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5000" w:type="pct"/>
        <w:jc w:val="center"/>
        <w:tblLayout w:type="fixed"/>
        <w:tblCellMar>
          <w:left w:w="115" w:type="dxa"/>
          <w:right w:w="115" w:type="dxa"/>
        </w:tblCellMar>
        <w:tblLook w:val="0600" w:firstRow="0" w:lastRow="0" w:firstColumn="0" w:lastColumn="0" w:noHBand="1" w:noVBand="1"/>
        <w:tblDescription w:val="Макетная таблица"/>
      </w:tblPr>
      <w:tblGrid>
        <w:gridCol w:w="4848"/>
        <w:gridCol w:w="445"/>
        <w:gridCol w:w="4798"/>
        <w:gridCol w:w="399"/>
        <w:gridCol w:w="4908"/>
      </w:tblGrid>
      <w:tr w:rsidR="00CC0A8F" w:rsidRPr="008A63C1" w14:paraId="4308239D" w14:textId="77777777" w:rsidTr="004642F0">
        <w:trPr>
          <w:trHeight w:val="4140"/>
          <w:jc w:val="center"/>
        </w:trPr>
        <w:tc>
          <w:tcPr>
            <w:tcW w:w="4534" w:type="dxa"/>
            <w:vMerge w:val="restart"/>
            <w:tcBorders>
              <w:bottom w:val="nil"/>
            </w:tcBorders>
          </w:tcPr>
          <w:p w14:paraId="724CAD7D" w14:textId="301DF016" w:rsidR="007D43B3" w:rsidRPr="008A63C1" w:rsidRDefault="008A3F5F" w:rsidP="00990E76">
            <w:bookmarkStart w:id="0" w:name="_Hlk514276837"/>
            <w:r>
              <w:rPr>
                <w:noProof/>
              </w:rPr>
              <w:drawing>
                <wp:anchor distT="0" distB="0" distL="114300" distR="114300" simplePos="0" relativeHeight="251674624" behindDoc="0" locked="0" layoutInCell="1" allowOverlap="1" wp14:anchorId="38531C77" wp14:editId="25FDD491">
                  <wp:simplePos x="0" y="0"/>
                  <wp:positionH relativeFrom="column">
                    <wp:posOffset>-450133</wp:posOffset>
                  </wp:positionH>
                  <wp:positionV relativeFrom="paragraph">
                    <wp:posOffset>-358968</wp:posOffset>
                  </wp:positionV>
                  <wp:extent cx="2932430" cy="3326047"/>
                  <wp:effectExtent l="0" t="0" r="1270" b="8255"/>
                  <wp:wrapNone/>
                  <wp:docPr id="319502466" name="Рисунок 11" descr="Picture backgroun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3" descr="Picture background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1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7458" b="7464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932430" cy="3326047"/>
                          </a:xfrm>
                          <a:prstGeom prst="ellipse">
                            <a:avLst/>
                          </a:prstGeom>
                          <a:ln>
                            <a:noFill/>
                          </a:ln>
                          <a:effectLst>
                            <a:softEdge rad="112500"/>
                          </a:effectLst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  <w:bookmarkEnd w:id="0"/>
          <w:p w14:paraId="17F5D680" w14:textId="696342FA" w:rsidR="007D5EE3" w:rsidRPr="007D5EE3" w:rsidRDefault="007D5EE3" w:rsidP="007D5EE3">
            <w:pPr>
              <w:rPr>
                <w:lang w:val="en-US"/>
              </w:rPr>
            </w:pPr>
          </w:p>
          <w:p w14:paraId="2CF04BCF" w14:textId="69D96B3B" w:rsidR="007D5EE3" w:rsidRPr="007D5EE3" w:rsidRDefault="007D5EE3" w:rsidP="007D5EE3"/>
          <w:p w14:paraId="203C6D2A" w14:textId="615000BE" w:rsidR="007D5EE3" w:rsidRPr="007D5EE3" w:rsidRDefault="007D5EE3" w:rsidP="007D5EE3"/>
          <w:p w14:paraId="027FAF88" w14:textId="00228796" w:rsidR="007D5EE3" w:rsidRPr="007D5EE3" w:rsidRDefault="00F27705" w:rsidP="007D5EE3"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73600" behindDoc="0" locked="0" layoutInCell="1" allowOverlap="1" wp14:anchorId="4714C3DB" wp14:editId="3E89342B">
                      <wp:simplePos x="0" y="0"/>
                      <wp:positionH relativeFrom="column">
                        <wp:posOffset>741984</wp:posOffset>
                      </wp:positionH>
                      <wp:positionV relativeFrom="paragraph">
                        <wp:posOffset>256318</wp:posOffset>
                      </wp:positionV>
                      <wp:extent cx="2343481" cy="2354000"/>
                      <wp:effectExtent l="190500" t="190500" r="190500" b="236855"/>
                      <wp:wrapNone/>
                      <wp:docPr id="1546950513" name="Стрелка: влево-вверх 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10800000">
                                <a:off x="0" y="0"/>
                                <a:ext cx="2343481" cy="2354000"/>
                              </a:xfrm>
                              <a:prstGeom prst="leftUpArrow">
                                <a:avLst/>
                              </a:prstGeom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  <a:softEdge rad="31750"/>
                              </a:effectLst>
                            </wps:spPr>
                            <wps:style>
                              <a:lnRef idx="2">
                                <a:schemeClr val="accent1">
                                  <a:shade val="15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txbx>
                              <w:txbxContent>
                                <w:p w14:paraId="32C9A95B" w14:textId="77777777" w:rsidR="00F27705" w:rsidRDefault="00F27705" w:rsidP="00F27705">
                                  <w:pPr>
                                    <w:jc w:val="center"/>
                                    <w:rPr>
                                      <w:lang w:val="en-US"/>
                                    </w:rPr>
                                  </w:pPr>
                                </w:p>
                                <w:p w14:paraId="7F41B800" w14:textId="77777777" w:rsidR="00F27705" w:rsidRPr="00F27705" w:rsidRDefault="00F27705" w:rsidP="00F27705">
                                  <w:pPr>
                                    <w:jc w:val="center"/>
                                    <w:rPr>
                                      <w:lang w:val="en-US"/>
                                    </w:rPr>
                                  </w:pP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4714C3DB" id="Стрелка: влево-вверх 5" o:spid="_x0000_s1026" style="position:absolute;margin-left:58.4pt;margin-top:20.2pt;width:184.55pt;height:185.35pt;rotation:180;z-index:25167360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2343481,2354000" o:spt="10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FIpQtQIAAN4FAAAOAAAAZHJzL2Uyb0RvYy54bWysVFFP2zAQfp+0/2D5faRpC+sqUlTBmCYx&#10;QAPEs+vYTSTH9s5uk+7X72wnoTCepuUhsn2+7777fHfnF12jyF6Aq40uaH4yoURobspabwv69Hj9&#10;aUGJ80yXTBktCnoQjl6sPn44b+1STE1lVCmAIIh2y9YWtPLeLrPM8Uo0zJ0YKzQapYGGedzCNiuB&#10;tYjeqGw6mZxlrYHSguHCOTy9Ska6ivhSCu7vpHTCE1VQ5ObjH+J/E/7Z6pwtt8BsVfOeBvsHFg2r&#10;NQYdoa6YZ2QH9V9QTc3BOCP9CTdNZqSsuYg5YDb55E02DxWzIuaC4jg7yuT+Hyy/3T/Ye0AZWuuW&#10;Dpchi05CQ8CgWvlkMQlfTA7pki5qdxi1E50nHA+ns/lsvsgp4Wibzk7nwQlhs4QWUC04/02YhoRF&#10;QZWQ/smuAUwb0dn+xvnkMdwMXiK+IpqivMq0BFiJIaaLs55WLBZxqYDsGT4z41xoP4uYjvkfpkzn&#10;+efTnhNbMmUrlo4D0YHpiBR5bzFYCBqe62u5FSnwLOD0mR1xy170iyt/UCI4K/1TSFKXQaJEKZT2&#10;W7Z5MlWsFD3ZgSvq95pVBAzIslZqxO4B3sdOovb3g2viPTqn1x3DHMuYv8oUPWJko/3o3NTawHuZ&#10;KT84y3QfRT2SJix9t+n60tuY8nAPqeiwUZ3l1zWWyQ1z/p4B9iQe4pzxd/iT+DAFNf2KksrA7/fO&#10;w31sFbRS0mKPF9T92jEQlKjvGpvoSz6fh6EQN/PTz1PcwLFlc2zRu+bSYH1hjSO7uAz3vRqWEkzz&#10;jONoHaKiiWmOsQvKPQybS59mDw40LtbreA0HgWX+Rj9YHsCDwKH+H7tnBrbvFY9tdmuGeYD1+7pX&#10;0t3gqc16542sYyMFiZOuvfQ4RFJlp4EXptTxPt56GcurPwAAAP//AwBQSwMEFAAGAAgAAAAhAKij&#10;ue3eAAAACgEAAA8AAABkcnMvZG93bnJldi54bWxMj8FOwzAQRO9I/IO1SFwQtV1CUkKcilagnikg&#10;rm5snIh4HcVuk/49ywluM5rR7NtqPfuenewYu4AK5EIAs9gE06FT8P72crsCFpNGo/uAVsHZRljX&#10;lxeVLk2Y8NWe9skxGsFYagVtSkPJeWxa63VchMEiZV9h9DqRHR03o55o3Pd8KUTOve6QLrR6sNvW&#10;Nt/7o1cwFx+TM0V6Ljb5p7vZLc8bcbdV6vpqfnoEluyc/srwi0/oUBPTIRzRRNaTlzmhJwWZyIBR&#10;IVvdPwA7kJBSAq8r/v+F+gcAAP//AwBQSwECLQAUAAYACAAAACEAtoM4kv4AAADhAQAAEwAAAAAA&#10;AAAAAAAAAAAAAAAAW0NvbnRlbnRfVHlwZXNdLnhtbFBLAQItABQABgAIAAAAIQA4/SH/1gAAAJQB&#10;AAALAAAAAAAAAAAAAAAAAC8BAABfcmVscy8ucmVsc1BLAQItABQABgAIAAAAIQDmFIpQtQIAAN4F&#10;AAAOAAAAAAAAAAAAAAAAAC4CAABkcnMvZTJvRG9jLnhtbFBLAQItABQABgAIAAAAIQCoo7nt3gAA&#10;AAoBAAAPAAAAAAAAAAAAAAAAAA8FAABkcnMvZG93bnJldi54bWxQSwUGAAAAAAQABADzAAAAGgYA&#10;AAAA&#10;" adj="-11796480,,5400" path="m,1768130l585870,1182260r,292935l1464676,1475195r,-889325l1171741,585870,1757611,r585870,585870l2050546,585870r,1475195l585870,2061065r,292935l,1768130xe" fillcolor="#549e39 [3204]" strokecolor="#0c1708 [484]" strokeweight="1pt">
                      <v:stroke joinstyle="miter"/>
                      <v:formulas/>
                      <v:path arrowok="t" o:connecttype="custom" o:connectlocs="0,1768130;585870,1182260;585870,1475195;1464676,1475195;1464676,585870;1171741,585870;1757611,0;2343481,585870;2050546,585870;2050546,2061065;585870,2061065;585870,2354000;0,1768130" o:connectangles="0,0,0,0,0,0,0,0,0,0,0,0,0" textboxrect="0,0,2343481,2354000"/>
                      <v:textbox>
                        <w:txbxContent>
                          <w:p w14:paraId="32C9A95B" w14:textId="77777777" w:rsidR="00F27705" w:rsidRDefault="00F27705" w:rsidP="00F27705">
                            <w:pPr>
                              <w:jc w:val="center"/>
                              <w:rPr>
                                <w:lang w:val="en-US"/>
                              </w:rPr>
                            </w:pPr>
                          </w:p>
                          <w:p w14:paraId="7F41B800" w14:textId="77777777" w:rsidR="00F27705" w:rsidRPr="00F27705" w:rsidRDefault="00F27705" w:rsidP="00F27705">
                            <w:pPr>
                              <w:jc w:val="center"/>
                              <w:rPr>
                                <w:lang w:val="en-US"/>
                              </w:rPr>
                            </w:pPr>
                          </w:p>
                        </w:txbxContent>
                      </v:textbox>
                    </v:shape>
                  </w:pict>
                </mc:Fallback>
              </mc:AlternateContent>
            </w:r>
          </w:p>
          <w:p w14:paraId="2B75F114" w14:textId="1B50A6FA" w:rsidR="007D5EE3" w:rsidRPr="007D5EE3" w:rsidRDefault="007D5EE3" w:rsidP="007D5EE3"/>
          <w:p w14:paraId="48DE0A85" w14:textId="77777777" w:rsidR="007D5EE3" w:rsidRPr="007D5EE3" w:rsidRDefault="007D5EE3" w:rsidP="007D5EE3"/>
          <w:p w14:paraId="6C102176" w14:textId="77777777" w:rsidR="007D5EE3" w:rsidRPr="007D5EE3" w:rsidRDefault="007D5EE3" w:rsidP="007D5EE3"/>
          <w:p w14:paraId="61479687" w14:textId="77777777" w:rsidR="007D5EE3" w:rsidRPr="007D5EE3" w:rsidRDefault="007D5EE3" w:rsidP="007D5EE3"/>
          <w:p w14:paraId="07D52EF8" w14:textId="77777777" w:rsidR="007D5EE3" w:rsidRPr="007D5EE3" w:rsidRDefault="007D5EE3" w:rsidP="007D5EE3"/>
          <w:p w14:paraId="40E05D21" w14:textId="77777777" w:rsidR="007D5EE3" w:rsidRPr="007D5EE3" w:rsidRDefault="007D5EE3" w:rsidP="007D5EE3"/>
          <w:p w14:paraId="2D277466" w14:textId="77777777" w:rsidR="007D5EE3" w:rsidRPr="00F27705" w:rsidRDefault="007D5EE3" w:rsidP="007D5EE3">
            <w:pPr>
              <w:rPr>
                <w:lang w:val="en-US"/>
              </w:rPr>
            </w:pPr>
          </w:p>
          <w:p w14:paraId="46A2DC9D" w14:textId="77777777" w:rsidR="007D5EE3" w:rsidRDefault="007D5EE3" w:rsidP="007D5EE3">
            <w:pPr>
              <w:widowControl w:val="0"/>
              <w:ind w:firstLine="709"/>
              <w:rPr>
                <w:color w:val="000000" w:themeColor="text1"/>
                <w:szCs w:val="28"/>
                <w:lang w:val="en-US"/>
              </w:rPr>
            </w:pPr>
          </w:p>
          <w:p w14:paraId="33C4E0FD" w14:textId="77777777" w:rsidR="007D5EE3" w:rsidRPr="00F27705" w:rsidRDefault="007D5EE3" w:rsidP="00F27705">
            <w:pPr>
              <w:widowControl w:val="0"/>
              <w:spacing w:after="0"/>
              <w:jc w:val="center"/>
              <w:rPr>
                <w:color w:val="549E39" w:themeColor="accent1"/>
                <w:sz w:val="28"/>
                <w:szCs w:val="40"/>
                <w:lang w:val="en-US"/>
                <w14:shadow w14:blurRad="38100" w14:dist="25400" w14:dir="5400000" w14:sx="100000" w14:sy="100000" w14:kx="0" w14:ky="0" w14:algn="ctr">
                  <w14:srgbClr w14:val="6E747A">
                    <w14:alpha w14:val="57000"/>
                  </w14:srgbClr>
                </w14:shadow>
                <w14:textOutline w14:w="0" w14:cap="flat" w14:cmpd="sng" w14:algn="ctr">
                  <w14:noFill/>
                  <w14:prstDash w14:val="solid"/>
                  <w14:round/>
                </w14:textOutline>
              </w:rPr>
            </w:pPr>
          </w:p>
          <w:p w14:paraId="5DA948FD" w14:textId="70F64BBF" w:rsidR="007D5EE3" w:rsidRPr="00F27705" w:rsidRDefault="007D5EE3" w:rsidP="00F27705">
            <w:pPr>
              <w:widowControl w:val="0"/>
              <w:spacing w:after="0"/>
              <w:jc w:val="center"/>
              <w:rPr>
                <w:color w:val="549E39" w:themeColor="accent1"/>
                <w:sz w:val="28"/>
                <w:szCs w:val="40"/>
                <w14:shadow w14:blurRad="38100" w14:dist="25400" w14:dir="5400000" w14:sx="100000" w14:sy="100000" w14:kx="0" w14:ky="0" w14:algn="ctr">
                  <w14:srgbClr w14:val="6E747A">
                    <w14:alpha w14:val="57000"/>
                  </w14:srgbClr>
                </w14:shadow>
                <w14:textOutline w14:w="0" w14:cap="flat" w14:cmpd="sng" w14:algn="ctr">
                  <w14:noFill/>
                  <w14:prstDash w14:val="solid"/>
                  <w14:round/>
                </w14:textOutline>
              </w:rPr>
            </w:pPr>
            <w:r w:rsidRPr="00F27705">
              <w:rPr>
                <w:color w:val="549E39" w:themeColor="accent1"/>
                <w:sz w:val="28"/>
                <w:szCs w:val="40"/>
                <w14:shadow w14:blurRad="38100" w14:dist="25400" w14:dir="5400000" w14:sx="100000" w14:sy="100000" w14:kx="0" w14:ky="0" w14:algn="ctr">
                  <w14:srgbClr w14:val="6E747A">
                    <w14:alpha w14:val="57000"/>
                  </w14:srgbClr>
                </w14:shadow>
                <w14:textOutline w14:w="0" w14:cap="flat" w14:cmpd="sng" w14:algn="ctr">
                  <w14:noFill/>
                  <w14:prstDash w14:val="solid"/>
                  <w14:round/>
                </w14:textOutline>
              </w:rPr>
              <w:t>В борьбе с пожарами следует проводить пожарную профилактику, которая должна включать комплекс мероприятий, направленных на предотвращение возникновения лесных пожаров, ограничение их распространения, своевременное обнаружение очагов огня.</w:t>
            </w:r>
          </w:p>
          <w:p w14:paraId="56725D82" w14:textId="18750260" w:rsidR="007D5EE3" w:rsidRPr="007D5EE3" w:rsidRDefault="007D5EE3" w:rsidP="007D5EE3">
            <w:pPr>
              <w:ind w:firstLine="720"/>
            </w:pPr>
          </w:p>
        </w:tc>
        <w:tc>
          <w:tcPr>
            <w:tcW w:w="416" w:type="dxa"/>
            <w:tcBorders>
              <w:bottom w:val="nil"/>
            </w:tcBorders>
          </w:tcPr>
          <w:p w14:paraId="7C7A1E23" w14:textId="77777777" w:rsidR="00CC0A8F" w:rsidRPr="008A63C1" w:rsidRDefault="00CC0A8F" w:rsidP="005F0F31">
            <w:pPr>
              <w:rPr>
                <w:noProof/>
              </w:rPr>
            </w:pPr>
          </w:p>
        </w:tc>
        <w:tc>
          <w:tcPr>
            <w:tcW w:w="4487" w:type="dxa"/>
            <w:tcBorders>
              <w:bottom w:val="nil"/>
            </w:tcBorders>
          </w:tcPr>
          <w:p w14:paraId="247A934A" w14:textId="77777777" w:rsidR="009A2AB9" w:rsidRDefault="009A2AB9" w:rsidP="00F37523">
            <w:pPr>
              <w:pStyle w:val="2"/>
            </w:pPr>
          </w:p>
          <w:p w14:paraId="73E323B7" w14:textId="56A21E8B" w:rsidR="00206405" w:rsidRDefault="009A2AB9" w:rsidP="009A2AB9">
            <w:pPr>
              <w:pStyle w:val="2"/>
              <w:jc w:val="center"/>
              <w:rPr>
                <w:lang w:val="en-US"/>
              </w:rPr>
            </w:pPr>
            <w:r w:rsidRPr="009A2AB9">
              <w:t>Сохранение объектов лесного фонда России может быть достигнуто путем изменения вида пользования, запрещения изъятия лесного фонда из среды обитания.</w:t>
            </w:r>
          </w:p>
          <w:p w14:paraId="46AD67CC" w14:textId="50686EE4" w:rsidR="00332364" w:rsidRPr="00332364" w:rsidRDefault="00332364" w:rsidP="00332364">
            <w:pPr>
              <w:jc w:val="center"/>
              <w:rPr>
                <w:b/>
                <w:bCs/>
                <w:color w:val="0033CC"/>
                <w:sz w:val="22"/>
                <w:szCs w:val="24"/>
              </w:rPr>
            </w:pPr>
            <w:r w:rsidRPr="00332364">
              <w:rPr>
                <w:b/>
                <w:bCs/>
                <w:color w:val="0033CC"/>
                <w:sz w:val="22"/>
                <w:szCs w:val="24"/>
              </w:rPr>
              <w:t>Пример с сайта ЗакажиРаботу.РФ</w:t>
            </w:r>
          </w:p>
          <w:p w14:paraId="6BDE1F2F" w14:textId="08D2475E" w:rsidR="00CC0A8F" w:rsidRPr="008A63C1" w:rsidRDefault="00CC0A8F" w:rsidP="00990E76">
            <w:pPr>
              <w:pStyle w:val="af"/>
            </w:pPr>
          </w:p>
        </w:tc>
        <w:tc>
          <w:tcPr>
            <w:tcW w:w="373" w:type="dxa"/>
            <w:tcBorders>
              <w:bottom w:val="nil"/>
            </w:tcBorders>
          </w:tcPr>
          <w:p w14:paraId="435F4A15" w14:textId="77777777" w:rsidR="00CC0A8F" w:rsidRPr="008A63C1" w:rsidRDefault="00CC0A8F" w:rsidP="005F0F31">
            <w:pPr>
              <w:rPr>
                <w:noProof/>
              </w:rPr>
            </w:pPr>
          </w:p>
        </w:tc>
        <w:tc>
          <w:tcPr>
            <w:tcW w:w="4590" w:type="dxa"/>
            <w:vMerge w:val="restart"/>
            <w:tcBorders>
              <w:bottom w:val="nil"/>
            </w:tcBorders>
          </w:tcPr>
          <w:p w14:paraId="39A9D2C8" w14:textId="77777777" w:rsidR="00CC0A8F" w:rsidRPr="008A63C1" w:rsidRDefault="00CC0A8F" w:rsidP="005F0F31">
            <w:pPr>
              <w:rPr>
                <w:noProof/>
              </w:rPr>
            </w:pPr>
          </w:p>
        </w:tc>
      </w:tr>
      <w:tr w:rsidR="00CC0A8F" w:rsidRPr="008A63C1" w14:paraId="7D734F51" w14:textId="77777777" w:rsidTr="004642F0">
        <w:trPr>
          <w:trHeight w:val="450"/>
          <w:jc w:val="center"/>
        </w:trPr>
        <w:tc>
          <w:tcPr>
            <w:tcW w:w="4534" w:type="dxa"/>
            <w:vMerge/>
          </w:tcPr>
          <w:p w14:paraId="2A4B1986" w14:textId="77777777" w:rsidR="00CC0A8F" w:rsidRPr="008A63C1" w:rsidRDefault="00CC0A8F" w:rsidP="005F0F31">
            <w:pPr>
              <w:rPr>
                <w:noProof/>
              </w:rPr>
            </w:pPr>
          </w:p>
        </w:tc>
        <w:tc>
          <w:tcPr>
            <w:tcW w:w="416" w:type="dxa"/>
          </w:tcPr>
          <w:p w14:paraId="1E1EFB34" w14:textId="77777777" w:rsidR="00CC0A8F" w:rsidRPr="008A63C1" w:rsidRDefault="00CC0A8F" w:rsidP="005F0F31">
            <w:pPr>
              <w:rPr>
                <w:noProof/>
              </w:rPr>
            </w:pPr>
          </w:p>
        </w:tc>
        <w:tc>
          <w:tcPr>
            <w:tcW w:w="4487" w:type="dxa"/>
          </w:tcPr>
          <w:p w14:paraId="2597C558" w14:textId="77777777" w:rsidR="00CC0A8F" w:rsidRPr="008A63C1" w:rsidRDefault="00CC0A8F" w:rsidP="005F0F31">
            <w:pPr>
              <w:rPr>
                <w:rFonts w:eastAsia="Century Gothic"/>
                <w:b/>
                <w:noProof/>
                <w:color w:val="FFFFFF"/>
                <w:sz w:val="24"/>
              </w:rPr>
            </w:pPr>
          </w:p>
        </w:tc>
        <w:tc>
          <w:tcPr>
            <w:tcW w:w="373" w:type="dxa"/>
          </w:tcPr>
          <w:p w14:paraId="4A7A9770" w14:textId="77777777" w:rsidR="00CC0A8F" w:rsidRPr="008A63C1" w:rsidRDefault="00CC0A8F" w:rsidP="005F0F31">
            <w:pPr>
              <w:rPr>
                <w:noProof/>
              </w:rPr>
            </w:pPr>
          </w:p>
        </w:tc>
        <w:tc>
          <w:tcPr>
            <w:tcW w:w="4590" w:type="dxa"/>
            <w:vMerge/>
          </w:tcPr>
          <w:p w14:paraId="5C106EB0" w14:textId="77777777" w:rsidR="00CC0A8F" w:rsidRPr="008A63C1" w:rsidRDefault="00CC0A8F" w:rsidP="005F0F31">
            <w:pPr>
              <w:rPr>
                <w:sz w:val="21"/>
              </w:rPr>
            </w:pPr>
          </w:p>
        </w:tc>
      </w:tr>
      <w:tr w:rsidR="00CC0A8F" w:rsidRPr="008A63C1" w14:paraId="3CBFF967" w14:textId="77777777" w:rsidTr="001C55B6">
        <w:trPr>
          <w:trHeight w:val="3312"/>
          <w:jc w:val="center"/>
        </w:trPr>
        <w:tc>
          <w:tcPr>
            <w:tcW w:w="4534" w:type="dxa"/>
            <w:vMerge/>
          </w:tcPr>
          <w:p w14:paraId="4BB6E085" w14:textId="77777777" w:rsidR="00CC0A8F" w:rsidRPr="008A63C1" w:rsidRDefault="00CC0A8F" w:rsidP="005F0F31">
            <w:pPr>
              <w:rPr>
                <w:noProof/>
              </w:rPr>
            </w:pPr>
          </w:p>
        </w:tc>
        <w:tc>
          <w:tcPr>
            <w:tcW w:w="5276" w:type="dxa"/>
            <w:gridSpan w:val="3"/>
            <w:vMerge w:val="restart"/>
            <w:tcMar>
              <w:top w:w="29" w:type="dxa"/>
              <w:left w:w="29" w:type="dxa"/>
              <w:bottom w:w="29" w:type="dxa"/>
              <w:right w:w="29" w:type="dxa"/>
            </w:tcMar>
          </w:tcPr>
          <w:p w14:paraId="41D01F2A" w14:textId="77777777" w:rsidR="00CC0A8F" w:rsidRPr="008A63C1" w:rsidRDefault="00CC0A8F" w:rsidP="004642F0">
            <w:pPr>
              <w:pStyle w:val="af4"/>
              <w:rPr>
                <w:noProof/>
              </w:rPr>
            </w:pPr>
          </w:p>
        </w:tc>
        <w:tc>
          <w:tcPr>
            <w:tcW w:w="4590" w:type="dxa"/>
            <w:vMerge/>
            <w:tcBorders>
              <w:bottom w:val="nil"/>
            </w:tcBorders>
          </w:tcPr>
          <w:p w14:paraId="684867B8" w14:textId="77777777" w:rsidR="00CC0A8F" w:rsidRPr="008A63C1" w:rsidRDefault="00CC0A8F" w:rsidP="005F0F31">
            <w:pPr>
              <w:rPr>
                <w:sz w:val="21"/>
              </w:rPr>
            </w:pPr>
          </w:p>
        </w:tc>
      </w:tr>
      <w:tr w:rsidR="004642F0" w:rsidRPr="008A63C1" w14:paraId="44D5619E" w14:textId="77777777" w:rsidTr="00C46111">
        <w:trPr>
          <w:trHeight w:val="2304"/>
          <w:jc w:val="center"/>
        </w:trPr>
        <w:tc>
          <w:tcPr>
            <w:tcW w:w="4534" w:type="dxa"/>
            <w:vMerge/>
          </w:tcPr>
          <w:p w14:paraId="2BCFAC0D" w14:textId="77777777" w:rsidR="004642F0" w:rsidRPr="008A63C1" w:rsidRDefault="004642F0" w:rsidP="005F0F31">
            <w:pPr>
              <w:rPr>
                <w:noProof/>
              </w:rPr>
            </w:pPr>
          </w:p>
        </w:tc>
        <w:tc>
          <w:tcPr>
            <w:tcW w:w="5276" w:type="dxa"/>
            <w:gridSpan w:val="3"/>
            <w:vMerge/>
          </w:tcPr>
          <w:p w14:paraId="59083B13" w14:textId="77777777" w:rsidR="004642F0" w:rsidRPr="008A63C1" w:rsidRDefault="004642F0" w:rsidP="005F0F31">
            <w:pPr>
              <w:rPr>
                <w:noProof/>
              </w:rPr>
            </w:pPr>
          </w:p>
        </w:tc>
        <w:tc>
          <w:tcPr>
            <w:tcW w:w="4590" w:type="dxa"/>
            <w:vAlign w:val="center"/>
          </w:tcPr>
          <w:p w14:paraId="2BCF2544" w14:textId="115697FB" w:rsidR="007D43B3" w:rsidRPr="008A63C1" w:rsidRDefault="009A2AB9" w:rsidP="00F37523">
            <w:pPr>
              <w:pStyle w:val="a4"/>
            </w:pPr>
            <w:r w:rsidRPr="009A2AB9">
              <w:t>Меры по сохранению лесов России</w:t>
            </w:r>
          </w:p>
        </w:tc>
      </w:tr>
    </w:tbl>
    <w:p w14:paraId="490EC1EA" w14:textId="6AFABC7D" w:rsidR="00CC0A8F" w:rsidRPr="008A63C1" w:rsidRDefault="00CC0A8F" w:rsidP="00C46111">
      <w:r w:rsidRPr="008A63C1">
        <w:rPr>
          <w:lang w:bidi="ru-RU"/>
        </w:rPr>
        <w:br w:type="page"/>
      </w:r>
    </w:p>
    <w:tbl>
      <w:tblPr>
        <w:tblW w:w="5000" w:type="pct"/>
        <w:jc w:val="center"/>
        <w:tblLayout w:type="fixed"/>
        <w:tblCellMar>
          <w:left w:w="115" w:type="dxa"/>
          <w:right w:w="115" w:type="dxa"/>
        </w:tblCellMar>
        <w:tblLook w:val="0600" w:firstRow="0" w:lastRow="0" w:firstColumn="0" w:lastColumn="0" w:noHBand="1" w:noVBand="1"/>
        <w:tblDescription w:val="Макетная таблица"/>
      </w:tblPr>
      <w:tblGrid>
        <w:gridCol w:w="4848"/>
        <w:gridCol w:w="445"/>
        <w:gridCol w:w="4812"/>
        <w:gridCol w:w="385"/>
        <w:gridCol w:w="4908"/>
      </w:tblGrid>
      <w:tr w:rsidR="00346FFA" w:rsidRPr="009A2AB9" w14:paraId="1FAB5938" w14:textId="77777777" w:rsidTr="004642F0">
        <w:trPr>
          <w:trHeight w:val="3330"/>
          <w:jc w:val="center"/>
        </w:trPr>
        <w:tc>
          <w:tcPr>
            <w:tcW w:w="4534" w:type="dxa"/>
            <w:tcBorders>
              <w:bottom w:val="nil"/>
            </w:tcBorders>
          </w:tcPr>
          <w:p w14:paraId="56320DD7" w14:textId="77777777" w:rsidR="00346FFA" w:rsidRPr="008A63C1" w:rsidRDefault="00346FFA" w:rsidP="00B67824">
            <w:pPr>
              <w:rPr>
                <w:noProof/>
              </w:rPr>
            </w:pPr>
          </w:p>
        </w:tc>
        <w:tc>
          <w:tcPr>
            <w:tcW w:w="416" w:type="dxa"/>
            <w:vMerge w:val="restart"/>
          </w:tcPr>
          <w:p w14:paraId="5949D728" w14:textId="77777777" w:rsidR="00346FFA" w:rsidRPr="008A63C1" w:rsidRDefault="00346FFA" w:rsidP="00B67824">
            <w:pPr>
              <w:rPr>
                <w:noProof/>
              </w:rPr>
            </w:pPr>
          </w:p>
        </w:tc>
        <w:tc>
          <w:tcPr>
            <w:tcW w:w="4500" w:type="dxa"/>
            <w:vMerge w:val="restart"/>
          </w:tcPr>
          <w:p w14:paraId="00D00283" w14:textId="06194143" w:rsidR="00B67824" w:rsidRPr="009A2AB9" w:rsidRDefault="009A2AB9" w:rsidP="00F37523">
            <w:pPr>
              <w:pStyle w:val="1"/>
              <w:rPr>
                <w:rStyle w:val="10"/>
                <w:b/>
                <w:sz w:val="24"/>
                <w:szCs w:val="20"/>
              </w:rPr>
            </w:pPr>
            <w:r w:rsidRPr="009A2AB9">
              <w:rPr>
                <w:sz w:val="24"/>
                <w:szCs w:val="20"/>
              </w:rPr>
              <w:t>Мероприятия, разрабатываемые государством, должны быть направлены на</w:t>
            </w:r>
          </w:p>
          <w:p w14:paraId="09D953CA" w14:textId="77777777" w:rsidR="009A2AB9" w:rsidRPr="009A2AB9" w:rsidRDefault="009A2AB9" w:rsidP="009A2AB9">
            <w:pPr>
              <w:pStyle w:val="a6"/>
              <w:widowControl w:val="0"/>
              <w:numPr>
                <w:ilvl w:val="0"/>
                <w:numId w:val="9"/>
              </w:numPr>
              <w:spacing w:line="276" w:lineRule="auto"/>
              <w:ind w:left="549"/>
              <w:rPr>
                <w:color w:val="000000" w:themeColor="text1"/>
                <w:sz w:val="22"/>
                <w:szCs w:val="32"/>
                <w:shd w:val="clear" w:color="auto" w:fill="FFFFFF"/>
              </w:rPr>
            </w:pPr>
            <w:r w:rsidRPr="009A2AB9">
              <w:rPr>
                <w:color w:val="000000" w:themeColor="text1"/>
                <w:sz w:val="22"/>
                <w:szCs w:val="32"/>
                <w:shd w:val="clear" w:color="auto" w:fill="FFFFFF"/>
              </w:rPr>
              <w:t>рациональное использование лесов;</w:t>
            </w:r>
          </w:p>
          <w:p w14:paraId="71702DDE" w14:textId="77777777" w:rsidR="009A2AB9" w:rsidRPr="009A2AB9" w:rsidRDefault="009A2AB9" w:rsidP="009A2AB9">
            <w:pPr>
              <w:pStyle w:val="a6"/>
              <w:widowControl w:val="0"/>
              <w:numPr>
                <w:ilvl w:val="0"/>
                <w:numId w:val="9"/>
              </w:numPr>
              <w:spacing w:line="276" w:lineRule="auto"/>
              <w:ind w:left="549"/>
              <w:rPr>
                <w:color w:val="000000" w:themeColor="text1"/>
                <w:sz w:val="22"/>
                <w:szCs w:val="32"/>
                <w:shd w:val="clear" w:color="auto" w:fill="FFFFFF"/>
              </w:rPr>
            </w:pPr>
            <w:r w:rsidRPr="009A2AB9">
              <w:rPr>
                <w:color w:val="000000" w:themeColor="text1"/>
                <w:sz w:val="22"/>
                <w:szCs w:val="32"/>
                <w:shd w:val="clear" w:color="auto" w:fill="FFFFFF"/>
              </w:rPr>
              <w:t>повышение доходов от использования лесных ресурсов;</w:t>
            </w:r>
          </w:p>
          <w:p w14:paraId="779C9468" w14:textId="77777777" w:rsidR="009A2AB9" w:rsidRPr="009A2AB9" w:rsidRDefault="009A2AB9" w:rsidP="009A2AB9">
            <w:pPr>
              <w:pStyle w:val="a6"/>
              <w:widowControl w:val="0"/>
              <w:numPr>
                <w:ilvl w:val="0"/>
                <w:numId w:val="9"/>
              </w:numPr>
              <w:spacing w:line="276" w:lineRule="auto"/>
              <w:ind w:left="549"/>
              <w:rPr>
                <w:color w:val="000000" w:themeColor="text1"/>
                <w:sz w:val="22"/>
                <w:szCs w:val="32"/>
                <w:shd w:val="clear" w:color="auto" w:fill="FFFFFF"/>
              </w:rPr>
            </w:pPr>
            <w:r w:rsidRPr="009A2AB9">
              <w:rPr>
                <w:color w:val="000000" w:themeColor="text1"/>
                <w:sz w:val="22"/>
                <w:szCs w:val="32"/>
                <w:shd w:val="clear" w:color="auto" w:fill="FFFFFF"/>
              </w:rPr>
              <w:t>своевременное и качественное воспроизводство лесов;</w:t>
            </w:r>
          </w:p>
          <w:p w14:paraId="4CF6563D" w14:textId="77777777" w:rsidR="009A2AB9" w:rsidRPr="009A2AB9" w:rsidRDefault="009A2AB9" w:rsidP="009A2AB9">
            <w:pPr>
              <w:pStyle w:val="a6"/>
              <w:widowControl w:val="0"/>
              <w:numPr>
                <w:ilvl w:val="0"/>
                <w:numId w:val="9"/>
              </w:numPr>
              <w:spacing w:line="276" w:lineRule="auto"/>
              <w:ind w:left="549"/>
              <w:rPr>
                <w:color w:val="000000" w:themeColor="text1"/>
                <w:sz w:val="22"/>
                <w:szCs w:val="32"/>
                <w:shd w:val="clear" w:color="auto" w:fill="FFFFFF"/>
              </w:rPr>
            </w:pPr>
            <w:r w:rsidRPr="009A2AB9">
              <w:rPr>
                <w:color w:val="000000" w:themeColor="text1"/>
                <w:sz w:val="22"/>
                <w:szCs w:val="32"/>
                <w:shd w:val="clear" w:color="auto" w:fill="FFFFFF"/>
              </w:rPr>
              <w:t>сохранение квалифицированных рабочих мест;</w:t>
            </w:r>
          </w:p>
          <w:p w14:paraId="215730C3" w14:textId="77777777" w:rsidR="009A2AB9" w:rsidRPr="009A2AB9" w:rsidRDefault="009A2AB9" w:rsidP="009A2AB9">
            <w:pPr>
              <w:pStyle w:val="a6"/>
              <w:widowControl w:val="0"/>
              <w:numPr>
                <w:ilvl w:val="0"/>
                <w:numId w:val="9"/>
              </w:numPr>
              <w:spacing w:line="276" w:lineRule="auto"/>
              <w:ind w:left="549"/>
              <w:rPr>
                <w:color w:val="000000" w:themeColor="text1"/>
                <w:sz w:val="22"/>
                <w:szCs w:val="32"/>
                <w:shd w:val="clear" w:color="auto" w:fill="FFFFFF"/>
              </w:rPr>
            </w:pPr>
            <w:r w:rsidRPr="009A2AB9">
              <w:rPr>
                <w:color w:val="000000" w:themeColor="text1"/>
                <w:sz w:val="22"/>
                <w:szCs w:val="32"/>
                <w:shd w:val="clear" w:color="auto" w:fill="FFFFFF"/>
              </w:rPr>
              <w:t>рост технического и технологического производств;</w:t>
            </w:r>
          </w:p>
          <w:p w14:paraId="3506F515" w14:textId="28707E4C" w:rsidR="00346FFA" w:rsidRPr="009A2AB9" w:rsidRDefault="009A2AB9" w:rsidP="009A2AB9">
            <w:pPr>
              <w:pStyle w:val="a6"/>
              <w:widowControl w:val="0"/>
              <w:numPr>
                <w:ilvl w:val="0"/>
                <w:numId w:val="9"/>
              </w:numPr>
              <w:spacing w:line="276" w:lineRule="auto"/>
              <w:ind w:left="549"/>
              <w:rPr>
                <w:color w:val="000000" w:themeColor="text1"/>
                <w:szCs w:val="28"/>
                <w:shd w:val="clear" w:color="auto" w:fill="FFFFFF"/>
              </w:rPr>
            </w:pPr>
            <w:r w:rsidRPr="009A2AB9">
              <w:rPr>
                <w:color w:val="000000" w:themeColor="text1"/>
                <w:sz w:val="22"/>
                <w:szCs w:val="32"/>
                <w:shd w:val="clear" w:color="auto" w:fill="FFFFFF"/>
              </w:rPr>
              <w:t>внедрение инноваций, восстановление производства основных видов лесной продукции.</w:t>
            </w:r>
          </w:p>
        </w:tc>
        <w:tc>
          <w:tcPr>
            <w:tcW w:w="360" w:type="dxa"/>
            <w:vMerge w:val="restart"/>
          </w:tcPr>
          <w:p w14:paraId="66F4FC45" w14:textId="77777777" w:rsidR="00346FFA" w:rsidRPr="008A63C1" w:rsidRDefault="00346FFA" w:rsidP="00B67824">
            <w:pPr>
              <w:rPr>
                <w:noProof/>
              </w:rPr>
            </w:pPr>
          </w:p>
        </w:tc>
        <w:tc>
          <w:tcPr>
            <w:tcW w:w="4590" w:type="dxa"/>
            <w:tcBorders>
              <w:bottom w:val="nil"/>
            </w:tcBorders>
            <w:vAlign w:val="center"/>
          </w:tcPr>
          <w:p w14:paraId="4542E644" w14:textId="77777777" w:rsidR="00346FFA" w:rsidRDefault="009A2AB9" w:rsidP="00F37523">
            <w:pPr>
              <w:pStyle w:val="21"/>
              <w:rPr>
                <w:b w:val="0"/>
                <w:bCs/>
                <w:sz w:val="28"/>
                <w:szCs w:val="48"/>
              </w:rPr>
            </w:pPr>
            <w:r w:rsidRPr="009A2AB9">
              <w:rPr>
                <w:b w:val="0"/>
                <w:bCs/>
                <w:sz w:val="28"/>
                <w:szCs w:val="48"/>
              </w:rPr>
              <w:t>Для решения проблемы выбросов в атмосферу токсичных газов, пыли, отрицательно влияющих на лесные экосистемы в России, нужно строить больше очистных сооружений и внедрять новые малоотходные технологии.</w:t>
            </w:r>
          </w:p>
          <w:p w14:paraId="5F7ED482" w14:textId="3ACFDB02" w:rsidR="00332364" w:rsidRPr="00332364" w:rsidRDefault="00332364" w:rsidP="00332364">
            <w:pPr>
              <w:jc w:val="center"/>
              <w:rPr>
                <w:b/>
                <w:bCs/>
                <w:color w:val="0033CC"/>
                <w:sz w:val="22"/>
                <w:szCs w:val="24"/>
              </w:rPr>
            </w:pPr>
            <w:r w:rsidRPr="00332364">
              <w:rPr>
                <w:b/>
                <w:bCs/>
                <w:color w:val="0033CC"/>
                <w:sz w:val="22"/>
                <w:szCs w:val="24"/>
              </w:rPr>
              <w:t>Пример с сайта ЗакажиРаботу.РФ</w:t>
            </w:r>
          </w:p>
        </w:tc>
      </w:tr>
      <w:tr w:rsidR="00346FFA" w:rsidRPr="009A2AB9" w14:paraId="43EB0B37" w14:textId="77777777" w:rsidTr="004642F0">
        <w:trPr>
          <w:trHeight w:val="369"/>
          <w:jc w:val="center"/>
        </w:trPr>
        <w:tc>
          <w:tcPr>
            <w:tcW w:w="4534" w:type="dxa"/>
          </w:tcPr>
          <w:p w14:paraId="0B8A7298" w14:textId="77777777" w:rsidR="00346FFA" w:rsidRPr="008A63C1" w:rsidRDefault="00346FFA" w:rsidP="00B67824">
            <w:pPr>
              <w:rPr>
                <w:noProof/>
              </w:rPr>
            </w:pPr>
          </w:p>
        </w:tc>
        <w:tc>
          <w:tcPr>
            <w:tcW w:w="416" w:type="dxa"/>
            <w:vMerge/>
          </w:tcPr>
          <w:p w14:paraId="595ADC00" w14:textId="77777777" w:rsidR="00346FFA" w:rsidRPr="008A63C1" w:rsidRDefault="00346FFA" w:rsidP="00B67824">
            <w:pPr>
              <w:rPr>
                <w:noProof/>
              </w:rPr>
            </w:pPr>
          </w:p>
        </w:tc>
        <w:tc>
          <w:tcPr>
            <w:tcW w:w="4500" w:type="dxa"/>
            <w:vMerge/>
          </w:tcPr>
          <w:p w14:paraId="0DB6E157" w14:textId="77777777" w:rsidR="00346FFA" w:rsidRPr="008A63C1" w:rsidRDefault="00346FFA" w:rsidP="00B67824">
            <w:pPr>
              <w:rPr>
                <w:rFonts w:eastAsia="Century Gothic"/>
                <w:b/>
                <w:noProof/>
                <w:color w:val="FFFFFF"/>
                <w:sz w:val="24"/>
              </w:rPr>
            </w:pPr>
          </w:p>
        </w:tc>
        <w:tc>
          <w:tcPr>
            <w:tcW w:w="360" w:type="dxa"/>
            <w:vMerge/>
          </w:tcPr>
          <w:p w14:paraId="3BEF8B51" w14:textId="77777777" w:rsidR="00346FFA" w:rsidRPr="008A63C1" w:rsidRDefault="00346FFA" w:rsidP="00B67824">
            <w:pPr>
              <w:rPr>
                <w:noProof/>
              </w:rPr>
            </w:pPr>
          </w:p>
        </w:tc>
        <w:tc>
          <w:tcPr>
            <w:tcW w:w="4590" w:type="dxa"/>
          </w:tcPr>
          <w:p w14:paraId="6FC06B8E" w14:textId="77777777" w:rsidR="00346FFA" w:rsidRPr="009A2AB9" w:rsidRDefault="00346FFA" w:rsidP="00346FFA">
            <w:pPr>
              <w:pStyle w:val="af4"/>
              <w:rPr>
                <w:bCs/>
                <w:sz w:val="28"/>
                <w:szCs w:val="48"/>
              </w:rPr>
            </w:pPr>
          </w:p>
        </w:tc>
      </w:tr>
      <w:tr w:rsidR="004642F0" w:rsidRPr="008A63C1" w14:paraId="79B38873" w14:textId="77777777" w:rsidTr="001C55B6">
        <w:trPr>
          <w:trHeight w:val="1872"/>
          <w:jc w:val="center"/>
        </w:trPr>
        <w:tc>
          <w:tcPr>
            <w:tcW w:w="4534" w:type="dxa"/>
            <w:vMerge w:val="restart"/>
          </w:tcPr>
          <w:p w14:paraId="11685412" w14:textId="1D83994A" w:rsidR="009A2AB9" w:rsidRDefault="008A6950" w:rsidP="009A2AB9">
            <w:pPr>
              <w:widowControl w:val="0"/>
              <w:jc w:val="center"/>
              <w:rPr>
                <w:color w:val="000000" w:themeColor="text1"/>
                <w:szCs w:val="28"/>
                <w:shd w:val="clear" w:color="auto" w:fill="FFFFFF"/>
                <w:lang w:val="en-US"/>
              </w:rPr>
            </w:pPr>
            <w:r>
              <w:rPr>
                <w:noProof/>
              </w:rPr>
              <w:drawing>
                <wp:anchor distT="0" distB="0" distL="114300" distR="114300" simplePos="0" relativeHeight="251658240" behindDoc="0" locked="0" layoutInCell="1" allowOverlap="1" wp14:anchorId="1607262B" wp14:editId="51921F89">
                  <wp:simplePos x="0" y="0"/>
                  <wp:positionH relativeFrom="column">
                    <wp:posOffset>-486051</wp:posOffset>
                  </wp:positionH>
                  <wp:positionV relativeFrom="paragraph">
                    <wp:posOffset>594469</wp:posOffset>
                  </wp:positionV>
                  <wp:extent cx="3551583" cy="3944731"/>
                  <wp:effectExtent l="57150" t="95250" r="10795" b="55880"/>
                  <wp:wrapNone/>
                  <wp:docPr id="1673619457" name="Схема 1"/>
                  <wp:cNvGraphicFramePr/>
                  <a:graphic xmlns:a="http://schemas.openxmlformats.org/drawingml/2006/main">
                    <a:graphicData uri="http://schemas.openxmlformats.org/drawingml/2006/diagram">
                      <dgm:relIds xmlns:dgm="http://schemas.openxmlformats.org/drawingml/2006/diagram" xmlns:r="http://schemas.openxmlformats.org/officeDocument/2006/relationships" r:dm="rId12" r:lo="rId13" r:qs="rId14" r:cs="rId15"/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="009A2AB9">
              <w:rPr>
                <w:color w:val="000000" w:themeColor="text1"/>
                <w:szCs w:val="28"/>
              </w:rPr>
              <w:t xml:space="preserve">Лес – </w:t>
            </w:r>
            <w:r w:rsidR="009A2AB9" w:rsidRPr="00902912">
              <w:rPr>
                <w:color w:val="000000" w:themeColor="text1"/>
                <w:szCs w:val="28"/>
              </w:rPr>
              <w:t>сложная э</w:t>
            </w:r>
            <w:r w:rsidR="009A2AB9">
              <w:rPr>
                <w:color w:val="000000" w:themeColor="text1"/>
                <w:szCs w:val="28"/>
              </w:rPr>
              <w:t xml:space="preserve">кологическая система, нуждающаяся в </w:t>
            </w:r>
            <w:r w:rsidR="009A2AB9" w:rsidRPr="00902912">
              <w:rPr>
                <w:color w:val="000000" w:themeColor="text1"/>
                <w:szCs w:val="28"/>
              </w:rPr>
              <w:t>постоянной охра</w:t>
            </w:r>
            <w:r w:rsidR="009A2AB9">
              <w:rPr>
                <w:color w:val="000000" w:themeColor="text1"/>
                <w:szCs w:val="28"/>
              </w:rPr>
              <w:t xml:space="preserve">не </w:t>
            </w:r>
            <w:r w:rsidR="009A2AB9" w:rsidRPr="00902912">
              <w:rPr>
                <w:color w:val="000000" w:themeColor="text1"/>
                <w:szCs w:val="28"/>
              </w:rPr>
              <w:t>и наблюде</w:t>
            </w:r>
            <w:r w:rsidR="009A2AB9">
              <w:rPr>
                <w:color w:val="000000" w:themeColor="text1"/>
                <w:szCs w:val="28"/>
              </w:rPr>
              <w:t>нии</w:t>
            </w:r>
            <w:r w:rsidR="009A2AB9" w:rsidRPr="00902912">
              <w:rPr>
                <w:color w:val="000000" w:themeColor="text1"/>
                <w:szCs w:val="28"/>
              </w:rPr>
              <w:t>.</w:t>
            </w:r>
          </w:p>
          <w:p w14:paraId="2B1A14B9" w14:textId="3AFB0C6F" w:rsidR="00B67824" w:rsidRPr="008A63C1" w:rsidRDefault="00B67824" w:rsidP="00F37523">
            <w:pPr>
              <w:pStyle w:val="1"/>
              <w:rPr>
                <w:rStyle w:val="10"/>
                <w:b/>
              </w:rPr>
            </w:pPr>
          </w:p>
          <w:p w14:paraId="0123ECD2" w14:textId="71B08FA5" w:rsidR="004642F0" w:rsidRPr="008A63C1" w:rsidRDefault="004642F0" w:rsidP="00990E76"/>
        </w:tc>
        <w:tc>
          <w:tcPr>
            <w:tcW w:w="416" w:type="dxa"/>
            <w:vMerge/>
            <w:tcMar>
              <w:top w:w="29" w:type="dxa"/>
              <w:left w:w="29" w:type="dxa"/>
              <w:bottom w:w="29" w:type="dxa"/>
              <w:right w:w="29" w:type="dxa"/>
            </w:tcMar>
            <w:vAlign w:val="center"/>
          </w:tcPr>
          <w:p w14:paraId="5A40F806" w14:textId="77777777" w:rsidR="004642F0" w:rsidRPr="008A63C1" w:rsidRDefault="004642F0" w:rsidP="00B67824">
            <w:pPr>
              <w:pStyle w:val="af4"/>
              <w:jc w:val="center"/>
              <w:rPr>
                <w:noProof/>
              </w:rPr>
            </w:pPr>
          </w:p>
        </w:tc>
        <w:tc>
          <w:tcPr>
            <w:tcW w:w="4500" w:type="dxa"/>
            <w:vMerge/>
            <w:vAlign w:val="center"/>
          </w:tcPr>
          <w:p w14:paraId="0977DFD1" w14:textId="77777777" w:rsidR="004642F0" w:rsidRPr="008A63C1" w:rsidRDefault="004642F0" w:rsidP="00B67824">
            <w:pPr>
              <w:pStyle w:val="af4"/>
              <w:jc w:val="center"/>
              <w:rPr>
                <w:noProof/>
              </w:rPr>
            </w:pPr>
          </w:p>
        </w:tc>
        <w:tc>
          <w:tcPr>
            <w:tcW w:w="360" w:type="dxa"/>
            <w:vMerge/>
            <w:vAlign w:val="center"/>
          </w:tcPr>
          <w:p w14:paraId="56D20780" w14:textId="77777777" w:rsidR="004642F0" w:rsidRPr="008A63C1" w:rsidRDefault="004642F0" w:rsidP="00B67824">
            <w:pPr>
              <w:pStyle w:val="af4"/>
              <w:jc w:val="center"/>
              <w:rPr>
                <w:noProof/>
              </w:rPr>
            </w:pPr>
          </w:p>
        </w:tc>
        <w:tc>
          <w:tcPr>
            <w:tcW w:w="4590" w:type="dxa"/>
            <w:vMerge w:val="restart"/>
          </w:tcPr>
          <w:p w14:paraId="5276AAA4" w14:textId="6CC283F3" w:rsidR="00B67824" w:rsidRPr="008A63C1" w:rsidRDefault="00C77857" w:rsidP="00F37523">
            <w:pPr>
              <w:pStyle w:val="1"/>
              <w:rPr>
                <w:rStyle w:val="10"/>
                <w:b/>
              </w:rPr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67456" behindDoc="0" locked="0" layoutInCell="1" allowOverlap="1" wp14:anchorId="7D4CF14B" wp14:editId="69733E33">
                      <wp:simplePos x="0" y="0"/>
                      <wp:positionH relativeFrom="column">
                        <wp:posOffset>92572</wp:posOffset>
                      </wp:positionH>
                      <wp:positionV relativeFrom="paragraph">
                        <wp:posOffset>99336</wp:posOffset>
                      </wp:positionV>
                      <wp:extent cx="2990574" cy="808382"/>
                      <wp:effectExtent l="0" t="0" r="19685" b="10795"/>
                      <wp:wrapNone/>
                      <wp:docPr id="672273830" name="Прямоугольник: скругленные углы 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2990574" cy="808382"/>
                              </a:xfrm>
                              <a:prstGeom prst="roundRect">
                                <a:avLst/>
                              </a:prstGeom>
                            </wps:spPr>
                            <wps:style>
                              <a:lnRef idx="1">
                                <a:schemeClr val="accent1"/>
                              </a:lnRef>
                              <a:fillRef idx="2">
                                <a:schemeClr val="accent1"/>
                              </a:fillRef>
                              <a:effectRef idx="1">
                                <a:schemeClr val="accent1"/>
                              </a:effectRef>
                              <a:fontRef idx="minor">
                                <a:schemeClr val="dk1"/>
                              </a:fontRef>
                            </wps:style>
                            <wps:txbx>
                              <w:txbxContent>
                                <w:p w14:paraId="471A21C4" w14:textId="7C430414" w:rsidR="00C77857" w:rsidRDefault="00C77857" w:rsidP="00C77857">
                                  <w:pPr>
                                    <w:jc w:val="center"/>
                                  </w:pPr>
                                  <w:r w:rsidRPr="00902912">
                                    <w:rPr>
                                      <w:color w:val="000000" w:themeColor="text1"/>
                                      <w:szCs w:val="28"/>
                                    </w:rPr>
                                    <w:t xml:space="preserve">С целью устранения проблемы замусоривания лесов России древесными остатками при заготовке древесины </w:t>
                                  </w:r>
                                  <w:r>
                                    <w:rPr>
                                      <w:color w:val="000000" w:themeColor="text1"/>
                                      <w:szCs w:val="28"/>
                                    </w:rPr>
                                    <w:t>бытовым мусором необходимо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oundrect w14:anchorId="7D4CF14B" id="Прямоугольник: скругленные углы 2" o:spid="_x0000_s1027" style="position:absolute;margin-left:7.3pt;margin-top:7.8pt;width:235.5pt;height:63.65pt;z-index:251667456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erLJVAIAAAcFAAAOAAAAZHJzL2Uyb0RvYy54bWysVNtqGzEQfS/0H4Tem7Vdp7FN1sEkpBRC&#10;YnIhz7JWipdqNepI9q779R1pLzFpoKX0RTvS3M+c2fOLpjJsr9CXYHM+PhlxpqyEorQvOX96vP40&#10;48wHYQthwKqcH5TnF8uPH85rt1AT2IIpFDIKYv2idjnfhuAWWeblVlXCn4BTlpQasBKBrviSFShq&#10;il6ZbDIafclqwMIhSOU9vV61Sr5M8bVWMtxp7VVgJudUW0gnpnMTz2x5LhYvKNy2lF0Z4h+qqERp&#10;KekQ6koEwXZY/haqKiWCBx1OJFQZaF1KlXqgbsajN908bIVTqRcCx7sBJv//wsrb/YNbI8FQO7/w&#10;JMYuGo1V/FJ9rElgHQawVBOYpMfJfD46PZtyJkk3G80+zyYRzezV26EPXxVULAo5R9jZ4p4mkoAS&#10;+xsfWvvejpxfi0hSOBgV6zD2XmlWFpR2nLwTP9SlQbYXNFkhpbJh3OVP1tFNl8YMjpM/O3b20VUl&#10;7gzOf5F18EiZwYbBuSot4HvZi+99ybq17xFo+44QhGbTUOOx725GGygOa2QILZe9k9cl4XsjfFgL&#10;JPISzWkhwx0d2kCdc+gkzraAP997j/bEKdJyVtMy5Nz/2AlUnJlvltg2H0+ncXvSZXp6NqELHms2&#10;xxq7qy6BpjKm1XcyidE+mF7UCNUz7e0qZiWVsJJy51wG7C+XoV1S2nypVqtkRhvjRLixD072PIjU&#10;eWyeBbqOZIHoeQv94ojFG5q1tnFCFla7ALpMHIxIt7h2E6BtS1Tu/gxxnY/vyer1/7X8BQAA//8D&#10;AFBLAwQUAAYACAAAACEAL5EeUtwAAAAJAQAADwAAAGRycy9kb3ducmV2LnhtbExPTU+DQBS8m/gf&#10;Ns/ES2MXm9pQZGkaP2KMJ6sXbw94BYR9S9gtxX/v46SneZOZzJtJd5Pt1EiDbxwbuF1GoIgLVzZc&#10;Gfj8eL6JQfmAXGLnmAz8kIdddnmRYlK6M7/TeAiVkhD2CRqoQ+gTrX1Rk0W/dD2xaEc3WAxCh0qX&#10;A54l3HZ6FUUbbbFh+VBjTw81Fe3hZA0stvnL8fG1qca3J/xetK3ff8WxMddX0/4eVKAp/Jlhri/V&#10;IZNOuTtx6VUnfL0Rp+CdoOjreD7yWVhtQWep/r8g+wUAAP//AwBQSwECLQAUAAYACAAAACEAtoM4&#10;kv4AAADhAQAAEwAAAAAAAAAAAAAAAAAAAAAAW0NvbnRlbnRfVHlwZXNdLnhtbFBLAQItABQABgAI&#10;AAAAIQA4/SH/1gAAAJQBAAALAAAAAAAAAAAAAAAAAC8BAABfcmVscy8ucmVsc1BLAQItABQABgAI&#10;AAAAIQDXerLJVAIAAAcFAAAOAAAAAAAAAAAAAAAAAC4CAABkcnMvZTJvRG9jLnhtbFBLAQItABQA&#10;BgAIAAAAIQAvkR5S3AAAAAkBAAAPAAAAAAAAAAAAAAAAAK4EAABkcnMvZG93bnJldi54bWxQSwUG&#10;AAAAAAQABADzAAAAtwUAAAAA&#10;" fillcolor="#87ca6e [2164]" strokecolor="#549e39 [3204]" strokeweight=".5pt">
                      <v:fill color2="#6dbf4f [2612]" rotate="t" colors="0 #aacfa2;.5 #9ec495;1 #8dbf81" focus="100%" type="gradient">
                        <o:fill v:ext="view" type="gradientUnscaled"/>
                      </v:fill>
                      <v:stroke joinstyle="miter"/>
                      <v:textbox>
                        <w:txbxContent>
                          <w:p w14:paraId="471A21C4" w14:textId="7C430414" w:rsidR="00C77857" w:rsidRDefault="00C77857" w:rsidP="00C77857">
                            <w:pPr>
                              <w:jc w:val="center"/>
                            </w:pPr>
                            <w:r w:rsidRPr="00902912">
                              <w:rPr>
                                <w:color w:val="000000" w:themeColor="text1"/>
                                <w:szCs w:val="28"/>
                              </w:rPr>
                              <w:t xml:space="preserve">С целью устранения проблемы замусоривания лесов России древесными остатками при заготовке древесины </w:t>
                            </w:r>
                            <w:r>
                              <w:rPr>
                                <w:color w:val="000000" w:themeColor="text1"/>
                                <w:szCs w:val="28"/>
                              </w:rPr>
                              <w:t>бытовым мусором необходимо</w:t>
                            </w:r>
                          </w:p>
                        </w:txbxContent>
                      </v:textbox>
                    </v:roundrect>
                  </w:pict>
                </mc:Fallback>
              </mc:AlternateContent>
            </w:r>
          </w:p>
          <w:p w14:paraId="38291B2E" w14:textId="4D6BA949" w:rsidR="004642F0" w:rsidRPr="008A63C1" w:rsidRDefault="004642F0" w:rsidP="00990E76"/>
          <w:p w14:paraId="1C04835D" w14:textId="57F8696E" w:rsidR="00B67824" w:rsidRPr="008A63C1" w:rsidRDefault="00AA04D7" w:rsidP="00F37523">
            <w:pPr>
              <w:pStyle w:val="1"/>
              <w:rPr>
                <w:rStyle w:val="10"/>
                <w:b/>
              </w:rPr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66432" behindDoc="0" locked="0" layoutInCell="1" allowOverlap="1" wp14:anchorId="6FF188F5" wp14:editId="64AB8CED">
                      <wp:simplePos x="0" y="0"/>
                      <wp:positionH relativeFrom="column">
                        <wp:posOffset>455129</wp:posOffset>
                      </wp:positionH>
                      <wp:positionV relativeFrom="paragraph">
                        <wp:posOffset>231941</wp:posOffset>
                      </wp:positionV>
                      <wp:extent cx="2292626" cy="348974"/>
                      <wp:effectExtent l="0" t="0" r="0" b="0"/>
                      <wp:wrapNone/>
                      <wp:docPr id="687132733" name="Стрелка: вниз 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2292626" cy="348974"/>
                              </a:xfrm>
                              <a:prstGeom prst="downArrow">
                                <a:avLst/>
                              </a:prstGeom>
                              <a:solidFill>
                                <a:schemeClr val="accent1">
                                  <a:alpha val="50000"/>
                                </a:schemeClr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0">
                                <a:scrgbClr r="0" g="0" b="0"/>
                              </a:lnRef>
                              <a:fillRef idx="0">
                                <a:scrgbClr r="0" g="0" b="0"/>
                              </a:fillRef>
                              <a:effectRef idx="0">
                                <a:scrgbClr r="0" g="0" b="0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type w14:anchorId="6D5A04C7" id="_x0000_t67" coordsize="21600,21600" o:spt="67" adj="16200,5400" path="m0@0l@1@0@1,0@2,0@2@0,21600@0,10800,21600xe">
                      <v:stroke joinstyle="miter"/>
                      <v:formulas>
                        <v:f eqn="val #0"/>
                        <v:f eqn="val #1"/>
                        <v:f eqn="sum height 0 #1"/>
                        <v:f eqn="sum 10800 0 #1"/>
                        <v:f eqn="sum width 0 #0"/>
                        <v:f eqn="prod @4 @3 10800"/>
                        <v:f eqn="sum width 0 @5"/>
                      </v:formulas>
                      <v:path o:connecttype="custom" o:connectlocs="10800,0;0,@0;10800,21600;21600,@0" o:connectangles="270,180,90,0" textboxrect="@1,0,@2,@6"/>
                      <v:handles>
                        <v:h position="#1,#0" xrange="0,10800" yrange="0,21600"/>
                      </v:handles>
                    </v:shapetype>
                    <v:shape id="Стрелка: вниз 3" o:spid="_x0000_s1026" type="#_x0000_t67" style="position:absolute;margin-left:35.85pt;margin-top:18.25pt;width:180.5pt;height:27.5pt;z-index:251666432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LIf7ewIAAHAFAAAOAAAAZHJzL2Uyb0RvYy54bWysVEtvGjEQvlfqf7B8bxa25IWyRChRqkpR&#10;gppUORuvza7k9bhjw0J/fcf2AmnaS6pyMGPP+9tv5up62xm2UehbsBUfn4w4U1ZC3dpVxb8/3326&#10;4MwHYWthwKqK75Tn17OPH656N1UlNGBqhYyCWD/tXcWbENy0KLxsVCf8CThlSakBOxHoiquiRtFT&#10;9M4U5Wh0VvSAtUOQynt6vc1KPkvxtVYyPGrtVWCm4lRbSCemcxnPYnYlpisUrmnlUIb4hyo60VpK&#10;egh1K4Jga2z/CNW1EsGDDicSugK0bqVKPVA349Gbbp4a4VTqhcDx7gCT/39h5cPmyS2QYOidn3oS&#10;YxdbjV38p/rYNoG1O4CltoFJeizLy/KsPONMku7z5OLyfBLRLI7eDn34oqBjUah4Db2dI0KfgBKb&#10;ex+y/d4uZvRg2vquNSZdIgvUjUG2EfT9hJTKhnF2N64R+fl0RL8hdeJN9EiF/BbM2BjSQgye88aX&#10;4th2ksLOqGhn7DelWVun7nMtuFrGUjJ5iN1Epz2FqOnkEA01xX+n7+ASvVXi7Dv9D04pP9hw8O9a&#10;C5gAOyCTQTOEY0ZBZ/s9FBmAiMUS6t2C+oU8NN7Ju5Y+5L3wYSGQpoQAoMkPj3RoA33FYZA4awB/&#10;/u092hN5SctZT1NXcf9jLVBxZr5aovXleDKJY5ouk9Pzki74WrN8rbHr7gaIGGPaMU4mMdoHsxc1&#10;QvdCC2Ies5JKWEm5Ky4D7i83IX9QWjFSzefJjEbTiXBvn5yMwSOqkaPP2xeBbmBzoDl4gP2Eiukb&#10;Pmfb6Glhvg6g20T2I64D3jTWiarDCop74/U9WR0X5ewXAAAA//8DAFBLAwQUAAYACAAAACEAxvxa&#10;st8AAAAIAQAADwAAAGRycy9kb3ducmV2LnhtbEyPQU/CQBCF7yT+h82YeINtqYDUTokhCidJqHrw&#10;NnTHtrG723S3UP+960mOb97Le99km1G34sy9a6xBiGcRCDalVY2pEN7fXqYPIJwno6i1hhF+2MEm&#10;v5lklCp7MUc+F74SocS4lBBq77tUSlfWrMnNbMcmeF+21+SD7CuperqEct3KeRQtpabGhIWaOt7W&#10;XH4Xg0Z4/TwW+zWpyvn9YfeRPOuBtjvEu9vx6RGE59H/h+EPP6BDHphOdjDKiRZhFa9CEiFZLkAE&#10;/z6Zh8MJYR0vQOaZvH4g/wUAAP//AwBQSwECLQAUAAYACAAAACEAtoM4kv4AAADhAQAAEwAAAAAA&#10;AAAAAAAAAAAAAAAAW0NvbnRlbnRfVHlwZXNdLnhtbFBLAQItABQABgAIAAAAIQA4/SH/1gAAAJQB&#10;AAALAAAAAAAAAAAAAAAAAC8BAABfcmVscy8ucmVsc1BLAQItABQABgAIAAAAIQCCLIf7ewIAAHAF&#10;AAAOAAAAAAAAAAAAAAAAAC4CAABkcnMvZTJvRG9jLnhtbFBLAQItABQABgAIAAAAIQDG/Fqy3wAA&#10;AAgBAAAPAAAAAAAAAAAAAAAAANUEAABkcnMvZG93bnJldi54bWxQSwUGAAAAAAQABADzAAAA4QUA&#10;AAAA&#10;" adj="10800" fillcolor="#549e39 [3204]" stroked="f">
                      <v:fill opacity="32896f"/>
                    </v:shape>
                  </w:pict>
                </mc:Fallback>
              </mc:AlternateContent>
            </w:r>
          </w:p>
          <w:p w14:paraId="74303D7B" w14:textId="11CE1B2B" w:rsidR="00B67824" w:rsidRPr="008A63C1" w:rsidRDefault="00711B00" w:rsidP="00990E76"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71552" behindDoc="0" locked="0" layoutInCell="1" allowOverlap="1" wp14:anchorId="2AF4F48C" wp14:editId="7C0DCEE1">
                      <wp:simplePos x="0" y="0"/>
                      <wp:positionH relativeFrom="column">
                        <wp:posOffset>2459010</wp:posOffset>
                      </wp:positionH>
                      <wp:positionV relativeFrom="paragraph">
                        <wp:posOffset>1682876</wp:posOffset>
                      </wp:positionV>
                      <wp:extent cx="827405" cy="491562"/>
                      <wp:effectExtent l="0" t="3492" r="7302" b="7303"/>
                      <wp:wrapNone/>
                      <wp:docPr id="1866195332" name="Стрелка: изогнутая 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5400000">
                                <a:off x="0" y="0"/>
                                <a:ext cx="827405" cy="491562"/>
                              </a:xfrm>
                              <a:prstGeom prst="bentArrow">
                                <a:avLst>
                                  <a:gd name="adj1" fmla="val 46296"/>
                                  <a:gd name="adj2" fmla="val 50000"/>
                                  <a:gd name="adj3" fmla="val 50000"/>
                                  <a:gd name="adj4" fmla="val 43750"/>
                                </a:avLst>
                              </a:prstGeom>
                              <a:solidFill>
                                <a:schemeClr val="accent3"/>
                              </a:solidFill>
                              <a:ln>
                                <a:noFill/>
                              </a:ln>
                              <a:effectLst>
                                <a:softEdge rad="12700"/>
                              </a:effectLst>
                            </wps:spPr>
                            <wps:style>
                              <a:lnRef idx="0">
                                <a:scrgbClr r="0" g="0" b="0"/>
                              </a:lnRef>
                              <a:fillRef idx="0">
                                <a:scrgbClr r="0" g="0" b="0"/>
                              </a:fillRef>
                              <a:effectRef idx="0">
                                <a:scrgbClr r="0" g="0" b="0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EAB4945" id="Стрелка: изогнутая 4" o:spid="_x0000_s1026" style="position:absolute;margin-left:193.6pt;margin-top:132.5pt;width:65.15pt;height:38.7pt;rotation:90;z-index:2516715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827405,49156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QEZJwgIAACcGAAAOAAAAZHJzL2Uyb0RvYy54bWysVE1v2zAMvQ/YfxB0X524TtIGdYqgXYcB&#10;RRusHXpWZCnxIImapMTJfn0p2Um8j8M6zAdDEh8p8umRV9c7rchWOF+DKenwbECJMByq2qxK+vX5&#10;7sMFJT4wUzEFRpR0Lzy9nr1/d9XYqchhDaoSjmAQ46eNLek6BDvNMs/XQjN/BlYYNEpwmgXculVW&#10;OdZgdK2yfDAYZw24yjrgwns8vW2NdJbiSyl4eJTSi0BUSTG3kP4u/Zfxn82u2HTlmF3XvEuD/UMW&#10;mtUGLz2GumWBkY2rfwula+7AgwxnHHQGUtZcpBqwmuHgl2qe1syKVAuS4+2RJv//wvKH7ZNdOKSh&#10;sX7qcRmr2EmniQNka1QM4pdqw2zJLlG3P1IndoFwPLzIJ8VgRAlHU3E5HI3zSG3WhoohrfPhkwBN&#10;4qKkS2HC3DloUmS2vfch0VcRwzTqhFXfhpRIrfA1tkyRYpxfjrvX6mHyPmaUMm1ftIc5/wtM0ccU&#10;55NRUgam32WGq0MBMU0Pqq7uaqXSJmpV3ChHMFHMnHOs7bwr/yekMhFvIHq27LQnIgm1oyCK42O1&#10;EsSxCjsqnyD7LbgHy06vlVZhr0SMrcwXIUldpWdqk3OrZcyt1Tw2JXbBQflYVXKIQIk5vdG3c4ne&#10;bWpv9D86pfvBhKO/rg24pIw0CE7kqjDsyJAtHjXWIyAul1DtF1hvVC/W6i2/q1Fy98yHBXMoJzzE&#10;gRUe8ScVNCWFbkXJGtyPP51HPPYcWilpcFiU1H/fMCcoUZ8NduPlsCjidEmbYjTJceP6lmXfYjb6&#10;BlApKHDMLi0jPqjDUjrQLzjX5vFWNDHD8e6S8uAOm5vQPihORi7m8wTDiWJZuDdPlsfgkdUo2ufd&#10;C3O267uADfsAh8HS6buV1wkbPQ3MNwFkHaLxxGu3wWmUurubnHHc9fcJdZrvs1cAAAD//wMAUEsD&#10;BBQABgAIAAAAIQAkUu3M4wAAAAsBAAAPAAAAZHJzL2Rvd25yZXYueG1sTI/LTsMwEEX3SPyDNUhs&#10;EHUepU1DnKqgdoWQaIq6dpNpHGGPo9htwt9jVrAc3aN7zxTryWh2xcF1lgTEswgYUm2bjloBn4fd&#10;YwbMeUmN1JZQwDc6WJe3N4XMGzvSHq+Vb1koIZdLAcr7Pufc1QqNdDPbI4XsbAcjfTiHljeDHEO5&#10;0TyJogU3sqOwoGSPrwrrr+piBFTvb+3HcTS788tSb7ebwz558EqI+7tp8wzM4+T/YPjVD+pQBqeT&#10;vVDjmBYwj9NlQAUkafYELBDzVRwDOwlIF1kGvCz4/x/KHwAAAP//AwBQSwECLQAUAAYACAAAACEA&#10;toM4kv4AAADhAQAAEwAAAAAAAAAAAAAAAAAAAAAAW0NvbnRlbnRfVHlwZXNdLnhtbFBLAQItABQA&#10;BgAIAAAAIQA4/SH/1gAAAJQBAAALAAAAAAAAAAAAAAAAAC8BAABfcmVscy8ucmVsc1BLAQItABQA&#10;BgAIAAAAIQDoQEZJwgIAACcGAAAOAAAAAAAAAAAAAAAAAC4CAABkcnMvZTJvRG9jLnhtbFBLAQIt&#10;ABQABgAIAAAAIQAkUu3M4wAAAAsBAAAPAAAAAAAAAAAAAAAAABwFAABkcnMvZG93bnJldi54bWxQ&#10;SwUGAAAAAAQABADzAAAALAYAAAAA&#10;" path="m,491562l,347053c,228280,96285,131995,215058,131995r366566,-1l581624,,827405,245781,581624,491562r,-131994l227574,359568r,l227574,491562,,491562xe" fillcolor="#c0cf3a [3206]" stroked="f">
                      <v:path arrowok="t" o:connecttype="custom" o:connectlocs="0,491562;0,347053;215058,131995;581624,131994;581624,0;827405,245781;581624,491562;581624,359568;227574,359568;227574,359568;227574,491562;0,491562" o:connectangles="0,0,0,0,0,0,0,0,0,0,0,0"/>
                    </v:shape>
                  </w:pict>
                </mc:Fallback>
              </mc:AlternateContent>
            </w:r>
            <w:r w:rsidR="0016622E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68480" behindDoc="0" locked="0" layoutInCell="1" allowOverlap="1" wp14:anchorId="0D190A86" wp14:editId="680BB0BA">
                      <wp:simplePos x="0" y="0"/>
                      <wp:positionH relativeFrom="column">
                        <wp:posOffset>34235</wp:posOffset>
                      </wp:positionH>
                      <wp:positionV relativeFrom="paragraph">
                        <wp:posOffset>637347</wp:posOffset>
                      </wp:positionV>
                      <wp:extent cx="827405" cy="497840"/>
                      <wp:effectExtent l="0" t="6667" r="4127" b="4128"/>
                      <wp:wrapNone/>
                      <wp:docPr id="2030310855" name="Стрелка: изогнутая 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5400000" flipV="1">
                                <a:off x="0" y="0"/>
                                <a:ext cx="827405" cy="497840"/>
                              </a:xfrm>
                              <a:prstGeom prst="bentArrow">
                                <a:avLst>
                                  <a:gd name="adj1" fmla="val 46296"/>
                                  <a:gd name="adj2" fmla="val 50000"/>
                                  <a:gd name="adj3" fmla="val 50000"/>
                                  <a:gd name="adj4" fmla="val 43750"/>
                                </a:avLst>
                              </a:prstGeom>
                              <a:solidFill>
                                <a:schemeClr val="accent2"/>
                              </a:solidFill>
                              <a:ln>
                                <a:noFill/>
                              </a:ln>
                              <a:effectLst>
                                <a:softEdge rad="12700"/>
                              </a:effectLst>
                            </wps:spPr>
                            <wps:style>
                              <a:lnRef idx="0">
                                <a:scrgbClr r="0" g="0" b="0"/>
                              </a:lnRef>
                              <a:fillRef idx="0">
                                <a:scrgbClr r="0" g="0" b="0"/>
                              </a:fillRef>
                              <a:effectRef idx="0">
                                <a:scrgbClr r="0" g="0" b="0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2743734" id="Стрелка: изогнутая 4" o:spid="_x0000_s1026" style="position:absolute;margin-left:2.7pt;margin-top:50.2pt;width:65.15pt;height:39.2pt;rotation:-90;flip:y;z-index:2516684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827405,49784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Y64vxwIAADEGAAAOAAAAZHJzL2Uyb0RvYy54bWysVE1v2zAMvQ/YfxB0X524TtMGdYqgXYcB&#10;RVus3XpWZCnRIIuapMTJfv0o2U68j8M6zAdDEh+pR/KJl1e7WpOtcF6BKen4ZESJMBwqZVYl/fx8&#10;++6cEh+YqZgGI0q6F55ezd++uWzsTOSwBl0JRzCI8bPGlnQdgp1lmedrUTN/AlYYNEpwNQu4daus&#10;cqzB6LXO8tHoLGvAVdYBF97j6U1rpPMUX0rBw4OUXgSiS4rcQvq79F/Gfza/ZLOVY3ateEeD/QOL&#10;mimDlx5C3bDAyMap30LVijvwIMMJhzoDKRUXKQfMZjz6JZunNbMi5YLF8fZQJv//wvL77ZN9dFiG&#10;xvqZx2XMYiddTRxgtSbFKH6USK3sF+xwyhJ5k10q4v5QRLELhOPheT4tRhNKOJqKi+l5kYqctUFj&#10;cOt8+CCgJnFR0qUwYeEcNCky2975kApZEcNqVAyrvo7x+lpjX7ZMk+Isvzjr+jbA5EPMJHFuezvA&#10;nP4FphhiitPppKffMcNE+gQiTQ9aVbdK67SJqhXX2hEkisw5x9zyyBW9fkJqE/EGomdrbk9EkmxX&#10;giiT99VKEMcqrHw+xT604AEsO/YtrcJeixhbm09CElWlNrXk3GoZubXqx+eJXe3fAPJLDhEokdMr&#10;fTuX6N1Se6X/wSndDyYc/GtlwCVlpJFwLK4O464YssVjkQcFiMslVPtHzDfqGHP1lt8qlNwd8+GR&#10;OZQTHuLoCg/4kxqakkK3omQN7vufziMeXx9aKWlwbJTUf9swJyjRHw2+y4txgYInIW2KyTTHjRta&#10;lkOL2dTXgEpBgSO7tIz4oPuldFC/4IRbxFvRxAzHu0vKg+s316FtKM5ILhaLBMPZYlm4M0+W9082&#10;ivZ598Kc7d5dwAd7D/2IYbOk71ZeR2zsh4HFJoBUIRqPde02OJeSvLsZGgffcJ9Qx0k//wEAAP//&#10;AwBQSwMEFAAGAAgAAAAhAIeb17zeAAAACQEAAA8AAABkcnMvZG93bnJldi54bWxMj81OwzAQhO9I&#10;vIO1SNyo0xIIDdlUAQlxq0RAytWNlyQiXofY+eHtcU9wWo1mNPtNdlhNL2YaXWcZYbuJQBDXVnfc&#10;IHy8v9w8gHBesVa9ZUL4IQeH/PIiU6m2C7/RXPpGhBJ2qUJovR9SKV3dklFuYwfi4H3a0Sgf5NhI&#10;PaollJte7qLoXhrVcfjQqoGeW6q/yskgzN/FUNJdNbnjUhbVMXndP1WMeH21Fo8gPK3+Lwxn/IAO&#10;eWA62Ym1Ez3C7TYOSYQkDvfsR/sw5YSwi+IEZJ7J/wvyXwAAAP//AwBQSwECLQAUAAYACAAAACEA&#10;toM4kv4AAADhAQAAEwAAAAAAAAAAAAAAAAAAAAAAW0NvbnRlbnRfVHlwZXNdLnhtbFBLAQItABQA&#10;BgAIAAAAIQA4/SH/1gAAAJQBAAALAAAAAAAAAAAAAAAAAC8BAABfcmVscy8ucmVsc1BLAQItABQA&#10;BgAIAAAAIQDZY64vxwIAADEGAAAOAAAAAAAAAAAAAAAAAC4CAABkcnMvZTJvRG9jLnhtbFBLAQIt&#10;ABQABgAIAAAAIQCHm9e83gAAAAkBAAAPAAAAAAAAAAAAAAAAACEFAABkcnMvZG93bnJldi54bWxQ&#10;SwUGAAAAAAQABADzAAAALAYAAAAA&#10;" path="m,497840l,351485c,231195,97515,133680,217805,133680r360680,l578485,,827405,248920,578485,497840r,-133680l230480,364160r,l230480,497840,,497840xe" fillcolor="#8ab833 [3205]" stroked="f">
                      <v:path arrowok="t" o:connecttype="custom" o:connectlocs="0,497840;0,351485;217805,133680;578485,133680;578485,0;827405,248920;578485,497840;578485,364160;230480,364160;230480,364160;230480,497840;0,497840" o:connectangles="0,0,0,0,0,0,0,0,0,0,0,0"/>
                    </v:shape>
                  </w:pict>
                </mc:Fallback>
              </mc:AlternateContent>
            </w:r>
            <w:r w:rsidR="00AA04D7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69504" behindDoc="0" locked="0" layoutInCell="1" allowOverlap="1" wp14:anchorId="721655CC" wp14:editId="160FCFA0">
                      <wp:simplePos x="0" y="0"/>
                      <wp:positionH relativeFrom="column">
                        <wp:posOffset>577215</wp:posOffset>
                      </wp:positionH>
                      <wp:positionV relativeFrom="paragraph">
                        <wp:posOffset>321945</wp:posOffset>
                      </wp:positionV>
                      <wp:extent cx="2609850" cy="565150"/>
                      <wp:effectExtent l="0" t="0" r="0" b="6350"/>
                      <wp:wrapNone/>
                      <wp:docPr id="550293419" name="Прямоугольник: скругленные углы 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2609850" cy="565150"/>
                              </a:xfrm>
                              <a:prstGeom prst="roundRect">
                                <a:avLst/>
                              </a:prstGeom>
                              <a:solidFill>
                                <a:schemeClr val="accent2"/>
                              </a:solidFill>
                              <a:ln>
                                <a:noFill/>
                              </a:ln>
                              <a:effectLst>
                                <a:softEdge rad="31750"/>
                              </a:effectLst>
                            </wps:spPr>
                            <wps:style>
                              <a:lnRef idx="0">
                                <a:scrgbClr r="0" g="0" b="0"/>
                              </a:lnRef>
                              <a:fillRef idx="0">
                                <a:scrgbClr r="0" g="0" b="0"/>
                              </a:fillRef>
                              <a:effectRef idx="0">
                                <a:scrgbClr r="0" g="0" b="0"/>
                              </a:effectRef>
                              <a:fontRef idx="minor">
                                <a:schemeClr val="lt1"/>
                              </a:fontRef>
                            </wps:style>
                            <wps:txbx>
                              <w:txbxContent>
                                <w:p w14:paraId="1F36B804" w14:textId="0AF06964" w:rsidR="00C77857" w:rsidRPr="00902912" w:rsidRDefault="00C77857" w:rsidP="0016622E">
                                  <w:pPr>
                                    <w:widowControl w:val="0"/>
                                    <w:spacing w:before="80" w:after="0"/>
                                    <w:jc w:val="center"/>
                                    <w:rPr>
                                      <w:color w:val="000000" w:themeColor="text1"/>
                                      <w:szCs w:val="28"/>
                                    </w:rPr>
                                  </w:pPr>
                                  <w:r w:rsidRPr="00902912">
                                    <w:rPr>
                                      <w:color w:val="000000" w:themeColor="text1"/>
                                      <w:szCs w:val="28"/>
                                    </w:rPr>
                                    <w:t>Контролировать исполнение правил заготовки древесины</w:t>
                                  </w:r>
                                </w:p>
                                <w:p w14:paraId="1FE494BD" w14:textId="7AE430F2" w:rsidR="00C77857" w:rsidRDefault="00C77857" w:rsidP="00AA04D7">
                                  <w:pPr>
                                    <w:spacing w:after="0"/>
                                    <w:jc w:val="right"/>
                                  </w:pP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b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oundrect w14:anchorId="721655CC" id="_x0000_s1028" style="position:absolute;margin-left:45.45pt;margin-top:25.35pt;width:205.5pt;height:44.5pt;z-index:25166950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bottom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iE0kigIAAJEFAAAOAAAAZHJzL2Uyb0RvYy54bWysVEtvGjEQvlfqf7B8b5alQBLEEiHSVJVQ&#10;gkKqnI3XBktej2sbdumv79i7PJr2kqqX3bHnm4e/eUzumkqTvXBegSloftWjRBgOpTKbgn5/efh0&#10;Q4kPzJRMgxEFPQhP76YfP0xqOxZ92IIuhSPoxPhxbQu6DcGOs8zzraiYvwIrDColuIoFPLpNVjpW&#10;o/dKZ/1eb5TV4ErrgAvv8fa+VdJp8i+l4OFJSi8C0QXF3EL6uvRdx282nbDxxjG7VbxLg/1DFhVT&#10;BoOeXN2zwMjOqT9cVYo78CDDFYcqAykVF+kN+Jq89+Y1qy2zIr0FyfH2RJP/f275435llw5pqK0f&#10;exTjKxrpqvjH/EiTyDqcyBJNIBwv+6Pe7c0QOeWoG46GOcroJjtbW+fDVwEViUJBHexM+YwVSUSx&#10;/cKHFn/ExYgetCoflNbpELtAzLUje4b1Y5wLE/pdlN+Q2kS8gWjZOm1vRGoBjNT6luFLuRHEsbKg&#10;n/PrU8YXsOzMQ5LCQYtorM2zkESViY42ObdZx9zabsJ2Ry6OPYUsJIMIlJjTO207k2jdpvZO+5NR&#10;ig8mnOwrZcClAqQRO5OrQ94RK1s8lvKCgCiGZt0gA1j6iIw3aygPS2QA2rnylj8orPWC+bBkDgcJ&#10;KcHlEJ7wIzXUBYVOomQL7uff7iMe+xu1lNQ4mAX1P3bMCUr0N4Odf5sPBnGS02EwvO7jwV1q1pca&#10;s6vmgL2T4xqyPIkRH/RRlA6qV9whsxgVVcxwjF3Q9VGch7bAuIO4mM0SCGfXsrAwK8uj68hybOKX&#10;5pU527V7wEF5hOMIs/Gbhm+x0dLAbBdAqjQNZ1Y7/nHu01B1OyoulstzQp036fQXAAAA//8DAFBL&#10;AwQUAAYACAAAACEAOmlQC90AAAAJAQAADwAAAGRycy9kb3ducmV2LnhtbEyP0U7DMAxF35H4h8hI&#10;vLFkoLK1NJ2mSUgghDQGH+A1oS00TmjSrvw95gke7Xt0fVxuZteLyQ6x86RhuVAgLNXedNRoeHu9&#10;v1qDiAnJYO/Javi2ETbV+VmJhfEnerHTITWCSygWqKFNKRRSxrq1DuPCB0ucvfvBYeJxaKQZ8MTl&#10;rpfXSt1Khx3xhRaD3bW2/jyMTgP1T19qr55jeByz9XZ6CDv8CFpfXszbOxDJzukPhl99VoeKnY5+&#10;JBNFryFXOZMaMrUCwXmmlrw4MniTr0BWpfz/QfUDAAD//wMAUEsBAi0AFAAGAAgAAAAhALaDOJL+&#10;AAAA4QEAABMAAAAAAAAAAAAAAAAAAAAAAFtDb250ZW50X1R5cGVzXS54bWxQSwECLQAUAAYACAAA&#10;ACEAOP0h/9YAAACUAQAACwAAAAAAAAAAAAAAAAAvAQAAX3JlbHMvLnJlbHNQSwECLQAUAAYACAAA&#10;ACEALohNJIoCAACRBQAADgAAAAAAAAAAAAAAAAAuAgAAZHJzL2Uyb0RvYy54bWxQSwECLQAUAAYA&#10;CAAAACEAOmlQC90AAAAJAQAADwAAAAAAAAAAAAAAAADkBAAAZHJzL2Rvd25yZXYueG1sUEsFBgAA&#10;AAAEAAQA8wAAAO4FAAAAAA==&#10;" fillcolor="#8ab833 [3205]" stroked="f">
                      <v:textbox>
                        <w:txbxContent>
                          <w:p w14:paraId="1F36B804" w14:textId="0AF06964" w:rsidR="00C77857" w:rsidRPr="00902912" w:rsidRDefault="00C77857" w:rsidP="0016622E">
                            <w:pPr>
                              <w:widowControl w:val="0"/>
                              <w:spacing w:before="80" w:after="0"/>
                              <w:jc w:val="center"/>
                              <w:rPr>
                                <w:color w:val="000000" w:themeColor="text1"/>
                                <w:szCs w:val="28"/>
                              </w:rPr>
                            </w:pPr>
                            <w:r w:rsidRPr="00902912">
                              <w:rPr>
                                <w:color w:val="000000" w:themeColor="text1"/>
                                <w:szCs w:val="28"/>
                              </w:rPr>
                              <w:t>Контролировать исполнение правил заготовки древесины</w:t>
                            </w:r>
                          </w:p>
                          <w:p w14:paraId="1FE494BD" w14:textId="7AE430F2" w:rsidR="00C77857" w:rsidRDefault="00C77857" w:rsidP="00AA04D7">
                            <w:pPr>
                              <w:spacing w:after="0"/>
                              <w:jc w:val="right"/>
                            </w:pPr>
                          </w:p>
                        </w:txbxContent>
                      </v:textbox>
                    </v:roundrect>
                  </w:pict>
                </mc:Fallback>
              </mc:AlternateContent>
            </w:r>
            <w:r w:rsidR="00AA04D7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72576" behindDoc="0" locked="0" layoutInCell="1" allowOverlap="1" wp14:anchorId="18831C83" wp14:editId="331AF57D">
                      <wp:simplePos x="0" y="0"/>
                      <wp:positionH relativeFrom="column">
                        <wp:posOffset>110020</wp:posOffset>
                      </wp:positionH>
                      <wp:positionV relativeFrom="paragraph">
                        <wp:posOffset>1372953</wp:posOffset>
                      </wp:positionV>
                      <wp:extent cx="2609933" cy="565426"/>
                      <wp:effectExtent l="0" t="0" r="0" b="6350"/>
                      <wp:wrapNone/>
                      <wp:docPr id="2124495853" name="Прямоугольник: скругленные углы 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2609933" cy="565426"/>
                              </a:xfrm>
                              <a:prstGeom prst="roundRect">
                                <a:avLst/>
                              </a:prstGeom>
                              <a:solidFill>
                                <a:schemeClr val="accent3"/>
                              </a:solidFill>
                              <a:ln>
                                <a:noFill/>
                              </a:ln>
                              <a:effectLst>
                                <a:softEdge rad="31750"/>
                              </a:effectLst>
                            </wps:spPr>
                            <wps:style>
                              <a:lnRef idx="0">
                                <a:scrgbClr r="0" g="0" b="0"/>
                              </a:lnRef>
                              <a:fillRef idx="0">
                                <a:scrgbClr r="0" g="0" b="0"/>
                              </a:fillRef>
                              <a:effectRef idx="0">
                                <a:scrgbClr r="0" g="0" b="0"/>
                              </a:effectRef>
                              <a:fontRef idx="minor">
                                <a:schemeClr val="lt1"/>
                              </a:fontRef>
                            </wps:style>
                            <wps:txbx>
                              <w:txbxContent>
                                <w:p w14:paraId="155BCC8E" w14:textId="3EADCE94" w:rsidR="00AA04D7" w:rsidRDefault="002F09C6" w:rsidP="002F09C6">
                                  <w:pPr>
                                    <w:spacing w:after="0"/>
                                    <w:jc w:val="center"/>
                                  </w:pPr>
                                  <w:r w:rsidRPr="002F09C6">
                                    <w:rPr>
                                      <w:color w:val="000000" w:themeColor="text1"/>
                                      <w:szCs w:val="28"/>
                                    </w:rPr>
                                    <w:t>Устанавливать контейнеры для сбора бытового мусора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oundrect w14:anchorId="18831C83" id="_x0000_s1029" style="position:absolute;margin-left:8.65pt;margin-top:108.1pt;width:205.5pt;height:44.5pt;z-index:2516725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P5csjgIAAJMFAAAOAAAAZHJzL2Uyb0RvYy54bWysVMlu2zAQvRfoPxC81/KexogcGE5TFAiS&#10;IEmRM02RtgCKw5JjS+7Xd0jJS9NeUvQiDTlvFr5Zrq6byrCd8qEEm/NBr8+ZshKK0q5z/v3l9tNn&#10;zgIKWwgDVuV8rwK/nn/8cFW7mRrCBkyhPCMnNsxql/MNoptlWZAbVYnQA6csKTX4SiAd/TorvKjJ&#10;e2WyYb8/zWrwhfMgVQh0e9Mq+Tz511pJfNA6KGQm55Qbpq9P31X8ZvMrMVt74Tal7NIQ/5BFJUpL&#10;QY+ubgQKtvXlH66qUnoIoLEnocpA61Kq9AZ6zaD/5jXPG+FUeguRE9yRpvD/3Mr73bN79ERD7cIs&#10;kBhf0WhfxT/lx5pE1v5IlmqQSbocTvuXl6MRZ5J0k+lkPJxGNrOTtfMBvyqoWBRy7mFriyeqSCJK&#10;7O4CtvgDLkYMYMritjQmHWIXqKXxbCeofkJKZXHURfkNaWzEW4iWrdP2RqUWoEitb41firViXhQ5&#10;Hw0uJqn+lPEZLDvxkCTcGxWNjX1SmpVFoqNNzq9XMbe2m6jdqb8OPUU+k0EEasrpnbadSbRuU3un&#10;/dEoxQeLR/uqtOBTAdKIncg1OOiI1S2eSnlGQBSxWTXEAFEXkfFmBcX+kRiAdq6Ck7cl1fpOBHwU&#10;ngaJKKHlgA/00QbqnEMncbYB//Nv9xFP/U1azmoazJyHH1vhFWfmm6XOvxyMx3GS02E8uRjSwZ9r&#10;Vucau62WQL0zoDXkZBIjHs1B1B6qV9ohixiVVMJKip1zif5wWGJbYtpCUi0WCUbT6wTe2Wcno/PI&#10;c2zjl+ZVeNc1PNKo3MNhiMXsTcu32GhpYbFF0GWahxOvXQVo8tNYdVsqrpbzc0Kddun8FwAAAP//&#10;AwBQSwMEFAAGAAgAAAAhAPwfyU3eAAAACgEAAA8AAABkcnMvZG93bnJldi54bWxMj8FOwzAMhu9I&#10;vENkJG4sXQbbVJpODMQJLttg57TJ2mqJUyXpWt4ecxrH3/70+3OxmZxlFxNi51HCfJYBM1h73WEj&#10;4evw/rAGFpNCraxHI+HHRNiUtzeFyrUfcWcu+9QwKsGYKwltSn3Oeaxb41Sc+d4g7U4+OJUohobr&#10;oEYqd5aLLFtypzqkC63qzWtr6vN+cBKOx3E17PxH4Kl6s+12Wx++46eU93fTyzOwZKZ0heFPn9Sh&#10;JKfKD6gjs5RXCyIliPlSACPgUaxpUklYZE8CeFnw/y+UvwAAAP//AwBQSwECLQAUAAYACAAAACEA&#10;toM4kv4AAADhAQAAEwAAAAAAAAAAAAAAAAAAAAAAW0NvbnRlbnRfVHlwZXNdLnhtbFBLAQItABQA&#10;BgAIAAAAIQA4/SH/1gAAAJQBAAALAAAAAAAAAAAAAAAAAC8BAABfcmVscy8ucmVsc1BLAQItABQA&#10;BgAIAAAAIQAQP5csjgIAAJMFAAAOAAAAAAAAAAAAAAAAAC4CAABkcnMvZTJvRG9jLnhtbFBLAQIt&#10;ABQABgAIAAAAIQD8H8lN3gAAAAoBAAAPAAAAAAAAAAAAAAAAAOgEAABkcnMvZG93bnJldi54bWxQ&#10;SwUGAAAAAAQABADzAAAA8wUAAAAA&#10;" fillcolor="#c0cf3a [3206]" stroked="f">
                      <v:textbox>
                        <w:txbxContent>
                          <w:p w14:paraId="155BCC8E" w14:textId="3EADCE94" w:rsidR="00AA04D7" w:rsidRDefault="002F09C6" w:rsidP="002F09C6">
                            <w:pPr>
                              <w:spacing w:after="0"/>
                              <w:jc w:val="center"/>
                            </w:pPr>
                            <w:r w:rsidRPr="002F09C6">
                              <w:rPr>
                                <w:color w:val="000000" w:themeColor="text1"/>
                                <w:szCs w:val="28"/>
                              </w:rPr>
                              <w:t>Устанавливать контейнеры для сбора бытового мусора</w:t>
                            </w:r>
                          </w:p>
                        </w:txbxContent>
                      </v:textbox>
                    </v:roundrect>
                  </w:pict>
                </mc:Fallback>
              </mc:AlternateContent>
            </w:r>
            <w:r w:rsidR="00AA04D7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65408" behindDoc="0" locked="0" layoutInCell="1" allowOverlap="1" wp14:anchorId="6A1F2FC2" wp14:editId="01B6A441">
                      <wp:simplePos x="0" y="0"/>
                      <wp:positionH relativeFrom="column">
                        <wp:posOffset>742121</wp:posOffset>
                      </wp:positionH>
                      <wp:positionV relativeFrom="paragraph">
                        <wp:posOffset>2408748</wp:posOffset>
                      </wp:positionV>
                      <wp:extent cx="2609933" cy="565426"/>
                      <wp:effectExtent l="0" t="0" r="0" b="6350"/>
                      <wp:wrapNone/>
                      <wp:docPr id="271073836" name="Прямоугольник: скругленные углы 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2609933" cy="565426"/>
                              </a:xfrm>
                              <a:prstGeom prst="roundRect">
                                <a:avLst/>
                              </a:prstGeom>
                              <a:solidFill>
                                <a:schemeClr val="accent4"/>
                              </a:solidFill>
                              <a:ln>
                                <a:noFill/>
                              </a:ln>
                              <a:effectLst>
                                <a:softEdge rad="31750"/>
                              </a:effectLst>
                            </wps:spPr>
                            <wps:style>
                              <a:lnRef idx="0">
                                <a:scrgbClr r="0" g="0" b="0"/>
                              </a:lnRef>
                              <a:fillRef idx="0">
                                <a:scrgbClr r="0" g="0" b="0"/>
                              </a:fillRef>
                              <a:effectRef idx="0">
                                <a:scrgbClr r="0" g="0" b="0"/>
                              </a:effectRef>
                              <a:fontRef idx="minor">
                                <a:schemeClr val="lt1"/>
                              </a:fontRef>
                            </wps:style>
                            <wps:txbx>
                              <w:txbxContent>
                                <w:p w14:paraId="3D986480" w14:textId="4F064995" w:rsidR="00AA04D7" w:rsidRDefault="002F09C6" w:rsidP="002F09C6">
                                  <w:pPr>
                                    <w:spacing w:after="0"/>
                                    <w:jc w:val="center"/>
                                  </w:pPr>
                                  <w:r w:rsidRPr="002F09C6">
                                    <w:rPr>
                                      <w:color w:val="000000" w:themeColor="text1"/>
                                      <w:szCs w:val="28"/>
                                    </w:rPr>
                                    <w:t>Проводить очистку замусоренных лесов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oundrect w14:anchorId="6A1F2FC2" id="_x0000_s1030" style="position:absolute;margin-left:58.45pt;margin-top:189.65pt;width:205.5pt;height:44.5pt;z-index:25166540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tOXKjQIAAJMFAAAOAAAAZHJzL2Uyb0RvYy54bWysVEtv2zAMvg/YfxB0X5131yBOEbTrMKBo&#10;g7ZDz4osJQZkUZOY2NmvHyU7j3W7dNjFpsSnPn7k7LqpDNspH0qwOe9f9DhTVkJR2nXOv7/cffrM&#10;WUBhC2HAqpzvVeDX848fZrWbqgFswBTKMwpiw7R2Od8gummWBblRlQgX4JQlpQZfCaSjX2eFFzVF&#10;r0w26PUmWQ2+cB6kCoFub1sln6f4WiuJj1oHhczknGrD9PXpu4rfbD4T07UXblPKrgzxD1VUorSU&#10;9BjqVqBgW1/+EaoqpYcAGi8kVBloXUqV3kCv6ffevOZ5I5xKbyFwgjvCFP5fWPmwe3ZLTzDULkwD&#10;ifEVjfZV/FN9rElg7Y9gqQaZpMvBpHd1NRxyJkk3noxHg0lEMzt5Ox/wq4KKRSHnHra2eKKOJKDE&#10;7j5ga3+wixkDmLK4K41Jh8gCdWM82wnqn5BSWRx1WX6zNDbaW4iebdD2RiUKUKY2tsYvxVoxL4qc&#10;D/uX49R/qvjMLDvhkCTcGxWdjX1SmpVFgqMtzq9XsbaWTUR34teBUxQzOURDTTW907dzid5tae/0&#10;Pzql/GDx6F+VFnxqQBqxE7gG+x2wurWnVp4BEEVsVg0hkPPUgnizgmK/JASgnavg5F1Jvb4XAZfC&#10;0yARJLQc8JE+2kCdc+gkzjbgf/7tPtoTv0nLWU2DmfPwYyu84sx8s8T8q/5oFCc5HUbjywEd/Llm&#10;da6x2+oGiDt9WkNOJjHaozmI2kP1SjtkEbOSSlhJuXMu0R8ON9i2mLaQVItFMqPpdQLv7bOTMXjE&#10;OdL4pXkV3nWERxqVBzgMsZi+oXxrGz0tLLYIukzzcMK16wBNfhqrbkvF1XJ+TlanXTr/BQAA//8D&#10;AFBLAwQUAAYACAAAACEALklP/+IAAAALAQAADwAAAGRycy9kb3ducmV2LnhtbEyPy07DMBBF90j8&#10;gzVI7KiTBtI0xKkoj4pFN20RYunEQxIR21HsNi5fz7CC5Z05unOmWAXdsxOOrrNGQDyLgKGprepM&#10;I+Dt8HKTAXNeGiV7a1DAGR2sysuLQubKTmaHp71vGJUYl0sBrfdDzrmrW9TSzeyAhnafdtTSUxwb&#10;rkY5Ubnu+TyKUq5lZ+hCKwd8bLH+2h+1gDCFV31+X9un7WZdfeDztv+OMyGur8LDPTCPwf/B8KtP&#10;6lCSU2WPRjnWU47TJaECksUyAUbE3XxBk0rAbZolwMuC//+h/AEAAP//AwBQSwECLQAUAAYACAAA&#10;ACEAtoM4kv4AAADhAQAAEwAAAAAAAAAAAAAAAAAAAAAAW0NvbnRlbnRfVHlwZXNdLnhtbFBLAQIt&#10;ABQABgAIAAAAIQA4/SH/1gAAAJQBAAALAAAAAAAAAAAAAAAAAC8BAABfcmVscy8ucmVsc1BLAQIt&#10;ABQABgAIAAAAIQAVtOXKjQIAAJMFAAAOAAAAAAAAAAAAAAAAAC4CAABkcnMvZTJvRG9jLnhtbFBL&#10;AQItABQABgAIAAAAIQAuSU//4gAAAAsBAAAPAAAAAAAAAAAAAAAAAOcEAABkcnMvZG93bnJldi54&#10;bWxQSwUGAAAAAAQABADzAAAA9gUAAAAA&#10;" fillcolor="#029676 [3207]" stroked="f">
                      <v:textbox>
                        <w:txbxContent>
                          <w:p w14:paraId="3D986480" w14:textId="4F064995" w:rsidR="00AA04D7" w:rsidRDefault="002F09C6" w:rsidP="002F09C6">
                            <w:pPr>
                              <w:spacing w:after="0"/>
                              <w:jc w:val="center"/>
                            </w:pPr>
                            <w:r w:rsidRPr="002F09C6">
                              <w:rPr>
                                <w:color w:val="000000" w:themeColor="text1"/>
                                <w:szCs w:val="28"/>
                              </w:rPr>
                              <w:t>Проводить очистку замусоренных лесов</w:t>
                            </w:r>
                          </w:p>
                        </w:txbxContent>
                      </v:textbox>
                    </v:roundrect>
                  </w:pict>
                </mc:Fallback>
              </mc:AlternateContent>
            </w:r>
          </w:p>
        </w:tc>
      </w:tr>
      <w:tr w:rsidR="004642F0" w:rsidRPr="008A63C1" w14:paraId="7C9B81F6" w14:textId="77777777" w:rsidTr="004642F0">
        <w:trPr>
          <w:trHeight w:val="432"/>
          <w:jc w:val="center"/>
        </w:trPr>
        <w:tc>
          <w:tcPr>
            <w:tcW w:w="4534" w:type="dxa"/>
            <w:vMerge/>
          </w:tcPr>
          <w:p w14:paraId="77868BDA" w14:textId="77777777" w:rsidR="004642F0" w:rsidRPr="008A63C1" w:rsidRDefault="004642F0" w:rsidP="00B67824">
            <w:pPr>
              <w:rPr>
                <w:noProof/>
              </w:rPr>
            </w:pPr>
          </w:p>
        </w:tc>
        <w:tc>
          <w:tcPr>
            <w:tcW w:w="416" w:type="dxa"/>
            <w:vMerge/>
          </w:tcPr>
          <w:p w14:paraId="7FB00F92" w14:textId="77777777" w:rsidR="004642F0" w:rsidRPr="008A63C1" w:rsidRDefault="004642F0" w:rsidP="00B67824">
            <w:pPr>
              <w:rPr>
                <w:noProof/>
              </w:rPr>
            </w:pPr>
          </w:p>
        </w:tc>
        <w:tc>
          <w:tcPr>
            <w:tcW w:w="4500" w:type="dxa"/>
          </w:tcPr>
          <w:p w14:paraId="20524B1A" w14:textId="77777777" w:rsidR="004642F0" w:rsidRPr="008A63C1" w:rsidRDefault="004642F0" w:rsidP="00C46111">
            <w:pPr>
              <w:rPr>
                <w:noProof/>
              </w:rPr>
            </w:pPr>
          </w:p>
        </w:tc>
        <w:tc>
          <w:tcPr>
            <w:tcW w:w="360" w:type="dxa"/>
            <w:vMerge/>
          </w:tcPr>
          <w:p w14:paraId="1017F00D" w14:textId="77777777" w:rsidR="004642F0" w:rsidRPr="008A63C1" w:rsidRDefault="004642F0" w:rsidP="00B67824">
            <w:pPr>
              <w:rPr>
                <w:noProof/>
              </w:rPr>
            </w:pPr>
          </w:p>
        </w:tc>
        <w:tc>
          <w:tcPr>
            <w:tcW w:w="4590" w:type="dxa"/>
            <w:vMerge/>
          </w:tcPr>
          <w:p w14:paraId="0160E0C4" w14:textId="77777777" w:rsidR="004642F0" w:rsidRPr="008A63C1" w:rsidRDefault="004642F0" w:rsidP="004642F0">
            <w:pPr>
              <w:rPr>
                <w:sz w:val="21"/>
              </w:rPr>
            </w:pPr>
          </w:p>
        </w:tc>
      </w:tr>
      <w:tr w:rsidR="004642F0" w:rsidRPr="008A63C1" w14:paraId="752B99C6" w14:textId="77777777" w:rsidTr="004642F0">
        <w:trPr>
          <w:trHeight w:val="4032"/>
          <w:jc w:val="center"/>
        </w:trPr>
        <w:tc>
          <w:tcPr>
            <w:tcW w:w="4534" w:type="dxa"/>
            <w:vMerge/>
          </w:tcPr>
          <w:p w14:paraId="74D5B480" w14:textId="77777777" w:rsidR="004642F0" w:rsidRPr="008A63C1" w:rsidRDefault="004642F0" w:rsidP="00B67824">
            <w:pPr>
              <w:rPr>
                <w:noProof/>
              </w:rPr>
            </w:pPr>
          </w:p>
        </w:tc>
        <w:tc>
          <w:tcPr>
            <w:tcW w:w="416" w:type="dxa"/>
            <w:vMerge/>
          </w:tcPr>
          <w:p w14:paraId="457A7ABA" w14:textId="77777777" w:rsidR="004642F0" w:rsidRPr="008A63C1" w:rsidRDefault="004642F0" w:rsidP="00B67824">
            <w:pPr>
              <w:rPr>
                <w:noProof/>
              </w:rPr>
            </w:pPr>
          </w:p>
        </w:tc>
        <w:tc>
          <w:tcPr>
            <w:tcW w:w="4500" w:type="dxa"/>
          </w:tcPr>
          <w:p w14:paraId="06C2FE87" w14:textId="77777777" w:rsidR="004642F0" w:rsidRPr="008A63C1" w:rsidRDefault="004642F0" w:rsidP="00C46111">
            <w:pPr>
              <w:rPr>
                <w:noProof/>
              </w:rPr>
            </w:pPr>
          </w:p>
        </w:tc>
        <w:tc>
          <w:tcPr>
            <w:tcW w:w="360" w:type="dxa"/>
            <w:vMerge/>
          </w:tcPr>
          <w:p w14:paraId="01AB2311" w14:textId="77777777" w:rsidR="004642F0" w:rsidRPr="008A63C1" w:rsidRDefault="004642F0" w:rsidP="00B67824">
            <w:pPr>
              <w:rPr>
                <w:noProof/>
              </w:rPr>
            </w:pPr>
          </w:p>
        </w:tc>
        <w:tc>
          <w:tcPr>
            <w:tcW w:w="4590" w:type="dxa"/>
            <w:vMerge/>
          </w:tcPr>
          <w:p w14:paraId="1D6CE220" w14:textId="77777777" w:rsidR="004642F0" w:rsidRPr="008A63C1" w:rsidRDefault="004642F0" w:rsidP="004642F0">
            <w:pPr>
              <w:rPr>
                <w:sz w:val="21"/>
              </w:rPr>
            </w:pPr>
          </w:p>
        </w:tc>
      </w:tr>
    </w:tbl>
    <w:p w14:paraId="24B741F5" w14:textId="77777777" w:rsidR="00B67824" w:rsidRPr="008A63C1" w:rsidRDefault="00B67824" w:rsidP="00C46111"/>
    <w:sectPr w:rsidR="00B67824" w:rsidRPr="008A63C1" w:rsidSect="008A63C1">
      <w:headerReference w:type="default" r:id="rId17"/>
      <w:headerReference w:type="first" r:id="rId18"/>
      <w:pgSz w:w="16838" w:h="11906" w:orient="landscape" w:code="9"/>
      <w:pgMar w:top="720" w:right="720" w:bottom="576" w:left="720" w:header="432" w:footer="288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07ED7AF" w14:textId="77777777" w:rsidR="002330F2" w:rsidRDefault="002330F2" w:rsidP="00D210FA">
      <w:pPr>
        <w:spacing w:after="0"/>
      </w:pPr>
      <w:r>
        <w:separator/>
      </w:r>
    </w:p>
  </w:endnote>
  <w:endnote w:type="continuationSeparator" w:id="0">
    <w:p w14:paraId="30FD6909" w14:textId="77777777" w:rsidR="002330F2" w:rsidRDefault="002330F2" w:rsidP="00D210FA">
      <w:pPr>
        <w:spacing w:after="0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">
    <w:panose1 w:val="02020603050405020304"/>
    <w:charset w:val="CC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CC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entury Schoolbook">
    <w:panose1 w:val="02040604050505020304"/>
    <w:charset w:val="CC"/>
    <w:family w:val="roman"/>
    <w:pitch w:val="variable"/>
    <w:sig w:usb0="00000287" w:usb1="00000000" w:usb2="00000000" w:usb3="00000000" w:csb0="0000009F" w:csb1="00000000"/>
  </w:font>
  <w:font w:name="Arial">
    <w:panose1 w:val="020B0604020202020204"/>
    <w:charset w:val="CC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entury Gothic">
    <w:panose1 w:val="020B0502020202020204"/>
    <w:charset w:val="CC"/>
    <w:family w:val="swiss"/>
    <w:pitch w:val="variable"/>
    <w:sig w:usb0="00000287" w:usb1="00000000" w:usb2="00000000" w:usb3="00000000" w:csb0="000000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1578100" w14:textId="77777777" w:rsidR="002330F2" w:rsidRDefault="002330F2" w:rsidP="00D210FA">
      <w:pPr>
        <w:spacing w:after="0"/>
      </w:pPr>
      <w:r>
        <w:separator/>
      </w:r>
    </w:p>
  </w:footnote>
  <w:footnote w:type="continuationSeparator" w:id="0">
    <w:p w14:paraId="20C247F7" w14:textId="77777777" w:rsidR="002330F2" w:rsidRDefault="002330F2" w:rsidP="00D210FA">
      <w:pPr>
        <w:spacing w:after="0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350F67" w14:textId="77777777" w:rsidR="00CC0A8F" w:rsidRDefault="00346FFA">
    <w:pPr>
      <w:pStyle w:val="af0"/>
    </w:pPr>
    <w:r>
      <w:rPr>
        <w:noProof/>
        <w:lang w:bidi="ru-RU"/>
      </w:rPr>
      <mc:AlternateContent>
        <mc:Choice Requires="wpg">
          <w:drawing>
            <wp:anchor distT="0" distB="0" distL="114300" distR="114300" simplePos="0" relativeHeight="251669504" behindDoc="1" locked="0" layoutInCell="1" allowOverlap="1" wp14:anchorId="6127FAB1" wp14:editId="6FEC4080">
              <wp:simplePos x="0" y="0"/>
              <wp:positionH relativeFrom="page">
                <wp:align>center</wp:align>
              </wp:positionH>
              <wp:positionV relativeFrom="page">
                <wp:align>center</wp:align>
              </wp:positionV>
              <wp:extent cx="9582912" cy="7315200"/>
              <wp:effectExtent l="0" t="0" r="1905" b="0"/>
              <wp:wrapNone/>
              <wp:docPr id="63" name="Группа 63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9582912" cy="7315200"/>
                        <a:chOff x="0" y="0"/>
                        <a:chExt cx="9584575" cy="7311044"/>
                      </a:xfrm>
                    </wpg:grpSpPr>
                    <wps:wsp>
                      <wps:cNvPr id="45" name="Прямоугольник 45" descr="Внутри изображения, вверху слева"/>
                      <wps:cNvSpPr>
                        <a:spLocks noChangeAspect="1"/>
                      </wps:cNvSpPr>
                      <wps:spPr>
                        <a:xfrm>
                          <a:off x="0" y="0"/>
                          <a:ext cx="3108960" cy="2410640"/>
                        </a:xfrm>
                        <a:prstGeom prst="rect">
                          <a:avLst/>
                        </a:prstGeom>
                        <a:blipFill dpi="0" rotWithShape="0">
                          <a:blip r:embed="rId1"/>
                          <a:srcRect/>
                          <a:stretch>
                            <a:fillRect l="-765" t="-3605" r="-16421" b="-728"/>
                          </a:stretch>
                        </a:blip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58D8D452" w14:textId="77777777" w:rsidR="00CC0A8F" w:rsidRDefault="00CC0A8F" w:rsidP="00CC0A8F">
                            <w:pPr>
                              <w:jc w:val="center"/>
                            </w:pPr>
                          </w:p>
                        </w:txbxContent>
                      </wps:txbx>
                      <wps:bodyPr rot="0" spcFirstLastPara="0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wpg:grpSp>
                      <wpg:cNvPr id="47" name="Группа 1"/>
                      <wpg:cNvGrpSpPr/>
                      <wpg:grpSpPr>
                        <a:xfrm rot="10800000">
                          <a:off x="0" y="2477193"/>
                          <a:ext cx="3108960" cy="137160"/>
                          <a:chOff x="0" y="2433178"/>
                          <a:chExt cx="3047999" cy="986297"/>
                        </a:xfrm>
                      </wpg:grpSpPr>
                      <wps:wsp>
                        <wps:cNvPr id="48" name="Прямоугольник 48"/>
                        <wps:cNvSpPr/>
                        <wps:spPr>
                          <a:xfrm>
                            <a:off x="0" y="2433178"/>
                            <a:ext cx="984926" cy="986297"/>
                          </a:xfrm>
                          <a:prstGeom prst="rect">
                            <a:avLst/>
                          </a:prstGeom>
                          <a:solidFill>
                            <a:schemeClr val="accent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49" name="Прямоугольник 49"/>
                        <wps:cNvSpPr/>
                        <wps:spPr>
                          <a:xfrm>
                            <a:off x="1044371" y="2433178"/>
                            <a:ext cx="959543" cy="986297"/>
                          </a:xfrm>
                          <a:prstGeom prst="rect">
                            <a:avLst/>
                          </a:prstGeom>
                          <a:solidFill>
                            <a:schemeClr val="accent4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50" name="Прямоугольник 50"/>
                        <wps:cNvSpPr/>
                        <wps:spPr>
                          <a:xfrm>
                            <a:off x="2063028" y="2433178"/>
                            <a:ext cx="984971" cy="986297"/>
                          </a:xfrm>
                          <a:prstGeom prst="rect">
                            <a:avLst/>
                          </a:prstGeom>
                          <a:solidFill>
                            <a:schemeClr val="tx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grpSp>
                    <wpg:grpSp>
                      <wpg:cNvPr id="55" name="Группа 55"/>
                      <wpg:cNvGrpSpPr/>
                      <wpg:grpSpPr>
                        <a:xfrm rot="10800000">
                          <a:off x="6475615" y="2394066"/>
                          <a:ext cx="3108960" cy="137160"/>
                          <a:chOff x="0" y="2433178"/>
                          <a:chExt cx="3047999" cy="986297"/>
                        </a:xfrm>
                      </wpg:grpSpPr>
                      <wps:wsp>
                        <wps:cNvPr id="56" name="Прямоугольник 56"/>
                        <wps:cNvSpPr/>
                        <wps:spPr>
                          <a:xfrm>
                            <a:off x="0" y="2433178"/>
                            <a:ext cx="984926" cy="986297"/>
                          </a:xfrm>
                          <a:prstGeom prst="rect">
                            <a:avLst/>
                          </a:prstGeom>
                          <a:solidFill>
                            <a:schemeClr val="accent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57" name="Прямоугольник 57"/>
                        <wps:cNvSpPr/>
                        <wps:spPr>
                          <a:xfrm>
                            <a:off x="1044371" y="2433178"/>
                            <a:ext cx="959543" cy="986297"/>
                          </a:xfrm>
                          <a:prstGeom prst="rect">
                            <a:avLst/>
                          </a:prstGeom>
                          <a:solidFill>
                            <a:schemeClr val="accent4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59" name="Прямоугольник 59"/>
                        <wps:cNvSpPr/>
                        <wps:spPr>
                          <a:xfrm>
                            <a:off x="2063028" y="2433178"/>
                            <a:ext cx="984971" cy="986297"/>
                          </a:xfrm>
                          <a:prstGeom prst="rect">
                            <a:avLst/>
                          </a:prstGeom>
                          <a:solidFill>
                            <a:schemeClr val="tx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grpSp>
                    <wpg:grpSp>
                      <wpg:cNvPr id="51" name="Группа 1"/>
                      <wpg:cNvGrpSpPr/>
                      <wpg:grpSpPr>
                        <a:xfrm rot="10800000">
                          <a:off x="3241964" y="4148051"/>
                          <a:ext cx="3108960" cy="137160"/>
                          <a:chOff x="0" y="2433178"/>
                          <a:chExt cx="3047999" cy="986297"/>
                        </a:xfrm>
                      </wpg:grpSpPr>
                      <wps:wsp>
                        <wps:cNvPr id="52" name="Прямоугольник 52"/>
                        <wps:cNvSpPr/>
                        <wps:spPr>
                          <a:xfrm>
                            <a:off x="0" y="2433178"/>
                            <a:ext cx="984926" cy="986297"/>
                          </a:xfrm>
                          <a:prstGeom prst="rect">
                            <a:avLst/>
                          </a:prstGeom>
                          <a:solidFill>
                            <a:schemeClr val="accent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53" name="Прямоугольник 53"/>
                        <wps:cNvSpPr/>
                        <wps:spPr>
                          <a:xfrm>
                            <a:off x="1044371" y="2433178"/>
                            <a:ext cx="959543" cy="986297"/>
                          </a:xfrm>
                          <a:prstGeom prst="rect">
                            <a:avLst/>
                          </a:prstGeom>
                          <a:solidFill>
                            <a:schemeClr val="accent4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54" name="Прямоугольник 54"/>
                        <wps:cNvSpPr/>
                        <wps:spPr>
                          <a:xfrm>
                            <a:off x="2063028" y="2433178"/>
                            <a:ext cx="984971" cy="986297"/>
                          </a:xfrm>
                          <a:prstGeom prst="rect">
                            <a:avLst/>
                          </a:prstGeom>
                          <a:solidFill>
                            <a:schemeClr val="tx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grpSp>
                    <wps:wsp>
                      <wps:cNvPr id="46" name="Прямоугольник 46" descr="Внутри центрального изображения"/>
                      <wps:cNvSpPr>
                        <a:spLocks noChangeAspect="1"/>
                      </wps:cNvSpPr>
                      <wps:spPr>
                        <a:xfrm rot="10800000">
                          <a:off x="3241964" y="4339244"/>
                          <a:ext cx="3105578" cy="2971800"/>
                        </a:xfrm>
                        <a:prstGeom prst="rect">
                          <a:avLst/>
                        </a:prstGeom>
                        <a:blipFill dpi="0" rotWithShape="0">
                          <a:blip r:embed="rId2"/>
                          <a:srcRect/>
                          <a:stretch>
                            <a:fillRect l="-4000" t="-12" r="1000" b="44"/>
                          </a:stretch>
                        </a:blip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16F84E49" w14:textId="71CDDCAF" w:rsidR="00736990" w:rsidRDefault="00736990" w:rsidP="00736990">
                            <w:pPr>
                              <w:jc w:val="center"/>
                            </w:pPr>
                          </w:p>
                        </w:txbxContent>
                      </wps:txbx>
                      <wps:bodyPr rot="0" spcFirstLastPara="0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wpg:wgp>
                </a:graphicData>
              </a:graphic>
              <wp14:sizeRelH relativeFrom="page">
                <wp14:pctWidth>95300</wp14:pctWidth>
              </wp14:sizeRelH>
              <wp14:sizeRelV relativeFrom="page">
                <wp14:pctHeight>94100</wp14:pctHeight>
              </wp14:sizeRelV>
            </wp:anchor>
          </w:drawing>
        </mc:Choice>
        <mc:Fallback>
          <w:pict>
            <v:group w14:anchorId="6127FAB1" id="Группа 63" o:spid="_x0000_s1031" alt="&quot;&quot;" style="position:absolute;margin-left:0;margin-top:0;width:754.55pt;height:8in;z-index:-251646976;mso-width-percent:953;mso-height-percent:941;mso-position-horizontal:center;mso-position-horizontal-relative:page;mso-position-vertical:center;mso-position-vertical-relative:page;mso-width-percent:953;mso-height-percent:941" coordsize="95845,73110" o:gfxdata="UEsDBBQABgAIAAAAIQDQ4HPPFAEAAEcCAAATAAAAW0NvbnRlbnRfVHlwZXNdLnhtbJSSQU7DMBBF&#10;90jcwfIWJQ5dIISSdEHKEhAqB7DsSWKIx5bHhPb2OGkrQdVWYumZef/Pt10uN3ZgIwQyDit+mxec&#10;ASqnDXYVf18/ZfecUZSo5eAQKr4F4sv6+qpcbz0QSzRSxfsY/YMQpHqwknLnAVOndcHKmI6hE16q&#10;T9mBWBTFnVAOI2DM4qTB67KBVn4Nka02qbzb5MNDx9njbnDyqrixk8DcECcZj6eRqX6aCDDQkYv0&#10;fjBKxnQfYkR9lCXb58gTOc9QbzzdpLBnHKbO3xi/DfbcS3qAYDSwVxnis7QprNCBBCxc41R+WWNa&#10;0lLm2tYoyJtAq5k67HROW7tvDDD+V7xJ2BuMB3Uxf4P6BwAA//8DAFBLAwQUAAYACAAAACEAOP0h&#10;/9YAAACUAQAACwAAAF9yZWxzLy5yZWxzpJDBasMwDIbvg72D0X1xmsMYo04vo9Br6R7A2IpjGltG&#10;Mtn69jODwTJ621G/0PeJf3/4TItakSVSNrDrelCYHfmYg4H3y/HpBZRUm71dKKOBGwocxseH/RkX&#10;W9uRzLGIapQsBuZay6vW4mZMVjoqmNtmIk62tpGDLtZdbUA99P2z5t8MGDdMdfIG+OQHUJdbaeY/&#10;7BQdk9BUO0dJ0zRFd4+qPX3kM66NYjlgNeBZvkPGtWvPgb7v3f3TG9iWOboj24Rv5LZ+HKhlP3q9&#10;6XL8AgAA//8DAFBLAwQUAAYACAAAACEARB4QKT0GAAABMwAADgAAAGRycy9lMm9Eb2MueG1s7Fvd&#10;btRGFL6v1HewfN2w/t/1ig2KQkFIEUVAleuJd7xr1fa440l2wxVt1F5VQmofoHmElIoWlUIlnsD7&#10;Rv1mbO9PSIgTIE3BWWkz9vyfOd8358ycvX5jmsTaHuV5xNKBbl4zdI2mARtG6Wigf/3w1lpP13JB&#10;0iGJWUoH+j7N9Rvrn392fZL1qcXGLB5SrqGRNO9PsoE+FiLrdzp5MKYJya+xjKbIDBlPiMAjH3WG&#10;nEzQehJ3LMPwOhPGhxlnAc1zvL1ZZurrqv0wpIH4KgxzKrR4oGNsQn1z9b0jvzvr10l/xEk2joJq&#10;GOQCo0hIlKLTeVM3iSDaLo/eaCqJAs5yFoprAUs6LAyjgKo5YDamcWw2tznbzdRcRv3JKJuLCaI9&#10;JqcLNxvc3bvNswfZPQ5JTLIRZKGe5FymIU/kf4xSmyqR7c9FRqdCC/DSd3uWb1q6FiCva5suFqUU&#10;ajCG5N+oF4y/XNR03K47r2kajiNrduqOOyvDmWRQkHwhg/zdZPBgTDKqRJv3IYN7XIuGA93BcFKS&#10;QE+LX2ePZ0+Kv4tXs4Pi9+JV8WL2U/GyeF789fpQlhrSPIAaFT8XL2cHs+9nj4vnGnL/RMnf8HBU&#10;/FE8k+VnT77Qiqf4PEN7P8wOtNl3xQtkPS2O5GTlrNC9lL+UdJ5tseCbXEvZ5pikI7qRZ9Bg4EoJ&#10;ZqWwfMirak0WyjaNnu8BAnKhLMc0PEct1FzcpJ/xXNymLNFkYqBzdK10muxt5aJcmbqIHOxOHGW3&#10;ojjWhhn0HC1zJrYjMVailS/qQpXeQlzHtPYEdJeIuMmC3YSmooQ4pzER4Jd8HGU5uunTZIditfid&#10;oRIM5MaD+xgtxoi04FQEY5kMMTr5XoJ/reth2TCtNdszkMJo1kzPsUxdAxGsda1epXzz+pBMPUXZ&#10;WJzK75TJKZfCkG+gpPU6qJTYj2lZ+j4NoVOAiKUEoRiNbsZc2yMYDgkCzM8ss8ZkSMvXroG/eiCS&#10;A2UNhYk4RYOLSVVtVw3UJVfbLkdZCkFVpYoQ5wMrV+iUgZWV5zVUzywV88pJlDJ+0sxizKrquSxf&#10;C6kUjZSSmO5MUUQmd9hwH+CD6igVyrPgVgTt2yK5uEc4qBh6he0FuWPGH+naBFQ90PNvdwmnuhbf&#10;ScEDvulAlzWhHsApltTF5Zyd5Zx0N9lkWAEsPHpTSVlexHUy5CzZxq6yIXtFFkkD9D3QA8Hrh02B&#10;Z2RhXwroxoZKg88zIrbSB1kgG5cCk2h5ON0mPKsgJUCbd1nNPaR/DFllWVkzZRu7goWRgt1CTpUo&#10;wYNLZF0ml0isOyexX0A6B8U/+By9PlTLIjn1LM4vVwN8IZWxVJKVLcByul3Tt+Uqk369Eazwi2l3&#10;TXCNKnBsH7Ac2za7Cmykv9gNbMPp+r5f0pPf8yy/W2lRSW7/xWYA06XBZqCmIpeo4vFKsd/KzStC&#10;qCXo9xzf8k6VwLn5OWdxNJRsJZfpRJRblYhXSrY8F74vnmvJbclsOCe5XYa1B7o5C+Ca40uQNMa3&#10;tGJBfrqmrKwlqpuj3PVdx75MlNdWdYvyD2PNtCi/0ih3YaedhfLXhyh1HphbhmcbcBlOhzk2c0kD&#10;0ts6wZx5r5u5mLYbee1ztBC/Wl7Kwm5/i8fiwh+vILriseC9AuW7uCye03U9Ex3IDdn2HcPzZKMf&#10;s+PiwolowHhKDo0NG7DoqSZN67jgrOhjOqBpTZqrbdIsTnjeckztqhOUxgBvPZf8UzuHbWF+tWHe&#10;4HwCnsv5Dihaz+WTumppIX5RiDfzXODin+S5vIe7FhuXtL7nKLPbMZ2e4apGP2rHBXEEDRwXddrR&#10;2K5pHRd14fxp3Cy3dHdRupN4+uDxNS4uPs4CuIZC5zmKbf2W1m9pg0YaB41cBsphtJyFcvgt6l6y&#10;8Tbe+i2t39LGhTWIC1v1Wy4B7k6j6wZZ6qSg2dmPMlBWRdAeVUG2r2TA7SnRtMdMAxXadPGg2dMj&#10;3Va8L9v2rTI4ecX7cl3EsZXxtLjrRbScHNz/O55WuVbN4mkdGRuoAmpl+DfiIU31AsG08zjuNpRW&#10;xfiWWvFhbqZlKK0KXa9OHNqI2pVY9XMFnSnmxO8sFIir34TIH3IsP6sI3MUvV9b/BQAA//8DAFBL&#10;AwQKAAAAAAAAACEAlzVNeRlGGQAZRhkAFAAAAGRycy9tZWRpYS9pbWFnZTEucG5niVBORw0KGgoA&#10;AAANSUhEUgAAA+gAAAKbCAIAAADpADdoAAAQAElEQVR4AXT7B6AtSVU3jq5Q1d07nHzPzXkyM8PA&#10;EERhSAoigoAEASWJSpQoURRBzOH7Pj8jURkYkIyABMFEjgPD5HTn5nxP3KG7q1a9X+0zjLz3/v86&#10;a9eusGrlWlXd+1559T9+5/XXXPfGD/zgtz943Vs/cdObPvSD3/nwdX/yiVse/LS3PPsN7/3LT976&#10;hqu//cZrbnj9B2547TXfe90Hvve693/vjR/4AQD4b/rQD++B173/O2/92PVv+/ANr/jrf3/cb73j&#10;Z1/2N096/T898VX/8ORX/sVL/+SaX//jD/3G//7Uy97+lde9+1sv+6NPPvn5f/Hgn3vVr77m7X/9&#10;se//3edu/YOPfv93P/Td11z9jTd/6Lrf++fr/+AjN//Bx255/TXff+U/fes3//HrL3zXV379nV99&#10;/j8Avv6rf//V5/3dV57zt19G4/n/8PXn/8M3f+0fvvO8v/3Gc//+28//+++++F3f/813f+8V7/nu&#10;q9/zvVf+4/df/k93w6vf/4PXfOD6137wh791zfdf+/4Mv/3B63/3Izf9/sdue8tHbvnda65//dXX&#10;/tY/fRvsXn31d173ge8DXv/BH6BGF/ivvvp7gNe879o3fuiGN/zz9a/7wHWved8PXv7u7734Hd95&#10;3j9881l//7Vn/u1Xnvn2r/3y33/1V/76v5731//+lN+5ZseDnv/K//3vT3vb55/5l19//t989zf+&#10;/nsv+PvvvPAd33ve337tl//2K0/926/+4v/9jyf/78+/7O/+8/Vv+tDurY/ZeeEvPfO11zzrL7/0&#10;lP/1paf/1X8++2+//KL3fOul7/7GK//pO5Dtd675AeCN13zv9RMXvOb934Zgr3rvt3/zPd98ybu+&#10;/qJ3ffPF7/7Wi9/xrZe+6zsv+8drX/neH7zq6uvQfsE/fOPX//6bz/qrrz7j//w34Nl/+/Xn/cO3&#10;n/N333jWX3/tmX/1tV/6y6887S++/LT//eVf/rtvPuvt33zu27/5a+/85m+861vPf8e3oNRz//7r&#10;z/m7rz37b7+6AVgCzGf81dee+ddffeZffQVa/Orfff35f/dVAJbAF8/5m69iEGiYBdov/803nvnX&#10;X0cDq576v/4bNeDp/+crgCf9xX8/4S/+awMe+8dffNyf/jvaT/zL/37S/8Lgfzz+z7/0uD/74hP/&#10;8j9/BP/9xD//MuAJf/7lx/3pfz72T//j8X/x5Z/78//8mT/64iPf9m+P/MMvPfyPvvSQP/wC4Kq3&#10;ff4hv/fZh/zu5x78O597yO9+4ao3f/7hb/23h7/18w97y+ce/tbPPvIPPv+YP/n3R/3BF1ADfvoP&#10;v4CRR/7RF0AHgz/zts8/+g+/COIAzP7sH30J8Jg/+OKj3/aFR/3+53/mrZ97+O/96yPe+tmHveVf&#10;H/LmTz/sbZ/D2oz/x//+c3/0JTTQxeBVb/3Xh/7+Z8ELAIIArN2AR/zuZx72O5/+6bd8Fl2QBfzs&#10;Wz//2N//wmPegvpzj/uDf/uFP/63x//RFx73h5997O//6xP+8ItP+IN//4U//lKGP/3iE/78357w&#10;l//2pL/8d5jxKX/5X0/6U4xn/Cf8yRd/8c//40l/+h9P+NP/euwffgmiAqAL4BFv+1yW882fffjv&#10;fe6qN336ob/7r2g87M2f3QCMoHHV7332wb/z6Z9407886Hc+9cDf+Zf7vfETD/ztjwPu/9ufRPvK&#10;3/6Xe7/uY5e/9uOAy37rY1e8/pOXv+aTF7/iYxe/4hMX/ubHLnjpR89/yUcufe2nrnj9p+77uk/d&#10;57c+efmrP3GvV3zkopd/+KJXfuSiV34McMGrPnb+Kz+67xUf2YC9r/zYzpd/bPsrPrbl5R9deNmH&#10;Fl7xkfmXf2jbyz6KwR0v+/DWl16z7cXv3/6Sa9DY/ooPbXvlh2Zf8v7pl3xg6sUfnHnRNTMvfO/i&#10;i67e/Zsf2P/yD5z3sg+A8r5XfGzXSz+w+zf/ef+rPozx7S++escL33v+S6+5+GUfvPDlH7zwNz9w&#10;71d99Cdf/5lH/c4XH/fW/3zsWz77s7/7Lz//e//yhLd99sl/+Nmn/snnn/FnX/iVv/jiM/70i7/0&#10;x59/0ts+87g3f+Jxb/kk4LFv/STgkW/60MPe+MFHvukjP/2mj1/12o885DUfBjzglR98wKs+fPnL&#10;r7nXKz948Ss/uPclV+954T/t+42r9734/TtefA3EXnjR1VO/9q7Or74jw6+9s/f8d6K76Tfeve+l&#10;77/wxVdf+pvvu+xl77/i1R+BbBe/5J8veOEHdj3/H/f8xrsveNF7Ln7JP1760vfc52XvvfzFV1/0&#10;a+85/9fefcEL/nH/b7xn5/Pfvv35b9/9gndf8MKrL3nh1Ze96L0/8Yprfu6NH33K73zyab/7iWe8&#10;BfXHnv57n3jib3/oF3/vE09666d/8fc/87S3fPapv/svT/ydDz/+TR963G9/GPBzr//g49/0kV98&#10;y8ee/Hsfeerv/vOT3/DBJ77mmie/4SNP/u0PP+3NH3nWH338N/7i0y/5s0+/7M8+89q/+sJb3vHf&#10;b3vHf/3Bu/7zz67+yv/552/99Ue//dcf/ebff/zb7/j4d9/x0W+++xPfefcnvvXOj3/77z7yzb/5&#10;8DdQv/1j30Y3j3/sm2//8Fff/bFv/tO/fOeaf/3Bh75w/Qc/j/q6D/3b9z/4+Wuv/tS33/XRr/7D&#10;h7/6l//0pT98++d+/+8/83t/+6m3veNzb3vX59/y9s+94f/+66v/4tOv+PPPvOxPP/HyP/v4b/7R&#10;R176to+84C0fevabrnnGG67+5de//xdf9e7Hvuwdj33FOx/zynf/7CvetQE//ZJ/eNgL/+aqX/+/&#10;D3reX/7E8/73/Z71F5c//Y/u9ZTfv/JX/gxdwEN+7a8f9ZJ3PuYl73rsy971uJe/+3GveOcE3v64&#10;V7z9F17xbsDjX/nun3/Vu5/42vc+8bf+6SmvvfoZr//AM1/3vmeg8Yb3P/3173vq667+pde/D/Dk&#10;1/zjk179zqe87j2AX3zVO5/66nc97bfe/ew3vO9Xf+efX/i2j7z0Dz7+8j/8xEt//2Mve9vHUaOL&#10;o+1Vf/LJ1/z5p1/9Z596xR99fANe/ocfA7zsjz/60j/+yAvf9qHnv/maF7z1w4DfeMtHnvvb1/zK&#10;G9/3y6+/+rlveP/zXve+57z+fc954/uf/sarn/KGf3rGb1/zzDde8/TXv+9pr/mnJ7/6PU/9rX98&#10;xhve/+zfhWU+CLNAVAiMBgDtp77qPU942duf+Ip3bqAB81d++wPPetMHn/2mD/76mz/6rDfm9jPf&#10;9IHnvOUjz3/rx577Ox96zhs/8PRX/FOGV733aa/4x6e9+r1PfdU/PeFl73ziy//xF1/5vif85j/+&#10;wkvfA3j8S9798y9+F+AXXvpPj//N9z36he/5mRe952dffvVjX/7ex73svb/w8vc96eXvf/LL3v/E&#10;l73via94/2Nf/r6H/vo7H/C8v73yuX93v+f/w95f/NOLn/5/7vPsv3nAs//uIb/69of9xjse+sJ/&#10;+JmX/ONjXnrNI3/jvY94/rsf+WvveeRvvPvhL3j3Q174rke89L2/8JoPPem1H37qGz/6S2/6+K+8&#10;5V+e/fuffu4ffubX/uQLz3nbZ5/5e5/CIKZ+8XUf3oBfeNUHH/uKDz7qN695xIuvBjz65R/42Vd8&#10;EIDGY1710Ue94sM/8/J//umXffCnX/HPgIe97AMPedF7H/qiax7ya+998K+/96oXvu8RL/8g4MEv&#10;ee+DX/K+R770n3/6Jf/8iJd8EI2HvuQDV734mge/+BrUwH/Eiz7wyJdcA3j0qz70c7/1kZ9/7cce&#10;/4aPP/XNefc9+y2f+tXf/8wL/+gLL/3Tf3/xn/37C/74Cy/8wy++4A/+7flv+/zz/+CLz/n9f3va&#10;m//1sW/85KPf8LFHvuaDV73i6kf+1oce/PJ/fvCrPnnlSz9yn5d+7AEv/hCEvOyX/tfeX/qLB730&#10;fVc85U/v+3Nv+MnHvfyyn3jM4ua5ytFlly4+8IG7tm2jzZvpvg+Y27aTfu5ROy7cTxfdi37iJ91z&#10;njH7+EfTC16wcN/70dN/pffMZ++46qp536Nt9773zz7r+a/9vd/+mcfe/7FPvfxlb3jUg35KH/XT&#10;7uEPoze+8YFXPXzz/CL99KO3Pv4XL7j/VXse+NBLHvLIyx76mPu/9K2vffabX/+UN//er/zBn7zk&#10;D//411/34l979S/8wjPOe/DD9fFP2rb9PJrbTj/78wuPeXz5oIfTU3559qnP3PWsFz/6fk9+8kOe&#10;+6qnv/b3n/Fbv/es1771yS988Zv/6Ld+/SVPefKzn/bsV/zuc9949a+85v8++bmPe84LfuJ1v/Nz&#10;L3/Ng170ot0/9/PFZffrXnL/bZ1ttHiv7Xt+8uGv//M//8u/ftnrX/cTr331BS/8jdm3/uH9XvyK&#10;e19x/9l7Xb51YZGe9vQL3vymXW96Xe9Xf4me9/T517z8qgsv6+64Yv/8Qx8z/StvLX/1H+Qpf99/&#10;7ofK539y6kWfmXneB3b92jsvfs7v3+vJz770Z++/537bFy/ZOb13K/Wc7rlgz3PetOvF79j5zHde&#10;9It/+pTnv+6FL/3NJz3r6c952Yue9CvPuteVl150r97l9+3su0+vs4M6C9SZov3n7T7vvPN6UzPn&#10;XXSvqx792J96zJMvecQz5i5/zNRFD6l27N976d7Fi/cv/szTFp785q3Pea885q/owa+bffrfdn/t&#10;E/zsT/Wf/enpJ14989N/2nnkH5dPv7rzgs/Ssz7un/OZzvM+q7/8SX32v+pzPyvP+Vf6lU+h4Z73&#10;OYA++9Pl8/5l9lc/ue3XP73vBZ++7Dc+cdlT/+7Kn/6tB//M8y+96uf2/9TDOvuunLrkqoX7P3rr&#10;gx55/kN/6opH/5REw1/MH7MQAk1KG9snPOXJX/7aV08cO1KpF06JYlV1zJKKMrM6fAsa90C/2/Oq&#10;4nnrju0PvephD77qoTv27plemBsN229+5Ru333DD2qkzX/jMZz7xiY9+7DOfvvPUyZntO77+3Ws/&#10;9dl/O312KaVUOF3cNF+Usrgw0ym8cup67XXKqV53ut+b7lT9quyUrvQZKu+USR17L85lEVIMITYh&#10;hZQMfUjLnCSRRQttPRqO1lAGw6aJrcUQgdqGNoybum1bdtLt9vDX73a7VVUVZeGcE3EsqL2KVwfI&#10;CidS4kJdWfpOpwNUJwRyBq5tDGAfDEZZXV33VZmEp2amI8U21dHyNAQDplPmWPvYLhbF7T+88f/8&#10;zd/O7tz5C898+uKe3U0IJUgXhSjIAD0D6IhT1EZkFsEK5hdhIiGUJIbRmARDnEdgiGgwAhapOq46&#10;hfeeWZqmqes6hohFzrFCN5GUUhvyYIghBIsh01EV4AMNAATQR40hdMEKEGKcjOTl49G4bQNwolmI&#10;IcYQYoBVE1SdfIC5AUAAOAehEFAgRuoUb8neBgAAEABJREFUJSuZP7ALGDtmjZZCsAkE0IohgCZY&#10;OOclF90QBiQSWFhCA8AYleRU4Bf4RlWKokAbNchnBBagA1QU3UwUok8kzlWIEBnjoLNRC2d7/qgN&#10;GhliC1miwVRmcApmU0K4wTmEaYFoEAMtZnABoOkLXxQeDcMyizE7MTGLZMz8AZENyGMY1g2+mWay&#10;ZEbBcsTCqpawELsRPFOMMMyGI3hDVIyChUVgAdCbgBnwLGbMST9TUII44sCPOdcp9yEDGAvaiVBv&#10;gDKshhkiBs0IBcWrOI0BemAkU3MiCDWHqMoqiTFtFIQYGthx47YBYA9sCJCSQciQYkrJ8oYFwUJc&#10;QSQxZr9jlQdFJuQBZIbSY4ogMasLZpESUe4SEdAqXwCh18mlV3XgehHQCWAXUsSqqiirqls4B/pK&#10;IqRoeD+JRGZRKOREFfqmlDKyLwr12PKFc4DSe7AovBbOO1aYgSYhx8IQgKJhoSN2oESsIpjFRmvH&#10;NTbWeDwajMYhe5CaAEts+AdpdrLKo7hiUtAC6GRLQgxVp6ohwMoBWgTYywzCGpMR5hOQ2QFdLCXs&#10;EewTWHjctnfHpMGM4UclTriSWcwriRjJMaUYYtM0MHiejtS0sbVgEQsNkTaZisDBUEgWY27GEGKI&#10;0UAJiKgjCr7QScnwR8hRCSLAFpANGkg2LJQR8V6U8/GRJ0Rg59J5r6qULDQpWjYswZw5QUG7Drzq&#10;PXAAcA9mU0qhDePxOMs2yWNQhMlABH6f7k91q07pi05Z9Xo9IG+ApQSJQ4iWEgSBhClZRAkBdEJo&#10;LRoGIQgEhBMBbBMbxwi+QuzFIQDKsqy6nW6nU3RwFFXiHAljpTALVIIvnLIT8chgCA1WlxugzMzw&#10;WmKCVc0M3sYUGuCeUooTRTbQQCYHkOSCVaCMOpoBDQgbAHzQCSFgcAMwLipZvKpy3mPQzEAcQVi3&#10;7bAeYwQcnShZCjE7fVTXjcUoBFdBNnABCKhgJGX7o4slnU6n3+tDZXXYUG1KUBfcsjzYg5YspIhG&#10;sDgBAylMs6UUbevmTXNz0zhRy25BMJWKZqtwMGvbEMOPuIjCKYLNlzObYHlKeXejAYjgkJLFFCac&#10;xuN6OByNsKFiaNqmxWhKEBWY94ABn6yNsQmTbRFiigYXmbXIYBnIEEUxRJBlMwttXmuZaYI2RB4S&#10;qRYFYhBOhWiCkHCSs8RkymHeocBAereLQSFRVCV4wXshopTpUTIOkWPSGFMuE0kwGzgN6npqbn7L&#10;th1Ysnlh4YLz90xP+6JMrqh27986O7+4Pmj6UzMXXXLejh3bLr10lzhdWSUAuI+b0b59c9u2basq&#10;OnZsUI9jM277JYXhqS2zXA+OrJw7uHLu2JkTBy++aPfcXPUTP3nx6vra8TOnWOnQoROHDx/evnXr&#10;hRftH4+WF2a6a0tnbvj+dc16XamO1k95HYrUZ04fb1tbXlljo53bZqqqv7pSL8yWo5GdPLV2w423&#10;Vo5npopTZ84G45W1OrZy4sjZ0Zr1Z7Z0p2fKigtp1leWz505c8MNNxw7evTkmbPDcbO8PLzl1uOm&#10;tHnr4qX3uvDggdu+9KUvnjp16vobblPfO3N2cN31N48Gw1tuPnHeeQvTfSeuOH1mcHqZtu7c85/f&#10;vPbY2fHRg+fWxsX0zBbnSo6N1GtTab0zOt0dneSVIyfv+OGhW29sB8FpV7Q3M7eDQrFt14VTs1vN&#10;/MqojeUUze5a4dkxT63XKkVvdWWdE6WIMJBuVWKnT01NHT954uzymapTID5OnTk5aOrTp0+PV9fD&#10;YFD6oh635EuTUnzHaWUJSUhi4hitKrxYu3ryyMqp41pgV/rRaF2RCoQR9pAZuIhYONF5L5OSQ6lw&#10;iSSIBOImUsM6v23Hjn0XcNnvzy7WwTdUlr2Fs6fhq7Wl02sHbjuKg8I4RbaE4we1EiO9Riji+JE/&#10;+6hPfviji9P90AxTCmax0+n6olCnCL4fB6xNTYvl4lxLEaEEVUOpnfm5Sy64z/Hbj93yze8cuPa7&#10;5+3aeuX97//E5z73qif+4u4r7/9Tj/2F2a27b7/zyImjJ44ePnL4rtuPHT148/U/GKye61d+pt/p&#10;OekI9YWmq6JfaL/w873O5vmZxbmpqV6pjM0fqtIDnBPh1DZNwF7BNs29iGuaE4KBmDkaDk5rzOo2&#10;NhaA1qTYhBYRN26bum2wr7L8iZQYQJaAhRE0CuXSCWpYBWChBYgiBbuidJmFYK+CGxEJQ/9xU5Yd&#10;VxR1rLXgohBfsCtd0zS+qNqmLdrxjtJ/56Of/ML7PnD5T/7Uo5/z3Lhp4ejaqu92LZpj7RQl5EEo&#10;oE6WohnGzVIwyrklCU0gIQpwxUJ2CPk8izl/IkNY2zRYwJNSliVS73Sv0yk8W4D8MBQULJ3zXjX7&#10;P+WToI0hBBgkhNRGCymBexsTOAbwRYSwpGRZQ8Ei6Es26SYIMWGEhllGwLQHaaeIV4ePKuaxcAPB&#10;USqUnRAnE8awGd99FSMSM0qGGQZVtGNM0B0LgbcBYJGSIeBZNVoMIRL2jeU0ySgKupYgrUTIy3fX&#10;iTmvdnj+wWJwy4k1gVQmPlmLacykH7VZWFBU8t/ERJbuLjAdJ4qUIhgTGRNGEH0A2WBDBFSaFNBR&#10;VVgDAHoAEER7YnrMOMVfBgxgYxVwFnoirAJiDDoTO1iMsW0D3IEwBkyckuO5tQAtwAqMUP+/AZQB&#10;bMwWzgM8isI3TkUxDkbYwhugzD6xMsOUAGgZ22ChhXGARjn0JGYVwdnuHiSC+szZykmYoGciJc7b&#10;h4hV2DtTNobdjIggNCi0MQaEdSQ4pIlWh9gmTJEZOXYuWSFUCBckhTqMwBSIyZAMOziJgA4Ediyl&#10;d4htIVYwRiAYxEzjGNZDPWzqkBkKWQJZ4INlioawbpoYgnnxHd9xrkDDsVdSANoV8iSSHa5qJbJ3&#10;pyrKflFNZSjwIqMU8eKYk0VDPCMlcwieElKSFwIzZHGXQE5jlCZRk7g2a5pgllIy/AmRKEgAVEnR&#10;CyFkjUSxL4uiQKwKNEIQJxRs6hQTtdEi9Cdip4zl6oSZDS8G2jq0DSC20DekjIVGxk+GFTEhV7IR&#10;HMcgR0SQoW1j00TgJOM2og35KKSE9qipUWC8JgYzw5LW4K2ERAEIbRswHk1UWQQiQFrQBAATNUYA&#10;IqLqSo94c1CoC2N2u70OYrwsfeFEvDrPVIgWTLAepXwMKWhhSeGA1yuLqU53qiiQTD2K8zLZjGCB&#10;hmj+cww6eAxwndKXoChEFmILwUMbAVAQ2lNiImEswHQGRjAiJCnCPBS9Yyx1QgUT3FfqhI0FkCrU&#10;edVCPZwi2CyqJHnxhHhoLURKASbinArQiCltTFmCvUHuboBlAEQEy8QQIpakRETOO2gK5bTwznuM&#10;3INmKQETXSwRVUwFlAgXJYwAMBWxeUBEHcRzExwswUET8jlBqsoqWeAQDKHRBkaKg3al59K5qpTC&#10;c4HtPrEPAV9ARJ0AnDJlbIgaYsi1KDuYOyEOI0KgDdm8wWJI1pChzvoQIT1misFS2xpsSFZUpfNe&#10;RSEwsamSFs6XEBlfrlDGHBGxZL3gnRxjsQ1tiyAc4Z4+atomhDZSkgS/TepkQE7q2DlWkJ7ILM4Z&#10;BWMjsBJwA5U6xCbF1gnQSGAMUWZOiUtfeXFeVTk5IUDh1GsWBm0lgvmZOUuuMsHk0gGZkUYwzsKU&#10;cRJqESkK5wvnXB40sxgttKkJhFt7SkUw5DNN0VKM42a0XjcrlkLVq6MEzEly2kx3a9XhMDYLO/Zf&#10;ep8HbdtzXjUzd68r7r1t57bzLzxvfVxzQd2uwOGs7cxCFxYFsxNHKYyl3+mnhmR44q4bP334ji/M&#10;TS3T+GxHhufvm9l/webheO3M6tnaSLu0f/+OPTt3QdTjRw+O1o/v3NqnwXoatO16DOujZvXO0eot&#10;K6duVhrPzsyl6DsCbnTLDQdXlijW7vih1YOHV7dt3dd3duO13yi7nTr64dCVbnO7Xrg0K9XWRku2&#10;1UJW9+3dUbnq1InTS0u4vE6FCK/QBRcv3O+qB2zevW3X5rljB25LbX37bQe605tOL4Vbbj/dtsXS&#10;2eb+V8zc74pt87M8HIcjJ2lm0/Q3vn/LXWfb/q770OL9XPfixAs++R0LM9u6rZ78gd3530vf/US4&#10;7b+Wbv7K+p033/qDW++46dTM/MWus6/aenk1vXdUV4PoeXrhrE7fsDZz0+r82bAp+S3DcbFly657&#10;X3yv2U5fjaa6U/OzsytLa22MK+vr27ZtYmfHl87ceOvNw+XVenltpii1tXPLw9URc2+zFXPwIC2t&#10;UxRxpRDZaNSsnCWrqeMI6d+CV0E4YcYQOM4lYfoRhGRGKSaLLFSWqexE369dZ8X8mlTrOjXgqXNN&#10;cWJddl3yAO5uIZri2D93vF49PBBmQI5DfFJKoip5g9l6Pb78vvfZvmvnf/zHf2xamCvwNBAiswJb&#10;RUUU+PRjBd0Q0tpgvSUb1uPENN3tQ/a/+7t/ICkf/djH4zkMTzObNs2dWV45ubp+rg46u7hp177N&#10;O/fNb96xfduuhU2bvPcHDx08eeLE6upqO66FuFBXOF8wTVVlVyGZcdNMdToz0/3Z6X6v64mDc+K9&#10;3CMLWItT5/HHMJkSO1/6wqv6iP3qFIl83IThGMcWrMaWeNw2o2E9qts6WIstZ9TgVAvWBJTWsAqa&#10;qyt8oUjpKbUBOWVkKRbqQBokLIQYY4o2XZXDlWXk4qrbK8qy6pVNaJtQN7EuSgn1YIppRuRD73z3&#10;DT/44ZOf+oyffPSjj9ejc3jXjn3C2qt6XtVCxP3MUCJ8a8hZOCECvJz9j4SSIDMmLeY2kaARYkS+&#10;a5p2PB7Xdd22QIeA+cWeQvOiyL8lFAXaMFS0oCpeYZl8rcxrY2yiQffBeIjlYWN5guoGfEBKhg6z&#10;OKeCL6znbPOiKLz3TpWZYXLU0axt23R3yauQz2A3TMEXyHoAx6KMsw6zZpZXZOtZQgfAkwKmgDx0&#10;N6kEwRo4LUSMszDqjRk07gFRIo6JonOggnkEbYKMRIQ+UbZYNJg1oS3MCm3wxSyClZTs7nEgA0RF&#10;VaEyFFSHtK4FOpoVD4bwaA2mJwIm/VgBV8DGgEhGRht0FMQyIVBCDzOikwqzoDABbEBCiBHdY/YE&#10;DgDEIGiGiDgLYIo2VqG2lAXGWnRRT+hBHwB6E8hD//NxE2d5gVIOXgAeQWUDmUwHRP5/ACQwkpIh&#10;7bAS8o4ls8l5jPGQshFiiG2MGG1jMMp0mEVJ8pAhqEITQzDL3Wgx4C/mNhPilxk28ETSxoTFMTET&#10;QoNRcKHu+rIUh/3lRDAOFiScJipneiEyEaYALSID8VHX+I4pwXy1xWFbI64CwjEPZfoppSZEQAwB&#10;1AAhGXAMJRln2QklWYKIsJVH6GDveC/EXsWrlk7xFNytCu89S+oUJTI+h+hZs7TsKnW46SPXFT6/&#10;l+X8KwHFkEJIMLWlhFVCyXE+yC1YCCEGDHJAiQynsJQAABAASURBVEESKW432Rxo43IJi8AYAGFS&#10;WAwCw8ghRrO8EYhy0IJsnqIEO7Q5WSQUoESg4KLDuEBwYI4pRYKqGYAAWZBUQDAYzAJPxWAWEoUW&#10;JrI2ILwpJINfLGY5mwhXIrW0MWz8YdIggE1oTSpLliCZRbBKKCoqLE7UecXdWlWhIFmCjoDSedgT&#10;r/qcEMxoCeIh8+XFZq0IFpNDzSlbTEDnblBmx9kd+SfZToVbDKKlYAapQphT8GDsUNQ5hR+RkJGp&#10;MKPMTrTAmPP463d6nbICbuWxtb06VzgvG4zUQTW0sQoNNqvrejweD0ajjSQ5Go/bNsCeyPABMRQj&#10;Ii2Etg5hA4wpCaOG8ywl570iGALWRIygjRpSVTnGFYwIyDBZgsMIQprB6gYcqIFZzIA+JMESqKM4&#10;JpLhDyOYVeeiGYIfkiDHeO/BDlPGhBEQgtkRkyAFTpkmzoKqiJRiQImWcpiJKCiDvvdeVGMEQURB&#10;S2SFclnA4JJSxD26iTjUMoxjqA0QGwtQVrXAjujhcdcpTNopPX6mAM2JMFibQggMIZyHDNCILVnK&#10;u44TXrTBAHmPMCHsGTUQmibADswsIlWn0538KA5lRUUxmAgb00KwdgKhiQhow+aS0rnS+0q9p+xx&#10;70WxzDnxaohNyycjgg5kCwckeF/L0qON7Ql9oXaAb4mwzrE6wToH/3lx0OXuhgjGS+eQDbAWRoPB&#10;Q4yQIYaErAOoa8QIbgt1bGuVfDlC6EvhyZeBFOKruNoMF6fQrsZ2sGXzjksvu08basiwuGUbu15R&#10;zC0tt8tr9fzCVGjk8KF6qj9V16Obb761KgmUVlbb9QHeYNL97713/47pXne8ZdEtzNDa8rFDh25f&#10;Pnfq5MljJ46f2rt30yWX7N6yZdt43Jw+eeTUqYOP+pmHslKgqtffsjizoDZO7Zlzx29SG+7dvn15&#10;ZW11ZdiO0/GjK6MBbd3cn5le2LSw2O9Pi+jS6WML8/2mxU3Cn3fBhbt373/QAx++//wLux0SWlE5&#10;2+vF4bg5szw+dXK0trx28sTpuo1792/ddd6FB46trw4S7olbZ30Mo3FDSyvyjW+fPHq0aetChHbv&#10;nur3apb1Y8cP7dg+Mzu78/ZDw/2XX3XhfR+556IH7Ni+p5/G/frc2oHv3P61T5/8zr+du/2bdur2&#10;Yzd+j9Zrqh0XW2a23Wd53F8al9MzO5uxW1tvLRVB/Ui7x5ruWbd9rdh9dL0ay/T2PRdOz26an5/f&#10;vX3bpRddmBqzlkQFljlz9vSBu+5C9vN4E98pYG1JNbHVLTXcXWt0reFhnWhqrrPnInFTEhiPLHGw&#10;RDaYnq9CapBKnXeIikhJfWGJVfLdHd2AQBUmxYBzmgeBEVQb5uDLM6NweD0OOosDmV/YfRnP7GqK&#10;eTezM6S5/sw+6e0S5K3Su7IAfUbe8sqIRWXClju3tPTYJ/3Ct7//vdMnjk1VpSPG9gCegg9AMz+B&#10;iqKqDnK0MYgUTR2KXjk/Pb1028FPvut9j/jpRz7/1S+fufiSSx/5M1yVuK1OuVJNgpSnB82RlcHh&#10;pfVTa6OxgUZv9679j3zUz+2+4AItK7x+wxguMoCi08VLr+l+b6ZTlSpWj0uibln0u50UA1nLicrK&#10;l2VpnE+aJE5FmXGsEza/RXPOYV+pFgHGY5dYcCo1ATsYhxleOGUb15aGTbsyHKEehTAOMSYa1W2d&#10;8ZhEsYrUi/MiYmZtXXOKkMyxlOq9KAzE7XDl9LH5+Zml9VW4B8GqvozE4ik06/AtLZ+7+i//T706&#10;ePoLXjJ32WVnQjtmhrLBKCUerq8jw4KUd94432baFmIwJWFWyCAiRJQsq4UGACMFrhfZGxCE80RK&#10;hpPTTEVCbCgGTlEZm1wLFScEPOSREPMrLiJyqqibEMbIxyHVrbXRgiGr+MR4hyFGIqoqKgIxeMLc&#10;GAKJIhjQSCmp5CmnDt0QQoOMG0JOYTG20MEm+Jj2WCIsCaer91oUTp1YtBCAHEE/A6ZTgkhow6fe&#10;ISTBKQsJRqAJ44M+DIYJAFniRCl7G4syQAZA9rhTwR8c72EkQGbv4UHN0mIqRkMLa2AxEEcDXazN&#10;DRGdlKqqsLLwRaeqnHNQYAMBksQQITgWYgRmgSIJwqDDWRqeFMxmsCR699EF+UEftJkFjWRYmlHw&#10;adpxtJgH0Ul5Bt0YUyRDNMbEACMJlgBoWMzmbdu7n5TaNlg0iCiSeYGOxQgR0UgpQZyUDOZKaCdC&#10;F5EggthFsFFIhv2AQGsRRCKmHLN0JkIbm0udC20ODVcWxniRHJuE30jxuiEbvxVKDoJFTLEKe4Wd&#10;wSKahTZsWNUsa1qq8zAjWCCuGaIRwxYenswyR5BRB4O7if8wWoqDf4HIDKpcOBWhSY1tGGAIMFDR&#10;rKkZyEG7XBMFSnW0JgIlmiopxKMmhjZGmDFYvs7yhLcqmJVFUYkoIAKnaVrEcNtCZbg4QteUlKlT&#10;lFO9bq/TKUtfOE8plk66hcfdERfHjne9sui4bJ9RU7cJVlYSDjGUoqWIExbCNUgLlkKdA3dy8AgE&#10;dg68yaxNOA05QcGqwA2oQAOIZhGSB0sQGydiAyXMhGASZmEYOS9LMZhhqs6iRyNGe9zUdd0Omxar&#10;WliqDZOSyTV1ADWYqLVYW2ijtTGN63ocg8V0t4nwxQo9IvJ/TLBH0zQwikVLkwLJ4Vx0zGI0fCcz&#10;CxElYD5a65VFst3Ksiwc9qFLyYBROFfBbh3X6WZbeu9V4CAYOtapacgaa5IwewELthRb5FsrveuU&#10;BRYCG5bx6ryTwmsGB/NSr1NN96empvr9LvYtKDvHAhmUmCyivzFaeOkUvqxcpwMLS1HA1lk2dew8&#10;whG1ADm7hCjEAMVjDADoHmDDGCEVpEMNH0D13BAMwKOimoE5x3NKed9hwjsUFRF8nCLgnPe+UI8p&#10;jIWUTTdpizoFNUDGdA4L0QAXjHiHRZ7h8RixQlVd1o/btoXZgYZk1ev3UYMUhB6Px3mV9zBJifNx&#10;skFCiChDvB1sGjQzgvMzszMwGnQnshCbtq3NgghhxJcOEV/m2E3gV/ii0+moLxEtWN8EG9ftqKnH&#10;TZ2YsImK/HFlUXhfwEGQvGmAGOpxW2dB4VYoG2O2aUsRd2grnCfLd3d4barbc0KSSJmrwnvlsnAg&#10;VDjxmEgxpaicMA7AbkIbNc44soSLwQS4JMZm7qpMFcVMVZWugkCkDnsfCYqIOEE5gngiTERw0wQs&#10;JUBSIecyX1Umg3ha+aJQn18Xdkoc+gCER1UVVYmJwizGAHu3uW4adJhFCWujV+mXxVRHJS4xD6FY&#10;IFDuYD+rSUyqnbmZzVuLys/2O1vmN4fhmNNypxvUd8Z1MTV9wV0HB1LM79l/yXDAhcd795mTZ84t&#10;LY02bV5gT3cdOX3rgdNrI7rj9iN33nFgeXVpcdvcwtaOFry0MjhydH1melOlvH1+6sI9u44dPX3m&#10;zLmTJw5eeMHWwXh1reXu1svu99An7Ni+q6fx3IkDhQRJsr7WdKspZj9GDiXas5secL/9a+tLZ8+d&#10;bQfLZ4/fsWXL/JZtWwdNvbhls2gaDM5Jv8D9vIh3zcghseOR12e27DjvXg/Yun1Ttyz27d1y+RUX&#10;FHM96WzauuMhl1zyqNkqbZ5tF+Z723edP2w2j9vNRw/Ha793bu8+mt0U10bQ6Ax+DdqxfdP1191R&#10;j3vV7AXRzWpfUnts+YbPd45+rbnpi/Gub1BYojBqxkOiXm/7A8r9P9Pb8aCVtHiq7u48/4oHXfmT&#10;VbRSELaCOFQEbTW1rDMnactp2tIW87V2YzVVTc9Whbh2tHp2qVMUoW4l0XBtON2buej8i/bu3t2d&#10;dlMLxfLw9LnVs7ppy/yeC/ubdmh3unEFzW2iaq5BjHDRrK9RuzI/q6PhGSksEbUxBTNVj3pjr4Gy&#10;Y0XUAApVJxBOVQSJZdwOmoTo0BGXK9VCPb+PNl00veu+Y11YqTtu8fwLH/yY2R2XcmeHFJPinS8L&#10;0FE0vFfvPe5VVa9MTh/x6Ed9/rOfK0UKZcHeCjGlBBOICv2oJKayMwlh56d6U131n/3YJ/7js5/9&#10;1ec+71GP/bm1GNqyHJPuOu/C3Xv3fe0rX+GEDG8tpaLbx1PJ0mC0tDbEzoaSo9CMG2zv0BJbypAo&#10;pz9Vmu51F+fnFmdncDRWUJgShdApPKRKKafRLBXnTZh3EdaSsDpWYUnMjH3oHVvmHNFVh9Mo5RRm&#10;RiSAxLQBOMZgZVwgwuRoh2Drw/HqYLg+HI2ReGAAEhGHjxJ71al+t9+tOt2qLJAeeLCy7Fz2U2tt&#10;E5s6jCFeGg56TIdvuPnt/+v/4ueFZ//aC2R2ZtVCdA4JpSzLgB1v0Vcl/AcmbQv+4CCJcK+lCHUS&#10;w/LIziGiNNADPoIHEiYTNBKBjqo5ixSF896pQk3gR+gcDZggp07B0DlBLQnsQ1s3mDISpg18EAZ9&#10;A68J3N2wCLUNBYMCxvhKiYgy7Riwpg2BhUUzZRCfzN9dAe0ewFoV8d4XzmcLJoKGhVeICsAC1EDe&#10;qNEQVRbZ6DqnovAUNkOgPIbhDCJ3dzAIQ1HSZBxDgg2ZsMaDDiBOjIAGAIygSwhQKtlEEQyCODZQ&#10;pjhRECMAYALQABgRFqAhoqXzdwstDArAuQdAATgbAC4wEdqwvEgWfmPW8hrQI4Nl0QEkDBlmmYGe&#10;gZmFVdgxKyUBfYxu1GjcA0ADqKiqwwJQ+XEcdIGJEQAEhbXRIMu+2+ADLzifTSQiWB7ydphsBOAB&#10;gCQM0eBqWAVbCRTILCTDNqktohFCaGMIADNErcWIdoMx4DGpCHSHGCCOzVIgOCAqgy7BMk1T13hW&#10;iUgDESyMQSE2FuoQ8l5rGiy0ZBAEs7A4uEPgArSYHVqCASwkBhvvUAFEBZFgTJBtWI+HbT2O1ka4&#10;nwOSBXEbbXU8wHidAhxqlLDx8xLKhZkFJDQ7K8RY1824qaFXSqBnKeFgo2wKhhAp5rDP8azM0K7j&#10;fMcVVaEwVBuROVp1YJlK9VXhvDKg9AXAC+4bmd09H+ddURTq4G4GQrfErUDRQSI0C+M21E1oQgjg&#10;aREGYWbnnPfZd1AhpIiUHwxfqW1ji5tXjdIiZw3HUKFFNkvYbUzinaqKeBUXUzJiTAHamOoQ22gW&#10;UzZXpNC2TbCmjZiFY4hgKUMNSJOCBsBSvmBjIMJekAJDG2DmWFVd4TycVXqXMxOigSlhDawuyZXO&#10;e2VlEYFGIGIWJqsNKNAdo6KkDgiwjauqCirDUIBOUcL/WLUBmO50u51OxzvPQirKDHopZmNkw2Ah&#10;MEvnkK173V6FB3FfCDGkrpsRtMSsOAeO7LA2hygkgRiggnBCG6AknPBhoKHLloQodzirGkLErBf1&#10;gsPGlBgNQTgJsAh0iEgdHl3QxM0xD0YY3GKyFFMCFzAGTtu2DILOqWIATPKGhaUwaMlg55ADj/Os&#10;YM9YSncjQEe0LQIlEy59vmT3+j0c0K2F0Wi0PhiE0MbVefriAAAQAElEQVQGrw3xu4TrdWGMCsZU&#10;PDUFDDfj8bjFcxMReGEcVsINFcGKcAQu2p1u6eAPZnUKmrBbE9oQUtsa+KJbQ7gQKQaObYoWELjQ&#10;J2D/4HEHOBZRzNRJ4VxVeNQF2oUHceewqwms4Xqy6L1ikGFTshCalHBgCt7lFx6i3Q0VRKzg9m6v&#10;U3aKsleU3QkgZAr1JVwsAoc1bf5HvGOIJOJK8BRwwcYxQkOhDJEYKZPDeBKGtb3zkKb0DkRAvN+r&#10;MFBleb1XrbCPFWdNig0yAxvsnhJqIjKcyAKSgl3sLfg09HF5vHRXWj/ck0Hft6lZxftL76wN4yY1&#10;603szm7Ze+Hle8+7ZHZ+AT8sLCzMe98z7v7gupvPLbf92V1ldwux37xpYWHT4vISFVmqqZ079g7W&#10;aTggdbq2Hnw5NT+/BVu10ymnZ3qjUdq6ZXPb4AV5uuHaA7dff8uJY0eUafvWhdXV1ZPnllouitnt&#10;VM4MB8unjt051Ss3bdo8GKSllfrE8ZWDd623Ne3YTg+430Unjh86e3ItNNTpFtNTnZXlU8tLJ41t&#10;eXV1+dypsuLDJ+8SP9y6ENbO/HD57E2hOasch6P1Cy+48PIr7iNSHDpwuGDbMt+5156FbdMpNacC&#10;Dde56Gy7lOYu6W+599ISz/bpwvP3JhpHCk3TbN02s7Sydm6lHjV64w13fvXf/+vYXbccuOFrzZnb&#10;6zN31atnxBe+N8fFfLmwX+b27br8oW7T+U25ZeelPzmz99Jiduv2xS3nb9u8WKZeu1IMTxb1aalP&#10;UTjrZKRSD8fn5jfhChruPHwEnrvjjruqqptiKJW2bprrlpUyH73r0I3f/daR2244efzgcOUMMU1v&#10;3kn9TcF1g5RIVZ3Z2UAIGe6QVXFc2XC8dtxpU5bqq1K0Ut9JlI9vFUJoMIuoqIrkRfmDUYBDvOJS&#10;ylSnEPCE2e0vcVks7h35ubFOzey7eOel94ud+dSZk+6CIPhyrHfKqnAlolLIixalQ+ybpjq0V155&#10;f0l0/XXXdcoSXHGthIaZGzP9WEHGIZVOv6K2/dz7P8Yro9e84fXzO7etNaNZ2KYzVZVTQf38jl27&#10;9u2t65HT4Llt2rGKYM+p93WLvR/FOZ/3pUbkkFAn3JQotm2LJNcGiIPfmwgvt6bw1Ft4mLUsnPfi&#10;hDhv7nyEB4t12zQ4c2LCNY6FnWpGSAiz6EQId6BAqCmyGTrS8R0VwauWDSi0KBx8p/moV5fEBaOm&#10;tXETx9A/WhsZxISVSNjyo79mBgEV3msdP3JisI4Ha8VkYlsdLhfU7u5P3frfX/3Me//5Jx744Ec/&#10;6zmrU/3aM4xclBDevHLp8Dt4xHPLWoPfjrIKKWUmljgky4yYYW8RVIakpkJgKkrQO+volCfFqaoI&#10;IFdoJrPQWmhSbJF8IaFX9qqo1WEJpZRAMYMoqzMWKIvDu40pGIDQtUghZtsCzaLxj4qAjYqCkEzE&#10;ipYsU5MfIWx8Y9UGYC5fgCSpysRrDJE8kycpvTonG5C1U/ZeRUlFAMICCswMyoCN9kZXiR2rcDZO&#10;SkkFhyLFKJbgI83KJTFjTMUYUGOtoQ9S8mM0RdU5FZDJdDaUBTIA+NGgNBYZxkOCIQw7ghM5hu8E&#10;XraESANusjQBwzcaZvHuRowxTQqoMWcWZhZCRG5q24DZ/IkGbExmIYQYfk0JI5QEq7I6JKgR0qg3&#10;IBnbpEwQLEaENZo4NmBpEhEoVSCWvXeqIpkwpsHY4NEYE6hkRII6HgYARoLtkxILMWqAqJjAXgQ+&#10;ylwiUTpclnAhE5ACwAhoKRYyAwFLyFIbYxPCOAbotIGDmhNh1qMyA06KUC6xI9AnAkFKFNEIqR2F&#10;8bBpxzG20Sxayl40THFCIJozQtgIGag5BLRwchKFkrCogtGPAyQZhzhqGxBE3URrktUJlmK8GoAx&#10;AzHutaO6BdRtg62CEMUuiAnMUmKyCbTJACEF2GE0Hrbj2kJrkEwJjtoACEIpekPitI5z3VJRFwyT&#10;Rtzjk2DnGCvBIQBRjMGSMB6AnDrvtSp9Fy9AfFYLpNo2x0hKMSWoT0hqNSyaUmsRcggzPAYgohCQ&#10;HEMTY0hwLfwKA7ORQJdo1sYQE4yeYCJSrMhAcHvKzzAhwFnQvBk19Wg8Rl1jyCykaIljsDa0MU7s&#10;QAI5AQrBIVbMJcRo0IwZYkDOEGJKyczQCJAfORyWS5ZAgqh0Hve/qqpYOJhF4GGZI185VyJUC6/i&#10;GXvYEJNwd67hXlWkB9yfCqQIYeUE8MrqwFWJ7wZf4IwsSBRGCCFEa0HeLIADS3IoXkonDrQcY3mK&#10;QIKIeHNhEMawmZA82IJYwjkrWI8AQQLMs5ytrQUOKlXsAIS9igpGE+H8AUBUyAFf5poF5hAWJxlZ&#10;sVaRixJMBWFSMqxDAwCeZtkMRtnFQMQUW4LkaDhVFZAkYUbbew/CyRIKGnAEREAXyCDlXS5YBbVC&#10;jGjAoHg66ZYVqw7r8WA0amKA5DBTr6wAU1VnutMDjhNpmrau6xjbbKuJibrdEnO9bgW+RaFl4Tol&#10;mhJjDAkup0TEwE6JDJHFECZSGsRm2NZNrC1FtsjYJpDGEErYoeKKQgvICVwqfIEngW4Xr7yKsixB&#10;vHAemwimyy8qiJ0D+egKNIgFmyiK4rqf1AmEKRwoaeld4QRXBkCnKAufBzHivHiv4gVuhTyDNueT&#10;QAwq5AnjcDErgjDigNuANsLRUCxF4pSgHKUEMyZVRbxzIrg4NjUGEX5IR4QAMejWtPkpSwXkGDWr&#10;qs+FCuVSpeSQRsfCyq2ydGuxeqA7OjSdTi72hjOdEfFKtxtmZz0eq7i/K/X3ze8+b2h87PT69Pye&#10;/sL27tTcgUN3mJjIzMo6zjXu9ztF5cuCVpbCoTtPnTyw3K6QJh0O4rlVwp27Xue7bj/WjhJivG1p&#10;eXn19ltPrK9SannpzMriXL/X5W53bn1A3d7CybOra+N6MFw/ceRA5RKurSEWJ04Pbrlt5eBdcTyg&#10;qZIuvWDfyWNnTp8cMvmmJvx6etMtNw9WTw1XT1E0OK5budiss633p+Ly0h39anDu6M1f+PjVX//i&#10;R+Pw5L7zdiDT/vCG47feOA6rS8t3/pee+sTo8AeXz/3wxPrKodH06eK8le7+6T33Wdy2e/fOnf3+&#10;QlPzHbetS+oE6xw/t7oeCCoPzpyhc0vh2F1p6WS9Mjp0+GzQzbp4hZu7bHrPg6cufKRtuug4aZju&#10;bznvvIVde2Vm82pN43r4iCsv+fl777yiP7ioc/b88uj95lbuM3N6X3HbJQunLttJo6VbTx29DZFy&#10;8y0HT55ac0Vhyfbvnb/qQZf1OxpGo1MHb6fhoCKbQlxG8Z25pZU4CJ0mdXAPJHExNpW3+a5squIM&#10;r7v2HNXL48Gpcb3SxtRGCpGNxXtXIka9Z0WkSBIGGBOSlZkhVaZgKuq8DxQb3MLy5pERu7bo+PnZ&#10;zvzckN3pYVNOz+7at1+qwlUl0qLgBARgGxK4MMcEL+Zb/dr68KGPeOQ11/yz1WONMcUQEc9MiQlc&#10;UQPQqNuAfXTiyLH3vP2dO7Zse8Wrfys5L52y6vbFaeWL6enpotfXsrj/Ax+wdcvibL8z1Sn7JdJ1&#10;Tkx1XWPzJHIieAkE7iyuoCRNHQBgMR6PkHrqtgX/pm3Go7Ekmup1sIWqosSe90rOKwCVkIQYQrIQ&#10;Y7IUzSyakCkxOugys8sFClkDm8FQhLHEnEGdeC9F4bzzxjBhikTBEqvD5oUzxlgTU2aQkqUEstjD&#10;E0lk9fRpz7Rj955xxO83tYVmtvRdo09+4EOf+9TnHvGYxzzqiU84ORwuNa0UZdM0KeHer8hTpXc4&#10;1VKKnaqKKUGaYNY2bROCEakI9HIMwbxzyAzOefXKqhhnJyZKRNAz4AMFN3zEWKbZvAGpNkIJ4GQ9&#10;gQzlSudLh0AtiIQFDFn07j90IRhIbUBIBpFsIhVIYEpU1WnhC5wxcEQeNIM6Wd7YQAAVUVGVXDB7&#10;NwA72zL3wA9fEAOxAa8r0oxy6ZGFVSghFKFdoaKYk7vFM4MlCJJ6dVAWyzcA0jJnNdFFA+KZRaBB&#10;jHochgicGtkW4mMGOiDbIB2zV4X6EBGaOKdOswWBgVW4qqABagA0YgihbUMMsCK6FgnmsGCcVMQz&#10;qTFtlDRpBLMQIm5X0WKyBOmxKoQA+5iFlOAIE6ewgCjEZJkUuAJSpIkieUpSzKKgyl+gDyKWEhqo&#10;NyAiG2eZLMYI+iGAYTYRMCEwzAU6EBFLABgEWLQ24vmzrYEdY0iglGl6CERZetgbkikhqDKIcJ6C&#10;mdDiVKh0nHqVymnJWorCg6UvnEMoqOM85Ry+c2KCDAE3ZEvK1Ct8xxUlTjRVrw6NTlF2qwJ3uKJQ&#10;rHROumWBEWDiYiEJT7PisQmdwteYVRU4AUpliVMygx0TFASoqsW7FccsHEwpCpljRIWklHDlXR8N&#10;cESN26Y2C5aAX7dhHcl1OBwHw+vWJsAyqbYUsNkBRk1oA+5TyqzSWKwNkZ2aGBskqxhhLAheOAfb&#10;xgh2xJY4L0hdX3a8m+l28bqCc5oEy7ZpWhhEEk28DcGwzqDaBCilFENEjdnSeyVGG7sgYFkbOZEX&#10;B3maEOsQY8oZEr4DmFkE3RBCM45Nm6XPdxOY1BVF4eEM79U5ZoGhwHKjBnFLCfxijE1ox02oJzBq&#10;WkATUhvIIsAs5fAIqcVaJz9yt/eFk43AVUEDxsA8DG8xBnwAbRvb0MIkibKyxgRZcHTlXO2FcG6l&#10;WEc4oYZkEBXXRDy39PE7g1MhpgTpwNqciAoXhcv3R4/Hoo1xgiUVaGyZ8eQTJoZo25BihM5ChJxc&#10;OFcWirtpF7w95C6Y2cyAFnDhGteWTy7VAuAxBekxC/vEaDEgFgxtADg4FnVA9LkhEIoxmJiQgp0D&#10;K4LMhTpRTWYAh7hUBU0sR02YT1laiwZvABHjGDQz8EIDXWgEvQhWs+iEQDQZnBzQ9io4JoiM2NCC&#10;V7FrUoqJIroQCWbEWkCKpsSl8/1uF/cq8BoOBqurq3gqK53Oz04vTM/OTfVnp6ZhE/gBBENsUgq+&#10;0LJ0U1PdmZkpnNfdXg/L1TkQZ877KIYI4ncLwym2jQjMDDkZg53CMyez0EY8CxFkcAKh8lIVgbTq&#10;Xa/T6eGEq6rsjY4vS1/lJJBD3jmvSliQDH4n+KoqSgyBJhQsCodcgUEgwFYi4kUxCxZQGZ4QFodP&#10;trBlKwGJCCHcJmxkq2scAUkElFiII0qC3YQQRym1MdShbWNE0g6wuJFFijGEaHAKc0ow0GiIC+4I&#10;Dz9NY2YYj5NZUYVUTjZUZMldhVKlL7BtXeLZ3lTPS9+l+a4W7dnBsWuXDn3z6M1fPnPwu51wXJpj&#10;q+cOhHY1JWMV79Ohw3eCCSc8pJhIhHf27tm1d98+78r73Pe+P/Oox8bo+tPTVeVDjKdOLdc1mUVm&#10;okQHDy8dPHjC+/Lo0ZWlpdX5mbIZYAeVCOTRIG3Zsv2KK+7N91f8zQAAEABJREFUzN/93u1Gsj5o&#10;Dt55V2pX+p3mgvM2d8u0dvb0mVMnV5cHyWi6T2VBM9Pu7NmlM+dWorlkftzI2hCvlK0ZNdbUWxam&#10;ZyqcAuNO2SydvfPMydvXlk6Eeg2vnPdsmz574tTJowfuOnDXeITr9Ka5Gdo6Ozs8c3JGztz7/Fmk&#10;+pOncBedPnDkXDUz15memprqXbDvgrp2N910zjvavG3HydNrJ0+PR4nuf9XDr7zyId2pxXDmLJGM&#10;qKDultl7P9zvvHxq3317++5DWy+m7RfJzHwxO1P2ppK4otPFO4gYm35H5rS+aEEfcfH0A7fHh+yn&#10;KxZX93eOb3bHDt7y3+M1PNUsr6wOq/6mcmrhxJmlwLRp8+Lq6uSfOjcjxLQkm6o66npULOD5qr/t&#10;Xp3p7V3f6av2XezSeL5LyycPnD5yW4ebgtrh6rk0bNT3qm6PEK/C3nkRjgnPnIwQTAnJBc5V+AJg&#10;bJgnhCt+B4ttUToFMqWi18Eb6yAuEKeiqJNMzy9Oz87v3bdX+pV2Ciq8lYV4JSVEKWq0PSUXELuc&#10;FnbuXtiy9cNXX73Y76aUaguQYDgeB0aGSK0aRnBU3XbL7e9/+3sfcJ/7P/Txjz2wdKZhNmQVoqYd&#10;h9gky//YEVJGMySFuX5/od9bnOlvmu0rW0hx2MTTS2ur64OUgKWCbegKUp9E24aYHOPp3VKDfchg&#10;Si12X4iFum7hq8Ln6VhDaM9UAJyqwBTW4o9ihMzRRAmZosTvERTbULOyKxR8jKIvuCo9oPAaIW2K&#10;SRNpUmH8JYPeqWmauq5Ro0PimxAxjLUhJCFnoekVxfLJk5tmphe3b4Eqy6urYTjsj+Nn3v/B7333&#10;uic8+3kXPvJhB9sR9yrnITAyUU+lhL6EY81Spyrg6gQ5QU9QGO/ukiNRyfK3LRKBJBFiJ1I6D+iU&#10;2usUvY6vOg7+dqUTz5CqbpthPVofDmNKviyKqiBhtI2IQFiUNX+JeJBSYscCLphMkpdHszaGJrTB&#10;YhaNyWV7KjMDTZ1DQ0W9KsLXiYNgCgzHCEEiMwshRlATVdToA2A08EAXCV/IlMVDjIQmg1SB7KeS&#10;Oyko57flnAxcUgpIocxZba9SetcpoJCDugVEcsKO29jUsQ6xNdiODW4VYYghIJEwmJCHmxAspTCR&#10;g1mUpFKfL1hlgZsESIE48IUSTkfnBJQQIpBWQGtyaCmBFTreIo3bWDe48aAOMaQYrME3QiFxtNRG&#10;oHAisQRWDHsI2QY4Ia/svHqvZbcofOE9PrgGF8ikTZuSiZEjrGWC8RgmlxwgETcyNpFEkxpTzrH3&#10;Sg74FFMCsLBzmGE2YyGMhVDXzQiNaIFhDbaG0MoESThSAqABMCNmVzgP4JSlhdxoeJqIQEmEVBkm&#10;csLdwpciU0U548sOi1MplB1D7qSMkrBWCCnFld5V3pWiPZGKKKMJeWXvGG3PwEowVgwJ/gFwSIW5&#10;nuh8WXWUlHG4MrahMcQT7x1IB07IB6YKO9ctVhIHoJASg3IFBUBfuVLF7XmqqCotQckMcWKjEEfj&#10;ZjCq4ZpQhxH2iaVRCMO2HTZtbVaHNKjD2gBYbTAc+XFct2NwMmnb1ISIJjukGYSQglW/6HYceGIb&#10;5YO2dOohhEXEp8QkueGckFeFkxhBCQLgM3mvGVLbwiGIDc/BgI3QE4qkLKCMmIS3vSs7RceJxrYm&#10;hHoyXDXrxkKCxzmy1AF5VQumnjoXo5o49rjlF85BEGWEQWLGkCvLEjTVIluiSYkGaXLoNiGOow3r&#10;BpRxdqAex6xsyJiGuBaGvlw4mdBMkqzwODi8VxFR7zwCKaZkACZsfQAbwoebiNMhNQnuUyIDlKWf&#10;m5nudTwoVr6AMFjFhCqCXNd7mK7jETmFqormVU6kFDhXnBA4dkrkM18WUFA6LpsXywEW2tCMKbaF&#10;09IJEgUupp2i7ICkeGutHjbruH6NcS+qGSqJFgWo+IQkqcqwxnhkIVoIQEamxVzpC+VUee1WhfeC&#10;FC2eSamNARAIuYXq0IAxkoRwYiGn7L1in6YEk0SojEbbhEjMqolJvLByyM9CNmpHQFCgk0G7ZG2K&#10;wTFVJcgktGHq0ktZiHfRu4SED+288qQWr4JG6R0akD8hrlL+bwCFU+AIpxjjYH0wGqzHtu6XxezM&#10;VL+L12lalCUOuEjRKMSIZ6dYltQpCbfqqV631ynh38Jlg8NBsI+Ra9pU18i1sVAPGxRMYAEonDqB&#10;EpEMpmuZAjJqr6gQt6oFEYmI8wo/VYWrVCvNYqtjqIdIgt1SsrquIWrbGnzTNCHE1LYR7CwSdoS1&#10;FpuINjwTkAXFCVZGSugkmogKE+ZTo9yQRlOCOSi1MWGPx8TJwIeKxACkCwQns2ujpQQn4a0cYcuP&#10;4MU2jpsQQwjRmBw0YxThEGMbWlhLmWPbhrohS2aWJ0XUMewAm/hCumUBVc0iprq4v7tyfWVI1u12&#10;FvEiuVvolJ4LZ6+7/bovrhz6zumb/s0v37Ry+IfNypHvfvXTh2762re//MmlkzdTGJw8fPvpA9//&#10;wVc+t23z4u49exYWdNMm/8iffQwVUzfccPTggdWZ2U633+7YV05twhh1+m52tnPe3q0/8ZP3Hbf1&#10;0iqpuK3zu44eauqmDkxrDS2tr55Zam64cWVcU0SSW1vBq+Lx2p3DlVvWl+8Cz7kOhZWlSy/cumtr&#10;1e3I/Fw1jDpOVX9m8ezS8PCp4emz4fSZZn5+b39q6/Ytu7bNddfP3HH88HUrp2/ZPBsX+lypO3n4&#10;+PbNC4pDsqYjh8/ccsuBW2+5y2m48spL4MZTp2l5JeAV9oljNDgrp2+/Q1eP2bnbZXRs766FgwcP&#10;f+pfvnnbHTS/ZerEuePHjg2WVmjLeffubz1fOztmFi+YveQBFzzw4bzlwt7FD+bFC2xxX9px/lJn&#10;Nswuzu3ev7R0TvH86X3pXBHqqVKihNsP33ntD649cNO1R773hc3hzurst87d/K9Hrv/iD7/xGQ3n&#10;VldO3XXoSKTKdzedXh5bOTW9sHVl6E8uNUtLQ0tM4rTsSH96Rbp+9/133Oexszvu43jWD8a98dJU&#10;e3aTGwxP3kajU/t3LsZ2NGiGVE25rRdNbTq/DSyUvEqKgQvFjksUhXD5SdgynAIjTgyhTIhlnPyl&#10;l26BSlmAzkoJc4g9RC8lR94HSgubZmbwLIJ4Z2aEIyPpMIuqCnqq5BhhSTgp1VWdR//8zx0/efL7&#10;3/9eH2sSYZulxAjxlfXByvKqV3ftt77zsQ9/7KlP+aVLr7jvgRMnzw5HS+ujleFovW6w2XEMrg0G&#10;ePU5HjfjugW0bUyTbUNE3R4ivGMkg1G9sjZeG9VIeG2M0cipL3wFCdEJlvdhYyGyGJMlTilhOWaR&#10;KfqdbgVkYSeiTlVElEgSZoETEsiFtg2SCONF4coSUrO6DQAqwaBEBhAYQEAbPHGTmrAQkMmAUTND&#10;HUIAah3aSS95UexJTXbwwF14ru30EfflhZu36NL6R9979Z233fnUZz93Zs+eU6FZik1igXhJnJHE&#10;kCzgfCcwsxYqgZMa9j1kDSFaxHzdjpvYphQhVwjBaYF3D9CRJWHECRXOd4qy9C7rzgylvOSmCBIq&#10;tCcR9d6BLCDGCPmjGeqsMr4thKaNTQPdbZKMoCqWASGDGZmpOlHIhhmOIQCQyJq8BIsSkGFyxbGU&#10;FyTvhZVaC0AAO8wSvGUJfNCwjGPJkIA9ppIh9IQgEBhlYsk5BbDgL1OGyyarLK9BlSY+TQhpUmLH&#10;WUfgoK2CdiSeABFkFRRVZjEwJco9fJiJEBqosDMyC54UFWVhjAIXtlTZCAKYC67GMIJDUyLgMGNz&#10;5MMbZCE4EfgSBgHAE1GsFRQYxBIL+lDIyYS4WYgxNG3TtiExCUZxGFAyiyCFqAoxtDEYop9ySbnC&#10;9Mb33Y1ohuV1XSe7exysBR9m8FY4C3QzqIhOCNxdQTW0JoiQC3MM2wI2RjZq0BFiBXDGYWYsIcNF&#10;jJiTOmwx6iDkvJZFhqJUl9sOQZgXMjtWLxlK1CyOkpCAE+FJAcd7RGi0HIJEXDTJEWfTiCiLJ61Y&#10;S5IKUc5IeBk704M4JEYCZwQzbIo24nKY8ghRQDKBYgBh53xVFZCk47UQ6RTey/8YgdWReqxqYUGi&#10;zEFYCkdeg9A42nrdDJt2HOLIEtrrNd4WNaPQGCPEBN4x+NMVuLNDodi0zMKc7cOWlFlZnICYKKeC&#10;xTManG+iRYmioskSBG9jAH9j2AXBaoZOShP/W4D7Q0gpEZFgASlScKXZtswM3SE55rEEXYCAKTGe&#10;y0vRqQpXfFFSrGWLqH8M4D4cGCwiG4ORzCjVIdTBxm07xgWniZMrDrWttXXEeMRASuBCnLeAGYgQ&#10;E+gkBSEBc04Jw3fzyphEIWFbJHgK1KAjGuCY9SECApMhirq4G1aK7Y7FoyHeBUME3FkjEHD1me71&#10;ccv0mkWFbbxXjGOhEpIDq1KhXHrXrZD5XFUi+2Xodyv8BjvVy7Qd1jgnmheGGMcjMBnVdc0qmIIv&#10;vHOV94VHcc7jWg97ZBk5EQJcCQwVHsBXURSiOSdDKwgDm7QtMjXVMYBgE+ETfDATgEATlcDRIv6g&#10;nKEdEOoTW4nCYlmplBJaiKksI3YLWDqB59B1XhUxRDC4od2BOUonWQ+YOmYkggFJNQMsmVKIIcCB&#10;oAlpWdhDN5cXkKXRYC00Y5hrbqq/aX4Ob3/LwgGzQYy3IcQmxFZVfek8mDn8Ut2YBWjhvULCECNy&#10;eIsSgJ3AGXQ1kScuRKa6nV7hu0VZFXgLgVqnOiXsD0eAArhAf9RFUXQ61aRgT+CMo4S9SwRpzTL9&#10;uhnBfDYZdM6piuBJ3BghDM4A0IEvQrAYUggJNcgShoRRb4AoOccQG7VxDsIYscASEwncjnlWxvbM&#10;WSVF5M+2CWHcTJwI7SxOuJCoivjCF+oUlMEIM2mSuGBtgglSlhxTkF9EHPDwJYTjQokxLkpwGAAI&#10;UKaE9t1ZXA3F9y1Ks740Xjp60Y4ZHZ+p6iVePV6E1dMHb1o+eudUEdu1M+eO415+wEJsR+uxrodr&#10;429/45u33/yD0o86nfaOO286c/a0L2h1bXXzltmLL9nTnaI9+7dPz05xkrXV5tof3HzgEG3ZWmzb&#10;uv/6625npgsu2L9zZ7l7FzEPTx4/EVpC+16XXjy3sOVeF10i9Zl25c5mcMxpM93t7Nu1lUItVm9d&#10;WNi+devWLdun5jZNzy00kcZjqltqA03PLBS+xDN3u3r0yC3fOnLn97p+eMO1X1s+fSLi8C+nmvF4&#10;bqZ32eXzF1y495abzlx37cnjR0827XBtbY09ffu7y//yr9+89ZYzt910UEbN7d/7+oFrv7p85Nab&#10;bvjhrbfftbQMExIp3khOnzuLG+3mqa0X1sX8SqtnB+389r3cm5/ZvtfNb8br+s7c5kGy4KRGUiqL&#10;kl0n0ea+elsrXNvpllJNDQMhG2+e9lt77fbuaHDy+rh6cLYc79nS97Uhw3YAABAASURBVA7eH1Eq&#10;RmO96bZDdSx37734kY96fLeaOXL41PL6kItCOz3qzp0c0+ZLrtz9gJ85PPJHl+q6budc2gF+w9N3&#10;3vAN3y5vn++unz149tQhQ7DNLcztumjMfVz1EM9F5ZMglqM4J4LomoAy9GRh0SzeRhLzHrsKKOow&#10;wUqkMUZXeHF+PB4hCMtKh/X41gN3wG75Go2zqm4S3jw1bazN6jasD0fDYR0jdm4cjsfTi4v3ut99&#10;v3fDDatnl7htYx1QjcZmSfFC6ytf/I9//+znf/kZz5jbseVsW6/HsDxqjp1dWm1sMLY6SJMISRxc&#10;8FC73rYr4/H6uF0dR9zUAS0uMOoKp967taZZHg2XBoMmYIW1AeKEonTJUkggkiLOEDOYAXsvGhIZ&#10;LJENUTqs9sySzcFiSPM/gpySJ+2ULMRAhgSUsJwnDdQpJaz6fwRLAUDYrpJUJ1Z2uU4xvxg2FMJp&#10;Sk1E5EQndPTYqUuvuHJUjzdP9dzhk194x9US+Tde+Wq3efPR0ej0yrpK2TZpOGzrEJH+oYBxvhCM&#10;m9BGC5ay2iQhhDQpMWA8ttguE/kQB8yMJk+KoEB7wbsV8gpfaKGofeGlFM1hwtDcoLKQlL7ACEVD&#10;Lo4NBMa7Ou5WriryBIKbLU5ehzgn6rNHMJ6hRA90wJUIQkWzECFSTnyQuo0BRodtkL4L9cxch5CE&#10;J4k3wmg4bksnBfwrDrOCDyNg87cKlpJZjBZTMgBGRRR+RIMSniwY+UhJFcmQXEwEK8WA3cFAAjiB&#10;ps4rRFS0JzL+TwU64AayGEKDQZQZaKKTFqZ/1EiTGBAWTAmKd6SCVRAKNdYmJGZ0GEJxYso2zXUi&#10;gYCgBmAFHmfp8a0bzISdqnN5RlUwDmrQNgRYEd/WWqhhSDg4RExBjBbDaCM40f8RRBx2KcFGG41g&#10;eSHW/miewM02VBABu3tAnd6DgwYzOxaAJFLiDWBm+fGiqnK3GbAEOLCY47stjC7wseIeAA64Y0lG&#10;E/EEj2gpDhfWSn3BiiUpIZ6hILSKnAxXeUDBgo1dihQAJs+UgxCmJcSZUMKDE0ejECwGm9TYp3AK&#10;LvwpWDISQCKkFyPFJrJgBteIqBMVEgeypVadoijVufzg2rYR8dMmCpRYgaDY/oPxaJxfL4QmtEgs&#10;Y6Q3opHF1bZBKhuH2EQM41oRSZKJNbEOKSRJXPiQ2ojDhUiUi6Iofd59XrVwrvSwgOuIVt5VhXde&#10;TTmwG4eEXxcHDTKRBtImcm4nCzHvqRYixmhmsIFjhWUyTe+K0hWFU8ek5KGOCCQHkCVs1aosS18A&#10;nIODCSXAPARTwlzoUQ5VzlpgfNSGUWujNo7aYBgjQlxmpB/7WMp/GEBAAn68Ae8r5GDG4D0giZQZ&#10;Bs/rLIYEcyX4ImZdsjohxkwRY8yi5FzCtRsna6dTeo8MIdamGKIxiYf1BMlkqsLDFzt1JCzKUE1d&#10;TiNOGA10nfcOI4Xr9ipAv9/t9TreCwQO2FVt3QJCYxZYCAbq4U7f7XW6YFmIKoAsMw11k2JUYlgS&#10;w+AIriQQheu6DiEgYQLglBgjuvz/XYiIWVCwNk/HEEOgSbGEYhHGIMROBk7wioFdigYULwqmGUQt&#10;REOejxFuFTKvAkG7VVG5stRCySkpoFDv2AkpJ8QAC94ACYjAJORgGUqGE6OtE+IrxV7pZrt+vt+f&#10;7fWmKmy1lCfbFuqQBQRY6QuYrd+Z8pqJl2UpuNmmFGMMMbZtm1JyzhXivHLptfTOgTcRZJsqO/2q&#10;mul2ZrpdEJ/udOb6/fn+9HSn5/EsxNAvwz3WQqeuJy4JIQYYghB9lktGtZRHRETVseRFwAf3ewDd&#10;eyAaLGxAgjVRC2chswngUSywFAIiPRPEbEoJxAM0wiDaMaZJMZhaCBcKGLEqXL48lb7yCtVgBxWx&#10;ZJYxs6dERB1shG1YOO/RdE4hqyhkFfifiIJZnOxcMMWOSBGXn7H2ioYZd6H+wp65TefNTG3bPr9j&#10;5cTJ9dOnBiurt9986x03/OD2H363WT5z6q6DHOjEiaVTJ1avu+GOu46euvPgscrPHD904vThA6sn&#10;b/3qf35g6ez3t24t9p+3eXWdVlfXccmHOzYtTO3aufXYicGRY+dW1+TCC3bHOPXNb99QE3Vn6NyZ&#10;M+2o3rtVrrr//tLVczP04J98oBffNtXFF145j/UrJ08dvYW4mZrdXPYWXOL73utezdpIYup3i+3b&#10;FrSQLds2C/wujE3dxPH5F+684LzNt/3wK3fe8BUNZwarJ06dPM7aPXh0ZWktzU9v2rV12+x098Sx&#10;Q9M96ZYUW5qfnen2+73p3tj41FldHkanBX6Sc8NxferwXTd+//iJM2NyvqLZOdq+aWuycjjqtrrz&#10;yEpxeDUMzJrVc64shsPB6uoqHqUXNk0Rrfd41JeBxDUKI6nNj0fnbdEen/Q8MtHTIz0z5F5Z7N82&#10;u2vn1JHjNx06fGAwXCdpDp+4azBcW18bNgMbjyi56alN23ftuPim62+/8fqblpfPMTah89SbjTOb&#10;Zy+87/T5Vy4X3SCuszC9ZfOsNktLR244dOu1F+/fprG+/Qffvv7rnz937OaZbYu7L7tv7G8aSSmu&#10;YBW89+HC5YgiBJpIuhtwDioRAB7oMNI4bCutSZqEEEWOOCOCDUf1qKmTABP9UVTubdksyN24r7eB&#10;cUFG3eBIM6lz9EkbrQm4tdcDvFgti8aX51127//+7//GT2DruJkGWhuPh6Pw3W989zvf/N5Tn/Es&#10;6U4dXVldaZs68rBpkxbL66PV0WgwrmMwEp08c1fee3aa1GEkJsZM2zYhl1acE6dNsNXBCIIN6nZ9&#10;XK+N67rBW2lJnBUjbI9gGT1YDKltY4jBkACIsIFSMvwlJkOJlhKOr4RtilUq6pxDg5lRm0VmxhLU&#10;SjiF8+bEOMBiTLgAMGMJuj8OMikOM5SJY22wFAnGJmnr4erSqBn1e50Ltmy/4zvff8df/c15e/Y+&#10;/0Uvntu1fW7bFoRsijYaDNmQZbQO7fLqagghJRhDYRYwijFCcJDF8VL6wjsvKilLQ8BvQsAU0EIb&#10;AGlS0CU2igFkOcEIOQIgoRNFDXxgxRAAaAvIqTgBkJO7oXR4uq3wCqz0BXAwK8QJSQ3UJkBEIAKA&#10;bDY5b9AGRIujum4hdLS2bSVR9q73mAKICIK16lQgWDjfrTILVRJRmRSQBYAjkAEw6KSbfYIGAINQ&#10;CmQBjgXrMAIDtW34ETJWc1H4bChRZsGqewCYKQExBbONkEAvI4mAGkEKVae46bCZwUARuiUTRhjm&#10;OAGdTB2pKiU00I2UYkoJ1hBGwxBHKgw6kmXe4I0WWOboMEOthKWcLEGYGDGTSQHdq8JZoW3rth0j&#10;/ifug5rgkiYFDSAA0ACjxJS5ww9MIYF0wghIAxcILBCFIH7EDE1YYm4CwnmKflSguKAkgmAQDxzR&#10;y4MMGncDo0DEyQgsAxZAhsCoARuUDMx+BAguNMHaUlRCUCk8DnwnuSHEkCAlmA3SY6MRpgr1lS86&#10;DkefeNXSuVJUiQGgD6nYEplBfYwAQARC6sRx6CoLcLJs2OkquBBHhn0wkOOwaRtEIyQE0/FobBSL&#10;YpI3tUiGPxbnkXYiMVLcqG5H2LR1O55AFMJVpUk0jHFsVltCG/ZvY0KdJPs9mCHmARAVtVkUUe8y&#10;i0Id5ITYDAlVVEWEPb5USbBLc1IFTUDmYtQY1eDSBlCHtFmBTDxgS0FNUSlBVr0KwhR5INtQUTDo&#10;C7IUsemIvGq3xMXDM7OIIk0mXDkSSELAu+/umEpADwl5ddi2+DFh1LSAROJUfVFgqzp3d9irQg14&#10;T7A+pQT/Qh40RAQ4fpKUBBdNMwxmnmj/yL/wsUWYxBD9kbA2YC3cgfwT0bQImvAdko8Il6DlPeTH&#10;IEgR3c1RSSrvqqrodLrqFLPOKRBLCOqcV1hEIQA07VUdlKIoIDPQAJDJcFwQq0JarHJF4XFhmJqa&#10;6vf7wogYsEqQAQYEPgDHKbE5yaHoBd+CwsyYgvAAM2MwSwltNJxzSMAgBSGAA/uYQWdLlqBiC2+m&#10;xJKXYxYzSoz9n1KK0VJCiIYQQMkwCIT/f4A86sT7LLyIAgHoZiDPKSVV8Fd0ABAGXQ8zFgUawASC&#10;WcxOUQSP9rrF1FSv1++WpbeU8NNGjZ8dGBcJEAcIvI9VUASkABYtQAEARAy4HJM6RWzgOapTlCVu&#10;rOpKX6Cb69J3Ct/rVFNV2Sk7nvFY5VHHaKDLihugivimCfW4RZoDNCGMY2ij1agCuBmTwn3JjIgM&#10;Ky0XtAGQRxQUBO1kCSYLIcSIT0iIbkwzMWPWgKZu0gcqEQsTqKW8X9CIoBuxV9qsGlYbLJEYK0Ec&#10;+nsPXTplBQUL573mAIALiHEWkII8Gbqq7BTTDtYAIBJFVDaiggyqBLNoKJPnLnBGNzbOaxJ2VWdm&#10;fsfcjou78/sWNl1SVYvDdbwprqenp4XVUTp3+tTSueUjx0/dceehTrdft3bk6Mm1YXBFv42pWxbD&#10;1TNnTx3ALb/y4/Fo2SwUjrYuLCzMdndthxfCYP30VA+XYzw9zayvxdGwgfabt82x0JZNi3FAM53O&#10;zq2LRw6d2L1722icrr3+zvW64/wsLrW49cb23LmzRwfNWNRfeOEFTjSl1Ib6wvN2zPar4Xq45eZT&#10;eBcek05Pzzp28zNz137326PVpeHy+OihU7feckNZ9NaGkX1vdm7refsvgiVBY/ee7Vs3b56ddo94&#10;+OWb5qdXV1fX1ttR4266/eSBgyfU6ZnjJziENB4Ozi4RESIhtNTvdIfD6sYblsruvnNLeuCmO1M0&#10;9kyejx49fvjWOxDS071i7eTBpVu/f/b2a8/e8O12tF46kWZt62wh7dmS1nquHY3XlkKK/XntzS0P&#10;61vvvPm6G34Ae66tj8+eW19eQ/acHvN0LBeDzE/Nbt+950JL7eq502TjhBziCcHip+Znt+623uxI&#10;fCqKmR1btyxMnT52+7ljt4/PHd4yp65dPnH7ddvBt1l2zlbWRsvrNfzPSuJUYAVhkpxaU0RGFCNB&#10;0ANYc2wQLsJOkE9iyGdNDQks5kAK0UJwrAXyHVjHCEMJJSAM2ijwRIi4vttwHPAapm5s2MTROOAS&#10;Dw2XVtZCsuX1weqwqebmh4mk0/nyt74xdnL7qeNBi1tuv/1bX//Ok3/xl9bV3bp0biWkUUORZTB5&#10;Smiapm6bNjZEpEJZAk44Z7tVYSFi1ixiKoQwGo3avK1aFSk8kqdfHzbr47Da8tI4nlwdDuuIB4xx&#10;iHUTLDEqwOTebw3yiyUESqeqsKNYuGkax6LMIE5mTlTVOREhRqIplL1y4dRJFglSAc1SSvmT0AaF&#10;lJKZoY2VkwwAOY3wszbIGYxTO8fRwjjaOIZgVo/GHZUbrv1WTGsX7F78wrve+/n3ffjyBz3waa94&#10;6bjjV4ZrYuPzt23es2W+xPGdoOu4bkbea4B52lrIII/COJSyVC7ffcFdmGE4cJjWAAAQAElEQVQL&#10;ZAvIbpTaCGcaxpmhnmw0UKsocLwKpFKEhZkkkqyd4HoEymXhYHPQB/HSu05VoMBWMEGCNYWhI3IT&#10;sblsJ/U+pycFV3wU1PFiNGWmIqhTSpiB/ZxzCCuQign+DCiwNDhmypyglCoVKqKZPuF+Q4T8qE5B&#10;IQaYDVYlEIR3LBokMUwkExXn4S5VyuozGQSDeCkGEEkpoovFdcgHQYPgCS2itE1x3DYG3cGPBWRT&#10;Qs8s4hhDjy3lgpYTVYAqq3jvBZfABNpQInvfkgGCxZQZQ1UIT9hmKRkRpUkRhv0VFXqWURgdUIbA&#10;wlwI6MuEi2AJQFRgqjwqopOWdx5E8pQIDAiAyt67aKYY8fleC0QghBhDiCJ3kwJHAMYFlNShsQGg&#10;Bi6oMQuwSUEDs4xRyVrktt5NB5o4EUxhkPCtCvmhCwTAKtiARUQhbLZPxpnM5cbECEDGNOqMnICO&#10;6YQCKggzJQJIMrKILiKz9K4ocOTnGg3nGOOgVoKK4YIO2xpcDM8SjM1YGZwwAGsBaAAq1U4GKYU9&#10;+pxaa+tQZ+8webjSKQnD4xPtLVisU0SyxKAqRGOMIzm0bajbMKgbABqFr/AyAiZerWtkv3GwQW60&#10;EAjx1ISIJIlVsYkpGBt78Ti6KKa6xistIdbElEShA6vfEAYyJGPEUDBczVObsBSKER4MEiFNW35g&#10;qJEeAxBYRUWwZ2HASIYm4gFDSixKwglvFmAcWAyA3JXBebOIwIAuMCOAUSQxjoFs6qKocPWFpArK&#10;JArKbTQAdNmQCrWIFmWpzmUkzQVoMJEIaDEqEcEoOqAvuah3zntX+AKLMIBxwAZCNIM8yRIabWgh&#10;GMaZBQiAhHsEEUbQsJSU1ePDDO0K551Q6Qt17L1XFYHmPGmjqSRCsIBjKpShFe4xqLEcAQzMnGcY&#10;+R+ULMUWXQ+9Cld6VxU+IxfeK2ZjMx6FumlzPSaL3ksJtMJ5dV4cZAOIiuBATQl2iDH7IuD4dDkf&#10;EmHTJFVgSAFp1QFzYxDIKaUQY55jzoOGAQxHFhYRFXLQghPEgxNRo1sUrnCKbYKQdcKldxvylL7o&#10;FHgUKzFIliy01gYFgtPSKzI5MCusnbS9MrYLGyLLQBnQw02615mbnpqZmSo7VdGptBCjNArjBn6h&#10;6CtXVniTUnTAyasSx7ZNgRCxZkZE2YNti4YK2OLCENpQh4jwCSlFIhwT7L0AilLhCwciDH0xiaWg&#10;gZqCAVKwFCB+BjCJxAoqddvEkJOtsMJYoY0ppRBaGLC9u6AZIxI+hCASEYYDQdgsRgMyAkeVRAUx&#10;A4dAJGh2Dz4WOQfjAWsilkEMMLSQMrAKqYhTADsCoveIRnECMtFCk42ZSDJ1DJE6oIo6VccYZM40&#10;Q2gjLh4bsrG04J2wpcAZkRXxpaKILOcQ6nC6Ju2uxs6abprdfuXWnffZs2//tl2L/amZlnh1bcBa&#10;zG/ds1rTMLGW3SbGwaDpTc11p2cGzbBOdTXtB/Wo1yNK8fhRW19uqKaZfuFluGvHVOGGq0tnpqdo&#10;756FrZvm1pfPKg03bym27pjatr03Gqyw0cXnXXnbLSeXl2l1xKeHrprdf+8rHy1uU7c/HeJgvu9X&#10;lk4dP3lAO/AaHTl5cmT1ZVdcvH37tDXDU4eXB8uEcI2mg5XR8tm1r/73t530E5dtoJku7dm5J1iP&#10;dNZXuIUVZ84sra8Pp6enVMkXNjvfmZvvnFs6sXxu1VqJgb3nqhLnZDyOnW6J5ElMpeLu0vZKqNj5&#10;9y8duPOuKtCu4VBdDPParq2epMKr623bd/GWxfmiHcyMlujQTfaNf6uKuGXTltCGKy/dsW0uhWYd&#10;+8i369OFVfP9Q8P6xjPhyNDdcuysdntUVqfOtmvrjvz2cbmj7Z+3LNtlZl9/eicuJ0cP3mrtmW4Z&#10;q4KYeXbT5l27zz+3MkLkFN5mPeng9Ilbr9X6TL8TQnO2T+vDYzf5wZFDN349tuuziwvjIdUr47B2&#10;gtuzTlIS9uI4EY4PEtcSfnuIkXFJzmdBlNxoiSNjSi2xMTUmOHQs1aVah0OVqEjsoivM913PscNW&#10;lBbv1w1vc23U2rBucG41baoNmxxRmTq9Xt0Ecdommt287bbDRy+58v433nEHLvTQ6sDtd3ztmo+e&#10;d/7FfnpmCZuuqNabOLK4OqqTFnU0/EI0CGFkVltEZFsWGNdo8cR4v9utiqrwgKIovMdV1ULTxBqq&#10;mZIi9CMxnDGu20FdLw8Ga0OEcDMOCe/A2kjQLeCLCJIQUUpJRECnzKFTYaMrMRgpyUZDiCXhI6Lq&#10;nAMm+Koq1rKIQTgzZjShrgMGphQGTwENIKPGShEGviG0UmJ1liymtDZYj7GVenzwhptmqurqf3rv&#10;V7769cc8/vGPfspTjw7Wgy9d1YmNeZJdm7fs3bZtYba/aaa/ODtdOe53C68S6nFbj8gicodj3F4Q&#10;JwZpAcrsWCAYqSAImtA2TQNlk6WyLJ1zKhMVJpKLqnPATVAVX1iGExZqOlV0/aSoSFaBSbxzReHK&#10;QrGNIAPc1DYBxWIwA0RCvjMMgSNEoImRo1nmnhK6oAkgFQYDUTMDZgihX1bYYY4Vd5kYcSMSlIxJ&#10;BJxkCW1RiAQBJ8JYFBWwQB9kDTzihAuiWpIqKWhRgnG8itfsowQqKRcIiVQ/huQxYm00Qw3YaIAR&#10;LAIAKgl7BTFB4XwMJAhjKeNjRB3oMhYCEkYtS2ETNcECy9NkEjtwA5QY4FgKVYf1ImjjGzXYOdFM&#10;JyWIgbXMmNFJcYqmaGsBZEWhjuJRBzSytZgE8wpTCKNkGxNaGRLJBDa4b9RE5ByoggxQWEUwAo4Z&#10;ouGE24BkKUPKpcUwITwYy4AMgF6INjiuDQEYGAFnFgEiXDnpCtTx6gBoiCoQJuNwOwLQy4+KiiBE&#10;McsQR7K9hBmDWUY08gQLITaxmjIm0EUYSAiJlLewMYSjbJnsFxMlABZsAC4luPF4osLhUFSvzGQE&#10;S+JKUDcRFs2EKSREbwyWQ7elNA6xDob8g301mbeQ8ixiBhDMWHDDTjEl7Kuzo+Fy3ay3sQkUDGlB&#10;Y9LJ6wWZrM1VCG0bYC2Y2SxGsIsQwgyN2kJt0UjMsjox7yCQakcNdnjTQsSUAtZQwlQNOjGQMLxP&#10;lkA6wRSqBDMyKTFAREVEVRyrF2jtPRyBngADo6reicOkIpLQoFwsMTMQhEVcwsYkiSwxMdI4cvuw&#10;aSEJmCAzCHMMkKNNlgxCE2EpUa4FBYyZJzGWxaBJEVEQt8nWwEBKaCYUtDGestvRzPKnGFMC1YSS&#10;h/6/Pw7COcFvBTgLcNesCmxPYU4sTACFQUwdI8t1ihL5GlA4Dyg90pZHcQ52Bv0sAE1KjNAmRgvQ&#10;AoCxaHk2RowHM7RzqumUuYDUxJgK3ViFVScgGwuxFmJjGfoKM0/4oUJbRIoCTQdM4DinHiIV+YOR&#10;uwHLOH8SeP7IVpMpeAn4Duu9quDPqU7Ae4e/DF6qqhLJphyPB+N6SGy4geMiXnVK5z3ogKqKoAE5&#10;zUJKUYSqqsDLyP5Ur49zpXCi2B44KMOoHo+aGgXmRW4uPWiAqYiyIg4owmRQBEGYRcIoZ9YwXbRo&#10;mEjYjQmoAPg3gzDUYMVqZc/eS1F570FOQattrW7juG3AdzAejeq6aZq2DeO2RbcJwViMadziwG9C&#10;a9icFmIIceOT/sdckn4UkyICTTcAWniPAbCnzFXRFnUimsXewEHNwkzKrEQkqhMsQY0uWGRuMUK/&#10;SMaT1NqM69i2bAg8bF6EbrZqomgWRKGjImhUQQE0GcxEM2Uz7OcQQj6XYeE2RqQG9GFMMMII6tBa&#10;g2tVcq1269SPfnHPBQ+85PKrqt4iU9nrzsxv2nrBhVf0puYe/oiHXPXwK8/bP3/l/S+45LJLIsVt&#10;W2ecG+/fvy0YbduKwHO9nsTge1PU6/W279ieLE1PTe/dP3evS2b37Zk6dvimqSnev3/Lzh0Lw/XV&#10;wXC4sGnzT/3kfaP0rrv+wOo6Tc9uGsdy34X3b5ry3NLojruO1q31pqc2bZ7xnak7Dp688da7brr1&#10;pCtlbXRmbf1sjA1uMXhHUU7N7zr/wm27zxMpGFzD0Jq1nbtk//75Xpd37Vk8c/bYV//zOyvL50bD&#10;sLaWmlqXl9dOnT2F98UIv1HdLs5vrorSQrNj+6Zd22dnZ9zUNG3dulAUUnS8qIwGY4TagTvP3nLz&#10;ytqqXxvhJptm2M7edVtsVnF52rVtcfXk8Tuv/86hG79z4tYf0HCFdm/fvXNrvXJ2S5/C2i0dORma&#10;s57rHo13zvetHTWxNdU60d4L9u6/6MLDx09HxS2539jM2Bakt6u7eMHs9vNm56aP3XXL2tJdWzZV&#10;m7fOzsx2isItLi6Osfua8fDIoTOHbj9847fO3fGDanxyoRifPHRjas6Nlo+Ol452aFDweOu+7fNb&#10;t/Wn50fDdu2uQ81ggDAzgw8jmzEyMGICFw8ENc4tpkj5FAiJANG0aUJdjyL2Da6CYdTzzcJc0SmU&#10;UwxmuKe5oqqb1Jibmdsu68PRcNwM6npct7i7jxvDb6lotCLjZNhVWJASt9G4wI2/PL62sufCC2/8&#10;wQ9tafCND31i8aJ77b/83gdXVvDqqY2hpTho2lG0QWgHkQfMI9ER8ThRE6mNnExjSPVo7ChOlVIV&#10;zgkVTnMqKTvO4eM77JC0emVRCnk2x62wQfRB264O6/W6qRtrY4pJcRQx513EzDHGEGOyxMJOtRCA&#10;m9RainoSZ4Srj1ICOCaACpdOO4UvvTp1wkyTok69c8gIRVHgy3nB+SFCogQUlsRgJzgLyQkLWSMt&#10;OTt+x11rR0/ZarzzjmMPe/rTtj/oAbeeO3tyfbA2ascNuFaDUaTA01W37/xCr7NtrrtzcRrPx3g1&#10;UpWeLCjj4E7KBABrLbwXV5BwsBThizCOwcxijA2cHAOKWSIi5FZUIQWDBYQhsziFnBhMKSFOBJol&#10;mKyFAxAzwDezBg6zZCyTZQzDGUlgeJsS8IUZBvoRAAekAGAH9QFooMsGmYEo+AKoiCN2ieHLCtbJ&#10;OTF6ZYVKOhEFlLFyAikZAE1myOtUFA1AmhSMgyCBsBMVxqRXLryA8gZUvgAU8JSqwzyxcKZuFlO6&#10;hzKjqORzAo2UMGEpGmyICkqFNsAU4KWiqAEZw4CAjyX0mQW+TilM7oXgIUTQGkbnRIpZEmUtYXTv&#10;C+cdHkFBHTLAFzGCUAQDQwVADwzbts3HGAhiWMDD0qQY5M5CCg6m7DqaFIxAfzTBDgD8ewBdzAIm&#10;y3MFSsBME8HR2IA8MflESmABF5swiZDgQZ8asmCAaBGTkIZAECqLqookBAiyBksh2FB325n+30tK&#10;eH66G3DvTdhsSrCXYOeDTjLsFxbEGhiZwV2anWxsOUMjjxEGLaHBppwK5R8HBzcLqZfCiRMqRboi&#10;nQk4EVhDiSE21ICmtYUR0naMq3W9tj6s61qYQRPxD2HEK/aW00LV1yGujetR05J3rcwsRwAAEABJ&#10;REFUo5SGlAIxckuDpxyjYNQE3HjzpoDAANC3bBdCCdA1d6B2xI6s26YxBEq6u1jClmuS5XFkRyww&#10;bHMqnXZKj8xTeBgor8s24VxgeWChNakFdCKBR0wU1Qnk1w0LYRr6ONXCZwuqsCordgschgVIEG2I&#10;oYVQrY2bGj+oDpuIHy1HocEgHOuBTim2TQ7P/InRoBn8Ah+A7QQwnvII5BFYD1zwxYwK/PGFGnhm&#10;ETYAHmAD07EygboBAZ5REVFF+x5QccyaQkI8OJcdqk68p0Kw4xGN1kSku9YoiTCm4HqAOobYMBoa&#10;oiQizitAhFKKMeJNUVIl77ELVWEsimYBEGMLBFEqfVE4xZQqERmCJgeCVy08PAv4kfxSKBxUKoQD&#10;uiJ5JQYbAiNoDEWxnDKywBjs3IRcjCwsKhnwYVZRUFCnKpBcvGZNUZfeAZwTJ7wBiAOMewUawEEt&#10;IW7GtYVYqJud7k71y7IQ6MR4LEkR+E4IXe8Er8D63arf6+ARCEcJxhHkFlvEfF1PIhK/eVsqne9W&#10;1ZSvCoYdVAiGaVIMsWnRVs4lJyXLYQAls4b3fJTYkXjWQkhzG3sWIwDsXGMihSZKwnBZG8Owndwo&#10;6vwv0Oo2tNEAMeQ6WAoGHpzgEmxUy0FyDx80MA7I0jDbjxVMOVWcjN571A5B5rAlSBVWJpVcYGqH&#10;adgPoyIsjFUALCRVyAmGSQQSYlOjHrdNCK1Zi52ajamsTrxjEJmAc86Xk1Igu4ObOtAUzsKDLMKr&#10;bVvYGXTaiB1kG5IrkCYKYCnGzXsufBvxG7uMWBqdX9z7iP7cA5zfvm3L/q2bdzgrl0/Xl5x3yX0u&#10;2Xb+bnevS2e2b6OmPhfGa9/96pd6rm5GpzoVLS5OlyXyldx5eKmaXghSXH/jkdU1ufiS++/be96O&#10;PdN1e3jbVrd/73QI5/BecTwKFooDdx1dGTXfuP72E8Pmsiu2juv1pqbtW8/v9RdYejt2X7Kw9bzV&#10;huvY/fo3jt1889I3v3tSK7ry/heLG1PpB8HKTrc3P2ud7kX3vf/2PRddcd/7eRnNdoe7d8ZLL+nP&#10;LLS79nW2bGnr9Vsv3s8zneK6H95+x4Hlm248dvjwyvqQ+nMzS6vjuw6e9FKF9cHubbO7tna3bZVN&#10;m8Pe82dN8TNDXfUKFo8r9uqQ6obm+t1ugR+Xotd65fixA9f/wMZL89N06w++OjxxW3vopvFN3y2o&#10;pkJpbsuayTSt9ga3F/VNYfBD4bNmyz2pt/bcltJ120FPhuvn7jpz8sBgcG7z9q2bd+45s1prMZts&#10;uuxs3X/pfRe2bp7phjg60i2HU9NpZrpiZ84LUzhx+Faqz1QS6Oyx/VO0szNya3cduf7Lg5O3LR0/&#10;cPLwnYuzU9YOqo47uXp2pNYgBBqERs/rDKf81oQTCQlij5lEk0NUkmHHcaR7AKGDyCEOKm2XxvM+&#10;TFfjQtcRM3lzlikUNBYOVdVINbRCVkfN+rgdtWkcDVf2tXa8Oh6ujoa40I+bWBsPm7ZpTb2viTbt&#10;2HHw6DH8yjNeXfn8Ndc86KEP+4VfeGKt0qhLLCnhhkmJFEfdEEHs3aAOgbTGDb6lQRMbExMVccys&#10;nErv+t1Op/QYKwqPRg+1d52y6HpfCldOFuanNi/MdnHBVy+gnHAIta2FYImE1Ze4YgrMS0hCSAZm&#10;wSxGIlKHok4dMqCKsnCaQMzTCbvXJrktS+LUe19VlfNOsBJrSZxo4bxX7ZYFiopiJgZkNEMDpEZ1&#10;Ox43IGuh6bJMO3/7D28crI6K3vyTnv38nZfd+/hoGJ1ndWuD4er6IKmDeQejEVlamJ6am+pWQj3H&#10;/YIXZ7rbN81smu4UDAO1gqNdqA1Iqa0Tcd47p8JMJEh84wD1EpLguKkH66PRaFhPpIJNkEEwiUSH&#10;U5kFL2ASS4oxBxGWM3NoA6yT5U8RajQRGae13ITvUrKcjEKIGArJIlANMZiwkB3FGINFAiEVmchj&#10;CW4I+ECjTJMpJhMkViQ4IZjOsSrBykkl/4EOETmYDI4AtxijWUpJhEGQFLqCOgMHmDIpKgoVRCmD&#10;JOek8g7BAOiUyGAue5e1dB6gnHmBfrIUQ0zp7sMVBCEhJAGgbWZNQC6F2hlh3IYQwz3IWBuSxcQB&#10;JsqykDFBD1VhFRIsgeVADytyA1+gKcwxGtSxScEIs6jCdRvHjIgoczYv8IEHZCNwzd9Y1UKeEIJl&#10;ghgHgsUYsvwirEmUWA2G4OxUXA2MJAMLUXYcKIAQIIQI+TN3YdT/j5AwJUgXKZBBNTgAaJBKWVhA&#10;8O57CTPnsCs81BDvMib8S3njYO8AH3VIEZLXbRNjbC3EGFqITsmAlgz02xQNvLAwJZDPALowTQJP&#10;SllGw4CIKGffgSwmJFHCywiinNqSqTDEuge8slfgk5o5Sl3npoqi5xxuNd4DCwRIWGHMNqZg+do9&#10;bptRaJoQQzARQUIABbKENgBM6xCwF7AEPJmV4SmDpoaFdaiRBdHAVIaUWbCwQAYRdWrIcEA23EjC&#10;OIbGYuabjKEjxqEKlk0IQi8n2imrqvTQAhcvSyEl7FPCNQQrjIlAmTnrsPHhKEqqslEK1UKxVtUx&#10;nJ5QhLEElsyAbmLIbxbrYOOmHjZI7GHY4taOJF8P6macrWAQHrsHlGJsoFq0yIQAg0nyepAgtpRi&#10;Ag8zCDaJK2YRVYiiUN8S1COUlICREdFGSEAFLM+6E0IzkwG2EGOliADn/wc8SlF0qw6OAWxqrwJT&#10;pZRCDHWL7FQHRJbh5CJmrBcFbxEVgSWxK8CgUC6x0RSpAFZEqs5pG3i4S7XtJB6JzCJoYhme8z0i&#10;GvkRfagdg0ERYe8dTxhTBGaMFjCvjEhTGApHA2abpokxhhDwiTGCvoWI8czPlVmYJKCWLNtQRVWy&#10;vti1zoG+qgqKc/lYqQoEAXSuQBwGAa9kee+DGotkYAYXixTaFgjTM/25ufmy9CGALR4wa0ioSgor&#10;OCkK1+mWvX53agq/Xnioi/yKOqUAxyDqIFun8FPdLmIPGJDHUmqatmkam/CF8VhdTCmEFvbgJCpS&#10;+Aq1ihdmwi42PL4iyJORiMsPOYmJGYESYZG6zdQwYgkbBykqxQaWipjOwWBJiJRREfyE8CXIZ1k1&#10;uAJtQKI8iwYggQm+KNMvchJ1ToQ5OWF1OAIUKnsPMg6DmAAxcAEAjQgJyFKKUJwZk0km1FKaPF9Y&#10;IsMIscGErQWcsKwqonlndYoS9gGUPp8y/bLoliXCMj8OVRBEUjIAWGBnoGGIg2BNE/BrmsFyiYUU&#10;s069SFYH6iPPel9g0ChNdXpotyYzW/bUsuCn9u487373vt8jN2294OLLrvz5n3/sVT91v9CevPOO&#10;b588dvutt99224G7zi6t4qX43PTM3OzCrp1TMzPbjhxavuWmcOQo1U04fvzUju37pqfmmT2ySqdK&#10;vV5K2iyvn9FCqrJ7+uT6+no8dXolaDkI5f6L77/nosv37LvsIQ95XFkusnR6U3OJOyvraVj7Ow6e&#10;Wh/RsePjUUv3f+BPrKyvra6vrY3iuZW66k0TyczC3DiMYlgZD48tnb3TFwOyc22zurS0dvMt1x0/&#10;dtvuXYuPvOqq66695fjxtZtvO3P9DUunT5JFKv3UuXPtdH/r/e/3gB3bF2f6abB+6MILFi65ePf8&#10;fH9paQlJFBZrrYFv1Bdlp4KHOkW89LxN+7eVXRm1a2dWT9x107f/qx2c3LKpR3XbX9zWLTwtnytm&#10;57oz3b2L1GsPTruVXlUPB6diszpVNV1aKgaHZsIZGR6luNo0zWDUTs1tOnb6nOvO7Tz/8u7stm5v&#10;03Q11awsNYMTWxb8/Fy1aX5uOBotLdVKcvzo4eHSuQv37Nw12+HVkweu/cqRb/3H6dt/ODx7mNr1&#10;TqnzmzadXVoJUUamOrPdL+xriqn+9n2z51/en95krSmTR9QySlIR3E/QUmJKgijagBSNm7or9Yxf&#10;n6dz24u1bd2m65rVtXMNolfYT4o5Z64M6rkoZX0U10Zxfdysjpv1UA9DMwhNbWF9HXfCZq0OK6Nm&#10;0LbrDcZD2e9iV9918213ff+6needf9F97n105SyrgzyOHXMWDLdmY3FaxBChOeQj9m3kQZOGwdok&#10;UvhOr+ddWfiqKNDu4hLbrYrpspruIoc756NI7GCk0+kBAbuoLJDkqqL0zocUcP0dhToEQ/JBHWMO&#10;jpTYAkrEWVSPmvXhYFQjwSHPcGIKlFoyQGQ8bVsT2hbYKYzDGDmHiJTZCxgUlXpcCErhEoNmYglH&#10;bELmQkJgItXQGsjFNsSmzf9kqIk7vb/lP7/yw29eu2nb3kf8yq80i4urTeh4aKCQuCgKVxSrAxh4&#10;tN6MV8frq8P1dlz3y2q21+urTBey0C0XZ3qA+al+VXgYFFmzcMpKOADFOQigxKpFm2hsBgMFI6hQ&#10;t7BGPqHbmJA3kMi8cgfmcqqORBhfIeH0C7irGhNqAPRNQGcR3OxxNqSozAIGzJjiRClERJgkg2XL&#10;wnkVLTSkMGrqsdWRkB0SYgkHIYSkFL2T0sNxQrjoStLCq5oiJvAhxVgKwDIEaKYkThSYhKitQ4Cb&#10;6ro2FNDFhcdwegakxJRwLibmu5dT5BghTr6KYbmqCAS2mGKLAPTKhYehXem8ijrvC184dWizITKQ&#10;9EnIIB7sOSFpEQEQo8BkhC0EfyJaYFRIih+IQoA8FKByg1tQao0NqSREXOkJbcgIorAeCCLskoUY&#10;LRlvFAwSReBDQvHCygxRlUkFfkyiWmCzwNQIzsRKECkphglLYHxJYAHbowm/ayJtEiFuR2ZwfcM0&#10;ToZjAmpBGgAaiYVExXlW/OChxAr29wAYQAIlxYWdLFho6zAetXj2hNkDbsCFcqEOwLBGSjElBElj&#10;EUZgFWOKlMYxJyGMRMvPbxgMZk0ICMJIFierzCwEizEZcR0ssEDOYAlm3YAkyqBITJZSDCkXiGme&#10;uRBGzJcildNeUXV96cUrZxujdQ8gsionPadTZb6vd1hKlY09C5ohQaTWQNZUEh43sx0I1kg8jhEy&#10;wBTeYZtXHRDiZBawpG4beMJUk/F02elgocFRIp4J5pck3iHpt21sW2sjcOGdBJ8QEWIuQZMWMxE3&#10;kUAMRwppWZZOIQNQyKsrfdEBuCxz3/tCBdIyMyXB3QmStRSxtUOIIUZLhmUexXk0hBgFmBSxtSFf&#10;p8DNKQQ2UWIiy06LZq3FJsaQEjtEC1L3ucF4eTRab9sB3CQyBmWz0hdTvR4IQuQGQhDI48FMEEgh&#10;IT9gPUI7ec6Wxzx8CgMQLGWxxX4RceyUVEwgkip2WQEhAdnqQAMhVnQBAhSoR6TEjkVUMJiYVESd&#10;QIvSu1I9OJUeNbEwVEopeMWsI0swO8iO2zGxJQqTKQZLoJelx1UUmMJJOcElThAx6tRnwZjh23Zc&#10;j4dDC5EMuzbBAAQyllI0UA4hRotNaNFOMTiBp8RBghiFGYaNCGFWKIQ024SI+AE0MY3RafDbULkA&#10;ABAASURBVAzxQCAcsV1TTk0B6Ak6clYjMaympI69VwCkLaCwCkQtISIayswJXJRSWbiq9Gx4v8id&#10;wqsSCjYpLDW7MDMzN8cOromQs2nH0BTH5VSv2+vgolmgxpGBEQehk4F+wP5uJv+IX7kqtd/RXj6N&#10;XFW4lKCvWeKAI5kghBev4jTBByxGwpFTgFBQX0h9BGZIwIey0Brqt62FFseipABiFuoGnolNLIoq&#10;NlTX7Xg8xoRyKpiglxOqvAMTJe51uiVEcuCpsLMKqwMIC9hBQUPSAEcYUAQBADTuOOeZsFOdsC8d&#10;bOMdOYHo5Bw7p8AsfeW1UFKcy6FtY2xbWKqtUcU2IDxwBa8KX/qi9K50ItgyBENFJ1Z536s6/R6q&#10;Ck+PQMjppSxKsq4TvBSYxjHunFcVgb/EiVqMliyYNTFHQmgN9JiVohKJ4yJaLojboig6ZVlJ6RSC&#10;K/ZUbGO/P2dcJt8dcelnd+rs7u2X/NQVP/WI3oyuDg+sDg6trp9cXNgxXOeyu7Wa2Y5zdGbT7umZ&#10;neftecCZs/6HPxwvnaF7XbirV3Y3z81NVeVwfe340QMxjvG6czQcrQypnJqdmdnyla8eOHuOLr74&#10;il379yfphTS957wHjWnztvN/gvz2W+44e3pp/ezKyriOKXZGa6VZf+tiD3rgRvD9665fWR2Tm/7+&#10;dXfedvuJH1x3y7nT57rKg9N3hdGNvfLI5ffesrhYbduyKWELBAIF56eddr9/7a0njtKhY7Q6oNnZ&#10;mfGQls7S1796843XHz631Nx6+51JQ+mHD37gBZsWutNTPTP1rj8/u6kq+63V/fnulh1bqm63KGTT&#10;jJ6/1R58xeaffthll164w4/OLVSuU9CoDTy9e9TOnDl+miq3MDfTq5Kt3XLktv+UNBwN6ztuvQNx&#10;uXzuzoqO7+2dpTPf6+qZudlqOKKDx9YPHTm5ZceOanbTzJZdm3ZeMDu9OJconDwyPHN0ffXM8tLq&#10;DbfceeTYcqipHrWz1ey+3eefOXqqPnd6dOJoc/SQsyijYUWEfTe7uOnsoB1xj/xcNb13ZvdPjKq9&#10;3T33dYt7yvnNIeFoNe8d9rIoFYpAxt0mYr8gYFJMbUSuJlVy3OL3gb19u2hqeOn0yvnlye7o0Pra&#10;KoIkqrqiUiNPQkTj2IaEu+9YajMcrhG5mmUcMGF1jIAGsSd+HBP5EscAjDUc1bNTs4NTy1/90Mce&#10;9cQn7rno/B/efCNCHs8EMSUEsyFgJ5CSGT4pwadN24QYgYPLx8pwuDwaj0NKzklZjUJYGYyG4wbp&#10;wIxVPbbP/OzU/Oz0dK/TcdLx4kmdSBdvqUSc0AaIErYrPkyawCWEGCyEkIzRZRYSJlHkTksUEydW&#10;Vi8uw0Y3YdaQJwmXEKSwukbGMKOULLGwEqtIp/RTVRdp1IlaaDYcENq2W3XIkhdN0VzbLna6P/j3&#10;L3/x45/ase+8xzz9mWluPnS7XJTYtEKQlJ2IVwUQ7D4erw2GyysrK4Ph2hiZJXSKsiocFIfKU/0O&#10;0vEkBZMXSqGJbU0pgkqnKJWY8kHCUAEWY84nChqhbcejBhAjqTiEgRMpyxJLfCGFU6gNfxj0I4Ld&#10;IA0JG3RIucJ3qJsQAtznkAthAQBkZXMiyL9sET1VmER4UoDJhpNy4g7nSgfbeOgLRiKSEiwOd0Sz&#10;gDbWQtQMkI4ZroqWz0VRxVRKlibFIswJiOjfMy4EOzinEwbegT3WxhhqnA9tE0MUgcgumUEuUSgP&#10;kVGrU2Vh0LkHEtydOBoBDHojNBG10BQrWQQgQpYiYiCBHoVk2baWoD0ghhRCQmlbxEuMlK9WE4XY&#10;4BYikKFJQUNFM0FOIkoWQBaKwSIMdvcAQ0DBipAsmIFyDNGiYTkm0A3EyKjjuh23wczyLbuNdQAy&#10;NSG2MdUhbjRignKgRHkts1L+hhUQxCScLKGAAkZhRy+IBwAMpQmzKcUYEEIxgkwCjogoFFDBWhC1&#10;aKAQDSqncdsgcYzbtsaKmGUwyoc9AnIDjBj4sFUTE7JK3YZxm9EicdPGiT0n9kWAhAgvgB24iCAk&#10;teN8xyFFuQIRJVo4n0FzNzdyF4NAA46v9H+QoZEoORYnxCkrTyRZ8lwjHAn2lEkwBDPIAFETxE5J&#10;lcE4sSFchHPx3vlIJXHHF+qYHVm+w5gDdRVMCq44lmCqSMksK2sTl4nmHA0jQ8sMFmDNjMPAg6da&#10;TEEkSQRQ4kpdBf1Y8EdJAqyrSioMHSA9QyEWCI35RFiLLZWXqwA5xuwwSYIRsAghYTfUbRNCtJRC&#10;wO5ox3XMyTzEYZNfuhslhIiq86oQgIKliKBOoEY6ubWH2DYNHqERjeocskdiXEpTtlWijIo+EaSN&#10;ESuNUIRVRWViOVIRgaAxJvQnuGLQnYF3N6SU0JKsFirOYsC6bMSROakT79UpO5dzl1d1IM+MhgoX&#10;uHHCCtHIMhHQwayociLH4oRFCQHNnG2SEWNoWwQgyGrOSzC1c1hlBvHhmUxERJxTFlZMiUymDEKC&#10;Zv5KMYIQ8AOWBKz1vlAFGobupoDBCSYWJeCiq5KzHxo/Akv5LxIZFE4xwEZF4XyhHpwJ6kQn5LxU&#10;VVGWvqy8CBJUi41NRHjTj3ftuJ8DAW4d44eT8bB0Hl0goway4vKqsJTGkFUG2obi3uOpBu/HOjhN&#10;vFdYCgaH56AUKCNs1KmosDCTI1ZmzlolyJsmhVMyXBBqlCbUYxgTI2xAMkqgYhTbMBrWKg7SQnLE&#10;HChTiDBgbNuycHhm8JpmpjpoOKFep+xXJZ7J+2U5VVW9siicOMjOKaVJ3KiScCYiEAeRgXG8cBEl&#10;Rpb33jnlDEJOCIKSJfBCbZAn4jP5NsOyvISldFIU2q2Kbqec7nT7XVijwmvajtfZXm/TzPTsdL+o&#10;PMIGPsZiLAQwtkqwSj0sZrGBmikGjEMw5ol4BB8ZMkkbLeRieYMYAwc5ATXhbExmFiEU2lhICbfV&#10;Al6Y7vaZEZMgX2jVG0ZutTe9ZVdndrGOo/Fo5fSZk0Z61+Gzp8+l+U37dp93RXd2yxUPeGiSzSvr&#10;vW9/++jRE7R7V3Hh+fuPHzm+vr5uKVaFHDp427atM77gpmm6PZmb37a03DZ4kZDo5Jn19doV01sv&#10;ve8jqtnzTq31y5mLjp+24dixeiPYaJH95k2L+0vt3ete+/bt0Yc9ZO9gdXDgzuNf/+ptP/ze4fWV&#10;NB5zE6gdrO1c7F5x6WZJZ44cPB7CqNvrCjNTeeLE8Ojh5UN3nWTmTdtkZtHf9wH3m9u0vajYe4Q/&#10;TfWmbr/l2Le/d+3K2umHPOSyomhvufGmW28+MBpYp5id6W9aX1mv+t35zVt8f0GqKRKdme0kOzPT&#10;X9++JYkd3DE/umQfLl/17Kb+/X7iQZ2p6ZyYPG/ptTunxlU6PuVXjhy86dYbfyihXjl5qONHRTpL&#10;63f14vG9C2mhh21Id9y+Ot3rDZaXdyxOq60PVw45O9PnpblyONOl0XB9eT0MRkLUS+YdfrQoyzAe&#10;9UuX2rGN1+Zmp7qFznT7IsUg+KMrYWb7pdbbsSYz07svndp56VAXUme+kc7S6hB+xx3MmjpRKwoj&#10;RGvDRlZNRiklp3nfpRQ9xTkXF2TcHxxLp29uzt6+vnSwrLi2oIUPsfHKFuHQJiQbhsBlJR7Jwglu&#10;1biaY9OFqI05QJt0eTBsm7i2DtvGmqjrO1/8xGdv/9yXLnnAg7ZddNHseXsPHztsoQkcqdIIZSEp&#10;ESdCRKgIgFUTY3sZzis0aktro/r06vrpleFaE9brBnf3YduuDsfL68Nz+GFgedVa65XlIu7u3bJT&#10;FZBYCImdCo+HK+6VbqrT6XWqTlF6UVUpfOV8iaZzyGEiTskTzgxATFwHG9dt3Ya8x4yamCybjJMp&#10;NptFmCNFI4s2aupRM8I2RRs2TZbEBKUsXMfzdKdDbatGpfowHHfKsjvV7Vbuws2LP/z3//rPT39h&#10;2449j3jq09zubSPO+opnj4WQsnCOCWOF+tIXVdXFd1L8bmWnllePnls6cm7p3GDUJOGiLKtet1fh&#10;7g71F6a7Mx3fq7Rf4r1AK9Z2qqIqnFfOR1SiZMzkmeF7JZLRcDwe1+NRGI/q0BAlmASpxzkBiFen&#10;qkXhSbiNEUknRjJji5kO6ra1kNOQ+QK4TGQxtphPCj6GtUpcsMdcQbBvoshkCXMJR5UkHEtOSDm/&#10;ZfHgnQiSelVhFtBKKTEBwC2GCAFixGLYOOX0RgnjbRswhS5wMQdIeTLRpICMQCEoIRohZ2v1OCa8&#10;LMZKY1AHKCXIwMKCyFNJltfyj0q0nGqh+AYgNjJAKFhyYgvHHpEFsQlCQMRgbUz3AJAt4WxDrMNa&#10;gInMMYaU2ymZSDYahFUlhzPGi4e5vYBg4RxM4UQdy/+AOBEHsUGCSCZUmEhSSsGsTVZbBDRkGDFL&#10;oJ+SmUXEMriklLVDI2DEQsAME7MoAzHXjlUlF3zBBskyncxSRJnRyLPYWMLGuMhl/rClAHUCoJyC&#10;pWyZBBGwGCNGCRsoMMRL2RpEkTDJ2aSJAsCw9aSN1rQxD2LHhdiEGC01Kb9RQ7sJ2bARVElCglNA&#10;ybxKqdp12GuuFMndSY14Q9uLemWvWoiWDibVwqn34jHkBCHKzOqwCqFOSqxCAvUULRiUYAoRJeGQ&#10;IgzbWBzHNiYjvVtd4cSSQ7cQqZxWWJuge4BuaWJnBn0PKSiJQWZEMhgACzZB9hBGE3IIjAiIIY2b&#10;uDocrtb1+niM/FbH2KRUxwS+ARgEkbznHAEiAtaJCONZJKJMjNlSSiBtmCEUiIOB3EjJooUQY0oh&#10;t1OLLsxuDJGcTiLKwKvFhsalGILD114KL9QVVzjkBLIQU0I+RjUBhtfyXYSIII9KvnMDo7YwCk0b&#10;Y4Ao0VAxqpQtEMwspRhzzeChAspwlhNFF3RgIogOoVgE3WhAtVwlSynPEBtiZwNE4QryhRbwrkhV&#10;eigiRBOfinPaKUrkYa+iytjmWV64nRKIZHKgOPnaYI1aBOHhy7LsdLr9fr/TqTyog5yoTIqfFMld&#10;xeqUzDknwjHGgPeNkPhHIEpO4CJLoQFr5bQBYA3hU4INgsGnjAwAekinKSG0iCAGAcNQsEvu7mLQ&#10;O6eqeRQfixCkKApwxyBmUzYOKVCc63e6M/2pXqdjIbbjOjb4adH1ej1c6DEP4gDBGoGpiIkQ716w&#10;QTyW9KpO6TNdVRXJWBNuubKUsAgWVlFQgPBgCmBhEuwRy/pEg7txCxzjOIlh3NQYJKIQY8rFkK7x&#10;jYeEJqaQYmzxgqldWz8bU9Pz5aZp3HD6eBXV6+SLMq7I89O92X5nqvJ9r12nHcWvZFKKc5KFT3kH&#10;Eriz5thD13KqyTkWIYRxqCCiQAagkQHo2f8JJVoMyYIBYmhjilAQGUNxT4cAG7V31Cs87g8IrsJp&#10;VTiEq8JswZoWijbQop3kUaipMpEqJYsGWwEwaJbMYkCZBEkLTjEX4KRJgZwpWRNDSimmhCUhxSAc&#10;EEZAAAAQAElEQVQ2DmMnrByR+Jq6TngJqCIxumTAhA0QACGEwdra0tk1pjlLC2fOpfMuuHLnnsv2&#10;7L1k73mXnlpqv3fjuTuO0J2HRsq0Y9fC1FTasm1LckUdxgePHlteOX7m3LFzSycuvOiCndv3HL3r&#10;7I03HjHsMC1vO3iinN8rM3v6i/uPnLV73fdxq8N5X2256KLLveBS6Npi2+KeK0Mqt23f3OuE3duq&#10;XjGa6tDMzGw7pIq7q+fwC0u5dfuW4dLpg7d8f3EWcdVecvECAuyWmw/Oze9om+7BO+u7bhsPh+15&#10;F22/9/3Ov/cD7zezZdvauJVSNm+jn/3ZK9p2FeHW6dD9rty7a8/cgUMHtm2/YDgsfnjD0Zm57Xg7&#10;BXcUvjsOGt18Ob3Dil5nqn927dSgPloWR+537/IRPzm9a+taMz4abHl5eGR9eJLYzt+z+YL+cnXu&#10;e0du/NrirLtw76Z7nbd40a5NYfXU+qm7lk/eWbr6ynvvuffuqQu3lXM95ws6fvhQZcN77+huTod2&#10;dw7vmj06M3tEiqNzc7owP7tp287e3DZyXSNXGwkePak+c+bo8aOHy04VOBW9Xndm1vUXp/fdXzbd&#10;2y3eK87sp03ndfdf1vTnBsQB2yTgaiLtaEzNKLVDj2fbdtiGWlkQWHB7SIYLFCl6hqqjPF8JrS3x&#10;6tk0WlsfD3DbXhmfSzRKNlJNdTOKoZFkdV1z2T0zCoIMh/WJCdGeWIxcmkCNI8/7Fp2yrNsggb73&#10;1W+tXnv9lY/9+R0XnL86HmtZ7rvwwu99/3ubZvqxHqqSqDgRVUE4pmjRclwaE8K3DW0d25hSS4zf&#10;cM8ORsfPLi0NRuvjsDpshk2sY1pv4/JwfGppZX1QNwE7RoJBKGJomyCNKSfkbmy/LnKyIIAphIjt&#10;AcBWB7iiEO/QJSGLFmJsQtu0zRBX2roet01d1zHbjMwshBSjRQMmvlMzKXXbYEkbAwrwMUbC0MlR&#10;6hYeAtRNrU6b8Yjb8fnbtt78jW9++XOf375z91Oe81y/uOnUYF0LVxWlz3cykM6WwIcyQ1yCEmRD&#10;FkA0EORXl9gN6nB2ef3YqdMrq8M6tMinZeXLQnpdPzPd3TTbn53pzfZ73aoga6BWBQxhZJyUMiXG&#10;sSJeYHUtknGI0RJD5bpuoWxKBlVwcSlUK18454EIGaBjmhQznnwzBrEcbbZUkJROC4UirlRPlkJT&#10;p2iSyMEYAhoCt0bCmIF+sJiSJWQiTDFDd68ME0x6nFKCmSMEMwsA9AyLYOgmJct8Uy4hYhJ0somS&#10;5RpTsGC+f1i0CWDkHuAkREqZAKxyNz4kg1GYMXU34qTL6FiELaLFCWSGeSUhrFIywyTMCWK5k7LA&#10;bR6MCT6LWJitxESCixurkkiyFMzG4zECJgZgJRYGFzg6c5SkqsCC6bw6J6qUXYbGBoh4JmWMJSRw&#10;CC9oS949DoYKMcBBgJAiCQNSyoLTpDCLCIjnD6vAC5DELOIPaMkMNRlKRAsrRIRRRNBOGEpgR/iG&#10;uHkYH4jqXZpgYTylFM0iPgb9TSyDh36JOJEQo2YGVQiglhIAMuALDUAyjikF9MFINrxvTcRYCmah&#10;DfjpAKoxO3C2aDHl+zHsU7CU4jyLJ0EXs6ix4/6nJsiIoJeNoiReFVBglUqh6oS8OiyBatlDdHfJ&#10;FAhj2b9NzJfRQTNGw6IxZ2JY1fU41MtKtVt4bLFCWKJB60rzq33HCuIhWQhYQ8FQErr4Ag9LCbtG&#10;ILWlaDHEgKBtEqI9siqrkCrScxRCOm2ZkQORYcwMcwWzE0iRcAcCQCQQTKATI5IPIIQAU2AQANKg&#10;jwbBsExwUROsAT/sk8QhRQBwIE/GIRKR0hdIR4UoNjV0KWF2SUALFiOkZjxNoQE7QEwpy9J7D73q&#10;JuBBa4N4HWLTRNQxWBsswTBCwGkttphA7GdG6jVfrztFCaYb3I03vimhQKaUzCyLB4Yp5bl8dydi&#10;g/482TKFAx0pigIJRIRArfCFEl6cwwYZHAsRxQANIohZG1MuE+q5gedbdc5771TzFxroAtAoCu/9&#10;xqCHkCAHUpNFhoZZAqCBcTgEtQJJ1Mwm3wp+lpKCLja0ZDGAnBLG8In4mP2Pp7AcMEFIKBsNVVHN&#10;nzgpyXIw34MG7zdNA3bOuaqqOijdLmbruh4Nh3XdqNPp6SkYB9RCzOKgwZKFRUNFMVVVVbfbraoO&#10;2hgEgPsGWJZ0YnYikAUQEWQAIUBK8AKIKbByNKWEKTMLIVqMcDe+0o8VSIsREAltPHdu5ZYbrh+t&#10;nW0Gp8drJ2e64iUACp+m+mXhmFLsdztVqTjXnLASAZzAFtmMIIKTBcLkBnPWB0IgQlBbsgTJMJlh&#10;Mpm94QQbgICPUayFnBYtpCync77w0L+EEXqdDiK6gtMLKpxCgF6n6vVg2VIVIuQ02FqIIcACFg3J&#10;PBi2BYl3TWzDZOvB7CoTZLMA3DZA9xBjDNEipMsmNajIkIUSkwENIjPC+u4u8nrbjC3UZWmcRoXn&#10;8XA1NMPUtjjW+93KqyCmHU5w8Zddfr+dO/ZeeNFF+/ftWpwrp7qyPlw/fmp1Ydu9Ti7TcES+JAvt&#10;8sqZTr979NjJldXVhYUSchw5cpeDqRm/k9va+spgQJu3bt+8ZVNVdnfuu6Lo7/nhbce27b5Iq81J&#10;pliKpXNLJ0+eHKyP2qBN5BjHu3ZsiW29sGlT047379sNI2+a789Oz+GO2Zuex4UVW39upnfo4KFz&#10;S+tlqUePHVrY1Dtx4sQttywdPw4NaO+evedWzp05d3Zh0+bl1eH6eIzH5u3bFnpdHo/C5Zcu7tvb&#10;veDiHWeXT11w0fmD9fr71x7dtWvf7MxcCMHEr66EhZ2XTM9uPnN2pQlpHOPS6srK6un1wdFdO8rd&#10;O6p2dMzL4Oht166dubnbXb78ATuuvHy2H+8cHvt2V8eM+4nwti2L4/Vz9eDsTN9JqqdnKtH63JkD&#10;HR0VRfOQB5138fn7Lrvw/DKt0+Conb2B12694bovcjE6t7rSmVoop2D0ORKemZtd3LxNvT9z6kgz&#10;Xifkk2p6x649l11xn3Jq06adF1x2v4f2F/bNbD1v7Kaov3lUzi6NAhcFsqgIvitKUod2fX19XNcp&#10;xZSSxcgIcGHQzzFD6HIhzns/qHFNDZz6zUAOHDh43be+WgxObuKlrW55yk7NFIOCVju+7vnowqCn&#10;UUb1OCYrigk/VySWGKVuqeE0iGHEdG51rUvFDV//3pkf3v645/36JVc9+Oh4eObkmYqLPRdeuDYe&#10;rhw/trkoqG4sGhExcnAys5gS0ihU8BhRmYQ+pTZCdjc2XqubpeHo3Pr6ynC4XjeDEEYxrkU6td4e&#10;Pjs4uVavjMOgDqOmbX9EVokLll5R9X1ZsZOYAMhrDTASE2cmIqSOUWhS0ABAmrYNTdOGNvMPMVjE&#10;WGzaBiMhhLZpIa1ZiBZCbIzxzJDamHDWDpoa9xK2VIqKYisafksZ12tzRtd9/kufveYjWxc3P+n5&#10;z4nzszVRr+pDPDxadLzi+CcyCONLh5eCpsQOV4f8igXJxUFacor7PTMCdH04OrOyinowxvOZ73Y6&#10;XrT0UjhxwtP9zjRIV2WvxANg4ABpI4ib5awBwqVzeA5ExACKohCRrEaD0jZNvsG3bQutRWCMDM57&#10;4MBCGPHeFb5wkEXUsThh5JGeL6eKoufKmU6FxlRRwQKwTIwhUTQm0oTg00LhBxy9ZFGSYS0AXRhT&#10;iJVZRZwDPTUzBDHMHWDlCSQmRqhMRDIi4E1AsYadWEohYRiEjZlVkUY0hggXQuwyR6v3ClGdEyoc&#10;FFCvzqmqAAQ44BjBKOYlWIUmp5gsCEFOwvsoJM0SQUTJ2MbRltcHZ1fXsH8iRfGgBMJEiFZLnIxy&#10;TSIMyikZC4tKUXgIhjYGzXAfg1OIOanohndibLMD/ud+I8xsWG+RJbfVITOAiMqkYNY5B2qQHBDa&#10;EOA2fCJ6sAOQFKjQE0wxFLBXRUAkCYcETQMGk6VgYJJgLkDCEUiQCgwhdJY/z1myaCFG4BORCLyH&#10;gI/YHsFgjwQLKsE9VKovBTKJI8blz+daS1Gs2qD8oxr0osFczCyMWYClhB4AOMYELuwU8ptlz+LE&#10;JaLK+2xFTpDAK3vNEQjTpxRNjIQZu4YJMoHCBAxiiZK6jFw67TpX4Rk4BiXGBkUYgAhnO8N+tSWz&#10;EEIMkAHs0t2ikcMxmYg5lSqFcAYmDXVsRyGOU6w9EShPOd8T740cq3PiwNRDDwG1to0h4EIuRATW&#10;XhXXBDwee+cdcBGPWhhnHYQ1IYJiimRjSyNrkaGhixMpRSsGOGUBEZDiREAD/QAzwYCqiYkdaAiW&#10;tDG2FqLFJIwNNUIGM2pCHLQ1Xk+sDQYwFHAd58xSZvrZawVTr+wgI7EwWCAvJ3HggoWgGWJEFjWw&#10;nEAIYViPxw0OhjZSImHwMkpNMnSDWUzJkoW2NTTgccP7FPXel2XpnQP9e4A5s2POdYzRsA5LUi7A&#10;yV9QkCUlE1GnWlW4V3VBRUS8aqeb/2sgyKZosW0KL+BQIAVaTtnKyWGNiGJpbimK5MIiypyZmmXU&#10;GAMaKfPilKxtc0ocQ8WmCSEkSxCtbRuz6JwTFedzgYQATpjO7ipc/kcXyBseEUwm8JYkMFElwRcb&#10;kM0CasUcIXPATklVvfOignFLSXNmzsIwCpZxFpKZIUaMmTuUBeT8rxqbNtRtPRpbiIVzhfOOFYpk&#10;mlnA/IHA3rnCezApCwfwTpwQU/6ln/GFBQbOCUVEIAYA7RBj27aoLeZZDAIwTiq+wEZHPgEF75zC&#10;QOIy36ZpcpyYxR8tYYaQtjA1t2Pz5jRaac/eNT5183j10NGD1zGtOR13K4ETvccWkpBqS02nxMZg&#10;SIitKokmVhQEliOWmCgYIMWINhIlxA0pwr4KCybawIdrIWrcMBmEsfzBiKqD6fK1vCo63QoX4qJw&#10;MIjCaiRI+yALVNgZK0KyYLGN5lwJ/ZsA92f7e++d9zGi7VFgXlBmYbCLMQBCDCklDAIs2UabJyXv&#10;DmCYwUBoAwHDlAQCd7peuBmsn5yfx2WgLnvS61RV4RxFaweFhH7Hb9myZev2bVW3U49W9mytOunI&#10;iQP/NlWcvOzSfeR85OLEmZVNm+d37doxHrU3/PCO7197YDQarqyvkUpV+fnZhROn1kF0fe1YjENY&#10;NsTh4nx1xb0v2bx4wbHjbWdqsTM9MxgPVleXY7Ne16t1O3YlU7uyeurOzXMFTt1DB5dOn44r6+ns&#10;udXYNlu2zq02ayOqfdWbmlmYnV84vbyivre4efHYyVObt81u2TK7uhL6Pbrvlf2feMieQKNbbj1s&#10;aerMubUjx45N9freF7NTs3fcdjs8nqxZXOyFZn1lffDlr97+n1++df/+ucXNMwcO3rJeD1ZGjd9z&#10;n8377nv69On63HHHsrI2Fi0TOZzUg5XlkyfOnjx2akb9pq47fxM94WF7ts4c3jR9cNvcmSKeWlla&#10;F+11F3PrIAAAEABJREFUp7fXwVWd4t6XX7Rly+KuPTul69dic2zt3Dd/8J1ex1mzfuSuA2eOn/j2&#10;d75x5OAtcf24a5baIRJeOnJ2bUjl7ObdC1u37jt/z09e9cDtW7eePXGq49zmTQv7L7pien7bYL0+&#10;dPBEf3FPf3Hv0SPHndqoGYyx92fnXWe2U3R6WqQYVJ2Jl2oq+SoGGwyGlli9bxnxYkmEVIui8M57&#10;RCdry8VAp9upXStpa/I7N3U3XzI/t7B0x8KZ782d+9bc2rULdnAqHZPhUR0c20xLe/1yjmds4KZB&#10;2kK85UDMtGny9EkpMXVccdO3rz35gxue9Iyn61T/1pPHtl9w/tLycqib06url9/3yuu/++1Z5zoO&#10;MjjLmSKKKCRTEQQuGzt2gsKckmGrjNowCvgtwdcJd9b/D5v+HaTLkuWHYcdkZlV9rn339f7d+8yY&#10;92Z2ZnZnZy3ABbCkCIDBILzgCJIgAJISQhIVkiKkPxQh/UVJpEgQQQIBAQvC7GKxAEGsnR3s7pgd&#10;//x7911v23d/3Z+pqnT61XdnhksG857Ozso8efw5mVV9cx3ytPHjaX04rceNx939+XT+6ODk+dFs&#10;52S2M54dTmYnAa+FlqwTRDBlkBUVqK3OxMyBc0gR+QJAkhg1zgpsYlRLC/s4Z7qnwmAC8YDqydgO&#10;eTsKKHNYdV1R7lc4eQvQrdtm5hv8mbjxgaQ7dHPObdvAzL3S9JxujYYffO1rv/RzP7d5Zuvf+Qt/&#10;kZcGE00R7gB5SsWCGrj2q6IqIYAprVHOknHMkwiZhTVo0cRqbzDoDUaQ+GQyOxqfHp2Mm+CLHoIe&#10;L22aYwR+YWRQmGFlC8lGckdNBLfDnFNG8sNRQqK8IAwFpShtURQinFL0KXTnfYwehTp0dYcTzrzu&#10;/WZBIYsSTIoDlDiBwkIueJIs5UHZWxuMVkfDQVlUzhqBE/GamK3FKets8f3LikJBgfags9hO8MWL&#10;OovHCBliDClhnL/fUsohR8yQsKrknL8XfDljhPkfkML4BwDxWLrTzipbhRa4NGDARgg2YVTUlFFb&#10;E8Ih55QiurxowHdGC6NWYXJsQS9GuFNKFfRRapumqb1PMSllJYaBnNXCGWwx0tGnFHOMBEFTh6CK&#10;JYVIurAfs8CGLIJIZzxIZpVIUPJ7kJjwmDvxQSIAWZTUsCob+FhIhAyaGmeMUyXYKEZOGSwAzN1O&#10;aBZCzJhkVunspqIAaEnwDlPIKcbYPRKxdFtUxKgyd2MiEmzElO1mmJGxOceUQfH7wMxgpwZZY4EP&#10;wAzmMGtYum2ZOnkFNjRGVYlFYViDXpQMqwFj5kVgwiUEbiACEAEmla5wRow1hSg+clvp8LH6Qmxs&#10;FVU8LiB1QuVOndz1EfZPKQEzhYh/uZM8o4oZESPsjHXoQVAIKrBqxjZC92JfJwxDExGP3TExVmOE&#10;nBS8oMbklGP3dy3LVAqXxC6zyfBnirEFX+yFVB33lFQUtViMYgZg1XAmAMaACGxA7H6/wMcIrGZ1&#10;W7eh9bEN/kVGFCKV1UGBc9zCNdgLyMIkHIQYWnX8M7bnRYP3fYyAkFPI5GOufWhDNwMzqZJzOiiK&#10;UVFWihcDUSbYR2LIkKPjHOf1fNrUddvOmyZmbAy+bZumAfkOJSe0EAOuUz7k1id8JwjdhYpwd6+j&#10;h+QRJhVOlBP2AFKOObNKgs9j9N6HEBC3GS11KLRoeAKklLAKdqHFJtCAo5SxWVXEWOvQ+lVZFFZy&#10;t80IkoIHvd6oP0CP76UlGpbVFNZE2CDDWizSOQLEwR3HGRjFmF4Axv8jdOLAEuEFGvCJSMFZ0CAG&#10;PCwvnjAPwBJ6gLVGcBbkTiZVY/FPDaLfYGAVTbQLOWwGMtihBy30HUP8LKAF1wUAIUXYwQMBY/RA&#10;hloAVQ0xLqKjK5iYt9Yag2rEQJPvN6DhESCKY9A60yHZRY/JnHIMIYdgYBgREAFgHn2CVeAA76F7&#10;7lo3kSFezjFF4GaUBPiRcqQUUooBtgJ4DEABwAt6OWVVFiWgrywt47CjUDenR9uPPvSz3Te//ut3&#10;3/9Ge7o9LFOvyJQbZ9k5flH0ui9ZTGBICZ9FCIqliH8pxO5fjCnl9IILIgrlD72ogDWgEzlngqDM&#10;wkzCanANsr2y7BVd2CA0rDIhPEEFtEIXkDklUA0hhhDaEKfzejJrmzaeTE7rtsFazinm1EDRGEGY&#10;iETE2M7D3LWOO+ZzzjHEGEJEehAtVhiYIWKnh406PkxoedFTDtE3OaZ6etSePj7eeXd6/EFljslv&#10;9/TU5oMwe0T1o53H3/now999+uSj99//7rWrFyQ1h7v3+ub0aO/2zvaTyWQ2HKwM+sNXX7t57fqF&#10;GzduraysLa+YM2e3xqfNvK5jCs/x0Zvo4cMH58+vvvGp8y/d6AvX9WQ/+vpoPF3b2LqwtZ7qo5Ul&#10;Kt2kbfZzmm9urWbys/lRb+gOxwcPHz1JefDmm08++ugkJDl7ZrMJs93jE9szs9nx3vMnvj39xMde&#10;Xts4+3z7CIGL265v6401Agz69uGTh6dzX5YrRIWvveZ06+bFj792ZXfn0eMnk6pP/aFubazMTueH&#10;+7PBUF99bev8ha3nzz98+vxB3ZwgGq5eubq/uzM52nWVBt9OT0+N661vnlleXh0urewdnB4c1Uf7&#10;9cGT48nendvf/ZVSn64uzZrJ3v72ZHU0aptc42YZY1XoyfHzw4Mnd++/G2i6vD549PzxtJ35VD97&#10;vuPrdoJXl1hPZ0ftfHyAd5pZuHvncYzm7PnLm+vrzWQSfAcHe08RRb1+b9Lm3ublNDhzOPGzZJcv&#10;vbLX6PPx/GDWHDR+afPsytlzCGwEc/RtRGnPft42KJu4oJjlVRWXWp+jV84ZNwLJrF3kGDZWrIgl&#10;to2UJ7lv165RdX5j7WKenB7e+fbhe186/ODX0vNvnNz7rbj79lrau7XUXu/tze59URxKgkiMyXsv&#10;+NZIWTSJZjHqQ1sQvf31bzx6860/8qf/ZBy5J+1p7lXTpj0+PmxCTWrKpaXDw70v/86XFqW2MHjV&#10;QMwKC3dhKxn0HfqEwp9yysg3TowDgCbe1zlHFlIbWfFH5IbwLSofNM3etH42nj+f+Ocn4dlp+2RS&#10;Pz+tt6fTvbo+av1pE8bz+dQ389AC6hzqEGu/sJT3MURJUUkKI2VhAb3CDXoVykrpbOnMgmdmjqpk&#10;HRkYzwhS3RlkviutU1yGhFvEtQ+z1rdNms8bH5NYbXxtOa1Z++y9d/7lz/+jzbNb/8Zf+LP5zPqE&#10;8nBpKIarQWUKoygbysyZKDnBhdsNq2p1MBgVxcC5QtkICUMGFCeEa27bFnIzK6shtnWMhyfTnYPj&#10;48m8SUTS0YIig8oOSjsclBWYgK7mLlY45dwd3943MbaZPHFSS9aKtQqREhDATBhuCSFkKJI77qKk&#10;yuhFSLvqzsAiEZzKPgUSiNPxVeqkxQ1+qd8bAXpFz+G6ng3ocWBK0LUypmdxcgjGotS9oHACO1UV&#10;7YhgLCoinLALD7ALU16MYSNMADukCOFCSoBInWWAnEWw+gMoFs0aC8WNIWPxTQgCEMaQM+ecUkIX&#10;A/5F7OKuga/CEs6iZ0gIMNwpBS8ACpBTgzPZaYEwcaYb4zEnxCMCKSPZKmcBwOw5Y8WAFxAMqzLj&#10;0aoRVWZRJRWB31nwQGAOGYD+A0jQiyhmlHz4LOQchcmodFs4o4dhsMWIFGwKtYUYxwo6OWMVvxmo&#10;+IVHoGGg1C0LMYCZIyhSDh10ZuQF9gtMrGIQUoJVXwAeVcQAWECHWUiwoQMsgYVkwi74AgQznCVQ&#10;WEXVsOAiaKSzoTDsQzCRYQI4ZSPkjMDaGGCmA6FuLESc0DmjMCZ6XNkrayqxPVU8qhFEDoygQlYZ&#10;gL2QhikpMVgoM9IDA8mJUkwJhTFGCoCc8TZLQHNMRhRSiaooMcgxsSorOBMaQ6mM3wRLvABlKZyB&#10;JKWRfuFGvXK5318bDFZRsE1XMay1iOwAj8F1OXacF+5QxYqDMYS7Bm4d3e//wIAQk75na6EMATrA&#10;j5J2WMIEUDZGS+sq4wpRhcgpCwuWoBLMHhc+hRcAIUHfFCmhXHR5GlMIqUW0I39IxFhXqBrUr9Rz&#10;stIrlqzD64eVBPPC+IiuSBmVrQUFik1Kbcr4Th98YGELNUVCTo1vO+JN7KiH0ETfhlBHv4CIsU/B&#10;R3wwIeiYEuwBqTIoQ26oy8yiqvgFOyeg4BeBPgAPKaeuBzZ8iDsbNpBk6Ik+AUU4ZU6xKIqlwRDe&#10;6yLH2hcXMhHQyU4FJd05A3VASr/vWaJOHsx0IsUAq75Yyp0bsPg/gYWMImCQc4hdrYDhgM/MwBNR&#10;o6BPQEC0IxQLK7AhYq+TR8gYmEtgMGMRBMBimJe7JiqacteIaDHBtBAsoLzlHEKIC3aYfAFAxaDD&#10;ZBYRjIHQNE1bNzlGq11sKLFTU4AZs1kIil6BLaLa/VZj8MsIGyEjjBpsFgMRaNItgT4Rwb4MlVPu&#10;hICZMloXOrSQEJ7BgBIms49wccDXK8QDsyh3WmBVtdMOCoMhxiLSK3Gk+sn8tPU0WDp76fKt5vRw&#10;tvOg8CfN/v1Ht7/24PZXj3Zvxxp/ou/Oi5bwftz5OFEE8ZwjyKLU+OARdYiutos372MMkJApMyFS&#10;wKgDhoJgzt1YhVUIagscYa3CJwJnCaHIBEKfkS1tjmnh/86wYBRS9jGFRE2bp62vfai9zzkjDMGx&#10;ReCHkFIER9UFWdjcKDYCJcbkve9wYojpf2K3lEATidmFOhZUlFUZps5RKCgCs/VDZzbcbPv933jy&#10;zj//+pf+5sPbv/rg9q9+9PYv3fnOzz+7/S/vv/vP73zwq/s779TTnenp8d7ekXIZfbO3+3RyMj23&#10;ft4EvbCxee7symAkw2FZVm5lNAyhaQJVg35VyeEhMdNkMu/11NeHFzZ6y2U+OR3XftpbthcujEZ2&#10;Mt15a7r/zUFvr6zmW2cGdXs8C6eN84+Ott++8+Dx9vj+/Z1mTr6hZ8+Ptd+bZ792pmITjo+fXDnf&#10;+31f+HjfhfHh+NGTUNdEXPTKYlDRzRtbzfzk4JCePBnv7eOD/ml9OrmwtbTcm26txTNbg40NunVr&#10;+eWXLzbz9v33Hu7tz4ti9dGDnfsP7t68uY57f/LtpXOrl4bt7Pmb1h+H6XgyPghNLSLqClwOj2fN&#10;08PZ/phOTqk/oNnJbuuba1dXQn364N5+Pae93ZN6MofJ93efTU92KUz7VVhf1b3nH+4+v316shdR&#10;2JKvBgbx5EO7sjYKOTx+soc/ERzsTlIrhVbSNHe/9c3dj95nPxsfPE3pxFh/MKtbt2TPvdy/8vHh&#10;xZe3bn3SD7ae12IvXXcXb9jlc8trZzaW+rEeZwQGpc7lGaeSj7kNlKuyxN9UeTqn+VRwqeCQOKBc&#10;IFA14zfnJI3nluwk0E6dUm9ld9zWTVwa6MhNNt28mD8c3/1K++jrW/Wj1dP3Jh/8M7P765JismKq&#10;ojuijDBqk653SrIAABAASURBVApZ5Z6RtV7vK7/xxb3bd//wn/jjQNqfnph+GRJVVf/g6PDDD28X&#10;vV5M8ez5i4cHB34+kWaOLLPWIg1SzigBECqEyKTWWGYW/AAki3SJhNrfhDRp2wZxzwJt5iFMmzao&#10;TkLaPZ0e1P6w9nuz5snRyePD0+ens/3Z/KhuTtsWmC/Oj9m8a5PZfDKbTmDiLvcSpU4EJAxAGHeL&#10;DH6wVExeVUJsc9ei9wHMfWgo4nKQYQenRohfSBtyals/nzV1t4HwdYrx59o2fPT1b/3jv/13N7bO&#10;/LG/+Bfc2tp+XVNhZnVtrK3rafDeN00KwQkNrK2slsyOqdAM0pU1paL6ZEiF4kIppuBTbGNKCKOY&#10;8zz4pg11i87P6/ZkPDk8PjkaHwcfyrIaDAZLo8HycNArXWEFuiBSQSejEkrGmJlVOvlFWJSMteqg&#10;lkGz1hIREHCyO1XJJEKqHYpIJxtEEspEFFLyMbZtHWJsmjkUghlxWHZQOvSFNc5qIVyIdAHDzMIg&#10;1f3CGL+k+wX5tGuiTsUwG+1mGX0HMAH2gF3OMcfUOWTRYbCY7CQBPnHC4wuAVbFqVZ0Rlhf6Zgxg&#10;gUQxYrnzLKwIrG6XQgIRo9oBS7eJXwRDQmQyJRWQz/g2UBjtTGq0ULEqlTE9Zyujlgm65+iBbGAu&#10;Ubz7FRbXBmuhGrEyKzH8CzCQhTtLwhH0/QZRfgBpoeCLFYbLUgb/jixjkKizQogpLrzJhTF4Wyus&#10;NcLYwnlxwoGXqohgBmShtcBtGGXklMYYQupCn2GU3FmAudsbQDFjf8YiNsacgdYlprAwG6POQRtB&#10;YIA2IKSYYvQxYGOknKA8EzOrAB2/O0CKUYqcsB6gr1BaRBEbVgjslC0zLsQgbECXaREnnXEKYyGy&#10;5G7GgTWTZTEYODyBeccDDsXGQtkIAayKFeNEuoEalYWoxJ1kBFMINALAGrAE9hJRzpiIxMkIGxYr&#10;BqQxDwtENO8ZTbKqQni4GDiSE+hXhRuUZed9awqBbJAz4sUVd/pB4ZC/UK0QtqpGiBlhF3nRQJkW&#10;jYkY2hErY29WDBIhxkDfoCxbW0ABxaqKkqqQgk5nGcSPJnrRsjAJJ5IYO28Q4YnR55S7nvGCDQdl&#10;HA5IzxjgqAwe3KkDo3XGhwplofjQAGkR24YVIcLcETEKH8DkxkLElLmzg7EGTWHA1sd58z2qMVFY&#10;PGKmbn3b+BZ3q5BjBKSYM04mAGI3JUgaYQRjrbMW1gFZUEv4ASDUWRi2xjgvQrETBNYjHxNYQMuc&#10;MSXAgoICyxgpy7IoCggvytbaGGMIkVTKfoV5EQEmcpEZGylTYBAmEmKRTpHYidP9QJnQtRghvm9B&#10;BhuBo8bwomUYQQ2T4okWHyOsxTp1c5RgF2OsEfgDJsSm7k8rmsmQwHWSCToRUSc+EbRGLhAI5gRy&#10;WAXgEUdMBpucVRW6MLOogGzOnUOJCDNQr67r2WzWtrUxbAwshvVIRCCLjcA3AtOqsDCRU2O7RyFK&#10;jBn+fsOyCkRepBQxJMeyZGwzHRVhxm6InYjQZ3gNbAAYQIYQYvChDb5tPSZFCbFRgJyoIrRzSDk7&#10;oyJCOWKwubV+48ZLZ89f+Njrn716/dag12+b6cHuUw6z+cmz/afv3X33t9/+1q/uPX13evCY04TS&#10;jHKT4szH1qcQYxOyb5Kvo/dgn1IbADHFnDrvZcjOnchsVMHUsOAXM5N0IBgQDJxByEPqCJlxd0qQ&#10;PMeuN6y222iZlYjamH3MIceQCOFcGOOwzpxCy8ywGELLWLXOwE3AzwmoIaYUfKzrNoaYM0RihZFh&#10;eKIQA5KCSISUWVQsGSx0RSnBLYwxkdp2Xh/uPq+4He/dDSePe2acmifj3feOdt9tZw85HVulfq/3&#10;3ruP3vvgznvvPXy2e2zcoD9YYTFFrz9cWrl06QrCYNivau/rOT4Yny6PhnVDG5tL16+fu3ZNrLPH&#10;43z33rMcG8pt2zYrK4or+0fv/vbx7rsfvPmrX/vSP/zm7/z8/fe+dLL7/pN73/7O7/7Kl3/zF3/h&#10;H/63X/3Kl05Pp+fOXGlqRLMpSz09Tc+f3j85PLl4bq1X5JUleeONG+urxfPHDx7ee9LWdHoi83nx&#10;/nvPXrl189VXb66tLw/7tqoGayurg75bW4EJj+r5k42Ncn115bVbl4eD4uR4L/kcvd7+8OSdN/ee&#10;PEP6w1mnn37j3Oc//9LnfujWfP+jev/B5HiPUsBrSa/fbxo/nUssz374LDw9KgZrVwdLK7DzzVvX&#10;NjfLpnb3H84fP2wOD2j7KT15fPjo0d7e/vHO9kEKbb/H27v3ppO9+Qx/Z6hCaHv9cmVlqeppr2fL&#10;0hwdzaczqudxdW1dyRzu7d796PbBzrPj/e17H915vrPXtn7W+vNXr5+//lLZH0hRMt54kuxOgsWr&#10;1NrZ/vrGYNAjf7IkkxXbGGqZJWUkbLLWIHjapgkxzE+nuQ1WDafuxJQUGHfOhHAPIWTv0zy0cx8b&#10;Nd5WB7VfWds6f/4iDpF2Ojt8/nS+/yyNn3/8wuD6Unz/y//s7a/++taglsSSczYsKPSGsiAOc5v8&#10;tNf6r//3vzx58PiP/6//dAtHOiLrUEwKcu20+Ymf+Cl1mtoJZz9pwhd+/KcfffBO6aeOfAGJIztb&#10;gmxmUAwtaFImMSJWWRxrCWJqVcC2gyaBZUYiAUmM8TEi8xqOJ818EvHen058Ppg2zw4nj/ZP9if1&#10;LBL0BL41ReWqwpaqyBOu22beehznFk0M7ljWamGQTtkIWRUrBrmUorRtiLGrWRnYMLZ2qe+MKVRK&#10;6wpoKpCzkzjkUMdw3M6m9XyrGjz5zjv/8u/847MrZ//UX/uPeGOtIVJR71PTNHXbeDgixOQDvthd&#10;3Nxa7hUb/d76qAezsJKxWlhjKOMSUFnpO0uhtRStQpKOBq6QYplVrMNaTm2b0RjvDHH3cLx/dIIX&#10;E6QxLu3D/qBQfP2IyuQgNakuANp48EdkMGYEZ0blil5ROmOUWIgAnCml7rTAGGqnDAEEGEPnBtY6&#10;q/0KJu12xByaUDdhPmlnTTtn4aIosLo0GPZdiXOLfAALhWMNZ0mREhEpqaDrnmPmZAqzCLEcfEDF&#10;6yRE3CagchceGdLknDxw2CgvGugpsWEtjHHGGmHOMUcvjGtQlpzAFD6y6lSdtVYN/om1ospqYD1j&#10;rUJ5ARWg4v4DjVOCZZ1FqDjj8A5sMozRodOwLEZFUSkVkgthx4RbZq/sAguGKAsQM5wgJKSAGNFI&#10;hxCiB44zCBKCAw1xabRU1ZwodmaB8hEWSZkXnIRYCCcdpjIkdlqADMWcI3X6ilhlI0pEIkbFMAt0&#10;AO+yMIXt7ADBTE6aEhhZA2Ri1ZDBJHeWZDLGMlrKIAIWUJ1iylhkTkwkDMI5sZJ2u1lD6JIOcmLS&#10;dqbD5hxCwPZIHDIhliL2Z9icQC2FiCWQCtjAJJTgNVXQzaIkykTdJOYhJKwETzFnADYb1oKNY5IU&#10;fN2k0MU23AIKRAmAQeEMwKGHQ4Wc0crZXlk4qxDPiFhVayzMwmLUFmXZY7GoA4nFx5xEs3AEUYqq&#10;BF6ATqgcmRK2KePCIUVhcSHsYkkIsiHyy6rEJGI7ZxSeJNS52EgaDopBzyz37NqoWrZuKGbAulZU&#10;y67okRQioN8pa0SB3YVI6B6pqzaiSQ3Ywc1SWVOKFJwcxVIQYwB2yqAgSiQCk4po4UxVoLPOGMMQ&#10;UFJKjceLdIZjnBGIipWUee4zqu7prG2aRjLBPrBejAm+g6kARBSiN8K90pWFhaKugNkyIR+FMCyN&#10;DFR7xvWNGMrgp05rj2OyqX1UdYJSGbP3EeYNKaO0tSGhSCkpR8Y3I1/7eevhxRnFcTNLkWIbYYOE&#10;eMQvlQTTC2e0lLouJ6NGRTtdnGNVMeDtEErY4X1o62Zez0EnizYNJjzyjTL8mSl1YTmdz9qAIpI8&#10;NgiTcLFoFaJE1bDCOIZFlUqnlFAbkWjijALgfatsrRTWCFFhMYklQUgARJVI2hDb1ldYkxhCXRWY&#10;TOogMmEPghm+gT2dU7DVRIJs8CmFHIGOczfAVKhr0TBZZZCFDJwTlhNyKmVlcQ6GlbxoyE3YQhUd&#10;06LF1DUMrbVFqQgh4iRK0A2mslaxFEKI3sfWc4J2XDhTWiyCJizXpTnDroXpxDaIKQZ5Y4U0swH/&#10;nFIQ6TYKd0wRM96Hjm/uyhSsJ2Ili1XwhAYJ8kN3yhGeLCBRTqhvmEGco0fWGKNW7LxullY2mjpu&#10;7xzXKM+2Slz6wJqDTccmbJ8dzvbuf/lrX/w5f/RwqHVJU6cIqzZLGk+PDse7Mz/H9aWNocaZYgq1&#10;lbGFiDGiSkwQV1WdheVgI8QDM6cQ40L4tm19BLUMLAP0lKERpIcOVtloUtSXFDFJJEbVOluWVVWW&#10;g8GgVFsawcG31Ov1i6KCOipWRUUSOOQ4R5KF5GOOxGiEljBMwMjCkTLykVitOKuWWVkY64gFWBS7&#10;QlQfNWRTJ7u69ZItNjVVfQdextfH+zsPcqrvPbyzvX9EZjPkM8OlM23oT6MMVy8trV0bT7iOaRba&#10;jQvnty5duXXzE6srZ50rhsPhpz/9Ol6MOJOV1upsa7O/d+Q3zvVeeunchQuXjOKSRRfOr04O7+ze&#10;+dLXfuW/uff+F5f7E222H77zOw++/cWTe19vn3/79P7X3Pj+8f13pnsHu88PTk6CLUzVl15J4qdf&#10;+PSFkWlfvbb14194fX294uxXRiuXLlw9t3Vufe21oz3d26GqNyr7gxj95trSmdUetdNRFY8P3h4M&#10;xq9/+uq9+7dvv/dw1Nty3X2nHJ8e7x/NUnAPH1A9IV/T9WuXlpZKMfhG/yR73HKephAyuePJ9P7d&#10;R48+ehrj0jhfv396aWJfWz7/uf7y2TW8Ka6vX7n68Tffky/+1vHDx7Q0uDbqbT550Dx6NHvwaPL4&#10;cb2ze3w6G6v1m2dXUAvn0/nlcxc2RqN+wQiZ3kBGo1HhpFf1NjbPO7V7u4dlTy5cPru6tXE48ZM2&#10;b++dPtudVMON1XOXLl+7umTaePw8Zz9cXRv0h8FTG3XQq0Zy9Mq6r7e/S6cPTJ4KBWVkOlPKSNx+&#10;OTBIrJzL/qBwfc5mfng63T1k74GZCGS8Jy/GdDHiuLEarEUBmZ9Mq2ot59H4MD+7P9+sdMTTX/8f&#10;fu7po7u9gcsWbwqzaZtzG30bvFhGVShi2Cr7d77x7cnznT//5/9cHdtWshcZ9EfsCYFu2BjXO3/h&#10;4u72M4jehhjZ3Hz51du3Pxw6Y3O7NOzHGEQJgODOnHAyZWZZNIQaE0km4a4hEVQEPQDPIiZnhjBd&#10;FVREPDUpIwHaJE2WSczHrR83bZ2ZjCuKAp+fh2XRK8tBvxj2e/1+iabq0Dpu2jHRRQ/iGBg0NdZa&#10;FWM7ChWIAKw1LV5RmwYWR1WyYiAnzkVMonrmtj0zWnrrt7/2z/+7X9jY2PhTf+EvwPOhKAjJqlwV&#10;1lgL/BRzrywVbkhlk6UiAAAQAElEQVQphRbyrK4Mz6wvX7t6EUUh+sYIDXp9ibkwlnJcXR4O+/1e&#10;UVplGCR4/Hk0CQvlziC9XlH1isI6owyaMPPp6XQymQcfVXkJ4dOvDIyLR1Qxn5kNFISa83k7nU6a&#10;xitzzhkFS0SN7f5hFTNGBLMRCwk/MYSQo+ccEXOuqz5krfQHvV6vBHvQgDfrum5m0/kU34PmlDpp&#10;mRQ+SCHG2ELdlEA4irDrbNLJn5kwlXMkNE45pxhSjJIzpZhjzCkRM4sIROtUTikCCz+JEUdWFiZN&#10;PucIGaAyBpTjC3jhmhB8CEE6KiyiImKMwsjOaOksBtBIckpgSQSsblEEViKU8oV4cDdAkFLCuGBh&#10;o1VQEMNqVQrrCmOtdq3rDSwHMiRCTjl6KB7AxRlbAlMUy0rcycPcjeV7G3jR8kIMsMYAEyoW4wgd&#10;cPzHBAsYFiUheEdwbHTWg3YpJQeRWIyoBQe8GmQcRWAiOUOznCjhF0AwxywqAFD+AeTf02KHm7EE&#10;AYCOXSmlkPE7IwJZsF0zd9wTCcDH1KTgYwAOIObOASISYwApOKy7fxAYqhLDqGDVERfGoxFRZpDF&#10;uHSmNOrEWOZ+4arCloXtkpS6XUgxuPgHoAhkyvAdU6ecFTUAkCTYJIFFWrQ2BN/dYVLrE0NrBikw&#10;J2Y2LFZNAYMxBEhEyQhBBqswI2EsGVaVnrNV4QqLVyOwwLxAWiOMMCicQQ+ZAT3RUdVfQG9UFDjm&#10;K2xR60RB0CojGNAvxgJ8rGIM+Y2gQjAGyPBhWQ6R60aRIN8DY6wgvIxzDhIqqBkEkhIRxICazBBX&#10;oRtm1JiiKJi5Came46aSRcSoYp5TVmLzoinmOprWGgWGqGE1gn2LB2IDyIQSJMR9W0BL7IUrQ8hg&#10;B7xul1UMRMCa6ja0OB58apsA8D510qHsxBxSnjf1dF77GEPoYqHbpZDZQGDIn5hImAU/LCyYfAFY&#10;UqOQ0Bhl4bpuAT52JJoQ27YbpAhGlFPufOx9M5uLKgkDDYA4FNUQW0WcKJoBa/wi3F0ZKzCpYRiR&#10;kkA9yRjDtcBB4GQQzTnGri5hphMJszHlDJOyiJjOfl3nik4R4Fhri6KwxmC100fy4tGKKLbBBx2A&#10;QY5g1AHDmAzKIAxYUBY0kMIkAAMABlj6AbwQCbycc0D23uP0wSpmICzMEmNo65n3XlWs6yRkMIJ2&#10;uCssZBMQhaHRA7r5ToZukgW8YDT0WFmo0M1AthADinJKWIQqndhAgAVV0IkIAydGj3wR6TKocvgS&#10;5HDIls72cHJJZyLnyul0fnA01qJ37uL1S9deXT9z8Yd/9At+Pnn40TvNZHvn6TunR/dzvXf/3W98&#10;/Uv/8u47X/7ord853L2b/HGYbz99/F49ORQKxjhnSw9tJcPvMDfYx9T9g4QeLcYIgfAQusmcMjSC&#10;lNARg5C7tZw7rVNiaywsaVQ7jwixiuB+7ZxwxqQtTOmKPm7wRYlBCVxjFECcc2raeV3XTdOixsQY&#10;UlpEixr4HTRBGUxzziAptttVN77xCYgx5oBkoIVgrFEkwPjWVaNNM7jk3dnVzY+tr7+Eaxf2MuGe&#10;JjuHxy0Poj17+aUfvXrth3zbY7MqxdrOXrhw4ZUzW2fPn1/tVWE0pLqeDodD50wT6o8+fO/R/YOX&#10;rqFWTAuN46PT1RXBXeA7bz97//ajd97fMfjUoFVOaWt1uP3gDsf6aO9Zc7zL86OrZ4vb3/0SN8//&#10;yB985Yc/tlWldLh7+vZ7H+KKV/b1+o3zP/4T189dWNrYXKln03Nntk4mR3sH+yHy2fOXr1y7+UOf&#10;/fyNl167dPnGZz9zsyx7H3zw7vb+SdV32zvP9/dPOPuNjd61q2fatv3o9n5ZDmLg4XDpnXfvzdvm&#10;/IUz43GbM73x+tqnP319++kzVMT5fH73zv39vcOmpl5/VbQXfA5Jnj45vntn/1tv7Y/OfJr714vl&#10;GzX1187fWL7w8m67fOdo/bR4fevlf/3crZ8Kupaof//+4eOH+dkOlf0z89bt7c3u3ntyeDhBQBmh&#10;rY21XlUORvTyazebphkOVkQHdUvbuzurq/aN1z5+tH+IrwNSMMFf/VFR9p4/ef7dr3/90QdvHd57&#10;c4XHVy+slkVuTnbXqnxltSqaw2K++/T9b4yf3n1y573J8QEOLMmkpKUpcwwmtiXnXsGF4fl0XJ+e&#10;xPF4UBiXo6QIP+LkMM4p/hUFLnYHpzPPbpaFi5FP5WRO01kc9PjimXOHu3ubm5sv3boeyaxunhV8&#10;XDpt6ybmifenYY6LpI7nv/lz/+TdX/niZz/+yVzYuSYxprJOiHquQNRYlpC1HG3UbT44OhZni5Xl&#10;iS23bty6+/47fQRIM1bH1koKXcJTyikm5BUCHT0JE6JeVEmMqEWuiKDKcqYXDSmXMlPu7q85cYpI&#10;Aoki+Lw9DeloHg7nfly3dfRJEv5qOuqX6/1iY1Cu9F3PiFCKrY+UQu6YsjCqqnRMXwxIFNeO2C5a&#10;jAlShZCB3JWzooyECXwqs5WzIM6S6/F405Yffe3bv/wP//lSf+WP/vt/zl7cmOUIaY2h/rAsnFQF&#10;Xr96o8EQigDa4E/mM3xFGM9O5n466JU3L54/t7qMslvXc2ysirLfdyRZ1RS27Lv+Um84KAdWbNuE&#10;+bzxxLVvQzvrOV0d9vBG1LMFiguRYL6ezpR5NOwvjwYgnnI0huP3dGpzRrbiMSA6A5rvLobQTg02&#10;wZ4JLSN1SEAtw9SLQWdwIlUi7myC+KuKol+Uw7Ja6vUKq3Aaimlb1+PTk8msqWMOgnrOOZDiGmQY&#10;KIgSZa8cYTciAqEE/2FEFFNqW6jkYW0fMwBBkQUigaUYg8wyYJozZSwQYgPiLXZ+v2Nm7fA5L1qK&#10;caEcLhYeLUDNEMASFK2qEeEMxViYMV5MCB7wCKfDAohJ9D4FeBwcVMQaW1hXLJrVbhc0EGKRbqwK&#10;7qQKMzCzGGvxC4C9EAeYCSNcNDktNGElcMuMBq04warMcDeDDuYAajA2oop9OXdKEQnm8RhzClCP&#10;EMFdVsCMoCGwtoAQRfDrEBnK5pQX6mAupdQhgwIARP4XAfj5+w1kX+BgogkB4H2ATTEPNJgFEDi3&#10;Kc9SamIHAagkkBPCwBJq1Fh4TgyeCfLA2SlmWAHyKSLCknECS4kQGyHHVAhXIk5EKStnYRhKhYwS&#10;DNGBVWfUuMJYi4ImTgUZDUysCVPOMaQUIrIEPvdtbFKKAKRjCpkiSVInrtCiZ6seMsZY8BAiwyBl&#10;QRV/bXGZh4UbOldZUygXwoUqLvGDwllmx52Q+OJZqr4AZzCdSaB8BDcVVC0tjWB7ZToi3cAaUABU&#10;xjgjhRXBrQ4Ca/bRQ0QhRlDBYmJYtQPowtFn7zlFRhYBOLEII1AQECkrMS1a5/0kBCwQShFzhUA2&#10;qwZ/QkxNwMtttiywNmfCdhEFcBfvzHhmcIgggg2VKwrroJFTI4iopCma6PFXIkpdEHXY2MyGGZ/i&#10;c0YNqVsPBdo2NT7hlQFjIEbqZGvb0LYtXBJjZ5lOupxyhKwE4cERfUex04k7oURUFfJjCWYwLBgD&#10;MpFPMeQUvK/rOsbggwe1vGiQxznXL6vSFZC/E94YDADYqyzGsLU2ZciFRErcRUMCC2VWYiumtA5a&#10;Q30RIEO3TvicwZYgHpIX6dn1RN0dn4mFwVTVqLMYARPiIR1SQpRFRFRSyfj2YoiVgNkJAGRRjHnR&#10;VHXxm8ERYIyBqABMghp6AAYA0ARggBnsAjIG8xm8mohE2DQ1bAI/eDQLQzhjrFqrhDyDY1MAWRUS&#10;huyM8fdBMGAQYGFWjHPmlKGyYE6s4U7CF/M5J+6MDzmgYKIMziRMSlli5gi7GmGjxjlc2SFCYfHu&#10;XeBWgEFoPNwWKZ65cPHKjZc2zl8rhquvfPx1uDL6plca67JPzfR0HNvZ+OjZ7OjhfP+jp3e/euft&#10;L6l/3jeHtt0p06TIqWPG3KsE39ZZom+bEBALsW1b6I9+EWSxm0wRY0DuNKIfNJhOjFoDGymENaoI&#10;1BYJItkYMgpb4MrDqskpI08XG2EPFjHWWmZF1MUQPeIPPzhQiETgys6YOWXnrHUF0DpzhRASpcSI&#10;VE8UiH0XRhnsQmhTComRq7GhNA/tnNyJrAzOffraa39gbev1eVOGaKbz5ngyX9u41l+5cem1n9y4&#10;9ENJ1myx5Xpnh8vXLlx5Y3X98o987rOvXNvae/yVp/d+q5nsPLj/weHJ7plzKxsbAyc0KEnybDjs&#10;u8puP02TkzRvaNr0xK4dn1bb+3J6Wn79d++Exj5+MN551Ow/rS9trR4f3BuM6PNfKF6+patL89UB&#10;saGZp/5KeeHK2qfeuLW+sUxGv/PeB/sn82+89cF33r7/+PmhlEtaLUs5HK2tuH5a36zW1kbf/dY3&#10;93affPKTl07n4/3jOKspU1G4pXfeuvfl33rTGToej3cPdp8+fYqg6vcGtqzqSNWALlxyK0tpOBy+&#10;//6jO+/vP38yv333sBqdvX7rs2yHxpVtkw4P6a3vPD7cntbjIGY08aa3dP6wHuzlc836D9XnPpeu&#10;/X6++W/sD1/2g9Vg8nCACMW3cHrz/Z3335t8+IHv989XveXV1dHa5trO/s7+3s7SSnlyerh/dNAf&#10;rvzUT//shQsvFb3q6uXLzx4+fXLn8f7uAUJifXVtbX05xdlSQXZ8VB3uzu5/e+ejr7777X91/4Nv&#10;DvPBG5eK9fruZnjuTvdPn+/MxtOD/eMu/VQ4i5C0vi40D8UfP7k9PX4c/eGwkuRPl9ar7E+Pdh4n&#10;RASHGHFTjXXbnMxOkGvW9AP36nLNnb082Li8vH5heWV08dy5zY0L5y68Uixfvr8zq0bLxCoT32Sj&#10;gRgJgHv5d772tV/8G//103v3fugnfvKTn/nsuJ4Wg75hsZlNzlaFQ7M0qFxVoopdPHfh/u07y0vD&#10;EOaecm9pWPX7D+7dWelXHBtmYTUIe2aGLQAoC+DCWECWGNS5DqRrClxhppRTopyTkCoqI0Y5M6sa&#10;G3N3rM1jnrT+eN4cTeZH0/kEb3AhGeVhvxpW5ahX9UpnWEEqdrnn27YNYZGJARMhpQgxpONucLNk&#10;jASdwQ5iGIFCim3w86ZpYwcpR5vSxZW1j77+jZ//W393aWnlz/6Vv1JsbR6nRpwz1lZVhd8qZFgM&#10;tGUbU8qS6raZtX7atkenk6fb+4+ePNvf3+9bu97vDVQcU13PCmsqaygmInJqrZjKdGdqaUtmbhoY&#10;kI0oZy8Jf8DVpWE5GvSGpR31Kicw8Cy3jXIsSu33SyAaq+jz91uMJGygMUSC8jmnnFG1CcTbtkWv&#10;xEqCHqwhPIwGhA5iRJmcTCb1bB5Ctl2t7iw76BfDfvcZHponTo1vJ7PprAFOAhchtarMXSDBWVAK&#10;AGqUsnRs4dbsY2jb0PgQQoohRNgqccwJ85whLSMoIAl2Jd85TBdW/R7NFKGevPgRnDsd7oJF6lBD&#10;jKCWY/RN6nIhdUwjxMwgthtPSwAAEABJREFUCAUhmfD34jCCd4g++BBCxD9sZGIsCwJBoB3uB9ZC&#10;GzEiiBNlNBLqUJQYTDGtIhhAVPQvQJSNMdZYZgyBTEAW6iSBMABQLKwFqAFKViGLA9iASUcKlqnr&#10;GgRjgipQIiYiUkUPSTGFp4wUgUGZMMAjAPgddL7N6UWL3QOWfgD8e5oq9Fz4CGxCyGnhG/ARwQK2&#10;ABf9C8AaXBNSDJTaHH2KLSwGLjFBAGACsAtbYWGoAa0gbeJuN/QVYsf6fSCr3HPaL9ygtIMC9zCD&#10;Q50pKWcl0EPmxxdj4ews/pkCOWKME1EBzQR2nW45Q4SEczEHmCqmbs4vWoygwMgphoCZlNlZQQ9H&#10;IMAMsWUpxOA6PjB24PCibCvjes6W1sLvVsBxMVB4RY3I9wHcYfcMXjH7lLzkZFitgpSUagu16Pu2&#10;ADXHYkmE2Ah2pU7CGGL0McKECR4Ho8LYDsQoAbmTyi3CGVuQQIqYy7A9tlOM3SAxvqUlXJrbEGHk&#10;wtrCGmMNMGZ+3oYAR1IWqBljeAE5p8W//KKxwHgMBEAngHV49h44nJJmQOYIKgnonf+wKiIo8o3v&#10;qiiW2hDbJjRtCAFm6NIZWR8x9Dn6EFLyKaB4tm23AdtVDfoXIAv2UFGNohkW6dSiEGPy+CYjUCTF&#10;2HhsDsGjBd+2MQRsF1FjbVmWgk05qzFFUYiqdV1hgi6wmBCL4gZDImRgVCJmcQsEIDtn0QMw8wNQ&#10;ZFbqIkpA3xiBXSTHnCERKmdInbs7WyzkxADzUDyEQESs6mMAsqqoSKIoJFbZ4albVDRmYEFYg2at&#10;pe83EQG1F08YxAgy+A2+0QJVFUvQfz6fgwIsBgSUBXDDo0pnBygClWMIMbbYCccSI0CYpXMctv8e&#10;EEQFs2IvkSzmF32WEEJacMZ8zl1BACkMariwu7DG4H1Cywv9FzIDARMgkkLMEf6OEdZA+AjsiGlK&#10;KY4npynnpaWl3e3nX/3K75wc7+KvzVtnNsCr9tpGzT5ev3xBcpNmxy4en+5+1Bw/mh8/Pjl4Kqkd&#10;9XvLy0OcgvP5BOzaFNroW7Su8zFGCID5nPEbfBayEb14gAQiBr6DRhhD8W4fgrJLGRWYAFYj0Iig&#10;CjF8U/u6aT3CLILWYr3rQDwmTHQ8QEdERQQOddaVVYkRIz2ZYshpYTcfF0mRu/9Y2IY0b3CwpBAC&#10;OKUU66bBfhJGmUva03J9sHJpsH519cxrVJx15dmr1z996cYP3fjEF4Zr1w+n1vUvmGLz6vXXT+fp&#10;o/uPnjx+uDbQr//OLz178LuG97/5rV//7ptfh3FE6NKFM1/4ka31JV0dDZGJ85mHN+p5Wlm7eOXa&#10;pzfPvPTRh7unY3/no0f1jOrGG0Orq/TZz5x//PhhpON/50/80LWXLty7f/v4aOel6+tntkxV0rSe&#10;b54ZfHjn/QePHrFWjx/7/YN0fDiril6vWtrePZ7Wwfs4mU3ee/8tER5PpvMm5mQBMVu2tLTcv3vv&#10;6e9+/cHTp1ME6nB5eWV99dyF8y/duPmjP/ajG2de+vab92cz2tigi+dGF86vPH70/O5Hs9mEmjkT&#10;FyvrZ5rYhLY7B5l1aXlpb++A5/N0enhla7i5Uiyvrtj+Cpm1Ng2vvfyJj3/mc7S8Njdm+ezS5z7/&#10;8ic+ceETr230Kjo8SLc/GD9/Rh+8//B4PNncOnvnzu1Hj562Cf5ud/Z2r1y+8qM//vlpffpk5wFk&#10;hgSPHjw2XPT768aOnK3i3A/LXqn8hc+8Pj/ZPtq+f/jsrrSnL1/dvLQu7cFt9XsmTXEnPHPp1tqF&#10;V1bOvdxb3goRXzsskVhxK4PBdO+5/+A7jqaO52F+lNr5dHo8nYyprlUkxBhiyDmLiLMldjFr4/P+&#10;SaO9zf7K2eHquc2LLy+ff3Xsl5/t8+5Bffb8xdc/9cbh+FDUCQmr0dP9o3/23/y9D772rR/7U3/s&#10;3/k//Cev/P6f2MH5VPWV1DKVBkcgKXuWGBJi0eMMHli7ff9BOD0a2lwSDD7bvHSlJT56/rjPIaSY&#10;xLKKEVFkRM7wsI8BlSGkFGNCVrCwqnQDZlHBWES68mWMQib00mUc8ElwgxEyzrOZ+njc+P1J/fz4&#10;ZPdkfNI0sdvmUiQAEaWc6xqx6tsQwNH7rs8pJ6aUUs4dOoopNolY4OeMvNI6hqZpwL6oSuxqUkR2&#10;nh8Ndt5860v/4J9sVMM/9R/8B3lt5aTxakvnHEQUSkaoKt0Af4OxlqK31kLXmHPIedbk6SyfTGn3&#10;YPL08MinePz40c6d2zAm5xDqxhA7I4ZBJkJPw6zEIOiM1Uy9orc8HGys4KVrOOi7suBewRWHJcNL&#10;TvrYiG8tEbU7siTnFHxzp12GcTGGeAgFNSrMMUWoBoeodP+MGk55wUgsJjhDAqVcQHpVawoVFGNC&#10;Vs7rZlqH2reqZEzuVWbQL/qV7ZU4CxUf4lltE9Np3c7r1gcOxG3q/rdoSKkJgVPnZVjYwM/WGmsz&#10;44kS5ZBTSBFVM6XMLKgHKXmICrsW1rHkHJP3XhQjDGNKCSGOzZhRURyJdtEUTcQ5VxQFTveq6vVK&#10;VzrrjAKMsLNihKwxhMBY1HUMACACvkAysDtDBhwDCXwZ1sjJQVaFSUkyFOfSWlkIEhYUYuzsCc7M&#10;nT4G1C2aKWA7Z0qrVuFHgVWhuOREKaKHqZ0BQ+QcLh9WVHNOnWKpU427pm0bcN40vvUpZNAWGE7U&#10;aMgRkw3MFCFBjtjJJEgQA0uodE4GNnU0pBuA4gsgovx7GhDAMcbEwiLQQDAj0E0Y2UHChAdGz8KM&#10;ny41EoNlSNnnjB75n1IKCzFgHM6didBDU2eMhazKRhjK6kJxTckJI+YBlZV+YZYH1XKv7Du1nCvb&#10;fagujVjKjskyO6FCGJmKS7wz4qwUBh5kmBQzWMESfARekNQZ23lGcXVK2VDSHLInpcSJ0HHOMRQi&#10;2AhhhBK4GCGnXFlXGHWshbBhVSa43hp2KmAEHKVsFXwJe5nZGNAKwjn4APUFYYlPbCAI/srAkRxT&#10;aDkF7F1QwCQrdRuronAWAWlBUGJmvAflaDr67DruHYvCGihrmFAtrahVI6TMmmH2mGatP5rPx/Ma&#10;A2K1+Hstk09+1jZ19JEhCtdtM5nPUkw5I5IJvXVOVZiZiIrCVr3COtPRpQwDQt8FsIqIghcba4ui&#10;EJGYEHypDSkGUCOI3Cz8HXJi5jZEEBR8zMm5MAUE9r5LB8QkVlkYe8BdaBEYCK2cu2AhSjmpKPYC&#10;gJkSdgAxdyJ2P4x5TKaF/EBgFlGQoZzgCzbC8CD4wYycgkKLlDGTY0RvWDoDiihnmLF0WjpbWANk&#10;bCQU8xThF4f6YrpSoKoYA6qq7PV6Ti3YhRhm9WzezFNMAEYXQsYYNSolihHiUsptDXt0X1eZSZQL&#10;Y410jnNWrQUdhAoQOyAiEdEu07vj2Xx/IN9vxhhmBgJkMNgrKLwphADfYT6mGGIALvxSlohZh9hL&#10;OaoKAgTCG2VRhpYi3Bk4x5hCfHEOwjZExmiKEQ4CoRaeC10FwVngMc5MCDCSGFPtQ9uEkHJKyceE&#10;y2ftI/AxTrELp5QSdkKwpmnrusZYVHBANqmdeXxPy66ovG/3t58f7T1++NE70kzPrAzX1wZqIiy6&#10;vXPS0tqllz6Hw/OjDx88ezaenbZV8v7wyfH2A5vb4/2d1eVhrwev+tmsiVnrNs1nvql9QPQEWB4Z&#10;DXN2kP+nDfZJEBsyed8GP2+bWd2ih9Yz5EdIJAyb5Mz4nIavfaenU98EiuSbBtpmFA/kA4EF6MbU&#10;uRsWVgvfGES3wKeqCD4W0Zg5saTEMXfyhJSDjz7F1ifcYevGNzAZi1oXCTjsbC8mUo6a26Lrw7Sd&#10;trZcvfZGsfqxSzd++uarP1PT1trmrRgrpmp55crS+rXrN9+4fuPly5c2OB/cfvPXBryvcnjv4bcS&#10;nfgws7a3PFhfKsuXrl4q1fbL0e7zg6amfo8ms/re3cOnT+aH+0eFpTe/9fToIPf7tLZGr73Gf+JP&#10;f+bWJ1cu3tTLNzfGs+kXv3j3u98dT2byfHd/VOqVM3T9Ah0cPjicjYvh6mwSNNOoKEspTaK7H3z0&#10;4O7D+bS+99GdZ48eXTp7+f33P7r38Hmk3s5uuP3h/v2Hp9s79PDJ9PlOGA7p7Dn7sU9eEZ33BoOH&#10;j7dnMz/sbb77/sm9exQa+vQnzw9H1dPn+6eTOJngBR4QSfzly2shHFrXUvb1rGaJF86OLqzztdVm&#10;NL+9kp6PKnr5xtWiScuxXprfH4aPuL27vt78oT/0iZdfHt24rC9dq3oWJwj1HK0MSMVkdofHJ7sH&#10;s40zfTIEv6otDsdH73/w1un84Uu3Vl0ZmmaKwKr6ozMXX1lauxHrcmiW10arP/qFH333wQcH86Pj&#10;6elsOttYGS1bevLRtwtbHzUTP1qeV2vN0kVz+ZNrr/4wu1WKBbHFHzANu+Odg6PvfEuX4ZUDacc7&#10;D+/n6SS0YfXi5dHVl6LrhayQpG1bn0KbEip5zr4q7MbqubIYHR7Pxo30zn+qd+En0uhzNLj5uc99&#10;9md+3w/n2G4/eyKbZX+ys/vPfv4ffukf/+PXX/vkf/hX/uNz16+3zk6FvFnUFOJeiatpEXF7M2yt&#10;dsVCulgsrPnRH/6RtZXltpmzr3ulO55Or7708pOH96eHB7jWIzMkZlhEF41ZMM45pxS7AtJlWggh&#10;YgLzgCxMlHLGloSGMmesFSUVwSoqhTCaJDK4qo/ruDdpH+8fPzs82RnPjmd1nQhJGnIMOanDbhXp&#10;NnpM5JyYhDMziBMLBpxz9t7XdY2vy7PZ3CPlEkG22XyOSZtSn/jDr33jF/5/f3dlZe0//Ot/fXBm&#10;/SQ2g5UlIkKhyxQxQB4DJGWcsdoViLZjJAaSnJxMxtN6UiNTo/chR/8vfv4ff+VXf6Vwura+ir8S&#10;SOzOb0PBCFnNkEo5AwrJA+c4tingXo7EqwZVf2nQP7uxeuXC1vmN0dbqcGNYrY+q5UFZaLbKOJgB&#10;1loiYmZBRc6MkICOtGgY+AANo4hanF5WLFxpxFglTrCTK0xpTc/aQWkHvapyVlRDSvP5ZDKb7R0e&#10;HB4f4+YA7H5VDHolbvDYa7EHBU5hgAyjzWeN9y10B3RigASx4c4LkIJV1EjiFFOAPAsImQmYICUZ&#10;pTAZIcQdvGetYEDUrQIBELuwCdjMwvR7mhqj+GfUWlsYUFJlhpxWEQWggXVEsjB38GIfqAEypBZ4&#10;cSFIRhphrxH4NSEIA8xiBDKIYWUhIexgEel+cde/2AZ5QucmaBS7GUQCZMA+JmyEN0U7AdBbY/TF&#10;foINgBvBBr86kXCsM6Tu6MIgkTJo1bi+ex9CjCFSx5CBjC2YCTEgUAHdXoJkWBb6foOE3x92v8Hz&#10;BwAKGSTwAzn1f3lLYgJaxyBEoU4sAXlm0GLueoK00unSKWaMMxamhq0saqSy/T647w8Ko7inVla6&#10;yCm7/0KXYi0xFsLLZTHqLaAq+pavTsoAABAASURBVAViD/d4razBkmFBhKriN1vp7rLgUprOpwuO&#10;4jC2UljnrCu6XwYxjAEcJ7BwjhQ8SJWF9AtTOlDLolCu8xTnBEczzBwTeqimxCIICKjeAYwEu4cQ&#10;Y0wpBSBwysxsLGyBGpLgoJRiAoWMR6x3EFOCx7z3QBah0pnKuKoonFUDUyage0oJVTHHTgDQAkAY&#10;i9KqgloHNABwIQ9wckTp8JOmPW3bk6ZuUg6IhhghWOPbGNuOK4omKEOMDPlBLP+gQWBVUei1QDAi&#10;QrANQhziQ2wkPktXeWLEVVgIUgJyyil2EBIhJ8EihuhjV+4wA+IxpBQjsxprnMUbmbTBp5TgZ1WF&#10;RjmCxIut2N0BdgEBPR4Q3j6BI3By548IZplF4Gk1IGk7nJRQr4IH2YhdEcSNWudSzinhXtVdvltf&#10;t22bgs+5K5twqDLBdMiiFIGYIYmKUGefCO4xdiIBGZBSlu8t5ZSSSPchA5ghkY/ZQ9s2JuRdhpUw&#10;/T3Ii4YHFVGCdVkZGZE6RvjdMUrMLIKJrldVo4oHbPkBAEFFrIU2rigK5xweMdngUty2EVKmZG2n&#10;ILZYY3v9flEUoKNKIgR6ImyMirIo+DMCHnIBudMZowVAqRRzPW/ndVt3rTtKiARo6BOiPueUOefc&#10;htjUfjKrcWCdTKaz2ayua992d1+I1IQQY46d88FaIZhakxhWgnN8SqFXFaoiKr2it762dnZz69L5&#10;C5cunLt44QyK6WxyOh6P6zpcu/napz/7BVC+/+AevPzaa6/hwlDPp8+ePj86Gi+PBivD3un44OH9&#10;D3efftiTWlJDFKCaMMOIYJBT5wsYCtvRA6BLCKGzWEze+07apoHKvkVIcMpIWM0iUDalGMICE7ZV&#10;Uxjbs0XpirJyRQEbQwFOXZonNXCNgikLCxpuDLkLG/B6ATmnzATavgsQGCajHrbBh5xCjiHlJIq3&#10;ujZmHztU/PgYRSmnZvv5vdt3vvt05/7R7HTpzKUbr/3ozA8az0fHh0LTyiLi/IULFyz7FI6LslY+&#10;mY6fPnn43rvvfrttTkVDUejHXv3k+XNXxZonT549elpPZtPJtD6zsbK0Uhrj5pPmyaPHpyc7wyG9&#10;8pr7I3/4Ex//xOYbn7p06fKFh08efvDRO8XA7O3v/Movv398TKtrm6ezuLqx/Mk3Pq3qbr382mC4&#10;BO0Ojw5z0jOb6/1BZYRj6x8/3L/9/t0v/tqv3/7wLaU61uPp6fh43J7M9WjM734wHh9HY0lxXV7T&#10;M2fWq6offNrZaXZ2Tz/44NE3vv3em299tLfve5VsrtLLL5176+3vFkUlqM0V2bIwhs5trayMNLeH&#10;KU5TimVZTE8nW2uDmxdHn7yxdGMztvtvU31/Y6mt8v4oHxSTO5u0vSE7G8XxePudRw++7ePuYBCX&#10;l2mpT47o46/d6PdHIfjj05NzF5aW1obLqyWCZ3dnP6Ywnx3gC+2lyyt1PTk6PnVFcf7yNQRv21Bo&#10;uT9c+djLn3j+5JkPrQd2lJDk4cMnH3zw7u6zeyen+8+Px8fe7sZqn1f2aeU4DiaNpkxt2zqjLrWz&#10;nSeU52eGtt1/2pwera6suuFSf3lZrSW8muSMlEIMG+MQP8YgiVzihG8xuRw9H6eP9uZp6drSxc/6&#10;6nJrN4rly9GtPHh29OFHD8tiIF/62//gd/7BL7y8sfXv/Sf/8Sc//8O7de2zCKsQ4+5vWVMbck45&#10;Z0a4d4ZG8cdbPO7AApXY8mB5rYP+KIWAIo5Uu/nq6wcHx+lob8MQTmklxnYEvUGtke7kjJRDSohm&#10;HwMgMb0AZgEaMoVwF2ZsimBjjBghnNmSydACgwjDlqqTYHbn4THem45On5204zZNQ8LZligQocoI&#10;YT9j+L3LGbgYA8dxl5bMRlVFYLWcwIwTSrb3k8n0dDrBPaPX5P0PH/zi3/r7zvb+8F/6i3Rhvda4&#10;ujpIqe0PHHGIME1XCnLyCZuVE+Rk013ZPTyfonVGlNocGj8P9fTZ3Xt7jx4v9QasGoVGS731tVG/&#10;KktnFfzIi0QQ6Tm7PKg2V3prQ1cWOp9Pj08ns6bxPoW2WR7as5uDV66fu3X13NVzZy6urfegEhSg&#10;hOLe61ej0UhUET2oKNY6GLFzXs6dFYiYRaUDZ9QqOyMFzMtUOFNYU5juo/6wkFGp/VJ6pRhc3SWE&#10;HAJxE/Jk2sxm06Zpovc4ZStnnaWyJ6Ne2Stcr3QQXtV2TFNEDyDCRSWlFBeQWAUTzBmwGBB8LZKt&#10;E2MhEqlhI8kY1CUywrRowoKGIQh51IPYleEMh2GKiPl7aJyJc8ILAHqm5IwClLPS9xByTkTEDHLo&#10;OiCinGPIIaFqcxIhq2KElESJ8SolxCnHDGuCIIo65kRUux8Ik3PmhZAY4DGlmDsBSJitGmcFzcHI&#10;FpKALBvpAJMZIblgTYsGUUTA2ap2pImZFqGbKINsyDGCLmOalRmCEREkbkPwEQ0o3TomAbxoGPwv&#10;QsponRF+7yr24xH7siDxiFlIRY0CSi0KdngmrJESxOLu2IaCQFv0jL3ITSWoBg++UEPgQTViYYXS&#10;FE4RHv3CIcycUyzhdQ+PS1Ux7LnlqgAsVRi4UWGHzvScjqp+5QpjVIyqtUVRVEWJs7awrjBaCGiL&#10;JVYSx+wUWYyiEjlFSnHg8Bewclh1MCjMUulAqyqNs2yxAWXTKqxAKYmAvIH8McUW2eWbRDGkAPje&#10;ICPt2hBDjkG4u9sZcFbJTEBokm+D99iafcgh4qMdg2jMDDmCsjgxkA1JWIgRUdHuS3/P2spZWAAE&#10;rUICIRGihGAzwtAE8iC50HdCEjXen7b1SdueBj9D4kUIC4/hBSByJkugyowTIzEatsSUgJJTTpCC&#10;CJNqoG9UyjAdqrozDEZg7ZxB8lZ9dY6NyTGFlDwoIKhj4DYQCKhYVgGoEnoWuBtnWEJCqBomA8Xc&#10;4j4dMuaSihprjKpVU7pCVUUEuxgyxoR/tGhilFUSU0a+CGJGJcMGGWiiuGnFGAAB97wQIlI+B59j&#10;gAoYILuN0CKvRZS02w4KRrtEQ6jYwqKexhTahG9fOXaYTEIp5xwjJIeF4HqwYsx43zb48JSRFEkg&#10;ZM4pcQw5xJgTMyn6lHJnE6BkodzxdMYKiRB+sIkZvmTOwkQkItZ0Db21VlDtEwqaUQE69M1GFZNA&#10;U1XGrpRAPoSQEn7j84H2ej2jgnhgJjWsndqQOcBAoKvadSLKzNQ1iAWyIXc3ge75xU+KOSbyHsYL&#10;wScMMAM1ID8QUkKUZ0Rv3anfzJt6Np2fTqfzeetRUzJnVsHXSoLMoqKFMYV1pXNFUYB15q7+hJxy&#10;zIbwEDh0fyVwWuEy9+z54dvvvfv0+ZPSFRfPnetVlRha2xjN68OYJhcvr60s642XLlSjpcPT2Ob+&#10;xtaVM+trqT0pSo3z46PH337+0W+PD+4YbaE6M4Nj16t0TRW/O2fj2Mg5+FDP69a3GCwAmqVIBGtC&#10;fRIWVkyJsmiyTnt9Nxz2h4Ni2K+Gww6qXmEtqZKabIwgEUTJh045GAoA/qoGABm63F6ERMwZLsEj&#10;wgOoiDGDtLKK/ZFyGxmlBNf3usYHcoOQOZ5M8f146yxO/PrOB19+9PC7s/me6fVsNTi/Oaj4QMND&#10;P7tNzc706M7zR19J4eHJ8b2Dw0fHp7sPn+xtP6e6u0TUFy9cVek1UTw+JM8aWP+1j3/8X/9DP7W6&#10;MgBfXBT6PW3nu5yPb9wsP/mpC8ezZ7WfHU/yV7729Itf3D2ZcozqG7M8pM0VKDe58fLmT/zMTx7V&#10;eppwLwz3H54ebI9xXdncWNnaWr1249zlq1uc8mu3rg9GS21ITXNydHSv1zvd2CjbZHYPc0j9za2V&#10;9c3h2oYxJdlefLq9z1R89ME+PvYeHPjxJD9+dvpk+3B2OhsfpHPniKXpVQWuE/fuHbqyypxg89WB&#10;Prn91sn+M8PelYONrTMrQ3tpc7hUtjYfvXJ1eO18qtL7p89+baV4uF5uf+yCaR9/6/jtXz165zfu&#10;vfPbvjkZjKpZe3r9xtmVFV1eon5hUoqHx94VFLkRC3sPHj2eDZZGayt4rzhp2/FsenR6PF7fWFvZ&#10;PLu0vrE8WuqXvcu3bhSj0de/+a2D7YMel9IKbvMUuL++tXN60kp86/33947CnJb2U+9YRqe0chr7&#10;UR1yO0tL6bgXjuTkSWWmT9/5KsWJD025shqNa06nzelJzEmLUkRjSExqpXSMuCM0Lnu7nvdkJW58&#10;is985jCu13lYDPqzEG4/o53JymB4uV+sy9Vz5/7aX/pLP/uv/YHT6eRgcmIHPREUwa42cCZOCccn&#10;Kl4IAXmLUAVpPHLKFNPq6srjp0/EFSkr4Zfr9wcDZhVXXbh4+Ru/81vcTMsUDUcjxMzOqFU2LIzQ&#10;R6UThtSItpQ5siQxmUSQlCJGFQMkRsqZuyaG1Qg2pgUlicSBuCVtxI1beno0eX403RnX+5P6BB8Y&#10;AtWBPDEhWVHcsI9Q2jJOJRCMyOPQdaBYOFP1ysGgVzmLGhGjT7E1vu0nfn77zt//m39ruLT8p/69&#10;f784d+b5dNoQKkJeWV2CJM5ZPLQI5ASSGT8QE2oCHCeDol/XaT7X0PZMXi7s0eMnv/D3/8HppL75&#10;8Y8fHB2fjCeT01lIaTjqDXoQwUGAwhqrjGurY0Lfr4q1ldW11VVrXPBhNpn4eo6XX8vRWYYBUAgg&#10;+fJwMCyq0PhmPkV8pBzVwtCWhEGfOsUhXUbryItgECIKXetDB62vrVNrxRjGYqnqmAvpPo7iIu6c&#10;cUYRB6jX/d4QJ0pVDQyrkuSYABgXxroCgVOtLo8Q9xUisG00pxQCrhnAQSABzQjjxM2pBTUwMkKK&#10;5xRzd950t21r1TpRaMZQn0QIG4gSVGBmwT9mjHPOPviYA6BzCBBQoWPKISEmwS4uPJIXkaMi2CKc&#10;GWg5oAcS+IKzUFLiGEEroLUxxBCArEadgxzEDKycUgodSgRBVWXJ2AXAakz46AijKeI15JDAO0Ob&#10;BOtiE7ioEahpFW41Rg2IM9RQKQwWoVnHLuacqLvBdKsKLwAZaWJEtSgKtZYXGyEGMkWYVcRagwEe&#10;fQyxg5igc0wdJVAh6u5Ai8GLDnt/AJkItsDeHyBHrMFWidHlrk9taCIaah1D2QxZbSZID+tRZ/HO&#10;IyGBHeGm5r0P3qfUTcI4nIkzxsjsZK04I7ihOmeq0kGqHNoQYlm60WC4sjRcGgx6zpYONzxTFlqV&#10;Xd8rDSaxEV4DO3DveHLCAAIYISHwQcBQCm2OPsfIKSDq+s72rcUndkHNoYxILg0XRIWKUzbCVtk6&#10;qQoLFiXybXF9RybM53gVbbxHtMYItTLDFBgAUqQFwJ+BU4bZDdgz7JpiCin5EBpEDrQKGYgZC0aN&#10;sRYDhI/khF3A0pQ67qpWpTDWAaULJhZ4XEAVHDMadgFiCsRJNIsQiQSiNocmQds0R84i2oFEZK2p&#10;XIHoEmLtOJOCZQ45dzrgByLmnJnBha3X3AZOAAAQAElEQVSoEYYM2FBYswBFgg96JepMvyqLEk6G&#10;J0NsEVYBDSEAL4oYgHXOFA7VGdRYu3DNkiB3gm4JldtZV8KI81njEwQA24y93NnCoCn0FIHUWKCM&#10;fYxxzBxyhOlyjqLUCeaMU4FnnFEETycx+HXo+NVtUVURYcwAmG3RPYMeLWIFc0bFWmtUi6IAX2wD&#10;/gvAGCEUfQPViEhVnXPosYrHiDeVLEKsxEIpE7RAGHepBA/CojEl9JkiiBghGEWEiYgXrUMlSNE9&#10;gK+xXWNgdB6B0hnyOGMN7IBUEjVYg8tiAnEmUmYs9YqydPCDK6yysDFiDLMQsmARD2RgFNCUzqeY&#10;/T3wgn93xnVCdgwhLupRitSF1kL0bhY/2JVIWI2qQFwMxRrCgwU7Qwg86SxTlmVRlTAR8DpchSic&#10;Gbs7iDAHwfBcGCtZFjiGU+qPhmubW+cvXn/9Mz929sJN19988GQcqHfz5qv16eH7b/1uaX0OY2Pq&#10;2Ww3t40lWV9d+7EvfC77yfMndy6cWd7aKIdmsv3gTd/sO5uhPmeCRzrBDKsoCaecVQQWk0wphKZp&#10;vPdQLSbI1dVkbGkXLSDCUsQQQit3tQihjvTvFQ7h7Ky+iH8YvbDGOWMVBs8wS9mrygofsBUb8/9o&#10;0wiOLx4xD2kyI1BCSrhrJCHuZoRjSCGGmDv7gBQekCvLSyshpdPT457xNy8v1YfvffmL/+i73/3q&#10;g3u3D58/fX7nnbe/9au/++Vf/NbXfv3Dt782nz9K7bN33/qK91NRLgq6frXAZXprc2Vpqfzg9luP&#10;Ht1DlvaWBkur7p3339vZeR4iztygQsjB5VX30q3zn3j9k63PD5/sP9ufsFttwvKrn3j90298fqm/&#10;VLn+rVtXX33t5dPTWVVVuwfH7354b+3Mxck0jI+nP/b5H/7kK68tDUbbz57MJoePn9z3KRwcHW7v&#10;jCczmge6fO1KVfVxC3euHIxGJ7PJ0tLw/Nnl5aFurtHKcrW2Ui0P1r/77afzaT6ZzA/Hfn1z+eLl&#10;S6ubWxevjUKm08nJpUtXj8e4sdDJeH4y9VVPYjMLs5NXrl+oXN5cq155+fKP/Min1lYHp5Pj/b2n&#10;0+lOancuneEr59nP7qwNpuPtD3cefHfDTraqsDrqbnEnk/bkpMUfmTbPrd985WY1GqjVK1dXhqMy&#10;JX/50qXpvDGGRmhLg9XV0eTk+PmTp808DvsjEkbZeXD7neOj7WmiJ0e4o9U723s7z3fn84Zt+cO/&#10;/2dXN84enNZPnx/OZry8dXMel2exP89VTVWIBm97RW5Wq1TleW4mXE/mOw+pOSbDq1sbDeKg9eHJ&#10;E0liXAFJUACZjSCQM2UfM4Imx0kME9Z2uM6bN3f9aPuUj2v+6Mmzp0fHrRa2t/LSS6+d27wkn/0D&#10;PxEHxVHblINh1etJioWSxYGdU1eecM4o4UZrhCVGDl6ZbDcpqhqaVkTh+Jg0sstacSKrSC/THy59&#10;/kc//82v/k6fQ588dogVRQ1JAVuKojD4RXjmFGne4H05hYTdJiXFWZOQEFmMWmGlxMKdfk4tTnaU&#10;EkYDLQ6JYpvSLKR51IMm7EzmezN/XOeDOuJCf9qkNhOyXtVBCQsJiEITckhIbHz3QpZWVVH2rSlF&#10;DRurvWFZmny21/vgd772D/+r/3bQH/7Rf+/fTZurOyengbiJMpmHk3HdNslZEHAkPGsbvAmHRc0U&#10;zo78as9tluUwpWXoOJ88/Po3/sXf+bv/5G/9naf3nyxdukKrG3tHpycns/EkjKct/Je5O9SV2VB2&#10;VgW1IHof87z1s+l0Np9DMEQaFFdmwwJD+hiaFGa+OZ6OVd1wOFwe9KCOb9t5M8sSssYIkRJ77yWn&#10;wnZHNeWYU0AvGWWHUF8AOXFKjJ5QZ0gT/JESlnPOhXUAIwI9NZECieGvGDPWheEXbAGLpm1ROlPA&#10;ltGguHJ26/q585uD0RK2C8ImG6HCyMDKcuUqo5UxPWfLwg56Vb9whRqrCoosECOHGMBx4eHO6Rjg&#10;mkYLZqosQuidM06lMAhktcqUogr1kQ1qoBqoFcY6Y5SwlDGTUmdhq4hAgjXARihBHYAVgwBLlFWx&#10;jGiJOeMiGK0pnHMqJsWoaiEGET4EwpIORMHOGUFtt1YJDCgVRWFBIeNJBBtEWckoY75Q40RlQYI7&#10;00FXKhWLgpFYjUIhwxUxZcSrGFEjAk9gBxKhiblNEhK0pBBy2wYfYxNCzBlGBIUXwMIvBjln74Nh&#10;gfoAoW4ek4iHAEMwbl0ixrFqE3zIgSgZw0Ag6J0y0Dq+nGAohbjGFyVXlSk0FwJhO00yQxIOnkOC&#10;PrKIAooUE5G1xqnt5Cc2BNeDXyQPkRcHKkOxzowIsxSibz1hc6bCmlG/1+8XYKQGLCjlFtwBqas5&#10;oENdFAFPqPOKU6VsDcxvjOksVgn3WfrGrPR6y71quayGZTEo3BLKk0jRAVsVy+yEhTBGD3OEGCNM&#10;kZKGzsgCebrwz6JAEWvUqVpRcc6BXc45poTXThYEDCEsgSdCEAbgjNpuGxshq4aFgcCcXWFcoQWk&#10;tWqtIMwpR0RRTjk0bQx4NWIRwyBDlCkaw6oJIBJJJQAvZc7RWe2VpbWWmSEaEUEMI2Ry5yz4iwgD&#10;ghgOsxG2jQgazCtx4QySrrJSFYq3pV6hle1m+mqQj84YCwEiF+qcAW7BzCG0EA824pQlk2GjRlUk&#10;x5A4sVKgBk73Kc5REFmMK7NwXdfTpq5j8DE0vhYRpwY9XpACwiVxTCCQG08hUcyIH2hKaghcwRuX&#10;pcLJaNBfGuGtruyVhUJBI5DnBUD9FJOwiMKNJrIkNQvCUvYHbCw8ZESBrKrGdEaHi0UEj7ljR0Vh&#10;y9KJctvWxNAv4IdZJWNOCmFEncCUKaQcG1Q271tfQ1h1ooahjQEDypwTIMfgjC3xY7tZIOQcuKNF&#10;zmnOUDEY2E4op0Ap9nAZBiJnoWSgmlBpTWHUKVtlrKIwcspObWFKq4ZTQsAU1sA+iDFQBvdOUCX5&#10;XjOEoSotmqioduMXJnMQwhlYQZ3FLzZAppQgVW6C94vgN85WpesPqtHSYLS8ZAsFl8TRwBRCyFIY&#10;ISIxrMG22rc4rn0KbdvOZs2sbkkFXKwVddzGOUL83JVrWxdevnTrR6i8vDfuzWbDrY2rp7vbcfx8&#10;qcx+Nlke8ny8zc3p+PlDnu+1x08qW0/Gzx7ce7PUuY1z8bOU67JvnTHKjNwoDLnCFP3CVU4swxWO&#10;xKoprBv0es5gqEVRLA9HmFHR0jprLKyHA62A/mIrVwz7g14BqyplbzT3K2sEiRiVuCoKLCG/nBYw&#10;ZExp3jS19xhktNhd2SllxIZjLqzrV5W1FrHkesZWuAUVIMzMMQRZhIljtUwK0szC3NaIIsWn3sLQ&#10;+NkHw3j35uZU2+1vf/23Hn54O8xm+09ur41kdrp3Mt7z7dHDh+8o1ec2VhGF0xpeaF65eb4wdfL7&#10;H77/u3fvfB2Yylmt29s//uD2bat84/LW2RW6dmMYU/Nk+/i3f/vdL/76/f19O1p/yfTPrJ2/cevl&#10;N2KbVkdLs8nJdHJ6eHpUVO7+nb1/8U+/NBgM/Hxy//bdH/7ka1cvXF4arr75jXdOjmZCVNdBHeNU&#10;7q0Mty5tXblxsz+49PD+fH/XLw3KpWG+cH74Uz/xqY9dX//xT938Iz/zkxv9Xn1cf+vr7+JIQGCc&#10;jOOZLXn1latLq4NXPv36matXyiENl4ezNt65t0eE6y4ZQxcvnb988WJbz5ykzRV39WL5ydc2RwNz&#10;78nDo1l93NSPt5+SScRheno46uvW5nBta/ix12+urtt5e3w6SUfHcjx2T57X84be+NznB2cuvv/o&#10;6dLyUHIznx2/9urNZ8+eHx2d+kg4Q/tlb3w0RvTWdZsj7W4/77niyZ3bRTw9t75UDDZyudUk2yYR&#10;o8Wgd/nlW1xU48PJaHSWzty69hN/tFp75WRW5FRQZCLhlJcoD+fH4ztv0ng7Bprj9pnC8vrK1uWr&#10;JzHVvnajilbXxfbrhsS4pBoFFwbqSmFAoKXG+zYnj/daNROtDlszz+XB1B95GZ07s7zK58+Wm6vD&#10;laWhnAY/ZyKnyDcrWlh1Bs5KzBlRSIvGiEQ8pJRjIvQZS2KMeTFdFBWyOmbOibETuzGfRYcra69/&#10;+lO//aVf7ZlsUyg44cjslxUKF5TsgllYiVlYVLE3BlTzNuVMrEKKWJdFM6hDAsKk3LXuCDEqSigu&#10;mWKIUns+bdJ47g+mDb64PxtPnh2e3n36vMkyayEx5ISw1vsAbZzRUb+/NOiXhe1XpTJximnxxsy5&#10;dSmcG4ze/a2v/MYv/tLGma0//Zf+QrW1NqaQTYeXc4RUp8djP2vbUzhNh84VuOAm6rFUKkM1w0wP&#10;vvvmV3/91/7m/+c//4d//7/7p7/wi48ePfr4xz7+x/7Mn/szf/kv/4E//idkaSWqzQSxw+mkGZ9M&#10;JpMZoie2AaoJzmBYXjIzx5ybFp/Y6rZts/BwOBQxbYsIiCERHA+z1x43dVSYxqiBbVG5InHTNCkl&#10;yZRiyylDa8zEEBbmRBx2rrY4JK0FF6wCGSZAv/Bvh8+ZYGBOiVLmBEJQPYFCCMGD6OJUxkYiCSGp&#10;2CwGObB7sL+7fzSZTlDC1laWNjfW1laWl1cGvRJHkAzKsl+YpX456rl+4XBdKI1W1gCKxaC75xE7&#10;kEM8xBBbn3N3Y4CQALADd/TWQnZblq576UIwmS5oC7XKYsVg1RqraIIfxUYQISiCq4ZkNVw4U7ru&#10;A3DpLMAZY9TBsEyacxfD6FPubAgRQAMUYVtRAZ0UYg6wE0zRGSymSDCBClbBCL9FBAPGwRix2+NW&#10;mIGEHTmrdEspZ48WPDZ2FhYG2RgC5uHNCA1j8ItfKWFrwtDH1IaYE0GwvGgLQoliTD6qGqjg0BRa&#10;GyOixLqQ1jDk6hIHsgI3xRRyDglAL8hSR4gzUyJiVjxit7BV2AQjzkKp192dLM66ojMrI7sX6LBo&#10;jDHECNrYTUSJJQMoZWVxLJBEMmxKBtPMEpMQA49TTj5AiAxM3AJzF2+ZIvRh6YwHIiwE4Y0wHIMg&#10;cUyOWZmUszPQkw0TVlXIKmYE5zOCx6l0QaXSKwpUGSR4zxZ4QaoMgs2Wah2BH+Ftg2NIzTzH0BFU&#10;URAXghkrZ5UYWkPEFNscPWXgQBilRQMu9IJsEKPnbM9aZ6QQ7SalU9mIKolhNYJdYhjEM8ZCjKbE&#10;RliVVQSQFy3EgBYDxMkevvcJDesOGVq4kJOI4KIALYqMTIP5sw8+J9CDOh0LZ6yzXd3GQMAwZRgZ&#10;Y3A3EEPAlEpVGARmKRyChCE27osYKmMVkqsRKVE+nCvUQc4Q2k6wGKL3OaYUEqoQLjLcuQuhiMMO&#10;IhAJ8orqtqnRGsgFRMIswqwNCerEEFqPrW1O3U6MfIsEiE0DVaEaG2uMVWPUqJRWnQMYCAFfGExb&#10;QbdQFZp1Odg0DWwHHiCYcwIvZsXp05FLSbUzh12LvwAAEABJREFUbkgRWwB50ZwFD4NHgHNOVGNK&#10;wXeGblukV7SqhiGEFtYW1kFHZXbO5ZysxbxBw14WUlHhzNzpooIHUZUuYrGM8kIMmUUU4gHABdOq&#10;BiS4Eykbw2qgUQfdrFXrzIsB5kWxnQWxIpmFASKC7SC1gESckGg5pbxoi0lKqXvkRcNMAteUYux+&#10;hwgtfQhdmcISKkzOCRGVc4YZYxsQJ9B9oaOqQOz0QrWYM9yWExABKWFT7khhVz2v0fu6AR9VwXsx&#10;swGj2P10Jk2IDrazNp/M5eXXf+qHf+rfuvHyj9y89alzWyt9F6+eXXvjtav1rP7wg7tPHz+27PvG&#10;P3v0/ofvfnf36b3Hd95+fPcD8i0M7Gsf21haV8BGxBDPCEMSI6SEcsqiYgUiSFEUOByHePNwBaSC&#10;xJwhRE4hYIwch44Cj6XEqTtQjDBUtlassjLDIcLS6RoJOxIUSBxgQtAAv4ww7nSDRWFDmDvH2EHO&#10;qvA2G/gUklirIqxWjIvwE0uHTORsScIQI8dktRtO9o+We8X1c6thdnjn9vuzyenx0e53v/31508f&#10;P7h75+23b5+cnMwns3ZeXz53dj6d3rt72Ct1OKqin57ZwJtHWB7RmY3yYG/n8YNnR0ezyTTaYlgU&#10;1dHB3trqYNCXuk5vfXf69Pm8qNbPX/7Mk3361ruPXrr5MQSPZZqeHvX6VRP9wcGR93lve0aJJof7&#10;Bcc/+rM/urWx+fjxYcyDzO7GjesbGxsrq9WnP/3p0dJKb7h287XPSO8cFevEBRHCZPbKSxeuX93a&#10;37mzNJBzmyNJTQ4trN3MaDg0k5O6KGhzq7h7/93gJ3fuvvP42b2q349JDw5ng8GoLLTfs8qkHOfT&#10;sbHU+pk1qVfEjz5661tvfuOj+3vkVkcb1z27k8l0b2//6Ojww9v3vv2tt44Pjx89ePDs2bOT8ezo&#10;YHZ82G4/nz95QuMxXlq+9NXf/cru7u6H799tZvPNjQuT03h64quyPxjQ9RuXd/EN//nJzZc/FiL3&#10;+3p2a0Mo7O0+29xYgpXKlc3jVoIb5XJErhqtrq9fOH8wxttOjdi8dP2T2luvcfW0DLE5Blh8rbJD&#10;8k/ee8uPd1aHzkoYjcqtzdHHX7tVDvrjk4krLUqKXV/DO5+oppAQRSlmH5ChPucsgtgp1FmkZfdF&#10;hBwXg1mM+A5y+cLG0ISh8+1s5+HD2zG3wgg+MRQ5+YQTi9A0ixKodMeCdPFuEY2Gu/qCGFcVopxR&#10;QYiZgd4bDNA7Q0aDyUFwCabkM3kthpvnPv+FH73zwburpakQ7T6AXva1s1kJICgTvGhCCG7EQQ5I&#10;txwixSSJc4RIAM7glYkSSwZgL1xtsIcZU5GtzzKPdFLH4zoezf1J05624d7Tp/vHs+NJIwZ/KEGa&#10;iRXFccXU2UwsOKYYQz2bzaezg5N9DAdN+5V/8i9+7R/9Am6c/+af/WN8ZmmavXO6NHJrw3JU6nJl&#10;N0Yjm1LZer+/s/3+B/e/+c3v/MYXf/Pn/8k//C//xn/9f/9//Of/p//r3/1//Re/8T/8Dz/64z/2&#10;h/6tP/qn/spf/rf+wl+88rnP8YVLeet8HK3sTpskNpHAaDiuEpOPufUJB08WJhU1+KdVr1hZGQ36&#10;g5zzycnk+OgkkbHVAG8jPineGlE9hfGFpkI45IyvR6Fuc4wi7FTLwpRwKiA2dY7gBkNB7Y4LpVxY&#10;h2LXhZG1al58g0kRFYtwEzLO4KJmC+uw5lQ75+PrRM4BxvKp8bFuQ5upSQmDJuVJ00zndY0FNuPZ&#10;bOfoZA9/UpicCuel5f7KcrWy3BsOXM8pLmG4tS/1y2Fp+0YKSpjEeKmwy1VvqShKsGOSGPvOloWV&#10;mIlIMimxEMIhCZ5Tzp0Du9hghARRYazpgjWRZmYGCjOrQjPzvaYGtsI8+g5EYWNjVMWkSF0sZxhB&#10;EsIzEWY6W+TEwiICLAxAENtzSrABVmCqBRpsie2McQxd9GIHuIqoCIadJG3w3bWmbdoQ4OKQIxhG&#10;ODVnEIQwOXUPGAOwVMe2SdFnQGpDbHJERiROIQeiZFic2sJY1wFyXLpqoBbqK1RmBkLHGuIyE6gj&#10;QSBgRASkuPiX0CKopdq3XeDl3AJS9pRj5oxN0qmrxJasQyzB7IjRlGF5zXBNlpwoB8NoWCM0OAgP&#10;2GJYcEyaDDm1YGNIHIlVLlgdayGm6sS2XWhZ27FhJk5gmogy/BwiZ7KizpjCmcrZqrC9wg16yAZX&#10;WFDoruaF4cpKvzSDBWBcGHVGrVU1IBeJY84xpRBiK8J4PcMle1AWg6ocVmVpTWVxWicjwXKyktCX&#10;hgubC0POsjNaWAPAYAFSGAEdgj5KRqGRFCKgOXTFqCgxAFTWWMoiJEowggMREcRzoYKxUzFY4szM&#10;SsxCzGI6gVWps20IISaEhDBpSvhDWWwaH5ruzw4gPrR2pSxH1hbEjmEpyl0cCbMBCGh3YEUgmFVS&#10;ZWjRZRBsWBbac1pWrigKa6wR6CjOOWOtQYrmCJPBp5DKGXVqWWC7AI2tCgAadQGaIyXER4RQNeTy&#10;qDbBB9xvummGzDHi/IHM3kffZt+SbxmAmbrxbUgvANtnNcpF07atDyGlbK01qiKq4O4chHTO4pGI&#10;rMWSYWYIEBB1XY6DY8S2edvUyKnWO2MLNYyLWkwB5IQRB2TULBo25pREFUSEWcGkK2UpwXpggKjL&#10;Cf/ADggq2gFwFiCCHehgK2uRcPiWnxM2QU5jLQtb7UqlFWNYABhgn1UFODEAmLQbG3QK2qCCjSIC&#10;ImCHAcAYMAUjTHSAJcicYscIY0ypdPgY/wCAgDF6QERqxxjQYHeoD22gWwhYAoBODDFGlA4CKewC&#10;dJMRSCmh8z7MGwDMSjljKufMQkZIlQmneU54VIUBJeeYU8gU8QCfIEKgGREF36C1bZdr0GgRjZqF&#10;i8HQ9NaHazdufvzHzpy/7lMznez0Cz7ZP3n/nd3Hj+Nk2g6H/dWlQuNsfLDz+M4dmkwOHj1sZuHC&#10;hVuryxecDpPHm3MeVTgdKsdaMv6yn3tiSTNuQtWgHCwPen1ktTOIgoQKTp0vVCEe58gZaQ5PCSNO&#10;Y8jJY+AMBMfvHBoP+tRNp1CHWd3WjW/a1LbJtyH4Lmh9E9o2tDAj0JAEKcFELwC6U5YOCJ/h2trH&#10;NvgmhQBejGkm0YC3GlxlsIEaSoccDko1hSztbNfPn0/X1i9funL94Hhve3d/d2d27/7uaGlt/2B+&#10;54PdUbnm67S/c1TP6GQSJ8dzpvTay5evX1p94+MbKyNztH+8u+0PtlG+YIGN+w93Tyd+Y2PtysWt&#10;5SW9cq3c2Lxky2VcfIulm5dv/ciZrY3cHs9nB7P5qbVyeDDOScfHfnXNLvWlzE17vFupHh6cPtrO&#10;87x25cYtn/zDx4/ns+b+/fvPn+xcvvLys71muHHryf509Wz1mc9eObdRHezcszyv66O79z6c1tPx&#10;yeHW+hruwRurTlM8f6Z8/RN64ULvyuXNvd1HT+5+5/VXLuFSMDmmg702hnI6jdOJv3xp9dzZleX1&#10;wYWLZ3L2PoaTyXTWei7K9UsXHu/pw2f04Mnxs52jra0zuH9/5839b3/n2ftv3T/amaS2ePRgf/f5&#10;dOd52zYIQPyJgHKanF2tuhfKmi6dv356yh/dPXz05PTZ8+nmxurk5HDn4PnlG+eePtuPWT/9mU9d&#10;uLzV+smlq+fvPXq6P6kP5/UUMb96bv3aq23u10G1KItBvxotqZYn+7PjnQPmsXNHIid9rTdt5oPt&#10;h+9/p3T5/KWLTTvdGMT1ajYaxKY5noyPrSuLoprMTnD2NLmh6CV1ZZxC8nHxfUgoMeWYYhtzQNCq&#10;SeSbOZU6WJHzvelLo8bMdlyqR/hr8qhEwEUc2EadM5a6QoZvFWILhyLJzJgBxJhSyhjAKgCksYoi&#10;FJumCd475yI45g6BhTsE7lqTqAlpsLxy5syZBx9+uOrsSukMxz6OTUo425izMkvuxmDXlTfDPgaf&#10;QscwphAiBlAmEy6kXf1SYoCwKIkV84MUhc4odW3OuFB2QCq2ZFscnU52d/cfPXxSNwEeMkWpqPPd&#10;vbm7Ls/qdjpvJrP6dHyibd2n/JVf/pWv/vqvDZ35t//wv/nGG59wzmqGGu3uwwf33n3n6//qS7/0&#10;j/7BP/j7P/dzf/fv/Jf/xf/7b/6N/+q//6V/+q1vf3tvb89Yc/Pll3/ip3/fj/7Yj/+pP/Nn//Jf&#10;+09+9Cd/Cp4+ODlFEHhTmOEgWUPW9IZ9Y2xKKaTU3T1JIsFnwqwx5ogWcKrkeVNb5/qIlapPokfH&#10;44ePnzzf2z84rWdZs0L7IgcKqBIxwJIEOjEEH2E1zAvRoFcihcqywizYERxjFY/W2ug9zAhAdYPZ&#10;YUbJXRihXhcIMUBR9BCp1uHxBWAJARAT5OvEA5+mDTPfNL5tQwJ8b6aNk8Yj5SZNGMOy9cwjRoWq&#10;wvarYtjvVcYMq3J1NNpcXR71ymFZ4MZjKOMPZLheLPULzBTO9Kpq1B9ABfDlTABIW7kCwkDmnEL0&#10;bY4JkyrEiKEc86KiptT9gqgAg2aNgxetZWaYGJM/AASwD2GhQKdUToyZnHGNAQWClRSpC8vm/GKL&#10;oKl6j1WwSjBFh59yiKFdNO+7A9KoWmsAGADAFtsRxsDv2KQEMVSRtgSRsCTUaYcxIDPFGDpIaNyG&#10;kJCcnI0xOSb4CHTLojAsiOPKur4tYBBQw0mR4kIw7EuJiECKRbq8yBnjFzPEiRB0C6WAiFyrQ5o2&#10;7WldNzG2OcCJmIwRt3MyIpAfxFKKoAGmKloYC46Vs8aJNaxKuHeCrFCnjjJcQSKKvYgrgBq1apzV&#10;wprFpLEC+3SlJoQwbxuw86EF4xBhPVFVh7CvykGvGg6q0aA/GvaXRgOMq8I6A25eKBRKuI8OqwII&#10;K8PeqF8MemXlTGEUoEQoLwgKQmLlYIQw2Svd6qC/NhquDPsrS0OE39ryaKlfjnrFsHKDAi+WtnQG&#10;t2SMh2UxqrrgHBQO8Qn5rWEQKSx0kcpqKVwQYTAs3FJZjaqq71zpbM9ZyFkW3WBYmF6hg9JWVgon&#10;zrJVlGf4KVKCs0LligJKOSeCyzqhGdiq+9CbkVWorjGlgnVUlEMHX9tRUfSthTpwIJZyRP1gJZVM&#10;kqTrswixM52PgFY5WxadPBW4GKuUwV5YVBRjTjB5AJ2YAiXESBdgcGVKCeEsQka1A4Etu0QzRqyx&#10;kKqpfQdNrGsgQpGknW5GsIdQkXLbxtjRJQTvHB4GxRR98CEGYIcYQQQKeu9jjBmshYlIEDyi8L4I&#10;HEgIOUwyM/oQkKdNTggtcIEMvp43s3kD9iACDOwFk7qeg2wbPWjKomEvAKQSihaRqoYQOXXnDqzU&#10;0RKopRkbcmZmIEMkyGCszTkb00mCMC8tzFiU1lntrJ1DgJ0ZAquI4h96ZWGFY3IGkW5KxS4adgDR&#10;GgMQEayC8gvA+H8GsA8UgfFeCIxVzKD/n0FOCZBS15ohTB4AABAASURBVAMZ1HwI6FlYwFsVksN3&#10;kBBmz6kTCeMEogGnDaWUgABMK2rVdAYxilisqsoZA1BiIL0giEfEDyUcyyHFLkiww0Eb7XSJuHUQ&#10;GTVgCxbYAuIhdC4IbZw1ObLbPzz62te+lnK7sbmCs/Lxk4OUGTK1Ma9traxsrnRCWJ1PT4dIlUxs&#10;Bi+98sbFi9eWh0j8sl/poG/bZmqESmcoBlsYKwot4T1YBkXNx+DhuZwDlCRESk4pw9cp+NA23jeo&#10;BhktZdSEmAKGOeWUYogRaDFEH/ziLEDwh7bTNccUgdCm0PjWw74hpJSwMeacECmokZkiMSAnCjjn&#10;YgiJEksiiRkYwmxwjrc5Ngl2kPG8njS8tHXr1K+8e2d24+UfW+qvQJ+tteHKio2ZpjPeOHdjZfPG&#10;ycxs7+WllSvOLQ2Hxtc0Ggw++bFPPX2yM583/bLAn6xvXL21MhxRpsFodW9/HDKZQhCjh3v70cfj&#10;g/r27ftNE0ej5VsvvfT6x14pXXN8/Phksu0KOjqawG5M+vKtaxcunLt69cLaWrW1ubz9fOfR48Px&#10;VE11Zv/oZDw+an0NtY8OD5jCztOn9z786HR8dObM6sami3S4v/f87OYZZ3k+mW5uXjwaz59vHwyX&#10;l2b1eP+onc8zvq2//sbVq5dX2+b0+bNnn379xv72Y2pTM+cc+k8fHxSulwNdPL9x5erWSzcvbp1b&#10;SxJaHAU0Xd/oX7h89hNvfHLrzMUPP3pwfDp56aWXhqPllN18Tu+9f3r7/THh8+n+4XwWKVC/lMlk&#10;Mp/R5YvD5aGtTHv5Qv+N17dSCo8fPbnz0f47b43PbG6iTj5+eLdf9jfWz06moSiXjRvsH05XN867&#10;3tKT7QN2VYXzZnm0cu7s1C8cmtLB9u7O9tOTk+Nr166Fud+7f+/48bs0f6Zp2jYnp0f73DadJhjd&#10;e3/y7MOHb35p9+FbWoT96QluwtVgddaSVEtc9AJpCDAnaRKkXpc1TDlnBLRzrrAup5DaCccpVLBy&#10;Su3zFXtIkzs6e9qMnyU/U5PFGoOdKcUQAwaAnFMIQUSJEkDxG+RRhBGlRNqldFYssyCgExOrIEqz&#10;qCcWYzHmnHBCqDIZmYV89uKV3DZ33vmuS62GmlIwRq0VZc45EpESRmAVMTDGCC7WmWPCLM4XEFcm&#10;TThdIA8nI6BKuOoB8IJYUC5NKg0JjnPLIqjQgHxct/BmG7yqNE1zeHx6OJ7vj5u5p2mb53U+nbR1&#10;4qNZfdJ07x6jmn795/7Bt77824O+6Y3K7775zb/7//0bf/v/+Z/9vf/sv/j5/+q//tIv/vNv/avf&#10;3n38eFAWL9248mM/+WN//N/983/6r/3lv/S/+9/++b/+H//hf/fPfubf+AOXfvgz5z/76Y//6/+r&#10;l37ypzduvXxc4+O49ircmyOsgVN8tXJDK0MHDRIzoyLgtaFufeuhqhpXOutUNaaIA+lkPNnZ3sO3&#10;dsrS7w2r3nBWtwfj6cPdw9uPnj0/OE1kTOFASzj2nMJ8uTszusKaQ6jn8xgjzHH16qXVtRU1HGKb&#10;c7ROytIVhbUq2Ms5cYoYFFYLaypXKMOB3SRTAnVnMC/o+2VVWiuYTTiw68lkOm896pSPIaQYM+p6&#10;TEzdTKJZSLM2Tht/eDqbTZu2DakT1/SL0kLzEDh4IwyOeEQNWobRKUuKUGgFCTMaFgbFXIbD4drS&#10;Ur+CvGqEIJtTKTs57aDXw1UMFJyxqOBEBAW99ykn2CGlrocZU+wGCWqyAM0Ya53TxVc3RAUQANiF&#10;gI+pC8WY0ostWK3rOnQEs4gYNQB4xzmLvhsLznuwysJirS2KwjkLyswMRiKIcLBykB2m6wxLbEUN&#10;ixADIDDMJSTMbK1VRq1PESaESzohEhAkEoeEBYR6CR9gWw7wV2UcdEevwkYIKw5WgHOwF8sUI0Vs&#10;h1MgHziIKCmaUTWFsYXRwuAPuNqkfDydHs7n43k7ns4RYE0EA0nEMeMVOrW4BMUAn8I5WbQsLDwB&#10;1r2qByIwPFiLsmHNMHGIMYBvyqgVOcYURMQYAVdmxi8SjoSEzyHjZAFVSJcRbawCBJgfz5SyZFLO&#10;XZUQBiIGSB8LvztrHYE7rhGF1V7h+j3bKw3iAZNAKJzpJHRaOFUCYdQKFtAGzxQ5BENUEA/KErAy&#10;GCz3+6NBHzf+pV417PdGVdmznXGMMKiBFPrCdvQLkcpZKFsIAwcvn4CBtUNXYMYxWabKGsCgcHgv&#10;BamVqkI/WByxuM2XKsAsjFhlCzcIG1EjZBUWIrSyhB4WVkRApgQzkqqWtnudwMZStScKptDdwlxE&#10;TlmVRfDFWhxaYdRgootGZ4wVYxXkyRlrVQUtJ3ABcE4WG7u5F/iwesZ9HVugIMN7lIyBkKAghTMi&#10;VKBBOhb8A3bjA3K/acO8iYgZwBwnZ2hVgWmdUwtaVgU+oKiKgkZNSPA3trwAlOU5squukXogyMxE&#10;FFPKOXkfcoYWLAqhRRdqGQikpg2p2+5xr4q1jxiHlOfz+Ww6Q7YihUFyOp21bZszSGVmNqqi6iyM&#10;AecT0BBdCC4lUeIcumpZWJtjYs6MNUrECQNVUiO68A7siKFhEmKhzLkbpBQoR1wHrbIzFjhQuigs&#10;whLRCNVhgMIazglbgAOBErJyQVyUDCxs1RWdVFgiImiLPqWE3i0aM2MsnRYLtMVSzhmT6AOyLYSY&#10;sBtP+cV2ZhbFUCA5ZAemNRb995ASFMUwAQ2AeeBhAJ9hnFPXoIIz2qmjggFUQA/ziSiWhv2qLB3C&#10;EpJbVSQFVDcWtsTeEODjDJKW4MAQO+k5zeen88murw/Prq32y/7+bIqji3FNUOoPqb9SHs6ah7sH&#10;OO9wb37zne8cTCZjr9vHzZMnjw72Hsxmu9vbd9//6NvvffhmjB6Ro05ns1MUZoRUbGPr07zx07ad&#10;+1Dn5HNuU5o0s9P6tI64MkVSvIAJBEamD3pV5YqFn7MR6RXIOucslJOFnRV2QOljFRIUwFy3MeJG&#10;nCWl3PiIFhLCo9PMpwhM34S2SUCBl3IgJcQOMQI4E9bb4LOhlvOJjyfJTvL61Fye9V46omujcz91&#10;6fqPHR3ulDy+cmE5ek/EZ669urx1zS1doN7l/sbHL934kY9/+gvXb5y7cNb2bPXWt27ff3AyntqY&#10;+ikVt268srt9cvHimZCDcfbshTPnz5/Z2d6ezZphgb9O0Oc+9UkObZwenTx566u/9ne+8lu/MD65&#10;X1R5Xs8+8cZ5Md313fsIhT72yY997FOvzlPz3Q/un87Nxeuv4obx6NHz0XD5/IWNK1dXN1bcqOSd&#10;hx+Fk6eT5++c7LyV497JeG/r7Ln3P7j3/gcPX3n19UePj7/6lQ9PTuOduw+yNJeu0isfp09+6uKZ&#10;rcGzJw+a+enZreH9hx829enLL70moTjen5VmND6YDYZIzJO11Z6n093x04Pxyc1bS3/wD7x+88ao&#10;V+STw539gzv9foNv9r1+sb9/eHQ4hl/Xz9Brr1Ury7o0Umdp2Ld+ngqlH3pj44fe+Lhh39STK1eW&#10;y6JVNz93ceXsOXPtul1dH+HyjZeZYW+083hvUK6KDD746Nk8laMzN6rlS8aOmOzh+MA67jm8TJ6w&#10;Jg7N7p37ux98qNKotlcvnL2yudbce2d8+zvt9AD1zo5WZpF7zO2z++3db9cf/e5w/vjcquTC7vnc&#10;uuVcrOZiqRqdyzIKocqxYNx22yyROWURHI+maRq85jVhZiQx1ZT3LD9flp3KP7L0bHk4HegJ13sF&#10;tzhuxQjqjqoREhZRYRNjij6khBTIzN0k+u+BZOR+zpmIVGQ2nxdFoQZDYaWQYh2DjzgickwekDJn&#10;tiezcOuV12Dde++9s1TYyhhc/Sy2GbC2i7ogyhl7Uoig/AOIlDOjlHYEvzeZcsIcs34PciGMqmYp&#10;QgMCLqGyks9pHn0MLTXHF9erR++/vf90e+7T/qTePZ2PGz+jfFTXT59vt/PZQNXvj3/x7/y9D77x&#10;HaP2pPbPx6d3nz6fNe1P/vhP/aU/9+f+9/+bv/5/+z//X/6P/+l/+lf/6l/9k3/yT/7Mz/zMxz7x&#10;2vKZjd7Kklc6beuD2XQc4gQ0Yzz04TRnzNheCZGcSFXYFFpDcdhzhWGUdeccrIHr1Ry+8imkDIjE&#10;kYhZrbE4qAbDpXrezqZ16lp2ZdFbGmrp6hj3D0/uPnzy8Mn2rA6urIbDoRpZX11ZWxmO+mWvtBYO&#10;IcIBdjo9GY/HRk1V4aaFefXdsdcyszEKMcoShbhUY0SVhVlyzpFT/EEvlJhz1wuhQEM07IS0kNrH&#10;GEPABoLNcxcSRF0UzUM4PD45nkz3xycnp/M6ghyLgDpH2EHEWYVX23oefUPRG+Zhvzfsl2WhkkP0&#10;LdhZ7RrnBHMt9cuVYW9YOSRSYajQ7JQ1JUoQjIDJKeEGgw3QK6ccQoDNcs7ovwcx4SnnxUxMwaMF&#10;TOWc1QgOUREFhcVMBBGoDKUAQEAfQ4wpxQSzZGZi6dQRkRccUwYTIHYA5BdGxAP2YFc3I2JUrSJO&#10;iVMmEIpdw7aUIrQAdESwJ+eQk8cnHh+hn8IxsDg2i1hrDQYE2+QUWok4eAieAxSCN3BmWhBHDwmg&#10;TM4pJVBLoMRIJFCOIceQusTAIObcMRGY0pC1ODfwpyq4tQ2pibkbZ2pS8DGHBClzigl7U045JwKN&#10;FCR3sQH7E5GAaScCRYLTFpiUCTcd5iQpM7WUPGUcdTFBwS5aBIZHIhj8VjKwv4BNijl6RG5rDMzL&#10;BHvl2LY1alrOsSoRs6awriiK0jprLKxqFWVE4cSUQowtwZo5ancxEiSgKIkQBkDL0VMOjFVI4luK&#10;QZmdWqIOAZEAckBTIabu3RVFCeCsFFYrayqrPWcB/cIBCmucEWcUyJoTHNOz3erA2gEwjfQATnsL&#10;KJxYQ8JRmRVFkRlvJTl2XJAzRhDGQhA9pZw746gxUNU6h0uGxKwJaxkYSiwikFO0oyCEMGDIDAAR&#10;IBlHxsCyrELMHSmQBU3mji9wRAU84DuMjbVAwZhTglkWfQJhsFbDarp/ztjCwgIOxQGOiTGFgB/2&#10;npraz2fNdFrP521dtyhmIYaOkTHWinMGblJVsIshYLWugdnVvBAwB27oIVpmkM4pxRQioiPGGPAr&#10;LxZVFESqsu9sCQqoZtPpNISQYpenMSKGc+1bH0KMUQToYmAYFmidUoIZMfgBQLacwY4xgwH6xQ74&#10;hK21EACPUBrEwB184SkEGCZhWFBDjy2ISSG8/BgFP2ArIpUsNLZi4BrnVBcicMdFmI0xqqJKCvzv&#10;A37zonUEiSAM6C/6iBkFNn69mMdshvtJBMQYTzAMAAM8L7BoQanrXjy+6PEMpV6MgYlHbMlQLHcN&#10;8zmnNvgG1osB/1rvYYHoQ4aJoAg2WwsjlGXpjAz7VR+HSFH0KxwZDlfeorDGWmYIxmgL8YQXnEQF&#10;lrfoRQa98uyZdUP54b0Hk+m0GvbWz9n1zfLiRXvtyrlnz3Z+ey08AAAQAElEQVTuPXh4fDKbN6lf&#10;uZOTE1BYXl07Otq//9G73/ndL/3Ob/7St77+G++8/a31jRFe1Jv57Hg8VoSXcNPG01k9m9eIwNm0&#10;nszm03nTBWPTZCbI1utVvX45HPb7g2o0GvRwlhSQiaAUIhxQIMGMFEYBwIfMWaAPDJAzEiJ16ZOY&#10;MAnoFFSFptThcE4UfGgCah1uPoDYpuBRLiPlxIkks3jKTco4ARvKddJkR7M8OPT96uzLL3/6Dx5O&#10;i9W1czdu3JjjA7LI6Oz1lz/xhSuv/lC1ctkOzr382ufOX7x+/tzmubODpWXa2d37zpvPnjw/efho&#10;5/ZHj+Z1eOe9d3sD3T06bDoP1ttPn7733jOhcPniRe/Tp9947bVbN5p6drT/7O47X374wTtPHj2O&#10;frrUmcLF2Cwtmbal27cfpjy///D92RwX5r2q6v/QZ3942O89fHBnY3Vlc2Ntb2f75Phwb7ftVWRz&#10;XZB/fOe9Z/fenpwewU1Pnx69/d5xHegf/dKX3vvw+bNd+ujuEd7qr1y/9NLLZ85f3uoP7XR2+vCR&#10;336Wysqd3dq4+fLLv/nVN2e0dOO1H57UeHmr4PdeaSbTY+OKJ8+OZg1dvLyyvqHjw/tPH91++vAe&#10;x/bG1WuD/rLa3qwO85aqHq2tLr366qtLSyuls5curDqblejcmf6rL1989hDXI1/2KPO0HOj4ZE+0&#10;KXtp40x1Ot07e3GLRJ49Obh3//n+wfjZ9v6jZweHJ+3JPIsbFCXCxAxMGqk/fHavne0lP8spnB7t&#10;OcNnVofT4x1tTp588CbtPLq+PrgyKvLpjgsna1Xk2TadPl7mkyur9vTw0e7B89vPDk5Db7BxxVZr&#10;bYs/v+S65SZ0EYJIMiLMmUhSSm3dcE6OQ+HHa3n3xvDk+vDwYrldnL69URyeHD7Y235w/6NvH2zf&#10;2X5y77e++Cvy5PGDo6ODxtchh7rFhQYXqa7gUtcSihQAZ8z3gYUwAWbEIuPxMbIaWQT2jOOQKaSM&#10;szmRkCyAcDiSmt5p0isvf3w0Gj2882HBqbJihJwYNTh0u8JmWFSJCNFN0IUxXACyAJCYMhpFIABw&#10;0ijBTwAmxkmTRRT/AEgwAKYA89nx+X7affsr3/gXv/j0g/fmod1t5tvT08eT40cnR4f1pCh1qLLz&#10;nbf++7/5t7bvP4zitL967dOf/9hP/+wf+ct/9Y//R//RJ3/qx87dvFYsD2fKU+RezpMGN4OuKOAO&#10;UVZF6UADp3XRc0Vhiu7OkFH2UIPwt/7i7Ory1miwORycW1vJEebFN3iOsKDip1OvQjaIItlxpLVt&#10;m2LCrBp1xiSc1lpQlgDHoCAET1Cb06hfjgZ9Ebt3NH28c4B+Ujct6m87r0qzudbbWOsNK0cpntbz&#10;k/n8eDrG2ZpDCw+m4DFoQ9OEJqYAKRzOV6OVs4URw2COMyDnrubkrBm2xViUsaYi8JZzDqcQBjFn&#10;H4OHlLjoCxlheDDnaK0xVk1hZn7exDBrPT6B1a2v24BVkFIlZ11Zlv2qAqKIphRjbPv9st+rcII3&#10;qM3NrA1NCB5mCbF1kLB0gx5MWpbW4DwojGKvyUCHVbpQZGZFky6G4AFQ7M4i/Eox5c6qhLjBOGEq&#10;RFxTmEHJWnFOFQkkXWhlaoEFrZmlKAprLch21JBYKWKwAFBLYPwDEEawYyWlnFMEA2iaFkpBAw8r&#10;BcxRJmFRhZSIT0Biyh1WigGSAiIGPgXMI3QjI5Vim1KGU7BLMhqkMhaCWczBm4VoqdqXDnoqfda+&#10;tT1VgGNBi5RzyqQCLUA25wwdWkrzHOscMSOihSmcFkoCHVLOTcxzH5ApdYxNij5Tk0LIGW/CgXPI&#10;KVFHJuRglY1hI4Tcx1iFMKFqmZnUEq5ryiFHH2Mbwty3dYigOU8efe3bJqSF3r4N3vuALvjIL1on&#10;LzjFRLHzrmacgyH7NjYxpWbRgk+wdIoZmztSOeH12BlF2EffGmGrUjgDHyJgbWVx5cCpPehXZfch&#10;HZ7g2re1D23bNr71wS/EiBjkrsWcO0hdbGejIsqWqdLO4LjBg7jFTAcCI4BLWXZXeSxVBvd70zOm&#10;72x3xUdvbWkVS4VV+wKMRQAX8KXCaKLoBWne+NCArxouywJhKQrtE4whBOdwzqmNAT4lIsNYZOHc&#10;7TXsnFhnUInKyljLWSIshvxFmJEwCnJeNGwEKKFsZlEVFWgB+QWNiDOqVxTYRkiUVZBieC0RV4Cm&#10;c51xOYXWx5yI0TdtmMKvISZ8nSHxLc9naT7zTZ1iSAn5BJrMCXlCEhLiOWOcSNATkYo4a43Bb4kh&#10;xO/9w87kvY8hAOcFsIiqMHeKgE4kDmCpFnSgICuqFSGYMbCKUDZGVIhCCCnGoihEBPEVAwRNnRli&#10;VMLFO1FKwFdiI1JaxwKbkFE2VqxV1AQVgnBESYmAY5WVBTsldzlghDBjdWFDUWfFYacwJSRKJIRm&#10;9MrZWe2qqzXMsCyxdCDKxLDiQp6UadEgG34LhAcTjL4PqiKizPxigjtCLPi1gB8MsP0HEKGtRyx7&#10;GHUBMcQYkWQBk2GxgqWIVvsWyY6DB2meiMA85yg5iRAACnYqKPdwULnCGNiKYRAjahDJamAEVYiQ&#10;RdBjaSFjFvzKnCLylxJYtjNfuerpo8fb2083toaXr65evbpy4/q5l67dcrm3sX7WGNM2FHyup368&#10;v7/79KPjnQc2TsJ07+jZhyul//grN25dvzYf7zpujCqOlTbHOtSz7tI+retZ29YpePB0zpXWIc+X&#10;BsOl4WDY7w3KAn8Hc0YgLedkRHqFK11RWGetxSSOIIAxWZAD8FxKbQqodRFqkFCGOsJkGDEBGlZV&#10;DTOHlEKCyVPwqW78xPs6pibFkBI8k5hazvhC5iM1bfJZ5jA55SaFU1SVpeWZ2GBH1175kXJwsVw6&#10;88YP/9TNV39kuH5D+mdufPwzP/yF33fmzJntJx8c7rx/fstcu7z8sdfPc0nVgPAGklJ6tr3dcnzp&#10;k7f2jtq9g318oGvnTaG0soI/xLrxuLl/7/21DVy4BsNhdWZjWCo9e0jrqxu93rCu2+3tfWat5xQT&#10;sZnVzU5l/KWzaxfPrq0OrNSHP/vTn7t+dXN6epSacLRDwxGdTmeKLzyGNlf41Vs3NlfPPH8yfvj4&#10;tM10VFMxgr5UDen6y2efPZ+99x5eLezpJHz7Ox+mzCvLdOaceB/hqffuPH5zuw7rr7z3tJHemTc+&#10;82lKba8UTvnXfuUrh0d07QaNVlIdjrZ3n2+uDmLd9txyYTes2Wra3vLKmZduXb944ZLT/ntvP336&#10;eLy2ulWVztfh1kvlhTNFpXM/q5dHdPbCaHljtHNwPD6BN+qzW+XyKC2N+HC8u7t//NG90+OTNA9x&#10;2vqyGgyGK9ev35o38+n8+PToqd97MHn8fjh6mE53OTbj8VEbZ7ZMk8O96fbTyZP3w9N3lzdXL60t&#10;+ycfrs2ejk4+nN794sGj3xyWu4WeNH5MfWvXz/YvvE79y9O2nDcZdRgBlZmEWTSJRfB4Qh0g6G6M&#10;UUdxlGcX9fCN6vkn+N3+/X95/1f/8/r+L58+/frJ4fbb777f+tmoZ4/2H50ePxfXHRKWVHyM2VBS&#10;RsjCxCKWWSnlHCMyEkBdS4kQyXjCb5pNptZaFjxSjgm54dR2WMBJKacOJ7HMWp9McVK36xcuLa+u&#10;P7x/Fx+lNHqloJRVWYWsIWe0sE4odYUjd3vp+w0qwvaEW2RmOFhytwC+3I06NkgVAAk6tpRdDH3N&#10;Jsw3nU6fPqmI11eWTnCRb6YHkwkC/Wh7m6fT+c7+b/yTX/qVX/inR/vHOlr+zO//mX/zz/z5f+3f&#10;/hM/8Yf/aLG++XwynnP6l1/8tW+8/V3U+MhSh2h7Zci+MEohkQ8mJ3zyHLnesMS5KZAt+qaZzyCp&#10;KC0tD0ejQWHVWT135iwULJ3JEWdSMoYt5p2z0JyQP6lpmrZtI1pA8uNs4KrsEUkEfso4zLwPdV23&#10;tQ/42AWbuWLWpIPjydF40vgwnc/QKAYUqUHf9fpVWZYK6gBRYy2eUfJ6ZdWvekLZ1w2uVNACthUR&#10;Y9U6tSraAZGSdocFvENqGJI7y9Zkx91foyprCmxgwd5E6BMoqAF50zkG6uAkVZCQJuXj6ezgZIq0&#10;Pz6ZTOZTmC0EqBBSTEVRlFUJn4WQ29arwSFXOGdAeDafTuspafZtm5LPOWJ+MOj1+kXVs/3KDnqu&#10;KqwzOC/V5IwoLIRRhXHSiBJiIydIlxfyJOLEiyHmYkwqAtYAC6LGAB+BAxxsQE8QXnJHQ0DcQquU&#10;IpYA+JVSeAGCEI1BKHVMhXAhLNQaASUGZscopZjCC7cGePHFT+qOAxC3VmAxFu44coKciHD88jmx&#10;WFaDfJzB3WHBk4SZRURFVcXCWcZ0A1W4DNf3nkNgdu9CfYcQg286gB1FpUPENkFTuBSMAKDGKhjE&#10;GEMMbRt8THWM8xDmoUXCTn2DD5uz5FGX25xCzp0cmTsh4Z6cIZAIJLEwIxSx+DECYURUlRQcGSgd&#10;H3ABBO/bEGrfNmBFmYQzU4SBQvQJ10GI4VNKMF3uNiGTslAXD8P+YGVpaWW0vLI0Gg36K0vD0aDX&#10;79nO+4hJFadcqHFGB71yOOr3+2XOIcY257iQhBSElMUKQlXgWSNiDMLIuJLVpJyhWkwphNZ738Qm&#10;ZBxnCZoKMyTHUoZTUkQqak4mByfJaC4slw5gB/1iNCiHfdjfDhCZpR2WRb8wvdL0nFaFVhZXQymd&#10;YFBYUzhTWLVYctYVBvklyiJkDVnLzgFBuxlKCUwzMS/EoNyGgBnoRkSwH/SwKkaSCkEYMELSwzld&#10;ClCCBTuqsHSmnHKIbYgBuqQEgggEBpEUUbStNWyMqpIxhjkTpRy9EdgNdsIUimyEZXyMEQGQ8AuC&#10;pRBBLDJ3pELMsBAcPJ352XQ+q9um8Y0Pwafgg4ioUWGGqsWigVHKYNQFAGj5mEErZc7S/b0XM3nR&#10;ICF+g3XTNBjg7assSxARUeaOGqsA5wVgBtCFIYsSYxdo2kXDuIkB8ocQIkHmLkNB0DknoqqmLPGl&#10;I5XWme5R+1VVOcxk4eyMBdmcO22DbyCbiBgDw+O3qrwQIMFoXSKj9MUIa2OLqgIDkHKKmMwhJwwX&#10;AN4pdbOQJ2EvAR9aoLcWlkKgdVUCjwu/GIbthInAS1SMIJQFAqDYCsMErNibOifD5xlmhD1rH+CF&#10;et423jc+4M8cGLYvGkqqb33bwiBtCAipENEl0HLG9ooeXFS5AoB6i4tvVRZdMBiBuZyzoooggW7W&#10;irUWJzgEUhYApy7qOMcUE1SEVD60hTWls9evX11ZX15eXd3dOd5+Pp7PqWl1ghITzdraOaN9SoQw&#10;VOLZyemzh48f3nk/1Ps2HW0t68neg1TvfPTulx/c+fbu7v2UITPhNJ82daQAEVwh/apYXhqurawM&#10;qh7OFKjgoIxCKuaEBIgZOmac4UgxzRRzJ2SM8AITUWdYBDBSPlH2EGv0igAAEABJREFUMeBfgiFT&#10;zrkzizCTdMBGUJ26MUm3N+eQCDExa/08xFnseITEbZYm5NM2nM6bWZOndarbhO/QDTKCmKybzP1p&#10;k6S3zOXKw52TjXMXbr5yE5Xt3OaKb/Yvne0Niubxg3feffd32/Y0xvrchY02nGydpbMXNhGUj542&#10;KXNSffu99+eelpaG58+f7Q/NS7eGK0ubjx/tbO+Sj0k57u08Hh8cWAmXLhSf+RStLFUp+aaB8YnY&#10;ln06d7EYLhe9noVzmfWl6y+tLo/Obo2GvdjrJbxlrS73Pv2pCy/dOn/56pmqR5/77Ct/8F/7/dPJ&#10;7PGTo5NpPjgifP9+9WOb5y/irkOffOMlY+LBmG7fobfffvzdNw8QrUfjacw06JWHu8fT45Pl1bWP&#10;/9CP3ds+SW549tKlB/fvzWo6Gu//8q9+eTAsLl/Sq9fOvPXOo6LUC5fXNjaXTk4njx48fHx/++vf&#10;/PC3v/zhzj4fHNLTp6dHJ+Heg/1Z7e7cfvbuO9tnzyxfuXxZhZwtXTFEdcFd+cn24eFRWCRY2thc&#10;2dpYn83nUDNnFqGi6B/sn05OmpjcoL/2+MGj3/3al7f3n7T10eneY1uPOZysLFes1vWGbjioRqO2&#10;jYbyzsOPqJ3GyfF3fudf3fvd39DdD/Xg/cO7X+XZU0OTwVJxOJnM7KAut5reZXf+k8XobF0zkREE&#10;UlqU19T60AaED27XnA3qLudBYVZLXZPaHL03fv83jj78bT7YOXl87/ndD3eePMb9DSFNHI6OxmWl&#10;snnmvOsPQk5kOUqahxr0MxMrrkPcs8WoKObHx44RtJyYAkctDVvDSvW8XhktTU9OUU2IcCziogUy&#10;klNj8SEkphhBl0C8jk0reZLYwG/r69tPH+JTd5hNHGshqsk7oziJceQU1pRG1IAdpeQpRUo5+dCR&#10;F1QJFDWwophSE9omeZQKsfCFUJaEdPLtkJqyPtLx0YVedfRs+90330tSuKW1sa8n7axuZkUTbpT9&#10;yZsf/Nrf/nsPvvtum8y5j33ip//Mn7/2kz85Gw6e15M5RDashZPCXLx2ZWV97Wg89qk1neWz4JfI&#10;8qC3UnVv88PCVJYr0VFRrvT7g76zVpt2Pp7Oj3H9bFpI1dTez+ZrS8v9AtpxaTPMI9AmRzApC0Xa&#10;iHFtgD9zkxixFnOezudt2zZNE30j+ABPuAH0W5+PJ81p3UywACOkNGtoMg3YAuTZzNfztiqrpUEf&#10;tQw3d5i3V5SCt6FAzhSFsXgP31waVdbg2ATlHGHkwClaZUbRjfAaNbMmtji8FX4Z9qrlQbW2XK4N&#10;3agyA5VS8sBiCV7wOXPTZkgXM45DkESaiGGLGDVqRUxmC++dzNq5T0msjwEnyqxp2xAn0/l03qgt&#10;XFkYdiaJM1oVUlopK4O30ratmxCAPJnhHj9vfc2SYbHBqFpZ7g8HFoKtDHsbK8NRVRTMPWOcZWWE&#10;YjLCVmFjwqMREjacBHYwbArrrCqCjVMW4lILo8hHISImtV0zTKkQUFOrwDciYq1aJ92RYKwztrCu&#10;KiGpsSx9W/TVlUZgQ9NFIkMCWIC7H04hw5igboTxF4PKWfSFdUbRQFiRVpFyouhTjEhC6lIvEmN7&#10;7WECGC7lnENA5fcpR+AnSVEQpgHxnyWLsIK7VdiHmZVgTQMhrRir3QCRUKop1eKWXyqunckQJKKc&#10;YwecEHtNynWIcxg8xVlK0xTnMc5D27Rh7j3mA1NI2AJ2uO/CQvB4RkPYiJIRmDpbykhRXHCFUo6A&#10;SNAtErZ11s6kJEYEQnaAPYuhGnaldfBfZUHIZ+ALzJEj8NmRwLZD55BrK/3y7PrKua2VMxvDteXe&#10;sEJSSK9QibhjqVWGBUzh4CZrCmXrxKWQ541H1E2a9mQ+nyGvZnUI3Ibc+oQ4TCnB7oCUkEcpUA4p&#10;zZoa4GMMOYqALoN46WBMLZ3tlwXSVi2VDmsZtkA4AcGqFEZ7uLJX0u9pv7LDQTHs97q+KkY9N6zs&#10;Uq/olfi80qYcco4s0JicVUQFctZapRhgQ1o0pBVsDiA2zNwEbIGAEdbCS1rPFj1XVIU6LGJPbvDB&#10;zYqD6wEWUlMXLBAPxDJa4oTQZDFq3fda2e8NYS4QT8kLZ+wqjBU0gmOxb+GLzJEYD0Dj3AkAfRHJ&#10;BMvhoyIWsFNYrPoU64W16zb5mFBwJ7N541tShWtgYU7dS3hVdkJKFhSCpvFNG5oQUSfrum3mtQ8e&#10;JMEr5cQp+9BOZxOUNlAQEZBlRYEWo91F37AMqh56+NHCfM6SSr+sBr1+PZ/jgwZItsHDSQhmY4xP&#10;LVLGlhbgKps5+tCocGelhO/xeCUzZWFHvRIUXKEKh0Bu70NM3sfgU84sAosrhPwBwFideNaQEVaN&#10;OfuI4EkwSCJSlh+AZKKUARmpDLZEzKyq6GNMoI5xRBhSwiNoKJv/EdRlbI05JYZtANjKimw2iamN&#10;CbZGqI9P5ofHk/G0mc7bug116wGN9z6FGAIRxZhEBHE4KKues4DKKmzojHHGFdYhFI2QciwdF2Un&#10;G0PDjNyXbnuCTtQJwZp8VuIOmAprjDBTCiHFkBhbyPd7srv3pNevBsN1q+cvXfiJy1d/+vyVz717&#10;+3E0LkQ3HfthYQSEkt86c2Z98+Lh0dH08M7Vs3Lz6sbFM9WT93/z0Ye//uTx1x8+fHsyOUH6tj7b&#10;EgW4hJwApBgyAuwIpuWUOdX1tJ3PyYd6No9t7GKsadqu1bAwMEU1+Fg3ae7z3Kep9/NZ7X3Mixbb&#10;QCkk6IFRDllzFlS/lFm7ihHJsIkhtyEhqGYp1iETTrcss5D3J7O9+Xza0aTTeUxk4KYUu+0QjyMb&#10;UwQ2s0x7M99bW2fN9z78zsCc2ub+qrn7/M4/37n/xTS7P5uOv/XttzIX49PJ6krvsz90C/lyfDS5&#10;dnNVquq9Dx48vJ9vXOu3DQ7H+vleKPrnfuO3PvzVX9k5GVPZK7/5rS8P+3Jmo2rnM9TH0ZBiOiCp&#10;r1w/P57Q9v7k/LX+aMMyk0r13Q8enL3y6rmLt77z1ns+ze7ce2s23xcZr2yIqZqTZn7/2XbK9Pjx&#10;w3/+y7/2zbduv/PB89q7uqZbN90nXl575ebo8tW+j/tlv71ymS5dlGdPaTKj1z/1Q/efPIctwebj&#10;N89fPH8WN5PLF89fvXbx+kvnByO3uj7Y2KDjk+mNl4crK/nMpp2MdzbXCfHV6w2qpQr3p/ls7+13&#10;vnX34V6T1vaOVj+8Iw+f+JOJ7S1d2tlr7z2cMdHB4fzDu9vP9/0333n43Xcf7B/R08f1++9M9g6o&#10;6rvZJKwsnT3Y9Y/vNqFG6hrLhOK5vHRmY+0y5f5b33nv3e++Sb42RZKKCsnZz/uVktLlm5/cuPoa&#10;3jLOXnx57czl4cp6PZ0qUZ6c1jtPN8s03/5w+8Ov6XyHm7lvQy4Hp2bQ9C66s68Pr3wmj67MU4+K&#10;ilgTQsRYYUXsoRNj1VkUDZbuMMeBEiYTBl8XKU36hesXir+TnB7QxuqZYVWur6/61F64dvbGyzfF&#10;GEWlNkKDwpVGgR19Oz48fvzw0aP7D7/x9W/86q/+2re/9e2TkxOrwERWW6R/yFGNnh4e9bTsl4O2&#10;aQxLaFv0ABSmFAIzp5RQg0hypOhzmoYccC64wXC0/PD+3bVBDy8us5MjZzWFdjafCCVUCuXUfdMS&#10;3JzIUtQcAOxraudIkJR8i5qQfWZKTCDpA1IJSZRSpNIWRuwHb7/7rf/u7033957cvbd/sHfrY6+t&#10;rC7lyfGG0vVhf6lufvsf/9LXfvU3J+NZtbLxuT/0s2/8wZ89LarteTglja7wxABWM6vbqy+9srZ1&#10;TkzRlT/ftiER9BG1pkAb9CrUPtwbKiuFkb7T5bKCDa0xKLjHJ5OT6WzW1CH4rhr4WIjpF2ZY2tIg&#10;OMQx5RiUYRSG3WDgzKj45DMFzp4z+kCZUApVUQCaxqMKwP1QeN50F4umDT6mmBVyQTY8ti280cCe&#10;qMOQzRldgBGVFNNsPp9Op2VZVlXVHwzKqjTGhIiCn4gSjnJrnbWFqkk5R9+k1ksMPWcr4zaXlq6e&#10;2bx6dv3y5urWcn9Uas8pkDJU9R7uJhHstcZaa0rQUSldNyCizBJybENoI4IhhxSb4NsYIP5kPjsZ&#10;T7A9dTZiVVf1qrJyqMXDYV+ZsZ1T5kxK/ALwmAL+/FoMBj1n1RndWF46d2ZzaVj1q6Jypipsaa0R&#10;cVa6R1wTjFg1MDViDCaKMTKzs84pMkALawvriqJgYQQtAhiQQpt8SCkIsyrHFPNCRCx1YjA7MaVa&#10;ixwSpZQ7IBJREUZPyHpBUxJGrGIzqYApcIECLjGHlDoxBBuAgjXmnAhhLaJWtLSuV5QQG4iQ3LB2&#10;6ymCSiYKMTQeAelDjpFyZuwk0DDCagQ98toadkwGIGQWYFWtigV95cqa0tjKOFz+ICP0EiIFDehC&#10;XWPBRDd48dPJDK6hExzIeAwhRO9hZyCkBHUCQSMihnwpgxQtGqQCYMgpxwjnJ/QxxhRT6aqy7PcR&#10;jlWFx3nb4P2szeRjjrBopPmsWfirM30I8IV08kMFlVGvWB71Vpf6/QJfuF1uva+bHAiyEcEinUFC&#10;G/HKOJ/Vs9bPa7y4t9N5M581pyfT+WzeNL4TI4F4IE4QErb1Hph10zQhhuh9aFrfzJVZVY0xyBHE&#10;CdyCvl9WhTOlFWfIakaG4fZhcYni6IwWQoWTQqQqFKaGI/pVWRnDOaeAKzJbgS9e9MJwq0hMKUdo&#10;nlInEX5yyAuzJqz40JWRYNEMok4LFXAHo042ZoSHFQPFlXEWEIwPawMkJ8kEvVRUBL/BH+4hEeij&#10;nQwE+a0z1hlbACyu1F08p0XrCCpQQbXbiPTBNsRhjC0spirGdC9rQGPVRY96EueNn81mJ5M56hJU&#10;gPjB+9wphJ9IKXcRAuzvA7MK4yV/4TVcq1MO3baUImZy5xfsyTn57OExj6OmxSDEwMKiCklZOtVA&#10;L+dOO2NNDOF0MpnW8xA6NwLZORyJAerBfarUtPMQW1G21jIRMxujRgTmUhLDYqSbJIIMCT0A6wbY&#10;xuSEHZjveGEjs2AVkCJkho6L+U6iF4sdMlZfQMrfo4ZHVfkBAP0HoCIYYwmUU84/AA+1wWKhoxqD&#10;zViDlYLvbP4iwnFsIYkADYLXtzAOiImoNQaFH2UfZXN1dWltZWmAFx6hQgR1TEXhXJgZwCnliDcD&#10;CAiAqgm+fuEyhBNU6jCxQtRJoF0zoG4MljANA+ZIzHp6PH5w785773zn3bff3t47Ha1eu3Lz85//&#10;8T/80iufrtuUjV68fCnFPJlMIMtoUJ3ZXD1/7syPfPazt65fuXJpZTgkitNzW0uDcjY9fTQ+3dk6&#10;u1X2qqKo+kh6A1nCfDJ1Wswmk9DOQjOOcXx0+Kyej0VziL4JuIdo3UYVMdp5To3BGAA5Q0pNiBPc&#10;PCazet6GmFNEssDw3P0QsKCRwVbKklJug699V0NmeL9EPEUQiImIxc59Ookf9MoAABAASURBVJ37&#10;8bw9qufTFPElbR5yHVPLjMpCwmo0i8bupM6ZxUeq25xSwDfdjWV39eJoayXdfuc3v/21X373W1/8&#10;6J3ffXz/m3vbH168tLV/eCzU21y/tLVx6ezWtQsXXhksnS/KjfGhv3J5+fzWpcOD9Pjx/vrGOi6v&#10;4xM6c55ee61YXxvMTk8rV5wcz589a09P//9k/fe3Z8lxHwhmRmTmNV/7vC1f1a7adwNtABD0lCA/&#10;FCXNiJLG7NidM+fM2f1L9ofdc3Znx4ocSZQocjgkJAIkvOtGe1dVXb6et19/Tbr93FcARrubFS9f&#10;3ryR4SMyb77Ggbt0aS5N5PbWwQ9+uL31SBzsi1kxxV7z4P7Rzu6IOA8iDicHSebu3P7ok4/engx3&#10;l5dbrTblnXxWxStPXH/+xeda3VZnfv544EubfPDhNG+LV196cmE+1+SXF/qa5eJC79nnNsG92xVv&#10;vrm+vbvb7/U6HXrm2afnFuZLW3a7yXzL2tGDUJ6OBjuj4c76Zu+Jp1bXVxf7nSTTqp11nnny6duf&#10;3z84HOzu7G1uJkI6ZUS3nb/w7AuLi+eGBa9dfP7iUy85QePZdK6fI9JOTqsbt4YffDQ4OLJZZ1kS&#10;7mvSTpa9/PwV5ryuaHBYDo/L+W7bcGY4uXTxXAdH8JBfuv66Shdnley2O8FXRDxCGw8ETMO6P7/4&#10;wgvPz8aT1eXlYMXVK8+4mhDbCWtRVXO5duPTwfa92cmuodjtdtuL5+p8rX3x5e7lL/rexVlsW6+8&#10;VEFQkALNhxBibKJLSvCSEqnmwJeFq053dbm3nJaz0aPhYMu7qVYxS8TaysLgdH9n5wFC98LlC5ub&#10;q/OLnSa8pa/jdHL/s0+/+/U/+4s//ZO7n35cjQeyrjut1hNPP/mlX/mVX/3aX51fXqlrJ53ns9Mn&#10;WM6ms4O7D2cHx+Sj0Qa9JuNdRFQalbAgHDWMUcGVImJrF5olC+kCzURayTxtdT5+76eZrDupQImv&#10;vNeabcBXKPYDy9GlsWrr0E1EP41zueyy66mY6aB08LEKoAXNo2DB2FkZjwE13lsfx56vv/pm+4ln&#10;/vLP/+37H709LQdOTsiNn+t3rpTF9tf/9O3/9fcP796RSX7h9S+9+Q//sbh8ectbh+/KOjhYVxoY&#10;GlAHQjaeTOy4FKWTpcOjKCtfVtYHgXNA7YMkhW0uSXSeqnZCuaJMq8cnodQkLOGVELyHo7wUIA8/&#10;dbN8od1daLc7ieEYUmajGvGj8I9bwIoYKtFAIUMpRBmFINkAU1VVjYmlVFprpYkZj7WzUcIDBEYq&#10;SVtZkuJETiBUwqpCeiFDXdfWWYg+LMuT6bQOAVRZ6+SsgRZkc96RUhDHGI2cb2d5y+DTKfjCxtpH&#10;G/GHhbV+74nzq09fXL+6vrjWTbs6KmHLajaeTsqm9IEqYt4nmlOmlEWeSBywMi0FFCmqsq5gEIyh&#10;LHowxVZU2vpkNJ5WNcRjSCCSlJJMpRnrFjSBlMwJwVDNKVMzjj7Cu4AT2GxWuuBxTiFNScLtTtrp&#10;ZFmqScbgrGZpmIyWWQPUTqmbZZ1WnqeGGfJQkEJKiYOgUToxKtEmUdzYVBFxsyvHiD9EcJpoTKKE&#10;S+xp3kE9EgE9k2hYi+Ccgzo+QvcAU0Mv9IQnIaQSAqQIp0LhY7DBWxjSYxhjiI8bC6JGDJVCACac&#10;g3QIRsRMqbbWLa1TRZDQKKWkokBYFwIsEM9IIa5wWBUiUoxnpiABJCk9dDRScAigxjFQDEIEZCVL&#10;qYXQURpBCcmUFTzVYhwuOWeVK5VKwrUelkiHC0gpIZz8WSPGP8LMY8nRC+hHpJgZP6p5DVSsYEIH&#10;RPxqBkAL8IlzcHdRFJPJdDKZlLOqnBT1tJxNanxFlzbgZhYerayrZbPhlbiRxSWWF6WPg6IazKpp&#10;bUvvXYjWwpYeYdVOuZcp+BRRn+sMcUuCy7Kuqgp4RW0RlaX1GGCHnhYVoECkuiq4WsBywSkpmCS8&#10;BOMoEqniltG4yOjleStNcqNTfMdaD6fhx4E31A7QsgFERpo85q5TzZolKBgm9FIImBc0YclEmzxN&#10;NWlmeCPKSIYUSsSZx6WSRALo8GmwFibyzvkAF/sgEd7Ci9iAIpkoNooTwxiDFwsJEEjl0HwmsUQ8&#10;CniZ0PACjyTgMAYDGSW4UoQ8mgnrEUyaFOhgRoloFLL1TH4RWUjDpCATYhQBHxAGEeyMMUQsG7KE&#10;xqBCDH6AoiwhuIfAZ29DaAqO9857H3yADFgrm0BofkCBuaEDQ+I1lmMGBDFogGAKCsELgT64EAmy&#10;kBJBeu+i8xGDOsC/dQUc4WOsbO0xy6iBAYOGbIxFXZVnDY8yBPRaaQAkSZIEQwZdxm+FyQQeMkrp&#10;RqcoHLFgFAEptWaBxcHF2OxQhCiJDqwxCYIBP2cAab338ByMAHDeAR533uGFE5F+ASSUlMykFeMD&#10;IEZQOQNJ8hcA+g2IJmebgQyP+/DvNGttXdcQBlpOZ7PpZIaswhj8FCNIkixPiLjxewRLylHP06yV&#10;JXmSKhERlogr8h65kycG1cYQ9JU6IdIkOLroXAwuAByCgWQUwQfco0lESMRavHQO7wNahAox+rMW&#10;Y2wCmxSwq6IcnQzKqe3MP3nh+q9efemrqte7+/Djz279JM1oYaE3Gh9laZRsV9fnW5nZfXT/3FLv&#10;a7/+5aefuVK6ycnw+PadG3knJS2LWgRKKoc0cbEs3//JWx9/+IEQophY5PH+7u3bt37y2Uff+/Cd&#10;v7x/7+Pj091IAa6Vmk2aQBFgPgZYDFUheB8janSILsToFaEJhASxwPgM88xlCEIvnPV15eral4iq&#10;qipc7aB/4y2popDeSybcXU1EKISoQqysr2pX+eCMKMiWtnY2OK9KF0sfqhAiZSDXMT4Lg+rk3uTw&#10;9v72hw/vf3zvzv17dw7WV9JL53tpazQ37zt5qy4Tb1cUXXRiMeucN8n5vX0/GYrJqRsc2u0H4u5N&#10;IWxqcSM9L9Y3xRNPtV95/trGyurwBHedgpS4/kyyubaI+CDRTbW4uJG++cqVMKVHn493H4iP3pud&#10;HOwPB/e7cxPFe5fW5t584dnnn7gwPNhjTtNsTun+Cy986ennnidjrj319OLyyuGBPT0S59d0VYx3&#10;dg5u3Ny++cl2sPzo4f7J4ZFQo6ee1Z1uVkyn3V7KJm6dHP/g/Y/Gdbm52cvFnU78vDy+vfvoZqTJ&#10;S69cvnppmYLdXDjXUot2Yj796GFw6fHRdDaN3lLaSp977uoLz5wfHt/d3v/0C196/vk331TtflmN&#10;nn7q3MUriwzzSDGtxKQQd26Pjw5Hve7clUsXn3nyqcHRNOOFcpTcuXmwvLAx1+uX0+nSynLUyYOT&#10;cd1fe2TV1titnH+iu7AgJfvSJZwFoZbXL15/4dVuZ/72R++0/ERMBy2SK70VUcpO2kk0aRaD0+Px&#10;cGR03srnOt3FIZxr5sq56+Pus1X/iRkvoCpJGWKoESyPIQrRAHKJcCwLAUcKicz2SbQLunxybtK2&#10;t00c5Zma6+skCVcu0fyCa3XCxctr02Kyvf1oMt2nOKL33nvvgw8+2N3b6+at1179wl/99d985cWX&#10;Njc3L5w7N9frKpOWtRtOi9PhyAUEM0khWDQsYdT11bWVpRXUXAQwK5YUI0kbrK+tUTiwkPOOmPgs&#10;4aN3wZXeFr4qo637WXp5dWXrw/d7tlhScUWF+VAsRpuXs3Y561TTTlW0pkNzemh3H07vfT57cHv2&#10;8C6dHPZjtZbyspb9aFvVNC9mrWDDZKh9lbjKzSazqq5CfPOrv/xrv/Eb6+urisO9Gx9M9x/e+fEP&#10;/+Jf/MHtjz6t6rDyxFO//Hf/7jO/9EsjpSdEFl8DzDrJBCnrYU2CC+va+chl5W0kF7lycVrBFOXJ&#10;eAYYFeWkrHDwqJ1LkqZEdtp5O8fezEY1p14UxzTFta+GcZqiRlKQlDFwEIbkXJbPtds5tgUZNcvE&#10;KMMab2P03tu6tpWzRbCl85XzM2sB1toQAjOoSAyEEHQ2xgAgJQiLEIR3PsSYJ6bbakMw1HFrnRDN&#10;CaCuyxhjWdQng1Fp7aTGsHIhKFYA+BFvfQgARdxptRbm+suLC4u9dpaa6CBNVZy14Oo8S9ZWlq9d&#10;On9hc3VjZbGH2k/BFpNiOrZVEUECvvdWisAiUgxSUvACzMDS+igEYZpIMRvJSpDEysFkOqnqWelK&#10;i8VSBmwtnCbaoClNJH52FPYi+ChYV9ZNZmVR1uPp7HQ0HE7GtW98kWODytKksT1jHSM08UMC5g0C&#10;6looC4th5D0sg6FAiBpSiWKjlDZKMpFSkFuSVJrxnBi8Vc1A6yxJ4FkcEIHFAmaTioQ/a87F4D0e&#10;ANEHmAHUJTNAEEG8yllUfoSNdRY7qpIECjC5FALjTHGmVKYVTtIJ4aM6KBFT5naapwy5dCMLRe+c&#10;93ByhF1r5yrrrXUuYs7HEEkEgmQkicBTnpWICAVZChbyMZCUmNEkDKmEFHocTztGdRLV1rqXpR2T&#10;5qSV5DN8YuBjrZRwgRQCy8FIYAAhGdtz8Ig8IaSUsC2AYXOFCiDAHiCAKQl9jDGE5khXVVV91iA3&#10;4rou7WxWTUbFZFbMptVwPD0+HRycDI6Hw9Px5HQyGc/qWe0LG856V9W+gsreK6USzZnRqdGGobpH&#10;nBkpoZGMArwaOAuYgJhpBGelDBp+KYJnJXTULDOTdNr5XK/Tb7cWup35bqffamHca+XdDGedNMuR&#10;TE0owgdQhFgwMcOI3kkpNB4UGcV4axQp/BKSG3vIBiV4pIA2CmPhAwmBAROhh3/57FERYR75IkOT&#10;qjJEhGszQxEvpGyO3a00aSUp7gWgINZiEgpHxJmzMgT8jgGbwhlXAr4kFsSkAAoS6UQbgNYa8ssQ&#10;ge99LZsVggmIrOBwKfFWyCaEFCa0MkZLNJJEBLtpDUklMyVJghm8ibEhodGUxthDQUiG0RmEGGWz&#10;lsEA+E3PhJ6ZMe+Dd011EhhLCdZEUhMBYBUcKb0QBArBB0gVoV6QSK8QA9KnLOuimAXvMV/XdQiQ&#10;GatERJOisrVk0mepimxtt9utFEUhSU1ilEqUhsdbaZ7oxizaGAJn+YtGYHcGwVrrfcALpZVSWqtG&#10;NqQBmJwhgJ33Ds0DEWIAk4kAsJ6UhMcz+AXBZhFeK4X3jCwh5l/AGT6WNOChT4zoYwzOQt2fAdZH&#10;GMFBMI+T+mxazIoKRRV/RMKgriBMODNR4xTvcB4VmhtGrBrpTaMpYicokoCW0f1uu9PKOu2sk6d5&#10;mhCLxwBGqlknm4XcGBbBicBAwKCk4C32FPQxNowaHTF7Nmas0gozeLu+tv7CC6+ev/T0/PLV/srT&#10;nbmLnpKdvb233vrB6vLca6+9trC4aOuxs1UUs3bHRPZC1jc+e3c0PD44Oq5qURaunIWd7RNj5o6P&#10;Jnu7h7asyJcnu5+39KSfh2K0Y+T4dP/WR+/8xbvf//q7P/rm8HDrcPfBg3t3sB0jMMgOAAAQAElE&#10;QVQLGSAOCgDkaRRRmuEdbsRrJA8O0ZykuB7K02bHMFrjHQM5ROlFbMp5DKjYpa0rayuLcmsREE5I&#10;RyI2FiEZAdCVXWiO7GUMVQi186W3NqBM1UVV1fCXkDaK2rm6GvvixE33Ez8Q5f3x8cfTycPR6aPB&#10;yaOdrZPJqF5f3bh04ckbn91bXsqCn+1sHe0dWNLnCz/f7qxm6fzuw1M70+3Woq/UZx/fzrTIEzE8&#10;GexsbcUgul3RblEry6piurnen5sTv/Fr3V/68isw5vZWlXfW3njz1zY2LgcfM91aW1pd6uPOGqri&#10;/nT0+e1P2l3dysLifNbttQej8fC0evftG9tbh9/61nf+7N98s9VdHIzqrLUwHFcXL/HCYndwcoS6&#10;PRqJ7S3x4P5hdGLz/PIzT68uLuqqnAiBz6qy01v49Oa9Ooqnn3lyebFl5FTH2e7W3UTR3Fy7cuHe&#10;/f0P39v65NOtn751/9NPjlgoxHMxc73+ataak6Tu3rt3sHP/4b0btjg9Pnp0uH/v5PjR3EJ6/kLP&#10;2uOV5faFC3PGCCmhhbj3oPz0xv6nn9156+0P3v9gr5ih9KMGLBalFzLLksXBMNy6f5D0VvL59VkV&#10;n7l+ba6nBkePSJSIdBTgbm/pyaefu3Ll2oVzG7Ea2dnJ8f4WYunk+FgjTvLMB1dW01kxVVnSXlzs&#10;r54fxLQ087T5VLL6HHWvjaq0diCGcEKgnAFsIZBcJEkGHxB+3qN2RUK9Y86kKE+2B4/eS+u9VLpn&#10;nnxyaXG+m4uLF5Y31hcvXzyHKH34aH80HigpRoMjuvz009dffvmZ51+49NRTC6urKs1gX4nNWHgp&#10;JaiHEJkUKYPJWV0hXgtXxxCPT08vPf3E4sZq7S0KhMeGSSEoiOKwr1QTWEs28R0CpBR1YYTNte2n&#10;flnbdRNxQO86+2Svu/vj7x386M8ffPNff/7Hf/DRv/i9j//wD97+X//pD/6n/+G7/8P/6zv/b8D/&#10;8wf/83//9j//vR//i3/xw9//pz/+/X/63j//Z8B58PU/Hbz1A753OzveXbKzdfbL7NZyWu8nuJWf&#10;VbPd4fHcysqbX3hz3mSd4H7wJ3/06VvvDCa1ufjE9b/7D576u78zXF7cKSuZJnnWSlQaPG4oUTFl&#10;Xde2rr1ztrYBPmRywY+KcjibTWo/rsPU87SOOEMUlR3hrFmWk9nMBUGKTZqgZWmKYgE3wXqwoZSN&#10;q2KURKhpBPe7ygZX56mZ73f7qC7YSUiyjMxAaWTA67JqjjLTqp5ai34yLXBTWNU4JRArVBsCHgzr&#10;nQMjgLWWiPA4mUzwpx6AOzvFKkma9Hy3tzjXn+90e3kb3OrajaeToiqt90B7DDJEFlK4iLewRomN&#10;0dZg1eu35ufy+bm2MWownT46Pnx4eLpzeDKcjOHs+V5vY3H+ic3lSyvz672sQ559LXxjOkRpxB4T&#10;ovWhtK4KSGpphQThCs8+eBdRCUXEzTdF1k7IoqzH02IyKopZiVVBCugYggUj730dPGSrnKsqB1NE&#10;fB8LOatqvK6dn8zK4WgyGAyqqoLZtTEwC7ZHbLZKKexYeHTW1dZOZ7MSQtS1c762JboQQvQ2nsUA&#10;vOCDEyJoraG+8F5GB8skilPkAUnN0ihOjDL6rFesiI0xzM2RyEEpOMVLltI0HmdiAQBBHC8VGyal&#10;VSMbhFRaE1OiDdwUwbX54iVFgklkRmdaAdpa5QQcBl+WUUYBzADRY8SW4UV0zlW2RithF2cddAlR&#10;Koa+DZBUCnwMKxaYjwJEWESIpSQnxArjGCA6Ba9FbLHqpVkHeWEgAEMLyAk6PoTgA3g5a21VS5JE&#10;xMwkJd5gEgKAeWycHCKs5vCnsxCjlzJqzUTE+EfMkEMxzIVSimSBEoq1MSl6vGOCLUmyKsp6OJud&#10;DEZHw/HJ6WR7/3hvf3AymJyMpvuHpwfHg8m0Dp7qygFsqJNM5jm3csYXSEJSR4nqU07L6CK0BlGj&#10;dGqSbt7u4aCSZvhGSjTnadrttFpZ3sqSVpq1srTbbnWyLE9MKzFGUaZUZjQekwRCwo5CaWIdQ3BV&#10;PamqghjkkUY1/CtkAEDliIBRBvFf1zCbhLIwERBYUYheSUq1yRKdaZVolRtuJQqMWsYgxzJNmG+n&#10;CXoI4IN1ro5YRTiByQZNNTqeicdEIka4kkKI0cfg4CIcD7wQQikyEBlqg71pGCkw5oYIAglOwQKg&#10;uWjxoRlkIC3ZsGSJgdJKa263UggJm6RGCdgaP7bCEgCYogfA6d67gMjRGpMYYNKHEJH5Ujo0a2OI&#10;wEGPV0TU0AZ54AfEL8UYfWgEts5iUHsrSGJUO1dV1nrnXUSOs048Yh/IIjgbMAY16yNQirq23iMR&#10;ohBYBSht3Uw6Z4xu4czebmXwaauVsDJKy4CMDjKGxKhUK4qBRCApvcfSKkYfowswZUARaMyLcNQq&#10;MSYVzVeExKPRqYcUrnIWkgZIcqZxJGqMgHyRwJLybB7UIjEprX4BfNakbBAwDZs0mNBAgF1wDlRR&#10;JjlE2CGWFmKF2v0C/Hg6Q6173A8n+FPnbFZUpUVlA6avfXQhYG1la2stUswYk6dJJ0/zBBVLJgoM&#10;mz+wJIbzLMlwKeOdt3XA55+MioQiCSARU5PkaZqZRCN8SKEZpSEwE0qIiD6AU4ywukCLoRmANECx&#10;kkyRkefaq3Th/EsvfOnvXH/pq0UVW4oOHt6fDiapap1bv/jBux+sLy9urLeeffba+vll2G84G926&#10;f+Pm3Vs7W4Nbn+zvPZoe7NZ3bk6mp6bfXk4i7z28s/fgk9s3vjk4epfrLVVvffT2H/z0e/+0K04u&#10;LrVfvHrt0urGr735lWcuXsqIu3mOmzuoA/8nScJKQSh0Px8rY1QrRf6n7TxH2kNZVlJKEggIpiAF&#10;Yg29i8FBYSl8xC/oLQrX7GhBRKMN4oGiwLIQvLPOeu9gHhJSMywLE9kYZ86Ny5mtpq04bvn9ftyW&#10;0w/3Hvy50Y9UVqqMTdIKXnRb6yvLT966d3xvW6S6c7Q/HAxo/0jeO/BV7MRovvPNv5idTP/+X/+d&#10;69defHR/MDoVVy4trK3qK1eX2m2xsiyuXLwwHtk7d7dwO1vZwS//0vqrL1wYnQ7+7Z9//tEN8dnt&#10;vXc/urF9OPjs9j0rsf2OFJXLC+nS0nya9a5cem42CV//5v++N9yeylDJ9P33T3celr1WjsKYt3uf&#10;39754Q8++uzTh3mWbW6uakPYbT/66Ghxfik1YjoU5zYW88wtLPDCQqJI3L11Mh36lOfzbPH1196c&#10;7yXFZFjX+lvffW/3YBSEOR2Fvf1449a0FgujWTarxMYmvfzqU9eeuKST9O1377z7wU6/s5KZ9qys&#10;YUlcqezdvbH96fePH72VpePJbFfx7OrVlXYuNjbk+lqyvqk2z+U2iLuPZuPSLG30qigHk2Lr4Oh4&#10;XN1/eHrn/uz9jw7nVp6+ePH5FuX2ZH+69+GDG9/QYq/bdvjjQN5rr6xe2N89GR4dUpzlmSjtuJT2&#10;p59++Omj21NZVmzLWLezVrvV8ipOSAyFnmZL6YtfpYuvDEVfqjlDmRGMPShYEYWJQjHqdBRNQ6Aw&#10;YSi5CTNEGpFQ0WlftFWZKPfUUy9o1Re1uHTuQqJTJc1s5o6Phuc3O5curI0H460HR0RKI1ymRTUY&#10;TaJUrJHcKcJaK40IFpGINEoKCpSPkpRBUFrvFPFoNErzrGjKhWejYdMQnHBVW8vTR3f/4o//pZiO&#10;Ul93RGi5uhtiMp1ZpOEHH7z/l3/5zT/8wz/653/w+//T7/0v//M//c53vvfNP/2TH3/nL+9/8vHR&#10;/fuD/f3ZZMJCpmmK297NzfPXrjzxxLUnL128fPnq1eXFJfJx58GjTz/44K3vfvubf/yv/+xf/Is/&#10;/mf//Ft/+r//5Fvf+OzH39n++KeDWx+k4/2NTC229Le+8W9T5FWzTcmFjY2vfO1vvP43fzssrz0o&#10;i2MXvEmtj3Xtm6LMurBuVlvAaIYMs0JrpF8VfOlDHVwVYul96XDt58dlNcHVYI3HOMF5cVricTwt&#10;EFulrStnkeehKcsCjWFBpRtHebSAGSGDDd66ShGu+rRmiRg3ihQJFlIpVBOD1TFGC1tbX9WucgFD&#10;H4JzDvPMjBIKN6EnohCj9zY6TywlybIsi9qOp9PxaDaZVczYg9sL80ieNLgaxbfb7QqSLngUdwAK&#10;fTwru5CNWGqWoWFdj0aD8WRYWUuKe71O1k6zVgrhyrpAwdjf29vb2drf256Oh4lRlzbXnr/+5FPX&#10;Lm0sL+YJtxLV0AlgApVJkiIiKaGWwBS08M4j5+u6rlA9gMIKFrNeFjaU3qMsjstqXEyndVkFH6k5&#10;OHgYLQYXhY0epm5s6F1Vu9p6j01dKO/lZILwmUxnRYnvKuthQO89GLkgPAxFHARBAC+iiyEEH6Fq&#10;jAI5ECIj3IXwwXnn8C40XvI+OAt/IuYlcjFBZdekGGZGLkqCv0gIeARc0MOAsD9CTqMpTTKSCKDo&#10;ISLMKM78K5kFSCgpJZYgMGSISDbNDBPBMs7VWIVgSI3OEAyatRI4buCIoSgwSyEgtI/RReFjgO0C&#10;6NTOwYAAL2QdIXbAaxciLCPBjZRig9CKMTbYMcrgWUYIoVklJBPDCUuNGRFVDBwEQMaGFUUBNRXh&#10;qt8H50XAQRznfOiKYXhMrXlocLHg8bDpgz/7F5oGexhjELHGaPTIboORVhgTURCCGNaEbsE5762D&#10;2AiGqg5lhfiIlQ1F6cbTJtEmZTUtHQL7AKV1OB5Mp1McXKrKGIW/Ea2tLKBH+HHE55aTvtYqJkZq&#10;+D9YX88AMdSaqZOmncy0IE9jXqFF4BhgdqVkYpRJFE51yrDRDTTzJM56iTjBABTQe9coCQ29d3Xd&#10;HJUgPhQoiiGxy/NEwCw+SCmBg7wEGiZYSaNkljCO6akSCYtWwilF0wxML886iUqZoIKREuHUzbNe&#10;3m5naWJUopVmCSEEyQYkjNdEoAtQzzPjnZTwmRDoiZioKeKEOYlFEk0pbRpQRnFE88F7H33jSc2s&#10;tYYlZRQhRN+8chiInzeHAICzQDTGEAKBrmzCGBR88PGsMRFYgBEQfAjN/Fl5wQxDHiYQc84BF9Jq&#10;o2OI3nlnHQbBB2uxCEsF0tpaKOWQgWVVzaomp2uHXI0W6OBGEkKHgFEMPlhna1tPppPxeOy9K2Du&#10;ogjegx3UASpJgcwSP2+PX+EpxkAsWSlmRRBRNT3mAcYYVowB6JOUGDwGCWMSYRUGEQ1yxJ8Fvw94&#10;APx8NobmXzOJr0kJ8iQJgIUAUEMPwMA2zfmmuRplrXa2auDx+HE/naK6l1CtqurHraqqoqxigGww&#10;LMUYmBQRQR24EmQRpVAsSRLMEDMADtaJQRyG4NB7b4mE0hAqMksWDWiGqZwIMXoPUArPkok0KxhT&#10;PG4ywPnyrGEi/rx5ERFGgiLcpEweOI9pX5oMOPVseHzwMNTV6srqcDi49/D+8aDIequX6MkwGAAA&#10;EABJREFUn3yOtRlNhmUlSlvevfdwNAoH+8X+wfjweDapkrv3B8XEvv/Tt8gVhzufKz/Q7ujmR9/5&#10;9INvPrr9lvSnOtbI5fn+3OULV2589Mn+9vbnn35CwmVZgo91YzQs0JQdKG8MsSQZDWaVVkqyhPUC&#10;VCMWiohZGKOklEIIqKxYAVPpZhNnwUzNYhFJSEaZqp23sKDFAc1TDCALgkoTWoxN7MEqQIMVo/O9&#10;tlzIpkn5cLj9fnl6V/qj6MdZmufd5UkppqU4f/HZL77xKxsXzz/xRCtYtzC/srL51LMvfrXTWQ6B&#10;j48O5nqt5bm5H//wRx9/8EkIYnmFyvq4rO1wtN+bE88+d/XO7QfHBwOl9Kyuv/LLFzfO9bHqm9/4&#10;9HAgIouHW8N7D7bv3N+BdwTH0/Gs01996rk3k/Z6t3vh3bc++fH3Psgz7LDTW/fu4a0m8be+9svn&#10;Vpecnezt7agE9+gxSzvTYuRDGaOcTK23IlHt4MW0EPcfbJ0cHQTnF/pz7TxZWlS45RkcD1p5fnJ4&#10;Mjge7W4fff3Pf3xwKoRKvUjandX9vdnu3nRv77SysytX55eWe7PpAJbfPSjztp5fzCaz8ktf+WWd&#10;L25cfFpE48tifLC/3PKXNxfSNK6vLTxx7WIXh25YWYlOrzer6qIQ1olZIYpK3rr9sKyE9Xznzs7p&#10;oBqPQ6u9VFXV0lwrdePho89Otz5ZaIskEYeH49r6xYXlIJMPPrr50ccfu7paWFk5d/nKwspGu99P&#10;OrDqyMsy76StfjdrYQ/JIWreyc5dvbLx1POhtSB0t7QS7kYeC5KkFPooEAqRmpiSiLyfgZRYC0Cm&#10;sauW+x0f66PTk639Qd5bvnj12vmLl+oq7O4MXKHXls9vrK2xFDH6LDOEc7C31jkbYwzOSUSH9doL&#10;RQLByoqJmm1VsnYhFCAjhSSK3hfTWbvXbUpmDME6xK6zFdtJy4633/lBeefTzvSYD3dOP3z79re+&#10;8f3f+4M/+3/8j3/6f/+fvvv7//rjb//k7id3JuM6XVxbefa19S/88gt/+z/48t/9R/NPXP/d/+b/&#10;8jv/zX/7t//r//a3/sv/+lf/k//qjX/yf/ri7/5HX/z7//iV3/nHX/7H//Gv/kf/+a/9x//FL/+T&#10;/9Pf+K/+m6/9V//1G//4P3ria3995aWXemvr48Pj4zt3b//w25/+mz/a+daffv6vf+8H//3/7du/&#10;998hT1YvbswiPf+VX/naf/gfLz13/TDUlSbWSZa1DWsiFUnO6qqSjAvkaYiDyh5MpgfjKQaDCvt8&#10;LKCfkJEVdAxQXwmphAsiYmOUykma1vWotOMqjGtXCWEFymGIUgQJpzQgo1DI9ihc9E56oaVgLA/O&#10;1z64JttZKIXKAH+QEHgpE6kSYpSSGKSUDGokpWLG2+C9tTaGGB+/UzhhoM4QCSdCYIH40EBD4OIQ&#10;jKubvdPhg61Hh4eHTJTlqdZcljMUVihe2rp2Lv68QSHN0SRCmyiVANNxWQ0mUxyVsGuCx9x8t99L&#10;++2knaiUREpkqxqfcDt7u7v7h+PppN3Oz28sXr92aamXrwDPqIDqIoSinwFp1mnG2miVcBNUonKh&#10;dr6ydWVd6fwZiCLEMoTSuzr6Oto6Bisi+io6fETB+LWvaldhW3fRBSnK2hW1tUhdMj5yhdfW1y5U&#10;1k1n9WBSwggnk2pqbem9C8IHgR1LSgGVcX5lIdFrVo2cyCqKZxsS4a2UkkSgiAjwwGElCdgxwHGh&#10;yRovI2g14IUHUUCzBGkjJQsshZkjN2MERIw4RgTJsslgYP4CpJRG6USjIzANwYXYsAMvzbCZVBRw&#10;ADWKjRZaMwSVJCAkjl7ABwATZdQJiZAq6zAt7KysZtbiEwgq489oiAsiRVgJFUBUIRyIGFNCMWZx&#10;HOdEN4/QCLLKRhDBwGB6LCeEZJBgpYkxxmQMMQR8EBErBSJ4i0kYtgEZBECEZiwCYaFSxmg0Bk1q&#10;aFr4IvoSjnKVi5ZikFIYKSBgkmRaGcGaSMOteIMeeiFUXCDrRWlpUvjxzE1qUUVqFCRO07TTyjfX&#10;F566duH6kxefvrK+ttxdX+6vznUWulmmhSGnhU1VwIkZ9oT1SMLOwbBIjEy0ZOmVlsaQMVKSJ2FD&#10;qJqorCtv60bSupQhwq8yIoqc886HYK2tqipgFIKzdlZMP7rx1r1Hn/lYItZilALfpc1rxzJqhRt3&#10;Sht2lKUyT1WWUW64neouLtlwuZQZiIe7yYyol6aL7Xa/hcTK0qYZaSgqGSgAEHKRZJBCkARIJjwi&#10;KmTTokCTsL9AeLCC0SWxbDxPglkwSWZKiAwmpYBgCclEK3wrKgkJGfOKBIIBPYAl/CK0VgxaxEQs&#10;/51G4BojXmEuxKi1fowgBHaaCMM472NsRIoheu88EkGAmsZxSpKEAQEhBCkZfZQsiLwLtbN17ZCw&#10;zXm1QjDXs7IsLDLfl97CrqSAKQWTFxGI1ntUEvSuISXBMgSIE0MIvrbirCG24T4ABoqkVoQeCmmN&#10;oojfIAa8AKMpVMMYY2jEhl4Q1RittGKFFRJmgC2geMMgogkpGSubEX4JISVeYh3hNyYfQ4jhMeBR&#10;CNEYwnvobl2jal3XGDsXrQ219ZU7Awx+DmVlMelC9FFI1viJgkDHRyjbQITcJAVJCRcRfkmJGe+i&#10;d8I7X1ciOK0hZ0BkuuBssKSlSpROlFJSSaGogbMnYiEV8RkIIYIEIMSgEEW8ooa2bF6EpuHpF+BC&#10;ebZMeecjUYz+5OTw9u2PPvvkR74eLC/2weXmjfer2o/lwotf+vuLmy/uHMyqokq0GE2mZaBJLWuh&#10;kT9OmrXL17m1cHQ4nI1Gi4vZwoL2s8nx1gNtj3ppGexUepn1lg8G1eFwrPHXqtQc7e999tn7JJzJ&#10;uJGchH9sYVt7H5qxszG6RqPYaEBRIIQ1KRgn0aaVJe00Rc3o5nk7TdrGIC80MxRk1rATLGqdLW09&#10;q+20rhwkkDGR0sSYCInilTFjC01IKmRCIA6kgkvDTAxvDh78OI2jycnB5Hg0PrGnJ9rZxZ3tmUp7&#10;prfZXlqbX1RrK1zNTmwdLz390vWXXu/n2c33fzo42N5cWyblWj0jtbtyrfuFN65cuzanWAwHs/l+&#10;q5iNbSW0oosXlv/aX3+9M995dHBw6/Y+IqXVNjhYV6WYThtYXktPBpVuLaxd+/I4bC5svL668Xwx&#10;rL78xSe/+Mpzs+ngwf3jYhr/yl95KUvq44OtrXt32i2qy0k5q8bDU0URJ/Px1J+cil6P6mKWdzQo&#10;M8m57gbLubt3dsv69OmnN9odVVYjIru6tkpy/p13H3rOZML9hTXizNpkd/fI1XFxXr/8wtqLL66d&#10;31iYm+tt7+5EKbrdBOfyJ5996q0PPyt8/2CQfP7gdFbWT11beOnZyy2OOgQcx06PTvcPh/jsOTmt&#10;790/nk1duyUSlQ6Oyq37A1+m41F4eOdwPHCjYYl6tLbU6WWznTs/ePDBn7X9XkcjEMR4KrpzixzM&#10;dOJu3tlujnMTe+vzh6cj15nf1Gn/2pPPhHoyOt3utUwIrru0tHnpShKT6uBEjE/l7Ojg7sf16LC2&#10;FZkkMHlFDoVaIUG9wDUY+8gYx0jy50BnA5Ii5DIstHOTd2aUVdy/vT3wJk27c888/4Vf/qWvPXnl&#10;hX622Mu6rSxJUo3MbTKTBKJRElFla+e9DyE2FZakZCbWWifa4G0IHkd55wLGJZSrapMkgqMPdT0b&#10;czldNqpT2gc/fW/r0xuqcv/qf/q93//v/kfcrH//29978OCBYn3t6tO/9NVf+xt/97f/0X/yn/zj&#10;//Q//Z1//E9+47d/59Vf+60nXnn9/PMvv/EbX3s4GE2EKBUh6adME6lGUZ0GNZZmxubEuYH3pTai&#10;26PuXHtl/drLX/jir/z6b/6df++v/aN//Fd+5+//8l/9WxcuX63LiiKqU7x1+/77d7bee7AzkIme&#10;X/nhe+9/5/s/uHXncwmbiuiijdT8p5CkGPszMtAG6aQqnMPGMCzq/dH4dGYHs3Jc1NPK1S4IYgGj&#10;x+icixLZLoJA5SXnyTZXxc1C66OFRVworQs+op4GSVFS7Sy2ExCZVE2qO4H1WBWd9Q5oqKsBlTR6&#10;hJUUsDAxJSoFKK1F0wh0XBQWxwWB3Zi8d/Gs4SUkaiQj0BSRFNwJYc9exigFEwXfaBqjJymxOsuy&#10;2tYhoIJr8PJgGqM4a1BR68bpxpi83Y1CDSfFyWBydHI6mZWS5OL83MXNDRyMnriwvjzXXV+a73Xb&#10;mtV0PNx+tP3g7r2jg6PJcNDttufm5xbn57M8Qd1kKYyURjZbQitL8yw1qc5bmTEMtjHEGKT1sair&#10;aQmYWR+ChC5sm3gMLkBdZ4OD0tZH63HvF32AgSMrhlVDELXz06KqXKgsjNosAQXYobTe+oBvj2ld&#10;lpWt4Al8WAmhmTUqHPQnCa1hcJxdpJTMIjMJXgEUrA/dlAIC5PRgCc6isZd3DjKF4AVJpRubUxTw&#10;YXQWzVsbPKJDsJCGGARTk7CILAlcCKhCEKwpJRETC0yAdaIoMzpLdNLwl9bhOwUHRwvWRKQkKSWN&#10;4jTRShPkVySMwkA2Y6WA5j1sFKHvdFrMpiUMUpQ1etjEhSYWYoStZdPFSOAuI1NDQUaUe+SJMZqh&#10;jWYCcfSapRIRb4ULEJKJJUnvPcYyRADUhNZgDWvDPBj8Aoga3fADgLfo8QuskhLDGDEX4BwMGlEk&#10;2cYvpFWSpjkrFiRD8HCZBZIPPjZmr0pbVdjfLb5JprUd1/W0srPa156mlRvNZqNiOpnNorD4wtxY&#10;X37++rUnr5y/dH714ubylQtrFzdXlpd7vVbaa+tulnQzs9BtIYbnMaVYRhtxGS+94kBS4GxHJLVR&#10;aQarSBgE8zAIyai5sQ9LqZXWj38kI+5q1EJcaUxP3vvpd3/w3a/vbj8QZwHhawSFCyEykzFKYT1L&#10;gXpDnrXIVHNqxwXQfCfv5CrTMk9NnqlOZpZ6OLVnbTwmxNKLgEqB8EfvRPCQmElINGYkbBMYeCQJ&#10;4UUTpT54H2Ljpug9QHgfzlr0AY/RO24iCvGWpCYBBaOgrk6Ysub0k6XaADQrImJm/LRzTGo8a+ZE&#10;KYQ3C9KMGogToI8xROHBgYjwkohJSkgSwNw55DgQkKrWe+tdjJGIjDawHyIKgIXOO7gbgxiFi6Gu&#10;Xd0shK4CFCWTINlEWgxEnJhMCApnNTE4V5dV9B6xqiFqFBlEzVIpJeRXmCEQYAjzC2BiVqyUIoX5&#10;AExJhLewGHoi0lpBIWJKkgTUGgTZIIim8J/hSwlMAJYAExphDPABE036Y/wYwIWZpWzwwy+aFwgY&#10;xDO+Ts4C21bWNVBDa2+RD/9/AGpSSkittYaEUhGMGAT2F39m0fjviiFJQnfggwugCUEPA/vGSiQV&#10;HI6I0aSUxqbgm+wLBvHMZBRsq9Dj0TAG2EGgUcTq4KF4BE1s/ejB7rE2oPt48Liva1uVs2AdDo4k&#10;PK0AABAASURBVOO40PFSsNYIANwfzfV6sM/3vvvd2sXF1QvXX/ilfH7jwQ5uQ48WF7ovvXBpcal/&#10;4eI5XDytbF5avXA5n5tDAiwu9q9e3KRQ3vzw++/9+M93H954/ulLmyudXsatVtJdmJM6ww3x/uHg&#10;408+gxInp0etvOO9mE5nLvrg/Wg0wJ+Itx/eG5welOWssmVlLeLQxcZT2KWbfFch0ZSnSkvRTkw3&#10;Sztpgot81MAm1xprI75w2xmR7L4OKP9YLiVSgDWzFoSDe6qom6T9NOubtJclvTTppqatuY141SpP&#10;8rleR8nJ0f7dR1sHByfh5t1y+9BMbSdSe35p0YVJpyWGw1GKTTJN4Zq7dz7b2foo2oP33/3hweHW&#10;eDa49/CO5GLnYGTt8Xh6urgqun3udruj4WRhvjc3tzCanu7u7dy4de/d945mBW1unJ/rZc4KW4te&#10;S7z5Ru/aExeuXFvbuHSN2mvUXj0+mgyODp95+tLrrz3nbfHg3v7ifPqFV6/3OvnX//SHs9Ew176f&#10;m73tUWqEr8u5vgL9Xnf58FCcnAT4a32t98aX5s+fv5Ck7c9v3Tk+KJ564tqHHz5IM5XlOtV0enTy&#10;w++/u39Q4LA+GIeDkX+4PXywhxP/yuZ6f7GXCD+BkJPpyHuEMa+vdCYDnAfpFH/5n85efPW1tc2L&#10;rJMLFy499+xziTbWRl/J4Wn1k598VFvpA02mESWi1cZLXRQl41gyEg8fTQ8O68WVVR9lZe3Sanc0&#10;2j23slCcHJo4S2U5HU+E1KTn+wsXqua/Jmk99+Lra+tXEL91HbDq4YMHw5OTO599fPvmJ+fXlzc3&#10;N9v9hXR+vZZpsEFU1cHWvdPde+MHn9eTU6UpCKvYaapFLLwv4EGJAqOlw2YQRPDhMUBJIQQ1AUWV&#10;s2VtrZMLS2tZq+2FTDpzZeBPb955tL0zmxb9Xn88GQ6Hp5HiYOKJWEqWQYoaf/CQygWBMlj6YEVD&#10;D7HIIaQsE44IWueckgkFFbFzs5CJHhUz7HaJKOZ9efL+h2/9/h9+7198fTqmqcud7K5eeObFX/sb&#10;v/G7/+Hf+2//26/9F//pl3/3H1z/a7+19tqr2aUNm7NMlY0OAsCrgbm7trl8/uJscmInh0mczaWc&#10;k8+VzA1KOykSRhNSAhmVkMyU6aQdlioqNYG0eTcsrCdXnn/yt37n1/+z/+vr/+i/euMf/pebv/Q3&#10;Wk9/9Znf+gfP/Prf/OZb777/F9/d++yWHxcNQaM8NhgtPOOC3MGSMUaPXKzrJM1DlFaw4GxchVEd&#10;hrUbV25W29p577xkilIAB0UhwnBCxcB1FSyUcXFWVrOyxn6DQmx99FH4KKvgS2/L6GBbG2g0c8Nx&#10;NRxVk6mdlKG5OCwrG6IPQcqIhtoHymBnbR2sI4Fjui9rDxkm1g9mZeFc5Tzw4fgQrJQkFbFOTIIj&#10;YoaBVgmhsUiZM61ylACTOBeqqgJBb2tmKSlirYDzpWTFEVpbV8yq6uwcVEyK6WiaqCRV+XAwHYyr&#10;g5Ph6fHYNf8zhwAbrq/MP3V54/z6yvrC3ObSwrnl5flOC4IMRoOt/f279x882toKwvc77W4nMxBP&#10;RqO4rbSWIdENCFknhrJEK6JGHCGhDjZF6z3kdBVOh6SZlVQ6skTAOuGaFvABIwU7CwNEkkCB8Ni/&#10;QEMGEbGNCVAJgaIgIRM2mckIaRNc7asQnIK2RCBrSEGRRIN7xArBhFdKahLKqISlZsFKKtJKkAwS&#10;VRrOia5yAWcmpTADcNE6W+kGWyaG8ywxiomkamixUVqzIon0ETC40iRZOI9A8M2jUsQkwDs4722A&#10;D0imaZKaBJPCCR+irwNAYhmEiEBXmhk0NcM4oK4TDYaKUHuUhsrBOl87LIdp0DuPJ1fUVeVd4Wop&#10;FQsAuDIxs4KUhEGiVCIhLWdGJ4oTRY+zPmNOiBIGrybooYiUEvKi/CgBpchoJqIokRBCMtngISoR&#10;kkKimARJkhRmZHAyBmgpg4fAqVHGGK2JBde1mxbVtChrG8rKltZhIZYlGjhKEowCjzuYGs9pmmmt&#10;YkSEFOPpZDCabB0e3nm098nNe5/deXhn5+DuzsED3OEMhsPBaHR6Mh6cAhW3Zf1Wq99urSzMn19b&#10;u3Rh4xzidmVueb4332210wRvF3rduVarl2a9PG8lzX9CA99BLSaEgp7rteaxPkuQSq0shS6KJAup&#10;NUspSQAYYWGD1VqMTnZGe/e3bn340fs/TjTVU3xCTWJTYPHneI34sRUuFwJiGhRSbQBIkU6meoBW&#10;muUmSVgnSbudt3KVGZ8oa2RMlTQEUImgnBLt4ZdEkTbwl2ERfKqVkgxzyyjgJEIEBInzLy4EhRci&#10;SO+FRdb4KCK8AtkVWqOGjFgJT0JazRJgpACkCa4vEQ9NksJlqdGJVoA8Mb12yyhmksBBCmuWqWE4&#10;N7gapOBpQZJAUQEH5xmSkr2IcDJC0XkXYjwLAI0QtQ4ux0zw3is24BCanTtCVJQjIQirILlzAeMQ&#10;fDWbsBS5TpRAdJAmDaBAeZID5ro9GAH8jNKZSRQxyIJB7V1Tl4MHB1KctVomS1nj+io6570LYAcW&#10;1oKDYGrca63LUgMljCKjWEQvUT1IKhKsVIzIfFdVla3rEKBQhC5SSiaoHn1wIVgfXIwOGSKZoyTJ&#10;Gr2PEhAE1c7a2s3Kaopdo6pL64rKTmd2VDSf3M0k5suq2Qh8QI8/KiJZnA0YYBYz1kcXYh3xAeCw&#10;HGR9CM5VdVXJEM9+V0Uxg3rYvmBngsFi9M4TseHEKKVVogjBQNpQmqZKY8CsJMKFGAqFhp6roTu0&#10;xluAYIINBS5+I4osNq2AbYsJS0SIwUcRvDcCq2Ujia2scOOyDDJbWbvy5S9/ra6VrUKWz7U7FzbP&#10;P9ftLW0/unfv87eXF+Slc0tLc52nrp2bDA7B8fqzLz51/aULly6OTh+e7t8opntGTj97+7tpdfT8&#10;0+fm57JU8Xy/f+7K+aSXl3W1sXl+eXkVF0Y46h2cnpq0LQkH38RWcWd3l2UcHR382//9X//4h98e&#10;jg6DDKhfTUwJEWNkKAt560nwMynqPDWJVgksg1SRQJTQR1D0IlYRKrkYJAuJCDREudadtJNy0soy&#10;fJZ0TJIRtTS1lZxLzUKqllt6faE918qSdK4yF9avvbGwnK5vZBeeuKp6F0t95ZnXfmfz2hvXX/jC&#10;tUsL/bzQVFx/ZmNj4xyz3H344XR0I4S7/YVJf4E4E1ZaFDmVlTivo1aEIDbPb3b7c5KyWRm2d4eC&#10;qLbiu997eOvWpNuCU9u7jx5qGn7xZfFXfn359dc2UE/KYnrp8uXX3/jS0rkLKECpPUir7eUlMZjs&#10;7R7s9nvJxur6pfOXb9y8v7aRf/HFJ1948pK0ZT8XTz6hz50Trnao7++89VlRiKoSWztbG5vZl7/0&#10;ZLud3b1/Dynxwssb77777mgkamc7/d6tG9u7W7uD4+JgV3z+2WBu+bJobeQXv/DKV3/7ta/8Ddht&#10;Ohid27x66/OdW3cOdnZP8rRfjG1dqb2d01uf3pkMB7vbt6ri4Ikr5y6euzCa1D62Z6WeFubwIBRF&#10;lmb9NE3hEoUwdUGx8lIMZm46E2UlFld12qXKV+1+FniCI94Pf/CTm59tTcf1weEkKENp76VXf5nU&#10;HGX95c0r7XQJZ0+t8mJW3r7x8cn+Q2WHbnyyNj9/fuNy5eWwFqG9MqNuXTuU5YWlVpazED43LFXU&#10;xvUBNBHVPssxNk3WWcRBEUFkNGnFShnNiiQhX4Sfeevz7tibtdXN1bm5crS/vNSbDOubtx6S0u25&#10;Frfo4f69g9H+LBbjcpL2BClJitCzlNILZB1AIPesR9XxznnEdPC1jIEVa62ZKLj60/ff7WppXJW4&#10;Kkdl2T387p/82b/5wz/+7LPPOwsrT736xl//h//kH/5n/+ev/c7ff/M3/soTr3yxs7FB/d7M6BHT&#10;VEZv9O7JoQ113ko7nRb2rVaeV6gS2ly4cKGdpJPT4cnBfj0bq+gyjm0tdXTIosfHUFjIKEo1w1pp&#10;kpusJU0isrxOsjrv1t1521umpc0Xvvq1N/7676w/98baMy/85t/9B3/nv/gv//Z/8LuvvvGaUjh6&#10;B4NeQrnmiKOVoihYSUkixDipazJqWlsneGrttKpK76NSOkmCJGut4UQhpSSHwDGIIJSLcVbWo9ls&#10;PIWv67JGYAfMTItqUpbTyo7rGneEpYOLwIKtjwBUDYCPMgbpvIdtlVJwqFGQCAwiCbBVMEwIwTkL&#10;staHyoaqtM4Gj8VnRQeOQ3lpQCBISJOBsxAccK5mNCVYRUlAb3hJIpLgArREm4aXJGAmWsERCIaq&#10;sqAfvJhOi7KsjU77/Xksr1zcPzm593Dn4c7+/sHRGDuMDb1ue2mxv7LQxxloY2VpdXFuvt+Z67Va&#10;WSqiH5wcj0cnRoZ+O+vlrS52y1RnCF0WLHHOYGz5rUS1kXNgo5vHMy9E0TR8rgiclwmuIW4EZviJ&#10;8CbASTEiYh+rTJIxZiKAlEySghQAxC6MVHn4Ap+/zVosxMYWnIP1PZqD1T0JqZVW3PxXPT54AFjg&#10;TQi2YQ/SZxAFYR70z54onglAhKRgVuCJ4i40EwJDg5xGMDWIISA+IhNEV1prpTCSSmGTg3QR3ECT&#10;qMEEQeecdx61AJNJkqSZYWK8Y3BgdTYmRA/Q4SljwI3kY1MJEYKHXgHshCAWDSNipqaBqLO2RsSE&#10;4IDmfQAzQPjZ7xibU7UUAqYGa3CEQkZTanRmdI5eMfbI1CCwpBKegk+IETMkmyUR2xnWEinVSOud&#10;Azt/JkkM4BdiiKyUwhISkqT3tQ8em71WGo8QErJYH0vrrA9lZcfj8Wg4mU3L4AXhq42QLwh7X3kb&#10;SQa4Fqppk7e7rU7PpG0fqbDheDjd2T8+HAytD2CAA+JsVhZFcXJyeHSwNxycVEhNEC1ntS1JRmIB&#10;gC+0Zq0pz9K5fn+u11ns95YXFpdx+9duSSltXUI8yI+YQlQDvK2gp2ZmIb31rvIs2OKbP0lOjw8f&#10;PLiRap9x6Kby1ic/+uyj785GD374g6+niQiujtEniUbvvBNCgL6I8BEcLImEhAOCgzBJqvG5C2Dp&#10;8U2tBKIrJCQNE3r4AjOpUSxjyuhRUgNOBTVs56oAqz2mfNYTsWYTws8DRQioAxwIEDwOcIIVKfhb&#10;YiCVhikYEho0xeAAIJZ4z+iVtLZGXoMvSYgkFAkBE9QwCEYCjQR71KMQ0cfQJKmUEvMxNgKQbBpU&#10;FoIQJoAQAt4iOhQrKdnCnt4571GFvIusGMh4haTwSGZEiEWtxXc8RCIZYrAgCxVZ6QQiYwRot1t5&#10;kiJHEm3AzzlnrY3gJAUqDTSEyRs+0ERE60HYWeu8a1IS+JAnnEmrtWrwSViHc28pm5iRTAJagKB3&#10;jQdZQTpFaIwfZEajDjHjqXlFJLFjxuhdMw8jSElY4b1DZIJo5Sz+OQcE/EYfEb1ARrZa76Cxi2Fa&#10;FrNihL7/AAAQAElEQVSqLBFhrsniuq6rqprhRtHWEMOCVjPvITaAiYSXwYfgHHhBHY3CYwykxBgI&#10;6IkhJ+wmIKFmvNZNIzifGkec/TQzzQ9p3UyanzfMMWPXa9TBQCFylYSbGsC4+QVWirjxDvQN3lvr&#10;rY8+cuX1yZjK2KfWuupdTOeuUevc3smsDhLuvvHJbRlDlkIeoY2EqEdHJ1HSuYvnXn/tmQubrYzL&#10;8yv5r79x5auvPbO62BsOhxvrG6fjSSCztnGuPz+3t38opMYnwcLahRdfffPaU8/6KGGu3b3to5Pj&#10;g4ODra2HaZo+2Hrw7e9/+2Q4gCnApcI+L4SMAp/3nbMsRSppJkXwnYQKHuIL+DpgDGtbFC+BCGIg&#10;JEonijQi11vtkaGUa50qkZHImXFc4SCQqgmLTIoWB5we2q2V7tzG0nx/bWVhbmGx1V3+1d/67eW1&#10;q5euPvPF116aDu+MDj/rtcxCf7Gcec0s7PD44Mbpye3B4P4T1zfT3JnctvvxjV969sWXl4vpcH21&#10;f//B1t7e0Z3bj06OCh/EdBZGo9nSItWVmJ9bxVYiorh4rv+13/ql5aX2/t7Opzdno3Ghlbl792aW&#10;4Gq8/+YXzp9bVyqpPvrsPcTbk08+9eqrL1XlxPnq5VeeFbI+HezO9fXqslics08/lT37dIeFr0ph&#10;jDg+EYJq3N+bJA4m048+m128clGSzrLkueeRiHoyGfTnIEne7YsLF9WFy/2N9XPXX3zp2jPXWLvD&#10;k3vXn7700gtP37t95+OPdmxQn9zcPj7GmbPdzvvHh+MHtwdHu7vn1kzKR2tLenWle//eo5+89dGD&#10;e7v37u8/3JocnVT37u8c7M/yHH+CE5Kit1XeQvUWUgqjBKw4nY10QqwEzJ4kCclsefn8eGKDIElq&#10;MKne/Qj3PxOhst39w88/v1VMp85byRJn1JbR9XS0vtjD8eb2zc9u3Lxhkqw/vzialLo731le7s4v&#10;zM1181beTfVKLnpxnNd7s8PbCVucb4nIWS9Yw0yhKbkKwRWdZ1ckVCkqel2OcbS2lj15dXPn4b1e&#10;N9FaFtYtr65fuHgeJWo43MlymSRaSE47y1a0SbNs1CGhSUkRhBD4EgW46GyoXbQNBIGyg+0AxaAK&#10;U812sr+1lmp8lZjDw9v/5tvf/B/+4JOf3ihl+/wvffW13/33X/rbX+s9ccV189pwTR50QnCsKNEq&#10;IUoV4yjQydvWuiSFKAHzLGSamTTPilJ24Nbz1zrdeZSnwfHO5PhBebLVT6hFwXCkGIymRLFWQsU6&#10;Z9nWupsk+FNUaijPkwyfmHmitXYhlk6MSmulqZP8yGT7CY+1Gpa4H9WZ1NpTyonC7kDYohQTCwHL&#10;sAv+dDLyJCJyTjQ5iqo/rUrcc0tWRiUATQYvnLNlDagK6ytvqxDGtRtVdljWuBofFtXptDiZloOi&#10;rq0saonjBUQCWuW9FU3MJKnGlZVRhC2QzvbC1GgUjkwTIG04Ka0V41gpmpO3cx7lw/torcdxH05x&#10;gaRUITZNYKcMgaJoQEpChSVC8QLuGQQfz7gK3PwwLJBIk2vTTtJWkmRaZYqzLIctvMBZLLoQZmU5&#10;LWekVLvdUzqB/MeT2fbh4NHhaPtgsnc0PDk+Ba9eJ1+Y75xfnb+0tnBxde7y+uIT59bW5vu9TEGL&#10;GJCEHvRbielmaSdNMMB9F8Ig17pldJZwaigBaGoZnbLWrEA2xmCt8yEIIZhIK0XEUko8BmguhJTN&#10;WPy8BSl8hOR4FzEoAr6XynENx0EAkeukk+aJUjIKYhhNSlg8hHjWQENKGX7OiwhnjjNAwIFZc/yW&#10;oAtsQc1agjwaEkFQYiYsp+b3zwYgjRkQRg+yAPo/GmPIrDAJAAKWEzdsbO2bAwp8DAeH2KApfLlF&#10;5gCWKOJYiSUgjl7JZh2WA0hIPIIdVMMrAgaT0TCpwqeRUYzUjt5FWEV4DyNJxF6MKBcUY6Mpgcgv&#10;oKFApBiBp7PUtNKk3Uo6uZlrZfOALO+lKYJW6UYAKSN+a5aaCZBoIykKGZgFbBjBztfoow8yOBGi&#10;jIEF/OS8tcE1IsGCWpMQARCEb17UdVHW41kxwF8HxzNsBoOinFhbBHkymQ3LclpUgLK2UVJmsnar&#10;2263jIEUkqUUiG4wV8a02knW0kkmtI6SK+tOBsPd3X3cKe0fnxwenxydnB6eDB73x6eD48HpZDLZ&#10;398/Ojh0dY2au7jQX5qf63ZyCVmtk1LCKbAMSn+eZVmajo4nduogDBuNMNEsbn38zifv/Xh5sf/k&#10;E+dEvf3ej//lB2//q/u3vr+/c1uRLApcCJRK/8z7CtEImpojG6ETSYlkDbTMIC84ZUq0MQzNjMEa&#10;jTTRCWpWyk2a6qC5MXuqUhliVZTMAjEAEEI0MUCwKg6dFoUUskVkxpmRYWcYGY+SJDAlBDjDjAg5&#10;KZVihkvgJAUiEcjEglXDSGvNLCULjz3bljZgYxNSEypiQ0QoEgwINgRUTAtHswgS8vwsLKOQkhS4&#10;4peU3vva1j/LOOYz4vyYpXdu1GycTsgzCRU9RnPOiRBTA/MnEBPCg0ajSwiIQymBjMCjZitJU6M1&#10;EOisMXpmOE4SgTigLEuYxVlb17XFLhcjkCUaSQK2lNT8YlT4M3klMWMaugDNeQ/XK62JCGKgJ7AP&#10;EUJqrTCPDn1DjBn4HiI6LAp1XZdlgX9gjTH44i3ogzJxo6PzDkRQ8RxGzoMdgLl5D2pAriprPTjB&#10;ooRyZH2sa1dUza0XZPDeAQEUYow+IKEEViKCtGpMgfkQm0nQQUGgKOALojO3gZ5ogkezBBiFwONE&#10;c2LgW5UadTaj8ArfbKpZIg2TxjNFqM8kWEi8ko3dUDYbp7voI7JeshCCpXQxlE6Oba76T+nlFzvn&#10;X3edy9y/qLsbXvaT/PzaxrU0zaMM07LwUQIGp4Nep91rc5bMVpZIy9Gvf+WFX//K853UTYaTDz68&#10;Ma4rS+RQI3Xnxs2bnW73iSefX9649uSzX3jpi1/ZvHJVcJwM93cefY4rtQ8/+bgzP99ZWLj27LNR&#10;GwQS4g+yKc3GGCLGbs8xLPQXNM4FQgoRHLZZ4fC1LUgxaSVVlubMKoYYgvcwcfShsbXLtMiMaGns&#10;MiKBv2DPgLsJKYSQEtpLTWE+p1yUbSWqyWw8ct3eiohqNDy1xeho/36qXayPlNg/Pb5ZlZOdrf13&#10;fnq/mrmFdnp5cyG4+uDgdFYcOzqu/YO18+ro5GFZjSaTot3SnVS082Q2tvcfiA8+E99/6/Dz2496&#10;vbnN9bk+ileqrj97+drV69jJjw/s3l50QlQuuXN75+b7b1cHPykOv9vvj6WZnoy2FxZ7a6ubB/sn&#10;e/tbO3t3fTyZVnsn452D0zJplytr4uJFunY5NzzutMXaqnjqqexv/PbmtWeWvaxu3b33wacPkfbv&#10;vHf/R2/dX1pf+uKbL+ZtPjiYPPnU+aPhg7VL9PpXryYZcq3K09mlczGjj1++zq+8dHF1fX5wcrCx&#10;3htP1cc3ygdbs7sPjibTSTsVKYuVrmjznqg+T3lvd/vTw4Pjw8PJdFprnQrNu0fVydC2Oq3gaXDc&#10;JNt8v50I0U10r8WKmghfmOulWm2urV3YvDQeIuGzk3FdB1XbODiZBS9W1q70Fs8HSWtri089eeGp&#10;p893FtKljcX2XH84mVZFebi3MxkdHR09mh4f+nK6e+uTXkt3z10I82v7p7O9g4FEYGCzuvl2/fmP&#10;Jvd+NN37TESPAGWhEGwyRCmkZhWss04opRaMWE5dXxWm3l3p7D510Y0Gd1bXuyZTR6f7law9Cm1V&#10;TQ535zv88P4nxWCgROvW3cmNuzWxJNQchQJEggURCXQAHGnOAjfgE9OjRCDrbO3qkmzRiu61a1fX&#10;E/OtP/6TP/inv/+Tn7xd2HD1hVf+2j/83V/623+TVxdOoxuKqlA2JlIoKZhZYV9rym1qklQbTWpp&#10;YaEq8Q1ALKJRKk0SpRDhpHFxHmRZO51ma2trFy9eMEbhi/n73/327VufF7MCNVtEwskS4uH0wBJ3&#10;TpRpQrbkWqdJU2tgFK0VMPNOq5W307xlWi3RSmKakuYONmSTcoC+shGGG7MqRahl3nuluN1uHx+f&#10;oE6UdXF8coTijnu+0rrBZDap6klZNVd23trgQAN1K0gKAmWyOSK7EK0LVe3KyjZV1YUaFnQRqA7j&#10;2lVVVdc16nIIgVgwC2M4y5N2DhvoRCtoJII3qtmkU6ONoizRWisIRiRDiIqbKgyqRW2n2AUqMArW&#10;g6Sz3jcQnAshxOgj5gPkrGxd1JWLARCkkBJMiASYs5Ia5VsIAWS8td5laYpCBuvBDuA6mxXj8bgs&#10;yxAiZrrdbpK3UPPH0/JoMN47OALAXNPpjIh77dZCr7vU6yz02+dW5p+6fO7q+bWlXjuRzV9OVChR&#10;vxKGy1QKvZRJERgktQwkfapk2kyqzPxMJKSTtTgFBNRGKSUxMxEhXvH8s422eYTwgAYpxhCachp8&#10;o6kPwQUPQLTEGBOl23nezlpaa2aEpEKHhd556xouYHEGRExQXCEkJAEhICxcBCFYAJju7K5UqaYc&#10;s5BAkLH5UsIAXAICQWALbMTBDzUCNjh49RiABi4YY4Ae48eAR6yFvjHKGDEEW4tXBD6E8HIYa2Ym&#10;BrsQPABjrMK8hFGkVApRwmgkpKuaGMNbCABXaqWBgkcgQ7vHgOVMzRA/eEVRgDJ6hUkhMRDBx+hB&#10;TJEwSmaJRkDmqWnh66uVdvKsnelWYjJNGXOT6yLmpvksz5TKtQZg8BhihPywqkRo6UQppVkRujRN&#10;2znStI0e07AnuGtj8hwVQUvZmCLGCHPMqmIwGJw2V/HFrKzH02I0mgCwdRVliSWIzPn5hTTJ4anJ&#10;ZDbAplaWM2uF1knaUjoxOm3lnbzTNVkuBIykJGmJSipJEEPPorLD0Wwyq04Go4dbOw8ebZ0MBqWt&#10;gw9Kg4MmIq1RmdLGyNzUtOWFRfjDezstRzmmRRnrk+l4r6qntp4tLaS22H145z12g29/43/3bood&#10;hZVUYIqq7L1zrra1d7GsUDSi9SHGqBvrSCmCjBY2AUej0CkUK5NwZnSScJIyvhvgiODq6G1qEiGD&#10;876JaUksYbgmJllIKAmOMcKVEV4GhNgM4HrwATvMoI8xnInTSPCzmRA9NA+epAQwkyKhVCO9ZBYk&#10;I0mYgBqWCvYEjiQSZ82HpkEe/BLYsUgqYrxhAckkwlnG4JzzzocYMA+yzAzzxhCtcy6GEHwF3wnh&#10;oo8h4hUAi4FljMHYeY9kwVqgWodox7oqxhCil5JAK8SfqQn8NMuQBawY5bfAXTXKWVkWxQyPsH8I&#10;Hq+aNVKCINbC3njEvLWOCDwb5Txox4A4QNCyUkADEBOGeKQGizCQkqFxjCBFMcjgo/MOojpnwbaY&#10;FZPptK4tiGNWyoayxC9i9ExMdPZDkpshMeMXQ6oQAojgZcOCGzu7GIL3tbN17b23EA8IdV1bCwuA&#10;u2hWuBoLkugV6AAAEABJREFUiUmb5h+MAID86Jud2CjYRSnNzJpl41+G6lARNvv/AsSf1s0rIgJy&#10;mqWARBslWREWMrHEG0WC8YvwdRS9Rx0k5LkmTaRijKUThTf5wrmV88/2lq9MKrYil5Rm+Xx/buPZ&#10;F94wSevOnTvFZKZIaGn7HZ0ncTo6kL5IlShnVWLU0eH+1tbW3uHRcOoPTmbd3srC/ObayoXF+bVn&#10;nnl+48Ll+cUVo/N2uy2F+/ijn377W9/Y29m6fevm8vLyxrkLSO2VlbXnnnp2sT+niKEUznMsfSfT&#10;n3zwzvhkQEJF3B/AdjAsQjEEyYwgN0bDLhKJFaUHgm+MjOWtVoYDRZ4nGRBYaiETaoonzC5CVFFw&#10;CIZCypaqo+r0EXRBwKikJ2S7lc9FF4ZHD4eHn6twdHzw2WR8z7mjvb1HOzt7rbZYWJiblePp+BQX&#10;ASYRaLNpee7cOTjraP9ke6vcOL9ksnRjY42E6/XSV19eW10W7VxMZ/HoqDw+Ld9+7+NAutNZvnFr&#10;//M7J9vb0+FAzM11FLU0JSnFBzd+KIpHg9H2/Z27ZW1xprz9+b0bNx6NJ5OdnQdzC63z55fWN+au&#10;PYGjW/3lr1x65aXL/bZ46sm1a9fmun3hA9LpBGeE3R0IvR+lwFfk/qHI8qzdWrj56U1XFL/1a89e&#10;v37ZJELBHBILRoe79+rpbktNLm/069ng6Phoe2t3ZXn52WeeGwzruhZHR5VJev1+v9tRS3PiK689&#10;2c/sck/eufX+3du3trZmSqVa4w8Y5aT5D01EXQolyZWFiBAJ+68cD2dLS0v9+fSZ6xtp0vrk4wdb&#10;W7WINDitDvZHWd6trYfoQlCa6Geffb7V6R0cHyF4r1zeZJ4eDx6oXGa91mxaCMnYOZr/HqmXB1cl&#10;aTo7OamOduVs2Ol3FlZXTw9PhoeHWSx6YrCRjebloZvuZ61USF2WlYpFLmdUD1NZKTfOZJVQRX5s&#10;wsBU+0t6tpZNF3lw+vDDhw9vjEH6+HOmQZZUqS53t2+sLrem4+PobJb1at+q4/LKhdcIccgSV2NB&#10;4iZDs2bGPhSFk6jKTcCSi35WlnWoSZNm2RU0fbQ9+Pzu13//X/3kO2+NK9l/8aUv/O4/eP3v/+3s&#10;wso0WuxHaaYArGJkSyyYRYzeuioGS8KjZJMQqBrD4akiYViCtZQSUe68R4boxCRnLUQ5KUPW33jy&#10;hddf+9IvX7n2hE5ahQ11FFFylLoKIRIuyAN8BbFzo3PSRpCWZFgTc8rasCDpM01tEec19VWCE0Zw&#10;FrllNCsS2ImSRJOMTKSIbVXjBKC1Oj066Xd7KegJyB8FSSv8qCqOp8XRdGKjABSuLis7mU1rH32D&#10;FQmIkZRUsFaiUxIcXHQ46gUPptE7ljiXefRGkSLpfbDeuxAE4ZFgDEXEQiqC3aABAHPNcceggSpJ&#10;vIZ5iEiQdFFY7yAG7u+r4EtvMS5sjUEdXBBRiPAY4AIpIxZhgItdvAJTF31R4czgK2/rACmji8HH&#10;GMFFcdbK0zyDKF5EG6CuTZj67dZ83jIsgQXkINSstMeT2dF4ilvM08kEp20hBAy+0ElX57vnl3ur&#10;/Xy1l89lopcxViqC8wLSLCGoLDQTToSYz1PVTg0WZpoxCSIhONQ4rRSgeUR4MKF6NpZQWkrYQFp8&#10;rYQgoVuMMF2iDVyWmaSVInGyVpbjUQGTiZgUN/+00hDeh0bRNMtAnYgeUwAXAN6GALvBo/gdAuwB&#10;DGLM4zcQXMDqBgFjCRsLgeUBkzEyK+esEM2MEKCARTGcNYwCfO1sXTcIeHyM4FwjCSt15laGfyVq&#10;kK8ZtBRBZDBl0SRI9AGCKkK0CuQLJqEPgKEbEwhCDCCDLAMJrg9eBq9IJEY9BgXjC0RpoBi8rYKr&#10;4UnFEoZKtEKCA2QEl8gklMKmg1JeueCkgi4elYJIEAejYmZiN0vm28lSt73YzeZbST/hVIgWK3wb&#10;4SiPP4X1srSbJgnJbpYlhjUpRYKFJBESpeAazYQxZEgNuJNRDMgS3W+15jo5oPmPrFopBuClVRQh&#10;VlVV2zpidxXCWuthPu8xKYRgJqWUta6scbIvD45OD05Oj4ejUVFMi9L6IBh2wA4LzmmQhJmqBrJz&#10;Qfgom+IFPU0mTBqUmRX2dDg9GUz2j46x39e1BZeyKMEohFDXcBCtLs8vLnWylvz007er6Y4rdhbm&#10;1GS8t7jQIeHsbBZri90xlrNuTr4c7uzdV0zgZ0wqIhVos2I6LUajEb5JZkWBSUkSLGATGCdGD3cI&#10;CY9gLiiSynCepopZKalU7HXzVm68L3NYONFYohUpEjAjyDBJzCQKJyytNTELAFEkFqDpfROH0CWe&#10;xa3SWkophFCgbihylEqy4UQrAOhIibeBRRQREWGDs9E7hWAMQbFUmpgEyAKagQjeYR8JSE28YSUN&#10;6IKgBJLw3oOv887WliQxM+STUlrnamebxzQhogoknK+8JS0lC80/ixDwLarZrJqF6JEJHnRs7X2I&#10;wpOUIWBSlGVprQ0xovfe43E6mYaz8xYjsJt5Z50FF6ONaKgE2D+G6ICNoAIECC9jjJIamhBfPy4d&#10;zoFOg9YggACsKZpfTHXlbOWc9RAhBikEVDMYQNmqqrAKjIAJTRmhmCQxhuADSMUYlVaYBwJ6WAAz&#10;j6Eh5z3GSqmmIJNyPtYOyahUkjKbIJpojBHfxsq56L133sEOrJQxsCsZo7LUtNsZBvosCWFJGeGo&#10;KCX+YgbXsDEmy7I00Ylu3I0eeZInJjXNjDlLTPTIzTxNMNAsjeEk1axYUmQhE02oYIop+uBjIJT5&#10;iFChuraz6WwynpV1Na3K0npJColsJOP6upxVmkyrN++lwkG8rsS51bVYTdq6bqlysHPHjUfz2ZIS&#10;HaTvzbvbN+4dHAzr3ePR/NLaZEg//eHNXLakIxGzlfUrrc4cEx/ubX/67lt/9M/+57e++83h8b50&#10;LuVESV02hZeOHu4u5/16XKYGiuhWlrS03Lt/q615rteBYS2kh+QUldE6NcZopRMpleImCmNAJQxw&#10;EJGEs2IMAcoQCUUSKocYo2SMWGvmhHmuZbpGuOF2fXyrHt3Pc0lJKnU7725cf+4rTz7xTCcp1vvl&#10;xz/9k4/e/6ZMx8K42pbr66u9fo7zoFDi/vaj6WzU7bYePpp89tFMheV63L77udCKs9ZqkFneydK2&#10;XFxKzm10L1+cf+76E6T6n92ZfvhZMZjw9kH5b7713gcfH7/z3s7pyC0uLyzNb4aau0mmRQy+ct5+&#10;8umtn76zPx7HO3d3s1b7wqXlupjWKHXW/+Wfv3Pv9l6e2l5bzHVVO1HeVrPJaGl5ARKeDsTbb8+2&#10;t44/v7W/81DMd8QXX+5fPpdLr33ZfnhnuDy3/MyTl2azQbebnxyLd356u9vG3ak62b9np9ObHx18&#10;+5s3f/ijz9//8N5LL34hujA+CanmyaSan1vCSawo3MqyWZib14LHw8lkHAanKKxiMi5ms9nySr/X&#10;VyxFryWL4XhzpXPlQlrOxIMHw6KKuHzpLeXzq729o8FgLDpzYnlj89ad7fHMWlfZaorzYa6zue7C&#10;zs7+7c8/85PD4Kb37316//bbh/u3Tk72e3Pzve6SiElQauPyhbKc4cTXy7PVXne2vz3YulOd7B1v&#10;3RXlbK2lf+X6+hfPJ13/aC6v1jbOrV+8rtJ+ZnRHTZez8ZIZLZhRn4cdPu2Z44VstNiqW+K0Xe/F&#10;o9unNz8a7+y0W13W4ur55MlN0efT8vRuOxsyn2LXqB2ZfCXIlVff+DtLm69TREmSAZVCkZBCIPzx&#10;mwUhFb2t4dTmv9YSbl6JdDYe3bn/1p//xR/90//1h9/74el4dun5l375t3/n137ntzeef2ZCYoqj&#10;BVGr1UIqg5pmykyCkAac0QenKIRgKVEkmRhe2bp3D4pZh9LkYohEIoCIDA1/IkbeqCxKY72wQnpJ&#10;EscRJmYSgqKk4JtLbiRKjF4GL73DaoX3QmrDLGK0FgeURLFRlCmVK4VITYjy1HQznA9liF6zJIFy&#10;H41iTVzNCpyFV+YXH929U05G2A41syJiwSS1kAxJqhD2BqdTV5MxlBjWSfDBYZOpnJQQG2xAiWOM&#10;UkpGI4LiyHvUAKVUkiRKGRGbcwO08FFW1hWz0uEoGAnzkmTT4xeWy0Ywozhraih6bfDAKJqGiCWL&#10;IKCl8z6EGMElwswSv0WQDRALRQI6ngEpkprJsJIyNiZscAK2tKKuqsbfjqQMKERCON9sddZaDZsJ&#10;4R0mGjdhhphTbdp51slbUAeErA9lXQ2m0+OTwclgVKJA1rVmSkjC7BfWlteX5hfn2vO9VredJVoh&#10;AAJ2/RgaKciTcIlRhqSRjagMISGgjJIiM5BFCMF5aBiCh5aNmkoxgAjyNjsrELw7C6EoJBpJltCU&#10;E6USbQBGY3sTJY4J3j/2Cwg0iERMjDF+ibMWY4CuGEZ8YeHBB/BgFgDBIsrGqngLUISlDCIAPEpJ&#10;wMTAIxh8wwXjeNaAAAje+9DIH2PAKwAmAXiMZw0bqYYVpIDXEgidNFYATc0MNhGLQ5AhspBKMkAI&#10;ISOMA7LeO7xumIKSEEIxa/iGmQDg0QhHaEoSxH4MWCvhCedBOeJsBBxgElbw44ZoAV/CvEAuRYSW&#10;F9g9PbCgBpaTCCRgZ8p10snyXqc73+0AFntdAAZz7XYvzzt5Zhph8CO10qphD8JCBLD2VVUVswK9&#10;JPyTSrFmCTOjR6wgVdt52mtl+EvO2uLi2srS0sI8qmm33TIGsRFg7BhdDBFaA5yDbUlKjqw90bgo&#10;h5PxyQCFezQBm6JAuZ/NpuPJuMQZvCwn0+lkPB4OB0O08exoODkZTEqUSVJJDhZn/hDYJ8aTKbaN&#10;MU7YENU7JGxhHdKmgDxLi33hij/949/71p//0c7DO3U1nV/oxti4I0+zfqdbzEZM9r33frizdd8k&#10;ylkHUeu6TkzmXGg4j8fFZHomUVnXtimJAc4WoSHiZfCxecIixKBEY2VYKTiomk0VhTTR09kkUaqd&#10;o2JlaYrzHIwA9zZLQEQpqbQ2MJnSWI5ZD8N5F5sWMAPTx5/bEHMSz82sZCLCDzfU4JTmVxQsCKQp&#10;ooQI4ZG/4ey9UJq1hlzESjK8rEXDl9CiksQs4ViJuBECtDFLkoRoxpIwIXFBIM4GUjXnSB8RcRIz&#10;QmCrdt5jIgIP4mAmxAgLWdzOCQG1tMaZFXdDUciAOhVEgwyEXwCWYC1qHfKEiWEjY7RihTG4gy0Q&#10;HvcYAA1eZmrEQy4oKAaVZPNY13B6BQfFGIH5CwAjuA096D+eRKkEMsDZ5k9nzjUiwTVaayYC4Eee&#10;0YwxeAepXQjNJ8fj5eg9aIVARJABvktMVlUWBK1v4qfB9iFKgfdEjWxg1FBxjom1UcaoNpInTZu1&#10;SaK0hgWc9xAseAjjYCsRIrRWSiVGGQ1zwINA1JjRxqQ4ySeJMSZJftanaQYiQggpCSyVJMOUaIMT&#10;PJCMQvIyTKV14kyVtQkAABAASURBVL3ARjAeDItpMZnMppPZZDKpXFn7QpJkosSQppBzrCZHrVRM&#10;Boc7OztLS0u4BegkYnlprionO48eWuyqIjvYn84qScnc4TA+3C9qry9cuHb9+mvtbOHerbuT09PU&#10;JJ129vDhvcl09O677/7oRz/CRTtEXV3d+PKXvnrx4sXaoXbRlctP7tzfffuHbwkhsIv1OlluePfB&#10;7a37t/pzvYXFRSzRWrMhlSgoBX2NNkC2LuDLYzye1o03CfaBnihhKAJ1XZVFUTuLR5L44A2aZctw&#10;B4s1Pf6bZJ5IUe2zP4j2ONqxdx6kJNxQT8vJ9qN777r6mEmcHu+W1QRVKgqLs3ttS1uXC3P9brd/&#10;cjydzkSv354O6+XFtXPnkouXzk/w1wk2w8nEOleWs9HoZOvByf7B/qPtk0e7zVYVKLnx+cHNz6sb&#10;t04fPDy++2B0Oig+v/ng4OBoMDgZT0/K4sS60eno9OLV+Tqo7d24vTXZ2ztgRefOz2+eW332+fkn&#10;nmo9c/0KsTg6Hm7t4EqzfOeD6bSYJSmvb4hnnkGYteDuZ6+3/spvvbGy1BmOZtvbo3/5L3/w3nuu&#10;rst792493LqftnoPH8XxICK5skSsLnX2tx7cuHFrOqvvbz16+rmnVzcu3H+4tb6eVaXfeljv7z1k&#10;gsvF4WH90/fe/d73f7r1aNRqrbDSWuHKRqytrV2/fr3XbqVGRB+XF7ML59awLzgnOl29uNRudcWs&#10;Orx151NJIknEuXPnDvZPer3569eftbYejWfYgJI09yodz6o0U1k37bSpk3thB4ODB0RaUe7rpjwm&#10;eVYFh+zztW8l6fj05Phga3y89/mn7x1uP2in/PTl1QUz2733znB67OD3lctRzyWkWuzddJftYRqO&#10;aPggnz5Y9NvL/sGK2O6JAzXbT6pRx1fPXdxYapvTo52F+dbacrelLfspy9nKWu9osEvEC4urRSlb&#10;rb4UIdqCfHReBCQwyqkMnpDG2IzxIJDVdUp+Tofl6OLDuw/+/M9/9Hu/9+m3f1wM7cKVJ77y7/+D&#10;X/3dv3f+hacdhWpWINyNMTJRtcdtnEo5UZGlC4lEAAgSOHB4hDUAo0gSsLm5OTo+itZjrWCyrmIZ&#10;va2VJDTsv5hHCTBaUAwoJ4FwjiHUPBlBA1JHamZYSiasl41GEsQwTWSrUquYYOcglBfR1ENi0ARB&#10;zdLEqETEFmKM0pqjbw6OUngIgIlYu36e45S/+/ChYYn9KVOmZRBsCl/KRirw91IUzpXeuRgFSSLF&#10;+Ke1MVopySzQg7NSyHACI0gcWAZiT+SEcoJLJ4syTmZlWdvahcoFiPcYrIcIvnbeOe99gHgwIEdn&#10;VIRSGAfhQVBQjCRwfeoD0JwIzUbCUgIkeoEBLqElLAYwCiVVJppSw4mhNNEJphpR2QYHjtaBT3Qx&#10;1B6PrnZ2VpU4SmDGegRJDILwxVJWFo9SghRskrZMqkjKEO1ZK60bTqZ7R8cP9492jk/L0inSnSRf&#10;6Hb63bZSUSqhEoZZAswdXJShsa8ILKRppsmQyhLOUpXlWmnG7WCI0YcQYWch0AePcUAlhQzoMYMe&#10;4Ly3DmI7zDx+hUkwNJIUUWCJP0rgzxH4wKicDQF8pVIMHCBLkhg8Brxy1tbQ38Ku4CiJmeC7CNc9&#10;RvlZz8xYC3bwBqaICQ0D5ibkvP+ZkI9xgOa8B3FIDxw8opdEJCUm45nvMEMctRFaQzaFhZhpFnlB&#10;UgGThJRRAF+CCtacvYsQ03n8wzzwsUqhUbOAoVZo/CqR2rG5ZVckfgE4Fjc8QKeGYwNJoZnwbaKk&#10;+DmQFqwQRKI5CINp8MJFdBETTuCDM85qOy1s2URFDCFo3cRVYhQCzGhuQKEWKK0ZfEHeaDJKZUZn&#10;aZokSTvP8sQYvJUCrJscblSBoazgSARppVHNWkMiYeql6Xyr1eu0EE55lmSJxhaL1yE45IA/s3kM&#10;0kcZm8CiSPJMTqRqqKyHS12ItQ1l7QFIOsxYH7ElAxDYQogAQjWGngTufhpFUq36vY4xhpUCQl3X&#10;6AEYeOGx5xWT6XNPXytHh4ODR+PBeGlx7fT0cHvvYYpTNE7tlWWt7t757LNP3uvPtaqq8MHjulhp&#10;hQEigVmxaDyOgITUlW2iz525mFkoDoSe4EMfrMO7uvBV6YWTePz85if3797KEjnf70opiJt8V4Q4&#10;CTJ6RSLRlJkkQzppxmxT6gnh1JiHYCSJhjoSY8MuirOGYRO7FIEPeZpeRqzWpFQICcvc6E6adLO0&#10;lRhDlGmVpMSMIK6Jg9JSG2kSqTVpLCOELChDHiGlgBAK4knJjKGEseNZaiN44PkmIZistWVV1bZ+&#10;nKrWexet8zA7AoxYSXUGxCJvZZ1OjjsgDGBFzIACkYQJ67oGHQDoNxAanTAQcHGEapKBLQRWSSmJ&#10;OE1TkyTEBFMABzNKa3gEYwAWIjCAyUSYxwCAeUwGJARGIBu8gqdZS6GkZAhdo4zUzvnonQMKloQz&#10;1hiAYMRDDOiCRwcTCSlJEgHTn7UYm/kYYwgBitR1Xdq6st5ZX7nQ9NYFjzRRaYrzNPkQQJnOGp/1&#10;WC8kFA9B4KUj+EI0j5KQ1cySmEViVKKRqsZoABsFQJJSolgzGSb40ChiRMtZGcHgMUgpQAd8FEvD&#10;CmliEA4sxVlzwbvawwJaIQqUSkyWZd2WybTAc4yxKAdHh3dbPJ5LCzl+WA0edTLONI1Ot1PtIUpV&#10;icXl85sbTw7G7rM7W161VHvpk3uHO4eimtL23QOjs1/7jd/cP9h+96ffK8e7D29/lKj67r1bnV7n&#10;N/7a37x2/cXLTz579epzvYWVaAyniZRcFfXVq0+8+NIr5y9eIB0P9x598t6PT/cfpAnrLH+0f6CQ&#10;4rImTaQUEcNg0cPUtvK2rGyMjZtISiKC7ngESCkDXK4o0aplkBrcy3QfF+0pz7dSI4WX1Ol3ej0a&#10;Hd16eOt7o/0bw4MH+49uf/D+X6RmNDy59/DRrWlRTKeiHlahqJYWW86XVekHx2OcVV6+/lxd0tGx&#10;6PbTvK2WVvLRZOfcxZ5JqraJiLZ7tw+WljYXVy7c3zqE0UocLGJIjEhSoaCFlFoJFK3TURxPxLQK&#10;KPeD8cCJcmOz3+6ETkdcvLq+tLLU7ffW1rplLfB3D6XiysZca868+dUvXLi8vn90WFTmxu3hnZ3w&#10;1kdOGrF/cEI6PPvCU6+8+IJmcelycv3ZtQ/f/+ng5CTNxOK6ebAt+qsim9NHk8PZzG5tneYtPRzE&#10;o/364ubm8f7O8fFWq+sOBrvzK3HzysK3f/DDIoiNS2vzK2JlVSwvklTjp6/PrZ5XJ8NqVKZT25tW&#10;ybQkJJySdHgwHA3LxbleOxUmE6ej4pOPb96/c3ztSfXMc3MbG7S5ITstsb7By8tJ9GLn0c6Duw+8&#10;LWaTwdbuocZhLtVV8CezavPa0y6IYniYJQWFQaxP2Lt+tjw68UcHxzHYJMs77TkNPio/PDycFCUl&#10;7HCmsGXG/pXnn1yZz4Lbk3mgtavFwtP7cmUSs1acdv1RnvhEu57283F4jo82ixvhgz8On/6ZPP7A&#10;2KOeTnvZvKvx9fZJRqN+Kj6/cf/u3aMbN+/iQ3D3aDiuRNpuIzW9tfdufPDpT/63cPoO1d6Fs609&#10;CiuilbEyoU593WexxIQc2vn0k3f+4hvf/Jf/6uMf/RCn8muXr/zqX/vaV//m33zii1+YiFAJr5RM&#10;jVaKvPBCCK20xR+RBTKZyUsRcbAULJpAR6wjygFAE4Svh9b6xsatGzdaWULBa24uohR2y+iiwCEp&#10;AgeYMXqpSTJJQkUIUjYVRyupWVIMwCciZoIjIS9LiYEiTo1iLA5AFloSQQABGiREc3xpapkMSZIo&#10;omB9ZhLgkiStNYQZDU7qonzji6/12p1Em9Hw9PjgEFnFAoQ0a0ASORlX9dFwOC5mQRApxQRxIrFk&#10;RY/BJMoYZgWxUSyjj9EGVzUnBotTAqCo6qKypa3L2qEoFGU9rWoXsU9rUlhptEbNU8yEQmkUaW6A&#10;ZARAcR8ebwYQXCKUQ4hCkJQNEDU9CzqzBlaxUUoRgW4DWsOMsmn4s4BkNkQoVwrHHVv7GGVV2doF&#10;hDLEGYwmJW4TIFbjXlH7gHsU54AGX0iVKKgJq3rXvGZixUorU9b2+GS0fXC4d3C0f3RsfchabWXS&#10;WTGVJIwxSskgIkSIkoOE+RvQTeME6zVDWWYREC4NBIZKREDCE4qpta6ua3vWQrN7NdxBzXmHFs+O&#10;LBJ7WvQiNBHozzC9d/iNPvgQcOsZogwwmohnPYgDMAYRqFxXzvmAGZAFcwgjowBgRohGElvX4IZH&#10;vG164EE3IZBjTIQZkFKKMR1icM4F7/Fz1uPCwFvra2dROLyAlBH4MCNizLCGBeFx6BeaJmpbCxkU&#10;bKJBLVpbOSz1FjbAewdxPdwDCo20CAysfewG9EzNP3QAzbAqyChNDFCSEBIAYoTBmQFJnonxsw4P&#10;xD/DUYhBiQkhIgkCPvwgYzNBFY6itUVf13VRzsqyxBjGgfogBArM+HN5jckGsa5j9PBzK89brTxr&#10;5a12N8d2pBMpoR1EhvraejQod2Y316gb8IUfQow+BBd9AyyiNgrHBSZixT44FI88NVmeGKOlhG8j&#10;KcQ2R5KQLaA1BSmGGF2ItWuM6KEH4aAfgwhEWAQguL22tXMewsuAw0cdopSCkyQhbpDAN2+lQoTJ&#10;dETCZQk/uHMHf0TeWFm5eO48GN+/e39WVOOJ3T8YH59Ol5aW8owODu7ev/vRt/7ij7ybGGV9Nfzs&#10;45/ev/dplhOotfM0zQwkJyFFiFAUoummsiCIGD+m8RuDuEer7Xg8IhV8LD/++Ce3bryjuGzlcjw8&#10;qMoJBEtSnaGlKWQ2Rikl0UBQnDWMMaW0xjw37EJwDkxJ4DZAxOhldBjDHyQkSWLRaI0Kx9SMsYSa&#10;eYmISrVp51kOPkbBFwDDmJeK0KNQiRjAtjGzP9sgJEioJn5CDD5AE++cezyyDlHTmLp2flYUIcLo&#10;FBvOMtEGiqRZ2m63YSZolud5p9NptfIM/k502rQEY/zOkhRiKvzIJqSi92cQ0J+pzCF4+Bfcz1hI&#10;FuS8gzG00t7hlCWTRMOA4OwRbMJHgUkEm4EMoAAnKWbAGUJAHkKPM7sKKWWMEdSsxSEvYOxDiAE5&#10;iwoGHzCKZ107F0VTXR3WebzHWixED8CUdQ7yhdCkMxFprTEPgrOqRF5Y70Cggqkchg7r8TYifoWA&#10;SJBQJwYzFoS8K2ZFBCfR/MkintkT1IzSLCB7VIqgDpDxKp6pCXaQBMDws2h8h7cAxdggRKNXc6/c&#10;qIlJlhLxaRQn8E6KWGBJqEJ40yCkWdZqpb1+xyQKEYiNtdtrLy3PLSx0lxb6/bn26tpScMP7t3+4&#10;fe+t+3c/rOtybm5ZUsqUKW612wsmn//iG7+yefGprf3RuKK5pXPvfXLbixQRCdWLomBOi8pfunTl&#10;CIf3hzeP9259+v73VRyviFaRAAAQAElEQVRvXtxoz/UE6/mlZbAeDodZq3P56rXj09NLV668/OpL&#10;F69c2D/e//STD472HkY7a3daebtdy5i0cxQKbVA9WEqOQcK+lXUwPHaE0taIXhjHWpS7IgS42DNL&#10;XFJ00rSTpT2QyZNOnuGbFjqwjN66EKN3ZQhjksfl9N79m2+//9ZfHuzcnU2PHtz99ORwezQ8rm2p&#10;04xYHB5EVxBzxrql0/mqUofHpw/uP9jdOTg9gc+8Nr60w7yrcOw+GR705zonx8eLCz0RzeHRaDQU&#10;s5l47QtfTExGJGZTMZ0UqAStVM71xbkNk+XYeipBZNIEVzKPto5xuO/1W6PRaGF5McaYt/IvvvrK&#10;/PzS8clJUQ7Gk+NPPv3wzr2HN28ODw/t8Yn4/Pa0LMX62oUkXZ4M/daDwz/9k3c++/QYybi3t4UA&#10;OBlOL15dXlqaO39V/OpvfvFkPAFXH7nbWwghGRfiyrWN4empnYzWFtpCDH/ply9/8bUX3nnnnW9+&#10;68dHxxPWvt0Wr35hNW/pTjfZuLBy6eqFhdXFVnf5i6/96urKuSRJAq5N6/Bod/bhR7f29w6fvLb5&#10;6qtPLS0nS4v9xQXx2qtPrq6alVWd5/Gp60tffPX5LMG5TlSFb2W5IrG/u62xVfgYhB/PRt3+3MLc&#10;/N7Dz8XsxNtyNBnXXnX6a3P9dfjNlkX0NQV785OPdx5tTaezEFySiCa/kFnRbqwtIyTu7+xRZ1Ev&#10;XJola5VZm3qtjJ5LIpWDNM+9yoJQuUmWMrmeOnV8kwafz04fzqa4uH84Ptw/PNj59JPPdh4++KN/&#10;9W//8A8++cY3HqL+fX5r9/aDw+PR8MHW9l3Eyo3Pb97afXjnzr1Pf4TC6r2toAW2n7Ia6Vj2BIJl&#10;Z/+n77zzR3/y9f/uv//eH/7Rhz9563DvJHA+pWTzpeeT9UWaa4/rWZ6mmVIAo0WSaIQpi4hYhWU9&#10;qFqHKkDQ6TEgjoTAUKAcIECitC4sbZz3QRSDQSpEorTArhFBAQUroAAKETwF3JUiW0SIJCILKXwA&#10;FxZC4qVwFAP4whmSJAlAxCNSX5PWrFOkIClFUgssD9I7I4mYfJQ4IjPpGKQSqDupkmQUgWG33cKf&#10;44vpeHvr4eLC3OH+nmYanBw3Zw7hpq6oZRzjsI1slKqKdDItRlUxrQsfY5qmilk3vKE3lHSQklmw&#10;Ijw8Bh+8tdZ7H6QQTC40B4jKohb7CTar2o6L4nQyGZdV7XwQBPFRerRRhhFsErpTDFAHwrKEkUKM&#10;AsoxY45wfI9BKNZScIwhwJ6SrG9Kd+0CDh/4sAiShGSBs5cgH4SDsVGhMI6wKEpzRJGKgrAWAgCf&#10;lMYS75zzDvRJCCnY+jAu7LiuC1fjXKwSxQpeYibYXWljlheX0jQrK7t/erp3Mtg7mRyPS5O2u3lf&#10;Qi6orpSE+MRCGskmkhRNC/iIEBRF8Cwch4DX8UywRngfZBRaCs2kFEtmGcBcSHq8VsQYsT3kqQEk&#10;8IISjZVYSDQrOJAWWrNhyEqYInTgSUygEEPEGIBHrZvF8owFBIO/6roGGciFPpGGIaKHPSOoCJJw&#10;ZZBwpUAviEGItZZKyMbvHooqVi6GADtLhsFDENi8rQuVs4UryxDwAeykJ8WaOeIgb6PwMtWaCU0g&#10;AFgKEgHqmETheAdAxmFenLUQnODIJEhGE6MhiZWwrmgkgjiBSChFoMfMmlhBSQl6jfVYNNaTsvFp&#10;jf1QRAQtQIqA5SAIpCgEhPLNLAVJ0BqOUFIYpRUJZooRKYVYCt47cdZ8CFUF/bC3RYiVYutQwkeP&#10;w0dZ1LNZNR1N0RdFVTVcI5CCIHFmIuub0gFvAkD8jF9zHvI+AB9oCMsYZJIkLZ3kRndbeS9vz7W7&#10;qEdRVCIUUtSIk8wkIkT4iQUbnUJHBHBduaqy2M9G4+l4AhHqWVUHIZEf1jpwRH5iUQFB60Y0/I6I&#10;wNA4zlW1Zill9N5qIxW7XieJwpbVhChWRdlrt8ejwWwymQ6LYiRWVq725zYvX3mm31/otM1Cl/a3&#10;P7TFg8n49v7ex1v337/x0Xc+fP87s+mBNpCOYogyNtmtRYR7lGRWTEywABSBXZUkhsWjJVkHP2u1&#10;ktW13uqivn/zx/du/mh366M//pf/48Henfm5vPGdll7EJNGsWEaBtRihJIqAQELR07AP5uFiAa95&#10;B8IsmpsO1E9hvYqSsArsoXEIWGuUNimqgffCSZY6UXjMOzgikGbOkzRL00Sbx4DoNQo5ELyvIUaQ&#10;gpRWJomSKxcQLmUFu1l4k5SxPk7LCg2mtpWzNijW7U6bCRuA00wQW5NqpVmeZvAAViL3wdHgGyDY&#10;clbAa5nJFCHlYC2GapmBgpCRsRyQGAU1ZXCgg7UG04KwCmMhhPQyOqGZjVIwgmZoJKOvs9TkWWLA&#10;polzIWERIRAkyjArwmMIjhFeiogFmnXOeW/rGoCBbLxKSZIohddUu1CUSH0PrRHD1gcXhAQrnbBO&#10;sNwLPAdorY0xnGg2IpI7MxdCw4OzFFbGKriqqqxzkkgpqCwIRAQbzWceMMCEFWuHeA4NP3ggNNrJ&#10;KOQZC0jegJRMQrFiSI88R31F9TlDEI1dvPM1QMoY4fMQmxAiRt+YIUQhQFNqZpCCTVx0jeeChUSw&#10;mBABQYyVRCI1MtOUKpSaQAzShXcT76Zrq50Q9nb3Prpx767OF13InGtXfl4lm+32Zqu98mDrdFQI&#10;01rKuqtJf/mV176ctjqgrxJaP7fOSVrVstdZv3LxqZzj5x//hGZbPYNNafRo59HVp56Y63ZOj7bu&#10;3fpodHxy9/N7MFBvsbd7tPcnf/bHB9uPnrh8oZyN6lBPXfXoaP/GnRtpK9FpgioRHfk6WhsnRYW9&#10;uAoRpQI6wuwhWIZBgoPrE6Ow42SaO8Z0WKH2atnYBNZrXBCaKoVISGQZii0Vd5cWfTU7Oth7WNXj&#10;wej4xic7D+89evRoUBXS6LyqxWgi9g/D5vpzrfxC1r745PNf7syvbeFueTJdnBfry10Zpg+275yM&#10;T/aORuvnLw1mM4g3HlU7jw5nw1mwYm1e7D16OJtMnRVQRFMyHsxWlzpPXO1eOJ9fPK97bZqNZt5W&#10;jx5t4Y58c+P84HQMCjdu3KmqYnVtBbeRw8F0Opkgv1aXFyfD8mTPzgaiLlJbtk4PBWBwnD+67x7e&#10;q3bu1Ufboi7p3oNhic2HaGmpvb6+PJ4et3vi+z966+H94cHubDIrpVLHk8nK+RUh8w/euVlPZ5PT&#10;vUvnuuc3+gf7J1uPZnfviuGorGbTSxdWL1+9fDgY37q9W9dOa5pMR4io4+O9aIvpaNSbF+evddNc&#10;PHg0lmRqZ30xeOX5y1cuLy0vajs75VBeuLS0vN5pt/MPP/jk4f1Jp939pV96Y36hf+/eXcR4Rigc&#10;ohbOBVvNRh//5Hvu5KHRtiz8w926u/Hyi2/+rbWNS6PhKbGQEeSPJsP9+eV2f7GVtTNEPhMJKZTi&#10;0WiyfXLaXnvybrm2FS7WyaYXqZKW3bDDTaiczMJE9k6muYvzRN2D/SOtwmQ6KIJfv3Du8vrcfOJv&#10;fvLhyvJCkiwfHwkvRCsXoSA3E0UhxlWZtoRK5NFQWJBOxHQkKAu+5cNsZ/uD73z3+3/2Z2/95bf/&#10;8k//7I/+2b/6+r/8337y7R/sbR+MJ+XMydUnnnrxl3/1wssvHtti6KvOUl8lBtUsVyrTSCLKmHKd&#10;ZKg3SlmLWsaogEjdEH2MMaAh86Huz0FK6SMjszfOXdh7tI1bFCUpTVNUAaAE5yOKmxAoEMBkIc/q&#10;JBGjbDCrBjQTgEQAYAlJqWBFIMgYo29QqWmKyEhSJLUUjKKFalo7EEAG1nWtpBqPptPRWITIUuLA&#10;5/Dd3+u286yazYrJ1JZVt925cuWKRuNGqelsqpWC7+VZ5RJCzKp6MEHWFKPZxMUgIkkBYhJSEtwu&#10;mgYtml/4IYmUDkJEKaIgjCEaswlCAVAmK+tRza311sFqwQcvJTM11VVrZZTWrCRqphdKkojkncdG&#10;WKGKu4gjpnfRhwATSLwVonIWYf0YKues99Y7513wIqAB7wyaBTHC3sHjWQZJ1geIgf2VlDFJJgga&#10;NVt8DBJKeBfLuprMigplCeSgdhDijAo6IMQYszzr9Hsmy8dltXd8fHB4Op5WRW2lUNoYrbQPwdYW&#10;q7HrKJhWa1jOI04CTgkSoYDPIMIuEvwZZg2RvIAhGwB9cMHosYUxwCMAAUMxRO9CcNhvJJJLwrMR&#10;pFLWmrBdS2aCsBF6MIMj1hIaU4xY54MPmNFKARAn6DXWIVxDAJYiVkQAjAXcF0IM0oWAuDubaWwA&#10;MQAgAgHOBnhDoBNjQIMK4G40zpGqdgHBg29366P30XkPvwgXIyBKWCI2snDje5ZGkUK8skTYc9NL&#10;rVWiTfK4aZM1+aMUSQIj6xCfLCSC5LG08qyRlBApQBRQF0JKSUwaSiFYFdRVmlkIIRELomkO/vAe&#10;vXMOfsAUlohIzAw+LKLW2phGQLgfb6FXQ4WVxj/UxhiRaNPZFJEJDhliIk2DxHdLPZxMJuPxeDKb&#10;zGZlVZUIheBdDIC6dmVtEdKV87WPZ0GoSWkXEA0C4ti6hqWiD8TwBUNHo7RhmEgbBd6soGfwHuds&#10;IQkhDUwh8AaYkig2oQ55I7wlXKAoSERYSWucgUJAbkd/ZghZzooAxaN3rgoBmYgaDro4tYvJ4OC7&#10;3/r6t//yT25++lPF7tnr15i8FK6V88Li/GtvfHVl7Xyvt3D50tWymtlqmpA8v77SzWKmq29/8w//&#10;4t/+s+P9W09cXS5nO8PThyTK4CofgjGpjEITs5BozroYIiRP4GmjMANRgqszLT6/+f67P/mWrEeH&#10;j27E4ujjd77z3T//196eaK7fe/fHJiEiCS0sKESYIKKFCO0CqOFd8KGqqoDtXQagZXliGtuBAxAj&#10;I4g80hAGEZCEmOFcvGOlsjw3TdP52QDzoPbYjInSWZLg0IyBBqpkrTTiA71CzYyxCfUAB4YQfBNU&#10;Hhr7GJEFRVGW8EPtbIiRpCRCQgpWbJSCX1CrSQhnbVEUTdRMp8V0BnD45BACFKCLtdh3y+l0hriy&#10;rqp9XdrSReeFRx9lYKMhlEGMpinEhjqIVUiA5fGsYcYYsIP5IYLUhp23/qySEDcWOMOKwXvvXG1r&#10;2BZLENgSpRFyh5+lDbhAfmgNKpi28KKL3gcwhUZCyhBCjckYRIRamG6AkHusSCmpCTndznNkNDiC&#10;CxQHHSBBx3BGB3zxiJ6IILFhJiaog0nvLVZhACBqxAY7rGogeJAChNDgRAGhMI0eZmjgTFTn8Mta&#10;mNR7D1IAUAA1AMbowZfBV+KzCm8cfkJwQPaNrSQzS0JlIGPgfJWkutXOe71OG4GDV1J66+rpBEft&#10;fs49gwSsxtPy0f7paBp1a2Xj0qsXn3gj768vLK2hpEGF6XTa7c/Nzy0kWYZvABF93kpxtlNpp91Z&#10;Xls5nymjZHX5fK+tq3K4tffgvuDUsAAAEABJREFUE3IjFd3hwd5kdNLrmPPrS8X4dG1lwYf6zoPb&#10;3fmulPX2o3uD8WhW262Dw8AcJJ0Oh7Xz1kdr/WxaTmYlJqvaTcuZFzLGxr+aVJroVpp021ArzbE7&#10;KmOIjdLGKDguSmRDsN674Kvoq3qqxSyWp7bC/lecDhChxYP7t4fHOziL44DGEuczOzg5Xprvnjt3&#10;eXH5CZOt+tgO3O7Or1x+4uksa4NzKxOjk2NYEe7eO5hcvnTl7r3d9z/5/PbdE42c0ylwFhd4c6Od&#10;GDp3bmOuL7MEsaaKUkyLGjgw5sJcf36+RyyyPL3+7BOj0ejddx+atCNFcrhzyjhnSXP787tGZ3P9&#10;1bqSdz7fjrXK0rn5uX6nPZck2fbD2aOH4hvf+Oy739mZDGSWrq2tbYiQGzPX/J/d1UkQ5sHD+2mG&#10;+BBlIapKPHp4IqWubJA6ffq5F09Opz6K27emo9PB4nyXpd7ZGkzGIs9F9O70+Gh9beXtt989ORW9&#10;bneut3zjs3sH+/V773z+yUcfP3p4l4TIO2mr07E4xWIJyQeP9rWJWRqPT/aTzBTFaDYbbW0/2jx/&#10;wTra36uVEjHwD3/4o5s3biKqu/0OymmSKJXw/HIfV8+TkwPtpwhIEdXC6oUXX/+VtYuXex2dqMrb&#10;gkhoRfhCu3TpXNY2RVnkrQyBuLw41+t0h+PpZOru7JxundLeYZjgnvLezdSe9DN7OhyMRlWgRKiW&#10;SBcqmU6K6cnpEf7kMfFBSO5maS+XqSqXF/KlpRXiVtbOLl6eP3dhdTarVpd6L7xw4dWXnrt27ZrW&#10;stMTT19vd7vc7wkSu9uf/eU3vvd7//zjP/m3D77/7nvf+OGPv/3B3YfHsr+29uwXX/yNv/nmv/cf&#10;fPXv/+6Xfvu3v/C3/tqv/b2//eZv/MpLr7wcQmAZjSAchhqQnEU2zivntRRJcysDFEdCMKETaD4E&#10;9P8HNAWLXBBzi/O1c++9/46XtrYlE6N8JVorSQqaCYnzLEWBwqhIaJboHwPGrJpnUPo5xMcDSVKg&#10;TEuhqMFHmAJZKdJaJxprJIRPcQlaFlpRMZ1Yax/ef4CI8bZCNtblbH11+frTT51bXe932xR9KzFa&#10;ipRZCTHfaplIGTH+moV6gV2KibwI47oal9VwgCJTWxuEIJKSmiaZ8UCYwXxVWuujCzEIrIpN4YZ8&#10;xBLyBIFXDVgfonTe4/hSFvUEPqxQPbxig8wxnGidkMQHkvdegCxJiZoCwIMNDltgjWZrxKizDtrZ&#10;pndNPW6eQNg3E9Zi+wneAwEDAJ5RdDzOVUAFd29ntppVZeWs0ppJ4a1zvgJlb2vn4WPvYnRgCxEk&#10;jAAEQRIAauBeliVJ2W61kiSp63pwOrDWTstyMpti32rQgneYAjiLtZqVYZVqk6dpP2v3W/l8t5Wn&#10;SjLhUFOFCLNECZLyZ42ImUjCtgLqB++dbzYkIvjaKKUxEEL44BLNmZaZpkQbkJMkUTsaM6PaAUMI&#10;KWXwzT8HGs43ukWwi2hawe0NffGzBuc2j83rIEOMhHviGGENCAB4jAWCRKyNweDxjD6TJ4borIft&#10;Q8AdF3Fk4SXOisELWDAGKQQUVFJwjBKPIC4lS4bUDILE+EckJHOzVcBWLZPkGjlnoBoiXDBJIiNR&#10;LTiVKmWt6exLL0QhRBBgE5BNkiKxBEgp0Dfz4kwZHBMxTaQI6SMoYls9A4FjXDPJEmJBYmSYiz4o&#10;SUZBMbAg/IZbS+sRGy7E2kckuJBMBKPrJEmwczzuKVGoILg7RKwiTgAWZ3HcIMqmiUY+DoJClKhv&#10;Psogm1rx2F/2rPmz0Ac2EcHBkBbBA2GUVEjJPElx6Glpjc8jpK2RgkPAeSEEBCtOrgx8QKNLo5dM&#10;jULItfOkP9ee77d7LdNr6cwIxB7ubGBBmAu7NfRlooRYOLf14CaO7D/90Te2H3z80ds/GB1v91p8&#10;dHj/8OjR8fHewtLak0+9cOPW7Vu3PqnqISlXTqvZsJidDD99/+16+KgYPHp47+PTo+2c6g/e+haI&#10;FMVxnhpXhyRLdaIgoreVQJQ0wehCaKIORjdKd1tprEZdVd9451sf/ODfDA8eTI53+ia0tdW+eHj7&#10;kwd3Phmd7EVfurqsbSmEcL6hgNAGxBgxA4LWWolgaYwoMcNMiB9jUGQSZsb04x5owSNibfA+WNcY&#10;mSBdE34QRoQIUqyYGMESgeK8wxKP2DibVEo9foVJFAHv4ALBghLWACmpqCsI50WsnHU4ZsPbMciI&#10;h5pESDVcY0hICAMhQQR9kiSIJcyAE0m8ajK0tnVRFOPJuK7ttKjK2jXK1y6KZrVghUSVTFiutA7B&#10;ww6sVAyNNRgJJwNeQVSD8xcbkiRig4zJGJGJAfgIOsjvvLcwRhPcDXPvgq1cXbumaHgPgkT02CBS&#10;SqwKPmAQQoDw3uGfL88a5kH8F8CQRjEaOsgglfTBIfCIIhICvaFmc0wVpYoh4xltH1E7KDpvhXfw&#10;hUQ8N2hSkzpj6kHfB6BF6yx4Qx7MY/IXgBlAiBA8AgFCPgbnoFGzPEa88mBHLBt5WLKChiCARfHf&#10;aT97xAuldIqkV3TGq8k4o/nxGl9HeLXXmU+i3b11Y+/eg246/8Uv/mp/4Xx/dXPs1NYwmsULure0&#10;fv5cp63v3nh3NjvOk3hyuL1979bCXHuul60uLeM8KrjV7i2Vswqn89Xl7LlnzhHNbn32U10fVUcP&#10;3v7hX9y69el4NkFoeTt4/pnN7Tsf//A7//bpp5967bUvbG3f3T18+Mobbz71/MtPPPX84f5wffM8&#10;66yqHTxZ2fp0NNw73D85PoaCQQpkhUpMt4u/A+WtNEGqKhKMEIkBSiJCfMT2HaoQKh8L60DBIplD&#10;IWTNYSKdM2atqDsCYQUDBfH805srcyKG40sXs/m+QMFZXVpdW7/SnTs3KDifX9V5VsMFNXKB2rli&#10;JRYWlnHAuPHJWMt0eOLv3p5o03ZSVNZNy6mUAsfrc+fXENSnJ/utVsYsxuMpEuDguH60Xd67P7l9&#10;93g28+vrcy+99GxRTD/4aPrK60/hpv/Gp+Pjo2pw7L7/vXd2dlyaZtNZuHXrgHlhXMgLly+sn190&#10;EsSOslxcOC+eeUZfuyJQln/y1q3BeJTm2daDw2LE7747/uiTk25nfn1j/vnn+s89S/M9sTCXdfOF&#10;dr4oKfvk01urm+fydmdzk5j58LB4773b46EQUUgWC4vpm2++WBelESaVNB64P/uzHz564JDe0YnB&#10;4bAqysSI/Z3y9q2dyVRsnltptVqzqej2TBmK3ZPRg/3p7slkXNZHx9Ojw+nO1rjXn0vzZHvvVCe5&#10;DaHVxcEiTfom6SULS4vr6+uXL19cmOvhDwo43nsXj0+Ht+99FsJpOztRYt/WYyUVShRSY/9gfzgc&#10;ojxvbKyury+vra8uzC+18q6tZTn22/e2W7Y++O7XJz/+k5Nb3zk9uH0y8y5dRMjYahoS5QwHP9Zp&#10;cL3l3rnrF9YvZsEOju7IcNrJqBgN337n1nBcJi1Wacj7mZd098be97/50f3PH7gqvP6F7jNPtTq5&#10;//KXLtKf/sEfvf2dn+w/2hWeu53FhZXN51794r/3u//h3/0n/+Hf+ke/++Zvfe3aF1+7+PyLst0/&#10;nk0tCRsRlxUqNNIS2x5il0TEQEaXa0QzPvti7SwzGaURn3AOEUkp8YPHXwCSAeMC9gji/KULn974&#10;jLEhkEDdUZJRdLAcLBLWGo+SSYIKYckZKRBrdhqIoRSTYkESEATSRwAX3JUkKRscKUmdTWlmzRLQ&#10;y/NMq7l2O3qXGb2w0GeW6+srwTpcC+9ub6P8RR8Sbbq9Ni7fbVVAQZhVeqehbAxaCtR7FRvFiQjb&#10;gNGpEAKVvNktCuwfFc5hvtkIBHGDkCTgqYGM8u2dq70r6wr5VodYVBbFAmutD0HgflAWrrbB4dH7&#10;4CKoNKeWqqrqumYhU60hW55m2L0ASmtFZFhLKb2IqNAuYn+JwaNhjyQhfgaYdS6Arq29tc55DwgB&#10;2QcjScgJADMbvAvADT5GoJVFOUMra7jVCwkjo/chuBAgoZQsGU6AEImUCjJIWJ+YULlVIiJZi+0q&#10;EA79EeKJ8XQ2nhSTGajW1vrHYYAeC51z/mxTD9i8Q8zTdGlhER9OOIQxQQVRO2+BAdax2SFgcKwC&#10;YAAK8WwSgjvo5WxdNxrGGIk5aWwkNFOiMSZiATP66KqqAD4sADTAYzp49AH64U3TgxpegQsAC2PE&#10;pAuN9kAMeAXz4lUN8zjMw34gIyRJKYlIPqYENDwB2/tGZbzDwJ/FBwMPMgoJkbAS60hIOBSAGbwV&#10;ASybVS42Tokxgk4IPnqPbYMJerFm1oIUsSYmpZgZEZKywrwiAhGQijE674MPMUQppWLVIBIRBHj8&#10;KIkVYwneaPw8Bq3UGWjV0MZC0Akxel83gwCKAZPMICOBKpVxwZc4QtVVZevGXzGEGENEaArYitkI&#10;YqNTk2RRkIvwtrPwlwW2hRkjklgikJSPEklROT+rapzDECxKmRDOtAgBtJxDHX7MnfEIoIhOYD+B&#10;Hnlq8lbezltzne58p4dwgk2gHcAYlbeyVpY2OKlJtcKg3Uo7zWTS67fmeliVd1p5r9Nu56bbydo5&#10;siwqJYlYQAdjTgcnWSJnk/2D7ZuP7r7/9o+/MRrtO2/7c/1+f/7DDz7M8+T85gYuZnCXBx5MZnAy&#10;23q0V01mvihwKnO+OjneUVQUk90ffO/rn374trf4i1QZYww+pGkKZyKIQwjR+xAdy2i0wXw7Tw93&#10;bh9tfbbSlas9/fSV84ZlcLYcj0NwxydHg+FwPB7LKBAKAFtWMDFsCzsDMAihsRtBsiYQQ4R74Bsi&#10;mM95b/HnGimZmkdCkxKYeCUJvxnuprOGpZgEhOAwicFjAHFQgC9RsrxrGvra4l/trA0xYrUkmSZN&#10;w8IA5WIMUkQZklTjzKq1Bk+KAiqIEIP1mATmmWwWA2YGDqBBIwa1GCKII74hA3okC2kWzE1JFAFj&#10;ifFZeanrJipByvufiU3EZ/RjxCH4zA7MTKScC1IitAgvnI9N+gWEqwejEDxWQRIo60MANQzAGn0I&#10;3juP8S8A4mHSojnnPFZj1GiBBPwFzv/PACLCWAAsUIh7yKe0VpSbpvgjkg0WS9loCmbexRCZYRNu&#10;bJpqNKWw2bFHADkXfHjMN8QGDcQeCw/5oSd6AEkJOJMfCnjnGuMwQX1sqxGvmAk8sVBhRJiQ/iyK&#10;sPYxPFYBthLBCW+Rh03JgBOEpCZqpIBh6iZzISmT9rWPgU263Ju7cOHS86OCt/anh2PXW72YdJbb&#10;/aWjweDdd9/65OZHs9qev3L13OaFtZWVUBRtBImWxex0bbn78N7Hg8H9VstfvLSyt7d16zZOgYPd&#10;ezduvP+jVMfFhS4y3dUzOzryo4OlFr96/enMaNwcHZ+ezMo6aXfbveXdvRMfeXF+3QWqXZhOm90O&#10;VmJBs8kUDgNDY7RWOjRFKbrY7PW185rxS1QAABAASURBVEB2AWrhyO4R8wj4oiiwx5UlyqPEAtgk&#10;TVgJp6UQURmdZ5ncXFO9tuBYLizw1Strm+fXVjc3rz79ytzy5fmVa5SuWrkUzbKkDklz47NPHj24&#10;3WqT0uL48KAu/MYqoiD/+IP7FARFFBKxuzeWUh4eTR7uHI+mdZS6mNXB1Uif6Qg7k3CeDg7GN29N&#10;9rbD9sNhK1EP7t787JPtV17u4pD93e/c0EYszi1sPTyZjsOFC91ub2F3d3p6Krd2ipufHzzYOmKd&#10;Xb58fnGp9frr5559dv3ll66tbnQHQ1d5gbQVglDSy8J1Wmb7kTg8GGN/OL++3Mn44vml4Nz2w90f&#10;/+C94dEpDsejwel8v/vCc08v9ef2Hh0c751s3Rt4Jzod8cSTG9vb22+/dXM6KNpJfnI0u3ju0isv&#10;PHV+ffOVF65c3Fw0hmBSIjGZICbF5uZ6Wc42NuX5S+eOT09PR3E8wdUUJ2mr1+3du33vwb0jb4vp&#10;pJqfE6mJmkW/l5XV6PR0KMlNRkOEK7x2OhxcvHB5c/O8TlqXrz718N6Dj959++G9W+X0VDTZYIFW&#10;lPhr3nQe9zrdHPFMLNJWkvX7nbmVLJ87PRoYH2Y799PJjjj4vLj/bluOlufbOtaz3QdqcLDAlR1t&#10;3/r0/XFpO+tXLz7/pVK0xtNKkfN+fHxyePPOdhnF0TiOxrLVXpI63dk7HZ5U64urwYorFxfmOmlw&#10;4zffuFaWp3Tv3mkwc92rz6998c3Xf/vv/Z3/4j//zb/37z318vX2SltmogxV7Sxck2DD4ISjwLYH&#10;kEK4skhNwgL1kNjoqDioWLlKUFSJIvxTMtHIdGZ0ZwDlAY0dnPPBSylJqcrW/fn55dUVW9dGN/kN&#10;xwANfUCWRByOJUXBJEhiLFj+bKBIsGoueTDQLNEDpwGJ/RU8UbYawDzWo2cmo1iRNFowPrxSTcEV&#10;03Gv3xlPhoPByflL59fPrU9m43sP7z7YerB3sLuzs3V8sH+wt4stHBuwq8punhkJGTyxEBxZgC+j&#10;jz4YTlKdGoNbTiLFgiSqpEX2OAsj+tpGH4VkZVKAJGV9nNYVStKkrk+L2cl0OnV+ai3OkoFU7WCD&#10;GIHHEJeklKwT9CHYICwMnKWq3271Wmk3S7PEMN6RjBJRGxHRAUIqpY3BNBaGs3KDvqq9C8LFwETi&#10;rIUYvfOo+3hSrNBjiZTgSOjwGGNwIZR1VYXoQrRC+iZTKUiCnLhaKOBCUIBFCK+iq+qyLOraoa41&#10;vEIsazuezLAqMRmZBAsr64qyrmsLBOucs9afbXXEP2caYo1ma2vtY11IKwhW1FVtoYMLIaJhhuFq&#10;pYjRGgQf0EAyOhfq2gWPU4LQhhVLpaJRZLRE2WtlcJaSFGtbgY9H7pwJwMSEqy0YXjYteA/wASI3&#10;5vLex+iaKdCNAUSVYljKB9ipgRCAKWE3h0pJ0jlXFDPnz0KdGgqPZSZmk6XMWBJISM0yZdKKNCgK&#10;iRBVJH4BJILwwVoYqYHgA4iIsxZ9aILMO1BihL2IUgStZJZi6+ZAwATrGClKJaSMQgRi8RgiiGJ/&#10;lc0MKwnLYB5fAsRSE4yKGZUY1WpoKc2E4MLbxwA64A+yYF+7yvoYBJHSUZIgCZ9WFrMOHscY4TEY&#10;T04HI8QA4mJW1s5FLIEeUkqSEqQAUkpmhsXKsrTWeg+z4cdBX4fnuq6qxlPOgVkEPowQQ8Qj3sYY&#10;gQa/xIiBwAyQnXUxeiahSCAA4HGt2Sg2RqWJxtkXf+bs9zqdVpZnSaKVYdKsACxlapJE6ZbJM2W8&#10;rQ2MJpyMJda66AWxEzLNOs+/8PzmKvaeT+7e+VEx3VIK35ZxPEb0pLPpyccfvIW/zsNBlYt3Huyq&#10;pLO6fr7dXUxMZzyu93aOb39+HxcWXhYbG73ohixniRHWFbNiWvvKVbWGTVnC8nAr6OAIix7xAHnG&#10;gx0jJvVoFyd4Ynnu0sXT8ex4XOadhc1LT33py7+6snqhtlTX0dfBuQCD1HUNKzFBSQ1rA5hICAGb&#10;GaOJOIQmjpkILImFThQSBNmQpBqWNIlKEp1oZok84kQxi6hIZIk2ioCgNetENfiJzjKDVZhRWiul&#10;JAgFRGtDP0bUZyxmsCZueDUDaiTRaEqHANdVQgStKdXwiASagYhaN8u4WQh1ECfBe6ydTCcwWW1r&#10;BAPQE0iptDHg3PgaRJQiBH+MjjEixj/IAExYAAM8aq3ADnI2XBoBAogXReFddNZXla1KKyKIYAUz&#10;AZkIgRER6lFIlqxYG0CIsvbwnCvqaob1ZVk5hwi2HqEYsVIrZWAtBdk0bOIRsqFRAWJYh382+MZE&#10;xGRd7YNjRTAjsySWjCRl1Upz2ASWj03W4yDSmCjRzZdnnpp2nqNPtDEKSwmWlFLC7zCXd8gFRjan&#10;aYrJx5oSNWaH3yGAD02RgT1/AUrBcRKPQAvYWFA9SIK0pMgstGa8x6vHIKUEJkCeNUQVnmH4dt5q&#10;tzKjlPDOee/qkqJgxJoUOl+Y33hm7YnXs+Vnp3X78tVXfv2v/oPXv/RXFuc3z5+7fP/ho939w/m1&#10;5bHzydzaF770V7/8ld+8sHFJ1q6FVJke5GZ075NvxOKTud4gb41sqI7G04mNhRWzcVGNBuPTXVcN&#10;jw93D7cfFccHcTS4fvFcS1E9LYaD6ZNPvTSr5GxaTyZlf271pZdfV4yv89Q5ARcz0kTSXLeXQMsg&#10;NEEV8iFWtSssWITChtKJygsMplVd2XpSTL11vnaGE+ZUSQo22qpCn6c5qk2e66tX11fmks31Trsl&#10;VFJfvLoxLcf3tnbn155YufT6cTWfrzx57qk3OsvPm/yJqmx/9tGdj9699cSVlcV5kyTi/Lnu+fPz&#10;JNzB3okiwUGwFSqKl58/t7m52e6t3L0vtg7tJ7e2poWI3l3YWJ7v6wZTR8Q4AreXiyfOJ/00rs7p&#10;a+fF809e+Td//MOVhc6Xv/jc8sLiyeHIcJZk6YNHu2XRun+/+uCT/fs74lvffvhoe4Jz8VwX9fDk&#10;wrnueLxXu9GbvzR/4bI4PJx+/NH+558X15649NRTV4tC7Dw6Fa717a/fKkfO21BM7WxiO6m8uDo/&#10;Pd7dvn+rGB0/vPPJcr99ZXmzLeLrr3Rfe7X3ta89eXC4ZZ0WQXSz/Nq5tZefvvDVN1729WR9tT/X&#10;kxcu9lu5PHdhcWmlPb9Aq2tJVRXHJ6crq0vj8XRnZ1TXonLi5NDnSbudZ+1MpFr0W/XmqliaE9cu&#10;Li101ELXLPXSaxe7184tn1tbPj04+vz+/XOXrr35q785KmLenWvl3fl8frg3+/S927uPTp0VWZ70&#10;+h1b19iI2u220WY0wnltYGMoiBfOnx9MCnI2nuwc3nmvqo6ELsTkRA92l81oLhzObrwzfOfbu9/6&#10;X7e/9yd+PCsqY9orM9W/PVITtYB6NTg6QN2OWWfk09byEzp94mg/9XXW7fSeeebatSeujIb1eOQE&#10;buE7awf7pwf7Q3r+9S/9+t/+7b/zT/7JX/n3/8HVl19IFnohZaciacGJTBLOU5VBUsMGgApHgoXA&#10;zKXzFxbm+kKGJNFMQqNUMLdMkinDQhZl6bxXikOM4qxJierDZ8Omi9GH4KL3PsYqhPmVVYRF8CH+&#10;O42xhIgFFjY9EylGR80PETFqkyQpgaZZJahWmAKywEwUKKJSEmGKNTEWGmaABrZzmVap5vl+b3h6&#10;ohTNL8zVdf3ZZ5+VZbm0tAQxOp02DIqKhlda82Q66nbbiqCuh6LNPhoDBJMS1QmTMVFaEXZYwQwG&#10;Egut9QDvIipzCMLa4JwPoVEQ+uNbKEjhJUP3wrlZbSdlNS6KUVFgMEW2C+mxMThXYqVHJENRGYmx&#10;qjmdSagnpIzMBKlS3XiIFGNzESTLugJUtvbOSclEBP0VKykbaRsDg4oQcCZAgQSRhOyhcQlLiYoD&#10;XVhKiiD2eEmAMLXzlbWVdVXtMMaZDAyK2s6snZU1zmQNUoBkONEJ5x12CwsZvJdSxhhLfCeOxlHC&#10;bByDtN6Fn4UGkD1MA7MAYsCHn2GjrfeHx0fHw1FRlUEI7DeqOR/EAnSrCpiAAMsKQdy0Rhc4GORl&#10;Yyu8ZaKzV+gkHs8gsMBuJzWLJEVsG6KfIQshICcAonrn7Vlz3lvnnEWGNp86eAs5Q3BCCCJoEb0X&#10;zkVbOWiEhSE2/xyWeYf2WDwg4xUAnAjs8EvCUVBT5bjuRTzFIKKHYBgCuFEhSgl5BCtixiIcG6Aq&#10;aEQIAIIsCIABuGCWMII1HYg07oMzWbFGTCqFN0oyicabwTlxdjKQUipYkxpRMAYOiCBl0Df+E54i&#10;GEjFIIOfhshjnAZBSgjY+Bir8eEsRWnrGkbyHgPEA5SBei6E2tmirsoa8WKnCOxiNhiPRpPxZDaF&#10;dRtTBcHg8HMxYC7voR9+OyKhGW4i9EaxjCE0QWehBjNsohibf4whNAucR7CAW11ah3/WR1CpnK0t&#10;Isd7gRrT9EpTmhmc1Hs4SiQ6TXSeJHCBgRbe2ap0dalZJtTw88FG1K7gdrbvffzhTz794EeHB1vK&#10;RGZ5lhW6113Y3tqRwbVyzoyPojoZnq5uXJAqu3HzTlVVqBgvvfB8WZZp1n7ti69fv/78l770la+8&#10;+RWtUJS9kjgNo5DEYjo9OTyoisnh7oNbn3+cpDJGpAxDkRACDsAADVcSWNXeVmfpN5vvZaOT3dn4&#10;2NWT6fh0dWWl0+1/6Su//Gu/8ZvRu9FopJkBvrZNrCE2xP/RmM7a2S/oKCXhXYwhxKZhrBj5Z8AU&#10;z7AkAF5SzY8UIgAdp3NUPWKhNfYFlSQJMUsQkpIZMwYzAMQYJmOAO7zzLkYMAkYWCYUHcBICbzEE&#10;piYWAVUCFxdQX0oBM+N7IAJLBg9GUko6Iw5kYwxzs7mUZeGsBQ6k1WcNhQKsW2luFGuWiVYMMzvU&#10;X6uaTCCtNPChDREHHxQrYqk1c1MgJV5BvOBFCBgKidoVIlGTAnVlq9LWNdKfMAhAEsIHD3xroZ/H&#10;AuQBwHuHZ3gQ47OIRB1uKAPhMQQs9g5o6Bo07yDJ41ePe5MmAMWMJIPzU62bIq85YtOQkhXjMdEG&#10;fWqaPdcoBe2JIS8YBfxiqMUgwGjEzYvHlCXRGSZJQqRFHwLsD8BbYgLyLwB6OVyECgFqMNpjAwkh&#10;iBgzGGBGqcYyWA7ADOYfQ2ISA+aNcYVhpZk0S0ALjoHERinmqYu6s7R47tnzV1+98tTLz734+tLy&#10;5jmcztrJo3ufPbh3O8uT3YP9xdX1lbXN2sFToRwdyVC2c7O0PKdTHk/2pJztH949Hh4cn0xsaFGy&#10;kHbWsvZC1upt3bt35+bHk5Nd5abbdz4+2bnzo+//5aP7t6piuLrUO7+5+tSTVwYnR4rE2sa51bUL&#10;MVAxqZVJXWwMCI3yNDXGIKI0gs37siy9kD5E7H2PAVKdgccO6H1lVJGrca6GXT3smElbnmzOyZ5B&#10;4dvd3bm7t3u3rAZsalw5d/tibnGOTVvohc6ltKaiAAAQAElEQVTc5f7C5YPjWW2F1s2Ha5JkVVHu&#10;P7o9Pnn4yksrKyvtfs9cu9rJUj2bjMqiTrVoZaLbM3met3Pkb/OpOZnWgcTnd3f2DouNjX6WcEI0&#10;32t1OyLPwspi8urLvWtX1eXLC5vnWtcuL/7ar72MG5X+fD4a1FuP9pRU3XYHQb21dYBr+KqQtz4X&#10;x6fRRzBK3nvv3mAwHI4HJyfTWTG6e+9kY3N+aaX1zDOrS4um3RHXrmW9fteY8uI5ASI//dHdJy63&#10;rj95zTu3dm7ti288t7I2h8XFpJqMxNFxubTce/6FJ5kqiPraG9dfeuXJ8WwAE1ifEvU73aUXXnn1&#10;uReev3vn82o6HB7vlrPBZDLQuG4NrqwmK2v9pZX2eLqfd8Roenjz9mfTqVhaEBsrvLneXl9eolAv&#10;zLVffWX55Zev/9qvvrS83GKyiwvNgT43+ulrl5bm+kaSxTe5oGdeeOmt9z7c3T/2Ue5ub821sqVe&#10;niUJEkKSIC2K2Ww6q8fj8cnJ0XB0GqJdW19dWltKup2J96sbK8FV1QmO26XimlSUcHMVppOpZupp&#10;k1TV8O5ncbDvK3t8fFqNh7PTo5XFBaVEmosnn7qIi7ydo/GFZ1584Y1fqUJuRft4FGaOF5bxMfZw&#10;Wooo+861JyNZ2+TZZ1+lX/mdv/70Gy9kC1mkGkYUscrahkxEYcwNtxI+6xUF67xlRSh9sbZXL1y8&#10;dnWlnE5jjKWtgxRGUEsp4wPXloJPFNSNlauBAJA/b8TcDJkFRS98jF6SLL3tzS0MTkepTnyE0xuI&#10;GMSzhtIlpRACdQYAwv8HSJQDwuErIWy3MkE5Uwxja8HY6kkERRIgCQeJiB6QaqOZU6MT1t1W5ny9&#10;tfWQSawuL54/t7GNvxUdHWysrU6Ggyw13XZr49zm2ubao0cPIGq31z6rm7GTtUCnoSwCi8ispWSS&#10;CtU4BIcTO2xS1JULAuAjUKADQ4MYpXPBgQoGIbqICkFBkJAqEgMZZ44KMtW+rmtsSAijCCLRQ328&#10;rawtfJiGBkrnccSfzSrnomy444eZSDDrJJESjLzzIAC2SjZ+U17IABMQg5rFTuaDhPVJEpY0ZV9r&#10;YiWhDMNELGBSlTY1VxEE9hDHVta7Rv4AYcq6msxKyDCt6sLZGnqH4IPHvYQIcB68K11A2ksIAaqk&#10;dBRiMBzXzkNZVgbcIQkRZVmGQfShUbCxmxckvSbHauoCoPY4RXkIrlmyjBIHhwhiKBA+Ni2gIwjP&#10;nCSJ1grUEEPWQiCPsWBEAJFWrM5AREVCy4CdGppiiphgscYYZwM8CiFA8zH4ALPRz2cec2z6EBq+&#10;YIRfzsOZMYbofWOp4DHXSAi7YqH3jUPBQutGCDAqHW7iKyljoskoTrRKjDJawEiaSZGEmlA2UWQ0&#10;saIQAog05rdN54OP3jdMJYQLoAN8kgKa41TCAqYSmAEFo9mQSIVMpEgQHiIgCpglAEgAPDbQyBtF&#10;hNyOokCYsJASyNGDDkBGj7ePZ/A24EEggARmrfelrcvaFmWNA3qJUHARkVzUFlC5xt3I8/IsYotZ&#10;VcOdcE0QIgSWkpi11sYYZvhHodeMCCSYJdWcJWcn7NS0siQzCq+llDApAEu00gTlpXAxnMlQ1TbU&#10;wTnYS8QgRekrwMyVVYUP5Do0H12YDqgAqVZGN1yMAjupWZKIHANOR1JKpRSs5Xy5/ejGD7/3Zz/6&#10;7r/50z/8X77zl3/a65p2nlZ19dz1l//6X/vtLM9FiECfTuvSif3jwe7R6ctf+NKv/9bfGE/LTz77&#10;2Lri9PTk6Oh0cHL03ltv9Tqtq5cvYbvt9Tvry0tPXr02OBqHwAvdzoN7t9599/vBFzHCsV6rpHGB&#10;lLoxQpKaBAcIozSMDzg93g+hUkoszPWK6fC9d9+q8TX7/6HjP6MtS64zMTBiR8Q55/r7vDfpvSuP&#10;KlShYAkCBECCpmlENkk1Ry2NWkua3/NjfswsLWmNzFrqVvf0SC2x1c3uZoOgAQgPFFC+KrMyq9K7&#10;l/m8f+/6e0y4+c7LApqzZk28fc+NE2fH9ntHnLhZ5ezyw7s/+cHffPdb/77X2fcugWGMSWFhIQWM&#10;m4MQRATrAUhQbkMl1UFD7oAF8Ag7WuesRfW2zhkYOAikkLAKh1VCxKQkJTiiQoCSyyOEwQoeG26v&#10;lCDCjdU6xdw0TbXR1ub5IoUQhAnMe58ZzQRxgaNlDXdCU4FI8ExIkgq7UhmGqhAoSQzElBD+gAJk&#10;BgRKldCKRSlBUkZRoVAsRAeNiJRUhWJYjAJEzhMIlQikiAIZBSpUAbQGEeL8ib7QyhqTPWk6wTeI&#10;SIW/kHNhLeMH/wWLtfiRMIE6zJOUYU4E44xQ3LT1qGmpsZl11nvHgMIZYR4xQUySEKS1McYaa/Gd&#10;xyZjQuTCMyA7zEFFJBI5QCkMEqbCIshn5CBzRFwSxzjIkmBKiTBSORAPOIOZMELEOOcsx2dScgVC&#10;ksO/UDMMAyFzWhDQQSXGBBGHX8EZ9YNzopw5RvIvcXCDmnlQY8GU57hA8pxyQLnghGHIjcjnQgjc&#10;YC4wEEfgiKtnuSW4sxzZQV4SE5IgpHUmjES1UIhCVSyX6mNjtaEJJgupddppRkIxqztL197+K5fu&#10;EE92drYG69UTc/Mq664+eP/u9de860/OTQ1PzlRGJ5uGV8bm1jY7mxtJo8GjwvQzL/3q6Wc/Xxs9&#10;fvLMs0ePHSUTh76/vPDR7vaD2/feT9JmELqFO+/trd/kblPxfR83QkJAQlxBvKBkgTG4z6OscSng&#10;SvgMXsNqnhnjGbNGuwPwTnv7MVjnVBQWy7Ig9k3nZmPlR42l7+ntt3jzg+Vrf37v/X974+p3djbv&#10;ZaYtIzY+PaCK2LWH+LEaB9yTsy9Pz75UKkwOFOT8uBytJpuLV26/973xcmdqtPHMpXKp2K+UBSc9&#10;OjK0v783MT4xNTkCe05MTD733DOlakEzt72zt7G9STL37c42g4ezTA8MVpT09XJ46fz8lz7/7Oc/&#10;feL8mfqnP3u2PKTL9V5Y6u431mQoJ6cO7zTSvd3extp2qSRRwBE5y0sb9x6sj4+zUpE9dXF8eroW&#10;FdjiaqPZMYVaabeVHjk+zoVCBcji/tJiBnnWN+Nvf/udkWH2x3/89Oc/f+TFT1ZeeOFYnOx1krTV&#10;Szbb+z29/8pnxl76pPqlX67+2m8cP3Lq0J2FO8Uxd/LZaVXhb16+vLrZFGr43v39j+42723tbsdp&#10;VB9tdJKXXnrx3NmTk2PjBZTeYg2nEpOTQ2MTFeP3hsbYuQvDZy5MPfX8sU9+auLcmenjh0enh4t7&#10;G4s67c3OTm1v7e4320wEvThJTVqslMcnpwqlWqPR3tttVEtDhag2f+g4djKtZoekqJbLpZDWHl1Z&#10;eXTZukQEolATvSTZ2+8RsaGhoXq9PjQ0MDhQd87s7G33dGzIGYq5SGcnx+rFYsAZUsoXR4qz5+3A&#10;kT1XY9XZkblTmkep5di11wIRdDf2br2++dF3V2//uNdbc1JnPps+NHP03PksCNqmu7Cx8tGjjUxU&#10;24kZnpj/1Ge/rv3gzp6pDR0+c+HVzNXIhpQymzETFCTqncAm0+e/qZEQXJAQFCB8jS4VQoA3Bh6q&#10;lMqdVvvOzUVvTSEMUCKxiK8uPvrRd7//V3/xl/cfPFAi3z8Z4/Is94h25AIjzgXjkpOQkjOWVzPu&#10;89LEhbOsPjjQ6XZQ2hh29Ex4JhwT1jsD0h7Nem+ddejltH7x4diaswA0HcMmMRIqEjLkeUBBbEmc&#10;e+OcJu8A3LscmJMK8eatRbSJwXptZflxp92OgrBWLF84dWakPrizvlEvVSphAarFnXYUhmBYrVYl&#10;ijk2Vt477xRaoFCkSJBzznuPyoUNCBLeceaR/Lh67IQIGkF1zxkQAIRkytGBkqvKXX52KYkUyVAF&#10;EksRwSofb+IzYzPj+lhNjDXOGedxVhlnWD40royRs1ZnBllqbS4E59CZl0olrGIK1ISK4wTYAGOx&#10;rHIpBPYrYRgeyB5AHoeJ1kJBImL5bA720hOsGggZSKWEIIEmgaN1FqdJqrPEYiVy2rpOnMapRkcz&#10;eIDBlY55z8lxBoJCSO9dmqYmbzbLLGICe6wn1iBBB/Qld74QBIJy9uBkrU2glda4VzLkXGht+nHP&#10;pAnnTBBZ76w17MCM3htmDfwLpxIJax1jDGoqRWGklJBwOrMOdlUklJQAgobkQRwCQBLLOFZf73OP&#10;YK4SVAgwVeaxyjgaHoGfy78cEXxFQLPOYgDAyQsBvto9aYh7Y/AUOJwLa4zDjc2ND2TK5zO8f3rr&#10;NDyT9DOdQcpCISgEClqAuxL8CUhiuA0EQTUlJEBCYkGcwQiCSDDGYGeowDknaEh4TOg7B2EsnqIv&#10;GM8VodzUEXYtwHwy0Xt0gQOgj1VHNweLQNNwVh5nmdFQAHTwAPLngMDmzDiHyITncQWOxrYmS/tp&#10;gjm9JEaQYIQLAcLWIU6sRMQhkYoFigLob7yFkZhHuSG0QOXHWth8FcPoCSjJn6gPC8AshVCVClEx&#10;QhXKEeBYKUlKwWFKgM+dbuFHC8FA2usnHccgkNEaYnOR5yljjhj8pL0x3LNQCpi9WIoqKGrlYrkS&#10;BQEczIEGFzhvkrRrLdRq7u6uQPY3fvq9v/2bb9y5cdWZLE4SlP5CVGFc9bvp0uIu83Jnu0UsqtdG&#10;pSx1e3phYWlvr729tX/31t1333330eOHP/jBD1ZXV8MwhF8iRROjg4fmZiLJg8AMDkTt/Y2drWUU&#10;pXoNohAiQgmC+zj33qPmiKggq+VCrVxSKhydmFGF6l6r2+8lO5tbWxvr1y6/+967bzodz8+Mbaw+&#10;7HebxWIIXbxzUsBaQgp8SWy8nDPO5kYrFisY0lobY2EoPBeCgOA9BizkRL4IEkqGEMR7/FolVCCD&#10;QApJIUZBkXvumRICEZLTMBr5niTYlmhO/CCVgkBIRSJUmKcUGBDxPGWMMVhrSBDB4uQZoXnmQMUa&#10;76GvlEoFMp8G4mAlhIAprDdCchkIEiwqRFEQ5iZyeSFFWhn8Xm5dmvS9xa8NUFRLYli8ysVIYRp5&#10;C9dz7rwPwxCVEkSMtSbniGhlnCCaAGnPPh7EwyzLjLHE84Zx720URZzIurxBNnyZgyZgGIDIJZdK&#10;KXykkjLETKAB0AF4kLCYgLMwsCLMCqAoFwITOQENTEEThnXeYw3ALRJK422HOSAppcIcP8dkzgsG&#10;WQgf+FqAnmBCyCCUwAEmsj6XiICQh5G11mkDySED5zw3Hb7yWoBKBs4ABzr4glSCBB7CNdYayINB&#10;3OIKIEGY4Bze6zi4gIUioWTOFMo7mxMBMiEfVCBIeJDIEjgCPrI6VYKUEs57iC9VgWQAIsR1ILOl&#10;R9cmRouDA+VGowl6rUY7lKLX2Et7zX7Srg6UHPPl6qB2wYVnP1WqTVUHD2W2ePXDR86XqvVhFRYc&#10;SRkEzz59IZK+u7+9vrLQ6e3MHRorloQ1/WJkdby3N3WbXQAAEABJREFUt/7gwY0rzZ0Vk/aigsIM&#10;SBsIGQlRDgPOfVQstjrtRrvpOeOCPHFHThIpkasJfTkC4gAEMXzbLIvjTmt/3XY3XPexa9+I9y63&#10;Nj7YWb3u0j0Z2ko15GQx0VhWG5xmaiixg7WRYyqo2KxfCvpHp6PG5kcDYev4dOB6S5Lvb24+7CfZ&#10;8tre7h4kTmanjw8PjFsNs7HBoVKpEkxNj4yND4SRMCat1uTklJgYF5JYHPfn5ua8471uNwzkyvJC&#10;Y2/jzJnDGxvLqMrVWrnT67U65t6d5Xt3lrymkcHxI/OHLpw/XauwLDGrqy3O2ehY6Td+8zMXLp7v&#10;9btTUzUcaVerlUa7t7a2t7Cw+fabWyvLq1q3X3ihfOL4WDFiwyOsWqed/YXM7s/MDe001lA6cbi+&#10;sd3d2Og4JlXA5g6NT0yOLC4u/uCHH966t2yIbW7vvvf+jY0Nv7aW4uz/woWnx6dGS4PTb1+98z//&#10;8/9dqDDN4jZ+pGh3iuWqcdTtu929vaWlJdjz0OFZxt3uTuP+vaXd/cbDB6vN3Y1up5mlhkR5eWVv&#10;a8d1e+bmzYVWyz5c2M80X1vfefPtOwsPlxijuNep1aJzZ48VI+r1m8zrYsjvXH/30f2r1rTTrBeU&#10;wtRY+IuIhZIunj83MTLa2m8tLq2trD6ulIOzJw/1GmtYHbhIk2SfSzdx+Ojg/MmJ08/b0sR6z8W8&#10;YFWZh2UqlGbm5qNiodturt67PVawNbf94Oo77739ztvvfLi6tDE0MNBv7n/w9puLi0udODt95sLc&#10;/PHdvW671edMnTp+9uSJs4VCBTujja0drGIeraQK3HFtPfPkMiu5ZFiNEsNIYFApSUhTz4pRUXAu&#10;GM8yvbK03GxsN3Y2rl9+79bl95Nu99yZU1/62pePnTqBFM8yi7mghohGlLm8COqQOLdGoUkZekna&#10;RwHOB5mSYRQVYZpmpw0jGeO0tn2t4VTtQEkbjw2hd4RdnwMpTkxK5A8hQCVxybkSFEjBrCbvsMvh&#10;3kpiSnAM5qBEoERIFPBceKSgcRYqNJp7vU6rWihsr62i0qOmhIHEufsLzz/LvN1YW1GcTY+MTA0P&#10;kwNBEgIKiFxUDvKoWgymwAoAjuDFICNj2lvDPSTPd1RAJ4hHzjkCqmTQMQeRy6ZErkIglCAiDnMw&#10;EJWY4kHJOes95uAlmslM+wT7O2MtDOoZWcaNPdgmw3XecQdg3KHaeg9WNk0051A5IhIS711OY2Ku&#10;skm1Sb3VeHcYGKzX6hXsh6CysxqZmcEkNhOSC2KB4EWlIpE7Ht4JVKQEmuRSMiV7me6lWWJd5qwC&#10;Lc4ybdPMacMS42PtgHBw+Jr2sIPLrPU8M05bb5mDfqBCXggmFFZ8ONk64ZhFcy43EidcsVQYEM20&#10;M7lPJTEYmUT+jGEr7vMGHDhXEuce9ZThqCYU+WJMpJjzzNtAUhhQKJXiTLL8MBV+xLggCV9lmUkT&#10;nWoGgTNjTR6mWAJ9KIUkp4hFARYhCSKC8ZwgI6nCICxgbylUyIhDHcSTCCgIRKVeUYEQ3DNnlZCC&#10;5awYY0pizRacOKQFFWc1ECSJCNYVoXfCGpBxmCeIQpBgXBIDKEEBCMEXkqqFYlmhOMuAUchlMQwg&#10;FRP5PoOheWIkAPB66lyiDUxtvEME/gJICg4GOc2AO+etFYyjYw8cwzlnNo9ZEBME6RVhAhOc5y+Q&#10;xjHPiHJ3wVGUe9MzD98dgMU9F7jlnBMRKEghcpMTR5+EUEGgECTeCzyWghE33CNyEqvhXRzJW8hq&#10;nE5gGa+EENyXCtjKCkRmqKQkpgQnhnk+TxPmYVDFeUCoQol1xlqb62uczSx8aqzv9tJ2BwHIk8yF&#10;siiYdNqFKgrDgnMsTrV3HBQkvjyTRIVQ1SqlciUMQxzlFlQkMQLKhYDCUNx7cCNOWoePHjp38fTh&#10;+albH733/W99U9rU+eT7P/phrToyPXmUwmh0fKDbzCrh0NTIbHsX593pxMg84+V6feL4kXOl4kCr&#10;22t0ups7mzt7e61Op9fvtJpbzcbaxGjh8JHBqany3PxgrSwUOfzGDSMUC6JcVKEUiNggkDKUNk9P&#10;H5BbWnh46vSlC5de+cJXfmdi/mypMhTKyPZbARlY+sihmZJy77z+gw+uvN2PO6qgekkv7vUQgTBp&#10;FCiYFJ1QBZKrJIktHMzgUCSAjZOuwTEOc4wxREgSZ1lmHSckSGqcs7kfyBNxlFYJCsiLgCtFAbE8&#10;WjiXnAkEgxRBADuKQEqkK55RpAIg53HOuPdeKkmCZzoJpIBIAvORdd4w7ghVwjvBmbFaCi4CwZhD&#10;HBDHt4HwKPIaYutYcBspAj6iF8lVhOG4tzoFIBpBzKRGchmIkCMTLFdChBJxkEOlWJDEMCsQ5Ezm&#10;0WPESAZhyATFOs6NlvZ1lgkhGWOQuVgqBKEUgjzeanTGmENWA5wznHupCFcGDTwk4jazOtZJPwWk&#10;aQqboObA1EZbWNUi5h1HQUe4B4EkRcYbUIDfrTOCMZ4fhHiILQ7sCUwAJJGclOBPQBIPpFBKkMht&#10;xcgLIkgVqgB0vEHMH3S8Zd5CP8E4xglKc8eMc9pw54kwm6MDBTn3IAYAZcEYdJUEqgwNjuPOcecl&#10;kZK5QQxuBQVSHsBBJ5S5CcDLOQyixEESJaTJEliYmCtIBC8pEkTkoI+33hlELCQoREVwKQe+01zp&#10;xpuaJ+fOP10fmLp08RPHD5+cGx8pFdXq+u5uozcwOtZPEqN9pTg4PHQoyYr7PTk8ddLx0u3btx/e&#10;udbdXZ6ZqszODH547b2xkQFnE50yTlaF1NzfMWl7bHCwv9/o7O6WhayGYdprONOXgfPeWp1FTEud&#10;wlBJ2lteX64ODQalgmekFAVClRFkkJhZbY2DyRhxJiUJ7zKOMsjr9YEjgazbNFFih/za8tId8unW&#10;9lq7sce46XY6Oxvd9TXmaK5jJurj58q1sWrRbq1+8NHV72+tX01bD+LmnbR1t99cvHf3/uJS29NY&#10;pofLpVMzU8+m/VJzL2s24vpAsVJVa6t3b9+4UitIIZOxcVUs9A4fqllni0UBL6+ubO43u9u7vXv3&#10;H+03+lxUr330aGl5n9lya48zM0x+6r23sqUHnZPzJ4YqA8T9qcOzz146IwQrlBjCNYqiMCq32km3&#10;rxv7nfm5YGS4OloveM10zAZqLFDsM595amJSjI6xCxeH52bLhZJY22wqKZNUN3t9R2pvjy3e12uP&#10;e+1GsLoZf3hr5da1laWHGV4D2l129cre1Sub773VqRVGSNPo8Ji1bZJ2Y7t//eaakBUlgwcP7i+t&#10;LONQvFitJllKkk3OTE7NTtVqQ1cuX7/yzv6193u3Pupeu5zgnf34iUOFSm19N7l9r/HGO7utLhOy&#10;fO/e7t4uazTY4uLu0spWGLBSubaPtrd6/vQsMztbm3cz04TUj+5eDkU8NFjQDnsZ00viciGqFlW1&#10;pODjpXsPlu498inLuox7f3hmKNl+yPub85MDmHL24uFPf/nTFz77eTl5ommra/s6RbpEwfj0FErs&#10;6MRUYuze5k4pKmWZ2dlYC/3eYIE1ts21y82NJe1b/a0bV8ppu6LKg9WJbqu9ubq+s7rX3G0WlTFx&#10;/v759us/+vEP/qpe5URKaG3iLGWeEHm4RyfLTJxqLmQvTo23hvs4TYiE4LwYFaWi2zdufOMb33jt&#10;tdf29xvHj5946aVXnr54aXZ2WhRCjoXGeywSkgsi4o5Qb9lBs8wLJbVGMcyMd1wIz7AUOO6ZN6xS&#10;qW1vbALRGM2Io2HRyKy13lvvHPMOdcxx51DvvLOYQ8yT5ESCCckBUgkhccuVINRTEoxzWI6Rdzkw&#10;x7FOYyNrHfCCQJVL5ZGRkUIY9budB/fuWp1C9idw6sRxZ/SNj673Oq2Bcnm4Wm83G1EQQjzJ87LF&#10;KVeLSEBODOIKQCI7zjhJQTkObiE0tCACSg54mn8xiMQgHQBP8qtnBPEot5v3TjuTWNNLs26axTCH&#10;9b3UJpk2jkmBXZDKG3TgRCIXAFNAlrjgHHwJ7kszk+ocksxilueMpOSoLN5rZ9M07ca9LMOaJKTI&#10;gXOe6Aw5D3T0SZCQkgQTeChJKlJShTnIQMogCEgIIGssQvks5DgHu16sM82sF088BaZcEIARh+LG&#10;W2ust845L8ADzmAM34wox2HMe28grPcY5CDhGWdMCRFIESkZyiegIhUUo6CoFCRRQhD+YEFYjznm&#10;LHceHgyUKGDjILBOU0FJTC8oCgMKAgnh2QEvLBzaeoittTYQzHuMG2uhF1FOVxKTkodQnoj9okET&#10;xwUTCsSEkkBlkNfL3DECla5YAENF+eruHZT1iEBSMKFSkDYggSkBFyG0CKNQKcIa5hwsw6xjNmeD&#10;NAHAaBDIeo++c0YQC0FE5NNhKClloBRJ6T00djkOx77oANljHgNroIEchMPVOYerd/kjzinv4zFk&#10;kwKiOmOFFIFQoQqUEHgKgKIsrwkggBlccC6JiPP8kXVEuJOcCf7/3aRSOQg0IOSMrDEQhjEGKyPw&#10;Ep3h/oC519YarRGuGb601sYADYDILBXCUMBxCjvqcrFUjCJsmgAYLxVUqaiiQGJ7DYcKSAF1jQVh&#10;4gIboyyzULfT7mF77GAf1ALPUW/A1FoPmZTIZcNEJTiJA43wmBN099aidjHmEDMqxAteNj48FAZi&#10;bX3lJz/64frq8vz0xPBAGYd/OxtLE2NDnIvP/9KvPP30J4aHxmcm5199+VMXz194//33P/ro1uDA&#10;xKWLz3791377xLFzxKKnn/nEzNxskqX9rMM5r9brwyODadwtRMHDe/fv37+3ury4sbq6uboa91vv&#10;v/t6nHQ4WRKuUM7/RR+RDyMVqVzj/f2dn7z2g+s3Pni09PjkmdOzs7PVSnF8eKhaLH7ihZdGR8Zv&#10;3Ly5sb567MjsndvXlhbu3vro8vLyYrEUwf6Nxq5zJooCxhESjiNsnME4Kk1uNZanYZaZLLOJNvjT&#10;WtsMF01QFRUbRdQhgBDv0jHvrEcSGaMx1x8EHicSQhDBzMzA9dpIIcIwRFSAApzrPFyQs7YGO1Su&#10;Dhr3jHP0A8lJSQlk3AIZ1AhNoKSAvPEefFwu+YHwUAQDjDn4E3bBeKkUlcpYoVQg8wba+AIpIQQ6&#10;Atb0DmQJGmCag5oZFHd5POdsgQZTxHHsncvvIUcQgLHMsxvBgHjNFFJWcOc9jGLNQcaC4t8B4HuP&#10;595YSJsjeO/7SZLoDB0mYAZOghBsEBIjzjmggwBQTJrxAzMWokhyAbPkkUq5MbkggapinTc5QGaX&#10;f6xHcz7XFFQlR2xDM8QwRIS4RAQKcIEEOfTAHKsM40IKVEKppBKSQFccfKHDwYeADzWd9wBYFQRz&#10;5lxwzjFknXM258sY+f8/TYiAQFfQQcsVEQz3OTs8grQAQUwSA0kiYaxNet311Ttpf7fV7xoKKwPj&#10;o6Pz4+OHzpy+0Ot3b968nhqqj8xs7raiyuDw2GFH9U5fdBN1TQoAABAASURBVBJZHZg+dfYZFZYU&#10;ictv/PjmBz/rNzcePPioUkKQm16vMz1dCiVbXnoQ91twWVCsjUzMT44fDlRxY30DfuRYoYwWyuuk&#10;tbnyMIsbVsf3790fHhoFoBzBDkmSwZ6dTqff72itPUPNlJzjVM4CgTOLGCkURwrliYmJE0OD4yhQ&#10;cXe/XFTFQnVvL+mmKskK9aGjxdKcVGXjaqOjh6Ynp3rt7c3VhyxrYRfIXcdkezbbKwQm6bd3tjpL&#10;S+zqh8txUmV2aGM1i7tib69bLIZDQ/XHS8ub2/vbW6ZaLh6ZnVbcjo8OS+LnTkwemp0aHRvabzaw&#10;eehnrBe7SnX4h689eO21pV6f3bi59MYbj994/d4br98hzmqV8ujoZC/Gm6KSQRHbMJLs0OHZo0eH&#10;tMneefvy3m5HyRCbj9mp6dvXl+7diZ9/ZvYznzl64qhAmU2znmFJqaZ6cWNvv3v/4eLk1Fic6du3&#10;15JUA9otVqsW0h7dv9NfXWsnsYrj0BueJkxn7Ojhw8wWuWOhqM9MzI0NjziDUx3EeGl8+vzg+KFe&#10;4qQqxrFZWd15/Y0r6I+OwhTrO5vru1vrZP3h2cFqWZQLtcnR4mc/c2lwZHBsfKbdYw8fuzhmg9Vw&#10;+fHaYK2WxizpMewc5memp6dHskyXy2USdnt7aXPl0c7WircZY6ZSlGNDWHPU6NhwoRwhQTh2Tdbr&#10;TBcKxaSfNvbbcRcSspGR0ds37myuro0PDHTxQpj1V7a3bq9s/vjDh7Y6NXPi/NDYpHN6ZGSg0d5f&#10;214PI7W7t4234U7ca7e6oVTHD889d+lIwEPUJEns+rWHy/cWG+vLrd2de7eu+7g1M149dWJufnr4&#10;3de/d/3aW43N1VIYlKNw8eEDMszygHvJUp/10z6yVErkEZMSOYfcVox4z2TgR0r0eu3r169hAQPm&#10;7/zu7/7e3/+jsxcvRrXBxPjYZCm2DYxxooIMAsEl82QMyociZYzjgjpJnFgUxFBFhVQwq1iaxoHM&#10;jzat1uODE43dVqgC5rQzFvnsrMsLkP+4UFjrESg5WGYtc86jcMCsQqAikMybOBCbGB6QgBp08Iz/&#10;vOEOs6JCACMqJUqFcGigNj87PTxYb3eat29cj0KFnXoS9/YO/mldFvfefevtxt5esRQhKo3G6S9O&#10;l9NAkrWZcwbmEpLyaqTAzluHVZ/yDZhlzFPeBHFkd66M947zHDxswhnLgXPxcZNCSJCgn38yZvsO&#10;Rzamn+VXbOJj7bR1xjGHMsM5I87JK4FKTSIfQVU9ACat50DDb9XdzLbTDN4xxmttvfeOkfaiZ1yn&#10;nzQ63X6cZpklUlIoZrxO4UWDuZxwGs48GsOsAzW5J84F43gQcCyAqNkMhnaWeUYgi1kJRM10Zhy8&#10;g6mcOWIONRtB+XMgEgwjjDwXwhDT3GfcZQx6Oe8d58QY47CTR8MtV7l1hRIikPCYRGwGUpaCQhTg&#10;6FsFUoAyHegN4YSgUPiCAoJAiFcKqhxF5UiVC6oYyTBUEssUSEANLrznFqIai5zUWWas1UZbg49H&#10;kFDeQBdeYogsxph3uQUYzO8szF4IVCEMJXGoyQnxkEvLeY4PJ8KNnHPoAHDWAQsqhCJXIYQikofE&#10;Q0FBAIkEI2DyzHkL0xB852B0MAM4ztDPPCSCdRziLY99443znEsJhYmeyGYNYg7dHLz3+PKwKHre&#10;CxKc54Jx4pJYICmQAh0l8k6kIJCoRFExCtBHUAGY8E8AM3NwjHvUVhXlKohAHsT0AU3iuQBg9wQ4&#10;5+hYlzdrsdNyuBV4wbDWe2fRMq3TTGvtci0d1MmYyTBOznnnQUwIsE6wTqYpXOKNhbuY8wDBPcEM&#10;EIWBrBPEleDBgS4EJDwlcMsfwfbOmcyYVrfTi5NUZ2maGm3IM+xtEAKMOwQMlzktCJMmJk2sgVCp&#10;Y9oe+NRHKtje2Gps7Z05dnqoVF24e69UKNTqtXIp+PN/86d//Y1/Hbc3Hy7c3tvbPXb8nJAVRM/S&#10;yqOd/c0XX/4EduWlen2/2UYy4tjnxU999itf/Y1yeaBcKQgOZbBIOJgnSxkOgZr7dmu1n3So1+xv&#10;rC1959vffPe913/6sx/99Xf/5sHS3W7cEAKakiKZJkmxUuak243F7a27G2s3I5UY3a2WikEQhGEJ&#10;Lt3cbp48eQGLsU5jn7Z/8rf/9vKb37c4B9CoAYaU7MVxN+45+IPZNIuNTTg5JZUUgkjAgrCxzSMI&#10;3Ry898IbyfATFkO8ckGWudQ5HCt0TdozaVen2mXWacYcYhnSkuCcMM8aq3NTc49bFcoglKi9UmFF&#10;MBhHPgjJSTA8FYKJnL+QKlQylEIBiBBpgjPhQJw70LeouoxhYhiGURR5yApWggSwQTdAacBwFKhA&#10;CAEcKUEBGJwdNCkkcUK4ZVlmrEG/UChUq1XMAb7Ruh/HeahYC3QOZby3Bs165xHVAH/QJAhJcCVB&#10;BMz/ADCO9xoMvGegLvEzK5RnmTeaWSQygjAn4HL74rnWGuwynTlnIWoQBLiCOHBAkx80dKw9eMdI&#10;Uww45/AUAGcJISU8p5SElghu54Eg8CEuiQFCJVUgcS0iOAohchyFCy74ee4HUgrBPAApQ3CJ41i/&#10;vEcWE6wtiJEA4Bb5x5Gu2sIgzjjUQ+6dR8e4/NZ4Zy1uncPVQw4ULmQSTIFB0CPPc7m8R4o7ntsG&#10;dYkkZ0pIyFkIaHS0srN+f2P9cbU+e/TkS1Ozx4+fPDM7fzQsFD+88UEvaT/74svPv/QZT9H43Omj&#10;Z1+dPf5SVJuMKoNYIm8/eFiu1C5dPD87WpkdKXYbm5K8ZRbpLwJWiOTpk/MR2VZ7J7W8MnqsOn6W&#10;StNe1IPiQK0+EqiiSY3CXsj2GztLrcbag3t3a7WBwaHBZrOhNVREYMOKBaVgcIU6GQUhbBcGolAo&#10;lsrlQlSAIkJGUWm4XJ0ZGDyqs1KnzUeG5tptL0qHj575ZcMOdbrjlcGLh4+8ODd3aKQqBsXu/uMP&#10;Vh7ex08II/Uhsn5yfBRvnv3ML67sJX3Z67BOW2ZpmXy917RJx5B1F84ehWu2d93CYmYYU2EouRyu&#10;jq0vNU1PvHTxhfbOjnUJBU5FXBVYp8ceLKwwxkiybpf1eiJU9cXHbGVFq1B2eun7H3y4vt9e2+19&#10;dHfl0UoDx6EWocpss9F5/Hjjow+vryx3Jydre3sNBMDXf+1oVHS7m4vPP3uJOba8ul0fGNtvdze2&#10;7cTMRKNhlx7tXnm/6Rir1soqCtsdlia+VCzBH5LK4H5/obPf9PUqDQ1UWs14bbXf77GrHzzY29vv&#10;dDpxP+31bbk6xcJBKgzHPmp0Mu+LWpd2t5NARAUZ9PaZj/3RuYnTx+cLRYUQ7ne7R48eXcWpR2Ie&#10;r+zs7TP8IFApsHq1HCpeKcsTJ2pHjrBjx0eNae7v7mAT2G63lZLNRvPxo4UuTuO99c6Wi6jPPo17&#10;VselqFAtlrM48WjQxxO2YY5IW1apFzITLK/37z/Yv3t7NWlCaL2278TwqS4bGZw6WSyXG/ub/eZG&#10;Fu934r2jJ+dLBTFQKx46NmMpO33u1JHjJz788P7uTntwIBobVV3NUs5Kw1VVLMxOVl959thz52cL&#10;rBEGe93+0uzcwAtPnf97X/3q8+cuHZ09US+NEwliAFQozpRU/STpp4lQyiF9icPZkLkYFbBtfe/t&#10;d959913H3bMvvvDsC89XB+tYEdvd1Jo8LQ3LkYlz1GHv858OSTiJG+6tTotCYBMfCDxluA+liFSA&#10;MjBSKze3NzZWFlFQUD33dnZ9lioJMnldw/oqeE7WOYf6DDY+rxcM0XPQ55ANgIeQE0AEdP6kCSJQ&#10;EYQLJyEOgEgwd1D3jdYqCDBFMD48OFSKil/43OeTfnz31m3cFsOoVi4rIaempo4eO9xo7G2ub2xt&#10;rUeh4uQDKY21nOeUnUNFNaAGUlIpVF10jEap154jxZhxjov8//yIevcLsJZZ55w/0FEi6gQuAMgn&#10;hVRwQxRyITwjWDXWppVk/cx2te6kppNlsTap9aiYznNGQKS8QW3myDvBfaAEPyhb2hkQcUCCuFA9&#10;5+mds5Ak0SbO0hSiW4NGIjcRRDIecwDWWg+SQiAWhCIZSBUKGQqsAvnuLZD5iFKBwgpABMxAKojh&#10;nMupEZeSSyGkUgAhcZFhiIUWFgIJLjGDIBo3zKfOxibTWlvjvYNZBWPEPFQBVYLUOaJngmFlYfyg&#10;o4QIpRJcCM4FoxxPkFIK1IlEHsvcC84YDMKgk/XewiCwDIAYh2cRmDlBxgTumXNwiLWZMTl/zuE1&#10;KOIPHJQTP1AQ5ADc+fwKvrmrBKFxEswLwYhwK/A0zx3G8jsi3Hri+dV55z0xrii3J8hCH8gjJaHv&#10;chQ8FJ4zy/wvrh93vM9saq3R1sJQqdH5Yo+dACOZz0ekWY2HzkJmTpDRgTuYWoM5Bh0ICy4ASdh2&#10;qzA3lVKQRIhQ4ReMQpATgiJcciEYRPoYMPeJ/XH1qAnO4ymIgJGz+V9+cc7aJxHtIcUTSBOdpXjI&#10;pAqDQAnQzudChDxtnTEmhSoGyhqHUHN4AJeCMxMwpsAt5wSLgRFkAEAgAdHQOwDrnCCCK0OpoiCE&#10;FkhPsAGUi1GlhAW5UikVIEwvjjPtMoS6RtpCvZw4vIj1iXH4ixgj57zWFoAOmKLCWOMS1GZV7Cdm&#10;Z3M/kOGxI0f7nd6927esjvf31hfu3djbWt/b2/7b737njTffP3H8PFZ6hHi5VkWRPH/xYpzEO7sb&#10;P/3pT5ZX1jmFCwuPsZLhVGxwqB5F4e7ubr+fzc4dNxa7zzJRPdOyVh3aysvhY3L6R9//3ms//sFf&#10;/eWf//BH3y+VS/B4EndCZbc37pcK7sTxmdHhEvf6jTd/ure9pfNmd7f3Hj/GG0AWFksj4+M/+MH3&#10;r129At/MHzl8+Nhh502W6SzDKuiNNmkW92P84mtgsVKhUCqEsLAzxmbOOUtCSESKkIGE/+AZiVhl&#10;LjegsRYmxbLX6XW7/T6WjBT7TgulvWCIPu5t/q6FQJJwkJJPOgGhQ5ITeea9BSnkC+c8n4KkpgOn&#10;2DxWFYGxhEMDqZ7gQx7cYsmAoyMlimFQCKNCEAIBVSVAU/gE3nujtTFWEEEOhAkddKAP+uCVIxyw&#10;wNP81nlwiKIIk6UQMA2MLAiqC2A679FHR+C10yNe2BM6MKA1BuOSHySyZ9wzKAUAF9gQj54AVAcQ&#10;IbocHnGOSIPuHr6Cnb2xMBTkfwIQAx1IAqYWwW3B31tjk4MGpThxISSukPwXQMCGSQlsOctneI/J&#10;1qGfPyKulIgCGUZKhQKKwmqAMFQMey7IlF/dE2mfXK01RuOTA4iSyOs/2CGTjcW6AyNlxudTHEel&#10;ynPZ+4Nr7n/Q4BYqOq5zIvBGjq917lbICOKgAzN6b4EqBCchSDAA467V2Gs3mhPjM8889/nh8ePa&#10;qEKxNjg8XqqPTM0dOX/peSaixZWdzJcOH70UlMZ2druba5vtdnP5ptqQAAAQAElEQVS/1YRT8EZt&#10;0uSps6efPnt6ZHBwaGCAcwHjwbBBFGJbXxsYzDLDUR61S2IXBqVmNx2bnuJKZEmKn+/IaUE67jea&#10;+9tnz52dGp9mhlUxs1wOJHYsyh8YFj4I85oZhFIoqRQ+UpYLxTAsqEItKo06NVQbO2vkXHX4TKlQ&#10;JxkMjM7Vxk9ttsqpmBidPHXo6LFiaCPRfnD7/Xu3r2Ih7nSTTPuB+qT15bA4u9Wg3Y7oxpIYk1wN&#10;1qv9bjuJO4uL9zhnM5NT3UavsdWfHJ07e/JksTCYpfT4wUZzuydsAHPEvbix35FBBCsPj4wMjxSP&#10;HT8zNTOZaua5qtZG9hsZdvBRIWI8BN/Hq3sf3Vr84OaDb33/9bfevdPYM/fvb+7tNQfrlaTLdGrH&#10;x9np04dMFp88MdjttVaWVoslieJmHGs3k4cPlt9+B2xZo+W2Nkyvp2ZmiuOTQ0MjIyRocJA128mJ&#10;k8dGRwnbdGvUwGAJ+RAE8tKFi0ODY4ESx48dmhivpVm8tLywubmGSNve2x2dnCmUh2/eWYpTlWVi&#10;fHSGO7a5tap19/AhdfLESKUctFp7K2tby8vZ1obd2thkQm3vNm/cWMkyJiQ7eWo6CtT42NDwUHF8&#10;rDw5WVbS7G5tnjtzanh4MEn6mTFhGMDKwjunjc1Yrx1vrG+1Wv04xnlPP0n71jpinhjDeU0YhnHm&#10;ggJ2dK4T+4npo6fPXDp96vyxw0cGB8cGxo+tbCc4xqhUamnS3Vle8Dzc2+8pIZjpI65Gx+tBpE5f&#10;OH/m/Pmtzb1+KqZmT01NTA4PVU4cH/n6b3zuc194/qtfffmFp48dm60K2x2qhQP1sFgUg4OV3b3N&#10;d997c215RXK5+miViiTI4XTBWWc8M0qRJddNYk9c5E1uL6+//5PXF27eGR8a+cxnPnvq/HkWBo1O&#10;NzH2IAMdUptz7rzPl19vDbTnjhR5xbUwUUnVKgW9v79zf0E321sri4/u3Fq8c/v6O2/fev/yd77x&#10;zb/6d/9ue3OdYbMk7djkSLu1V4lgSxlg52qdRzmwDvkBMZHinKMMIt0PKoX3Hs8tpHAwrnPoIVA9&#10;UY4EkQAoTd57XAGYC0CHsM+yRidxGEjmbSFQzzx1sRSFX/zC57vtZmNvB46slIrTk+NPP3XxxNFj&#10;gGefeWqwNvDmG29imcmrntVEzLPcbpw8CFrs+nQKXkJIYwxeHHu9fpxpbV2SmdiYvvWdLOtnupum&#10;qdWZNU/KH4o4RIKoACEFriACawomiBRk155hpW3pbKfb32p1dtu9Zj9tpyBltfXGMaGwaskARUSg&#10;BPGAMwBUUILCgDAuiSslkCcIYgmxvRX51cNfHmWMC0bgC6MQbrFTTKyGjIhp5xyEIaIgCDgac5gO&#10;skrwSMmcpuBhIAPFA/LM2VCwkHwUyGIhLBXCYgSeBGRAqGQgBeaGkkAERmOMEfgStwZlFEaCOIIL&#10;6RhBKUiCekdcQABvHfcMoEgAiOcLIZYpSQwMsA7BWeBF0IOIFLLbameN14nOtM3Qzw6acwbPBVzI&#10;uZCklMJ0pdDBVJwzoZhAKLiVhAgsKBhjrEVUYZQTz4FzIXOQkkjwg3GPEanye9xC2oPrx6QcpGQe&#10;JrXMG58PggwIWmuE4FJyIgARCSJizGmTgiXnHAMgBQA1gHNwmbB5vOHjrbWpcViE4CNolouqQd5b&#10;g64zxmCis6Cm8VSb3Jt4IIUMIChocx/kHhTY6UoIwFzAsfNw8CBDbHAPf0liguPlCYesAr6TCgbj&#10;GCfB8Ig7FwgFITFbkIDAAMagqofKcB98yQgCM4RoZqwxXggRqEBIiQ92YFLIfIrzUNx7CyFJcCGI&#10;k8c4CR4EMggQ2sS488wKwQ5mkAhCJhTuAspdx5GClgdcIADKxYISvFou1iqlMJAYCdGKRaFCbV0f&#10;KZPAZq4fp61O70lupsZazwEHUWKN8Yb5Thx3ktRwlaR29vDRVz79xa295vr6ZiEqFks4ghCe6bmZ&#10;MR13Fx895Jy1e3Gr3Qd0+9mDR0vNRhvHbo3WXhgJYzvd/u6FCxe3d/fX11edM6GS9Up5emp8fna2&#10;Uq0LiT3zcHVgev74uTMXnjl5+uJLz79y6ey5CEdo5eKp+ekWTpk6rWZzv1iKgtCvrt18/52/XH70&#10;Xq/RKAa1fidp7bXzf8m6td9s9RJtkjQ9evxYqrP79+51u/25wydf/fLXn3rxs4VC+crl9zotvIHI&#10;wXpdEosCBVuVcV5YyO2G/OLOIl281ZI4ygFjTjAOK3PnvLfeOmMPtvtpv9dPYMIkyVJtLDMyDw9S&#10;giQxyVkA76JDeacYhQdhxrzTPCehUV2486FSgSQ8wqxA5qEIeQIpK8VSKOFgCpUEQCSPZOGsGAbA&#10;LBXCSgm7KAXB0hi6ppyYQB4JlkuL30/AwsHbBmHpnEMi4AHn3Oddj9TAOEYARKQU9q/oMiBkWqPo&#10;WedIIEglRq21mGRNvukMggCjiCaAVNBWQirmLTEHCCXlihNTQjirURsDSUgfZL/VmU5j8CoUIiwc&#10;GJeKivBkpEKVUwLlQqFQKhbR8c5Bhkxra3Om1lnnnHd5RuBpFBXAHaRIEGOME0eHc9jSoUFv7y0s&#10;jKskytNHqGIEox70pQh/btVACsEZSMncXJjnkGIkmFLAFNAeIIGspAqCnL7zoM8IAULecWBb443z&#10;1uTS9pO0nyT9JOunMTILLskyE2dpP80HEyS2dcb7ONWptlwoybkSABFIAb+hHwoVSlWKigPV0bmZ&#10;M8VwslKbLZZGHSOEFPb8/b4fnzgzd/TZ5c32lY8einAkKE7sbTcf3b8zVFK6s6uEv3TpwuPFBwsL&#10;C/jdrN3NKpVBqGiM7/eymalZFVYebfS1Gh4bndKtdnv9MfV3F27ftDrudRprK4+dScnp27c+unrl&#10;crfb63X7OkmVklKGzua/sXtvMtOLChIWLRbhCRWqAG+PuEqYO/cIGcuTzDVT29DUF2PB0CsnL/z6&#10;yOTU8HCUuXR1t5kGo1PHnlHFYHRE2XT1gys/vHrj+tpeP7VicXXjweO1Vk+srRcL5afLg08trfn1&#10;jbjdYoMV5pLVpPd4feOjsJoOjBR3NpsfvtM5Njl/ZvaYzErdffrgyoNGkx09dDSUshfHxUqtUh1x&#10;JhwfPTIzdaxUGtza3Gm1Gipg3Y7e2dnp92PGWCGs7uH0oG+8Y56JVivb2O6nhvW67NDMxLPPnifB&#10;EMzlQvXcubliwY2MFGrVaHN959SJ6dGx+sr6WrHA2q1kd5eVIoZEefyotbzMWvscZLvteL/ZefBw&#10;d3uXRUW1s7uVadfv2G6nH4RUH6ZDhydHR4c7nV4So4hTp4NDhGx0rHrqzOGw4A/Njx87NLu7tVcu&#10;DnNWGqiPx939MGRSJNp0agNit7nT7jZkMco8qwwyFTHvfXO/d/vWEpQrldjUdA0Fc29/s9naOnpi&#10;fO7w0OzcuPduYmK22ezhfOTQ4blisdxud6yOZyaGhmtVblmWMiiNyGTOC47YTQohvOsqJXbq2Eyg&#10;PCxVKEe9FE5TY9MzyOJSKFutJra8RoTtdr9er8V7aysLt8GyNHTMy4nWVrO7u9nt742ODz33iRfP&#10;nr6ENYJE4flPfqlcnw3D+onDR08fGZ8aci5dbO5cr9f7u3sLzcYm5yLTfnxydqfZerD8eH1vZ2Bi&#10;eHdv5+yZ04TEFYwLzhGmTltJolIqSUX7u9s/+9FP/sn/9I+vXbt26dKlT3/604ePHU3x82icWlSS&#10;IORCoUB6DntZ770geDmvIoUgr62FQNksbTX2r1//4Jvf/Isf/OiH711+/zvf/U6v3SkosbO5fvz4&#10;sRMnTjz1zLO/+fd+9+JTTyPzjXND48PbO5uhQsIQAisIlBKCIy+9J44Bx8kLgYRmnPsciHuPqmLz&#10;j3Xe+xzJ5Vd0APygofMLCILAWZfprNtue+MqYVF4pjiVi0VMf/rpp9fXNzAJ+KBp0gx8wVQSfeaz&#10;r1bLpZs3r5NnhQLWb5JSAQ2Qq451I+fuhKAgkN0u0qdvjMmMg2rWi1Qb43yWCwnygjgMRugBQOEJ&#10;WJNbEiM8fyohD+6ZkKRCzyQyKtZuvxc3+kmzn/Yz3U2zzFiQ9ZwSnXnnJQmpFCjASHArGEgpjLfY&#10;pgATaJwT/hxqDOfW2nydMEZbmxntOINKhh9sDb13DhKDOrC8tflC4nMXMO4ZBwnwgAME01pbYzx0&#10;x9sakQoCFUi4hTHGOUkB/v8BhOQkuORM4UoMhuVAEoJI4htErINouDh8crCW/Z0mDhqUwhgmYhoR&#10;CcYRJIFQURAqQYFUQuRPQA00fy4p54gKBIjVTltvjeA+kKwQqEgFYRgiKggoDsaEALCF8ew/NJDC&#10;DRBwZfiCeh40YLjUGuusM4gVfB1ALrY76BlrrembrK/TRGcAxzyMDDPimtsNs1AevIcd5IE1BGfE&#10;WAD5PePOwdTEuGA815I5zj0pDlFlqDjnmXFpCuNbiAc1SRA7aIQbzh1YcS6kQLPQS5scjSNCmHBM&#10;eBaQjISKBII4LwIHU/MLmEoiRSIQ4BPAPuAYHjQS+IP+YO6d0wcE0ecYxlc+GR9kKj8IFPQZ1HMH&#10;tmDOMZCNlFJBwHnuMhSKYjGMlAylUoJATUiSnARD14OTRBNQACACBSlyw4AkkYfFnLfsALBzIpYP&#10;hCGoi5xWTsJw7r23SoGoAmqamV6WIWVa/f5us9XsohT1uv2k2+sabTKdGWMgMrJVWwvBdNqO++1Q&#10;SdSoP/qTf/j13/p7h4+eePXVVy9dOOdt1uu0yoXy9NTh8bH5cnlke6u5tLJVrtbHJiaEkh9ev/Zo&#10;4V6WtQJs3U1vbm7y+Ree7rT29nY2YM9iiN/ltTF+b69JPKhXR2ZnT4yNz/3RH/9nFy881W211xaX&#10;yRmkUb06MD40trq8/M7rPytGcm97+Z03f7D44IPG9mK33Vx4sJDEmXEUqOLQ2OTxE2fPP/XshYsX&#10;J8cnjh8/MT4x8YUvfGFgYKAXp3fv38PB/0dXP5Bc4ABCcFJCRIGAdrnxpcrzVMIFlhMjwcFa8DxU&#10;pAJxwTkMwxBncGWcYG+WuoPoIgIuBVKBiARFIXKPCeDzJw09RYLyJvAwByI4sljAi30k8cgzYOIb&#10;8Uosz0clSEiCEwHBAWkpuRIAkoowKPOnCgLBuyDOeS4cMgmlzFp7ECYB8byBJSgTJ1zRxxA6FrkA&#10;0zsPUQmR5L3WGtTQl6BOBDoYcdbimiSJNjqO+/7n+oZhGEVREICPUlIC0C2Vy8VSCY8KuFGBkAJK&#10;gF1OVhCwlOCFIAgVZgVhGBZLRawgYb6VD71zWmswBTiw8R83Y3/+Zw3UwSgQOp1OlqYZmsZ3ChQA&#10;dLfO5tHrPLRQcIKCZ1UEloGETuAuBGRxqClInwOwB30YH+mKJVVgIryjFBTiCmYVkkiAqXMwan7B&#10;/hWVDbULeqGUwTLduN9Psl6/3+/F/R5akuRC6QSCAiMzWZbhtQWCGZ0XzKvgbQAAEABJREFUH0gA&#10;kDLnJSXJnJ+Q+R/iTcCLxah06OiFQnmMs4IzEhxh9VSb2tBYoTiogoH5I6emD58Ynz0howopMX9o&#10;9tbN63du3og7jc21xyeOHS5E/Nbtq6uri9vb63ibqJQHjhw7s7mbLqx0ooEjVozOHX3aO/H47s3W&#10;1uL21vLgQJmYQ7VYX11efHQ/VH5qcmhoaLDT72S6K4SWxCrwbqFYLhaq5bISPAgCIjiEE4TzFmlC&#10;LC80GsuK5zizMJZEsdrOlKgcMeF0dXCWBSVZqHoqDIxOqCiMgkSKxsKDy0a3TZYwxsYmpscnDleq&#10;E9t7JrGDsjjDZElg0Rd+dEpwHm9u3S1X3fHT09OHxhbX7l/78PKF8wOHDx+tVcfCcGpn2wpZPnxi&#10;bnltNdZxp99m3DmTtZuNpcePL7/3jsn6w8PFw4dHgpBZy2Zmhus1xCHb3dseHKSBARoehlIIibwA&#10;Ms6iAusnrU5vp1jkCPak1w2E39pcypK2TjvPPHUqisrNjiVVKVdGg2BgfGx0cnqi22GN3STus2Yn&#10;Xt1gc4fn6oPDccpgk4GhkXv3l8NATYwOBJKwV56enj5z5kyj0bhx88H+Prt2daHXQxSz+UOHhtAG&#10;quMj5Y2l+6bTHq3XOu3e48WFQKRPX5g6PFsZGeUq1EePjZ46ea7XMd0Wq1aKR48OChwfWjdQreBw&#10;f3yivL3bWttYO//U8U995gXtYuNNoVTrdO2jxxt37y0HQeCc2W3sZTo5ND317KWnpienlGCI+143&#10;HhgYmJ6eHBisO+aS1HDBJsZLpRJLk9ZAVXmP6hHs7zdufPRhv7W6uflwv9s1FHY69tDcsVopuHPz&#10;w6g2MDA2WywMlZSy7aWsef+Ln740NzPY77YXHjwMlTh/6eLQ6FyjpyuDBSn7Tu9HKq1X3eCgXNtc&#10;6qVJrHk/5YXKyPtXbzYb7VOnTs0cmUl0z5i419unQjEkwRGKRRSUQDV2tq++995r3/vh0v2HowND&#10;X/vSlz/7hc/JSnGj09jrd/pZagxzloz2yFLNELmUeJvYFPmshBCe7W9uf/TOuz/93veuvvXWwu1b&#10;pUL00qsvfeX3f+9rf/yHv/Mf/8mRk6feeP1ny0vL2PwmUTEYHQ9HJ7qZj7WPTTY6MbKzs+WcRuQJ&#10;KbHISZkXO6zBGEGuCGTJwbKNPkbyGsSd995hScHHosw4ZMITgEgAQfTk9skVE7VJ8UNJtVpeXX68&#10;8PAedxYgOEvjbjEKjh89fOvGdSSkEtTc31NSwk5x0t/e2BgdG201mknSDyMVhgpXAT8ThxicMyJP&#10;glDuwkBmRhvnSAbaMOsIV6yvjOXPUarYQSOff3HO8eW9R/31/mCIMes91HD5kyfCE5FUQjERZFx0&#10;jG3GaVfbWLvEsCTz/STrpVnP6NQ567l3HJSc5+6ABG77mW33TbuP7b51FgwJR4uBCIRAxkpjXZJq&#10;B/cpSYqT5F54zgln1ca4A/DGW+ONdlq7DDYEMChA3HjnPTe4MDKOaeuMtllmNXT2hpgD8P9wxSTH&#10;iRFxEkx5HjARchFKRSQxPcOmyXnjvD0AjHjOGDbKnOFqPVTJjQMFzIEw1uYMwZI5Lb0THvSZ5FIJ&#10;obCjICImBeOSUJzJw7qWe6eFYIIYdIWnhASekNjRAEkEnAtGoARU9ovmnEOfc46rBxUix11qEu2M&#10;ZQ59Is//TsvRnLcOwgFMrDPEdmI1rqnOjLOwVmJt5nw+mTPJYQ6LshNwhpSWHAJCZwS49+BgsbQc&#10;sIYdQZblsnn0vbOwB+d00HL+hBtOgkBOkFAHDR2EHITJ4BVrvPe5R3zuF0lgJxHzQQAUIrhecZiC&#10;iAc8ByXIMvtEQU8exuUEloggb7yDmhA8B84FCc45RizzxjEA4tAhAj1iA1FhXJ4QjnOSnBTsLRUS&#10;u4BdUBiWoxAb+KJSmOkt3qm4M5k1mGCM1yDGiCEgIQkAuUbElIJ2OURKFqKghMmSK8HhUOYtc5aY&#10;czYDtcwY7SyEQU2BIzpZ1smSns2S1OLMOE4ybR02Z5xzIaFFHvPo3P7orR9++9+sPLwWKVuuVA4f&#10;OYFEY0q89fbb1z78AIca3LORsdmJiWO//MXf/+3f/Idf/drvfe7zXwI1KcRuY/fwkenDh8eeuXSC&#10;27RaVA8ffnTv7gf93i5+4FtcWl5ZWn34cGFlZbnZaMdxymX0ysuf+Y1f/507N+/e/uj6e2+9sbuz&#10;4ZwpluvTM0e++pXf+N3f+P3Gzs7l119bunejsb7MddLc39vd3xcqTI07cerM8y998qWXP/3UCy/H&#10;qb1948blt989cfTEL3/5V5556uLYyEC/u5/2miuPH6CyHZqbg59KhWK9Wi+EhUBKQSQPIJAqClHS&#10;eCiZkqwUSkBBERDwgX2cs9oZY42B/x3ee/P9eqSCggqUwCz4BIhMwDsCLs5BYDL3gufvAE+ucFCo&#10;ZCiUFEJKjnCSxJCcqPCYL+FW6QPFooADCiFFisIAGQpMi2hUgoOkOGBRjKJqtYqNBSYSiAiG2BCC&#10;gQgJ7pxDqGPIWsR+Hqv48g4RYZ1znLiEkoxpreM47vVRO7X3Hs+M1tiVAkcQEefO5jqjmuksAzUp&#10;BQZz2YkrSQBJnFj+UyT3OVkYJRdDcilJCI7Mgk2xWSfOxM/twNHjzniduYxELrexFpaFAIIIrJ33&#10;OV+MabDV/Tju93ppmgILjxhjcAd0cUByzru8IARCggtyOQwVsgl8VW5gUoIE5BTocCV4cAAYBAVY&#10;CSg5CFAEFSwMDoMA+MUj8a1nSHsHzYRlHpmSZah6JomzRButrYWEjqEUGFydA7LjjDGBKyxpkf6M&#10;HEN4KZKAAEyFkIEUgZSQIZQyUBBMEpFgPDW2MjRWG5m0mUOmBIHqxl2kfD/tOSYTw2tD4594+TPn&#10;nn6un2kRyvJApWscuLCsd/fD94oh9yw+e2FucIhtbNzjLNbWTM2fKg+fDOqnXDiXybHa6OmZw+dX&#10;lx78+Ht/mcStftxr7jWuvX/l0f3bs5Mjx4/PDA1XZo/OR6VodeM2UTdQ3mOr67xONOpflppMJ8Yi&#10;DyxixRvnDOyQGJ2lOrcHYgcANa1zTsqMF335UGXi6eNnXxnAqWQpzJqP2/vXlx69XS6p4cHBSLrD&#10;M+ND9eGRobla/XBQmHRBbWF5udNanpmUz33iyPCECmqMSj6lRJXk5s7GdkOfujg/d2o8VcJEg4kf&#10;62e1+vBkWAgM13OHZwbrZWbiKMwQSs1mPwh9oZAODrnJGfbJTw5/8UuTUdSaP1S8cCk6e4EfPSGm&#10;59zEuD56RI2NsskpKlbYxCQ6QbkGI/e7/b5jLo2Tu/da/cQWSwFS/tGjrTu3Gtevd5aW+8ZGO3t7&#10;1vQxvVhkIDg0wk6eYaWqRyIMDquJKdHYb69tsu1tbXRqUh2qkLPw8eIG3jSUYiOjDBUlTZhzwcrS&#10;dpbS3PRc6JLQNAK9v/nozvraY+7Tpy8deunZ+ecujX3qxaPPPnWyWq5dfv/Ww7sN6VCsIuf50uJW&#10;pVqaGB2pFoqb692wxC6+MF4edJt7i5brNGN3bm/fvLG5vg6l2Op6486dNYTd0WPzzvif/PBnt2/e&#10;ikKBLWypoI4cmiKWrS4vDVSLk+NVKVl9tBDrRr0WKemxUIRS+SRZW3iok5ViMSkNDJYHZk4ev4S1&#10;aHdvc/b40cLEya6v1kMxRLvPHrNffXm8sXTlymvfefun37/8/luriwsffnDlxv07WmZBqTMwbifn&#10;Bnd2tvr9bi9ONxpxIwmdHN7at2+9d3d9ozM9ORkqcj5d2VjQtlMuM1q+d7emJEv6V95448ff+c7y&#10;gwfjQyOf+8xnPvnJl8+cOTMxPcUIG//EepfqLMnSzJg00SbNnHYJfpOwWjLsOQjvrJcvv/ezN16/&#10;dfu2DKKz5y+8+qnPfPazXzh1/NTo6ATmNlqtK1eu/L/+5386PFD7nd/+dRQ74txyQkVgzFUiFTCL&#10;I/rG5jqMXJG8JBkKBpEPpFACNZ5LYigoqPLAJ49a/ARQKfIzOues94iV/PYXH46qKugXt+ikaYoj&#10;EwRiqIJisbSzs7u+sb6zs7O48KjT6SRJwjk/duzoe++9r5QcHh5eXny8tbXRabYync5OTR45Orfw&#10;8H5nf8+mmSJRCFCWcWqLkshBs7G3KzlJITGKMuq9Q6gipPr9PgTGuARReB4PUBCc895ziMg5BEOx&#10;4wcNgxalwTniAgOIaWfsEzSjDefCeqEt76ZZbAx+guzFSbPbQy1DP4Z6OjPeWZvbA3NT47T1xvnM&#10;2FQbXI1jRFQqFGBySUxILgURzGpcrj7Edd45BLNFTXTM42q9y4xBZcq0zYwFo1TbNNVZZqRQnnL5&#10;mSDPmbY2yQzYOfBmOSOo4L1zHs1556EpRjhxyQWYQgCJPhEGcwznrHUHHf/zOfkUzAJ4a5kDE2aB&#10;5HI8oDrs0jgnRgDJEVY5vuQCdV8wDrq5ERkWLyh60AWhnIiTnEli+QRruWeBlIGkEPoILqTgQGOM&#10;cmIQxOCO53HkjHcGFs3N4uEyn7PlePoLyOUjCPRkkNBFdDoHSX2i8YNyEmcpXIDJ1kJRLxgX3OMd&#10;RjAY0iPUBRFhkJEzBkbH1TqbOZMak2qTpBr2B66S+Y6JBNGBZBCA/93GkD4oiE4bbWwuf87Mea0R&#10;DrlW3nkQ994zzBcEcwVoCh8cRUAyxxgjxg7Ey+kK+Nfnu3As0MZahy/GIGn+DEpyLkig7+B8uMZZ&#10;c8A0V9sD12mMGHDPJ2KWADa+OC+GUaFYqJSKxWKB422SMSVIcsJ0AMQDOKifZWmaWmNwC0eqQBZC&#10;WS5GWEjKxaBUjHIKUVApFaTk1macM8zAxDROTJohLDNjeknc7nb6aeJZXnZA33lHhGxyIAucXoJj&#10;H43V+uGda++//f2f/PCbN6+/c+3Ku9/4i2+srC0/++xTn3r1JcYMfnTebzXhi6GRiUar1+9lc9Mz&#10;kNE6nZh+sSy9Sx/cv/G33/pLnenmXvODK2//9Tf/9eNHDxqN3YAk51xK5YwLpFxeWr19+/Ybb77x&#10;xk9/+vprPw2kOnHi9LkLF0bHxz716Vc/+corl5559qWXXvq1r30l67cePbi/urK0tbsfROVWJ271&#10;dBhVd3eb3X72aHHp1t072MieOXUau7ef/eS12x999Fff/Matjz4oYCtM7tDc7IljR5izvXYr7nVy&#10;Nxnjba44HC2EFJIXC2GxVKrWyrVapQgqoUSDOzjnwLHMw7G53xjj5AVRIGUYSEV5fYbL4FMEAkCC&#10;2M+BEQcm55yIlFJRFIShwnTvDKbkJQg8pIxQLuFUYmD3BCQyQQmlSAJPsEBgqwaOKhBcMKQJmBKS&#10;VwnBkc7OB0IBEXzASwiRZYk2+V+mMzSNlmkDlRHwcKE2vW4P5c4ai0KF0Or1+7gFbj6dCIWahIB1&#10;UMlLpSIGrcubMRZUBBEThEEA5XmRJxRxEpIgGwahEzIJ0xljwAO6pHyHKoAiJIlf9YwAABAASURB&#10;VILNeweC4A7ZnHPAEQd0UFKstQxCHaQPxIiiCKsMKEdKlMvFKIpKxVKxkP/hqQrAJygE+UFSEbkU&#10;FYANV0riWCUZdxAAIpFgObJUUuWg0ARXAjbkgSQhgA6fMJ43L0TewURO6FA+hmMEn7fMaNjKWgOZ&#10;gYAq5NHzHpriAo2ctRbnbtYpIZXIiYdBTj1USFgICeeTUjlDpYgEP/h4yMm5h1BeSOtJEBzr4REp&#10;AxiEsfxIKImNkqVAFZPUJtrcun3j7TffGh0dx0vricNT44OF9dWHI6NDMiosrW1mxrV6iYqGKgOz&#10;k4fOHz3zwuyRC2cufrKbMDydPTRfLoVba49d2mUmu3DuzPkzx6ztPHp4+/ad671eWwX84YNbjf01&#10;5jSiSye23epr7SCud9xom2YGh2X9NEXQaK1hCsgP3YolvEyWYbGoVPaeax6x4vz00RfLg/MyKNYq&#10;pPtrq0u3kqS/tt1/vNLlqjIwMufFwNDk8c393sT8saGxaW3t9taSEJ3BgXBwuDQ0VhoYrbT7+8vr&#10;i7XByi//8jPGm83dhiyNdU2llcjYBDB60u+Vq6F13Rs3LyeZSdL4lZdnPv+58QvnBw/NVScnK2dP&#10;Hx0aqqRJY2y8WC6lipITJyaOHh8/fXb+i196ZWKiNDwsL1w4dP7M6OAgHT85MT45oAJXiNjMVK1S&#10;jsZH2dRUZXp25tpH9z78sHH3vtnaZti4v/n2+sqyLZUL1Sobn6R6jQZHoqHhaHe3sbrcjDvU2LU7&#10;O12tGQk2NFxTgjX30js3Hrz33tWlxcVXXj03NVPB3KjAsEdqN9qN/cb21trdj95+fO/NbuM+57ue&#10;s7GpsFJx1Zo9cXK0XvUbq4/u3niws5XvaI8enSRhO509YxlKfblS7PW7jLNnn5suloKl1aViubq+&#10;0bhx4/G7l1f29g0nOTM9OjRUPXx0ZGRsYGtr887tlcZ+58Tpw8dPz4+MFI4cm0izDrZpp0/OPfP0&#10;2eGhajFiznbHJ+uF0Md9s99sS3KlQE8MsyNHxkYmBmSpMo4fEUZKCzfeqVTl0MRgISqWhJPt+0H7&#10;5kw9ufretz98//W93d1GM44zdu/hg0eP76Z9vPI8arbXk6y3trq1ur5vdNDuicrIqaB6eHNXv3f5&#10;7vZmd2RoYr+RxD23tLyztx8PDo+rQpn+xX/7X//pf/ff/vk/+6fTtcpv/sqXv/SFzx+en7U266Zx&#10;O+u3sjR1HhVNMVLEJePIKnyFKggZk94t3b33029964d/8e+3V5eGRoee/eSLz3/209PnzgaDI4kI&#10;EsPv3Hn4rT//i7/80//jze98p7G+euLw3O7Oxn/z//i//dt//s9uvPnTKz/74bU3X3t4/f2Fj967&#10;+v1vXf3Rd2vkv/Vn/+pf/+P//u57ryvpHBls0xSTgZScC8EEkQqlClCBBEnijqN6cI8Oy/+NB3yM&#10;vSau3jrmPHlEA4uUAoRSKhIofc5o8k4pGh0bnp6dQqh4hlfJaH1jbWd/t9VpGmfGp8a++73v3Ll1&#10;o1auTE9ODQ4NzE5PceaOzs2uLz+2aZJ1usKYCDJZC8soxNbwELZfSwuP+t0uXmlWV1f3mo3d3b2t&#10;rfWk3yXuA8VQkHQGi/oDuUhbl2RpatLMpNgSp0g3kxiLYZuhxTrFsNbomiwfBxEUVWgRqAA6au9i&#10;k/WwRFmH6mY9T7XpYEWKUVXyDZr1AnvEBARNXlCd89ZiQ2OM8UqIMJB5xVdYsGUUKPx0XQ4i4SAj&#10;57AzTF4IneCJzTQWN8Y4gz9YkupuP45T7RihYWGFLwR+S2M2NSkqu/cc6CqInuDjlnNieXMkiAnJ&#10;uPKOW0gGe+Tj+Di8oQnJSTDGnbHaeQOnoE/+QB7PuGeBBAoLOIukEIxjipQ8igKMooMhpUQQ5O9S&#10;UgrvrVIKq5e1jiiPE+NhBMPyISdJcOLoRoLUAXBnJfEwkLiNJA8lZHWMO0EkkabOaJ16ARk4BHIm&#10;E9znEcngB8Y5d3CGyyPQMm8ccwd7XHwppkIeACRXzFOsTS/N4DXGGNY2cAtJAiQJSQSluOUAxohz&#10;4UlwwoEC4sSaPCh4ank/dpnGC5JxPmMeP+Y6QQx+jBTEZJI+BkUip+YZEUEkSOmJAzgsgziGkNaQ&#10;EOCDDOKCnHPAVwJNRlHEkXucoXGD9YfZzGltEWBQTcOEXqJx7q2xAK21wRe8zpgUuQGVoFAKmBdg&#10;vEkNJvFukiAuoZRlHHRSbzKfh1OaaO9hKs85RLT2QNzcntr/4soMEhmG97lhU2szK7mAwlEgPXfW&#10;Z9idwCOCM0k8CkJIntO0mAURrIJDA4HxQhAGIlScXJZKYqDY7XT6vT7iGQZNU10IxQfvvdHaWZ2f&#10;HMqy1r/6l//8xz/49smj807H777zszu3P8Rp+uDI4NjE2ND4YKECdbNnnjt97cobd2598NWvf3Fg&#10;pHL/7vXNjSVUiQd3H26sN3Z32jwzyvtOs20zl288OUTTSsEzSghlbfrjn/zt//an/7SftM5ffOof&#10;/uf/1e/90Z/8/j/4B/0kuX7ro9de/8GNex/euHW1G3dKAwOj04dK9bF27OuDM7NzJwpR7f7dxTff&#10;fPfGrVt3bt0wOn3w4AF07DZ3lTdFSRGna2+9bbudark8NjYeFaQMcr8665IkSdMUBrLMapelOtFO&#10;k+JMIHc8hxtVSFJY5gUxhkRgedFAOoB+KSoWoqCAjwq4EAxUiDOEsJQkpeMOlReADkOWEpGiIFJQ&#10;WUoeKIGTrUKg4OxfQChJCV5A1VCqAMJhUWGACSUgrlQyzBuqPjFBHHEHXweSJHHpHUQOAwkolyIM&#10;wqdAyFPSmSxLnDOcvEYMImichjoIeIBxNtEmzqA2PA+XeK0t50KqMAgL6ECfYqEgoBRxBUcJBsZC&#10;MBLMWG2NTXFE4hxIMRgFaQXBOGeMEXNWpyZNMGzB3oGyQxZkJrVOQxKGO2v4Qb7g1trM49Y77y0g&#10;DFWhUEBxUCQjlb+dDtarw0P1GlxYjDASBjALh+7oF0JVKoQRrCk4jAkJEe4gAiFDSYEUEsOoJAfp&#10;Iyl3BndINhxbAAUugueYJBYqGUhCYQgETJurAHdIyjssl0p770FZ8pxgFBZDGQm4hguUPBy587x6&#10;EHcGyNxb4p75TBIPlQglLAgWHPThd2gXKDogzsGJmBOMA57Qt6gTDNYx2iGjBbbNPhM2P6iC56xL&#10;TMACzuV7lz+49cH1iDEl/eTE4NRYdXBQTk7W95utOwuN4sDpwfGzw5PnBidPieJYWBoCBcekUuqD&#10;q++NjAw9+8IrU9PzRcnufPCOki6KPE6rVxbvPFy4fez4ISVYv9usVUoIOfgkTfXOdqNcqqMAY3nr&#10;xTpzMrG+py1Omy1MSipUCBoJ3WF5y4yAaa0jBisUEj6YijFVGAlU5PT+5tqD/Wbn5oO9jXa94+dt&#10;OHd/NY3GzvXFEJUDJ/XA0NDg8PDx04cGhyuN/S3Yp1QOgpDK5XB7JwkUW1hYuPHRw60t102GDZ+o&#10;j8ypsDAzPumyfq0ktrYeysiePBsMj2Ibzcan45c+NR4WulMTI3fvLF+98nh3J97f3VMqrtXYR9fX&#10;37+83O6kj5eWHz1qBopPTdTKRT0wIIZHUdpEGBSKJdZutSbHytPjZRWp5fX9G7cT43gvZoyK29uu&#10;1WLAKSIQJTt0uBaEeqASBawQuME3frR67d20u8/KBfb8C5WXXz0yf2RKBtykTAnOvOj1TblsJ6fp&#10;0rOjA4OsUqGx0fqJU4cGB4Kktz062H3h5fILnww/+4XSiTNVHjYrA7TfXnMuOXP06LmTx4MgwjbV&#10;sKQ2oC5ePHTmZF1InmQZD/zYJM8yt73e7OzZ996+98G72x99FE9OD03PjpJg5XKhPlgjKZuN/tZ2&#10;t1BSs0dmBscGdtvrTz1/ZHqmXCkrncZDg9UwYNPjA1MTpanJ4X5vPzPdco3VR1RlSBw+Wvra1z9Z&#10;HxkSpYHpE6cnpoYbD18fppVKFdHuBoUeMVty7ccXRvYbG3f6vZ4Pg2bGBmbOOTXU7iWD9TDtLvT3&#10;F0aHR5Ssp/0i2dGtLdHoVstjz6VqrpMEUpTJFxYebF25uvzulaVbtxorq/bNd+5f/vAx/aN/9I+e&#10;f/754cE6jmf++//h//nn//bPlhYWhHMR9/ViVIuCshJjlWpZCIIlsqzbaDy4c+fdd9/9zvd/8MMf&#10;/2RxeTlJ9cT09KVnny9X64xhX5jFrU5rr3Hl/ff/6T/+n959+53jR47+we/+zh/87t/78i9/8au/&#10;+pW//x//8d/7nd97+aUXz506OTI0bJ3Dgffa+urm1la31T1x+tQnXnz+lz776sTIoNUxUjpLUiGE&#10;zwskyH8MnHMShKvkQjAizwTn2OI7Y7x1Ofi8WfTzisNwg5lEqC02UgGawYZbqtHR0aHBoWa7LcNg&#10;ZHgEkkCM/ca+ta5arf7oJz/+629/K4mT1v7+w3v3uq2mMxoHV3tbm0dmZwLsNIwrRlEkUGER9oR3&#10;nmqpuHD3jjNZv9dcuHt7dLjGbb7BqhRD6CCJBVKCO4RBIXCcoJb1Ll9OnGOeXF5ICcrizngLsfHh&#10;nDPi0BYgOQlOJIhIsgNkTMnpoO+5cQ6bbIBxznvOGPOOcS4451IK8OWCjLOZ0akGlmOCVIimCqFC&#10;hVWMFXGvAiVAnDlrMTEIlBQCRASQg0AqYIRBoIAjmPAejDz3DJhCCALknBRUcuDOMREpSpCEQULG&#10;3IFUHHIIwpQciBMJUAEObnGlgyaIAHTQMM6dt1oz6xQJKXkYqigIwwNRESRKCPSDUCrhAykCyXHF&#10;DFDDXFwB1liYxVmwcrnUEMV5IhEIHkqCzkpwgCQmWN4BBUVCEle4CuKcW2NwJYKS+a3WNtUG8Y/i&#10;rp3BLRYca3zuTc6EYIGEPByyCSEkQEq4QATKwruMgUsgBJ4S43BrDkI6yPdzYAcNEeIPPIsOY0Qk&#10;cxCCBCOey4/1DyCJhUr+HAJMhagSXAOF/UcIUymplOKCMP7kqT8wgz9ozntI5ZyzUMB7ICklIS7n&#10;BJ9577yD+t4YIDDmCSLlyM4+MSr6T8AfNLAgIvCTUnLP8CjLMm3zwIuTLDMaPztkxhjvcJOHyoFB&#10;yuUStixCgDlHgKEDOWE4TlzDulpzbEGQJZ5jCqyd4JesPrZeOWXtrLba4AFDGbDeOyFgjaBWKgCw&#10;X5XEq6VCOQoLSgYSPAhm1tpY59I07fd7cT81NkuS7geX393YXB+oVqKAwoBqlcLu9vrC/Tv37txu&#10;d5rdXu+5554/evzU137t669+5jNC6aWlW2Fo1pbv/9U3//z+3Zu9Tnt54WG33ZybmarX64cPHy2E&#10;4bNPX/rC5z47Pz+vVFgoFM6fuzAyPFYqFXe3NyvlsFIKDx+a3N/fuHv31v37dy9fvXzt+vXNzbV/&#10;/X/86dtvv7m9s768uvh4+fHExOgLn3ipXBmemj155tInfvXrv/97v/d/eu7ZV/q9JAjtvLrtAAAQ&#10;AElEQVSi2dn5TOuZudmwWPilX/qlWq02ODAMkyJNrLM4cR8bHyFCRnsBl+I1VQhEBXMezVoLDxjj&#10;jHY6M/0EdkiyLDPWwksgiy+NntXwCJyL698FZPrfvUWf8oai4DhKM3GBW0GMPUE8uHpLCCrkSj7o&#10;sONUgpQSgcSFS8mVJMbzcexKCzhLDsIgCAQCmkihF8gwRAWQUfCkdpES3DnDvcUVknIEERMHAcOd&#10;ZRahZhnnGOEQ74k6uAIQnJgTBoVABUQCTwEQGFcEhnMWpEiAHMdtkiSYAos5zlQYylAxzmFC4xzH&#10;HM5BgAQnIiFICYExQt3zzjuHWU/AGAPiRBRIqpbK8AKCPB8R9MS23tswVMViWCwVy+UiLBBBZ4JF&#10;CGhPiKDzBJ7cegYlDK6QRhIHIVjvySOgQQxQ/ju3Ai0XUTA4KHeRBxYEZXlGGBjr4D4fs7nXnCfm&#10;CVQELsL5/Kk/cKOA6FKSEGBJuOEiECpSQkkVhEIqkgphpsJIQiOYGOygpRCwVO4IcHBocBDzxjHj&#10;rLY+0VmSagDqKkIxjk270/feaQ27UbFcOX/+4i9/+WufeOnVUrHiHU+StBBGpSgcGRk5e/b58amT&#10;mS8kRmqmmu2uUrxelkfnRphuVSJz8vhUv4+X6O7owJDTya1rbwve3dpe2m/vPPfS87XR4Tv37qeJ&#10;3dpu7e23uZKtbkd7lhgfa4+rI9GLE0hFUsgwgBoiIBIChpSUGxNaGWs+PuOwPLNB36jMBUimLInr&#10;1XKvBXmD+uT5aOTsRjPw4VRQP9rhA8HQ0UZsHy8uVIqeuT1jt7v97Waz0e0kG5sNVagdOjrKZNRq&#10;9oQIGigWK4s2w6Z6tVIR5UJlpD4aBXJ8cvDFV86I0B4/hr10NjCgnEuazc5PX3v7ynsPN5ZZErPT&#10;x2efe/bS4cNzo+O1RoPdvLVx4+bj+hCbmhrD6tlqNOr1apbqjfXm40e9qMDmDw0xpwdr9Vaze/3G&#10;crEkKpXRKKS0HwvORgbY1hq7dnVpoM6OHZ06fHhmZ6fZbsTf+/adx4/YuXMjQwNsoMIunJ1pt7bv&#10;3Lq1u+WBefrUkSS2pRJTiupD1ZHx+vh0lfuMu75kyd7Oo5PHwldePn7h0tjwBCPVw5vCyMSQPYhC&#10;LoL79x699+79/WZve7uxsbk/NjIA8Tqdnjbi8dI6wsZo32n0uk3NsEET9bHxyfHRsN9vtTu79Wox&#10;6cfN/db2RkOnolwcGBweGxwZvXXvjrE6zXre67W1LcTA9uYmake/26xXyvOzsxPjU6VS9fCRGWRk&#10;Y79bq1ExQp6G1ros3lte+IDMrot3edIdq0SisXTvzW/CNmXRnp6aP3X+xYmZU+fOP/vMxVOXzs2f&#10;PD4xOVo8NlsfG6pu7OvdeKhtx6/e7y1uB6s7wW5TcCoXC3XvebvVT2Pe7fAbN3tbm25n2+41kYpl&#10;Gj937sSLL/z2P/xP/sH/5b/89Jd+yZL7/t9+63/9H//Hf/Hf/TfvfuuvH7715k+/8eev/cU3fvbt&#10;v/nB3/z1X/+bP7vy09dcHI9PjT/9yU98+stfeeYzn33ul3954tzF1W6CA8n1pbXX/vJbf/HP/+nf&#10;/un/snD5nfnxwTMnDsVJ5979W/ht66M7N994/8pP3r16b2Wz0U/2e3FlaOTUpade+sKvfOHrv/O1&#10;P/zPvvIH/4BV6h3uikPDYxNTignhkMysn2ljrTEe9dF7b52zzHvUTkacc8lJkZRcCC44SorLKwpQ&#10;UBAOwKOhQAATgIKCUgNAB7sBKcXk5MTo6GgvjgdHhs+dPnP6xAln7Ob6+vjk5K//1m8ePXHsvfff&#10;A0KpUBweHCyXS6dPn97a2d7e3KphyRVcMuxiHBgHUjijcfQsWFYgd/LQXCWkomRnTx6ZnRwrKIGF&#10;CjgEVG9QYUlQoAJJJEkIJhgjy7jF6YKhJAerrUfJcBjk+YbesfwKRZ7UWVy9w5+Hd2EKXGEPx8nD&#10;CARjAEiQFDCO5xJcuFAHjQvhOfXStB2ncZolmc6sQwEKAyxDQokcQikViUgogGLEnEfNLWBxiwIE&#10;VBBIJSgv6Fh0nWfGOusgGAASGW+Ns15CEgk3oRxrZ7AFyIzRxjjvjTVGo5k0TcEcPTgCamA6gHMu&#10;iADoAMCFE+NEJISg/A8qQrcozG0niQFgUZhPMC89TsFtwLTgljODcTxlxCEcP2iMIW4854S/HDgP&#10;FAUS2wURKhlK6E5KcAKQkBIgMQ+zwFmiEWhxwYRgEtwc49o6QKyhktfGZ9Zl0F4b7iwBQzJwIcon&#10;EPegDC64ckggOGPO5nZzlN/nUpEA178DeEAeaFqneAStMRevWMXoYJchFDY5zFos2d46gGD8CXDQ&#10;PwBP4M+NsRkyKIUfIFX+gAj0BPT6BXjnAcAEYIGEYN6DNQsCxQXhobE2ztIkS+G8DLGJe2vz/LIO&#10;E38BjrNfgGBccgqEVEKAEQgC31iTZZn+eUu01drGKUIAcQhlvHFOW+sZWc+REYgfx6CG5EJhMDPG&#10;OFDyIAUEbZ2zznPqOx0bk1hjOLMfSy7LpSAMqFoIa6VwsBQNVop1LHERNhayVAgFsoK8lDAICFpj&#10;tXOGpAmLsoFX+V5aKVetMZ32/o2PrrlMj9SH4m568/qDm7ceXbj4iUvPvHz7zr3vffev/82//me3&#10;b7yXxM3trQ2n/XB1EP7hno1PjE5NTxw6NHP48Ozk5Dh+x+fkZ2bnf+d3/+DChWeCIJybnxoZrWAt&#10;OX7y0B/+4R9MjI02G5vXP3r3h9/9m2/863/Z3d9/6szZU8eOT45NHj9+6tKlSwsP7q6tLkeyGPd9&#10;uTb+4a3H12+t/tIv/8aXv/K16elpHMc/8/SLn/3il1Wp0nfuxVc/O3Pk2PlnX/iT//y/+Pt/+Ccn&#10;T51EgiDiquViGMAjVCpEAUklQ2ICwD1Jrpjl3CH8OSwCgPqws88/iE8EAhFii8Md+HyMA7SPwXn8&#10;AeDrX0D+iFnccsR7/uVwYQxYTkgCYwmuSqgcsHEHcJlnjSNuSXgZcKVYVAgkkCW4e8zFLBIMIwez&#10;lEQPqN5bmwsK+mDKmRCkON70EEUGs4hIQm79pCGK8B5IJCQsIEXeEZDGWmONcdZlWYY+6BhjdZYB&#10;0OHEGWOcE2NMMB4GgcJ8Ohj1XhxoSJ4BuGcATIGi3juLuLYOUwKpijgfBwRhMYqKEU70heQCUzBd&#10;ckKmBFKGSqmQooKMIqmCvAkhOHHGyHFm3MHyx5mnvLJBXIwAvM85+dwOxnlPJKSSnHNIi9uDcYsO&#10;hwKUq4Dx/1/wHijeH1zxNMfFBJ4TEYwwjwQJaMI5rCm4h2sCSCy4IMYRQwJ+4ZD4SY0qhlAzQK1W&#10;gii3hQNNRAMy17GDBPdcG6etSVKNV3BsiHtx2un1u/2kcwDdfqydJanSzPbTXpzFmXEqqrGgFFtR&#10;ro2VymPHjj47NDgvFd5zChubm/t7+1mWzc3OWlSUrKd8s998lDXuN9Y+MK0HBWrfvXNjdHT8/IXn&#10;n3v6Oekat6/+bGJi+Pwzz+hI3Vtewc9ZiYXpR5mqre/udrO+LJW62vaMS7xHkVGhLCJ5woMFSHrL&#10;wAbnz4xgckfW+DzEnMHanVhtrTFpluosSW3a9T5VTjPnVMIqxZHjqjRfGTmx1uG+NBsNPi2Kxyql&#10;otAbBdo4dTQ6frxiiS0sxo+Wk5WN3upWb2s/NSw4febo/GQwVdulzgdFvzRe9YrBCXUZBMVqaWlt&#10;fWvHcua6rXaroe/d21lbZWsrmUtYrchOHy1NTw31Olk/pr1Gr1iRpcrwzg5TMiiViqsrm4IXmvvm&#10;ww8e37u92W2zw4cPnb9wpliuzcwdv3D2GZMyb+3O9tboQGG4yk4eURfPDczPMGzNp8eHCjLotFPn&#10;pFSVgWH27CdVabB3/hz7/d+72O/uGFigb6pl9srLF/r9zWKBnT97qlgdv/Nwe213v1ApjE8OQLHb&#10;H75/fHbkN7/+WcHbxYimZyaVYs1W5/0rtz68sXjj1sq1648ziniRxYZFZfbM04fGhseuXLl3767+&#10;8Nq2TiNrsD5WtlZbzLJQltfXd2r10szcCDFz9NDozPT4zub25nK7vZ+1W9nq+t7jxbX79x83dvqK&#10;ws2NxvpGc28vXV1r7+13kiQrlko1bEpbbnc7SWO+trTR3e7MjxWOzU1IZps7e0ljW/UXxsu9IFIk&#10;CrwXr3/43sK7fznMt8qR22vHonpo9vTnLjz1pU+9+PJ4tHN6vDtc7o+NRNIk3bZe7QzvqbNb6vTA&#10;qS8deua3RmY/0dpsP75xu7Gzhp+oPaM043HCpaI4YdqQNgyxRK00s0HU6CWWy0PHTn7tV3/zH/zJ&#10;f/J/+pM/efapZx4/uP/nf/Yv79/8aGyg9vJzz/zur//6f/rHf/zbX/vVTz799NTo2PDgkAYB4/ca&#10;rYcLj69c/uBf/em//Is///fr6yvlcvHw/KGz584eOnQkZaxnTFfrvW43c74+OnH8zMVPvPzZS8++&#10;dOzk2YnpmUKxBle3+zrWzKho/NDh0em5vrUf3rlz7dq1zfUNksI4m2lrtDbW4xtlCengHBbovFxy&#10;4gASKPpSCpQqIp/vz7x33nuXN496AcjxeH5wkqYpP7gRQgIwt9vpPHhw/9HjR3gbGx0aHqjXe90u&#10;F+L48ePVavX+3XunTp32HnsvGajg8JFDDx89AFsggIyQYMqtNZlONtdXhgaqh2amA8FefenFgVoJ&#10;W4RQcmdTFC+BYuuZ5IKIII+xNmfPQYk4E9Z6axhS02iL2mycewIWyXIAEADaMHwcFgPmcrWwqeI5&#10;Ap4xrE1CqIAJ6Yk7hkcejAKpANBRw4DGABFPreeZ0e1+0u710wRbFhgTz3KLwXqck4CBPBNEARch&#10;SVCQsC4RhgXDhUuQFoIxZp3jzmGWtdZYm2rdTzJAkqVphi07KjNzQLIeQmM+pgANa2GObfAAyjgM&#10;QjBcnyCg8wQcmrUYzA2lcIFcxLiTxLFsAMjnfc4cLOSdLgQqUrIAOCisEFRwToyJXFrK+0S55LjC&#10;C+Jg165EGEhsiHENZT6iBAd3zAWgAxEwWykppbLWM6jroXW+ZzbGJ9om2iSpzvI/6KyNgVYWEw+m&#10;5ybFB7eS5wJILiChFIIESYkhEpKkUkEolMrtCcxfAHECd2utzqlqcCXmAPC995DDwTKQDQBePL+B&#10;tlzghvI1HnMhi8dG1uWYEkzxnHI8sPDe4e9jwM2Bk6w1AGN03ozOnmhlcj86a0EYWwdM0YhRa733&#10;v2D6cYdzRhzjYA1gjEHFUCipYDwppMBcDAJAH2URdksy3e33sVrHaX6UZRkiV6QQw3vjbB5FOvOE&#10;ZZEnECdDTiDgyHMBea21qbGZ0c7zfpa2+91mu6mdgZaBlMUoQDwUsFdCVAQK2acEx1ajUg7LWCGj&#10;6OCgrlAplcsF5GkhwPLH1aWLz87MHcss7e42coZx3yS9ve2dfl97H01OHe32nPVie3On1dwXi21A&#10;dwAAEABJREFU3HqbbW8t93uNcjHwJpNKlMvRkaNzGxsr1sZrG48Xlx5+8MHlra210bHBmdmJNE0f&#10;LSxEUZhmvYtPnfmd3/31YiSvfvDeyvLCg/s3P7z2XrVUOHPmTBRFQojFhUf1av2pp57a3NpcfPSw&#10;ubM9MDCy8HAp6fcDRUm3v7WxoU2apjF+GMyy7K+/9TdrGxvrmxsqCp95/rlTZy7Mzh2dmpmFjmEg&#10;69VyIcT6IqNQRYHihPrplVSBCqQQcIqB2a3hTMA7oKaNQcdY+8SVjDHO/0NqePjyP4D/RWOMAd95&#10;jw4cdNBHqCDHARjLryS4QrijpAgZBEoqRRjiHCI9AeQ4JMKwQLpyb2xmjXlCE4xA5e+C984aCGkR&#10;2gJRJhF0nATinENA66wQAuw4z3XEKG7B0TvQ8/iALRztrNNQOFfWxnGMvshlC4CAMYS3dwhDAi8E&#10;v0fDg3xECKInwniI4EDm4AtBiqDkHJt7IYQKAnAMDq5hGKKPKQ503YE1iATkRiWQsEYQhgpwgKuE&#10;YMYYB7JIDNBG7+dTQOEJ4CFk8XjkvfMO6kBHPMIN+ug4TDwQCn2MQBd0vHP+oKH/CxAS5s6t5F3u&#10;PoxDNCk595iveT7ooBGwEDCQGQgeqB4OAkKuywH9j+fiKQAjuOKxsWjuAN05l4cE5uaPGJYwbpw1&#10;nhlvjcPVGefRZ1L0+32EBMZypqGE9YzRvSx1xNvttnNmdHLcOMq0l6r4iRdenp2bnZsexfk6S3Z9&#10;spF0l9LO4t3rr208+migKr/z3W9t7bUsFfZb6cmTl6YnD7dbjXZzXVF679aHSZyNzx0Zmz4+PDbH&#10;qbC1t+sCaSXv69RzBtZIW7jSe5PFCXkHhyKuEHHOWRgeKxV8pXHQ7ljKfOI8djI9x7rGxT4KKjNW&#10;jkxOnxkbO4wtoJDl4sgcIPFRx8hmQpmToXKR0iO1yKWtSoGfOTFULbHVJXbvXnNttXf1Snt/r7u1&#10;tVoqWem2N5euZJ2Nne3NdsuvrWWbG07xseaenRwfGh2e3ViL795uNXd0paDKhWBiYjTTLCoyqfz9&#10;hbXX33z8eMH0emZ/r9Hrs04nu3Xz/vrqbreTpYkdHBwdG52Ft69ee/xwYWl3N1l6vL22tDVUDQQx&#10;pViv05scH3z2mdMnT0xPzRROn57p99zS4k67lZw7+/T01Hx9MJqfr0eF/osvH2nsby483Nnd7Tcb&#10;ulYLjesPDpYrVdbtxz/+4VuPFtJut59l9vyFF4QsmdQcPTS/v7euXVqqDCwvbpaLFUWBs8Hq8v7a&#10;cp+zalQqDwwUq0VWLwdpv/PmW282Gn0INlANC6qQ9nQSayWl0bLbso2G7cdsb79XqwVHDs+WCioK&#10;ZSGgYlhyqOhOJLHvtPoI+qPzxyvlgU4nliJQUgWq2O2lnsmVjca928u72/24b5O+KYbspeefgkiL&#10;j1e3tpvOidHhMSnU2PisENH6vXv33/lp3e09c2YmibO9RuacspnHGeiHl1938YPB8v5w3UP+xNjC&#10;4Fz18CtZ/dzgzMXBiRP7zXRvq/Hg9q327pYxFpuovUYnzVi74zKNV1xunUw1W1repyAqoVCTV7VC&#10;PQxKzX6WcGUK1XMvvvIH/+d/9H/9r//vX/zal7f3Nv7yL/7d//rP/umf/cs//du//quf/eCHP/jz&#10;b/zZP/4n3/qX/8c3/8X/9qNvfvODn762/3hhpFI6dOzQ9MmjZz/50sXPfW7u3DOzZ546cemFsy98&#10;6sTTL5x9/uXj556ZnDpULlShRqpdqxtn2pGgchCFhGtQkAGRJFWojU2dunBpdHLaE3KWmOPWeuMY&#10;9oDWMe+weJBjSBxmnPsFaGvxhKRggoSQRAIlA0AEfPaLBpdIIS3U5vm4wx6ZsXKlcvjw4ZmZmUKh&#10;UC5XpqenJyYng0BxTs89+1y/H7/xxuuVSgVEvPfjk5NbuzvdrM8Ud8LjWh2oZt5gyRwYGjx3/tyh&#10;+UMzk1PFUqkQhmmaSiUlpzCQgucrJQkiEoVCEbXPWAuCnHMhpRQSHQwSmmCYgwFCQDEUxAPgjjmg&#10;e3dwhUEyY63nlpMTAro7j/LHtPWZcZkxqbXOOe0sLAPIjE6y1Pj8Fk8zjzfSHN9jOiNHkgtixL33&#10;Fo7Rlhjz2jKLnTE5k1mdWqs5zMUdXALBJCGHFQRnjIGRUgrCW2tTnXXifjuO+9iK4Q2RuOPkiUjm&#10;qyCQcwPgVpCAzkJgnpJKEBjiIYMA+CIhRG4SwlTnLQCDEtEBVBUYra2xzjpj8cjjkffOe48dPMHI&#10;kktOQRBwz7IsSdM4jROnse/0AibmnuA0RdjVQQVcAymKYQAQxCEHNtYkGOHDmLEGdKGd1uCZceLa&#10;OlhCZ7Cxh/Gd9UDRLtcaOJTT54JxLHI4ayFOkDmU+WadE8xkEQNKCPAVxDgRcUaC8ABcGMM0LyVX&#10;wCAmFSEAgkAiJonnuEKS5Az8PDMkBJGC/TjnjD0hwrzzzjrrvXEWIsHjkNo5m4shBKgKKQUJzjmm&#10;OO+tNUAAAMc5BwPik2WZ1tAP5S9JdG6+LMtgbRC0zHNols8GgY8BIx/3fv6FEQDunhC0zhEniArW&#10;JAh9AB7BhaSE5Xkcxgbb97gfJ704zYz1jBCWiHAAblNt4iTr9GKMW8+dBUnnSXguQCcDBr5IIP6F&#10;CLy3BlL3e91uL4VbTColCdidWc8s7Mklxx38jvwsRGG1XBqoVcrFqBSV8NPq+bMv/urX/+g/+vv/&#10;2Wc+/cVPPPf8yHB98dHDTGftTvyFX/76H/zRf/qlL/9GrxW//8ZPlx/cO3f63OTENOSu1Srnz58t&#10;VwulMo1P1jvdnX6yL5Teb64PDFYOHZk6enz6pU8+vb2z+sZbP3rw+E4vba6tL25sLO/ubW7vrF9+&#10;761Oe3d7a+Xxwr3VzY1f/62/91u/8/vHTpyampr4i3//b15/7afVYvn40cOT42PFKDp5/OiVt3/8&#10;4OZ7jd2FN1//29XFh0qyc+ePl2shJ/fpz7z8xV/+peHhwcmpqcGBgVqthl1gsVQYrFdDJYtRMFgv&#10;V4qBTuMwIJQmwZEUHo/QkUhso+N+x6IZBLzGN0z7xJXGWo1YwXCGpvO+NvAEnjoEkLUIEiADjDHo&#10;IwY4eVgeLodTgIaOECQlxx4oCAQgD3WZh4MQLHdNHueMMUeCEbF8FndpFoOm8+bJuJCcMAMIgpDj&#10;UubeFRJlJA9wBZUkfnuzHHoJDjpQX0A3j7RAInwcu5BNou4IAWY619RkOvPeEab5vJ6QQBdYXBAB&#10;EWSBaazFFeBRRHWKMPNOw3RKcCUo14VxyCWJBRBIos+hVL1ahpx4CnUynVibGZSGLAVfhCpn2ApT&#10;KCkKFd6mEJYFSKwkzyWBzBDGgSPKGgZAGe+fT7hjLnPGA6wJhCAA51LkW1shJKbYgwaPOefSFOdj&#10;uZOMtc7mBIEAICIhYUBCA0dALjhklSIfAVfvDDakRIJx3AVSEazkGfrq51aFl+HKA5ASmksllSA8&#10;zddnDa9BckFMSq7CiGTAST0BiwXLMwQL59wxbxwymDmORHXWO8aYsxaUJNflkIxNnM+cybD3qlaE&#10;EnGpYIYG5OLS7fWtJePVwPCsDCuSU0mmy3fejNzGQNjeXf9I8v24uWGSDgtkJoKLz3965tjF0tCk&#10;jerPvPzrh449ffnN79x+/29GAjtUKoxOHJ48cqpeH2k1WsVyxQm+29zzZKOQWx0jfdI+NoapM5Y5&#10;D17eeiLJvLReOMe04YbxzPGeMT3n951vcWo4tZnQrh6gyrHh2Wcq9bndxdW7166Ozs7HQdTSB2st&#10;YUuKvGstPV7o9XkpGpsYHp8eGRqrisPjbGKATdRVSbLdbdZud48cOeJdnCXd7d1mEI2U6ocK5ZNM&#10;H7vxQbJ4OxHZ0P6WZKZ2aPxQPRo4dfjw80+fsaxVrLHB8dJ+r9Poiq0dNjjEDs2PnT116NypOlb1&#10;jXW2+FiXigOBihCAI6PV0bEoDNj2TnL/4U67xeJuOjJUO3JkMCqyRLONrb2Hj5befu9GUCksrm9e&#10;uda4fXuvUh9rtFu9OEZtCaj1yidOt9v6ykebTAT9hJVqBVlQfd3b7zS042++tXj9ajxcZlmnv7fR&#10;THR1v1uq1Wc67bQTI9OK3/7b9zttNTY0MTk6EfBwaynRncLSnVaBy2Ozo8+cnRkfLMS6U6nLl188&#10;duRwGIYatTQ1utFMdvbN9q7Z2bfr6+zatbXNDVMtj3OmGo29qEAjw9XBAZzoINDFyWMn8KtmpVht&#10;NzouMYOVmtVpt6dlVEgMre31eVBT0eDuTkcpWauwZ16YnZqprqzt3Ly9fvfBRqyLMZsSpeNvvnf3&#10;4e37em9H7y0fn6otPry30xJ7HZG0Nldv/ewnf/O/cr06MxcFpXhyZlyGpaA+Xj50oVM+tM8GHj98&#10;/ObffuPOuz9YuvXm3tqCUjyMyjFSh6JebEgo46g+OFyu1UkE2uSrI1tcXFxZXGSOwVRCSDScMUfF&#10;ovW+WK09/Ynnfvc/+o/+i//qv/z7f/gHn371FSX8j//qL+Znp7/6xS//2le++uu/9mt/9Ad/9B//&#10;8Z/86td/41d+9dc+9flfuvDCJwemD3UN7ffNfj9rJ7rRifc7/Z1WZ6/b78QIUq8ZN6Sw3UyNTXRm&#10;mSfFPXFkbN6VEaREGkxMT01MTiE9BONExCCt99q6zKDyOa0ddhLaGuMhuMdc0AE45gH8oGEWvpH/&#10;vwBtNMqPkALj1qFZaDw4MIhNebFYQicsRHiPGBkZmZycGKoPBoFaW1ubPTS3t7d3/fp1FYYgNTww&#10;gC3+wsJCEASoUUmSPHy0sLO7UygWpqamdja2NtfXa5UqkhjCR0FYCBEfJDlDjQZ5VF5nTBcvuTqD&#10;GJAcNFGjOHkSXmILLTwmBFI8AUnsCcAGRPlyggUGNc56hxqROocVADbR1hsPN3ptrT6wUqJ16oxx&#10;NmeBeVJgundea2289t6Cjnc8My6xzjjP8nNNCMFhRusw03qY1nkHcs55n+93OXElECNKciHxh4jh&#10;JEhIjsmMhGDEjXf9NMmM0Z55zrD3sh7TmXVoFnQYYzkNfEBBggwWWpdj4AFjsAnnEDf/FkT5Y5DF&#10;OGGqdw7riHGc8qIPTzOC5A6rG5dEQlufGZtlJtMZ1iqPjZoSUajCKAfYUyqhJBeSJAkl8r17MVCl&#10;QOJaUKgqIiR4KdfUOQuBrckFNtBF60RnB7a1mTNZ/hAie4hKgiN6uRAECwt8CyHBJwcOwdjHjTxD&#10;2EkGQTmGCPjEoKQ70MgaDcGVUphMaEIAB08BjDshBcpSAeEmSAlO3uEp2GlrnMvF8M4764wxGZQH&#10;qfz+Y97e5zcIRWMsdPIHzVhz8P0fLs4DLZ8CATgn8PXeOxDFlXmERI7gnHH4xpDPG7qAg40O8AGQ&#10;CozcQcv7jLl8rnPeAf8Jgs1pOiEEdMVzR44R91wYxzLrk9QmmU20ibGzcQaGNQ5rVJoajXzQzjjr&#10;LSMbGnQAABAASURBVPbunBimceHzK09TbU3++xWsFAW45CAl98D1FukTBrIQKLySwXYcYel9bmMS&#10;0BNyugMViAnJg0CVZ+eOrK1vLzx+1O22R4YH8fviKy+/OjA0srOz5xwfqNc3N7fBZHZ2fnh0+vSZ&#10;p48ePyWDwsbmfqU6SBQ0G23EXlQImq3d7e3NVrOZJMmtWzeufPAutuk48RoZHej324Lk+vr2j374&#10;014vPX369MWLT80fPnTi1JlzZy7Ozh2ePzI/OForl1QSt6VixmbrK6tX3nt/c2tjbmbi0OH5Bw9u&#10;3br9wcba47X15Y3NteWVx3fu3lh6/GB3Z+O9d15//ac/xg5ASZb0W2+98fqHVy+3283tnc3NzbUf&#10;/PB7cdJHzYuUKOZ2UlAbMUaCwRxSkVJCyTztpMgbvPYLgK3gSesc4ifTGdQEZHlaWOcdXIwLcJ7g&#10;owPzHvQ9rkIS7C2VCGBjhSdgdMBHgJ0iIuADOBewDGcS/s3BPxl3OQUBLHwA8Ky3Nk8ZexBcmAhw&#10;zmVZhiuQ8RTRBS8g96EgEcM1xznwNRINYkgFAcCIOWcFaJPQeTNIXyUVkCEwEbI2l4ETxwiAOJcH&#10;TSklSGDkyZUYh3aIOswNwoOuxON8lnMagiVJbI15Ip4CkiLIcNDJb9CRMqfmvQVNAwWMtk5zYgQQ&#10;TEoKVRBIGamgEIQB7EZCUc4I+hKRArkgwFxr8zoAVazLSeGpkAJXPPLeeZ+7g2MCCUEi/yaBhotS&#10;SgpJnAMTcjr78XRJhCoK8hKScM4ZNrQEHKCrIAjDMIoKxVIpKkToKyUwHgRYLcNABTIPI0JJJMp5&#10;ceKQwFhzEDkHIaSzOO7CPsakxlhr8QblCYxIKEH1Kn6Rss500UEKm6Rn0pZJthVvFEXnxtXX79y+&#10;zoOwPjoTlkf2W+ns/OFKNUjTfaAxG2NnwZ3x+TkdcYpGRmbLhcr83OGecUFloDoyPTA6ceLIFOvv&#10;yrjV2lwtFVElcERqi2GERWFnY4lcvxR65mI8QjrHSVKslINioZuk/TSDgePUYksDoTPnUcQSY2Nt&#10;+pnuat3TuplgF2Riq3b7LhXVxGBTXpifHNKdzaWH11i6MxC0anx9QGxVxE63tXH34eO1bT869Wy5&#10;Os98ND4+eWi+NFzn8zP1T704dXReFcPS5uaeNtnJU8eUDJfWdm49XB+bOTcyeqG9H7T2XNIRt248&#10;Pnni4tT43PjIJN7YO51ta9Knnx7rd5J206ysNHf2WbfH2q2k3erG/XR0ZGRwQA4NBuNj00iojc2V&#10;j67fxBo7PDTSaidJxpZWNo4cPnLyxDyj/snT1aEJNn24RLIfRgz7tJUNLPV8YvIY56LXa8UJ3kCy&#10;I0eOWRNcvrJcr481m3Axjr3jVHf3G5vapsOjA1GBXbpY+uqXv/grX/jizPSRrS2ztNJeWl7nnI+P&#10;TUxMTB86cqTbjxeXFtuN3c31nSBk+/uxVGxgYGhvd39menxqcgQBWR8sF8t0/sKxoeFKGIk4jttt&#10;trHJOt2s1bbdlBlfi7NgZaXx4P7K7n6HcVWuVpwzE2NDA/XC0GC512n1et2V1aXVtWWUi1IlqtRk&#10;jGUoc0Du9rPdRkcINjJcfOrZ4xMzgzdu39jZ6S4vs0aDbWz1r324+jfffnvp0Qo5Wwn8uZPzO5tr&#10;3U6nWK5obVdWVq5evdLrteuDI+uNuIE3/crIfhx0xXTLDse2BINt3rqmkt0jo+H8WFQruWcunYwK&#10;cnBgONOeyahUHf3EJz83MjHb7GT14Ynq4Aitr2/ev39/dXXN2lQKVwx5f3f9+rtvrD+6s7XyaH1l&#10;eW+/s7a7v7K9vdvdrw2WTx8/duzs6dJgbXh+2oUFH5b7MtpN3W6q9zVradmOWS+mzAUqKmiHLaOL&#10;4y4KBQIagN+PGlnc5y7x3gplhUiNi00Wa4sR7bAJw/aOFYJCEETeozIwhCZhryIkE8QYDmEIqY3q&#10;p63JwVltrXHWOnQORg7GjXf+YP6Ta07o4COIrDHWWNQRJRWeonw4Zwfrdat1P42xQbHM9ZLYpFkh&#10;isZHxo4dPzY8NHzi9KlrH330k5/8GCdYJjPzs9M7Wxu9VnNpYWHx0cN+t4N9+eT46Pz0zPjwyO1r&#10;15JmpxYVIi5LgfJZvnUQ3AdBgCKW6azf629tb/fimAsC+Pzc0FJeDa0UNhQ+kixQFEkKJBWUDFAK&#10;BUliHHsRzjwnS6QZByTWpdb3k6SfxPk1TVKd792yAzvktnUmA3jriZOSB2sVR0GEPN75VBvkBk4T&#10;W328UaeeM0ZchoEIJAouOvlVCnAmsOUebx1EDJIoBdlkICQRSU7YDCHfGGNcCDCynsXawJ6JNlpr&#10;5xhiAe7RGr5yuW8OvMN+3uAIdInnTcicnjUGeljMhESCYQwIWImtdZlBODOLvQZ2YSQYCYuTG4cT&#10;ufxfgGmDQ3GPYOPORyqoFMsD1Uq5GBXDoBCqUJIiiC2UgBGEpLwjoTKxQFIoRRTIKBBYfqRUArqJ&#10;XChYjueNYB84i4OnFBzW4F7mCwwRMakoCKWSBw1UDxYvljckfw4QFsgwoLcHsmO6IIgvBVAFCcKS&#10;CQWdM8ak1mbWIrQBGUzBOTGHxQOm9UoQxCbPPBrimWGd9wh4yxBoBtipMc46421uZ+chOPBxhUG0&#10;MdZZ7x1uvfdPEPAFMaHnE5CQQwpOHCJ5D45cCAF8qIYrRoD8dwGDgCcjgvEnwJxznD0B43I+/KBB&#10;z49BCCJCxnsPcxiQ1dalmesnptNLWu1uL05Q5uMk09Zr6wDME+InPljr434/xnY4S61zzrKiCouq&#10;gJ/sQhJwOhbdcrFQKZXLxVIlKubjngLPA8KLWY6gBEdOQUCPNRd21qkzGsaHSMa7vU7rb3/43ceL&#10;Dx/cv43TbsFEt9/f39m9+u5bP/r2X64vPnr11VeqwxNUGLz41KsyHB0aOfbMM587e/aTL774pU++&#10;8uVPf+ZXxsbnep10Z2dfyQJW2esf3r57f+Hu/YftDnb1jTTtVav1QjTwwnOf+8Pf/y9GRw+nLqSo&#10;Mj515NjJczPzR378kx//7I0fbm0+iuO9o8emP7j63jvvvrW3u7e6vHbjow/avc7Jc+c+8epnJmbm&#10;eRBubW53Op1bt69/59t/tfL43o+/+1ff/9Zffvubf/6//bN//E/+h//2R9/5NvS48v57//u/+F++&#10;+7ff+s63v7W8+Hh0eFAJUgHiwimJRCDyLgfu83F8BM/dAx9x/sSzT65KSSnzYMCts84fNDgATiBO&#10;aBgHoEOC8o7gCHtCEzkdQUyCJkIEyILB4ACP+OUO2WxBxTmPtzLHOUeiEDzO2JMrE6gKxFAHICtm&#10;WWcsJljnneN0IC0efCyPAQIJhjU4DBWKLkAFUIiBSxAExQJ2gMo5l2UZqhN0wjzrHK4A5yx0FFJA&#10;Bdz6g2TJBSIMkFQqiqIwDANJUaBQRYnhyJznHUI1IDCMQqVIoiZKiMRsGuf/A5LcDoKTACUvlYDx&#10;IRmIBFJIYpjOwcg7zGKMAUkKoaTCwyBQQUjYkYAs5C5GYbGQA7hDCCU4DCNAA/XI5y3LcqWcO1DH&#10;HSyiLG9QEOnv0HKsj8c5h/FwyYE4z/F+/nEWv1pAZwEZBDQhEaDHSUqKFATj6ORaKCGVyBUWHKGR&#10;g8R6ZuECQK41cUxHB4StsakGmDy1M40+FgQYHLIxb7l3sEOoJDQFFKOgHAYFRc29tdXF2ybpCe/6&#10;nb2tlfu3rvzo1uXvvf6DP1t5dB1HbIXicKE63U2VKFZFsdhK+hnn2gXGhEfmL4U03O3ZtfWmSUsl&#10;OXjzyrt3b1yuDNZLI8N7/W0VufGJCcn4wt0PebzX3ny08uBWvVzQcX/p3q2thdtl0Ve+Bb737t/e&#10;a+5qpvtWt9O0kxmcSxqvHIVd63su39Vk5LH0oFilzqfWOpJEpASAq7DAhHc2LhdtP16eHHG1bDl9&#10;/ONq681Z+lBt/6huH7Uaa7EN1lu1/Wzm0Rp1+mUvBrf2ekL54SE+MWpe/sRJZunxwpbR2nrd7jWK&#10;eLkvDWw1Yh4Wa0OjpepgkmSnjh2dGB5W2OFwtrqxtN/erlaYS3R3l++s++0dUyyx7W328H7r1t3N&#10;Kx/G21tNzlS3k125/GGzud/ttYVkrZbe20drbWxvWWaCwN6/d/Xkyclnnp0/coJ94UtHT5+rPvXs&#10;5Prm1vYOW133OD4oBmJ/Z6Pb3n3mmed2G+G/+rMPV5eZEhXucWXlEpufG8IbAuNMquZLL0198qXz&#10;xSI2gZZTcbA2lcZ8v9HwTOu4zW08OVmrDYQ7u1mpFhw+NaQFmz7GXv3Ss29d/XB5u9PPbLPTPjQ3&#10;MzY4mNnsAFJjM2t9IWJnT9aVkI1Od+7w4drwVE8LqSrlyqhzpX5MK2s7xpi52ZG56bqS3bHRAuKQ&#10;JD919tSRY/MVrBmlIoKx1ep1up00jb23nqW1ejo6ESwsLTa6ulwfGRgpMCLnVNqztaDk0/5gWdQH&#10;g3Zv78bthwsLj5s7S2mv+Xij0ZfDLpp7+6P977/f7cqzfZrtscktPd93MwXN9u9fFWanzPcGSkkt&#10;Si6dnuk2V7utrV7ckIVCUB6YOXJW8+KDxW1ZrJfqo7PHTtEbP3tteHjguefz/zloLl+WDpSrC/fu&#10;cM6n52an8PJaq4eIhYkpvJgW6vXJQ4d+/Xd+Z3xuBolRHRmM8FsSCYXz6qHhqFZThWJUqAaFUqAU&#10;FwJErDZRIUC+C5KMMe00HNjqd/ebjYXFxRu379y4fXtze7eTYLtpEo1dBRlt00Q7x3PnClkqhJIY&#10;FgHBQFLmVAUxQqWHLblxPjG2n+lumiXWptYl1qXGZdpq67TNcRzDbDDPgXPIIjnnNtOCc7gWfTyw&#10;xggi771xmGUdhlB1tE3j2FkXlQpjE+O/9htf3281333vXSI+MTFRKBTeeeedYhTNz8w9dfHSmZOn&#10;MHN/f6derx4/cWJrcw17l0gJFKNQ5dUcsYvNVq/T2cHLWq9rTFqMgoM6zg+4MSIG7FxZAYm5YCwH&#10;7jEScIZHghODVAfgnfPoeCjojPPaulTbONP92MSpTTJY0VvPM41szeIsTbWGibU1jIQQActn5zs/&#10;bW0v070068ZZN9Htfhxrm892DkYgICslAVJwSZxzx5kQhDokpBT4qLx0YwSApwDGGGYVC0USZIxN&#10;ErA1mTGJhSTGOEqNz0zuHWMhJC6ZNVhoMS8HzslZ56zNL84ZjZgw2JmBLyPuvTP+40fQnnPvGIBh&#10;d5mDQ597DjMT84QRIUQUiAgHQlj7VCDgfBK5JQlhSFDIWw0hD7g57z0RybwpIbkQDPQZwy9RMLAj&#10;4oKgkfHOcyEUFA8Q5goqg5/gHLQxiwSHYAeAqYzlBmPc5yA5yAtOHFrlI84zZ8FUQA5QATOPdQtf&#10;mI1HXnCQYvhwTEQxy7JMJ4w7pUgFkIWcyXcYXJBlHmCcc57D6bCXhQWdczZXyuPqPHQ0FubU5kBj&#10;PGR/p/HPUydhAAAQAElEQVSfN2IcekPUMNcHXAQpCRBSkBDee5DIsswT51xw4oC/Q4aRIKxU+TMS&#10;GAe+d4gjhhGoDI0wLFVOGiNAwNVx56zT1jjHLePaetAHYBBC6oPmD1qmU+DDOtohRA1wjLXOMueR&#10;I4S3XCUkIFSBCgJOHBRCLqIgxAhYK5JKEMsnmAK2QkTOYr4T8iCUhYBPiZM1dmho4Otf/9Vjx4/g&#10;B7TnnvnE2XNP9dN0r7m/traysLDw7rvvXr36QS9O64PDb7357vbW/quvfPGzn/vKV77868eOnjl3&#10;7iLWByw4QRCNjkzUqgOD9QGPPZBn62ubeC3xTjX2YuvCI4cvKjUwPjZfq44MD49CcRz4dPoJpj96&#10;cP/f/7t//e1v/+Vbb/1sY30p7jfXVxe77R4O+w8dOrS88hgvNmFQgs2wSFvju63uyuJSv901Sdzc&#10;39/aWCsVVLkYVEp5jVHCR4EaHKyH+C3ZpL/1W78V5UYJYatAiEKgUGMLxRDWkXA8dp8H8QbvILDh&#10;YZjlAHL7wPiwtnUOVsLF4ssY3MJTeeQcuAezBOeCybzDOEhyYhgBQRDGFc5EnGCDboy3jmUoB8Z5&#10;xzGOb20tOiAOzCeAyMEI55T/CbLOOu/xiIjjCppgIeBELtAQfkTgbKF5ARvbnLUPJAGAXIqKkBEZ&#10;AECHeE7BWK/RMqxpIAECgiMLfR7jiHao5r3PWZMQkhBMsKoSOaZSQCYg5w/AFQJxT4IJ9AWzzoGM&#10;tTZNU+cM6EAAID8BTCOeH+UoNIlPfooERgDoKxgVo6hcLBaiIJAikCpUEj3wDaSEqyIVSCLJRX4l&#10;FmGUhDPmgNfHGQcpwNRZB4Oio1MDdXSW3xtjrDEuf+JhTDAFoGNNPgg5IR4MnneIlMorVG5UxlBc&#10;hRBSCRXKA9Yk+QGQgCkF+gRpcxBSQq0gCEgQYyjTMCJLsRAhb+HyA1mMMbCStQwWA6i8CUwBadQI&#10;SQzgnW7s7e7ubW9tryVxu1oqTowMo0bsbm0n/Rj5tb7TN6J25ORTE9OHO53W0urSo8crjhcMlYLS&#10;mGVlGQ50OvbhwvLiwuLm2lK/ubm1tlAsRrv7e924k2ic0FVOnjg1NzV559rlH//Vv1l79OHG+uOb&#10;169tLi+wpP32D//6te/9xf2bH2wsPoI8MNDm9kaz01SRcoxibbr9pB33+jrNHNTxhnGNMm0Jenmr&#10;FWcRcenSgWImzK7gbat3x0fE9LAvuo31m6/devMv7rzzrc763d3Vh1mvX6kMb+90P7r1eOHRrnGV&#10;qDReHRgbGRlIoG0cP368tLa6r1Sdy4GVrd7A6PzmbqvR6a9j70wiTvXU1HShUJIiev/9q1euXk+1&#10;K1VLc3OTp0/N1eoVKQfv395wGQtVobHLWm1GIpo/FDUbutWMIXC5WhgdG5iZGpqckOMjjHML78G1&#10;zietTrMyUOn2u4323sSkFEF/eDQ6fGSaGadTJgU7fnx0f395aKAwNj4Ca3/zm1eXlhEwLM3y68QE&#10;Gx5hlao5e/74oUMlInfxwhm8JHz7O9/7/g9+2mj1lBK97t5uw2zvbwaFaB0/Dq6tHT18ZHSsUB8c&#10;HRoffeYT8xefeXa30c1MUKlP7rfiIKz0u67ZMvcXNrZ2u0FYa3ZZUOBPP3Pm6PGTKNFBVBgaGWs0&#10;Gq1mVxu1vtnZ3Gm1O3EYlUulSowXlOZ+qRT04nYQMGzbsK9LtFnf3O72+yvLawsP1zZW1xGNYaha&#10;7cbs3OTw2DAsurqZhqVxzivGIiOjsaHBQNhSIZBhoB2tbzXCKKyWcZS+22zvWVj46Pna4MTq4y3Y&#10;n4vhrZ0E8lfKQ2Uha+kWbd/yvYWxYcrivVZz8/GjOwv3btu0r5O4WInOPXUhKKnd1s75S2dfeeXF&#10;C5fOTE+P0/hwbaBWzrC/0olzjnOBwHj6+Zenjp5uZP7e49W3Ln/44PHyg0ery1v791e372/vbMVp&#10;o9t9tPT49t3bdxZu37+P7+vXb3x44/rVG9cvX7n85ptv/Oidt3/64dX3blz94L033/rZj36K86KP&#10;rn1w+b133nn9Zz/6wfduXrv64P7d2zc+2lhdkVwIUka7OE0zo1PtM4ezZKFR0Rl5g8U8qxRUKZQF&#10;JfO0sfhJynLBURSElIxLzylPFc8S4xJjMRGASpl438N21fN+khmH6HLG4anxjATngRQwOfdOkRRC&#10;Ws+5DJgnJXASwwTJvUYLdDxn2hlrUdN8qVj6+td/fb/ZvHHrVrffm5mZQS7Nzk4PDw9ZreNeZ2xk&#10;aH1n99HaWnmgVhsatEhh5pTgxIg8C4KIcx5FYafZaDZ3UdAGBqvMWOa8YBxFkDHgUc5bSIGGXr4K&#10;ICOE5DISQahUIClQggTnxKyDWA6TjMf7kEuZzSzTXmSaG8cxiFocoHh67ixLtNHWx9pm2mKKFArK&#10;Ok6OM5MXmvw/is13/Nb3Mx1r7LM1E954mzlMNNr4fLoxqTYGgWKd9w71GHpBKTAJQkinhBAE0Txj&#10;zufAiJPKjGvHcavXbye6l0BIYbxILdeeQUjLsGQ7LJLARV+73CKQCrcciqqQcwnLcNxIySA2cTwi&#10;5hAMgnt4kIOXdcxCLCeIcQ72zDILwby3WBp0klrrjLbkSJHAcWwxDDBXEpOEGU5wRsxHoQoDKQm+&#10;wK3BsZGSFMHkXDDLdJroFMYAIYdIArPMWOsZ5yIHpvK9M/QQDEwBIESCF6QCREoCJDElOGGUc/LO&#10;u1xXAeMn8IqzCMx8zBBz8A3ISM+5sbBwAPsKIYnjz3lvLJRzgSAEA7RizsKpXhvnPMzgGVnrnXPc&#10;8icTlSDwlcTgFVwdGFsYA67MnPcwAMD7/B9/AxNmIQ45c+KBFGEhULALlIFZnfcOW2RB6HtuHPNc&#10;OEaMI1s9wiPTVmdag733YOZtLjwsDBsGnIMynAUBwAUQSFhWQTvY1hgPSDXW89Q47bhTSjhvvLcI&#10;fRUISI4+aEIRzFWKwjAUUjrLnLMCEkiCXQNJURQoJQuhwnu1EtxCnAxipRivVEsYkcRBIQMrbY3F&#10;skSEfU8hLJYK6GHBqNVqOzs7N69f7zQ7I6OTz7746c984auDQ+OHjhz75a989Ytf/orzfHNzZ393&#10;+503f/rtv/5368uP8aPwobljMMv1D9//7rf/3ZUrP11fXYSE/V7W3G+VQhkKyGnq9YFiODw6dPTi&#10;xc89+8wXn3vpS4Mjczeu39rZ3Lh9/froQH1udnZvZ+dvvvHnr33/Owv37i4vLjabneXHSzpuvfqp&#10;l1565ZOfeOVTMohOHDuT9PSND28t3F8cKA1Cdqf9zOgEAgbnM7VyTZEcHRs9c+YcVPzmX//FO++/&#10;KQIBg+zu7k5PT4+OjmqjYTfY0xlrtEEpEYwE5xJZBnMwxrnwlnFP5AjmhcNh22IkwwjpnFrmU5DQ&#10;+btTEOAcxBODqVPEH5AxkaFCs9x1KIFWG+5QS4Tg3GlnrEXCp5kxcLDzGv62PjUW8YPQBUPjbAaZ&#10;nGPwOqTMIKoDWe5wJQRMKJTkhBHJGWeOvENoSULeuUCqMCgEMqyVK4FQ8D74OW3tARsOdlp7o0GZ&#10;8/wV13qMcbBTaIGUkgNAGpytydI0TnR+6sGA5S1YwAi4gmkQBMQYyOZikIBqkoRH+jHmnQd9QaQU&#10;xOTW5oUIvUIQlgvFaqlcKhQDIUMVREHIcxMzTt57+wTQl5LAxVsDIPaxdpIoJB6EMpDiCRRx9B4F&#10;5WKhWisHUoYKlS2MAiWEBDltXWYsrgB0MhjBOe9AHvt7CwT0iCA4hw0Y+VwS7gVxwsDBT2VhIAJF&#10;EMBbhwm5rZhn8IDP77iDQUCDKSEBxHgolCKBDvcMNTZS0IMxZ5EXMIhxPssybZCMxsNQzmFQEIEH&#10;jCkhPiHP4UnCU1BAT8BqgikZ1ganLl16SZK7dfNKp9VuNePa4NyJM58s1w/tx5GsTA1OHR+ZmEWJ&#10;rNfk4uO7JMoDQ4ePnflEfeLE8lZPFIZ2230ZKJPt7G7cGhkNymUed/eXFhb2tzuhqmWWmq1kcnT6&#10;0OS47qwcnSoHIlWBc6af9Ztpt5E2d21z5/DkSMADHAgx49r721m/3W7uaJPJUEIFoWQ/yRyhGDrO&#10;A86FcExqV+SsyF2VYt64VcgeZPGS4/tZZ6Ue9pXfzfrbjc3tDz9YuHxt4Xs/vNJq2aTbb+097DWX&#10;KuXC8upmr+/KxaFSYWhnJ7l9r/36W+2lNUbhyJ2HvdVNmZpRJkd6Sbzf2H733fc//ODDna1Np71N&#10;xa1bi91M3F9cLdeqxO3EGN76q4lW23taiYL0SjA2Mjw8MjaVAd+w0eGRcomdv3Ds8KEpcumhmaHZ&#10;6fJQjSnFLl6acCy9cvNms6fXt5rXb6wVS8M72y3jZJrqXqNx7hj7wueiyWl/5PjQwEhlbWPz5o1V&#10;ZtnYEFWqg/cePIxCdvLEwMlT7AufP+u97bZtv8ce3F9kPmIuareNNfbxyrXd5t2jx8Xpsye0oOX1&#10;nf3tdtJxA/X5N9+9t7jc2GuJq9e2Xnvtwd6e3d5sN1rp5mb/wcPuaz9dfv9Kcvfh3qOVRsZYabDy&#10;aH3p+z94VxuymV15/KC7v1sNowJs2Ogbx6tDw+12s9nuPl7a6HRtJ7ZhqYrw2FjbXlnbunH9juWy&#10;20ekMpK822VxF4w2Wh1mbLC1467faSZu7P7DnXbPlyrjQqhua4NYx5KR5cG5Y584dvKVSmVQEhMc&#10;61oqpUQB2dlZZqxdsm3e2vJJMlQK3ebNw8F6tPXOpFx86vwwk53Hy2u9WKNxznVqkdpf+Pyn5g/h&#10;6Lx38tTw8WN1k260tx/vrd6jarV67/697/34h9//4Y+++53v/LN/9v9+8+23L1/78F/9+b//y29/&#10;9/rtO9uN5sbO7qPllVv3Hr5z+eqHdx9cf/Dg4eLyyvpao93q9jpp0rc6RZzWioXRgYHJ8ZGJsaGx&#10;kaGpifFjx448c+mpZ556+ty5s2dOnX720sVPPP/cy5948alLlz75iRe+8uUvfeFznz916lStVpPq&#10;Sa2xxrvU+cTqzPkM3vTecea89R557jxhRVcyDJhEpWHaGucZ5wLAGKFCpcamxmFH2M9MqrFq5Lt2&#10;3HaSdA9+1tl+s92LUy4Iuw7nnJRCCNJGc8IY5QXIs263u7e/j7LS6XeNx8LArNYQYn1tbfHRo+NH&#10;jt68eWNvb79arxHJXi9BcUIspkmSJnpyYjLTmWesUCoycOEgw8IwFEKhJ1CKOD967PCJY0eYt1nc&#10;g3LBwaA1hjzjnAQjjtpAhBpIhMgBACOHgImACwSEEhwQKZnPRVG1zjjEmdfWG8eAgogjLiBYKEUh&#10;QsgWSlG+L2GMjPXOc8+Vx0rDmGcEC0O2HDwxn/MkJWFkqJE5m2nXz3Rf6zQDF4bynWiT5fxclmXw&#10;C0yHuZ6xJ3SIQwmOEUESwCEGSU4Bihhki43FWwHkhP2BqIRQgisYypl8ipASv+6BKHzjnLcOljda&#10;Zzoz2sRxnGSpPqImQQAAEABJREFUcY5zDilhLuzbvLXOOYut7AEAzVhrvPPeWwPhsyRJ0rxpSKuN&#10;wVPnoacLJEWBKhTgnByCIMgn4RlmouQ4y70TjMPagZShksWoUA6DkAQGIaq11lvjc+YOV2ax23TC&#10;M8E8VjtodKAXVJPoBwIdLohjUcQ4+KEHIt7aNE6EgI+CKMwjxDOLkCDikogED1UAwDYUZK2DQoZz&#10;HqggivBbjvDew7IYEUQkhDEWNPNbkQ+QYFLKQArIHwUyAIRSAI8Rdx5Gk1IRsJ331qhAMp9Phx2C&#10;QGEuRlFuCK6xFvbT2lhrkAWYgVlg7eBx5j3HK59BJhpnrctdA4QnAGE+hpxyjs7Jw2swIEASAcBO&#10;5I0IxiHBOeEC+phIXHIuGCPEJDoADEJsABjBGpCBMM0zk2W9difu9yEnvOyc8S6PR6VUFBWkFIi3&#10;PupUEmcHv+0IQaCA6ZCTBFgwYwy0A2VIgEHsiG7dvHP33sL7lz/6N//2Ly5/cO0zn/vCr379N55+&#10;9rmBoZELTz395S//8t/7za8dPzY9Mlx9uHD3n/zjf/ov/sW//Pa3vnXt6pXHj+5vb25xrjgLh4ZG&#10;YJXt7e1eP0GVm56a/+xnvvz7v/efPP/sp44fu1AbGJ6YmoMKjxce9Tv9jdWNx49RYB5tb6xtra31&#10;u+1LFy4empubnJy2mTt76vTv/f4fnrtw6dzZszNT07127/Of+cKvfe1rzz/73GC9fu70mYnRseee&#10;eeqXPvf5ofrwzMycjs1bb72x8OhBsVL8zGc/Mzk5AX2HhoYuXbwUFSKB7YU23iOcvHd5ImdpemBe&#10;C0vAFpz7KFCSw0cCBvHWEnNWx2+9+YModIWiCouhlLxSKqogqBQLYQhjK6J8Bwo6T0BIwRkDEe4Z&#10;bItB733O4IAjnGWfNDyzzhgkusYHYxAAY0DGFGQKBCAB2vmH0BMkEdVBIKQMhFCCC3ASUuGKxwgU&#10;InD03nk0552z+MPVu/ytmIhykYDGOCfuPLcmj3zwArr3+QWlRhuTJEmApgI8gh+ho8Se2Ogk6XsL&#10;63nvnPMeV430yEMLQc6klNpg+fIIs0AFlUoJUC6XiwctiqLwoAFNCOEOmvfe+Tx3wOhjcF5w7K0o&#10;ECqQAKhJJHggBWoQghouKJVDXMMICS4CICkF28BWziG6nYERLRRn7kA5jtkAKZ7gIBOBCV7eI1Pw&#10;nQNGCB8YhcNvyG089N75nBzkczk5UOQ8f4oJCBI4WDD+BJiDmz13ORiLFTNnDHb59PwDEtwbBteA&#10;C+RQSkEq0IcNmHXee865gJBEQED/gEXenZiYHhwaHhoexK9Gw8PDxdLgqbPPjU2fPHfp1U9//utn&#10;n37l8LELJCJrzc7u1szk1PETZ2VUun7r+gcfvtPu7C4u3oOcs5Nj1aJ0tr+yuXZvcbEb6+mpw5VK&#10;eXHxUQxPp/37d+/Vy4XjsyP3PnxzsMQGymp4oFqrlMZGhg/NTLa2t04eOjQxNlYulEMpkyTb3W8G&#10;hYKMCtpbfwAylIlJWV5wjNOmjNOAqAS1hOSBYsMDpRJSL4ywDqJulApuZ2tlcIAVAjNYDxPD1rft&#10;O299gM33QKU4WAttlo2PjCa9bhQU2q2kVsGv/vNjY9VSOdrfz4bGzlTrR+OEH56fc7bLWe/86WOC&#10;GOxz7OTRe48eWs+7/X6712UkgrB0486jhce7y2vNbsyWl+KlxTYWza2t3ds3F6xO4S5sJ3DttPf7&#10;3S6M3tjb3VzrBgF77pmRckng1ByBpMJSs5NxzpYXd+7f23a80Gr367WoVGCXLh1rNle7/d3VtW2Y&#10;c+7Q6NR03Xn+YGG/3WITkwPDI/UXnj+/tb3y7jt3VteSlSV259Zyp2W9xYGmWltfWV1/ePTY7G/+&#10;vd9mKrp+Czv13v5OXIoqO9vd3V1fqkwaU3jj9eVumwZq04EqP7y7eO/WxsrithJsdIwHhajdzbxj&#10;GxttCFCtRL22i3ux8Kak/NH5SbgAMaZUtPRos9c3LRzCd3F476JCtRcjg12c6Wsf3sZ5ucm9x4rl&#10;spKqUMJRhe7F6dTcWOIH7t7fP3fupW5H7+50ZFCs14cWFxfrtcLps6cqo1ND0ycqg4e2duNGpz9z&#10;+Mj49OE0sS5LRwfCkQF37uRwTbRX7rynXOfRrbfN/u3Wo58dGWiemWUjQ0m9poeHWbnMLKqHy0ZH&#10;Bw/Pz3/0/luX3/rx0uMPe53VfnPjo6tvvvvWz5YWb9Ppi5949fNf+dKXf+NXvvp1LE7DoyNHTxz5&#10;2td/5dd/41d/7eu/+iu/9hXAJz/98qd/6bO/9mtf++3f++0vfPGXPv25z7z86iuvfOpTzz//3HPP&#10;PPPc0888d+npi2fPnT1x6tSx4+g8c+HS+QsX5g8dwtHOwGAdyVYtl/D2UC4XB2qVoYF6qViAZZ3L&#10;y5zzzlgDg3LOkeTYHCYWi07Wy9Keybo6bWVxK+lrj7Dx3nnjkJ4w7MFkEvmowQ6CExPccSRJYmwv&#10;w+EqoXYm2naTtJdZnBF10U8NNqCJzrAl5UGQOWY5aWu6nY7EjkLbgJMiWSmVO50OqkatVsetTjPB&#10;OAB7X52klVLpky+//OabP2s0m5KrFLnRaac6qZRr7WarWijOTuX/eUeiM6x1nud1HBJzyosd1qZe&#10;v5fECRaGxv7+9Rs3Wq1Wr99hzihJgRKBIiV5IJUSlAMYAARXPwdJLCSKpIiEwDUgPCIMBlJKRZgn&#10;lUCZl1IKTFGSM8Y5D0kGEsNKMo4HjBFeZrSD7tx4Kxin3Pa4+CzTaZrG/aTbTzqQLEnaWb8d91Nj&#10;tYWvgKuMJWs5qg8gTnWmHUydGZdqk2qrNdR1znnmiTMBXsQF5dpIzoW2JtFZnKVOG+4ZMQiPNUkU&#10;ZKC4EBjBma7n0nPhmLdOa20MAsRqc9Cx1h80Z1lqvIZMuTAM0WA8rh7VyjvunPOeARFo2gArFylH&#10;YIT5HFYQXAQiKCjIxQWk4PCUdiYHa/DnPYe0JJgQEgt2VAhKhbBSLiKMC6GSUIl7JXjuI8ED4RV3&#10;iuM02oeCsFXMCUuWozEvGMzLBcdCzogTcTAkbRDJzMM6AhZggeCFUJQKQRFQVGCHlZhZ65yRnBTJ&#10;IJRgXSqE2NanMCHMB50R+M5ZvFVyB0NZa5yDBgabYyUkZAukiAK8ElsgSmK4BQXAE1J4BL7EPa7c&#10;eWuMscZ67LI9Ws5bIxLiLMuwsGGEMZjU2YM/Di04J5YDd457BjURdSQYGD2BUAp0oDgmMuJPIJ/E&#10;mMDXwRSPFx5OQkiBD/ClYIy53PpCklQUiJyeQBIARD6PoxE+nDBHHTRMDYJIqpARtxb20KnVWWaM&#10;86lzqfMwiraIC8ZQMTiDnlJKEpw4Bztj8pg3FgdRsK7vd/vFQun3/v4/ePaTnz5z8emwEN24cf3H&#10;P/rJ5vbug4XHR46f+NrXvsbJf+8H//7Ovcu//CufQ/Ez3p4+fXpvb293a7vTiLHWT46dPHbkwsTo&#10;5PTM5NDgcFQoVEojLzz3qhKlb/7V36yu4jD9wRtv/vTf/tt/ZUw2d+jw1PQ8k9HM3Oz586fPXzjz&#10;m7/1q6++9DLqyenTZ61m+FF1fOzQ2TNPHTl8YmxsDJu/UqGA3zGKYdRq7cOtp0+fHJ8a007fuH0j&#10;ioLh4dH6QF1IPjIyBOS7d+/hoP0LX/jC17/+64cOHzbaWGe9d2hSoQmCZQmWcIw5KXmhEDLugpCi&#10;Ap4T6GPHUQyDXnv7we33Hy9c3Vh7XCqHMqJiKSiEQhBDLCmEqSRMF5JjOkg9MS/hMWMILTDgnOPq&#10;rAVrZ50xqN1wGvfeW2uRqsYa6w5k895Ym/ddnopA+AXA3QSiBPLcQ2x8k8cFfBGHzlueRxByC6wQ&#10;sR938hvI5D0e5uLlImjKHzpwASeGqqgtrggUaxmuRBJ7U6kEoQkupCDBOEfYYJrDI05M5ON4nGc3&#10;cjaMVBhKSIJx5CzmFksRFr5yMSpGeE5KQLqDlcE75oyHPIwd0ITpJBpxOrjFRXAuBHgSg22DQMC2&#10;QZA7BX6BdwBKcYmlSzBIgAmMMRAEoE/EcYtABaDzBDgnBv19btInIw7YB/Dk9u9e82HnYSdECsZz&#10;THzgDgL5jwF8SbAnAEa/AAkbAJ6YDJN/AcQZ/Z25RFCSMfbx0MEXYk4IQQd/+QLtnSDCotnYa0RB&#10;gWRomFDFgWJtdGh8LiqPjI7MDA2Nr6+uLj1a3lzdm5iYGZ4YYyr54MrfXrv8N1GwNzHEnj0/P1wt&#10;YEljVHCFoerUibWGZaochApbZOl6a0sPFxbvC+mePXeixtLFa2+rtLG9ufJocZELub29qwKR9Hv1&#10;cqlaxhagPjd/YmhiNqwN9z1bXt+49uHl/Z01joXRZDpLuLNK4oZlLtBWYbXtG57J0URMFupnakPH&#10;Ham7D28O1NnsbHFyjo6dGVYFIQus1dXO2UcPFt/82TsLD+92Otsm2d1dX9jd3lEUzU1OH5qcFIx7&#10;pwqF0enpI9gJxq1Hexs3lx5cFrw9OBAFRbm4thSz7uzJsVa3WR8I7j982Mvkhzfar72x8Wh1r9tn&#10;KmJCsihkA1U+OxWMDhSPzA0UA8E96ze7168upl3Tb9uTx0aOzo+YuC29qRRYr81uXd8eHSoOjVTu&#10;37drG+zNn93Z32/v7fcmpwqdRm/5cadWq4VFNnN4lALbj+Nmy1bKVCwH2xvdlaVGp+UfL+wUoqhe&#10;q8zO1ArhCAZbjbSzn2W9bG97Z+HR8p/+2d/+u2+89sEHa2HAjh6b3Nvf2t7eylKWpfTuOzfjPhsc&#10;GBysDUaqhP1eMWD1Kjs0X336qdnBIRYopgSbHK/Pjk9HQVgqsHop4jYbrhc6zXXmGnhH6jWbkWJD&#10;Q8WoIKIiL5WC27fv7m43iItWs9fqohKoICoUI2Je7zUzy0ysbVf7vi3sdkqqNL++uqx7O85j1Yjr&#10;9RJeNs6cO1sbmR6evRgMHnm0tLHfagxMTp9+9kVVmxqbPHbp6Pxcjb/83Pjp42Ek9muFfn//Tmf7&#10;w7nR7OgM31m9PDliLp0ZPHu69uorh55/du6pp+bn58aTOHt458Hqw9WitxePzdcjjt9g+5BDspNn&#10;ZwnVI8tcZmyn12eMvvKrX3vhky8nxnnngyBA0nb7vQSRmMTtdtukGTGO0optd9KP0zjBRharOoBp&#10;A9BxkvZjZh13zmZaG8M5F0LgCsBcxFxAApmLhQe3zOHIUCiSkQoCqRgkICGIPIobsxo0jEmN1dbE&#10;SZIvxdagkHjUHdBHjXIeU3AHFzLDsLQzT85zqOOsj9M0tfjmSaqxSU2MXd/ewUZz4fHiRzdurW7u&#10;au+t554kl8H+3l4WxwfUfKlYHBwYKJaK5Jm3NkKZRHX0vlgs4gUE3HG49fIrr/z0pz999OgRopNI&#10;bG7t4GfoOO4vPnq8vbkFW5GUjf2GikIoDtDWCqWEkNC93Wlvb26ODA2PDA4VghA7M5hCEewgQphC&#10;qEjk9V0JrvIOSeK/AGbJJS4AABAASURBVMUZIOAsxFNciQpK4l1ZcCYJ1JmAg+ALZwTHrHyjjDXS&#10;WOMMTGehoHVOWxNnOtEHtoWVjQeC1hi23jtYrxenzXa/G6f9TMfaxMagD9PhEbB05tLs/8PHfwfZ&#10;lqT3gVjaY663dcvXq3qvnvem7fR4B4AgQIIGJCUFZbja2JC0EZL+USjkNuSlWClCGyuJyyAILAkQ&#10;BHeBITAYAmO7Z6a9e97VK+/rendcGv1OVU9jqNUq31d586T58vP5nTwdrcLYYGgUh+MkCpM4iKMg&#10;OLnbjuIYujdKawM1KRXDwnASYu9Uv4xAWxg0yqgESqY2/aYhIRrKQDxAcgFe0ABgkbWpltGAQQqB&#10;o5SCyjBRSRxrhUEAtdbAkqFNygVhlBCODkKYoYRQbggOdvRyRilj6CKUwUJTwlSitAE1n7XxCMSR&#10;SoxNC01lSBzBIWHfkchdkPVmPS+XwR2Dhwzed4TvSM+VniM8h0vOwZ7kTDAmKBHYn1mKzYnFzpwA&#10;n4VpgwJYlxQpo7B7R2JhOt91aDbrgUfBCGfUc6QrHYYvGTpxOc/gm3A2U8xlQYPAC2ccWmUk50AK&#10;PwITBK8pBBmS1jrhBG8RxGUUVpRzHdeBSCH4NKdBeAZ+R2BTil1cwV0pEPJ8yRCg43CYhAGYJ4TA&#10;bU4ajFJtUnXikVHGONNKJUmCnfCjNERoMJ8TCqC/KJwLzjljmA4EaS/mpD/HwmUWWiFgBA2jlNXg&#10;RThCIjIUsjngOV6XLvxsFYXYCCwKNACBMRp2BQAZhlg4O+whipIxrkPDGMf8aDgaBmOQqAy+5lBD&#10;YPYWbaMtNgNOxpiQ0nEc13WllCAUlbUJnhiT5y5cef2L35ieW75+86WZ6bmFxWUg6/dHmAwxf/De&#10;O//6j/7F+trj7/zpHx4cbl6+fLFcrXz1G1//xq/8ta998683GktT06f399oH+4c45ovlkjHa9eT7&#10;H7z3kzd/dHR0tLG59tLLt/79f/8f/Yf/4f+gXq+Px2MhXGPImTNn5+fnB8PBxvqGpVywzIP7Tz79&#10;9F4YqEq5+vDR/Z+8+cOnz1Y+/PCDV155Ce6LD/8AY9Sndz9+8PjRzt6+1hr36//tf/gPv/ylr/79&#10;v/f3b92+sbx8dmF+fm5uDhl/rVaFQqIognwgAQhTK4WGFKkcIBDKUiETahxHKBVxTrM5D5S7mCHI&#10;sN9kZPji2Sebm09xsBVyPmYykn4FpZQyxlEEUEmHM24MzEKJVMEcWxidPqOBmagZY2icbIcGelKd&#10;amONBeARkC5ADzqMYYwzdvzHGIbEsWWhAcBhA6cCJSDBEk2B4Thi2OOCCek6ztjxagM6bGISrXRs&#10;FLCn1xacMK0VUQYNRuAy8DUPLsyFwBxOKbjwHVfrhFMqHZHxfVAOP5Ick6kjmO/iBcbxXOQKrusg&#10;JrhCMk4oZekBB1QC9sXTR0IMBjgnqCkjlFp6XDhPSWSMHT9RxhA/OIgHN6iFEI4jYJlcUMHhtjj8&#10;tEoiYxJtoEHMgrRT5vAHJEJIKR3Oueu6QkrGOGMMeKxNdW4tNv3s0aIHf/azAkSYdgLWWG3QAUjn&#10;M1CGP5ZaCGV4OG6kv+kTOjg73oalBd1AYozRRqP/ZADzOKin6UJ7XDCHUooF6EeNR3RrpbQGdypM&#10;YmU14WIMgw0CXB8tzC1NTs5MTE0niuK6rFCaQHpmDcPEbK5crjaWz12Mlfn4k/c//OCnVLcvnZuo&#10;Fsz5s9P1Wgmiw15+NmOYPH3+YjZfzOZyglHByOrq+ngcLS7MxdEoHA7u3Lg6kRUy7FfyuElxA83a&#10;I6Opg/MFhqOs8b2M52Vwb6WtJcaWi6WlpSVQ3u0ccUmIIJFRlgvFSIQol/Ejy8baNodqrzlAgkRt&#10;nMkInQSNRoaoca3seDLxfOZnaKPu1yrlaGy31qO93d7O5k7ekxeWl4rF8uFBe3Nt58WLNVc6Qlii&#10;gmKGn1lsUNM/NZXz2fjR3XfjsNvptUOlcuWC4/OFpWImmwki+/Hd1aMOGYxIq6lPn6lcOD89NUk4&#10;I6USmZksTE8V5uZqxbJ/aqFYLOaLhczcwvmXX35jdnbZzRYqjenJ6VOUEcbJK68uLi4t4fUpmyPh&#10;iBwdElBVrrq1iemHjzek6zWbo5nZOccpPl9pHRxEwwGJE4vw1WonvS7/8Q8etFuwlPz+Aa5GzbPn&#10;209WwOIwVOT8pRmEmo3N0eOnYIFAjKeXT1VqVeE6c/OLwuFPn210WmRyimmTrK6tDroDXIt842uv&#10;/+q3vvDSreWL56ZvXTmzMOVXcrK12+00920ymqqXF09NSWGGPZDSjvrdYfcon3Or9aKfcQpF95VX&#10;bywsTqlEB4EihDnSI1YMh2GnOcQxNFmfKBVZvV4Xrjy1MCeF12r2kdxPT08uLZ89tXz94rXXpxbO&#10;Ti8u16bnA+oeBGyjE2+0R35p6sLVl6OEV2oTVy6dk2Tc2nsUDnbyWXXnzvnZqdxkzbl4tpH31OHB&#10;SrlsTy8WBQvmpivVosSrRa2SC8fDTns4HClPkmLWffDxJ+/+/L32wYFOSMYnrq8RdbXkTFDmOz7h&#10;QhPRC2Lp5xiT1Kb+oCItqGQ0fRRUuAgJlDmUe1y6TDiUcUuoMlYbWLAjHWJSX6UWPkgcxjknjFnE&#10;r5OGNUowCiQU3oaMxGqEP4DVCrUnHUkJpwTLLTJdxjiXgjLBHXJcGNAijCRaJ0pFMcLKcXdaWZv+&#10;Rx4UBbRKGYRj9GitDVIcbRDh3FzRL5QtYY6XafeHP33n/R//9J2dw1aodBhHxXo1UMlhq7l3uH/Q&#10;PAJ6388olb54CMGxged5wF0sFXu9XhAEcKS/8Zu/2R913n7359lMrlFtOI6TzWar1arvuJyxvZ0d&#10;HKU//vGP+8OBl8lwmX5wabZbeH88PDhMErW4sLB06hRePXOel/fcjCM9xrBHhjFpiM+oyygyeEDO&#10;c33JHU4lJR7nLiZQtKlDiWQE07AWruxSzgnl1ghGhKXEQITaUBLqBJBoHSuVWBMbDU4VodoQFAbp&#10;Ck4pVxhSehwngCAxsSaog8RGxmJyZEygdJCoWBlEq9iSURT2xmP0jKI0v48S2H96jCTaAoCZUopa&#10;p/ZgVKqJdD9OiQCdQkDXgnMOc+LcAQGWSE4BjmCgP21ILiXzMxkIlgsO08JZhBXAaa01RoM1gDKG&#10;UpgqS/spDl+jQZ9Fp0CP0QR8JUYpqykHjxpEQA7I87QFnVqZFLS1mqQQa3CBJ8s4/jHBBXYHqY6Q&#10;IAkm6gjuOtyVAuA50nUEAJ0SMxyBBmcM1DJOwAUAaX3G9RzHwVpCoJoUp+As62U8x5XiRA6Co1Bq&#10;lAYvYBPzPSkdwaHZrOtC6R41JhhxFed8WS0WK4V8pVSoVoq5jO+70pPYWjjYmDDJqSsdRgwswagY&#10;CRTozEjpu67kXDIhuYB/YS80XC4EZZxSj5Fyzp2qFidKWV8SFQbRKKSwCq2U1oxzhFvIk6GF7yIW&#10;5kWosSZRwIMXdU4oUgmllUUxCrLklIAGwajkIAnrGIIApQTLGCcQhcZKoxBGfM7yjlNwXUDR81CD&#10;awfEMUJtGqEgOqBCDcKNtdhFJYlWmqZvXzAsrZQBRcfnKNUaGrXQYgKvD5NxGAESraPERFEUx+p4&#10;QRpHKLWcE8aIENLPuCjA77iU0BgUBuNofvHixauvX7r0cn3q1J2XX4fkMjlQ6iVJsrmxeev6DUey&#10;Xmvv6GAjmxftXvPUuXOyULn6ytduffGb5y9eDoJwa2O72+mvrr0wVPlZXZ0Q86cmvvHNL736hZef&#10;PH+ytbUxHI2QbuT83Jff+OLi7LyK4tmZU//z/9n/8rf/3n/n1S987evf+g0h8dqVLZfLP3/7rf/4&#10;P/4/7+1vXzh/4bd/+x84Qm5trD9+8uDJk3uDcRfJ67nzV/7mb/6dCxcvfOtb31Ja/+7v/rN/+jv/&#10;9Dt/8h3cV/3tv/23i8WilBK8U0oZY9ASAI8kNbpE6dhY7biCC5b2JAlEAclok0AFGdfxXd7vH2xv&#10;P++1D7ZXnzX31xlLfMct5QvAxqAmToxJjFGWaCGo6wrGqLWQsIDlYE/KqDGpZ4EMtFEzzgkh2mhy&#10;XDCNccY4LFJwxvGI5RhBzRieKNoAtDhnaGhtFDSBeGag/RQJ2GIM66nkVArwAhrQceyPLF2CVbBG&#10;QTl4pFgEj0c8oAYEg0qsysKXOHNE6uDE4B1AYyon1hHSg1MJiSGHp0JyBHOlADgCkznWARwOGydW&#10;G9cR1FjBCA4snUQUzkgo8AhK0ekKhhr2zBiDKLAGAJJSICBLI5QmCiFW01RwlHEQjoBGuaASDHBq&#10;CCQJ0rXCSU4Ng5IgBGMxjzEOCaIBwGoICb4mPlvIjFFGYwuFt1xjgJMJLjjWMIa9APgBYCHaoI2n&#10;Q8B3LMlUkJjMLRAYi9ETGXOO6YSyzwCPAOwOoPAxzKSp7qDHdCEhllHCGRXcSeUJkYInDk5AD+aQ&#10;40J/Udgx88d9JJsv5woVyoTvZYih+WxOCKZ0Yqzm3MFofWq2UGs8fPaoubsxOtxm0TDLVSFLuFDD&#10;RM8sns1XC80Orm9H1WJmaa6cjA7GnVa1NNHqmChxGxO1arnAHHcwGr584zKPe6sPPqxXSjNnrr3y&#10;7b89sXRZOdlOnMSUcple4ricSqNcE5d8v1aZihO6vbZKkhDRBpcQI8a61oxp2AkGh8NRYLiX8T2Z&#10;jI/uivFqv7niCoITFKd/LZ/vHR5OVQpIOsslN1GB49BCkRDu5vITE7UpvCQYzbxcuTvQjOWKlcJ4&#10;uJcTBwX3qHW4Vi75RI1zvl1emhHcrKytd0eDKEr291rtwyG12f6QPl/FQU06fXLnzsT5c/WpaTk3&#10;lynXyLnz9YvX5ggfTk771va9nJ1ZmIpi8uzZzjvvP3z/k5Wxzu916UFXTy4sfe1Xbk5OVZ7dX3ly&#10;7xB7Tk3gSyDZ249aLfXwSZPIia298ONPu+0W+/EPnz97QjotksmKJLFc+lmvvvq89+CePdzjWxsd&#10;nYhR3x41bWdMeI5cvJGXWaNUUCmRyRrJZkirA2pDwwUWP15ZOWjrDz4+ChS5fO0icwwTcCGOq9Iw&#10;Gqsk0lHQ2t8oZsjVC2ekTdC4cm52puHFYeewuc5IeGqu9trt641SzeMuF9rDhQNL8gU/TkZaR44L&#10;P/ZdJ8u5zLreZLWec6XLXF94p6bm804h7Ec20Y6Jp0q86CejIJw8dfXi7V9bvPztwNZbQ/f+5tHz&#10;w27kFwuzZ2h1cexOHO0l995/8OlHP93a/Kh5+ORwd0XDcATf2oUmetWJQhCM1te39nZ3nSzZb253&#10;WoPRIMaxhhctq223O8Sr0ekz5en5ytrmnorIRKkAM7CWXLvcWJytMsQBahSnVjLhcjeOFRNSE0op&#10;54RKyjzILk6Ysb7jSi4EYQKuQxn81NrU1+BUlFHkPSp91MoYKSRnHDFLaY1RuDlqagmWO46DydQa&#10;OLuUwnEkYwybSSEk/ihBPzA2qgJfAAAQAElEQVRzQijmpYGIIEcw1uRyuWK+UMjkstIFAZjDCDFK&#10;x6BYJZpoIggVhHMqGAF+13UZx5VhEsZREEfj8ThWCZdusVIt1yfOnL94/fadfKX2+PnzT+7e6w1G&#10;h52WzHh53GtN1K21W7s7qUxBLedK6dFoFIZhFEWe55GTos36xtpXv/E1zFx5+iKXyZVKpVw+i4Kb&#10;LVxwLS0u3b55s16v/+UPf7i7v0c5k1I+fvL4/r37U9PTMzMzh4eHJtGcUCnBu4R4IRwAYxziAwuC&#10;EJdB/tzl1GHMZdRzYLAQI5XHbDJKOLGI2pxQVzpYBd7RlpynDWoRz8GLNWmFP2MQs42xKVirIT9C&#10;CE1jK8WIMiS2SMdjJOiRsQBtObIfnA/KWArJcobJSBGgaKWixKjYaLwDJFqnbauhKXo8B9MYY5yl&#10;BfUJCM6lZL7jImPN+q7rST/jZnzX98C0wzk1x4UQIqXEZJ4W4UiJYQEjtDaBXR9b1DH+tMKBhx+N&#10;Y8wYZZU2ylpjYDJUCMEJzk08wjQNxAmbV8b+csFWhGMe9gYWSpXCcnvcpJiHYdTaGEs0xUFxDIzA&#10;dAnEC5CcnYDDU6uDdI53tAaihVoYZZwBCaFYYrngrnSEYNAXsCXRCBhcjoMnNiYxoBqLKQ+D1KI5&#10;gawk5yzjiWo5Pz/dmKyV5yfrRV8Q6GfUV+EI5KbWH4dwNC4EpOq7jit5xvUg3mI+Vy7kcxlfcmyo&#10;icFlofUwTK0jpe95qLETQgWc1GoDn0LAunzh9M0r56+fP3NmvpHznXA8Av2f0ca467qOI9EDsMYq&#10;reIkTlRi8GCtVtCDwo/RxqbFYBo9LmiADEdIcI+2Op5PGAWD0KAjUuMH2QAPIqKME+o4AobJGEkB&#10;4hDQKBUUviAgZ8Y4kDkwjRPAbM4Zg8fAFGiYqFEQhfB8laCKNRQLJjT0wgnlHHtI97gAT0opFlnI&#10;QCljmGQIFIIR7DkexeXq1MzCmUvX7jheZv7UwhtvvJHJSOnYM2dm8DXz6uWz041SOG69+86P/uTf&#10;/Mv/0//hf/PRRx8Mx6ObN68rm2Sz3vT0dDAMiuVSuVIYjbsrK08mGpWFU3PY/OOPP/7n//z3u51O&#10;oZhbXFz47p//6W/+5q/fvnX7/v17H3386fT01Ne//o25+Zlf+7Vf/cpXv3rr1s0HDx5YEv+jf/QP&#10;L1+56Dm4F1hbW3041ahmc1nOeaFQgQXlS9VyqfoXf/EXP//Zzy5ePL+wsHDp0pVms/V/+b/+X3/v&#10;d3/vP/1P/9M/+7M/azabMEuEUzCeyWQ4BCkFCueQK01F6jiMk8FgoJRFiNAmkZx2O4cPH3y0s/k0&#10;6/NS0bdq8OYPv0tNYFSUy7iUGZvGE2JMapLq2EnhxEBsrTEWeKBHBtUDrIWLMZ12G4t/Gvbymalw&#10;xjlLpxkLdcCLMJ1wwdGNVcakM421SmmARmXBNKEiDWIgFbPhnszC7QnW45GztGAtAI8AisKsoIxx&#10;winFKk4opiEKISLR9I1Gw2EZs3iET+WzCFFuGmZTtKmbSMy2RPJUZiKljaFQyo6BKp3ALayx8HFi&#10;LAyJmpR9YxJrUw7A+AnYtGhYrhTyGAOIAYGEUuAiQlDOwTdhPO001mqtk8TEsVLKwJIt6CGcMUEJ&#10;NxajCviwFqBV2iYEa0EVRQND2mjMwigXDLSjAcDQ/3+gKYIUwy9PA7aTR2MtKP8cTjo/r9HPOZdS&#10;Yr41qRAwBJbQeQJGg6gU0A9ifhnStYIj8qcaoQYpr5stTE7NWyKiJGaM53I4abPD0VAlkWCUIURb&#10;jWiZzViHhzru99pdSdnh7mG/Fx61xzOnzmXyVWDwXVeYKOjvz0xk4qAzNV3Tlvm5qfMXX04UzRcq&#10;gXWOYPuG1IqFeoZXc3zp1Ly23LoF4+Zxd55oMw6C8XBIjY7iCIcSnCVRyqgk6DU5TlHBOmG03+sO&#10;4rgXjofwCcJCOIWNpmu+QwdEtaoFB4qVkuDCdDyOKtVSNOrhC+30VG1mtjHRqJ05u3zhyvWzV65V&#10;arV2u93pjXLZCibjQ73SkXR1LqsPdldGYdBs9Qq5/PLiqZvXLhOTeBn56d21brsTjYNBV794vvPw&#10;UR8bcUGuXHavXrsUJ2Nm1fRU+drV/NxcZXPt8VFz2GztJybm0n385EV/HLuZipup7R8NVtcPS6Xp&#10;icb8zPS8Mbx51FaKgvRqxb1xffErX71cqzvtjl5d7R216PMXpNshpeJiHOWIJsMhCQPCpX/+wvUo&#10;4f2+7XbJoMeGQz0OFb7o41hdWibf+NWzfp6trO0d9WImSLWaq9eznBHXEYPB6N9+757r05u3ZuZm&#10;6bXrU/0hkrU+bH/v4KgzCKamakHU39lbw81CtVxsHu7msuLVl88vLc5lfL4wV1panJ6ZrV24cM7x&#10;5NOV56PRuD5RHY16UopCodBpdxEPDe6PfMGF1Ums48RxPGs4btY31rePjlo7uzvBKNre3rWUtbvD&#10;1Y0DJz/l1+b22sH6fmenObr/ZGO1azJzl1hxrkcLjYt3bnz1t2pn7py68MrtW3dmapW5qdrtW9cY&#10;Z08ebzY7/drULFTZ6Y1L5UnK/F4vVtbd3u8+ebKtjTscqcdPn+IsrVSdci03jsaNifLS0hyxIlFJ&#10;rUKCUG1u7zAqCKF4P2Q43iEpzxGodRIhoiEICkt8zmmSEHhLmrJYzrkjJBecYAFjaS2YhZg5U8RG&#10;aXSwURQprTDHd1x4IyYKRoCGWiMoYcSy1IsNHonRSC45tQKEwP0olZJLThlnAGUNwlSk4BEGSzwu&#10;856f9zPVQrGYybnS4ZyAeMuMocbStAbZoNllTDDCcMEpqCO44ziIHQFuwOJoMBol2uIKWfh+Y3Zu&#10;4cyycJ0nL55v7O20R4NAJ0QKuEqtVjs4ODg6Otra2ur0OonW6de6OELwc3zvpz//+dHRwez0DB6v&#10;Xb/5s7d+wqyBCwkc6daCfVdIXzoZ17t69dprX3j9yfNneHl45/33LCVf/MqXL5w7d/b0mYlafXNz&#10;c5wEmhlNdGhi1ACECKRVINsVDLUjuaBpXig5g2TAMlSW1pwIQZlkQjAuWMoveihnaU0Z41iFWgqJ&#10;AtE5QgjKHcJhoegkxur0HDFWaQg50TTSJDQkpjSmBPJBGo5UPqUMEQdi5owJSgDEEGKUVcooQwkT&#10;3ApBKOxBWCZg9NL1kZeAQqgGwDjlIE9yqMuVIuu7OdeHZFyQxQWoI4JroihnOG8VknOToNYE+xsK&#10;rgihlBJCrLXquIBqtBmznBtsSwXo0bABApaoUdZgpTY45tKFkJwmYMKiHzRro5TV2pJEG9hVECUR&#10;Uk+tEqMTrQyxn4M1VhtjMF3FQAD9AjixABAlWEqaYOQEGOOQKmrYNQwxxUQgGZF2ckrRS9KZPLVG&#10;cAxJUOhcUg2FQq3YKUkS0BNrG4ZqPIq7/eFoNLZWY0nWl8ivKjnv1HR9bmqiVsxnXeEJ6kP1HJ7L&#10;ORxQaziIhF654Jxaa6WgEHWpgPPNgwNSa+AOYAFDmmhDjQEFRFNOANpaZZCw6ozDp0qZy8tTr9w4&#10;f+vSmalqEUissUjxwzAM8PYbQ14xpRRswZywKTXWYQJowCbnHPhPNmKUSP6ZlNDg5LM21JRKJH0m&#10;llkKVJzAToxViYqM1YxTngqKeY5wJAe4gvuO9BwpJUM6hU9hnufBxuxxMaDPIm0EC8ZoqJAmcZwk&#10;WhkYBhPSpchsjElSHSeM8Ix0YX6EEM6Z43Dg5IxpHUdRhBDR6Y4odYzSiIFSOEAzGEe5UjlbKp2/&#10;dBnf0e/d/+io9XQc7Xxy781Wc6NSzviSHOw9WXv+4dHuykw99+6bf/r/+I//o2dPP3njiy9nPb/T&#10;6UEnjufGkW0e9d9//6N/9a/+1b/4F39gDfv1X//1RMXvvvfWKOoIj+wd7swtzP73/tF/5/z5M+++&#10;8+Yf/eE/+fjjnzy4/8Hu7na/369Wardu3W61j1ZePPrT7/7Rhx/+KAiOnq88RqbuyJzjZhl3P3gf&#10;5cM33/zp3v7u177+9YsXL3c7/cXFU1qpjz766OHDhzirKuVKdFwgQAgffiTSAIImpKmhCIhFcFEo&#10;lODLjKBDK53sbq8f7q9PNgqutONRu324s7exwuzoT/7kn//gJ9+DOUGtAMpSJCqJoBC0KUzBGAtW&#10;oWXGhRDYRimFHvKLgh40rU2d5KSdLtDaaKiPYA1nnGHgF4A25kPTWMLSQhnjVKAPkC7BnmjRzwrD&#10;/JMm0IAvySl07jjCd1yYmWCMcYJHmIHkcBQD73EFcwQvZH14jwfLcwQlBJMRshxXOEJgvsslI5QY&#10;y49rCja1tqBZa50ogjZqgpBGGGfWWGUNDBC1MuYE4HSWkrRQkP0ZQGiMYwnhgnGgZhAL5GG1MkoZ&#10;aygaBnMJg/NQyjkTjMLpqEXcAZ/gwFpjDKoU8y/+ND6CEcMYk5ILgVWEC348nVqLLX4x79/9xYQU&#10;jiX4yyOMMw44rkDwXwG1cO1jSNdRyvAPLcbSTQWKFHi0xwjTBva2llMKjvH4OQAxFqY7YCUjKX7H&#10;9XLFTKFCuIPVjIMcQwXvDwfBaExV0tzdfPH4087+8437Px7tPZmZLCEDjseq09WKNaYWXvJzM4nJ&#10;nl6+Mt2YGRxs7K/ci0etyUYVIWj38OgLX/yVUvVUpbYYs3zsTuWmLwY072aLv/Vr3wj3nneefzSd&#10;48gch4rEygbjyKUSqg8TpYgYMpEIJxh1pBmQqNs62G52BgNFEsJHUTi2BmCEZGDE9KzuDMftIBr3&#10;ugPJiXD8rb1OZxDX63OW8VqlzAWpVfM371yZnGnMnj5tpTPSg9p0WWl6tN9emJn2Ha2jHl6e/ay/&#10;fdTa3OvuHYbZwsT8wnIhV4RE8/m875O56eLyqWmTkM31ABou10pXrkzfunV2dW2L8kIYEwjek44K&#10;gplGLesSpRBCvb2DsNMjw1A1cZXZHvYHUTAKC77nCvL8ycqgZV1em2o0ls/WkGrLHFlZf1Cue+OY&#10;7O2RH/9gt3tEVMKfPTtUClfAJBjh/d8Y5Ty4/+zF+n6ooGuijRyNrOtK6ZNzF8nXvnbW9/prm72d&#10;AxgoKdYr1BHg4NQsuXhmrrvXOTXFvv21l0q58NK5yWjUxT3pINRPn+/sHiTzS3mZ0TsH66VqvjRR&#10;ffOnP+0NB9l8Loyj56sv/Gzx7LkLvU47DEatfu/de3cTQeZPzxdzeZe5w04ShyLjl8NATU3VHA/n&#10;Q1fIxBhzeNDuDMKIMC1kDKnQeGa+/trXvrp09VXlLeanXxnzyfaIKhIXCqIyUXKmZsPyUjez0NSl&#10;w9CLMtO2ejqqX+JT11xnJu/WZ6cWDw/bz59sXji7vLx8Ay82dz/dIaoaDFkuN72+Nv7L7++8/wlR&#10;LCu8xmEzCmLl50mcptzq/Plzp06faQ/DUNtcNpfxCkHkjOMCHJ0IyiXn1ODsRx5A0cC4YIQT6jIO&#10;7RZwP+P5JlFaG8QlOI0UEiEMtsgkTHiBrAAAEABJREFU3JFxhzNOPy8MT4wbbZSOEdtST6MMqyyM&#10;RQiHcym5IySnDFugISizQJ0ohH5MA0bBOU+dNv0DWiSIURSNwvHoOPlWSoPgfCab9XxYABdU6zhO&#10;QqMSbAfKHclcAQTMz3gYBXrPc4DZ6gQ0AFWiEmtslMTKkMbk3JWrNxXhT1bWnq1ubO/t98ZjfBPv&#10;j8aun6k1Jh0/42dzgFKlOgrDYrkyOTW5srKSzWQwwfO9brv1zts/K+by2IIxlnE9YqyC8bpuGIaU&#10;Uem6Tx49Eox5+AzX7QVjvCAkvuPOzc3h3WAchbFKgihClqCVAnkgDIIlnAMh6DRGWxSKJ8OBhVHG&#10;qIAkITvJpGSOYJjqcAHGPYkRKh3mOI7nO5CGAE2MCcodIaQUrnRcR7j4EQxDQKqNTrfWWmkk6VQp&#10;GykdQUZGQfKEMNTggjHJWapHaASrAGhQip2JsiZJcDBpQowQDP0Y1VhuUp1C/mCFcyZEqpV0U2M1&#10;1liqCSbhzcFoRBLYDOGxSsa4LNUKPcCmVAxfArbPQWurMGotDgDGj/diqC0VhCENQb9RJqU/BFOI&#10;y4xxayFAbQ3+YTg9qLBfEqkwjMaQPhwl0cYQY6hSJo4VAFuoJNHaAGy6ToELin0YlhtOLbgUjAtG&#10;BCWoU0oYJeT4kIYUCfqhJ0wj4IKYdHdGCPJ+yakroQg8GcEorAVpKOM80SpWCZhSJi14HAfBYDTq&#10;9Afd3mAM2x8NqTW1amFyolLI++ViFr+T9WIx43mcAh2x2pIE2yVxGIbjtAQjJKQwCRhnqZBHIuLA&#10;/Sj4SfXium42l8v6PlQzGI2b7W6n2w/C0XjYtyqqV0tXL56r5XOljFtwZcYFR+l/foMk1+GsmM+V&#10;i/ms7/lCeMz6wmYFAzgkkSRxqXKocrl2uTkGfTxHZF0H4AnmpqZEQSrojD8Tt7Zp0QwB3KaSgZQ8&#10;yRxuJcdXAupIjkWQpiMY2lhrrD3+bwastTqB+akYLUwQUgrXYZypRI36gzgIYdeMUvQ74J9BCVAT&#10;Jn4GnAtYLADrHEcmSQQBCYHLj1EU4TXSxMrEkfI8F57+e7/7j3/nn/7ffvSjf20Mvkf3x4N+LuPn&#10;fV4tuoLGR7vr9WKuc7S/9uLp/u52LoPAkQF51tJKedL3SxkvX8iXXr5z543XX4Me4iRstQ867YNh&#10;v/2TN3+08uLZH/3hv/w33/nXb//8x/fvfgQkjx49QKgpl2vnL15WKvkn/+Qf/+Av/3xj7eko6HY6&#10;RxDCnZfunFo4tbx09r33398/bBYL5X6//97b7/yv/lf/i//k//GfhOMAYmxMVr/4xiuvvvryzZvX&#10;KaOQ+TgYG2MUEg9jiYGXwP1ApoEAGUyQUaJTI5eSw3uyOVat54wKm4cHWgW41yzl/F/71lc//ujn&#10;n3z0zr17n0ZRZHB8cBTIWCiIm1iYcQKlaAMpQ7YAIQRjMB+t4dyEAHXawzmjFBunHkiOybB4siCP&#10;C8EZBtNRYzAOSH9AZAqgnGJW6o9ADvdkBL/IHfFjQbkAq4RQS9CQXEjGpaASxWGIhCI9g1KLcgWH&#10;g8ACEBIRMHNppIdHOZgAnFYpLAeJnFAhGDaglHHuHONOqSUEWToYSmkDcUphhYFAImUwGaLgXECY&#10;WhttU5loi4YxBKabMgHjT6VkDB6A6gRYyrUlFKJL+5XSAGNShJhmDXhMiQAlx0C1RdbHOWdYbozG&#10;vmhgpjEqXWW0YIwzBvp5KlGCoeOF6XzM/K+DEzwYhRyOiUEzBcFP8DF+/KIObCcAmXwGWIk1sCxt&#10;tIZkNNiAIghMzWoKAVhNjAZOxgnjlHHiuOIzcBx2vBxLrNLMWEG5VoZwMRzFcYLU0IwHQ0xBfC4U&#10;cnEyVtGgmCGTNWf92XuP7v10e+MRfAN52zgglmSZmJhbuLaz152aOeVlGlr79WrdZWxjdb1SrT95&#10;un767I3ixOJeV281k5kzd05dfKk8dfb9B2s/evtDzy9ev3Ah3H/ujfbma7kM1E4sYyxBbJEO9bND&#10;S0aWH47Ge4d7W5vPo1HbJiOJu9swkHFQz/suS3w2KrGj6Uw3Q/Z31j7Z3tzb3j5SZpwvu8MwMIzs&#10;HYWf3H0Azy2WK1rHgvNytd4bjrPZPB7dLFc2EJJsbq2CAOTZICCdMIq3t1uFUuP8havlysz0zJlm&#10;q5em2kH7S2+cnZ4q9PoHk1N+pUaYIK1Wd6LqB+MeNNU86gruVio1RJWMnz81u7QwO9FudR4+2Ft5&#10;PlhZaeGe1s9IeCpcYH+nfbh/1D5q5ZCqGwEifd89OGzmi5X3318bRyRbyN66OXP+QhEZFu57nz/R&#10;7/z80fZWC9ftmZxLrOz2x5vbR0FAEkW5ZK1WCyHB9ZPr16e//vU7lRIXNHrl1qkvvn6qVsvuH7Q7&#10;/cHeflMy0T7sb230RgPx85+9v7HWWnuxF4wD6XCVkCAmKMPhMIgD4YrtnUPosdlOhuN4e7cbKQvF&#10;HTXbn969PxpGFy9fP+z0vGzu9PmzeO2YmJqu1qfG4/hgv/X4wdM4TEbj4WAwnmzUqaDdwbjdxbuY&#10;k1gbJXG+kJ2anSrXi3EcKkKHCcvX56cWzlfrDab7zZ0HSXRYrWUzhbwWTqnRmFxYkIViNzH9mO8d&#10;jfb32uNB+PH7nzy496yQq2T8aVzf/7Pf+bOf/ezF6osWXjkpLXTalnOyvJy9dvOVVnu4f3iEi/bF&#10;hcrppcnJqSkhCzs73UE/KmbLBT/jCCaZpyPOMsx1qCTGurgt1vBw6sFwDI5bxhmB9ylYkkCbeq7k&#10;1FJrlEqiKNJxgg7PSW/CfIl7V4OFDk2XwD+xinHCOTXaMEvoMQg8Uyo9N5fPC0ElB2AWDmaGA0Iw&#10;7EYwGSrhlHJCGQALjUXciowaRWE/GgfY3cZREhKjcGRWy6Vcxitls64UOPJdwYxJtEYGT/CM7a3V&#10;rsuBOu97LmPYD5bCqdVJ4nDJKMXRHBnamJjL5WsHrf7K+u7dB88ePVmz0vvZBx8EYRwnhnJJmUTD&#10;cf1Ob3Dh4uWJicnBeLh0arFUKJ49d/bB3fvddpMY7buYSSAZBM1+MFbUvFhZG/b79Wrt6qXLt67f&#10;yGUyD+8/ePLo8bDXL+Ry01Oz+zsHu7sH1oJvZi0Y50rZEGQZGyZKQ5qgnrAQaR0BQ/jDM0uFQyin&#10;hAvGOXEZ92gqT0eig3JCcHNPCEaFIzhCNuGWO1xIDt5xkCAEORAEtUDke47rYASroF8wAREqi8Jo&#10;rHSQaGVIkhhjcNgIwmSijSEMuDzpwGywP6M2lTazxuKdCoGYAp0rJGgRjEHRmADtAPVxFNZxbOLE&#10;jmI9DJIgVECYKKLBOxC6vhSuwXZKMcbAgqHGUKLJsWyYsJRr0KPTQBDFKowx1RpNqKbEWG6MQ8E1&#10;ZZxgodZI5rQFXZhiUKD2JI6TRCVxgiFrjFbaJAn6NfgEHmtg41QrSgj2pyjWasooIcQaC1wUzFIi&#10;OQdfviOh8VR41oAyedzvCLALenXWdWCclVI+l8FE7koB7biMCICUkCGwgSZC0Ey1Y6nBSikZE5xy&#10;IRxPGQoRjYIkUXwUxCAmjkPh0HI5x4gq5dzJcr6adYoZUS54uQxWEkKNn/U86aRsGJNxPc9xkzjG&#10;64jrulMTlUo5D7cFU1EUDLrdaBxzKokUnfF486C11xnttQY7h812+4jbuJ53cWItz1QvzE/NlrNZ&#10;aXHZz62Jw7EgNufJejFz++LpC7P1mbI3V80vT1XOz1XPzlUmi6LskmqGFlxT8nmt4GW5zXDqUuNC&#10;rdB5FBIFPzXWari9IQpygJHAiBwOm+GCEYn5Ekm4cASXx52QIbU4+5Vg1PeF7zncocDnOcyV6RJq&#10;CWdCSsmlFJK5blpDkVBdbBQ+cIVJrKxmeFNKlFKWEKa1YUxiB9gP1TEEazhVnFDHBZJ0rYo10VEc&#10;nDuPL9JTzdZaNqeCUSeOY+Fl3UwWSBD8j/a29jY397YOJ+vThzv7H77/fj6bhRo5d6xhpfL0qblz&#10;v/kbf2fp1Onm4e7CfONXvvW1iVqhVsm9eP4kCaOc6yMm+I7EaBwHB/tHOFqSUH/ja9946eUv4kT5&#10;6JP7VoGOcSmX9UQmg+OiVAzikdFhxhdf/9rXEJTOnz9/4ezFpaWler2OfH17d/XD999+8OlHa+sr&#10;+ZzbbjYFZZAw3ogEJZwyq5C1Mw+cEuoJF26GkAAzJCZR8RC1dMyzlU+sHv6dv/V3z5w6uzA9nXdZ&#10;Oec+ffTpx5+8P46H8/Pz2WxOaxIFAecESvSzGUMJEw5B1s8oIQT7CJmOaZ0Ya7VRNlHm+LWBE/gT&#10;9E/QEwVQTmhUQqAgaq2KEfoB1ChKMY+gy5gkhlDQw6wjJIKMUSaJEquMTalHCLCMUwIMxDic+u6x&#10;h3IqBfMd15WOA6Vy5giey3jFfDbve1nXyed8zxWFbCaX8Rl8mUE4SBlhVEIwkvV9mRoXh/yNTm0m&#10;JR8ma4i2lDKhDDkGGycajVhbwaXRhFimopigoG3AKQyc6Fh/DgzmSignlBoogmAXR0jBOGeCoANL&#10;aNoWQjImraWMgTditLHGWpbqyjImpZCSaQjCKIynlFKDOEBIehPnSCY5ZZRw0CQkhSdJl1H0UHJc&#10;7C8VYNVGa63wzxg82XQjAyYp4wTAYUAcyzCkjcE0AzZPYubnNYYJYYYwEAwJMEJtohVSnzjCxiBG&#10;MIJjKOM60A5UkoIUjgMuuOVAA+TArHSS6DC2oUoiLLdMSG0Jg2E5OOtEHCe+n4nC4d7e03Gww8xh&#10;HB4QGkpPKiMS45Ub89KrzMycj2OIzhbKZS87WagsTcws1xoLxcrUD3/0TqtPivXlkcrI8qJTv6C8&#10;GSLLz1Z3761s0PzU3tC7eeer5yZLWx/9hWit8N5W3N2P4qAZh/ta7wTx9nB0EASJ4ML3axP1cjGv&#10;47FQ4zKPp4WZIVFV95dzw5eru+XuT7YffCfsPy/lSH3CK5RYbdLNljjzycREJkns/kFr/7Dtiky1&#10;Oh1FMMjJnOuUss7a+qPE9LmMSgWnWvEhNCl8Y/xHT/ZHYWrStUpVOuV2V+82BxNTmV/99oXZaZhn&#10;y8nqxqK8+Vrj29+ePbfkINZHw7HV5qh50GwdgGRHFDbWD7v9mPEMjHaiwS6dL05NkLxLuodbuZwR&#10;PMlI3LW/ePdnH4z6o3b3IIg6H3zydH5xqlyc3tkhezukeTTAGX7Q6gmXMEGKFTIap4DEhTES6Wg0&#10;SrQihZIrhNPsmWFoFs+SW3cmT5+ewMvO/u5+wSs6miT9YedwRGlqO8Dw+LH68+8+XNtQdx/GH36o&#10;trZJq01m0v+PPpGUFDOkUiSIgUcHg3y2enr50t7eIFFkojEFC9nd7T54uEq5MEQMA/aTn3zw8MFW&#10;pVqtVMrPX6y9WNuNk9Qw4UX5bLaYyw86Q9jw7l6324uJJdaQKIqpNcWsy4kdDYeckTAYrDz9dDjc&#10;TeL21sazRx+/8+jt723c+35WHL10bXK+qCeJwIQAABAASURBVDOqNT8pOe8p2rd0RIJB2D7qdvaf&#10;Pn1ArHBl9cmTzj//F2/++Z892dwwox7ZPxg/fnrw9nv3o8SUS5VSqbazc5BE8eLC1K2b5yfqOcGo&#10;Co3nTp+avXnnwstfuvP6tQsXvvDSS1eXl6suvqITgxmCckINZZbBz7APo4wxIT6DBH5jEs6pgLYF&#10;51wI6IQQbJNEAdGJYMQRQlDCU7CCUQaOLWIVkRxzObABtDFxWpIkjrFjigzYBKeMflYYIcSgnW4h&#10;JecM41II13UxoAkwWmU0lkdJPA7wptTH7p50Mp5XLhTr1Wohly8WCgjQQGKtxSrXlUZpanEWW3SC&#10;T2qsVYYSY00COwbh2IUQls3myuXazNzi9Nz8xNR0ZaIB+PDTux98/NEn9+42261Ov4eQm8vnDWET&#10;MzOD/tj3fcdxbty6KV25vrHmSK4ROnEyUuzMEHsOD5qJ0bdu3VpaXMpnc+E4yGWy4BK0DUejo6Mj&#10;yKdWq4ZhYBIt0+jMYOZg3FAWxhH4p5zHKiWXO5KQY0lZIEdQJEBCjAE7xEDmTDDmUCIo4dRClegH&#10;QA8Uj8cA2ULLqKnVGgstAe8Scv5MnykqZgknqb6oJVTDJogmRGsGrxhFpjcOkN6NlIkN1UQQKaEU&#10;Q7AAyhKcMEIIqBLpL5oEAscPowIWgQagPxwMobkoHiUJGt3+uDsMh+M4iJNYGY1iKaYxxillRJsT&#10;DMCJTrQBLC1SKRsj+49tEhO0tcFcMJfKAXMAmAXumBBYCPkAG6XgS1KKHoiRU1DNpOCpzIjlcF3g&#10;senuoB4ATjCNcp7W5BcFlJwAxQJtdKJUgjwwERTyP8bImSeFI6QrpMMlzM9xuevhxhpW6mR9N5fx&#10;8rlMLufnsr4jGSPWKA2FWJXm5VwwzrAnJ8YigmCTJNHjMO4Ogw5kNRpFCRRCGCdc0CgYS2oKGbdS&#10;ytfK+Ua9WinnfE8IbrO5TD6fh7EJwbRWypgwSnq93mAwTJIEVPmZDKRkrU05iONEm8SSvWbn7uO1&#10;R6vb2/vtww5UPayXs1fPL55bnL50ZubmxcXry/PXzsxOFB0H+EYdFY4ETVyuF2cmrp1bvLg49eq1&#10;M1+4fv7Va+feuH7hlaunX7q8+Nr1s1+8feHCwsSZ6cp0yavnnCzXeYGrMOJQA1lJzgSD6CgskUMf&#10;kqEBAX4GkjuCC8Y4oTBsR3LOIWwCZZO0GA55CQqDh01rWDWjjCFjSMVniKUYYccaRBJpbZSoURCO&#10;RuM4jkN4XRCgPR4HUZjEMZRpx1FoKBkFUX80xjKd4JVOaaV1Em1tra48uzczXTl3dq5eLZ4+vXxm&#10;+WKxXN/dbyaJKuRyhVxecuZ73qgXLMyfWVo6B5lTymem54rFClTZ6fbDaNwftJ88vf8Xf/mnv/8v&#10;/9n3//LPHj749OKFc8unlm5dvekwfuel29/+9rdffvm1X/1rv3H27KX/zn/7v3f+wqXD5hHQdtqd&#10;fD7vO/7UxEy/P55ozChjf/zjH69vrT99/pRwfvP2rS9/5Ru3Xnp1YfHMP/j7/62rV67nstnFhVNT&#10;U1MINScAEcE2hJRBGFpjpERUIcE4cl0flkBIKizJheQce61vrT15+vAv//I7//IPfufe3Q/7vU6n&#10;dTQeDvZ2Np49ezQ9OXHlypWbN28rhcsXAS0N+yMh3CAIoijSBpaK3UxaNDFGo8DeUqVhGw7pUmvR&#10;C+EqrcCKxZDBCg3dWRTozlpDGeUCPkvQxgRr02moAVhsEZss4ZjKKEYBaMIYOCPgQTrCccArl8cN&#10;9AjOpRRCcFcI33E9RyB3zHiOFBL0Yy0hhKMlJXrStdibwe6wOzZMQYMTpTANDyBAQfdao2FtSjaM&#10;h3ImHbwEQZmM8c8AmAFYBWC/VKy1SgOlwSgm22MkGMc09NBjplDT4z90phOMQX3ctsYg8sGyLHBY&#10;q60FYcaYhFLCGHEEOKbgJgXB2bELEELMsQxPGmhrg9WfATDbX4xigjWfSTttW2swVSmwbNBK4WQU&#10;ONIG5pyAMiTGpBiRJlFaWWspS70SXgxZSp6+Dnk+pC8hYSEo5xBveu8CRKCO8fQfJnPKBBUU40yk&#10;RGtjwS7eVBiD77oZJ4lGz57fPzrYyLjx1uanRwePPZdg9+crW8b486eu1BtL8/PnBqPIyeSlnytO&#10;zIlM7dSZq4Xa1O7+/oPHj8rVRn8YD2NaacyLXH2oxM/evbd1NJw+d+PmF7+lvNqTtcMvvPJ6joQP&#10;3vpuc+WTsp/SrJiMKFdSau7ExigLP6IOwi6VxUwmq3uTrDfvtP3Bk1nZKoXrvHlPHd132MD3WByR&#10;Ui47M111JOxfC0qkgJGTTi969uTo7t0nzf1mu9manZnCvUwSDM4sXqA0l8tMZDIlqnmjPnmw3++P&#10;7CjEktHm5hrusDfWDrZ32vfuPlg+u5DLhK43mpgslaq5SPXDuJ3LkS9/+aVLF5Yb9bIUmlNdKhc+&#10;+OCjDz96NBzz/f3x4eHo4qXb+Ib62iu3v/2tN3Djfmqx+I2v3/7GN15ZWDwzHJLDVri1vb/f3P70&#10;3gfZHFmYn+t0hjoixRJZWJgOx/1shghOMnlCGGlMiULRKZf9+gRuekQ2R+sTufn52TgJpENefn3h&#10;9kunLl2eDYKjBw/2hwMo7ujTD9d3Nprlolw81SjhPOPk9KJ3enlKZCjeestVVsiTUwsZ+OSwm5w7&#10;01iYL1NGBv1o5fnm6vrW85XVYAzjd4gVjmRbm9293REOu4Ojbrur9vaVwplpRbvdYZRKzx2H8dT0&#10;NOxqoj5NiTvox3FCB6NEGYow6Ge8TMaXUsaxiqNoPI4ODtrxaDzXqDE9HHc3c2R0uHpPD3eFakbN&#10;x+PdD5zeJ5Xomdr5YOXt73b2nwkbVrPSJyrsN+dmJ8fjZGOz2e7bwYiMRwi2pDcmw5AxWez2VLen&#10;lfJ63eBw78hxnIlG4/nzlcdPNwmz127eOH3uYrFSu3Tx/PxM/daNS196/c7sROX03BRj1ApBAXAY&#10;IRiOPADnjHGSAiOUHn92FAwTqDWCMpyyDgKfg+nEapXEkY4TZgknWCYElYylNWfSmNSRKaWcMwAe&#10;rLUxShKjgUcARMkZY/gDMEYZRZj8DAihyOOPAXIUHLGHM849z5fweM6FlEprUKhUghd1aQm2zEnp&#10;C55xPVd4xKTJKNqehFIZItx4HErOfWQuTCCvdUCuIJIzcJT1vGIuC9I5Y44vS5Xy1OzMhauXl86e&#10;641Gq1vb9x8/+d4PfvBnf/GXH9+/3+kHvXEI41iYn5+am//CV7/81ps/juOQECIEj8KECZ7LFnZ3&#10;90ZD7BkHwThATkDIi7XVXKEwf2phamY6l8vpJJmsNyrF8lHz6PGTx4QxWA3WSsYlx/viuDccGEoo&#10;Z6A2TU4R247jZ6IS9KRiPOaRUsoJKsrTikIdoMSeDBmLmQBGYAwENYYgdo1uQ1FrhRmMMQl5ukx4&#10;XLiQBxVAxQyjmiptAm2Qag+iZBCrXhB3g6QXxmgMIhUohVPaYHcuGOWI0pwJoyFspYzWxAZRNA6T&#10;URAPx9EoUsNIjWMdJAY1HjEUREkcg6EELy0qQazXBPRBr8B1zA4IBiatlDku1pqUFUMtRIOphNNj&#10;YEzQVACcUkaYIBzGIqEOBqVSHA5IkhlmYhWIAwZiWZJok4qUUMqldFMMhKMH2zJOGOOcC1RoUCqs&#10;tYyj+RlgTroUQmaMMsIZx1xsR7EJweuEilO2YgWGlIKhhmGIhAZ8ahWTJHKown4up77kvhCSSIeJ&#10;VHE6wesotZoRwynepY0xut0f7Lb6m/utw/ag2RmFgcohUSwUEfJZ6hicEpJxeDnjZThxrB4Pu+Nh&#10;fzDqw34GYQAdJYwpwtudQa87GI8DqonDuXSElMxQ+DWHWELF2sNotzlY3T3cPexCO2DZc3m9mJks&#10;Zi4tNl65cuqVS3NfuXX2xrmZ5blqvZy1VvdGPUJVreyfninNVbPztdypau7cTPnq6anLpxo3z0zf&#10;PN24cWbi2mLt6tLEpYXa0lRhbiI/VfFrOa+SkeWsV85mcZhlXUdyZllaeCpPCJRxsMeENSDEUspM&#10;oqzWzDBBBbUE4qGGEcIo5YQQrRAJkhHYg7dFERZpSxJtYqWhaG24UlZZAoBMjbYpIMmIVYwZymBm&#10;Qp1AU21l1i0w3BQpRTSVXCZR8F/863/xn/2T/8uPf/xfrr14vrd9uL62d7DfPjpsKWPzuVIhX8pn&#10;Mqfm5+NgPD059cYXv/X3/94/uvPy6/lC6dvf/mu3br4MY5iZrb//4ZsPH30gZfLwwQe/97v/7w8/&#10;+NnB3pYroGq6trI2WZ8Y9UdT06e//at/q1Sb/eJXv3XrlVf2Dve+8yd/uLn+oljI1WoTbrZ66vSl&#10;L37lW7duv0qYaHf7W3vNTx7ce+vnP37w+PHmQXth+crXf/VvHnVGL73yxV/59m+eWjh9/tzlc2cv&#10;nr949fLV68qkbMYqka6DhCNKYuFITSh8kDJBWGoM2iZRbJShmVzhww/fW1953Npff/+d73c7e47j&#10;DEbjMA4I5M5EtTQxOzWHww0q0LEW3BkNg9EoVFHc6/WSMIpRIoUqjqEblfoKpYxCETpJ0J8cD8WJ&#10;SrRW1lqMpQDXohSP0OkJWGvQsMcFDQCUa4yBW6HNGQwgXcMZDAYWw/EjJTyac8Fg5K4rASBeyrQH&#10;nQDGKWohOYALymBB1IAvIRjnBI+UUZx6AGv1SY0G9oziwMIsYKqcYr61CjUmUGY5p+kuLtyKc0ZO&#10;gDHCOOGcCEE5Z4xjr18AnlhajhcIzsXJX8oMQ4W/FMCjMYhUGvwqa47FAO512tBwX4sJmE1piipF&#10;IriUIqUEP8cNRzrYGXMw8wSOsaRI8PfLkOI0KULsg5l4xExsrkzqSom2sbZoaws3sagNYQA0LONo&#10;KGONSQkzlBBGAZpYgr2FYILbYz1SBkL+HWA87cIs/KT18R+ERZDVEgL/IFbrJIIbQvgqUZaxwaB3&#10;1NopF31kWQ8+/WBr7eNKCQLANXy2Wp5bWrp17vJr11/6Urvde/To0fTp5cTJPtvYunT7DsmWu0G8&#10;tvbozOKEELo/7EF3muiJyUZvMJ4+df7yrS8sXXnVrS/abMWrzvzg55/CXYKD9Wj3RTkjKeU6ZZIi&#10;BBXzhXw25zLqkGRj7YWfwRV5bs7TpeA5a/90MbOarP3l6jt/3N55UqlWuKzsH0ZqTLgW8Vj1uwO0&#10;YTvBOJyo0/kZPlEnriSFvL/69KPdtbtPH3+IrOH+vb3NNXJ0mO10Mj/88advvvlxpwN7c7nrVidr&#10;s3OTz58+C8fm4d2nuBPIepB1RKgKkzhfqKiEBcga13barbahZmq6Xio601OljOuUS/VEic2t7o9/&#10;ev/Zau+tt+6FkThoHu3sPf36r9S//s2Lw9Fqp72vSSZbOVOoLM4vX7j50qVsiZxezvaHTUQt3yUX&#10;zuYrJa4iNdfwi3mCnhs3xJe/drpcSRBRgrCX8Rz7a4qlAAAQAElEQVRmWLVUcaWplPnf/K1rtbot&#10;lFik+pGNgG04trv7I+555ck6d0TGoVmeXDpbOXe2NjPPbr9SuXKDXLmJm3TczXpbG3sXztUnqr5R&#10;PfDJpbt70Icpnr90cWlp0XP8wSDIZPLFEiuVSXWinrobI5QRnZD1ta1eb5TL5/2MLFZyoygcJQmO&#10;uI39VpAQ3Es6+XymUMQJrZIkUREqHLL9vup2gv2d9qg/3nz+NGxurt/9ydO3v1NhnSw+o4ZRcPhk&#10;SuwUB2/P648WzcpLU3K55FYdHnQOwsFBNctEEnbavcTwCEqTrnAJkSw70XCKdcb9L7z6zb/5m//9&#10;Oze/NTu9hNgeBMHTJy9WVrpEMDef2TraeP/Tnzb7m7tHz0fjfc6Dg6ON/b3Vvd3njDMjOFxMCUY4&#10;JcdnIaHUIoFAqkct8gYiOT8BzinmSM4wWXLqSYHrCjTiJEyQnRiDVQzFAgOF63HOT3yYEGKNpb8o&#10;SiFqJyjamBOwCNkUyCkjFJNP4gjjyLgQ0OAqaWfab43ROooixHuEsFjBlWNsDTpTceMOVmmcFnBs&#10;blXOEzmHS2OISnSS4Gx0HanjRCubbq1j33cdFxQmjiTIkDzXzWUyroMAQ62xiVIqMWGipOfOLixM&#10;z82evXDulVdfvXL92nA8vvfw4f5hU1uqTDrnzPL5Sn3i4eMnCJI4AhFWLBMvXrx4+uQZYtjzFyvf&#10;+bM/fe+993Z3dyCe4XBweHgILjgXuRxu6bjnuMViMUmSF+trg9FQKS0Yc5w01AZRCIohOa01SHMc&#10;yR0puJAiFQsnlBPGoDajjbUEf9YymooLfXjUkNcvAAL8HBihUlDXE1nfZRxILOfpIKWUcc4ZJ8zC&#10;LNClrImVwo04DH2cJEFiIkNRD4KkOwwGQTCE+cboV3ChJDFBEEMCymqE+LRHY7mNlQljg1Wh0oFS&#10;4zgBhIoYIgxhsdKxSpRWSukwScAv9hWcE87ADNonQBmooxAgYxzspzRyIiUj1DB2TD9LzxIDYwP1&#10;1hqcGJQQJjgTjHJrrTkuWiutj1tGg0mjDfZNEmXQq1MJYjJ2hCQYY5wzzhh2Rg/AYvwXwDkXACFQ&#10;Y8LxsY2phHOBmVprqBiRNwjTgjYgRv6CjZSmxLiOyHmy4PuVQr6Uy0MRec91GJUpucQRHFEvl/EB&#10;uMQplCvCccfHMj84am1s7Wxv7e7tHewfHPWGo1hpYB4MRthJUF4tl6cnJ/P5LJB4ngcRhFE0GoXa&#10;EtfPsjQPpoyn+oYUpOSVUqFezvuSEqtc15WujzfxTj9c28YOR2ur6/1+P4GCkkhSm/XYRCl79ezC&#10;5XMLp09N4oJkOBhs7W7tbK11Wgc2DpiKpYl9TrOC5V2Wd5hLzVQpO9coLs/VL52evXp2/vbFpZcv&#10;n7l5/hQQzNVzjaJTywqfW4+YNF3WCrJKIUyiY4hhH0kCBUGw1lptdKIiNAAaJVZxEBqjKaOYwChC&#10;lwVrRps4jqFVTplEgcIYQ6eCjSn8wlIITIrRdJWxFqGCcmGpI4Wj4phY3FkIaDfRGufBb/7m35id&#10;nRyOeg53OZHto/bD+4+fPX+WzWSL5arr5a/efMnCOf0cdTNBiFd3z88UOXdr1QnGxPNnLzY3Nsvl&#10;XKu9e3S0Nx71qI2WTy9cuXQBrur7Poja2tpYPrscx8n+wcHa2sp3v/fdZ2vP/az3P/6f/k/+vf/+&#10;v/f3fvvv37790pWrNwuluuu6T5897TRxB19AYdwdDceHhwc/++lP3377Ha0MEvrGxMxv/a2/e+Xq&#10;na9949e++rVv37h+K5/Lg1lrLWQ2Gg8IpI0EaDjkUsZJDE/PZDJBHEFkkVKdXq9SKf7tv/NbS3Nz&#10;588uHx7tbmysGMqy2RKl9GB/v9vpf/sb3/ak4zly2G9ubq1E4XBrc81qCEynd/PBKE5LAuRxnHZa&#10;+Bul0JExxiJeEcifEUIYg24g6WOHQhPPLO3HHANalcIctAFoUEpRow0URv+VEsEapTRdylNnP26n&#10;fZic/lCsSif/og31WgwBjnvSih0X7E8pBX6lEmvTTTAHPSeAHm3SiIEFoNhxHMY4gOMBf1JImXKB&#10;yXg6AdiQ4FxQBnDQYEz8FaTBP+N5LiYxBmG6MkVIGajFtgR4sCOEAE6VguGbtByLzv5S4ZxxSuUx&#10;cqByoFEuOEsLT0eA5jOEKdJf/J0gAObPwabsYiaEn4K1cCWYJ0OE0Uph/slSzDpuY04qRmtTwWLI&#10;2lSk2lJrqLV/1ckoFQLEic+kw1KRWWspZYzxdOBYUmjhFz0MhTPGGeXwR3KsDZyJIAzcx9pGSTQQ&#10;NAlHR4KMmzsbH73/dsbPCCdjaanaOH/6/O3a1NIoJI5fag572WIBkkMAKNeqOJ2EK7d2dpEkEavX&#10;XjztD9qJisrFrIlaUXAw2ag4jlcr1zyJur6+sTN16sLylVtXL12rZNyH7/w4aW/5Do5WG0cR/ng0&#10;kGa0s70KIk+dveTnSi4xPhlNlEhn/25v8/3w4OHm4086+/tBZ2hC5VIyXZ8xsc9NHlk7tfT8ucVc&#10;vugKef3K+UtXrkzPLCAUPHz4cOX56uFB98mT3SfPDgzNXr32yuVLN0D2qcX5CxcvXr1xtdao4WYw&#10;m/UQKq9cunBu+Uwxly+Xa5lcSRvZ6oyskb0OaR7Z7//lozffev/d9z4+PGgbQ8MwHofxzh6ODsVF&#10;fncvXl8dP39+8NFH9zY3D6tVXCPuIUV5vrL+ZGU9ky1aKvf3DywZV6rcz9q1tdVqJVcuEyQt+7u7&#10;xJDl5caVy9nZWXLj1mwuH09P5ygjw34wGIx7Pf0CkW9tfWqmbmy8f7A/GpLVlebExGKSkNZ+MOqT&#10;bCbPGAsGQetgf3EGN/U5ZGvDXn+yXisUvIPdg1KhsLneloKVKpUPP1ofB+b0Yr4xWa/XK4h+6y/W&#10;R/3h/m5ve6sJo8JVaiG9UbJMuLAwLkickHYH+I4S1R+Nm/1B08u6QYwEZhQbwx3u+J4yyJw4w20v&#10;QaJvELqCOBqHkU4oszC1hFoiibbRqOyb+emiYCqbIdMTMi8GlYyOR0cep9MTdUeb1s727sYKzj5J&#10;o9X1JwzX+MVaY+5UbXKOytz8wrnTSxcq1dlTyzdPnXu5MnG2N6RxwpAF1KrTR81+u0WMcijhMM79&#10;3aeto5X9vWfbuyvt/v7d++/tHe4c9ZoMAmLESk4Bvis9R6BxHFYIGgBOYd6KESMYcYRw5Ek/E4w6&#10;gruSY0nGw2mPHoIUilptraZGEyyhhDFujI6iCAe/1gpuRwj8kJLjYo39HIw2aHNOBCOCEkZS70dN&#10;jAYNhBDGGRwbDUop50IKkMm0TtNylS6lUYxEkTHhlAtFSK3i0YmCX/JFRtCMAHkUJBUK6f9hB+th&#10;AbHGYZJk8hlKmUkvsNO3F8lExvPBkKC4jk1Gw5GxSAfJUavNpWsZL1Wqd155+Utfep1y8tbb72zt&#10;H4ZR1B8Ozl+68cmnjywVwOblcoPR8OGjJ/lS+c7Lr05MTU9MTkrPnZqZwQtAvlju9AYb21uj0TDB&#10;eRnF7rH8JhuTE9UaNqcMpBJKqXScOIxah0eD4VBKCREhF4WUMGRSCROIF23QTEGl0cwaCkCDWojR&#10;kVywvwJYHsE0S9AphfU4zTo864pSzsv5ji9ZmroR+LUxzFhGY2tiYlCHOjGUGG3TPS02gcxNFOo4&#10;MhB5rA0kPwqi4TgYRVEQohEmimrDlcG7LE20CWMTJTpEvDUmMSTUKop1rBK8liCIJImKUZRKjAJf&#10;nDNol0lIkqLNjgsXgjEOZmEAAMos50QIygVzHIERQg1lhHHMEZThhcomWilljUl5wRKblvQsYYzh&#10;UWuDfZUGdUgLDOcESGD9QAjkmGBMolSUJFEcgzylwQxhjLMUjYUhwPa00loDPx4ZVgCAh3OOecdA&#10;LWVUKwWyBee+n4GiGSxUynw2k3WR8QjPlZ4UgIwjJaeeIzxHSs5Qn0Au4yGxRhaeLxby+WIVL4j1&#10;6XyuDLr7g3F3OGp2Bu3BsDeKkKt1uqMgTqCLMAwhiEKhMFmfQMll0v9N7ng4Gg6HsVJ4Ucz5mXw2&#10;JxmnnJUKufNLM+fnp4oOzkmV8RxcV1Qnp5TlO0f9o268vtta3zrY3mtt7CCe92AGGZdOljLT1eLM&#10;ZKVcKoIvTSz2bff60DI0QbmAOACCUUcywq3vu57LC1k5P1FcnCguz1SvLE3cPDd5fblxcaF6ZrK4&#10;UM1O5JyyLwWB75NI6SBOwiR9aQSzhHEuBFQnOQM4LH1gyBMM/lJnoRSiBdPM2F/04I1WK0QkRgw3&#10;xuUEQvZdzjiBfKJYJRpGApsjJt2QgVqr01iXRIGOE4QERO1AxYawIDA3rr/86qtvnFk8V87X835l&#10;aWbuzvUrt25cWT57OlvIn71yrbF47uJLX1y4env5+h2Ry0zOT589fwlnxuOnT9Y2Nrqdwdbm/ltv&#10;/SxJkmx6UIlwPJ5q1L/51a9H4wAsnb6w/Jc/+cH/4f/0v/3hD7770XtvPrz3XjFH/5//7//7ux++&#10;R5jr+aWj1nB9Y39hafGovf+v/uj3737yUSVXWJw8NT0x9w//wX/7b/3Gb8/VZ7qHO/Gw/Zd//p2g&#10;39ve2Ww2O9X61ERj5sLZS46QvW7rwf1PfbwBDoY/ffOHTx7dW3nxrNU6Gg47L1Yf/9Pf+cdvv/MW&#10;o5QzISXLeEIK8uDe3dOLp/PZ/MzkbK87CgNVKJYJYcNhcO3K9Vq17ntAbJ6tfPJ85aM/+Jf/NIoH&#10;nsMcQeampzKeU8oXXE8wBtmmrgcnJYRwQa2Flj4DBs1+9segYnpc0IC+0Y35AEoZY5zhvcta/JwA&#10;+h1HCikZ42gzBtopGgAuGLyYMbx6oRveSjgnQHzST4hBmsUYehDnLGYCh5TccQQiMecU+ECkTHHz&#10;kyWW6JR4avAIlqUEqSlILPEQp7mUALzV+PAFtIGKc4IaIBjxXOlCTpw5gjsC2qZwdofD2VOQnDGC&#10;U5hxaonVaeKAsKKNVkolSRyngUppdCE4E8jREIvAdmK1WAE+sIXvSIArOLA5Mt2IM8oZZyicUfaZ&#10;ZAghjFKI/lgFaYU2JAPAEIKcthQGD5GhgcdEGwRADOERfp2CRWwnibZhEqPGHECCaUkaTBNtUTDf&#10;KK1xDFgCwacUUkiUYWsARjGHMc4YnihoO9kdnScNzrhILUAYY9AZJmksJ5ZhoVFxNGq7LAx7u2XH&#10;7K4+ws00ZwgXXq56+cpLv7V45ZuF2QsdRYv1ye5oEDHbj8edZrN/uO+oUNp4b3f13v2P52fP5rP1&#10;xsREvVyYnKwLGm08++n2ys96zRXHjOZy/pwjw+3N5empytTsi4Pe0OZr1clw416y/TFVPUOTOIpI&#10;PGLj3QLvT01Ws5VKLzaHozjhmXx1rlCf11ScO1OfnxBhO2lv7shw8IXrV1+7cbZRntbj4tEuPdgh&#10;lfxku212N0fjIS3mG7nitGLZV7/8a9MLl1y3tr3Ts8TJN2DTqAAAEABJREFU5Aq1RjFKOteunT53&#10;di7jm82tJ5Tp1NIy3rMXzwaDvXoju7271R8m/R7ttMjBfqhUhlB/erqRzeK1nAyHZGc/XF1rN1uh&#10;sd7+YUclxFIyHvetgaGScoFUCsVgTFaeNt97Z+X5SuegSVyfttubzYP1aiVbKeXLJV8KtXgq7/rx&#10;woLHdO7JvR6jRMpxuTb6whuFRl0Oe0dajWGQkhHJOIezIY0wUify049X9jaTH35vdWdNdA58h9TL&#10;3tTlxeVvfvn1qWrOp4SF5MzcbMHLffL+7pN7g2f3giefhGtP7KO7+0qR5bOn++NEM5Iv8nKlVKsX&#10;PI9yk5Kd83wVEWZJkiSVWr5QzOwftPuDMFHwblKr81OLhYtXpooVO46OimXXHFtnu9etNor5ghOr&#10;gDtS+vnZmaVCvpbNikyGCEGi2MDXKOGIiI7nO9lCY3Jmcnp+Y2uLcJ0tknKZZyv59abtydPj2tUN&#10;VegEpNtsVbLeTKMCTJlagRfyPJdfOnOx0Thdr55fmL1ez9ROzy5ffvlbR2Fmt5u0Rkmo7DDQn9x7&#10;traqMg7Rodlc2dl+vpNLBiU2ZDSsTOTWN59aqoZJsrrdYa7HhSS4oUDwAjOEgFwBzxeUw58Y/Eeg&#10;cM4FAP2cUMEIQHIKEIw6Ik3fUTuOcKUQkqMf2Ag8LAlpioWjF6jIcbHHx+px87MKPZ+DRrTSBgOc&#10;M2NSpz3GwNBzAoyDMCBNQXLhOy5FjCFcKwsZYwUlnHNWKRXLxXyjWl6cnanl86VsNudJquPRsL/2&#10;/NmTB/dHve5EuVTwM4hABDdqWS+l3BFEJ0QbWIDkPJfJMMIZpVkfr1RJt9UReA9JVL8/NJTcvH3L&#10;8fD16s3VzY2jdmd24dRRq7u5vZ0YBYPAtWgQxtVKHRn/cDBaXj63eGrx8PAQl5f5fH5paQlJ1e7+&#10;fqfTDeJICN7qttFTrVasMo504FFRhJhDirk8Nt3b3tnd3Y0QxSEgSqAD8H8iNIRvrRXj7AQEY5AY&#10;J6j+fwMhqX27QrJ0pSJWS858V3qOlJJzaTlF6I2tRQ1NoFaWIflWGlOJTYxWhqSRHTq2FBEVaRx6&#10;YqXDRMXaasaUsVGCnBdg0I9QnmiFGB8pgzZExwQnkLRGga4NYwzIDVjTBo0E3daiEwQxxjlnJ+W/&#10;wg84BaTdxxM4WtaQWCXplb/SFmZuDWjTKEaBcUpP5gPpCRAwIQSVDjs+gIXjwlYpS8Vn6XHBqpQu&#10;EHYMRpsTsZ80MArqOOeMM8bxBNtJ6IlFCoaUwnVTjEAKEJxzlk7SShmltI4VShJpoyjTIEMw0Gel&#10;oK4UrmTIOI2ONSaoIIlGOok1HoJQqQTy97P56kQdBe+iQghrjaUEbmoNhb01W93DZvug2do7PBgO&#10;eoyxUilfKhWyWY9xEgSjQbcXh5G1VmsSRREQlwqZajnvcKuiMA5GhBDp+ZlcMV+scjfXHUY7B50X&#10;W3srm3vb+0fNVm8wGDATT9bKE9VyrVbDK2ljatLN5q0Q2lJoAaailYVVhEkCbExC/JbaxBM049KC&#10;z0o+m65l5yZzZ2aqZ+fri1OV6XqhXvQKHkd67UkhOROUAzhF+NfUaN91HJfCXpSOjVHGpnKTUjiO&#10;g5qDT8awzscVputC4H42AxUI4GDWWAsslFI8Kq0S2EkYhvDSOIYEAGGsYH9xDL1o2GEUJdooKVS3&#10;tR6Ojz798O3ttbWMm7t86U4hP1GqTERJfNhqN9uddmf0+Mn602db9x+tzixeyFcnPrr74NN792Ot&#10;4d3f+c533nv/neFwNA6C8WiM6NHudLUCL/LTDz744fe+d7Cz/eTxo3/zZ9/J57O4/1tffy4dGgWj&#10;w6N9nFWGWMQQpcXS0oVydeKnb7310Ucf5fL5crny2kuvOcK9efP25ctXb9+4OTc/NzU9OQ56l69c&#10;/PXf/PWM70MLp5fPgDXoutduH+7v/NEf/v47b//s/ffeeXD/kz/54z/84ff//Pf/4Hd+//d/55/9&#10;s3/y0YfvvvXTnwz6/fGw70gOd//RX/7Fzvpa67DpSM8SsbB0WsjMo8fPLfUWFk4fHXb+8X/2n/3B&#10;H/ze7/3uP155/nBl5Ynr8kYNF3bFxkQjl/Gr1VI2l4F9gq9cznddKQQj1KAkkP4vwBgN1UAvjKXe&#10;QSmcFJD+Ms7kcaHoAFCWVhhhaeGMcSFgWtYaYLCfFWPhCpgDYJgOoCcjcHbsAuCcCcGB2HEcISVP&#10;zYNiLwBGGcMvpnDGKfCfTHOPqcd8AJbgUXDOGEMNSOcAjxDoYSkTiAMpU9YivoFAQilGOBZykf5j&#10;DGs5pgs4i9ZKKZsaJ0FDK0XT7B1C+Qws+PkrsCgpRkKAgqXGzHEOShACOo6BMmyGXcCgADsnk4EA&#10;jc/XWjwf74hO4NEm3YsQdgzEohj8AYw1Fu6caAuXgWucANraaExGnbY1EJiU+JMG3pZTGhgKCECN&#10;J2yEtrHA9xkorcB6CjhbCDb9TFbWphNQGaMRS8En5YxyLvAKKIQ1cau588mHP11fe7KxtW6JoDJj&#10;aC4hhVrjUqF2Vjh1Lt2D/W3JYxP3w1FrdrqkRgd7a499ocf91s/f/NHc3NzpC9enF87CMikdt3ZX&#10;Hn7y4+7hk7Dzwox2ZNIJ21vNnXVJ7PyppScvtiO3Mn3tSyY3PVEpHTz5tL3yUT5p5nWPBUdxb3vU&#10;2WdClisTGdeo4VE4bgkWJWHnysX5C2encBYWsuTM4sQrNy8xE8J+Hjx8bklufaPrZ6C3TBJ7jenl&#10;K9duOtkC94qJLJZnr8ydf9XwUmJkY+Z0fWIaRpWoUaWccR2yu7396YcftJuH86dODXCv1+syrmoT&#10;Ze56QWKyuUano/f2Rptb8Pd+1q9O1GfnZkuNqenFpTOUZ1qtsdICx2KsSS7v1SeKZ85mfutv3rl5&#10;82IQRFFIhgO1tIgscypXIIN+j7Jufxi0ms2HjzaGA4HXCT9X29hsSze7sdF59pRUK7zXPZybzy+e&#10;nhiP+6P+sNdBcCP1WmF2esZ3OdQ77MdPHm+p2J+onQmGzvrK4M0ffFrOzbpOsViodnut+Znql16+&#10;fv3i/HSjHA76GZf2e+TNH68f7pJ4RJKQFHIkUcHG+k7zkIyHulQuEEYPj1rGGE5svVpZXMhO1LNR&#10;EOwdtJC1tzoaJud7TAjCBfV8x3Ul3DYKda87ah21RyPNHZwK1Fidy/rW2Eajcfrs6anpydnpqalG&#10;TbgOE8RxGNbiUuzZynq/N8Sn163dvcNmN5P3hMuK1Xo/IHefNgekMZKToTvhV2ZnT50BOxN1iS8P&#10;t+9cPHdx7vTp6XxOnF2ev3L10rDfXnt2n6rRxtrqi/UX+0f78wuzs7Pzg35/bWW9mCPQsUmMCqKs&#10;Q66eP7O0MH3n5ZvTc9PdfjtXLORKVbygs1wGOZuQyBUEJ0YLSgRlnKR/klOAYMQRCA00vQwwRnIm&#10;GBWMcJLe6WICQKBH8nSaZK5gjivQZpiTBsxUfJAgpVQKyXAHYtOCns8BQ5+DVTHAaBCe/sctSC4B&#10;mIkJWIZacMQ7zhkTXMAHfCkADmO4S8tIaYyK4qDb7x+0IOQ4ThAPWCGbKWScWiE7WSvPN+o3L13w&#10;OXnw0Ue765tZ6XpEEmVUkoRxoKxCLLFWeVwKyzLSz+HNSxFPePlsodvuGngSd4y2wxDZob5z6xau&#10;M995/4M33317Z29nbn7m3XffM5ogQd/c3JyZmbl8+XKhUCpVKolW4yisTzaK5XK2kIdNzC0sLCye&#10;CuOIS8mE4IwjCBqlJec6QZy0fjaToBEnE7Xa/Py847nP19eG49EwGMG/gBDzrTUAyIdTAqCUABgn&#10;AM4JQDL+OZxolhNKCImiKEDegYNdG2tolGiNLJ2QvOd6gkCkPohihBFLUVNrCKI3zkOwbpEgEmSV&#10;FO+6GE9NH13IdGJtI6VDZRJLgkiHsQHaWOkEW1DGJHU8ibMTJzfMQErpusKVDEdnJuNmMxnuSAJ1&#10;mWOWjEm0TgmMUSCGOIljrZX+rCiVJEZbgEo0wGgYr9UqXYVHcJdoEysVRwozbVoMthaCAiAcAEdb&#10;ct9zQACkD4aMUdZqTGM4D5kFnVhnjEF9DBRsgkJ6XNDAAOrjIUspg0Fyka40BiMWQ5ylnVKm6NGm&#10;jHLBUWNJkjKCs0pjF4CU3POZ63HX5R78hFNgcoARujI6CYMk7JtkxK2C3vpI/YYDZIFgkxLlcOsJ&#10;Kjn8VGQ9HwUWZSiLcSKFcW8ARxhGKkySOIyGjH/mtim/SllN4iButgdrGzvNdq9ULM7PTJcLGR1F&#10;3XZTxeFwNFjdeNFstwNte0HSCdROd/zJ0/UnW0eHnTEI0WEgmXVAJyFKW8P5MIoHQdgb4RRIcF09&#10;GA1htL3ROIiVNnitY4wRKRnYzHgulwTy931WyMh6Odco+xNFr1xw8i7zhc07ouBxQE7yrCSeNMRE&#10;nGrPlfkcXNLPeI6ERKF8o5JE4Z+1qeShAK2N0jpJjDIWhkspZ4QTwpTB5Zzm0nVc38tkhetZxiEu&#10;ZYlWdhyqwTDujkbNbm84DsbjwcbKxx+8/Sc//f7vff+7v7f+7NHu1m61PHn1xquR5Q+fb1rrWe32&#10;enHzaNhujeuVaR1oz8nefum152vrb7/7c+mKw1Yzl8vMzJSVjkbjeDAIwyAMgrHnORBAv3/4N37z&#10;V0p558yp2a2NtXEQvFh9+v5H7xGBfMxfefJiPBj3B4H0MzdeemlqbvbDjz56+uzx3gFOyqWr129n&#10;88V8sTQMcWPES5ViLwxe/uJXzl+7PnPq1K1XXi2VS8Ph0HNczxFH+zvPHt3L+/Kjd3/+h//8d7fX&#10;VtpHO/fuvW30aGv7Rb/XfvWl27OT0x++/64P+XIG2c5NTgaD0d5Bs1KbzObLC6fO1BuTxsjbN1+9&#10;duXlnZ29xcUFaLtY8geDHoS8dOq0UTafL1JjcoUsDFg6qX4dl0mHc2GhepiJtenrFmLeCVDKGEVJ&#10;K6O1RbAhaeGMpV3pMOMsheM/tDjjwCaElJyxdCohnJ3MPcbDKCHIAg3B3TGFbi12NFYzSjknjFMu&#10;GEBKxjmhDCHOUko+A2YZJ1zQFBjDnF8C/nk7VQ42R0ggqQuzFA8Igcklxhht4N9oKOxrrQIxjJgT&#10;4NjoF22artDop6ANBOvEGkUsJGB/uVDKPgeCJmconCM6pBJwhHSklJxLzk4AYnc4AgjhBHylS7HP&#10;L4Ox1hhUqaegn7KUEPTpVPg20aDewFkBUZI2lEL0VbFCOwVMUObkPLBQOkDDdyxFbQgDECoopQKF&#10;C0YZtlBaJQoy0Wj/MtjPitFaafNZsRYNnT4e+zKUaClRjEUgSFudBLubLzrt3aPW4dbhIBSVc9e/&#10;/fo3/pvlictbu8NWe7S5/qLms3NTuU/e/FPdXb8wk788X8jYNlMH66uf/Pyt78XhOJcvk0ylFdv2&#10;oPPw3s/f/dF/Hh49qOVo1D948M6/fXH/xzppEqkKc3Nv33t+0NI5hJMAABAASURBVEtmL71ylJsf&#10;Ny5MLr/UqEzo9Y+d1Z+XOg9F+5keNSEQy7LFfIm3NyrJFmk+6m68lzUbk4XxoLsrPXLmrHf91lKo&#10;ux/dvxdJnrjOUb9XbdSKpcpgGBORu3rz5dnF+dPnl2pzC9qrdWkjM3l1ZvnahasvXbn2mmZus9m2&#10;KhkPOzYZLUxPC+o8f7LSGwzXd/YPuiNc6rWazZWNDbdYPeqMnz7b6fW1imS5NP1iZSvjZxuT9en5&#10;WkIjDbW4xZ2DI61stcryBTeTY+fPL27sbH9y99HOXphEpFgoP3vyuNHw5xfI2QukXIsdn2zv9n70&#10;o+af/ln3T/5s98Va3OySMPaePj2YnCKUuFMz81qzfi9st6JwTIwmxbwjHRsFPcdhWiEfIKMROTgY&#10;Pnu+Gw7U0X6QjOMH9x9//ODpzz7+6MnzJ1mfv3Lnwle+cHPcb1ISX7w435ggr746c/1a4+KVSr1B&#10;8nmSxJ1WM4I/SfhMYra22+0O8TI+PucmybBY9vNF6Ujx7PHR2gtkHWRqdmJyuux5rNVRo7GNQ/dw&#10;L9zfU4OeVbH1HR4OTa8bhP0k6+Ref+WNm9euEhYaOxDMZLLZWrUxOdkoIr6WCwi/yAzGg/H2xtbO&#10;bpN7zmDcr09PnbvxWmvoL537SrFyPlaS++UxKyknn83RRtVkvNHUBJnMx2dmnbkpzuxBq3WveXTP&#10;Jrvrz37+wQ/+8/HhvacP3/z4gx8fbm9kGFuYLs1P56Mw3t9RidLXb13zioUX21s4Sh4+e9bsjpWV&#10;W5t7nW7MBCMCQYoLIfGXRqvjGGTheCeAGGGP/Ydz7rrS9aQjsAruaCA9mfoocxl1mRXcCGYlJ65k&#10;rsd9l2O+YIwaq7WCLxKShh3JwQCafwWMs89BSAlgjFFKT2pr4cdp7PtsAWex1kmiIpUYjTPSzXjp&#10;exNjhAsqOeXYkvNEG+TWu4eH+0eHSZJYa402vhDVSn5hbuaLX3j93PLy4wcP7378CaZP1icEo7C4&#10;8XiERGc4DEBuYlSsYtd14zimzE5PTyLUhXGklS7B3oWntUX8mpqdmV1Y9LP57//wR6PhcH115dO7&#10;H39899NYJVcvXY7CEMf2/mEzUBCB7fYH2XzBw4ntOMPh2PO9cq3S7LRCBEatDg4OkIqFY6TlEdgf&#10;Q4FaIZ1FwCOMlqoVTN7dPzw4bLZb3VGIREiBJMIY57jjNNriKQUG0VHKiU2BU/6Lwhiw0mMxGmNS&#10;FStjwjAchWPsi/6s74Nf33F9R2Z9N+NIl1OHMoEdGJNcHGNi2sAxcbraRCtghGittRQ0EPRY5GpB&#10;oqJExbGCipSy2AsA/MQYR3BKbWo5nLoytTqgZYw7jgO9SynRALZYJaMg7I/Ao46VjhITKRNESRin&#10;aKMwCeIEj59BnISJChONR+g9NtoQ4LBJkkRJHCYgBj0E1At5vBsF7xAb5QzHjMbBwDjhqRcwlorI&#10;glSsB5PgFHoDj5+DMZAwBsGUwTQDywaXgDhOksQYba0J0x1jUALWx8FYKw08cRxbk2JmDBKgqTVY&#10;y5gQQjIKr0mlkfFEPuNnfYmGIwiyumLeLxUy+WymUa9N1Su1aiGXdQQzrmT4wbt0PB7pJKbWSM5z&#10;GbxnYjkSUk9wLhiKPaYXZJo4icMwhIWjNiblghCS8X2w1h8ODlrd1c3dcZwUCoX5mdlzy4uzkzW8&#10;xdXK+XzO297eHAejbD4/CqLOYNjsj0axjazo9Eb9/nA0HA7HY9j53lFza6+5td8+6Pb7QdTq9Vud&#10;3kG7DeT94XgwhGWDbwLJQCLYFzJ3pAfFQ+muI1zHlorZejU/XcsXfJp3CepS3gUUs7KQEb4nHAlD&#10;A1+Ec0KZEYLCcHzfy/kZV0qKLqPjOA6CYBiMwigZjMbDYTAYDQeoxwHoH0dRlKhEW20IVAzQykax&#10;GocxJo+QUkeJpiwBeke+WH3+vT//4/UX99vNNYdCeN2jg8P/4o+/86OfvLW936xNTDtevj61cOnK&#10;7S9/+du/+Ru/NT01l8lkls+cee211/7G3/gb47A/GLao1TpJ4jicm5loNKquK8qlyuLS0uzM1LVr&#10;1xYWT/s+9FuPgrFV+uzpM9L1t/f2uONev36jUChkMtlCMRcE4yhRpVIVNwXVSlU6HpwFhsaovf3q&#10;K5dv3Fw+dz6TKxSLlVanPTU1GeBFKQmtTc3bIB00utNsvf/uO/u7O+fPLp87u9RuHuzvbk826pTo&#10;88tn/87f+duvvPJKHAUXL56v16uCEcHo8tLyqYXFs2fPBWFcq9XDQHW7o1y+2Ox0b9658c1vfnXQ&#10;Ofjoo58JZkej4cULl2emZ8+ePUsplOIkcQw9GWMs0QSSNsqmBQ5ijYXlc8Y+A2sNHCRBiWNjjNJ4&#10;SqcBD8Bai040GKHQOacMtaDsBIhJfQp650Iwzo+BccastdgFePFL/qoYSlOvxwQ4CEsnMkYpxgVL&#10;G2hzxiFYAXRcOIIzxilNJwAdZWkDkylN8QvBMQvEYgidAGvBa3pJLESKj6HwdA6mGczT2hoDMCat&#10;jxtKqQQLMRFrwTaBOgnROkGQpL8oGP13gDMglTLdQqbN49045YydgBQp+UALnKgB1qCZAtoAY0CJ&#10;teg8lp7RhqV7MWWNwoNJVZDAR5Ik1kmsVKS0Rr/GKmM0nIMBibVWmzQGpktp2oP9ISyQhViE6dak&#10;/44XEq1skmilDBqfQ+p6muhjUMqiP0mLNkANwA/IgwEro40xWodJbKlh3IzGA0PY3kGLe5Vy/fT5&#10;a2+cu/p6Y/ZitTZnlJqsF9efftLaWRl2dpNxa9xa/eid7/U76/3+3gcf/iyIozOnzwuRjYnUxOFu&#10;vl6vwykl6Q/6zXHQV+FofrrRajc7wWh1d3+z1c7WZyKndKidzVCGhbmbr3wpO27p1Q8mdbsQdjxt&#10;JPO6w2i/2em0DnMyHLWeHq1/UpB06/n63vbe8tnJSEX7R7urGytILle3NgdRMoridnfY6Q9gbVYn&#10;iKBetrJ9NFayKHJ1SrlOgsnJ6pnTC8YkUxOTJImynkiC0bA/wk1Mqxk1WwPPzdWnGl5WTk9PHx4e&#10;IoL1huqju+ujKFMsz09OLR0djDSybr9uaDabq7c74fp2XxOklVVoDafM0U5zcNTZeP7wYHdPCvrq&#10;qxcuXlzotnuZjIdo3KhnLlyoT05mFpcq5drUOCBBSFyv8Php5/CA9Hu8UKyOxmRzfbyxdvTWT3pW&#10;++NhMjE5kcuR2blJpeJmt5fYpFTNZHIZg1c7w6zhSUIdScejuHkUtnum2UkId15sbfQHXcdlCORn&#10;lk/VaqUrV88i+llIJwqRtt26ffaVl16+eGb60tlCrZg9Omqvr+4kiri5fG/YK5bygrMwDKq1qsNl&#10;PkfrdVKpOLCaMDJSkGBknzza7HdVqVgfjTVj7gCS0CQrc9bgHMwsnZqLwt7h0WZ/2BxHoe9nb918&#10;6dVXX51dmKnUK5lcgRIZBYhp3Ml6/Si2Ml+cWP7Zhzte6ezcqSskNqOjnZozLtijMj+ayPczooNT&#10;MYzGSaKePHzyycfvDwf7rggKueSll882qjLs72w9/WjY3OwcbKw/fehLdnpxzvfk3Ez1xvWJctF9&#10;9PjB937woycru8+err71YyzXTx6vBeOYGsKoQXpHJaeCES6YMUqTxGCEEGvTOMUsgbAhPov4SxH4&#10;rO9KZHX5LE5KITnzGBPEOsw4TElmBNX4wOQy6rky43sZz3EdLhiF/I1OKDGSM1c6lMLHEWfg5oIT&#10;mgLyOYvUn3nSwQTsC28FaGsRJpRWoAHkwRoIsDEQToM46Qz7QRRxR56AZUxBTjANjtwdEccgzzho&#10;d4bjcBxFuwd7/X5/b393ZeXZ7Oz0N7/+tUGv89ZPfvDD73/vnZ/95PG9ewf7R0qRVqe/ubfXGg/2&#10;ekfd4WgwHiodS0825qb2m0eU0lRIWoNIQ5jnZ5Wx+VzpxvU7oyDa2tp48vBBu3V0/vxZBB+tdKfd&#10;GUZxqzuIiUysHIyiMEriSBlixyEiES9VasDg+pnBcIweBzsJN4qDdq/NJfPyvuF2GAzH0dj3PNwR&#10;upkcl06r1el2OxS5G7OxjUfhCOqinGtiU/KMxg+jxBEMymXEIrdjDOOUO9xxHMiQMA4tEMuIppxw&#10;vMiOgGUUIpIKJnD56wvnGITPRJZ7juFS47sAw5EJfRGCtImlOBiBwQCwNZWcS9dQRpgkTJjUgghj&#10;lBFCLYHOiNae4C7n2A8vBkgNHYdjNFUVvBDTIF5LoNlRkMSJ7Y/j3igcxCrCaiAkNFEmUkYZFhkb&#10;KAW3CJUZx0mo0teIBIxjG0YTrUEGgIBeLlzX59whlmlluJAOTEwKnv7DVxqqYFyWwtBUopPEEAJ5&#10;cW2BiIIdyArKUhYq01pbQhhjAqIz8HiGX04YRb8xRMdGKwusWBYrHaTUWCgujAMcT8AA9MDKhXCE&#10;NNhIp3vBRWBLbipzlvNcR3DflXAfwQge4Gipu3l+rVypVcoTtVJjApc1hYlitprLFLIFAbXEOokC&#10;E4UqGXMSFzxezmbzjus50vcdxikyGSkEZlIjOORwzIKQUunEcsskDy2DkNe39h49X93e21ValXJ+&#10;tZSZLpeunD3z8s2LJV9Wiv6VS+cmEBENbXV6O4etXmwOB0FMOZHSMLnfHmw3u7vtIQ69dmfcG0Tt&#10;zujwsHdw0F3fbu4c9I46g3GsLWWGUE1slChmuUpsFEWW2TQFdzmYLWbd6UpueaZeycmMUJ4wuaws&#10;FjIOhX8zTqgrueQwO0WspgR6SDilvuNirZuKUgiXOx7skHABTVFsmWijGRtG0XAcwk9HwzGSUVTt&#10;45t12JsylnAGIcUosC0ixshWpyYRspU142FX6TCfK5arNbyPHDX3isXi7Vu3Xv/SG7li4cbNl774&#10;5a+fv3j1xu07nU7nydMH3/vz73z04c8ZDWvVnLU6GEdHe63RMED8oZy7mQyjtN8bzi6cuvnSF55v&#10;7DDh/tqv/OqFs0vjYV8gphRqlWLl4f0HuXzWkeZwb52TOBqNCtn817/5jYN2c//g4Mnjhx+99+bR&#10;0TZhlFApZOHO7de/+bWvh6Ph//F//7/rtI4O9na3NtZxPHOqB93e9sbmjas3ivnC82cP93e3X3np&#10;lb/7d//e177y7YnanEpMMA4Hg8H/8D/8H129ctVxeKngSU6PoMVQ9Qb9IBoftlrwplJlIlcswdK/&#10;/4M//fPv/ounj98ddg877YOJ+iTeRlLZhgHchzHKCCXaWGMVjElZYnG4EGspIey4bS3chxCEU5CO&#10;2hijjYnjGD9oqCQhxwVDAKsRYNKjyuE4dLhgjFMKoEZzYuEpqDkjgPS4ooYzBsAfcFDKuBBSStSC&#10;wXKAQXAQaAy1BHRyQgXnDubwFDMxKZUUKwnsKyFGU2sYtekW6V6UUwRNY1TCiEGbYoFWRsVoO9IB&#10;Nsz0JGKOZIxgITaz+GGpzStrlNGoDSUcnHsuPQnalFAOWoAaAwzeYa1knB3/AAAQAElEQVSm1AII&#10;MZ8DJ5xZRggkaYESTGAvTuE7cHNCqKHMoraI5mhTiiFmUyLREMfEgFrJmQN58JRZSkC9NakyUFml&#10;tUII1AoRBV4DAEaIhxEByizI0sQkxiqEMSw9pgRMEtBjrNYmUTpOUiXaVPlQt4WM7fFMK0AIZJko&#10;AkBsV8YmWKENQqVWxmhLCKMEUuCoCSHGgHFitabGUMrcjAMqqMOIKxvTC9WJUy+9/OWrN18LYwjI&#10;mZ5enJs/1drbevjRO66wwbiXmEST4PHjd7qt1Xb3oDPolxpTM6fOnTt3KwgIYkWr3fK8upT1Uqky&#10;Gg9XttZDQ85evS0ytfc/eaAs3+02I0mbWnUN6SdkQNxnY2djRL/xxssNOlx/703WaU1m68Ne1O4F&#10;xs+RYm1icWmqzqsF8ZMf3Lt3r1UuzvY6Qajo/ccrylAmZH84GIxH6xv7vX44NTcvHOo5wexk9bCp&#10;ukGJZ88Y6+XJ0YS7n5O95uGKsOGwvd3rbAy7B5lMMY5Fs9134Z0SiQc7NTdbKWUSE4L+JLHvvf+w&#10;M8zJ/DK+RBw0x+sbHemU+0OvVLrQ6+daLefs2VcvXfmCFFmrrcdI0SXXlyZev3bpyy9fObMwlURR&#10;kujBaHhm+Uzey1w+d2GiVNSh/vjD9ltv7e3uk6Uz84OBOdiLR0PxwQebsSVgulou7m0ERJO7d9co&#10;fMxj5Ro3dmSMmpisTM5O5spA5lMhYq1AfJwY18lGobGGJDGBo394byc2mSfr22+9+4GmLLGEMXHv&#10;7rO3fvr4qNnf3x0nkfTd6s9/9sHayu5Ere45vopUv2+8jIhihbBTqSAdDw6a0er6geQ0I+z8ZGZh&#10;rjQ7W89lueC83xtnvKqUBUppLpdDbGeC+K7LqY2TaBx2NzYer754cHiwmSvmrty4efXmrSgO2u3D&#10;dudQqcjhHrcenKsxWXXzws0XneLSJw+D9+6Fm3u83+rtPftw3u3Mxvcv6Z9dIO8Vkketw0dAddTT&#10;G/tkGJWYKLqun89mzizNnFmaNGSQzTCmkqlivp7PTDUys7PltbU138uUstlyPiOInp2ZmJufnJ9v&#10;ZN2ijuTBXjAcKM/zGYV8CBWoLeFoMIZEQXJGjSbUWLipNmgYa40x8CykHTqJrNVCcmTkWd+XnIJz&#10;V3AHa1Og6GFwcWIQQCShvnB8x806yOA9ybhROooijTyYC85TtycpYji3FpS70sEqYixqjCOhESiM&#10;QdYYpZacgE6SNLyAJmtjlcQ6CZMYaFWCREkbC7ptGIaUMS/jIwPqDvq7+3u7u3u97mB1dXVjY90Y&#10;3e40ldUvv/pqY6qxs7s905ianJgY9Pqrq2tHR0dbW1uPHj1aXVtttY7wPebxowdPnz4C2XAYvAaN&#10;xgNQ0uv2QAaXbqFQ0vBy6X7hi18+tXhq73DvjS+/gbCabqFVNpf1PS/RlkovX65YLpA3BCruD8do&#10;QNJhEDueXyiW86WKcDzDuZvx293u8+fPf/bO2x998vFRq4lbtN1dvG+sNJvNp0+ebKyt61jVqjUQ&#10;QBkdB4HnecNhev1p0+jACSFCckuBHh2GSZpqiBPGCfSFUcYEOxYsZGutRQ+AE4oajybRKooFZdCd&#10;K6UrhcehG44aaTcsRHIqGOEM0/8dgJFAqppYQ4wh2I5RDvUxxjiAC8G5QCvFwMQJJVYbpYyy2NMG&#10;UTKOYmWIJQwCCyNwqfGojY0TzAFaxh3puq7gx8i4ANqUAkYJo4YQLnEaCsm4I4QnHQBjOLmoTslS&#10;SiVaE60gts/AaJiRRn8cxzAhHDqwogTfWIwFyUKCYoGdgIRRauxngkrXGDxBVBaIDZDimDkeBT4F&#10;fCplJ0odxmptlTIQRxCEI6g8SmC0FrqxNExUrMAoM5RQSjl3tD6eSghnHGCNTVRitUrCSEchSGfE&#10;4tNWKjqjjFKgwBHIA/2M6/m+W8rnysV8IZtBugcJCCjIaNSeK4EPCFFDJcZQDYqsxb6GaMo5VJUY&#10;hqy6NwpxdbS9u49r8vEIbhQTy8rlaqlUgiBK5dKZxcWZmZkk0cNxMBjH4wj8pbQz4biun8RmMBjt&#10;H+Kb0LjTj4choTLv5WqaeO1esLpx8GJjrzuI8UozSuVAw0Ahx8AWRltQxBjPZfxGtXJmfubcqdlz&#10;i3PTE2WXg9yAmSjrMYdplxMVhSqKiTaeFMVMJu8htgjBOMwVyz3PoZTFcWKMdjiFqUgpuSOTlFJG&#10;KIdXxFoFYQjHAYdBECRJYqESSgkhtVpNCpdzaSnJ5PK/9Xf/G9/89l+r1SrBaNhtN63VURRQSg/2&#10;9h89evLh+x88fPDwxepT3M3t7ax3jrY2Vh998s5PDtaf/Jt/9Xv7m889YYv5XL1a4YLBwKR0wjCq&#10;V0sIbnEc/+ynP3307Em1Xt/YWPvRj74PynHH8+/9+//BtRu3HOnl/CygVMrvbK398X/xL7/33T/9&#10;j/6j/813/vRPMVStVDKeM+53bBzoJOHc6ff7U1NTEtsYm3O9f/7PfudP/uhf/fmf/ZskipCrIRbh&#10;wuL+/Qfdbufu3XvwoCRRCBpPnjw93Ns7OjjCwkKhcHi038cHlUE71lG5WsZngRu3bi6fPd2YmkAQ&#10;A9fTUzOwpL397W7nQKtBEg2gjEcPHp5ZOv3Syy9/69vfqJTLkGScxIxSpSGrCN6kVAKwxqYGZxmE&#10;DEVTiimpwNFtj4UP/CDMcaRz/Hc8J51AjHUECBRcCKgS/Z9DOjUdSk0baD8HxtkxesYYB9r/n8A5&#10;ZyylATUIgPmhBgZ0cYYqJZD/UmGcA4AK81HD67XWaICkzwHLsS/jDISmXEhJEZesVUrFMawMvxpz&#10;OIdVciyHTPAIJIDPggujCGXWIpgRe1wYo58DsIEsPHKSNhnFk0WFHTCX/H8VajB00oeGwYxfAB7R&#10;VNBQGkMwYkAJek4mo4FHhT9rtT1WwfEAVp1AShFjsAQ8shO6jYUAsSQxYEvD12KlwihCPEfMQ2CP&#10;FRJ0EyUGGwK0JlpZgDkplqavS8e2cbwVAXsQksC540D5cGDOCKVMaOLUJufqU4s373yRUBc+NdWo&#10;cqqpRJhg5Wr9lVffmGjMJUaU6nONmcXlcxfwWt7uRTJTp151cu58feZ0tTbX743XVreDmPmZIqHK&#10;yzCNszlT2trffb75IjBmt9NmmZxbaYxl9nCsu+MwUolVMUlGBWl/61tvTDjJ/sOPTOdotlLNej5l&#10;7sz8OU0yjl+rTSyPbb0XlVe2Rq2+cbxcFCvXy2/t9w1lnPNIhZbRTjdQmJ+b/vDJ7v4wW6hfUNoz&#10;UTg8Wo0HW0k0KJWKxqis7zuCe14G7xvN1khbIn3Z67SVMl6hMb98feHUuWJpIgjM3sH44WprEPmF&#10;6kJi5cLiXBxZ1y1Y4m9utK5ffeXOrVtZV5hkdOPKmXKWfusr115/6erVc6fPnTnVabafPsEbzrDX&#10;V/1B0Dzq727sZByJ/mKWNKqkWidCmvEojkPhi9rBDgnDuFqr7+0Nw5GYatRzuWku8ivP9zO5nHAd&#10;ygUmeL64dPnc1EzN9Xi1VuKClCo5P+OgkSs4M1OV0Yjg2v7+o60P776Iibtz0IL5ScnLlXwuR8JE&#10;K0vanfGzFwf3Hgz6I3J0dDQ1OVUuFHMZks3mN7YOooh9cu/p+saAUuI4JInjQp5cu3yGmSiVkkaA&#10;1HGstrY2xsM+XnRH4wEhBKEm4zkQNuMkn8/2OkfbW2v5QtZo0+723/zpW+++8+bzZ/dr9UK2kKVc&#10;hjggeWYUWysKCSvuHvHWIL9w4WvUm3v0cGX3xcrzD9/eufd2Llif8ro760+RQ+4ddplXvnb7i3de&#10;/+rMzFKn2fFdvry82OwddjodUNKol2rFzHS9NL8w+8HHH3HpJtrsHzZ3dw6L5friwrkkwk13tt8L&#10;m0dJ1s9kM/mjg1Y24zHfcV0pXSY4pQ5JXdFDdGRIsQ23itjEJBpMAuCTxhClbBKpeBwHw9BqBXsS&#10;rmCcSSmEFAiuEiGLAxtDxOKECkY8zqH+jISxpXMpJ5poS2JGiCu550hJkaZpyJtqhcmcWmI0s4Ya&#10;JRh1YLKO4womeYqNEdwfIEuCNiKjE3h9opHeJVESh8iIbOr+hBCcSdaYMAzRrjcm5hbmZ+fnyrWq&#10;ttYQ0piaKlerjuuiZ2J68sKli5tbO5JJZAyNarGY9RZn55fmFir5su85ezsb4yjcP9h7/OTh9uZG&#10;q330zjs/74/6Ssf9fvfwYG88HOBGys+4u3u7E5OT9eOS9f293b1W89AVHK+k+Xw+ioJRHMYgWtLD&#10;Xqfb7yGB0IRqS+NIc8cNEvXg+bMHz56/9fY7q6vrVmnIE+8SO9vb25tbR/sHcRw2D/f1Ma8z040K&#10;jvRMYdAZ7O/sP3u6MhjCcGkURcbQWEFvJogTUB5GSRgnCbo0IThoDARPOOeMUWshJGOPCz0ujKZh&#10;Gl3apIUx5jgO59xx0GCOy9BwJXEkdbgVjCJqM4vUOAUB/SAaGSaopBRLKbBRTGGUHAPlDFoUsAJH&#10;CKSf6VaEMG4pUZrFhoTaIqWLdPrf4iWWJSSlENSBHmuNVqCeSikzvp913ZxMLcqXHIYB4KmFMMm5&#10;I6R7DIIyAMFibeI4HodhEIQQBNqAJI4BGE1ZwEZ4RzWWEQoaGU33pUYDiFUwSCnAG+GEUsZSfFqr&#10;BC5mjg8+nShFwAelGDJag06jjVIqiiKV6FiRWNk4sYmi2rAwNnFkBmEYKYWrhVDr9mDYHY76UQLN&#10;ES4NZZEy0B0aKVhKCNNJHOFSdDyMw7GKdRinnxqGUXx8KEZJoqAv8KO0IpRyKQlnuVwG0a1UyEE4&#10;SRhZnVhjADAPZUikYHcpu5bi24KhnFnG0T+OdXeU7LaGGwfdraPh042Ddz9+8OGD5+sHze2j5vbu&#10;znA4cASXnu9kCripwltrEttgnJhQVfPFciGT9yV47w6DA1zAI/q3h5tHvaNB1I9ZJ9Br20fPN3eb&#10;/aA/VnCbGFJKlIIPaw1leZK7giEm5DJuPufWq4VKOT81WZ6drs03KnNT1YWJSjXn4sueK0Uuk/WF&#10;4xIiKfEcYUwCF4uTUDCCiOymhsFQrFFWJ+hESLEabcU4MQa9CcfMrA/PzWf8rO96juM5EhKmxFCj&#10;YQaQUbY8Obd0ESoQzAz77b2drW6712n2hBbdo+6g3a0Xc+/87Pvv/vx7v//P/5P/9P/+v37w3l9G&#10;RxtO2Fq99+7+i2e4A3A5rdXKswuNxnTl9Kkz55fODwaDhw/v43MfAsj9B5+2+03Ko63t53ESbW/v&#10;4B9cu1jKHxsVx7JM1nvzrR8+fnzvpZdvNxpT0PD8woJK4sl68fLZM2oUImjv72//wb/43X/73e8+&#10;uHsPhppEMRxhbmb27ief/OHv/8Ef//Ef1SaquUKeMqktm5yeRfz5i+//xcefvEuZnp+ZRoQZD3sP&#10;7n/w5k/+7Q9/9F0L1xZSuE6idaJVGI6frzwJRsNKsTRRnSi47qBzlMt5hCrfX7SA7wAAEABJREFU&#10;9bLSff/9dx8+fqCNSmCdRhmttTGordbEIJ5baolgqXvCQ10hJKKtZJwTAKG4rCBCUCmRnXiu6zrS&#10;kQIHCGWcc5EWeTwfNReUH6/6Rc3gsJxxAOMsBZYWiO6/BhD+PwNKLYAxAsBkSmm68vgPbc5SZOne&#10;v/jjxwVDmMxQjh9RoQdPADQw9Mtw0gNJoJMxUM44Z8CHGkMQUqLguxCw1kpjDoXNHZPhIFsVnPP0&#10;2Rj7OVhjrTXGWGPTclKjZbRBFzD8VwEbnXSmuPBwDCc9/9Uag593Ai3g5DHFbtMMHRMA6MQQgBhq&#10;tTWJgWNZQxFAEmVCpcdJNI6jUZKgDnUSan1cJ0kSn4BSSRyjnaAopY0+2cEiGsNgIAcBxXOYDOfS&#10;dbkrmQO1WyOpLDYmz0fKSRSDlQqmj/ZXV5/fHfbbw1HcWDg3tjnqNrLlpam5S4XqIhMTjM2U6zeq&#10;kzcXll6dW7rpFybLjfnEOEtnL8zOzg7HbeGMjB1Y6wlZ+uTue+9/8pbiZrffj4Q/FoWxU25rHhjj&#10;RINl1uGbH3/ws3/rOOzcbIWP9g+efyTCdt51cm7Wk9lY56h/5SiaHzuztrz0dNvstXEPJW7euh7G&#10;ZjgirluEk4xHcTYrnj/ftWL+yCw/adZt5Wo/yQS95tazj/d21kZBxP2Ck68fdYZBaD0PVydzluXG&#10;kZWeX8rnslK9ePZ8SBqN01/186eszcc605g9K/MT+cacdQvM8Smn+YLTOtz98fe/Z01MadAo6IrX&#10;vbRUnKzQ+dni7FwxX+R+XsSRanXCYUy6I9MekoNm8PDR1qCXhEHoSnL5grs4Ty6cp66b6FBJ7Yx6&#10;3VKW1EvFYT8II9f1Z7hTsjZjIl9Y1/Oqg7GpN+YOD4cLMxMzExnOoqtXzpyem1ycqxA6DlXbzZBL&#10;F+dm52uUkTghG1vRi43x/mHSbI2BLhgNzp6Zn5quxkrfePl8sVH5y5+s7h0RZfG2EOYLmSgcVkrZ&#10;TquztxPuHsSPnu3BfyYbtclG9uvfOPNrv3ZbxfHj+8+bzT6hRErOuCkWnVJZcmkYUUJwpRNjVL6U&#10;qdZLlNm11Y1+e9hpdmDVL1682NnepDYEzRfOL+GYJQ7luWzEs3s91o4KMrfsZBeUnOrq0r2VI85L&#10;0xOnMrLy/PHmz37+4cpGK7DVwNS1LRjiHHXbhUJusj65tHD63IXFg9b244dPioViqVz0PDhT6EiD&#10;3GBq9kyhWl/bOaR+eWbpqrHl999/tvrs8HCv0+mN6vVctVY5PDyUwrVKIHcjgsItnIzr+56X8XCA&#10;ZUrZrMtJ3hEAyYzDjCBWHvutgYcmkEkcRRFsSxmilUm0NsZQgzhIKcIToYKlARbYsQPWOpS4nLlS&#10;ZHwvl/EQlJIk1iakRKENscJJJRcS0sUuxjJGgYFDuoRaa6xOGGWCMcm5QAOAAIghY7QFWGVMChZE&#10;EDgzArNSSkjpeZ7rupxzBBoAgwfPzS6dOc2gNmvGUYhEhHJ+7cbNb337V0dBsL+3N9mYzBULYRwY&#10;Q6qVKm6h5hfmOXeqtUlkveA6GAf9fv/evXuO41SrVSkEMKPO5/NzC7NIXZSxhLByuTIzM620Xjq1&#10;MDuD7yE5bZKjo4Nmv9Ud9I9abWSlCTVDeEYSh0m8vb395Mnjvb39xKhStXx2+ewrr7zyrW996ytf&#10;/cpLd176whe+8NLLL924dv2rX/nSN7/+tUvnz62/WMVt371PP91cX0dO/+TRg26rA4EJIay1BpKF&#10;aiwxlsLWE20jZZJEJ1AUga1wTNHaWGuNSWuwAMDASc0o5YxZa5XWqHG8cUGlQyW3UljJiaRGMCsY&#10;wXsUtdAEYZakqmFMMI61ggEHLAKrjdE4vVOSgCtRFgwq1FpHYRJBT0rDipTVSJKAA4BXRUCstLVU&#10;g3rwYKzBo9bYxeHClY4ruS+Ex5kjuOTYlIIYIVAzTtOaEWRfVuM7nNbmmIREpRlikiRgMyUOPwBG&#10;hZTOL4rveQDXdWGNQkqGdBZba7wwMC5gj5QQGBcBQqWU0cd4tdJKRVEUx7E1BvKHmWEy5xwNrVMH&#10;MZooMELQIRhufAlViQGDYazgRMjaW73hUbd71O4HYawtgQnFie4PRrjVHo5DTWy+kMtkXEdICJkY&#10;SBWyEQS4QGH6ZECdVhrGORyNxsFY68SYBK8cWdeBEVeLhYwj3ZQrEAhGQBy3xp6oW4A5CjFSCo8l&#10;TFkbW4oMvj0KWoNxexhvH3ZWNvcePl+99+jpk2fPj5rtRNnxKABtYRCHYTzoDWFdfibTqNXruF6u&#10;VBzHSbTtjSOsfbaxt7p9ADjqjA57I6D69MGzu4+fbe4eNvuj3mg8jFSiiKLCEKGwPdFCUGOUsZqD&#10;d9+bmajOzjTmpiYW5yenG7VGpZLzXHAE7nI4MiVMwDCs0CFRoQpHNg58ybKukBSpgIEOdBJZkzBr&#10;IBNitCOoK7jnSoSjnOflfa/g+wDJKacEcxiFqSspks3VB08ffpTJUKPHxbKHAzOKSDAcL59dvn71&#10;6uVz5ycnaqViViVDT+pvfPkL5xdmb14+d+fa+X//H/79v/ubf/30/LzVinHqZ5Axx+NhN/UgYcol&#10;H2EEwoKx4ZwghOzu7jMhHc/9+Vs/PXv29JUr1199/Qv/zf/Gf9d18k8eP/3q1776H/wH/8H16zdf&#10;uvPalSs3bt64fenixRjHqiM6hwc/+Mt/+/DB3YeP7uLVpVKt4qZ8cXFxOBx+9Stf+dKXvnT75dsX&#10;rlwYBoNzF89//Vvflq7T7vYc35ubmwvDELR9/PGnWd93HTo3Vc3nuSOSYW+vdbS+sfrg6Gjtnbd/&#10;cu/Tjy9eOn/9+mVloiAcu75nKElUFCdhPp8N4mAcjQqFXBAMrVVaKVhSHEORVqZFOBLmcFI54Nc7&#10;DsuudACOkA6D7Qk0fDe10NRIGRPwFUs4oZJxKaXjOFJIBlop++VizWc2fNwJj+MnxWhDMGRgQZoa&#10;+znYf7dA7ABjDcKFYByA3Tm2IBQ9gBNsJzX9RcESNMVxQQMozXFBA0MgCburJEFA0FppjTGNuVKm&#10;QnBdF9gwDf2oT4AyoEFsSZ+wOeP8BJUx+LXml8oxMjynv9jF4E8DkzlhMQ2ylpFfhhQlAXb8QkSp&#10;gBhDDbzoFIIjFtB0e5ZWFKctRtJdMR8t1ABrP+tBG6swFQ3sDKdN+VOgAIE2CVOO4yCOAGMYVqJi&#10;pRJtokThcTgeA9CIogiSSWvMT2KVIJQm9rgA7efAUAQnx5LBpugHd5RyQnwvVyMkw4R3cNhcWX3x&#10;/PnTTz755LDdtzIz0DIk2faInr306tzSVe43MpXlq6/8tauv/erpy29MzV/MFRuaOE4m7+ULZy+c&#10;R6aT8Um7td3rd/xssdPuR+Nx1ue5Yo67Ge1khlZ0DBsZXPXriqN4Z2PlgzdXV9f+8T/9XWvU1fOL&#10;SXfz6Xs/9IK2pwJXCDc/NfSX+rlzc7e+WTx1szJ3ZX75erXeAAvrm51MNg1xzd7A8cidl9+oN84z&#10;d35y+bXJ5VdlbnZ1q3Xv7t1epzkYjBEqtw8HO63IKc5rp764dKU/CB8+XWv2hqMo7A/aJNY6HBB8&#10;GGdsfv4U5XxisvHNb37zysVLk7X6uN873N3pdg73dtfWX9xndnD/3vuj/r4Uo3Fv52j/RTZDb790&#10;lTtkrAZU2GzWn5yslirlrb1+YnDDHTAiisViNuPMzXmnZksZj5xeLFMDLZp2uw/lFEvcFTl8fbxw&#10;7vrS6asbG71nD3eeP94t5uZWnh7ev3vwyScrGReJQfTuz34w6G41Gm42awt5yZmu1bJz86XqRDkI&#10;u+UiqZY9yUkUkp+/vbG5vmeJW5toDMfh5larUMoetQ43t3dnZ4uZHME3B2Bstg7yBXH16tLcbLk3&#10;IJ5fuHT1WiYjoqh7++aZ8+enKzWv2TySnlupuI4gUaStMacWJm7fvnzu7EIm61sdlwq+5bDbSBtt&#10;KfEcF36hYxMFASWh77NCMYf71Qf3HyJQ+znXLZbdqXN84tLk2dfO3/nG9NlbeIWEyVHhV2oTw+G4&#10;ub/X3D94/mzj4ZN16ZW8fGMQOitrh4zTwbhXKhcmGhMHB3vto6NivjA1PY2P2DOzM+Va+fnqix//&#10;6MNue9QfjE6fPT85N19tTHPpHx32XCczGATwF+7QVmu/Vi1kMtl2a8iIUcQghzSUGIY/FScqEoxO&#10;lnPTteLsRHlpqj5TL01VIUDpkARSdxyJA8YyHis9HAehMoTDHI8zGkJgoIQQTiik4HJJbXpS4iAU&#10;lAiWAjBkPCeTkYgS42g8GPZiHTFB3RzknymV8vl8FgGcgTSjjE0IMVJgEcGfoNQR3JXCFcyRCPdM&#10;ckF+URhNgw+e8INYopIENWdMSonggGNsPB4j4PkZHzUChZDcWI35/eEw4eTGK3cmZqfbw35lol6o&#10;lTu9bhiGo+EQqVUY6W53OD01f/Pm7Xy+WKrUut3uv/7jP3r+9MnkRD2f9VUc4T4emGtTU4klzWZ7&#10;Y2P96crzXq/z6OH9fqupwsB35fTkhNWm3e0YwhIcLVwGKg5M8sGnH99/+PDMmTNvvP763MwsoFQu&#10;Yeaw11cRSKOMUE86Gc8TlBKrpxr1q5cvLc7NMnCYxF/7ypfOLp/mVHuOhP2BI8aYAX7CEkIBMExF&#10;aAo2TQqxNUTFOQRGGWOYb4xJMSUx2tZa1IjulFLIMEkStI2KAZQYVwpPMJcxpE3pG52lJ2rljGAU&#10;iRGAH4dYdACRAmZQbI0hFqaAjYwmIEApaJcgbocxdkgipaCtSCVBlIQxmI6xEGQ4QnCCwEIlTXUt&#10;GKNYGMfUWHNMJ6jVWilAksRxHEVRkih1/AyUwMBAPWNMcAopcg5jcBwHx6fvuBDpCfGSM9iVJwVq&#10;tAVlrisRS9I2oyd8cUK0wZ4GkqKUcs6BmALnZ/0gxFLGhBCO42CMHxcmsaXLhEPwUoqc2BDoQmti&#10;sMqCFRIrnWgaxSqMdG+I76r9Xn8YKwOvwswo1go+oA3lAjTncIuehXe4IkXOwIsCORAvsYlWYFYT&#10;G8fxaIRPgcZAokloVCyIdRkBd77rQH0KGyaR5BS8Y5QY5QiG7yfQKTGaUSuFlJyhppzhLjQgNIYh&#10;UcdyL1JyHNsgSr3GGJNKWynsOB6N8e1ve3sb6uPcmahV65UyzFUKERumiFCGjnFox3AOFsVmMI6a&#10;ndGLrZ1nGzsvtva3Dlr77XFnEPYQEeIkjJLouFBjHckcBwSBXo1EvOD7E5VCo17mMP0kyOfcUs4v&#10;Zl1fEpfrgieKvixmnUY5j/BVzXtZlxfyuLx3BNOOtFOT5fn5xkStMDlRq5VKhSwOcDeHeASGjYb1&#10;ERNbkkDMlCVG94fdF88f/uDjd/9Y63a+yL0MmZqqzM2XXU8mSeJwsbu9+dOf/Ljf6T5/8rxRnyzk&#10;CmdPn8XjUXOvP2jn8tnGZH08CnDFDu0gUNRr2ULWzk3nL10+3Zgsl8plpCGHB91BT1k3zDwAABAA&#10;SURBVC8uXHj11S8Lxy0X82/95Mfvv/fe2eXL1sirF25/8bWvvXr7jbsfP7770cO/+POf6EQ+efy8&#10;1eqcOrV4eHBweHhYLJZe/8Ir3/61b3/xa1/xcpnEmu5wgPe+3nBIGL398p2/9td/7evf+rohxM96&#10;f/03f+vazRv1ickoUYtnlmbnFn7jN37j1VdfDsb9u5++Z+I+TTp/+gf/z49/9sf3P/63u+ufzk4V&#10;J6erhKi7Dz/+6ds/GiXDG6+8duvVLxprHYdduXn5/NVzL71ya3d/C5qC2VFGgmDsui4hDKpzJboF&#10;ZAV3w6PkQjAOO4RBok7BEa5Me2gaIdLrAE4tMek7G7MG54BgFNIj1AAos5SmwDgFcIEfCt+DNWJO&#10;2rDWJAq7cELpcT5LjKGWIBwBYEaCEUYtJQaAjWAZGdcHAYISTtJ90XA4PIJJyckvFftLBdvhCYOM&#10;Mf6LIlCwRoA/lg5Rao1llDrSwQhjx1wQkEVP1koJ0ThSSIDn47pXci4IIUkcG2OV0lormxZI2qCf&#10;UsrwR1M8wIweDKIGoJ9RUMusBfIUCGEUtKXEcDRA5Qmk4mcpeWhgZ9CG7YUADwJkcIbyWUUpVUpp&#10;pZTW2OgEDIo12miA0ipM4jBR8HrEMcQbWFSMUBbESayCMB4F4XAMGAdRnGhjtMUqY2wcx0BqNPiy&#10;IB6gbEK4lZwJBnFx2AZ3OIcgHW6YgdIJNQn0akyodZAY4XoffnxvdWvXyZVkruSVJkZa7nbj1pDE&#10;NOPm6rnytFeaydXPFBeuVxZvObVTsljnbo4Lz83kpOs4WT8xoUODaNBuNjvlSoNa1m+1EEAa8Mt8&#10;IZvFzX2G5bPEdaMoyKqxH3a7rU3qUO5X1veSn3/yIFconJrI8t4qOXy0XJODfveDZ+tHXiOZvdHL&#10;zMn66cWrd2YWzy2ePdMd9KVDBmN1NAhKE3NnLtycXbhVn7neGXsHvWG5PtHt9FafrzdmFtsDY0k+&#10;idzh2LRHrBnVC9M369NLFy5ebHWazW5fSD4aq1yWTOb56nt/svLOf/npxz/88O7bhSLdXrtvB0e6&#10;vWuPNmpS5R3E/ujUYuHM6eL586Uzp8tHB+ut7lENSbRf6I2izf2DTjSKWTwI2qVKxnFtocj390ip&#10;2ChXykqPcDM5NZWNbX9uwasXnaw0KsIRRqgwZ84uT1RPC1us1CYPD5vd/WhzZTDo0rUXRw8+GY56&#10;8CaSz7FH9x4moZqoydFgs1STmg0dSeIw2D/oPn660mq1F09N3bl66sysb2OS90ivG/3FX/zs0crG&#10;UW+oGNk7HO1stn0ufKGQwUxP0kzWHUXt5Ytzp8+UXG8sHMJEzGxw+8byF167kMvZ9z9+ZxCOl84t&#10;U06yGem5JJcj5RKdnakKZg4Pd+NgmMs6hUJGSj4Mxr3+AH5YrVZK+cL55fNTjYmJiWw2Q4xK1te2&#10;nz3ey2TytXp+cnnxwtd+my19oe9N89qCU2mUGg0/IxtTxbXtlUdPP1199oGNuirSzaMB3m+Go1GY&#10;ON2+bjbblMZ7ze2N3VWm6UtX75xZOF3MFSq16UJlOtD0oDOEytfXd2YnG9MTJWpxIdOHR/hZD1mT&#10;6zv1yUoYDa5fOfeF116qVLPCI4wiFjB+XDMhhZTS97x8MVss5SulQq1anqiX56cbS/NTy4vzy4tz&#10;jWopn/NwWNYrpUqpgPlwRw0PtkYBDJ4MPFwjS7MWLZY6pjFWw/EEI5JT1LCmrOsUMm7GE5wTpZJx&#10;FI7CIIgjZQxjDEEfkMlkXMcFgYmKrDZGA59FoYwyxrFScs4YXP0zoJYAsCM9npio46J1EARIAxzH&#10;gUJymYygPOv7knEVxcVcHtpypTxsHmxsb2Uz2VKx+Pjpk08+vnd0sL++urq3vTPZaEzNzGpDhqPh&#10;0f7BBIQ7PXXpysVXX3310aNH7777LpacO3+OEPP46dPheCwdD/2rq6vPnj0vl8vYpXl06DnC4xLx&#10;slGrT9WmyoVyoVCKY8UE//jjj7vdztlzZ+dn51SSgHFrrEkUojYhBGxqY9CfpD1GSofo9ByqlsvT&#10;janzZ8/4bvp29IWXX7p0bjnvO5JbR3AfcmNUcGaUAioIIq21hgyBRymtlNL6s8OAHhfsBUiSxJi0&#10;3xp73E3RSZRhBFk3ZK91ElFrJKd5zy142azv+gKscV+mtaSUITE32oJoIDoGlSjEaSgXKlbGKhij&#10;tYRxa6khjBKOmpDPdAf1MUIYYQKqxQ+nEu7lSMeFJVBrbawTxP1xFI/jJNQG2DTwWAoLA0JtYWqg&#10;wKYNaw0OZ0pgjYxxIdPjiVIq0yawHgN6edovpcAQOS4UFIBya/GETpsWY63hhLqYLwTjacEQ44wB&#10;M+eMczxaYxQKpKvVMQIL3tHPT0ZtWoAT9KI+mSC4QyhXyG41I1SGcTLCUTIc4+wzlHHH4dIFj4gv&#10;6A/DQMcJI/AjwRgcR6UYrcE/pTXYFIJTjndCNRoPPM9pTNQWZqar5SLUBI/LOBJ6hNMBqI4Z1b7L&#10;s66QnHHGKMVSJlG4SNFqzdEthCWaUeGlJYO36kwmyx2htcKyXMZzXQkjKFWLnucoo5vtzlGrPRyM&#10;IGzsi2AiGMGmuYxfzGVLhWK5iIuGSqlUzRaKXPrDcXjY6W3vHO7sIQVt9wejII7CBEc+XDZRxgrH&#10;k8JlBEkQwaaUWYfLUi5bzmdcZplJiE0cQZHNT9aLU/XS3FR1cWbi9Nzk0vTE7ER5GtCoTtZK9XK+&#10;4Ltwe0Ax62Y9Bt7RxocjV0Ct1HN4Hs82+Pj9t5Kgd/Hcws7Wo+/863+6s/qpJ+M4HLTx7j4ct3vd&#10;wbAzNTtBmZY+7Q6b5WouFUUud7Dfqtan6lPzkaUfPXjy3t2Hf/GTNzd3D6AXzsGBiePB4cFGGDbj&#10;uBOGrcVTs5sbG6PR6ItvfElw3u8PAbhTX1xcuPfpJ1tbWzs7u1NT86VS7dy5y+Nx0uuO7tx57Y3X&#10;vyyZV8xVCsVqfxhwx3Vz2TPnTk/PTL/00kuXLl26efMWQtM/+Af/4JXXXv0v/uS/3DvYF46zsbW1&#10;ur4WJMHf+e2/e+3a5a9+9Wuzs/Nf+fI3/tZv/fadl17+23/77965fbtSyo0Grcf3P337rZ9sbTx6&#10;/OC9w70Xn3z87oMH9/u94Yu1TSEzU1NTs7PT86fmTp9ezGQzQsrBeHj12mVCzP7+znvvv4MemL/j&#10;OKjR5jz1C5gWDB5GhZoxhjQWvYwzIbiUAv9YGg1Sd4MlYw4A5ogagFUA4AcSzhj6KWNpv4HZm+Mh&#10;GAcGKTrxk9YsbacNPNPP2ngEnMxnlHKG/RnIg/fDqDgX+MeOScK0E0AsOmmc1Fj7OdD/mmKMTkGb&#10;kyWf11ofRwal9PEQVjP2GWFoAzATNfAbjSkpX9Z+VlPKjgHjny3B5F8Gm0aqVCbpDJrOoWlhxLLj&#10;IYInzD9pW5PSBsnzYwmkuDF8AowKBFvGGCSC2SlarCMYTH9+8WdMShieKOUItbHCmaESo2OFVoKI&#10;hx2iKNHoTqzVxipLcapbcMG1shp/FiUlwxr8S/V+jI1C/tACfCElgzNLicW4oQiAyljcTcRGDaN4&#10;MI6Gsc4Ua5XGfC/gB31LMrVBzAexMUw6mXx3GOKDoZctBTHr9eNRrInrRoQoLhXhgEjbJI7jsN9p&#10;rW5vPK4W68gam3vrPg8unF08d+bs3OwilvexV5iAFRy6IuzG3UMwkas3Bom1ntNP2O5hs14tTZd9&#10;Lzxaf/Rxsz8i5ZlDmzkwfp/l27FgbtnNFHd2j/YPjtIv+Qk56MQhnZw593WbPeeWz1m3tLb64mB3&#10;7XB3IwgGH3/6yfreUTdytrumo/NefVkUTwU21xtEnLNutz0OiXRMfcKp1EuMRRnaibprO5uPW0c7&#10;nOrN9cftveeDwxfz04Vzy5OVEp+ezt++sTw7nf/S67eXTs0unZ4/tTjPOXn87NEnD+49eg633n/n&#10;g0/WNldEehfRLWZ5rUTWVp77vlupVMMAObZ6/jgo5PLVSq5cyU9O5y5euHLx4sXFhbmNtRc5hOJy&#10;cW1jfXWtl8Q8Uc6L5z2YYDErp+p5Qez8bOP6tYVzyzXX6UTxluePLl6qnjs3lclSraNxoGo1986d&#10;s+WKrNbI8vnJK9euTc7MVuuNZrsVIpXPEqIJXt/KBXZ+GSZkcc06PT8RJL1S1Zls5MolQohpQnmb&#10;LxzHHrb3O4NkbWv700/vSS6WluYvXpi7fKWxdGai1++89/Y7O1v75y6cvn7jIjLbQqmYzRcMpc1W&#10;Z9Dr5rI52K2KlCP46aWFs2fPl/LV6UYFqdrUzNziuQuRV+5pr1CdDYLx5vrDjefvPvzwB0ebDw8P&#10;N6QnL1+/Mbd4njkTqyuHP3n3biQLsnZOF06LypntNh1GriHe6cVTjjR+ll64sIyvpsvL5yin+Xx2&#10;bnpqcXaGKIWEszE5F/PMw42jIcvT4hwtnxrL+uzFVwqN85HJhIkinDCGrA8OQq0h2hhlqIEUjltk&#10;FAb9fr/b6fTa3dGgZ+PA5Wa6lm8UvLxHXKpdTjxOJOWcUmO0AlitLBIIeDac16JQHK4cMwilFm3B&#10;aIbzrBCoC65bzeH8yfuu5JzgoB7hens8CsMwSRKlNZYzzh1H4hhA7KA2ze3S2ljBmCMkY1xy8Qvg&#10;6OSECspQhBBYYo4LI1Qy7kkn43q+4xqlmGGcYK0jWco/p6yQz+ok3trYgt4nyo1ysRgNx/c+/gCf&#10;J1xXwjRARDQeHR0d7Oxs4YUjk/UvXbrw23/v78zNTr/54x/dv3+XclabqOO9udXpto86GTd76+bN&#10;crl08+b1fqeztbX+4vkzGyRZKguuX8zk2q3uOAgePXgYBeOrFy7OT01pnRirjVFBEiQqNokGqTpJ&#10;AGANfKERBWE+kwd5Ok4ch9fqletXL9YQeKqlhZnJHJIcbjK+AGQ9t5DxKr5X8jgcyBXGYYpRpGsx&#10;MdGxYD6r7GcFqgejxFqjcOpqUGJSWSJDQXi2EKoUVEBuUCkADcl5LuNlfRd1PuNBj45gAMieEGOt&#10;xR9AWTCmEHaV0UEMPUdBBA3jzYAwBpRQMn6YYEQwjpoTC4tCQ+CP0YQYRRBXjaYk1BBNHKh4mCRj&#10;DUGpUGkk7gBraFpTvGXAjrWhBIANCKMWnVZjGyklY5wQWCNljEHv1BKMc4ojzghGjhcZiJoygk70&#10;nACjmEYkGOawLCF4+sNgYZRyDkScEDidQkmgL6WNBt/WGKNsoqwCwLNQa6IBmOwADRVWW0yHqzAm&#10;DGWRMklsNKGAWOnhOBgMg/5oHEYJXt7Tn8RgQzhrKmTQbcEUoVAQsYlWURSNguDEfeAynu8wS8Lx&#10;yEQhS12GWpVkfVktZGulNGTlPJHPwJYFp5pJwYS0LGWEMSY5Z5wyarlV9UJuqlTIcUGiMOfJiVqp&#10;US/mc57LrNJJoiLk+fm87xezmXzO8T2cc5u7e5s7u4PB0BW0mvfqedezkce1z6wvuOQsjpWrHlUQ&#10;AAAQAElEQVQ1JJPJFYplRzpQYRAEo/EYh6m1FnJVhgWJ6Q/Cbmc4GIyGgxFCKmSXJDrWCQgrF7PV&#10;Ss6Rljs0X/CrRX9xegL5+sJ0fbKaL2dlOeM0yum9e63g1wqZ48+G+YLHc5KiB1cPOFo8l0ihKY0F&#10;V44PPLK1v/rpez/6kz/8p2sPP3rt5oVGJRfH4dFhZ+dgUCzOMlEMQluuV4pV39AgU+ATc6WlC3NU&#10;mImJyfOXrgm/HInMkGYWLr++dOWLY5vZ7w246wTxKE6Gnks5ixypcwU2N1taOj0bq+Hq2ouj5g6h&#10;seez7/7b7/7+7/++kLJWqw5we9XvGpMkKvY8b/HU0t/8G79VrzUy2ezZc2emJmdUQscRLVSnfv1v&#10;/Q3qCEKESshErXF++XwxX5ibmX3p9q2M6/zoBz/83d/5Z+++/d7HH340NdX45NMP5hfnS5XyK69/&#10;YfncpW9/6zcunL+itUFAq9ULYTDA1+FquVyrNx4+e7qxtXNqaXlu9jQj2UJu4tVXvnLx/PVyofj+&#10;z3/0p3/yL9dWXsSR2V7f/NEPvv/hh+8/eoTv/J++ePF8MOzBjeFugqcFTg1TYoRQSzihAubFuGRC&#10;MALg1DIKf7cM/moVgUtoRa2hxKCfWE2MJhqh0FgM4TENLAovkwbWp7VFMZYQAps5AZb+pEs5YYJy&#10;ALzgc0gHKQzMMk4wxjjFVEYpyBCMCpaShK1PgPy75XjtX1X8uOAZJHwOWGEN/gE/Y5wBu7FWw8MJ&#10;YXhmHBM454xhT5quMpaiCSKMNcZopRSsHJN+CbAF5p8s+qVugoV4xCqjsU5jHQCSA0BmJpUNMKY/&#10;2CidqTVmogEAQkopGv9fgJnGfiZPzBFCcCGkQOD8K0i7IDssB+UQGeWGMGyqtEFNCJghjHAAp5QT&#10;SJWjQTS12kARFJ08xYgYdQwSEUDieHbQydMYKxhNZXNMribAGcUkUizSPExMFOPS3QwSK0vVTixC&#10;WhKFRb9yRmRKgjsqDDzBEfpw0aoMSZLgre//8cOPfzzo7I2j4SgKj/r9XhAoa8NxQJOg030+Gm21&#10;9rpH6/sXZ/3bl+qNiWyok+rUfKY0Sd0MZ5LHKkcZC4bhoD935lJxZollM2kQrDeK9eluPxwPhlur&#10;jxROpFy9Rwv9mAwT3dc8II7nFxn11rf3hONlM1kh8TVgsTT/xsC7/bTb8KevuJm87h601j8p5bSU&#10;Qbff6gUhrc2sDNnq0Bu5k5pnwPKzp6uVSt0atTQvzyzPz883FAm399aqjXyx7DZqhZduXpNcEK1u&#10;XV2slWx/vNMZb7u58NSp0urze5LQmcm5UmGi2x0QahbPLEzOoN0rFao7W72VZ7vIWer1zKnZ/NSE&#10;tAmZnHBPL84EY3z9zo5HuUoxGwx5Jp/L5L0Ll65Va5PQlY7GSwuVL37xxr1HHxzilQZ7+DjFMuOA&#10;qIgkWNsfxiOLd/4wHFYb5Or12rXrldfemL98u3r2SmXuVJGK4PL17NK5Umxb1emMVyalyWJMR6Wy&#10;12ruUKqmG0QKMjsjb14/dfXi1JlTxVKeNOq4Zt3bb+0Ng94ohEqxnUkSLbgMErWxeZgv+cVC1SFu&#10;MZNnRmdzbGrKX1ys43QcDFQuwz2H6SQIwsEQZRwGkQ3DsFDMVSv5/Z2958/WO62gXl3ADTvOqTgO&#10;e93eOx/cfb6ys7+/R5Jo6+mTJ++8Ne82Xz5FXzntF2inXHAu3ri+cOV1XrvoT15jE9f2hrn3V8Zr&#10;SS176Vea2Vuq+jr3rtQq54Rr/GLkZiJtx9jRWh3HvUrFOXt6ZrpWIcHwyvnLMtvY6/LFW7/++t/8&#10;Dyeu/fq+PX3kXQzLL73o1j95HlCnks9nmNaGEGKItdZYi4hGtTE4QjtdpKCD9AIsOE7fu8jh+8k4&#10;1FGY9USjWpqolydr5ZnJRq2YEww4/gqACbiMVdYqeCnjhCErEEyrxJj00HUE8xzXlU5GugXfrxTy&#10;ACR/HC6vFaEmDc7W6CRB1JbGADxBXMkcgShAGCM8DQWUMupwKk+ACcRoyYVgPK2FcBxHMk4MisZM&#10;0DcKgzCIOXfQFQQBJxQBJRqPwZvnefPz84VCAe0oCk7NzX/9q19+/Quv9Xqd58+eWBNrHUNOCOhx&#10;Eq6trUA829s74/H4/Llzr7z2KhKOuw/uv//hB24uL7gYdNuTE7WZ+TkQ4bru2bPnTi0uzi/M9nvt&#10;Xqejoth1uO86W1vro0HnzKlZWEw4GhKjXMkhImttog0iBiIa54IzBuIBnHFOOFg4arYp53ECeVoh&#10;JScWr7b5bCbjOcVMxqEEjznX8YWYLBfqhXw56xdc6THrcSY55YIgMoId7KWOi4YdGGsMdraWMcKY&#10;MRB/YhKlNPRosTulWIjlKeCcM0rrBElFpDVESjhnjiMyvshmpC+FJx0pmaCMYRlFxRiTgkpm0wTX&#10;GKNwsDDKBIpkjHOOP5YWzrEXgSVgEReQQ2xsEOMeOhiEUX8c9oNwGEawEmWQo6f/1Q1y3CTRJ7VS&#10;NkpiQGLSU8wyaijR1sYx1Ee44JQzbA0C7HHBXvgF32hQylADKLOcMegRIKXkjPP0kQspJJgSjHGS&#10;CtAci8WiDaxMMM4IxZA2RptEa/waaqHVWCeRUXhfUnhIExRKMUopVnFsp5RKYOqEOI7UhNpjtOjH&#10;7pijEtUfjZvt7gBcAzGxYA00+46LQEqMZtYIhrUCy9GPJcViCWQQYpBVw86NsbCMfNbP51wfQYta&#10;MAh3KxRyjFqrlSO5I7iE21CO3YEBhgf/5Jw4AnxRiCDry3I+JxEeVCi4LeQ815PgRSu8MCTIrXu9&#10;bqfdbh4dMSr8bD6Xz4Me4C/ksuVSrlouzkxM5DKuTuIkCoxRkE5/MI6ixPFzpUoN5w8clhBEIhMl&#10;ajjGGTZsddv7raON7Z3N7d29g6NedzAYjaHKMBxzqmFppVK2VM55vqiWC3AiZPOlfAZ5NTbyEDEY&#10;lcL6Ls9muO+xQh4S87DKETznirzvl3LZQj5bzGWyfioZ1BACqPWk/v3//P/153/6R1YjpwddxbNL&#10;N7761d986eUvN6am5+bnGtMTysaf3v94MO5v7+68WNl47/27z1bWf/zTt1e3DyLqyXyDZ2vnr7+c&#10;K9ZB8OWLZ19+5cbcQr3RyJXKLuNEaQgg+Y2/9mtvvPHKoNcCI83W/qnTyJOXreG/8df/Fsprr78K&#10;ejwPLzYxVJYvZKEURu31a9cXFhbPnr9Um5zB643rZ0HieBw4cCbK69Xa5MSEhPKMxRv++uoKbnG2&#10;1lcZZ//mT/749/7Z777z85++87OffvLhR4NeP4qiRqORJCG0KYWbyeStMSD48PCw1x0eHrWKpeq5&#10;C5fuvPxyqVT7o3/1x1ubB7u7h6vPV/qtdjRWO5t7k/VJTjjioe9nnz9/3m42q6WK4ByqZAx+k/7B&#10;otDGA7ggxFir4YnogblCDJj5OaDn8/ZJAz2QFLxZKVTWWGrhVYYancrwZM5JzQlFgx3XaJwAZWnn&#10;SdtQWJdFG50giVKGNiD1ZYKh9CjEduj5DBA8bNp58siPCzsuaB5joGiYXyrieDsOVhk/WXVSc87g&#10;DgA00MMYx3JraLqdZcQynL1awSss2pwJjIK8k5qn2NImY58RDAyAE8oMZdoQrNVKgRBtgARCNWlD&#10;WZMOqWPBmXQvLPslQE+65mRZWmutMJkYUEY5ojfn3BVMIugBxGdFIl5AwTxlMF0OLNamy44xg0jO&#10;GMjFU0qEgWDTGVA94wRIZVoELBkno5cWH42M66HmnGN5upCkCLF8FET4uDoYh4MQOVrcH8fdYRgk&#10;aWY8iEw/0KPYKuZb5iWacCny+byhplirWS4DpbSxZxaXnj168L1/8y87B2tRPBrF0RinhaXIQHqt&#10;o4lq3uiwddhbmD9/59aN6cmJ7iDJFiZwH5DNZhBjBbGONXGvHfSa5UKpH/Pn+8PC5LzIF0Jr292+&#10;1ooRYsb9w81nyagVjbvSKA9ExZ0MH9GovfbsviOcMJGdgOUb5y+9+jd56cpBUunbkvUKe/t7e+vP&#10;u9vPws5qlg+XF6omHg7HY+5ly9Vav73f239692f/xhdxr3ngOvbV1255rur2tspl+8rrF6sVv9M6&#10;WHn29Nmzp63WkdFjHbe2th50+geh7k/PlsZxvzeKtCgEptAdU2N5oZCrT1SvXL/8pS9/aXJ6tnkY&#10;nl68lM+VFxcX3njj5dNnZu68nPvyV76AeIuMdjCg2ezUS3den52e63Zbjqvn5rJStht1fuZM7fZL&#10;lx8++OjTuw/GY+1nSLVaQgY1HhPHIdNTxdmZqTPL073B6OColclxyiMcIFNTFdxTrG0+C+Ou76en&#10;XbPZOTzE59Z9nIF7B1vTU9Ve/wjmMTM1uXx68ezpyS++dme6UXKceH6htrRQMCbZ3R+V6zkm2DgK&#10;45BQSnf3u0i3mgeHOPVz2TzUXCxNHB30Hj1ZISSdNhggTR+fmpspFos7W9vj4ZATHofJcBAmhlGn&#10;5Jdm9ztJTNxRRPYPeqsvtva2d2enJnViVlbW7j9YM0Y2auW5ycKtc1Nfuj57dkryaJclLZebcqky&#10;t3S1b/P5uctLN76cm75w44t/LTC5ldWjyObHmcmgMJepn3Wz01r40s8Vag0mMxvbzXffvZvPVS5e&#10;uFqfWgyNjLW3ttMuTy5ffe3bC5de5bmZIHbPnb/lFye1yMpsKU70sNflsC5GKfyEEcrxzxIDW48T&#10;YgwzaTT5/xDy38GWJel9IJb22Ovvu/d5V698VVd1tbdjMZgZOBIADSgsY7WrXbkQ5UJShP5ShGxo&#10;5VaMFRckd2mWIAw5cDMDM8DMYHpce1fV5f3z7vp7j02j33mvu9FY7kpZ38ubJ0/ml5/PL/P0DK4w&#10;lSGEcTQg1jTRo9FkOCjOKVmeIN4FAa83w9ZUJZCuLzxB8X2LMGIQSKzK4a8wa62MtZRSzh2XUJ4o&#10;HSudKW20ZZxIbjHNo6TqiKonXQEMhjFbCvx6qdTw/YrD2qFXc51Q0no5qJZ94Fcqs1aDAGM1s4Ya&#10;7WE3BnZC4ZCCAjGXjLvSkbyIgtZYhT/kJXhDEPEVF5wwqq11fC/P815nCEuFKViuXY+vbz4cx6MT&#10;ayfmZufWHz3YXn+YTwb97qHjCNygX7hwAauM+sP79x4io2rNzM0uLr36yudLldrN23empqZGnQOu&#10;E5AV5WmSJOVyCVGpPTPdnJ5+vL0O6QjwSfWDOzddzk4sLtbCsFzyOWUlP/C8wHMDUtwEMsJ4uVx1&#10;g1KqDCRGCLOUwFgnedodD+M8S7JUZ7lRWmsVRSNOrSeFA/61RsSph2FJ8lCwRujP1qpT5XLRgwgp&#10;HUIVJME4lZIDhGBCCM454xRRCKCJpsZyzoSlwCcLeVliFOKvA8kifdCwE1uolQsQYHTmOlxy5jKG&#10;BMhzGRSC2M6LbF0GbuA7vuTSlQ7YNKqgOEnTOI2LJRiDERrsq4wKR3JHKmNgeEmOiqFfGZspnSIP&#10;k9zkqQAAEABJREFUNSYnPLccL7DFGGONskYTPGJwmmconHBKhVYGncocTUzTLMuTODXaUEoNkGuV&#10;5IX0DLEYBgsihGGiwxxPeC53XVAPtjnRJgcL4BrAYNhWU6IgZ8EIgosruBAUgOGQPB6PXwlGwRPA&#10;cRww7nCXGsqJYJZTAzQWhpebXNlcE+TqhqDXGkIMUDGOzYsJzkEqxMI4k1K6rk8Ii1UeYd8B8UmS&#10;pam0tORCrFQUeAtlQbbcMEk4NkJmibUWuIRgnEPR1HGEVbnWmTEqVak2ynNl4DnwoHQ8yuOImNwR&#10;whKdpJExue/jtT/JksNhD7Kt1MoNJMiBY/OMWvgdkUIobREQECiJYiBqNBgPh+M0zRMwx0jgB0Lg&#10;XMkEdO+IRrM23W64UqgsgS5ylfeH0XAQRdifMaWIDGqSZsVTkoN3Q4lwHK8UgAbskV3ELAI1QY7E&#10;apxyhedIkC8lVUdMQUcAjBCScwfCsEYbqxUxWnLmSuEIziAfziXnYBz8hZ5bKYV4JSB/Y0+cPHvp&#10;qWelZNVa8KPXv3/v4d1+HwlxrdU6OxqxGzduQRcUFhjne7tbk+Foa3Pvzs3NPHfzXOzsdbwgjHPz&#10;zHOvrJw889KrX1hYXas3p2th+cqlC4FPvMBcuHwiLMt4ojc3e+vrO+++997mo/uM6mazftjteqH7&#10;/Csv7XcH88sn106de+211956+6d7++tvvvX6u++++cGH79y6fe3JK1cqlZrvh6dPnfX8SliuV/ww&#10;kBJMQK3WwsIgA9LrdM6cPHXx/IVe5/D+3ZvE2EoYUENmp6d//xu/9+1v/dHmOr5v3/69f/vbf/Lt&#10;P/qz7377+vVr9cbc6TOXT55ay5Lx3s6eL0uSuY8ePVzfuPfHf/oHIDVTdjxOrr53U1BvtrXi0lLJ&#10;qXIm2q2ZX/nlv/fsMy//wtd/6YVnX3SEwwjnsDzI3PHzHFeJkDuDecMOKbUFfQgghBmApWmuMsQD&#10;mCsVFv2UWEooZ6gJo4bCQ6zW2hhSgLZaQa2EYCgpzpmEELiKYOwYOKGSccIo3hdzrWVCMMkBUgpe&#10;FMm5w/DMBGeCUk4IIwy/nHJ0COE6eIMeYBYCpkIFJQCGJQnESzjF6YEQYwHUEgqWrMVaGA+ATzkC&#10;QzRGMEal5EJgCAXZKjeQhiFMG4saUziX1tJcIxAYBb4IO3rUxhjM4Rw8MeD8FMAWUDNbdKhcZ0eQ&#10;K4OpuUGELGJapnJArhU6VWETxVu0DS0kiQZG5lonOZw0w8jjMTmKQqHWMKo5NeCUOpxJzgS4OKqh&#10;PgBhTBOrjEUQK+iziF5WME4oBfJMgy5rzRG/GAR0hSUYxg1nsJigHAbVSqkE9/tYLcU2zSwzEA6o&#10;yVSaqyhKx9iAJ9EkicdJEmXpYBIP02SY5Imy/XEcZ2ySFrE9zlKlQXouuYBQFCIBI+NMj1KTKJMT&#10;ypzyzNRcf+PBww/fmAz3HVe4rhsGoevxUjlE3sZIeWH5fGNqdbeng9raiVOv1OqnOp1eEg+4zgMo&#10;OOq1qh5u1KTnP9odLZ17IZw+k7JSWC6PJh3sAs8+fXltsd17fKNz9fvT2WYY783IeJ7tuN0PHn/w&#10;TTbZyAejx+s9Ub3QOvd103iqR9qi1EhMdu39Nw+2N0tBKI1q2JE3frx+840STx588NM6GbfFWO28&#10;7x3+6NxU58rJstWdVI0/uvVeNN5aXhAXzgdlr2eiPknJZBzhBD4cdTM19ELFpZIOKQd+o1nZPezf&#10;3B1uxe7OuJbRmdn5pUsXz7uIU+V6sz09iXM/KO9s9+anV7qd4YMHD7CdvPKFL+52Onud4Tii1XCm&#10;EjQ8n8VJV+m8UqWj6M3ltX5z6uCgc+MPv/37m1v7C3PN6abTqNByIHU0CFwyPSurreDc5ZMvf/6Z&#10;1iyxnORxXq1Mj8fs2rWNjfXJ7NzawsIcZ2T9YXz9w72dTXySFN1tcmb5RJ5O6tWylMHm1h4ybKpy&#10;X/BHd28LLqxVjKu5Wb/ZJKsrc3EeIwsPQhKNI+lR7BrIoZ65tDI3Mysd78HWzsZhvHeoDw5U6M4e&#10;7sfDYVSpVKZBkCJE88O9XjpJk5jk1i/PnH3cc52py6K+5lZmDfPa7fbLLz916tRSmuTGhDMzp0C/&#10;ZEaYw4a3NRUejnrrlUopqFch67C6snNg3r+zG4lyJEspD8Kwsdie8Uc90tvJnXxfTwbMKLdsxOxu&#10;x4nyKe4v7fdYc+bCVO10pXomEnO7afXuob61Nfn+O9fXD4dhpZHHUSUd1/PuS6dbz56r152dejBs&#10;V3jZZcxYSxC3KOWcccYkE3AAShE+7HFBym4II7YANJRmuS5kFEfJeDIGRFHhWQhVmOgJ4UpHABNQ&#10;UEqJ0Qax4Mix8hwtLIeVrEGvVlqrPNe5kpyWPJxEWMV1y4HjuXBBrZMYrlwt+3PtZq3k1yteq14J&#10;XVbx5HS9OlUOA4cjhXeY4dSCaKUzLijjZP9wj1Ka57DkFOtQYymjrieV0WAQ6meUSyEd6QgpGS/a&#10;gnNOme/4nuedOXPy5InVlaWF/mCAEZPRyHfcudbU6ZMnLj9xEUl5KQgX5+cunjv/9KUnV5eXkyR2&#10;HHnyxFq9Xn/26WdefeVVGFPUPbx/53YYhgrJGOOFJAkZjIZUsJW1E8i9RrjsGvXnZqafe/qZLMs8&#10;3yv5oScliFYpDAUJHKeWJFHc6xxMhgOjMp0jVYuJ0QBGKWGIkjo3KrdkEidMOJRyQoh0nFIQlAI/&#10;cJAsasE40uhq6FcCr1EpQ5I4JLQblUoZ3VIwAiAWOK3OUwjNGE0pdaUE15JTBttgFrGbcQIuhAA+&#10;fH/EqclKKTGSFIWh4Nfk2uCfNlYrzMR0R3CXCTQkZR4XjpDwHNd1JETPqTYGYbffH8VRqkGCMTko&#10;SFNsKtpo1EabJEnyPNNKQ5IAowlauTbFfzeiLQrkQBkIoYxRwjmUyxhnjHEuOLUUE4hhnIgjxWNF&#10;MFvUxKDDcQQhhBOK2lhIwQIRF8VUYhmlgjHMw4ULxT50BJaQI3ujlENwVmO8wyUA43gxkcKDgAmE&#10;YTdnKJZgDGQF05JSFMM445wg5aCCUEGFwBqMcwqfQ2WVwVwAiEQNgBC0Ur7vB/g7As9zPN8B7jzN&#10;8OO7MnBgzRx1o1wKfY+oHEqyRnGsILCVqTTDl8GJ0SlnxsGFOaSb5UeyxYbHq+VKvVbxXAkn1zle&#10;pEDOhYDHWmsgCmttlhUeZbQWUoZBmGVZnudKa8m4iy4JcTLPcXHb6giGV9EkGgz6o/FgOByORiNj&#10;CGcMyNMs9gN3qlErVwJ4ChhypKeJTfNsPI6Go2gU50itg3LJcRwmmPRkWC7Xm616rVEKyyDMdV1Y&#10;UbPZRMNarbQixoCcLANJSmudZZlGtzYgm1HqOBIjIXwAGkJyqFtKDoE7Dp6YIzncoRR40FSlUvv7&#10;f+/f//mf/wXOWavVhNbWTpxbmDt9//7u1Wv3+r3B4wePOXGatXaeEUvdublTX/25v3P5qc99/ss/&#10;/+QzzyvDnrzy/CKcfPX07NzCVLNNUIw92N097OwjVO7ubo2jaGt7f9hPev3xvXsP4iQpBSGuAEI/&#10;xNi333preXUtjuN33337W9/+g3/2z3/jn/3zf/ov/sU/+cbv/c5v/ON/eO/eralW1fOcK1eutGZm&#10;x1Hse4Hn+IJxRuGnFA/WWsi/XqsPBoPZmdn/1f/qf/Xiiy9iH7p5/cbK4vKXv/DFL3/x854Ub73x&#10;052tjW9+8w//s//s//1f/rN//Nv/5rfa7ZkvfP5nPC/A4IsXLp8+fTbL1Pb23v7eISLHyZMnrzx5&#10;ZXn5RK029cxTr9aqbZWzpeXT0USPR/HGxpbneUsrK8jLCs8lVjoijidvvfPT8WSwvv5oa3vDwHeV&#10;8nwXlmCMKtRjLWpw/Skw6IDS40d7tDehjYYxVGtjAMZgSvH7yVsMOAa4ECdUwGlZUShnx0AEg/HB&#10;oQ0llNLjweyTxvHjZ2u8YpwLmAhHEWgeuTYX4hPgohhDi8CDBryaoVCK5YRkjBQE4gejCDWWKLwB&#10;ftCcq7wwTKXQzlSeKZ0pgwb0BZPNTfEaI5QyYFVrBThqGa0LQLsQhbWYjgEKr48gN/Dnj+diOrwJ&#10;YIg11hh79Gc/LsYYLK6UyTXW1WmmMC3PNRStgEUZuDshiPqglzDGGaEFg4yh5oxBHJxLYzTCqjIo&#10;5Cg4UCCMU8QHxBmV5jrJM601xAEXltKRkjsSm6uDLQcxmXEijnABHZYBFqUV6CuYsgVraBdLYBVj&#10;COWZNYnWic7HaTZJs3GSI0QMhtEkVbklRTgmRBMFMSKGZLkp4ocTRpmOczWYpIfDeHZ+VXIxGXTv&#10;3fxocLgniBbclFyxvLB4sD/SJOB+pTPJE1t1yot+aZZxv9/t2CRiaRyadKXMeveuNqp+ZaodtuZK&#10;06vGb00tnMm1KZf9sORdeerCyvL0bJlmj95uDO9equdy7yrbfT/ZeCs5vBmIbHOrf9BzZfvJxF/t&#10;TthonN69cT3t7vZ2Ho4PNyo+XZ6rd7au23QvFKmJD/l4nxzec/vX10q9Kt0NSaca2gtnT80vtIbj&#10;bGWl8cwzJ0+utfv9zXrFW1ponji5GFZd1+Odrh5F/bMXTvi+QPohndIoIucvv1ydOrGxPdzaHR92&#10;yYPN+Pqt7R//9Nrt2zvlyvSTl5/h0hdelfJKc3phZm6hUi2dWF45f/bCbHt+d7vTPewoM6k2uBQ6&#10;TTrTbdJspDsHd6/fvnvrzuHjjUEWJ9ONGiO2UQ6WFmfn5phwmWHZw82bDzeun7+4+HNfe9J1qg/u&#10;9v78O7d+/OPOwQF56/UbD+5vr6yc8vxyr5s+uL+zuaEWZsni/IIjRH2q6fre9rYd9PPV1dV+v7+2&#10;thaEQbkcXrp0sRT4Z07O7O7svffe9cEwmp8Vly6eylIbjcYL7bmzqydHncHhfifXCgnDaEzW1zs/&#10;/vFHt27tp4m5e+futavX01T3e+NBd1IvV8rlsLFwwmufpNXTh3ldlham505xXhqN4jt3br7/zhvV&#10;avPC2Yu1Uu3mh+/ee+8Hu7d/PFOZ5PHjNJ2Az+4wdsLmVmfyYGc4No5yKoexEtXm5sgsrF2StPTh&#10;O1d3dnZSbkecHBq5PylZ/3Q3m7q1m5PmWvPEMymd2TkU213ZTYLuhBOv2on17ig6iFMqxZMXVhfr&#10;LOvcTvauLUybs6cqM233C688xYzRAPJJOfZPPCHMfQqa2GOAR3EOBTGLMKqsyk2WaoN91mKHZZJT&#10;R2AX545AEiyxN2AvgYdigzyKXxpeCTCYYC16jFEqy7MsK6KItY6AZRC4U9WTlcANHJrGo8GgE6UT&#10;yzXjxnOsJ60nbMWjjYBP+c5Uya16viOKCCk4kw5Nsviwd9Dpd/I0diQnxjIGbgy4dKUwOh+O+sib&#10;U0g9ipIkphT7uhP4wd7WdjQcjPu97v5+Z283j6Jhp1MOSzPt6elW+6mnnlqYm6/Va/OzswiyaRQD&#10;c5bGs8K1peMAABAASURBVK0pQDwckjzDZ/eZZivwvBXY2vlzV6/fuHfnzqDXl46jjAGbnhtiucD3&#10;y+WylHJjY8P1g7BcJVxkuTaUcUQ47iC3wDAVpw6luCBvVivTzdr8dGN2qtpG0u06vutKLigimjKJ&#10;Ilo4kaWH/TGgi3A2GWuFoEkJMRBuqnLgRg2coeeVXAcCLPsOMHmOhA+4jvAdif0e8vFdGbqOy6gv&#10;RbMUzLabU7WSkDTXcY4vUlYzS4gihHHKmYFcj4SLX00sTAJ+Ai6O3wpGONUup45AjmqsynSeWZVM&#10;JkPYgOtJJKKB6wkqc21TRO48t9ZSygBccM54lmVQk1Jaa4NXWNoc2UtyVCZxmiidGZJrrRD7DSp8&#10;AcB1PGOSe9JxBYMFug4LBSv7MvSldDi2DSFAEuOcMmKAlxEIhoIFo40xOqc2t0YRq6w22qrcKGWw&#10;fYA0QhhllJMCYNJoMErBJuMMIB3hFOCguK6LPkxRWmkg0Lm1ClMoBYOQoDEWNdYk7KhQSvEAHi12&#10;ebQ+AUzPVQ45ZFk+ngyjGHsLNKk4pViiHHi4tpJS+K5fK1dgfjiVTdVLM61qu1FuVMpVz0MqDwiP&#10;LUYyx+Ge4C4nDi0oBwsq17D6Xrev0kxyWg1KFT+Q4McSqozO8jxJCSGcYwafTOLRKJqMYP6J6/rG&#10;FFbNGKnWYNHQpyyVnVrVq5T9ejWsVoJapeQFPrIl6L4/HPb6/SiaAHk58FxHCGJcQZv1mh84jHGt&#10;DWEiyc1onA1HCZxTE00ZjeN4MBgN+sMkM1g0DEqhH/qO6wrXlY7kElxQyjiBs1OiLSZRQ60iOtdp&#10;knMmBXege0jMgYYEFQKjLZaDdQG0VgzS4FxIKVEh+zXiwpnLayunK25wcnFlaW4lTvXZ85f8sHxi&#10;9ezf+Vv/nScuPNlotL/ys79w7uKzzZkzZy6+/IWv/A2v1CxVp9dOX1bESRObRtm9O3ff+MmPNSJR&#10;mtx78Gh/r2s063TG1shKpVZrTHluUApqRtPu4YAZ59lnXrly6Zl2u32wt/nGmz/c3XnASOL6dGf3&#10;0dLynOcL6VgvYJNJjwkTBN4TFy+CZt/3oSDP8zQQUYaCL+bjyXh7eztJkkql0ul0OJdRFO1s702i&#10;0a3bNx8+fDweR0Ky9959r9VqhaXSzPSclPLGjRuPH22MhnESK2AYDofLyyvt9oyUFUeC4tbq8onT&#10;p86cv3CZB5XN/cFTL7w6v3zy4hNPdw6HP/7x9/7yR9+JslFONQ8d6cncJD947Tu/+2/+1U9++v3v&#10;/Pm3pKSOwwkx0SRWR8UY3FAoKIxxygUTgnFokXN6VMAU3AQAv0AbNQCPUBwej4FRetw4rq0tYhKM&#10;AcA4+RQotVj3GCAhACbS/3opfBMjj4HRo92Pc86Ox6IGfDLnM83jLoj9YxqwM1pqj8DAgpXJsEsq&#10;A0uDJ2Pv0EbnSmUoeMgVbi6SPM90nmv4os7x1mgUo8GrRTFGoz4GcxQf0DbGKA1MxuhPwFpMOIai&#10;ZS3e2KLGOKsMAKHS5MpkSqeZzjKtMouv6AWkJs+sUkRBeVrnGGVNsSolFmELgqMEsV1Zo3KTKRCv&#10;UjCTqVTlAxhKlERZnimdGpNpi5Ea7DMKd4LTeYWvuse160nOhRAUWCFnxgodEWKsLb5OoHEsw4Ji&#10;a42hGgIkNNUUG0SmdKYMVonTFLXh1FCSWYLcPacUkQI9hEutudXuKNaTRI+jfDiKUyT3fqCYb6g/&#10;GQzjweHmgztJfz8ddB7cvpulXlBdDFotr92uts9u7Gfd4Wg07Ea4MNtax3w5Hjjbd/z+uknjh7s7&#10;yi+lTilon4i0O05jw5QI6Dgfcte8+NTJK3Oi89YfJFe/Weu9n268mXVuqehwY3tvkJaXn/h5W38i&#10;dVp5Fl1/47vO4CDdekR7WzOhZtl2o5Jnev/U6blaSS40glefXHlhrXy+3F1w9kx2kFrYhQ18X+W5&#10;4xLKk53th2mUXjh/+fSFM83Zihsq18+DgDsOGY9SSuXSMk4Si2+/+6gxdfL5p77smnC0s3P1nRsf&#10;3oxvPPIe7cggWDux9qLOwnsPNjuD8e9+83uR8RutRdcJs0mcjYcLrdaJ+XlH8mqjvLF93dKBkArb&#10;/iQaUEqrtWa5FiIXSBTJJpMsGlYCDi3X6+X5pYWwUtUWN0Tp7Jx74eKSdMVbr9/7wff2uh0SONyq&#10;YG+TSFLJEzEeJVrZIJDPPLv49HPP7B929jqDKMmYcJZXA+6ya7cfbB8OJsquP14fj+MsU45X6fX0&#10;a99f33hsxoO83WyMBp1GreTJYNQdt2vz495kf3N/byeijAQlsXcY7ezncUYsF/gCY7nH3XKSqfml&#10;6ScvnZ+bmylPz8v2Ul5einizV9yR8mef/nytNseY6zjehTMXhGWHm/emg7Q0vv+lS02pD+/euZEb&#10;h4im506vnnzSbUzxejVszSjhlevt3K2mlfkHcWBqp7L1yfa99YoX2FJl7DU2J7XteCYvn97WUwN/&#10;ZlSa8Rcups58SmcncYloNjMzffHpKxHyn1LZnZ2pLVS9MKk5A8/sHG5fm4zWVdbZ27/H8twgviht&#10;lbLGIg4y1NYaBuf6BMgnBa5iCENNGG4SLLoZIZQybMaSM1fwAhzhOdJ3pedK1xGuFPgnmWCMSQRl&#10;Romx1mprjTFaAZQZR3Ga5LmGGZA8zWihcoaJXNg0i0eTCRSZ4pSUKywkGHEocQX1mA2FqIZureR7&#10;gsEe8KpWDWenW7vb6zrPAildyQ47h/FkovNUcuYIliXxvTu3NzYe37t37+bNW/v7+91eN8+yRrWi&#10;k1QSWvEDl/FWrb62tLx+/x7SDWylVhtrbDkoEUIqYSmJIqYtJ5RoMz3VmqrVS0EYSBerVMul2ZmZ&#10;L3/lq4aweBINDg9iDGZgX2Cu4EXgwtgkSTqdzqA/+Oijj7A6ZZQzgkHUaskpGGzVas1qrRL6vhDg&#10;Drz4Lq8Efr0cVFzpMAvztzpXOtM6H8eTQRSlucqUidN8kqT6SJjKmN54OEnicZT0BoNerzseD/M0&#10;1VmKtBUCCX0X4LuyFHiAaqXUqFaRAnpYQCvgdwQt+9AmF9RUfAcKBXmh6+BIE3gO7k2hJmJzo3Is&#10;blRGtDZGZ1mGtlG5UrnVhjHOCLFW4Z3nu6VqCYsapSjliOxIxXw3ENCVELwYSFAopagtxOIIdFNa&#10;PFJa1BaIDKFcWsqMsXkOrIj7hEOIlOEtg6EJLqTEVMmFIziIlBzIubXGgB5KGWMUNS0Q8qPaFmhB&#10;Mjw8jdIimuS5gtVlWQ5KjsdbU8wpHi3BUsDMhZBMCMphDPQzhXHMQMU5GhSjDWOUcQDBREKM1hor&#10;AoANtTHmuMYcelQ4Q5OhgC2M0UonWQpPwU7ZG0x6g9EE6aQ2vu97HnQXNMrVehlpt1f2eK3qtaol&#10;PNZKfi0Mq6FXLYVolzynWQnrQdCsVpDZVwLPl5APBCUt0VblWkOaSgoGVUM1nvSsNtSyY+7SNI8m&#10;8XASwV8RNwhhEEie5zDmXOXGGM4LCQvBgtD3fA94iyDgSt/3Az9M0jzX1vFcx/HBHbEMeLa3t4bj&#10;UaZyZHOTOMlyiw964AxraaUK9inPMoWR/f5wZ2f/8fr67u7eaDRRSnEmpJBSuIJLCMsaq5TGv0KU&#10;SJ2gK465WZwkWaoR5RiThWiZdRAsiPY9T4iiB7PAgsqR5bMS6EwSZB4rJ063puYZd99+9z1DRG7Z&#10;5SefE8I/2O+9/tM3b999eO2j+4OBOnfuGZw0PC9YXlqebrW+8MXPHezuvP/eGzc/eu+d13+4v/N4&#10;e/txlqnNjYPtrcN+D1GozGigNYHdwHCRHGtlx0gBkkRQ9vrrr1/78Krve09eulirV7705S816o1f&#10;+3t/5+d+/mtf/dpXnnjiCdeVm5ub3/2Lv7h69SpEEU0mYalkrc1z7XlhHI8/vPr+a6+9Bjzvvvvu&#10;h1c/fPDwAaUCN+6rq2vPv/B8v9+/detWBA1GkeM4nu8Yo6Ho555/5u/+rb/9/HPPDwaD7a2dX/lb&#10;v3blqWeeeubpuYX5n/3K1154/qVf/Zu//PxzV9Y37r3//rtIuSq16n/3P/qPf/2/+9+9eOnyuXMX&#10;XnjhhQvnzj+6d/c3/vN/9Off+VNc5N+4efVf/8t/8eaPf3zqxPKHV997/vmnp2eaWiPFovKoiE+K&#10;g0e0YTocziQYh2kwqAk2DwBrRW0MagAejwEDMAg9nwVY4BFoaz8e/9m3n7YxEdPxiPqvAL2fhaMX&#10;6Di2JSA8AvtxMRbTPwV0HrehUKXU8SMaaQqLz+EaURzFcYxHVURElcEgVK4xIs+TDIOyDG1VdKET&#10;gCfK6DHOI0I+rthRJ/BbYxHHMOZTOB58XBujrSlGFfRorQBKA6dSGuvDzkFSnuscLquJUojEwIaQ&#10;RDSxhkJ0CHMWS8JnCiyWwnfg5iB0kkRj7CU5tqwid89T0KzBSW60skYZ6KkAkFFEW85lEXYFNg9g&#10;I9SAKrQZ44xhQyAMvbDOYpgEI4XmKeWseAU6sDTwaGWwxVmNWFNMdQQPfRzcPdxHuKLY0I9RaW1y&#10;rdNMpZkdxfkkzVJjEW2AT7hOqVp58XM/e+L0xWq1OujujQe7p1YXOgd7eW6dsH04pgmtBFOrnVjs&#10;95Vbbhz2B9aSuXqtQkfxzo2SOmi6+Z2bH96+eePwYFNnQ5eRUujlWmVGeaXgzoP7GWMnzpz6/IvP&#10;rDa97p23Rg/fNf2HJZ4uzk7t7x+GYXjy1Alm0uhwa+vmG2Xd9dVguPXQ0fFcqzJVcqL+jutCfoNa&#10;yGfrHi7v12ZLJD3gJOkNI+6Ums22zrPO4cPlJXd6dm5h5YnDcbU7bly9sbd3MEai/Oorn3/mmZd9&#10;V7z79mD94eFMazmNaRLbZ558nuQpzceNmqxXfWXYtWt3b9zayk04GKjm1PLqypkxboRy2ZhZHYzS&#10;q1c/6ncP8zS2Wfrg/l184nvtBz8olYxS/TydMEsEobVKVQp3Zw/pNPE9WimVoQ7UL73wPKz23q31&#10;5cXZ5eWpxbV6veWlefbaa+90OnmtUpLYSIi7ux0xQrv743u3H44H+XhMnrh8pT0z++ARrhQeb+8c&#10;7B4MHC/wwxIM6KPr3XfeX//JG9dwWWoNQ7B9551HWxu95aXppcXpSrkWeM7+XjcaRdc/ehzIGtPe&#10;wW4fFttu8enpEmcMxqMSgts4wQgAJAwGg4NON4mzUX+g83Su3VhbnDm9NvvsU2efunLqC59/8ey5&#10;U0igS+VKWK4zRGpiokH34fX3H3/0xoP3f/qXf/Ynt2+s9/b792+uv/f2tT/51p/0OgerSzPNil+r&#10;hsrhGRWk0lKl6QMbkBNPnDjzlODl2DoDxQ0vVZuzmTWVuj/V9nBtS5zCcqpB0KpVz5w86znu1uP7&#10;ZZ+ODh988MafDQ4fpuMdNdnrbD3Y3roXJwPKNL4SsEzpTJlcwetspjR2LMoFEw58+FOAhx0DHE1Z&#10;AzCwa0LwSAgQxHlRAAAQAElEQVThlApGXcHhVK4UAN+VqF3BfEc6QnqOcB2O608McDiTQM8YJmIt&#10;AGGcMJlrE2d5lKRCCA9eKbjnO6WwgralXBGapDpVWhMqsAJujbkjJbdauYSGjNQ9d6ZacbQSKlub&#10;m33y/Jl01O8d7DTrFWbN9tbm1uY6bNF3+crSwuUnLpw6eeLk6vLy0oIxuVa5H7jzC7Mz7dYTF84v&#10;zs/Nz85Mt5rnzpy+cP6szlOdZ44QRinBwJErOa+WK4KRUuATo43KS6UAGTYhBtGZMookQHh+vdkc&#10;dvuh7+NsANs1xuSqSAEppeB9f2+/XqufXFuNJyOdZ5KQ0HVCl5d8zk1a8h3BMMoICtOVgef6rnCE&#10;AMdl32nVw1bJa5f9djlo+E7oMZfhsiRXprhTiZIsydQkTuM0N4RaLsZ5niidaB3nOjUwfg5JpvBM&#10;5NlH9IMLarVgMAmt08SVwnMk6E3jEdVp2ZEz1dJyu7E0OzWP80TgeYIyk/mS1Uru/HR9ulauB26z&#10;FHgO48zCOR3BEXaPAWwcA6V4y5I8Q/9xj1Gac64NVJ8ySo21WhutFf4Zo4Xg6ETUt4xySiF8ZIIA&#10;4RQFj4xQQbkrpMdl4Lih5wMkFxSojFF5DpmjBkKsqGGxQMSksRRWl2UKQjgmQxmDBhMFJYVtG5Pn&#10;OaYUnYxxzoQQrot00+FcSCYkRy/hBOtQyfBrRLEmpYhq1GQ59J8hcBDCLNbSJgcRuQIZQJjnSimd&#10;Z4UQtNZKFe/QzxgDOjTAmyxW4GizYnHOUDhDUqwsTxSJUtsfx53++HAwHkziwWgSx5HWxhHUFcKR&#10;3HNl2fegmulaaa5Zn6mXp6olxJRGOcCpr4RkXOCLCiu5ohJgmN+qV6plvxT40hHHxIIqYy2xzHVd&#10;D9pmoKUASpmhjDCKVypDeMALZjTLUjMcjLGjD8dRZlicm3GSjCbFlx8kmjgweA6b5HFkio/d/XFy&#10;0BsOJvkkNUliMX7voLd/2BuO4p3O8NaDjfsbu+MkgzFbSA/6yA01UI6T5xrRdmd7r9PrjyOYOZIG&#10;hYBgQE6hLRDG8Xi0eSttiZCuD+o9DyKGiKI4zY7ELqUUQuANF9QSzThSScZFAb1+d5L2uUOk537t&#10;67944cnnH67vV9vtlBjhBEvLp59/4ZUf//R1SIARefnJF1948WdKXuX06tqZtZXTa/OhR779jX/V&#10;2703Pnws6OCjqz+5e/cDo/JuDxcoYbOydLgz3t7s65w3GtWw5Fr4q86Gg7HgfGGuffvW+++89dMP&#10;33/3d37rN99/592XX3h1YXb53OkLr7zw+V/6ub+5srD2xPkn//av/NpTTz77yiufN4b86Ic//Mu/&#10;/Mu5uTmYyK2bN3/nt3/7t3/nd7rdwxdfev7zn3/1i1/6/Je+9DNPXXnmmaefPXny9KVLl8rlcqnk&#10;X7t2jXN54cITSOJxxZ6r+JVXnn/xuWfTNH5w//bnPvfyr/zK3/7hD398++59qKBarcMbvvu9b73+&#10;5vfef++13Z17P/3pX9y9d/32HSx4fXd323HE1FTDap0O45WZZZsm2NX+5T/9R9/4rd+8c/Way5kj&#10;2ezsFLIWKTmlFOZNCIG6YNSMEyEY+vmR8NEGgBcMwEjUjFI8AgQc7Mi5SBEkio9XaAAoQ3ij0CNj&#10;hFJ7DITAeBFUjDHqGDAS2zfnFGDRjeXtX8u8sVaRKRpcGRWgFEZQa4vF0MLbY2CMH0FRHffgLVYC&#10;tcCaw0CPPEdbmuYaFmxtcVENzCCoeHsUFDDlU0A/ZijEPItRhFMGcISElICTc/AtUYTgnDOsaDDB&#10;WmsK4jHgs2A+U45Gag3UeW4IAz25NpkCSUegLTSbIippoy0hlBP2MTBKueBMcIrlGMXLTKsoTcZR&#10;jOlRkkwmaE/SJE/hVLmJswy/6mgprQ3jDCQjaASBzwWjiH8QAS2iK9oMLyXULdG2BJGfYAy0j2gn&#10;JeOYywUXjIIGzlAKOkAKoQ5lHpe+kCV4NBclziqOqLqy6jplV4SCORzKspDwKEmHKh9kSUp0lMfa&#10;KGz6g4NdhzB8KxOyXKnVHJfOz1SufvhGdzKZOXHG+vWFtacrU5csna+2V9cuPS3r85WZE9XqdNVl&#10;8c67dbpeKWXd/vZULZipOLR/f5r3lktpyYysNu25lf1O9/q9+496cRa2eal15dmXFhcXB529qi9f&#10;ePpJgp3dZ09dnl2sDfneT8Pe28Holu7ejPr3Z2dD7Errjze7B4dUp9NTpXqJ1X3arkhmBr3+3uHY&#10;7A75MC9t7sXNZsuT2eKSv3aqVWkuXn9st6NzVx+113dKy0svDbrO97//wdbDgcen0pTs7el3Xr/d&#10;O4jnms1stHPz6p93Dz7M9H65nn30/h9vPnxr0NmnRFoKXThZwvoHqVLB3m7U7+L6wNV5anW6u73T&#10;73aytP/cc8un1uazNK0HpUZQXZtfjfrDLI2h28mEDId2cWn+5MmTpVI46o/W7zys+cST+bmL82cv&#10;tImrXn/71o07hPIwKJWwxSRplCVE51ZnJh4nxBIpSOcgfvutj4aTycLyUlhtQOF/+EffTRPdqNXm&#10;pp3RiGyvk0Ev397of/97H2F6p6coc5glm4/79+9uPvf0BaLJwS5x/an9wzEXZUS8U6eX107MNWul&#10;WuhYRSq+hAaXF9pnTy17DpVSdgeDO/cfuIScrMlZe+AP37PdN9T45ltv/dF3vvM7N299+C//1W+/&#10;d/X6D3/yw6vX34/6QzWM1DA73Dx0eSMZklvv3nhw9SMyTnSnUzVR5857fLCrh/teNaydXA3qzYmx&#10;jYtnV77ys7Q0G2VenHrMiPmpkIwfm8mtKr3Heq85wzdd89im69Ph4ImVCu5MTaJnq6Vk/erB238w&#10;m92l3VtZb9NEaTrJbS6UYpOE7OwPmTUwP53l0AucUaVHJcuUtYUz2KNi4ODHDWI5I5wxRimAoi6a&#10;iDeMCyr5x+AI7kjuSoEcwnOEy4XDChCMScI4ocV1r+QYJrlAzEADwzwpXIflKoXdwBNdRpu1ylSj&#10;HniezoprIcQ9o5EkcSkldqBqtVqplAQzxGrUvuTtRrVdr/uSNcJwfnoKx6Ctjc1yGJw9fbJZr/UO&#10;dj+6+uGjR/ex2dSqVT/wENA9z6nV4c5VfFl++PDe/sFuELgaNmW1MTmEARZ9x7XGckpVnoNgVzrg&#10;3RiTZRmlFBwkSQL/FIIzRrI4Qnv3YL/Rat27e6saBLu7u3uHh/1+H6lNfzDY29uLo3g4GtYbddzl&#10;r62tgRhqSeiDFrfsuY1qBXm4NkXcjfM4SaLhZDycxEma6kIpSgpSCt2K707XSzONEjL4qYpfL7ku&#10;J5Joz0E+onWe5mmc56lGE3+wXMaoYFy6ubaTcQz0FDuczmEBgpFCWY7gnAFUlhijsES9VqqGQaPs&#10;zzSq1dBxmQ2khDwFxT5ooCmIq9/bz9KJ58h6tYxXgVtw4XkBo5LAJihX1sB2ELytJRqqUiaaFBtA&#10;XkjPQozWFskT+MUwyBPGBQEeA2XUGH3cRo23ADSMQWKtYUWUWYYfoIC0tAIGzhghmGSU1rjjSvIs&#10;TvNJnMOic6iUMkKlMiTLSZLmeGUpoZwRRkEbamsMoFjCasao67qO48De2FER4JwTxpmE1iFMqI0a&#10;aiwQG1OsDvsEHE23KGgQIKUctcEClggupXAgHyEgbfQXSYw5KhhvrM3zXGmljQbODFRrxVnxXYJz&#10;wZggDCciCiUK6YBs5KzamlzrHGzCQOJEZ7lWKs9SlCxPoCOAYNR3pe865ZJfLYfVUhj6bil0q2Uf&#10;qXw1dCser4YSjXolKKAc+JJxopjJObXGIEpayqjFWnmaZZmy4BIqJVIWXHAhJLycCQPTitPRJOr2&#10;h4PheBxPVJ7nWkdJMo6jTOk4V3iL/H4POXi3D7GUSmGjURdCDodD+AhcaTAYPN7YwPv+cKwznN9E&#10;EASVUqlSq4YwsUqJOxKoRlHhFJnK4RRQaJQmcZbmWhlKQF5u0NIWGvQdP3AppXC68WgC2kERhEMp&#10;LIf7vh/4vuu6qAHd7sFv/KN/+C//xT/uHG4NBr0vffFn/4f/4//5z37t6+fOnbt86UlsBkqz5RNn&#10;1zf3+8Po6adefPrJZ6cara2Nx8gD/vD3/vV/9c/+s7ff+P7ifOn73/3Df/Sf/Se9g41Wvby6vOx4&#10;pX4/HY3i0CuXg1qt1gABDVwqVCrjCUSS5nkU+vzunRu4bYjHk3Lov/PWm//kP//Hb/70Tc8L79y+&#10;byw9d+78C8+/KIUTRwluNC5evPj5z39eSHn1ww+/8Y1vXL9+vd5o/NIv/dIXvvCF1dXlRr0BlrEK&#10;lAWRqty02zPIJy5duvz001cWFpZeeeVzX/rSl5rNeprF6xsPfu/3f/f/8H/83/3T/+I/f3D/znPP&#10;Pa0MqdWmnnji8hOXLyFHx/fJN996/a2337h95/pLLz+zf7D94Xvvvvfm2++/9daf/vG3//hPvrWx&#10;sQH1zs8tnjt59vlnn5udbh1sb506vYb4nKbx+fPnoyiCkOFD8AitkbTBZPDEjowK+SG6//8DOMIg&#10;inkUto8fhp7PAt5+Bgr7/MzjX2vC0ex/e/lrQwk8tEB1NBzzAEUTY/CDB2M0LAp2rrQGWGMh9jhG&#10;7EkzeCLsk8DSpOv6juMwXtDMiyJAOZAIIRjnjDOEFrRdKR1RgBBSCEiJo2AYBnOM4ojWWPZjMBrr&#10;f9zGmP9GOCIKdGkUDMUY1AUcTf2rRwvCLUJUCgcvIM/yAkC+UlinCKfWEkRL+GxuwJgpfM1YVzq+&#10;44Z+EPq+K2QRNoxV8NvC/yA3Dcrlx+ESq0GYRc/HUUOAJXbEl4BwHHAuC56FcIUQjHHMJQY7r8WO&#10;63HuS1F2BLbIkuNUg+KyrOSH0vUJk5Y7KZUJ4XtR0knU4ThKsRoXbikISqVu7zDP8/ZU7eknT03V&#10;5dX33kyTqDk9E1uxcPrK9NplWV613nRkJHb0VCurM5/Hk8O7J6dJszTaWL9uTRT1Noc7d6ZDG7J4&#10;eLhFOWuvnFdee6evH+wlmyP3wSHPeLtcX4lTOhzk8TjNka9xd7pZPX9q9vGtH3fv/6jF9p1oq795&#10;Mxs+alSJ42TGplPNMqASsLmWvzDnnTrdDqtynCXXH+6td9U4lVFs0iRXSoOXqZnlx+vR7XuRstNL&#10;J567cPGVcm1uZ3d0++ajXm9kDb/8xOnTJy80GjMm40Y5w95EGFUp0VF/+7Xvf5PTYb3mnDt/xnX9&#10;7d3d9z/8YGd/T3oIhOWNR5u725tSkk53d2Pz/v3Hd6M88kpepdbY3e/XcYWsnfv3dm/eeNAbdJtT&#10;pUtPTM/OkGaLJFl6f/3xfqfzox/95NKFJxvV2sP7t/N0NI4HBwcH6xujPCe9QXz77q7nV30vnJsL&#10;tCZrayeW5peLy0NDPvjgo/X1KFdsPDF57l776OFkTEKvsjQ7u7q4QJE5aOL74crKictPntMWezep&#10;11oZHEyTU6en5xfaffTSFQAAEABJREFUs3PTvg/Kh1u7fUPdUq25uroauJ7kSCmV4xCtc893FhZn&#10;ymXflUKpnCKUUJHH0e13fvL6n/7OW3/2r6/++A+vv/29zs5DRjV2kyjTiWJaOMgfjCGUcsYI4wG+&#10;HpTCmucFCwtzL7zw3PLK8qCzd7jxkI0OH370zsPb7zfrHuOGuU4qnczzIyNGMU0ymLocHu48uPHT&#10;zqN3Dh//JMge+vm6ow9HnYf55HE8ekTNoFHmj97/4ROz7teuTD+z6uTDx5KmSTwCs6PR5PHj7eEk&#10;Gk9SpixBmP4ELMwjge/mWfIZUMbAeTUxhBBN4N7aUANAFCFGU2tQo82I+RQ4sa4jfAEo/A0u5zLq&#10;MuZy5hXAPUpcrn1OfEkrrsQHD6Se1dBr1Sq+ZNIogpNgOgmorR5pm0FdRudJiv06jsegjlDFpQ3K&#10;gbYqisZpGgtGOLWC2NnW1Lkzp0+tnbh3/879+/crpTJy9ytPXHjp2Wcw7Ac/fO3m3VuZSiP4Zufg&#10;6H84tTUaD6vNWpRG/VEfccOQgsdO79AYvbCwYFGMlY5jDYqCNVBBAExSTbTj8ESljiOqtSo/+jpv&#10;LC1XKpzQvZ0t+ESjXvc8mA02L9fzvK3trTRN8bB/0HGDEuNyNI62dna1hh6Y4ziMMUNsojNIPLMW&#10;qgKMo2wSp4mCLowrHV/ywJG4555p1FZmmifnWzhersw0llrVdsVr1ypTlRCpGEPuZQuCkXdpbYol&#10;gJSgGMgKAKFJTtFgxIIv8G6pcR0+M9VcnZtrV8sBp1RnGAOah8NhFE0gAsfxarVmq9Vqt9vVajUo&#10;lygXaZqnuQIkWZ5DYkRoyoxlaIMxgDUQj2MtsYYiyBNCDLghikNStCjowTyQiUbxTKlljDMuhMTM&#10;ook/wTEXbzDbWg1icq0SbRJlUmPwrLIMXpfmKkqzJNWjTI2i9LA/7o8TCDDK8jQ3qDNFMH6cZlGe&#10;Jjo3KBCQtcZaRgh+DSydGOkIaJZDCIwwThjcl4AoBoKgSldIdEJ6INgW4wkX3HGk4ChSSg+cEssN&#10;bFRZray1FADW0MKCmAVA4/jRGK0Qn3OlFWSAJ4N+DGaMAafjClfCOqRkQuIfFGZhpQSpqrbWGKJy&#10;o3KdZSZOdazUKEkHUdwdjsYRLsyAijLCgQqGiJS9UvbLgWjVw4V29eTy9NpCc3W2vtQuL09XT8w2&#10;l9rVdtl1hfEEBXfwbkEJYcRQMKEMOKX4DKa4IKDKWpXjn9KQjTF5IS/XgaoHk3i709vrDQZxZjGZ&#10;EJVleZ57jpCcqiyJxn0Txx5l1dBv1+srC7OrKwutqXLoe4hTcZSPQfo4hpWAX1zjlctlXAYAVZJn&#10;UZLlWiUZIB2lUZLmo0k0HE9G0HGmcm1SZdI8I1S5LqQmIOc4SUbDaDyOR6MRLFmpVEJ7glJmAWEp&#10;mJ1ul0uOZPmf/tHv/OY//88fPXpUCiunTpwuh2WjUqTy0zNLswunz5x/qj/Mvv2tP3799de3dzY3&#10;tx59dO1tbYZJ0hmNt7/xu//Fw/vvx6ODaNTDvVlrappYx8AXlL74xPm5+VajUfE8f9AfJnE+Nzvb&#10;nCpbkuYqtRYOyCEhleWlctCear388svRZDKJon5vGIbFfxKTJInvB0oZxlilUoE1jMfj9nT7iUuX&#10;Xn7pJWAjxCgF64HPFQmxEAiHhc3iuHDm9Jkw9E+cONHv9Xe2d3q9Hi7Cc5UcHOyAhV/9W3+jWvO/&#10;+a1/+43f+7e+Fzz19Atpbr/5rd9/9703Sn5pb7t7eDAcjZI//dM/caX42he/oibpT7732rg32Nnc&#10;Xd/afvKZ585ffOrf+/v/va9/5eeZlWGlvLnzeOtg88Gj9bfffl8KP44L69cG0dJRYADcWpitNkWN&#10;V+qoYT9boLLPgAFrvLBgwjiBvgg1AEv0X0GBqsBpYZ+YeTQAYzDxE8BE2LKxxmitzWeLteYTwNRP&#10;AX1o2/9aMRaTC1BK41+eK61N8WwKJNrC/DKFFayF2VtmrYEBI24xBl1QzvHLuBBSCtd1fcf1pCO5&#10;AMDbiotQ2CMoNtYYAyzFIgU2tI86il/98XoagwpFg8hPwWC9T0EX+7u2FOE31yAMYOA4yqp/B3Jt&#10;cpRM5ZlKj+o8xzqWggtjKeVcCIcJwalggnPuCCEFY4gPkljBCNOaaEVNUQtGGaIl5ww1Y6g5Kk4R&#10;HoVgXOCBoEabcUqZZZzQokBW1loDFsAOOgLYfeBXwgDxqlEJ69UQdw3lkosphEtNRUb5UJP9OF8f&#10;xI9H6WY/3pnE++NJN046qTJ+UJ5qbu5sZnGvVjKP7/z4g9f/xBOI6gGX4TjjI+scZnI3MYe5TTnr&#10;9PfHg22hdwP1aLE2dO3u/vbtXndr0t9KDm/OVtJ2zV/f3DhI8sRrtk6/9HDgH5DZibsWOaf2k9bB&#10;uLq5b8qVlVZjaWs9unVjK4+yxdn2jY8+uHP7g3pFZ6ON0d7jhm+Wmryz+Z4ro1qTnzg5rfWgWiLL&#10;i5Vz51teOU1pstXrN5cuGtkq1dpprsKgNBibUVS5/5hubgpp2zQaDXfvpvlgmIwIMf1BfoDjBDZb&#10;kj14eOewezgYjb1gTum6iryl1urJ2ZkQAdyoQrNxcri3m6XDmblme7apbNbtbG6t3+53tkf97Um8&#10;y9zErYphHuXc/Ysfvn/9Vu/u42R9c5JZMYrJSZzJy1LyqOyTlYWmFaQ/hntz1ytRJpDlD8f66ke3&#10;Rv2EWMeXuGkmo4HRGdl8HA16GkqcnfH28Zm1N2QgCQ6sLCXk9o3onbfv7uzEN29G0ZhopD6I79Go&#10;4pHTJ+rPPXtxaWVWSmc4JrgdXV/fGo3GZ0/Xl5emkYfPtGvTc87W4eGf/uC1UW47g9hqqRSM0C3V&#10;6sCuLSnXm4nS43hUbZSmmhXfkZrQ0WQyGe4HLF2aqkw5zly9sdiaa1VnHtxZZ9yrNWcr9QUrKppJ&#10;v948++TzvZjGpOrW50m53Fye60YjI8SFK8+snDjpMzN8eFPdvzpavz062LAk94NSrjglnlECDliY&#10;tMpaZTldzpfrNO6s93fXR4dbk952t/tIm4NyebzYTK8slZaDaLWZ5NGDPBtIj8/MNHUedzu574en&#10;T52uNCpMGQuM8ExLiSZWG3i1Rk+cZJ/CJE4BEXrSPMmzXKsiQzBFbTAFk7BbaKU0glWmdQYcUAej&#10;lnO4qHAY0ncH91qBdD1H+hL5h0DGK5l1JQ0cWfa9cuhXS2EldEuhUy377VZ9YWZKckJs7glSwQVh&#10;4JQCz3MlISaNoziOsyyDIKw1jBEIf3d3Gxc/6+uPHz16dPPm9d3t7WpxuRgc7u788Affx1Fy2O9t&#10;b23WqxVk9DqJdzc3Rt3OeDAc9PpXP3z/ww8+OOgc1hr17qC/u7cHhNt7uwcHB9QSLOsIGQRlxLNu&#10;rxeNx7g4R0BDHGOIZNJJlRqPx4wzQVmz3pidnr548dJTTz2zenL14ePHSRLhVb1er1QqeDs3PdPv&#10;dE2u6pVqqznleV6u7c7h4TvvfbB72Jmk2W6noymDnFOlU61zSyyTVrg54VGmh3E8SVWujbbU5JZa&#10;5nFR8jxItVbyKxClK3H5PdXAWrVyGECSjVrF9xxexFbjCO5L5oIfgiyBIahKkM24UblVmWBGEB34&#10;btnzEIVVFlmTQQVEmzzLEKCp1cwapTMw1QO1w0mngzRgOB6NkAkNhuMoSRBlRlGUK6W1sdZqgDFF&#10;jYa1WZblOehXWhm8RWimlBmkdMYgx2WMMhAFHduCbXCOAQy9HBXnnAjBHEd4MCNOQQ8wKGzSjGli&#10;DMFYqmwO+8SChW0QYC4AosNWmORqMEn6k8lgEo+SLM5VpsgwisZREqVZkqlcA5/FRABaWmdK41uz&#10;MtQUe5HNDYotyMQAQhg2XSSFqKWQUlBOKEgSXFitlNZG5UTnQlApmYSUOVE6K3pVqrTOQabWR/js&#10;XxWDDYxxwQHAyDijlOKtVpoYTa0RzAATY3BWAyGBzUypHEitVkYTzjKt0zzPdD6BzyZ5nKRI4nuD&#10;Uedw0O+Nh0hskzjP8yzLVJox8Gq01QrgSYF4ujw/s7IwPT/TWJydOrk0e2ZlYWF2qlkLXA7DyOCJ&#10;DthjzJhCFNoY0Ad1+GFYgnMGPsQAS4R1QRSQh7Uky3QSK6ybxjF6pJCCcdRTjToA7oxLWQbT1Jnr&#10;sOlWkbvPTk8FnhAYh7Vcx/U9bW2cpXEcoc61zTVY1uhU1qR5dtSpE51HSTYYRTDCwXgyieMkS1OV&#10;R3EMIXu+VyqFkKvWCkJzpCelSynXyiZJolShjiSJg9BTWTIadN5660dvv/3jf/qPf+Of/JP/4tt/&#10;8K3r71/9iz//sx//8Ac3b97GRcsv/tKvIHpCI1k0gLi4Tve312tlV9C8WnYIiSslcWZtZXqqaY1N&#10;kowJORpN2u0ZcOoHQts4jseHe4eHu4etVuvUqbVms3pybXlhbgYBQTBy5crlX/iFX1g9fXJhafnZ&#10;Z19wsfdJMR5NGOfS8aJoArFrrWEbURKfOntmeXV1bW3VlSJN0yRX1lo4A2PwVAsrVVpZY3F/gWPG&#10;H/zBHyGm/fKv/PLnPv/F06fPfvkrX33m6SuEqr/9d3755KmlOOnduXvjrbfeWltba09P3b5zbWa2&#10;dfbs6VK5TiwUEjx75cWnrzwT+v7jx49nZmZOnDrl+2G33/sP/sP/8Atf+vIzzxWk3r5z11q7uLiY&#10;5MnCwsKrn/vcf/8//h9Wq/U8z6ylsOQcl2zEKJWCBYyEK6E+AmOsBthPCl59FsA1WAZ8ttNo8yl8&#10;Mq/4LcZYRo6BMMjhCNANxyEYYVCsNZ8AXvy3gT0q/7W3xmitlEJlDZAcDSkwGzgFRxHHdCLVZZyB&#10;RowBBkoZ/hEDvRAJR5DcEQwNQRmMkyHmWYuR2hQeComlRwUPBeQZfB1v7ScFaLXRxdMRQuA/Bq10&#10;ro/BwjtgE8eAkJNnWuUGDaVBfJarVOnsGPACsxBZjpGg1roQFBpHvBjGGIxACC5dgaDnex5qxomA&#10;dImhRktO4dHYPiqlEK4U+q5feJrAAEQtR3AcUIpIyCCSAoD2GLAEGIQsFYoBFbmxBoJiMHjJhJRY&#10;BSOVKmwmzuE+hXuPo0lnMNw66G52uluD4f4k6SdqYkhiCFxunOlRrkepGka4/2KDztafffN33/jx&#10;96XnTi+fVk5lb5SOFdkbJr1YxTnZ2d9hpO/TXnx4T48fOXRXmMPe4c7Wo0fjfqe/tz/fqpw+uTI0&#10;To+UTWlaNOdJqT408uRTXyjPnJueOV0tT+/sdQaTZG55xa81GPevffggS8m4Hz2+96BRdqph5rJO&#10;2U8WZwNfjiQdnTszUy1Zx1PSJeVKILjQKhkO+yN86SwtVNrnS9UTqycuvPjcK/X61GAw+sGP3t3e&#10;jaiocSuzyeH9W6/fufVmGiFvKc3M+NVa2TJ7+96jbr9/78HjwWhy/8H2hx/ee/R4/9vf+rMfv/ZD&#10;YnUcpZVSmRKl8uHe9oMHd+MGt3wAABAASURBVD+4fvPtILRLC1M6G548sYira7j/yslTmrt3HgyQ&#10;sivrP9iIrl0f3bk/Iix46jncfrKNja16tXz6zHxYcnd2dmGEg8Fk92D/hz/+6d4BSRLCmR9HdtRN&#10;4fVCYCNAkkb2d2OdUkT+E6vzQvLDXm9xOTh7vtWYKrkuxbCdndHtO+vI7FyH3r3zaP3RQ51PfI+0&#10;Wv50u3x48Hg82p+ZlkFAdrb3e530xIlzu3v9rZ39+w/upmnWH09KtaneYPLT19979Gh7c2MXe58u&#10;LJycObc8PT396OH6eJxOJslkPFFWS8fRxMCK1tc3H965t35vfdzvzM8h87Qrq8sLyyuLy2vTMysr&#10;q2fqUy3p+aMorU2vXH7+Z/3GCa/R7kbR4XAyt7QKHg9wEOkcEkb8crW7tbX7EJ9LHplkopIJg2M4&#10;wjCZGOyj2M7kxqOHKh2ZLJE0n58JwzDtT7bdkm22fMfJnjg73ayQYW89izvnL55oTVcL+Xj83IWZ&#10;hfnW7s6judk605Yqg73QZLk2WJYLOKKhhApJuAOwxX9awHJN08xOUpVmJkoz7JFxisSE5uRjMExY&#10;woEt01YZAmRZppTS8DcqKRfUlcJ3ZehAVsJzANKTkhFqtVHKqNwYjc2h2PRD3yUIA0TDEMvYw7ly&#10;neI/DimHyN2dclgK/MAYg70wTzUa1Vp1YWlxenbG8T0uId4QWcve3s5g0DuzduLZpy873P70xz96&#10;9923sV/OTTefe/LCl199+ZVnn3720qVXn3vu0sXzn3vl1b/5S38DmfS3v/Wtq+9/sL2xORmNibGC&#10;8f39/V5vIIWDZGE8jpNJ6kmfaJ2m6WG3E8eFXVJDdaajEVIihQ/9UZT2DnvIoyq1RmfUy1VKjI7G&#10;o52t7f3tnQf37u3t7C7OL6hCQHmv2x9Hca3e9Gu1SNtBnI0zC+fPVSHDYRz3cYYoBJ5GWR7D3TSN&#10;krwfpXFuJmk+ghWO00F/kmuLdN8yDhWkuYriNFO54zglP8DRCCItl9ySJ3DZ0Kz6yMmmajWco1wp&#10;BWOOEOUwDHxXEOtZXffcwEEylSEuc0cqYzzPq5UrBhjTieswpP7A6TKeTGIQH2fpeDLs9DqWW8Jo&#10;ajQhRCLWqsxhFCcKCllYDRvwfFAkhCswMiOQqFHKaG0hCV3wa42hnDPBBaPcaoLtQKXKWkuZ1RCx&#10;gSWwaujUSr6DrYBRjeskCrqgBS0pwc5HiknEUk6YEMJhMEtLNQxR2wTiiuPBJB5EEdpRokbjJFO8&#10;P077/UmU6SQHSRZukCsLriFSSHISp+ARE1KQCjoIIwzIubE0wWxlfAdfiostqlIOcUBCcHQLBkCM&#10;yRUQFLRhBudEcNBEHQfcWcwSVIBBBp2RgllTMApRZEYbsKxNsVPCfZRWwCmskUR7Lvc9xAEbeCLw&#10;XNgVRJcpk2YaYs8tiCIEDm0wyWSZzrC4pcSKJMvBxWAEjSVwT6wJZnE5De6iJMMrxLJoksTxhFNb&#10;q3qNqg85TzfCtbnmldOrF08sLDVrFYdVfQeWQQhj0JKVaZwlSQIiuZQCliFYHEec0BKIQ4fwXOH6&#10;0qn5IfgthV6tWlZG73cPIU/piqAcGKbCsldrVsPQ0yq2KmlUQjhpKXAYBz82znUKCTAKmXDGsJay&#10;0DgOVFZwLGWs1tZaBqlg92M8zvIkhgyJzvI8KXQ3jpIoSTTR3OGWFUMJjERbk9t4kmRJnkZpnqgk&#10;SuuV+pe//LPA9/Tzz8JKh6M+TOfDd9+TlLUb9Xt3bu/tbk41qpVS+LWvfrlSkf3O1odvvjY+3GqV&#10;wpsfXKuFYRz146gXR4PNzc2Dg05YqVLBLWXnL1w+e/5SUCpxF+RHU80qjGB7ay9L0u2N7ZJfqgbB&#10;fKuB7L1WKR0c7H3vhz/oR8nCiVOnz1547tnn89ykoDFO4yiGcSA8SiEheRxNTp89g+zfWkMLEVFO&#10;HW05VGws1QSxIsm1Rq7TOTzYePz45MmzDx9sTeJ07dTJZ59/cWlp5dd+7dd/9me+8uMf/uVffv9P&#10;vIAEJXb+/Pk4iX7zN3/jnXd+oPQEsnrhxZf/h/+jf/Df+w//ByfXzr74zKsLs8sIfZefe2Z+dTXj&#10;7NJTTwelykfXbnzrD//wL3/wvQ+uftBsTTUbzYWZpZ/76i9ceeIpapnCKZFQmCv+KAxd54WbGUuM&#10;ZYRAiwBmwZYxJmdHD5Ra6PoIOGooHpRYa1HjEXVhHJDFcQ+jjDM8AfAKAyTnkmGDKUBQyYgAGdQS&#10;aw2WOQZrFQzh3wUI8rjTGnPcQK2NMgZxJFcaoLRFfAITOtfKUmJBH2XGoFvleUqNYegylIJHreAy&#10;1CjBmCuEZEJQ7iO2CikIZdYQq61WOk9zVQD0nCm0sjTJs1QpBZYhJAykRpPPFsEFAIxTsG+xorHG&#10;5nmurFXG5tqkmbKGWkuVNkqZHLRqo7UFHmwTAGOpJcXVhiGgl1PKCSnWOqoJfBo0CohSwLvAZC4Y&#10;8RwJ+hmhlGAoOCScM1cKR/BS4NWrZQAiYbUUlgIf8dB1ROA5nsROwovFChf+eKGCNkNRa2Usg9Ga&#10;3OgCtEKtLUijmVLaaNhzblScH4PB3jdK0nGSJzrXjMAIM8as9Cw8XDrYB1NNJ8pguxxiUzayFFbz&#10;ZEh0VK5Pa6eh6ivbmXeY8Z1BDFTxJO4e7ldl3qD7YXp3JuyE4tARwzgZqIyO+/moO1pdnp2bXXy4&#10;F+npC2ruSdY45Vdmo2y8emq50p47debCheUZN9k18U6///g7P/6mP+XOLc75frC1O7l1a5sY3qz6&#10;89Nium3WTlUY6z98fCPwSTbZTqP9na2Hw/EIXxYPesnO1mAycRM749QuhLXzVM50duOKV7Fab21v&#10;TE/PuK6cmq6/8sVnTizXphukVc5ptr80X51qVUZxtL59MIlIszW7tDRHBY1xraFUovX2ftRLMiNk&#10;vd7khE7Geztbtw5373QO7kk5abWdsJQvLE298877jx7jJlx9eGP70eZk/5Dg5ntxYbXeqHFJ6k33&#10;1NlLlrV/+ON7eRIGfmuqNR2lEVGZzdJ4Qnrd3uGgzyWJY8KM4/Pmg/u76+sxx5KssFwpSRTHcTJ6&#10;4tKZ1RNzfkiWVutf/dpzJ9faCwu1eo3Wq+Tihdarr2IHqIW+SFW8dnaxVCPTcxXJ8oV2babtryzU&#10;W7XysGeHffLGmzdef3v9L1+7PYk0ZXJ7b3DQG2dxEjiidzAENbis6h6MlhbIudMLsL9mrTXqRcNO&#10;kmrmhlWLKKqIkTXmTzWmZhYXm7NztXKVzi+Vn3zy5LPPXvm5r//8Ky99oVqaOn/23KsvveJXmk88&#10;+zmnjvNbeOH8CwsLp06fuzw7u+QaWnH8jMiFs0/VZnCdMV0Jq2pjff/d10MTMycd2jQ2vJfwgamP&#10;aX1+7WKzvQhzLVVLrj8OS7FfMcO4P05SxUUv63fTQ8NZe2Z6c+teWKLbe+uEJbW6XFysPv30aVek&#10;DK4LgH8jPiRZmuZZrrUyRhsCbwFoQpWxn0KmTJabolZ6NIHNJ2mm8ZhkeWYUQhhnjFIKLWljMrid&#10;So2BbLTVCj6KmAgPdwQTgiOEOVxQinhk8jyPkyyKosk4Go8ncZRmqYJLM8YDF7mn6zmyAv8rlQPP&#10;CXzXdx1POkqrOEmssZKLAoQsBWF7egq5+KULF9eWV2farSfOnf07v/or/8G/9+tPP3mlXi5tPnzw&#10;7huvX3vvbZXEzWrFl7xRKTdqlfZU49yZs1cuP/mFL3zhyUuXzpw8de7U6a985StPP/30hx98eNjp&#10;9Pp9ENlsNkqlEqIu58xxnNFo1Ol0fN9H++bNm93DQwQ7a3Wj0fL9cHFlOc3ig8M9Tm0pCNrt9vbO&#10;znvvvoev1UcYhO96IHs8mYDV6dk54fkQlqa4P6YWYYsQQ4khRBmTa51rhVicpHmU5YNJNIjixFqM&#10;j3OVKjtOkaMkkGGmkNMUH08g+yRJsjiBfD0pSkFYxunYEZQYnUzajUqrXq6GXsmTZQRWZqqeCAXx&#10;oRWdC2IZMWkcCcpc7qRxAuytRmMB32wa5Wa9XPadWsmfn2nPt6cWpgGtlflW6BbIJac42GB6GPqQ&#10;UprG4IVSq7WO44nWSiuljAGgnxDCGEWtrLEFwGosTIJSwpG4HQkhV3mWZRbtAkME+4gnBWGCMQG9&#10;CykdR0L/BJwhmRPFRFCgi4JZHMOkZJRxvGGcc0lxKc44IcVemCmNDUxbnsCAlclymyqNzjSDzAtQ&#10;yubaKmuMNSBOEwuzNBoLGNhDCrGPx+PJOE4StLFWGARVlFIIQ/Vd6QiOzRnsI+BKV0jJC3AcECOl&#10;dB1XgPJjLgTeCHBEGSUEy1gUNIBTcFRcciEYczgr+Z7AGHP0X0w5riMEIcwYkqo8ybM4zdMkpxSR&#10;klmQrW2BBFwzUWx+UToYjaM4pUwYytJcAaDtTOkkiYfDYad70OscTka9LBnpJDZ54jE706ieWJ67&#10;eGp1bWF+eqpSLwfSYgFjtcmStNc56HQ7mJumEImZxGmWaS6k6weu61cr9Zm5hVar5QdlQjkWxdKp&#10;NqMoHuATzSTJcHhi0vE9xmQUx1EUQ7wUIiMM8QfjkYtPkhhcGKWtpaBWG1zhZHGM9YwljB6hJRRS&#10;ElI4UrqMwXIppYIxaQwdjSaHh11cWWE6p9gPtNI6zwG5VhZEA6C+OIqffvpZPyzjwhhOeunC+Z/5&#10;0ucCT/z4h9+/f/ejZHKo8+79u+/+w//0//SHf/Bbm+t379659v3vFTfxWutKpYI79dOnzidZWp+q&#10;Q1XgHuGOcsoYnZltXbx0wVpbLZUP9/b3NnfHvdGXXn359Oqp5599AZGn3aiNB/3uwSFiQrlcYkxc&#10;/+jmH/zBN+HBkKpWhe1Za43RIL2Qg9a7W9taqVK5bIyBcMCwgAQ4J4zn2ljGM5XnRsVZqoxutFpP&#10;XL5y/tzFC09cnp2ZeeedNx8+uAf4f/+//h/vvPN2t9u/fv3mu+++t/54M5rEjHLcus3NLnzw7rXd&#10;nc7BQafdmpmbX/z5n//F4WCgs/zVz33u9r27zXbrl/7m30hU8id/+u1ep2Otxd0b5DAzM/3EpSeW&#10;l09Mxhm073ke4xy0MEodxxFSglr62QIBfQIMQzmF9LjgjH1aBFSMWQCsUshCGzQAxz3WWHQySgEU&#10;hRVGglf/DjD0HM/CKLT/f4ApxmmQAyIwmDOGGn/HU/ASEUyTwrnQPoJiBhrHA1AXbZinsRTAiqXR&#10;WSDhDKcUoOKkIJgQYyw0pizOAoj3tNCmFC4vpMDpXy+Y9dc6GAVOgDZwjYIYyjGlWMtaCvJQF2SQ&#10;Ip5oGL36eBiDf2E9A1P6qx50UkuOgREKcyoAtngkAlArOZOChb5bDvxS4JQCL/Ac2HkQeqWS7+PR&#10;dQLP9R3Xc6TrHoHjQuMFcKiUE8LY0dIFzVqpY1Aa3gdTjxFwNDGUgEfCrS60jJ2CKDSLP0RdguCA&#10;sEDg8kfxQdkj6yeEFvMMtcZ1BPwipW30AAAQAElEQVQeORkTnDIyh8/clVBbKkrNCalXl58cmFJX&#10;y2FOlSFQRDXwZpolaZPh7v3B7t148Nhm3c7hAYLG7uZhFpOzJ1ampqYmyuH1pZHTysLpw8jCs2qh&#10;tdHWweMboZmMt67lvYcq6+x2t2KV7PQ6Yb2+tHrSajHo6oXpleW503ls09y05pepW2pNt12Pb6zf&#10;E9zkJs1UihC3s9/f7uT3txNZXovSEhGFaJ1i/80eP3wQjcZhWDrsdGr1cpYMXJeUQz+KEuaUHm8f&#10;TC2uDnOruRxMyPZulzvcD6SUlDJdrvhTM369VUFqBDp63Z3Hjx/t7W/AKZ979tLzz10ql/mgv58k&#10;48ZUvdZor291Xv/p3tWrg9nZ1tLi1Afv39jf7wclmWu7sb73jW98ZzhgJ1Yvb64f7mxtJeN+s+bl&#10;KT6yyenpSr3mc0GabRJW3cF4tLdLzpwunzo122qKUkjCgGcZ2d/fwznfcUSl6kzS4Y1b15VVRRZp&#10;7dRMs9asIb0YjXvA8/kvf87x3NPnTm7vbl27fv2g33ccOTc/P9Vo6Iz4Pj/YHyDCPPX0M+3WQhzp&#10;7Z3J48eHSZJjC8cqgnGmyfxs8MpLT8aTwcFBb3+v3+9GytA41dgF9/cOuFN69Wd+5fQTL8zOLZ27&#10;cE44NMujetXnNCc2OTzcuHfnwycurp2/eOHhxkYCO1UpLNRzg8O9QzXJpsplolWr3a5Oz2d+LZxe&#10;naR81BlzwoN6nXQPdtbvEoojk84oJSLkTqVSn59ZPJezarV1qtpamMQTN5ROtXl9/fCN67tbfZLZ&#10;sNFcaE3NdzpDytm1j671ej3H9+FEw8m4+J9i7m8zeLU2Rimdf1yUynMAngz85gjIZwoChDbWaABB&#10;BqOVzTKVpSpDyXWuLTwE7oAam6sxBsh0niqVEpMzojgjklMhObyYwaoEZRKy1ZlOkyyeTOJxlOAe&#10;dIxzXKKiAvIsxxKGaKtSBecsBX61HAJ8nwmikZJSQhBrgBIpeAnbLLEOJQ6jJk24MS6j3BpkovMz&#10;7XNnTv/Ml7545fIlwcjjh/fv3Lq5tbEeT0YqS4AB6TX6dZ5JzvrdQ2uUzvKnnnqqP+jF8RiszE63&#10;CDFJEpXLZcinHJaq1Sqj9L333uv3+8YYxtjHpwsImbOVpYVXX3nlzs3bwAw6mTXYm8ejQavZQF67&#10;tDDXqFXwVYETCxHhtlaAVGqxutFGCGRjkLAlhAAtgFJqjU2VhpBhdn0IKlXDTHXSLLImSfNJnERJ&#10;piAqQiH/TJsUSZlWjPAipimilBJUBAiqQgYOb1T8qYo7VfGrAat4tFXzpqfCpblWueRKbh0uEdQo&#10;thxQkJmS6zdKpQa+50npCMJoRknsyTyk+XTozFf8xUZ5oV5ph147CGolnwvGJbJQJqRknMDMrNVg&#10;QWtTEAMElGt0Q6PUEG6FKwjXyupUJVpnWJPYjFmDuWgbjYpBEtZwnfM8NQVhlDpYhHNPOi6XsCjB&#10;KMEqxBT7vKCcc/wdzcJwwxnnhHJKfdfDFErRWdDFmKCcKWVybeIsT1IN9ElmcsWVxrcmolK8s0Qb&#10;dGEOATVGUwvBGixntcI/TQUub4ZRNp6MsyxjnAVhUCmVkbVILkA6tURQhhqAZ1eKYm+TDG2AIxiA&#10;cQI2IC0YjORU8iJNR80F9MaYKJqSS99xHe64TASeB5BcYOvPUpVnoJQkyqaGjKNJmha3s4zTtCgx&#10;7MJ1Xa0JIEL6PhjFUWItpZQbQ1QOyZs0U5M4nRwZ0nASd3rd8WCIksWRwe0TUbWyc2Ju6szy7PJc&#10;c6qMOEwkgWINpDYZTvD5aBile50+dqCDzni/O945HD7ePXy4sbt7ONzr9Mc4UQiPSC8nPFUkU7Y/&#10;THqDuNubdLqTw85o/2Bw2BkPJhlC3ThKu90hts8kziBU0JbEaZakRuliJ8/scJyOJ/lglPX68WGn&#10;h49dOLjmucm1yhXAwsCIhQbRY5UhSaaGo8lgjNOjhj1pjVG4cyVQFoBSi4whSfPheHT39q2y7z3z&#10;5OVmvVZrlqYXqvDdn/70T7u9O5QfUtp5663vbm0+mJ+fnZ6fu/LCc5effmb15PmZuVMLC2dX187g&#10;yNKcapRK3nB0ePP2h5Snt+988Pa7P/joow9+9MO397ZGNnNXF0/5ju8ISYx9eO++ZMKVzuLK6sqJ&#10;083W/NLimi8dXwpYF0hljEshUVMKUyIWXslsr9/1AzcMyuDRkZ4peCJ5Du6LVpIkmJhlmbUmy1S5&#10;3jpx+pwMgs997tVavfrOW6+/9daP9vc2YJG+G04151aWLq6tPPnkpZemp+eWllb/3t/+H/z8z/7a&#10;f+fX/qMvfvErp06dqlRLDx8/unvnjifFeNgFmDTZ3tj83X/9m9c/+GB5cQF3cnPzs4yTXu9wfX1j&#10;Y33L98OFhSXHcRilgnM/CBzXhbVZaz3fR8+nIIX4FAR6eVGK2MELlwXXRwA0FBwBgAE1UAGgOAAe&#10;AWh8DKyQEnr+XfjsXAgTSI/h05F4PG5bSNna4/ZxrY0BWPNxwYBP+43Gm+Jt8WOMPZrIPiGDcSI4&#10;iIWzWSEgjaINyXPBwOYRy2AbK6OfYhZHr5SQCXoBHCM+gc/STBkFARarAehRWMXzEVD0GItwB0qM&#10;NegDamBGQ2vYfY4GelBjAGeF2BjnAMQogCskACQXQCjwBK6PsAM9SU7Bgusw6BMWDgv0YMd450nH&#10;gSI5FxQAzASBvfgpzNUibmumFEX4T5UBxGkOSDMFj0syGG3hoYQwSinsmYJPSxh2IAs5Edg2BAxS&#10;/wqYtMhJiTFac6JCSaZ8px06zdAPGC97oSuEsohbHTPaclTEvCqtnRAzV5JwbWTKxgaCOo6lJc5K&#10;QiejvWh0gG29Vm1MRgMkInku7t7diyJ98dzZqUa92x/tTNiIN3IZ4GLMWu1L0yqnTbZvHr1xtjRa&#10;CsdlZ3CIxHsyHMbZ7sHo/nZvkvPpRtsj5NZHG++8vR5NWm7wZGnq1drsc35l7u7DR1Gmu6OxV66w&#10;wPXKzihLbm0PDpPAsraQFWFiySdPXDy1uDi7uLLgl/wbN+54nnf9w7c/eP/thw8fjjOe8nleOf/g&#10;gF29332wM2B+kzrs9j1cCxwGFb6x9XA02k/izrmzi3OtGlHj7sHDUokaS5Rhnu+NRkOqFXacmbm5&#10;4XiEbbU/7Pa6E40dZEyuXju4c/+wPlVtz7T6vZwZ54P372481POzK/ce7Oztdye9gyvnV55+eu3i&#10;5XLo5Y0qm58LTp9hzz6/OrMYZnb4tV88+6UvPVWr2CCg0iHYW32fxGNz/97G1as3q7VGktgHD3ce&#10;PNjb2p4IR/QHo8fre/uHfRmyi0+eQeTBV76V5VP9cb4/0O9f3/jJO7elLK0urbRqXBBLtfVdrrJE&#10;p2x3B8ZAqCWI+67H4gT3UJN6NVicmdl+vPXO2x/dvb0xGGts0/1hqnOD720w80Zzdqp9ZpwEu4f9&#10;uw/upZnCjnP9+s0fvfaXB9sP71x/PRnePuzc0JIE7da5y6dm59yZmj2/UKnCziejGonnmn7P0rg6&#10;VT3xRMxLSaxIrrI8ocKI6Rk9GR3ubjgMN+kcNuwzgWauSzmfU87SzsDtT0ii3enVZ5snPp+XLq13&#10;m/fu5bc+3P/g7fvxxDx8sNvtjyvlhhTevXtbDx7sCidotNrM2KKAY2MMIcRao7TKVW6Oij0qjPFP&#10;4ajDHs0qxh9NKfpybTJlklwhV0zhhnjJwVkRQIGpCGfU5EYBObZU9MAzOXdkUZjEriUkHrl0M0WS&#10;3MSpTjOT5dYSmSqbZCoDFC6e6yxHHHElDz0/DH1HCASNUuBVy6VmvdqqlT0Bz8cHNOtK4UiWZ0m/&#10;28nT2BWcaNXvHnYP98th8MxTTz51+YlGrbq7vXXz6tWrH7y38Wgd1B/u7JpcReNJ77CjdDY11ag1&#10;64/XH7WnajpPXEcEYQCutSpuKB3HYZwnSYIgOz839/jx442NjSgeD/EVhyoEobXVE1i61zkUjNy/&#10;e280HD5z5end7e3Z9rTnuJADeGlPtyuVCpIqyigwQ0RSCsYK0VkIgBDO+fErvAUYQyFJiHoSp+M0&#10;G0yS/jgZpwqPUZpmSsdJhgQUrTjN4yhNEuQ9UZKkCkrSxJpC9sDsCFkOS9VyiANPvVqG5zUqJThD&#10;KfCRDoa+yynN8Y3bsFJQ3Nb3e/393e3JaCisbTVrs61axeOzzdJSq9GuBhVJm6HTKnm10MFhADl3&#10;hEBglO9I8I5wHzjS41ISCpYFZYAiLB8xiOCMtIlwzhCvmchzk+c5KFXwLbDPGOMMBINxzh3OJUWu&#10;iU0Q4YcQwTjoxNTihRSedLAWxEWNtkRba4wtrA9y44IDJBNGafRhdSxnjeWMUMa00kWCGCNtTSMY&#10;nCVYjhCGIGetLQYTioWOLB8dBRRt8/HWDmkjNbSWMuFgFtDClpIkwnRKKWMcBACKabaYwnBCk1xI&#10;jjcAgS0cwDAEnkMwRRbvQCDFFGO0UgoCSZXONc4/3BVSCNcDuwUCa7XSeYqSpakuysdIhGBSCEJN&#10;HMd4KwUyNx+WJqXAEqAKtTEGrzS4pZQLFHD58bpZnvWHxTkkyTMMAx6dJyqZCJu1qsHsVPnU6sLZ&#10;U8unTyyvLMzWqyEY4dRqrcaTYa/fQ94/SaJxlCCrvvfg0d0HD+89WF/f2t7a3kdsHoxixNBEaXwy&#10;GiXpcBz3RmPk/f3x5LDbw64wnmRprvNMZ5kCzihO40zBntOClTzL9HA4Hg7Gw/FkMBqDwUk0GY1G&#10;OGZ0Oth7cL8+mIzH49EoiiKtFIeKte7hwqXTmcBV0jQ5KmmaqvwofacU0t892H355Zfb7TZ89oc/&#10;+P6f/9m3X3zp6QtPrP7ar//C6XMzg9FWf7AdlFirXfV85879e5nSX/n6L8wvn3juhc/9zM/+0omT&#10;50+cPMc4Gwy72qiw5GudjcYD15P1Rm35xApjbr0xbYiI03xnb++jG9def/ONnb2DB48eZ8pcvPTk&#10;8trpam167cSZV1969YVnnoe3gioghOnSTwvMEeZpFCiHKglhcBmoFe/BJsZrpaHc4XCEACWlhO6g&#10;W8LE2TPnFxeWqaEvvfQKcn7JZeCHgRe++MKrP/e1v3nlyReq5emNze0333z73/ybb3x07eaHH177&#10;4N13Hj24ffXau+cvnH7yqSd+8Rd+9uTa8u725tbWFmR95fJTX/jc5w/2dkolv9lsGm3qjcbP//wv&#10;/Nrf/XuvvPzq8tJSuVIRUoI2KQQoAT0g0h4ZGxrHgBefAisKLJBShn+fAc4hBIwHd6gLwAD0cXE0&#10;Aw9F3yd/hSNh5L8L8KbjTixQWPknE447P60NxgGMNRqeYdAsfrTWSumiFD3Hg4HAFk9H1VHjuB81&#10;vAlvAWgUxDNEB8I4ViaUIQgYzpjSCjMxmDHOOf6YEMVwgjycUbQgGfbZwvGAvwIw6xhAHmMcUdRQ&#10;mIU+phkiQL+xRSjAMIqIcxR5KNanH+/74/N5XwAAEABJREFURT+eAawQBidUMC65kEXNXel8Cowx&#10;Dg0KhFcPSuSCYxLwM5CLiGqoRniyxFpqDQVPhWnmWh1Bhq08U2mik1SnSY5QmaR5kuW5tp+ASXLI&#10;gVAkO9qaowLaWEEPpcxyqlEfA6MI/TaLI6Myh/JQyrLnln2vHPqlwAt8FyVN8zROdJ5yqzrr9yf7&#10;W6P+QBPPrS5oUYW/BK4T+B7jxBo17B5QNaqFNIsmoN91QkeWNtYPtrYPlWE4SHeGk5ERWbmta3ND&#10;TTLKK8icHEelGcJAy8snO9fT4Xpn/9HeHoLb7iiig8Tp527uTrm1pRNnnkpjebAT7e2Ze/ejzE5N&#10;rzzVmllZWlkLw6oxMsqdcn1lp6uU0xpkPtqjKJWU42KRIM6lozQe7e1sd/Y7B3ukWmk9Xj/o9ZJO&#10;N+YiXFhY29kfdyIp6mvVhcu8ujjVPr0w16hUKvfv3ieWVOvuZDJMoxh7PfgtV9z5halG03UEsco8&#10;frDx/nvXP/rwwOA4Ymyv09ve3J2emmlPhaFPGCRFiCPteNQpsmG/WvLrnk9+/JMPd/aSWmXhMjLZ&#10;1UVronJJrK40v/71z509vXJida7ZCEuhrNT9uYXW1votYke1qgC6WpM88/za6tqMNVrl+ebmruv6&#10;Ybk6GGPLJZlWnX6mrG62pi4/fUF45ANc+/dHOKVMTzVb0zN37x+uPyYb6zvdgy63BB+063U/Gg+v&#10;I9G+/bhS4UsLc6Evrzx5+vnnnpqZaa2szFx+8mKrXVNKT09PN5tTlUoN18GUs0a9Xi6XcZXQnp2p&#10;VIPAZ5ybWr2Czr29vU734MSJldv3br179YPbWxuJE+xGrD67KrjMRt1GqC+cmlmeq820yoPth/ev&#10;ve07WvrcUiUlDzwhQ1EJvcloIF1O0jTaPyQWsjRhucRxVT8yQ9uO2KwVtTQj/REqVztTM6tPnr/y&#10;+bMXnveDKhLJHXxl2Nwv+ZVqWO90elubO8kkjybp/uGw24tYpnJArrUyiKaIFh+D1gjC6DoGDS8C&#10;GJx8KbfYJ7RNMkyxylhDmKEMtQbhhuTawgmhB2yO2JhTY1JtMtQZcg6bGpsTWoy0RFmgw/RiRcIo&#10;5YxywYRDmQQADyBVxaxMkTQ3ljJLOVJSLMqlW67UglKZO9yYTKkkzSbGZr4ny6HrSaADQgQVp1Su&#10;Vqt1GMajR+u7e7tJNCl57mxrSqepVsnSwsxLzz/3xS98bnlubuvxw/0dVA/+5I/+8M6N62/99Ce4&#10;CeuNepcvX7j/4PbezuZogM/BeRxj34fP8ILHyQTx66knr1QrFatNPIaPjLbWN3A26HcPH9y7nydp&#10;e6p5+8b1jfVHD+7dfurypVNrK61GvRT4iB0IPVmW4BThew5CruTUc6TDmeRFQIfABTiAQRVCwhOh&#10;kBCh1FpOhKA8UzrNlTIkTjUYhMCTVEE+ENokToqeNOuP48Ek6g/H3RHym2QQRcOjnuEoPewi4UFO&#10;nxkNcXGFK1AD7DT0/XqlEnieK0U5CELfk5J1hp3+GF6lQAecvuyKdq1c84XHaOgJ5PAVz6kiZa+H&#10;zbJTD93ZdqNccpEOE5UgRHjUOiBbZ1Att0ZYQ62mluhc5bkxuUWozTKVwTK45NKBJaCZa2MA1mJR&#10;SsE9Kso444IzwSmkw5AoEkYoJ9RQYq1VRYrGkb67rutgGCWCkcBzwtB3HOEKjkcAMZpxwgVFmxIC&#10;SrBBEsIYzNtSneVEGWoVsEtHQDuOZGhTWuyLEDtAGUzjljI0Mm0Y50ZbZXSe6yhNJpMkzlLYt9Ka&#10;WcIJbBeUMEcIRwjBmMAEagUjniyokvyIEmpBKugG5dYorEasBql5niVJNoZGkyRN89FkDC0fkWoh&#10;27Ivm9Ww3ajWy0Gt5DWrJTzWKiXw66B4Ejr0PCzLcpVaC+YSQkypFECtSudoh0WbY4jvSJilJzli&#10;Yjn0w7Dkuq6mLLcElgOuc62E4L4nAp+VA1ryKW6eyj5tVP256cbqwsz0VGW6Xp6Ca3rM5URyggOg&#10;54syoqT0KOVpkne7g8ND5Nb9w95glMFvtXWEWymV6lUn9HBIGsbjw0Gv2x9O4mQwGIFlCAzKlUKA&#10;Hkd6AKDiTOA8gguS8XicxkmapvDuJIl0DieNjcqgVsqo5BSmHPheo1aZxomzWpGSqzxPkklRJVF0&#10;dBrgBXL5/gfvPnp07+7du91uZ3ZuGtlqkg6SfPRbv/dPG7P+2Uundjt7t+4/doKQB7I50/6P/0f/&#10;s0p1ptFc2Njcv3nrwaA/OXPq/M997RfOn7sIlpeXVqFeYlkcZ/3e+O6d+83pNoOIy14vHmz3dsJm&#10;pSCXiY/uPMyIeLS1O8700y9+7uu/8Ktf/6VfLtfqlFJyVOCiQnApYaeCMeYHHiRYKpcq5ZrneehX&#10;yggpEA8opcPh8O7dO44jOS8GYwAxdmlheXVptVqdcp3wyUvP/Z2/+/cXFk5Lp/riK18shZXDzuHW&#10;+g6csV6f1srs7j8ax3uPHt8YjPauXX/rL1/7E3wu+O53//QP/+h3lZ48fvxwenpmdmb+hedfWlxY&#10;DfxKq9VCYPrc51/+xV/4xfn5eSHl7NwCIcwYI4UAScZarRQaYERpTeFqn8ARfx9XnHPGKHRttNHH&#10;5TgGGPPxiE9+ClRwIsY442gDPnlT/AI/foAHgBXRBlhjjoeh08A50UUILISAUFBvQazGsnj8FNAF&#10;wHj0HNcGP0cRCb/amDxX1hZ9WAUCp0eF8YIkdOOJM4ZXlDJgMOBJKdRKacwtph1NxrBP4XgYHjEN&#10;kmMM0Q+8GzQ4J0DGODsGjATQI+xwTGst50wIWXRSihpEcAxF7DEW8iyaoIMx6RRjMOAYQIk1WILQ&#10;o8IZw0j8Cc7RPgZDKGHcWqoMMYYaSxGuk1zFSY6wFKdZkuVRkgEmxd0HwpVJc4IByJPSTGW5RTBP&#10;lU60zZQGpMrE2fGUNMk00KJHGcQ7Sy2R7OjYgDguTeCxStlt1INmvYLbgVLJCQNeCkUt8OqeU5LS&#10;AT2G9KO4k6T9LO1Gk/5koozRaYbtyYz71974CYvH7UpJWuoS6prIpgdp2qOI6VxookOZtqtcGuXz&#10;Uhq5+3tptzeeareazZl3r97qJoTVZssnLkVeLWMOUO/0omHmiGDZ8WZa7eph99Gtu9c3t7fGvUHc&#10;iynoaq76M+ebp18ijQut1RfPnHgyOYyvvnvPFU3p1eLcaOoc7I1Nxq0OR+Nyf9wqTT3H3DOLKy/E&#10;CY/7h4/vX7eKe24lnYyjUYfkmU6tJ8n+br68/Jx05nJV6h70bdIru8bKamnmUnXlBROseZWVZ5/7&#10;wtLMsiBkZpoIrgR1Ar8JVPVaW1nS6x/OzYSrC42S681PLZussr9Dth/vuoT51BU5L3shV1nokJMr&#10;5LmngjMnmu1m6Plkb6eX5NKK0rVb5IP3tl773t397VH3YIAQHQTu0uKsyqIH9x9gF5puzOhMI6IT&#10;nY6HXdch5SqrTZHTF5yZOcNEb26+AqskhMTxJAzdVrsWlogXkJdeWT13fnXnYGM0GQal8Matmw8e&#10;3p1rB89eWo26u7NNfvlsuDQzwxUlmcnyVHo8zlW50ihVfZhrv99TaZ7EvVu3r+7tHRx0e1E6OOju&#10;QHZK5WFJqGxslPYcn3IWpUkKvyDpqPtRze826w7nZGdvX1t64YkLvXG/N85MaWb2mV901764FVU/&#10;vNHduLP/+Pq91/7sm3fuvNUZPt7YunH/9jtZdyvduuWOHi/X1VzDtKdkG+eWgGKr8Uu+t7BQXT7J&#10;RUiYHeWTjUmS1pa7/NRe3BBSTFW8RqMxSsm9x3tZzhanm1Hv0Xj0uFIjfk1yh73z9sbt61vJYDTb&#10;aKydWGrWazol25sHzFrEBQiQoGGMQYszLvCPs6OAQBlj6PwUGOOMMcgIuwjGI7RCInkKcek0hyjh&#10;liTLUdsk1XDjNFNpZpJMw1ijLMdjkuaAPMU8bbQGkk8AEcFwJgjjmuAAYODYcZIhEIyjyTAaDybx&#10;MCrS0P1e//HW7n4P+3oaBmXcC4A8rTTwaq0kZ9iwHFdQi2BHrFaCQ4iNqamGKzgjZqY9hZNZs17F&#10;/m8UMteeztOVpYWvf/Urf/dv/epLLz5/cm31yUtPIAn4nd/619/5zne2drZhC9dvXFtcmg99mLd1&#10;XXc4jpKjwhhzHFkulf3AX1tby7JseWVJ6RSpz4nV5dnp6VdffvnaR1ffe++9EyvLa6vLkEGtXvED&#10;l3GCzFhyYSAEbbI01UozXhQIhBDCaKEB4EfDGosnziEcZhFeOaOccbDDJKUcr/BeW64MzVUB2iCh&#10;ZIYyJhzDpKYit1YRmhmSaqhcTDKdaRolajRJhqNJNEHMVZkyQog4ikejkbUYp+FdAEMNFbTZarRm&#10;WkEYcMZAqlE5iPd9T3AOgZcCz6HEE7QReriObZfd5XZ9qV2bqQUrrdps1cd3zFbJqzq07JJAEpcq&#10;QTKfk1Awl1FmNACGAiVmea6Q70rKBZNSMkphkJC5dASoyrNUqzxTmTEI9yCyMGBDCYohjDBe1KTI&#10;xR3GQweuzW3xqYRJbh1JPYd5krnF5T8NPLcaBoGUvuC+kLAHz3Fd6WBRbfJca4DKi0aaqSTLcdWb&#10;KJMamygdZfkwTlDHqpBbksRK54xzwigTEotRKIvDSzhj4IBSVpDIGQcvUkguKOOEoxOyZRZt9AWu&#10;jxl4CwIc6RBCKC1mUWOssSAmSfNJHMH2BtE4UlmSQ2tJlmWci2qt3MZGU69VQx+MGKsZZ0jKtdJS&#10;MiSRvu8bAweHixHKLKhFjXQFI43JHVGQLBjhjBZArO/KShiEvusIfjSRSCE9z4OAJKeQIdJxCLN4&#10;iViiM4cayUw1dFr1EBfwq8sL87MtbLSNWmluZhp1vVrGI75goca5AlS6gozGA1wm7ezu7B0cDMbj&#10;CXxKa4ROZUlqFZIDlecOF74jsa7jQnicSSEkHl3GIB9rtTKFKVKMKZf8Rq0y1ai3mo3WVKPdbEzh&#10;uYSDiV8J/Ua1MtOamm41K6WwWi6VymXP8x0HcoZYClSQ2Bc/9/kXX3x57cQZ1y8trswvr81cu/72&#10;1tadTm/n7r3r9+/f9f1wut1Cgu65ZQw7OOx/4/e/+eff/V61Wv6lv/G1SjV47Qff3dx4rHXqeU5/&#10;2PM8LwxKve7o7bfeN0S4XmVr+3B797A/HC8uL734ygtPXL4SVkoH/b5h4oknL/3iL/3c2XNnsanA&#10;owmjymqlYO+wQkUIYYwLGIeUUFy/352dnXVdF1Li3KGM5pl2Hf/R48e7e3snTpxotVphGEB3kKvO&#10;cmRB1lIgynOd53ZudunMmXP/0X/0319dWVtfX79z59Zzzz3//HMvnTp19pd+6Zdw4QSzmZmd+eIX&#10;v4ybqmq1ivh5//79ja0dJpxf//v/weVLT80tLN28fffa9Y800bfv3ApDD8MWFhY8zwNJWmFlCnoo&#10;K3YZzhjjHNpUWgvOjdafwhGH6rhWCkNg6RrPmG9sKlgAABAASURBVH8E2mAorELpooU2nvECD0Zb&#10;a439uEA+gKOHQqFoHD9iqjWmAGvR81nAGGuKTvPJK/SAMmOKCisorT8mSSlT9GIghoCIYmm0rC3W&#10;okcFmMHmURNMczxaazEBoJUyEJMmxlKlLBzRWmrxR6E3ipGAoyZjEBNH0lXsyFpjTYwqKMSAovXJ&#10;H37RcwyIfpRzwoo4gX5gFMBCGQcQyhiDycDOGWUYjwFaFRallUIbPQXNGMQY5QVYRgljpLA9o6zJ&#10;jQYwxHxLk6z4rjuaIPrE2AAnUT4cp8MoA4zi/KhOJ2mOvX6cpGOcjFM1SbMoz2OVJ9pkCtk8ANdw&#10;NsttmqFtck1zTazhIEYpSJVK4RZGLoTLcVBHWBaOgy4uhXWdo//CPgwalVKt5FdcWXWEz6kEpSpL&#10;ERuHQ63zauBVPFeNhiQeeYJOt2tpMkIGWQodh6ZOssujzdBJkqyHC5YoUa7E+HKrMceox1nJ4f7S&#10;3DTuQbq9/l5n3E+F31oxXjWXHhGc2txl0KIOnFqzuViqNXd7h4oZXDcwKZxqo9xa8RrLrDqjwmaH&#10;10ZyamblbFCqZ5FqVqq+Y8o+xQc9XMTcv7mlY3b+3PPthUsHk+rW0O+NhNHs7o13Dnfunlg9AUnu&#10;HBzOLCxeuvQ0o/5oQh5tjXl10Zk6XZk+35o5pdMkYLmOBhWfnlqdPX1q4cLFM+fOnTpzevnyxfmS&#10;z3yXwyWDoEKZXyrjmjmcm2+vrSxOtxvlMFycX6pVmuUSaTebCIxzM+252Xb3cLtSFmtr/tmz7TNn&#10;5splNtUMm3VvYyu6e39/d29MKOkP1H6H7HcHe50+9BiWq54XJFF6//4WQrjnyGG3Q0xOaFZrOEur&#10;jZW11lSTvPzSlTgZYhvNlYoj0umQfj863O+MB0PPIYtzUw/uP3z/3Y+ssnduPn7r7auH/eSj2/e4&#10;hNfE2zuba6snfB/ZnQl916IYMh4no4EZDcYqz2G9g17suPTKlcuBJywjy2uzcwuNRt3jNBdS+yFP&#10;1FhKZC9qPJkYk8fRYGv95ntv/enDu29Nxp3Nje0ss8bKXm9UqdQQ3p969pX2yoWE+sIth15IMz3Y&#10;20nH+/3Oo8F4y/WysmsC0y/Z3dPNbM7tNcjufClZabKLM/XLc83ViljwzAyNp1Rn1Y9m3IlK9qvV&#10;sqHl8ZAcrm9v37+7v3Xwo+/9+MO333506/3X/uzf/uDPv9HrPNJkwoUx1Dz/wtLXvvb8l7/48hMX&#10;z7qCDfsjY3kQTn3sqBa+yhmcxsCDKKGUkv+WYikz9CjR4MJSji020yYzkBsSd4BKsjxTOtdwSJPk&#10;Ksr0JEOWo+NUw0PGST5Os3GapkorpbRGil6ENWjB4tfQ3GTK5hbZjCBopzrNFEClVg+SSTcaxZr0&#10;ouTB1s6DzZ39/uQh6oP+YBwrRbBcEmfCCbB/lD3pCu0w5TtEMhU4FJ4Ib6yFoQGxWRJ4DtTvShF4&#10;LiMmGo/yNNF5Wg68pfk55PF/92//6qsvv3jm9Gk/wOeK0rUP37c6r1RLeOSOxJcXEL+/vw/KkziZ&#10;RJHgolKpCEhS5/CB0WjoctmsN1ZWFnWeB67z7NNXuGDj4cBzZCUMfFdi09U6y/EhjTN0EqNBAMhj&#10;xHLGoQEgV7rYsCmjkE+ulUXIEIRwAlTWahgfQCtFKSeM59pGSZZroy3FI6E8syTBI2OK0JwQQ+gw&#10;TrojGHw6TtU4SSeJ6gxH/fEEWgOMxlGUxmmeEc6pYERY4dLmVBXW5jhcaxUnWZzl4yidpFmU5XGS&#10;90fgacwYQyrmC+FLVhakXRLLU8G5xeYzZ5efPrP4zKnFSyvTZ+eqpxaqpxdrZ5fqp+abi81wphrM&#10;VMO5RmWhVmmXwqrvBoI7lHCqj1NDbXIDKZDCTqTkjsu41LlNDCW5Ld5oa5QpCjxOEWu5VIamEIEx&#10;riMqgduql2daVaViQhX82XOLj1kIZ5Rp1+MlT2JM4EhXUl8KKMURjAsIkwEtOIW4+uO4G6fdKD+c&#10;ZGgPJhE6B1FUSC/DLqWS9JgWm2UZjCGaROM4j1KdZsABoVtOKbMEgAhELSmu0o2GRtHgxELMvGDZ&#10;ckGPH0GD6/DAdXwQ5nAuio2MMQGuodlUK0h+EE8m4EqpYZQNhmOcvvIss1ZzwZRKOWeMFvSkWQzp&#10;YOcDcE5BBwa4rgwCt1QKyuXQh4cQIxiVnEFikAAjRmWJ1YoTVQkk3nsudwTN0ngywpFhgDrLMilk&#10;WApCz/ckF+CC2Hrg2iSyWN0qmEHoSVcQKWzoseWF9ux0qV5x6lVx6sTc5Ysnrlw6+eT5tflquSRY&#10;PhqPev39ve7hwWA01rlxEqWF44SVsN5oeL5LGVSrU5VCoNpa2GeaJ6A58IAwnGs1Zqebi7PtxbnZ&#10;5fk5tNuNCs4J5ZJbDb1SAAQSrAEcwQPXqVWQtJfLpXKlEsKwPc+DaREoKtdTtZlnrrz8P/kH/+v/&#10;w//l/3ru8unX3/leEOZzs5XB4QAi6R50+51RvzPxZTWUtZmpBew6lUppd3tjEnf++X/xn/7otT8a&#10;9nD1dq8xVWpNV/f2Nnv9LoLDZBJL4TMabK53tx51egdxvTx99tS5ve3dPE2r1doXv/xl7rBvfevf&#10;fPP3f/vR7esONdpkea6yLFcKoPVRHACRjFIuKGNW6wyUM8aNNugXXIxGo/fff1/l+elTp4IgzLLC&#10;GhljUgoYhmAkz7McRgLLYDbO0vbMdJIkf/EX3+l1DmqV6uzsHEjNsuR3fve3f/rTNz784IYr6/fu&#10;bPtujVj3tdd+ksTqwsVns9x5+ulXLjz5NKGSSJ6R9Mbta+32lOc5zXrtJz/6Ub/fL4UlSpnrutZa&#10;0AYGAGgoDe1ZtI21n4L9TIGt4klrDabQ+BQwF8Ao5awwbQ6ujv9Q048LBnwKFrsepcfTgROA9qdv&#10;jxvHBGiDpY6bGFJQW/x8/Ge0Upj7MRzxcrQYO8aANsihFHShCSgaoA8twPGYApOhUBH2OqOJVsYa&#10;SgkHEOy7lAGDlNIpipRCCM4LgIoRC6zSGk6tLNHGFmBRjLV/HchRKTopoZQCAZA6BRo0/wrw6lPg&#10;WOeTtUAAQ6EUaChnhFFDEXCtMtjHVaryJM8Q9CZxVES8OBkh4IySziA+7Ix6o6g/jgeTBIDNfRTn&#10;CH0ABKVRko8S7DLZJM2iLI/yOM6z3CjE5lxbQKaA36ABsWR50YZwICVV/CAGaaVhLVTrgo5jY07T&#10;NFfAkTnS+J4tB7JWcmdq4WwlXCyHC6Wg6YkGnFMQP4/nyl6Zk6DiuFV/TDKn4sZRt7t53ZvcNwcf&#10;9jc+5GYCHoVXHo54f8ipqOlcZslkuh48dW4xIAlJs+n24tKpZ7zqkhPUGtVaVYq5suPGh7a7zaNo&#10;cDh6tDdevvDswtop7MEsDPypmdkTF41X8xv1CQywNUtmFnWl2V5ebbfqw4NHuv9guHuzWhUz7cZ8&#10;u1ELq/3BYJDkh0lIKytOvR2lUSXIz6zWvKp4sLuVysCpzSXa2dwdMLeZisaNTuItX3Rbl8pTT6ws&#10;nMY1LPLFcPLRE7P90zPDk8tcOmOHRitzzZOrc7OtRrs9BfPzy40kI93D/Twe3bp1Z2v7gFIyO9es&#10;lOnCrGy1y5VGuHpyYXGl3Wx7yyeb7blapeHevn+Pyswvi3It4JTMz085gjYbTOUWRnkwHl2/v76+&#10;1zk8nOQpN4rHGQkCmYy7ZZ/OtWuC5+1Z5+yF9vxi9ey5hc31w5sfdUzmpZGMJiRPybiPs5WWNHB5&#10;oFM26pHA9fIJifvk8b1ka0dNcko89+H2dk7Cw954em5qaWVqeWWmPTurjdzeUDYiNrbUsrAUTE35&#10;xNi3Xn9neyc6eaa8vBz6PCu5ZHGpdvr0zNR0CEZGudFclQKn5NCaQ6YCMz/lq3wIsdebLZXRw73B&#10;jY8erN8/WL+/RRKTj7o07S6WiYj3dh5dHfU3HZokox1fJA6duHRi452yOFhuDkvDD5M7f7HMOy8t&#10;ltqjvWDzzuJo7xLpXkgerPbeWzx8a2rvzSW+bns3+WCfjyI6jKsk0F1btnK5ROzhTT56uNL2SZ4c&#10;7O5tbm6HoXvy9Ey5avvR9u7B4wlyNc0tdZkTwmeFEEwg6gturS2cRCl4lDLG4NlaYwz5TNEGvmRR&#10;jvsopYwyQooQhE6ldJblADQM5huaKZNqkyibaD1J1ThRqONEjaNkEqdRkiE3Qi4CpJpYAPABM6Zq&#10;Y6yxaAM0MZnVObVxrpAwDSfpJFFDTM90pz8ZTJLROItzhFUxzrLBaNwbjBASkZR4vmOt8hyGo7bL&#10;ieCmWisjXxkOh5PJGMRLhyHAhZ63sDBnlT7cP3Sls7S8ZIv/jHvql//GL77w3LNnTp786ld+Znlp&#10;7v/yf/7fX//gA3BYDl3BzMLcDFL/w719DKbGtltNa9Ts9LRRGs6CxuP1x0HgSSao0dVKEMWT8Xgw&#10;mRRL40psf383SyLPlZxQTqlRSjAMZZJzxG9GKGSa5zpNcq0tQwZtKcJWmmdpniiVZSpnDLsWpjLL&#10;WK5VQQalhCDFQdMag5oSRg0xypgUqlEmyRSUmxmbZCZJc8RTSBU5fYrRQozG8WA8OQqjGURkjdVK&#10;jSeTbrebqzROkjxXDo6umUEjSbJJHI+jCOkCPkog+EghBSOCUUdSX1KWJ1ynITdlaacbwdrS1NnV&#10;mZNz1dOLrTOL7TPL0ycX2rP1oOKSsjCz9RLS9/lmtVUNq57jCQpwhMVGB4SCEkpM4ItWrdqoVXyv&#10;WAibJDliVoNKpYpaqziOlDXgWhM7mURxHBsIitKS57IiPSWh7zZrJWTzDrdZOpaSlwIvDH0GiVP4&#10;P6SmCTFU4KhD0kxFiRpMkvEEOxDSZZ0U2ClhHMInhOB8ZAhVVudGqzzPsyxN01GUoEDOypAkz3Kj&#10;IH8LcinDFGMwVCuVG6MIMYxTxqi1GJIX3FpjrWUUC3D8SVns6JQWOb3DmSMkdzh3BEYnWT6OI3gE&#10;LrTgFLD5bn+YxCnUh4SJc6GNAeGgh0oqpHSlgzTX933PAQLuOVJyCDVnxIY+zFAErlMO/SP/8Nxi&#10;JYoBghGJAa7gFEymSP3KYdio1T3fo5SCDS4YTqeNWgXZcCnwT6wsLc60cBaiOs3jEVE5pqgkxiNu&#10;sKZqQdkTnjAOs5Jj33UvXzz7/JOXXnjq8uWzp+eaNTAXTWLYHiEElIM/SBiQ5iqzJE6ycZKC8ThL&#10;8zyXUviBB4Jr9VolLPmB63uO4zAcThgnjAG40QaUc2KthpaU0ZnOU53luUohZ8mFKyW073melFII&#10;mWLnUQyWA+ns7j6OoqGCzTve2XOrZ06uNaqNalgnxhEinER2c2Mf19VIsa5cufLlL36xUvOStN/p&#10;7ifJpFItnTx5Yn5h+tTaciUMKpUSLuM3NhASNrn0K7XWs8+/uLPX2T/ohaXag4cbmzvbSRqtP3p4&#10;//b17/75n/yT3/j//P43vpFlWQ7IoW3YJIHAKaOQDGCTe2DuAAAQAElEQVQSRZub60GpBOvSxGRZ&#10;dvXa1dt3bq6uLq2eOAHLQaxJ0xTjwWbJD4PAx3RjtDZK6xxrCYQlY6rV6t//+//+P/gH/4u/92v/&#10;Hi6ZSmFIcL4NXNjPcBwz6n7w4U3QyYRsTU2vnT67u9/d2u7cf/i4VmucPncKMRZ3hzCSf/Wv/uU/&#10;/y//y//kP/lPbty48eDBgzgejyfDa9c+/MlPftjpdBwpQUY0maCGlFF/FsDOp3DcXzxSAz3SolhK&#10;C/sXmPkxSCHl8R9D4WCXM6i8mFb8HSM5rvEMjztuo8bjp2ARKI4ejhsWGwiBoeDXWoN/FuXofVGZ&#10;wishzgKwXXKOFZmAmDhHVzGCEDTo0R/eFb+MflqM1sYUcIwTb4EADFqrwJ2UzHUlXBMblutJ4cCr&#10;GOxKMM4IAVBjqLHMks8WoDoGvLJaWwtTp0ArWFGAtvhhlBNCDZZGtCFYFyillDB4RAmIkcMOKCWE&#10;GFtgzwsPUWmepZmClxUAa06zSRJHaRbH0WA0HI1HwzH2zwjxJ0qyOM3hkmmucm0ASa6KkalOUp1m&#10;Js1NkgGhypQGwIWxcRQQZ1GUJnGSJDFWwYp5DhIolIUIZiAvmLUxVhvQLEQRvkLfDz14uRd4vu/K&#10;QMrAE6ErKr47VfLmKqWFaunEVHO2UpmuhnO1oME1T/oLc81x3N/b2Ygng/X71zyaMJpPxv1s0g2Y&#10;MsmAMSLCak6CTicdjxNXOmHgWA2CjRJB5tQaKxecqaVxSjMEhyRy0+FCkF2YLx3srG/vd4LGHIDJ&#10;UAoBHTRalSwduhI3hhm1/dAdxvE69dO51dali6fjwf6Hb/5g0tmUNiM6unh2dW15+sGdj/qH2+dP&#10;zS61/WaQBqLns4HKDm5e/4ky41Rn9fZ0ohVC3/zyiSeuPDM11QpKFSL84SglliVRZ7piLy0FXvyo&#10;8+CNu9d/cPfm6/u7m3mC5JpkGVQ58QN57/6dt9748eJCW2XRzn68vtld39pGpMXNAgxL+nIw6vdH&#10;w3v37vUGfULI7vbOX35v47BDGs1qNEmiiXY9erDfQ8So1UtTba/ZJvWpaqke9LpmPM4POqMf/ugt&#10;Q0i9Ma20xt0IMfTaB9ejRK1v7v7oRx9e/2jzvXfvd/aJLwIcV+pVGfqkVpa1ci2JUkIYhN+aKoWe&#10;6ziiVq1qRRgljVpbWxlnfHtn8uHVnW6ni7A2nIyiJBKOV6qKmenG9NQUPvCWfRm6DmIRY6LelEtL&#10;S7lKHz56KB2+ujJXqsgsG4GFSo2EVbm4hCzeCVwy126uLszWKqUwCIbDcX80gh33utHBQQ/bxE9/&#10;8L13fvjn8d6jye6twfYtTiJmMpVMksGgVasxk1cDr+wzX8Qk2o0P7+7efoOMHtn+AzfaOFHLzzWT&#10;s5XhmVL/jN9d4ruLXl8kezgGCDWZqZdfefbZ02snq9Xm6tKJuic8HQV8MlUmybirspQLMo76e52d&#10;Ow9uQM74gnzQ709S0+lHVz96xBA7jjy8cHjXdYXgWhOltLFEGZtpA8i1zbVR1sKHzFG2ATcvGtQQ&#10;AIG/IdWgBGI+AsqZITbNM4AxFHk5xilCEX0tRYpJU0Xg6pM4H0fpcIRkMZ7AfbM0zuIkV8oAI0WN&#10;RY2lqJU5KppQLrTlhAsmJDpT0Mlkomhi6HCS9KI0zk0vivpR0h3EkaIOjtzSBRKiDYJh6PnQaxiG&#10;rekp0Ka15hwxQRBC+v2edLCLs8BzYOp7e9v7+zt3bt18740f3b3+wb0715+4cI5l+cPbN37w53/8&#10;+OGNwGfWJMhSRsP+4cFevVr2HcmNoYh+qDLdrDXbMzPXrl2rlcoXTp3c3Xpcr3j9QUd6cmFhrhL6&#10;tXrFD/DkuI4YDfq+K8uwHeSsUrhMeHjDpc50Fmda2TzX4D1TZhSNNYEiiMApxGiDIAeZE8IYZ4xB&#10;L0Jg7yiIYIyCQZMboimmA0kRN9MMdRIrlSt0WmshUwgz07YzihRWtBT4mXAcyMp1oDtoM8nSLDVp&#10;knNKXcnBqSNZrlKrNeQp0VMKDOeEWzdwLM4Rgnue7yOrko6U3JU0S8bRuOsw1a4H0xWvXXGnq87y&#10;dK1Vces+n6l4JUfXfTJV8X2my5LillUqzdI8dLg0imoliZawTKSAypSlV3VdgC8Fp0gBGcyYQypG&#10;QyJJnKQoSZ4Z059MBgg6UWqzrOQ4nBFHcN/l+E64Mj9TCT1w0Z+MEp1T9PtOueIzXlgrQjBig6FM&#10;5ZrA8PCaQeSSM0kJcn3w5pQCT3IK9yGcUyaocIRwPS/0HVdIwQXLQY8tLBnGDEkaCkxG6QxaE0Iy&#10;JgBSOJRyxqQQLjhgnGAFY5XOU6IVHoUrwtA/YtN6DsUc2BgjRUkzFeVpovLMmtQq+E6nN+j0+tZw&#10;wbnnOyAGuK2xGM05wYYHoLZYOIsTBGOKJa12BHOxBfpu6HueK7FW4DqeFEj46pVqE2k6F/UgaJZK&#10;U7W6LzwBKiyJ4rjX7w+HQ8iQC8YFjZPI6Bz+Bck4gjdq5fl2c7ZZrxQWkNM0DRxZCTxGDFjgBDME&#10;TgVTtWBppn56afrimZUnzqyuzE81ayXBKKdUaYUFRpNokuXjWI1Tg1NKlKWEUe5IBB0BrghBQgNz&#10;LlihRtlC0oQRZZWyGsZcCJ/QFCO0yfIiEUCnzmDMVqVZnsZAz5iQwqNGuE5IidncuPe//9//b7/1&#10;zT+8devetWsbt25t25zCPUejCCYxPTv3hZ/9+q//B//xz/7CL3tB+dd//d///CtfnmrOVCt1wZ06&#10;ThGVysHBwXf/4i8CT5w/dxIfAbJoFKf7jqdzZpzQVTQvN+qXn35u6cT5Vz7/9V/51X/v/OnzJs1L&#10;TjAeJA8ePugPBuPBEDqC4nKtYDmEM5zPjQWXsAtdC0t5qmu1hnC8UTR64+3XtdLPPftcpVKBDIwq&#10;uMO4NI4QpwjSIauFKzzP0TpL05gzIoQLyVHCVU6MdSiD2fqXnrq4emLu2ReuJFk6Gkfvvv9+pV6/&#10;e/8hWN7e24rTuFSpdQc9fH78jX/0D//hf/p//71/+7vCUoeJdDx5cO8ejCHLk9d++Jf/r//0//bH&#10;f/ZH3/jD375563q9XslVxgVljHHOjaWcSyjuUyh6hUBNCHG4gC9JLlzpuBLq+Bjw3nFAvxvAgn3H&#10;9x3HFUIway2llHH8Y3A5tAHAY4kGEHBmdeGhBE5tECXwCoAxBS2YhLl4OELAuSiaR38YA0CTfVL4&#10;Jw10WgNVMMY5Vv94GOdoaKWMsWhgIc6IBBsCzDJGaeC5juDHIBjhxKLGALh26LueI12HS47oKjBG&#10;UILak+BYuNI5Bgn6GDueiLkAz4VwuCMZQHLHYY6gDJ5FjS5cjFlOC8BIyfGOY5XALYqQ+Ody6RLK&#10;lSEgGpAbGFRGYGFK59h3sixKsnGUDOEek0kSZyaHJFnBBmeS26DkVKtlL3QL8BzQCmlrnQOPIcRS&#10;JMXADDVQZVic6tE4H42T4TiBXU1i4MuxNCKrIUxbqrRVuUbMxi6TZZlSlsDHQaLjB27gO67jSMEF&#10;ipTc9110Oo7rCy/ATuM55cCvBW7DdVueXKlXWr7XCtzpkJXI+MHtD8bd3abvxLubdabS8XgLV3a1&#10;5XKpYUfDvLfl00RTtj+KS+V6uVSF1zze2HrnxoNH3Tyvzj/K+P1hHnt1UqqAVJ5lVZOUk8eHj95U&#10;ZJI77kRL6TYn43xuen7txHwe740PrgX5o2Tval09qA5/Yrb/eOven3n+UIiEW/P4zr2SlFJlM81A&#10;5bt7ux9xNco792vq+pnawyXvthi/J3ivXuf3P/rReO/GTJ0LEv3op9+/8/B2pRYuz07N+WL86LZH&#10;RrUar9a98bjTasKOTNrbninxKV/buJcmNk4dz68vL61iI+j0tq5/eLUc0mbVzVVy9mK71nbWN1Sa&#10;U0LlaKIOh/Hb72//6EfX84xNt05dv7a58ZB4Dnnu+cp+Z2d943Bnd7KzYyeRhc3leuSHZvVEePr0&#10;YsmXriT1er3THa1vR2trpyrVufHYdg7ijUe90YAOu96dG93+PsHmV684Vy63ZqqlF588/9KVC8KS&#10;clkQlowmeZSkewfD3nAcVESlJpxQeQHchDy+v7f9sNM/TFxPSJcc7A5vfXR//7CT5MlwMvJLzkG/&#10;92hj+9GdBxfWVi6ePK1ioqyanp3v9jKcE3IddHrpoD8cDXqSk3JJlMtkZsbDKpNkaAkJg9J4jMRT&#10;J5M8TXPXFcItEkJtkcyIVtOrkkTvP+zc/9CMdxymCSHZOJPEV2NFMuIFPnfEZND/wXf//OrVu+Wa&#10;l6mu58crK57LNml+c7p26JNtn3aS/r0s2aUuo75DOT6WmoPu9t3H97rJMLU2LNeHgz70GHh6tl1Z&#10;WZ49e/qkI5293f1Ge14T5/7G7uZO1B9GO3ux0gSBryAF1FhrKaWIDI7jCMHRw/BEGRpKq1zl+ujH&#10;aHNc0A/AFABHPCEEDXZU0CCEYDYhBGhRG2jNUothXDAK4IQJw3hueWZZlOXjBDfx6ThJ0jybxGmc&#10;4vRNDWVow70R8YgFqUdbsVLGUsp5kuWQO94qQuH5ibajKO1HSX8cd8YR4LA/2usN4hy7tVWaKjQy&#10;hZmIC4Qwz/eSPCumI9fvD27fuZPnyWDQe/PN19fXHyqdf+c7f3rtow+X5mZffem5r3/1q7/48z/3&#10;9a/9LBL0v/Mrv/Tmj3/8/T//s9CRlKi5male54AxkqYpYTTTaa93CDGAW1wE1mq1jfWNM6fP7K6v&#10;qyzyHJFGcYBALWBFzGpjtcLZ1OG8d9hRWUYNAjpD9HQEk5wJRlEftQupqSyhlEopBWV5Wuy3nAtO&#10;KCRMGYVerLWEIvQCr0Vn8Ug+VsHxY8Gvgb1pJEDDOBlHxT0KGnGqAb3BJMmAOEtVDoCkgZNSzphk&#10;lAVuCMp9x23Wq81aAylduVz2g0AZSNjA0JkQllELByWGUyoYocQgMSJGO4IKYqPxAGrwBJHUIBWt&#10;eGK6VpprVpbnmkuzjZlWea4VLE/X5xqV5Vb15Gz7zMJMq+S1qgEuVCoe7t8zBxm8SoVJJMlNHnGb&#10;1cvBzFS9VatUfFfSwi+wruTC9SRjHIaR5rpgCoYVZQk8NI5Gg+FoNMpV5sFNXQc8jsfjKIoYK5IX&#10;7AHwAKOy0Hdnms3V5cXZ6VYAXVtctHLBCBdCKaVRCOxK57qQdqpVELjVWjnwHMmpYJRa7HPWYAwE&#10;DnmmkGhutMEbSikWPdYO9AL5YmnOmeAc+6ojJLMwAViHMbmihUkQyYkrsLUzDypn1HNc8AgMQEUY&#10;s5RoZbNcGyKynOwjiCIWpsp1keiUc20ncTKJ0063Px7B2wz241zlmOt5HkwaNCNLEBLyo1opdPqB&#10;H4RhqYSjrgeewQ4jFgKpVUqeFMj8JpNI5bkxOk1TCBM1WJNSZFmWxhEIKwVeKQh8z8EUCHBuZqYU&#10;hAx85Rq8TYaj8QCX2TlGJlE8HvbTeCyJrleCtaWF86dOnFhcSqxywgAAEABJREFUaFQrHAakMgW7&#10;T5LxZDIaR5PJBGtpbUA8uJOOwwVHm6AYywkFUEusNdj9kyQ5amSYUrwvxAmqi0UhMZDqeV4cxwqy&#10;yJNo0ptMurs7D4ej/a2tOyofKpVMxpPt3X6vM97c2B30x4uLyydPnj57/tKlJy5P4nRre3d17dSJ&#10;k6fbM3PDQYTcvd2eqZRrWpO93YP5hQVXClfSarlErV5cmHn+hUtnzy5RplvtxnDY18pUyo2bN++8&#10;/vqbSZLVa81+Pz5z+uKrn/vKz3zla3/rV/+O7wZxksDeJDZ6EJllBvxoo7QaD/rUGNcPrt24/s67&#10;b8/Pzz5x9P8TDzaPgcLGbFGU1uDUdV1oNk1TPwgos+jEMP+oCIGNCpUTlsKPPrr69tuvv/7Gj7I8&#10;abfb83Pzd27fnpqaMrmemZnHlMODg2g0ef3Hr/mCMUqiMZSop5rTX/3Kzy4szPf73W9+8w/Ho0GW&#10;p4f7O8Dw1a9+lTEOO4EOwAgwIPHijDCY+6fAPilHPSBFcGj1GCjUC+CcM8xBxRhYAx5jLFwQnXgE&#10;MF70U4oaQDHgU9AG+w8pxjCOTjQoZWgcA0R63Pi0trYInnjEMIrlAEdz0INXAMRYY5Q1xTAgR89x&#10;GwOOARNZYZWWMQ5W4FmMEyEJAqR06DEISRHYHTi15NLhHFTDPaiBdjCJoXAGvTvSYYwfAUNxPlOw&#10;CpbD0gZRxRJOKCy/wHFE7VFlhaAAjpr+FcuYBWsyuaGkmAVNFsRCSsrCSGAbxhjwVVDEmAAFjlcO&#10;S0FQmIvnh+VqJShVXN+nnAnXQYyNsxwGDI/LtclyPUniKCn+okk8hs8iuMJbkjzLgBXbA8WUQnjY&#10;LCgnjIF5aJxLCeak5zqeKwRnxT9mjMa/ogZNFn+F8+IHLmYV0Vpp7OFKGZ2RPGdZxuJY9w+9bOiq&#10;Pkk6xIwzZDuH22qwM9p/2Nm6F0Uj6laE3241F4Xl7WqNIBJywV3PMBxUDrmwQaksnPqYBHm1VVk5&#10;y1uLKXUD6U95QZPRIB7RSXd4uPVw85FxPOPVbjzq3tuK5k5cDGu1U2vzS9PuS5fnvvj0ops+mhI7&#10;oVr3+GG3e29j9+5w0qmV/J0H92gW+UxZ0l+cDxZm5NPnp2oUX7J+wIbXF5rJ80+vemI434rOrdrp&#10;em9/980o3fzy11786i9+4fT5EzPTM4vLa6Jcp0FIGG/WG0YplSUuZ2VfxuNunsZ7+/1EiSgmUQLV&#10;REalJxbD+Vbt5vVbqysruFsIPHFixZVCjibxKCZpZoDs/IXi/4/29Z98dLBHGlXy1a+szc41EXqj&#10;Mel1laVkdnFlcXlJCNbvZaHLSJ71O4MzJ5f2djtcetVmxTCXiqDbzd5+59EPf3j33j27u5MNe4xq&#10;8tSFy0sLy8NBrzVV/dLnX2xNVZoNgvSp3Z6C6R0e5qWSbE+VcCFJacJJsjjrPffs6c+/+lQW03E/&#10;gwWeWlt45sozX3z1S4wRIQkXhBIVlER7utSskS+/8vzKwnyjXo7jSX8weOetu9tb9u6d7asfbgwG&#10;g5nW1KWL59eW50+sTp06uTQadBYW55Qm2zs7jiPBUTSeMFi7KwxVtWYpKDkqi006jjqbW7c/tGm/&#10;EjDGCXKear2ZZmRrdzSI2I17W+9+cPenb2144dTLn3+xvbA6vbxmpDjs7t+99xFhE6VHeR5tbjye&#10;jHqlUkAdP6y3S7VWY3pxTIMJDdsr+Jh7Lp5E7XrV5TqeDMrlarMx06xPB0FlYX5lamr+4frh629v&#10;RwnxwnJtqh4h0yyCzmf+CCFweBDIGf+4ME4IMdoorYw1eGvxow160H8M6CymIFclyNgsR4Na3A1w&#10;ShHj8AhguPPQcDXEO6UNjIBZhChKLGFwY20IUpRc2yRTqdJpropGprUlubaTOMFCDAmKtZQinlgh&#10;RZymWZ6BOmqNMiDOpMokmR2lZhzrbpzsDkb7/VF3khwMxqgnimjL40kejdLRMM5SozLb7w3WN7ev&#10;37yxs729sbUzv7j85a989aVXPnf67Dkc2lyBT/mXpioNyWUcpc8+/8LDh+vdvc7/9H/wP6oI9/d+&#10;67e37t9tT9VWVhbuPrifEjLRyi+XUpP3h71RNDK59oJgemFBcw7TOdzZs1o36/W9rZ3N9Y1hp+ty&#10;KTjv97v1Ri0sBTg2RPGEC+b5DsQV+pJRjC9XQy/wpclij7OpckVABsr4QnJCqdJWGzQAWmsDVRrI&#10;lEFG5LgwSo6gSKkZNQRCsMqQSOtY64kyca6KVIoywhxLmSI0USbK8ihOkyxVyjBKXekQYwSDHUDW&#10;OVYEedQSbcwYFMdAQClCMGGCcldKXwrEhUrgVMteJfB9Fz3Sd91queYIlxAGDNRYR7BySdYrXqXk&#10;VENZcmzZpa2qM1Wi02U5U3GmS+6ZxelT860Tc/XV6erSVGVpqrTQqixOVWebpamK64OuZJRFQ2Fy&#10;LFrx3JLn4EaX4kOk0tQYTzqEiSzXuZWRZrkRcW6jTIPs0XAyGI4FhaELDva1mYyKQgipBr4nqGsy&#10;ZlOf29lmdWVxemVmqlFyA4dLTvMMKK0lQMiUoYYyBtewhmlNjIKgJIGgMmIVI9jdDSkUU5yQHViS&#10;4wjJOaHMEop+XbxFgwIdtVIbpDl4AVlTiiW0IDZ0nXajBksreS6xOcygEga1MKyVAmo0p5ZTGAXX&#10;hCKzi3MTpXo0SaMIZCqV68k42uv0N/cHG4fD/e4I3pRm0DMPg3LoQ/ghapBEKU5VeZqmea600tYa&#10;0KCN8n3cIlemphrlcsgFY5z4gUuoKQxH4bpJUMqwUhTH1tpM5eN4Mh6P4zgeDoe9bq8/GiqgArcc&#10;9xVWWcul6/hekufrW1v94XiUJIYIig3TWpUmyJapzkqhW69W2k14RrVSDiFSZk0YOJ4UnBFwlSQJ&#10;lkANgrMsMzkoVVYbACcQCcjkxLI0yZEIGq2h2jiKMRKzwCkULj03N1q6PtJ34dgbt9756et//K0/&#10;/ZdvvvXtO3feOn9ulRIDb201w1oVm4EajeAQZjyMkXoc7B3evPoRo2xuYWmCKC4kovnaybMERi1C&#10;o9n83LK19vH6vU53z3FkpVIpl8v4DD0cdHyXJ9EkGo9PrZ2cjAbxZHCwt/Xw0f0kV2unnlg8cTHT&#10;0nK/MdWO0+IIBAbxEQnShlZUniPoATNu9Pd2t9dxHZDrZ55+dn5+fjiOUozQWhtjARhkLRgHWGu1&#10;UkJKPwjwijPmuq4UotvtDYd915O1WskYxZhB4t4b9pTOrlx+ghPFqP25n/3q//If/M+fufLc13/m&#10;586evJBEkSvJ0sIMrBFn2jPnLjhB9cSpi1/+6s89//zzZ86cBOI8S86eOv30Uy/88i/+6uzsAgwK&#10;BAhRGD1WAS2W6EIFn/ljn7ThfWgyzrkQ8KpPAR2cM7wFKtT/jXD8ylpj4Tf/jSMIAXJaIKWfrogG&#10;+W8peHU0/ngGvBGILcZiAdSWKDgIRAQ/ZZwwTkEzg01wCtoBUrJjcBzInjsOl66AfNBAzzEIUbgU&#10;WIVjScwHDsrwiCXpcQHCjx8Yfo0tQsVxTQijhDMMp6hZUfgnjeLh+I8DDXrxhnymAAsjpnBKILWI&#10;yIQWOwShFANBCxOce7jc8jzPDVA5jmsIy2AZygwnySDOuuO0M04ODvvD4TiJM2UIoYXHKW3TXEUp&#10;PC9XheNTQ+GIDOgJZ/SocMbBK2P44UdFYMtzXI7FIVIMQUzVCv/yPMfBPc+1VkpD+sbaIyh2JQwD&#10;AtDqMiYJIyjUcKuGOw9t/x6LH/dHD+O8W5L8zPKcx8aNsp1dbM0tzk01mo1yXVqv3Vhot5byjKYR&#10;As84TncTfZCY5LA/ODgcZsZh9ZnGyfParyktWsItTwbLAZ1ybNkNg6AuhI+kYmJLOlwMF5+N3MVz&#10;T784vTizuND2xKS/+X5TDkjSm2lWzp6aG423505ML5+aK/k8Gfbv3LwWBnxluV2uaFfucrPumEE+&#10;2PFo9NT5ZZ+N0tHWC5f8y6cil7zJ7LsLK2r5VGk43v7o7o073eH7u9Fbj6I3bh5QWlq/t6VTsb87&#10;fLy7+861a4e9kabIjvRbb3/w9nsfbe90R6OJw8ilU6vT2H95g4t6/7A315565cUrpTIfRyMIL0vJ&#10;yZOnEKMePX5IKJlf8F965UKtHjguK5f56dPel750cnG1vrSy1JiaEdRhOZmtTrnUw4lJK77++MCR&#10;JWLF9dt37jzYmCQsTrhWnu+WtAqIgaibJ5ZPLs4tvvTcS6Ww8r0ffPfDD968cHa5UaupLI8npNkg&#10;jUo4154adnpC6yfPnzl3euX0iWVXyDzWJb8qjZlp1E6vrkXjUase/swXX/wP//7f/Pmvfv6Vl596&#10;5mlcTy+ub9x74+0fZ/l4bW2lUiobQ9pTtSQi4K9UKi3OL8AE43FmIr35YGt1AR9mqmEAQUXKZq02&#10;rk1CN2BOSdZa+EIYeQ6plD2HMzUajnr7Dx7fHeVRrk1/PNk+OHBrU5de/vny7OWU1LoTgl3Qqa48&#10;2E4iOhXx2f2oFOfh0sqTo7S0vpvfeTRySnMzixd6A+wMvvAbCa096ND74+rDqHIQOY829+ZmG7Uy&#10;j6JhWK6rvLS9k/75d9+bTPh0e2l3t/fBtftxTGoNpzU1u9cZdguNwWeLCypYPbMWsakAUnRadAEs&#10;eillvPiHijKqsRWYwovwymj4K0YZQg1GwZE+dieOsQyVwFQOL+XsqBRvKcWDMqZAwSjhjEuENIcJ&#10;eJ84xmesTdMUQxjjhBAhXa2wGkUb+Q7jCCsCz3GUUvNXdBLKLRHG8sywKFOjOOuMo/3+cJTbbpzt&#10;j+Kd3niUmdSKwSQdZWoYZxtbu3fxZfr+41pj6uITF/3Az/IMCcf21vb58+fnFxe7B11jkNDo0WhS&#10;rtaeee753/zN34pG0d/+W3/v61//+TffevNbf/SHxGjY9/bWRpJETNJqvXb77l3stYNBF6RSRzxx&#10;+XKj2Xz//fd1ps6dOTs7O9Nq1PzALYI+MYHrcUJhwbPtaZVm3YPDQa87ngwoUb7LAZ7LbY7zNGlU&#10;SyXPr4XlwPMYWGXcd1xHoHBI4wgMRJQrxLsCtNZK60zrVCF/05CqJlZZDeHn2mjKNCO5tplSmdIQ&#10;eJKp1JjMUkRhballwlIG9jFhPJlkxyXPMBLYDYpG3uP6IYgKMQW5ERaEPhljniN93yuHQaVSqpTK&#10;nueHXlAtlZAxgHLUvufk6QSiA4NHNpXqPCU2caWphLIaOmWXBcy4VPksr7qsXXFPzrdOLLROLbTX&#10;ltpLs1ML7frqXBuA8MJ1RtLYY1qYrBF607V6LfBcwZH1MqMZZdiHOGOMsyPrw67hOo4npBxHyI0M&#10;3rqub6mIszRXOTgrg/iSx5FCJuNo0kfDAa4cubgWEKFRvEBFjwtjjAueZ5lSOY4KvuNK6TDGYNPF&#10;ehQ+QLDBSF4YMCGGGgtKoClrrYJwjUEDj5CMznOjVNHGLFqMhwcBZzbFDi8AABAASURBVOh5zXq1&#10;gevrwHMkz3CtPR5CkxhhNRikDhdQ9iSaDIfDSRIf9PqdwXAwHE8mUZxk0STpdPtopLlOUp0kGdIp&#10;6DFJ0izLoE3BURjWPWJfa1MYEmXUgXlJDoZgrqVy6Lq4FROCC99Hh1/C9lWpNao1cEe0tsaao4nA&#10;I6QMXM8YncUJyiSKBoMeiClece57XgiDCIMOvk91+jsHh93+ECYECiBmk8cqjilRjqSl0Al9p1ry&#10;Q19anVujCM7/RpMj0EqBfOA3WElrMIJGrlShQ0044ZCiNRa167ra6DiOQTzjpNPdu3Xrw/6g0znc&#10;CgOep6Mf/eDbH3742s7Ozb987Y8//PCdg8O9UskPQq9RLzUaFc6JI10EAVd6EPjO5saLz16ORwd/&#10;/Me/+/Zbr/34x3++v7vZrLXmZrAf1F9+4cVXX35+dnbqypUnxuPR5uYmIeTe3QdY99Ta6qmTa6Hv&#10;6izf3tg82NtXWXLlyqXl1bWDw35QqtXqrUzRSrkGphCOAt+HaqAImJPRBtrJsgzY6tUKdHHy5Mnl&#10;5RXOEfEjKCxNUwgEEijAWqM1RlLGYPmoITApHEKY5wWUcmupMea111770z/943ffe/ub3/r99z94&#10;GxvYzu5WluVhEJ4/d3FhYempK8+Mx/GjRxvXb9z5xjd+fxKnwnGwyjf/6PffePOnU42mdP0Ta2d+&#10;8IMf4jvPVKv1D/7B//jSpYtLywtzM+25+VlrNegUQlJKjbUwG6UzPNq/XvDqsx0g+9+F/9oAxigY&#10;N0Yf9xtoF38FoA/C+CsEnDE8YBheUFq08Qh6KKPHDdSfBWuKPYXR4u1f67dFP0g97uSEcUoFY8cg&#10;OZecelJKxgVlkgvB0CMcIZ3jLkYlBgnK8aKoqRA49FIUIEQtBcYxtAHGfMyXNfhXgC0qPPw1wEjG&#10;jwpwAT7TxBMAszDGHlGOxqeAlQRl2HcQcyw2XWM5YYJJR0ghXMfxAFxwziSmGEsR2pIYO+MYftrp&#10;jvrDaByl4yjJc20NaOfWkEmUjEZRHCVK4c5RckcQzghjTAjK0SjkCUoAwAkQR0VKyQRP4LqF38Jx&#10;1cdtrXLoFDcgloJABb6JtYZaFEMxXOucmOJsSUGf1cRqqpOAxw036T7+8P5Hrx/2D/pxqigLy3Uu&#10;fexoghKEl0d37+/v7HlBhTlIsEySpTruh9J0BgfdyQQJQ3ecP9wfklIzkX5CuHC8iicDnZVJxvOB&#10;yYZRkrGgpt2K4mW3PEvDmUHuivKc3zjBvValVk2G3YAMZqsM+5crCLH5wsKcF7qNmalGq9ash/Fk&#10;cuf2VWOjx+sHnI8no/V33vxRZ39nYbaSxR3XzRfm2dIsK7uHFR+J48P7d2/+zje+89a1u5t9tZ+K&#10;3J8SjcW188++/NKXyqUmoZXchIS6Qrrt6XnplIUXDiLtuNiX2YOHm4cHfc6CLKd+qXWwN7KpqoZu&#10;HPXXH9+fJMn0bOvSk08tzK8Mh0PEnHNnV5TOEK/2djtEhZvrUasxw4yebYUlNyu7ZnG6dvlc7Ylz&#10;Z2/fuJ8l9PBg6Ej30YPtSWRL9fnOKJvE+Xig+93k0b3xrRs7+ErqeeWrH94Y9CfW8P4w6o+TRrt1&#10;6uzJ0WRy+/b6VIs4kngukUIvz7fPnFw7tbLSrJS/9+d/8eGHH3S6h1kSL8zNe9xZf/RoPBnW6tXp&#10;qaZJk7d+8vpPf/rm2++8o1X87PNXfGQiJc+S/OAQ9+hkamqKU7uyUnriicuNevOjDz9C5vbCc88+&#10;/cTFZDR+/PBRtVZdPbFqcPGklXScerNZm2o5vt+eqgeuh51N+gGVvFQpB42qCMsKOl578sKLX4pk&#10;47Wr27sTN1O+57VffPUXtJze6PP2iRcnzsKDAx2U56Zn1haWL4xTWW3Ol8rt/iDhMLlKez/nW2N9&#10;/zDt2NphGh4O9HCQfvMPfv/9997xvKBRbyvDHj3ebTbmzpy64ogayXm7MTc/Vxn0svfeuz0ZaGII&#10;s4ZYQxHhjbbWENRamRzZgzUfF2sYZQByVCiFD8KjBf7QpowedRNOKGQEEAycUkdwTwpHCMosOjkh&#10;ghF0Ajwo2XVdD5GNWms11iaMEAzhlHLOZQ5KCKNcgLw0V6NJxBkGgFSKguVQe34RWbBRMYYp6CNA&#10;CZJYUaS1JlM2tyRRtjOOekn2aL/74ODg/v7h9a3tm5vbaDzY3r+3vn7QGwSlysVLl6enp5E3OK6P&#10;nSlV2PMF1g3DMpHSUgbXhkyz3Dx55emwXP3w6s3uKDJM/vrf//evXLnye//2t29f/YDEI5EnNs+L&#10;4OfLVCWBGwb4wiYxNVxbW7t58yYoB61CyFypgnhKS0GYpbHrCKIVI2Z2utXEFxPBkmi8u7uVpjEX&#10;DBEqR1bqyHLoS04no4EjWLkUoI3zEt7GCbJPzTgVvNiYiWWOA/kIIRlnhHMCLRBiDMFGbijuP6wi&#10;jNEj3SmrrbVa6VyrApSF/JVB7m5zRRDsYEaZMuVSlXKBkM6layg5GqOPLaSYbkxUlDRN8gTJb5on&#10;SfGRhHNejNHYvKEfl1LGGQqHEDDLEdJzYCScGoV+6bmukLj9bTWr1TKSQq9S8lZmW4szzaovHZK7&#10;VFUDUQ+dqZI3U/UbgQhYXvP50nTt9OLM/FTZ0amjM5fakNupStgKg5LkNVcGnJQcjuBbL5WqoeuA&#10;/jRWWaIzfCswhDG4LpcuE5JywaVkTDBGXdcF/VTwSRz3+z3wBx0hjYLYXSkYsUmSpElErBbWgB2k&#10;xbk2hEvLOBIHKVwCoSvFiQVfnhSQl0oTZJqUFP/VTYHHEa7gaAAdNZpxTrkkTBRit9AWNYShrbVN&#10;U8g0dV2JVKnZaJYCT0jQKsIg4NwRjHJBBWiCIm0K/5Web6nEXGuN7+HaTFbDAKw7jlRwOUuhdY4w&#10;77rWUs4ZVEMpFVJ6ni/xAwYZx6JKocJFdQxLg2BAgOtBUdIVslop1aqVwHMYMYFfHNIcyUMoUeKX&#10;ScYdR8C8iymCWZVxQhENHTh4luHcAPIhkzK+IAmZZRrRfDyOQIMnnZLjwNAdSiQl3BpJbDnw6uVS&#10;yYW1MEZxrc1dAZopo8wYnecqxv17Fqe5xgYPgAvn2kKtGm9V7jiyWq0KLnzfZ5y9+cZP/+K7f/yH&#10;f/iv/8//h//Nb/5Xv/Gn3/43d66/6TnJ/t7d/f17B/ubB7v9733nRyC1UStDolE8ZpwolYVeyXXd&#10;0WDUO9zNk/77b3/32//2n/yb/+r/+Zff+e1/+o/+7++8/t6zT75w7uyFrZ2Hv/9H/+rh+jXsH3Ec&#10;ZRkUokulYHVlZWl57ty5k4uLS2+88cbv/8Ef7O8f3rx5J45VuVThErjlM08/+YXPvYhh0meUE1AL&#10;bXAuBBdKK3AKepJoQok2Kmu1WpYiPmioL88UEpg4hrIyWBqk4zgOF0IKIaTksDIulbKcO4gPEI0Q&#10;7szM3Pz83Fuv//TWjWulQBwe7FCi1laWx6NRtT51/tIzz7/8+ede+tyLr35hZmGBu97nvvxlt1Ih&#10;0puabs/Mzc22p6PxMB+Pewf7v/Bzv/K1r/ySNfzatRvvvfPWn3z7j37rN//Z7/z2v3j3vTf39rav&#10;Xn2/MGdilEod6UHL5DPFWosoYWGIlB53ow1gUDUtCjqNwZi/gqIXJwFj8QojrbFg2R4XU/wYPOui&#10;whPGUIjjaI6UEAYMgUOw6D8GvEQDNYaggcFFTT8mxmggAjqQgHUshgGOfVYWaChqgCs4TNeRvIhp&#10;kmOAI5gj4JxcCoklC3VwDqYAlFJQCbyM0GOgYMUYVtT4I1JKDAHA7zgnjFlKCabgkTIiBPsU+NEj&#10;VM0F5YJJB0tRxgnFFGaFlLABSgtepBRCcM44o/hHjlDZYhaQcekU5ocQzQmBRcHaDUJOFCWTCdLx&#10;URylSZLAxLJMJfDeNEUqbw2VQh5hZIwwTiiKlDL0AjCLV6iFFMWClBoDQSoMAH28+OOEEK11lmXA&#10;XOw9xhpiOTsmUYAojKJcWNBj6ZGdE6MJPNxggzZWgkvKoOPUZqnRKs1IMhbpdiuM2oFuV3GybfCg&#10;7dbnrz08sOHiKA1v3350/f33e7v7kjmUuZEyCeWlatCq5SbZ2dzpDSJfOC3mNlunLwWLJ3PuRnFM&#10;Rv0qSbkalst2c//ORm99Px05rfnayqXUbWteGo1iHLgN9W8+SIdJk8ua5zk1n1U8plVy7cb9a+/f&#10;0int7o2TRPkVtzpTaU65+wd6r7s3s8xOnJw2ZBynZGW1GetxtVUeJcNmu1Ktc2uj3sGo6i8uzz97&#10;0GG3DvyP9jmy9pQ5iG9Kadd3csumFi5ltJXGYnF+5f9LyH9Ga5Zc58FYpZPfHG7OnePkiAFAgAAz&#10;CEqiKFEWKVn2sr0cf9heXg7Lf5zttZyzZMmWJYqkKDACIEgAg0GaHLt7Ovftvjm8OZxUyc+5PTOE&#10;6O+zq/ett06dql071646A2Spvn13c/9o4Lh+kubxJFtYPB01Vg4nbHdgcxu4fmV5cUUm8dbW5ng6&#10;EcJLE3X3zmaj2YwT5Frk2eee9txgMpalcPmnP3j48Ca5d2tw5+NNMumIdNfNts6uh08/tTQcHe5s&#10;dV2BzxGMMNcq7JiNF7/0d40302o0Tq02F+bQcBbbZZ95t+88/P4Pb776gzffev/6zc39a3e372zv&#10;/eSd9w+OOstrzcXlyudeufrcC5faM+XZ+TqxmhN699Y9owjSoXNnl+dmGslEHh0Mmo12Kapkmdzc&#10;fPTa9394fDDByWFri8DSBr3j0XRy0E2UzZeW52oVL5526i1n/dSC5wZvvP3hcWfYajWsHJ/ZmKuV&#10;gnKxHwZKs053eNSZPNjcf/ON29v7nZde/rnPv/ClZJRK4c+fPd9YW3Oa7cbsklOac1vrcbi0rapp&#10;8xxbfqq08pTrNXzm7+6OdrqqufHczS49Nq3m2tOx9Kx2Hj46qFabi3OLRslGozZR5kC7O8Y/VFSV&#10;a7S6MLN2qRK2j3aPJ6O03Z51nRJ33O7wYP3UynSa/tW3Xnvjpx/1e/lMrV3yQpkRXHUSSSJOGJzn&#10;M0BwegxGEyVhFQqRBW/VSTHWWGu10uhEw2jzWY0GhgHglgA0AIwxzqnDOKUIdBQ1hjEOf+QOpwDB&#10;KKeWWYKUnBFaANqcO6JwdWCgJ/Pg1d1uz3E86MZxBPpBA+ciispxnFFOsA5lFjS6DFGEATOnDAWW&#10;3el1Hzzc+uCja+99+NFHH9++82jn7qOdd69//OGNW1t7+4m01VZ7ZW19eXWtXKsncdLpdKeTyeaD&#10;B4Lz5eVlx/P6k5HhtFKpWEpSWQSIz33h89/7wat3798zhD7c3FpbW/3tf/APbt/46Pt/9c101N/f&#10;3nIIXVtdRZp+9+4dnUtBhc718vIqMj/Hcw01nBNDyf7+gV/yHYeBo163Syns3kM7CMMAvFVL1uqb&#10;t27cuv3xsN8lxOzBS46ODw/38X0cAoEwkYVAqkfdDnZrhEJGKTqhHiEEsAEqHNHBAAAQAElEQVQV&#10;Ah+itisc33E9IVD7ruNwznihAsEK0Qk8OYI6lGOoENg9tTLTJBtOpoPheDCaTNJsmss4zXDNkKS5&#10;MrCDIoxS7jDhZlmWpnGaJkiTLGWpVKk0WX7y36KMp8PxBBFfGp3nudTKWgO9gFRjkGrQKPLLJ0cR&#10;wTiI9ITjCu6JQoPESkZU6HvJdOJQUo78UoizGit5XuALj9nIYesLs2eXl2qItDprlv1zKwtXzp3a&#10;WJmvRZyaqWPTVtXZWGgttkuLzXK77JVciuzfpdZ1aOAwiMJ3hWBUUMaxXpZmeaK1tBoKJxH2nuIl&#10;df1iSUoZxs7NziIU1culEMcizhxq0Ai5dbkt+x7nJE6m0+loOh1nWWItVGGAnzL8s4xxTq1gDD3Q&#10;lFYKCmKMOW5RPM/jQoASayElxYhhBJuVsVolybTf70/j6fHx8WAwsNZQSjGXM5bgkJRrrQudOFxU&#10;K6X52eZ8qx6FwgMuYgLP8f0AYm00qq0mkmwhZY65AG1MkoJlHNiMITBCEMVARhSGQRigAfyMcfAg&#10;BKeUpgn270mapujBUAHlc44GUEGhgnPHwToFcxx2xZlSWZwkk8kIpT/o5XkGywMqqWQSF8klTFoi&#10;jRMcC5aqFccTmSwyAnQyaqPAbVSjmUa1XsZ3l9xjBKF2YWZmcabdqlejwIO4mCWPpUEFk1pjOjy0&#10;QC3BWg4D7g9GMD+jDYjUSoPOUlRyhIiT5Nq1D3d3HrZaYRjZD97/8be++Yfzc+WZdggIfJvGU497&#10;+NoWj2NXCJe7tVoTTjkajfZ3dtPpuBR67779+v27d2Q2TeNRnk7Onl+3Jtne3rx4YSMK+Nr67Map&#10;pbm5+SAoYZvxvXBp8TRnpTwXu3vdzUdbswvzTPD7m/ekVt//wavfe/U1BLF42tvfvtPv7PSOtykz&#10;9VY9LIWu60DFYIHjQGg0BGiM3t7ezCVE6mqtlVKoCGeZlobilzlCwK6gRNd1C0ExJBCaMSvg6A43&#10;RLuuyGXqcnbpwvlXPv85IK43K5akb731k82H9xtNbMby4GCXM/aXf/Ud13cuXbr80ksvra2tnzm9&#10;Ua2W27Mzv/Ebf/ef/pN/9vWv/53f+Z3fQUT60U9//OH166dPn52bxWFgudfrbu88+qu//Iv/+//1&#10;//iv/p//4o//5BudTicMAs5dWI3WlvynFFjazwJjMDGKGr+fATBgtrXWnIQRjMcjxjHGGQoqjqfC&#10;R/ADwFuMEVw4joP2/w+Am2NkAayY/rdGniBmeMsY/IWg5pxD1JxBk2jil3AY2afAWOE4mABDJQRT&#10;CkCAhQd/CvZxwUJAi5oxBiIRlxCROD+Zji4GHBRv4TIA6JEyywV1PfEZcMYBGGOBmmIO/4QSxjgA&#10;jocJRT8rXghBOaOcgwcYjGVUE5trlcKFpMnhq1mG0AKQeQ7TMppkSmqCGdzxvagURVFYCmCbvucK&#10;33UCdAZeFafPMoK65+Fs73qe42IZTihqwZgrhOu6jnAYlqYFO+xxKehjSK0c4XHcelBhKTfgEGZK&#10;qNRWGqWN1rrI2o2x4I8QxhAhrWHWCGDnyAqMynF2n+7ubd+/f7/fm0wm+XFn0u1Ncp0TZq/duD1J&#10;TVRttOZXzlx6cu3spYTSqTG9ySjOJ8yOTT6qVBbK1dVW+5QbtUuz625tvlSbmWvOtjyn6bte4E9A&#10;jeeNlbReaaqZEr52w91eH1lIuT3XGSd+WFtYWO0dHbpMNZt17AL9UR+RfjAiH117dNjX1Gm05pZO&#10;n944vba8NIcNm2+snz06OlI5efbp+fXTp+5vdW/d294/yOOpHo2TZKpWFy48cfFzvjNvxOzMhS8M&#10;g/m9VBwnqjPoRZVolE7BYXl21fgtt7zg+PNedcUvzw9wgGg2YQ+9fl9bx/MawqsOp+r6x/fjidrf&#10;K1ak3Hmweb9cDuD+lWpwcLB3sH88v7BEqJqdrTkuuX7t2uHeqOQH8Tglhlw4u96sub6blkLrebw7&#10;6BtOHu72oSDP81qtVuj7u9s7e7uPtM4IUQ6nywuLZ0+fRs5aKrMz56LLVzeMyR9tH9y5d3DUNf3x&#10;JM7l0XFXUb1/tP/6Wz+J47E1tlwuHfWOBsP+mTOLc7OV2XbV8/nR0cGNGw+QD3X7g82HO/c3H0VB&#10;WKn4ClZASalUvn9/c2tnUK66zWbN88k0yY67A+bmM/PNB1u7H996qC3/4MMPPvjw3XgyqJSiyPMP&#10;Dw9v3rmNFPG4251OiJRkptbefrj3xk/f7vZiTcWg0IAdS6u86ohEfd6snHomXHyitf700voVYx3B&#10;RZ6rt95577ifbO5Obt0/RgoZjxOP0TQZBQ4b9TtljxOV3rl1q9vrJUplMi1X3FY9MnKajXvvvv3X&#10;o/72lUunwyCgwtl8tN1st42R8WCUJ9n9B3sffHjn4xv3JsMkcPylpfbSQu3ZZ64w+EABtmjAlSnh&#10;BTD6uDC4OsUrgmKt1UYbW+yCeFv0GIvGJ0AMpxYgGFB80nA4dxyOHkaQwRA0EI8oMQDBjOcQ+Lzn&#10;Msz6FKiGm+HuEb5hkdsRP3CjUqC1QtaL1YtFrYVTW2siP1RKZllGBRGMGiWJlbCVSDCXWZ9zo/Jk&#10;GgeuVylVVxZXVuaXVxdWFmeW1pdPnT9/aWXlVK3WYMJRhqRS5UoD/DBiwtWWwkMzZZww/Ojjm4fd&#10;XiaVNRRfCZG2rJw5U2rWvvvqd6bxCGV3e98q8mu//GvlwPsPf/D73/vmt9766U9cwQ0lgnEtldA2&#10;EG5ULiPWHhwfTuLp7tHhaDKe5ulwPKau40WeYuao3zkeFBY8mA57wy53vOW1jbPnL25v7/7ghz8a&#10;j6c4XTAh6vXG6toy5+TjWzfuPbiLkb1hz1BDOVTFoAuI6HGNBqQHwUImLmTicDQczjzBAyEEsUzr&#10;AqglVlurEbGllJiLEKmVzXKd5HKcpPCuURz3J5NJnA7HyWgcj6bpFDljpjOluaCMWo3ZxiR5Nhqn&#10;wykAJmd7g0mnOxpN4yTDbaDE2ziLk2RKCFQvQAzkpnMDc4jcsORFFc+LAoDr4hRBLUgNfZcLDkbQ&#10;FQSg+pN9lwuBh5LjNCrBfKs+16qWPRa4ZqbpX728funi6tn1uZWFyuJMeGq1dmmjffXM3Kn56lzF&#10;rbjaIVnIYY2ggZZC1xeEkzykJHJINXBCQamMVTy2MqdG57CvNFZ5KmUGOsphUAqDKPBBGMhp1Urz&#10;jUqz7DcCF2llNQxdSlzBPUc4lLqc4tHDA2RKKePEA4OlsFoq+Z4DjyjAGgbDOhFI4Dqe7zzGD1St&#10;chnQrCCIBVwwJH+wSSl1kuZxPE0zqbQ1hS+CfsYpcwVD1n5mfQnh9erZ1eWZ6kwdKIlUGWSeprFU&#10;KSXGdzmEDPq1MqNp0hsM8dGp0x1NJ5MkifM8l0oyxgHQK8TuOC4IxLpQISKUhbFYmuc5x32dknAx&#10;aN93hOcKzxFoCIF5DCq21mZZwjgvl8NqtVqpluC2cTKVea61xitLFAK66xHXgTqUH4ggdLhLOTeE&#10;Ks/lruBgAAKZaTcbtQqOJagbNXzeLNcqpVq5FEaB6wrX8QnWI1ZqneZZkmfD8QiuChiOp9JoxA19&#10;suH7vm+tgRa+9KWf/2//t/57Fy5e1UT2x4f7nU0ntHfuXbMkwQ1NqWRqVVcw8hC76FG/Vq5w7lRK&#10;c6HfGg5HvX53POkbpd56/d393d5wxPxoLkktEzTVx3fvv/6Xf/kfdvcf9ocdx3EOD48Odo88L0hi&#10;/er33nvjJ3f++I9fu3b9US7p4XF3kkwWVubml2cb7RrCxVy7lY4Ov/Xn/+bbf/6vf/qjb9288cH+&#10;wR6k6bquUhp6MZA+IYwxx+FHh/vT0RBWoZUtRyVjjIKeOAosmELsUCHsTnD8Qh2EMp3lY2WSbn9f&#10;yonUUyjW8zls4/qNDyHzGzc+vHv3Ntx5aWlhNOi9+v1v3rz5zsHe3bff+MH/7f/0v//B97/rUFKN&#10;/MilgUsO9w929g6OekNlOY4cuKR4sHlnNOqdv3BhYXHpypUnf+6LX95YW9cyc1x67/7NyaT/8cfX&#10;h8OhtXAsEgQRGp8B1PcZ0J8pn3X+rcbjiQbisBaOVcxg/3GFp5Me/AK4+OQfRPezqPCKYhgAWHjx&#10;g7fGnOA9qfAIoOxEgJQWbUq5EIxzmMcJUMEARDAAGp/145EUDk6MNQrmp7VVyiADBoDqz4AayyxG&#10;Ek6LZTilDi+KcBw8c/RyCsdBG57lONwPYL+wLA4qKAX7nwCDQzJb5PSUoOa8qMlJMY/lZa0xIMSg&#10;WGs1geHIXCt4DSBXMk7zaRInSZymaZbJLM9AKiGcEEbh5FgHIuIFg57gDiecam5V5DqBIzxGObWO&#10;wMWKWw6DkucGnhO4nu84rnDAICcFgdSSgoYTKlCBDEqp4IULGxgoQgp2JGWUtFKaTNoslbnUGXYm&#10;SA8zCbGMCipcxsMoAlQqlWq5giDZqFRrjUap2XbrqzFvd7Jov2+JdUGbyrtLc9751ea5U8uZE+bl&#10;FptZ6FO2DSuXcWZUmifxtIdMbmH+VLmybFlJs0ixoD2/EriVquM3HYdJdTRRsdv0auuDxNNuCYdg&#10;YRG4jORKNGp7CavMrZQCpUePGoHyhR1Mpj9++wZ2lGrDOdwnx33SiUsLp1964qmfa5Tbz1y69Pmn&#10;np4e61e/fat/aFcW55Gp3rh+F/fuWzvkYI88ejDevI9dtr79YDTsmF4nGaR86Fbp8lnVWiW1mfbC&#10;opLy3Q9vdKfZQBpbatVWnnk4jHjz6pknvrq8dOrM2rrj0DhLOQ2Hg2Qyml46e35jcaN7ONzfGzza&#10;PlhaXXvli59bXGy022Ge9z+++cHKyipUh++EfmROn5u5/MTKE0+uXX5i/czp+bXVliRygviqdblS&#10;G4x1Z5QQn9RmiRs59VZlaWE2mxzce/c7Zvxwknb76SiOJ6PBcOfRLrH5V7769C//yjO4pz9zqtmo&#10;80qVXLjYhMK7vWRrl9x5ML128/jy1SfuPtj+4IM7QVTeO95vL5XnFktpdpzJYXumunF+1avSYTx5&#10;+4Nrr/7oznGv/9xLT54+t1puVDQjMlfXr91KUpIre/fBvcOj7dMXKlefaZeq7ub21jvv3+yP8uPB&#10;qDs0+FJYqdQW5xf7nZ7O5cLC7PLawurG0systzwfjY+6t9+/fuf+dqwI4lX36Hjz7iNLPdFYbp1/&#10;vn72xby8mvKmYGUxTvoPbhs5pUxpmfS7x0aZ+Xqrc/395OGN73/r3/3w+3/yzuvfIXmns3P74a2P&#10;bnzw/js//smPv/nHt37y1x+/+qdy5xo7vv3BD/+A5tefe6a+vNE46h9//wffw7FkPJ7CZdZX5pYW&#10;28L1J4nqx3o4lX7gzM/Vz5/beHDvDiM/UxjjnOOPccYcxxNcMFYMoIyiizNOKUXtcgQNhnd4BqAB&#10;eIwGAx4DHinFbCpEsZE87gQS9FtjjTZWG4K832qk8pySxzEODWoJQgCj1nMFtQpOtBY/ngAAEABJ&#10;REFUXMXZKCrhHIfIorXR1qBopR1HcM6PO8dSSrQceDOlghGA53DXYbWoPFNvPnnpyvnTp86e2gCe&#10;cujXK5XZdrschpzQIAxc18Vmb7QBEEKyLAOpjXbrsHOMFQfjkVeK3njrre985zvb29sc11RK4bLo&#10;t37rt3pQ1PHh6TMbq+sbjhctrZ/+7X/0T154/kWPcarkN/7ojxAYp/E4T7Pu0eGwP5ifW8Ba248e&#10;jof9UuhvbKw99dQTg0H/ow8/vHb9+t7uLoSMY8Cdu3f39/ZARi7TnZ0tWP7W1kPhcNSU2pXVJQTl&#10;JJlGpRAS3Dvc07qwvNnZlu+CaWa1yvJkPBn2+12cUI+OjsAUg9xBFaUnbSYcgXgawCK44wuGBifg&#10;CS8LwNIaUjaaEKatldooq3NLxnGKw+IkzXrjUX88GUzicZLESaYQMgjRlhrCXMdjgkOr0yTr9Ie5&#10;JsqQYspghDrVMjM2ySUOALkyUttJMgVgKVmUNP+0gAZ0aKNzrRilk/E4iTMhOGFcGW2MhrqttUpL&#10;a2AGvFKOKuWg5AlBdDbtV3w+36rWy14poGWPVEu8EvFm2V2erV9YX3wSt/KrC7P1auSJksMrvtsM&#10;g9lGab5ealWCdjVolLxmNXQEKYVB5LkQjueIyPONUv1+fzIeIgk2UjFLHC7KUVAJg1qlxIgNA69a&#10;rSzMzczNtLBlWasZJmtNGRWC+Y4bRUG5HEUV7DlhEISO6woBMzTQLGyeFOcYRRn2JlzME8/h1XIE&#10;VAvzCzMzM9WTYimBkUCq0E4uNRBjb4vTLJ5O0zTNk9RqDaTVUnl5fubsxjLy+FPry+ury7Vq5FLi&#10;Cu5whmU5hx/jdKpGSXrUGz46ONrrDI/746PuoNsbI+UdDSeTyTRHgskcW4idQNPF7j6N0zQBR1pD&#10;8sLzPCiIUoqtzQ9ccFevlCuRB9FVK2GjVmk3KvU63E64goUehngQJgRViUq+68FVXYc4goSBqEZB&#10;s15rNWr1ZgUJfSXyoSJAq16em2mgUQ7dKMTBxgXyUuiXIj/wHKALQj8IAmOthgSNyWQOUqVWhFFo&#10;gRjDGbjFzqsM2kIorWFgszNLv/u7/ywI67Vaa2Fudf+gf/vuo/39Q5VLyGfj1HIYeRDpeJTs7XZ7&#10;R+ODnc5Xv/LrX3jlF5575mXPjSClJ55+8cWXfv6LX/ylZ5/+3C/98tdv3Lj5V3/9re/94K9/+tMf&#10;DweT8UBt3j8cDfT66rl2u62USWNyfDidDPLNB7t7+51xkjz51FNnzp09e/7M3OJsmk2Gg07gMJZn&#10;nYPtn/7ktX//B7//49d+eOfmLVDreR4hYIgKLihlSmnH9UtVXO/NM84wgFIKS4JNMkYpYoSFd2gN&#10;hq3FRGyQjBhGbZKMv/WtP/2zP//Gn//Ff/jxD7/77//o3/ze7//rM2c3tE1Hk6PtnbsHB1t37952&#10;XBEGYalU+snrb5bLlUebD0eD3q2PP/jmX/z7W9feHvcPf/LTH9++e88PS82Z2b//9//Bf/9/8N/H&#10;qj/+yU++8Y0/fe/dD/7im99hzJ1bWGy0Zk6fOnv+3MXLl6+G0LoX5LnigiNwFFT9//uDj59wYI0x&#10;sLefBWMKvhhjj3GAfTQMJtiTCo2TAeikDMbpYFGMQTd6PgP0fAKM/mwncDx+BK7Hjcf1J4Mp5YwJ&#10;B6ri6MErxtBgaDP4O9b4GTBGn5CuCuKVVVJrhT5i9AmAjRMFUVCJP8wnxBprDGLCCdmcYy3OuBDM&#10;9URhz8QQqJITLujPAGefFs4ZSNKaaA06sLw5+YEtaCmVUgVy4JcSj0bmOYznMeQoMofN4xEJDWZi&#10;hJTSKqOUBlbGGPikpghQLqehx8sBsnYWeDz0RSnyUPuu4zsCPu5w7joMhuR5nus6wsEFCecMu4Mt&#10;BAUBcnFCJ5wRO0JchJVM4tSdSpVKmUiFdpzlSoNY0FwA1gdAFkBtLLWUmBO9Ucs87vlRKajPNlav&#10;zl38XLh0OZzZ8JwydrdKpXLUH1ivfHu329d+7FTu7RzfffhwNOxMersVJ5+vsGxykGUDGGe9MRuW&#10;KpDAZBgHltVMuhiyklCHnf2jadrPjNQUHuuVqw/2jrY7g/3BJONh7oSi0joeDQI2qDgdNT2Q8eDo&#10;eC+qiagSjRIZVOjC2tMdXbvT0TudZGf3cNA7unz+zM+/8nMRJzPVWjom3a5MU991mpVK+ezGHLXu&#10;gwfdG9d3DraHO9uduw/2Y8OGAEUSaVwmPDWdqwpr8/3usRWOX57V5ZXa6jPl+mq9Mb+xuj4a9F3h&#10;LswuKC2x06o8JkafPXOuXp9pNOdLtRZ3vOGwOxzvhGE6ne5eurL+0svP1Jrlxkxpcak5jY84n5Zr&#10;dDw9zLLewnzz+PhwOBhqKT3HrTcaSufrZ1bWT61WKpXO4RGSE9ygbSzXs0l369GOytl4PB2NB9ah&#10;py6cWVzGFiYITQ3L2/O1ubm6lnHgwehJs0XrFfLM06cfbR1sPiRhKewPpnuH3Wpz1i+XMpkjgeaC&#10;njq9OjM/40fVza0D+EC91tjf2x1Pu/1+X2XEc8WLLzw5t+CcPb8yM9t49oWnL1++fOvOcSrZzkH/&#10;/Y+6D3eSg8OR4ES44aOH25Efaq0q1ZBzlsZTbRQMFxOrkS+zZJobr+Tv7m7vbD8KwiCqzabhQlY9&#10;Zdpn+rQ2ZY1YiTvvv8knPTUdxfHY87xauXT53Bkz6YVqtHXjnb3dO9N8cvbKEzCQt9/94KOPPj44&#10;6uxv7y/MLtVLlYibN1/95s7tj86vNF95/uLsbOn2zWv9wUhr8t67m2+9c2fn8EgEHi5z9w6Pj3rq&#10;uJtmEoehMb4m3bhxbTzJmMV+h0DAEAeNtcpaDR6MtdoaqQvQllDmECoMYYwyTpFmIHRYYiwvHhkj&#10;6KKCO4xhU8F71ABujFVSK50TapCOoMa0TxswoQKssaQoxlr9uLhcUEsEYxQ5GUcmqrVUkB32AHxE&#10;QLZvKUMGbxECqGnONKFCx/EyZRh1EFGATFnFGPM5LznO0tysx2kWT7udIx8tojjSUZOSk/8Sg1kj&#10;WJEhMU5c4TDOwIkmNs0zac1hr7O1t+t5QSkM33rz9Z2tR73uwBrCLYk891e++stv/fR1JEz3Hty/&#10;vbV9NJp2p/L5l36uVmtOh6O5ZnPzwYOjowPHYw+37n3wwdvXb35cr1Qf3bp5cP/u7Y8+uPnRh+NO&#10;Lx/HGOxhYW3j4Zhq/eju/R99/wc//sEP33nj9Yd37/Q6Ry8+/+z66rLD6Y9ee/X3/s2//s63v3n3&#10;9s333nsHLvHwwb37d+8c7Gx/9O67H7379r27t7Yfbe5uPTzY3bVaTqaj23duHh8ewSlVnkPDniNc&#10;wSFYTonDGWwdwd8qJbBHMIRZl3EuHIcJzh3HUKKshkgtY2hT4eRSK4MuisQxlQrZ+ThO+uN4PMnx&#10;KLVFv4UoCbYdIjwXswzngNSSPm7rkzxVVhHki2Y8jQfDcZZrQ5giVhLTm4zGaZJJlWSwGdiUYyxF&#10;vq4ULINMJvFRZ4gVtaWOcJTWmpFU62mWEkJgkdQAjQZfPmU2TZmSlSAo+yEUSilzBQt8d6YeNct+&#10;5JK5emV1cWahUa74Yr5WmamVZ2ql5dnm+bX5tbnmYrtWK7nVsktpzql2mQ1dJwB4DiMmzYpimUhz&#10;MxjF3T5OFfl4knLODGggpD8aDsdTP4h8P7QwfAaBcgg/BjNZNk1jTTRzmOtxz3N8r8DsCe4K7sFp&#10;iDISuoJcwLecxNM+cCEnh1ysirM4y3JINU6STEkoiTDhOC4hxBCR5WrvuNcfp+OJlKq4FBeMwOZL&#10;AW9Ug5WF2dWVpfnZdjkqaWOyfDpNJ3GWSkumUvcm6b3d49uPDrePhp1RMhzFkzg5Oux0Or2D485g&#10;MgVyC8FSBkWPJpM4TQlnUmulJYRPrGbWcGqZ0YEjGpXyfKs216ovzTVmW5Wyz31BHc4wDCAYDX0X&#10;pogez3FhgZ4QLmEe5wHniKMl4eDzRa1ajgIPyV45CgPXKYV+GHjY1kq+V/I+me4K5uOPFP9VVRlp&#10;ZlDyHEfQorM4y5Ui5BCVCqZiEBWMgEiHU9BZiDnOGuW5f/o7/5VXPvfrX/n5f/Rf+i/+D3/3n/w3&#10;z114+WB3fLQ3jCfjei06tbHSajRXF8/8wpd/faaxcO3922dPvfDFL/69Z1/4ytqZqy98/hd+7hd+&#10;7cyZc9VyZdAbXv/ozr07O4JFTzz9CufNwwO7s6V6x2Rnq7jXyfIpJ/z8xrmz6+suZ/3REEJ8/a23&#10;33//wzt37lVK5Vaj2mrUxsNJ56hPKfddD3bQ2T8cD/sQFNHSKGl1ATB1wZ3eOM6UFa772OoQM11K&#10;fM44ZSiFSWATIIRRKoTwYGvCf/+dd3/02quj4TEAWfif/ikOBt9Fph7H/Tff+u7mow+k6Tu+NCS7&#10;ffduZzA9d+HZy1dfKlXnKuWWlfL117+bJ0ej7t5MrfLzX/7ypStXWrMzl85f2FhblWnGDcNXzX63&#10;32y2/9k/+8+fvXhpdnH9177+D12/trx06rlnX7l86SnGHPijzFPGCRog0hoDMFr/DZi/KdbaYsyn&#10;NR7xTmutlEJljD7pKWo0ABj8GVBGH7chDYMwQ4iS6nEDNVbHeGCDq6CBkejUxliL/YQwzij+QZiM&#10;Fb5FcPa25GQXo/BkeBsxFnMYtZQYSpjDAbAwdFLODGEIU8pYqeHNNtdWa2DWJxgIBUpq0C4AeJi1&#10;3FpqlIXkobMC7ONSBDmgNw6nj8EVMAzuuQINhwsOORZGXXAKSjS8yxbBGQQYS6S2OYgw1CDiGAJO&#10;CZiBoAt6sCBliGLU8RB4oBgEfs6L0E+ZoIxzJhgIJQ7nruuGnh/4Prwp8NxquVQNQ0TXqh/UoqgS&#10;evDWchSGHgZyBygcCIP7Rc08AUzEAbkuF56LMBeGvg8vdQryCzpJIStNSK6Kz2WxynOjUccyy2Hw&#10;hhYbhqYUGjj5NmkNxT8IRYNBxBujZZYRy+ALqaETI7oqOJSltLpA6vPV1qznRvvH01v78fWxu5mW&#10;bet0N+Gdnd3h0UGUjzYC3cj2S/HDtRkiMwS8nY8+fp/QtFZyFusVd9x7pk4WyNHx8a1e1s8cmmpl&#10;k75vs1SZo9z0WSV2WjacU04tJ6zW8AP3yFGb096WSYf4/Fst0dFoNEnIzMrZqag3z79yaGtbg9h4&#10;3iAZM0e/+MSF5y5fUim7ffvYcZc6HT6dOoNejmDgOX6p0jDEXVrc2N3pvH/tlh/VIW/X2tlQ1OxI&#10;9O++dL59erF24cz6fLO9tX24OxI2nNdZJrJx52iv0+2Ebrl7dJyOjjuHD1yPEKryZHKwv7/X6cUa&#10;G3HORL645FdqWbspokAddu8FNWJJcu/ujSBg8bS7vbNp6eTUuYUk7c3NNObbraXZNhL0wFVXL5x+&#10;/plnF+dWBIlmmovb29uj6XA0GhDLRh3VOdDt1nws7TgdMo+IIJjEGRMud50ZpO3NSq3qrxd64foA&#10;ABAASURBVKy0L19eXllsztTLMs73D4brG5UnnnimP0QmjfHswcOOEdHc/Go6STv7h0Sbe5v7SGQJ&#10;JVmqe/0e7okcRio+eebJM9WqvXSxubjkz85X9/aO/uSPf9rpkIe76d3NeDAkKieTEWm35rqdcafX&#10;P+52II0ki/u9fVJkg0Zrdff+NvdMvR3Vmh523XhsA9d56fMvbTzxHJ+/mjbPxdFcn5WCpdNhYybg&#10;6dmFKIRhC6/SbJ27eEGNj+ZKpuSknp9fvHr+iRc/p0uL1dXnx6SxPzRj4sxevLp+5RXiz/YmOXe8&#10;/mDQOewzW8KR6uAgifyAEx6VSVQPzlx5Yu3q1VOXz69uVE6v05/7PHaO1Swlna6GAOeXqsxYBJVP&#10;QKpcG4VwBCD/yYUhriA/ewwSIcAQSxml/GeHG6ONMdYWb/7jfoOCHsYZIZ8BoZSiE0ApxQDOHM4K&#10;hNbYkwbTSsMnGvX6o60dalmlVFFZDi1i29ZaS605Y4hcqDOZAwkXVEuJAMEpsrgYe3bouxh8Ao6H&#10;oMGwaJFkMsb5CWCWoJwLwZFrWhv4/uzs7OrysoFQ0mxmZgbkCcq6h/j2vadz9dyzz87Pzd2+c8vz&#10;HNf34jS/fff+w+3tv/v3/57ruNuPts5vbBzsH3zzW9/sdWEnnTAIz589O+l2lmdnrFGVSmV9de30&#10;xil8UH7yyhOXLlzsHB69+9Y7nePjq5cvv/LSy1965Qtf/NwrLz37/NNXnrh87sLF8wU889TT9WpN&#10;MH56fR1jnnv6mbOnT+PtuVOnlxcX1pZXL188/8Jzzz715BXKbLPe8B0X9/cPHz568ODB7u4ugojM&#10;8wBXJYI6vAAXGaTgaENEkFUhfQjUGDDLIZoTyUC7jHDKHYBlFNFWE2MsNVAa5ZnSSOaSNE/wl+fG&#10;GMoopGgtsiMmNeRHMUUZlis7zfJUmUxCZYjAwCpgSLhW6Y9HUKI0Go8YKY2Y5noYZ5M0KzLXTGWG&#10;Zkp3R6Pjbq/bH+JklWQyVwqLaWCinEF1nLuCha5XCaJSCI9CnudxWJRSOlcR0j5HOJy41Oo8dhlp&#10;Vcsrc+3ZaqVZCn1hSh6bqUaztdJCs7rYaqwszC7PtRda1VY5Kjk8FBZTXEGJldpIo3LH4dxxslxN&#10;4mSayzwrCCGEaKUM0WlanCg8x3U4pCHQr1Qex/FkPBmPx8oYJgROAGmWCUd4nleuFP89SblcggUy&#10;SvM8h0B0gQdZegwudC4nk4kCllxOk9hYm2vFBNfWOn6giZ0mcjiKt/ePN7f2tnaOeoPJcbdfCGsw&#10;nEyGuPqQacYJdQWDriEuiCxJkuPj416/P5kkaZpD1EfH3eFwmOQSpEolgWB/fx/tVMpMGQ3O8UcY&#10;Ey444oJzBp+gnIFkeCAxJ7cAhBpXcN93Qx+cOZB8rVKKggBVrRxWK2EUOJA4syZLYmtt5IeQsQe6&#10;bJGjuA4jRtkTVKixJhAWQGCWBg3QD0dGohBFge86hQO6AlOwPAweSQYiIN4GnuP5DjAY2CIhDIUX&#10;dFIKy4epeFhhfn7lytUXhFu6f297pr0UBE3HrZaiBvSzvLSKq2LcrsH3PTfAZ+WHm1vvvnedkPCZ&#10;57+wuHo6zq1hbm84DcqVZ59/8Xf+yT/96i/+6j/7z/+Xz5+7kMm8M5iMJvnhfj/PTbVaDVwPVkYs&#10;hJgitatXozDwDvb2Ll26BORHR0dpmiRZSqgTpznOSuNp+tzTz7/8wstXrjwJuUulQDZqiB0gYHip&#10;LFVq5WpxO4geMM6Mdih1OZyPO0JgjEATwIsS+v4rL73SbjajsAytnAQHPpkOKtXS7t4jP3Cn8XRr&#10;a2tv92A6ScejOE5NENaeeOq5z3/+i1/43Cswnnt3P3708N4TVy5ppebm55555plLly58/PH1/9X/&#10;6n85HIx/5Zd/tVqqXTh/ATAzN7tx6swXvviljTNn/87Xf/MrX/nlCxcuVat1pRSjRQEG0AygjKGG&#10;DfwNGGM/g8e9J4+YhpEANNDx6RvzuGEN/qFp8AfAMADjzHVdwUUxRReT0CklTMsqqXIoRhvOCgLM&#10;p28xAIMfA9p/C9D/uAfLKK20wRNjlFvkkpooZZW2UmqtVQFK4/VnwIoCI/xbUKz+2RgDJox9XIzR&#10;jxuPJcY4Z4yDAE4YvPjxFARh+3i8oeCgSNC1wjzQIBGipEYjz8GpkplSyhiDFJhia8B0oAIwziij&#10;/KS4jgvDCEM/DOGhfhDAK8MoCqLAC0K8ceBsoQ+n/hQ8H7skoHjnMOZwiJq7TmF1joMlQH+xupRp&#10;LpXUIAwbgYW4CENDW6oM9gibGSO1zS1BI5UGsTSRJlU6MXQKqgnFSMR5AASqjM3xKpOZsak2GDCS&#10;cphmw0ziRvxRf3jvoNuZTqKQF/8V2GCX63R761CEzdbahYUrzy6srMM458+eefa5p1dX1xClKUFi&#10;3u9O1f3DAW+t9Ix37e691dWFpk/qPA3teDzYn3Ieu5AOYXqcjo9H414nSVRYd1pLtjKbO6WpIlTw&#10;JB7tPrqdTrozdb9eEdPRQRQKZvKF2Ua53qrPLVXnl0RUSXObSXV/8+GNGzfGo149DNTEHO2qmzf3&#10;f/DjnUd702de/PKjnaNub5rnru82mo25YW846PWZytrCrEWilU+CHs4b3c79Gzc+fGc67t+7877K&#10;OtWQVkOSj/ZvXX/D6PjmzcOtR3vMZOP+/txs0wlK9cW19+/ujLRYPHX5yWdfWFiYCwPy9LPnGw2R&#10;phNLR3F+8M473719++2lpcqFM0u+ZypVsby6nObk/WvH+NowTTLY9v7+TpJN661mrzedjPPjvf2Z&#10;VqPVau1sdx8+7AvGfOE36uUq4lPVKVVLd+9vvv3OjY+uP3r7vVv3Nw/fePPG8fHI8YKth3s3P9ru&#10;HHbGg+zu7e2d7fS4M3rvg9vvfXhre6/3xjt33r/2aDjMy9U2E95oMraWjqcZocQRpFKvnjp9lnFa&#10;C8kLz7eMjXujg2qDDgdbWTI62D0YD/HNvDKdiDAq12tkZqa6vrFYrdZ7g1F/OH3w8BFMMUmJ74fV&#10;UinyvSxLqzWWZqPRuON6xA9IpUaeeubZwCsFwl+ZmfFU4mXHVTb08l5361qJDr7yhaunNpYIIZzQ&#10;zvaj4d5md/vuxx+9OxqNXC84HieisZqWl24cKjt7VlbmTz3xUqrdOKPDUdJaWGo2a7j1IIp++Pb1&#10;pZn6M08+VQ1L2BmMkjs7O0jYur1eo1b5ha/8PPx0Z/tgfq7tOCRJYiEsU0p+BqDgMTDO7X9UEB4K&#10;0NZIa38W4G8AZRATTgANOCjmFsPtY2yf1fakEy/R+KwTDcQOSik7KZwjQjEB9z8BBAPOeWEKrtdu&#10;NbD5dQ4PNCza4Q6nDhNGqeFwoLTq9XtKaS4E40wr7XjecDw6ODjodLrCcWrliuO6WEEwxgmjIA1h&#10;rwBDjC0AdBAiKPOE0yxXZxutNkwjLG0sLz311FO/+Mu/tLy2UvK9ku+nWXz3wf3DzvEv/sov7+3v&#10;DYdDj7E8HmPkqVPr1WbjH/9n/6nO8q0Hm7/w1S/PzLTmF+ZPnz6NdPwXv/oL9VINJ+BLVy4PJoPB&#10;cOi4zuLCYlAKH25v3d98gMaXv/KVheWldrsdBiUPpz9ppqMphB56Ybsxc+70uVNrp1r11nSc9DsD&#10;h7uPHjy6c/MuuFtcXGzWqw6EYrUQTDA6Pz9z4fyFM6c3zp87ffY0qFugxh4fHcg0hwg4N8wh3KXC&#10;Ja4nAgfAAgeA2QTyYYRyxhilRCPVLSI+4QxB2XEcRnHeMzqXCHyfqRINY4yUMsuyOE6UslLqPDNZ&#10;hi6jpM5SPZ3meEwykKCyXGXyBHIlpZUYmeo4lpNpNpwk4yQfxdkkk1rwVOlxkgwmySSVgzTFXWN3&#10;OJ0mJ//TKSWVxW2NlNpoAqUyQgxjBFA0iOHEAjyHCUaEwz3fARCYqFY415VLYbNRrlb9wEOuoz2X&#10;+h6NQqdScis+jxxSj7zl2cb5jcWza4src7V65DSwJ1iTpxOZgccsN3lujSSmNx5NkqkmJiyXPMc1&#10;OlV5Aks0RlmruaBBECCNYEzE07TT6e3tdwaTJMllrqkmdAyWJ2MpDYHUhWspGCEY7whKrWTE+g72&#10;Sx/yJ4SgxjyIDaZIGaWUWcKwC2bajqZpP86743S/M9w9Gh704sEk6w+SwXCaxJnWmnEb+qJVrcy3&#10;Zxbbs0tz8+vzSwvNJs4q841K6HJXMIdT7riVar1ea2LnxqOGVuPJJIbqFGEc0s4V5AwDYoyi5uAL&#10;5oFXIENqC77SXCp4Fhfc8YRwylFYr5abjWq1jEAZlSIfSYAnGPQCBlzBXZc7jtCQlyGEiSJKWGuM&#10;kRIHniRJUzQAULjUGp6OkXjPOKiFYjlmA5tTPDLX4WgAM6eMwQ6Q+RoNuTGMpujiwnGKRV0XmGoV&#10;EEL29x+++up33nrnp5AS5UEpml1eOTua5O+89+5hd3/v6OFo2l07s/rUs0+dPnvqmWee+c3f/M3f&#10;+Dtf/+ovfvXnf/FXnnzhlUqr9dTzL7zyhS9fffLJazffnV+ur2y0dw+xfXQQxGH5rnB8lwwHe/3B&#10;YbXieJ6xeloKgw/f++Da9evTWM4sr4bNdmN+yYM91mc+/7kvPffsSy+99LlSFElVZO2C4yzk+0HA&#10;Tho4cfm+73keYwy8ADgXFJ6JZ44mWHQcIQpwimIZrZRrP/elX/ril35xaelMrT67vLTx/HMvnD17&#10;utPtPNzcm585tbp8qVFb6Xam5dLM+XOXu93B3bu37j+4jfNmtVrVikrFtrc7R4e9P/iDP/h//r/+&#10;xf/8f/E//qvvffs3f+sffu5zX0CI29hYRzzcP9i/du36ZDwGSY4jcENRLpdBJ5TAGeNCQAHWWjwW&#10;2tXaWgtVfgZ4/AyMLrSG8dAd9AaEj4HzguXHw/DKmsfNT37QA0AnYxzji7a1wG9ObGB/b28aT9GJ&#10;t8ZaNAzeFQjwZE5Wgcmgu4BCnkCBn6LGH9Zl1hYjT5J1CwKNoVJqgJKwJlMUbTCkmP8zf5j8GbBC&#10;EFi/gJ8Z8h81LQrcB2qjvHhhQVUBhhRX1EZb+IC1WO2Tm/UslZnM01wneZakeZylSSbTTBbtNM+U&#10;0dZYazWBSA2hhjEGTXACoxGcQCuOKwpAVPQ97nlOcFJ7jnDxwuEgmXIGIAyZtAU2TQqMyhoEIuBX&#10;xhAutLW51DFWlwbxJpVKKqKUReDBBT8tsnYhCa57bCJNpm2cm2mqJok8AQ1HiBOdKausk1kaWzLI&#10;M8AwzydSTjKFz4OT3MbKjPN8mCeHWbafxPvT6f4k2ZtmR9N0lCeOGbtHH4idnwbpw8COz2+szbfm&#10;Z2t1mk52736Y9Pen6fj21s72KFWVpWPSGkanO86pfPb5+2RuUj9Na8sUG53sl9j4oLcbe9EBb2bR&#10;rK+mM3yaTYY7R927B11WnYmtL3mgXZ/CrI3imfJEOwxnKZPS9F3Hzs/UlprlmQruCPLxpOuShMt+&#10;yhyeAAAQAElEQVRRd/fhx+9/hO7pSL/x1tvLy8vPnXsyUGx/N3vy+ad/4eu/e3dn/N6to6nyKK3c&#10;v7sfj7J/9A9/++KZ0xutyoadVB7daHQfrrCsKYjP6L1bN6999JbJdzfmcn/4xv77f3T/+l/X67wx&#10;U3nqufYv/drFr3z1yS994cW1tY326qWDrGzaF8rrz0Y1pDOnW+2qMtPdrXvJdMQcctzZrpbIynJ0&#10;8Wx7vi2SdL/e9OqNcpaT135yc+eQXL+3e39nrz8aZsaOFf34wf6gr5+8/MLSYrtacff29oZDsjJX&#10;Pr26Mjtf54467O4GEafKbN7d+fY3b33/+zvvvtvZ2k73DsjO/mRrdzjok3rZd0jlhZd+6dylF1pN&#10;f25u8dqto0QFCyunGGejMTnqjL/32o9/+Obb40T6UandqAQOET4pNyvDOEH29cKLa8+/sHY82Tsa&#10;HrkBH/THKk0it5yMyeH+1KSkdzi2sE0msfHt7GzBkpvt2Yf7R+OMzC2tSOltb+1PRoPV1XYp4u0Z&#10;fEB1faFDlz7/8sv12lx3b+QMRtWjm/q9b3S+/3/f+ov/zeAn/6Y5vP7c6VKzrL3A1iqlMwvzfhbv&#10;3H5v6+71SrV54fKzueQ37+y+//BoMxW1K6+MSmuyeqaTh2mSD446jeXTbrm19XDzcPuBjNPQiVYX&#10;1g4e7gaczVZKNYfEncN7H3y0e3fzwZ2d9967fe3azqOtZPfgWAgy28YO4TMG8XwKWinEHuwTeZ4b&#10;az8D+zPFUPIZaNwgWV34rVS5wWSlVIGDfFq0Bo6/mfy422ijEfAeP3xaPw5qeGKMoQYILhhlfzMY&#10;+4bRywvzruDbWw9Dz83SGFEHW0KWgQSV5xIBFtsbpmBJmFGn10XUabdbpQif3x2ikIESzphgzCuC&#10;lBAMawCKHmrsYxCEUmVcwgCR61ukjoy0Z3HvNjPbbm6srWysb8zPzz3afHjn1u1aqfbGT1/3XG61&#10;Wliab840B+PBjZsff/3v/Mag1394/8Fsux0E4edf+bzjFpeUZ8+ew8fxarU8Oz/7aHszThKcN779&#10;rW+//dZba+vrLzz/AjbjVrOFJE9muTYGqRt2vigKgcQYnabp0tLSlStXr1690mjUV1ZWcG3gus6j&#10;RztGYbhRCnLIUYAEoq9US/Nz8w6SBt8v8JSCEcp4gESPYg+iFlkhZ1QwIgR1BfNdx3eEwzinFACB&#10;EG2IMVYDs9RaW2sJIVCWoIhVwhUOXqETPYxzNArAwtbmmZI5iNFo5LlCJAPkUveH42mCDUVlSufS&#10;IMnL9Umdw93keJIOx5PxJC4ieK6nmcq00YwZfNKzZJxmk0TGuU5zOU2yNEnhBpnM4yxPsizPVa7U&#10;FJ1SyVwlcZal0moiqCOEI0E8BZsiCPwoihzOBWW+I2SecmobtTKOtoHHHDzoXKaJIAZadahmRnKi&#10;Ip8hCp/dWJ6fbS3OtGebtUbJn6kVN/TlgBOZeo5QSk/Ho2G/p3E0dwS3SsvEEVZDl0mqstxqQy0S&#10;SaqUQfYwnU6PO/3DTrc/nHaGk/44mSRymmBfE34YwLCNyiFYo3Q6HUOwSLw8NzBGZ1kmpbJWMwEt&#10;WSUl48zxPYKsnHGDDU/KcWa6k6w7iHvDbDiVcarS3CQZEnBJKXe8oNlonVrf2FheXV5aWF9dXFma&#10;ObuxurY8PzfbbDRqUSn0Aj+IwhlE93KpWq2GYUQIAVVUOKPJdDydZDI3mmhiGOWkMCcOauMsm8TJ&#10;eBqPx9PxNIEKpATBEmTD6hwmfNdzOBeU43gTlUoIk4XItXIcRzgOiJdaWUMKzWbQQx7HuAOZTEZT&#10;NPJMDycQWwL9Sm1YoS4IGvjcIAx8vxAa3MF14DcOasdxguBxJ3pc+D4oRM3g+oJhPeSU1hqlNEZe&#10;vfr0+bOXz1+8Or+wJFx/Z3tvb3d/OsmRttebs45bvnDpqdv37v7zf/n/+M5f/9Uf/fEfd46PtTaN&#10;ZiMMgu+/+uo3vvGNP/rGv//Lv/yWtXY47FMuyyWyulIOXOB24mkyGo2CwAc5QeisLjXKETl/bu3c&#10;+XPloLR/ePzdV3/0xjvvT7K4UsOdwXylNrO+cTZO8UHG8X1fcG6MAeVQAVL2Wzdvbm4+mJ2bA6PA&#10;Dt7QH0WP/8Mwyk4KpoBZPBQ1pdDPNMUFpdlYP/vzP/9LX//637tw+cqbb7711ttvdjpdC9w0XJw/&#10;tbZy/okrL1y++FQpqv3FN//i6PgAlxE4QDz99LPPP/vyP/7P/LPnXvhcozW3vnYqy+T29raUstvv&#10;S6Mmk8n6+vrFixfffuttcFqvN6SSURgxUI7AgbMHYwgZnxDDOaKVQr8xqCGxz8BY+xmAqcfjwcVJ&#10;G0xQNBgrGniFdjH6ZIo9KegB4BUYttacrKLQg7Y9iV17+3twH/QABQCdSivOGBroBKDzRFoFDjzi&#10;57MeNNADsNgCCUPDGPAABAhSxhoL0Fiy+EUTro4hn4D9mfJJ1//Xz98MMQbr4j24YAxxlRpjjbZA&#10;ak5WVForZZU0UuoccS/P0xxswbuLOs9zOEhR5QpqUnAVo4llGgi0UcYYaxlQY40TAPsFcLgF/gCU&#10;OgUQbgFwcWutNFpKUyyqsO5JG7pXhYdO4eU5CDEZPF2qVKoM62qVEy0tzhVaGQupSG21skkuJ2mO&#10;KeMkHY6nkyKEy1TZzBDcAFoiLOVS0ZNhcpyr/jQZxOk4yYdJPs31MJWDNO9OM/QfT9LjcXIwzfaH&#10;ye5guj/JBplUWRrQtEbGbSdeaIQ7O/c2tx7u7x0c7O3sbt4NdRzosa9zlWQPdo4Px4g7NRrO5WIu&#10;aGxQ5sGAL118YjKcBEyncW9r73B3kKSsZGhg82T74f29bvdglMapYWFNgeY8l+DNqDKnzagy01iq&#10;Vefh5sl0EgZlLUWrPs+sY1Q+OnpE+/dGD94xw4O1+Tmds2sfP9jc628fDBbnVr7w/EsBIWWv/NMf&#10;v/PTt94PEZgqM93OeGdnsr29e3Cw6/v2pScvIgk9Ww9Xys5yw11siFBkSEab9eruzt37t94ZbF+7&#10;99GrVnWVGdUa7umzC7Mzwblz85RlK6c2ZpfPiGi+unimPr8alKMsn07ibqXmpul4drbeaovJmCDW&#10;eQ4jVFmuZ5fbbhR0h/H7H9zb2SG5Jtra1lzDcNloV73AH02mp9ZOHzx61KoEp1bno8A7c7qyurog&#10;s+l40o/jJMumgjPw3mq0HEoYJYFfiqcWm/JoKMOg8dyzzz3z9CvaOkQEzdbMU088eWptTUmSxHm5&#10;HJ06vbS06PZ69niQ+aVKpzve3tr1HDs7W15aaRCiNjc3R6OBzgej4d7x0a7nO7du7QShqJTa3eNR&#10;EhOdQ4mqHLFm3amWS53O0dHR9NEjjI9ffPFlY8zB7p5grFquPP/scwvtmbn2XLlUb8+uiKjcWj2b&#10;+UvXH8X9juw92rv72jft1gfk4btz2c6C3p93xq7uvv3Wa3fv3uwnk1sPdh/tda3hM7OLz77yZVZb&#10;vLYbb43oOx/cy23A60uElucufV7U14eJOX/pChbaun8vHve3Ht0/PtqbnW13uvhUdJBMR0d7R/WK&#10;HwoV9/uVIDi1cYZzr99LIZZyGCzNtcpB5FjKyM+Uk8CKEAaOtIE5fgqf/hZ9GG4oeQza2k+AWK20&#10;1AAYs1VAcDKm0BUmkJOzubGUUWut0kpKqVRR45HxYgc9GUWEEIwx7EPYU9GPTgwAMgzmgqN/Mpng&#10;K23g+9gzXMflnCGhHg4H03haLuMCKwDi8XiMbNgLg1qthoQDs/I8RzxTWgO7YNTh1BXMd5FDOJ4j&#10;XMFdAbsyINkaiVCEBkM6QgxGBp7DCZWZBGHoV3nqOsxh4vTq2sr84tXLV+LxJBkPr14+b4V5sL25&#10;d7DfHw0vPnH1v/Rf+6/cvnFzoT2LpQ+Oj7r9zs3bt198+XObmw87nc7ptZVzZ899+N77f/qnf8yo&#10;/epXvvzKyy8uLc4vzs9WKyXGiRBcphkjlFricOE7bq1cifywUasKRlzBo8ADw8uLc+fPnllenLfY&#10;TCjiu6GUQhdRKTLaaG3iJLbWomc4HAohNjY2IBP0WPM3+wqmMMZR0DDFuyKhtxbzoTnGKGhxMYAQ&#10;AnWjxhCGwM4KjUAXjuMwxtD/GOjJBGVNrm2uZK50CqGiBSK0UgadJskgUYWQl+YqVwYNbfkJUGWY&#10;1FYTqi3aBMkfAgBmEWxgBK9IJpVUxFpqKRZl2JII9iRlc1ngodyBCWJpQ5k2tnhLGHYvTbCuTHNA&#10;brRVUsbTZDpNjDZaacaZ0lpKzTmjjAZBgJ7A96JSEJZcLiyhWDSJk6lgpBz5SzP1ixuLV04vPHVm&#10;8erGwrmVmXY1alajRiUiKqU6r5fDSuiGLueUQL8Ey2DJLCHYKTj1BA9cRwiRy7w3GB31hsfD6SA1&#10;g0Rix5pOJtNpDKNljPt+kXcaa6fTdDSaEEI4F5xzP3CVxuwMPQwGSi0hBgAmwOI0iadJOk3lOM2P&#10;+6PD7uigMzzsDrrD8d5xf+eov7uH48IYCJER50nsOpQx6Qgd+gzMwoJcD4ubgmuZJicFZgwTOj4+&#10;Hg6G4/EkjnFwypM8S9OiHhdp+nQ4mmjszZkcjWPwNR4iEc2MspTyLJVJBgEbyhzueIYw6Jcz5jgs&#10;CD3hcOCXmYIFSmkGY9CupkmGNH0wHCdpHmd5mskpFlMaIorTHJn9FHwmKcZba4tTgaCuwzxXoHax&#10;iKBQFmecMQ60EBRlFE+orTV4VLawGN8JzmycSaf6+kcPVlcuLq9uROUy9+hg0kN2U6k2Xbe9t5ut&#10;rj370zduVirtWrMOIdy9cw8+DZv70avffff1HwaOqFVK585uvP7mG/sHw8Wlc88/89zXv/bzs7MV&#10;XMm4HiOOYG5FGi+IKqWS/+SVlbkZb2GuiQsIyqy1plKpgc6dnZ3nXnz+6pPPehBKGAVBaK0lhHie&#10;57guGr7vz8/NwYUPDg7rtRp4y7IM3DGGj2AWloExPwtGaxhSlidZljCOU5aWuAHhAtp59dXvN2fa&#10;d27dGXYHDvPv33koExq4FUH8aqXZOR54bhCGkeu6N27c+N53v7+5ubv5YOett9467nbas4vPPfvS&#10;b//Df0wI+z/9n//3H177cGZurt1u4979t37rty5evGiMtgb/rCMEWJCqKGgACCEgGA2AVgpgtEYb&#10;QGDBpihoA4y1n7wt+jDGFJ1FGzPwRqMUPfizBjghBNSPAW10a60wXBvMtZ/0KA0ZYiFEEaADPG4L&#10;uFVhHBSPPwsa809UQGkhYbxCg3EInqOBR6yCGngAGIz2zwJl+Pe3cRptIJrHwxAEMARt4HlMeVEz&#10;RDaCmeg3JyGMWIZfcIPYmGsrtckkFJtLrdGZSZXnKkWPgn4BVhmjTFEj7gEIYzBmYFPWoFBKtdFo&#10;Qy7KADHEdxI+SJFnS2KkLSC3OlE5IJYZPC5JcwAamdKIsQCpHwdqLrVJcwsHTzKdAyNlqUKjIAkh&#10;IsnSBv7U2QAAEABJREFUOEunSTJOE0yfJglcGw2MlMBgYJZWSZDJEB2kNoBEqmmWjzHIFAk9sE0z&#10;NYqTYZoPkmyQ6eNxPpgirTf9iT2a5AeTrBerNNNVx0Yq7XUOPr595/7mlqLe7QfbfrVqlCbjoR10&#10;4of3su0HZaVbZZx7qxyuF7qBG9Uc94XVqBlvu0jbe4Mw8GqNpleZ3TsYV0ToE9IbTe8fHA9JwBoL&#10;xC3nmYoCL3AYVbnLSAkOSohVYtjPyn6JKHF0pO/fm7z+xiMpo3LgtbxU775++O6f2f7WbLXSH44v&#10;PPny3QP5r7/x6tFwcGp1caVR/vC1166/+aYcx/E4Oz7olCLv7NnWnc3bP3rjB4vrrZmF8rkzp+CS&#10;3Bep7Lv8cHHGxPEIqPJEy1i5Tthuz7YXZxeWm5k6nmmxwMkmw8O1c/NOmaeSliqtdr01066vr7dG&#10;063tvRuOm5ebkaby9OmFRo1kKTnuDjqjbJSRXiYfHQ8/vIHI7b388rlyRGbaEXKr2dWq4tNhv3t+&#10;bd3ncni8k/S7VMpkMJBxzKmK02GaxpB3lhPHwdZiW41quxXMNkuVwDeZZZqohNiUHe/3b9+81+0P&#10;glIgPAohvP6Dn7iGxCP1wQcfSdm9fHnhzAXSnuG5lp3uBOF/phm8+PxZ19H37n+sdOL5fDIcISc4&#10;tbQ86ffXVltPPvvyjVs7hx1db5AgIAtzbG4myqdyd+uoe5RoRQDN2kwrrMyWgmZFrC0gT3be+NHr&#10;6cQKWxl17d5+osJZOn9RrP984+KvXHjqC66lLpzraJ9n41YgWj4R+Wh5aW6EtZPp2sWr7csvycYp&#10;nC9wNGqduvooc8mpl+ae+qWZ9saDD24Oev2lZ15ilYUJrRuvlWVksP2w5djz51ZOn1ttz9Wok5cr&#10;DnOV46rVU41aK8h0XGv4s7MzcYp9PGk1ea1MmMkn/bHN7LSfIgGjnxWEthPgjHHyn1KMNgQuewKI&#10;Lo+BEEN5gYoQog2igUV5jMBoA0AnwBqLTiyH2phi7zTosn/TqbXGPgTIIaY8xzDhCCnlwcFBlitl&#10;rOMHaSab7dlc6b2DI9hUGEZCOFIq3O5gQz3uHANzuVIplcthueQ4AusXdS7TOEYssVoDLWIuYzin&#10;cLB6Qo/BngdAJ+PgCfzgiKks0ZRazxWe5xklBaVQO5Zz4SKev7ywcOHshf/Mb/+j73zrLziG+U63&#10;2/WDAF/SB6NBWCp9+Ss//+Mf/ujyhYv37tydmZ1ZWF4sN2rCD3706vezaXLt/Q+2Hj66dP7Cr//q&#10;ryzOzyK3S+MJ8AOQKvqug1U445BknufagBJEeIs2oUaDExzBQCa1AvkKDFmbLCu28IIrweM4FoJr&#10;ZTBHykKalFJEfyGE1rYQPSEG0jdFBiy1RdzMpS4aFgmV0QQR2SLWG0rQVlajATgRHXUgNg7ERcYB&#10;yYBSytAusIJaqBTDYA2ojcVMo7UCgPJUSk2QjluYT5LJ0RT5ZZZmMs11ZpQqaGHAYhknjHLmMMaA&#10;BDiVllIqxgRjHMQVt68S+BQ6lbLGoI9imFY2kWqSZimYscRYCmawzcBalLGpRs4HwWdJjgE6lTIr&#10;SlEjC8QCWSaNsZASUGJdaomgxaEu9ILQ9xzOGFGMal/QauC2q/5cNZivR2tz9Qvri1fPr106tXx+&#10;Y/nM6mKjEpRcitx9od2ql6LZVnNpcWZtdWFupjHTrs3P1hvVqNWs4tp+fXV5bqZFqWWFKrHBG8fh&#10;BmylmTFGeD5sUmoFdkD/YDyaxFPf96MoEpT5jkuNiuOJVie2YUzguy4SEEaiwIcZgAUFaTI3zfQk&#10;VYM4642T3jTtDiZbB8cffXzn/WsfP9reH07GSRwDLee0Ui2VQt9qTY01Sg+Gw2lS6EhKCXMqlUqU&#10;0ngyllmepmmcJTAbZcx0mo6n00F/2B8MjntdvOKCl4KoUq4EYIHCOIhRUuVpjil5Soy2RhqdQ6sW&#10;cdRYqzXUGScgpFDQeDoBEq0gbVq4gVvkrFIpKRU0hmGQwyQBIfiNMVJKDe0bbQBaFW3wzhiDMMwn&#10;4QVPHH+MFTVnPJcpXmEWlF6p1H79a3/3y1/6lV/7td8UTnj77j2llON70yRxvKjRXPrKV39jeflC&#10;rkhvOHi4tXV43H3iiSeiqDweT/7w3//e//h/8j/6/X/3b69f/+jWndtcuMsrpy+cv+I64fzM7IUL&#10;55559gmwlsT48k/iLLVWqzwmVs42K3k6fuft1x8+uEutvHL10qXz56vVGiis1Kp/5+/9fehyjIBA&#10;iOM4EDscjXEOAUGzzWaTc4YesBlFJXAB0CBaa/R8Bug01hpjpNaZkkkmZa4Qd9GzML/0tV//u+tr&#10;G1/8wpc+//kvLy+vf/lLXzWGwsQ4dz3Hr1eq/53/zn/nt3/7H0Yh2JzOzi5kqXzttR+99c57VLiH&#10;B90H97eIFVFUWVhecAJnb3/nzJkzuEI7d/7c/PycPSmOKLJ2EIwGZ0VBt5QyTVNQCwAl6CnAwFIL&#10;wsEpoOixBeVF4NAaisXIx4AHYADAHIo3FuWTucUADNVGK/wUnUAFwAgAsOMNXsAq0LDGaq2sNY8H&#10;oOczMAajTiptEMc+Awz+FJQxEm0GlXDBOIM6MIwzhvozwIoW8QQ/BKHNflbQgTYWwVt98mPQwt/J&#10;suDC4k/j2YJZpSxAKqW0hp1rbY3WWmkITGqDnkyhaGUMgiDQEsQSLEAYBR3gjVouKOeccWYZtnWm&#10;jM1hg0rlSuZaolZWK2seg6W4naFGWwwDwlyZPEf8KdbTWNhg3SLaMFqgMoQhwKIuwCJ9UplUMLPJ&#10;NEtziVCcG5tbmxuSWZsRNMw4z6fKxEYnWqfWxFoDEmmmucan1HGmxrkaKx0rk1qWU55oO5F6lOp+&#10;nA5SBehL0pNmoOnBOD0ajJPp2CNZhSRlParqoR8fuGpomVNfOONU5pvza3Nz86eXFxsltrzYKpfC&#10;SqmMG3cnG86UWN2XJSf3WRyQoa+OK2aYHD8iKm41W14QdSeytX65sXzGKJlMJ7lwbKm2dPp8udIg&#10;XsUarqU0Kkfo5irT8RBXeJKVY1t2S0tENEZTu3802txKCWFW5/2j+3z4YC6cvvT0uTgeLq9svP3h&#10;7Qc7k51j8lev/SjV8he+/MpCI3INKQkbCquyyWRwfPn82le+8vLy6uzyyrzldpwm+CBRCbNKOKqV&#10;pqUwn0xHCyunWrPrm48Os1Rjj7l398Z3v/t9R+TVulcu+/VG5fqND5Lp0CGpq8bzNbcsVBIPQRUx&#10;/tHBZDyYIiDvPtpaXCjV6mSamN298f1H/d2d8d17CReEce/gcDuMSLc3DCMWTxGE5KA7fef1d3/y&#10;g++tLM0gUi0vLKZp3JypTdK+45P2bPn8hdbcnC/19Lg7vbd5m9pMqySNE50TSgisZzpKJsMEMiz7&#10;ThIfl0I26h3PtaqNStgok0vn62sr1XqVnV5vnTo7K/Uky9Nio+QmzUaLS+32bLXeKF2+eAbfjS9d&#10;ujI/t8CY6PbH3/3rH27vJOvry7PtOj44nD61BIVSgj2RnDm78MILF69cOT8cTPE1dW5uvtUsf/6V&#10;Z564en623Zyp15+6emVprqXyfJyZ5tIFr7G2ePqp3jifZMp1/SCq1FsrB8fT137wk7def2sSp0fD&#10;SSLcxK92RT1vnJp74ucb51+6djC+eRinzVPtq190qvO9R4c8qotqk5TaY+MErVlYeJakJo/XF1s4&#10;NsTjwyefPLO60n7mqUsrq8uVqAT3DYMAnoUjzfVr27Vq9Wu/9ou//NXnI5e26lE86k+HQwZX/wwY&#10;/ZuCyf+JQJFhfArQ96dgMdicvENLF71F5oeeot+az5Yw9pN4in4A+nMEBl18zcTaeESnQpHKmGIk&#10;oydEcXbY6SQZvrwxyh3uuLPzi3GWH3W7hNFyubz54MHOzg52dDAclSJsFQa4jFXWcMbyXI7H43QS&#10;G6OpNQxADCMGZIJkNDihniuQ9wBwt8UElSbPrWRCuJ6AXfriJE9iVjjcKolMLogiynmSZ2dPn37h&#10;2Wf+1T//v1KlTq2vtZvNIAwcF4c08uRzzxhG33vzrYX2zK07d+aWFrvx9Ilnn/7g7Xe/8Xt/cLC1&#10;82u/8iu//NWvaJmBEodTpIZoo2FNprWkzAI4h0ggCkModmWDxJVSa6z2fKd4i11DMEKMIRaaxo8y&#10;lsK5FeRHrbXKWCYcgmmWEkaF4zEH2btLqUM0N5JoDcJNLFUMno2R1mgC/Fbqk8iusDUYZQgejda2&#10;eGMFpMAF50hqBTkpeEAnpRQ7F+OFyiyjhFnCqKUG0xSkhvkKvptmEpg1yMSugHaSy9yo3MCjjaQa&#10;KgMvWAdMMUZcwRyXOg4DGKOsxkTFGJNSpglUOo2n0yRJsiyLs3SaxtM0wVUNYJIijplMYsVcatsb&#10;wVsng8l0lEzHaVYgIhR8AZJMwkPG02SapKghRkKYNdQoLGiopggu1BhBGafFfyAehU7gEAaS06kw&#10;MhKiHnoLtWCpFS23S+dWZ86tLizPNmbrZZeTku83q5V6uYQ8vlYK6hV/tlVpVL2yJxrlsB55tdBZ&#10;n2vMY5CDj2oGWilHQbkUIJOG7EfTeDCKM20TBUWxwXgCjggkKfNaFDXrDWqJNhomAOMpeW7Jd4Cz&#10;XS2VQpcLZjSYsML1uRcazsd5NkrT42ncmyaH/WF3EMe5zTWb5noyyuLUaMktSAD7EFCuOeHacqyY&#10;5jLNtcNp6LsA3xWgDbIeTadKasIo5w5Dau+IejUql9wo4NWKGwbMc6zLlMc1vlxBlZxYuJvrcN8R&#10;gYvcmAeeB+KttZRSY/Q0hTJjKTUWzTWUwB6brjIkywuzidM8zvIMz5Yx4RgKS9Bg01hLjDVKWa0N&#10;SIJ5nTwySj8DNNFGjbUcz5UyVVoZY/C4srJy+szF7373tT/90z8vlSqWksFoKI2+cPnKk089t7i0&#10;0mjXpc47veP2TLPdbq+tnfIDb5pOzl06f/bquXK7du/R5ofXbk6mGa4M/uiP/8Nbb3/4re+89va7&#10;H+7uHqRpCqG1G/XTawuLC40nrl6ohuV6qeF7zhNPnD9zdvXnvvTyb/zqr9ZKZaiPGrW0MIcLd2WV&#10;77uQs1YqlxIN13FA7XQy6fV7MHhtzHA4tNbglTGGECI4By/gEVA0OH/coJTjvcy1UhZS14paw55+&#10;6oVTG+DvmaefeQHx6t7m/SBwf+VXf/mVV14yBiumUmVK2ddffzNNcwv5ZxncpFpv4JExVi5XQdSF&#10;Sxd/7de/hlWiqIi6oApkeJ5nrHVdl3EuHAdUoUEZw1sp5WNS7UnBYABIxVuOwSeAR7w0Wmswnucy&#10;z3VRMA99qD950PqTRwwGks8AjwWAAmvR+RgbGuiEIiA9tLXSjDMDDApSLAwAeP8G0IdXpngPNJ8B&#10;Jv4NUEMZocxyThin8DVeBAi0GeOfAAZTRlEz+h8V9DwGkARKAEoqVfxJpdEoaAIJSmsFm8tRoGEN&#10;o4ck8BoizEEn4OoAABAASURBVJXOpIb88+JZ5xiqiw0XsUsjeoMsLMkcCtG72C45FYQwhuUMXNvS&#10;Yq42UlupNYxcGaOMfgzwG6uoNgSxWClLTtBxwgnlhIkT4NpgIoxD57lC8MwkHNMgjMM38ZjmMsny&#10;JNMARC6k48jUkawMMtnLZTdJB1INlS1A2oE0/Vz3UjWWZJgbPHYydZjkx6nEjW8/ld2pxFV6P9H9&#10;jHZzepTZ3ancGmeAg2mamswx03Z2dFrvPSF2Lzl7q24nsOOUVhJ/TZWWidc4v7rR3fw47z9aX21d&#10;eOaF+TMXT184e36jseDuzdgHLb/H4vt+/nF2/N6d62/DRJ3Qay8tdSb5w268mzkTFiB8Zyp2Zxfn&#10;zl2anZ1tVyobC6uzjTnuBNzxKp4XCjbtH+0fHW4PbYe0B2yJVU+XmnNBxZlbom5g3//og90dM+wM&#10;X37ucq1VmqTJj956b2v3OKrQ9qKfUOfavQenTq+ePzu/2CZljwgin7y09PnnLq/M1p+8sGLksNfr&#10;DUeTxGbH/YedrVeP7n/HIx1rYmUNdcpBbYUH7e3dnV7nIGDy8tkmMVmaJ/vj/p/99fcopY5OzPB+&#10;gx406GErSF3u+e5iwM89upWVRW1tfn5lvtk5mownZDgkoyFxtDfYk/1t0ozCwCX9YRyVSKXipYkx&#10;qX/4YLJzb3jvVrfbHYEA5rrdyeho0CGuDatee76Kz4flMimVbK3hLm+Uw7KHCMIFS/KkVBXlqhtV&#10;/Faz9dJLL22s4EuDu9B0rpyfFTxvtEqDUdxquefONxnpH+9vUjONomxlI6zWCKOwYmKMPHd29eXn&#10;r64stsPAj8LScJRRr3Q8TG/dzBwWLrRL0AbnshQ5u5s75bDy3LNnnnnmchg6MzMzfhjuHx395O2P&#10;7jzcyUyyfXD/448/qlQcx0maNXtmNXz+uVPW2niclKm9d/2DncODuTPnzj77+erKk6p0rn32C5df&#10;+IXlM1fefvfW7UeHjyaEzp1qnn9m43O/tvD5f3jXzL5zvxedfiLauLKV8aHfJKcv85m1I0l70rBy&#10;iZaDaK61eu7K5StPLzVCT3WvnF2gcjLfKi3NtOPedG/7+GivPxwk8UTu7gzHU3Lrxj2b57XI/dLL&#10;T7/01Nmnnzj14vOnmTL6M9Dw+cdgKSkKK6pP/rAxGGYN5+QzQGr1GWijwC3GMs5RW2ustdTgdE4Z&#10;/sF2sDFbIMFL8mkH3pssVwBDCeWMYofhnDGCBiA/Kb7vLi0tuY63d3igrEE/vIsxtra6KnO1t7dX&#10;K1em8dRzXGil3Wy5J0VrNZlOukfHnU4njeNGozG/sOD7AX1MnjFaaymlxj0vIZRZSguiuODccYIw&#10;wN6jlEqSieu41EBuBSndDr5eYX/iwgWJRulcMJIk09/5R7/9hVde+bf/+v999vRGFAaT8Vgrba3p&#10;D4df/42vf3TtmlVaxunmw4eWsatPPpklKZH5b/z611utxng8DHykNIQi8GpVCgNrlO86yG8czpAp&#10;MmIdTtEoNlscNrRxOWOk0AWmoQEhgn5CiBA8UxLCUcZwITKZWwa2KOO8+KEUPCgpmYXSCkUYDSkU&#10;gPFaW8RxpEPqRCyZhmhNnKWpzLFBaKJR8MoUBYKRBOcKc4LIWgIBoQYBWBVEcMEBjENHlBaCxeoW&#10;5mAs8BPCMqXSPAPywt5wcqJIPQleGfxaSEFpI401jwFbB7VEUA5puMLhhXERa63RxFA0KEiVymiF&#10;Pys1wGhtM6lTBIlMplIBgJxyj1imrJHoSVKNnRsCJTrOsN1kkzjOZJ5JOUmmoC1JU8gTSyiJ4dIR&#10;jhCe4zggwOEM2RXU5DsnOzXFfkjyNLEyqYVO5PCK79ZKweJsa3lxphK4VqcO1R4jHuQuU45E33OR&#10;s1otoXeH02rk43vL0lwbWT63stWoBaUoybP+oN/t9kfjdJpkubKCc2s1strxeBxFIUzd97xAiGq1&#10;CluFhLmgaTzlRiNHRMbOKYFxug4swGYKcsgt5ZVqI4zK4ItyEZXr3PcHcbq1d/Ro93jnoNPrj7f3&#10;jzrdESUuE24QhMhQE+y9yMwZcxyBhRoNfD2YK5fDqFRSOpd5bqhxXdeP/LBcqtaqURQ4uGfVxlgN&#10;42Sc+IFXLZfajcpsszHTwAVQuRoGtVLUqJSb9Vrke5hSCj3PZZQhvMAyjYV0ZAbkMOY0TZVW9sTA&#10;jDaMcTBrYR6UnChHPh6jVWHFhBBKC1IFL4YZSlC00cAgFf4V2jzRaZbnuL+hUmvXcSnhlIvpdBKE&#10;lcuXns0kdZ1wOk2joDI7M/e1r/3aOWwjs80Lly+cu3ih1ZzZ2DgNaaTptFavfu03vv6Pf/d3Xnnl&#10;lbPnz586derFF1988+03jg47jx7ub27ujsfjTq+bxDEWbVQr9WpFqmR7e3t3u9fpTHf29oLIOX1m&#10;Dab0p3/0DWgaEE+mH1z76L/3P/jv/vBHPzg6OjDWgk2tFNjs9fuEEJhNnmdCOJcuXXJcVynFOBzu&#10;hFVCKPvE4ygrurkoHJIVRXDHZUzkKAgC+OaQmXPnn/jVX/4762vnLly4+srnPv/0008inL7//vup&#10;zLf3tnd2tra3t89g0zp/YWZx6ee+/NUL5y+B/Vzq02fPLSwt+YG/uLA8056bnZ3n3AGpxkJ9ZDKZ&#10;EkKE4zice55HEQWMQW0eFw2FaAxAz2M4IZQjXoBayhheATBWaQ25PWbfGI2CGv14C2AMY6n9tKCn&#10;wMaKCn8KIlNYCMMLkvAWAyFD9DPOUGtV0AA7hVH9LUDnyUz8YjrqTwCm9RkwxsEWIcZYzRlBGx2M&#10;E8ZBFWdYAy3QAWDUsk+0AzL+FihltDKolYKi0bbGAKmx1hqNfUNLbaRWkHmuinaam0wamZNMotMW&#10;b43GK2WK8fbETT5bgjEBZxTCpVRoa5Qh0I8hjBA8UjSKRN9+cn+BLF0ZlmY6TvNpLBF20MZyUhfB&#10;GculuToBPU2zcZxP4nQ8jeMkxXgAxsdplitQa6SyaMW5HqfpMMkBg0QNk2wQ5/1UjXIk7nqkdC+X&#10;g0x2s6yf4kIhH6Wyl6RoYyTu13uTpDfJkM33M3uQqv04BxzG8jjFFDlUOnMc7fqJyne27m/f/mC8&#10;+WG6fT3v7uxvb6VS1OfXl09fmVnYaLXnA9d7cP09mvS7+4+uf/TB0fHe0fFW7+he//je5oNbOXxL&#10;y6kyvcweJ+Y4lnvTfOg0K+vPDkUtdqL+ZOCELg2qJJrppcSpzjbm1pOcMUs8qkqCBDSnauQ5fErL&#10;E2cx5gu5MxPWZv1S1JgpjZKjMCCzLfL01aUo8F599fsP93YoZ1Hkz8+355fmto67P/3gwwe7N774&#10;xYsvP7t+dtX7ta9efuLy+uJCa6ZV3tt5mKfxzZs3pUpCbzTfSql+ROWB0XGe50e9oeOX2u3ZyxfO&#10;P/PkWdzYLswhwk+Hg87x8bGUUnik3W7G04FPFcmnoYO7JG95YXXUzz6+tvfWm0qw5t2b2x7jjQq5&#10;eL7+xJXZ+RnXGG5y59RKbTyMQ1+89MLpL33p2UoprIX1emmxsx8nY1nCBVboPHx0D/i54I+2Dy3D&#10;QU8bm1KC5DtcWKhVa0G54mmanr+0eP7SWhjxRq2ECKZlxjjZfnS3UWVfeBmRtRn4EyGwFmk1SbXq&#10;zrbKZzYWssQ2qtV6tRx6frXsPPfMucXFZa3J9esfvPaj1w4Otgej/tbuzjiebu3vC89dXmalkre0&#10;OPvi88/NtmvxdNTvmSgICDG3bt44PDq48fG12zdv7O3uaUKTTI7Hk53dh8y34ykscTyZHK8tN89u&#10;rA76Y51bm0wHnb1TFy4tnL3S0U5l49LZz/9KFs3bUnuQ2p2DXn+UhzNrvLEAo5B+5ZiXS2eenrv6&#10;/NzauVQxTUVjYaW0sMrCinZCGkY0CodpvH+05/oeo3qhKU4vlsaDg+3NByql8UgFfnV5YfXU6pla&#10;pen7ARfEc0C7fA3fUL774+3tu+WKwx0ZlTlThEpLcmMBiVSZMRKJGCUO8zjh3HUtJYRZKogjrOtQ&#10;YqzVhpGiwSkFCMaKzYEzDMNUIOCEAJDlYzAGMAxDQCOM2cdDLCIBJxRmJ1x/OIl3j47jXCpjtLWG&#10;Gk2MoSRHYOUCDWWNUrrdbldK5a1NGHFWq1RAg8v4+urqdDzu9ror88v1Sj1wA3WSiA/6/elglE8T&#10;hzPfc5AflKMQ0dR1QQ63TOgigllti4WwIpZmDhtORp3OcS5TmWe+68y0GlabzYebR91OFAWws8F4&#10;cuf+gyROjFG5jB0OsVokSYPx6HOfe2V9eeX/9f/4l4cHu5PxaNDrDHrd8bAvBP37/+A3v/u9v/YF&#10;Gxwe1spRo1EvlaL5hQUGlcCXKNa3nnBcXuxzGXJ6gwOPdQXjFMiJ7wqAJ7hgFGL3kGdY4goHb5EY&#10;YZbnONQSwQgUg/1Da5mmaZ7nkPoJMEKIw5lgFCiBx2HcagXAktxlukjKc2Wk1nmWJVQTIykzgnOH&#10;CZdyzjhhjISei3STc4GdCKtQRiizaHBO0CewOnyWEGustZQQhkVPfjnlkDawFkApLyRuGWq4n8q1&#10;zJSG9DWhlBLLrDWMUs4o5xSLMgocnBpiMdoYjkcszAQkRDCIciaE6/jCc2FI3HU454K4FBIFf4Yo&#10;qbMclcXdj5FGZYooIrhTqZbKlSgMPM/lYehVa+VGq4bzoXAYFgVf1lrIELbHHYeCSWtwpoDFBq4H&#10;PUKGrus4fiBcXxdvQBjFFpjEWZ4kgErgWY31JLLUeq1cq0bterlI6ENfJcmw23e42+2Ne4ORcLkf&#10;epPpuN/rAb/RBrYUp6nnR47rS8MmMWgnQnjVMGxEUTkKjDFYF7k7JxYnUt9x0zQdjIZKKccR2ugs&#10;y9BT8lwkyqUQSqOqcGulpYSyy17UqtZCxxOwBj+YZvnBcNQZTTQViTSpsoM47U3i4WRKGaXGNmo1&#10;omCNThT4QRBaoilzoqjUbtQWFub8wAXx4+lomk6UlUEUOF5QKlUqlZrghYw4d33fD8OwXCrDByul&#10;qFGD+KN6pVwtRThjlEshOpv16sJce2mxNT9Xn2khwY0Kny0FoN5zhFEyT5MsjbXMXM4rJcwto+G6&#10;8APH9T3hiCTP4LeaWMrBJWpOOWeMQyBKKikVDFIboxBVCOQpHM7RA+Ui+RCen0rpR9Ev/dKvXjj7&#10;TPcg5SykxHn6qReXl9a/9/3vfvsv/4QT8twzz60vnzl96vzS/DIsQTCaJ1OTqXySz83MWJVfv/7u&#10;d/7qzw8ODsbjqcv9wAlP43Pcc0+dPXM6yxIh4AIGUo1T9Wind9iJgyDa3tr2/ZLDnNXVdWYZNQzS&#10;Eq5bazS+8R++8e9+//cLV8CzcDzPi8IwCD3so+P+cb/fKUUR3qLfEUJwQRlxHI4G4xRta5XW0hip&#10;jQLfxlqwjwYlxhNMwtMpb9RnphOzvHjmKz//y2trZ95+9/1333+nNdfqdo9+7ktfOHv27Kvf+2tj&#10;5PMvv3z16Wdyw/4OwJUxAAAQAElEQVTpP/svPPfC5yjlWZbh6Li6srIwN1ct47MPg/2nUikD1xcF&#10;C4gsiLMczmiJKUBlObOEGAM6CrAWwudCCMdBrBEC5sittcpoRCKpoaeibSiBTpU1GEApK6bwojiO&#10;C0AnY0UnJmIG3hbAKB6t1YxZpfM8T5WSeKTUTiZjKAINrYtdjlCQWxCkjTLWfgZoEkKA6jFyNB4D&#10;+gHkpGBV/OIRgImP26gL+k0uTZ7rTFkltSzASGlUriQgkzlqABqZVJYyCA0AAYIIaCuXGoBpmcIU&#10;LbXGW2mQpslRkiapmsZ6FMvxRE6yHBkz8o80x0IQF1HKKCwL9qTMNTYTZNVqMsXgdBLnubS5MjJX&#10;aYZKYy1ArnSSadjkZKrG02ySmkSz3JBE21GSjLJslKTdCbJ0NYrj/jjuT5NRokfTfBxjp2Sp1NM0&#10;nsRJnIEKA0KkspLaOJeARNpEmgnG5HoiyTgzirCpIlOph5nsxtlxnPUTNdEmIQwrphbDZG6sIjw3&#10;VHM3IaKb6wOEKa2PtRlonRqCjAVbY6L1ICdTpyprK2lQP+52Nu/eefvda/ce7t2/e+v+3ZsffvDh&#10;/Uc7e8PUiGim2mDD41kyaTvxoHeEuN9N86Gkt7YO+6oiK8/03AuyeZ7OnD6y4TGtH/qrh+7SbuJM&#10;rfNgd3sCwUuR8frYW9zJK/f7up/ogNNZT5TMtO2SjbnKbLvuVxampN7Po8HEoazEuO+VeFTKXnlu&#10;/re+fsnzvA+v3+kPx74rahW/VgsbtcqjRw8hT3xw6CSbs0v8qStLs2W4Tdbr7V2/+eHN+3cNYZVa&#10;+6DT39z8sL/91272Xqth2vPNRmtOWQ/nB2NII7RPXWidP1Xy3EGcDglViI1Q82yl+tzlK2HkRtVK&#10;av3uiDzcGbluU8fyYHt3gA3II9t7kou5ctio+KJVjsqBa3TuOHRmcX797Okyci1FILLJ0eFctVEN&#10;q2/86D3PLc/Mthxf19uh59PJoD846tQq3vFBd649Y5Tyfa/RqEVRqVErOULWqnx9vSl4urG+eGpj&#10;Bbkd4kXnYHtxvnTxcuvMuWjUv/lw8+2wkk3T/Zm2Cza27z4qO6WXnj3XrDd7h3l3L12cWSTGvvba&#10;T3/6xsPBZFBrRV4pGE773LNeyDY3HwQeP39xaWbWI1zeu39nOh6cP7V0+VJNZtPN+1vF5i91PB4t&#10;LjQvXtgwRuUyDQQnxCyfWezng629/e2dA0cEg+4o9Br12sytjz9qt5vl2dUhLe1l3F8+PY2qcak2&#10;Ft5Of2SYI/xyfX5dEp8RRo2OKZkw6paqVOkaMVViF2fbayvL8EPItVRpYEocT2dnWqFL23Whkx1O&#10;utXIrVZnyvVTvZGb5eTg4Bjbx9kzpy5eOHv5/PrTF2fXFlvPP/v0wkKJ+fCd6VROROAwQooIRSkl&#10;hFhrjTZGa4g+SabEWCURB2QsM2VMLo0lxfjHI+1JQRuAJuoCBSHUEhTUADSAzBq8N6ZAjfrkAR1E&#10;w47h7Y12E8OGwyHCcpwludJI0rQy1lBEF9SUcE2s1rJWrZajEs6R+/sH5DG1xl68eDGL88ODQ1hq&#10;lmWwxaPDI6N0q1Gfn5mdbc9US2UsrYGRaBSLK11iGEP0F4Qz7O4UtSAyz4XgoGE6md65eweZEJaI&#10;ymWgxYrAXyqVVldXP3vsd4+PO4dcsBDJCnILo7/2ta8h0XnvjbdXcFJu1A/39+7duX14uF+p106d&#10;Of3j13406vagwvnZ9tLSUm8wINRkOFGqQiaEEM6ZcFAEoxTiAWiwYdRjgjGYc4KtSGtFDeGEOpw7&#10;mMHRLQTlxlqMJ4X6jFEKSPGMR6mkgUDJiZaJIQQqNIxSxlBRTgkr0HKHM1dwz3GhdHBhtSJauZQI&#10;YhkxBVDrcOo6zHMESBSMgXfHcZA7uQ7+ufhjHL2MEILV0eaEWW20VNiwmQXtDItbivf/ERjQbHQu&#10;c5BaKB/ka6WNJEQzyjhl9KQWwMg+KYQLRCtlil0xVygQkwGljDmMgwjBmYDlEFKsWPRTqpQ1FpxR&#10;LKGkzlGyLM+l7/tBEERh8c8RDmzyMwBHXAAVp7YgmBICUvBWOA6eQTZqECQ4B4VoQ2WoOWF5mhul&#10;OaGu6zYaVd9ljiBR4J2kp7Ol0Ie1Y/BoNMqxkRqys7M3Gk3aszONZjONp0jH0zTBbs2EKwl9TDhk&#10;XG/U6/UW585wMO71hnEcaw3pSgtlkSKz8f2gXCqDC4BwhO+4YeD5vg9NgU6tdLFiis0z1zKfjoeT&#10;4QAWCGVBht1B/7CDBD4eTZODo85gkhz3hmhQysMossgvGGSuB/0h3IEx6kDEBLtnwZcfuGB8MBgc&#10;7B/1sC+Np0kKlIawQhkKchfcGEUoiKToEg5/DC53QJhgzBPcd3m1FLVqtZl2E6ENW1q9GlXK4Mir&#10;VcITCCrlyBXgBoqwjFrc3OA86TlCCIbjliYWqyZ5JrXOlMyNylCBPbiGVggOxsCiKOPMGCqERwyU&#10;QIXj5Eo6wgWdyD9e/NwXnnjy+bBUn5tfu3t/+0///K9u371fqzUpo6c2Tl28iJuwp2AvcYLcYxqG&#10;pt/b23p09603fvho8w4h2eHR7vFxN8/s4UFXuAGOXQ+3d2ZnW47DJ0nMhGi3Zi2+K4hwZ7fz0bV7&#10;gpW2Hu0x5v2D3/z7ly5cdIV3fHgkVdaeaT773NMvv/QSjJMzBiUi+gVhCIsKPJifQTuKIsY4IQQS&#10;YZxQTiAUQ4swLqXMc5llmVIaAtDQvSm4xWCAURKcA5QylDq7u/sffngdR8evfvWrc/Nz1z76sN1u&#10;InS8/uPXV1dWsMT3X3vtx2++eeHq1XOXLp/856SLn/+5Lz71zNOu502nqcNcR3hhEIC2ArnWqCml&#10;1hgpQUauFHxOYzl0ckifMxSMQc9jAIlKqfykaI0ngMEvxjDGBcIbpSAfjwBMQSdjFIBHYz7hizKq&#10;VbGKNRb9mAWcWms0OGdoG2OSJIb1ohNIQMxJowiJGIAp/3+BUoYxFgtYo/HPFMsZA1KVxtpKK2mK&#10;X2NggRJPAKOUxUv8aHCltEZtrUX9GJTSSlutgMUiZAG0IRIJdaFGUxBHiNQ6kzn2SvjVaBKPp/Fo&#10;Mh1OppM4T1IEMwylhiAXovBTownIQG+SySSXw2k2ivNxgi++aprISZyhPU2y4SQexsk4lZNUjfMC&#10;JrkeZxJmPUxkb5L3MDHVo1QOE0zJOqNpb5QWWXssp7nG/XSmaSYNchHGfSZcQh3KhbY81yaHfTFB&#10;GAdY4VDmWuZoy3D2OwE7kXKcqczixtDkxgBVovKJytJcwYgZFUCouDNV5vjxXailMRGpoZllmbGQ&#10;VpJnOOpIJjIn0s350sbV9oUX5y88c+nJF9ZWVjZWF5CD1muVIIpwMRrVZy5dfcYPKndu30XkPO6M&#10;Pnp4fKsrJ8Hi4vmXSLQ0Uc1y86zrlb1ybWy9Lq+MwvljVh1ZZ5hr6wc8LGkqYkVHxp2QMHci8EVk&#10;KtLeLB+uRMPIHrjmQOiDqpcn/cPNuzduXvvAZaZRdh2aIRk36VhZiC5l3Louac/Urz51ZRSPBwMy&#10;nZJXPn9mcaW8ufu+648XFkNrh3naH8UD6rDm3Mw0yyR1k0ybZLy/eefae9d7x9PRIL9zZ7Naixp1&#10;N6B9mu1OBpv1Cr14cbZW8/rd3sbq+rmNs2lMrDNLS6sxqXqVWexwo/5Bd/feYjNcW59tzVBcq5Rq&#10;rb3DoeNWDw9Gd25vR6VWmth7d7e+9e13btwYNerNSljpHfbH3cngaFKvza+unGrWa+fObHBuk3R6&#10;fNSdTnOpqKVkGifDwXh19VS3N1Aq6/WPGs3S+XPrWT4VyCdsfhLJi3j+3LNXnnhivdnmwp8MhgfW&#10;JDHS6qlZXpn1fE4IG0/S7iC+fWvr+vt7h7sxB3or2+3G2bP1UqWGu6Fuf7C731dSVso1Sh2ZQydu&#10;uVQfDqZCuBfOIlxdWFyarTdK3DHr6ysMB625ucD1KLWjaT9O7ekza1EUDOMkteTOg8nDrb1Jiu8A&#10;hy8++QxL4jLNrqwvlAQMLqmXw3gyUmly6dzpyWTaaM2c2Ti1OD+H7wftaommcSN058uun431+Djp&#10;7ppxL3LIYDJRjqg16p5X7DKIHuWwUi+XfEeq5JCzgeskONusraxR4iijo0rgl10mHNyhvPXuuwfH&#10;W0RkYegMxiMrRJpnD3ceBREuqDmr+P4JeNXAjxwnFCLg3OEIxtwylefpJIkHo4m0DC6aKqtpESDg&#10;M48jBRoAY7BdMILkzDBCsKUWNbNFbSkDGMoKIOjjlnLKmTVWysx3i1arWc/TeDDoIXtCP0EaejJS&#10;GaIgNGuN0YhvRuW1ZnV2YWY0HeJ7WKzT3Mp4miItDirVe48eHRx1kjipBGUoNvB9B2xQRHyFTFIb&#10;xSglRruMAAQjALx3BBXcdZjDKcOpoFLBt2wJDo57vUe7O4fHRwidcP7uoPfg4eZxt4tH7gpKKedi&#10;e3v7zTff3N/bGw6G2CO1zH73P/OPxv3uT177QZrm9TrytLLS8t6DuyunNxYXF25/fFPL3GFiZmbm&#10;8PCAUoutDmJQMsNcqxWIKEjiFAQbSiwpAA1yUqy1xlpkG9QSTiiBJixjaFOK1MflwuFQXFF7whG0&#10;eKWNMcUf5gFZgQWUM8ZPgFirjTUOoR6nvmCh6+CkG3iO7/HI5aFDQkEiQQMhAqdwOoczhxPIjTIL&#10;4qkxQGCU0hIpt9RaWWsNBG20NabgyEg4m8MppghKAIwTxwEuB4gAmlhlTQEGhIDhwoSsoQAgy3Od&#10;pRLI8EhgS5ZRyj+FYqOylkpt8lyluURkS6XKCyvRBpThPcc8I40EmlwrqY1UBWjU0gAzxmtLMFGD&#10;Ak2w4QG54K4jPC44YRRAT4o+KQbcYcmCeaKtxSQAFQwzHM/RWuERgvXCgAkowIEc/cAtlULOGSHG&#10;8xy0641qvVELQ98PRKNRN4TFqRJuOInTw06XENJu1Mu+D1xxmkP1nudxbpJkund8OJxm0rDhKN7d&#10;P+oOxpJw7jg4X3mCU0KQlEupHT+gboBXo3Hc7ffiJLPWciaA2TKeF9+jDK5DgtALfBfn9nopaFWC&#10;RikwKk+mUyllFIaZVPvHnVsPtvtxTkC94MjGNx/ubO0cDMdpnOEjMT4KBoIZYNC5zNNMplmSpL3B&#10;cISNdhKPppNRnPSHw1hKyCqDEmDLjIIjA7ujOEFCgFoim9eGWQIxC8odLkLPr0XlRrkUBV4pDEqh&#10;Xw6DarnUrFfbzUarUZlp15HQR4HrO0wwG3g8Cp0o8CIfwnZcAbMCdkUKzMpqmee5hSHAXo1FQQVR&#10;MEqhbohdKYWlQSMcNnA9DBhNJkFUXlxae/75L3zula+6bvXv/N1/VG/MwWDiydRz3DhJiMalNe91&#10;t/7sL/7NR9e+f+/Bm36QED6RGe7SPGpEmujJVPUGk4e7B7fxjU4qHEEmWQw57B10KrUWHo2mn3vx&#10;F1aWLvtOGTL8n/1P/qf4K9S40gAAEABJREFUjDsa9/b2Hn18/YPu8f7nX/7cSy+8qLSE5eBrBYMH&#10;8cJzldKPHj0ql8qlUpULkE+htSwrFK21NsYopbRG6AbrULg0RoNrjBOcA4ACbXZS0FA2++6r3x2O&#10;B5Nk8tG1D7TOwpI7nQyOdjvzM0vVUoNzb//wsFytnrlwfpomlVo1jEIshzWwluviq7pxhNDGWGMg&#10;W2Pxa0CSBBlKoaFRjMark+W5IxwUPAKKoRpTDcYBjNZKIVwX9oC3lDJwLERBNbCegEU/gyzgUaaY&#10;bc1Jtyn68QqPqMEXaqzC4TzGYgUg8X1/Op3GcSyEA7dK0+I/hxNCABskhfGfAdb9TwQGvBS+DAu2&#10;YAig4fMnoUPB1gzsAtRQY6zR1iIMaYJaa2IsyMPET0AbYm0R5Qp+YXxKKTCuNQQBsHjHMJLQT9jn&#10;xbInf4wyTAVukApODeZrqwwpQCESkCw3qTTjSTqJ8ySWSPXG03g0mY4mCS7Lu8NxZzTtDuPuMJmm&#10;Mk7VNFXjXI3SfJjlgzQbZHqUqv5U9idZf5L3ptkgzkepHmcmVTTXPNMc2bNiwnIHmYSG3i0yckcT&#10;VxsHb6VimWJpToh1iRUAqiE2TgkHO2hlxirKEBSUhUmgQxCDNzTVUhnDCY+cADWsIM7lII5zZjWD&#10;GQhOKMUWQAgrihDcRazjjmscL/erw/L8YfVsOnN1dvXsudW1J06tzdSD5aWFaqNSrZbn11bapy+o&#10;+sLc1c9d/OJvzD31ZTp7xS69xFZfIfXzhuEj38wKPgSmo/27Hw617jGvK8IBFQTG6nulmTVRmcmp&#10;UVZZh4AtChKp9RlrOvmyu887P6bTDyJ9fdW9tcZvrQa7y+VpmY5fvHKmJIhnNDes0+ls7W/1RqML&#10;V5bDMqu2mqNpUq21wpBUAoDudrZz1dNOb+5UcAbJd9tfWp2Ps7SfDN75+Nr9nX5v5GbZ/P62Nzgq&#10;uWbhYGdw/f33Qic5ux5Ugm48uBMPjl1Gz67PlXxTqTrTNO4cj4iY2RstJMEzE2epr6CHUT6966iD&#10;py7Nr61GubE8GBwNHz3Y7+51mfUXtw7I3XujbocO+mI0IGFAHObfu7394N5k2M/aM0v1Zvv+5qO9&#10;3V2E/cloev/ePtSda6c7Tg3zb93a6g/1nbtbwg1TrTKbJvnEDV3CnONOb3Nr78GDe5boIOSNdjBO&#10;D/rTrXE6QFR8+92t6zf2glA4vpPIMW6A3r9x79qt3eO+XF6eW2iX8KVRqmkQOmka69zmGXF5xC0Z&#10;9ZNhb7o8v+45zdvXu3/+Jzc/eLf7aBOXqi5kfuf+HZh8te44Tmq19H1XW0qYCCNRa5CF1RZSyocP&#10;jg73VLMVOH7t/lbvzt2dwe5WFHevzISTB+8kW2/vvvttvXvdPPw4ONgke5srjejlZ64+/+SVpsP9&#10;0dHBtbc7j+4d375++0/+YO8vfm/32/92svexmuIC56iTJ4dZunOMvf3IDxwBjzYsH8fJYKdZIY2m&#10;H0Yugo8r+N72bceNp3JPsund7UcP99PGbIUGxIbkYHR869HW1t5gOJH7e12lc84sizw3dJzHUPY9&#10;QMlzS57wXVynqXLJxTaZJuMsmVprNQIOfizCEHlcTp4+eWQnv3+rhpdRShkoZvzxPyGKyI3Q6XDk&#10;dYRTGnp+rVY7Pj5OsxhDCSEIYlrBYZkxRsGj4ePGAo9WGo+tmRnK2cOtrVxJ+LKhJCiFewcH3HGq&#10;1WoYhoFXXKdJJbVRWA3rI0LA74EBawpKuMX1n0UsADBqKSOOw7Eb4bHdbJ3eOOUJgSn1Rr1Rq62v&#10;rq4sLbcazXaz2W40Z1rtWh2fgcInrl5dWV6G3I+OjpDEX792/fDo6PkXnvvDP/zDo4O9+dn2k09e&#10;bTVqq8uLK/Nzv/5rXwuj6Nr7HxCrG43GZDrWUgpGPEe4TDCCP8YswTYiKHewxVGL3gKIdThD+gaf&#10;9NFglFPggFy0xQ5gLLJdyNEVzHdcz+GBcAPP9bmDuQgyDHGRGFLIETGQUGI4pRhvrNFGY6uBBh+v&#10;6HPhOS50US1Hs83aykxraaaJRqMaVUO/FLjlwCl5wnUoaAaFjHFCcDmEDfcTgCigHyCEncA9AIYw&#10;gNT2MWhlNajW1hoKYAXTgnOHMQibAttjsNaiUXRylutC58ZgjkXrU8AQqgzuomyudJJhi8I+lCdJ&#10;EsdxmqZSSq11QY9SqNGD+vHSqVRxmie5zHKlpMJWnqQJVI8MHpDnGK/yTGWpLOxHK2W11ArYIC5A&#10;kiV5DqI0KABVGIRH1AZblYWNgnDCOYN9FgMwzWiFZRSI1doodDDOoshHHCpHPhiAzJfmZ8tRgCiT&#10;pmkUBJVyBL3A7zudHsywWik5ojD+NC/IxAJYDi3ICGcDpVQpDBvVGqNsPJ10O71et9/rdqXKtMy1&#10;TPLpVCYTk6XcSGjfWBX6bruBTay1ujh3enXpzOrSxuLspbOnL57ZqITudNgjVlZKOMaW/CKJz6dp&#10;gnR8NEnHk4wyVxsbw1HT1PeDWg0r46K8giSyXKqHUcRd4bocx4Ig8JTVcTLNJKSd2ROdotZGfwJK&#10;awXZamUM+sGXoIULcEIF5aHr+K4TBT4EFfpuOQprlVKjVm3USpVSVImCcglu7vgQn+Dw6ChAwfoR&#10;CghzHBcIAYXLM45aGwNNJUkMIUOzUmqjjetiLyz+LzU5F+j3PA/9OP+vrZ8/dfbir37t6/+1/8Z/&#10;fWllbWV9rVQKIFLEkErku7768KMf3rnz1o9+/O1vf+cbjx7euHXzA051VCrpXIJa6JkQ89JLL7le&#10;ME2yH/34Ndhlfzg46vZge3Ozs+vrq1HJT9PJyurik09effTwrlbT4eAwyxKtDYxhaW62Xi2HkY/M&#10;EycSEAxeELMwADQ/ePAgSVKIF3bCiIXv461SBYNKKY1iCpEao4snYxilBXBwKRjn2MSABIAGhLe+&#10;vvLw0cP33//w2kfXoIizZ05X6zVldLfb3dndvXvn7pNPPo0Q+PpPfvrxxx+/8867g/4gDEKZ5z5O&#10;mFpZY3b39mCQWBirAIOEEDXEq82nBeQBsJYQIIA9LujBYIDBYAMHItA/OimoLUbgCQB6QTdHP0Y+&#10;rsEfwEB/J3+P+/GKcXbCJ+YXExljxUzOtFYgCRQeHBzMzc1xzjAYlHDOlVJaa4gCPZ8BuPhPBBCG&#10;MVgOAM4K9qxFjU4AOi3CHSUURDCKnsfjGUWbndSEUrSJwZLFuspoKBBgirknf5jFGBOcFzV+sBFw&#10;4TgClol9LYxC2FgUhWGE3zJcRAjkxwzBJcvVZ2EwU0Zqi/CLEMG5S5lAuxijLfLmTJvcmDjX01SN&#10;kmw4TTvjKRL6o8n0cDI9GI6PesPD4ag7mgzibJzoqTKJ4eNcTWTRRo378sRoWGoi9TDJ+pOkO0lH&#10;mUTq1pum/TgfJvkkTWH5gDhLM1lEIqmVQRDQkhMqKHMo59YgsLkEe5bAhtqolHEZWfJDVzgwlcgP&#10;SuWy73qIJ4xZVmzTFhMhG84JK6QkiGWaioSIY2k7vDIN21Pm39nef+v9j+7cvP3TH3zn4Z1r1mTv&#10;vvf2W++8e/Puw6NJTkqt5tK5aPZUbe2JnQnvmZLCtZXMF8p+3ePj4Yg45ZSXiRsZxplwmfCpV1Es&#10;0JYjrFEmCEixlhrtM1t17EKZNpxpiXYmx9em2z/p3Pnu7u0fpf2txWb90d0HzVLl/NkLUbkO+Veq&#10;3suvnIa8a82g0+t+/PGtra2HgUvmmqTsq6XFVlDy729tpXkyGk3u39m7f3vr+HBcqc4Kr15tLp69&#10;8HLQvHTq8i+vnvo5y+ZOn7qCRGXQO45CGgTGwY2zysJS+ei4TzmkFh3s9W7dfbS124u1r3koXJeS&#10;xGMxVYPp+GA6Pojjw5c+N0NYLDyWE+etD4+v3+xOp26vS7odPRogbpDLF9ZnZ+dlznGjNze3Yo1j&#10;iJjgQkhpLwjb7fbly+efe+Fzt+/e6/dJEUJ9WCtUy258fGt37+D8+bPHx8MHm7sffnQvS/i5U6eH&#10;/cHO1hCUZLKztX/HcoVQOU1Sh5Fmo7ww3x70D5I0LVc8ymxvaDrddDQ8TpOJNXm71egedpNYWsMP&#10;dg9hFNmY4GvIXHN+b7dz7cO7t2/1m/WoVnNBWDLNb1y/OTfbnl9st2fLXOgw4vfv389zBa+hxtYr&#10;5UZtdjKy248GjlOamV0fTcl3v/+msd5ce27QOfjOn/zhg+vvqNHBUiN04xEdHDjjva3rb3MlfTcA&#10;klzJvV43oXZ+bSNLtWMp6faIKxxmt955d//jjw3RUuWuwyM/1GnuEEuVSUf92aoXiJwSmctsptU+&#10;2NtSeZfa/vxCdXl9Rji61eLH3dHZ8xf9oLx/LCdZniqCrGRxZWFhcXnz0Q7zOfMFgPsCLk49hh4e&#10;OKJRDWuRWwl4M/KqnuMYFTgYRgQjzBqrJKfWagkwKsejNcoSzZAjFqmh5YI6nEL0xGqMhKkTozgh&#10;1BoAMVob5boC1i8oRV0Kg2arsb+/r5R2OOMM2tSCUUxEWzDCGVNaCpcXmB3eajexn21ubo6nI8qZ&#10;E7p+Jai2qtx3ucvjLDbMOA6njGqdx8XXxbG11vMd/BPMAUK8DF3HFVzAGImVKmOcYFWZJt3jQ0SQ&#10;pfZMWTjIgx1NQuaUHb/keD7lVS+sBEXs5ELg7nxpaen06dMrK6tnz50Lg2Bl49Qzzz/9R3/4e+Nh&#10;Nx7HKlOj445Jkpl6/as//yVcuu9t78zMtEAAAIcMMF4KfVwZFpQwyokFvy40wjnIixwHUHKcsutW&#10;PB9QDrzQFwBMCRHVHCq4cTgRzAqwzJnrEI9T1LAszxFA4jHGqXYocbgtTIcoh9PAD1zHZ0JwLgxl&#10;WpkURpRllJ3oiBjfc6rlCMG0US5Xo6DkiagAN3IdHO0wGUQCPAfCZIwQTnH/rZI8Q543TbJEGgC2&#10;B8A0Vam2uaWZJojiGWxZFVsLdheEM9SPAW1NKIh5DGgjPOJQpS3NtU2l+lnARnWCR+cwC23RBv1p&#10;rqQuGEmyHIBXSZrHaT6JU7wdTxBvkFNY9ANSqVOpgD+TOsklxkzi+GRwkWtaa4021lgUmIXUKs8l&#10;elBnnxa0kyQenxT0KaWllEmSYBIsGG2pEJUIHqXMp5OJhfEXxm5C31ucbQgtmZHcKoeaUuTVSkHo&#10;u1JleZ6HYVgpla3Wk+HIIaTQdRRMR0OVpzOtZr1a1jLPswTKq9WrojhzJpiY5cl4PErSGHa+tjx7&#10;bmNxfXGmURIzlXBxprLQrrWroceskplKpyZLqM58bhpR0K6WZqrhmbXF00uzawvNM0tzG0uzrWpp&#10;2O/u7u892t2zwhV+oKkLbe4fj+493On2x/3hdDxJ0syMx9NpIj0vaDVnEA0D340CH8cPtGHPFqED&#10;5kiItlYZkyv1GHC6M5RYRiEr4YgCGBOMUUIYodZqOIgrGNJ3iAWAhsMppxbtx8hrZbiO6zsCtuo4&#10;HP0Y4wqOYQhEDLgtoZRJJXPozpsoaLEAABAASURBVGB9q5Uej8dpkhpiu4PeJJ46nkuNxVWB57LD&#10;/b211dWvfe3rYVh97pkX48novXfffLR5O4n7FB7hsnLkpPJ49+Ddv/zOv/rRj/48TY45k3kaHx/0&#10;psNMJnK21V5fXahUeLGbhmLj1EqpFDhceI4bBOUisdNWGnw4yVdONduzpNu//u6731tdaUaRpjaB&#10;pWGTcYjzZ3/8jd//vf/33s6DMAqyLGGMaCOV0rnMQX+SZLPz85VKBR0EHgMmGRNCWMq11kAiuPBO&#10;CryTM4YQy0URaPEKgEfUSispZRiFrudhd3v6qWcvX36SWDEYT9ZObXzxy68Mxt3F5fmnn3vqYG8n&#10;GU1rUXljaaUSlTCxP+hzzrVSQD0cDgf9vsAzY9oUBf1YgnGOVVzXdRwHSkYby1lbKBxtyhhqPAKK&#10;wYwxzhkDPop+9IAdx3ExF21jLOecMY42wypgUhdL4RG9qGkxr/jFXGss6seAwZzzoChhnucPHz68&#10;evUqGkAAzOrEPbEQkD0e/7guEH36x7DAp4BVPl0HQifQJoCyQuyE8gII0coAlLJKF6ANFFdcd0Et&#10;RpMTKDhGJECPwt/jJT+tKVRJCwmAPM4/URkm4D09KewkhyWUWwZaeBEbc5Ui7BqdqCzXWZFREsUE&#10;5T7nrkAocDzhQAPUwlSAR1GbGRvnZpRkvXFyPJqMUjnI5SCTaBwPJ2MgVGScqXGSo4bLx5lGYyLl&#10;SOajLOvHaT9Ne9P4aDzuJclxknTjaT+XYyW7aTrIsqnVIyWnWiVW5daAOqkl9lbOCS4KXWsfb2qR&#10;ECXHqYVBWThlQUrcIM2wJiscn4FD41tdESzg1AM73HBuqDCMagQHJAlWa+jOc1ywyYQAXzHjx9Id&#10;O01n5kxjYe2JM3O69+DRg1sQTFVwlsdb2w+6wx4LIjcsQ3SK80x4udVkutd78CEx1vEbtfYpSgIk&#10;YSDPD6Jc01wSqTijAdFOnkqHCxDgIUcKQldSNeXtykIFYUj3Dzbfv//xT5Ph0eBocO39rZ3N40Zl&#10;jpHw7v2ju4/i2bmS404tn3hlb++g43uldj06vR794lc2qjVDCHn0qItLbpM3RoeMJ9HWrWx0ZOKB&#10;t/NoonNX8UpHV/LamcbpF5vLV2fn17NUa+p+cP3OT19/94Prt2gU9mJ5d2uy+TDbvj9xaO24H8vi&#10;k0d/dPRR0vlApI8W675LqVLacV3kA/G4TwibxHI0zZOM/PT1ozt384OjfPNhurefZCmBDY0H41qp&#10;Mdta8IOyIWx3/2jvuNdaXDOOV67UNNHNdoMy2ayTmaZwi//iw0YllwvSnvFllpbCistb2aT2ykt/&#10;55Wnf/7i6jmSk0Yl0HZYKhfWTAwveaUyZMPGp9cbT148NVMTF04vzDX9lTkCtPWGfvnls+2Z+sL8&#10;SuA3bt8yh3vHlVJl2O9UK+zM+tpsc5YZF9tjtRKur51qtrCVOvfu3cvz4n8qk+sU+VK7Wb1y+cL5&#10;s6dzpR5ubk1GicvKP/jutT//s/eldLUJtvYmUP3a+uXl1bONhZWg3nzuc587c/GSV6pG5dpMa7Ze&#10;DgWbPvfUuaefepE7jddef+vmYZefebL5wlfs7MrQqzYvPs8vvETbZxITkZklkqTdWx+78YilWT6e&#10;4nu3Z9jw8HAmDOcq/kq73qg288xkcUJU0qzx0JNgZTI+qkTW5nrcJR++def+3WOtCKDWEmcvrozS&#10;0RvvXP/o4x6jRj8OJ6gZRVT9FKx2BfM5K/ve8uxsKXCJSieDfiAE0giA74hyGIS+F3iIr8xx4D5c&#10;nNRcUIczLhgwOBztAmAmDvoFhVsCCPzYWsdxiEHGyeCEM81mqRQOe500mYS+C7RG5QxnqxOq4CrY&#10;A6wxmKghaS6WFhaXFucPD/a6vY4nODU6S2IsneaJH3rW2CRNR6PBcDiUSmIXQ6aKCKhPMHAGeoXD&#10;uS+4J+CmFA1OtTV5lk4iz/EY8bjlxDJiKCGIkRRBOVeoQaqRilmCQhnVBnkmFYhJBN8+mlji7/3d&#10;v/fCc8/+/u/9G6RQpSCKgmDr4ea7774Ns2k36n/1nW8vLczH02k8GVNiBGWgw/Mc3FCiPgmy3OHM&#10;95CIiErJRz5XK/mVklcOnAIitxy6Jd9DO3BY6DolT4QuB+ARNAtmT8AgoRfMeC4FFG89jrcOJz4n&#10;DmdOoZeipgUnkGoBRf4iMzgTuMiybDKZIA1lhJTCoFIKgcRlhjPiOdzzBXTHOWeUoXDOUTPGISiI&#10;RSH6ZlmSycegCZXKFO0kkdpK6EMil8rl3xRtLTFGF/9UUaMBUMakMs8+BanVZ4D+XJpcmRR+iRFS&#10;S439nUrgV1YqW7yVpnjUqA0e0c6VlgqzNB6VsTgqxCkYzfI8x0+eKylBlQEm0Ki0AiNgRxNrbKFv&#10;a4sEArUx2lr0Ga0BwCmNMYzB5hHTDbAgMqqCWJXEicaDNkCe50CstVbGmkoJoSqoQJecUkZarUa7&#10;3Y6iSLi+1EYIMTc7C2vBnRIxqlYpu5TAJEoBr5W9etmvRlCgzrOpymNqpefQauS3q2GzFiJVR6NV&#10;DrArrMw1z64vPXH+9Ln15VOr86fXFlcWZheAtxyWAif0aOjSUsDRCDxsi7ISiTXk+lU86WYtWlqY&#10;AcUWXDMqpYQ3jcfTNM16g8neYWf78Hjn8Lg/HHV7o0NcU3d648Go0+kncTYaTXD3bwxxXT/P1XCI&#10;HAACztI0nU6nSRLneV7IwWh4F0QpNdYxyhhzImfKKArWNScF7Z8FzqnjcNcTcHY04NelUuidFMcR&#10;vCgMhfPCs5TKQDk0gqWgSuBHA4tN4zHmEmpAFh4dVxCi/uq7f/btb/9RveaNh4fxtHPj43d/9MNv&#10;P3z40Z/9+R/+8Z/8uzfe/OG7H/zkX/zz/93//n/3P0nynrFgwUR+hPTPcyOBU8047fa6vd7x888/&#10;tbG+fOfOTc9zFhbnIc14OjAq930/KAUPNu8dHGy7HvFDs7NzO88GaJ8+s4KdaTIZpnE8225ya177&#10;4av/p//z/+Ff/qt/8ft/8O82N+8XfkoNrE0IDo6iUhT4viMclwuEU8FwlQOBWfozhTF4ZWFeFJOL&#10;l4UN4z3kUDwZC/Z7vc7CwtzTTz+NzoWFBaDFt+zBoKNsfuHKmd29rT/+D3/UqNbX19c6nU6cZKtr&#10;q1BOEYqtHY8nuPufTKfrGxuYDjFqBUlLpaFSix7HdemnBY8ArTFEaa3BCN4wVrgMg6o46KQYwH+m&#10;MFb0oPNxAzUYwSOGfDIXsxj68FTAJ0xhBCGMIW4VtVIKJnd8fAyTq1Qq/kkZDoe3bt3udnthGGIk&#10;50zAmj4FxtlncIKsqKyxAFQWpbh9okUvIcXTiZWqgjOjih9wZ8Dgz4A1MLvHoBFpCWUUKzpOkZrT&#10;T0thu6wgG6tAxZBlAVI+xqkUUBeCBRrwkiZZnOZpkqeZTHKZZVmO94ZoS4Xj4Y9yh8KnrcF4+Bfe&#10;pkonUiWZjHM5SpJxnI+SbJLIwST5DJShxnJNBeWeBVCWaZpqZA40p1QRmlkbKxXneiJ1InVvOh0m&#10;6URKQEaIZEwxpjlH1MupJYwywR2HuQIe5gSOKPl+2S1uf6phUI6CWikqR9jthWCE449RTLGwcAIZ&#10;WAgGRmWRWBPicOG6BQhYvAPWmMB4o3Wa0HgcqbRFpzWWlCLv/OUrG+cuLCwvTcZ9j5vzZ09dPHdq&#10;abb25Pn1y+fPUCKpTmgehySvUl2y+Xw9apbdSjXU3Fk9d8U6AXMCzp3c6LhIXQUluFpBYMdtgvUd&#10;V+cS227kucwq4fqaVke5hwiQDvs+z1tVx+Xm9MbqmVPnVtaefO/aw4/v7b770f1SmTdrLSNVe3Ze&#10;Ezq/MH/1ytkrFxYvn5+rlCnuCrOcbm/rWmM+SbnM3NNrV86ub3Q78be+9ePOUXK03/3RT94c5EKX&#10;51K3FbZXvaC2t7e7vjb/9JMX283a4uL8nbsP3/3w1o0bvQ/eTzsHatRPDveO3nv7o29949/85K/+&#10;4KPX/6K7c2P30b1+t5uk6rs/eONb376d5wIJ4M6jYeCXHJdMJwSPeU6abW/j9JzjkK2HD2WmCGGt&#10;1gxM/ejo6M7tO44bMhHmmuPuZntr/wc/+nGSJ888u3bp8pl6rQkM9+/vh75PbTmduuVofthNtdSR&#10;H3ieU2/UKxWSy7jeDGoN//7mg8ODbqVSG43kTHuuXq06nH3x868kyTTN4pWV+ssvn/rKVz7fmqmr&#10;LO8d93q97lNPzn7xC19aW1378s994dTqcuB65agCU6nVwsWlxvqp+RdeeKbdbo5x6TVWlUppaXFl&#10;ZmYOAm82GuVKtLS05BUfQm2S6Tv39zt9cJ3vbh0Ty8rlMoQz6PcPu4f1VnNxaWkeYl1cRv9k1Hnt&#10;e99+7dVvv/vuj9/56Wtv/eQHWufMdY/jbKsfbw1TUmtV187X1s7bYV4uNZ959oXG6VPEmIrjjnd2&#10;5GRSxvfJ6aRZCl2aDfc3j3fuDvpHc3NtbbNSxYOfhRV3d38/8r1m3b16uXVqo0QIKQVVownnol5v&#10;DfARbDjJJRWOYAjpjFnUAELNJ0BMpoyxOJlZq4jV2rEUluox5jocnlYK/cB3w8BDIwr8EloOh1aQ&#10;bbue8ASHr6JdgOv4LlIEFwSFnhu4Djp9V/gud11BrQl9V8kM2srzbH62zRmZDAc6zzm16CxGOsLl&#10;TDhcmpxazYgRjGCiTdNGFDXK5c7uVn9v31E6xCVQFoORTGfT6SjLEgQtxgkI01pOp3ESx8oQQwRj&#10;QCiw74UuL/tuJfIh0IVmvVWOKqF7bmNldqZRjnwXDCMMGWOspRxzOLYjCIa7DnPAo4C5wJoRWifT&#10;CTWq3z12KGHaLhb/p0XmX/6L/3ujWV7dWMWtVbd3/OZbb3zp576wvfnw7t07QeiPx2NmiZaZ0Tkx&#10;8jFfYM3hFNKDcByPeT73A/EYwsgF+B71XeY51OHEFQV4Lgs8HvoiCpwocE9qJwrRcEuBU/JEwWDo&#10;VUKvHHroQX4fcBJwGno0dHnkcl8Y7hjKFGXYfHIwmyuZapPhR0qrJZgqZnlOGPjl0A/C0HNcz3N8&#10;kEIpp0wIhFRXCM65gKDwyxgXjD4GYCAniqOUEmx1pPi2C0VgC/sMcqVyZbADAXKlPwMMwMjHkEn9&#10;s5BKleYqw1aUyzjL01wXcyVChJHa5LqolbGYi80sUxo9BUe66FHWSm2xCtwVbwGUFZQT5hBGrYEn&#10;EEuJAYBi0GytIQaPlFKLAfAZxgxeMUo5o5wzxjAeP2gneYYMNUaSmmRZJglhjuM5wtPKTKfpZBJP&#10;xnGea2ut6+AfbqCUBGu52d7rdAZDaY1SajLomzyLAg/uRrUSuNgoh9hgIkc1ygz7EMy1WQ5natGF&#10;UytPnFu/cmbp1FLrzGLzwnLr9ELDocAYM5PBpOfaVWg/9FmjVmrWSrPN2sJ8a31pfmNteX4W9/dh&#10;Ba89x/OcSimqlLx2HV6AtocrmVolxIgkkKRNAAAQAElEQVR6vdRuVVaW55cWZ9eWVxvVRmc87U+z&#10;vc7oqDfJpE7TXObIkFKpyShW+4fduw927j3YGsWSUCfTdDgY4VOM1NCGTXJIJU9lLrVOsnQwHQ9G&#10;w/64GJCkaSbzXEleKIIbwqCax2AIlEKhHW2NhuwoZUIQzqAUTSzCBTyI4z0xqAUjDsd7EUWlMIDJ&#10;+lxwhoJZnLmuU66WStUSWBYOj8Iwy5NvffMbb7/1vX//R/+Xf/Ev/8d//Cf//H/zv/0fvv3OtxeX&#10;vdu337x58/V33v7Be+/98F/9y//dj1//3nA4AI7O8SieaKu9StCqV9ory6ca1abOzcbqmaX51Wa9&#10;7lDywYcfXPvwg2eeuDDbrHguoTTf298KIl9rTQjpdHqj4SSZJFsPH/U6xwtzrWq1TKh6+OCO1apa&#10;rihl3n//3Tff/On/+n/9v/q9f/t7mCIcRymdZVmt3grDsuM44EnDSWBkjHPHE4J/BrBVTAFYa6wx&#10;aADQCQAB5qQnTkb/8l/9319/40dbCEyPHmD1JB5e++jtH772l//m//3PX/3+Nx9t3z3o7N66c+eV&#10;n/tSuVrp9/q+H0gpDw8P79y5HQTh3NycEOIkwbIoj9FiIcER4V3OC7FjRfTgFQagAfiMStD/GWAY&#10;/5mCfowEoIFXAMaKilJ0MPSjgedP4aQHAwCUYiHwiNpx3MEAafrNa9eu7e7unvzXPu/gyHHu3Nn1&#10;9bXHY05QfYrmP/7FK4A1FgwCjNH495gRQ2F7hX0qY6U2uTSF6cJ2pZZSK2WNJp+CQQM6L8AQa+hj&#10;ILagGfgfgz0pxlo8GmOUUloXq+HxMyj6tc6LaKlQpFFQvtE2kybPTS4JHDBXFI08M0mm41TFUuLj&#10;JwBf21Ntp8oi7VaEG+ZQ5gIIhak6jDiUcsIcQxgIo0wwytEGqXDazKhU61QhutI0t5NUTVOTSJgd&#10;twyHRpLKPM1VrmSmdJym8ErCgEPARD3HDRxecpyy61Y9L3BEIAT2fQAckHOsZiVjOaEpIZjZzTLc&#10;308pySifaBUr8KURBIih1uKmjCtCM2NAkjHaUXKO03OufiYYX3G6k4fv3frwR+no8LhzmBvamFtm&#10;ltk0UXHHYxmZDndv3jze/PjBuz8IR3sLqnvOz+ZIyp1gSILUK3WlHKYx7gtTwTRzpMyVlFiXU+oI&#10;7bvEc5nLaU2EEROJnJrQG3tzKlw76uZWs/l2Y2G2Ptcuz8/Ozi+ev3G3+8O3d7YOJl5ULkWNxYXz&#10;szMXpCz7fvPixbNJsj/TyuZn7KOtLaX8B5sdCK0fp73xEApyPP+Z55+q1Mqvv3tjMMk4pTKJDzrd&#10;RwdHOYFrhdV6rdvZa9SozfarvrpyduErP3fqwhnnCy/VnnuaV6qkWau/8OSTdZesNcIzC7WqKwOh&#10;7t25e+3G7Tffvf7j17c6Q5KrWuRUaiXCjJ5pRxcvk7OXgvYcY042SY4sJbiCdLmoV6A3Z2vr4Tge&#10;GcpWljc48TuH47ff+LAcNT/86PZP39qZWZizwj06TqdTYPNkWn7zR8ff+Pd3b904TJJ4foYn8f1x&#10;ejDKhywkc8vzi7P1cf9oGo+9qNTpDzzfzfLw1Vc/GE/TwWhoHC8jZPeon2bZYJy8+dYHCiqXqlYP&#10;46T75luvT+MpduKZVrtWqYae2+sfN9vB7ILPnclw1E/T9NTp5RdfOruyuuQ4bq+b3L25NR4MVZaj&#10;VNu1lVPzymU5tUFEZtrVc6dbpdAc7t3Osh4kRfJJPIIt6Af3NxUu36bd0M9XVuv1VqXdKpfE+EvP&#10;rrfKrpyOxw82417fCf3y3Hzq+LBeIhXT2uh0ZqZ16dLVeBwTbVq1KlXSZWSxXSt7pOynRHU8R08T&#10;3HN1Zmdrs6tLOXFu3du7v3ncrJefuHqGsGm9XTDbqIWcOHduHGw/6od+22pPSc4cZh1q3L8N2CQR&#10;dayABpGjMmG1EZR3O0dpPCFWUSQxSmqZGwWz1swaRgogqK1B2GT8JAgw6nDmOtx3BerQdZApBg7y&#10;TuG5LBA8CjyH00atikatUnIFv3j2FMYoGQe+KAdO5IlQMI9zeHstik4wOFU/CDmrwxc8sbYwe3p5&#10;6QzUYxVylJlqGeyoNKmUo5lmY2lhfmlh0XPc6WSUJpMwiozGpq9AIQgTzHgOrYRurRQgQYk81xEU&#10;aYqDjR3hhBBmCTjCIxdcSfzDRGqtVTqHNBwmAIKyeDyBBCScz3FbjXq9Wj61vvqf+6f/2bmZ1p/9&#10;yR/3+32cU0+dOlUul0ph2G41Ht67M+n3ZVacK4DNaGOsNcWPxnr8RGL0ZG1042WWZXkudUE5Ki1l&#10;JmGAMjVGWQJ2MMs4nDuceS6HiHzPCR3H93jg4fExOJEnSqFf8lzowhHE4xbyLwVOADmXwkrg423k&#10;e37gWauw4nQyAUdKqSRJcMaI49ha6wjheR5YtohSlviuV6mUMEvAIBQil+LwBGgZLwTzPoXAdaLA&#10;r5VLUDTUzRkRJ1AkwJQy7JSMMiZOfikhRP5MUcpgUzwBZbDKp6CtUYXEjLY0Vxrb0gQ5SJxNMjXN&#10;daoJonaqDUBaAsg0xpNMmVzZYophmBXnOldGQbTKYEtwhMeZIIQZAlo4KIEtS12Mt0VnsUljPLGM&#10;kuItISfjOHedohBQXuyjWkmljAYK9EJcjHFMwSRNbJ4XsoUmR+OpISzNs0kcQ6l5nk7jOJlOp+OJ&#10;USoMYPxuvRzCMmFOsOSFdgN5XasW1iv+wgzaFaTja8gQYWSVoOI77WppARl5q7o0U59rVGabjQo0&#10;Kjinmmh8Rs45mLE69NzoBALfjQKvsEjoz3dcwfDn+27guXVcm9SrrVoF+9Da3Pxco+YT48JZuM3j&#10;MVEpjLNWa1bqTe64YBMANj1HYJObTJJufzCKs0yZ/ePe9s7ecWc4HI5H4HOaZJmEnNMkT9M0gb6m&#10;k35/2O8Nj3v9Tqc3nsYTyCBJ4jQdxpMkk4ZQxpg5KVobAISstM5lLpU0RhdvID6l8jyXEnJXsFKM&#10;4SfFQU1pGHiNagW2V45C33McziglpTCAM1YqlcgPMKVWLXNOPJ9fvLxx5/a1G9ff/+EPvnvj+gfv&#10;vPPGW+/85M7tjybxwPOcL37xi//4H//j5557ZWnhdK2yWCktbKxdRnu+vQQKSqG/sbbmu96H7314&#10;5/a9er1+8eLFp566Gga+UVk1DFv12kyrcXx0sL+/3z3sH+6DS9MbxJBXLun+YReWWGs08KXrzNkz&#10;q+sbX//1X3/qqafgjIQQ4QhGBRTV7XY7nQ6sFGaMmlLKYbXcARfUGMb4Z4AeAKQEMaEBJBgMQAOP&#10;ADRc1/38K5/PZWp17vvOvXt3bt+6/e677//1X//1/v4eBjjC+c5ffqdSLVlbWLVlFPRc++jaaDQ6&#10;f+ECEhQtJfQBRWAw4xwWB+AoArsHgwsIIdDLTvR4MgZxE10clADQA4oxBoAGen4W8BbwuAcNAGMU&#10;9WPiwRran8HjYaixHjqBEMO0Vrhj+/znv/Dcc883Gs2C7PMXLl26BAKTBBHYYKTneag/A8z6DNBp&#10;jT0RoLFo2aKgZW0xsXh70okBxmiF2KKVVoUwTPGeGfoZYCwjhCEUFOm7JkpBoBZDPwMppdLaWqC2&#10;umhQe1IwE1BsCNRkMs8RX7SS2mTaSG1z1JblkmS5QaY+zdQ4yeBHkziNpxl8Lk5UKo00TBGeWSYt&#10;RZ0qixQfJmQIIh6iGaAgD+4ptXq8SqKwllbWWGs5g99Ah4VOSaEC5MPcciGp0IxpSrSx2qLJXVf4&#10;nicEZ4xT2CxnnDFoxBPCYcIobQwqpZS2xmY5jupxmkkwkmqbKZsqHecyU0XPJEstJjEhqOCWGHi8&#10;tEorlMcC8TlvR86qb5qqP9q8c/31Hx1ubbnCQQSSis4srbu+N+1t1YJs0N1OhgfTzkMdH5YDHoXu&#10;owd39rc2STL0XDrVtJfTw9R08DWBstF0Ek9jmDrMFxxQowUjiJxh5DsOrwSBR4zQslUrcUEG4y53&#10;aTwZ+Zy7SCmUrlYXRrHzqKs7iXv6wvlqc26ayAtXnhwndDBU3ASNaoMzubE2N9us3b314OhIjqZ0&#10;e2uMiOs6pfnF5VhmD/f3kjxbXl8Nwqg/Sr2oWm3PihCi5URP9rbvqDzllI37HZ1PKFG9zlG7MQPM&#10;Tz3x1PrKGueO0cxh3jNXL67Mz5d9Z6Zex0bw8OEmIkylVq43+XRC4omcm1s4s7HROx4l0+nicrS4&#10;hNzBVCtsY31+edGfjIdb248oM4edQya47/sbG2vDYf+tN37aOTwqRaXmzGyutNTk3uYmMnv41P4+&#10;YSIcDdTRPukdkQf3BulEX7xwzgvoYWf/47t3JlPiBuHJ/+S9Vqo0cG2fKROVGkdH09FIG+sfdZNH&#10;u+Nxwj0/3Fg/c3TYDZzS2sL6s088s7661uvDBOxbP719++ObaZrOz88xjlTHuXj+3NkzK7t7W5PR&#10;2POCmaK0th7t3Pjo4xvXb8FhGo3ZzUfbN27cbNRb2trj48NpnHk+CX2h8jged8f9Q0Nkb3TU7+26&#10;rt7de3Tz3p033n33vWsf3r53cxwPy9XW/t5h0tmbKfuB6wg3ZOVauVwlua54HjJPXI2R0A1dXi4H&#10;tWZNON4kzhuLi1EU6CwuUckme3XWj0Q38oZS9bJ8WG1URun09sPt2w+2d/c0t26t1DrYPYQ7Qa2l&#10;0PNdhxInLJWsio4P0/29gTUOa0R+xXfLnkBdC300Ak4BJd9zHe7BX7RyHZZMx9hqW80WQ6qYK2ps&#10;4Hpw4sfAGXOpyzRxiIDFwE8JYfA8yhEUmNGGGOvCyojh1PqchS5DRhJ6SJqdcgkJhFMp+bUwaFWi&#10;SuBeOL+hZSKzaQti8L1a4DcCr13yW4E7XysvNqrtatiuRrO10kKzvjo/szTTXJ5vLc03dTrWyTTk&#10;fKHVqpfDUui7nFGjq6Vort3yBD/e241CgRUdlzquYcJSZjyPE6KkzOIsHvQHgrs4ZmeptgZseQ4X&#10;1IBf7QrmwX0Rm6hl1qDJiLFGuQ5vNetIC2rlElaEfCgx87MzK8uL/9nf/SfXPvzo2nvvCsqg53a7&#10;feH8hasXLiFp9gVuPIjDhGAMU4gyVuPkU7TpSYRiOCNIIlOdJ7k11MKgFKK2yhDvQDQpkkhNqLbU&#10;EMY5IokFXZxQIHQp8QWLBC+7LrK00BWeI1xRaBMNz3GhOywLXWBph3NOio8bHmeCIJt3fMcFI8hy&#10;yki3fd9SnqS5VCRO8zjLcziZMQ4XkABiBzN5FHJoM/B4JfB9z3EocRmrlINyyS9FXhS6tVpUqwTo&#10;aUN97dpcvbrYbjRLpQBUUQJhMkJBOeg3hhLLmCMApMg0CaXFj9EEFqWVMdpCFNYYRginEAK2LqUM&#10;5EcyyzIQmetpIifTBGlfKhUgyaHZVBmbK8QXAy4yTVJlE8WQ7k+zHHsbNrnBaNLtjwajeBrrNDdg&#10;OUtllkkgwnYIiFMzTXIlrVEGoHNNoBdNrDYE9m1vUwAAEABJREFUyHOFwUCeZtiDaCYVtkCrtVIK&#10;cwAgMkfAMQWLlFLhuRg5KhL1YZ7nDmfNejTXqi40m0sFNGDSCzO1ZiNyHes6BMKEeHFYbVUrtVI4&#10;06jP1GswJEjHp7QWBNUQBh94nue6ru9ji4k84UNqlDFjtcudBIxhIzQgKCVaCbywkCF1heO7Xuj5&#10;get6wmFUcMJCL/Bd3qpU4FxnlhaWZ9vtSiUQoux7Rklq9HQ0HBwdVSMfPloJXbgbwl8IUxPUWuu6&#10;rheEYHk4mY6mE2WsMjROIYpC/o4XEC6UAXXMZXAgRxBXK4qEPrdEEYqMYTSNR5NpIc9cnsitkCWE&#10;l6eSwXGh+lxqmYMSSgyxhX1YGA+BXRchiHPHcTyUwHVg5xiABuIAjuXzs+3ZdhMnFJd7nAhOKVh1&#10;OJuZmcdH23t3diqVWW0C12v0+jk2WuFEYdQYDTItHaPcVn2N29qv/+rv/tov/+N/8jv/1UpprtGY&#10;bdbrqwsLp9dWicwEY/V6a3ltvVRrMu6Op0mz0Qi9MJ3mrfpsFFWQR57ZOGOM84VXfvnZZ35h9fTV&#10;xdVLsQx2j9JU0d29ozi3a6cu1KqNf/v7f7i3u/+FL37xq7/wS73uAGc7VzitahXht1qtp0jWilBE&#10;EQSUIQ5HbnPiHpArQV6oTn6JsdZo/DNZlqVYQUoFSSG2Ca6MicLq5ctXBVOHBw/v3f0wl+mVK8+s&#10;r19ZXD6zceryr37t7z3/3MunN86cWt8Adiu14wjuiuWV5YvnL1RLZYcJmApCig9fhtdy6rnCEQwy&#10;R1RBiHBdAZvijFKGNI9aJHgGhBmMEBjGSRF9CMj+tJNxTvGSMUsAgjIAGpxQTAaAH0aKVxACXO9k&#10;FSoYxYqoHc4AlBgGHMDDBYQAARijkySenZ25fPlyqRRlWaa15pwrpeGMcEDg/1nAisAPQOSBf8OX&#10;0VDSQHLF4khksaDR1GhiLKarXEMFUITUVlmEI6uMzTUEZnOlAVluYLAYhnGPQWoDwDBltNSqCBHW&#10;oM5knoA+qXNpgB4rWqWMUlpinQKg90majZJ0OE0Hk+kwTsYIdtLiHi7N9GiSIpQNx3CeZDLBVy4F&#10;neN3MJ70h5PBcDqcZuM0n2b5FIshnbfMYY6ggnMhuKCcEeyZlORGw59ypfJcEWWtLpihWoEMiNdx&#10;GHakWCbDNB1LnVqiKGGMe44oI8nyYBW+4A4lPNc2MzaVaprLaZKiAa4zqUdJMonTDAsAuaXG8Cw3&#10;mTLS6BNVEqqlS5ljqUs5wKMcmmXUekyU/QC7vEdpQEyVqyVvPN65vtcZ63Dp1KXnz198wYnmo+pi&#10;uT6j8niull9cCz0mu/ubcffm01fmWgsza1eebW9cOpL8SOn7/cFhajtSKKdmnArjkc+C0PW4yoWV&#10;LrclR0QQDmMG+akxhBhtMkeYSBBH9iL74P4Hf1Lx8otn1+JB13PKsW7tx3XaOEtri5XazHQ8HozS&#10;W/fv7XeGt+8juX2YjfuRYyLXuXVta3bm3JnzTwzHBBfVo352bv18rzd4/cNHDw529g+PHeG12g3i&#10;OCsXn3n6la/OzM30Du+T4f2y6QScqkwhsFjDjaKuqB0fkuMD597HR4HTatdXHtzfeePND27deWgc&#10;4UZRY2a+2Z6vVqPJuNNu+42G06qT4aBz4+Nrx90OpSTLCOWZ46VLK97p07PJoFcrRYe7ezJN5hfr&#10;c/P1sFQ56gzv378/Hnd8T3GWzCy0Nk6vR5UIhwKTx5HHnnv67MsvzXqOe3TUjxNSikg2Jjc/GH3n&#10;mz/5+KP7N2892t7KRn2sOz0e5IDDw4GRJPLLVpOd3UPDvK398Tsfbt25NX7/bd05TAadJKRRLajW&#10;orpVLBnLmWqZGn9taW6uPQcb6vR6h53jSrnWqs8Mj6aD46HjOHmep4na3emMBuOLFy8LwYhwt/YO&#10;948n2jg//tEbWw8Plmbnn756puTQ0PEWZuZm6rXRoL+9t/dwa4uShNE0s3FtrhkT4VTbCXNiI8YZ&#10;85x6IHxBKBF+aX758ud/sTKz+sTa2jzRZTWZ7D/wPLow38hlajhNiK3Nz7VXljvDfj4dlMmEH97g&#10;nferYpuLA0K6bsl9eLT/7Vdff//D2/1Bxi05OsgP9rLInb1y7soc9v9yU1BPCDEZZUfH2Z074yBs&#10;WCIYUq5mJWpWy41KhHYtCrAHF1AJmyUfJlwvBbjtQ6LgMBt6PPS9wHOI0VpmnFgB+mlxPQ/JuIKj&#10;htdxSmDciNRKS4XYQ5gxJs8lpXB5a4qoh51UAQ/GcEq1zkeDYfcIhwxjCfYGp1avwD5g4yHWw1GG&#10;M5dR33VC33UdDnA4nYyHDHTIvFIqW2u3Hm11Do/AYikMBeMIe1kap/EEdGLVwPUwrFavDgZdrdNa&#10;vUIpC4LA9YNUqsFo3BuOOr0+YVQZI5GlsmJ3MFoLwV1XOK4QDgd7QjCAgxa1nEF+pBACI5yx4r3j&#10;gKQ0jrG6TLN2s/Xbv/UPXvvBDwSjnudBJrh7/MIXvgBm8zTe39vjwqGggzPKCpFZuCAX4gSK5QlB&#10;TQi+vSildQGIcYYaQ+1JwauTX/QYayBLEMM4oYLyz4BTgtUFIyDPYRzLkZOCZU+AckKLV5yDRd9x&#10;GWWMoLMYyhl3hBP4QRiFXAiQoxCjcYBLYlRSKagVBKDG2r7vRyXcB5dxjGk3K5XQrUYeDAl2FThM&#10;EEMUJhX/Wb/HcU6wgcdLnut7HDu9S41gVFDIkHqCgSRIlXPhOJwzMAORgCxOKQXtWM7aQk264JmB&#10;b6ltpq0yJLc2TvM4l7hxT6T6DKQ26E+xJSrEXottA5BKlSuTIYOXJs71JJWDSdofx53huNMfTxM5&#10;yVSWG6VpfjJLKis11oU6qDZEW45aanRabUmeFzsc6iSX0xQlT5Mci0LjSZxhLaye5iqThUNAsJRS&#10;x3WrpVKrVvccCMB4nLWaVTgjxBI4ouSLAHufVURLTg0SdEGsywRAEMZNca5xKS1HQXHEKiFrDyEc&#10;oLXWomG1YZYYY/I8h+0hK3ccniapAi0yQ6cCvTLPiiKh1lxKqzGPaG0lzM1oTgnOVA63nstw699u&#10;1TZWFpaX5hYXmguz9flWNQTFRkYuhxI5xXgNnW6sLG0sL9QrZc5hpRro42l6cNQbJzKWZL87GSby&#10;aDjuDuKj/hDkELiXE3pBBOvRliJaaEsczwejeS7HuHaJC2rTOCm8khBGWS5BtuScU8qllFppyJOh&#10;cPwxfmK0sNvHIBwGxjnGQhwQI6d4hFmhW1DhCuG6MGxkjeTcuQv/8B/87m98/R9cufzMr3/tN7/2&#10;a3+vVp7Vkh/s94SILl18qlpp/uQnb33zL75FqajXZxbn15568rmrV58U3Dl99szzLz2vST6Y9HZ2&#10;H+zs3esOji3XWP3WjY+n43G5XM0VWVrYYJQL7oZh2WgWT+2Zs1fPnnt6/fTVv/v3f+eJJ18Qjnfl&#10;iaeuXHmaMddSp92aXVhYzlO5vbX761/7jVK5AiZ6nQ4iW7lchvlTiEBwxoS1FnKA5xJEGaMhFqje&#10;GPQpJaFPqXVuYUukCLAYQhlhHKJwpNS1WiNN8zt3bqN9eHB8cNQLg/IXP/+Lv/JLfxe7welT57Hz&#10;Xfvg2ttvvPXR+x9c/+hanue1Ws2eLM84E5RRSiF6zrjgwhGQbtHAK0aZNtpaiwF4izFo4BG0gU5r&#10;DWr0ANAA2JNSNEzxCo3/NHg8BQv/pw3gnFlrUDuOo2HTJzTs7+9HUSSl0hCMNkopxigerbUg6TNA&#10;j1L6MRhbFKMLLj5po8MUTcyHnFVRrAJGeLZWxBYXVUYbQA7RS5kplUqZay0RoyxB0AAoS5Qhyhrg&#10;LRqG6CKmEalNDlzaWAP3wUqFLxfSBcPFD0QIpvHACWFSKYyXWhmjoRRjDGTOC/v2qHAJ5ZYVUDQQ&#10;oAnDQpmCbfx/+PrvYM2SLE8QcnnFp9XTKl5olRGpRenq6qmu7p6e7plhBgaNGRhiUQuGoTGEGRh/&#10;AAO7GOwf7Cw7O7AzDCPY3dlpVV1dKrMyK3Vm6HgRL54Wn/6ucsnvvleV0wsLHuf559ev+/Gj/Jzj&#10;frO7rDUeJ2T4NuVcYTQSdMoZJAlUYBvra2utc4WzOKMTRj1D4QyDmKCoKaf4KZUt8as1JiFqhwgB&#10;kZSCckBpaM4Ds6fEEq+9U84q4nBgMHCpFH5eMs44kJQGzMAqZkVShFJUwwBXTnCDZS1lhYtYikCC&#10;M8kZY955SNB5SRhIK5JhMd6/uFB/85Xb1y9vNKSPWLrQwjdeh6uFSjVeWFp6/5cfIfu4dv36q9eW&#10;lqtpXBw3Sd5tVa9c3RQSHq+gnAWVes6j1vwG8YI64rUSuMaSLBRcCkJZqQjv4Z888VaaccWMIjto&#10;koGYPhLp1qXVmuSkUu0MUx72bl18+S8FrfmT8fSXHz86PJytry+d9McffvwlkjNLIuvCFzvHz5/t&#10;Wy2Smb93/+nz7UmrubA4v/aTH//itJ++8bU7V2+/4oWwygrK4hDxsLDpsTp53NRHVX3YjorTwxfD&#10;8Xj/8KDQxtPoxYvBP/kn7/7pH+8en6Qvtvc/+fhpEASXLl5ZXFqbJI6FbRbGDVwG9Ooy1IyltZpr&#10;NMn8fDAaTyczk2QEbHLCIf9I0NloKBjxhXvzzTcvXNo8Ojn86bu/vHfvXrvVuXgRDn7lypUrzWaT&#10;Uf7P/tk/39ubXdjsvvb63Vs3L62sdd5+66WX7l65fHn++99f+8EPXr14EdkASROy8+Jg6/EuWIki&#10;rBXH8cLznQlqrcPRIH/y9LDZrGdF8WjrWZ770UQlKTGa3b//tMh9kdvJOB0Opk+3drgMp5PJ/EKv&#10;O9/dvHpxmibvvf+Lar390cf33v/gs3qjV69Xa7XIEjsaDVdWlvf29kYTN7cwf9jvF5q0u71ms2MU&#10;6Q/6+7vPYU2EukoMEyOtTk2GPHdGRmF/OIgazaDdqyxt9q69tvbS126/81vf+8v/sSvXX7m8sXFl&#10;c61Wq813F+YaCHWMzKZJ/0glSaNW//o7b3cbrVa1rpIMOy5udRJjKvXaQm8OxnmpKxq+L+nEk0QZ&#10;c3B0nBRZZsjzF+5wP6s1oiAgB7vDPCXMyAvL61irEQdOFc16JeA04KR/fHK0P2KBoFHIYRmASiTq&#10;tahZjxq1EAeRuWZlqVXvNeL5Zrw63+xVgvWFTiPi853GfKfZaVSb1Qg5maS2TMWIRYxnxFBiGNHE&#10;FWgbU1irnbPY2nAZyjjtCZhR2itlkEJkSG2Uwv7mXOba7B0c7h+cnvQHnXYP91KffvH55/e+NMzx&#10;SFrK4KSQ+ihtC2WUsVmunmw97w8mmTZBpRpVqjQIZFwtnM8KrZFkORoIHDMqAQvQqFfqLZR242Qw&#10;OB30q/XGLNPTmToezA5Opmlhh+OE8MAzjoUsccZrx5x3njL8K4FSys8KGuTX5fwFZyilF8IPhu8f&#10;7B8cHuzu7q6treEzxd/7e39vYX6+0+3mOdK54rU3Xs5VypgAABAASURBVD866fcHA5WlQMO5wCw0&#10;rIEbx4LeOoclvgLvHYr35Q86Gf5+DZjlPfrLid6XzoVSxkDNV8B+Nbz8OXsjOP/1bPyi+xwwrXwN&#10;pytADifeW6VzA88BpZ1hLtdyJW3wvAB1VpKsSDKVKxDMMABTQy4DwatxBKhVIgCDgomrVeJaJYoC&#10;FkZguMzdo5DiS1CjImrVMOBeChIJDgcNo0IdMhpQgtBPhaHITJgh8J7Me0YdJYh5JZzRQzmDvkqT&#10;AMXWlgZmdK40PBoAhlBYqlGcVUYDkizNVJGrAnYC48G+OofU2pnW00JNc3WSpMMkG6Z5qnSaF5nC&#10;fboqtJolxSTJJ6lKcjMrTHIGs9zkxhXKZoVJc6W0AxTo0XCpoI1a47WGJyHInaxyRVF4a+EZa5W4&#10;3Wp0Wg004DEDweIo4NQLQRq1aqtRwZs60toIBsxLmQgWCiY5xVwEMQhaCKYseMmMNyIMRCggHEKc&#10;xjLMMYbVsV8ySzw0G8WBsgqpBZPUc6+tzlSWFTBCZ43JVZZro50Fm0mGfg2uM50VFtM1SKpUw2Y9&#10;nGvXlrqNa5srt69uXFpbnOvUF+c7y0tzc71Ou1Hv1uLlTmOuFWFMt10PwzApioPjwdbuyRdP9h4/&#10;PzgaZsOZ3jkcPtk+evri+Hgw2T8dwn/tHx6eDvuj6QSyTie5RcQSkAcDRaZQsH/mGRSW5UgnCIox&#10;zhjDuURx3vlfFwdjo/+iQALngCloCCGwg9HAJmClwTrGCRw3IWRlafMHv/VX4rDhLHv+7AXnwauv&#10;vr6+fvn2zdd7nWXcfG892/JEV2piZWPu3/i3/rU//OE/++CD965evbh6YTmsVT998OVQTWSVzC1H&#10;N24vrm42qzUyG/fb9Rquq7XW9fq859Hy6oVKpTZLZkqp4WjEZXz16qu3X3oTixqjtVLg9+W7rwQy&#10;+va3v33j1m34kEq1urKykiD0EZwPFQjOs3x5aQk0K6XyPHe2/Gdsefyw1mltrC2hFIkrfQJGUkoY&#10;pwJZAKNc/AtgSA4M/c63v//qa98eTwzxAl8dp2mKjw83b7z8m9/7nTff/Mbrr76N3P3tt7/2ta9/&#10;TesiS2ZRaXmSeBbAMMOAEEIZZZxxwUvZYiVKyf9XgRJBqHclXd6XqTmc1VeAHoCzYMaeT2WcU0ox&#10;3DrMK2f/B95iJVaq8Hzwf2itzwpQ4m0Uxdh3cRyfIyvXOhMOHvHWOPcvwFtzBhp9EKXDI1rlaOu9&#10;dVY7q4wGwClkRWHKtjXGKKNzrQDYOGkBzeTZWZ0XsNw0x15TWaFzQI7aoKG09WfgtHXKWG093Jf1&#10;pYsrNzJnVLCzDQ/PKCDtWnlEjythEMNEZAAnwChoMoQaShTFtubkTGjUUuZE4IQgUoogCsJYyvJr&#10;aigkpoBlTb3CbQrRhS0KpzUps9LCGm2Nc9Z5xxnjUhLEdcEsY4YyT5gjiBecEMYJwnLQhHXyIGQ8&#10;FjCF8r/XSos8gddUCpZsTIlNOVMAvCmsBnJLvGQ85BJTQiYYY9iAgpFIkFjSWsCbgWxK0RKigUYo&#10;a5GIQg7s4A6sUco5wZ8M44gI3ui2g6hyfLD77JMf0v4XJ/f/+KM/+r/sf/ZPnnz4jx58+ueUs/u7&#10;6X7WmJjWw0c7xXBXHN/TX/zx4P1/PH787sG9d5998Gejp5/79CgOqSKhDxuCylYlqsaVKBBcMC4o&#10;CwMvmIasrIG/cEW6HJpa+pwNvsz2fjl++t7VedGJHae0cG0TXZzGK4cF+eizd6sVQcO5o2Ew373c&#10;qy+GNGQkdLL7eC8dpFGtu1mtdZ8/e06Yv/nSBe/9p59/mRdMm3hp7U5r7hKh4dtvv7k012sLO376&#10;C7v7QW9yf40czPa+tNlgZ//5YX+wcXHDMzpJ1NPtk+1t0mrzIIw/v78TxOTSlaVOu3Z6Mt3cfG1x&#10;+Ua9tTApRizO3/rajaWVzrUriy+9RBtNs7tvP/0EcY40qs2Q1gNbXe1uRKx6Ye1Cu9dBPvbplw8e&#10;be+151ov3blz+eJmJYz6p+Oj46mxUa+1Fst6u0EQp1I1aS/Wp2k/KQZLi9Xvfe+Vd966IoNxta2X&#10;1uO5eU4p3VhdrVcRywmy8Pffu/fs8eToxLw4SPZPk9yQVM2i0NRrMi8yfMjttHCO9c+3T549P9A2&#10;+OTe48LzmdFP906p9CzQD7bv/+jnf/70xRbSvz/5ybt//v6jgkWaiqc7T5zM4orbvLiUprOTk5PL&#10;l5cfPHjU75+srHS8t1mWYjMXuebCr6y3x+PhZDriAZ9f7DW7VZj8cKJI1NVRI1q6NP/yN17Yplh/&#10;Y+n2d+PeFSeiajM42n+68/zJ4eN70wdfNPMxkmReqSA9Hxtqy10nq05UScSJ1IbIsNpqz0teDZhI&#10;Bi8CmpyenvYH+d5hlhaiM9e7fGWp2SD4GLJxcfO1t19nkXz86Nn+zmHE4ssbC6/dvfKtt+9+7dUb&#10;1y53f/N7N7721t2337rNqNecWsFgdmUthZecCObrsQyYCyUPmWfWtOuwQaezGRqhoNQWnJhaLHFJ&#10;f35bj/5Os4bHZjWqBDzkNGDYhww5i1LYtpo6m+epwU52Ji1y6wg2MGNcW7+7u59mRbPZ6XbmhAj6&#10;/SFumKQIr1+/9Wz7xQcff5Iai4+DqdbTLD8djXePjmeFiup1FsQHJ2Wibwn1Qo6ns7z0FvAtHAd9&#10;zrmAZrw31hRFoZXmjFHOYY5bz198hKsj4/dPBi/2T9LCn47T4SRVlhbKaWvhdjAF7osQQinjAjuY&#10;c5DLGX44GoyVDqysKCGEUjyXEEVRt9ddXFhcXlrudvGRvP1f/a/9V6fT6d//B/8AxCCPGYyGS2vr&#10;12/dPD09ZYyXE2HRFMiokFIIzvlZuyQe9Jdw1jxv4CUDBZyVhZwV7x3+nTX/QyqMBHq8sM5B+KjR&#10;Rg/WAKABQM9XIBgLZQCQjMOhMk9AIt46h5jlGOfy1wUTvfd5odMcZ0uk7zlyvRwlTbMkUXnmcZ/A&#10;SCUKqnFYCYFTxKGM0a7G9Ua10ay027V2K241KtVYYgCGAWqVMtePAyFBOtZmXjAC4IQy/AM9ZYOi&#10;eAebcs5Ta533CF8eP5xxwj1oLYzOldHGa+uswShmrTfGaY0wpYtcK2VgE6VdKZtplxuPGpAUZpLr&#10;SZJPUjOa5f1JMs0UHmdpjlNKakyiNQwlt7awRDmPM0vhEPOo8l57PHq8yowpMADLWY+1skJrDbOU&#10;IQ6SYQwSrbUgTunyH2OsXq83GvUggPqJCGEpYNdJLhq1Kl6FgkkJ4BCKDEQlDqM4jCthrRYT6qAF&#10;AH4YhUDK5dK8QOpgHBIA4glTxhZaEUZlFDYajTiucC6chTYxA9Kzsyw13mV5niZJURR5psbj6Xg0&#10;mcyS0Ww2ns0QiS0mOBME0BSiWlgJeA9KrARI3yLO57qdjdWVtdXFVi1eaNdX5lqXNpZevnntlds3&#10;79y8eeHCRpZl2AWQ4dOtF8+3Dw9OJ9PM9yfZl4+fbe8dDqcz5Vyh/TTJj44Huwcnw8FYK8V5EIah&#10;DCIpBCEEEsuzXClljbflvR0X5YaBpUjGYLkM2ge4v1CMMRAOrOUcODgvp2DPOuu0c3hrMQU4CWGN&#10;es8hrnaWbt18CYJ65+1vfv8v/c5/4b/wX/3aO9/5+te//dab71y7evOll14Wgj56dO8v/+Xf6s23&#10;9w+fHx3t/Z1/81//v//9f7s/HPzH/hP/0a99/c1aLZrNJtVa7be//1uvvvxaMsvA7f7Byf0HWxc2&#10;rw9HWbe73O4upGkxHI573TkpK3u7R9NJKmX0ja9/A/I/PR18+unny8srf+s/9h9/9ZXX/+AP/tr6&#10;+jrYR+pmjQWfURSDZjAKsRRFAR7BDx6N0c5Ze/6HXcEoOJYygPsIAgHjkZIJwTgnrNwx3jlrHJlf&#10;XP/mN37jd37w+wuLG5uXr1Ti6jtvfz3LzJMnz0fDSRTBYCQU4b195c5LyB1xMpRnxRMCTysC6Z0/&#10;B+xRkATw3sNmUIMwbaBMpbU2oN7ZcqTHVIwi53opW0Dlyzfn7f//NWXsHP5/DTPGgEAgP2MfuYKH&#10;lKbTmTEW5XwW5wwNxjhqkPoV4NH/mjztrDUe29tAps47543x1jgIX2tXaIXAkiujlMo1KmutscYb&#10;bbW2eaGzTKHOc2xBp5wxzgEZAMjKtnPKYKDT1ivjoAjsWEcYgFLOmOBMoAYIIaUIpZTUszKTlAHy&#10;p1pcqVUqjWqt3qhWK3GE6w+omJfM5tqM0wzbajCZDpJkiq2NO2cORUUC6ifcOIcQrD0prMuty4xR&#10;1jjKnC8LJACA9FDjWZeUW7zCLDx6tM7kU1LCWBTKahgJRqxV2mCILWdZB89EPQFABeWiDBzxKIri&#10;4MwJBiGIZQwuCAqgIaMBUAkuKYk4iwQPJA/B/RkGXy7pHNRACBaSYASiobYmbJ1p7qbtiusGqRls&#10;XViIhBmPT3bVbDjBJ/jDk0HCFtfvLqxd5FjMmO2HX54+u6/HB5wofCJOlB/m7qA/mxbAHljPuRSO&#10;sEAGTMCqqTU+VzrTcKFWOTdJs1JH1qvp7Onnv/jgz/6pGR90q/FkqnJTGUx5u7u283zr049/3Knq&#10;fHISha3r196ohs1WtV4NQ8nZ5as3r16/VY1jyKHVmV9cXpmfw40Hl7hXVebwYJTlqAf37z+cJYM3&#10;3rhx9+b6lfXeejdqkFl+tPXFuz/qH+wszXdkyHhItEngf4qiSBN1YT26c+v24tLCtaudt966iAg7&#10;no2Xlxcurq0evdgdn/bbjebcfNszs7zYE8xcuriweXGl04Y4CaUkz83e8/7xzpgoKZ2E3x+Px+9+&#10;+Mu4Gjdare7cwuLS2oudo88+f+JYdHwyzjPDSy2xXi+uNUilwmH4g/GQMq+KSZGNTwf7T7aewvn1&#10;Fqth7BcX2psXVog3lSoxViWTdHBMfvqzwy8fDPcOUgOrgW1LubKytHlxFSltNRaw7rWNtWqr+8tP&#10;HtOwdu/p0/5YyYh0u01n3fHxKQ5vaytrc72l6dTcvH27Xlv+9LPHT5/1PdHDyfCL+18cHO51u10B&#10;OqUMw3BpeQlm5GG9jBTGLq+tZqo46RfaulqjcvHSWm+u1ek2xuPT589B++NKo3mc0by+OGLtR337&#10;/pOj44JdvHrzna9/I4xq165cee3i8oU6q9BMCp1bNbe6GscN7kilSDt2tlqlXamq3AurIqqqUm9u&#10;tFpNIYKo1lwcDvVkpGDs48HEaTIdpY/uP/j800+yLAkrIWXi+Yudd997/8Gj+/hocO/+Z5cvLv1H&#10;/vrvBYIhzLN6Na5EQblJAuxqDsNCOwrBpGRwGIyGMojjsBJFlfIYGpo8cdk0ILoesEbE55qV+Va1&#10;VYnigNQkbVaDbi1qN6KFdrVVDzEAl271kOHQXo1lJQ4ZcaYouKDOu2kC7SiIDLJLc+wOmxWaSQET&#10;qdTqECt2ztrmpYdPt/70xz8zVKSZKzS1XhaKIPjNEgP2292jImmMAAAQAElEQVQ5uKcHT55OgE4b&#10;L3A9SzWBCQhtba6V8c445yjuaC3yhvF4enDUX1nbICz4+fsfHhwPvIhltT6dqbja5DJOsmI4mY4n&#10;M2WMdY6cFe+9s9Z5jwrd2hilUOHJee8FL7MKNACMM2ddpVKRUlZrVRkEvW7vX/qX/qWHD+4dHx9V&#10;6lUcqtY2Lly6fHVnZ3s6G1MkW5iGJJRSLAWMqIXgwIsGPSuCczgdNMualYWLs1J2M0oRw8q5GP//&#10;Ded40I/p9rw4hznosQ4FXcbaUkLWWGOsUrkzCmoKJI9DZHoyDpCrwUICIUqTAB4ApksJ5so/yqUv&#10;12daa6VMWuQz5O5ZOp3O+v3B4dFRnuegEVxaC3I8pR7GF4Ul8lolqkD8oQgjDnO0VhmVl8i5CEOk&#10;ppVASAluKZOcw9PhUTDOCJNMcnDOcMYkznnmCedlWgIaQR6WA3mCB1xISrkrCyynBE8xG+c6BsMr&#10;TGlyaa6gdEChDUBBCADHksLMMjXL9WiWjdNinObjJE0KlWmTGfQXsyLLjEl1gex/kqSwLkCuDKDQ&#10;FqCNA3KMUcYmRYGDJexqOkszpb2jllBtfVqochasyRHvYbogkiijMQqbotCGlkbICGHGeW2dtqh9&#10;oUyWq9ks8xR8h9o6PGItbALk26iVcUqTWVIgFUY9S1RW2ASDjNXaQk2ojbZYkVFOCXeUUC6wbSgT&#10;jpbCMZ4o65LMYLthLjDkmUYiYowjhMAJwjAQcDqtRrNRCwU0QeIwqDfiKA577XanVlnsNC6u9DYW&#10;Wjc2li+tza/Otxd7bYRrxIO80Jl2s8xOU3VwMjgYTKeZTbQ9GU53j4e7B6eHx4OTk8FoPC1yZBcM&#10;6VFWgFwKWfWHI5x+IUNtLWixEBujggtGkXY4gz7vnHfWWbStta4UIEgmjMHwKQoajBOBGZQiXBPi&#10;uOClTJT/y7/9N/6z/+n/yl/9q3+j2+mlaXHl8o3JKL9x/aW//Lt/ZWlp/V/6L/+3v/3N33rv3Y8g&#10;t3/lX/nf/+2//b/+V/4P/+svvvjgr/zeb1+9cmXan/3iZx9+8ssvVEYj3vr5n3/8i5+8P+5PDo8m&#10;QjbGs/TSlZt/7Q/+E7/zW39zf3cyHsJM7NNnT7XTvfnulWuIAtdqtZrWemVl7Z23v/Ub3/3ezWs3&#10;1tc3r1+/URQF7FnpPM1mz7e3vLfwLWAJvCgUjT8cG73WmlIwB26wbSS45YxhYhAEcVQeftCDWd6X&#10;GjTWGhgBHqwPZKXZWniytRuFDavJ1as33nrrrdu3biCIHh0dPHh4z1otA47Eg+L8qzMgIdRhdW2w&#10;dm6sooyWnWd/DKty5p0vyYJYz/WAbwqUwVWCHiEFYxykAgNmeO9RnwPaUFhJm4UC7Ved6D9vMw7s&#10;DBPPAY/nDdTi7BVj5VvYJ1bPsmw2m8ILJUlSr9cWFxe0VsDjHPCVYK3FcCxFGPOUAGBOxjkNhq1V&#10;2qnCaItHgM8VdlABw4MpJnmR5mdZewGUutAG485G+l/X3gEd4wxMywCGegb+rCaWUAP5GFsUFlEQ&#10;ADvPM5BsrPGwSWWsdQSDSxq0w4pYLk1zFKVMgUU1rtQpY5IjaHMexch1OVaDHCjl3tE0VcNxcjAY&#10;HQ7GR8MJMvjRLJmCbKVz6zScQGFQe+wawqxxFhueEKgmCEQYCDh/yVnImAA6wgIhJafnwKjH1uHE&#10;E+etMwGUCnV7672nIEFKzK+EURTIgJKQs5DTWAhAdOaOBSOYlRapUrn3llMfMBFxDBYMPDlmLbEe&#10;bhAiIrkhSW6SVMPXGWu9MyHnIfeSEoZrRDOOJjvu9FHVHS+1XK8p8cm+M7fRWLi5sPZKr740OBxK&#10;UevOL9y9c+36tQtxtXEy0c8n6siHW6NkJFvdl3/Tr70xqW2qcKFSa0rOfRAVnuWGGs2d5cYQeD9A&#10;ocEhB4cZ4c9OfWPpRrczf/XCxut3X/ni/vbMLj05FPNLV3efPjz4/J83ki+TFx/Pxf773/3Oa6+8&#10;XonCzfXFr711+ze/+9a1y6s2G9TZJLCD999/f//w+PaNjZvXV9c25tY35jutqJjNnj16VCSjXose&#10;737Wqs6++7Wb1Bi4nfuPX6SGDvrjLC0ms2mrHVVi1mnG3U711VeuXt5cWJqv7Ww97jSaFy9cqFRq&#10;Ua16eLyz/fDnHTl99cqVGqt4HXz26UPsC6Qovd4SDODqtcvXri1fvXoJ942qYIPTfG/3BBcHW892&#10;mt3G5Wsr6xeXlJ5lKktpQGqL1bnN9vzF3/v9/8jrr786HO3XmrbRyd9451K1Hv30x+/u7R53Owu1&#10;WjOKauNh4QwRnKT5ZGGx3e3EL9282KgJweCy9dUrK406meuSZkNkOdndJSeH9pXbb1fi9hef7+6+&#10;0MMhjBKRyD7beZF5cjQc//z9D27dXg4l2Xk+3ntxOjjWJvWX167tPTt0Jvjko0d/8idfPnzouSTj&#10;2XgwmHY7S416a2lpeWFxAUZVFMVkMuq1e3AOCGrrF5bm5hfTjOQFOelPtDaPtx6PJ/0w9pPRnkn2&#10;2Ozg8PmDjHranFdxMwtbfPFCtHK5Mb85npHjmWvOLUdSF4On4+1PZHbQbrJms0o5C6nr2dElMbxV&#10;OV02e107adK8IxMoPU/3cdejPMuUCMJ6nrnR0ez0MLEZSUfeZ154sgYtNuOj6ejjp48f7Bw92Tl9&#10;sPXCMRnE1Y8++mhr69loMGDVMKjBW8dRPQq/gip2LWe1ShwFotzGkhPiGHEqz7zVuFRbmuusLva6&#10;jWol5JGgzWokiMVfI5K1WHZrlXa90q3FqDv1qN2IKpLUK2GrFmKYyqexZJFkrWqlEga2yDnxseSc&#10;WkYMAOsIRhvVSqveaNVb3/nObzji//RPfphk8FfGeiLDGDnQZJbAMRZa9XrIjbtBHE0mU++8MRbe&#10;LdfmzIG6Qhl4VdRprvJcTZMiL3SS6WqzNcny4TQNa/VpXiD7J1LOoFpkKNpyIRkT1jg4ZHVW0HBn&#10;xXtPIA5nbRmQYFsYo52z5/3ow/DztnfeaHN0dHTp0qXv/eZv/pN/559gHmcMK25evTqZTHa2nxOH&#10;GGGA2J+hRW2tQ40l/n8B3gLwlnEuOA+kFELi8Stw1v0LAOqvABQbA2+ttDIWi2JcOfJ8ImX4R+Gg&#10;OS8jH2NlTSnF2/PlzhtoA87aDjUGc07PBxPGIRpPmGccIQeaQg+hnHB8MEIKW6QFPLXHykVRZGnm&#10;HQIAgaLnuu1uq9aox5WAS06cKjCIWm11AdcPiKXAK0A14Od1LJlgLmA+DBh6KlE5QHJKPT4cETQE&#10;Zc4oqwwxjnMJGZyT7bBoqVwG4hHeQKGnzBJqPNHWfwW5wrW6TrQeJ+kwzYZpPphlwyTvjyfDaTKY&#10;poiCk1SNkww1zGmWqgmS+ySfnuX6s1yfQ258qvQky6dJNp4m4zRNsgKmOJ4lqLVxxnksis5ZmicF&#10;7DMbJTO0c62yQqVphldpWhTKYBikqoxFT6Z0rg3agDQvMH44npz2x4PRdDCcnQ4mSYYvAQzjk1T3&#10;h9NZihlOGZeh34J15iwpcg1dEAJRMLSNQ4brtLNZoaE1xgPnOPHMeuodzhjlKw8rZYjkDA0PC8EJ&#10;kxJrjPMIuV5iuHWEeOK8JAypRCBK7cy1a6/cunptc3ltqYub+LlOo92sx4GMylIRZ/+/3vvD8TTN&#10;gcWR0lmP01l/ONo92MfHMcS28SydzJLhBL7NG2vTrBgNh5PJTGvQS5wtt4yDPfmyWGPBClolnwzc&#10;EbQBGGyMwatzoJQyJsC+dR4jvbfGOEqDe/ce/+t/5/+y9ezx/ftfPHu+9cabL29urt+7d0+KALut&#10;ElfDSF67fqnTaxhbHJ0e7R3s/4O//w877V6l0tzdwbeCdDhM+yejt994a2NjM4riH//0Z6ejcVyt&#10;bG+/+Mf/6J/NL168fOWONnKapP3R4OPPPlpYnLty5RqkXxRlgo4r9pdu31lYWATNWZYeHx/neQ53&#10;EQYho/Rgf19K+ejRo/2DfZAdIps+2/7WWUbZXyycC8Y4Y5hEMdJ5aqyHwIpcA7S2kCTAEp8Xeq63&#10;cPfOa6+/+bVvfvt7ODD96//G3/n0s497vc7Lr9xZWlw6ODj47NPPsixrNhrddlMwig/QiCLbz7c9&#10;o/B9wAWpeu8h1UAGAktzrM1/1cmoQJEiCAIpJN5iGABUYcpZ7c4bnJXUoo2JoA0NPIMFjAEwzlED&#10;MBedqP8ioB+DUaOzOJPkeDw+PDxCG0743r37u7u7eOWcN0Z7Xyodg621DpuBwGa9MdZoo7XSWiul&#10;yqazeI1hmGitMeasMt6BZw+NMcbhPYhzEEK5TbBfgLlkBvhBDaWOkhI8xc7ABiyUyQuNLYYNiVpB&#10;C8YZ46COotB5hi2fJ2lmjdcoRhtrirMC4c/SHE4jLXJArvGpMy+00tZCs7nVuYVDAJSUgVoImQn4&#10;05hw4c5cXK5toZUyDqYSBBEXHEXAmM70wrlkpUgceiphVJG4SxGxlLUoxmEclhdIxBoeCh5wxrCr&#10;qPPEcuqRGIBFgieHNi1tjlApZSRhCEGImnDiHKcILr9SH+TJCWWUSs4jDJEsEBKZPU7+YSCwhOTA&#10;QygI8kYwUglksxK340ozCiLBJaXC2kYU2NHg4OnDfJYY7aeT7Pho0O4sXrzycmfl+tqlu0JEAbHt&#10;GlloMWaORifPysuyQjdX15vLK53uXL3Zkp2eqXbC3grSceetMdloNs2cnZSOOleF1dZ7AndXKtcZ&#10;KwmVvnQajojV5Ysvv/zOeOw8bRWuEkSN/b0drwa3NsKri3SuZlc70VzTj/tPuB8RPQzodK4rxycv&#10;iJ6tLLUePfgCm3rz4kUhxN7O9tHBrieacZIl09HwsBKQXrNq1EwGPozprWuXA+ql5AsLc4zaQHDM&#10;HQ7yOIycczCMJ0+ep7PJ3osdSDoKG5O++uDdT7788v6FC2vH+8+rkXv+9PMHn3/GnFCJLwr2fPvo&#10;ow8fS9Zs1BuddhUfZoqiwDWR8VJE1UwbjttZlV+9eq3fHzlnK3H1n/6Tf++XH36aZvro8OTLL7/4&#10;/PPPt7aeBHHQnes9ffr0/r2HB7um0+zVa92jo9kvfvHlL99Hikko4e16dzaeFFkeCu6tCUIyv9i4&#10;fHV1foEs9MTSfDWOSCCJzsnHH370ycefhDFptcIsIf3TcVZYQ3hYEYpyK2LtZa5Ib7HHRT1Pyfra&#10;lVarN5mkB7t5kRpBaCXE3Ag2EoTVSq05Pz9/eHhwsH+YJLN+v0jTlBAC0bU6ZGV9RRkyHKQCipmp&#10;/YO+FDHcIHXeIQCaWejSips1Se6nR8W4T4mBES+srhEvRoMZDENKOl81q1H68mp4c0Eui6xhJhU7&#10;a7Bisv84P3xIDu83kxft7MUCOZ53uy2yJ+wI+2o2Ke7dezY6TdcWL3qKRed7vdbtW2t3bl/fXN+A&#10;R98/2O2PJmnhNY1GmTMk8DT6/Iunf/rDnyeZypVhWZJb5QQVAQ8lzzSdaQAAEABJREFUk78GPEhO&#10;PSAKRK0S1yoRIJ1N59qN+V67Xq0IRgFxIHFnX6+GXRyy4rhVq9akjKVoRtjtca9eXWjVlrrV+Wal&#10;1wjxAX1lodNr17rNeK5ZmWvFvVpUD8nGQndjubvQrDQrrFMP6iGrchdTz4xphKHw9I2XX72wvvbJ&#10;R78cDfpQPPW2UasO+yez6ZgSwgWtVuJOqzGdjdN06r2FbqyxzsFdEGM8DDLPFSDJ8iw3QVQrlNnZ&#10;PWx0uo7zw9P+UX+wd3IwHI1G4zHSFBnFMoi8486CBKfOijHGGuN/VZzzHuDL4px15Utr0IL1Y/Us&#10;y7x35zW+iR0eHn7zm9/A47/37//7Mgqxzar1JpO83z/GYA/PQAhjHG0AHi1od85YC0ATPV9BGUes&#10;Pa+9c4jUAM4YJn4F3oO0X8FXnWgwzhkCiffGAKvzKM6jH0DPCuNMCAFczDuonhEHURNvvTNno8vB&#10;GIjxHkugy3kOK2aMA61zeKUJBzgmPQ8cocpYxKdZmmWFgqE7z9LcKAVsGMspo4hzjNJAsF6zvjLX&#10;2Fiau7i6sDrfmWvWapJWqMfhlVsbc1oPRUhNLHw9dI3YN2uiEbE4sDHTITchtQHXceBCRjh1nBAp&#10;SCUKgZlR77H3CXOegqQSPDWuvNQhjEMQtmTmnEnw+SvItSqMLhBlrUuVnRZmkttRpgezYjjNh5N8&#10;NCsA01QnhcsUUY5rL4yXaGSa/BpcYkxuscMcakNoYT0u4NNcZdrlhYYljCYzpKTnMJ5myN1TpeE3&#10;M40oa5WxWaFRYyTEiBpzc23QienZWSPJCuxkCBZMMRGIoMJllBVGGeuhCMbRj7dJnmPKWVtluYLp&#10;cBkSJmHwOBQY77TTudaZKpQxrtQMt8QrZSERaByGQTgjDCyoJMtOJqPBZFIGOVVgorXanR2QHfeE&#10;eczR1mVpXhSFIsZzG3K3NN9anWus9lqX1pbWF1oLzYjmE+lUp1bB5kWuAI/JPKHMYnylXmEhvBUr&#10;HMRbFMbOUqAzylgkFUiCQX+uCoQa46wxzn9VzpogmJ0Vzjnazp31em+tVUrlZUlBm9EOc62BCVhR&#10;ZhwOb27evNZqxX/yp//OwycfpvnR//J/9T/6d//ZP8RgSMCYYjg+Xliqf/b5+x9/8ovrt65/9we/&#10;M7dyYW39YhzVBQ934EdOpzysSykHx0fj8fj6rRubVy8ol68ur/zl3/49JMcLc8vXr72yvHhhcWFj&#10;cXl1Z3/n3oP7R0dH1Wo9zzPvyHSajEfTNMlAtdZOiBDbBAAW252OCHgYyu985zurq6vomU1nFDso&#10;KAs4Rfv/AzAGYC1xJXjgNMYrZa3xZzidNgWOItD4m29/7Vvf/O4rL7/1gx/8Xr3RAH4DhnNdqzcu&#10;bl6dm1vaevriyZNHhcoePHxwsLt34dLm5uUriIjA77yzDmJEs4SvKDlTAoMWpJCcwU9QvCpHeFBi&#10;rTXGGuesPfsrf/yviyu7jLXOe3bGElCd/ZYY0AAe1OeA9jlg8Pl8iAOqnJubu3Tp4tLS4vr6OhpC&#10;SECJt8TqjTEYjHVQ2zMajHfGWeOwF2DQVltTioiU/+0KzNrCgVBYJ/WUYO9gr0HLXJY4hZRShDyQ&#10;nvESCIYRYxzsE7u3yLWyrjAWj/CHuT7bKqp8RFTKCpWegXEeS3jKaLkrnbaAsscSitWBFnIAeaWU&#10;CdyXdcRra5TRhdGp0nAseaGLAk+aYQInkiOPQTCLIxGBPMiKEMI4gXAiGdSjShzFgjKCTsYDSjih&#10;kAC4JMTB+cecV7moClGVsqyFiAFShAFHVhAEIpQUPRFnIaOYjnaF85iFEZ6Yd9TB9wIVoY5TIogv&#10;dxgnjBGMjwQLBZecUWRbeE0N445zh+sYxiz3BiCdacW8E7G5igS0Q14LeMj9+Vox5bW4EgTN07T2&#10;5JBtn4hhVjWkub3fd6IaNlobl1e//vUbFxe0HX64e+9PY9qv1YPFtZW7b7x++crFm5cWO7HV42NB&#10;tdaF8UbZ0k0qnWtYHXUOsY17SimhjlLPCA09iy0NsuTOettNjr54sPXZg5NRhsPt95fnu7WwMMX+&#10;QsfXomRztfH6y7eWFio/+5O/Mzt9r9OaVuIpZ6NkvLN9//2AFKNZNirs/NI8o/zzT58OThVCwMHx&#10;kAl249bVu3euc2b29veyws4y/2L/6OKlpcuX5uJANev+9o21Vl2c7B8yRygPlaY//emzDz9Ws5kL&#10;osbCwhUu5n/+84fv/WzPKSZEuHt0unt0KKq6uxTjzNdprzHSEHLhs89n29vJ3s6ONQkuf7RVIqqm&#10;1h+PxjPlllbnlhYWNteujU5yThuSxc0oWl/o0iLZenRv0u83arVqvbuzM/7lByf3vjgdnmQRJytL&#10;y/svDv/0Tz/86KMDz+hgSLYe2vEg9yao17pxWFEFabbJ629ey9IBtWRpznfb2Ttfm7/7Cn35lUar&#10;GcyvtAkheV5UovIqrT9InI+Sgn75YDu3wYNHJ/XWyvza1d3TQaMe97oLVET94dg7sr68IKhvN0mn&#10;OTcYpceno9FwMuiPcMWwB1HupUvL1evXr+IehDGW5+TLL7987733ZRhmqR8NdSBao7453B04TRt1&#10;6S0p0slw+97w/X9XPPppePTl6f1fdIS249OIumw20vlgseGDydal2uz2nL1VS1+vuW8tRJeCzI6e&#10;DwbPHz35YrSz3S4GzeHnjeOfdZJf9tyzdlQs9Xq1uBayulFVylqZYj7gy6v1at0NpkMD3fSay6ur&#10;S3OLJvOHB+P+wA1Hxd7+6aOH+0+30pmiSELY8dExokuB3W6Nde4cQDRDBPVECOGtzvO8EoVwgkEg&#10;Mdhah/2G/E5yihpmTQhhnAhO0XNm4j4QrBLIRiWqBBx1p1Gtx7Ia8LlOY3muE3HabVVbtajdqPTq&#10;NXxD79ajRsRWus16IHr1eL5Va1eDbi2qBTSk1maTKxurd25e2X/xdHS636zKWsQ2VuaL2SQSXljd&#10;iGSnUYOcrcrQZs4w5xjBrvPeG1AFOs8IYyBVZWowHISBaDdbzWZ9MDjZ2d2GE5NRyAMpwkAZO02z&#10;cZoWzmVG5UoX2iiDDa0KrdAwxnpHiccKDA1nvTXOaAsx5uVIp0s37SgXjnA4ZXjkLC3+4A/+2ge/&#10;/OXTrW0RhBg5nY77w0FWmBwYNaZrD5QUBBIQDQzaurPaK/trcLYwRjtbAhqmLA4xuZz0L/4ohYc/&#10;A0Zgo19BICUCjBCCM6iLcgJ9wXVy6gnUjUfBsLyDFVhnvffWloxo65W26PXen6/hvTtvOO8po5QS&#10;CuE69DLvYTueeGaNRxAC+BI3c4RBqrM0n6XFLFXTFMlfkSZ5MstmKewLkIGmajXstBrrq/NQ7uWL&#10;q1cvrq3Nz60udjZWFi+uLGyuzF9am7+2uXLr0sbdaxdeun7x9qX1yxsLizgB1sVCM9iYa841wkbA&#10;6oFvRwJp4kqn1o55QDRzhaDIXPC902iVG1OAUsZoJQ6jUAYSDpN6pwHgHeARdiwxjmhDrGfOc+2Z&#10;diy3pMzjs2KSmsE4ORkmh6fDvdPBXn980J/s98f7p+OTcXoyngFOR+lJf3w6moxmKTLyUZJMsmya&#10;F2gXIEKbtCimSYYLzllSIGhMk3SWwlIUxownMzwmWaGMU9qdUeLxcGaKVpkyw85QijxTBd7CeGBp&#10;2kLelEC/MsDcyTSFvUL4FNcVniqlYHhJnmb4VQYDkjyfJhkODLmxs1yNk3SWqVTpWV5MQWqSAq31&#10;Hvi1LWlQnqCRGaO0H6cFvsVPkGXOkllakq2MAV8gVltrHJZlZUPjnmOK+B2ACErikC90m0u99u2r&#10;l1+6fmlteaHXqsWSVSMRSuFs7p2qRmGWpcZozyhMlnKWazWeTfM8m87G2hRSykolIoQkSTot+3Pw&#10;9RVoo62xDgQQwjnHMLRhmWhYa8+FUBQ6SZI8V2cj8YYgbwgFd04rVQxHJ1zarWePvvj8w9nsZH93&#10;q9upra0svvfun//4R39EqKnV43q9ipCglWk1e86y8Sg5HYzyQveH0/7p6I1XXwPLWZbs7e32uk1w&#10;fXyw94uf/2xlZf7J4/ujUV9IMR6PX3vtDdyK/eQnP223u3FU4TwYD0eMc0uc1rooClDGCQXZUvIZ&#10;xFykw/E4iCMo5ZwRDDDWoA1Gym0IPv8CgHHnIAoLkVjjYNXYm97D1DGPYTxnHBLGdMYYBN5sNi9u&#10;Xn757it/7a/+R9rtdgbzUypLMwyI4+qNa9claFNmeWHx7p1XoihO0ilqLAF0AOvsOdlQAZZGDzQF&#10;EFwAP5bHgHPAFJBlQLrWqEsayy6DWSAfhEEImO5sWRwoRhel6KG0rDEGbTCA+ivAsPM23qZpSmk5&#10;MoeOlUL/uTARwrAEXCB6sDJGAkAbpHc+nbIyRlDCAYQQykokmAJKCYFndme1x3hjTK5VnhfKOPBb&#10;GLCu0Q/AIzqRWVvrtLVaO2yPHDsrV3kBk7GFRifAMVYuxGCnVGDDWELLvebgGVSSZ0mWZkWulNLG&#10;gE5KaShkKEQUokBvklJi/dnCWluM0oXWShvlnAGdANiQwXStnVGcekopZwy2BAsIpQwQ34EXhDrH&#10;KUjxoZDUl24chEnJoDcB4igCOg8YDTmVnAaCh5LHUVCNoyjgsQgiLgGxLBFigODUQbvuVxWxFurH&#10;uoQ4IWUQBFEQhvjFioQyTzilnHohWCA59mB5ToijRhw3qpVqGMShBA2UONDMISNQJij6A0ZWO5Vr&#10;G/OL8z3LwpQ2J7Y2TFwQNYqiuP/gc8qLg4PHeXL48Qd/fvTifkUqQbNuK5qcvBju3J88/3T3gz/K&#10;X3w054967nRO5nWex8zWqxWQRzkn3INg77EXraS2zk2P6zk3ud6y4eRhcvTpfDfyjG5sXqKcUZJN&#10;xy+IGxTquBqresMac3raf8ToSb2WMzrDHfPcfHtve2t4jOrBo4ePlLGEi6OT/ovt/bzQrVbnjdfv&#10;LCyt7u8fffCLXx4d7HSard3dgwdPXjza2oZdrKx2FxdagpgrF1etzk+O+2lKdraPjAksIRsXG8vr&#10;V+JK98HD7T/9s58567/+zs1X7r7cPzmgvuh1425XGnN6Ya179cqqDKixOpBkfn4e3/c4sgBCJ6Ox&#10;MjAge3QyrNYqTATVevOjX3764P6p95V+P8tm+dbDJztbuyEnxOvJZLK8tKoKt39A9vaTRr135erl&#10;09Ps3/77f/rZ59k0JbPUb1yo3H2pd3o0jKPqhbUL1tjl5dpcTySzcSWKXn0NR5Sbd24itke9FvN6&#10;dvXKBuxBF6QS0Xq9kiZuOikO9wdG0SK3w35ydJx2uuu7e8eNRufC+vp8ey4K4jxJL6zL5fnG6hLs&#10;kWw93Nl+MDreK/Z2dgfD0zDEcZpCn1a5/gm+ybSwI2Hy1HkhxNLiUr0uGSefffbs3pcvhoNkdDrL&#10;cJ9ubLMeZ7PB3vaTg93nL/b2j4ej3Rc7WqlqHE5Gp94W1ZhXAzI4fPH5h2O4rMwAABAASURBVO8X&#10;4+Hu5x8Mn3wS5vvjwwfLy3Orq6sr7ZYd7Hf8ab3Yr/ppNj4NiMS5Yr67tL662essf/jRFw8ePVI6&#10;bbSCVidqthBTjvBtE+GJMVGrNnrdTrdTfeX1O72lBeT0c0vVMOK1ZoVZaMAZR0kGB2c06kIrQJIV&#10;2sIluEIbbO1JMsMebne7yGOMI1lROOcIwVs1HI2UNYbQaV6MZsnx8SkCUlEUQlBvjaAiDmLiPLIF&#10;Rr1gpBoGxFvsxmoUFenMFapTb/aqtbl63K4Ei+3GfKu+0K2vL/c2V9uX1nu3NhfuXllbbEU3NuZ/&#10;8K03pZ4Ndp9cXu5sLraurHTtbFSXdKlZe+3GlVsX1zuxnK/HS6067vVDSaOQV2IZSqRlvl6LZECS&#10;8ajI0qoQrWrVq6xZjYizMNfLly/yAPZIjPNgHblLbtw4T2eZVoQqTzJjLRrWFEYrozUmWa/PAP0A&#10;iAVAKAcGT7nSFm8VZjn0ySTJlxZX3nrz7X/4D/+R1g5bolqtKqUsHBdl2rjC2DRXqIHZlsitRXwl&#10;3OOtdfrXcP6IYVgFoIwFNoArHRs5r6kgvwLqGfPwiecAsaMBFUgu4GoAjBLMCwWXHCKivyqwccaM&#10;c76kTdgyD+fEM2IpwBv4dUEdA27EU20gBNzleSKY95ZSz4lHg3HC/kJBl7EoRBua5T7LbKr8JNWT&#10;rBhP0v446c+yk/HsdDwdjEZKqyBkzVq8OFe/sDZ/ZWN5Y7G5sVS/streXOqs9hqr3cpyM7y4UL+2&#10;1nnl8srXX7nxzp2rX7tz5ZuvXPneG3dev3Lh9urid1+9+d1XL3//nWu/9fZLb926cGml1a7xivCS&#10;Ogo6vQNzjBjJXC0Uc83qXLNSJpCcQUQIeM4RgiYXltC8gNKtcSWn2vnU2sTYSZEnxk0KPU51f5of&#10;jpPDSX6clI39wQRn4mGqxlkBZrXl1gsNVfKABSGPYxHHnAeilA+XstRWrm2WKwgnV0ixnDLny3no&#10;PUccNhAdxR5TysBEilyXm9WUitGFtcpR55220KxDzDYadpUmQOeBB2gF8lHrTKEo5Q7BiAkYaqaQ&#10;+us0KyazdDhNn+8e7R+PDk/Hx4MZ6tNROsvNaJafTmZHo+H+8cnOwdHR8QDQHyTJzIyneZqb3PhU&#10;ubPaDmfZaJbNZnl5WoBZOpNrZbyDixQ88I4VxnpHmGMBZ4iOlUi0GvHm2sKljaXVxU7IbaMikOPO&#10;I0euVKv45GUInHgcRRLmSmm1WhGSt9stCmeVJUrlMDYwX5yVGRaGUCAga6A+Silqow32lIFwCC20&#10;xb7W1luP3AgWWFgIkEDNOEtEMAqI7rS/32xEcUST6aQSRsy7Tz/68PnWo8OD7T/8w3/8D/7Bv/7z&#10;n/8JHj/96BMYRDWqJNPp6GR0vHe4tnKh15vvdDqMk9FoipCG/Fvpot5pdHuNu9cuxh5nQvVi7/Hf&#10;/Tf/jx//8od/7+/+q0dHW4PTY6f9v/zf/O/89b/2N4MgCoOYllZCoKWgIuNKBJYjKaTksNX+aDBN&#10;JoPR8GD/UIqIUY4T77kSsxwe2yrrHCXQNecE4wl1IAZAiMMb74wzGoAG+OIUsnUwGwojsk5QjjYj&#10;1GoFh+Ctq1erWllCiIE8qeMggcNVJ71msx5XvKdpkWEdYpzD7ieEUYbB50ApRYOiMEoJJ545BzwO&#10;AgcJeaaytEjTQuXaQRlIWK032ipllLKFVtoaU74gYKcEQso14H1hSaQsjniAtrac7z3eAvDCWouG&#10;VsphsPNWaW8Npx5WBO44ZaE4L6FSBkM4NoLxjAmQR2kpM+YYtQQzOOHMM0FlubhRVheQDHYQ+PWW&#10;MMKNVQb9xmBdgDG2fAQFcLLEWU/PwUGkoAYyJMRao7UujFYGtFvMAmFFgT4HzmCMltBMG4SeSZon&#10;hcqVUcahNsDgPShhnMcyQIocUMIgdp0L4iFfbzXOfFUpq3EMgF/JtcqyTGtjjM7zVBcJpkewJUjB&#10;WVPkjDilSqY4LTFQZ703jDDpeMm74F6Q3CplM2UKbQqlc+899URyHjLO0fCUOccdAQZYqJAMSzDY&#10;ASu1Twjx3lHnAsKjIJSMC4YoIwTWAOXWwAgFhSRxYPChFDXcQcow4MiywkAEggpOwBmDGB2TOeMz&#10;62CPpU17LMBBUoRj+96n8WyrZg8ES1Wl1r18pzm/cXp0vPvs3vXNnuR5HLHTwbA3P7+40osjvzAX&#10;1UWS7Hy2+8Efvvjx/6t2+uUF+3hh/GHr4Bfu8U/kYGcuJDSfUW+cMWCWUUqciSWvWt1z6Qod3qoO&#10;r8d7audPa/bJQivrdvTx0ZdpsrOz80WjxcLYwl/uHj5/vvdFQfeWNsTVWyv1RiwDgfP5558+fvx4&#10;L6rEF9ZX53qdVqMdRU1wd+fVm3PzzXa7Z518/GTv8HTqPYEe716/eWnt0t5h/3AwPRkN5+a61y9f&#10;koQ+fvT4wuYFKcL5hZ4M2qf9ZGlltdXuPds7/eTe048+fryxuvKd77z1vd94i9Fc56O7N5cqQRr6&#10;9NWXLtZrU62fX7xcabSKKzcbREyfvdg+2BsmQ8UQp1TqnTk6dM+30xc7x8+2d09OB1GFfXH/xbOd&#10;PrwNYyQICSiBnghxJ/t74+Fobo40WvVJUnTm1t79YOv5HplfJEyQtY3KK69fvPPq5uJyHId8ZWXJ&#10;WNXptKDZ2XhWZD6ZmO3tYToxi625axsb83Nto3Q2TOeatWocwuQYFaOBTkdETUwx1Y241aw2ZrM0&#10;STJnVDOKF+oNUljq/NvvvHz77vrv/943fv+33r6xtohU4aVL88046nXalth2t4O0eGc7azd7ICMv&#10;9FyL91rtyVAd7r9oNoNmnXBOmCSjkS5yH8eVpeWl3sJ8SgRfuZYt3pA3vr70xvdJY6HZmQ+iOMmT&#10;wvlE+amRhzP6YDf74598SjnjdHaw81k62pNhdW31UsAoLqNbsVxYWHBybpS1BpNwfz/58t7Tg9P+&#10;R198LiT99jdeu7S2EEiYm4YEVlZWorA2N7+cKx1XozKrcipJppma9Jbk5uV2HOlaaNh4OhnPphpO&#10;xbtCa+TxxjlljDZaK5VrpXUZgAkhBdKpIMi1mk0Ta53WGvkB+oUMEU6mSQJUo9EI1NfrdcYQA4xz&#10;znuPXY/aacMZk5zFlTAOJCdUMFJkueS0Xa9Br7UwqFeCVi2uV+JaVF7VVwLejGWvES92qtc2Fq9e&#10;WL1+cfVv/MHv3L1xGVuzKkhIzdX15VY1yEanrVgstGtL3cZyr4l6oVVt1YJx/6BREei5uLoAPGo2&#10;4t4stGrL891GJJlR1OgimS3N9YzKsyydliWFs/CEw+sX2hbOpFrDmWrrCuO09dY748uGdkadAaRn&#10;vXeUeMa1s+VbZ9GArDJVFEYrOG7G88y88/VvZ0r/7Ofvra6uz88tHp4cK7z1RFtPGKInvsRYo4Hc&#10;Ui48JcZbXc5lhJ0BFZY4i21NyqjmzxvOOrhC8i+K8x5QDin9jv//KBhHGc6aVMA7lgBf69ED4NQ7&#10;B/SY7QiB0yTe45kCvS3pMtoBwJoBj5Z4SimGehT8OA/MX4GxVhujtP5VrcEH7MEa45E1QpKFMoCs&#10;0ICkwOWDyLQbzdLhdDYcw5oylDQrsixJkUNmRZ7ZLFHAiCUplgGBjjBCOCGxII1KUI+kIKQakIsr&#10;vaubqwstGXMScTLXFLcvL33n7ZvvvHzzyvrCaq++2GnAGOoBi6QLqK8GFO2qJL16vIojfKOOTsk9&#10;syUPVmnvnTIa0W+a61RZZanxXDnECpvkZlaYJHez3E2VAQupcfAkZaOwmfba8VlmhtN0OMnHSYHG&#10;aJZM8zxVGkHaOA8mKOUlQ2WYc96X0jbaKWWtcdp61IUBAc4ajwwDA4QQUoSM0qIosjS3eKsM+o3x&#10;0JTW5USYWVFoYwznHP14y8rv79RxoQnJjQUBs7wYzbI+zkuD0XSWjyf5ZFqMJul4ms3SYjLLMu0G&#10;48nJcHoymgAOTodH/dHpcNIfzaZJPp2lGDwYTYejGfgaJwo8Tqb5NC2meTErVG6ttmDBFcYiCzKO&#10;aesLa6y1RZYk0/FsOjEKtOhqFK0sLS7MdRe7XWxGwOXNixsrywudXqNaqYRRFEh8GqnVapwz2C3n&#10;lAsenBdERZw8pRRcnAPM0nsP04N84OLh4JIkdc6hvwTmGaNhGELmpJQHlSKoVKrPnj//n/8v/qd/&#10;99/6Ow/vf/6db3+NEhMGSC3MeHTa7dT3d7fmuvXf+M7Xer2OVrQStRcW1hbm127dvPtXfvevtpq9&#10;t9/6RrfbDUPZbtcQXu7cuYXb661nW4+3nrabtQvri+lsBI/34N4nR4fbc90WsSaO4xs3rt+9fSeQ&#10;UZYWUSgbtThLM8rK7RkEQSVEzsAZdhnEqA3Y0QpsuW5nDuxTSsGCdw7MogFAw1qHlBRmANDKGEjc&#10;nw/zFIhY2cZcGUjYEKZwwgG/fuUoxeKOeWx8amyZlUKkGMoFlZLDV6fT2Ww6xbBARhggJNQhgQfA&#10;GZRTAtreeWdLbCAJcN6DBqhD7ZzT6qzo8tdY67zHGMD5WzSc8+5XxWpr8GCB0TkMwFsA2Dp7Qoe3&#10;xiiYu9Yl84TA7jEA5oDaGIsGjF/rci3GRJ7njHG8wkxYTdkoseKpXMQ6B9HBRH25E70BTmfwHiwD&#10;TwmYzJiUoQiiIIhK/iGgMEIPFZww6giDi7PG4SCZpjk0m8CXZZlSGrgBxtjynzXGOOsJpgCQjlqH&#10;zWLSIs+VLnJojji8oMAaCIYiBGWYQ5wPBK9FYbtZh2UudFur8725Rq1Tr2GzILxWqxEiaqOGCBi1&#10;W1Xc2HXatXa9UqtEtTiIo6AaBowRwRy8HGw8CjkyhGooKoGIRRBQBkqMKZzXxjsDWcA9g0xPIARB&#10;OeeghDPKCDopFYwHAuKQqH+1AyWvV6uNWh1QrVVhyVJKIQRjTFCG+cADLsrphEomGGfWe+egPYMa&#10;bwEQCKM0zU2CKFCKxOVaGWOgF0x0sFBsoWTsddIfnIymk978HHxHXOH1iriy2CCzYzUdnp4eQRdJ&#10;YaJ6c/fo5Mnjo/7h8ehwXw0noZ6KYvrgi4+/+OzTh48fy7Dq4Kvh3wmFpiQX1hjtjAgktkDAfd3l&#10;1fRwjhzYkw/14GOXPLj/0Z9++O4Po9ApnXIZzM0v1lv1pXUkfCshJB0Ta0ePHz17vrX16cefHe+f&#10;JrOi2Wxcu36p220n44y5wFOxsbHZabdhPmk63T/Ym1/oXby4dufuxUub68Z4fMdrNtsXL1+C/jpz&#10;HVD1yUfPjo9P+sOxpr67sHh0NNnZHU3G6Wdfbu3tH8eVxrUbl9q9tiHp0fF2FPml+cb6arsSachy&#10;OtnnQXLl+twsOwpjkD3bevr4s0/vcxIJEkJZzUZFa9JbkIvLzfFUF9pNJjOjXRTWqpXKlSsX3vna&#10;nZs3L1qfcaFW15pvvnnrwsZ8JeSteuPihfVPP/2o38/WL0RCkt/6/t12o/Li+bOV4qWeAAAQAElE&#10;QVT93eeCeesc3F0Qhfv7+71eL5KhdTh4GQJXJ+J0OovDSrXSODkeesM44QuLPcrcdGZwTp7vVBtx&#10;1Gt1Tg6PO82OVW50cpqOZyqdDAfH9+7d293bT3MksVPKi9HksN8/met0G3V410u9uRbix/7OoSn0&#10;xkpjeHL60x//iHrCCc2S/PbNzbgSBsLXa0GrLfAFo9eqSuwK50VU3Z+qKY3nr75y853vLly6pQkf&#10;nhwHRM/Gxw8f3jdEWtm6vz2cmPrK5deu3X1rfnGOCV3vxQvrc8hbygg3OUlm/edP7p+enIiwyWRr&#10;NCqmM83CGC5BSvLK3euSgpJkNBwP+tPTQX84GMfVxmA0W1haAPGqyHqdBm6U8mx2/drG6lrvxvXL&#10;r758lzVx3JABSrlV/K9cLTYG5VxZY61hjDlr0UOcr0TReDzO8pxzpkuP5qxzgnNrLYKKKPemjOMK&#10;sGE89phzHgO00ULgBlphDLaiEMJYM0smzrlZMuaCBSG6PRc0EBK5Y8BpFIhKFAKigANiyUNOqpK0&#10;KkFEzZ3rl998+XY+6QfEzndqNy6u37y8wUyukhHEGnPXrUe4QL28trDQjDsRu7Q616lwM+2v9Rrf&#10;fOvOpfX5dlU0q0GnWSUqr3G6ubwcEh5h80lUwnmKHWusNd5lxiLBOodcm0K5QntjmUXMh2c/A+O8&#10;ts44AmY55w4/1nnnUdA2WiOm5Moo75mQ3/nu937xiw9maVap1B88eLx/eOR86fyM87lWwGMhaMat&#10;c8ZYrY1SSgPFV2AtXpW4HbRFsAQcHDIRCPwr8M6ftymj5YBf/6ET2jwHyZnkuD4BeBjqOXAOtQvG&#10;OEY6azEPOgJY4gtn1Rlo7/4iWI/3/yGAbQnQxiltUZfC8dR6bENnvLXOOe+NtUYbZcCmnc1Sawij&#10;khCR5WY8SQfTfDBOZqmC456k2TTLCucNxE6BhxgPMRFtSKa8hhcnxBEK6TlHpCRBQMEC8iTUWF9S&#10;EhCy2IrvXlp/49alr9+5/Mb1zZcuLl9dmnvpyvqdq5tXN9fWF2EkUVOKesiW2rVuVbZrIdpSYBWV&#10;qyLNFcwAufs0N5NUJznie0BETHiMWxNPibOuUNYYr4zOlU4LlSo703ZamFGmkCKfwwQpb1q+yjTN&#10;DdGOKV/y4plzoJpyTzklnFLOmMQa2nqjrSUlGGfR1NacNVxeSs9BPtMkTbK8lKQFkjJvAMFJnnjK&#10;KJcUh0AG464xERkqCoNjRjGcItuejWZpUijlqadSG6o0STIN+SNezhKlDQFrlAeojeeF8SC4BOsx&#10;q9AGkBTmZJic9GdHJ+OT08npWR7fH+C7azKd5UmqAWjguAIYp1iuSHUxnIyRtsNMC2OtwWmC16q1&#10;ahDVwnMIkJc0atV6Na5VogpSjTiKQ3hUGgQC7iWKo+jsr1Kt4Bc9pfORgnEGjgnBTrRGG6XMbJqM&#10;RhOEnzzPlFLWag8bpM7g0M6olDKKImUV5WxhcbnT7vyDf/vv/c//Z//Djz/8BfX21bu3f+svfef6&#10;tQtPHn/54sXzP/6TP/7puz9/6aVXFnoXvvsbf+2dt3/wne/87oWL1zPt1i9ctp4uLi7/9/8H/92L&#10;F+fnFqo//NEfCkGrtfbnX9x78vxBVBVpkW4/fz4cwBb03/pb//GlpRXqfJ5mcRBC7ZPJ6PBwX2tF&#10;kbVzAaqkFNpoxpjgvFavLc7NNxoN9MADo5EmaVFkjBHGKePg2DlnwGOhCqPtWXKDqTB8DoPwzlOG&#10;RTCMUApeOWdcIP2SkBhhnGDoOeAt3qOGMaNGJwQL8WI8Hjlj8/PzlWqZipW4SDkRC8PoLCz17BHD&#10;vPfoLAEvyh9nbdkypdmWbQzGMwAPgHNUmIjlOMcizHtgsOj3Ho0ShTlHgRpIHAyH0LIi1hiM8N5j&#10;wHkNPJgoEJWMcc7GcYQlDg8Pdnd3GefnB7YggJ/BvtZg0xoLqWIKpjt/hhQPvwZgAzBKAcAJCoHE&#10;UQJ1O1J+uSq0n6X5LMkms3Q0TkaTdHwGo+lslmbYSllhlQKRIJhxwgGBCEMeBohpIIMxTeAHbF7o&#10;aZpnWaFUKadyPccYREo5CCh/z7gGkYRRUTIia5FsVqNuvdKuh+16rVmHmUS1WlSphg301yq9RrXX&#10;COea+JxYxchqKGphUJEyDEQc8kosAPVYtitRF4NrFTTqVRFHIpZCchHwMKShZJIxASCcMcrAO2iA&#10;u4OEKGUc/whFm4E/752xxlgYNrNeWsI88d47C+Pw51MIo0IIKYGVg0d0YgbmFN4ixBgozPuyRsSx&#10;OgMu5+H4nIEANadEciqJZ54ZKnIr6nPrBW0WwcrK5dfaNRGZE+mHG4uxGex89Gd/GAoyno1PJ4MH&#10;zwbvf761fVRoL/eOi5M+vK4Y5f4gRwJxl1z+nnj1rx13XhrG6wNbSQnP4DmUAlOOkMSYcVFwKVsh&#10;57OTfPCgf/ix089DPipmp+NBvz8ce1kxrp7k4eLqxubl23H94ixpTEeqGVVevbNCPHGG1CtV6H2u&#10;i2v14vGTR1niZ1M7HszCMMy1K7Trj45qNbI4FzfqLqzooOK3d/Y8471ex5nij3/0wz/80Z8NRsNr&#10;Vxe7cwuWsnavtXd4MJrk83PrrfbcxuZytVGPKpXl5cV6u5oV09wl8wuthfl6vSbmFxuGFcPkVPuE&#10;UHV4uFPkJhANb+N2fSHPzHRWQN+9+Xa9SWCKgfS4OFlb3pBhtd8n7UbcaVbi2LU64Wh6KALVauq1&#10;lSiOpu2GSCe2FlXiwG2sNX7vL1/bWMdRhhzuvMgmuUnttc3rf+k732s32v/o//mPP/rws+nUjcdT&#10;Y/wWrub39pCPPnny6N7jJ7/85N72zmBnfzQeZZUo6nVrXJLNi41KlVQbDh51br4NC3907/nTB/dn&#10;kyKZziizntm9o/16u7GwtIxtuHdyYEM6tfbp4fOMjJcu9Dwzx4f9hW7t+uY6Lu7u3r529drV+fmm&#10;cy5L05OT/nicZXl648Zlbcz6aq3XbV6/ernXmze8Pgq6bOl6pbmYjRM3HnSpcftbj3/+p88ffOKJ&#10;lZX2oIji3m3ZumJ4czxL0mQoY1JdnCON6jQdbT29zwI7g2NIZt5olaVhJCvVyDjrnIwq1a+9datR&#10;E/BOUdzaP5pt7w5f7PfHab6333//lx/vH+05Zjo4qbQaFWkvrXWZ1j43kcCXXs2kxDkjVUrBgAAS&#10;O4oxNDgcn7XGWCEEZcx7LzhHf57nWilrXRAElFLQgLpeqwMDIUiYAiG41hoD8Oi9AwqPuUJi1snJ&#10;CV4ZY6yxeabKR6WwYJokGMMYR2rPCKPeOaOsLtBgBO6CSl52cjwjkgGvM91O46VbNxYX57afbeGL&#10;c6sRbW6srS0vTUbDVgM7hESCuiLtNmvHezuHO89Hp8eS+ZXFXrsW9tpV/C7NdZbnOswUL9+8vjbX&#10;21xeXJufazcqISfUKlvkRKuAupD5SiABEtkPBGKNgZt3xnkP8L8uzjmjwaLJlXYUN4tumqRKW21d&#10;YVyuCkgEMElm5f/AeBC99+4H8wvziOK7u7vozJVRBjipp2VIgDABWltjHNwWYvE5FEqhUxkLnNp6&#10;45CtMsIEIZDTVwBfCRkRSjlhtExzJOJUCawsXPBzvwkHWgIXTEr4pTMIOGxLSkHhoM9Z+zWT57SA&#10;HADyeOMdenKtzHmxBkp1f6GAAufh9/D7F4E5Z/xZ5mS9Mw7MlSZkjXeOKAWpa4hiMsvhj6azfJyU&#10;MILtp8U4KdAYTtOT4ezwdHo6TodTPU7VuBxTjDMzy11eaAgRsddam+QayzMKaXjtrFE6FqRd4y3E&#10;LuEaMV9o1TaWehXBsKNUknDra5Wo3WrMteudRvXqhfXrF9eubCxfwMG3Xo0Rn5z18ObOOqOtLgB5&#10;lqCGVcIysUkoQewihDhtdKaKHKDVJEsLPFufW5MUsAivcV+hXX+W9qdgIe1PksksGadZkuVZocfI&#10;pGd5khdZbtIc44lx3jGeKp1qPStUUpyLIp/mOtMOOfckKwpLPQ/xmCirLB3j6kBIzPJcOs5z4yG6&#10;48H4+Hh8dDwYjKZpboxjSNaNo7mC3M5AG+upJ4zLkDJpHCFcRmE1jmuAaq0hw1gEIROSMoGahRUR&#10;lck2ZYGxPM99rshgkh33p4enk4OT8ckwgR8CHI+S3ePhQX94gkCaqVmux5mapAp0GuKVd8rYoii8&#10;R4jz3mpqDJRiVO5hGdZAwqFgcSADwTllknNZLg/LZYJyAFwQAKIHeIdJ1p3/c242S5IkT5NsOk1R&#10;8jyzxmAYXJmUvFCZtbhWEN579Lz19te++c1vrSxv/Nmf/iyZmWfP9n750RfIwybTbDbLv7j34Oc/&#10;ex8984ubzeby937z99752ncL5ba2nq2ur3S7ndF4+id/9CMZVkfjZH5h5eq123/w+3/1r//1vxlV&#10;qv3RoFqtvvTy3ahaDYPq/sHpbJo8fvLkwZf3tFKc0HQ2ASdKpwDGWZFrrU0YhNhr8LQA0BwFYRyE&#10;MJDhZPjk+ROtVaUSg2xKGd4qpcDsbJKkWXlEMefFWrBGCINYMAZSwqM2WmmI3DDK4A2+Arw9H4MG&#10;aECNV1Iib2NoYyIWmkwmaEO8SZqiByKdTqdaKagPaN1ZQQPiBxhrMMb5shcNwFnLYTqQlEjLH4ZO&#10;rMsZiEHF0YdHDAZ81UDblvMcGue/eAU4e4SlEszCZDyiATMx1kIynAuNK0RCWq12vV7H+DzPR6Nh&#10;MkswGG8xHmjBJhr+1/4KGBgrqWOcU0Qe7zEGeCDYLIMlzFL4nNF0PB4Px1N8ZD4+HYzG48ksmc3S&#10;PFOZMhCutr4wrtxEjIvSuQrO2DlmZ60FzwBbenvtTK51WuTmjFQpJLQMXUPpJRmeGKXOjdZ7L8Ig&#10;ioO4ElXjqBKFlYCfgSRaewdpG0ac5DSQPJa0JnkjlK1KWI+DSsBCzgQlcFaceMEIhoWcw7PVpKwH&#10;QS0Mo5AHgoeC4pVkCAOCU8EJBwguGGWWOAhfGW2MQagCP4QQNFA74sEXgoK1Bqo/swdTGJOrAqzB&#10;RaFtvFNKY4yjhFImw1CcWRceMdd6CnCOWEIhwFzbNM+tgwMjlUDWo6BajVBEEHkPUqy3ZparxPLm&#10;/EYYV6YnLwI7Pjrcvv/o3t5xvzW/wmRcrbfTxC8vVwZDX1jemV9yXsJD0rCWO7J69c7GK9/xc9em&#10;1eU9Gw99mJBAM87DQIJ/sCwCyVlg0xY3c1XeqgZam4sXN+aXekHIVD65evmCkOT59v5n9/eHE1mf&#10;u6Bp5XTowrBHHIitCMKuX1q4e+dms7eQKLt/CgdPCy3XN66ks2Jn+0UySQ/3B1JUFhYXOp26KgYh&#10;1wH19ThGeiN4cHo6eLF72F26aFk1rM3fffPrFy9fKYpi//BYG8JF/cWLo2qtsXlhM5CR1vbPf/az&#10;P/zDP+sPh9oUaTq+chXOqo7xcRyLIJjMpocnp83W3PaLgSpwnOhwH+rM5gWpxA1Mb7dqaHPdhAAA&#10;EABJREFUYUTiODSqgJ1UIlarEqtTo9IgEPfv3x/2U2RQ8/NVa4eVGsfZoMjI/S8ef/LpR4F0vV6V&#10;k7xVI/WoVg2b9aD9/OmLD9798Pkz3FrsPHv+TGtijPOOriyvNRoNfGa9iXLjbpr5p8/GB3vTLCWN&#10;WjWdTdvNoNuuB5JcubSGVBsEZCmSdRJGstUQq2tzly7jBnq51WmHtebe4eCjzx7+7L0nRyeDdrdu&#10;reHCF0UWhZVuq4moyZy1OivSmUP2mykuaK0eOWekJI1GbTqbwYZPB7NcK+WZixrB3Mb87W/N3Xzb&#10;iEqj3gmCiMB0CFtfWX39lVdrre6MVHxz7VDVVbA0c5WxknvD4mhGj7VUUduKGKJG0F9eW377zTeI&#10;0Z99/ItPP3z34f0H+zv7geDLiwuA3d3d8TTdOTgdT/LckEI5fBDa3sVxrrS0F9vbJydHxye7t25c&#10;uX39Sj2OTo+P3v/gvXff+xmLohgUO+fgFNDw3qEGMImAyKbJDK4IfkRQxikLwrDd6RweHWEApRR1&#10;EATYxGgIiU9LNoDtRJEQglJqrUU/ZdQ7j2FxXEmzzJ+VSrWGa7CPP/qcMRGG8XA0IgSCpYjRIMS5&#10;khgMdA5RB5XV8EqUWU89EkpCcmVmSYHHpZWVG7de2tnb/+DDz6dJuri8oi3mECFDGQTD0RBy+fLB&#10;/cGg/F++vXHjervd6Daq9ZjDOJvVcHR6pNLxjYvrS+3aQjNaqMcLtbBXC+ab0Uq3vtqpzdei1XZj&#10;qVFdaFTaFVkLeRzSMKCcWu+01YXRBcGC1nhrnIEkbFboQhn4a2XdyWCorZdBBFKVsZkqPIFIk5df&#10;fuXjTz7O0hThpN3F55VAGa0t/K7D9LTIFXDDLzniCAVYRzAdAKdWKKuMQ7vQJi90lqsUrlEZTPkV&#10;GIvlrPOgAYCRJeby0RMmKBeECwdxU4HTPNocsgpjEURoO0zzvtQa3CqlnMNdcxTG4LRxzcEchVcF&#10;ZnAL7f5qJMZ7aMyVj847Y8CMho40WMAhiJRa85SdQbmwp86emRkFWkpBhmfIr2EAtjAWzIO1TEPF&#10;ajLDWbeYpOUN9+koOTwZ7x72dw9O94/7u/vHhyen/cFkMkNWpifTdDSZjZPi6OT0pD8ZwxqyfJYq&#10;mK9xLC8s5JDkurAexRqlVO6MSbO0KApjLcwVkGdqPB6nWSa5yKcTn+eNMFqfa19aWbi83Ls039mY&#10;ay41IhjJXFW2Q9bgrkpNjeqaIAEniHZRwDmExThkAoRC8IBTztDEsg5/yKlmSQaq0sKmyibaItue&#10;KYvHaWHGST5JC2S0WWETVb5CXSg/A41UYFhmyVSZqdIz7QezIlEes6aFmynfn+Yno3Q4U4kmisjc&#10;ksKScZoOJ+npcHo8mBycDE4go6SYJWo6ywFpbhLcfivnKUdIBqGEl7EZ6hBh4CiBIq01RZJmIDrN&#10;lNLaGOOdJV5Zn8P8CqM9cYwDh/GkcN7RMLVimJiTcb5zOHq2e/p8v797NN4fpDv95GCY7pxMACfj&#10;dJgUx6Pk2f7+4Wl/BD+jC6xoiaGUiVAiL2k1cIlYxWkKjUa9Wq9W6tVqHIaSCQqSneeEeWudMQRt&#10;xjnjELRzzjpbnBUQi9gACMOQMQalcKhECLQBcEpApk2RF2mSJlKGb7719f/8f/lf/p/8L/63/4v/&#10;9b+6euGO552kiO+89p3VzVvf/+0/WFu/cv3Gy8fH43ZzPo7q5caJwhfPt3a2n/wf/9X/7T/6x/+P&#10;0STtLqzfvPPN2y9/9w/+2n/Ok+pknH700SdFwfBpF6sn6XRlbb3QZjCYCBELwX/8kx+9+/Nf5GnW&#10;bDYXFuaxS5JkAtoxGLx476WQBhwpIzmXUk4m5dtLly69+uqrzWbdWB1GslaLGSyOOimFgcK0ztI0&#10;mc1m02me5xbyIQR+mJwVMO6dL8GXG5YLirkALE0JsDCP/emIO3MFxho0GGdclP8IIXEl9t4PR6Px&#10;eAxUYRgKwa11GIK3DvqntBwLjIRYa+G6rTkLBJRKCSZKPCVCTGZAKwIpAZyVmwTaKZE4h4nGWCwE&#10;zBZ/zpcPFP7QKzwCobWcUigS4y3cIiHel+xApzAASpG5SnVW8IhXUgqIIk0SZB7gKIoiTMQ6hBDO&#10;mEHggdkxzkERF4wzYMAATMRgbfBPAw/GW2vQaV15KgDvWE6CfoQ9KfEItN47Zy1I8g7NsgJiIc8Y&#10;l/J8PKZgAYwy1jiMNhhusaLACwGFQ37Ikqn3Hotaa43BAKDz5RhOheRBwKH3KA4CEEs8pwSPoWAB&#10;HI5gzWqEq4d2vVarhKgbcYwb9IBCfNi4VnIWhzIKZRwgGw5btSoAj5JDnoTCAVDEB3APGyDWeOx2&#10;Qhhs0ngQWUYByAeIQLi2BnsWdaFVYTTalDMmhBccoBnxlBDOLSPKm0RlszzDGGOtUgqzLJSI4QEo&#10;kiCcE+6cL7SFH9baeQdiqBQ24K4esqqUgZDwMGNlMlXwfBT7LMmnBTFHw/08O720XJ8cb88Ss3D5&#10;1e6dbwSbd3U0X2sutGtBK64xT2bjrILryiqvNqrAXW32mp3FgkUkrh+PThRirKBEMOOM80j7sBHA&#10;vA5NsRm6eTecnTwP42Bh/aX64svX7v5G6oKFtaW4TtL0uFDZUV83Fm5Vu5dkY2l+5eL88oWw2j7c&#10;H7iMRLI+Seznj3efDyZ7Y/PguSXBxiQ16xtr169d29s7OtpP1tZuSVoBg3NL3TSb8MLpcbo8Pycl&#10;WVpav/v6N2d5VdQubR2Z7cOkGjaYpYf7/dN+MZnoyTj/5NPPf/STn3EZ7h8eQV/tbrNSb5z0B4hv&#10;SvuDo9PB6fT0FN8/aau9mmUkTRiy7cFg7J33loyGaZqQrWfHk4kbjorFuU4yHW8/O3327EGeHr1y&#10;p7W40MC4e/e2Xzyf1UPShQB9MbfQq7WalUaTULK+vqwNHUySe18+Wl5Ye+ONu2trm9NBcXwwTsam&#10;VutubFyEy+p2mzhEVSvVZrMNK0DGjF15eHD0yw/vnZ56EJYp8sqrVxvNCrwKc2zvxV6zHjVqtetX&#10;rsHJJzNfqRN8h5YxXVlux6EPBcnToj9IPnmw8+RFdnBAIlZ79dZLr9+5XQ9rp/v9wcmEkuDi5uUg&#10;iLAW1jWK9vsZ4y6uUudTxkmSzKaTjFMxmhDDhAmqM9El3au+vanCBStrW7jV76eisbh6843u2o1n&#10;B/17z48qa9d16wKZu5LVVsa0I3vX7dxL4+jS45Pgy+189zivd1ZnmdneOzzY20uGx3Z21ArcxeW1&#10;xe5cJHw1lrNZ3h+k739yf/vgNNM+CONWp8clXVgktVqIvXJ6pCDbyxfX53vd999778vPHqazyUu3&#10;rtx95QoLAniTEiil1joKB182rEfMCAKl1Wg0KjcYIrq1AeOri0vIhrGNz0cSQsIwNNYks8Q5x4VA&#10;/9l4NAXnHAOAEnW73cazNoYxeC36/PmLrWdbjbLUgA3OCTUWzYoiV0bbcvdYT5Vxhbbaeq11rlWS&#10;pcY5gayCeEdJkqZSiruvvNLqtD/9/PN7Dx5MkyTJCjgFrdR4PB4OB2trawiKIEApFQWh5HBNFsHe&#10;qFwXycr8HHQfMBtzUg1Ztx6tdOoXFnqXlufXF3uLnUa7GjciUY1YvRLWqkGrhkwiDqXAHZ2gBP6V&#10;EYc7DKAF6kCySAZw85TRWq3GGUegzfIM/tpzD6dmvEHP6upyrVp97733arWqZ+BRG0e0tSXd3ilj&#10;00Jp0AihmLJYZ/1ZUbZ8C/EACqPhvwBpniV5NstS1HgslCm0LYwDBgB60gK2naMBARZa/RrQMkpZ&#10;DVwaKzkIlFKOmhDCOBMINlAVgw45GIF5MPR7wgmlzsMPoiGgbkbprwEovCvDJzCAXmcdAI2zX+e8&#10;PwOL2jpnPVRsjbPurKRFUuAJrp5yyoWnTBNbWJppVya4OS5X9DTXCRqFmWYqN36c5IPZDHfwx8Ph&#10;8XAMOB2MT4bT02EympXpb3+c9CdJfzQbzXDA8chTx7N0MptmWea951wEEmdurKNhsYzxerXWbjTr&#10;9SqSGOiYeudUyr3p1isXVxdevnnlG6/fvXvt0s2LK5dX56+s/Qo2l7src43Fdm2uXek04049qgS8&#10;GkrU2J9zzWqzKhuVoFmphAHnnHmPjea19co5nE+SQiWFSYxLDMmsN4Qrz3AbpCwZ58UkKYazDDwe&#10;IPMeTffh+gdTpL9o7J6Oto8HOyfDo/H0xWn/YDSeWTcxFo2T8eywPznqT0+GyckITimHuCzjNAjx&#10;Xd7gzCYCIiPtqfIM+TIkbKFF+Awu4P2ZkJ4ggPlMQTIExoltmOdFkuVnUKS5SnIzOiNsOJ7OUvQX&#10;4ySD4x7gVFC4zNBUk3GmAaNEjRN11J8MJzlOX9DRAR6m0AgQM6UMrAX7SYhAcA5Lk5KFoUQiEkVB&#10;pRrVapUYkguEDJC58iiKpJSwRu+9wmRtYEG/aluDBkOhjAHR2V8QyFotrtWrwIlZWAs1Z/B7AewO&#10;j+dI0HCWIB33TjJeeb59vLZ+7V/+b/0P//b/4f8URo2Ll68vrqy88/Y3C0U2Nq8MRhMZBv3h6OS4&#10;/9prb66tbr7z9W+8+vob//H/5H/29/7K3/jBb//+rZdeO+mP7z14+L//P/zte/fu/cmf/3Q6A63k&#10;+bMXDx48Wl69cPnKzUa9FYXVP/i9v3L3pZfardbcfBd0WptPJqPhYAgjQeiyzoIj0OY9Nk35TWA2&#10;m6VpCn+SzBIwEkjkY9Q6F4ZhtVIJAgGhYecyzr332hijNdik2K7AcgboZ5xxwRljwIC+8xoNvMI6&#10;Dqsai6p8PPtDD34xgDKKdbXWlThGWohObBzsI6jNeYcBWAsT0QBOzjhqtAFonAPnZSdecYGUk4MC&#10;vGW87AS2M2rBjQNaf4YQtfe/cikYeQ54bTDCGHsWTYIgALZASmOtd2cxiGGXefRXKjEkg6WFKG0G&#10;w27ffglXm2AEqKSQqAFosPPCQRFFDwCzUAMY44yV/UCFHLhaqcBFRHGARxgmemq4+g5DQQnnlHHK&#10;qWfeUY+zFg04lejhhEkRSAmSMOscztqSYTClgnIAOSvg18AzqAIFoi6MtsS7MyHgFbJvQhyBC/aG&#10;OoseyBwCwQAIjrgyieeUCkakICFHsPPcIyMmqCPO4kCC2kat2qxV63FcDYMY9BHLrHUG9qK00Vix&#10;UDYrtLJI6uAoPVhCzBVCMgHD4ZRzRimoAhjiEcIsI8jRkawTGJ5gFF5OMMKoo3jtBMRN8Vj2o/Mc&#10;KKXGIbJb8GiMAbtogB/HKZWcCMaxnpDY8yIQhtDMmP4sPZ0ko7QolK5Lmo0Hu4eDo+E0kLQaydEI&#10;AX/a7XbhtYwManPzJODPnz3nPFDGRjFZWGyENc6lKfJZFNLFXn062Fejw/R0u8p1K6QBPlvMxpIS&#10;RgjIk5TXBW8FZKXCFupyMhkYLnPaKnyz0OTll2/PLzb2Dp7uH+57Ii5eudOa23i0dXp0PF1abObz&#10;DzsAABAASURBVFEHZ5y3e3P1Zndl5eL+4fGLnfzF84mz1Up1pciDar1riRucnj6893D34Lh/Oq5E&#10;zdFwNjwducLWo2Y1wtW1xy3S4HT85b2d1LVuvP6XgubqYT/p9uaT0WRv7+Rgf/bwIXAnk0neaNR3&#10;XhwIHl26cvnCxqYqjBDhNM1xvTWapM+eH50cJclUxMFSUVR//OcPm43Ot7/93Xq9dnhwICjLcjKD&#10;Ax9MCGF7ewNr7SuvXPirv/97mxtrqytLUNKjBzvEi3a7Gkgimbpx7fLC4tzx8eDTT78MA6J0Pje3&#10;0GouUBITHx3snx4eHM8v9KrVmDExm2RpUjx+/DSZmSy1CwtL16/dxIEEOfRokqcZ4TTe3Fi8dWux&#10;2SLbu08G49NqtcYJn+/NQQ6nR6dffPZZqxG1OoQLwqVu1AJn9M6L5/VmTRl3Ohg+eNL3IVnZwLy5&#10;racHX+KctHO8u3v4/vtbk1myf3r8yZePLNHd+e78/KJV5Nb1G3Nz3Xojeudrr77y8mtZmsPeVlZq&#10;l65dv/XK69/+rd9tdOZmw7FOJgc7L/I8rXfa46xANvLxl4/+7X/yh58+fkFqnaEnR9NM80rU6tV6&#10;KzTojDI6ymXmao35S52ly4bXD/uzRy+ODoHKasbccHC09fTh4eGT0Wj3iy8+29kdDafEUiHDKufR&#10;8LQvOV1enLda5bNpNYbRNhl3eZ6/+srr3//+b+AEUhTFo0ePGKx9Op2laeYcztMwV8pYCfAFQspA&#10;BjMI++zOhsFheN9qt+C1nz9/7r2jDDHDMpBjLNBhtOCc/AcLMDCs7JwQ2PQiTRLvPXbYaDRYWV5p&#10;NGre20olTLNEYxVGcW8HgMsotEuyYpZmGfJQ4mf4lmGd5EIXKp3OHFZMU+aJUtootba6+tKtWyDs&#10;cH+fEvLo/sOPP/uiEtfgY7UyH3/62enpkDOZJqlSCkJijJ2e9qMwvHL1UiwZp1ZKWolEqxa3q3GV&#10;kxpnNclroZDI0EnpIjn11TCAp66GUS2M6rUKAE4wCmSMDKOEsBxPXacaB95GjKwt9CqCZqOBYE5I&#10;Dt+pbDHLpiIU3/jm15UuwlAGQUC5IIwq63IFVp0yxlNijUdudw44wDjCUKPTeGdcmUvZsxoDlHGF&#10;MgAFmWiTa5PmWV6UaX2htbbWOIdZ2tlC47CCNVCbotC50uWwQk+TDABpA4NzFgryzkON2mhjNIqx&#10;hhNaAoWsYCAUjpujTdDA46/gfBYmUgolEMI4wBNo6Ssozyfa6RKMMuWPU9qipbS26LEq10VhDABs&#10;Us6U87mxmSqQ4ypnyryTeHRqQwrlstwkmZrOyvtjWPE4yZPc9ifZYJwdD6ZlBj9VifKZJpNU58bn&#10;BVDpSZKOYdZpAcm04IpqFeKsLgqjcqyA2FaNZSgFI8Y6Y6wqigSQJePZ6KQmaa8eL3Ub861qI+L1&#10;kMGVLbWry93KWre61qmudusXl1uby63V+dYKPENI2jFvhRyDm5UKrEVKyZmkjAI1stekAIUWufss&#10;05PcTlI1StNxpqZKoY0r88FZuDoeTU7G6ekkOx6m+6fjg/7keJSdjPNRpse5KftHCeqTcXI0nKEB&#10;GM6KUarGWTHJVWZt7n2iITYKy1HaYVuhNs5r65Sxs1Rhc0xnRZJpnHDSXCMaESoN4dZzSwXAMVkY&#10;Mi0M6EQKqzRDneYut14TYj3JgSeHCkymoTUAAV/jpAAobZWGJAutDWy+WquhNkoR66w2ziD0Q9zW&#10;eU8pNgQjnDjqjDOFLYw3aHvmhWDeW+qJwAbGOELoGcC8/NlEuJgyszj7wdZFIssFi6IgjrEaaug2&#10;EhxeJGCsxEGoY4wURZFneVEUUoYlHk/mO/OLc4v/8O//w1/+4sN6tQpT2NvbXVxZ+G/81//ll156&#10;5Qe/89tLqyt7e3vPtneVCb72nd++fOXl27ffTmfu0cOtv/2/+998+MHPJtPTWdq/fH3j8rUNIUOI&#10;13sO8+Uy1sYfHpwo41eWlq5cuTrf7Q37pweH+4z7Tq+pTV6tVQnBPVBKiEPqAwmVVFHqnDs4PFTW&#10;XL52Fa4DrHlijC6cMwBtFGZFcVBCVNbVaiQDgV3IGTuTFt6XAOFxxgUX6ARmzAVmNABoOAekzlqL&#10;R4x23hlrHIyGEIyXkKkQcSXm5d0FhnhXjnVlsQ7PmIjxAOtKDOghZwVzz6EMBJxzVpKECZiI94xz&#10;vLV4KKF0Puh07lcN752nxKHrDChjnDHM59hFjHnnEFZAT9mHv7Mef1YsiLAO40PIS0ok2UEgMQRr&#10;gX9gQQP1GVakmN7ZklkPsrx3zuEPAzgmlPTy82GMc8hUciqY44xEAatEQRzKMBChZLVKUK8hOoTN&#10;eq2KU0PAJPeMUUq9Z84Sa7zRDsrH/bRjsGTKA1pm2KAr4PRcJ+CAMU4F8bBvglUYZ4RwxjgRggkO&#10;ozDUA5vT1sIeCuNShY0FepGCO2ZRWxgPBeek9L8QrmCkpDCA+AmCWiRYyCmWDihqKiWXkQgrcRCG&#10;QRjzSPJACgyGJyw3jZRSMPBMqSW+jAhY3TnQ4Tj1gQBGUFlYDcitBqS6yIyySvvCSMoiyiXj+Get&#10;McZC0RrkE6KNVsZoY1RhlLHKE0UpwFBGKKjmmXZj5U5Te5y748KOrLeMhWFoC8UJv3T9tdXNW3Ot&#10;JugdZCLuXcizkZrshXaqxrunL+5FUk2zLDH+pZevXby6IiMzv9BYXap1a/RCl69X0nzrXf/i4wUy&#10;Kg4ezx5+Sk7264zFnjNLK4FsELcQ0WaFh6FsrqzkYes0ZyeznNhJPnkR8LRWCWuthbVLN3oLy0+f&#10;bHNWM0odv/gw9PvLC/Vmu3UwGj96sZ1n09U5ttHrrfc2YlFxlu3uHOuC3rp1u1KRxuTTZNZuLzBX&#10;Xelt3rr8chQ2KJGn48nO7uFnSBK3h7Xe9b2+V0RWavX5xQXvTTUI61VWrYiNjcXFlR5Mhcvg4eOt&#10;937+5IMPPnnx/LmUPKpXMq1EVOvOrwvarMqlTz48Ptxx3fY8JeFPf/Tz51vPGvXY+iKukvZcHbaS&#10;pUUcs4sX1nud1ieffPL4yc7jh3tb9087tdpCt7exPnfn5Y2X7lxqVIJiku0+P1rqLn39rStv3r21&#10;sbx+sH06PNX3vtyZTv3Dx09rbfb7f/03ZcT7g0GS5AvzGw/v7fdPVJbqDz748Oc/+WTQ19vb4y/u&#10;7+/uDNeWF27fXl1ek1a449FJ/3TQ6fZwTdNstozxnNONzYV6nbz11vp8L6xFoaCiVm3lhT0anE6V&#10;f+2tZRmQg9PkR+998ic/ebZ3WsyUPx4ktQbJdX7Y79d6Yu3qSmexmeQJZ2R7e/fg4HBuvq10Optl&#10;KytrjUZcqUeHJ4f9Uf/J43unzx9W+lvpg/dFfrq53hPctJoxcv2T/vDh8xMft301Pjjdb7ZDp6fD&#10;/sGTB589f/TZzuP7g5NTpYXhrYJ1a90rQXN9YMKnx+neMP3F51988uDTcbofhLO9nYfIQXJNQkkm&#10;w6J/nExH09l0dmlj/c7NG2+9/vL6SndpsUF9IUIxneUvdo9/8rNfPNnafvRkV+UCiq9Tyi3cibHe&#10;e10WZYlF23nXbDYZlXlWYKtRzrG/4rhyYXNza2ur0Nr6MpYYjT1ojTU4FgyHw6IoOOcWDsU4a73B&#10;II7kt9zkcRQVRgse4EpJSvnO197CKqenp4Tz0WikrdEGc7Bs6a85Lz/PTafTwaA/HIywxnA0BHXi&#10;PGA4Yi1xINPa09PB4dFJoe3rr74xm6Ufffxpoc2g359bXIgq8clgAP+CxmDc3zvcd5Qpowutsyxd&#10;mJ9vtZvKFrV6JYqD0vlKXo9kAy3hBbUBp5EUkjPBSMRp2Sg7fRwJZPnVWKIGxCGPQh4GcOW0UQmr&#10;oWjXK91GFfXG6uJCt1XMZnEUgNzjg6NardJuNFdXV69euWasD4IIEkuLnHLGJEds0BZs0VIaEMgZ&#10;WDhk4o13hcMM6IZ6R0u5MkG5oJR7RgHWe+OctrbQNtdKGYcGhhmEd4jLA6fX1ivroW6otMhdkVs0&#10;kkwD8gIxABgIBmjrICVnnXHOnxUQRs8KGpxxRhka1iE84PdXcDaw1N2vns+mos3OCieUg1bOBJcA&#10;xgRoJmeUo5uWkY1q7ZDLAq0CC8pkSjvvCHUYhgEWsRXxm5YSKLQGawD8gM0z8KjBzjQtZrlGHtyf&#10;JEjfD44He0f9o+Fk/7h/MBgluYtrnaja9ITlmUmyXIqwVm/A1CXiAfEgOAgCBFesy0suYTIey3LB&#10;ABZEFYkzhWC+VgmgYkCzGi6060vt2nKvuTrXWJvrrM+113qt5U4D+T3a64vzy712qxY3q3EtCgPB&#10;mAczpcC00bkqZoUaZ2qUJMMUnwuySZalyqbGwfvMcjfL7TjRk1RNUj1MskGSTXKbWvhxBDafaW88&#10;y43HhfdwgqzbK8804YpyTYXnsfIM1+o4+SRZMZqkg2k6mmXTrBin+QSCwkKAwqZao2ec5LjgHycF&#10;HjNj0lxjuiPCUuYpc4R5DwmxwljPOOHCEApUhSG5pznS+swCOWCSKWAonEegdZSJMKhWa5W4gqBb&#10;r9fhCoTglTCqVxoBD4CIc+GgeGtyjb2ZKaWMgfaN916p3GhtjVHWOEtgfULChHggA5gS5QyGFASB&#10;FGf/pDz7Eeg5AyEklzLAulLK0opgRo5i04ENazwFD1KgUMrTNLUKDkpWKrU/+qM/YUy+2N45Phog&#10;JC8urFy7eqvR7uGuaGV1NRDy4oXNmzdu37h1943Xv3Hr9murq+tvvImbm/F4eHB89PzZs8dvvPUm&#10;8Lx0+/XFxeVup4fU5M03vvaXf/evvPXWO3/zb/2ta9euTyYT0PPpF5+CL33Gb8jlsN8fDYaEECG4&#10;QzFKcEE519pgMKMUTFUrdXImBiFCLgJQzpiI42qj0WCUSsmjOKhUY8i7UspbMk7js4JACMD+BX4I&#10;ljJqrXWOoDbGOO8AZcM56MK7UtMYhifUmEIYTbI0z3K8QqfBHyFKaWvN+b9yrnVo4w0AwzARUM49&#10;+wMLJTCKJ/RbTLAWDTxSxhjelWsSShnnHJ14BUCDYrvi5wykEAJMMgzhmJHnOYIIGpAM3qOBpau1&#10;mgwCyFBKgR6lc601DI+zEi2GAYAZluMIMd6BEK0tNqPRxpYFHUY5CxFhJDAwDuoY2t4b4yznAj1C&#10;MKyBdULJ40pYq0RRIKJA1ipxvRa1GpUafEQgJKcM3t860KDyzGrlcRVCveSsHoWNOK5VololrsRh&#10;LDFdBAK5qQSTrFyQUOw8Cok5+EjmHXW+rBxotto6ZbwypR+mjEqGSVIwFCFo+SslchyYA8w/FLzk&#10;3VhT5CAEDHpriXHeEWa819ZDk44y7A9rnXGuHKV1pookT42xkEyhFTaOMrow2nl4AqYtopJHwp0b&#10;C/cCP5bmapYX8DbKWJgWpeX+lEIGQkJ6lHACFVDuGE+snWmNKYnWqTUpMGiN9kgVE13eXEyVgVeZ&#10;GTf0+vXsAAAQAElEQVSxJCNMwUUwbr3zrqiHbKnVpMZMZvneMD/KOGltxL31pYXOhcUo8v2PfvbP&#10;j3ae1KJISDnoD+7dfzjon0zHqTOG2uTWpcW1xebe03thPuxx/fTnfzbdutdbXli+uBkzVpNSMs4J&#10;NbqI49o41fjIGTXmCC4yCrX95GH/YC+iplsPmvWg3aiPh4PToyfZ9MXFtUZVJOP+o+lse3f/2faL&#10;5x998uzgqH/l6s3f+O4P/srv/6eu3XhTafv4yaM8Tz755KMvH3x57ea13/nd7/dPjo53yyRYssrR&#10;yXjv4Fhb2mh0Tk9Hw8HU+fhkUIiwy4mshHEkA1x9Lsy1v/7W681q5fT4+Gj/VKd5Mh6YgsQxqUSs&#10;2WrUa80k1a3ekmeVR0/3PvniyadfPOkPUkcC2MfWs4OwIuYWuzfvXFpYrW5eks5NQu68IVK40/7R&#10;g3v3Ht9/3D8ebqxfuXH1UiWMdrZ3Xmw/J3xGedas15xi+cQgzXHO4RbjYOdob7t/cjw+xg1Tlma5&#10;Pjzeev/jP7ek8IJFlfjps63dA8WERKjFdezDB8NPPz04Pk6bjfYrL1+jxDx4+HmzVZ2fbyVTu79/&#10;POxPqaOhEILLl+/cubSxEiM1331Rr4aNZg1ninqlGUeN4/7p9dsrl68uRlVy+UrbwpoFEUFECNu8&#10;vHbx0moQsiwjq6vLnXbn3Z+/+/TxI4yZzaadXqfRbnzyyYPT09NKpVoUhaQEVsqcnh4fpIODJ5/+&#10;sr+9dfvSlZDwdDAUHoclOt9pNjptLOJMPjo5HB4f7G0/yZORKaYRLbhXKysrN19+1UWtn3/x/LiI&#10;Fq9/be7CnZuvf6sxt7m6eQMpY7UV3bi5efc1EDffniNz8+HaeqvTq2vj8oJow+4/eHr/3uNcFTdv&#10;Xb/76mt5Yd/95RcHJ6dMUBmw1eUlwQiTYdVZNpnMOOGu3GkG+YpSuTYFHESeK6PtBGmd9QX2KiVF&#10;kV26crFSq//8F+9zGVpPjSOUyyLF1qGIDhCzgfY9UcaOJzNPyr2NYc57LqW2fjSd4VzYarW67bag&#10;cC6yfzrICt0fjqUI4InRhaUZKXXW63TjMEqSNE2y/mC8u4/UawwHYUnpyZX1RaErlfqL3f0Xu3ug&#10;U4Yx3l69eQtr/eEf/9H23v5gMvns3pfvffT+o6ePxrOJcQ5kn/QHkyRBZp/joxflp4ORwuUfcdZq&#10;7ZDtlO4Le1cwH3Pejiu9eqNdr7VqUbMa1WJRC0UUMLhdwYgseSD8zAvXKkEUwkPxQHBkpBSOUavy&#10;PiYKSKGF8dy7uXaHe1ILKsvLG8P+ZDScCIhPSqULreEuiafSeq4cU5ChJ9BHalSii9wWlnjQD39Z&#10;sn8meXheGCicI+UCDhH9UAcTsnyknBDQEVAmoCEoAo2yn3GkXIJL1MadOX14UsYL56dpBulluVKm&#10;pATYIAhHifXeeAcAAXgEeIY9hZUZGl8BkwJepdFq9lA6rVolot5ZXTijibeUOEYopAWgnlnjvaPA&#10;j1W09cQzgihJILrAeQqOwA7BCt5BzpxRwWjAJWyDUc4YI5xhNghzBOT9C1DEKUqnSgFmWqMepTmS&#10;3ZPJ9GiSnE6y/dPxyTDpD5LRJJ2lxclJsns4RM8prKeUv0fneDIDjw5KhaikiKMoqlQZpULwMJTV&#10;alSvxtU4bNSqUG4UiEogA0oizkNCQ0KqArVvBKxTjZY6EES1HslaFNYD0YjDZiWqVUM4PsgH86SQ&#10;THBHvHJKeZfjx5As99PMznKHOlEeireOG0eNJ1yGlEsIx3MBsUFWhHLCBMTIhEQNYWrrPGFwLng0&#10;DnLmBl2aEC+0J8o5JP0zZWfKZ5YBElsaG8SVGgOJ5c7PjB5l+TRDALaZNgoRGBtZO+gb5kqICwKY&#10;s8lVhhsd7dkwL/pJNsjUOFP9WT6cprO8yJVR2mprCq0AmVGF1cro2WyWpAnxTIgQuWatVuMSYcNS&#10;wayHpVlSWpf1DJZOjHMUnBJc9VHvKUwCZgPuIAcmOROCSUY5hnB29k8KnL9CKaXgAu1zBYWSQ00A&#10;NAQD+ab8MwY0AKfggbVea+29t54q4xaW1v5H/+P/+X/3v/c/+t3f+6t3X3nrP/Of/S9/45vfX165&#10;iKWNMVZZj1TJOmes1WYymSQTiE0N+nthqJaW452dBz9/9+dWy7/51/+LnDTyRBPqjDG4nqhV6//+&#10;P/vnf//v/98EjCSOBuPR0enR/v7OwcFxp7MQynCu1Vmc63lrrDKivKSADp31BOcfmL1SCjzX6w1v&#10;sGG4h+gdBCA54YKKUAa1SjUOwoCLUEhBGYNxoPbEOQfunHVAjAbECPAwE5zxoCNw5Km1YAldUAJa&#10;VmlVFIVSCrOMNc47NJzDx0MBUWM6paU60DDGZnmRJnmWYrwpCl02CgiZUeppqUfg1tZq54z3llHC&#10;qJecBpJDHc4obzUnPgxEEAQh2GbMaWOhEes4oZwy5hl1DBwFHE/gAJ7PKlswTpTOd3a3P//8088/&#10;/+TLLz//4INf/Pzdnz159Lh/eiqCyHpQQAijjx8/BjvGGqONowTUKGOULUFbo8G6p8aRwli8BXjq&#10;AOg5A2fAOYUtlgDjUVbjtS99KdjzQjAwIhiDCqJA4JI6FJzRX/EoeclXHEps+Vajhr0PaNcrjXpU&#10;iUStEkBnESchJ5GgkjqECUaIB4vOh0JCApIzNCQXDvLwuAijSntlvHGslEqJX0pOKeXOgjVvIWZP&#10;YdvWwlINhMeYoFQ4y4zGgHI6OEWWPMHOnaXwfoNxNp6k48ksz3PwCl6iKCCsvO5REDSUqnLvDLYg&#10;hEM5ghTV2mUaqtdTTII8eACS4KyQdFrPcdLMjc2tVZ4Y5x1lnAeorae59bgymGqfEYF6mOmJdxPq&#10;Uk/gmoaZOc3UoDBj7WfGJcZnTudWew/L8YL7kBqfjp59+cHR1sf9kwPSveJX3giW78jmwtJyxxdH&#10;o/3PfXK42OkFJFpbXH7p5s1rly/uvzjdedwfH6ur64uSp18+ejCYppSEzx8+Jfv783MLC4srJKhC&#10;iIFgISfOOSar/YKdkMaY1p9tHYqiMKfPzek2zubZpBieHG6uzXM76+9/cXWNfPONdl0+Qf4ZVjIn&#10;tDGZNYYZOOJgbu7iwch/sT1974tngzztrrQdh4fMT/rHo+nEmmyx2wi8l0QMxrOdo4GI4sPTfiWq&#10;d9sLORRKbL3W9oULla94UoliT2ylxt5669baQscljqSEKl0L/Vuv9X7vty5+6xvXl5Z601yNp8X2&#10;dv+XHz9+8uy4s7K2tLm+vL54++bFN9648vWvr9+4c6naC5/uftldDJeXq9znb969vNQlnY5YmK8v&#10;zy3O1Xs28zpXd25fn+s15ttsZYG/dGd9Za2lrd/dO4Eq7n355Oe/fKqZaDa7a2tL2O/TGSFu1mwS&#10;yvNKQ+AGdOdw8OXDx8PJcHkNQV6d9g+PTk6cJxipFVlaWEBmlU2HCwtLYVA/2BkRy8YDNx4VWtEk&#10;yeGCFhbm1hYXX75xeTogaaIms3EQkeX5jdHxCHLu9ELiTt95Y2WxG/aqZKGFWKycUVZprMWpvXWt&#10;kwzHO4935+oL1TgWgoBO68z9Bw/rdX54cvzkyZNWrV4LqsnJ4N0f/tln7/3oy09/Weksfud3/6NK&#10;xePDNB+N9PB0tLM1O95lZhLQrGb1jdXVSysrb7/26oXlhWn/YOvBR05NsKt3+gMo7NJbXz8mnT/7&#10;7CDoXbhy62utuSu3Xvr6jZdefum117xgjvv2Yv3Ctd61l1a+/q2Xly4vZtQtbVwajPTO/mhxZZMF&#10;jXHqjk5nXzzYGk4JcgPH87ji4orh3LAkKzyjo9FwOp06ZwuYprPlzqRMKRVFEXbb8fFxnmeEEIEZ&#10;vhxz66WXHj5+svV8WwYRZTTLMykDFIzHMANfAVfJ2CzNNcRjPBMCY6jks+kU59AwDF977TVr3QQx&#10;b5aurKxX4urp6em9hw8559571FopfGFBqGs2mysry0gF55cWuJTDyRjrfv7ll7uHB+lZ+MeKs2QG&#10;bHNz88ksq9Tqw/F0/cIm8ezg4PjevfvLi8vPnj4/OjrqtLujyXSWZkfHx+1WC2RQSkfTJC+0d9Rb&#10;C+crOciklTCoRlGzVms1qrCqRjWsx7IeBbUItUTiFXIeS1YNZS0KGnFYjwI8SoFNJaKAAyrAEIc4&#10;jleioBJIkyTpZCyJxzKmyKknrXoLDhGhiDPGCOWMCUoCISW8MzTAKPgCOIgDtOHH0bJyxDgoCkEL&#10;YjbaGW0BHn0YXCIRqIBRUsqBNSs0XO45GOOs8QBtvcEMj/yHUc6t96rsRqCghbHaOoAqG5jgnAVu&#10;S/9CAUUllN3WQe6/BikERsFskjyFbGu1SrNVr9YqjBNGvXNG6wIsAB+mg1rnLLRsz62FcsoRLAQl&#10;vNQFaMNQ56WUgiJsE2CGpRFSNjhnaH8FpczKuZyiiwnKGeHMMw72ANZTAKKvtr5QLs3VSX9wOh6P&#10;0ywplLZklulUWeRWZYxxHoMJYYTyuFoJI3zWtA5K88DHwiCs1mrINZutZqvdqFXjMJQCvFmkgFZQ&#10;FoWyUa1UQ9hDWAtLvRNnOaGhREYVtxo4+wGrrAQ8wM6lZVyXnEaBjCMRx9hAIowDS0xW5LM0mSaz&#10;WZ7jRgrkQR3OknPamMChizriC2ehL7wyDvJihEvKJPJ1MJtrILF5YcHjNM2mmZ4WZqZtammiaVKY&#10;SaGRbAJzbqB9XxCPs6Im3Hjc4rtMO7zCAJx5JgmIQRKvtXXqDNDIrcaiOGpRHhTOKc+UE9oxS4UI&#10;IhZGnnKQYYlHgUbQcM5BHUEQcaTp1hlrOWd5niFRKIpCKYQ6g8GEEIOZnsEMIHroAoxjbWM8hV45&#10;46wshDrrPaVUiiAMYzS+gnMk5Nfl/PH8LfowGfU5AAHwW2udc6gBSqvZLGVMoH86TZaXVt964+tr&#10;a5sryxtYBQPg4nDSqFaraCAVk5JBbWAqEOL+l5/8o3/8f/dWIVVdWlrKM4P7p1dfebtaDTnVrTbM&#10;ieNbJThHes043T84eHD/IdA22t35+cXd5zv940Ga5kYpWAV2EKgKhNQGLprJMMTj7oudWq0ZxxVY&#10;OudUYPUQpDrGCACcgjuKbcAYajyCTcwqa7BoHRqMl6/O356/QhtQvjqbhTbG4NE7IPAYg58szU5O&#10;TrZfbKONAVLIgAshOIX1l8tRrXSKQVmmyhsQzC4Vb0sVea01OiFYPAIcUHrHwX85kaFQSssJZ3/n&#10;+FF/BWfdRGJJKbAmxqOHUsoFFZI7Zzrd9uuvv3b7pZtXrly+fPkikrS33npLcL6/t/fDH/5wZ2cH&#10;g6GjIstWlpYkQ0qli6S0On1mVdYYi9Oa9YWxxsEiGMxbW1/aoKMYU47S1miL1zBFa7zxzln8Q229&#10;c8APqkriBIsDGcEeAxGFkvNSPJwxAVIZwcG+FslGHAHaFdwBVTr1SqN5BvW4Wa82a9V6Na5E8AGS&#10;EwR3HpQMtHT39gAAEABJREFUE1QUSvOEeOaMAz0AEApKSuKNMwa0AbwBudYpbQttkqxApEuKfJpk&#10;0yTNC0xC+OHIRrFhJ1n+a1Cp0spSdBau9HJCyjgIIymoc5xg7wohAykFI+WpwFtHHZIxFoUQKgYJ&#10;xiRhQMsdhdsUjArChPe0fGSclm/Ldkk+YZBqAs+D7e6I9j6zPvcEaV9OaObsTMNHmYx6XL5khE6N&#10;nhRFpo11xBqLpRlxkhJglYG4sLF8+/LKYhvUEmpTPd2PaZon44CziysLd29eGR4fffrZVjKbwLti&#10;vCrI9nOzsXKp022d9E+JbM6vXR1Ps1qjeemNN1Js+9yAXUKI5Ix7FzAuwzjJzTQ3Cvm3NdtPH25t&#10;Pz0djE5OZzPcSXpk8lmSHhOShKHhdPL0/o8kH/aWapZYR4nW9srVpaWVla29vS8eP333k495NcDd&#10;8MZ67fXXrvZ6ZDBS893WfLu5srSIK+H9w8MHj7YGoyESesQXpewkndXa0fL6/I3Ly50Kne/WdJE5&#10;h4mTIBCViN29ceGtVy7cvr7yysu33nrr+s2by1euzp/2nz16+unHn378iw/u/dN/+v7u8+Hq8vLa&#10;+tL16xfjikyyMWVemeLJ1sO8QByYSWGRPL/zxvUrF5eWF5vtds15AwvAtm00moEQGJ/M+hvrC3/p&#10;e9/Gw3SaPnzw5PnznZWVJVduQHY6PFEqj4VoNaOXbjaRW12/trQJr7myhM/580uV5dX262/fqXdr&#10;rW5lfn7+2uVr168ub6xV04QMTpBeppPJCJ5wPEpWFpcECeFFYH2t5tzFjcuM87wsKk2Kd95+KZsV&#10;RydjEQocZqxl00lycnTYalVjSSJevPLy2ne/df2dt29jZ2mta9XGhc3NhfleHMhQRIKHVtMkIWEY&#10;ziajRjOcW+x0Ovg0kYxH0+db28+39orZ9Oq1y9/41rduvvG1uLPcaM6tLK3ON9vXN9YvdhrdiJk8&#10;adbqK8trkYzTafrowYP+8dG4fzQ4etFpxohRMKOT4bjZXagvbB6n/v6Tw48+e3z95pud+dWVzYtw&#10;DZniDx7t3Xu8ezoonAkmEz1L/Mr69StXbxfGT2bJj3784Uef7X9x/x5OO5Vq0GqTWZLX6/Ebb772&#10;6muvtrsNJkPOAiGjkAcI+QTWllun4AuwS5yjlNXr5f/x6O7unve+KArUxppGo3H92vX3f/E+7Bfa&#10;RT96oijS2qRpZoyGV8MGcN4jNUcbYo+jKvzO4ydPtraeXb16LU1T5CUYN83S0WS8uLK8eeki7kge&#10;PHrkYPH2zO6tEUFgvAPaoigkE912e3lh6fLmxZWlZebJ4cHh/UcPt58/v7C2PptM/rX/878WxNH2&#10;7s7+wf6zZzuVsNatNdQsefdHP+nW299857tQ886Lg19+8JE1Dse7ItfYrUbbWr3JKXXGU48sjFnl&#10;vCXeek6Y5CUIgZpKTkPBYymQo7dqUaf6K2jGQSOSTeT0QQB/1yj9bwWDqXe4tI2jEF+1lha69Tgg&#10;XkecVmNctAQLi11GtLN5oxo1qpV6XIkEl87EIa9EAabDI4IqABwlBSbHiQU+Qpy1zlirrdHOGePx&#10;ozJVAHKtCqPhovOiSIs8yzKoJiv0OeTqVw10pgrcq8LqEos12lrjnAVW59A4BygCQBhljEObEPg5&#10;EOe8sd464lBBvb8CzFZa53k+myWn/dPpFI4XFJbpAqZLKcMwZJR6Dx9OuOBAC8ArrOKoK4E5XCGB&#10;yV8DdQZYDaaU4Ly1zmIgpZj1FQAnP0MGnEIALxeMSy4kR4NxSjGaeVCL2ZCVUd7ByJGVjtNsNEsH&#10;o8npYDiaTGZpPkuzNFezvMx6tWKMhZwjQsVIRYWnTuki10oZsE4Q48pkgouQQ+vVCtIyyTlBiHFO&#10;e1KupVTBBFfWTFOY5yTPc+csRBBLEQgYEquEHBAJWglkVZY9gfQy8CIiImJUUMJKhBrOhjPCKDgl&#10;HBX1lGBzee8dp6WpEg/L1bbkTjtTaAVGphm4S0azrJ8V/TQ7TdKjWXIyTQZZPlYmNz7TblZk06Jk&#10;GekiMnX0ZJqcgcMAZXluLfbzTNlZXowzNc7zca4mmRpOs+EkHc0K4E9zkxc2UzrXRsGUnPXeO+c4&#10;ZwTW6sviLHEWekAHQT84IcScvzTGqFyDCFNYTGVOELDqhTPeKkeMdzAijbbVyjgMIdbhnfOwRuq8&#10;MVZr7dDnUJU/GEIpZWere18aGx7/IjDGOOfoYWflvI1HECeF9N6et5VS3lPYrdEGA4MA6QtUzNGD&#10;R4wBcsYp+gMZMSYvXdq8eGlzOBw36i20D4528qJYXJm/cm3tpZcvZ/mQUPXqq6994xvf+Mf/+B/+&#10;6Ec/rNfqb7zx1it337p08cali1eu37jRbDatsUCLHSqkwCqO+Epc4xyi0oKR0WjUbrewotYKXZxT&#10;xghqwNnGKudi+v8/cB6U/0XAKoyXmgL7XwEHY6zcqpCp8w4IGWVCiNlsBs1CfahBJMZjwwGbDMp/&#10;IAyAFuccnXgLXYAjrfUZjlIX6GSgmpfYsIrgAiPRgyWwFt4Cs7MWnWgDuBBRVP4HD4xxPGIqpQxv&#10;8QcQnGM8HAumx5BUrRpXKhi/vr7+8t2XX7vzcv/45Ec//LNsMnu29axWrU1nU6cxFqkIc7BJ7S1q&#10;2JihRpMit4DpJJtN8zRVeWYK5Qtt8jNAI1OlkReF1kZbXTirvTOUlA4M0uIgjBD4LujiHBgjkjNA&#10;JeCAqpDY+40IR3dZk8gkeBgwEVCBbIgTDmYYZ6y0f+CHfiXnQkp0E8+Mh23b8s9YrTSME2BK6kup&#10;winByefawn1N82KU56M0HaXZYDobJck4ycZplhQKexl5MBq51QBlrDJoWOWMwVGYMuwmq8BaCcx5&#10;eBlGKMA4MMlAW0h5M6qCeJxDJKWSgm+C4oi3kCujHOohhEJXzMMpQTReMEO88l4T74TwXGItQ1lh&#10;vTbopASJPinVoZ05owSJu8+ZzZl3jHPOBGUB4xEFCLQ9YSkuWiK4SJefbJG9d92Tf48//afy8Bfb&#10;jx492Tr54INPcTPTaEZz80SE5vGT+0kyzTXZvNp6uvti73TAKh0aLj3dSdtL60sXL+6cTqrdZRGG&#10;kIGQjFPbCMNqwI0p4JDrwsQ+cdlBYZOpqInF69df+00XdDMfHQ2HOcmWLyyIWudkjJRaNesSW2Ay&#10;y2qVpqcMQa0/OT0en/Cqv3xt/pWXlwXZtfkzp46uX1365tvLt66uB5Ij85nqPPeGUlqkmXc5ooCy&#10;WWbyoCZxKvjyw39WTB5zqRKjvKjiHrI/nASCf/ObL339nZv1WrC7t3Uw2Ipb7ue/eC/Nsvllcv1W&#10;bWmF97pkcyn67e++9drt9WH/xe6LJ87T4UQdnExHk/zRo363Wd1cXZ9vzc9357Nk1m7UvSEIhc1e&#10;68KVzWmS4Br0uH+6iIR6dWE0nj571n/y8Pj5872NtZVKjX/rWy///u9/e225YYpxrxO+fGN1fbm2&#10;2KnrPEM29fzplrfF8kr32q1NS1SSJlmqpahurK3VquLuSxfW1yjlxSybNbo9EAYLc8aORxmuOZZX&#10;1l599fULG5evX7yKj5ZPt3f3j0dPH+84K6pRrVXrNZvtyXhW5GQyVn/8794/3j2uxfyll9bacyx3&#10;p0wSKmSt0qmG7War963v/sbtO3c//xxXJQf1Gu805yphsLzUWlnuGK+yXA2GKeWiUSd3X3vp5bfe&#10;EM22lQ0X1kkQTpNZp9mqMt6R4sri/FyrHdVap5lHUs6rbUOCNM11ka2uzRdqaoxZX1+/urYSMz88&#10;Oe62elcv3+Ki+uWTp/ujUxuYUZY8etL/4sv8hz8qfvrzaTZbmGu+cnHtaxtrL3/x+YM8TxGCmCCN&#10;JpnNkCYfrq/WX7mz+q2vX7+8sZkn9smT4+HQ41I8HY+Hmcq0NbkqQLqDLyDEnMUquIZWC5Gi9ez5&#10;s2dbW3Ece+/xihBy/fr1xcXFrWdbgovZdIbEvbTXyWQ8HmutnYOHcbiWStKZw/Y0TiHoOiJ4sLKy&#10;uLqxcnR68uLFi7m5uVoV3kwkOAQRsnFxU2u182IHqzDGpZQGi2mNRxg048w5h2jBBUeEm5+f37x4&#10;8eKlSzh1HOzu/93/67/5d//u363Vavg+EMjIOwpfg9yRE9rtdHrdeaUJ46Ex7uDgEMin09lwODw5&#10;OQHCNElOT4f94XCWpoVWhdXK6FwVuVYpBKkLdGprQQYAvFNPBHY3ZWijB4DGGYWEEtBoHLw5Ixgi&#10;JOeMcEJbtepy+X8sXBweHUhO6414bW2FMjIenMSSCeKFdzFj9QD7VHJvAk4kZ4JSQbmAv6RMABhD&#10;VMBaWNF7h8ZX4J0/Ezm0Z+H0AUop0G/hT38NhTHKlKwpbTOl4cRzY7X1AMQwa5xxvkCPtvoMrPHW&#10;OPCNX2c9GufgHUVCA7Dwc5Zg7jlglsH4ki4G4StjIThKOPiwjlhfAjjg+ANHXMBgEHGlBOveEm+8&#10;cxZs+LP3XJSMU+8tHrngEK/D+5Ig51FQ/RqMsdY6RikwYxjqc5BScgHhMUEZ3gpGAKWwyyBhIYRU&#10;6cLoQqu0yHGincym41k6nEwBx2f/Tfzu4clwNDs6HoymsPFiPElP+qPjwWQwnA0myWiMEA9BOkfA&#10;r7OeokEop1wSrMkFYfykfzocj5J0VmgIW1mtVJFlyVgQi0DeqsXtemWuWevVq+1K1IqDeiwbFdzJ&#10;BcjmQS0HzZKdCyqUQRnFGQf3sEBGy+Id1GfBAgBcZKooLTZXSrtc61yrBDxamxg/KvQoKya5TgqT&#10;Kptp5O6u0DbLi2mWj5NinOjxTE9ShfYkxRifapdoN1ZmnBWDLJ9pO9V2pkrQnmrcsltfGJgNsZAB&#10;KQtogio9JaUyBEeXK5WDJF5C10KElFIhZKUaVasVxgljXAjBS86koxjONCYYr4y2xgG0dsZ6Zwk6&#10;0qxIshxsKsjRlm+UsegHKK1Q9NkP5ANE5/BVG+uih1J6XjPGsC7gvFGaCi8L4ySMJHImyBxOJooi&#10;mHQcVzEMEIYh5xwLAS3m4hEjz1K0kvTNzauVqMlo0OsuDgaDn/7k5zD7x4+f1utVYxT2ymB4+u57&#10;P56bb3/jm+/UarG1BvcaqI+Pjj/66KNklmDF6WxqLcTFsyzjXFYqNWUNcZ6xct3xeJym2S8+eD/H&#10;9rXKeeO9LQlgnjKPYoyx1hpT1oQQ9KB2ztGzgke0ISQNkTlrIVZCGC1N6XwYBgCcdc6X2xid5wBO&#10;G41Gr9ur1+uMIccq33IutNaQBsbEUQzfW6vXIDFRqlQwztAPbAAsgcczEihHi7NfFY43WL4cicEA&#10;EIXFKWOMc6CCFtAJDKgBwPBVjWHGwghM6aaVyTMFbhC7Ss5cGSYgQASst954c2N17Z//83++v78/&#10;Hk9Hw4m2DpBkRWFspnQCi8qLNM1nszRLC2BLZlma5FlW4Ckt0Jdn+Rko+DOFuFBoZTTs05SCsg7k&#10;/QqIFaWvYRJWwpW0QQwAABAASURBVFkcQGwhuMCZPgpkGKCXMLg0jLYWcivKAtxJnpe7tigydAIz&#10;tBcIGXCw66FLbQxWzAudqXJHK2ccJZRCQpwTWmq7wCSHRqHLkWmhyvHWFsYSxrmU2F+El/8dGhjX&#10;1sNTGUfOALiIwnqOeEaZ4NAMAAsDrHUoxhgMMA6+jUoho6hSjeOKDCXx3DsK83MeI42xKN57iAPm&#10;KrlgrLRI48EpKC+yIk+1nuRp5rTmTDnrPWThmIPtYjUGAgDwHphOrKPOQ4xRGMYiqPIyLOKoAOmC&#10;ccckb3ZM0DwcpZyKGsn0yVbsk3Q6LExIoi6GT2eZjOSNl64ppbNUYz8uLdXnu73RYHp42M8UbfeW&#10;682ucyBPhc1ud2mNM26yrBmw+UalGcmIkUrAA+aSYX936/GLvV3PxdLGZndpvbNw4fnOydz86nCc&#10;9MdqkGS/+OUnDx48pV4Q7Xde7FUrNejIOtXvI7ffjqvpfE916uNZ/7N2Nb18oT0/X71+9cKrd+9M&#10;p5PDo8GDJy9+8u4HKYQcxHGj3erMQTtchjCJ8WhapEfS91uVnJLZ2vrS/v4BItHu3uhHP/5JFMp2&#10;Ky7yydaTLE3V9s4RE+TKldWbN269dOeljQtr3a749rffSqf9Rw/u3fv8s53tk2fPnv/4Z+87pCie&#10;3L7ZvXHrpjIa++Lpk2dJOm00a5UoWFlaXF7piYg0Ow34HKSIw2H5lfrk9KiE4VG3W1vdmDMkOzzd&#10;zbPR3duX11a7uLbPspN2K6xURZLO9g6OBsO0P0y3nu6EMijSZDb2aabT6Ww06HuX42hpnc/SwrNI&#10;ueDJo91I1Hqd1re+cffS5vL1a+sht7PxSaNWXV1bLori6Gj65PGoVa1WA3xsCLG70zRptRtL8wt/&#10;8Ltfe/3ua2vLKzov+oMTGA/2HuIFY8HJ8fDFi92PPvzsxz95fzpTcSVIlf3y4e5wnNWbjcOTQ2cU&#10;rut73fp8px4IAofyxYPHn33x4OAImE6z5HShV8ErGEdd2pVOgyMR5Tw1yOpbjoheb35lZeXa9Su3&#10;bl8rklGV6jrB5xrnTbG23Ll7++rmxnq7U+8fP//xn/17Tx58Mjg9zhTLcraxPvebv/mDzctvHZ0q&#10;pcTjR1svtl9Q6qu14NVXN7/+9ZdwCHnt5atRkE/6u8PT3Yf377/78w8ePXhxeDRjMe6l61VsBu89&#10;fCI2KmPSWe+8U9hfnGVZivx488Lmxx9//PjxY7ghANZJ0mR9Yx1Z8pdffimkqFRiSDbPcyE4wwYw&#10;1lqEn/Jb0ng0hhC9ozAOzJJSPnnyJJBBZ66X5llcrTrvtbOj6UQGcmllBTv84ZNHiP0IDllRYCdr&#10;Z7ClC1yBAnsgjHNZkePROCtC2Wl3bty4vvt8+7d/6wfdTmcX5WCn8PpkfHo67o+S8fFw8PmDe+99&#10;+GGhzd7BQa3RwA3rQ9z9P9/ePzwutJ0m2el4OAX11mYaYArnc+NSpSdFMc2LWaEAeEyUzrRR2itt&#10;lQE4ZVyuDCArYDManQVodtYhjBBiEXRRO0cp7bQa873ueHgaVALMDiJIgh3vbEurzi5cZTOQMJyY&#10;0xaUEoUxZCSZYE5CorSUB3UI0hSXsEjf0QmnwpDac0I5IcjyBIOUAExwR8k5ZLnKi5Iq4zxOtKXX&#10;JtQy4gnDNE+Z8dAMs6T043hrHEENpgC5NggVaVFiQCdenQPmOgJvy9EgyCMp2gwN4LeOoMYw1Aii&#10;AKUMFuAU2TmFUGBjlFLUxhp3JiVKqZRnRsOBg3BOhEAPC0IOs6nCioMAmQWmcFH2MM60Nv7MXCmj&#10;sAj04K0xVilNPQEwQgHw8gDJRcBFVYYRlyHjoZABYYLxQMg4jAj3UAcPuHbagSnCzllQ+AZX2Gnh&#10;honqT5L90/HJZHo8mvYn6mSY7p+MDo5He0fjw5PpyVkSfzQYnY4noyQBTLBntC6cU97LKEbglEEg&#10;y8JDyXHQb9WqnXqlGorA24iRkLoKdzXJ65I3ZICDbI0HdRlVpawGuJwLYR6CEMlpQEGfFcQjZBJj&#10;UDNSFlqWsskZE4LjiWE0pdZT40EGsZR5IYiQjrLc2lKtymjrAMr6AhmM9Ymyk0JNlUE9SvNRWoyz&#10;YlRYwFi5ifaAmfJT7RONC3iTa6WtMQ62U9IAjQC0tZRzwhnsEI+spEeEIfJ1Zq2DHtHDOBNcCCkF&#10;xBLJIA6wF2jIPSWFOUPImXEO+DNVwC0MRqMkT/GYF0WSF9MkH0+TySwb40NGlmKMUsoaC0BDgy1j&#10;nXXeYX2P5SCNkr6/8Fe+8B7958A5D0CJRL5O8AqPQghMBDZMwqvz2lqrtUYnIMuyJEmKInNOY5do&#10;U+SZisPOf+o/8V+6deONXnf5+bP97/+l3+m255NZ0Wx2K3HDG4oQCJU/3370+uuvfP/737fOJMn4&#10;/Q9+uvX8Qbf7q/9y74xsB8JAAKQ0S1PUAnZMHHEWK3a73W9849tnIqVw1/ZM/hh/DpgFFgAQJAjG&#10;I9gBQCxKq7I+kxVYKIoCHaiNNRgPMMZocGMMcDLKwDWmg31Ig4MIKYQU+MhpjMErLGetQc25ADFC&#10;lHUgSzsHKkzkjGMY2piFbvQAFQCoMOsvAuwBjxgMwHi0AYKX09FApzWGYz4vSfLOgcwSQKrWYMLZ&#10;80lca5vMUmM8OmEQ3nuwNp1OFxYWrly9gjNSq9NmQaA8GSdZfzIZIoGYJYPpdDRLx9MkyQrsC2Us&#10;dk2ujdJOKW20cdYBFUCftUESY4wLJhgNBAskEnQJX30GYcBlCFkxIhihUJmHr3WEOk+Z9jBvW2Cv&#10;FTpVWhmnjXeupJ4QApSMAS2XQYCjYxQFQkrnnNI6S9MzNVnrHJOC8jNhQECcU0oZYZgOMMAF50UI&#10;5cwRwrkABi4lQmSAEoXYkoRhC1KCipezLCijRHBZvoL3wxspeCCZEOgB6SAwNzpThQMzeMsZcBJC&#10;KKOSC0Qw8EsIAj1BSGKcSE458RGQUC8YZazsV9oqZaCULM9KbEYZ4vGpkHMeMCEQQay1hGjrFXyw&#10;o2C7Rlk7CLthXPO8LsJawKtCxJKFklKkVoInIsqrvaKyNnfpNSJrw5lz9QtJuHH5zd9srlxbvnjr&#10;0vWbnYU5bJ/D/cRpkox1VVa3Hjy5urnebc0fHRx9+dkvB4dbZjaKRXDr7mtRo60Ltd5rrdUrFZ0x&#10;k9eisBNHkSdcqe3ne+vX3mLVRXgxptI8KTY3LuP8ElXqnflLnbkb6+sXlns9bqKdZyfQeV6kXNjV&#10;9V6jQS6sVW5fJG/d4ovRCz/+cnWuJhiZzYaLq/NUSELjk9PU0TqPmsqHL07Gn9w/fv/jZ1nOjeWj&#10;wXBpjr35yqWAjj//5M+L/Gh1qdFuVtPZzDhyPJjdf7TV6c3dvnn9wqrcekj+7A9PWo01ITvDI/bw&#10;i/72i6PljbVnu1uPn2/9yZ/9YvewaLXiWjVYmhf1iv3G164uLnd3jvf+/IMHHz14cDA8rrYqg/GR&#10;U0U+HuazwWh4WKjktTdfnlvs5Dp//5fPvnjwIm7mV263Nq40ax22ffDky/tPer0eLnev37giAk85&#10;bXYaNGbjwuydqJNxNhiR6Zj4wq/OLbz52oUf/ObbV69vPn72MCkmp8P+6tr6zduvv/zKt1rNjaWF&#10;awGrLy+sVCvcFMNsvPPs/rujo8dhaBu14PaNzds3ul9/p7syX0PEXFmYxxbZP9zutIPXX7+6utxT&#10;Wf5sa+/BvRed+lrAmjgxcYr8s8CN8/7eMVKDTz978nznKLcWOeU0J8rHJ4NiNss7ndaVi8t3b669&#10;fvfi8nx3f3f3YPdoaW6lRvzh4y+efPBnBw8/SAeHnOTSTjlJtc0WV1cuXLoQV2Kvfb3SYCK4ePXq&#10;3Fx3pdts5+NGPowlqVZFrybqshgNtk12lA2eLFTy5SZvxuLotO9kHMXNBw+f/2v/xt/9d/70j37+&#10;wY92dh/CdwyHw1u3b84vdOCvBoMTb8Yba40rl7rMJ4S4eqNVa7YqtQbDfqtU4lAIQXkoA46djGxY&#10;SkKI4ByugjGe5/mVK1e+95u/ee/evZ/99GdKKeTu1UoV3uDSxUs/+/nPMBhtBDPnLF7hEQ12drfQ&#10;63VnyRQpe5qlX375hbMkCESzWddG7+zsHB0dPd16itumra0tbOqTfh+d7U4bK+KcQBllnFljnXXG&#10;OeQE8CBZkSOV51IQziazGXpkFG4/e04J+YPf//2r167hTuiP/uiP/q2/92+c9o82Ntc7cz3tDGH0&#10;/oN7f/iHf9hbmL927Tok3m61pcT1/wov2bSQSFytYhiQW+cKrXKt0kIpY3PjC+UAmbJaOaVcrnSh&#10;DV4BCmONJ3A66MmULkk1rsi1KkyeleEcvtQ7B5kALl26lOY5VHI6HMA/Lq8t/+QnP9zffR4I1qrX&#10;atWgVYvr1bBRrVQiHCqDSljW8FZxyAFRyAPBIWopJRec/IUi8MwYOrzz1jnUAIjOeJBnjXOQHogC&#10;ZAWoM4VzudW5MdpahcpY6xwA1a+meItXvwavrcMdiSYO3lxTjxoA544VrbX6rGA62gBnyx5HPIrR&#10;OsshMAXRQBRFUWAYpRQEo8Z0jKEMgveMUEZR2Hmn9d44IDPeO/RyzvAWr1AzFM4wGo/WOfSct/Ho&#10;/0Jx3mPiVyCwJg8YZ1xQpBqIjjD6OI7DUAaBEFJIWcpWCMEY885TziEZkO0YB+U43c0KM03SaZKN&#10;k3SS5GPANO+PZyfD2SxRU3ROk9FkdtofDkaTyTTNcuU4o4EIYsSFRrPeaDZqjXq1WYurkWjFAdTd&#10;rVUWmo12LW6GsgEQvMZZxEhVsEbE6yGrcB8QHXIfcoLQVY9lPQrQqAY8AtmMSM4lF6iRA581RMkO&#10;o0JwIRh2MSdI2wm11OnSDimFtLBdSvVYT8EoUgqEARwz0NDeF9bnxs0KNc3ULNdTcK3MJLfjTKGe&#10;aZtogvY0VUlhCjwW5dFOGWwOY4nPtcpVkWVZYYxzDssBhChXdLhJc04VRZLkWZopVQptMJnik8bh&#10;0eDg8HTv8AT3HEf90WA0A/5UWcCZqAs8TnM9zWwJqZmkeZbrrNAJMBV5YUC4J/Bt1hlrAFjaQYu+&#10;7EQ/7AL1fyjAyEAhY6UdcViJYDAPGAZ2GaXcO+osAaklQudg6WANNSw5y1BpGIy1hZTk0eP7k8nk&#10;b/yNv8GYeOedd27fvm2tvnPnJXyXESKK45opzHQ0fu+99+Dc3v/gF3mejsbDm7euXr9+aWFxrlKt&#10;gEhQHkUx6OGMZ3kGSpRWWIZSn6YzCLrd7eAtowJUWePL2nk0SsADIXhLIAdX6hqNc0AnwNnyn1LK&#10;aONQfDnGnxfnsaPOoTQcKQIJTxMIWVoQejAdqOBm0I82hIZ5IJLzcsPCpPAWKEEqGgCMATbUGCPO&#10;ynkbj2hgLgajBmAwAJ2oAegBYF+jfQ7Oe6CFFErKbaldDMB4yBkXspQx9GMAXpyPR62tUd4CiaME&#10;3E6TpNHtLG+seyqGw9lVAECGAAAQAElEQVRwOE0yPRrOxpNUFS7LcoyBTg3+tLHOArkvjaf0LZyx&#10;APoLwkoYRWEYBwBZQwiJEXqjSlwpxfSrP2w4AvcBcSGeYt8JiigIcojxBmDLGhuOEMYI/AuHyTHG&#10;OCQdhiIIRRiiKbB/EZeR3mEQpRTzKQUyTkXAOaeUQnRnpGprLd6eaVt7D3Uag3eIdyXrxlvtjMa/&#10;EgpFnbcOjrz04lZr5862hmcWvdop2Fmus0yhQOCg0HsgJJRRztjZKgTIMRC1g0P0jHjQzqQUgZDw&#10;PyARvHMOpigYR4/kZUf5tnyPNu4xIiAvbEHBEvWcMew4jsLQZEJwyZCjBzE9SwKtxfZjTqPm3khq&#10;GbWCEUq9cSw3vr24PNN+72hKKwtZtF5ZvZtodnhwUK9Fr9y9oU2yv79Tr4dxVF9bvYiI3G7Ec71W&#10;r9tqxOF0dGhGp05lywvtkJrFVrxSo0Fykh09p9NhrxYJbyJGA8qXVy+8/o3fCLrrmagfHA0fPXj6&#10;0YdfVKo9q8XS/GYyNQ+/vCfcYHFOqGJicgLm5tor3c6qYPHS/NLK/FwHhwZu25Xg6uaV01P6eAvn&#10;jMZ7731+78HOOKOaRMNJ/uDh9k9++umjp0MZRbMJ6bZWOYdHj5qNxmTc12ocCBVR5U02S0eWWC4I&#10;5eze48eFsrduXL9766V8SjgjO9v950+PBgPSqC3fuXVHq7Q71whC0uvUr1xcuHR5rV4L5ubb7U7r&#10;i08fjfqjR0/3qw1CBanWwodPHg77Qwl7p0EU1iDkwah49uLZlw++3N5LHCPf+d6Nr33zdUNSH6iw&#10;LuZXF1cvziFyDgYIg6dRjXpRPN1+VJi8M9+yjqytXnWKLM3PN+utIsuLNJmO+7jB7DQbvV5rZXWx&#10;1LwI+sOh0nm7XqtHoTF62D/BB+dmVSbTvlHZZ5999GLn+ccff5jOZpsba61Wo9fqwL09eba19QK3&#10;+c8Pj49/9OOfws1eu3R7ZfHCbJSPB7Orl6/1Gm2rDGzz2tUbeWYYj4KoYSnRhFhPtnfHn376oigk&#10;ddFgMLVaCUmjmEWxCGSUZcWL588GxwfpbLK/++L0+KB/dDgenQ5Gh6kq4IQlYVTpahgks9QzHoRV&#10;76ON1U0/Ge998WFUHPF0VyRbZnDPpc/u3pj/1puXblzsLXU6RNEobCwvbz59svfhBw+2dw4ePXl+&#10;Mji8c/fm4sLc4tL8hY2NKKoUhWY0VIUxxoVSrCwudrrdO7dvbyzOL7ZrTHImKYV3CSRDzJJMEu11&#10;XlSjitaISTwI8J5qreq12g9+8IN2p/2L93+BK3PGGKW01+vduHEjSzM8aq05F1JKf1aw1b13UvJa&#10;rYqrpq2t7eFwcvny5fn5eSBZXV9bv7DR7nY7vd7B8dHu/h5IscbUmg1PyJVr19C49+A+LtsIZ2ce&#10;yIpQwlIRamZpcnR6WsAki/zps2ej0eiHf/wnVy9d2X7x4tn2c4yxzpwcbP+Tv//3xqNBq9lcWFjs&#10;NFt6Nn7jlTvLi4va+jCqpHlx0h/k2iD21xrNGNEyiDkRxBHqmTeklIYQlHJCmPfUOuK0/zWAUqut&#10;Nc7BDQGQrwC884WxudKTWZneoWHLiX4wnjx9+hTsyzCqNVvPdnaVdfV2hwnR7rUr9QqT4NFYOFxu&#10;OVxFSOHB4whZe1iJRLUS1KqyXgsAcRxEgZQBl5JTuDA4T048K52rh0Y4o4KBHk/Bh3eUMAF00lPm&#10;wBZl5w1IINdaGadKak2uSzDagh+8+gqM878G3BWVY5S2BQKB9edjjMMGoCVOyhzAE0voOeDV+VzI&#10;DdLDY2GssgaRxBrry+IIAo6HtgknoJqLkgk0gAThyBqPwbowKNYYa60DX6hQU4Z//wJghwx/Z8A8&#10;tPUfACBnjIEAS8uXjhAeSCYwGkQgDHjsijgMcEskGAkEiwLsWw6BV0MRlpPBkHPUWe+NN5pa7A/t&#10;bGENBJgZ2I9NczNLi1lipolJUpsVBO1ZqpEczNIsyUsoisJ7KwTDqazTqCNl77Ubi732QrfZa9cX&#10;mo3luc6ltZWN+d5Su96rRXONcL4e9uqiU6GNiCKMBMwHgkQhR9Ifh1wyxxHMmAiEhDkICp6wj6Fm&#10;ElDGGGHcS04DwSUXAeMhExHnFcYiRiQHp6IcRCBtD0MpHNhBYvkrq9DWABKlU2VT5c9qNCyydrRR&#10;555kRBSepY6l1gMy63NDUqUzBV4L46w6K8bCJcLQtNKpVuU7ZLej/zcf/xnkWZLkiWEhn/zr1FqU&#10;1l3VekSP2p2Vd8Dd8UDicIQdSTMaCRoAoxn5gfxImpFGUIKAUYGEIngCq+5Wzs7MzkzLaVlVXVpk&#10;VWr91+LJEPy9zJ7ePRDGyF9GxosX4eHh4e7hEa+6u51ms3t01O70RvjUBXSHaXeYtfrxwfFga7e9&#10;tdvaOWgfHPcOW/1mN9o/6m7vN7f32jv4ytHqH3dGrV7cHo768K+ZypTCkHme2xN10kqfFqAmhJDT&#10;Mgp/E1prYwxeAUopcIoaNEAXLjiH8QshJb49miLKzXM0MMZgFNyIDAaDOI7xCBArVE64sF5onj7/&#10;9H/5v/qf/lv/zn//g1++t7W18Y//yX/+xZeftTut1ZXz1nCtyIXzV1+99fb3v/ebV65c+853vuMH&#10;/tWrl0DTaIKxOGNwldEoAhu+X8TurusmSUoQIRFilIqGw16vWypVYFmYd5KAKZXnWiurFN6bk4IC&#10;VwCI/FeAmaIGOYW1ABR/GR6NRl+Vw9qsMVAFWAajaInXeKsVli8v3hqYDmnU68PREBcuOFTgLeqV&#10;0uiB9nhUaK2LR9ScAjoGmniLR+RfwxiD9kYbix/k1uqTh9Nm1hijNRrjEc20UkmSQFDFbJUq3p10&#10;QYOimWVaGZVrCIRSrJ5kAhCK2tToXCsq+PjMlGaIOy3IcCYEdzzhSelILiktPgZiQHgNy62yORXE&#10;QcgUOD5csCN8RwYe/LAT+m7ouZ4jXUcwTiVnnBCYHCXmK1jCOGeMCEY4I44rJKfixNVQhukobCwo&#10;FH4I+4nVGs4RBCinlKIjXLoQTDpUSoKCoGCU4RWAAdBWY54EY1DhSDAXuJ4POK7vum7oeqHrB17B&#10;pO8Gvlf23JJfPLpScOwUuBenFm6MWo3xJBcOlw6HBMCxwFiccEG5YAzghArKipwxNHOlg16FDto8&#10;0SrReWoMUDhVaymiNUYkpQLGgIkw/FqIxaHEZRx7DwgKygSXjhA+FagXxlitrC1cMuXEMGoIo1wy&#10;xoQQGM5zXEdwtHcEdQRzpJWOFdJ6gvicBrzwY9KYgGUONfWpxatv/qapnYlEddTvL4y702V6vPO4&#10;HKblMsnyVPgyJ7rVbVFhRiNEDi1juhP1cOnsUqnstI62Xtx5d//OT9v3f/r03T/YfPhJrYSGcdUX&#10;VhvDJOJhVR5rMz+YPXvp1veuvfK9iZmVbj8bjdydjV53d3+hShvuYUDXpyfl8urc+dWrDp0gaTUb&#10;lVQWjAai1STPnw8JWdb24lBfnTvz9+7ciw6O5Cgv7zZHD1++eLLxotMlaUwZEYKUJ+tzy4sXv/jy&#10;Aa6Io5QqLUrVktKjVvMoiyNrcz+Qy4sTrkMePH/+dHNjbn5ycXZyYSYgGWkfRtOT50qliWqlfnZ5&#10;aXFqjJno3Or0b3z/xtWLjaWFCnPyXjTc2Gvt7ZGXz48aZbcaMk+S0JdY8fGxmVE/7bazlxvDP/vz&#10;x3v7pNXplqr+tZv1v/33Lglfbe/u9PpDt1Tqp3EvjhOrP/vyi92DrRfba+3+vhdmlkYv1o4217p7&#10;m+T+Z89dQvrNo/WXa2ElnJ6Z7Pf7my/X+932RL3iCLt7sP3Bp+998NGfbW9/6bvRK6+cUyrH9hhI&#10;d25m9uorr0bahuV6fWxqd6f14kX6dG3r87sP/+zHz4aJWjx3rjo57ZZrt+89W99qb2we7eztp2kc&#10;eKLiOyXXw5bsOvzSpUu+7+d57ro+wsVRoh2fVqq+SkmvSZq7ZmO9v77WPjyKX25sN6arqxcXg1op&#10;J7QxOVWuT3nVmTMXXrty7dbE+FRQDnujuDkYZZklUToReCXJG7Wq51cPjmNNx8cnLnmyLOL++od/&#10;tP3Bf7Z9559Ge+8N9z//8T//j1qHjwXJnj/bvHf35ahrsPmfO3vl/PlzvuBEESj887XnG5sv67X6&#10;wUFn/cXe8eHAavfu/f1mS7e6WRSbLMqf3r8/ONx46/Iy01muleq0O/AOricZZUEQxKOo3W4Fno+F&#10;5IS4glFLeOFv9JWLF95+402d508fP36KA+Pm1uzUzPHREVw7IcRxHGOstQbUlCq+qOa5rtcbSqsn&#10;jx+XSqVyuQyztPC9udKZytIU7vPC2XO1ckUygZh+amqmWq3Dfs+ePX/50tXNje3j41ZQqjAhc2Vz&#10;bfywnGTZ3sFhnOZBqTw1NYXt6+H9R0vzS3/wR3/4yWefjY+Pv/rKjX/4D/71M2dX/uQP/6DkebMT&#10;459/9sssSxxHHB4dIYZOkggbqu8HYRBIie8psdEG/BsLH8KklOCfMooaFDgpCsziiaCBtUUJuTkp&#10;FLWEMMo5/IyElhZCgAPClgYdHULeBD7LIZRHSdbtDibGp3DAGI4STAr8g45SGlNAQNwZDPsxpqXS&#10;XMNjmJNfpb/aCBmDTWMMLgTnjGMIMEYp/B7lWB6r8SgonJ9whBR4TTADSn6VTrlFrrU2gCXKYB2I&#10;IdhDUCZZUUO0pV8DfvkrWKxVgSRHnIpjXZ5i7ZRO8yxTeZ4rsGqtBXF7kooCJZgXxrKUYP4FOwSJ&#10;MSqsNehyCmstPUmcMUEFZ2BcEMKgQUYTo7EBcDQBjMEj0UoDGAlDgBy6co72RbTKKQWs1aB5CjQA&#10;KKOAoYSCtuScFyupjWHMer4jOaqJwzn2aLx3pUAh9FwHtIjyoKw4CKnMWoPNEUxyhh9OOaOUWkoI&#10;xuRYEIdzh1J+Gj1oZQClrDLYNnSS5nGS9vvDwWA0HA6zLCOEMMZgLL4rPc83Ktd5CoG5klfK/ni1&#10;sjwzuTI7jTj+3OL8ueW584sz09VwrOw1Sm6jHFQDt+I7oSsCB8ttXExEMNioI6R7AkdwZrSwBooh&#10;ifUE8SVD49B1HMldLhwhUOCcU84opRAOQZjPOIFQGI5ekDdYpIRRQ4gtZFoUUm0SpaMsH6VZnKtB&#10;lvaSpB8nRU2WDKIEsxuO+nkaE0IE49RqYxToS04BV3CcPTxBAynLYVAJ/cD3za/0LbfQQGqJyAwb&#10;pWoQZ4jmO4N0GOf9OAUGSTHucat9cNTeP27vHx4fHHfa3X5vOOoOhjFYyvJU5eAWo1MkZhlHscBp&#10;ZVH61a8xRmutFPRJ53mOQDxJElTivTXWaKOUGvRH2mjGGSohDrQBUMbCgbzWGpWMSRQgzt39/dv3&#10;vgAXS4vLcaQFD2ZnFq9cufbxx58+ePzk5foOg+YTsbR8YXn1/ML8EuholX355ZdpmlJG4zS3jEIZ&#10;Ag++AiQxLileUaZ1VnBpbZJEMTHP5AAAEABJREFUo9EAThJ9rQELHLnKjVLmxFgICtCuPP9KCGj2&#10;NbTS1hSOC90A1EMm2uivoDV6aa1RWeBvtMQj5AFpoAH4Wd/Y0ErBbzq4AMwyXHAUDRQ6aiSQFUKA&#10;PoAyAGtBjr4QKVqeDocCmClQlCwqlVbGGK0KDtH+pPqrMh7xCu5Ca/NVvWUoQPxK6cFggH5oA2hT&#10;NIAE8C0GOd4qrbKsuFrG1ZLneULK7e1Na7WU3BLtOdJ1pWAEMoelwxh9RyIvBX6IP5xhx/MkOnEu&#10;KHSJC8Y4ChR/OGbIKHSDM4SVjiNP4AjH4VAP9EEOjwE4QjqSO4JLQTEWK7TJWKtzk2U619YYCK7g&#10;tdguCTHMakoIY6COORFmjSoaFA0NYVGSQVWSLMdaKGvggqggjiNcjjkxyTnGcjn3BHMFdwu3QBxJ&#10;AtcJfI9xwgkFQJxzKUSxUpAkrl8YpXgS6IJ6yqmxJss5tQ5lUlDpcCSCJQQvSsHnZ0Wu8oL1zGLr&#10;NNbmCpQhIQAFkKWUEczHWigMHjGE5BiElbyg7IcS1NER+w/BWURjOajB3Iv5WmvgOiByhzNfFl7O&#10;k9yV3OPCEdxntkRtiSQy7eytPVDpoFKZ8PxqJSyVHFov0dDV7ePtQfcQ68gdiJJA0HsHR4m2B0dp&#10;rlJO82rVaVTdb7xx8+L5s3tb6ztPH24/f7i//lRQXLvybn8ocS9ijHQcgtO749IgJL7PhHCpkjY5&#10;PNhstdrbm4d7WwczY6W3b50LndjztCZ5bkSpvKTzyp3Png3bcXG/3xjvduOD/R4x3tNnu+XSvBCT&#10;rju1snKDOZWNnf39owNGSa6Iym1QqnR7iR/UK+XxYT9tNke7u51maxR65Ua10T0+LgXewcE+NLNc&#10;8bnDHN+5/+RBt9vWJr5y+fxbb9xcWFjqdaNHT15+/MmX29tHhHn1sZn+IG63WjbXJT+YnpjWGb7g&#10;hnlG5meWzyyshtw7tzxf8ssY5eiwjS9RrWbv6eP10ZBMTQrphnCz9Vrt6GD3YG/LEc7UxGwWZb/8&#10;6JNf/GLt5cu267ovN7YeP91tD3rjk/X5palKRQaBIyyphO6Fs3N//+//zuz8VJrFx8fHkovpycmp&#10;xrjn8jTpBz4BHJeAfy6yweDIkBF2y6XluVLJhxPE91hoUej5jXpjetpB8G2MPXvWn5qa7PWHwkES&#10;y0tL3/vOO0sLC2XfYUTNzM/Vx8d2tjYhJcEd3/f7g/6FCxdm5hZGMVGaNGqV2emGysmoT44Po40X&#10;g2abvFzf3dptPts6TFgwNbs8MT5z4+ar3/n+937wwx+eu3ih3WwOep3dXejR8SBS0i9Vg8CxxPVk&#10;msZdnLqsSDM2TMjk/MrU/JIjhC9592i7d7yTDLp5Hj158vjBo6cHe+16Y85asr29OzE+NT0xOd4o&#10;XTo32TzsbG81ETLfvfv0ow8+//Lei8EgaXX69cZ4rT5dq09R7s7PLcaj4dnFyVtXlhikCX80Pt4g&#10;xFC4f2IcRzQaVZ3lxCijCuuFVsHM8CgozxH+Cn7pwvk3Xnv13JnlTuv45dqzg92dzZ1N6UnHATEi&#10;GPUDjzucCQHAKKWEOxMwkvFGjRqaxZnkolopZ3Gy9uz55DjYn/j044/bnU6v1xuNkgQf5XtDmMmN&#10;G688f/bixdo6scwYIqjMk7zWGCtXa++9+/7h/kGpVDrY2/vkw88q5carb7x+/9H9waDXbDa5G8zO&#10;z81MjP38L/7F5tpDquPxqcmt/f2na88fPnnw/kfvHzUPx8Zqw+GoUgpLgc84yXLs3CpXiE9yPMLh&#10;wE3BbzJiGLWUWlQyySyzlltCIS5FjEXsSinXGmuBYEl7XEpKy2FJUOY5vtUkGsTDYeQGJSY5BFwt&#10;lct+0Do+zjIzNjEz6MeDwajT7e8eHUbK9JPiHyQM4mQYJdEozjIFJ5ZrkymNYpKpXCswhuXAHlPC&#10;0cqFaKnkHL4SfMLfAXCJjuABhnc9fuKcDfggUHiEGgZrIqVknBvKlLFprjNtUmMQk42UwkAYDvXa&#10;UmWKgD7XNlUG+ekj6pNcFcgU2Et1roklEBAh2qCZjpMkwwutcqOUMdrCXegcAiLEFomCgrZEE8gU&#10;PVHQoMCYIIzDy0JEzIBcAUZEnlllmLbUEAZYxikXRV9SVIIeRmC0UDnJmYBWuQ53GJNoRRlHPeHE&#10;Yu04J4QYoChjQ+KUEcosEVQA1KIZdSVkg4IVjHhSOJxTg+MQQxnEiVWM0sCRrhSSU7Q5zSklhBpw&#10;Yq1mnMJ8uGAgrfJ0NBqlqdEaF0w815AnRGF7Qyx41O2N2p1Bpzfq9LsZVpVY7M5RNDTUVCqleqNW&#10;rcA1+GXXrUpnLPAXx2sz5aAkiE912RcVT0xWy4jv5yYqtVBwmlNirFaMWGIUyq5gLmeBwwOX+5KV&#10;XOE7Ft7alY7nhVK40CtIQxt1IlpLCKGcMcEJs44nucMtY4wTzJExwiFEonOD4NJEJo9VNszTjKg8&#10;z/EL/pM8MyajNufWOIKFrqiUPBj75MTYRK08MzW+ODuzPDt7dm5mdW5meqI6NVYZr5dqVaAc+i6l&#10;lBCwTqAnKfYTRg3jca76UTxMM5wThkmaaEUYdV3p+Y6QzFgMr41mWWp1TqJYpTn0jSirKQU1QyCQ&#10;r8qF4pmTpE4S2DYa3U2KwVIFUWSpiuM0ywqV1toCo2EM6uiEZaWMcimZkMLx/LDs+yHgur7gwnMg&#10;JEqs+OSXX3bb6cry1Qvn3vjOt/7WN976Dav9473Olcs3sCXHqS5XGr5fvvXam6/ceC0IqvBjw37x&#10;/4XAhAK/SimFVVJLkihO00wTDbqcU6zmqWSoIHEWQ7sGvW6v3fEDV0oOxdMG086SNALSNAbDUCQF&#10;SRhjrTXGYLJpmoIIgFE44+xXiTNuT1PR1maYf64MxAH5G4M3aI9e5m+kxkQDN2e1WlXlCm85Z67k&#10;nKNIYTwANJ+BL2aRg1uGtw4XroDPhG6fKhs0DSIlpFhEiJpSLtGCO+Arz41WWDvGuVM00CTPdZrm&#10;hpI0z0ZxCuTaZkpjuYZRjHKUJgp7A+eUM+gPAJ4JOuTG5a4LOya83x1E3WFzf//M6mK9HlQqTuhL&#10;R1Lfc0qBR63xeDG8pBTgxiD3hfA4ZMwpyBkwbpklAAe7tEicMcGRQYaQlUErALYPoBvmDrKcEsmp&#10;K7nLOKgJxkFBYYUMulgQVZivtigBOtNGGQtvaGyOaVsYAeOCh0HguS7WGraGKTe7veNWv9UboIy5&#10;R2mUqjQH0kxlic5TRrSglBPLqHY5cRmjGNUYME1I4aXRNs+K0L/oaHJrtYEbJobBUDAbsEKM5wj4&#10;OkdwyZnALKQUwqGWwao4LQiCJqUWb09Q7PhSQmwU7lRQSY21UCRKhOAC4uCCM47RlTWcCoeIgLmB&#10;dAunb7FMDEO4Dqt4TtlxBLNUUAjHqMynVBrCtOUG/blHmGN1iUTT7mha9I9fPt56/hz3XS+f3os2&#10;P9O7d3u7zxhRlUolCBvtTjLokW6X7O71hAwcv1JcmYhSnqqJWrVcFhvrjz5+972qX7189aYb1uT4&#10;7JW3v3fz2z8sj88hAks16aQxLiGGcHWEBJxURTzc+fTBR/9Mx7ueq3Weh564cG5S605m2NZh/87j&#10;Q+aPv/fxi0Ec1Mq1c4tTlbI9PNyYnhx/+83Xo0HLtcODF5/nnY3Zcfj4WqvbSfKkFLiMkvPnqo0J&#10;Z/+oXZ+s18cb/V40PTkvuXNwSA73e83j4aiYTr8aBr7r51lWa9STLB6fHFtYmt8+3IK5nD0z8+Xd&#10;Oy9ebIblKiFub0g/vb35/OXwy0fNzNTvPULYbOcnLy9OXnn0abe7m779+o0kSaJeXA/HhfG7zeho&#10;v+fL8MyZFThlT7DVhbBab9y5u3nUTLv9RDJvYWKh4lTMyN755Ml0beLNG/Vff+e6lG6uCccS0jBV&#10;znCklLLw/9evV95++0KtbkajXS8gcTxiTCIgHquN5yrFfdONq2d/8/tvLE6V8RGn39df3ru3d7jp&#10;utnsfCVRvZ9/8O5BC0Fa4+zCQsX1RnGPuwaHB24JMyl2kLLvDzotV+QzU4EkQ0GGAUIDm//pX/7l&#10;2tbO3Mo8vOjDZ8/WXmzu7e0/ff7iszv3spxwQ6Yb5UrIX7818ff/3s1vfWPxxivB3ALxK059ZqW+&#10;8EYwfr0+tlqtTLQ7CNf3u629J/c/e3Tvi1Gvq6LkaL8ZVBuassPj/VzFgyT2ymVOrdU4MEzJSpgG&#10;lbw+N3/rb1XPfG9y6Rul8YvzF98YX7ia0dphE9+n3f2jfbjQpaXp3uD42dq9qZny+EQpxKmQkeGA&#10;OJ4bJZpyqSlr9xLLzNT0lOOFSabuPXgy1mhcuXK2UmFse2Mrx9dYQihlgnFXwNMyz/N8P4iiyA8K&#10;fyElc13pOA6n1MMnK+yTRlNrsAW/evPGpQvnLl+5uPb0KS4/JBcn4CrNYMZcgCq11h4fHwehNz8/&#10;GwTBcFhcOhpjet0e5xwfMnANLwROC43HDx4Oe8ONjfUXL14cHR2hV5Zlc3NzDx8+XH+5QQlXysCh&#10;RVGK+lEU/Yf/4X9w54vPf//3f59y9to33nrjm28Srv/qJz9K4lGv1+t0eqCT58mnH7/3yacfHRzs&#10;NdvNUdTb293Uefpi7dn29na1HLqelA6YReYILhzp6JNkTOEqrDYGrpQYzgkhpgA1Fq6NFv4cVWiP&#10;bXM4GOo8F9wxRkvGBSP1So1RCJPmKseBrNU6UnkW+q4j2MrSYhJFR0dHrutHcfz8+bNur+f7oRBu&#10;nOaDUVRMM1Pw7zkUPFdaWexPmTLIlbKn0NoaA2fOJHNcIZ0CQmJoygQAE+ECzrcUFFFG4HqYpSuE&#10;5JxhTRCeFQ2YFEwIVkwKU6MFOWUwis61zlT+18h1lus0U2mukixXxuYazWxuSZrpOFejLB/lOfJi&#10;E8CRAMKiAv42JyQ1JtEaea6tMsRQgFnKLEalTBOLoPyEYDEoxsVGluo8NyrXKlMaEiYWHBaA2K2h&#10;2hgUclBTNtP2tGmuDeRRNC7IEkopwTwpfgtwPKCnNQyLhj3YEkao5MVewik7AeXYhbSxX8MifKdu&#10;oRrMc1zPlYHre1JITgVjRV8OaeIvVIYzRgTqOSgWcByJH9eFZjmUgDBGZdbYNM/TXEFcUZbnhEJ6&#10;ME5CHYpO6OG5wnXAsrIqzxJA5xnROQfbRldcOT1WW5gcnxmrTFaCpZnJcwszKzNjEyUnlCTktubS&#10;WsDqoaz7nGYjjxFPUF8Kh7FAStcRjuCuxJ4IiWtMU2OFtVIqP/nNOYEcilWhlkAjCo7Q14E+K+zV&#10;1BpOqIs4TxuuraSUE8WynBktKUEOyUzUqvOzM+fPnJ2emIJFY0xliMYySyfTJk2L2NF1/SAMxiam&#10;6mPj2HgajWrgOZ7jwi5Q8D3XcYTA8ATmxoWUnuf5ngcRW6tVnudw947wHVkuh/VGrVIteZ7ncA75&#10;Oo6jLTXGGrADHTMGGkEIIhGLVMwxz39AArAAABAASURBVLMMci/yLMtylRdtCVFaZXmGNmiMPlmm&#10;0iQHUGmMybIMlRTz5UxKB8OFYeBIhzNevM2T0WiEiDlORt//wff/h/+D/9H167d2to+uXX11bn75&#10;W+98j3Cn2xugzfzsVKvdBp07t7+8c/fB9tbu2NhEOSh50sF3Ycm5tRTOKklitIGsoDwn41oXkmWU&#10;gQHCBt1eGsec80qlxBhDAZBSgnPGikeUwRWQnyTQAf8owp9hgl8D7b8GZAvwk1/GMA5kSSxsBHxg&#10;UIZVgL4zMKOVRm5tsZRQG3RxHd+VjitkAReZkEKCpa+JQ8IaBmWogZ0bKBHFGT3PDRZSKYNFAUFw&#10;ixxMAqjJVQ62k5MUjaL+SRpEUW/Q7w0HUZpkOk9Vnimd5joDEQygjdI6TdMsA+FcaVUwoOGHxc7W&#10;9sHhIedsotGolMqrqyvHx4ePH92LR8OxegVa5zIGYEXBN8BpYQKYiSugZpC91MYU1AgphAPxMMoZ&#10;E5yfVlprtVboxDAGZ0Jwgw4GXlAZAxM3IMc4FYxLJgQFGCfihILkEJbjMA6iFHTQEfkpWUaI+6vk&#10;ez50W0rIW1ByygyDZWW5GWUqTvMoydIUsjBwqZIVS4D2YegBUFfGQIxgDO4UFAr6ysBOWBGDw4op&#10;UlFJTEEcL4xGjQRvTLhYXClc6AYj8F+cWCgj7NSVXHIKM8XsNNGWKIjBQmmstigRrSxO+NTgwRp6&#10;mhjFKJYSSjg5SYIxybkrhCOky4TPmUcRlFNuC9snBX+UcAbz41I6Pu4BJWzEGDQgvhTdo93j5v70&#10;4rmZlYuNyRkpdIX3fLXv0l7zaKs2ucCDcUT7Y2O1SkjqVefCpatOUCdCEh6ev3h9fGw6T9Wjp8+m&#10;5hau3nrz6q23y1NLr7z5TmNhZaTpo82dwyg5iKKhLmIdx/ONyj2uuocvB0cvpmoscDi2A0KIMmR3&#10;f299Z6M2Vn/09BguPdJ+xiatMxmENfirfr89M1Wv1UOdj8pl7XvD9sGDfvvl9tba+vrL2dkxStLr&#10;Vy+Oj/kT4+GVS2cW56uBJ31P1OqVcrk03hirV6lKVb08TqxIRtl4o8EsmZ+ff/jw/nHzIB4NDg73&#10;Hz15tLW3MRi2V1enLCOjVA0T/fj55uHRqNmMu93si9tP45E9bg5evny59viRT8nU2Dh0kVpjU33l&#10;3NW5mTNpYn2vdu7MeVgKwu5zy8sL87NZllXrAss2GsbRcNgExf5gc2N7cX6OEenL8HBnf33t+fj4&#10;uOAuvgwcH6eb623PCybGK9UK5c5ofMI/PN6LRglCYc8tQb9arRbYnpxqTI1XaiXpUL26POc7pNfV&#10;xqo4GWRquHWwzn3+8PGjKB5duXCeqOTp0/XFpbnvfO+tixfmzi7P37x2tdPsvFjbiAajjZdru1vb&#10;U+Njy0vT588u3nrt1vjMbH+QDIYJsWxUHL7I2toaFTwscWNJNOxaM7p549yFs7NT46VXrp59683r&#10;r7925Td+83uXLp1fWVrYfv5w7e6Hzz/9WW/36f0vfpnFwwvnzghGDra2jg72ufDGp+fCINQ6c32v&#10;F42evHipicnTGAuXm0yUSuHkfNBYYG6901fSG1s+e/3S5dffePsHXqlx6fIrM3MLmzu7n33xRW8U&#10;be21tvfb1Wo58MilS3OVWhVu/riV9/rp/FwZ90kfvv/unS++ONzfr1fLi0sLWBbBGcN1tee4pSDg&#10;lCqliMG6E8lErVKx1sLoXBeejSOJkwRH4COch5sW3HGcSqUyPj4+OzXju17nqCnRjlBXOijYTAnG&#10;S35ILSallxfnBYIJR2LDjYaD1vGRYHS8UR9v1FwpFuZm33jt1YW5+TSNEdei8dzs1OzMZK1anp+d&#10;/uGv/frB4f7ztaeOI5I86XZbWZa88sr1N15/492f/ezdd9/9t/6n/y4N+bvv/VUWdZuHGz/5iz96&#10;+fTp0tLKf/Pf/EfX33yrM+wqEzVbe8+e3kv67bInJbM3r15ZnJ2SDicEnkZbbQTmhgkT4oJ/xgVl&#10;RBsuigJMBQ2QwxsBXxUQFui88IuEqDxN4sQQzQUzNtM6c1xab5Rdl0tJx8YrnJmd7XUpbL0WXjq/&#10;Wi35sJ+43xfWlN1golYvuR4ntOQ6sBIMAa4sJZqAlopAG3JJ0yRJVK5Pkeca0NoYg4CFOZQ5hDtM&#10;OIx7GJNwaamw1CFMcuY58I8cBYezApR6gnqcu4w6nMIPFhDCF2jGuOCMM/ovJ0Ph2pkyBMi1PYHJ&#10;tFGEYZvKjEmVjvI8xsZrEazbODdxbqNMx7lBDiTKJkqnymQ5GptM6QxT0KYoKLTJ0+KtBk00KKBM&#10;jl3RGlhCrpWyGMcSWmxdloCN4llrjE5STVNjc01z8GO1tRbcFgK0RkOhrUEFp1RgZpQhl1wgh7QB&#10;xk5nipxx/tfAxsEpQ7tCpI5wBRJ1CskQySm2UOSnEIxQZgF0OYVgFAYgBWOcYMULjbC5sjlmkRoV&#10;Kz3SKsryYZQMRtEQR7dUJ7lOM5OkejCMh8MhVjxXOeVMOo70YIKu4zjl0GtUS41KOFkrz46VxkMZ&#10;MDPbqCxPNC4sTF07O/faxaVb5+eun5u9dmZutlGaQOPQb9RwmkcIIjBZi6ShsYYSA66h5yfwfOFI&#10;ylxCPcYcSgSVnHCqqVXGd12ENQ4UhjHX2AphDelVKZmU7lTgr05OnJudubS8tDgxVgl8yUgyGCZR&#10;Eo3Sbj9qdaP9Zv/F7vGjte2N3YPN3YO13cPnW4drO0frB8eHrR6mLyUPfXeiVpuo12olrxK6lbLn&#10;Q18ZxTWG5MxzZaUcVMulSikMPLcUOKVQVkOvVnbrqA+dStmv1sLCZNnJhSsEl0PaRiurlMHGk6bp&#10;1zkKeZ4j10obU+gSZ5wxyBmbpQ9BcyTBQc33fUc6KleD4SCOY2s150QItKVY6xM9NBAn1Mx1pZDG&#10;2ORnP//xaDS4cu0yItlhPCjXKucvX3Ixo5K/MD3pMgo65y9cuHjp0pWrV5RSWZ5hxHq9DiLRKJqb&#10;m5uZnqGUohKxPiolPtNrU3BEGfRDEIqVeuXadS44hgbof11CR7wyJwkFNDlhGn+/AlRZ8NOsmCkm&#10;C+0CMC5yzqD4RUujDWQJMowWP0UVo5AbaAJ4RGPMHJQYZ2iBcY0tRIq36KW1hvQUfnMU/n+htC6W&#10;4LQlVgTLlOTZMIr6o7jbH7a7vd5w1AcGRR5FeAmZGaWsyk2eG62tVn+9vlopAHS00mCAw+pMjk/R&#10;0KXNrY29/d04Hj59/MgV8rVbtyBoyXlQnMeFI6QnHc9zXFcWuQf3AAcM3nKDRWcM8wKMweTgeFAk&#10;mDtnDDkA2VprwI1WSDrLFHjLMo1cKwMYbQFlrLZIFLZHKQ6/RRmVRqOv0chRYQr6oFkAm6Y2FjmB&#10;C9Oo4dQyS1wmXC44Y5rQJMvhV9NEZ+lJ1M6577iYhyMdJgXhDDuIsgYcwZ9EkGAaaau4oNDPUMrQ&#10;kTBtwJPwbwVRjlUs1pIxnEspATeYJEcSwpHMdQTgCI72viM9R/ouJ9wabpFTaoVkVBA8akYIo5iQ&#10;Bg3GQASw+KUU4kM9oIwxxEIagjKYRsC5SwnFkIQRxhUpXDrO+jmlQ531MxVh0QkiEqYtTZXdaw+P&#10;U7d25dsTV75lvMrUzBQxuHPtEL3PeRbZMg3mxiYnphruwrQ/O1VXhjl+vTtQB83+2tpuFBMEdb2I&#10;dK2z08/lxPLV179bn55vdQYffPLLdpz2mHOYm06eDhW+vCmdxyzrjVdcXD6G5THXKT988Hxra19Z&#10;0VdOL8Vs89kJfu3GtWEq3/z+33Uby72MvNzdZVIYplrtnVQdK7Kv2X65Go+N8VrN53C4NDl/dh4X&#10;HTOzY/gAgWD3lYsrcWtfjXrEplk+cj1+4/zqtYtnjDKD3vDWjVfKpeqLF+t37nzZ6UF4ZHVpHmFM&#10;baxcm6hC27//ne/PzSz/+Z+///zlTpwoycWzR9trDzcunlmdmRpjJOl0tsbq/N/67//W9Utzo0Fr&#10;rN5YmJ5tHXUOmp2DzvDo8LjT7DCtFmdnzp1dNbC2LNneVKHnxcNREMjZ+Qlss+VyMDe/vLh0odXE&#10;Jaw6f3F5YryU57lOnOcPW51jGw0w0JFfsgc46kSjRmPm7OorH3/44P1fPI1jFY0SxxH7+1ut1kE0&#10;6i7OjSPQq5dxc83SGIeH0HXd+nidcFhMDh6MyZME7rHKHeK4yvU17JcQNoySmZmFM6uXdA61bwxH&#10;eZRGiqSlsoQffvJ0c2+/Xx+b8HzH90VjrHLu3KrjslJA4BuyUTsZtjdfPFVZlCJyyyIphnn0Uqqt&#10;x5/+Pus/PFfpnQ+PB08/mKmHb7z59nh9ohKUyr4se670y4a5MBir1XDUv/vg3tTq6tLFy8kwOtpY&#10;7xysVwPsm1kSN/f31jvt1vrai5fPNh4/evHLD+88uLfx4Yf3/+RPPrz/4EVYrq6cvX7j5t9ZWHib&#10;cX756nJt3D9sHTFJ5uaCxTkRcFWS8uq5i9//9jcunl30AjI9U3eC8nEnYr/88KN2s1kYEYFZFHaT&#10;JWmepkIIiK/ZbBkDK4Nn0TA5KSVyDo9gDd4WL4yt1WqOI5eWlg529+DwhOB5lnnS8V2XaGw3sVJa&#10;azU+Po4ug8Gg2+1G0QgfWycmJup19HWQ0CsMgzfeeJUY/eTJk0ql4kiHMy4FxpSIO95447Uoit59&#10;791oOCqVSmNjY1NTU+9865tRf3h2ZXlpdWnncJcw6ro+FGpxfvbnP/uLLz7+oFwO8N3nzPlVxAe7&#10;mxu9o6OnD+4/undnd2NdMDo3Mw0fRI2NhsN2qwXNg28BMEfIEVx5nodmnHMwgUf6N5JGzEiZMSZN&#10;Y1dw8J/EwyyOo0E/TdNcZZgmdA4d/cCVjqiPjc3Ozty7d3d9fQP+dHFpaXxqXOkMk0LHSikMfc/D&#10;HsIFzrvYVBwhJIaUUggB18chC4AJpWBMgFXK5pnJUpWlOssgYmNs4RuL9mjJGQMIMSonBiGY4dQC&#10;jFjJKcAJxaMjCi8MIRRwBBgoIIUruCv/JVBKQQywFlPPMDVAKwTiKlUmgc3mOtdFIc1UFKvuaNSP&#10;omGSjtIsyvI419CDVJE4y6M8jbJ0lOWJ1oi5E0USVbw9aaZSpVNjildf5TbXAIgjV7kyysCeDaXM&#10;MmYoATQpKjOVp3mW5+oraI2Nwf4qoT2lFCIRnKMAYJVPgTJjWHYKlfsa0FVoHRYC+xy2IUoJysVq&#10;MA6VOAUnBGDWcEKxxliuU1AMxIuEZpITyBnAWFgeZQxkFyXZKE77o6jTG3T7w95g1OtH7e7wuN1p&#10;9XrNbu+42z39Dx5OpQfJ9OOo1et3e11oF8HMlCk2OaOs1qHvNiphPfCqgah4vOTYqUZ4YWVuaXp8&#10;rBb4zHKrBNFYa19iiYvrorInK4GLc1ogJSp9xy3+FQ0rFMMRUjAimRBSetJxOccmjd295Djz01Pn&#10;V1aunTt3dmH5zPzi0vT0WLXuSp4Oh/lwZLKc5uiQAAAQAElEQVRYGIM1wIxVZmIEC0kap3owTOJc&#10;9eOsPYx2jjqI3Tf2jl/uHL7Y2X25tXdw1Gp1et1BfzQcqVxhGUqBX6uUxqqVqUa9Xi65jLqMoTAz&#10;MT7eqAWBi/kifK/4XuAJ3xVSEvAJyWPJCCGDEa5gojTJgdEQBpnGcZpBOXJtNBwSBGaNgQjxaLDu&#10;6IW+uD4JccAJfPxIIRllIKW0YpzhkZ4mGA9RSmda58YqKCDnFH1L5VK70/z5z3/y8uXaf/7//s9+&#10;/vOf9wfdSxdXL11eXT0z5zjs3PkzWCcvDMHGzvbeo0ePNjc26vU6KGM1d3Z2Hj58eHx8DInv7e+h&#10;BkKQUiZJAhaFQGBDBYMxOtFgyIXAiOAtz3PYIWCMAXfWYlIGj+okoQDglbWFS0cDxtnXOFHN00xw&#10;xgGGxBkoCykAzjk6YvpZloEfYw1qTusZZ5BRGIbgkHEOymDGGguzw4inwLjwDGAElXlucqXALUgV&#10;BaU0XlurThImaOxXbKONVoozRnlh13CSAJcSC4BRjDEWPZU+yRWIFsCjtRjFGC2khHAY4+AHOF3W&#10;Uqk0PTNz4/p1zjl6v/Xmm5cvXuQES0eg5IJRhxf2zSktwDGadCREgDcURLAQDPwgJrXFsForo7Wx&#10;RdIY0hQJD5hXliG2SKJolJ1I7DRXChMqYDBPjR7EEEIpR24tzZSCbMG80gpEAEK+2oIpLUbXRllt&#10;wKtgWBrheZ7rSmqLGB2NlVIZVEBBqSn4gHdyhHSEcISkjOZ5wU+aZiigMSijPeYSuE7oe7Bo33OA&#10;wHNQ40gGlZcI6AFOhcCFD8H8wJguOLLMElcKCRlhNK2sUcRqRgwjFNrJ0AVrBh9nrbHF68zCPRFb&#10;TAIjE3PipelJshZtCmhj4pMZ2JOkdF5ISqlcG7i7QZKe7h2jDDtFNsiyocrhDDNLcipiwyozi7Nn&#10;r/Zje+fhM7jK3qCvDELbLjGpVvHOzhZGm5meLpfL9UZlOOqEHjm7PLeyNNdudZ6u7R20s4PjWPg1&#10;vzqJeP3gqP3JJ5999u57P//zPzNMTK+sdpJMUxYK5qcDZ3Rc073uy3u9rcdrTx48ffb4YH/fEMZk&#10;2B2YOCvtHMSp4lMzM9bwsXqd24SayNgEtxOPnz558viZ0olhIEhSy4La1OXrrx51WlrnRuXDQW93&#10;e+fBg52jo30/kJVAXr9yZnK68umn73/wyYe5SZjQg96xzkcrqwtwfa4Ux4jtBPm1X7v2zW/enJwc&#10;n5iaLDca2vKf/vRnriPOrCwTSzqtJAjxvbSLa4Hf+Z2bU9Nep79z7uLchcsLY9Nl7presAONOjg8&#10;uvfgkRuEUWpHkd7cyAbdXikIr1y6WCoFs9OTY/Xa22/Ouw73A3dl5WyaGTgeZcTDh9uf/fLpaGBW&#10;li56bmlv70iywOGBzZ39HdLtZDOz0xMTCPDG+jh/R5mQpTjKg5AsLS2gHmePXGWlsm9Vikvb7Rfr&#10;8/OL127cHJuYiUaq3RlOT09aq+NB3MJJq9+Ps7Q/GjquEAHdPzp4/4NPR6PBhQvnL1++erB7hDXf&#10;3t6+c+fuF3e/2Dvc2dje2NraYsKJEuu67vTEZDkoX710uRyUiGXWkChOz5w51zw6Pjg4Othvdlqj&#10;JM763c6zp1+uPf7MI4OSMwpkFLoabnxp5cz+Qef4qHO8fzxWCjBJD3ftVIwyHVZrGzvbbjmcWV6x&#10;XKRJng76ZtDcfPjLw5d3ukfPzq9M37h6frJRq5UrS8vnqrXJw+PO7t5QW7J89szF6xdu3Lq2sLT4&#10;7NkTZofMdEaDg5JDcIM77EQrc+NXLp+/ce1KtVQe9PuTk1M4NB53+r/3h3/58/fvsU6rpZWS0kmy&#10;FIZqDLwKIcaqk0p4ol6vS+E8rIUzAmCIWhdtrLW8SMz3g0YDrFVq9UqWJa4rS+WQcdg/C0K/HPqC&#10;ERh1rVLO07h5dJBEo3NnVsthgHqjCt11BMM22zw6xKsLF85KzrY3N+BfoKZolsbRy+fP9ne38bVi&#10;aXa2eXgQj4bo2KiUS557vLPzP/+f/E+arYPbd+8sL5379d/4W5XG1LO1l+O14MWT2/+P//P/7r/4&#10;j/+jbvvI6nzQbD65c3dz/QUc1jvvfOvyxfPSYXBAcMuMcWI0xqUWzsgKSojOo2EfQ3NG4LDAKuBI&#10;DsOA5YBhuDzkpcDDW0INuIWHz/OMUd7FWRhmxJ3RKM7gnnMNHbKU5dri6+mDJ08/vXO3H8W5JfBN&#10;UKzZmVnf8+DEXSlhSxjdc9zA9V0uJBeudIq4SjooAFJKx3GkFIxiWYpfQkimcjhBYJSnwzQZpdjz&#10;89TozBpltdZKQc4GyYJJtAckp+Af+dfAoyu558gA9ncCXzJXEMBhtuxLLMcpXCnQi0FLdOFtU5ig&#10;0spYbYs77zjLM50rQ5JMRUkWp7B0m+YKhSTPEqVzbX4FG6VZlKhhkse5GeZ5P027STLK80gpAI0z&#10;bRKDON7GoJAb0MlykiqTm8yY3FoF4LqDMQjYQhwGXFFiKf7YPAdbWhNrsKCEWGu1KVQX0wfQGEDh&#10;FCgba1FGASg2JAvfTAVjnFPJOWMoE99BOMsdySABwQggOcrspEBdwXEEckTxCJ1H35N65qAevxyp&#10;WDcKnbOmYJISZU2uFWRVyCfVvShtj9LjXrTX7G0ftnePu4edwXFv2I6TbprFhkeZjTLdHabdYYwC&#10;FI0J6IMEaUKIJdp1Xailw00gdUCNS7XHkauyYx2Sll3mS0S61hOEm5wTxZBb5ThMuowLiACLo5TO&#10;rMXORaulAFf2IAirIcQM4+FR9/i42+wM++3BsNVpH7dbxuYlNKuU6o3q5Hh9anxsenK8Xi3jOAoz&#10;gc6USqVE6X6uu2k+SNXRcHTQGxz2h60oPhrEO83u2tbe1tFxZxClygguHS48R5QCvxQ6lXJYLnkg&#10;4ggb+p4feL7vSykZg9g5pkwpPgQZrXSuNbQdq2wtNRqLjnqbKtRbaCPl0jKOHGCCc1b0RWOsheCC&#10;cQZSWJMit/hrUEAbRzoI6GGVGAXVCtSyLM9zc+IDT3uhJQKFtRfPpmem33zzLVwo7G5v/fM/+sd3&#10;v3j3J3/xe8ymzHEU8zLNWp3ecDhwXRfUms0mOu4f7IP4hfMXlpaXwMn4+HiucqWUtYUqYhSMhQq0&#10;lFK02m2V50JKsOA4jhACXdA4yzJzklDG39O+eMV+lf5muaijDDWgWYAaeHchmISvgRg4xSpj6TE0&#10;6Jw2K+TgIM7zPc9njEshMTT6FrxppRUYBF8nbJuCbfTSRiMVRMCQ1uoEqPsKBoNCBuADIuQSySlo&#10;oqOQ0kM0Cb/qCEzRcTk2FEBy6krhChg6rNkwYgSj0hFhEJRL5Wq1JqWAHAov6roV3Pugs+Raoy7J&#10;8hRnPgB6iDLoe76D2QnOfT+AFFEjMElYrNXaKEig0AjBkDPOBeecFephrC1mo5Qu/hitFKhjxJPJ&#10;50qjQkPvDNTPUksYCsrYTOkkV1BHZXSe6zRHJ50pJKOVRcqykyqttDHWnAqQgRdXCE9yp8iFi+nB&#10;zWkjBMcSQFDGGLQHsJZQBg9JCtw1+L7jQpaMCME8V7iuizcwJeyk+MTqCe5L6gmKkytCGPghbF6c&#10;MxcDOcJ1XPSmlGoDq9HKGKWxuJhawSghhBWDMwyc5zkmniSJ5MKlBZO+wBkA5AWaUUbRzWA2BAYI&#10;L20ZYwSVBgtPmOCUw18TQ4hFpTVJnmlKMmsyShUXibWpMZnV2loYuTIok5HSOWMjoyPKesZ61Uns&#10;rZ3t53TUZJzUZhfOXbhpWSXNRJ7EB1t3D3bu7+8fPV0/6EZJpeHT7EBkezcuLszPziwuv5LrsenZ&#10;CyvLl8+dvfTwzr3tZ0+Onj9e++BnZG8rCCqpFUJ4bq5ro8Fs1ptPt8X6x50v/urg9odZe392op5m&#10;A7/kjRJjeN0PV2r1C2OTq81udLDXtEnn4OmPnPjB/KRz5dLZycnpmblZTeC07UDViHdh4zDsJeOZ&#10;9Y+a7cCpLM2dG/XN4uJUpT7W7XekT7uD4yfPHxz1DoYqUoKOssHCyszYtJ/rToAPCSFXJllaKb7P&#10;bWyu/9Gf/uwXH34ovdqTJzsqI/1uZ2Gi9Fvfey1wSCUkV6+N/7f+jWvzy7hHe3jz9YWJOT/HpXvU&#10;+/TRw88evXz4HFco7dYIfni0sXWwvZmtrtQRCjuOaLWOtrc3ccWQJWnr+DDLR1Lyzz99sLHe7A3N&#10;+lbn44+2/vSPN1VearXTR19ubK71W4eDo722UfmFc5XLl+Zax8dffvni6dPj7d3R9Ozi8fGxYQqB&#10;e6nCYPxxquM44pxUa6HjijTNH91/hgsszRgVFaNku91GgLc0uRB38zRSExNT0BHhSyvIxELlb/+9&#10;txw3393bXJybXZyZ6TX7WRaFNbF0bj6ohv3+EEroB7JWdwWXg0Hc6Qybze4Xn3+Jiy+jSb06nmV8&#10;/3C4fzDIcmdrp/l8bf+wGUWxHRubzpIcnDRHGZ2cD89c6RsMGnpuZaxenxqrCK4bE+Ph+GRpYuo4&#10;SpuD0cWr19zA2dvfkU6wsrgUtbaazz6Tg425IC2x0fnFienx6vzc1Cu3bl577TUoQ6XKXn3zldff&#10;vhnW6PgspXy/Vuv/+veu3roytzTunJul33tz4u/+9rnzqwt5Gq9tvPjks0/vP3j0Yn378fPtDz++&#10;/1fvP/r4yx3mSIcLAaMyhBhrc60wZ/5VYkEAKfSTJIYxCyG11kopZJQymG6eK2ttFI0CeM9yuTvo&#10;v9zcKIhkGSyTCm6NhammWexj23dFFI8qldL0zGS9XsEBDl5GIACSTOs8CLxKtdTttjfXN/DZYTjs&#10;PXx0n1ILBTImz9K4c9RsHR6M1Wsg+uzRw87xUa1S+ss///PXbr3yjW984wc/+O43v/WN5eWlVqv7&#10;1ptv/cN/+A//O//df/T9H3z3G2++BYchuYPVmpma/vt/779x5cqVaq2hlImTrNVqB77ve57KskoF&#10;LPmMYwOT8INaG0wUs2b4pRacAIzCz1jsc5QR6DEKyP3AcwQLS34p8JRKy9WSsXZvb/9UaK7rggBG&#10;gffE1lcKQzDQ7/chN20MPlYQajrddpxCiSlWIE1jjbGNylWqtFZ5TpQGBU4ogBH5V9sJZZygPWpA&#10;AVBWf40kz+I0TXBZhh1BGRBKcw1gtTJtcm2VQa6/TmDma2CD4pRKzh1R7BYehAFHe3JfBf3ghAoK&#10;L++40vFdLwxDyAplh0tOwBFwwidFspRzyhlhiJ+MMiY3OtM59q3ixj1PozwfJOkoUVGWJ5kZxPko&#10;VXFuEmUThTv4E2hS/Hu3VA3SrHir0MAmWZ5mBocEaygcInIDydliIIwFzYRcCpyuFgMnBZTRWp9I&#10;VOXQSXsSGKEZZ+xr4PEr0MIaGCMCbxHTcMGLnDvFXyIpdRlzOfY/5okCDoKIQjcYFxyQJwmScRxs&#10;vY4rIB2ASk4hKKd4FFwINC1+OWeFhBlyJhxLuSIUfI6AHAAAEABJREFUaxQrjSv57nDUG0S9UdKL&#10;s14Ut/uDVrd/1O61+qNulPVGeWcwbHd7/eEojuPRcJTn2miSF+E8w9lvrF7FfcbK/Mzi7NTc5Nj0&#10;eN0R1JHWc3ngSdcBP4wTywtB5oQozMMRTBQTpwL1xkTDUTTsJ9EoSaLeoNvsHLd77VzrHMnkqdGu&#10;709Pz01MzxAhh1GSWdPp945bzcGgh55YcGJ0PBpwSj3p1MIQx4CK7/hCuEJ6ng/9cl1fuqjwCReW&#10;sMwyuG9lLFQlwa/KUc61SnOTFFGtyZTJsLFrglmmOR4t3kK18jzDChtKKOc5lDzX2sAWi0jIGJPn&#10;udEa604p3jsEs9UKtDP0Mho/eIVmSitjDd5yhvXhbhEzSnQpRlYgxYreXArhSOECeLSGfvtb3/m3&#10;/+1/N0301OT8a6+/fvvOp//0n/4X/97/5n/xT/4//8l//J/8P/7on/8h9i0wA7Iaf7Tu9/sYS0h5&#10;7ty5crm8vrEejaJutxsEhUGBJSlEEAZogy4YXVujDFxW7Ac+agpqWoNhKA10TQjoKYoMBTzyfznh&#10;BSig19fABNEXOC2c1qNNUWO+SihDR0FNCokGeDxpbKyFqCDIQkSoN6Z4RAHdkWsDmapC1CcvLKys&#10;MCUCqeHt3wSD5zIWP+gIS4GcAQzHOXElhy8tBdgzhO86pcAD6pVyuRIGxdHNcV15AryV6AuZSCkw&#10;VhSNut3O2trap599jK8feCyVykHg4+3h4SG4Ujp3fa876EM/SaH3Ns5jNwgI53DOlFGLtQRnEBkH&#10;y3hEBRadIIFPVBlUmGKSyCxmhxeEYEkNfjV+rTFwk8bgr0UdagyaGWMyo5SyedHVZoWEdKZUrgEN&#10;GqAM+gUYLR4tYYSKghPOCUEVNZpaggbweBgBrBYTd2Xgu7VquVot+9iGHIcxzinzHddzXFc6nnRc&#10;rCIjktOS61RDBDPSl6Lie4EjkTgp5khOEvgElNYGjBprGSUMA1JBOWA0wenX4DQCYO3AARecsaKx&#10;JsUElcbsTvyPQWOKlxKKKITgMEmLORTbFcmtyeERcIvCKOrxqCmxgitCFIPtk8xa+HbKwZ2E/8QQ&#10;ytgEvpugL0kJiYgZ5Laf6FzRRq1ybmURzZg1g2HPWHt41IZ/iIft/Z21Fy/WDw+Gu/u9w8PeaHR4&#10;sPv07p2Pe/1IO2PanZxfPHvj2vWl6WluEm6i1cWZ1SvXGheu1iemtdFQ+slKSfXbWw/vPX94b3tr&#10;fXJ24dW3vn3h8iuLy2f8UkiZLte8G9fPl0KxsLDw7MVulrlwrp++//N8sKlGLz1nODEeTk7MHB/1&#10;0hirF75Y7+Sksnr+1oPH6812b3ZmcdgbCsZw+1urjR8dNfcPDoJQNsbL586vWGYVsYedtgy8idmx&#10;JB+12nuNWimKR0fNQ+nJze2XjUZ5Ytqpj038/u/9SbefSM///PPPV1fmrl1YXpwJXJpdvbxQrpg4&#10;bY2Nh9AGIfxBbD67+2xt67DSqC2eOVuuj3G/ghvlfmdw7crsjVeuO9AePyhVGlrDQoqpVUrBmeXF&#10;QZHSVnuwtXnku6V6Y24Ukf29zpPHL5PYOFJoTVSWqsweH/cPDvaVMioXvlupN8Z291prLzYZ5bPz&#10;jWvXrhwftTh1S6VqluWaWCiZ74dJStr9+OGzrZ/+/N5BO3HC2eOuSZU/Ob5IqLu3s++4TvOg/d57&#10;n/V7qTUWav/k6eMnz59AS5aWJ37rd7/33e9/e25haXN7P4mz+fl5ypkhdmdn52D/aDgYbG5sHhwO&#10;ChNhpNsfPnm2Nje71KiOedzNhimz7MzqJT8Yu3f7QRylYVD2SpXq2Bxzwtr4dKVWnRgrNapuKRRp&#10;NvA8kaWjdutgfe3Rwvz0aNC5/+UXUvJKvYbhTJpcWJ1L28+7u3cPNu7+4i//+aPbH26+fLa+8WLj&#10;5YuZqfFqVQjWjPoPQ36gokfCPvtXf+fijSv1axca3/vGxb//d975te9fbzTE7u5LnJ32do9Wzy9f&#10;vXZemwRmLt2QyZJ0x9jZ8+cmp6eoYP3hoB9Hh83j3qAPz2KMgUDr9RosL4oijWUhhHOOR9Rba1Bj&#10;YKCwRoN70LzSwDxrLzZeIAZlEnKwUR5rAq9krFbt5lHr6FByho8vjVolS2MoBTWaU+tK4TqCWFUK&#10;/ND3i08/443LFy/0Oq333/05WibxaHV5+cbVyyXXQbS0PD/36rWryaD/7k9/+snHv/yH/+i/83zj&#10;5cHe7vL8jOvxatm9e/eTL+9gdZPFpYuvv/nNf+Mf/JuTjYWl+ZWnz59lTH3zu987d+nq6vnLjMly&#10;uSQd4UhHcgiAuYIDYClLIkZMCKUrBVJysI0G/xVQYgRiea0Q4DJOfUdij2DUJkk0vzCNk4kxWZJG&#10;g2EH4Us8GuDWsF4Nz6wuL85Pv3Hz+rDftllqTWaMSZIkTVNsxq1uR2mlbA7551oByhoAokaea51r&#10;eP9UqQJ5nnFOGLMnOWWUkV8BKmsprqXzVOWZVjkoapsDKCibaZNrk+QqyX4FlL/GSWWaaSDLTQFt&#10;lAZJQbkwlAGWMuwsxlIohStx0eJg1/Bd4QjmCH4KIZnnSsCRTAoKYMWNUZgINgD4VtBPM5XmBXCb&#10;nmYmTUmaATRO7Smi1A5ThdgdUfsoQYivccc8yoo8STVCf/RKtEkzW+Q55miU0YAx2hhDTpKl8A1E&#10;WbzCxHWmVK7/GvYknTT8r2aMEMaJZNB56nLhOIAj4XIE8yR3Jeb71WRdyX3X9SCLX00fbz1Heo6L&#10;OvRzhYT4XMZczjxKXUYFIyAFWQnQZ1Qy4XAqKEFg4boQpXSk5BLbB8lUnup8GI+GSTKKU3zQgBD6&#10;o+S4Nzzo9QepGsGXwEjSLFM6TlRvlPV6SXeY9kbIY8T0wyiGQKSUmEI5cKqhWyt5jUpYhX/yPZgV&#10;dnGoPXZYz2ElV9R9v+Z5Fdcve36tUhVSCsEZZwJTdk6Sy4VgktPcZJ1ef31r/+naztP1w42D9l67&#10;v9/td6IoswTjYS6+K0G/LPiEJxer3oXp+q2VuVfPLlxemJ2vV6u+W/YdNEAYgLP0Ybu7trX75OXO&#10;vWfr95+tP36xtba1v7Xf2txvbu4fb+ziWn503Bm2Ov1hpOJUt7vRzt7R7v5xkmeZ1krZPFP93nAw&#10;GME794cjZSz0zZLi+lMTqi1BmZ4kQog26KNRAKyxRW6LBGtCE8wZXKEgELoQ6C9DXEcIs4VKMUo5&#10;wBjTCheK4uNf3hastLJ8fmd7b25hfny6oZjZPjjEgsLwbR5bledJikh9ZmYGO73neUkSP3jwYHt7&#10;a2JiAnSsNSj3+/1etydk8U9lOE4gKrfWRljfLFnf3TaMbW5tnvIJxtBAnKSTVXFQBB3kAF6hjDan&#10;jZF/DRA0J+m0YK2m1J6CUGNtYTvoCOHAjNCLMrhqo3KVZXk0ipKk8FdJnKi8SMgB/S8ndDQQFqig&#10;MyscBuiD+FcgBmT/JiBhTMGF1nPqCOZKEXjFP+oIfe+0EIR+KfBC3w1cB4pX+GTBhKB+4GIWea4c&#10;6SwtLV84f2H1zBmIN8uye/e//Msf/8UXtz/XRmV5MjE5xgS/9/Dey82X2lomBWHMcd1UJUxi2gpb&#10;GS9oFmQ5o5x/xSClDIkzrDgtfjETW6jKV68JEZzjBdjQ2kAMubanIIwDBgpDObZKBQ0zVFmIlyhj&#10;TmlAQvyEOgogWDQxRmm8RwsEHmiutcqN0pYoKijDJRRnaCw59RwZuOitc5hCCmtIdeHe0jSJrMoR&#10;U5McBppzSwLpVkK/EnqF7ftBIIQrpcMdxiTBOVmbNNdJpuIsNRrKQBmHEDjsVwoppXAcqeHtLYUp&#10;5doAeCzmxSRyQnlOKELq2FjkiLwJowWLlKFgKYMyaG2UMdqanJrUKK0gbWIpyYhOiVaMgQI8Rm7h&#10;7oxSBuuBbyIOsWmaGkosl2iQGgNfh6iCOo6hrDMYpsIT5Vq9XPKFckXS6+31R8O9/RblruAuJ/Tc&#10;6uzy/JjkpFIJqo2StqRcn1659u1rb3x3be3ZqLPNknbF0Ud76161MvPKty+/87e9St2kEQjqtDcY&#10;9CIiwqVrdvnV/MwbrcaZQ12+82T35fquy8jV89W5iWHgbI/6a8+ebnvujI4LUY/VgqnJcG6uIl0t&#10;XTk2vsRs7XA3rVdnBXc2Nx5Ho2acJI8ePTk62N/e3Hi5/iJN02iEfUl9ceeO4/Bq6O9ubOIW0vOC&#10;cqO+tv5yc3NnNMzwLVMr2x+NsDWsIpZYWji7utJttx2OYNJ99rL1dPPg3sMvx+rla2fPYJWNyprN&#10;dnVsjvDa40cHa2vd+/dbz5+2GalwGSY6N5zOz58bb8yfW1lYmK75PmOStvqDmfnVTls1j6J+ewj1&#10;2tvfgxn6JTEckZn5unCF77tak+NWrFRmrK7W/Jnp8vxc7fLlmcWFSrVanZ9bhnp6Qd1zKvfvPXn+&#10;bHNjPRtrTMIzcybOnj2/uLASYyezhHAxOT2b5OThk82t/W6pUX+01vzpL7czcWb+7DesO37p2qtb&#10;OwdzsysOq9adSddUtp7uP3v8QjPz/mcf/ejnn24fHbe6LW3MMKaNxuLlS1cRakvXXzlz7uzFC9Mz&#10;48srSxMTY2NjTpKaXBHK7JtvvlHCx1trKpz8nd/4XkWKe7cf3739rF5rIF26cuP6pWt7j176ibG4&#10;VKVRyUkqfl5uSOHCQdnO3vazT3+R7L9w4nbc3nO42t3b3DvcnVxYuHT1FgyZ2BbTu2l/yyX9jSd3&#10;f/LHv/8Xf/R7j+9/0e8eXrs4/a0bwbWF3neu8fPjreWp4/HSnoleZNEOl8eOP2z2t+K8Jz3EQmmt&#10;7sPXhaFdXKgtLjSypB8NBzrXDFYspbTGJtjxrEb4jjCdcz4cDqFMruvW6/XRCDd5OWMUCTwh11oL&#10;IVCGf/Q8L1f4yZcXF3u9HoxfE4t6yYsGaIxdFKTK5XK9VrPWoi2Gi+OYMSa4yPJMcA7nOBoOPc+Z&#10;npxklowGg+tXrgZecPeL2yU/rJbCRrV+7eLlxZmZpYW55YWF3/mNHz6+d98VAnpTKgU7O1v/+L/4&#10;z//gn/3j2198POy2njx68J/+x//Pjz748Oc///lR87heqb/5Gu7jlz//7HMpXN8Ndja379z58sWL&#10;l0kaQbnzXGUQSb9fRM+tFpjHBTzWWQghOXUkcyQHXEcAnhQA6kuhJxhxBa4S4fBtvVSanhyH/YW+&#10;W6+Vxhv16fG65MRlNh72usdHOopah3v5aDRer1w9f+aVaxcCKeuV8nDUHw37UCZBsa9pahFPGGgh&#10;sZoSQ4xWOjMKURnyHI8AtYYRYxRcqIIEtFbQx8LhKYU8V0rpIhyBtM1XSSurc7yzRhuTawukRp8i&#10;zvNfQUdZPkqzfhz3oggYJAlqkhw7Q55luVYa/ZXSIEII4YwhxxJjKTkXJwl/ueTc4bBu5grUMinh&#10;Z1CPhtRiDyPMEKYtrnmpMhoTSyF/S1Jj47xgACN+jVRpIDLNLC0AABAASURBVNE6MnqYmWGeR3mR&#10;F7zF+TDN4tz00mSAcqaGicoUybXNlE3zgnKi0d2kCsbKNSPw/hhXGZIbneZFgmbmKlcaMyskhukA&#10;1BJMDBs0o5gZ4QR/LdYakJxhsQFMSgh2itNKTM9aa4yxv0qEGMGY5AKTl7wQC2dEMBQYJ1YIKgRn&#10;jKAjFp4ywnjRWAgoGCIK13dcx3Fgg64rJXZRxyEIoWix6yfaYJ/jEt4TK20xoyjJ4lQPR8kwSqJE&#10;dftRf4ioPer3h6NRlBdT1JxSTqig3GHCEQAPHFkJg5Ln1sulKv6C1RP2HM48QnCe1nnqSCcslXzP&#10;K5iQDviBdcA1l8JKpVxzXD9TJkm1JcJyl3IpHCldx1LCOBOMBA6fw84wObY0O7E0Mz47Xp2sVSbq&#10;lWq5FLiwIEYI0VrnSaxyZAkSFkVKVqmUyuWQUhoniVKKMYahlcrhOuBnuv3+YDQajIZxkqU4sylK&#10;oFfaxnESZzkEArJKWVDTWqGMmUEZKWXa6AwrbixnkAfFo/lVQhnDnQrZWosycqMNJgIKaAXGRqOk&#10;1x92B0Pk4CDPNIbodvqvv/r2f+tf/0dvvfHOb/zG77z26lvVysRrt97++//aPxgfm2wfHl+9fIlB&#10;8kKACCTohf7S4iLGj0ZRGJbqY2OY2tzswvVr1xmlYRhm+JQrZa5yMJnnORcMNc12uz7eeOOt12dn&#10;Z8AbWDqFgBrxIqFwWoMcDQAUMAUAha8BHiyU1Fhj1Nev0BgSxnCYLMpQSAgJ8wUPkACaoVC4gOKO&#10;DA1prg1YyrUFUADAZ9HSWGuKH0YZRgQpyBwFxijyr2GsomhBmbW26GgMWjJOHMfBZFHNOfFgAJ50&#10;HAFlgCIxRgQsTrKixuFFLh2jdMENxToaledgGAShXOfPn/v2t9554/U3obd/8id/8t5773XanU8/&#10;+6RarV65cg0nJTTGiBgIkueMI6GAvQzaDobBG3IuKIcvIISePjN+OhY6kr+RYFyYMCphvWjAOTvF&#10;aRN2MnGNO2YLwWtrLCGGgyJ+KZozxhnB/aqhWpk815BGmmdADqPQcF8JGhiTY2o4+GmTgyyk4Qju&#10;y8KTYDuwOlcKLs0Ya7UxRhtqieTClU6jWmvUqqHvYiqSFTVCFAuhsJzoo1KjMuwm1GrIDQDxgjVG&#10;MQUQwyNgCJ6ZpSzXJlMmzVScK7igHI5UWwysDEnyDG81gesUlvIsU3mmijzPMp0DGBBTU1YpY4pm&#10;hFgGgjrRSlmNGjCuIAKVSc5cQVzGBGWEc0TzOZYZrymBkMEPhtNoUm645fr+UfvFixeDTnP92V3c&#10;iUJD0OXKlSurK2c5czwv8AP3lesrluhmq8WESCDEuDPqH/VaOPG/aO6/EGq4NDt+8fyZxcX5QdQl&#10;KhkvlwJKyo4zvTC3dPFK5tXrS1crs+d4ODm3cnFuYXVpabkUOu3j3eODNUn7Kh9wGtz78sXBwcHq&#10;ymwYOvVGVak8yUwUMy+YmJs/N9aYKJXDzz59v3W8EcfNNEL4lWqdweVFg/7G+lqj5sRRzxPUc0Q5&#10;LF27fDUaRJ32oNfrwMMYY+bnF+Gq4c8hpKnJybGxxqNHj+JhOjU2hfb9fn9xKXj11eWxSQTl5saV&#10;82XPe/xwY3b24tZ6+/1373Taye3Pn/z4R0/2D4y1Tp7Z/Z19lZpRPzbKOpR+/umjftR/8uzZ2ssX&#10;rU4Pp4VHj9Od7Zcqi0IvuHbtlQvnzt66teB6fHKqMey3axWyslwP8M4TuAkiJpmdH19aXbh58+aN&#10;66/u7hwFfnlzY7fVGa0sXzRajjVo66j19NHjLM8QUu7tHQ6H8fFRJ06jZmtPOCTLSKs1XN+EpSJK&#10;YnPzFw6PW8Moefx8c2uv/dFHT9ut6M3Xvn31/I3rV27OziyuvVinXNx49fzY1NTO3u4wil68ePHR&#10;R/c+/+KLza2tTqfz8uXLTqeZ50oIro3Nsiws0QsXpn7zt34dt/XdbrtRq/36D35w4cJqtVbudaNO&#10;k3S7oyw1B3t7tz/5bPPJkz/7p//4+efvfvrTP/j45//c5dEwHgyi0ajXZnmEjaws6dH2po4GVUEu&#10;Ls9fvHi2XCsH5QpUvuw7WMqV1eXxqUlrUouwJR7Go6Hjh5OT07PYDWdqJtnPRxs1v18J43JIKmXf&#10;90upsoPRKM3TJM+YgEySNEV0lrmutJaiBdyUNZa1Wy0Yg4S7pBQmAR+plKIWRcyhu7e3h3bj4+PQ&#10;yN3dXWiPlFypTBu0yoQofCjKiEIkcyYak9TQ9nHbk76gkhlGDfZko43GFUitVmO4H7bFdggly3NN&#10;KUfuuSHqkjhN07zd7u3ubo8GvTSOcIl+4dyZRq3Sbh4F0A7PwwQOj3Yf3P987cXTXq/36PHDf+ff&#10;/bfXnj/95YcfIMr/7d/4Ya3kvnzyAO3xOf78wuzr1y9Ua367c4yz9d3bX/zt3/1bly5cfPH40Xi1&#10;0jlquYyDODh3PZlm8f3799//4N393W1H8DFckeFAmadwZzBzDQlaA3eHV4DrCM+VoSNdxqph4AlW&#10;8RyfE4/piUp5enwsGQym63XH2oDxiysrl84sv3LpwrmFubnx8Ymw1DnYGx4fSpv5RE/VwmQ0DD0f&#10;ejM7PTUGvl0HZEE8lNIXwpMCZowCxvUER+5KR3LOKRWUcYJ9hzBCUHCYcCjjllBj8VisHzyjtcwS&#10;RgwlhlkAb43WFlBGK2PhajOFEFal+SmyJEszZQrPaGlmSaINkNuiBo1TpZMc/ailTBOqrDFGaZ0D&#10;KFiLCMkQYqzVjFAKZixGh/ctypxzIVxOsBsKxgqAoMEMoCaUZEoDIA3k1qbGxAY+PR9mSZIjOlej&#10;NBtk6TDPe3nWT/KRMqjpp3knSqKcRoqMchJrOspNlGkEqrgKiHMV5zpROjMmztIoyZI0x6DWUqMx&#10;AyskE5KDYa0z8FxIB9+IqOGMM8YpZRS/jBmCqNAUMqTWEdIRxUIg9z1HcjSynHNGLaYioPegKSjn&#10;BI/FOwxGKWgRU/TF6qALVgcxFqXC4i16Wg0eICPBqCA24EU87UsB6hhFcsQDwmWgjXEFOANlaKNg&#10;hOlCzswyaighrFg1UuzCBtMzRQFydh3fcTxjbJbnlNJqrVYOyw40JVMu4x6HGtNQulUvDLnju54n&#10;HQbOGDkZmkjJLVEKtkAtJ1Zyihz22+72u/0oihJCuCm4NyCusiweDbIkwmQRlOMcXi55Y7VgslGe&#10;xJ/ANdRoomOVQdzYj/dabdypdwaRKx2cHLBzXj678sb1S2/fvPjWzYuvXzt/9cLSlXPL5xZnFmfG&#10;Fyer9ZJkVMPk/ADKrjMdC1eMjY/Xaw1KZRzDYSqtDZcO5YJJ4XuOtlQZAglRzqUnCYOsIW0sM2yD&#10;E4ZW0hiVRMM8S7AE2lro/+gk+teEZrlW2uB0MBpGg1GBROsc9dYOsmyQxkmeKauxu8AuLJVchpyX&#10;rlx9/bd/51/rtLNhL12YW1xaWNjb2WGUh0GVUr6xvv7wwdPjdrdU8putgyBwDw+ODg+P4f1ylWqj&#10;oKuwhUJRCTO2ECxCoRyyjqJGveEFvqHEdaXrSelwzqnjCEINZgH+pZRYCCgYVAvv2ElCDbi2FjEu&#10;ZkzQhXFCmaUnSWub5/prqNxordM0NVZpkysFjxCDMXRXWmWZJoSluY5iuGwF7jhuQzWCTgs5a0sM&#10;ZUxIynFHS5SB/2FWWaIpNYwRLpkDMEuYEA749ySTlHAsioJiYI1c6QQuRBK40jM5WLDo5QgXBAFL&#10;oX8SAxmCZbWYM4HuKVzjKmrgtjKjMg7FNyYawAFYR3pXr17/zjvfE1RIKW7duDkzOYOy1dbhLieU&#10;WmJ1Yd2CUUByBt/uQMswMYJTN+eCC0ZAk1NC4d/AKTrbImlLT8GEJIxj4mCmkKo1xGirlVJaa7BF&#10;wC0nlGPSrCDlOgVN7MMup5RhIiTXNlMmSjMgTnNlTGZYpqzBhCWIWwZxSaf4odxnzOPcoUQw+CRt&#10;lLLK4k+WJ1kaqzzlgsJZCEoYJ8aqHEkpkMq1Ae1Bkg5VmmKZTfE/mOJUu4w5rKDpC0dKCe+odCFJ&#10;GHIUDQfDuN/vQx+Gw34CZ5znkH+mzCjPW6PhKM2STGnEDMYSbTihSMYYThk1rFh3wl0XqupIzgTD&#10;UuOVhZQs2LOEYHmh5IRQY/HWc4gnbEXSqhSBIwkhuWWpsVmWYYbGKE61hLOjNOMuC2pchLyg7zNK&#10;56bGGyV3dmpsZnpM5/GzJ48fPt1/9nKz0agyTjGy55aCsre98cg077bXfjHq7R7u76w/fZD0Wzcv&#10;XLyyNLt17y8fvf/7MxVWFbwu3UD6jYk5WR4nHFeHjTBX5TwpGWWjnkoHrhSt4+7BfjcoVfb3Dt5/&#10;b3Nvq+d74vzlVa8SPHz64vbttTu3Nz/65cuna8fPN9asiJ+tfWJJc2mhJGz/2sUzi3PTnusOhr3j&#10;Ztto8tqrK7/+g1dnp+r94/bK3AKs4OqFS3NTk5zQ3d3dyclJSikso9PrKmURLH3y6Z0H98FA+8Wz&#10;rXarNTXTeOXa6qVLc8JX7eEB43mtXPv89nGzKbPYm5lYfv3W66++cvPsmel2i0xNzezv7LvKmfDq&#10;Lx8+XXv8ABHamXOTrc7A9YP52ZlGPeAy/o3fGv9b/+q3f+2HbyM+WV/f/PTTJzrPZ6YmJFOcJLWQ&#10;LM/DM08tzk7MTTUunlsan6itb26+3NqGK7OGD3uJTi3VrNuJKpXGoGfjQe/65QtZOjg6PqCET07M&#10;TtQaR7u7jpddvjI+My4cSwQnlUq4ODb26LOPqkHKRPIf/af/5A/+5JPuiOwfdf/oX+AY/tM4i4NS&#10;qAzdP4AbzpMkunO/lVlVLvEbV6dWV5dU4dDScsWH+baa3S/vPuv3Utcph0EZfuyXH7+X6bjd63aH&#10;8U/e/eD3/vyPE5vX6mUhyN5uvLOzd4jPuHu7Jk+E7r385F8c3f9J1XaffPnFo4dPB8Mk6g82X6xt&#10;7+w4YXj50vUzcytVa8o6zqNet3Mcxb16vQEFpTa882h7px1PLS6OT42fObN069Zr3/7O33bLq6Ns&#10;PMrqhtfqE9OFM9S231fNlvnk870vvthrtbJuP2q1B60OmZ6YPLuyKqXTG2TDIen2FBOSScriJGm1&#10;WtVSWQp5fHxMCDHG4lCBuwd8MpBSHhwcQGPOnDnDGHt4khD1B74/hB33+3meW2vQgBjrSmd+fr7d&#10;7qRpisrCKREGgoMBrtI9xrkxRUttjNaa8yJqYYwrhS0pRo0QcmdnZ393F11mZqZxaA7D4MaNV+As&#10;3n/33ebhEcg2xmrn8fXj/Lm7X96empq6fPlynqd5nhwe7PpS/M5v/PC/94/+0dL8Eu7Unz5+vL+7&#10;/e1vvv3qzRvffPv1q1cv7e5tLy3MVUvheK3mCdbrtI3KBsPB2trak8cPS6Xg/JmzY2Pj1lrIARN9&#10;/PgxTmy5ysAuIYSyYi7kJEHWkjOKiVuDguTUEQxwGZ1qNFCfRCOv7WLrAAAQAElEQVScn6Swgmqq&#10;s8DhoZQTldLKwuzi9MTZpfnJWqVRCa9dPj9WLvdaTTDfKAfVIAg9UfG9su/5kgGeIK4ggSdKrjjJ&#10;ndCR8GiBLHLsMaGLYMtFwRUM8T2+I5c8t4DreFI4ouAKuSu4I6QjOMQuGBWo58LhQiIv6tHyK6BG&#10;cspFAcEIp/CsxhpF9F/DmhyiO4HK8izDhnECyEpp6IOGkOCI4ccNVhwOHc//EiBJgHAMQ5m2VqGd&#10;MZA8YLAZ4Q8tOljKOBMooQKAkuTaAInWcaqGqepHWW+Uwvw6UdKLswJRMkjyUWKiTCeKYPfG1jKI&#10;81Gq4twkeVGPQqoKOmmegZohjBWz55xhOMYINYjUscYYmBCMi7n8NRiYopSd8EcI50IKASlx9C12&#10;IYS2zJUgxyF/V6CaOY5jjUUORfI8DwQ5J5wXrygiB2Mp/nyFIjiG/kAGoCk5PQUWouDFmCI/+cXO&#10;x4hhDLsd9JBobRVmlGuljMYPxrAYs6Bki2TwoJXKsmw0jKJRBL8PYcJmrTWcYDbW5MpqjWkyi1EM&#10;pVRKTMEhVlutrFEassoSlSU6T9ERFOIkSxBjpik4YpxJKV3XRZlaggaMUqgciFCjsyTqddu9XqfT&#10;77b7A6DZGewctdZ3j457wyjL4U8mxsZDV7iCesygUA09hlXQmS9ZoxrCOkqBXwuDxbnZ+fnZibF6&#10;uRI2GmNjE+PoK4SbpHmqigCIcW+Y5EedLsgaJgGsfq8fIRbPlCWMg0/KuTJobLD6BXIdZ/lgNOz3&#10;hym+pJJi0dM8w7VQmqbwkMNolGub5xq5yhVe5VprYgnl2lLGZKlUVnnu+V5QKpXwGaLWePvN75y/&#10;cP3M2YuzM4tJDFKJUgajQD612tj84nK5VI1G0eLSItxjs9U0hHW7ne3t7TiKc1yxYxrSsdaivWAM&#10;6Hd7o+HIDXzOhcAzY3hltEEbpdVpwZwk1FNKGZTjpDsaoOZroAlqvob6GwnjFtM6aXpKAUW0RD00&#10;JzlJlHLIQeWaQespjaLRcIhvp8IyisYgjpajKII0ijJ65jnqAdBhlIEsCoQwCDbLcmM0YxyVaIAy&#10;gMLX4IyfQnCBNnirtcqyDLV4BJ0T8jmIoiF6Yc7IQbnd6RDLdIbjAh2NEkhL5WppaRljocHXABH0&#10;xaO1EONfAzWn9SgUb+xpMlobyBnAX7Q+rUUOOmjJKAO3heNEZ1TBtPEOQNMTH4g6rJ0jpMMlXITr&#10;CCExFUT8BLaXw24tLdabFf0FEhcFRTQB36LQW086rsMdySVnksMHGMGY78DspOd5+COkhHaAGXCI&#10;hYUooMOjOB7FaX8UwQp6o3iYpFBgNJSceC4vB34lcGqeV5IupxTeBBCMApJTQHADfYM78gTH1gMe&#10;UCk5l2ABHIJbRjEiWAcYJkANCg4vJgf28A6PjFBBmcdlKN1QCGxVHi/6+5Q7FFZKXEZLUlZctxF6&#10;oSs8wcEMyGqt0TEUAm9LXHiUuZRwC8u1VLrt42Yy6k/W/ACn7zQ/Ojzm0rl248bq8sLEZCUsEUJY&#10;87h3fNQ5PuohWh2r10sBef7wfZ93Jxuli+fPMqp73eZPf/qT/+Df/99/8ouf+Cx3jRLGSGKpggpL&#10;P6zMTs94JE4PHj549w9/9uf/7PbnHwhm9g5xlxyBne2t3Xaz36iSM6vLly5eg5A3to8//HhzczcR&#10;smSIePx0rdMfKEL9EAGejEZZt9Pf3N55uf5yGA2VzVZXy++8sxIN2zaPsb+fWVnJ0jgMZJYMwVsS&#10;94khGy9fWquB4WjEOYli7GzkyqW5laUL167eePMbb1+8cnEw7PX6refrj+8/+pI7vFRpHO6RP/7j&#10;D+IR1yltH7YQnFy9eG5ynDx9/MBh9urZMyXOpsbK51eXBFe1amBJsr6xhg2w021KhyLwffr04Qcf&#10;fnS4v7u3s3/mzIQbeCpX3W53BuHXeOnhw0dZnly6dHl+frFWq21svKSC3L3/8rNPP79y8SLIrs7P&#10;jJcr6XDw6ce344i88eobi7MzaTSamBhzXX8wiHvdEaX06rWL1Zo/Plaan6vW6u6Z1aVhe2+sRHxH&#10;SUd1+0Ns5YpADM7M3NL1Vy45Dk/S4dHRUZoTysXzl4OpWaKUNkY5jui2O/jEVC2Hq8srzcPOaJhf&#10;PP/K5Dj8sDo+6m/tNCklr918BTFtuzt8+mJje/8YHzYajfK5MxNXLy80ymNz0wuvXL9x5eL5W9cv&#10;/fB7b/6rv/3d8bHqo0dP3v3lZ51ENeaXq9Nzk/Mrl66/UZ9ajONkcLj77PYHL++9z7O9suz7bEi1&#10;evLgmSvLy4vnZueXv/+D77/+6s3lxXl4+L3d/T/70x8/fbyO/Whn++hwv+25NcqCdifZ3m7e/fLg&#10;YL9dr0+dv3DtnXdeH5uYabU6ljowlJcvdgR3q9UyoYr93b/zdxjjg8EAu46UklKqNc7jqVKKUjY+&#10;Ph6GJQio2+3hzHf16lWl1Zf3voTeuK4Lv4D21mDvKnoplU9PT+/u7sRxxDnX2jBG8zxHs1q9xn+1&#10;kRgMoFSpFMIsgsDvnyT4NyH4tWtXEa/X69iQx7EltFrtra0tROcY5c6dO5VKRXh+WKnEw/j3//Hv&#10;/Sv/yt/CFVqi80fPHi3MTcejwd7WwZWL13/nb/0rF69e405w++7Dg70dnI8O9reC0BmbqBlqlM6+&#10;+OyjTz/75cNHXz5/9vxgd//50yeS06nJ8W63rfO0XPIrpXBuZvrsmZUzK8uB67mOcOA3OeXUngIu&#10;kzEGCQAowD3AzQIE9E2yMDdlTTroNVUWcapDX3KmfU8gGvMEn54cr4bBeKM2Mz62sjA/Xi8f7Gz2&#10;jvZ8xyJWqQZeo+oHLi0HOB46Zd+t+C6i+QKuQF7yZNlDvSz5KJygKDh49ddw4GELhA73Xe45EvBd&#10;5MJzCjic4iABlKQMBQ+F+Gu4InRF+QR1z617TsN1kIO47zmnEIxwYosIz2hKKWH8FIYwqAJA/usS&#10;tV/VWloUkDNKkWPpoQmoYoSiTLRBmVpCKYVsGWHMYgAumRRUcMLxSIzNsJC/QpKrJM2jJAOGcT6M&#10;1Sgxw1gPEzWMARTyIljXNDcs1RzlRLM4p3FG+zG6aoRfyhCMKDlzOIYj0FJrjYJO5zn4+RrQdrAN&#10;UHYyDYJeDB0F5ZILwTgn9GtQCo4FiEhHcs6FlJiR4zgoMs6hRZQSzgmqhaB4JNjzTkTIqIVs4KlO&#10;K7XSaCBBQzAhueMI5CdAFRixaAmfjvxXICcJUzoBPB411oKMtowi4syt0pgdsYhFozQZxlGSYTvP&#10;FUJTo9ESDBCcmAThTEjmQPiOQO4wIgDBBZdCuPwUTFKsvLJ5pnBBRokU4BDcOpyCU84dYyhmjQ6W&#10;cCxcfxA3e8M2TlSUGSbTXOVa4UiQjAYmjVCwOs8yOGpGkYx2pfB9n1IepxmWftDra61Vqrq90fFR&#10;66jV2ceO3e01u7jZSVrDaO+oPcz0xt7x482drYPW7kFn97i/f9TfPWy1u0PcZOwftnqDIc4P3X40&#10;SHKc8RDjKegGoielrdIYxeQqTpNBNOqPRr3hKEozaIg1WBhOCCOQo4GQGOacxGm31YF1M5LdvfPh&#10;s6df7u6tf3770x/8+g9/7Ye/e+36a9/93m9Q5lDHHcXx2ov17d2d4RA3W159fAzzC0rllTPn8EV1&#10;YWmpMTHOODNISiVRTCGvQj6aM0YYDyvV5aUVjWOlsUgarJ6E5iiQk4RKKBhoAiigDjWnQBnQWoP2&#10;KU7LUM6vcVqDt2jJGL79MK0sFkIpYzQp5m6oVirwca/goo21ylhUpFmGDy+EUQrqeQZNSpUuTu9o&#10;AxSaLwQXHFzZE4ZRQL3WaGVQ4Hh3AsY4ga7+CvTUFmDzgsLTAmjAIPUTIuh4CgOiJ2BInON80Ww2&#10;ERXhq6w8Sdg4qtVqMQdCtDZanY5swC1g7dcE7FfJwKAImDR4RYmhzJAC8GxFmTKMi8nyX20HKMAq&#10;JOOSI5ETLihyCv5BBTl8Fp7BOi3q8RfyQAXoEKLhSzlhxGhmoVIUpWIJjDJWoxI+0ShttaIFI9ba&#10;k2bEcEokp7gdgE8OfQ8FT4rTHPyAVKryPMsi6PAoaveGx53OUa83TBIuHVwQVSvBxHgVkdx4tVL2&#10;Q1862KaqnoeQOnRkyXVKnsDVUqPqj9WC8Ypb9eVYKQCKvYBJ/wQBcwSXlAmOeVHqUCIYgWY4zBSe&#10;EOpLDDgRjHJK4DvwCsF3WUhsNw5jIeNlKWvCqXJZFbwieE2KknQdS40mKXyTtr4UNVeOe96E5447&#10;TsP1ao5Tcb0Q26IjJ6qlwKa3f/4HTz7/2eNnT764vzVISKbJ/vFWre5Mjfvcqm47JqbkOGXQRDzg&#10;CTI7Xx0Mj0ulYH194/hgDyp37dYr47Pzwqs6orKxviulYJxhdXSmhbJMj5LWs2TzF/H2z6XeObM6&#10;fuXKJQa2G6XFlaWx2lijWltdnp+amBwO6R//8S//8scP948J1tWrO5euLl+5fm5satay2jAa84JL&#10;rn/m6YturBwRlkuNcOXM5DvfubY4Xx50untbR9XSOD4WRdEw8Pnx8bbgZmp6/J3vvvoP/o2/e+Hi&#10;KtQGl4xJmnW7rWiUrK6c9/3wsN188PTJp7c//+iz7Z2DNuUMi9eN4439w0qZ9I6i/b2W64T9Vqde&#10;8rCU/RZp1OT3v3PLd0cLc/6Vi8tZ3Om3199+85wn4/Fxr1SSW9vrR81mq9ff2EVY6VZ8/7VXLl66&#10;fA6e9rMvnod+fWx8rhdBl0Sz1f+LH71rbPB8fUdbk2aDWpV02/bB3bvLc5WVubDu6bmxcujRWo0k&#10;sdrdOex0u1K4eWYH/bTemAlLY4K7jInRcPid73z7h7/2g9bxbq/bMqppzHB+bqpSDaoNL0oJdPjF&#10;y63d3X2XE24z2FGl7jx//qJRJVPjY83W0WCY7ewdBYGL6/N6vd5u9hgNXFm/e/vJxstdOBA/YNaQ&#10;9nF3b+cQNKIkcUu+V/IQcuk8mR6vL05MVhwoZoCtJiyVLly6dO76jeWrN2dXLsvyOPPL/sR8FE6q&#10;seXK/FUaTkXEq0/NNkLf9LZHB59lzU8Pn/7kxb0fd482cco9ernxo9//51/88vMP3v/g44/ee/ro&#10;84e33z3ceshMWiqZNBqNj01PTp3b3Rvu7XTW1jerdXn2fEkIZ9TVNve++OLJj39y99HadrsX40LJ&#10;wi5UfuH88vx8nTHOwzCQUkBN4abgdFEQUiqlUBlFUa1WnZmZGY1wHdW31p49e8513Z2dHdxqeJ6n&#10;tZZSaqXhoLQ2uHFHIY5jIRCv5IwxeE+tlOf5aZpqUzSDV0Kvfr+PNqPRKMsyx5GgCTrIGeNgAL3Q&#10;vlQKEcczxm7degVO6vbt25wLben+3uFgMJicmhz0+8vLyxyfAh7dv3Xzxnij8ed//ueVSumb73xz&#10;em6KO+zP//RPbn/xidL54yePqo16fzjodtuMm+Wl6dduXQ99Fz7u7MryxRUeVQAAEABJREFU0sJC&#10;PBzNzcxeunRpsjE+Vm/MTk9Xw3IY+uVyGPg+thVwJTD8rwBRKJUDKIBzTApAwXEE/DWOAdqoFk7i&#10;/a7rSqsVnJcHIUMCxKRxJDnzXIkwvVby1ajbOtgmaVINArjLiufUPLcSuGXfrYYF6oGHlkUeytBj&#10;oSuAEnKH+5IFggUuDV0WONzj1GVEMgP3FEqKGmhP6HLkKPtCoL0vOAq48Ag4CxjzGf8aHuee4K7k&#10;rgApDkdcvBIikBIIHX4KMFMNvXLglkIH9V8DHh+UHcYgAimoI5kjmOQUWxHMpQDRhCL2MfCV2IeI&#10;1dRiB8K1McF2jFeoNxCWyhSgca+fGwO1QnvCuWCMUxAjSAy/0DTBuRSQJUMZLTOllWGJIqNMR5ke&#10;xL+6aFcWUWKS5Wmu0kwlmcq11bbghtDim36e6yxT6iTaYLwYRkopfpVA/GtgXAMDAh+UcsasxZNh&#10;nLNftUADRAOoRU5OIgB9Qhb1AMp5XpwErDGcUExJcsEpY4TiEWCWFDkp4naHC1dIyThDlSXYB/EW&#10;QAEVALOGUso4B6dSSs4LNqwFbWUwP2st+DjhgRWN8JpohbkqZY2hxoIWowydObdWQ/hQXc6pYIRQ&#10;qLOy1jqC48iHyAB2EPouyp7DHXEidPB9AjxwwQDGCQPj6EYJpVQ6ThCE1VK5EvqOYJ7DPFeIk9bR&#10;KB4NI2258HzCpSY0NVpBUTjPtRrFaW8UZyf/ms4yihqcKlAZp3rn4AjXV4NRBJ+LJcNkdJ4eHOz2&#10;u91+b5ikGrtNjI1tGDcHo1ixQawTQxNlu3G2d9g57gzbvajVGzS7w1Z/1Bulo1SlmqNBoqiyxbkC&#10;Y8VJliqDSD3NdW4tc9w4zdPMpMrGcToaJXBxeZ5hNbMsy3MlXCcMwr/6qx/9yR///l/8+R/8we/9&#10;k7/62S+GgwhBZKvVRhN4NiEEhBylydjYhOuXGBMYYxgVpCjnay9fNNstCM1xHJ3ljNB4NFJKparQ&#10;Fiqc4TBC+6BcStNUCKl0sTqQNDlJ6MhOEpYNFXgEvn77dQGvUAbQ7OvcWnoKwR2GxafYC1iWqTzX&#10;qCeEoZJzKR1MwlU6j8DZaGSM8rG6QcA5ZzhsaG1A0VrkGAUAA46UeMXR2ZFSSGvtaT1eSSnBL9jI&#10;MYxWKJy+Qg49/BrQJsbBAZNScC6E4GiglEZ7EOGcoRZkjQarFpX4rZTLq6uruP/b39v/7PPPi42G&#10;iziOz549i75ao3cBFPKTSRptUP83AYIgflpT8A9GOWMYDNlXIAxcnYIxtER7yujJSwavgF/OKWeM&#10;c8JOEsdD0QBtqC7YPxGFMacuAnbH0IAzzimoGZVpDc1LwSR4BT+ohCgEpdhEsGuVAqdA6LoOE8zC&#10;lwJwoZJTIUXgB57vQZGwaL7nBZ5XKpXCchmnF9d1QQoEk2TU73d7vW40GMInMkIdwSUH74QRi0dB&#10;GTUogMOcEoWLm6rvlB3hcmgJwTHaYxTtHckBLI3k4J0KQjm1nFDGCRM4wDsY8YQU6FhOqUe5R4XL&#10;hM/Q2HqUlbgoC1nxHF8wSSmHTMCigR5R0BGMOIx5lOPzk9AWF+sOZa5kkrMshynVp6cnsYz9UbK5&#10;13ZKJc1IruLRYIC+tUqp0WjECX/58jgIG/AouOVt1KuNyRmnVKdu1a3MLF+8IYN6bMzs4ur1V799&#10;9eY388zEw4gTAhGWPT/w/DgedTvHSdydma5n+XAw7N65+8Xx4cHc/JTr8sODliNL1dr4YJT+7Bcf&#10;jCLiB8H0rHPu/PJwMHj0+MFwmAz6bO3FULGZ81e+e/bcq5NTy0GpVq7Utra2hqOBEBTxTLU+HY0s&#10;Ys1edxANhuP1xvLCws3rl1eWFtrH7c8/+TwZpZOT00K6CwtT09NznPl37z9598NP7tx/ftDsbO7C&#10;lxCrIZhStz364z/9EeXsX//X/rXf+uFv9Dppsxn3urGgvFEVb7/hvHJtUYpRtWq17hwcvvACMztX&#10;C0J67vyZscYYMfTsmQtzM3M7W73picYPf/jDxtiY4/r3H7wYDMzbr78pRWVv93AYqQtXzuKbd5rn&#10;9x7c3949QPADtXzlxrnr1+cvXDif6axSKb3+6o3f/Y0f3rhxLYpIuVyeW5h3PHd6ZhL6ODE+lcS6&#10;ddy/9+XTYW9omPrs81/+7Kc/Jiq9cX3m2rVz4416rVy6fv1SmiWUkemZMS9wu93uwtzsaDDIdKpU&#10;VioHV69dxDnp+HDQ7eWV6rR0/SSKtrc279xZOzw8Ptg/Oj7uZZnKsiwM/XKFLC/POZzs7mzdfO2V&#10;S1cvTk1PwhyYUMNBc+PlszTutZt7lbJ788pq0t37xU//8tOP3n3+6LZN+4QRKJwtV0m5UWlM5YoO&#10;00xzJ6xPzswtjNe8fLCXjvY2Xzw87g6oW9k7bmOj2dzv7hwOkky1jg99j3a7ze9+7+bs9IxVhBPv&#10;6LC7t3fc6rZXVuYhgcFweNxMvry3/ad/8dmDh+hFXFnGWu/uHnFDaiVfMpVFPRZFA4hb6Xw47Mdp&#10;hHt4PLZwjYWos9mUUmbFp0k+OTmplBoOh4Lzeq1eq1YfPnzY7rRd183znFKaJAl2FM/zUHN0dEQI&#10;gb9SSuN05Qc+2uNRcCGkhFWiGRobY3CoG40idOGc7+7utlotdTKKUqCqOC8sXwgehsEPfvC9UTTE&#10;Jy3Ond///T9cWFj60z/5k63tbbgeEPnTP/2zP/j9/zIoua++du0//c/+r/cffOoEXEizsfWs3Txa&#10;WJr/xre+yaicHJ8KPGd5ce6NN25MzzYYJdMTk/gus7ezc+/ubZUleRr3ex3kaRwVDohaYourDpQF&#10;I2j/NSAZuD8IB/MC8ygnSWKMNUrhBgXWc/H8ucW52X6njSoILUtGSTyqQq85Y8Qk0Ltu26isEjh5&#10;POwc7355+2OsSdn3XWZDT4TClhxSdlnF4yWfVwNRDkTVd2u+g3ItcOqhWw2dWiiroawFRaBfCWTZ&#10;56GHLqLincIpClh5n1c8iVclyXyHYCApGJhE7kApXOmfwHOlC0jhCC4l54IiRwPBqOcw91+G7/KS&#10;Kwt+fK/iuQVct+w4JSlLDi95MDHXPyGFaN51OIBxAU9Qn1nA4yTgBTOBwx2HYSwhuRBUSMYFJcQo&#10;qzKlcl0YaJKluUZZaWIJo1K4kjn0ZGdhRACcSsZkTiigTnLDuKIsNSbNs2InzPNMK22Uwd5ADeWc&#10;FdOUgjuWEm2tVsYaiiQcDwtKCEEZ6yu4YIxTygghnDOGEisSHhlHyGutsdoYa4vN+LRgjNaq8BTa&#10;aC4FZgF0+j2LzhyksM8qavVXekUspydzYERy5kguBUON5FQw2C0PXA8L5EruCIZK6M8pSJEMIV9D&#10;E8yLWTDHOeOMcEEZJwJEOTinXBS1eHRAiDHOmZBIyLnnO34ovUKsWGs0YdaqXMVoKDk9xSkPIOZy&#10;ErrOV2stZShEwJlHsSuzEArE8bWNDkdZdzjqDfrapuWSM9kIG2VnohpOVINGDf48ZIRaY3OVD6P4&#10;qN3fPe4edoaHvWi72d1tdvePW7gWH8ZYTKkM642SYZwhBFfMU9QhwmPCpZQG0EuTfvizHzd3dn0m&#10;Q7jsJAFZxMcZ4THGVhYbdj/OEKAPkqwNOrk1IhgpkimeExGlthen/UgddQdHnd5xZ9DujwZJniqL&#10;LzM4/qFvexAZy1NlslxnSitrtCVCSIHgyPeE6zjSZYxdunJeOnasEYYl79e+92uPHz75n//P/sf/&#10;5B//R7s7G71O26jk6HgfvhF6fLB/eNhs+WFJK9PsdL/44os8z49PUhzFSmssrCMdrbXKNZeO4HL/&#10;EJ2PfT9UxuLwwBnH9DEoFxxgnAGoQUfooTlJeGQnCQXUq5OEAh5RjQJgNM5yVisLzbeWam0RSMNO&#10;tNJoJh3pe34QBJgoo1CJQsPRq9fv4O7m+PjQEu24Qutcaa2VKrpI6brF0sAQKGPWWI2kYF5FX6UU&#10;Zgru0BJ8n7Jhi2SKDBxQCvqUUUxKSsk4DIae9MIIgNG6MFFjrIEVE5LlOaoYh5AcVOVKpWkKtzw+&#10;Pr6KT/sTE48ePcJWNYpGL1+u4zs1RsmyHG2Mxo/JVa5OpI1Bv4aQkgskzhlnljBa3CwISlxHYCUA&#10;DzOUX5VhDoJxTmDRVuc5iFBKGScMiVPG8GsJNdZCnhamqg1krYVgGIQxiveCEU7oiSuggjI8Ml40&#10;FFhZAnvnnnQ4aFoiBQ0DWQq8UuDjIO1J7oiiPfpKTtERAD/gARCcS85dKYATr8sZ1dYonUZZPFKW&#10;5JpmymSKpLlK8wwyAayBX7KMEKsJgaQN6LMTBhASWsENbtM9h0pBBLOuA06t/GpoKnnxSIsumADB&#10;lA2G0xkjBgTxFpxAIcAkt8aoXBjjUCKIxSMqhaCWmtTCWWfgX1oqCKWaKmNzbbFKuTa5tlmmTnRV&#10;C8kNNd0oX7n+vZVrvx5OnH3jW+9cvLC0vf5s/fnO00dbSgu/NN6YWPDDcUZDKXzBncw4axu91Wvf&#10;ry6+ev6t39bllYjVdg+6Lzb3Lr7yzdmlixcvX4aQPcFcxjg1wuHVidnpM7ecqVukcmH5wuvasjwd&#10;+U7uO6pS9hMwy8tfPnj5k3e/DMoBrtilgJTo1osdqYO5ieWxcE7YWUYXp5dePR6Y0TCql4OLF8/N&#10;zs0J7iURufPF2vFRftxMm+20eTwI3FIlrO9s7meFJ2Avn28c7BxHkSbWUTmFb9rfb6rcdtqj50/3&#10;u8O8OyD7+2Z3m3BNJPFs7FbcidWVlXNnltrH208fIqhu7u0N3bCRZOlweLi6Wi6XkokJMjbGz12c&#10;vnh1bvXCdGWqtHkApzR8771n1FSP9vo7m7tvvXr+9euXsOJzKysf3X66sTmql87mI//Fo+1ud1Cp&#10;Yr1j4aj5xSoX6bmLk5pEYejv7e7mJn+yvr5z2N8+6LWHeWbZwvLCG984v3ew8dO/+lGajsYnx6Ae&#10;rWYHh4FuT01PzQVBaC3ZP2hxanELffnCuanxxvqL54HncaobNXdqkly9shhF/bn5Rm2s3u0P290u&#10;d8jNGxewbSUji2i21cravfzF2jZOUyonk5PMcQ2XBlEV7AAOzPX4b/72t+YWqlLmns/GpxphJWge&#10;bY+PhY1GOLMwNj1fLzek0a32zv07v/j9l1/8dMbNBy/vh4O1mythxaNY4tQklBvYYMl1lFXYSmIx&#10;5YxdHJtZTQ2dnJ0tT8yv3vx+OP/Kws3XL33z23/73/x3v/Hr/83f/Tv/8Nvf+cHb33zrne+9VW3M&#10;fvrpw3hgOwe9kutNT45Xqh7mEpRK9fGJoxZZ3yGdETl7YfKNV6+qOH/2eH3QGtVKwfzkmLB01O2z&#10;crmstHIcB15SwP8QEsUxIWRubnZ8fFwprWEtuUJNGIa4t4BtC4mG/PXXXoPv7vZ66JtlGY6M+oTO&#10;9PR0u/3VJZMx+vDwoFqtURggXmsFo8zzXEjp+wH86dbWpuu6SqkXL148fvx4b34S6f4AABAASURB&#10;VG+fcwaCYViag1oLniQxyhaLTMxbb70FOh+9//6nn356+fLlp0+f3b9/9/yFM6tnFrq943//P/w/&#10;/uG/+C8HwxZqnj99FEc9o7LJsfE0z3f39z6/c/tnP/3JF5/98pcfvvfeu3/15PE9eJB3vvUtXEI0&#10;m63Dw700i9dfrLWbR5AB51QIhlCGWiKZEPwrQAhfg1K0EYwxCERrzTkaSa0VGjMmtCFpmpfK1dm5&#10;hb29g0qpHEXxwwcPcqWEEJhRgN9yeWZmZnlpWTB64ewZYrTOU8GII7knaMl3yq4MnKKMHJ4XQAF3&#10;7WVPln1Z8kRR8Ip/NoMCTmKhL8tFBO9UQ7fqOSU0c1kFdAJZ9d1KIIv4PnSqnlv2OboECDkkdSSB&#10;YXwFq1xGAUkJAHuQnHJBi5wR8HYKPGLDOIUruM/pKcquKLmignE9x5PMl9R3eckTBWOeUy7g1f0A&#10;bFR9t+Q5JYeHmIUjAkf6EnnRuBK4uNeHsbrcepxhFA4pU2qs1SdbNeeCEOwKBjlnHGCUnoJSam1R&#10;byga2Nxoa21RZpxRronNtc61ybUqwi9jLeV4PCVLKU8znWAnRyfCiGV4b4xRGhuHxVggTmlRKYRk&#10;nFtrldIYF/VYd1OMZVCJltYao/EDdu1gNMoyLHvebDX39/Y2NzagMACaobXWBkQwB4ZpCCEkkpAC&#10;e1xBGA1OQaymlmAgxop6/quEhcBYwOkrSAaABopCMSloFkDwZItkQAt0qOWUMkLhH6k1AvomJCyO&#10;n6wyCLocMueOYI7kUABqc0YUcFqQgkBtPKfQwIrv1cIAQCF0XKwg4DJach1XIHbHOX8wGA1HaYKd&#10;FrMqlcJyOayUgqmx2vz0+Azcb+jWgkJVYOZxEVXHsaZRTntx1h0mvajAYXd00O63usP2IB7FaZzl&#10;/VHU6Q3STDHmUMqzPHn54vn6y7VKWErSPAwrlNHQ8yuVmlJ2EI16w2GvPwQfgyjDdfthf9gcxP1R&#10;0h3Grf6oiNR7I4w1SlSU6kwzbJH9KG32hs3usDdKR1Eex6oNT9cf9vvDbqffOm5vbm7ev3/v888/&#10;+/jjj3/+7i/+6hc//6tf/NWf/cm/ePH82b37X+JUvri4NDk5ef36lXsP78H/3LhxPc1Gk5PjFy9e&#10;iEaxJnR/73A4jI9aTfyUS5XZ6bn52bnA97ngkFWcJtBeQgo9zFKoqxoNh1IIiDnLM5UXSWmltVaF&#10;cqmiqDQS9IpSeqonyKEpQgjkp5WoQQEw0FDYQgZdp6ddUAlAUUA6TmIUGCdCMCEZovM0i9M01gaM&#10;Q410GASzs9OVSuW0bxAE/ETN8IjBABTAZDQqPhqA4CmMLWxTKTUawSgyrbGCYJVirBMYa8EX2kBt&#10;YQKSMWENzTON7lmWKaVBVggu5emcBBhGkXGOekBK6bouF0IXQ0SgP9ZoYKfA3oQz0fj42NzcLJqd&#10;AoOhO4BBQRmFr4EatMEjZwR8CEYBCVEwKjkcJkellNxxBHKAMcI456ywTWvBpLEW5mpAgVBMh6DA&#10;GAc4mOPo6HCBYlGQUsD6sNeUwhKkigKm4EnH8zzJC4JaFdMnBEMQhoGIxYJIZgTVrqDYKb7aFxzu&#10;O9J1hGBwjsV+jUExhpSSMquNyVWqIMM00VozzgmjwnV8P3QDHyP6vg/brFW8SuiWAif03QC0GIGv&#10;EJSDZug6nsM8zl2HlXzH95jkVlgMlFKTM6MFZRicc0dyhBbwqyo3BSALBUdICGeMcQKB2EJEmlEr&#10;OeTJBKOcUyxBDlUuODUI3wkpXBNokl8lSwnD5AQnaM3gxABMJZ9bXLhx660br75x48ZFQkbEDprN&#10;g92deGtrsLl1+Pntx0Honzm7NDs30T4+2tjqHBy1d3bbu/vDnaNEy4nK7OVv/tZ/4+0f/M43v/eb&#10;OfVMMUXPEdJjxhOKcdWP+q1eh/vhwtlrl2+87YclXB7fevX64uL89ubm55990WnF21uHaRq7kly6&#10;Mk/pcHzccZ0cF3cOp0tz89OTszPTq9/45q/V65OVSk16blAqT0zNRFn+crO1u3N09/bhaEBTRZSx&#10;x0dHE9DaWu0AZ/vD5ounL5qHrXoN3wkmDw5acB2Q0tGhJjg85PnERDWK1MSEU/bJ2UV6+fy4yW0U&#10;EyqqM3NLa2trYcm5cvVCtUr2dw7huDzPCUusXBJ+wIRjk7R/0NymQvVHHXiCvYPjzz5/GJZKy2eu&#10;PHj4vD9U8Ffdfuvo6ODu3XvN44iJihANaqBx3mjQGw313Fzld3/3Gysrk75P8nTEGbv/YF9bGiv1&#10;cqNz98snX95be/TwGQzwwcN79+8/Gxurv/X2G3B529u7V65cuf7KzQuXbki3/PLF7nAQX7587tr1&#10;ZVzq+C5vd1p37t62yuzt7UONQtdZnK/0evuLC7XZ6Sk/qHcGibJ2cXEJxJ8/fZbHWmUsV/LhowNt&#10;+c2bN779zhtTUxO4jMf9ehjiMORTynzfPTraIzQbm6oSqt599/1ed3Dl0uVyWFo9d7ZcqRnOWt2W&#10;FKrX2dnffCaJWV1avXXj1tnFuW++dgMRNlwgrjYY4TpJVTIa9ylJ27WymByrmjQdr9SoYd/49jeJ&#10;oNuHW8tnlq/fulmqhKurq4zCuymVp+Nj059//thxJs+sXItT65frzHXHJqawtamMlsLG8vxEtUQW&#10;poN6udw8PJJclkuVcqlcDoPvfOudc6vnfL/Mur0OjATzOXVDUTI6PNxjjHHO81xhHMYoDJsQQilD&#10;KJ8kCQrYPAghF85fgEPc2tqy8FOEFL5GylqtfnBwsL+/h5ZpmhptxhoNxgqCgosTD6IYLWgKISml&#10;iP5//OMfY/8Dca3VvXv3Dw8P79+/9/Dhg8FgCOUDNdDp9TrG5GcXz/zf/i//9/nF5WESf+tb3+y0&#10;jv7p/+f/de7s/Dffefv1t28Nk84f/cnv7WxvTEPjGnXJxdzCUn1s/AFC/AcPHj2888lHv6iUfUzw&#10;YG/b6LRSKYW+//L5006r2ahVxycaC3Oz5TCA4TqCwe34buH1IPFTINb5CoRqXXhkKSXmDvYgLt/3&#10;sO3kqYJf4oQLKlzuVHFIEx7U1HXhJMu5NoNRPIoTykSKuw4uGmNjqcqXFhfPrixRdDqRjCs5GAA8&#10;gQL3hUAI5UsB1wm/6UpxisCRnisDiZz7Lvc9B6yHngcUBdcJXafksrIritwRRezuu9WSrAVevSTr&#10;odsoufWSi+Cp6ouKx8s+D5hxqfKokjR3uJFCC64o00Kc+lkKbysYBSSHp+auoCcgriCSE4dbFHxJ&#10;TyDAWwFHfsWqw8FM2ZUVwEPuVFynUhRkVYqK61Ydt+w4Re46NcctSYkpYF6YJiTgcIxLBCOCIjFy&#10;uip/I0cNpYxSi2VCzqyxViMnhEDyuaHKsNTYOLeI0vrDqDcYpnGkcJOrFNYRWy7Cx94o6Q6GBqG/&#10;segIgCLAGROcI4eW4vyJegBqgEVHX2XMCbQmJwVrtNXKaCnFMB6BmjYmztJOv+f6HjqaE8YYMQWr&#10;1giKSRXAIyYI2aIAzn8Fgg2vmCixgtGvwZA4RFG8RQPs0F8BdeCYEkZJUUNtIQ2GnKI5KEtCOWHc&#10;Eo4CBU0sn3S4LDZmLjzOoGyIAwLPcRzhnCghVE5y5gqO3BHWamONOgUIeg6vhAH2e2I1JcrhJHC4&#10;EBL7QbOb4Fvh2vbRQQvOPlGGVHxvfnxsdW788vL0K2dnV6ZrIS6vrB7GeSdKFRWGSS6dVNNeZnaa&#10;3c3DdidRmSaZ0nEUSSFhtnmW72zv/fKjTz79/Pbh8RFz+Ugnh+1mBjefK4OW/YFRilniyMLPQPjD&#10;NOvFSXeU9+K0H2W9KIEOdIbDbj/qFVaZDZK82R81+3FnlPYTeGabZthNITO5sbX34sX6i/X17b3d&#10;wRBfKZ3p6Zml5cUbN6+/8eZrb775OtzRlSuXSyV/d2v7o48++oM/+kPmOAtLq+cvXuHSLTfqQak0&#10;iAaGkGqjUa1WV3BWZzRNVaXeQIiP8wG4LYcllecpklIGa8c52I5jBM3pKIkto6xwy6BBcpVrpRHR&#10;AgpJQ/sMloQQwjkkL5ADUBB6klD/Nay1xmA0pbQqulhoGdXKpimI6SzTGD9Nsflm1upTEGKEZGHo&#10;WmNxAJucnKpUsItjBAxEtdZgDOPYk41AG4NZKK0BrfGE0QqoXCGd1mBSQBTFWZYppb8GnoA0yYs8&#10;LfI8Bw8UlEECU4BSua4rZbGmlDKlNTjAEheGaQx4wCtoLaO03e48e/683+9fuHhhYmICPGNeoIM2&#10;6IgCAIIACn8TRhuLEwNljEMRqeRfAUYqT2pcQVDpSvhhR3JYhJCM8wLowimjtLC4r3NCKfnaPBmn&#10;HIQIFtGgIBnsS7oSdgY6DI8gyLlwQBFbCCOCMdQ4ongrGD4xuaHnhr6LwNp3YAhFGY/wkLBWKSRn&#10;SNye+q7CZXDGPUe63kkPJhxFaKJ0rrDcaZIkWmkh0YIg9iohqgt51ZclSQPJsE0A9cCtBUHgSJdL&#10;KawnqCeIL5nvGIfnAacuhb/VRCsMyqAolltLDb5VCEoFs4ISQQi3aJEplVOdQ3mtYsVLCu+EtoZi&#10;5QhhjBPqCIa5cMGMMFZaQhWcpME6MwPHADqcamqNIwmGipORlOz4cGv96RdVr1MPBnv7T8s1WZsk&#10;3CWUO9WSQ01v1N+MogNL0suXF95+++2yF7x8+vTq1atP1jdpfcqdWs2cWs79wTCKIoiE6tQKE/Wb&#10;G/3hUZwOKXxAHoceYXZ0bnV2bnacMHrU7D97QdLYWV2+fLTb7jXzq5fcsaoitul6g3MXx5jsX7+5&#10;EpboweEmoVmvvacGB6PW9lHzcKt5vNvqR8q89Y2r169fHa9VmPHyCEOwS5cXJybCqemJFEGCIRcu&#10;XDp//tzq8opkTimslit+v98ulciFi+fnF6a5yK5ernz77bO/8Z2Vt24uvHXryvT0VLM7ePxy6+Pb&#10;X/aSdBANX3vjlW+++Wo0INcuXRwfq2sV1eulQT8eDLPMEsx4Z2/PUhmNbLOZ9AdYJuejzz7/5O79&#10;xJIvntx7+PSJH4ar8yu+YE+f7j1/uf75Z59Fo+65s3NL82RxqT4a7TsOtGg0aI3yhLkuOWiOnr9s&#10;YdGbTVUtl9+4caN1cLT5cntiovyDH/wARpNExnXKL19uYckrtWpQwoZQ951atTIBrXjxvHfU3Hr+&#10;/PFR81j6cnZ6unXYqVfq9TB85dKly2fO4ZzYbCePnsMP43pUc+u++sobkxNjKkt2dztpTkqlwCm2&#10;KKtyI6VcXln81jtvCGGN0c+fH/d6vSAMotHQWNppRc8frXMjaqXG1sZRd6C98hQR/tzMzNT4RLk+&#10;KaozurTIG2dlZW59u9VsdrNEl7yx0KvFw5ilIzHYmmEHsnc/zNdDPmiUPZvktz/84Gjrl6szasxX&#10;nh7MllMSvQydZH5mrBKWpsbmVpauz8xf2j/ql2vTI823DruPnmxvb/WePOpsPNsNBX9rVt3cAAAQ&#10;AElEQVTt0txSvWIGg2w06ve7L9f3nEAILvZ2D5+tbbQ7Ectj3e/0YQSS88P9/X6767quZUSbPItj&#10;VzrAaID1NJ6UQiAur8H9AcPhUGk1Mz0dxZG1Fl4VsMxOzU5Wq1Vrbb/fX1t7Bh9arVWzPMNbjALY&#10;widSmHC73To+bg6HgwsnCYeS61eu+r735MkT3w+gUg8e3LfWvlh/edxu43Ft7eXWxtaTh49+8zd/&#10;mKv0/Q9+0es3P/7ovf/tv/e/+slP/yLPs1bzqN/pvvbqGxcuXD6zeg7RO2Y9GAwW5xe67aYjWKNW&#10;qoT+7/7274yNTTLGwMPtL++89/67lihr9eTYOKXYSlMMqpVlQqaq+PQJnk+Bt1+BWSGoEML3cVFR&#10;Bqk4TkajEXL0PW2M+cZJMhgOJycnIa69g4Nr168E5SDL0XKAm5VcZdjewnIliuKjoyMCt2AtozyO&#10;Ilb4M02IobQIlzknkmM4Ch/oCo6JSM6ck4IjmAO3W5S5xzlC/BMPS30pQkeWXBFI4TkMj75kgcND&#10;V5R9t1by8arsyyoUsOTXSl6t5KNcDbxGJWxUS/VyMFYK0KDsO4EnSp7APinBzAm4VYAgWlLNqBUE&#10;ICfO2SAHOKOSWUmNy60DMIMyPKikaKZRcCQFMyVfgnLoyornlHy37Aow6XMScFp2RNV3EdOHQgAl&#10;Kcuug7l7gjsgwgjjphAS0fZvgFgNiZ3IH6KjkKYhTFmSa50amxs0zhizhCGCJ4hZlDFRmsVpniso&#10;MPoyZWyaqyRLu4P+MC7uBTmTlnHGBDIuBApZBmsanS60MVobUwxEiSYWZPBY5MRqqBSxGLrT7hwd&#10;HlFKOeOe54EOgdSsBZ+cc4nNELROHhmjIGctJWiB5hj0KzA0Bjgvnj0JqwK45wiUueB4ZTCwMaoA&#10;lFdzxjAQY8g42qC1Kx20l5xJJqBOknPI0+VEcgaRupwXshUClSh4nPtSOIJLigYU7QUjruSnQD0n&#10;2HCtyTWQRLHC/TehnhQTtercxNT81Pj4WBVLbJUajKLDTm+/3d86bG3uHe8dH/eGA2vVWMlbnhq7&#10;sDR3YXH2/PLc4uyUI1g0Gg2TZBQn7e7wuNU+aHY6g6gfpz3ErVlOLEuS5OOPP373vQ/uPXh4cHR8&#10;9vzl7//ab1y9eWtydk5RKz230+8xziN4pzi2SQLFXl3ErdxMo1aGAgFKZ3Am4Go0KgZK4gzBcZ6p&#10;JM9HaXbcHewftw9xyYZxo7Q7glWnmSXnL16+dOXatRuvvHLj1tXr186ePTs9NzMxMVE5SX5Y2tzc&#10;e/T4xez8md/67b+7euby1MzC29/49o1XXr95641Rkrz/4QdYVUhU5zmnVOWqHITlMHSkXFhYMpSB&#10;hydPn2ZJSinrdLuZ0r1R1Or1oIqYOjabbrvNkaSgnI3iVOVGqQK5yk/Up1AnRhmhhv0qQSu+BtoY&#10;TQBoFzqiQAjDW2uKH6UVfBRceprFxhQEGSeOIzzP8XzH913shWHoowz6qgi9daHf1nLOXMfnnBOC&#10;SRQE8RaksizTShFC8Cf/VUIliuBEuI41JEtVNIK3g/lplZ9A5UmcIKAfRSP4bZRVrsAfAPMBNYAx&#10;aozRGlCghnoMhy4KR2YwYTCfwva54OUqooLq8fHxx59+2u1gX/OhPKAAoBdycAhmIHA8Gg2ixqoT&#10;aESShTxPXllBCQCF59QyYlBgnKPMOeOcME5OciolkxyBB2WseHHqiJBzUAFjGgMYa7FDEhCxKteI&#10;YLEGnFF4JGLAj4VQEJVSbC7cGozL4XBcV+JAHLgeonMAlug6AoYGRYBJAhjUERxAAW8ZJUZlKstS&#10;bD9JAi3qRVEvigejGGqTaWKp1JZDfbTR8FFJng1Gw2Ec5VpBDpgFZgSAc2gaZ4yBC8qKyRHKMV1G&#10;XJdjU6gGQa0UljzpSy4p2MewSbHEWaJwr5+nRikDPdMassVrADM1BM+FYlBKNSkEQtBIK60Ups8Y&#10;BuSWEm2VKaRhCEVMr+BrCEUvQ4kiJuU68rLWtDsY7D14cf8Xc2Os5AzrXro0G5Y9qC38GymVHSjt&#10;2XOrKh/MTNVbrXZvOBBSMGrzNO62m532YfNgOx4cC5s0D3ZGva4p2M6Ixc5Lep322uOHu8/v8OH2&#10;tOw7/Zdlc2yive2Xd/e2nwz6zWHcv35trForP3x4Dyv65lvhzKzc2n55/uzYjWvLoUdmpuvDePBn&#10;f/kXaxubH3/2yQcffPDi2eNS6Iyi/rOnT375y49G2F6M2CtilvS9d5/PTC8sLCzXwrLN9ag/dF23&#10;XG14QanRmEAo9cVnn+k8E8KFozh/YT7H9bbNJMsmG+V6xbl543wtdFyH4X7ziy/Xb9/f3djsxHH0&#10;5Pnj58+fvnL9ytJ8uLG2ZayTK5ZkptUZ7O03HTdcWDy7vHohSe32bmd3tx9WxlJFao36KCLKEunJ&#10;+tj402fPpycn37x1kxqyu7tXqdXPnruktVldXeZUY6dwpVOvNTQWyfJqtZTnpFbGtkYb4w5cZZYn&#10;L57hbpQ0apXNzfXPPv/84Lj5+edfvPv++w8eP7BMP336YGtr48WLF599dndrfefNNyZ/7fvvnDm7&#10;kudppVJyXRmGwfr61vkzZ69fvmyUgmT+8qc/u/PlvTQm62s7m+sb0bA/Nz155TKOODOVgIwG/Xan&#10;CbcQxcP9g937j+4/eHZf4cSYKyFIlpnnz9ajOOGcq4xoZXrd0ZUrN+YWVyr1RhQlUOpGtb68cubK&#10;zbec8oT1Kpq7ewdHn9/9cpjZUnViemYhcAObRHl3r0Faor8u1eGot1P1xfb688f37yB6v3lx5ub5&#10;yTevLK1Ol6P2BrejdvMgz5Otly8+/fCX+ci4sm54wynNJrk3PrE6PX2uFk6/euP6eG26illz4nHF&#10;dTIzNYFvm6+8sloKwt2dnfsP7j198sxSxh7cfb6/0zraPcijSEVROfCWlxcznWJPg4NwBEuiIdwE&#10;vBVUXjDs4mJ6YrJWrsSjaH3thVG6Xqltb27BZUDE6EiYbUw0Dg4Opmemmq0jYrTvSE4I/AlMwhUM&#10;j8PBYGdrE5eds9OTczNTY/UarrpVng6GfRwql5bmc5NBaV5787WrN66dv3pRhE61Mba8fOYv/vRH&#10;jXJjb/elI/Ub33z9vQ/eK/nBD7/7/c7h8fqLF8Ly0CvjNLmwtHzl+tVLVy7Wav6wd2jS7PVXXvv+&#10;O9/2HTfLVLfTF9zNc/vZndu3v/xia+tFEvdUmtTrdbhQR3qeGzAhNWU5vDej5CQZYwTncDdwLUWF&#10;1dQao3JMsBT41XKA63l484OD3cGg53mOhKtDoOPKXGX4ZGOJ6vU61Oi5mWlKjM6zWqXU73YIQ7Bo&#10;mu1u4deVLugLgd1OWUN54cJQwHCo11kOVhihnGIVqORAcQOK1fGkg9AWKDvO30TJA1OOKwHughlG&#10;XU49ShA6+1K4UoDNwHWwI2NLKIeI3X0cVlGolMNKKSz7HlCDgw79RsmvB27Nd05R8WTJ4TgnuAxs&#10;FDjRDYoc2xLROSOKMyWZdjnxJcNwgOcwKRkXRTPBCMT19VxKrgikLElZdtySV9y1B46seE7NkXVP&#10;VB1Wdlg9kKHLBNeuSwKXBg4NXQa4zGJGOD8wazgtDLTYLxRCFMiWpNqmBmUexaM7n33w+MEn2uSU&#10;ckMYxScgzhNrklzlyuZ5TpnFlkc4wzaWazuKkyG6xSniezwmaZ7meabg+HoI99NcUS61sSrXWiEr&#10;kCq0QRPEERYpN2p8aloT2h0MO/0O5TRKks2d7TjJmJDYl9LccOlSLgjDcgsUlLFwgqiEfaKSCQdl&#10;wSUE5ggZer7vOaXA8wMcpzgj1GEOsYwxgY5oH0OLOIfOFMC8CYHaCMY4oaDuQRkc7ogCklPAEwTr&#10;CI33uDgN2aEYBTjzWHECdBmTlEC8KJwC7aFYvusgdwVzBCcmz5JIxanJrUpSrOz0eP3M0gK0KM8N&#10;494oVYft4UFvdDyId1rtdr9njJKCOFaXXTHXqMyNlRcnaw7Je51urz8cjBDUJe1u1zJeqTb8MOTS&#10;zbQ5Pj6en58PK9Xl85cWzpyNtD7q9iJlOoPkqNlVSpWCEIYG2YzVgmpJjJUDmidll81N1C6dmV+e&#10;nayHDkYsBX7g+9gmPcethOjkMcGl53KBk5WPnDInyvNBkh73+81O97DVbvX6veGoMxget/qdHlRD&#10;ZbkdFIxmcazGx+e+/Z3fvXj1G2+/87v/7f/uv3Pz9W+A2/rY1He/82s3X7kZjxJGpM3s1oute3fu&#10;Pn/6+Onjh8NOL0/y/mAUJ4pIb/nsOWs15MiEBH3UdYbJKM4zqFSWJNEo9MLxsUmE17RI3EDDlaWa&#10;Kq2ssZnJlM0JI8qq3OTItbXKmFTpPNNwJyY3aZoncQY1ztDHEEtYmmeZzjKVJioxBhsbgyuAcGq1&#10;huv6xFheqA9hSJyAXL/fZ4Qzy4bDGHVK6bT4j2WF67qOw4WgjBFCDBdMG5UkSZbhXJQnWZ7mOs1V&#10;lGSjOIXtwLspQ1Jl8Pg1oihNcpXlGs3STKEc44FQCERy7jvwYdwqA3BKJcPVgVF5rmHJTHI0Eo7B&#10;RDEvS5VVjJPJycnLly8Ohr3eqLe9taMUJEKosURragpfAYfPCXWFQK3kFID7gmvKkhhltLaWGgJq&#10;BNxyRxYa4nDGiBQuOjJCHcEZtYzgYjgzJDdGw3hhj4QwalBfeDkQZGgD70QwBE+H/ft3P3/08B7M&#10;VOtcK6WxBHmiUC4WFb2oYBJCdrgAfYdTR1JHSLh6WByMixjNCXEkl5g2Ox3CMJNZk1GjGKWEEKXU&#10;KIkGoxFs7bjdafdHg0yliqSGZhhQE/CpqNWMxFr3E3XUSY+7WXeQDePiBDvIsl4SdeLREDFOlkNF&#10;C/XS4M9oSM9qYnJpaSgclwlXSDAmHSGYcpjyBJHGAI7F9Q1h6GSLsBtcMX2iUZTnhOpCtkQwDn/i&#10;CMkIg7eEOPJiTTUaYyRLKWMUSykkp8QwrStBUGFJqf/86NPfnzFr3bWf/vyf/wd28HLj+Z0Xjx7W&#10;g7pPw6laY2Vh2vXIcWffWtLuRuvrR4f7tvjvFA+PDDWHR9vN/Ze3zk98+Rf/2dp7v3f88CM+PJqs&#10;eiWH+k7uShuUGtcuXXb6m1/8i3//3u//r7tf/LPHP/vPW2sfuPowi/aESGZnKudWp+ZnvelZ8o3v&#10;lBbPy7AWL67IWj0waVJxw+nG3O5Oy6tP8/LYw2c7H3/24Pa9p7m2Vy6veDxv7e9yi/Wr33m4ddxO&#10;g5Bu73QGPT1eW2iUpo4OW4YIXFu8++Gn773/8cHuweXzK2+/dvOjDz99/uzYd7ALsG+/eeuVS5e7&#10;rT63/sbansoZ4x4VnHJy4VxoFNla171etLa2dnh4dPbMxY3t4zt31toDe3Acg/jszAIX5Tx3D/a6&#10;ScS2t/rDWIwi6K+9ee3Ct99enJujF86tTI3PxgMoZsqonpuQl8+vHrZ6e83ho8cbH36wsfZwrIi6&#10;BwAAEABJREFUs99J01gKWRvEttPvcJK9fm255LkOpwvL8/gS4frO7PzU9CRJ4yG8Bz44DEdkbLI2&#10;Plv/8LNPoqz/6utXbr1+9p3vvMGpc3iQe47cXF/b3d3GZwd8wPzywZf3nz+Grc7NzB4fHjaPj3Dp&#10;+O1vvfqNN266lDTK3pnVhZ2ttW7n8NK5hXfeuHD1bH1utpFja6YWJ7dWp7V3PBxm2WG7nWkSeM6o&#10;lx7s9EO3kkTxjevL9Ublxebun/zFT46ODlaW5nHRU3ac0aBnDa1PLV649moy6FZ8e+vG6utvXHOr&#10;9bHFM4Z5vU5rePzy6lJQ522S7G1tb7R6w/sPnjSbzUtXlm5eX/HyfLi7tfv8y/0XD7qH+3FvYKjX&#10;62dLC3O3rl5yiH7+4PnGXn7YDogZ03HA8tCT9ScPX26sb+GSN6wFi6tT126evXBptVwO+63e+rP1&#10;118t/s/mjbExyST7yZ//9GDr4OXaxuH+ARyuhpPPMkEFzEYrPRqOkCutGGdccE4pYwxrW683rly5&#10;MjEx8ezZ0zRNUUmMxar0ur04S8fHx7e3t9eL//OoHRtrNJstyiiS0YU15krdv/fl5ubGq6++Wq/X&#10;fD8ABfQ9Ojw6OjocRsNKpYILrbMrqwe7e6ATlEKO6CpJ7ty58+Mf//itb7wZ+rJSDY6ODyZmprZ2&#10;93Z391dWzw66wy9vfwk2Pvrg/T/4L//Zg/sPms12HMUYZWVlVWm9ubHdbHbCclUZm6WmWhvb2N74&#10;0Y/+5OhwNxr2sV31+91C7ymFX0vh9rT2PM9oA1EAmKM9SSh/BWrICXKVWotoElyVZman42SEE4s2&#10;yoE3kkwI6vvO/PwsZtPtdfBYLgfDXhcKKgTDEK7vDQYDSHc0GuUqgzfLjXakk6scbENu0EKMCEFx&#10;xlD4m6CWnMBwQjm1p3AE/xquFL7gPnIpEAr7kgVO8Sg5dTm8qmYmxwYoqRXECEYlZy4jLrN4Gzq8&#10;5IoQkLLiO5XALZ8Ayt0oB7iVR6EaeqXAL4cBABkCpcAreR7GOh0IIzqMuidAATsQth8AHPqORKTo&#10;cuow43DicuKJU1D0AjzOApeXJAcPKAQOR45y2ZM+swCYdPlpY+FJ5ksuiQYPghFLFDYAxqjEHivE&#10;wd6Ox8nR7ovP3v+r7tGuI7E7mizLLEPkw5Q1mhTrbgjjntzZ2233uts7O8fHx7j2i6MkSrJmu4ON&#10;ENvYKE4G8HCUoXGr0yVMYgdKc1jOVyCWFaFQinjFZArht0D3Xn+IKGR7d+ez219w6QqcIZWJ0xw6&#10;lGQ5HLoyJM0VIX+9xJwLgFJKCOEcysKoBX8cM6LGWq2hj67rSkeiAcqCi5OcQ4ETBGTQH6ONtdgL&#10;tdL0V4lRxjiTnAr21+CUCGIBzohgWAvrCRyNOGQeeqLkSgDC9yXzBHE4xSqUUO/Jki+xHCXPQT06&#10;Wm0gsU6322w20ziqlSuTY3UYCCU812SQZAedfrM7HIxiTawDBZDoSAOXzoxVzi1PXz+/fGF5fmVx&#10;DtqFsaCBjGRJ3Ccqszrf392ZHJ/wA3/17HkHKuYHuTXKWFyHZMrk2nS7Xc4JY4wwypiFbLhgALRa&#10;cAMOG+VgfmJsdnJiqjHeqFUC16sEHrcGTlzrPElixrmhBKcFKrgXBJ4fOq7LHVlAOoYJwoWxNFF6&#10;ECXdfoTAutsfdrrDZi9qTCy88fYPJufOTc2uVOuNOMql8B8+fMwpvXj+bDZMoyE2RoMvb2+99dbS&#10;0lKpVFJaO46XKuhJjpMDXB8nNM+NwIFQEUe6kJDjOCrPW80jz/PgjSxiGcrBoiWIgmiuLZRCWZLl&#10;OsnQ0CL4TWLIPhkOoyiCP0ZFhnKqc4RcUIxcqUwXlDBTx/cFlkFKKQQXlBBCGcHJEC2pJYKxOI4J&#10;YYwzlWaEmlIYurBeLnzIxXVLQVAplVAO4eMch0HyhIBhAPdkaAxVZ0JgIE0MBs2NKgDDyzLoKmd4&#10;yVGAlhICm2WCc40NRinkqKeUol5pzRlHgVIKTiijFmvAqDj5WgUTwLhamzxXjHEhJGOkXC7jw68f&#10;BIyxSxcv1Wu1K1evUsKNgbwMBQlQ4phfQRajgTJGNKZwpKjFKJi41rAaEOAQjZSSEIJmkBPKGAZl&#10;Qgi6IKPMIgdfkgksN55gocRYgBOK44zvSsmpYCRLBwe768N+c2Z6ClICdbAdJ4m1GD/H+oEZkEU9&#10;pZSxYrHJCc8gDq5BijN2wgMyMHYCQUGZC4ZcMCo5c6XwfbccBp4jivWSnKMnVpQgalXUYJOxSus0&#10;z6Isj/K8G2fNwWi/1T/qRs1B1BvlwyTDxy586W72RwedXncYN3v99mCIbyTa5FgNz5Gw0HoQ1D2n&#10;5IiSpCWHVjyBe5aGx8d9t+F7NdepOrLsiop0QyFCjt0E9s4xFwJOOBITYF4KsGSMLmSgoCm20GxT&#10;5A6aaqWTxCSZyxg2MmY0TYZ5a6fOBp//4g/y3svm7tPbn70nJJNe7e6XG5981tzZbW+sbx0ft7FS&#10;UI/93aOFuYszM3Pzs2dfrG8dNnuVsi9N/2Dt9mjv0aNf/sXweC3t76lRr+LjC7FiJisH4XilNlkJ&#10;bqzO6damnx1dWqhN17C1cbC6sb7bbPZ3dvbX1rbGxsirN1cbVX7x0nIS50d77Tx1t7eGW9vp7hHb&#10;aXNaXbGlxRvf+M0rr3+nF+nd3d1yyXv9lZutw6PRMHOd0rVrV379135rbu4s4+H+QVd4oRcE61ub&#10;m7u9WqPx2htvrpw9Nzs3C61wXQiACG6NSsbHqq/dujU5PoX7424HzOx8dvvTT794eOFS6fXXrvzg&#10;nXPfe2f+rdeuvvnm65vb24rS7kA/fdkcjaTjNBgPRnH+5b0nn37+5fNnOztbzYODlic9nSe+B00c&#10;qXRwbnVFpeaD9+/d+/L46fPnymZB6OBS0g384y4GJG+9fS0oVZM4e/T46Zf37zcmajNTE1fOn7PZ&#10;SJg4S8zzZy+brYNcZXNz08sLs1mcvfLKrcuXrjbqdHyiTmhWrZPPvniX8rhUkmkaLy6eWV6eqVRq&#10;nueVgpIngniYHB4eHB4Nj5p2a/uFVtH1V86fWZ2pV8NW88CR5PKlc/WaV1SenX305PNUNRdXxheW&#10;FmZm5ybHxnEv3KgH73z78uqZldEoikeq286soZcvnjk6al++cPn8+QvDwSBK4Dj13ft3P/rlL84u&#10;LyzMTFRL4cmpo73+4qlQUd47qoWiGrrckdV6LR8NR83jc8szUfe46vnPn7w4aMVGjtUnzo9NnBtE&#10;ttkaHR9Hz59uf/Lhez/7+U//yz/80d3n24cDu9VMDKtu7TW3Nnfa3eHGVuu9j+4+/nLNtY4gdG9r&#10;fbLmjI/JmZmy62o/EFHS29p90WofjzfGvvX2N2uNMeEE8OZJkrDm1vaDz+9E3aHjeBNTk7jfwdm4&#10;1+7naaqNHo6GgDUWnovSwodai+3WEXgW/OrVa5h5q9U6PDyE/cFX4nj36aefvETITsmf/dmfwT8v&#10;r6zEcZSmaeFupOz3+48ePeoP+gsLCzCqKIqfP38O/7Wysnzr1q2zZ89Jz02Vev70WZam586cVVn2&#10;+OFDTri0/P/w7/0f3Gpw+dZlJinCAs75rZtv/Pbv/N1SbcLzq8NBjHBhd3vd98zh3sbTB0/KQe3a&#10;tVtnVi/tHRy/eLm122zPLK9ef/XV67deP+p0f/ZXP//FT386GiCAFuON+ne++82V1QXCGVR8FKcb&#10;65vNwyMAc8aUYTMAPOtpmVJUo+IroNLYwsM60oEQZqan4Sy6nW6z1UQXISWltFarj42Nra09N9qg&#10;Ta5ySN9z3XNnVkpBiLCy3Tze3HyRZqMsj5CnGT6aU8Hh44qxsNdiFFD7asj/v38w3CmwZ0hOJWen&#10;cAQ/BSIYBF6BI0PHKbkOnMEJENBTl1PBiGBFr9PGruCuRHAsXCk8yQFHMMAVzBUEcVvFk2VXnOSy&#10;7AgANlfGZwvX8x3XldLj0pHc5QhXvyo7oClAhIMIyoDk1JHEEdSVDMGi5xYhI/JToAYI3SJGrAQO&#10;xqoHYcX1As4Ra0pKRMEzcutI6gnrOqwaBJ7gTMPHaW7I5vMHP/oX/3Tn6QMzbO2u3fno5382HHSw&#10;TIILCIcwmuSZYSI2hrneF/fu/vv/p//Tn/3pH//eH/xBq9tR1mCHE44TZSeNvHAQ5wfHnc4gotLv&#10;DuMUW0lGkl9hGKk4NmlKck2t5e1Or1oZ63T6vW5/MIgDPyyXK4QweItc20ybOM0LZDlSnKZxFicn&#10;UDZXVhmiETAxdhoZUIRsVkOJjNaaEKJyneMmgTAQVOiQo5LlUBdD0PMEBQllbA7toWhGKKWc8X8p&#10;CSo57n+I4zB8FYH0AOzKwInYRYgY3ZcoBy6UBNvnVwgdXvYcnN9qJa8aeJ7LhbDc4cbSYRR3ewOj&#10;MuxS49VyGPphqeRIh1jWGyDMHfRGSWYJWPY8J/QxoJ2uhheXZ964vPz6xaXvvXntxrnFVy+tnJmp&#10;L01VJ6pB2XcatUrz6KB93Gw3m3mSDofDsBRyxnGxGlaCAPQ9N8pSrxS0+r3jTk8RmugcPi3VeZrk&#10;aZQRpUueD91oVMqSUiheOcSZsxS4Xg0BqHA4JwwqkyHIHgz7gyxOrNbWQoY2U2YUZ8MoE15Ipacs&#10;T5UdJgp3maMMcXyKGQ3ifHv/uNsf7u0ejtA0JQvzK8d7ewHjGDEZxYqYVq//6PkzcGUo9CrZ3NlM&#10;80Q4ThzHGMhSotKMc4FlEkIgImScZXkC51at1wghqJdSGsoMYakxsVKJInFuklRHiRmOcgwyHKkC&#10;UQxXBkRJluZZppSyJtdQGeiFIRCclJYya4mhhHFuKTHaKGMNZUjWGvhtISRGRAGD+r7fH+DboAJ3&#10;fiDxRkqKeBGN0ZFABRkUoABqGOMoSSk4Y3hlrUXZwSFBSMYZA1FKi3pjtVLGFEK2FsoDiozDjDnL&#10;VA5uCaOcMWV1blSutbYWrTNdvKKc+4Gr8hQGIiWjzGINjck3Njfv3r37+eefP3/2rNfrgWyeK8/z&#10;OAgxTmkxOGNFzgUeYaQWnORaYSyIJtc4ChWeQwhBf5XQXgohpeRcoIxqdDFIJ2aIMjt5gXeCsiJn&#10;3EF7xvHIwR9hkKFVceto6/bt946Pt3KVxnGGKYEDhwmjoBpWMO5JB6MwajEdA9ZxM44VIgZDUGpB&#10;CTP4rwJjF8AvOGSeKz1flEKnGgRV3xkL/LGy1wjdisdDjwUuDRyK2E8YYrWBsmG+hvHUsn6ujgZx&#10;a5B2oqwfqUTRSNFBbjuJOugNulGagSEmmHAkE56ApyVMjVyb1h0yFvDZsgfMlORUIMZcOy7tmEOB&#10;OqcVHPmM8Y12jYXHdohhJjc6UTpLsX55biiBlFzGAybK3Am5EwDC8S1ruH4jLIdSSkqY0SRXkspK&#10;uTHWGL925cL0ZG1mptaPyX4nefiyNWLji1cvJsRtdonrh1IU/8hhbGyaauf8uZtTsxcM9SFOhymR&#10;dl0lJGMAABAASURBVM3wyJOakWRxvlKvCNchkrOS69XDciPwKp57ZvXVi1e/9cY3fyjc6nG/3xoO&#10;NzaOra0TW9em0e3Jg31IgAitpSE0JXnEnj8b7e7yzKyub4cHvanZ8781YGds/fryzd+88uZvn73+&#10;dneQ+2EJpvTWm2/duHLh17//7emJiZ2dneXlM9Ivb3e6MWHlRm317Mq//g9+a2l1CbdID58++/Ff&#10;vR9nOZZVCtJtN2GGT549397d7/UGrnSCchCpSHjm3Hm4W9Zubk6Nk4m68Z18Z3vNL/kPnjzn/thP&#10;f3bnF+/de/hwd2PzWBu3VBlfXrm4OH+GWnYWl82hXZoL3nrtzNHeWui7kng//tHdYUTGZ2h1onH1&#10;5g0ZCu7SRqMc+H6ck49v39/Y2V05v3rm3NzkZBnfEwdtHFpiYvMzZ2bffH1+dSmsVlzJ6cHu4cbz&#10;vbifMiVJjkiA9dtHWvXm50qXr0wr3ccFGaVSpdnZ5TPVan1n52BqYtlza6FXLQc1rMvYBFlcnlhY&#10;qrpOzxEjqjObKaJIJWSzM7WpybIikREpD7V2suNB64Nffvz44ZM8jqZq4ex4Be6X5FpSUgoI2Ftb&#10;e5EmOWHekydr/f4wTe3ZCyvffue1/YONO3c/sSQPKm40bDPV7ew9PX7x5XLVDU0+aB06XKe9Fm83&#10;F8Kg0+ncf7q5sTkKyxfPv/KbpHKuPHMzF4vVsZuViZtO4+r8+TfDxqRXLZ17+83z3/jNs7d+a3z5&#10;7SGfy5yZt3/tt95+51v18dq1y5dsku2urb18evfscvnqpfr3v3H27FzwypWluZOD0K2bl7/xrddu&#10;vnKrWhu//2D9gw+/ePDwqSGM1culzz/+ZevgWBAHPqs7GArBiT5x2VzkeR6NIsYZIUQrXD/AX1Fj&#10;bJblqEnTdHx8bG5urlqtHhzsS3hlx/Ec97B5PDj570oFF6grlctomSs1HAyK7adaRYw+NTV9eHiA&#10;eimF53kujhhaM8bwHXx1dWVlcQmrGA1HOPi6VOysb/7ZP//TQb////pP/p851b94//379+/v7+zj&#10;7dTMNNh++uQpWK3Xakqpo4N9rTXlYmxiJonzf/HHf3r79m1N7OHBUTSKf/Tjnz588mRjff3HP/nR&#10;44f3G5Xyd7/73b/9t/7VOo6BlBJGGcP3teNm62jQb7sOo5QSrLW1xsBpWZTxB/nfBNi21mKCWZ4l&#10;SaKNkVJCMpjXYDDY39tDpTF6GYeYlf8vJX8BZlmSHgaiAYfvuXxvMmdlVlYWQ3dXMw1rQDDSCLyS&#10;ZdIa1tb6ge2V6XmfZXuttS2TLGZpeKYHmqehursYM6sqmekyHw54/62aGY1svbffi/wrMk6cgD9+&#10;jv9k93ixVILDwvTLly/D8UGBgUQH+wcFoIbn2bGYbVn1ShUGAPXA38B2pmVijGFxSrqMgFf/vwGQ&#10;+R6AVRIE/RlQ0FEkKEYAKiWaSnVNMcHQq9TUVFNRDJ1aGoRoXdApVjHqAsUUczC4CkIAOiUqhldY&#10;o4QicDZCIbAm10CGwKZCrVBDU01VMyjRqWoAi6GtKbqqqBRrsCZBMBcW1AgxKO3uS7FBsakSCBxN&#10;nRoaBohpFAAegRGWRm1DiekKXAwSup4yzaSpJQ0jbRkJy4ybetwybAvCL1hA6FjAeANLS1NtBS4P&#10;CiQnknZ8qLenP5O8fOGtZvkgaVksjHgU4QcFuBYAkyRe39w8evRYb19PqVxIJOwvf/nLcBEFOcZU&#10;2S+UytWKQKTVcRaXVznCbhB+t5aYfw+YkNDJBAr8CFisUNU0rKNHj5umDZqSTudgQz+KJCawZhiJ&#10;iAs/jIKQwRTwZhHnIWeRYF7g+2EADSYEiAFCCGomUQgjGEOSwMrwiomu4nQbsquhlCqUAm8J7CKl&#10;5N2pUshuI4LCGRcc+mE1SoF/hNAHoBJFo6raBeCXDktTDNLyEFSKARSCoNY1BTgS0zVT1yxTN41u&#10;bVumbRl2TDfNLosJRRjDXYh1XB8KjyLYRKHUsqxUMh1PpjHRK21nbWe/1Gx2/ICxLuYgqHFdTZpK&#10;ysC2gsYGMjNjA9PDvVNDfYP5RF8umbJNTaEwDNADxHgUEgk5YCOfzaQTKXDqyXgCaMQ497yg3WmD&#10;Tu3v7bVaLcd1Iw7cDjsd6G63G/WO0yoe7LWadWAQUEVXNduEHHEMGsD0bDaVgVyNZYKqEqIyJqII&#10;kkgRpKkDxkv1eq3tOgELBPYiwbHi+AwphhdJN+xGf07Ei43m+9dufnD9+u5BMZ3Nu16HhX4ikQDu&#10;MyGISsEOcEApDCkhmqYJITquIzCiCvU8jyCkUgV4BoQkBFGqALPhOyfBOAzgdKHnhyAzru+3HdcN&#10;Qj+I/EiGTECY7nssDFkUAefRA8yjIAoDwb2IOQHIE4+4DALmdDzw+kCcZrvtOD4sxTliEpDiAbyO&#10;GMbEMCD/JhUFxF/b2t5eXl7mAiJgzTA1BB6Bd0d6QOvA44Jz2FB0/wE35XcLLCJBEgihmqopVFEV&#10;OJYCj1ShmGAYBRNgqYcAohhFQkpMiIoQ3D8FKIDjeF4YRJEIAxYEURR2626XH3HOgG66AdZICskU&#10;BTMeWTFzamri8PT0yMgIyN69e/cuXboopWjU68BNFTBQFdjo4e6wL6XkAYYEuKBoBqIKKDhRVChS&#10;SlVV4K4BEwGoohBCKO0CHBfewnQASoA5cCBKqQJLwQk1RdVV1dQANY0SigkBPO14rFrZe+fNl/PZ&#10;JITgrtsxTU2lBIgMFt40obKgDQsRiRCsLuEXUANaHHaBkB0Wh3NKKeAR2j8IBLYhWKMYFtQ0xdAU&#10;TaGaimyDpmM0Z2uZuNabMvtSel/K6E0acZ3ENGxgDEZYgRVZdwsu4eakSKphoiGsckElUkJJQi4x&#10;nAUoG7MNw4oZpmVAuodYKkqaSjau9adjo9lEf9IYTJp9tpE1yWBCH0lbI5luP7wayyZGMvGhpJ3U&#10;SELFNpVQxxQESRaFSCwFfPXVCbEpSep6UlfTmp7S1YSh5iw9qSpxTC1KdIKTlpm1rVwyAZz1Q3b8&#10;+PFjx4/pWmxmZkoxcq7QP/zJz8wePTo5Oa6qKPT8IIg0w04ks5FU1zf2rt++B/hnUrS/xyYk6u3L&#10;p3I5I55eXtm8efOm77pIMuAwQcxplarF3ZGBnpnpqdmZwxbkAmpl0BfOtOXFDSBLPJHpBMKMQb6G&#10;LN7fDVxzZ8ORkZVO9eh6FjR4t+gNjhzX1MTwyOTHfvgnhJVf3i4PDE8pOmiP6jktFjQ9t3b/7o1L&#10;l99ZXLpbrVS2NjdVTdXjBuRuHL/zpa++cm/hfsvzV7cKjTaCsrq67LsI8hS5fC8kJm7evZVKJSr1&#10;Yq1Znp4dHT3UOzyWzqSVs6cODQwkMlkzlY4DS5OpmOd3NjZ26k10sCtHRo6ePftswKkbSLjqUyXG&#10;Ium326eOHRkfAnrzuK2NjA4FPj801geXi6GRqZidXd/YiSKhKyTyfMxEGKK1LVSoufML6wfF8u5e&#10;rb83e+b48Xymr3TQwCwCWw158cHensG+IU3RMIag2TB1w+20q2U+NjZkx0wrBlylnu+BbAM79g7W&#10;ao2iZYJviSvUjFmZTCL/5PnH4zE8PGin0ombt67v7x/AR1dKaam0N3M4PtCfksLHiPlBJ5NLUl22&#10;vOZBsVhpBts7xVs3t8C8aJqSSaVymQzCKJ2xDk2NZHMJ3bBv3b4vEWS1kesjONrufgFj6ocREwhT&#10;o1AudZrFoLXvlHcKa4v1/Z2g067Xq6HfSSgMOQ3Ljk8de2Tq2OPTx57gWkpPD+uZycmTH4qPnPfM&#10;w64x0TGGjzz68ZmzL+DEUAcnfZJgNDl55AQxY29eeGdtZ+Pw9GjMIITzWqV4/MSh/sFEOk0NPbRM&#10;xFlnfXNxd299dW1xceHejRs33nzz3d3d2s5uudH2LEsn8bQJ2HzntXecdrhwf6PZcBYXlxgPLduW&#10;BMOdnIIBUFWOJFjPkDHOOaUEY/iey0AmIGUehmEul0OUFgsFldJyuQKP3blCYIQIIdlMFsZArOx6&#10;XsyyYLKqKK1WKx6Pp9MpVdVAIsMwksAB34carJ6mgUWjdiIOSx2bOZKLJ3/jv/z6L/y1v37s+OxT&#10;Tz1+6szpcrnqtNqAxtLSkgZyoaLu9yPEG43G9mbJaXOs6V/99jdeeePtWqPV3zc4MzXz6OlHvY6/&#10;tbX1xuuvVxv1vr7+GCQRDaNcqodwDTezmBhgFlc3V3/3t3/9S1/+4+3NZbfT8H1XSskZg1eAJ9Sc&#10;gTAIaAPAq4cAbUAGQKFUcAHDINMDzlOhiqppxVKpVKxsb+8YuhWFrNlop9M5ENB6s11rNBRFiaII&#10;qNHfP/jySy//ws//zR//zI8tLyxKKWw7JoQAP0oJgZW5EPIHCmz6fSAUfR8QAvQeQvc9OAlCEAD0&#10;f68NTwILDkCkUDBSCKYYEYpVSjSF6mo3yDY01dRVA8irdKVAV+FVF9TuMBjZBUVFRCVUo4qufK9B&#10;NR0Tih4MI6pCNBWmkwe7IFhcpd027Evxd/+2BxowWFMJ7GXoqq6B4wHPp+ga0RQMj5bRTcqCQoPf&#10;iJum3XUbOGYocUtPWhCsm8kYmDstptK4pmZsKxkzKI9sQ01ZuqGguKG3Ol6z7bk+2GV1cmR0cmRY&#10;p8Q2LVM3KCVAGQSFQJ7Y+c4br118/518Fq608b39PRDazZ3tnb19P+J2PL6xuREFHpwC6lq5FDN0&#10;AswWksko5MHDmiOOKRZEtJxm1/ci5Edhq9NGBFfrdagxpSHjkGUH3xNxAW5RIAJ1IAQT3UewHUEk&#10;QiZhDIRiThC0PScQnCEZchEI6THhBKzpBB5jbhCGQsKCEZcIUykxJURAvCQw6eohVjA4R1Bm4DZc&#10;yQVsEXIGwKWQCD0EgRHCMJ9BjZEgWCoEwzEV0uUj1LTbgyiSAGpXGGFRBP0AEEkDAKMtQ7Et1Y6p&#10;MVOPxWKGYSC4/HMBoZ/EEIrwKOJgRiIOaylSMYWiNbygCmRyfOhUFF3BBEmuwuDQk0BnFGXiRkzD&#10;IvASEJ/xwLY0HoWCBRixKHBU0p1wsLNtUoTgG0cQwFWtUaqANcymMgnwAaqSTsZTdsrUTMO0NSOG&#10;VaKCkKlYSg4xOhhBMCCUojBkYRhi6JaSMQ5tzkGJkALCrxpCSqAOEJ8jHEQyCBnE6G7AoZZUa3kh&#10;fH5pdLy2H4WCNDqhlekdPDTVZvz+xnqhUh0YGuYgZVSyrlInsqlcNp2GgLo3mxkdHADhbzsdEHdg&#10;nEIVVVXgR6U0ZpiEUIVQgWQYQYoIU1WHxEkUhgihiDMWCRCSVrPTclzH89stp+14jucFURgJziXI&#10;AsKwqEoBbZCQIGIRhykcRgD4IXP90PfgNLz7QmJCVEkogW10XUoRPbhXhGF3u8GBgXjchvBCwMqM&#10;dwtjQRC4Dmzo+b4P7ShijHW3hTEPQGCMCUWqCudAVOm2KUVAZBjZBQYIdX+HYQTTfc/3Ai+MRKvj&#10;dOAmAccQly1oAAAQAElEQVRgotV2W61Ox/XgBRwBajhpxGXIhAfnYUCF7o4wfXcXUlerxWKx0+no&#10;up5Jp2dnZ5944ol4PG7FYkAx8FagEIhSqqqqpummAQ2BEQhnFz9EYBsfMOkiJTCmMAWOwzh/cBYO&#10;OwFBvO5Zu4cNwxAoAQdUVBW2U2BN0AFCoQcmSiExuDqMH7RhYAQ3gvWVRUUh5VKVEmV1efHqlQ8U&#10;lSgEAegK+GyVIkmkIBRpqqbrqtYtFBYntLsOxDddQAIICNAVSckRPBIJhcKiahcTTQGzCbaU6BpJ&#10;2lrCwCmL9Ce1wbQ5lo5NZOOjWXtqMDvamxrOJfpANywj3s3zA5soJggrCLAmYAIQZzyCjSCaNA3N&#10;MLqKAkZEBL4qWEzBCYMmY1o2buRsLWsq+ZgCsftw1hrJ2cPZ2EDaGEzq/QltMGH12FrexGkd9dt6&#10;j6nmDJrVcILwBEUxKkzMoLYJixFpYxbHMq7KrK7mLTVn0pSCbSJiCGkAGO4TgYoZMHds8pDrs7WV&#10;vbaHewcOj0yePHz0lGT1Tm2JefvD/Vo2E/c8F7zt/ZVVpJnVjut0Or7XTMbEqRPjHd+t+dzFqac/&#10;+pMnTn/UNPrTiYxtmZpONFOBW//d+Xevvvflm+9/de7O2+3Gvk5l0rBYwDRNs+LY57Vyu+Jj2nTN&#10;i5ebF94tBG7vwMBszLI3thbqzYORgfzVC6/tLl30a8trG3ekys4+cR7yWyL0elL2U4/NatipVNfd&#10;oJrqtY2EimTw2LlTUxND6bixub68f7AHYllptle39xsdBCFdT0+OczY2kX3iyeeIYjihk8ymiCET&#10;SSPfG0+m1Xp9I4zKwyMJiR1fuKplLK1uL6+uF/a3+3tiM4eSYwMK4mj+9tbS0t6dueV0tr9S7ayt&#10;7owPT7vtcGNtM27otmH4gbu7u1urVUZGxp1WsLq8+9or7968ei9hJKig473Dj508NziQjhja2Q7n&#10;5ov7xXY+FwMzm0ymL1+863UwQsrB7t7I4NjpU4+4HbG9XUymzEceOWXF6OLSncMzcbgyDQ2OpRKD&#10;hX23VGj19WcDVj48m8vmldWV1Xgsm0xkD/b2fNc1dPrss4+OjQy0mq7jEMehlCaa7U46m3jqmbMx&#10;i0Ac6Hf8tJW0VLXVqBsQAOR7KKQ/QmVofDzVM1hudgA4JowhgsNMxujrhZsVOyjUO07Y29+TTBhz&#10;8ysHe818z3jHI7vFtp3uy/cMaAqWQatZ2e40C4Yi2q1aMpubPXlsYCg1OJzVLNuV6m7NJfGMFrPV&#10;mB2YdtvMrQWpTvpEzZrCvY/W8HhHmcz2Hx8eOxYITYvprda26+wwFGIV72wvs6iVH8y98IkPZwby&#10;DPH8YG+mNx9LJrYLWxFuqmao6MQwzJGRkd48ZKjx+vYeVtDk4THyIz/z4+ne3NLCwte+/HXBydXr&#10;t7f3dsFggrFw4QKKkG3HKYUzM4wxY4xS6jgutKWUmqZSSlRV3QMS+x5Ep9lcriebRRhnMun+gf52&#10;u33v3r1qrVqv1YSUhmHs7OzA3EQiEY/HVVVjjMMKsBd0woJgColEvu/DyGw+v1c4oJTqVPmN//Jr&#10;z7/wHJjgKxcvKYp6aHL6/ONP1ur1laUFhFmtUjp6ZObw4akPf+Qjp88+kkikUpmcbhqu77U67Xgq&#10;rZkaxN9HZo+NAyMT8XLlwPPder3y+GPnn3/++YlDM4Sa91fWbs3d/dpLX/nS5/+4UNzOpC3Oo5s3&#10;r8MRODAcIQyGTECQg6CAUYZOAGh0HwH17wHYeBjJOANHQgFXVYGTjgwPJ1NJuKsANeBoUMOs4yeO&#10;R76na9SO6bZlXLt85fd/53er1fov/uLf++a3Xzk0PYUxcdwuqSncyoSAlaEBE/9C6L6GEQ/gzwZg&#10;ITASmPwPgBCsRRF5ABK0GcMQOJ2gcFAiyQPABB6gjRQCQAjBlHYBYwQDMIzB8JY8eAsDkEq7wZxK&#10;iaZQXaGqShUV2kTBSCEYnNrDAbApeC94C43vw4PVEDghIrs3CoIEADxCP8XyIWgKMb4HpkoAYhoE&#10;N4qlkbiuJE0tZZsawaYCPdQ2FNtQVRSZKrJ0enL2SCoVt2KmaemaQlcX7ldLRSlYEHoi4hAbwUaM&#10;cSS5HVMalX246bbajbGxsceffGJ1be2rX/865NqT6UwykQFT6HgBUVQzZktMVMNUdJUo3QMDdaCB&#10;CBZAdqCxqt65O1csHcBhNU0pFg9ATO7dm798+XK741brzVYHkrMQgnAIRDiIskAQKnIpBcKIQLjW&#10;rbmESJH7THSiqOkFtU6n4TjtgAE0Hb8FYQRnPo8gLmSCe2EAwTwEN4J3WS8JBkZLjDAlRKGapsFv&#10;gvFDkD9QIs5CBphI1q3BQQgJZ0AESYglvg8EQQ8iUgrOYQMmRBek5F1OYUkIGIru3y0oGMMcsAwY&#10;Y8Af0JAPdAdqWNZz/UqjU6q3Ki2vHYhKxy01nEKleVBqVJodP4BTRG7gg9FwO63AdSBujxuq027G&#10;Y8BJomLEIEkThXCRg10wZxRzSMIND/YnYmC/zd6enKYowGrQNYiPE3acUALognnxfQ+MWyRCuGUB&#10;4G6MgrvHkTLicAoEnRE4ZxZEEZNwMCGiSIAuI4TEgxJBEV0MW45brlcd32u0OiHj0ADit9rO3kGx&#10;1u4clGsuwz1Do31Dw4Vy6ead277vYko7rldvtoqVcsR5T18vWM5C8aDdbiIsAFsgOfAzDCOVUlUB&#10;dZGqgkFy6o1qpVblArjKwVoamo6xhCkSdZGE6MR1fABY3A8DQMP1Q8fzHS+AhheIMEJ+EPlcRAiD&#10;pHUh4hH8ktg0YxoACIamiweCoiq6YZqMMzgyVRTYFM7NWfd3Op2JxRKmaYMYhGEIXQ/HKIoOA4Bc&#10;wG6QAVVVQNIURQXAGDpA6LoAbwG6zxS0hEIXPMIsMPi+7wUPCoTnrudCEzoBB9gFXrU7HpzOc7tj&#10;ukqK4BIoHrwFQQjgdgKAEQW7T4gCX1Z3tvcggbq4tFQulxFC4G4An3Qm47qO53qwIMTfEJwL2FtK&#10;GADQarXglRuEQBXHCxrNVrPZBBygv9Nug8vzPC9iDJjPOWOMYwI6hAkcglKYzrs0ghddEeKCR5xF&#10;ggdRFHImUHcLSmnoB3bc5lEA36iBCJVSYe72rYO9XdiIMQ7IRFHEHgghpWCQEIxRFKgomCYClMIS&#10;iNn9jR88EQz7dh8fNAhBAICLQpCuUF1VDF1NmHrC1JIxIx0zE5aRS5gAedsAyNpGJqYnLSVpKglD&#10;BVuqw1a4q6lSSCZ5JBgH4hCsKFRRCONhGAE9/MgPsEQgn7qqGapiGgAkZoAFJkkNwbeydEzJxtS0&#10;CUBTJk0DxHDOVnrTxlAuNtAN6xNjueREPj3WkxrOxAeT8b64lTGNtGUkLM22tJilxk01Ziig4PBB&#10;wNaVhKnHDT2uaQmNGKJDvWpvJtZp1fZ3N3VVjg73njxxeLC/hwedG5feOdhdtSxq20ap1IA7LRby&#10;+LETYFYOH5197MnHUmn7xIlZsL2GnbPTI088/6mBsdlTZ5984UMfz2TSigxjahRTgpnJ3pPHRi1T&#10;KDSKJ9QwcjVFJUTxvKCnp6cvl0wntHTSBMZVqw5jaKB/aHRs2Lb1RrNgGlLXQISrlh759c27114/&#10;WL2yv3pxZ+F90d5NWTSdMqulbRhGRGBoZGCg79y5M8Mjg9evX11fW1IICsIA1Byu6iBGtZo/Pdk7&#10;MtQXMw04jkTKbqF6487dzZ1NJ2g0OhWfdeBOaGiyfyBz/Ohh0D7XCaq1DpdqIp6B2ANTb/xQ9nOf&#10;++jkxACo9c3re+0OIyQxN7+6ubVXKJQd14nFbFPTB/sGRkfG0pm+RDKnUCPiImanPU9AiD8yNl6v&#10;14f7+pOGIaNod6fe34+T6TREXHYiFUumIMjb2d1wfOfUuVOjI6OZdG53p/DGa+/sFAqIUibD9e21&#10;P/yTP0xnM+ceO+f77kGxFAUilxmaPnRC08x4PAWfERRV9/zQ90PX8TGiuUx6amzMoGBKyPTUFKRx&#10;e3P9CHWD9Xw+KxAXVE7MjPcM9AUh06nFXOy1udcMC7t8dyfstP1atbW7W1hf36x1P7gh4L5gkeO0&#10;PL+lqnTvoFA4qFeqvtsBcdeW13a3CxWp2e9duf27f/jVlZW16enpmdljVNWDiEMqIZbOMapvbe0U&#10;D3Z46GIRSo0QFaViWJPt0Kt2Is/qH3W0VEDj+xU35PZA34St29WDnYTJB3pUldRs06eas7h07d79&#10;W5ubc/XOwfrWEqFy9sRsLBGLMC/WS0xG2d5kb3/Sjmv1WjEKnFxPViICJjoW17CCyMDhqUPHZ4PA&#10;u37xMg+5RjXgFviP3f09iFTAAJt2LOLcDwMuBYDv+4pCH1iwyHU9KWXPg9JsNjHB+zu7IyOjo2Oj&#10;1WptdXW1WasXDg4gw70CZXnlvQsXlpaXXZD9IGg2GyDaMJ1SxXUdjDGYyGKxGHi+13GiKAo584Po&#10;zvzdL/7Rn5b3C//kn/xj8HO5dP7erXvlUp1zqSj47bffuHXjug/TGTp76uzM0dkUfIbMp4vVg3q1&#10;7DkdRVVzuYxuaTvFvcs3r+wX9zjzhvrzRIQx07AtQ9fMmWMnJ2dPFiq1r770lc9//o9uXP/A0ujw&#10;4MCRI0czmR44L3pQIFSRYNKkYBKMq8BwWgACiOMH779bccZgJDyomuZ74CsFrFCpVKCdTKZGx8Z2&#10;d3frjcbXvvpVaAgWes0Ka9edemlwoOdv/p2/+Vf/57969MyZ/EAfYB6xCCFECURL8Pv/AiTi3wfw&#10;6A9BYCQBEAGW/3lA4Ezg7UPgUj5swIHgPAThh0ARpogohKpUoRTq74JCup0KppRQDSMwNA8Bwmto&#10;qBR/D6RKiUoRVbo9tNtPqAI93Uf1weODAdBDFIIJBmQFklxIhqVASFCMFUwU2OIhEAzDHgJVkKpi&#10;XUOagoBfMV1J6GrK1JIxy9AUU6ExXYPOmKVYOt5cu9epH5w5Nl2v7d2/e7NY2AlCD+5vPIKLk04o&#10;CUNfVxWwoQBes6RRMZDPgYhallEqFUBogfodxwsj3jc0tFcqzy8u6nYcwAkjN4xCBgpFMFUkJohQ&#10;RFSoiaLZyQQEWB9c/uDzX/6T7f3tRCYRcO/+8v16q7m7t9vqOFxiiPkiLrlEkN5lEQ8ZfIeEZKqI&#10;uOCyG/VCzYQMJfG5dKPI8RlAJ2CdQLRDFkoZSFmq133GQyEBIg419zkHbB9CwARgyAREeSC6kkkR&#10;CR4w9oMAbyPAQSKoYYUHICImOIJb3XdBYALIPHgF4oPg8SFIQqEBK4QMfA3gLCWVCkF6FwiRQkYc&#10;dvSjEEgVhhAQwBkhKcTK9fZOsbZf6+xV2+t7ldXt4sZeZeugurlX2gAqN9pewGv1BmgQxrhcLLgd&#10;+L7sGyqJmToL/Ww6iTksHeSSCV2HFLooliG7XcZEdrxOs93yw4BFLAiCMIScMVFVjSoKxHACgxaz&#10;QEYdr912Wo7vAT9jGAAAEABJREFUBcBDLDhBGCYTKUFjqMQUuAnHASJIyTnIoaYpsJFCMQBRsGFZ&#10;JrgxjKCtaKphmVQjMJdFkUCk43r1tttouYauDg/0ZpKpWq22d7C/Wyy1Pc9OJwVGiOBsLpfKZtLZ&#10;bCwej4G8KlRKgTEWjDEOXAwAo0ajEYZ+vrcHY7A4ipQSSY5hmAQdkbqqgephiUj34iT8MIK8e6PV&#10;qTWcSrVTqbZrdccDBkiMMAXEJKaIUIkJsDfijDMGvIN/XPAwBOly2+2253oIIaA85wyo53ou43x7&#10;ezsIItgWwSEFFRwjCZEVEYIrqkIp7I9hFqXQVhSFqqqiauQhKApWFGABVdXuBdKyYqYFxDMhQDEM&#10;A2oFXijdo4GAAZJMyACkFhFEVUpVwJN15ROL7ikUOCuIouBCVeHOIMIArhlEoerQ0AjY7cMzM7Oz&#10;s/F4fHNra27uDvhsVVEAO4jgAT0mhBcGHdet1KoA1Xod9NF1nUa71XYcuFa1HTdgDJI+MJGBADEO&#10;dRQBtR7G6wQWwcAJCkvCpvThIyYEKwSw40gyKQDhgEUPIRQcCUkRHR8dm5yeho1Myxjo7R/I9TTr&#10;dcEihSDgIEFCAxLBg2CUEEphSfgFyyOMJfwSAjyCQKCOGGoBggEAZhMAyA1AFQJAFEEp2F6sUgBF&#10;VzVT0w2NakAgimEKwgwTTkgEGqphBKASpKvUVDTghKZSgXgEh1AR8BlEX8DGEQg140B0DEsoXFIO&#10;PgYQVBXAE1BWFQl2+AFgU6cWBPQ6MVWpqUKjzDS4bcp4DOUSem/CGMpYIzl7LB0fTcUG4lafHUsa&#10;qqHpikoxoK5gQSHZJEDOsaIFQoRhiDmzVTWhcF5d2Vl479J3vnWwuTwzmZ8Yj2cTwcsv/cab3/7d&#10;dnUZhX6p4KeSOTAdjSYyzYRhahTIq9CJQ5MHlV1qKJWKt7XTGZt+7NEnPjY9czyT6+EqgbtCKALP&#10;qewuXG1s3uLNnUZp6/b87Xsba04QYFWttJyltc1SpVMulgay2bHe3OHRvkdPTEwMWo+eST/2aJKL&#10;hU5naXwscerUhK6z5ZUrx08Mzs6OZy0e6yzJjbfqt74m9m6Gjd1ScXtrZ7lRL2Tjyb5sbxnu8eUq&#10;WA8VQsm9PcdxhkfGk6lcOmvErVguoVDujg3nKRUufGHYKv7ab7905cacbimj4z35voSd0be2t2rl&#10;qtt0FQR8zuzsdAq74f353bW1rXqzlO/Tzz02HvLKiVOTJ06NeiHa2q62mvjddyqKZvcNZVdW50FJ&#10;p6YOU2qZejaZHF5eLS6t7d2eu//B1avp3nylUdvY2xmbHtMsUquVKOG9eaQpuNlo35lbaHlOLBGL&#10;pxKGraT7lHa4v72/SlR6/eb2+vZ+72CfE3UmDo8//szjjz/9TNP14LrgRgHVaL1dX9/c9DyGRcpp&#10;mt/66rV7d/aiQIBG3r+33Gi0enpz4M4jj/NAMh5QEli6MImoVysh49iwl7a3Ls5d3yhvbxcbrqv1&#10;Z49M9J4azIwP5c2BHiUZMzRBzx45dXh0QnhcxYiADYkIRsroZG+2zwTZKFei0EdhSCHa6u0fUuLJ&#10;zVKtWPOBSu+9v3Pp2nw8PULMXECMEFvUzDgBjbixv7N/cO9abevWwuLV1bUbtrud8jZVZ9mrLjXq&#10;+0L6MZU19tZ2711fv/FBa+fOB9/+nfe+8Z8Wrn55c+XC/v71yFk/MpM8fDihaGBsd8rlzZ2t1UUI&#10;TW7f2NnbBsqEDH7cibFh16lhEnDpR5ELadzvKp2iks3CwZMvPJcf7CmV9+/euH1odBIcWavVgWAF&#10;zDehXcMUBAGobRiC8wPfL0Imgq5jolwiaFRq9d7BoYhJw7ThIrtfKPb2Dw6PjiCE9gsHYOthoh2P&#10;a5oK+Y+4nbTM2NLS6vvvX1pdXY8iDr4BXGkFOBGGcJuvlspVGFerdlxnaGgo8Pzf/a3fBltz//4c&#10;VcjYyMiLz31oZGRseGTkuReeO35ytrC/ff3axfn523B9APMIOxIFa5qSTFj5dLK/pzebyduxBPi8&#10;g9KBF3qxmBmFIeyIJRICPFOo6eZ7771z797c5vpqtVA4MXvswy+82Gm79XpTVXUiQQIfuBPGwI4A&#10;wLmgFhhJKQS4tSiSAprfBbCLAApVVFW9ceO66zhxO27FYjHTSlqx0HENqk4Mj/Tl8tcvXvnGV772&#10;1T/506nxERYFy8uLhJAwYPCdV0osBYaiUMqFAOjacUKgAbv/hQCDvw9/boAkf+7xuw/dpZgQD0Fg&#10;xKWU8ApjqH4Q8IMCiFHaRUHBQN0uUEygQyEEDksReQhAUoowtBVMFQJeDCkEUQo1+A+wKMTQgJhY&#10;U6imUpVi7QcAhhH8vQL0lIA3PEqFwDrfBYqliroADYXAsl3QKVKRoFIQAZdVZigIMu5xw4gbKqSR&#10;UrYhIuelL3/+N//Lf2iUDsCBZbIZyYK5m1e3N5bitoEEU6hiGAZsBkmHaq24t7d7++b1YqkE1mFt&#10;bUUS+fSzTx+enXn3nXcE46ALZszK5LKO50NuwA0jJwhbnud4QdsPWq7X9vxIyk7gt1wXLP7U7NGn&#10;nnveD6IrV65wxi5dulKr1lVFWVtbD30P6ABOV7BQAitYGEUsCKIwEFGIwgg5Xthxg44fepF0fEhC&#10;cyfkDhO+oJ1AtIPI4xJ6aq320tp6oVoFBHzOQ4kCxkPGPcacMOz4AaDRCUJ423J9CFEBXD90fD+I&#10;2PeBCfl9QA/COybg/iAhivpBgGUjLqCGiaBHACHEeoB3FAkBQoQVqiJEsJAEmCS6twBNxYpKwSvr&#10;uqlrpq7rqqoTTDhCDGOOieNFlUbHCVjDC/bLDfg0vLSxV2/7LT8sVOpuwOtNp1Sq6LqeTMaBR4Si&#10;IPA0hRLB+3tzTrO2vbkR+G4QeomYeejQIQu20VTPaQnmWzEDREtyJgTjUcgZi6LI7XRarVbo+WAL&#10;A8YgllcN0zBMKN3/CCEZTwMk4vGYFY/FUgk7FbdjlmaYqgIxqmAqSDeluqKCOAkpIUBMPChgVWCR&#10;gYF+K27DYRPxVMywe/sHZo+fiqfS7U4bcWHHEvmePjuRADGghFBIW3huq9mJItlstkXEoScIAqAq&#10;EBVJAsYWTAHYBITQ0MAgTIkYyJcUnHeJTKCDmIYB5DVUrVsbmqqooNERl57vt12v4TjNjluqNKr1&#10;RqPd8cIoAjuCEYR+QI96vVlrNurNVqPjQGwOctLouCBRXiTancANIy8IpJQw0vc8M2aDa/DDKABa&#10;chGGPBJMgnUmVGJECAHkgQj4QYEnSQggDwCWWQhBAFlKqAKjsKJgwFNV4SKkG+A/NY0SApJDiQKz&#10;KekaFgQFflMCAoUVjUIhFBMM3Rj6iIQFEYQzGFFNBSQRAsEIgHScgfmgqUz61MmT+Xx+ZXkFhCfk&#10;3A18QDkIAt+H07iMRWC/2YMC/KJEAQEA36FqCkV4Zen+G69+uyunGIgN0sMY59BCCA6FYBcAFkUM&#10;logikCspBGDeBdI1pYCM4KILggnBgPWCRYv3525dv7pf3Isl4sePn3zhwy9OHToEIgeDAX8gDKWU&#10;EKIoCnnQANLCM0IgZfBeSoEluAaAbkPCXjARABp/Bg92xwjcE4ciGJO8Ox3WCEOf8QhLiIqB+PJh&#10;vtyOqYaCTUwMiWKwMcRDglOlyyaFKirFCsEqRrpKCMZSSi6xG/K243YcH0yEFCBIRGLYDthBHwyR&#10;UnSvIgQhwB8jRhBDMkK42wCHCttZGo3riq1DTl1JGNQGocUISw70BB65AZhT1/G8DlRhwOHM3ZwI&#10;5VxSRATjnWYrkbB6e3KF/f29rU3XKSmKm7JQLg50tYhEt26ulIoOQmhvv7W5Ua2W2+1WALOJotUb&#10;zvLqZirdpxqZr7z0xktfe+VLf/rFl7/19WsX3/nmS19+6WtffunLX/jKF/70S1/8PNilscNnxg4/&#10;wlEsme1vu0G+q9qK43R2tra4F3Xqzfv31ttNd2Agme8lcduHDP3gYP/29mYYuZaJauWtoFM6Nzv2&#10;4qPTL5weP9xD+myWSer9/fm+vmwiEx8Z6W/UKr4f1BqNr770VStuzkxPGYbRaHf29wuKJNlUfLgn&#10;/+ipU6MDA7qmOL5XrqJYAo1PjvYN9sGdLAgC8Bt9+XQ+m9e1eKMWzt1Zu3VjZ3enZFuxmZnxeEI9&#10;dmyk2dzf3rovROOpp048cX5gdal6b644OozOP3Lu2aeefPbZZ00rvrm9DxfZrc2d+XtL27vl0dFR&#10;0B2M5draztZOELNt4PLtuTmgasKOY4YgSx0GrL8vrSpiZXUZUW4nzeOnpxVDOkHLjJnjY9mJiUO3&#10;5uaX19duza0CH5ud9tLKyu359e293YHBwUw2fWRmStPUesOrVJxWE1lGBvQCtobj61oMTre4vLqy&#10;vEGp1nFaYJFjpgEe3PGC9e3Czn7l9r2Nth80naBcaaytH9y/u/Onf/jWjYt38smeqcmxmelDPble&#10;+MjQajiGDgYEYYx7eweOnzrR05+dmh7VDQls6oRot+Ds7ndjz0q1GTJ55uyTp0489uOffeG5Zz/k&#10;RaRv5HDItN1Sk5iZeG7QzvfnBkcGx0bWd3bffP/y6995p7C7dfmtb9+68t6VS+8uLi8XSrULF95f&#10;WVq+/MGVq++//+bXv7J643pt+/6N91774N0rrWZN14VCPBBagaOR8d7+4ZwRi/khDxgHLZJYbTYd&#10;QvRbt+Y7bT+VygU+39jY6rheyKJGy292OsT1QysZf/z5J5Ai7ly9ur+8rkl8f/4usHB1Y7NcqXdc&#10;H3S13fEEJiEHzyJCJkIhgF4u5y5ne5XKbrGYzveVas2jx85sbO1B7K6ZBsTKmVzPxNShqcOHPd+H&#10;7OPE1HQqk8319D3x1LMjYxPfevnVL33pK1ub25vbuzdv3VlcXEqlUwb4dUrAQ2eS6YQe+83/9F9b&#10;bovJ8Hd//7cuX3zfsmxNMx45e3ZoqN8LnEQiBlGvbaiu58zPzwcsgl0IJT25TCZlv/D8M+fPnmvX&#10;mgd7BbghZdNp1+1UqnVCaH9f/7lzZ6li3ltYevutV7/4hd9/+etfqB3s6Bg1SjVdS/7UT/2cYVmF&#10;cgEsOOJYQkJHErCBEZfgTTmTURgKDE0Scd4NQYTs0ofxiAtMFYGJadnwkeXilWvr65sxI2YSJW3a&#10;vcmMItDq3YV3X3/z5qUrEL6n7Nh777y7sLSyvbUDThRjRScK90Mw9BDU8FAQQR42ujiwrnWDxAwS&#10;DEsuWEix/G4bES6x+IEaHhFEnYLJ7wGS/PuggHv48wB2GYNSfg+klN9roodtgpCmUoqRplCNEl3V&#10;YH2KMQCspquqrqgEEQzzhIROaCsEgek3tG6YDqk5ALDauoI1BekaeQiaigFMXTMNzXoApqVDQ9MV&#10;TaG6hr8PMAtAV4mpUU0h3wPV0FVTU01dtTRqUWxr2FKlRkVMJYSF40P9//j/+f94+tFHN5bXp2dO&#10;nHvkiWnQWOLfu3W1VfiK3C4AABAASURBVDmA4F6lGCKStgPRURPsFOTU9VhicGAYhO2gsMdYcPj4&#10;bBSxuKYJz1MIHh0dDljghx5QWGICF1cF0n6SBKHwItTohKA4TEhOKBgUH2mKlfzkp38Y5B4T/Wd/&#10;7q9+7OOfDkMOtmlifAQiQogyY6YBNcEwA6mKihAJGUSrbQieao5XbrqVlltpewDllleGhu/X/aAV&#10;CpcR2DGUCihpvdn2BXIi0XRCL0QQcgH4THTjeC59xr2IgcdtBVEX/LDphbB4O2SdiLfcoNPxPIjR&#10;IhFFAmI7P4weAsx6CLAaAKwGAMt6EVgZETARweIRhxq8ONSSIyxAJoVgTGBEIQyDAAsJIhFFFOwm&#10;QghTRBQKJ4UKxEdVNFOLIaJ1pVvXSrXWfqnSicRWobpf9eqOvLe8Va63BNicZt2OmTwKQDZitg6O&#10;P2kYZ0+cGBsa1olimxZwB7Lvx4/MxHVlpC8/MTqUyyZ7+7KJpAU3+YRtphK2irAqlZhmqYQSmGXH&#10;giiUUnIOaGMFE4VQDWODyLgGH210CPxjumZbhqVT0zIyqQQsYmmqigkPQtBNz3Gddgeg3YaW13Y8&#10;QhRT02O6kY5bthljRGdKjKq6qhm6blardeBQwo6HfsDCUKEGVc3Ak8xHtgUijD3fxRRoBKkdIZAS&#10;hqxVb2mYggXTFGpYOqaEKhoGoAqmKmg14E+xNCgxFAp6BEim0wk7EdNNmAfplZCBbLjw+aLTanvN&#10;dqfdcUPGmZBEoVxiRBRBtGbHq7peK4waQdjoeE3HDzjymPDAdyEqwZ8oumXHdCvWNXpSqg8S5MBl&#10;0HiiACaUEAI8BgB8mOSwAQhzFyR5WBOsYowRQhgKCAahCEGbYkQxplAj1LU2XhhEnEWCQwOClU7o&#10;d9ptkC4ueBRFGAnctX4BMC2EUQiMMIORYehHoe96juODQvhwwHqrncnkh4YGu8bFVBVdoRQwJVTB&#10;0MAYASgK0SFBysCFWxRLOB9BLBHXK8Wtvd3F+bnr4oGZBQEWjIFB5gHEpRiWAYuPEBEcMTCxAhDv&#10;rqprsB5IEVIp6RoxFYyVCtJiKKhZPVhduWfouFGrrq1vCpAgVQfCgKogBPMFoVSClHNEcJcsQEMA&#10;LhhQHmMqBI0iySWG7UAkBFAn5ByoLAQMYzLiiEODMxZFTHAO1FUwrERhOYQFpVijWCEIakNVFQym&#10;VbFMJaYrMYPEVZwg2BRcx4KwgESRjrABPYRYCgahNEHYJIq4hHRAx/cbXthwfRASkCPPZYHPg5CF&#10;jAeRiBiSSIm44EIKuLkzRIhCiYIxnA4zzqMo8v3Q8XwviBzfcwOf8xDIBbiBLHGCQFbhmEAREEwm&#10;GZOCIdAzhVOlGSA9d3j2kQ8n+4erzQ5BSdvqgTBDNyxK4teubhULpZGRdCyuDvTnsllQOWSaqfWt&#10;OuMai0izGnidKJvJx2IWptrAwGginpu/dWfr/p13XnupvL9WqxQeffp5rqQUa+Dw8WenT30k1Xt8&#10;9tjTlplTdAN0on/QPnl6Op7IVZu8XvXKJVRtotW1TRF04qZGpek7imnm252w3QxnJkb7UrrXKugk&#10;zKdjVIZOp9ru1DVN2S/ub2yslqtl3TZbgbddKu0Xi8sri+lUIgzDSrnWabYODfYeGx957PQJDQMD&#10;MUhaEHjnHx/57E985OwjR1KpzM5WFYXKUHZ0ZuJYPjeYjA8WCq7v03xPKpWM5fOWYQYTkxkQOQVF&#10;UxNDpsbiMe/J84fPzA4ldPSJDz852GNXCyVDt+8ubhyUGmAdenszvtf92pbPJNqtWjYTHxvLP/Hk&#10;FGxXqzWTqdzE9JFqreW0UV+WfPxDp2ene88enzx3ZjqbTcH1A7JnXse3bBs+uiIZTYyNB6EoVLhi&#10;IGqADMiO0z5+ZjKeSXlAiGI58jqVanFlZ8XhfiZvYYhiECQv6NDQyODA8KnTj/QNDBcr5UtX5hcX&#10;FgzDyGV7wOiWm1615b/z/rV2G7lNtL9V29ioIqLslkrxrKYYsfsLWy1IRzTr63t7C2vbxVpbEDXg&#10;KJPPWUlzc2cTIi5VIz05NZtHs8fIT/ylR46fmioU6iDnsxPTTsuniCZjBlD+xPGzElmLq7uVhpfI&#10;9PkIm5n0iSefDpPDIjdFclN6fmphvbKx3xqZOnXo2GNHTjy+vd/S7YGJI48q8YFDRx99+olnh3rS&#10;CSvWlxswNTNwYVW903b9NouZyGVtJWE2Os7y+lYikXfaYbPuHZs9o5CYRlPxWH+pGN6e21hZr9VB&#10;qkDDBUrEYiSbzbZajUNHDx89ebRdr1x7731dMWKxhBGzYMztO7dv3rxZKBZMy5RCBlEYhCyCPJ8X&#10;IExrjdZBsQz25qBcaTr+1l6h0uiAef+TP/nCrVt3OEeu5/lBZCaSEcbpfI8Ri5fqjQsXr3z7ldcE&#10;l4+cO6ebxrWbN958881CYX99c+ODD967cvky7AjJeITIf/p3v7pwb/Gf/u//r5/62b90/vHHX3oJ&#10;0tN/3G43dV199JFHZ48cA9Zm0tnpqZkz585u7W69+9bbuXQecwwMhsvZ5vrq9WvX783fbzfavuPX&#10;a3UkiWZaqmFmshlFUWMxy3HaX/ny55fuzU2Nj3z4xRdmZmefeubZnp4+MCY9PT2aqmGM0YMChpsQ&#10;gjEOggf/33pEgoiDqUJU4VJyJIEwkmCiKn4EVgn0xx8dHv7MJz/Zabb2d3YX793/gz/8w3/5y//y&#10;7//9v/9//Nt/C4jVG43/9B//4xtvvzcyOT0yOj57/CSk7sIwhC0o7RpuIYQCBra7JyaEABYPa+iH&#10;BnBHURTP6+oYvGLAFs6g8yFADzRgJDS+D7Dy9+H7nf9jAyY+hD//ChwNCQLIdBIJhhQhGAMODwDQ&#10;AHyEELA4pQScAtQwl3QxJ1gihWCVEk2hKoUG1lRigHJpiq4q0NmtqaJR5eFbqOGtriqmppoQ6igU&#10;YpGHAJ7XgBgdQFUsresOH9TE0pSY0fVAtqGaKsnEzWTMyNpWwtRStgnmwu8029Xyo2dOHp89UiqV&#10;lheWjh890mnUf+M//+d6ubS9sXp37k5Pb+69C2+//Z03D01Mnn/iyUKpksv3Qni9t7O7try8Bvm3&#10;+dvlUgEJ6XZaEJDlcykzpnodV9M0OL6iEKpQwzAxkV/9wh9d+eCdMHRUy4Aw142iuXv3QGzevfDu&#10;2tra1atXXcezbVtVVAYeS6WJhK2o4GA0U6dAHIQQLJhIpGAAJiqiEJdwiQgT4DixF7F2x295PsQm&#10;rY7jRRIsI1XgnpiQhDJBEKahkLAvgM85ONqAcwBoAPhMhpGMOGYA4KOh5pgTEgrkh8LxIBPPvIA7&#10;YRe8SHS8qO2GTcdvQXDvRU7AoNPnXckPGH8IgJITRm0/6LheGLIolGAiAFs4iBSYPCgYY4qRQhCh&#10;qCsTWHABTlwQrHkeAz1yvADcsxsGsYSlakqn3UaSQOZpY2e/2vJAiJpwWsePAtZqOeD7YfFqtUYQ&#10;Uin1vA4DSlISj8XarQasHTP1R86eHB8d7OnNwL2orwdCWSthmyAPadse6MnD+UE8DU0nhKpUgQUj&#10;P4DSbDbdtht4YRAAnduB2xGC+YGL4DYiCRgBjDFCImHFMokEXBLiphEzdEvXdJWCcOqqRhGWXPiu&#10;6zkdz20LwcuNNiQ1iKICzmHI4rHEwUFpYWFJIZQzWSzXQ7CPVFc0A0JOMJvAa5CZQIiOHwBlAAA9&#10;iPhVRffCKBCSYRAJyZmAkE5RqKKohmHE7G6B+0DSjsVj8K3ASMXtTCqeBUTjZsIy4qZqKHAEAWcR&#10;QgRB4PgeXDNAfhodEOTAjUTbDTsBq7fdlstqTlBuuo122Gr7nhN1HDBrvusFsKtAOIQATAAKIJPd&#10;0MqPWBgC0WDVwPf97q+gS8VOx2u3nE7HdV3oi+Afi0QUiijqcl9KQSgBsjyAbiMMozAMOeeAYcQF&#10;WLUw4lEguKSeGwZhtwecCgyhtJtlD4LIC/wgiCLOIy4BN0oIpXBOzBi3zRhcI+vVWj6TNgxDVVRd&#10;BS0zoN+2rIcQM03LMBKJBGdMUVDgt/p703u7a6XyDpLR+x9c2NraoAoF4wzTCSVSSsM0YAtVVaHG&#10;GOQBYYwJFEoAV0sFOlOdUEvV44ZhqtTQpG1i16mYOqpUCxMTE8CmhXt3u4MNQ9Mo4A6rCc4Z57BU&#10;FDFow0YAQAcgDsaUEmC1xphk3VNKCOOEEIyziLOARUCQKIL5jAukUAqrgVQoKpwX5ANwgzVAFREh&#10;EhMEmgiS0E1+Uxw3aX8mMZhPDGTsgaTZlzB6YkZCxRbhNuI2RhZGmuSKDHUsFBxRzIHVsJ/vhxB0&#10;NxvtFhSn0+Uw8B2YJ/hDRLgQsCsch8I/iaACALQBTz9krh+6AVxdIxCJIPQEYwR4jKVGMEVdkgL7&#10;AsY8FgY88jn3eeRGASRLQmwHJOkLs+aTeM9ULDuB1FSt7muK/dTjp6tlpGpY1/DmdmVyYjCd0iXi&#10;uWxOo8AatrywUi07mUxPT77vzMlj2Yz9xJPnf+xHP/v0M888/8KzH/v4D/3wZz935pEnH3/2Q48/&#10;/WEznj0oVt95551vf+ObG6urcHNK2er0oaxpdCwbb22uCgFBcOb8I32UomajUgfW7pUX7i3bhnni&#10;8NSxqb7xkR4iguLexs7Ghuc5/UP9ksiFlZWDatULOBd0e3urN589OjN19sTME4+ezKYTyYQNhsi2&#10;7edfeG5ifAgM19yt29VqHdxB4AWNWk1Idv3GJUh6vv/B1aV7O61qx22FtYazsVFutUmx4jNBTEtP&#10;pcwgbGuGUCgr7G+DPQSpRtJDwh0azCVihqGglXtLlz+4EoZic6twf7m2sbULkVXSjltWUtcMzw9P&#10;HD/64ovPjo8NbK6vHOxtpdOJWr1erbZv3pjLZunxo4cNNWzXCwpGYBcuX75RKpS217eG+wZmpqeb&#10;8Gmj0Yobeh7uInFUqYAsIEXBA92/R0duhzXqHTBk9aaztXWgKSlIJKfScUVF71744NK12+VytVSq&#10;LIPjXVmJxcyf/bkfk5LevrVQKTdcj+2U6sUKSiT6kvF0odjxQ3JoapQhDGeXWANy5TLx5595urev&#10;J+IMxAZEP2Scqmh3f+/NN9+6M7eyudG6f3ft8ccf+9gnzvYPZu7fn7t9Y8VtIB2jRmmvWdweH8qM&#10;DmSTFr763mvLd29AoMiCSEORKkOwtDvlVmikB4+ef+IjP3L0zJOj44eefvbF3tEpYqUUzQJmTR85&#10;Rs3ExMyJwZFpXYtl09nI9zYhFbDj7e+HG6uupqbPnJk9cmTaTmQazXa5Xm222N5+03EoobFK1QuZ&#10;7QXGXqG5sbkvkCEJBa3uqpREukqI3qUnqrabL/7QR3v70wf7G/N35lQFbJye7+3BlJRr1Van3XY6&#10;AoONlgyUkVBdN+ut9sF+Yb9QLJUqHdcvN+DjdnBj7jYTwvX877z5dgOSZFzWGq1bd+aSqYxhJuKp&#10;bE/vYBDxtY3N69evbm6tO54ZeWgoAAAQAElEQVRDFXywt12tlDpuUzM13bJabWd3c/cPfvv3v/Ll&#10;r/7b//NX7Hiy6bhb+7snz52OJ63f/N1fv3jxfYrxY48++elP/cThmdPnn3r+0JFZM5E0dD1rJ2Ka&#10;zQOpUs1zXStmDA8PJhPpVCrrewwhJWK0VK7fmZ+/fPnym995fXJi9PDUZKdR9xznxOmTn/mJn4T8&#10;zKHp6VwuE4tZqqpghQIRMOmaEimloqqwMg8hLwCeVg+CiEURk2COuMDCDz3fhy90Ip1Maopa2Dt4&#10;/duvfP3LX/mf/9pf/4W/9Te//NWvEEV5/MknHnns0fNPPhFPxP/Fv/rX//m3fnfo0Mz69s7gYF+z&#10;Wff8Fvg1jsA+85CzkAFEIY8iwR7WwC5wEBF0CAFG0jAMsIaMMQp0xBgwFIJDDcMeghTyz0D+/1Ee&#10;Tv9+DctHUQjXoUiAAijQTynlAvwLeBrACJ4UwOQhwPP3GvCbwOCHAA8glQqGxQCIrkDg/hBU8LTf&#10;66caVjSqGFSF669OFPUHAPpVCpEWBQH9PugKBoCoFyBhWwrGKpLVcjGXjmeTNrxifrta3N5YunX9&#10;8luLc9cRl08+8fw//Af/2+d+4icGe7LHj0xtry7duXr5yXNnVSHu3rozfWjqkz/6WcW2pyanHzl1&#10;8vihyY+98PTssUPLa/d5FJhEbVaKTrNSK+0t3rsJgaClqZKHBIWYcI2EZ48O3rnyWrN+ACyiVIBr&#10;TqRSfYP9Rw5Ptes1DdPjJ07kc71gTfCDdKnju5JgBcgBJEAobuoJy4zpiqZSS6M6IQqQUHAikZSs&#10;2xTdBDaQFNjZcb2W6/sRixhYwxAiOcaBI1giImS35hJiLBlyCZobcQkADQCBum+DiHtB6HosENLj&#10;wmUcgmIAlzFfCJeDVEPmjgKeiCiAMKwGcyMYKbj7PQiQfAihQF4Evpb5TAYcuQEPmQwjoDdwHgCM&#10;D1YpHAckVVAMXgxxJhmiDCkRF6Vqrd3ucBGsrdzrNKqI+e12m0uBKfW5ADL4XsgFCiMOCxkxm6oa&#10;3K/K1bqqm0Hkt90WiE6lVoYolEuYhrpEiUIZehpGpoLz6WTKNgf7snHbODpzOJfKKAoBlVVVBQyP&#10;pgMHqEopIBoKzCQRiiIVGrCo2xNJwXEUSckRQVhTsaliS8OZhJG2zaSp2bqiYWxQVYc1kNQUCl6Q&#10;M/jh5VIVjokx4YwZmgr9uVw+nc07XlhrtJFiOCGvOR6cMZZMKbrBBBGI1NsdqAPGfM8HW6qpJph4&#10;LxKOF3gBhEgBVroyA6TUDdWwdDNmmJZumbptGQDJmJlOGPmk1ZOK9aXtod7EcG96bCA7NJDry6Uz&#10;cUBZJ0QBAQiEaHtwPfNbnbDRctseME1th6wJ6DkgXVEkqM9wEHDfY2EoUPcOKYNIdILQCwLH87ww&#10;cDqdZsdpQhat2W61nVbHaXc8zw0CP4L5QDQskIgkxHShF4WwRRhKxrDgSEgQbIK64ogQ0rr00RVF&#10;A/4JgTknGOmSqF7AW27YdoJ2F9XQCZjrCz8ElyQ4R5gSTTUwwZgqVFEMVU3YsaRlYsl1VXHaTcEi&#10;GQamSjUKpkOFDVQYh4lKKACR8D6wYuCirKWlu7//e7+2v7fS19szPDzcAzFePgss4yIihFAFA5Ku&#10;A/oRCcFFt3DGojCMggdFCAaHBNmGW1wUQJzETEPz3fa1a29duPCK67U0TcumshomrdLOK9/44tLC&#10;PCACWHcFlnQLtEEgMSGwEQDG0Pxuu7sfAj8MQygiGFowQEosBNCBMUAGE+inGCuYKASpFCMs4HQE&#10;wVhBQOMwvJcEc0PBhkItRcR1kolruaQ6mIsN5szxfGw8a40kzT6T5nSaM5W0qSR1lLfUHlvpj+lZ&#10;U8nGlITRNU2qImkXEKW4ixMhhOLuLoQoCnSAMoG7VDGigCQDRYq46/mODzLjgxhHnAnZLSLigCSV&#10;QhNM4ZEqGIHoX7CARyBxLgv9KAwAWMCkkKCVeqrDk/H+EyQ/VYlSvkzPzJyfnZkFmzk8hAR3MQon&#10;J7Wt9c3BvsS5M5Mxy6+WV6qljZmZqfPnz4NQAJeW5y/WSiuV6v5etcR0PdU/3jd6rHdoJpnthTCF&#10;EgVzpotqXG1JUQ2cQtamRyfyQ9kwZUOeePHQFHr62fyRGS1pVI9N26qGICKyLHt8YIC6zeGkdmQ8&#10;J4JqNhMDAdg7KIBSIYKRQvbL9XLViSIDo9jY0FQ+noGrwEg2MzM2furIrK0bQMBUKhXPpKy4denK&#10;ZY6J40VgClrNDpLEtu1mo61rNJ3qSSZtVdEtO1Gt+9dur3/7tRvw8aBUqQWhYyfM/v4eUK9ioaiD&#10;+KrU9Zuu11xZXuvN9Q71946Ojhzsua+8sr2wfPDyaxckqCdHnPMo4rqWHBqY0VQbuHNv+VbDOYip&#10;iHA3ETcnJsY9NyocVIBtQLogqu8d7N68sby8uOt7yPfC0PE2lle3VzdsRZ8emZgcGDx2eHio1+rJ&#10;IpguWAQoFXZrmxulrZ0DxYgdlL21De/6xY25y/s48hO2RrRkyMxMdsC2k5VyeWdnI5Oz19aWIAd7&#10;//6OxHoQMSm1toeWlorLS3WEYrMnzumxdKFUI4o6ODgAqbcf+viHeRQ67XoyZtiW5gYdN/AxRRHD&#10;EVNVHHMaaHe79bWvv3br1uLqWqVeCeKGKn1kIqbx1kQPnu7XiV/xqps5tXpm2rYtPjqUPjGYzEkv&#10;arYCXzLFjhQr1dM/ODSUT8YSplHp+EYqo1OuoaBc2qeUnj57fnFx9dtff7m4X2h6bSup9PVbFKFa&#10;Fd25vru2Urg7t7K/V3ddCXbm+PEjksXu3i/cXyrsFf33r629+s7S+vZBpq/HTiVVVfV931TR+XPj&#10;/b02Sdpx24oZlgnK9cgT57zIuXHjeuDBGL9UKmGMTcNoNBrzc/NbW5thGALDoiiC15VKpQW5L8eF&#10;YdVqFRwSFnJjff1gvzA9fVhVlXq9RhSt1mxU67WO669ubM7dvQ/ksxPJXE+PF0Zra5twUQvDKJ/P&#10;Dw0NxW271WkDJJPpSqn6q//uV//N//FvJqenSvW6almIKq9/582F5fvPPvv0hffe+Rf/4l/82n/9&#10;zcWFjWNHz3z8Ez/y5FPPnzn3yM7G5p2bd2JWHCElDEQQCMYkQqRSLRUODsIwrNfrTrvdqrcxE416&#10;pVIs6ar2oRde/PjHPtHbP9hsOAODw4ePHS/WKqqhFw8K+/sHXIqO55S7ArSzsLwIxJmfvz03f+f9&#10;99997913Snu79XJ17uqNW5eu7G5s1krl/d391YXlX/uP//mv/5W/+j//jb/xh7//B5SQf/LP/tn/&#10;8Su/8i9++V/+m//zV/7BP/7f/o9//3/+P3/pH/2jf/ZPnnru+b7RCT2WACRBu9pua+7eHBNcEqIo&#10;qqZpjDHOBXABLCJCCGMCxAdQvlfYg0IpBb4ghB6OlBJMOEeo+4h+oAhY63sgQSn/QpBAsR+Y87CJ&#10;BY9CTCTc32ALWN3x3U67LSWo0HfHw6bw6gGQBzV+OJUQLISU391PygcNeIUxDCMUfjCmFBEkKTQe&#10;AEHwiB8+KoR8H6AHSwQAgxWCvw8ES4UghWCVgsEP7JiWiJvvX3jrn/7jf/Rr/+VX33z95bv3bhEU&#10;ra4sbKwt9ffmzp15pF5prK8u375+6Vtf+2KzvPczn/tMrbj7zuvfnjk0lonr737n9b7+/OjI0KVL&#10;H3z9y1+yDfXo9PTZcyefefbxu7evX734noi8taW7+9sbhyfHVYyQ4LapJixVl+57b3xjZ2mONcu7&#10;K/duXX7XIFwhsn+gV8G4Nx2POjXwds163TRjEpGQcfBdXEomEOgI1ExyLkXAokgwRLBhxYhCVcM0&#10;TAOCsphtx+JxA0osblmWZliaacDt0fNDjkCou0EtE9INQkiuB0JC0p0hHAoRcP4ARBAKn3Wj6oDj&#10;gKMHgCOJnAdTQikjISOEueyCxATmwoKAKiYKwhT6Iy68SLp++H0AzMEN+0EEm7phFAgZChlxGTIU&#10;hDwMQRMjIYT8XkEImEU0RVU0QiiJxUwmmRe4RFGazYaKxfrywre/9uVOvQ5X2e3t7SAKJaaQmwFC&#10;NB2wvxoEhXv7BaJoqmlRzZKYOL4Xhj5wIpG0wS6Be/PcQFE1FQJhw+JCqKoaRWEQwOcy3JNNCx5o&#10;KurNZnoghE7GM6l4EuipEsvQHhQD5jGBOCaaoSOCQybgRMAt6BQCSYHhPICwqmkxy0okEulUOpuC&#10;mwGYU8MyjFTcllzYFjSN7p/d23FMQQTw/v4+oNfqdITEfb19ZiwGwUjbDWEjJwgQoYJLx3GgARtB&#10;3l3VVQFBXqujmzbHiuODOQp9zp0ocP2AAU4Qt3EkJYamF7Eu68OIc8a5kPAjICRCEERqCjF1ogM5&#10;oAFk01VD000NqEJBrwkSHDwqQqqiIYjrcPcexQQJQtzoeIV6q1hvQiNgcHQC/X6IIZT3A+5FApAE&#10;pvsRD0IGDYBOEELthRFABJgAGlIKRJgUDzYhGOPwQYmi7nuQh+8DY1xKKYTgXLrwnafpNhtOpdys&#10;1pttx601WtV6G/YF8HwGJAr8iEWRFBhRQlVdoRAxdmPyyA+6AoYJ2FXTNLPpNDxiTLrvCO1iICQS&#10;EnRXAqG4EIw3IW/ScYcHB2rVA/j4ViwUgiCamBjL5rIsYp7rcR5BHbHA9VzHgRDUj7qFiS7CnLHI&#10;97o9fghIwR3DAfaAhLQdZ2NzY3lp6d69eVCfgX4I0vK5XC4KfQgswI3CGoA2IVQKoSgK+l4BKgHA&#10;08OacQ4nZUBEJEHZYVM4NRMiArQ4B/nkcAoupJBAQ8YjKYGSHAJihWCI4A2VGqryvVoBUwmGS1Oo&#10;qRKNsJhBkraSTxl9KWM4bx8ayBwe7j00kJsc6p0YyI3354dziZF8crAnAY2+dDyXttPJWDJuJ+Mx&#10;27aBwmCTqKYTohBEiUSAm+SCRywMo9DzeRhhoDaEzLCjoti6HjdVnSKdSp0gHe4gUUB5YCJuY57Q&#10;ia3hLmIKBQxVQFajVFUFwiCbKgV5Rv0DuYmpQ8RIpvrG+vrH+vv7MBGqgXr6s6qhZntSoMXZPO4f&#10;TArRKJfWKHKvX34HwqmRkZFWy/3SF7/2xT/9w8L2ysbK/e3t9VKp0Oy0JdYUzQTpACOws7W5NH+9&#10;tHv/sVNjfRmDiABOfXh8YHwk3ZtVs1l88uSgELUoKA32q8MQZAIdYnFdNyfGxpKWqWEcj8cGB3vs&#10;uJbJJHQFX3z/3ctXLv7RH/1RMpkwuhYiRgQpl+rJdCYVj+ezGXBdKsW2occM69b8vdW1rTtzC2De&#10;xybHIAofH5tECGm6YttWKpU9MnPctpOcCdilUNhrtF3PE5vbYchkMhWfnh6PRHTjxs1KqTzYP6Rg&#10;pdFoNVuQx0zt7pXn7i4ePzY7Pjoyc+TMY+dmDT0Rj6fsGMlkslIgTTV2d/Zff/32Ky/fuHt3rl6r&#10;8Mgf7M8M9PUlk8lCqZJKZk4cPVEpr+f2ZAAAEABJREFUiTAKVBVLidLphGUmDEPp6ek5duLouXOP&#10;9uSHkNQSdnJwcNBtdzzHHR9N57Np0zQJUSFounOr6nm+auieL6s1tLgozp45MTQ49s4793Uj+eRT&#10;L4ZhqKoErGsmmxGCLS4tgQSk01nLMkEdBNCOQOQNMQMaHZ2Yu33v0sXbhmE/eu6R2ZnDusovvP/q&#10;3aWbmi6TcRMEydJUwDMMEYxptwLBlP6etG1asXhW1WMzU2Mnj0/D5/jHzo4O5jImESJsuU4ln00N&#10;D/WdPjFlmWhgIH/q+FR/POzTm/2Wm0Q1i1eHkyTOa15xKWru9aZIRo/iqOUfzE2mw1Pj8X6bIe8g&#10;myC9PYmhwfyHX3z2Ex/58OFDkxgj01Dg1OVKY3b2hII1imjSzhEc21gvbq5HFFlWLFer+60WGhgc&#10;OzJzEu4JYSC6FMgkVK2biSDvX3hna2Nta3V9bW1t5uTM8UdOAZXnr93MJlOSCQVTwbjbdmKmqSmq&#10;ShUwdrpKCUHpZBxEJJNKDA0N+K4XOJ6pUhXTRq3arNeHx8YGhoZanfbe3p6UslQq1uu1g/39K1eu&#10;1OuN/b2CrpmTE9OWbvdkejO5XsZJPt/faXm7u/sry2t//Ht/+KOf+dGhyfG67+uxOMJUMUzYZP7+&#10;vbl7d37sJ37s6PHjx44c29/ZLxWqkcMQIoZifOyHPjU2MXFQgutN6d699dXl/Z3tYhhG4CAliqgq&#10;DY0oPFJY4NSq3POyifT4yMTj55997InnJqaPeJHMpvKAUsd1Lrz/7re+9a2tjY17i4tzc/MLd+95&#10;vqcqKpjXkaHhyfHRwzPTfT25mx9c/NJv/36GGmklfufird/41V//f/ztv//P/uEv3b8zPzsz88M/&#10;+qN/+xf/7o/9zE8NjI8Ojo2tb25ByC8QaTtex/WXV9fbDjg4GbfTGtUVrGbzvRAM3Qe8Cwf3Fxe8&#10;wEcEg2/xQvAgIdisKOpmfTAGbZFhGMJ1AnpAn9l3C4dOKYV8UKAP3sruY9cPMs7kDxSY9ReCfDD+&#10;e7X8bhES7gacMaooXTQ4u37j2r/+N79c2N+DyzzCgrEgjAIBsSYSnIeMhTAR1gdUAQjpVvAIgCUC&#10;gBBcgd4HbYIIgEoVlXYdDNTwrBAYK4TkEIp9H+DcAPAopUQCoieGZBcoBiJ1H6WILF2LfC9mGT/y&#10;w58eHx+BDzuvv/5qKpV+/iMf/Zmf+yuf/OQnx0dHwa+Ui6VXvv7l9996ZeX+1f/07/73V77xecrb&#10;lf3Naxe/05uyWpW9V7/yhdL2+vTE8Mc+/kLouV976Uuw76kTx1947llwtxsri16nMTk6eOrkbG82&#10;lbC0uKGbImLV/RNjvQYW6Zi5t3Rn5doHrYPtuIJtM8ajYHf1zvri9f39tXxvBo7KMaGaRTSTIQqR&#10;G0daJ5RNj0HyNUIU6o7PfCaRYgmiIkWDIIBArSrQkAhJTLBCgP5w79bBY8TimmlxrAiiCUKhEQqI&#10;riSs7EXSCTis5kWiE4QQZIOY+dF3g7wQJEMQxiE25T54WSYiLqAzZJDR5EEk/IDBFJBVNwg9P/SD&#10;CN4yrkSMAoQRCSMMdRCRiGGGcMREEPGQccG5kAhQJZjCIywruASgiIK0K1jRKQSOWCDfilHNgnQb&#10;E4yvLS6n47aGZXFvS8UcjEylVoe4zUoki9Vm2/G8iEUSbiO43naXVzdL1Yaqm81WB8NXYYHS2Xyh&#10;VAk5QkRttf2tvdLdxbWl1e21rYO9YrVcb2/s7jVaHWAHYaFt0JSpaUQoktkmjemKriogTkKAJvlA&#10;VYyxHwEhuxiD1PmcBRFrhyF8oC42nCLYq0pjv96AR6CzwIgQAq4FAhpVwalETNU0wZHvh+1OhzHG&#10;EaQLFdMAWYlZdgI2Y4zBaZjk9RYczWm320KIIAggdofBXhB0OeX7juPaiSSTtOUFbhR13G6I2O4E&#10;nbYfBiLweacd1JudWqPTdPyOF9XaXhUeW07TCdpeBLgBtP0IblZBACcIVUrippZNxQcg+x7TB3oh&#10;DDMSMSOTtE2VAAUowhB+ei4wH7VD1ggDhzG43UHU3vW1DafZ8ss1t9p0q22/0QExoaFUQqEEUvEF&#10;dUJITKFIEJ9HTuQ5UeCxAEyoG7hBBEIdEYUCuQSmkmAOYV5XnhEUQgnQGRpQSylAPgzTsMzuP2gL&#10;ROAVyFIYMscL2h3fDXxoOL4HxwKeMQb0lkwgRdGjSEDn1tZ2tdowzZimGpx1I2PgkQS5hB2l5IxD&#10;gYmwl6VbgjFT1c6cOnX+kbOwUyKRmJiY0DQFBJ9QBLhhIgEN27YAjQdzGUgIyAkwGnokFARH7h6c&#10;wwcWTEBEgfJHjp8+d/65v/13/sHf/lv/61PPvCCxOjo6/uhj8PH1uTNnzsCCHLBGCHCBRUAgwjDy&#10;QczhAPCCf9duwyuAKIJXgesGQATZpQaRAjMhgTIhY57vA3/DMJScK4SoFNuWETN109AMTdUUoquK&#10;Bi8orIRA+aiiAIBf1xUC/ZahJCwll9B70mZf0uxJmdm4koqr6bgWM0gXVGGoLGYgU4UIDytgijAh&#10;kgCOQSg9j3lu1AUfDIUPROM8FCICoikEawo1FcVSUFIjKROA9tp6X9wcTptjPYmpwSzcFiZ6k+O9&#10;qdFMbCCuZQ2aoCgmCGUC6OqEPqY6JUQEZdZZZ417pc2rFDHT0DpOud7a7fjlTtTCGg0k2dprzy92&#10;Tj1y2kqp1EC9fVkQ9ZRlFXe23nr9Fbh9DQ2OEE4JE++/+cru/LWFG+8ZyEsnjPXVxUvvfacnY/Vk&#10;jb6srrH63asXwrbbl+11Oy1NIVHEDMuMJ3TXa7oOx5SYNhDfCYJAcLXZaG/uHLQ9GSKzUO3cWVyr&#10;t+qKxg5ND0xNDY329U8NjSUUtSdhHx4ZUBXphtHS5vZ2qVSpV7d2txAWiYRFFHVpae/Nt29CkA3f&#10;fApw69BD01IPDg4i5plWV9wODgrFQpkxbsd1qqBGo0YVks0iw0T9/flGu1WqlBPp+KkTJ/yWa1I7&#10;m+xvtuT9lYOdspi7t2JZxuzUoeXlZd9jk8Pjj54+m89nt7aqgS8zmd6V1QUzhp5/cWp8bHBsaHBq&#10;dHpy8vBBof7md97TNCOXSmIe9vdTwA0kLZ+PDw0P5PIZWJNJwbDcLZfv3NtYWNpDigWK2HGE20G5&#10;dJZHbGV1c3u3YJlGJovGJofqrWoY+UIgrKC13e3LN5aMmDYxPtnfmz3/+LnHzp+dnT3se2Hczg4O&#10;jOg6PX50arC3l/kORe5jj/T/lZ89/bkff7FRKSStxNmTpzLJzMbqyr27VyJZfu4jp7MD1tLG3TDq&#10;gDcp7u5wB8kIHewU6xXYUWRS9tj4EJi3WrVVKR947TKsOT01MDLcLzlaWNl688KVOwsbUkmUWtHy&#10;5sGla7eu37xY2ru5v/RKce6Ldu29TPWqvfuevfv+tF6aGaTU3XRX3k5Xb+qFD5ylb65f+M21D35v&#10;9fLntWC9vw83O3ubi3Pf+dYrOxtrUYAQZkPjsXgqTVV9bKwfPsW7Lb6+VOjLDT39xMlTx8/msz0j&#10;/X1PnZ/uy4y++8a1rbVSzMzzSN3YbO0dFMYmDpGe3kyn1ZAs2t7ZuXLn5tDYkErx2tLi3K2bPfl8&#10;Opk0NB1CVfj6EDPMdq0qRWTqmqZSQ1UmxkbHRoZ6e3KGQi5duHD/zp2RgZ7+3rzgARb83t25laVF&#10;XVPGR8d0SMBXK8NDA4Hrra0sBb4Lqlir1mKW1Wq1E4lUEIWFg9KFd9+tV6oL9+9joo9PT7/x5ltb&#10;O1v1VlM1zKnDR/IDfYHgFy9funT5A8939vZ3weoNDA4urS6/9cZb7bbDWdfQj44OjwwNW7o9OjKZ&#10;zeQOT88YppZIJKanpkdGxlKpzJNPPw14gwIIIuDCsrO7f3j26E//7M8fPXXq2o07umbubO/dun0b&#10;7DJY7XG46k4dmoYyOTV9eHpsdNQyrVwyPd4/NJDKbi2tXr10+Xd++7f/z3/7K3/wB3+gq9ov/r1f&#10;/K3f/J1f+Xf/7id+8ifHJsc5QfOL9996791SvTp9ZOb+0tLd+/fWNtbL1crQyHDA4BudDobAcbzt&#10;rb1WqzM0Mhq47tUrV+LxOKXUdbuEUqjC4GxcSIyCKNrc3IRb1m/91m9985vfbDQaQnTtmqqqikKB&#10;qpwL/KAQAjYVowf+CUZAA+o/A8HFXwQw7C8EybimqIJLuIytbmysrCzdvnVtZfleo17ttNuKqoJM&#10;wLaAAEyHBtQ/CIAMHIcQCp0YE0AZ8IT290FKQE0+LNAJDXiGBkfQlNAAEH9WWLdfYNkF2Z0Kox8A&#10;DCGU1ur1gYG+T3/mkx//xEch8nvt9VeK5YqdSGXSPVub+/Vm++d//mf/2T/9pc/+2Kc7rdrt65fe&#10;efN1MAc6laHbuXH18tTISCYWC11neGRwevrQ3u7m1YvvXb703le//PnV5bt/+ed+emi4jyBx+uQJ&#10;0AKwv5qC03Hr/Xe+81v/9T/eu3k9m86MDA4MZBJK1Pran/zO5v1baZNQ4SVjWuDUwefZMd00iaHT&#10;VrPqOZ2YaSoYwshusElVzfXDUrUmEem4XqPVdrzA8bxWx3kAbYjvoB/AgZSF73acZjabBLpWq9Ug&#10;YgETXsR8hryABxyFAj+ESBKGqJAUluUIh4z7QRRGHKA7JYyghnAHSSIAk0hA1A6rwTCofVgwerBy&#10;EHnhAwgiePUQIByPuIy4YAL4QGFwwB9Oj+DSAULGpGQCBKdbMymkhAaHGgAJiQQHGmLEEnGzvyc/&#10;ALnIlBV2qjx0tzc3bt+8USoUa7X67v4BHCeZzTYdv1Stb2ztVOrN/UJx++BgYXml3QnWNrchfK/W&#10;G8Bcqhobm3u1emdja7fe8FQ9pmgWEBZTBcYARRdXlkH8hGCO0wmCANyPEBHgA+FF6WDfc1qqwgkO&#10;kQQbwCilAoSPSEyRogJ9BIg3HASOHERR23cb7ValVtsvFYvlEpRKqdisVXxgTactuHBcp1KpDPQP&#10;Skxgmd7+/lgiSTQd+CNEGHEf/C7EpbZtGmCmknY6nQRMVJVSGE6l7/twokqlpqowhXAEFzMKLO4E&#10;MFdwiYMgch3PDQI/iB6IStByXDhjEySj7TU6EF/4TSfoOCGA43bHhIyHLIo4IwStLt8HIUzZJghw&#10;3FQtXUvEzLhp2FZM0zSq6giB5GAgncQoCGAX+CyAO64PK1ebnXK9U6q1i9Vmud6uNtxq2691AoCG&#10;E7Yd5gBuURQKyeEshIYCrJjkSMKaGBMFCqWUELBc0ASqAn0AoAFAKKIKAW9t20Y6E89mU8lktwZL&#10;TimBYZR2jUkYMt/3222n0WoCoZrtVqvZabWAI/VGqwX0ARNRrzV290rFSlVI3Ha7/+WBHwZ+FCKw&#10;kArVTMOCi6KmUSxjppFOxNeWlza3NuLxWDxmX79y9WD/wLKsWCym6yqYZcPQMMZgbKlC4RQSipBS&#10;wA9shUIeAWGBvI7ng+7AFkwICD7OnDxnG/DLoSAAABAASURBVIlXv/3a2srK5vr67/3uH7zx+tuS&#10;0N7eAYV27bYQXEqgDOKCE0LAnnZpQmArsJaiK65wwwDSEYhjUXeLkIchCwAYbMnCsCsPD2WM0ge0&#10;JchQu4fCRFKCKcWEoocA1obCv24/gkMQLDHgLrhgEQf9DhwwhjyA79IejlwSuYi7EPUIcOtdCBEL&#10;BPdZ6EaBE4Se63XgsB0XGoHrh4CKhDwclpQSTVMge21bpm2BRHUhGTMTcR0sYTKmpuJ6NqFlU7F8&#10;2s4ldIBM3MjbVsoycraVj5u9wPGYmTF1W6WmSggSRERBp9YubRS35tbuX3z3ta8u3r3hOZ252/fe&#10;v3R3c6vYbIWuE+3uck1FlmUQirY2N+2YnsukgH2jo8O+H5Yb7aGxqbPnnzvz2PNnzj+TH5vEmvnO&#10;O29dufyWRlmn2bh+7VK9snfxvdf2tpdXFu7Wy6Vata4ZiY1NECJHU0EarFwmKQWCq062J+0Gbrvu&#10;RAFOp3vMWHKn0FrbLh+U2xjRdCY5Nj5gmEombff3942PTWBJAp/dXVy5fXf5yu3771y8v7NbuHFn&#10;vlSvA1uDiFfrTd1O7h44djKxt7/juC3BAz9wHaedTsfHJwbAo+3sFIrFWqcdLCws9fT22JYWBl4+&#10;r508MdNsNu7f24pZyVx24Nbt+zt7EBwrMbMnnx0uHXSymRiIzJ25az29CWjfvLHcbDjJRLa3r++Z&#10;Z04HPt9Y256cnPzUpx4dHh4EXVMIrZaLpWKp1mxYpgX2oTefqzfK+Z50vV5JJFLpdHp/fx+IjJBS&#10;LFSv35xbWt1eXAGSOWbMDiPpewxJxEOUT/fAGNhiZHTo0KER00ozrm1t1Pr77U/88JnDR0+MTR6d&#10;nT0La3baza2tje3tTc/zgm7xwMeVK5VCZd8yzUajpepKLKkL1CwcbNTqlYWl5bm5hVKx4rlNwxCz&#10;x8aYcCIROq7b35sHhxs05ZmjvTMTGYpQJmOaph5Px6iCy+Umlihp0Exc8b3y5SuX7tydr7VaoxPT&#10;z374EzSW/uDqnW+9/vZbFy7N3V/ZK9SWN3bL1ZrCOwdL1wvz721de6V0/93O3tzNS9+u7d9Nsr3q&#10;/bei4q2cWhlJsole7fh0b09Gyeetk8cPHz08+cKzT+SzuWzWHDs0mEglC8XW/bubC/c3784ttzus&#10;t29I0YyV5dVXX3nrnbcu1mvtleWt9969vLFejULpOB7YAstCPdmcBIPak8tOTU0+dv78X/75vzwy&#10;eijfO3TuzMl2q3bhrbfrxbLbbMPpFYlkyCLXT1o2aI6h4JGBnrilBZ1mcXdrfXmhVa+MjA7MzE5t&#10;rC3duHoResp72+MDfYP5zMTwUBg4u9ub5eK+065PT43LKGzUKpahDY/0VxrVzZ2NW7evmboaRi6W&#10;Yu7mrY2Vjb/xv/wv+/X6+x98sL665ofgHQOJyIc/9vFPf+ZHwEP/3h/8Ualc8IPm69/59k5xu2+4&#10;/+Mf+8RA7wBCCJxfTzo2MzE8Mz114sTxfE92dnZmaHAkl+996qnnfuhTP9I7Oq4n0ycee/Tx554Z&#10;mxpvOPX13bVCuXBvcbGnf7jp+P/bP/7nr37r5fnbdzTTUE2rUC1/5etf2z3YhcX39vabzbbnOCiS&#10;3/zjL//jX/wHN6/f8liETO1HfubHf/13fuN//Qd//6nnn45nEj6PDkqFfF/f1OHDh6eniULv3p+/&#10;fut670DPyvqKETPuLtyFG3YkwuX1RY64pmlRJCBu6c/1HT98zG92Nrc2gyhUDT3izAsDTGkkeLvd&#10;vnL1ys7OzjvvvAOB2s/8zM/EYjEGiXBKfd8HDIG1nHNoSCmF6IKUUjzwB/LPFy7ATv9FwAX/HvzA&#10;ECkEiiJYmQAOly5dUlWSzcXfeefNS5c+WFtbkZIplCAswEl0a4wBh/8RCPgPTAhC/x3ASCkB7+8C&#10;qDlHsBfsySUWAgt4/PPQPQy86wLcXiWCGPEh+BFj4J8xbbY7Pfn+T/7Qp/+3f/RLn/yhT925dfu/&#10;/Zf/9sGFy0ePnjz36HmkKpme/PDo6Iee/9Df+Zt/55f+4S995MWPfu6zn/srP/fXP/sjn/uFv/G3&#10;P/LhTzz55NP5XO+lDz5YmJ+bnZo4NDZ4sL+2tDJfq5dffOGFv/Lzf+Vgf79cKthxzY6pntde21wN&#10;WAAfherNZrFYLB9sM7da31t899Uvzl189eTUwNLifDwef+7pZ4b78o3K3s0rbxe2V1KWSnlkq6pF&#10;qY6oSkm5XJ6fvwM0sW0bYzh/BDUcuHtYiaEOpQBhCIQUGIV+Z293DWIOIZgXRF4E0RKDJB94VAdu&#10;t5DkDMKQCYgyIS4PQZEJRbAcpZgSiRGmVEKqT3CCsUoooRRjDFsDwI4MaCmEQBJGoq57R9AQ8A51&#10;11Co9hAwoggift6NOSRSIgT6IUMpIyZDLhmTsHuIeIQll9AvmBRcCkAeIaQRpGIM802FeOCiovbi&#10;3ct7O4uV0i6S0cjAYMKwejO5Tse9eOOGw4RimFTXY/EkJhrRLd2w4VxGPO65fqlcbbTcDdCrnYO2&#10;4wcRdlw+f28hYlg3LUSUiHMmObhDTTcL1WqhUl/f3j+o1Mv1dssN4XMEZPdUTbl6+f2LF15v1wsG&#10;RVhISimBQqWqQyigIcx0g+oqtmO6bagpW0/YJkS5AImEbdumZgBSMV3VVJgoUSqesOPJ1fVNoJtU&#10;CCfIi0JBMdCTRR4SnqZwTceWZUKUY1smCwPgqa6B0eUqxZqpgWo3m02q6l7AQ4Ex0cG+x5OJeDoe&#10;T8RitqXqiqIQpGBFVx7oCgP6gnDAFKJogmjAFMZpGGHPZy03qrf8asevOV7b8w5KB3vbW5VykfNQ&#10;cmA1M1QNCrDEtIGuccMwOJdBEHA/VBBcugI9pkuCBSIAkaTdW2Ikak2v0vIq7S403LABu7hh04Fp&#10;OBCCScowQRSQoRzaAkkJz1ghhGLc3VdIBVNFoYILEDyEBKVAE11RZRh1gqjNmStRQDFHmIG0wwCC&#10;BCxM4UaMCWc8DBmLoiCIHN/ruB7IfKPjN9odLrGqm7F4IhI45BIegRFEVaja/XgIt4iIMyY4VZDj&#10;Nre31xqN6pNPPAFEuH7jyiuvvrS+sZbJZpKpOCEIyAI7hmGoKERRVFVRMcYgUwCAiuwiLjkXgeci&#10;yQFJz+kAGBoFYJF39dJ79cL+QDb9zBPnP/PpTx49fgxh2uq0CaWwMkyEWnAOxyeUEIwlrNg1ZZgL&#10;AWdjnCOEMCYPfuASjsAvwKlhd44wIhQjijFGDwoXcCwuBQMxQBzWIl3qE017AAoUihUiMBhOEWLB&#10;gJhIciwF7MVhI8EpwZZGYxq1tG4DCKISVSWKqSggBjqVGsEEWBf5QjAuGMICrrWapuq6rumqolEY&#10;rWqKrqumruqGauhdUGEhU9UADLXLOkVQhRGFqRoGhigEYYx1TA2qJlUtbWhArv5UPGcbg+lEr61n&#10;TTVvxzQp4atm2C7vrFze37gzd33+yuXW7jZaX3Up6onpmbiNZmeyIoiYF6Vixs7Wxm7hINvXMz41&#10;o8dTHiG1CE2efjw7fuKFz/zcuQ999ulP/oyW7rt2+a1GeW3y8KF0NhO4ZY1GgrFTx0/NzEz5vi9Q&#10;Mp461Nc7m02NDOaHpO8nLDRzeIyAXPo8DJBtphSqQ/DaCXGjzTCno0Oj+Uy6VqtZMcvzw6WVFTcK&#10;rFSm2HRxvD/eNxXLDM4eP2olkq2Oc395Z2Vr30ykIDTcLGypNspkzbGRwdHByd3Nsqoo7U6dS49x&#10;T9OoDh89TCUMkaEnZ6eP9WYTZ44PnTg8lk8lNRrLJFLcxfO3lsrloN5GF6/dL1W99cWtx8+chtBo&#10;amIAKcFeae25J08+/fj4K29+5zvvXbLsOCEKQqoU6vbW3rWrt9556zIElGtrawiJfG/y4x99fmww&#10;15dJ+aFXKBd0Awdh27Ls3d0CY/7AYH8qCUnbyVRqRFETvX0ZyzIDH+6Bkaao6UQqpidZoBzsN3wP&#10;OI6klNUK6rTs6emTyeRAsdi8ePn60spGuVZ/9dXXLl7+wHHbsVjMc4Od3S3dlJrBpo4MZDIpzbAd&#10;l129ufz+pU1BmG4RsK6VWrS1FyyvFfcKpWTKGhnqEYG/sbLbqIibV25ury489Wjul//p35oaNnMp&#10;9NijxztOa3V9qdaomZrWafp9OasnayRT5pnzp8aOHB2cPiI048qtu6+9e3l+dbvd8esNr95k0hqm&#10;vY93jNn7m86tWytrK6vlg+2D3dWttfnB3nja4nFSP3U4zf3S1SsX3nzzrZXljbfffvvazaumTj2n&#10;fXPu7kGptLyyraq663Y6Hbd0EF29Ulqad9LJsYDj965dnl9ZMBM2eKLtrfrOpuM7wOm4nbZUSzNi&#10;VNX5QF9ifKx/ffkeCUInlY7fuz+/tb3d0z9UrTcOzx4aGMiX9/cvvf3+8r2lKx9cfOetN9/+zhtX&#10;Ln2wvwuI7r311huvv/Lye++8c+vm9Uq1HDP0ocF+sAKIB8eOzo4MDrSqFadZu375UrNasS0jZVug&#10;yPFYTIbM1rWJ4QGdIsacY0ePfPRjH37h2efGR8bAcxT29oeHhyFkmZqZsuJWb2/esvTF+3PFg52Y&#10;qVMFt9tOJpn50IsvphPxC2+/tbG5GnHn7r2bt2/fXFxePnbi1LnHH1N0KllkGcqduRs3b10ul4vf&#10;eeuNtfUVz/Ugdbe9tXv85Okbt+/Umo3h0RE/COLxOGS6FE1bXdtoNBu2bUEKamdjpV2vaSoplwpz&#10;N24M9ubGR0Z1XYfdFYk/eO/9v/FX/9ov/8t/tbi8MnVk5rd+/3d/4W//raHxMfBnbaddqlbqrabr&#10;e739/bmePFzuenp7T588NTtzxHGcSqUC19mdnZ2ZmRkhxEGpmO/tAdcYMq5oRtxKhAFTCB0YHMjl&#10;cuAIgiAASwq2rNls3rx548J7F1rNzsjI2Ec/8vHPfvYn2i2n2QDnG2zt7DabjTCEkAm0DIx/F2D9&#10;B9A15VLKB/b8/7p6MOW7FefddaCWDIwzrIErlerW1latVn7jzdcrEFvtbS4s3tvb3/M8TzAmGRIc&#10;AKYzwOP/x2ZwIoD/bwOk6GIL+8EAqAWoOUbye4AIBoBwDbbpwsMdgUwPAOaGjPlhAB4a7DZYloHe&#10;/r587/ShibOnT7744gsnT5xsu61CqdA3OPDkk08eOjwNt9aDvZ3l5eV0Ore/swvh+MrKSrVW1lQN&#10;BL7Tanzswy/+yGc+nUklWOiPjfZvbS4tL94D8VheXMhlUvGY1W5WFhfnP/bRDz/3/DO/+It/92Of&#10;+Hi2J+8GDtAiZZs48t5741tX3nsbLsnNTntjY+P9C+++/I2vffD+OzFTtWN6p9kArxaPQV4JK5j0&#10;9MCVOiJURixQNegAUmFMCaUEikKIqeuKCrUaN9SgVnj5y3/UrhZ7sxlCJAwD4kD9MLQCIkQc1C6K&#10;Igb/EPNl5BAZqIRZKorrOG6ghI7iioirGHosKkzziNMEAAAQAElEQVTEKPcJC3DkIxaw7l3AYzwM&#10;WSQwEqjLCIEJBEbwLuQMXsFt7SFI4IwCCKqkiywlKiWAqKJhRZOIAFc5+i5ngXFScoQQpQqCQAHk&#10;U7BM3Ap9t7S3e2h05GMf/0itUb9x42qxdBCP24OD/bnenkKlvLG11Ww2U6lM6IG3BDFDPo/ajtNo&#10;tzzPBSZeunjl5s3bcTu5urraaDQKhdLOzl4YyY4DHy66WeeQUyOZRoqJdVsQVY/F0tmclUgLQkPG&#10;TdvgzLl66e1Xvvml0G3HzZhCNc2wTOCOrnLOm7V6rVypFEvlwj6IDWRPN9ZW1leXV5YW79+/D9e2&#10;O3fm5u7cundv/u7dud297SgK8j3ZdDoJR1YVSGCDNMuYqYPYGJoCNxbBok6j6ndacdMCa2mYShB6&#10;ke/pqkYRUSQSItIMPZ/Pg3BEUSS5ABJjKSrFQqGwGwQesDtigjMB5DYMC8C0LMMygf4YU8F5wHjE&#10;JahMhGhEVJfLuusWa5WD0sHd+Vtzd28tryw6jisQZxGDnClYSy5EGIZcRFShqbgdt2yKEQiq73ZU&#10;lSIkKMWKrimaqlAVEw2pEG4BsoQhHEoEM0PGvYDX226r7cOFqtlyGx2v5UQdL+zA/VJIIbFABEQ0&#10;iBjcOR3fBRw4Z5wxoBUTXEgZce5HYRBFrufCi4iFEITatgWRtGkaiXjMtPSYqUNt6ZphGhAbAj4E&#10;d7/8gF3VdHO/UGx12qDsjAMdopBFQnABe2MC4icEbCKhAfvuFQ7+9POf/9KXvvTNb34Lek+dOhWG&#10;YavVqFcrr7766rvvvhdFnFJVURQhhaJQQgnGWMiHRcAiAAQJiFMlZ8AgwE7XKMUYMLFMO5fvfeTR&#10;Rw729vd3dh9//PEf/bEfO336tKoqwCBYR9M0zjkDcmDsOq7rBa4L5h+OzmEAF0yISHZVRmggGBRw&#10;4LAxJURVVNMwFEwI7WbupcSAdhRGEQtc3+8eFcY9ANjl+wCoQqgN9QNqCBgGr+A8gKppmrYdA3PX&#10;JalODZ2amqrrqqYpYI4MXbUtzdb0hKUnTC0Zg4aWjlvJhAXWDDyvroPCACiarqgqpQqRRGIsEdAb&#10;AMRZCAEbPwApJIe9Wei7HTh1xwUZcBqO03bhVhk5QVhvtjpu4LQcFoTteqVRLoogbNZa1ao3Ojxx&#10;7uwxS4nu3NyK2+iRR2cfOXvebYUTI9NPPDI90NeztrSxdG+1v6f38OEpLr29/Y393c3x0cFzZ2dn&#10;j4/cu3e52VxvNDbHRtKPnJl99pnzQ33ZjK0cmxpJWDRmoPHh3meefLbR8ovNcPDQaWT2u9xeXy9G&#10;gQR5TccTR6dHirtFr8OSsb5UYrhUdoulZrHSslK9Uo0NDI8QSuBwqWQmDOTy6mYim+0E4fzC8s5+&#10;NZPrO3r8FAjA4GCfaZq5nr6+oX4rlro7vyilTCdjBCMrpvf15RWs9PT0GUas1my4QUc3aNw2RgZ7&#10;s5lYT69lmLG93WKr0RweHMJYuXT1ZqPectt+5ONcajCe6J2bKxeLzvpGIZsbeOrJp5PJJBdMKnjv&#10;YPf4kelnn3oMOF6q1NfW1t5655qZSPT09x0U9qs1IL6vmvTUqRPZXAJ8fb1caJQO8ukkiE0kpB1T&#10;pyZHE4kEYih0QoVQ1/E9nxm6NT52aGRk7PDhw6CkEDDsFw6oqubz+bv37125dpVJFAQBJsrKevHd&#10;C3dv3Vgo7pfuza8FHdfWNQ3jg51S5LfKB9sDPRmwtbppnDh9ZPLQ8MhYnxXTOJN7+2XPRy986Gwm&#10;P+iGEqsmiNOJE33Th7Kf/vizPelU+aBQKdZDDxGJjhw6/PM//dN/8y9/ThdOOqZ88iPnJQ8dJ4TM&#10;d19PTz7X8+i5E5BaHR0emJ6ZLJb3P7h689L1a3P37y4ur0SSTEwfTqQywBwrlZo+esbOTU8efebJ&#10;pz/xsY99YmZ6QvJWPqMdPzra29fT29er66rjui2n03QCKzeUHZ6yMn0Bp5u7pYHRsTOPP7FVKIOW&#10;VasN8HhmLB5PpDFG4FbvL+y/+949jrRkOuczCVzjUnU9SCXwwkGl03RjlppJx6QAF9cq7G30ZBLk&#10;oLSHCR8cyrUbdZ3qlVqt0iw//tQjkGjfWFw7deT4z/7MX3ri6Sdmjk2fPHXCihmGZSXS2WQy/fRz&#10;z338hz71wgsf6u8byGUy40PDImSNau3o7Ex/JjM9OtLbm2s0anub29WDyvDw6OzssYHevnatsXD/&#10;LmBgGWTx/u3afmFsaHiot69WrmmKvrWxme/LT81MrCzfIyLq7U0USzu7mysLt6+3q9VcPBF4/uPn&#10;Hu3p7QGfeefWtbmbV0XQalQL9Ubr8o0ba5ubXugdlA5ef/O1UDQZcoOwfXCw12rUI8/d3dq8+MG7&#10;F976DkVyf3MPEm6HJ6YxpjE7lkwmJ6YOLQD99rZUzAKnMT06sLGwSAJPF+HsofGh/r7Fu3d/77/+&#10;+v/6t/7Ob/3nX+/pH/hn/+5f/f43vvTPf+Vf5wb77XSy2qi99fa74CSISgP4CIsQpTT0A6fV1lV1&#10;Ymz8yOGZz3zyU/29vWPDI7YVg69PE6NjrXpje3MTg44iFEa+47QMTSlVK7v7+6AAFNZAFAusEu3S&#10;+5cW7i7lsj3HTpxMpjKJdKZ/cJhC5iJmE0XTzdji8ur23q5gDDwJjyAkIqD/YBtDeBAISSIFDlnk&#10;h8Hc3K1ioUjBv7ohEUBmAa+6AbfEUINaUiwJEpJHWPKHbcZDgiVY4WKlvLS0vLe7ub6yDOp39OjR&#10;fG8OLk47W5uguqQ7D/bHhBIpJRL8fwSOmMACtkKgVeThzozDhzTU7QCsoFvARM6hliDgcAZAH5aT&#10;EhAF4ALedSsm+EOIuPg+uIHPoRuRMGRhIFRiiJA/ce7s3/mFXzh14vjVaxc/uHJhY3P11Ze/+T/9&#10;zE9//etf//jHPm7Z9u35G6Njg4QigVnTq1+58V4unwAp/cZLXx4ZGT7/1OMQkN28dutgd++9d98I&#10;vPru9so3v/rlXDo+OjS4vnz/tVdehsvkRz/0/E//5E9gIvf29yZnpnv6h//5v/rX55945vChw17b&#10;WV6YVxX5yCOnrYRhmNr05PT/+r/84qGJqTdfexOmgM5LHBmWblpGubi7v7Nq6ZJKBgTRVQWYomoK&#10;QowIqQphG2raMgzCw0Zp794NtVPZvnfbrZeiKAB+wimAWUpXqASmCFEkJZci0FCUsZT+pNUbo0Nx&#10;ZTxrnBjJnh3PnxnNHO2PDyfU0ZQ1EFMP5ZOH+zLDaavX1vuTsZSBe1KxeMxSKYmgCMYRRrAuwZgS&#10;AZf1yJe4yzDGQsmFYAzxCEkmeRSGfshYJOFCRzHWEKISRBF+IawQpGGkUlhDEWDFqUIIiZsW4dK2&#10;coaRaTbaY2MjmZ581GVnMDY2ODo6lMtnIK71XSdotTJ2grvO7vZWoVKQKnKcNgghBMhRGMbtONVo&#10;s91wvE4QeAfF4vZ+seXLg6pTbvoVJyo2w81C3eUY6TpX1Bas1/Y6rs8JKpX39/c2qPCq+5tAfxb4&#10;XseTgkYcY6TpupnJ5EwNIhsbct2JRCqf6x3sGxoZGoVPMpMTY8dnjzz+xGMQlp0+fXJicqTWKLz1&#10;9qtvf+e1MHAMTQf66KqesOyEbmrgnhPxwHXcVjOXTOUTCcwYIVTCNhoBS6tRXaWqqSgHO9sBpBiS&#10;djJuJGOaDnRjPKaQhYXbf/Inv91slVueKxW1+1dMYP7CiAkkROT7rpQShAGEB6aDKWy6bt1xGq5b&#10;akP8HHIeXHzvO4J3rl6+wFiomWonCF3BW64H8b3v+5pCIQYFvuuGCmQHN5zNZiihBpxEVxFFqkqh&#10;GIahqiohFFGiqIqmKBRhXddVQ0eEKtTgUnU8Xmm41aZXc4KawxpeBFklJ+QO7Bhyn3Ub3TZEm+KB&#10;iEgQNhEwzjDBqsYlwkSXAuSHBEHkun4ICQ6FwiYJ20zE9QTY8IQN2qODniiqqkFRIFgUksfTCdhN&#10;okhRMMVYUwjYNMkYQUhEkoechyIEunn+5MTUX/q5vzZ74tyZR84nM3ndSHzm0z929vSJ//gffmVz&#10;Y3NicsoPZLsD8sVYxCTE0GCqqFR1BSuEI44VZFl6AoodTycBEplUEsxCzDQxJnBZOvXYE48/8Vwu&#10;29vqtN99750//cLnO56rEoViFUkCYh5EYcRZyASm3SsQIpRzDK+AvAqliApNo4ZGFYLgCAoBIquw&#10;OwE1jBgLAEIOC0BYjBGXghMkFUAMdFMggmEfSTCTIuAwmkkphcAIEUXRKdUU2t1BIUglGpxHShky&#10;EHmuKIpKFbAnOuWWSRK2att6KmFlMzGA3lyiN5vKZ+LZuJE21LhO7ZhqxihRESwHWyKEmBBMAna+&#10;GzgB87kUAuSTwT8MR4KjEEkAFKoBehIwh0Bf1Sp+sNVsrVXbO1V/p9ypuazp+AQGIrayvtZ02MyJ&#10;F5J9R6maarVrqST6xMdG4nZzdf1K6HdsMynhvsmNqUNH87m+np5eVeEKDXynGHmFoLGFnJ2wckdn&#10;cys3f//+pV9X2levvvbftu68NZBLOs3G4tzF1fmLhLWL+9s7m/sBtzPjj/Qde/7sC59Z2C5t7ex1&#10;Wg0ZeZsrG9cvb1dLPoqSzLeL1Wi37Aoc08zsTqE1cvhYpq9n4tB4b9+QEMr9uaXpiZl0Ni8kNY2E&#10;qaoY8KQ+CmoK8ayYaVgx28oQYvRl85BpkJ22hdH0obFEwuIyHBkZ1GOJYrWWy2WUrs8OBvpSSZsc&#10;OjSYyCQUw5yaPhVxe25pP54Z7BsYPDwzo5t2T+9wo9oeHkxPTh72A27G0y+9+oZhxjUrvr5drABt&#10;N7emxsYef+R0p9E5duzo9JHBTH8OcIrZZHQEn39uevhQer+0sby4ELrO3tamwlB/rgfiEybRyNDA&#10;5OjozWvXkcC9qXRCi6XiiULxwPM6YeQ6vgeXxrhllsvF++sra7tlxaInzx6NpY2Jw0OKYa5u7i+u&#10;lzoByuR7wGyODRizU/2a5JoIfvQTjxwezr/45LlMIrayvFaq1Ku1SrG8Awlc3aCMMwj2YnF1r1h7&#10;9Y1bFy6vzd3fjCKEuY/Cdq1Q8Nue35T726VMKnbsyMSPffpH4cD76xvX37/w4lPPmHpsc331Ix9+&#10;/LEzZ0UgFaz7AXrj7Usvv37F8xq7+yXdQEeOT2kmpRqeGB/f29uLhA80YzLY2t6EnBHIqkGp4H46&#10;pc/MDB4+lBKiXqzVtkrebh3tNhHW+/vHz0bxQZ6bLHnW+JEnTz7+vCO0qwvLbY4UIwbuse24qXR2&#10;9NCkascPanK36M0cOTE6cLjZDA8K9eWV/UYzwoZSb7tEoKGB+MzkSD6TsDT67FOPfvwjH56dOUw0&#10;Qzcsc3xsnCq4XKumMtlb924fPXn08Mx0pVR46UtfTdupeDwece66bU1TrLjJGdvY2Aw9sO3+zs7O&#10;3u5eo1qHtETM1H3HXVteQYIjJNLpDPDvYHcvZlrxmL28x6Z6+QAAEABJREFUsFTYP9jb3fadzsTY&#10;6KHxMVUhd27eAIDs1NjwEMQ3qyvrL3z4hWw+pSvY6VT7+/N9vdml+7fvzV0v7+/47Ub5YKewvwvT&#10;f/Inf/yv/bW/dvTYEaddX12elzJMJK3Zo5PHjh0eGh2y4haheGCwt7evJ5GwE4nE8PAglsLUun+Q&#10;o+lK/9CA40Xjk4c1+NQuBWTP7ty4/tJXP/+FP/ytvrwd05WVhYV2tdSp16fGJt549bWf/Nzn/t7f&#10;/Xv37s//pb/0l/7kS1/4t//h3z3/iY/aPRlXRG3fVQ2dqura5sbdhfuQ5wMA2uTz+VSym2aDe2ip&#10;VGRRZNs20LnVak1MjHfa7Wqt5rY7t2/Ng1sFbGFwzDQwlj09OQiQymW4nBHGGIx/770LlUr13Lmz&#10;w8PDYArBwCEwwUJgBUykQhQKB4zF4++8806hsA++D5gFPArDkEPMhsAlSGAVOAZwAJubm3/8x3/8&#10;jW9+vdPpmJYJYa5AEhCAjWC8EDBKwO6cc0KIlBKsrJSSUgojq9UqjATEerK5bC4N/X4Yvfnmm++8&#10;+9bKynK9XseAvcD0wUQsAdO/GCSsCn7v4dJSwA9M/MGhGBN4/O86oUf+QIHZ3wd49X3Q4HsSeFHG&#10;uZQwAL4OvfHKtzZWV774xc//xm//BsRwQRS5vjsxMZFOJF977bV3339veHRkaGjkwoULiwv3RkdH&#10;FF27t3jv/Q/eTSXsnmzm/r35Wq38kY+8ODNz+Pwj5w52Nz+48ObE8CBcUJ964vzezsZ/+tX/YBvK&#10;UF/mV/7Nv/zlf/5Lf/z7v/ONb3x14e58oVj8rd/8nUqtXms2hkYGG83mfqHQcVqChaApVsy4cvni&#10;d954reM0YCPQF0Wl4CIVgkYGerfWl3jQTtmmbYCW4FTcBqLaht6fttbuXX/7218ifi1Ooq2Fua2l&#10;uYxBpFMqbi+ZCjcolpzBalhIQ6GmCgYTp0wlZyr9tjqRTzwyM/7E8eknT85A/cTRqfMzE+dnJx4/&#10;fujM4eETk4PnjowfGe2dGsyemho+cWhkciAzPdybT8bySVsjWEVcJwQzpipIpZhiDthqCiW4G7qT&#10;LtNEd3chiRQUS02lhCLw3CBaIGBYwiyFYkxId2i3n0N0IDiTu/sHIHVB4IGhOHHilGHY+4ViJp87&#10;f/78Rz/6Yc9zIsYmRscpVYZHBicnx69du/L1r39lb39bgOIn7DD0M6mEhGuDYJVysdVuxONWuVK8&#10;fedms2v2K3cXFte2drf3i6vb+weV5p27S1vbO+VKrdZyPrhyff7+Qq3RckNAgbmdhuvUIZk0NDBw&#10;89Z1iHp1K+aBPnuQEoKER4AkMQC/eDKTyWTz+XQqm0lDnUkmM4l4yjBiYcgajQYYRk3TANWf+8v/&#10;04c//GLSjvMoUuDgnMUtA1CNx2KmAcaXTk0OK9jHrB051Wp5j0ee73r8gfxqVMVI6BrhIoIPerpO&#10;DV2NvM7a0nyltNFp7sVNvL2zYlk6g2XtOKVEVfQg9BgP1tcXdjaWgBGwmqpSEAkpJRcsYoGqASLc&#10;d6v7e6u+2xofHbYsK+KCqkrEpaIZQnA4IwYfRahtm4pCPMeNfM+0DEKJ63hg2OF0EPjBmqB6GNOQ&#10;RYILaFNCVVXtBoJwCSE4gi2ZgDriCKKHjhM2Ol614a5uH2zsFndL9UK9uVep7Vfr1Q4cWwqiAkhC&#10;EVYRIizivh8GASRegk4HsICbBewphRBRFIFcESRA1JGIwMCCdQIIQ8YiIaWANgAM0lSNUtqBvcMQ&#10;Vou6mIoIEEIIYwJ2hhCqmxYTMpnIHjtxemllg6qmqhrwdXFnc3dwcHh6eubChQ+u3bgB3CeEwNmp&#10;oqhUUQncEBVdUXRV0xRVwaTb031UDV15cO1REBeAp5A43zMURkQ1knYiE4t3XQPYfzgaINkFPxIC&#10;SSkBH4QQhoheURVFQQhxjqATgAsmOcNIgKHQNBV64K2Es3JgBZJcwkjBORCfqApRIAInEhjP4bAR&#10;EAh2YYxJGA/bSCxhkgRNJMBTQgjGCGGYzYC23feSI5grObzQFRA8MCZEUymAZeoAtqECmIZm6Zql&#10;UUvr/kkMaD2QN2Tc6eqL33ZckBaAwI9CUPYI9Bi09IGBwlIBAlKqAhANdgHLgDEwUzTdTsvzao5X&#10;c31HEo+oPqa+xACaYfb0Zo4fP8IE6u0dT+eHsz29zzyTOTSRTufUp585c/6pcyurC+VipVppIamF&#10;AapXmkkr0ZvJZpMJ12mXy9VmeZ97tZG89vip0aTJ3n/jpevvvLx9/7pXL4Kt21q5f7Cz2Wk3LdNK&#10;pJLPvPh8uncIRPT9i++0Gnu6yYV0wCCks9kzjx017Ey9Kcq1cHe3trDYWFzaBDaOTY7OzExVa9Xf&#10;/t0/+s5bV7i0Hjv/gpXMSaT4Ufjhj330hz7+kWOHRw0a6sQLnNqtW/N376/eW1yqVevT05Mnj84+&#10;dubc4UP53d39luODlUjaqTAUlOheEHKEDx2age+LECiD0UnasY7TWVvfeevdS05EmFSvXb9dr1VO&#10;nTreajWGB/pOHJvty/cMDA7fW9m4eG1BAzzywwMD4/sHNZBzIP5ANj0z0Xvnxs2enh4uwvm7VzUj&#10;/OgnHu/JW3fm13yvDb5+eHCgJ51xm56havuFQk9fujs4ikYHhh5/9JGTx49jyQvFA9M0kvHUwW5B&#10;UQgY4U6rPT46ms3kOUKmaYIt0jQS8rBUKXfcQFUQ4mju5q7baZw7dTRhgab4h8ZHTh0/8uRjZ4Z6&#10;8309eUyJ4/kdrzkxNZrNpp2Oa8bibafTqEa3r20cFHxQmb58MpdFTzx58v/+f/tbzz735KOPnjet&#10;1Injj5w6efrQxKRKtLATKDzSAMP94ttvXQCpbjU7iwsb7717/8qVtatX5poNOTYxqBgESZRNazFN&#10;3d9v9Pblq7VKtVbO9ySHhnvi8dj0kenR4X4ednyvUSkfeGGQyvZwQq7OLS7tu02RCmhPInd48shT&#10;6b7DPeMnPBxPD88+8swn1rZrC2v7U8eeHJo8jQlc46nvirm7y3vFcv/w2MT0RLa3TzPsQqnWavrt&#10;VhRPZPK9vVKywcH4C889+sz5J6YnJntzWZUS+N57UCjUalWSSPW898GV9977wIrbUzOHjxw7mkjk&#10;Y8nMp378U1Jl92/deevb34F8khmzGu0W8Gx7cwscg2npnU5bU8jW1jqEO4v373odx1J16Afb2HFa&#10;Mds+qBRgVr1V39/bcVrtUmFve3MdAtZsLlOtwKWgnEtnjp6c3drbmJ+7mUklIXxXVeXEiaPVSokz&#10;r1YpCRZOjo1OT06Ui3vz81d2d1d2N1dcp/bJT3787JlHMFUAVrfX55Zuv/LKF9996xtf+eLvNerF&#10;oydmsj1Zy44pVG3V61xwx+9s7202W7XJQ+OptD0yNsypsry1A6KcyvVubezdvHL1rVdfWrpzeWZs&#10;4MTURMLShvpy+Wxu/vbdf/JP/9Xrb108fu7Rf/6v/uW/+Y//4Sf/ys+Z2UwzCFw/lBjpug4+D6we&#10;yDG0q5XK9tZ2u92m0EUhIaRDLp9QqlClVCps72xdvXYlYqFtWydOHms2a5CZm5+//c1vfsuOxXp7&#10;8+APuBCqqn7qU5+SiEeRv729+f4H792/f/fjH//I8PBgKp1MpdIYEwECC1ZVSCFkq9Xa2dsNmF8s&#10;HyytrOwX9yLOQs4APT8MGOeMMUWhGONOp7O8vLy6ugrB99b+btPvwJiIc9SNvBAYasZkFDEmEEAA&#10;LyQ0JJdYIDAw0fVbN3e3Nm5fv6qoypEjR1OZ/De//cr4+ORP/MRPNOoNwKHrCCRjnEF5YPq/Xwkp&#10;vwuAPGgOPArOoYZuePzvAFCFYQ8AY4n+DASg8l2QP1B+cDqgD28IRaoKOLcvX373t3/nv/zv//KX&#10;tnZ3PvnpH44nUzv7ByHDVDU++7mfPP/EUytr6y994+Vm2//mt1+7fuPG9eu3DnaKMSMJifDP/8mf&#10;fuwjP3Ty2OnXXnn1D3//97Y21vd3tgXzO61a4Lfr1eJ/+6//8f/9L/5fH//oiwnbvH//BgvqGVM7&#10;Ojn6xGOnW80qZtH0xPjYyPDewS5RMdx4I85uXL35zmuvLd27u3xv7sa1y8XS1uGp0Xa7CVyyDIUg&#10;hmWUTNinjx25fvkDxNy4pdiWJgUDXxl57tULr67cfntz/sKX/+BXsVvsSahPPXFu9sikJluL199y&#10;imt+bT+dNBEWoJuWpqZUJW+oE6nYE0fGnzkxeWo0P5LURjKx0UxsMKEnlMhCoYWjtIYGMnZvSu9L&#10;GT22krNpykAxGukosAj75uf/qLy5klBEPmmp0KMKGroK6+iSxWj3eqBIoaBuQ9eIqavw2V4lGGQK&#10;LLXa7cemTjUiCIqEYECEkDGfCR++XkcCsrwME4FI9783rVZv3ry+t7NlGNqps+dqtca3vv61cung&#10;iSef3tjavjN3hyDRrNU2t9YHhod0U79y430uOsMD/RJWZIKqOmMMY4KQKB4UXM872NuvFA6AFKpK&#10;Hd/J9PQmc9mAycGR4d7enq2tjWbbg5SYYcaIQhlDBwfFxeX5er3kOEGl1lpYWowkhzVVXVfgbEQF&#10;TaEKhZAIesGjtFqdMGR+xL2AQ9gZhAJcFCaQ61XHxiZ68n2Qfvrm175959ZcFDDIdASB1+7U5+/P&#10;37h9a3tnDzQ3Cpzt7btzd9566Su/8e4bX5BhA3H47oxExGAwkxHQkAUh7Nxo1CAEN1RloC9XLm9/&#10;540vt2obSRtnkiYQH3GmqTQeszSNqhRTFN6/dXlh/joWfjaVtnQjk7Jz2XhvNjmQz8Q1rTcZ31lb&#10;OHF0srC3T6nRaLRUAnSiCkYQeykKoRRJIYMgaLc7UEdhWG/Ut7d2Oh1X101V0TBVgBBwYMGkiLiq&#10;6NADChpxeOoCExJCw671+K7KYkkUgUnXtgjpMVp12UHd2at2ik2/6gR1j7X8qOaELZdBzp9LysEr&#10;ImpADtewdV1TFYWqqqKqRFUQ8BgjKWUQgUSBNSQIzq0qmFKBZMAizw18P0RIIVjjgATSGBMBUDXk&#10;PpORIBwjTkDfRCCYE/rNhhP4nDEZBvJHfvhzR2dPLi7eOzg46HQCy0woijI6NpzOpFy3TQhFkqgE&#10;aEVUqgCpDE03H4CmqLqm6ApVCLAAIcFUinWVaooimcRI9RnuGzr08U9+9viJRz/1yR+xrHgURSGL&#10;GFw7GKMwj1AmuB/5nIdCMMZDv1u8MORhyHw/hBpMtBAczg5EAIAGAMYE4OEj1IQQhAhwh3EeiQfw&#10;vQaT0C2jKOA8BBCCgapSiuBYGGNAGmwuzFbhbBQTIjGRcFQ4CIBCUPfwSIAmPgQpJOcy4iKMOBAw&#10;8KXnQUO2/cgNQj8UIZeMwYUAEUbhkgXShYH2D5blIuKMAzYAWEhYXKVEowRoaGpqwuwWF3GHyoBy&#10;VzIPEWzodgJtrl93G9uV4mYimf/wx3705PGj21vLYRiEKIxlFBXW/BAAABAASURBVKwz3VIajfr7&#10;719x25GtJwdyw34rsoxkLpuNJ/SVde/uvU0kDBYapTKev1sIm0Lx2dwHby3PX/E67tDIxLHjpxPZ&#10;NDHR4urthbtXLNRMkP3J/nD6kB2LEzNmVxteuVWvOJ359c3FzT3Xc6cnEqODA+16CUWt1771xcoB&#10;WJ74zoG7tuMub9XWNoqWnQLyAqqb24urq3cq5U0/rDZb5UwmBtQeHh31QqfVqnWcBmORplrNDrq/&#10;sIekoRJj/sad5YWdcr1z6+76l156+9uvbCvIyiUzhoJrlUK1Vt47cKqNen6g79DMRCqbWl5ZODIz&#10;kUvbpkpA8SEteFBqYS1erHg7u1VYs7d3uOUGrU77xWefODk96dQbJJSQoEnY5ImnDufyRETNY9Op&#10;2ZnpWMys1aqapp04MRtFwnUiLsnlGzeAedmUHbQbpfKuG7Rt26RYWby7trVe3N/atFS1J9vz8jfe&#10;uHHlTkyls5OHQURYFNVq5XarZaoka8fgwpBNIhm187kUZGNPnjkaT8dK9doHV69CDt1nHGs6w0iz&#10;1a3drTDCqdQAUQ1Q7biGnjzbd2hQmRxM/PRnP3Lu5PjS8s1X3/7W8sbSwsqyF3E3lLt7FQiF43Fb&#10;N1RLo4auhpz4jMDNPJPrq7ZDpCLLRpZJ45Zq6abkIptGI709d2/P9edjp0+fHp8YsmPqUE+6J53U&#10;TaPjtm/fvvTuW98UrGVqKiEJovUXnXh85Pzw6U95scOx3LGYPZnvn5VK+vixR6ZnTpcd9Nt/+q1K&#10;JUglJ/YLSrmmVRoel7TdESuLbqXkpBPp3p5kyFo3bl3dKRwEHLs+2t4rF0rFUyePjI32ATX3Dor1&#10;egcJmrIzw0OjumaWKnUyO3vssUfPG4bpdNxGo+p5XiqVvXH91tDEEETAXATfeOlrd67djml2NpNv&#10;NpsIIUs3wAkt3Ls3d2cu9AOCMfTvbG8WCvue4xT298EhVWrl4yeORiwwTG3+3ty3v/nS/O25wPNz&#10;mXQsZvQPDKRSKZDORNKemj6UyyVL5QNIGD/77LO+FybseOgHI0PDffm+TDKTy2QkZ++9+52Dg21I&#10;q1+5fOn3f/d3ioX9ibFxSMgNjQwy5m9truxtrYOTvnr50uLysp1MJBIgq2m4FdXr1TDyG40mIRSy&#10;wiGLUj253v4Bjmm13rx/9979udvvvv4q77Q+/eEXc4nYay9/O5fJFkqVy1evJbP5v/+Pfun//o/+&#10;8aGZ2WKtsn2wt7a9uVvYB6eAMVapsrm5eefOnd3d3UKhAEKZSqcz2ezI6AjU8BgEARj2mGUBNjE7&#10;BudVVQWCZiBXf18/ULJcKf7UT/90obAXMfAxaP9g13U7pVLh4GAXaAvLDgwMgOTNHDmiqArchSiB&#10;gjlnsLumqbACpQRWe+XVly9d+mB9Y+3alUsX3nunXq1wzoWUUggOVhNjsPWAjJSyv38gmUwWykWg&#10;0r3FBT8KmeARWPEgkqI7mAmJCO46v+4rEXEOFIs4A8FdXVn/4L0Lfb09wN9WszPQPwTRyeDAICyI&#10;EMlk85yDugkWMSFg8x8E2Pm7ADgDSHgppeAC2n8hwAGh/6Ergsb/CDDg+/Dn3kqiUAqvWBjkM9nT&#10;p07H49b04cOmbUzNTP+dv/t3H3/iqXy+9/jJ05Vq6+jRk81G+/iJ4z/6Iz/y3HPPJZPpD734kY9+&#10;9Ic+8uFP/PiPf+7U8RMU4RdfeAGwTSUSx48euXnrajabHBsf2t/f3NxY3N3emZo8tLay+sabr337&#10;G9+slWv1WnN/78C2jGw6+ZEHZXR0FMh17ea17f3t/f2iQtUTx46++51XT5869u///a/8zE/91Otv&#10;vH53bj6dSDZqTXDw8ZjpOZ16tXzt0sWDnU3PaWmUQFigYey2q7sb9wzszY724Xblj37jP1y98Erg&#10;NBQZzkwMB63i0vUPLOTHVdyTtFKWljaUtKH2J61e2+xLmGkNG5ipMtQkp4ghFogwjAKP+Z5gIcUc&#10;Q6wQuEiEYFWpZJapDPamVR60y3sJVR4ZH8wYtC+uHx7qOTYxcGZm4tT08ORgb1/cytlGT9yMaSih&#10;YrgJxKiIKzypyDgVtiJiBGpJhQdL4cjFkSe4L0WABAfgUeg5beAg56zRqA4MD4EM7R0UsJCTIyMT&#10;owNf+ZM/eOnrX56Znlq6d/elr3wVLMMPfeJTjzx2/uOf/qQZs+7fv7+ycL/TqPntZjKmp5MJzkPg&#10;49FTp0+cfmRgeDwWT4LG7RdKbccDGc7lcnArgO1AJacPT6dTqXanY1joyqU3N5fv5DOG16qHAVh+&#10;me4dsjP5huO63YRvGPgRk5wQlSgKxhRqQij89sIo4qAzCGHKkQwjAfGKFwTwDWF9fdOM2c8998LQ&#10;0Mj29haEZYYK4SNPZzLHjp/K5HpgEd934XQXL7zRqu/W6/u92WTCtFSiggGzLchmKpquCMGAOIOD&#10;g9CjYmSYyg9/+mMjQzmvXd7ZXNvdWEslrN6ezM7marvdVCnJZ1OVwnajXiwd7Ny/eyeTStqWFTMh&#10;Za+ZugrM7cvEkd/pNAv18g5MNFTKgtDttLAQqqpyzhVFAXOBEJJSep7rOI6iKnbMVg3d8QLdjnOJ&#10;O67vBVHEIvng9IyHgGYUhAC+64V+wCPGGRfdH6i6AAsC4G6hAhHQfj/ifsgkJphqTMi2FzVabq3V&#10;bkJA4bhdmkdCcjAUnFCgNlUhbtc0wTmDf5wLiWu1ZrFYgdzk5sbGzs4O2My9vb2D/f1arV6t1ouF&#10;8sbmJqwD1hLsWacDnBVMoIiLiEs4hSQEK1QSDKxUVV1KmUzFE0l7bv720Qflwx/+0OjI2ODgyGOP&#10;PZZJpx23E4QuXIwfHgTqhwBnggZMx0IiJAiWlCJNUwBUleoKVIrv+/Vmu+N6gUBE0QzDCoIAEYy+&#10;V4TgUsJcAh0QJxmmpus6oYQQqmmqphqEgOwBsb47hQMFgIgIPcS/OxDwwJQxwZmEOop4EDEOlBUY&#10;LlFwSBgKDQH3S9gDoe5wDChLaHSnE0oVBUDTFV3XqYIJAWTAWHcnwDjUbQoGiz6AMOTAJNcPPDfw&#10;vKDjBI4b+R5zPLgsSDglUcB6Kbpmmrql6yZwjyPJhAgZC0Lu+aEHdcBBiVy4lACvpcBIQDCats10&#10;TAXTgSNXEQEREWKeKkIqOp3qGuXlvrQMnVKn1djY3AWRjCX6trYONtbWqqVy3DZUTSLMJIqgNJt+&#10;oQhUh6Or584/nshmc31xgWOVptypRGee+uETj3/STE8IGq9UKu+88dpbb75+/erV7d29ct1Z2S4o&#10;Zqa3d2hsaLjTqO7ubpfLHUXLzy+Ubs271Wrg+qxc5yPjoxOHxgf6+oBHMSPmtxumpvb1jmKcDEXa&#10;Y/Zu0TPj+Wajs7e/d+/+nbm5m1s7m5VaGdR/cHBgZGQ0k0wVCztShNl8yrTNar2+ub2/uVV4/+Kd&#10;mzduprLp0dEx3VIJtRaWNyrV9vThZBBEhUK52XHg+kckMdXuiavFXRGGM4cgqpoA4nAexmLa3NyN&#10;lfWV7d3C5lb7K199+bd+640PLryvqLRcLUESIZOMPfPEowN9/WEYQlgCR2g0HBBUiihEX7VqS1HM&#10;0dFx+KIR+FG75elabG212ml3NE0BCd1a3yiUKqBNIAO1asM044fGx3PZdLtZyWezs7NHkKAoxKEb&#10;Oq026MX09FQ+n50en6Q8IpH/w598/GMf/XDoBYQoEIWCYFTrtb39oqqZgqgdPwglCqII3PSd20s3&#10;bi387h9/pR0GH/3E+XwuNX34MCDmOA7jISRke/t7AsHWN7e2dg5WluH2UO7vGXQdv14txw2dh6zR&#10;ct1Avvr6ey+/+mapXBcg9AI98siZo8dPVmqdWtOLxWPNWgtsU28uv725cW/+diphTY6O9udzSPBs&#10;Ii7CzsHedsjR8MwpHhu4utJc2FdJ5qTWOzty5Hx+4FCzw0oNTzHie9s7tVJxcurQcx/+8InTj/T0&#10;jZw5fX5s9FAmnenr7QUiY4wqldq9e/ecdjVua4NDvSdOHD914sTY6FAsRuJJY3Fp4f7CSjqbe0CQ&#10;wubGVqFYuHnjiqrIQxOjZHdzu16tSYnAWDZgSKW0vbl5/fq1ZrP+6R/9RLzHKlX3Xv/26+Wd6s7W&#10;diafhf7dvW2VYiy5ppKTJ4+fPXXy1IljEMDV6rVyuRiPx2zbOjQ1kUyCbHn9vT2WrjntJouChbvz&#10;hf3dmGlwFgLXYaQVN2OWwSP25uuvg4v8qZ/+6cBlcSt59PBRBavNmus7kdsOQGL6h/qv3rgKEZLv&#10;O5hFxb3d6sFe5WBP19VcLosQgrBpb6tYOKjdunVnZXWt1XSBZ7E4qChyO+0U3Abi8ZCJthe9f/Hq&#10;1es3QcNvX7305jdfqm5vfPSpJx+dPbE6t3Tp7YvMF8urm6fOPfYLv/j3f/Rnf85IJpc21jZ2t4ih&#10;gRWAePrWrdu1csXttICXukpBLG7fvA7q5bkd3+0wsEihf//+XQig19bWWBQRSqSUECj09vYODw8D&#10;e2o1EM2948eOb29tj40NHzt2DHBttRuNeqNUKpbLZdM005nkyOhQEHjJZPyZZ56EY8JVNQiCMPQJ&#10;qJSCBWRKiASLmEjYiIvXXn15cX7+6uWL26sbmqIYqgYjVKoQQgFtoA80Dg4Kb775RqvVXlle+ea3&#10;XgJXB8tSRQEHAAabwEdqiQFVNwgDxqmqC0zAyUlCwbDGEsnpIzOrG+tT01PjY5OKZsWT6WPHTkZh&#10;CNp7/OTJZDpVa9S9MKCYSAYmkzEGC4Oll7D7fwdd5wOSCy4H9vsePByDoZCuZ4Lf0EMk+jNAWCUK&#10;AEHw8s/gewt0fwsewi/OOWMCxObo0eMzh0+cPnU2n88vLNy7deuWEMIyTcuyIKJaXFg6fhxi9+a/&#10;/9V/U64cTE/NDPQPt1vO1StXwP+0m/WvfOkL83duh4FXKhU+9tHnP/2pjwrucuZ6XhXGw9mPHTmh&#10;KlrgRIlk38/+5b/9oU/8+LGT58+cfhTKd95+1/HZqdOPHD9x4vSZ44ah+x5zHP/u3VuKJvYPdjVF&#10;3d8pjPRPwH314vsfLC6sqsQAn5rPpFLJ+PjQ4B/89m9WCrvxWCyma0lTmejLv/jkI8enxrxavVk8&#10;aBVXZVCsFbcrhX2n2UhbVruwx+ql8VxyNJsYzsYGslZ/xhjIJXMpmyAIKDhQhkDWE8mICSZkJKVA&#10;BOwjw0oAuiExh3G4+18WcolU3QSZufjBW/tbCzur9/zqwexIz/HxoUP59HRvdjwXy5pkIKEMZfSh&#10;pDmYsQ4PpKcH0jP92eND+TNjQ2cPjZyZHDo2mJ/uSRzKxw/1pCb6EuP5+FDG6o2rOVOJ0dBAHtSY&#10;+zqV8ZgVAs8IjWd7Rian33v3wr1b17eW5lrVnfs3P/iT3/t1hQfPnj//6JkndQ2sRrxQrT72xItP&#10;Pf0Rz/Hb1bLKvbvXL1YK24Hnj4xNtDphRM10/yiNJQfGJtM9vbGEzQWlJUQxAAAQAElEQVRjLABT&#10;UK9W6q1m23HCKBwazG2v3bl15ZU7l7/+B7/2y/WD7aefeGZ0bMpM5kZnT7cYaYdhO/AAN85kBEtE&#10;nAEtEcFUoaquGarEwDQZCQiTGAzBFJkJO53ND49OKJoF/lJV9OeefSGdTrluYMeS/X1DGCbrWjwe&#10;p1Q9eex0PtO3u7sL4Waj3rFjKTgRC3jMNDVCTEWplosKpmPDI5A0ittGrVK4vzBnQ6ql1VlbXtlc&#10;X93eWnn/vTfB0KfTCUKFQtDB3i6PgqmJ8anJSc9zVUUFcw39KsZeu2UQ3qzsVkvbUdTutEsdt5pO&#10;G9l0ol4t6Rq1wNAFgQoGGs6nQFEJpaA1mGADhNiKIUX1WOhHIaKSSRYwP+QBCA44BcvQTV21DE2j&#10;RCFIU4mqYGgAdN/qGvgCQ1V0Bek6grOkEpYd02KGbmiqBt0EttSwooJYIqAwOBmJJRCcSd/3IxYF&#10;UQgNgVHEmAfWMAjMmG1YMd2IWXYinkpncvm+wb6B4YGe3h4wtvAhVNNUQBssCWPdv/+JuIQgzvE9&#10;P4z8MAiAr4KDKYE4VUoOEDHnD/7wv71z4dVCsRgG0dLi0r1783W4kTebiqrGEzEWha7X4ZwDTQCi&#10;KAIpCsOQC04phTEPgSpdosEAGMcFCyNfBRIQqRlqq9MEigWBl81mYLDECFGqaBogGXHOOINjMvYg&#10;O6NqgJhpQMgOI2DJbnADPaoCnAQ6KYSCjhJFgVcUwnegDKYUUxWMNpeYCQQQcsmElBisJu0Gs1ww&#10;IQWG8YokikRESAxkgZFAcsQ5kQgJyaOIR0wwLjkcAsH5AiaCkIWM+xEDj+D6geMBN8IwjIKIQTsM&#10;gTIQv/lwBilhFSKlQIhweOYyiqLuXMbbYdT0glYQNvyw5UftgHVC7nHsdVVISCYoCwwZpajsMchE&#10;0hqztAGNHM7ExmNRe+0qbq33J4JM3MHRfnl/RSWamZhK58/k0v2swzaXd6qFWsrWg6BlWKLhtuxU&#10;z+Lq/sThE1YqJzCCO/Mjjz9x9JEnUsNHTz37I4ExMHT8ueMf+5+mnvrU9Nmn4umcbcV8x717fznT&#10;M9E/+fTRM5+K2WOVGtLscTN5fK/Uc29Jv3S9Wamju3eqIiK5LI4n1J7e3MrGpuuzeCKDpBKF5ML7&#10;t3f2XKejeY4hSTydHVIUnQU8mUjn+/o391vzy+V6O+x0I1rn+JEZFIRZ20IRBwdETB2g7bampgfs&#10;FHxzwpVO3QkipxnEjeTszOGTp45Sky5vrX9w43614R8aHf/Zn/jEj330ieNjg0+dPb29siI9Zmrm&#10;+KHx+cW7iVxiaLR/aLA3m1ZPnT5+9Kh94tS065SYcOykHoSOHQdjo99fXKg3nd2DhuMlN7eC/YPW&#10;6tqOrqYHeqeWF7ch2hoZmYjF7EsXr+Tz5tkzJ1ynKQXmUm0Bw6Ua+pz7rFatqio1Nf3smVOKgZIp&#10;O5fLDA2NWFa81eooGk7EDUMxLMP49Cc++qlPfuTwzGSn3dnc3GMhsczU4uIqqDU4a88Pl5c3VtY3&#10;Wh1kWQlKDUtJlA86X/v2xesLuzXPWz8o3F05eOeD+W+++v7K+t76+kG1Wr9/f4kJMtA7NDY8mYol&#10;9za3Qz/QIRZCAnbsuD6mGguRoRoIREHK0dF0PG62fX9tp3Rzfn3vwOm0ozMnToMHrhQLMYueOjGr&#10;K/r9O3eDWt2tViyNTs3Omn1T2uBpY/SR9MyHxh79ydzUh1ySkprebDcYiC+h2UymJ23aqvfoyfFD&#10;kz1C4b0D+XZ1q7A1b9kKUSWHiA0jzxFIRnFb7bQqtqEO9uYzMV1E7d6BTK43J4jeaKFLlxcb7c5e&#10;aX+nsNP20OTUwPHpCSXyCQscLAW4kFq18e4br9+7eRMz1tebg/g415v+0CeexyqHPOv26jpEPxDZ&#10;w9XQd7xOs9XpOBiTdrPVqNUCz81kU3CR0nU1YkHHae1ubR4c7B3s7l/84ANT10+dOP7Eo4+cPnFs&#10;6tCE67mddnNl+Z4VM1nEJMGT4xPlQuHo0SPgvcrl8t7+fqVaAicEbSnx6NjoxPiIbRvHjk6FkVsq&#10;7kFK+srFD+bu3Dl65Mhnf/RHH3/88empSeB3vd6an1ssFqqMS0JUSG1ks9lUOkEJGujrZSzQNNrX&#10;k+vU6wt3bjqVUlJTfuhDLzzzxBM3rl3/5je/WTgoGpb9zHPPn3/q6Wx/v5lKOYH/xluvvvzyS81m&#10;XacK2DJNUUTEtrZBNVaWl5d6enqPHTuuqVrH6UghPc/b3NxaWlpqNOo9PT3JZNJxHc/t/g842+1O&#10;pVKp1+q+7x86NJVOZ+AVuBYg49T0IYwlDD48M3X06OyR2enZozNDQ0PFQnFhcWFyclLTNDhIJpM1&#10;LT2VSsXtOCVUSqlqWqlU2j/YPzwzPXt4Bgw60A0W4ZwzsL+k60UIJQrYdUoBW4QQTG82G0MDgzyK&#10;ICT9zhtv+K6n6yZjESAGQwUiMOzh+mCIMcYsihbu39/Z3hkaGoS09NjEodOPnD915uz29m7MMG9c&#10;vzE/P2/DBYmLK1evAj6EYCHA2AMIzjkDVDg0vgvwSwrZBSlho+8DOIfvw/c7/7sGwfhhDzTkD5SH&#10;nQ9ry7QeLC8M05CSFwqF9z94b2NjlYXBvbk7c7dvbm2sjY2Pbm9u3bp+va+vf3x8fHhkEEaaOk0k&#10;bJCiZDKtKfrrr752+fLFoaG+wO+srq4gwX/5X/2zm7cux2zr4GC3VquLiD/95FPNZo1H4ekzJ584&#10;/1irWR8ZHnzxxedv3b5x4cI7+Z7sa69/+823Xj53Dm62R2OmjgkQk0OOKpFKUoSuXb50+eIlheC5&#10;W7ffeuvN0eFhOAKPgrn5Oz6IS7s+MT4Uum0fDL+q5BJmtbB18d23FubmRBRoKEpaImkhy1RM09or&#10;VvcOymEQNIrF6s5ap7i3Mn+LMl8BvKMgEhBb8FAQoupcgqnFHOEIUbBxocAe424YOV7Qdj0/ZMED&#10;EKDajgf5gL3tLaBMo1bKpGOYhyaROPTDTj1y24R1UNjOJpSBfKwvpQ/mYmP55Hh/erIve2ggPTUI&#10;dWa8JzGcifcnTXg8PNw7O95/bHL4xKHhY1NDp6ZHTh4eHR9Inz4ydmR8eGwgf2R67BD8yiV1Bf/M&#10;536UBy6PwoQd0wgmUVApHJw4NruytAAOoPs1LJWfmT0xOjo23J/H3N/fWV1dnHvv7XdUVa3WWo2W&#10;WyhVOqG/XyxwJCcmxlVFrVQqYRj6vhuzrCiKQKfaTntlZWllbbFc2nLbhXZtH0KWwl7h+vVrjtMC&#10;HdQ0A1EFpMKPID5l3ekhCDSKuGBMRCwCegaMhyDlEjMpmEDQ7saUQpZqDYRVO55uO/7W7h5jkhLF&#10;MOKbG3vNNhgMlygqWIyEHT976pSlm9OHpnp7e5vNZhgwTVVBwG3b9HwHzB2oLUSfB3s7SMDFmN+d&#10;uzM/fzv0o9kjx/L53m9/+9uvvvba7OxsMhU3LaNU3p+/P3/27NnGA5sDsi1YiLuKHCAkNIXCB59y&#10;cWdoIOd2Wo1GDUsGVvH2nZtb25sx8KqEgpArlIICA4BVgcDRNLu3uCAIhZRADc65pikaVeG6BWCZ&#10;akzXYroaN9VkzMilEln4rJuIZRKxuKnblvYAdOCkZSqWoZiGnrRhEy1m6paugQpolOgKhTUJlgRj&#10;uBJIIhHp2iImwWZwgRCXEsjsR2EEYbsA1ETAItfxw5ARogCeGBwSJkA3QE9K7nmOomBN1aAPehAW&#10;nDFNUVRKCMJICB7y0A9CL/S90HF81/Mw4ZAQBQIODQ2YhnVk9tiJk8d6enPrG8u3b99cWLjLGDMt&#10;cGh6FEVBEDiO47qu03GAjyxisHUEe8C/iHMG2ArALQgizw/hled7URgC3oRi1/WEEO122wEH4Lph&#10;GMJqIDaMs5BFMKbRaHTaDmORFBLC424D3D0WsC6MgQGccaAB1ECNMIwY5yyKwjB0PReW8r0QfgNx&#10;XMcDtXa8AKDteI7nu0EI4AeA/3fB9YKHAHgGD0oUwGJMcMQZ1BIJQB8jcKpEpVRTqEqxgjHwDVNV&#10;I0BRpUt/ClKrg1MCEnf/lglxgYVkrLuUH4VRGHphBMl4x406rt/ueEHIgih8CBBHYYIJgQ1wTFWT&#10;hpZP2mBPZvuTg5p/cjB+aiR+fNAYy6JOdW19+dru5lxpfyGXiI7NDtcarZ39hqYmMqm+w5NHHz33&#10;uGEYiaT26KOnJyYGNVUvlkpchmdOgRHWsplYJm0Ng82y1PLBbspCZ0/OPPvck9PHTs6ee+qJj/zo&#10;j/3kzz/1/A+NT507dur5Q9PnEumh/oHJQ4eO9w5Nnz3/keGxR0tlgmne9RGIKmXG1OjhVqP9/vsf&#10;WFYMsnKQobt3dxnCm9XVQiqbMoxYFAnPj+7evQ/0DBzXDzp+6J09d2Z0dETTU3N3VkrFGsZ0dHgw&#10;nUzWaw3g//YeZPrNqcOHp2YOJVNJEIn9QhETmkplMuksONnrN240Wk2fR3YcfpIQlTmN2t7Wmo5Z&#10;eX+/p6dnZHwsnorfvTtnmNrw8HAQeG6nDSJSLG85LgTKc1QJ+wcyhqncuXtLkrC/L12tyK9+7dv3&#10;F3a+9uWbKwvbtpH6oY9+Ghi7uLgyNjYOscf29ub6+sbScnFgYEBVCQt8MAv9g8PtVrCxsadr8bGR&#10;6XQ650Ds6Liqqmq6WW3Wq9UqMHd4dKRQKSOEALdHz505cfRoqVS4eev65avX5u/fNSxwjpJSdPL4&#10;ibGRoTNnTwVBUKuU4BOHFUOaqh3sFgfz/c898eyLzz0eRQi+qR2UG+tbtTASB4XW2Hg/0FNwjdBY&#10;owWi5Tcbbbh4T01MWoYGZ9cVFWO8vbUrBe3v70dE40xQgrgMDsp7t+cX9g4EXFFMI+V4bP7u/fX1&#10;Vd9rHZ2dHhkaqDc7B/u1VquxsXp3pD/12U9/NJ2MaYqa7xsYGZ3o7+m3VTWhhK3CqtfYcxo71eLq&#10;1urt/bU7FvZ2lq99/U9/e3Pl/vzNa1/9wh/dvnq5Was6vqcbqm2jRAKfPHlsdnY2lUz25nojz7t7&#10;55oIO+VSZWdnVyPqqeOHZ2eGj8wcGRsf1y2ttw+Nj48ahoUQIcXtdVWyhB03NN2tNev7B7lscmJi&#10;mCAGDB4a7R8aH4gi9w//6Pe31neeefJ5ijHQouO008k4EixwnTD0pZTFcsGI6WOTE/l8HijV7jRV&#10;RDSVlIoHrtc5cfSYbRmVYoFIpOtqs1lfXl6cn78ZTyVtO9EEGWw2R0b633//bVNXLV1rNbsch8bC&#10;vbu3b1yvVQoDvUmNhkCx8dHB4ZFBkOBLF6/dnruvqdbMkSPjkyM9AxkmAzAje3sHYSBcJyiXqoHn&#10;SxZBCNXTlwehaVXrK/N34og/eWzmpz/9sRefeKx6cPDyt75VKlftfA+ybWzpjoiwqrz6xhvA+J3t&#10;dbdZmhjIDWbS5b298l4pplk96SyPAiHlxsbm3bvzxWIhCaeI2ZjgVCqlKEAhdBcMmAAAEABJREFU&#10;DEQArw9Z1c2N9WarXq2VW63Wzs5Oo9lkjN25fXt5ealYLO7u7r7x5mv1Wq3jOAuL9+EVmLcgCKSQ&#10;sMLbF949fORIOpulGnV8B5yZGYu13XalXgEHDApJFFxtVOfn78CCmqkmM4mJqUNUU9+/9H6hXACT&#10;yiGOgGMjoLmuadoXvvD5KGIQfI+OjPjt9tbyKnw6UDABKomIKboaBBG4EyQJmOsoAlcAsTUhRAXk&#10;f/Xf//svfvGL9xYWC5Xq4Ojksy9+JJfNQU+5UDw4KMCd59U3Xt+EIM80AH8Qa9hWSliMc0ACfv95&#10;kBJWRlB/H4SA0d8FmPuDgCWYyC4QBC4PU4wxBucOmvhd+MHBIXhxTAkmIJbF8v7G+j3DRFevX3jt&#10;1Zc8t9lsVBq18msvf2tteenKpSvvX3jnD37vt959501NoY89dg6jKBE3Qdv/4T/8h08//dTkodFy&#10;dc/323//7/3ikSMzuoaqlZ1quVwvt7fWDhBSbty6fPPme0ePTQ0OZG/eeO9rX/m999/9+p/80X8V&#10;LPjQC8/JqK1S/ytf/t1XXv5Ss1794U/98PlzjwBRj5w89/yHf+j+0sIXv/DHQrqDQ7nrV6985lOf&#10;hosryFUQPnC5nru9thwzyNTkaG8ufeP65Ze//qf3bl8MnPbx2aMjQz2DA7m+fNLtNOfnbnuMZQfH&#10;H3v+4z/71//uxz/+qW9/9Yv/+p//g7Wle8DWiLN26Nc6XtX1qh230vbant9xPfCa4DsbXgjQdKO2&#10;GwYCBRF3vMiPRBBx8PHNVmdze6d/YACkQtW19y9eWt/c8KOw4bRBrDyvo6vK/u76wc56IoYSpowp&#10;yFJFylIsXSqYQTBNUahRYekiYdG4ThIGzVha1lZzMaUvrg6mjOGsdXgoN5KzZ0f7joz2NnYX95av&#10;s+qO9Cpuuzw03PdDn/7sL/3jf/m5z/5UzDSHhgZ29rZy+cSduRuHjxw9cvRkpV6Gb1RR0IZwHxLG&#10;YA2np498/GOfyef7fT+sVEuUCk0DWeDXLl+Gb33pdKpYKRfqLal0w2IGdMvl0tk8Jlom269rMbcT&#10;9vSOeL5oNeoaiqJWXWWhjlDMiHUFjmDUFUBFIMmYDKIojAQEWVCHHAWMh5EMmQgZ1BBshQxhnwkn&#10;jGLJFFY0iVAk2M0bc5hqdiwVRAjCC8syCvubpeKO4P7S4l3PbVkxTbc0/wHjWp4rEQdlJ0Sx7cTy&#10;4t33L7xVq1c/9KHnz58/D1p89OjJza1COtP/C3/zfzl05IgXBIuL87/7B78LPnPnoAx62jMwLKSk&#10;CuFCKHBtYyKTSnhu/fXXXxJCQmxnGfG4lfrql7/xwYUPnnriCdm98CMOJ5HdABoUTEB5oK2UEE1T&#10;FULihmXrJoTDmAcGJZZGUoYJMXrCgthdsQ0Vvp9oWCiIU8lMnZg6fQBEIQIAIwbXD8FCCTixULBI&#10;VaRCBUYhkgGmrAsYYYIQgdAIgAIq0EYIaCGhZpJjeE2wEEhiSlVd0QyiqERRFF1VNI1SCqjatmVa&#10;QAliGFo8bmaz6WQqoWkgn0YMLru6aRpgRGMaNVWid2tFU1UCl3w7Fs9mep9/7qPHj56an5u/d//O&#10;62986/LVC4tLc77vIkk01QB8QLkiwZngHEloeGEALhkUp+OC9DEuMdx+mUB+AHGq12p7zWbbcVzO&#10;w3qlylhUrtVhsBv4hIBhwyGPOIfVBOMQkSPfCzsdt9PxoERhyAXcCriUPIoCzjiLIqiAM1CHYRhA&#10;iUJ44YeR4wVtx+24HgAE7YALQMdzGu1WHQJMx+m48Bb6As8HCF0/DCMeMSEkEoA0UuCAApDnEh6h&#10;AWyAHgUjhXwXVEpUBcMjcAFAgniAkqmEUKSomGqYUgljKO4abYVgQuEHCYqBeRI6MSVEgS5CURcU&#10;QRQB4wF0SgBMTTcUalBqazKOa+s3X73+8u8c3HsD+xvM38PY7+3LqirKpLXQX79y6ct3597Z31vf&#10;K9Z3S63+4Ylsvt9OZI6fOKtpRuRDto7nM3ph597Oxu1UjHKvYeFWVFtVW2vO+nur7/zOxS/98url&#10;z/dl5NHHnpk49+Gh48/Q1KGTj/8IUvJbG9udVi2VSW/t709OTbsuRKir9xbvYkoUhcZimXOnni7s&#10;OBvLxd5c78TIwPTEqK2T3jQa6Yv/1E89Oj5m727fvnLptfcvvF+r1W3LisWtwzOjuXxia2OrVurc&#10;m99u1IRpJNdWt5eW9wwjGbMycKutVzuVcmNuYf4771xw3Cib7g984BEH2tYbtUKhwiPUcVgu26Nr&#10;SsdpGDFrZQ2Mc7RXKradjhf4V25ff+eDdzt+E6iaz/YM5AfBU8csdOzYwNlHeo8dGzl7avrcqeON&#10;WvXSrUsNt/roo0c+8tyh7fXi9nrp/JmhT330hVwyub68NH/nxvrGGpiKVDqWStt9/bmeHr1Rb3Q6&#10;zujEmKYr+Wzu/JlHJ0YOM2Zt7TSK1c78vd16q7W9WyjXvfXtUttjg2ND99eXau2mH/DSQWl9feFb&#10;L3+5UD7oGxou1x3NSoxPDWLVtWN0cCArI39/e31qfKg3nxwazI+N5Pt6ekTEMsnY1FDf8dHRiZ6Y&#10;D9lGAw32o+PHjZ/9n2ZmZjO7+wfffPnO0sp+sdK5t7TRCQIzBpc3i4WQ/QlaTocQhSIK16rh0YlE&#10;Mg+K2XaQG7oR4rptqzqKfFwvd9qdSBAKt+aR0eFarXJ77u7Cws612wug9rnBpNfevfbWlxurl1Hp&#10;7u61V7evfGP+9d9ae+d35r75n/eufi2rt2q7dxavvETb61557cLLX3j3pT8qL9/enbt16dVXyxtb&#10;zIvgklMo1UIWHZoaOXHimEb1/e0K99Xifs1tez/26U/NTI1bGhrqyeSAW56jcD42MNAHgSWSBONE&#10;Kre0Vbq9vE9OnzoBiUbO2ODg4OGpKY2quUwqGY8pWN1Y2dg7OJg+Mu35ncBz//h3/6ReaacS6f7e&#10;3s985jOHDh0qlSqO7yaS9pEjh2dmD3Me1auV/v7e6elJGL+0dF8KUFXUbrdu3by6ubZqxUwwGvCp&#10;mlIEIfv9+4tYyCOHp2ImeCtrYmxcCNZxWpDhCEP/0qUPbt+5HYtZcCOZnj7cbjQ9p51MmfGEeWd+&#10;vlKrBYJ99evfuHHtptt24QhPP/P45OQ47N7bl4dlLSsedLz6QdHWNLDYt2/dONje1qQ8N3Psc5/6&#10;9OljR+FK8Oqrr968dSuSIpEFqbTjmWTP8FB+YCCRzoRR+O47b125dCGm4SfPn3vx+WenJg8dm53J&#10;plONemV4oB/uhSdPnhBCfPDBBwcHhf6B/v7+gVKpJLjwXG95CSLzZdu2s7mcYRiJRKKvr/fo0aPp&#10;dEpRFIjpYQxC6OSpU+NjkxDB57LZSrEIxpYQAqYQdi8WihGLent7YVgYMIIV04jV6rXXXnvtnXfe&#10;8fyuueecA3FGRobuL8xBWAMc2d3dfevttz3XbdZqkguMMSWEqiTk0czs7ONPPt1oNar1JtxJAM+J&#10;ybFHzp4xNPBkmqKqnHGCpRCcUAIrg5PQNKXrqJAAhK2Y4XnO0ePHCqXKt1959evf/AYcTVHw6Njw&#10;mTNn2p3mhXffHRkZzOWyuq6CXGJMAPOHAGt+H7gQYOj/RyBg378HD2cRiQBwV4IednRrOFEXJLgQ&#10;DLb/IcCY7wMFwaVYpVijJJ2MZ3Pp48dnD3b3JTg7zz00MfbjP/IZU1XOP3bu0UdO+V778qUPfvM3&#10;f/3atRtf/vJXf/3Xf+0LX/jTe/fn3//gPaoQOx6vVAsX3nsbgKAwCNsqeHhdr1Sajbp7d36xcHBw&#10;/frVP/rjP3jppa/cnbt18vhh16uWS7szMzOQV3A7rXa9NDqUu3vn+rtvvb2xuhbrRhL69Ws3vvGN&#10;byws3Lty9b2Ll95ZXrr3N37hrzzx5KMH+5vfeeuVSvmAYH765LHR4ZEPLrz/337tv9y8dunRUzOS&#10;d2qlA4zxpatX7szd9IOWqlJNJb09eUhmDI9PfPJTP2KasT/9oz9UCTp17OjRmSNwjWRMhiHjSAJ4&#10;EWt0nEr7e9By6m230fE6buiAQXE8N4w6rhdwGUoZSZRMJicf/KEFlmJ1eQWy76lUOgzhbqwhJGIx&#10;O5G0V5bvzs9fRdy3DFUjwqCEYIFlKJjPmYdFREmkqdLSusGRCdRTkEkBsI4lFRGOAu45OmYaipI6&#10;nh5M37r4xoU3vraxdCuXsk6dOgGZ4JtXLmeTiReefOpHP/Px6ckhIr3jsxNjQ/3MbdqKKO6s3rl2&#10;RcXItgxL1wwVu51Gu90cHh4EaSwe7GeyOa/j8SiwTCvwfKfTAWVkgmuapus6whQR+pM/8/PHTj2q&#10;6uZnfuSH8/l8JpsAtOdvX3nr1a/KsKkizqMQlAJT0CWMFYSJhMAGPSgMqIsIkoQzGUWCwdJcwBuO&#10;BCEKxtRzg5WV9XanrcdMIWQqk8RYtlrVZEID5YqigEVeMmZkUonBgQHHh8+Y2HE7UkrIz7k+aBKL&#10;Ip5KZgCxnmxmfW3pwruvv/zKtzc3d+LJ/PLK9jPPfeiZ557PZLOCRbt72/N37yST8fNPPp3J9cXt&#10;9IW335m7fRM0V1VUwQVGqFw4mDk8plJ56fIFM2Z5PpuZPcERzuRzummE3A9CT0rO4SiMMxZhjDVV&#10;JYoC5LJtGwtp6YZtmYamxkwL8iwKoVQB0kiFIJViQ1U0BSSTapSoKlWh/h5QLDSCQBjipkkxgvEw&#10;0tAUiOYpEZqKTBXrRHaBSo1CjMcoghAQqyqhWEJwb6rI0qVGuK52xxMqwsjnYcTCMApB6uBKIClg&#10;jDEhGAL4YvFgaXkRJqczaYwBNwqYx2LdkF3TVMu0DcPQNVNVdYkJxrRQqly/fiffN6RrsW9+85v/&#10;6v/D1V+ASZZd6aHoYQrmiMzIjGSGYqZmRrFG5BkPWM/2+HouGK49vravfT0mDVkaFre61epWc0EX&#10;c2VlJXNmRAYzH8a3smXP9Xund53acc4+G9Ze61//Wrv06d//+1a7FevpPnr08Oufe+1LX/5COBzQ&#10;LVOQJdPauxAEgdVTJInje8NapgkikzVVVhW4a4YB6mCiiIWhQBScLlehmH40e//9937x1k9/fPnS&#10;Jzvbq/VqybRUiiA5jnO5wSu67HbObre5PG6G43CS4GzgyuyARXAqDm1wksYJkiBpDMQMBadwbE/N&#10;YD6wQAwuFP3VrEi4IDBhGZKBxgRIE/QSdBj6JGDHCJrYKxRsF0nSUPZ+ggGBPCiKwAkMx/f6QWBd&#10;GAZjwDd7D2AcAxT4s0FgZSZop2bocBmGYVmgRyaCQjylIqaOIQhYCoIgOIaBBKACBUP2uob10jQN&#10;wmcY6rMCRB1aYXuIjyAwHgqbgVo0qlpCnjWLjJ5JLH366NYvaKSyb7yrLxYiKYIgcYeNEJuVRDyb&#10;TidlVers7sQptNGuhjqCqiY26zU7S0ZCvmajhCCiqbUS8ZWdrfml2TuXPrq7NHPTiaSlRSEAABAA&#10;SURBVAsdNqEevzV/4434wmUSEUOhIGO3dff0uN3uQMA5PRYZG/R2hLiD+4ZwRF1ZmHF77AyNpxO5&#10;oMc3NjT68NGipprjIxNdoaDHwSW2VgGgTp/Yf+jQOIkj6eQmhanjwz2TY9F2o3jjyuV2ow7rbTVr&#10;qUR1Z6dm6rjfG4hEwv6gt91G2pJooYRuoiRBl8uaKFtg2rFoDLUwWVZJgrQ5XL4AkAU4sPcKgrSz&#10;nSzlGzaW9vk8o5MjTz3zxNEThzgntZVYWd9aUS0NWrs8XhzBITNLc6xuIe1WQ2jXhwYGg8Fwvc5H&#10;Il28IMeT8e4O/76JUdgnsS31dIdlvgaeKJtNj4wMfe61Z3we5/DwgN/vBf2HXW61Wj6v3zJRXvhM&#10;1XWlUi8n0qntJHjaNsUgk/vG86X8pctXNAPtiHYAsOymkuubm62mzrI24GknTh7z+H0Wivf19bjc&#10;NlGu9Q6ES/XM8uqcw+3o6OiIdXdjOKbKomGoy0sgVUwRhYDfTeGIm+X8Tn9vtIujkICHJQmLxoH4&#10;lvgW4rR7LB0pFBrtZtXndYLrIRDLbXOAPJutVr0F2f/y9Zu3C/mCohskiVAUJggtUZBVFRHasqYZ&#10;CIaASU1MjOEYsZtK05wtlSkoJkraaYvCN7Y2r356eeb2jdlbVxbuXhXKu83sRm5rrpVZm+j1R4Mu&#10;l42qZQs3Lt25euFeciNriO2QG8O1Jm7quAHzRFiGAKJ7cGrf8089c+rYcVlUEvGM3eZ1OX3DA4PR&#10;ztCpYwdff+HpnmioVi2trWZ0WYAVtpp1WVBUxfrwk6sffHzl/KVbmNcfGJ+cCnd2cBxnd7tjA71u&#10;r18UNb4lyZLeavFHjx157dXnLFUpJgvXPrnudwdPHD8dDAYPHj4yNj556869Dz76oFjKOG1sX6zH&#10;ZbfnszmWZr1eb1e0g8RRl8fZ09NVbxTsDmpsYpTnW9vbm4Fw+JXXv3z63NM3Pr1kiUItk++OdBIo&#10;4XG5wdc+fHAvsbMT6+kZGOh3eTzFcjOXr3M2f6stOxy2TC5ZazbKzVquki1XS1evXN9cXvM5bUGv&#10;HQ6bKAIDtRsdHUQ0fSDW+799++8fGBoxeCFod5zaf+DpU6f9rOP+rXvnr95YS6XTtWbTMHhN8QTd&#10;PX2dQ8N9wWAkFIxOTx102TzLc4/im2uS2EwmdyRJAoORNZGiMRtLSUJbaLVNXaMInKWpTDLBtxoY&#10;Yhqa6rCzoyODJIHWq+XuaGdHOEjiGLg6y7Q8bp/N5iyXqoFAaGp6X2dHl8ftffrpZ6cnpg1Nr1Yr&#10;Ai9pqooj6MryCkESU5P7ILYBBUJREkGIZkMiMCabzd+4cWNxYUkEJw+iq1e6Y9HBoX6QG/BCRdMK&#10;xUK5VLhy6XJ8exOmZFp77lo2dNj3waGRscnpYGeHjlpNqYUSaDGfVyQZsTSGwmCzaPC68BeO4hSG&#10;4JZmqlDRLS2Xz4KxlaoVmmPOPn4mEgllU+k7d24PDg4iGFhvC6dwXmxyLGWZqmGaFoaZKAIYZKG4&#10;iWCQx4E7lL2KAfzG0DTDAGpjolAxTRQw3wTQR0wUhU8Ry9DhDxQUMTHAkv9RLETXDRUoBTzEUQsx&#10;ddQyYb6wC//9TliWLrVbFZnn7QxrWdbO9m4mXXrpxVe/9fVf/8oXv/y1r3xtemLfsUOHNleX67Us&#10;gekHDk797t//3V//xt89cuB4T0/fzVvXL185/+EH7yYS2+VC0evy6Spkzb//ySdvV0o5v9dD4KTT&#10;4UYxol5tQd50eHj84MHDkqwyNKnrOoqTQH8pkuZox8DAIMvRQDrtNLWzk360sLizu93bCwjpLWaS&#10;itAIRXzRrrBiSBamf3Th/fOfvKMrze/8l/8HzgGq1WpHR3RqfJ8uypc+eufTT37JV8rPPvX0r339&#10;159+9rnTp4/19UaDfp+hG5LEL8092t3eWZ6dbRZSqcSmJCodnb0DQ2OWiTMkqckKBL060DFJ0gyT&#10;17RqWxR0U1QNmCrMXJBkRTdk3WhBAwupNpttVVZMvVKtdIXDQrMm8s3hgcGQPyC02xzDsCRmGhpm&#10;Iesry6nk9tzM7V/+8udA1gkUbIEmcdQGpI4mGIYhaRwk4LBRFIngBG7ppqHqUDRFUWBgGFeUwCFJ&#10;vGwZej4dr5fTw73B4YEOHJGdLs5GEyuPbn760ZvpzcWj+0YPjvfZcOXIvmFdKIXtmI9UXWg7sz7n&#10;ZZlSOre9toEa+vLc7UsfvyXLdRQzegH7ozHEIhp13mGzy+3WbnxbarfzqTiBWEAMZEmlaZqxu2WU&#10;njx8EmPZeGLT7SRddszhwDjWXJq7WSsmvG7S77PTNImioKAmkEUD0UiKMFHoBQH910GjTYMAaCBI&#10;kmJwirQwBBpruoLjCNiUw2lzuRxw2IrgRldv0OHBaEpYmr/d5puqrFULeUUWYdfuz8zxggKfJ+OJ&#10;+7duMxTLUmw+XxZllWI5HCcpgvY43SyJlPPJ9bUtTSePnDjN2gAUWb/LbqeJsMf13DNPdXV1QQ8j&#10;/QPVQtFtd1iqbONIFMdQfC9Ev3/7xrVLF06dPDww2FuulZ589rntVJZXlF//7d9qCQ2UMC1UB3NG&#10;EPBqJEdTsKEWssfJMByrliuCpDA2u2WZFEXRFEuAlyZIlKQsFCwDInZdM3XN0OEDHKgVgaMoDl2R&#10;JAGslMAQp52FA1tIwDsZEorPwfnsnJNmfHY7FA/HuVjGTlMcgblYKgA6QCIQ19GoQROWjdTvXX3v&#10;7pX34huzqd3VQmbX1GU7RxEYwAbgAIbqJnxLYbidpmmCIHGsq7vTMFSYgGVBAIBjOI5ilqJrsqaI&#10;stwE+esaL7UbrZYg8wCSOGl7/InnDI3gOOfJU0cw3NhTVUFFUDLS0YmihKZplmUQBKwWJ3HCMgzM&#10;QizDhDuJ7/WOQ2TCUAxLAUYBflo4AvSYZTmXy0WSZLVW4FslsVGkUCW1s/Dxez/+8P0f61rLxtI2&#10;lnNwdoYmaRI6xqAHnEBN1NQMw0BMVdU1zQCLNgxL1eChieIERlCgFBTJwHJJitqTNI5QLIVTOE5i&#10;JEMimGWhGHyHIBiGwURo1MJwhKCgShAIsnfmaZjmryrm3qWbpmZipoHoFmZBK5TEYB9BeSiKIimK&#10;41iGYQhib09xHCNwHEVRDMOhwN9QxxEUN5G9O4ohyGc9goxAQrqlA22EWSN7UwO9IjAER8FQYImW&#10;oRuyoSlQdE1QJElWZUWT94yisb1+v1XZLOfmTHGHNrKklkXVkqW3ElubVy7HH81tQSAJVAGW5XQx&#10;oQ77hU9/fv7yO/dnrohCpVUr9MaiHGeDSMhlt9UqhfjuaiDkCEeDLIuIglUulzsj9slR/3SfTa0s&#10;XX7rj+c+/enu/KecUbARhaCrbsMTtfTt8u79uVsfXHz3B6X0eiqxXquUWBwxxPbGxvb84na9VWYZ&#10;a6y/jzJ1hjQhTxwIu9sCv7uVdNAezmbr7orsG+sd7Y9qEh/weHVJA65IkYiNRUiaXdsub+9utYVa&#10;Xz8TDgWu3bqdSOcMU+/o4KLhrt3tTKVSI1BMaDUlSUvu5mRJZ3DcyVKarpu6NTkyGAkEbXayt68j&#10;md4WpHq0zz11cGB8epC2c7W2mi21dnZ2Hj582BJUWUMQxOZ2RoUWOvdwZ2uz1GhoTpuvXW0CME6O&#10;Dj5x9pTQlkxDQAgNp81IVxBBQJHJgC/I15vAXiRFwylMtzRelFOZUjyV51VDsgQFaTMuVLEQikH6&#10;ej35Qtzl5WLRzlIhl0rlCoVco9FqtyUbQwLqgnkUKtWdeKpYLCCoWihskoSSy2/ZXLhJaPcePsiV&#10;anan19BQnhdtjF1sqbKg2VkHGK+s8r29Pb2dQ0rDinhcAVdHq0DieqAjFB0d4mJBf9BhmxoKHN0/&#10;FvZyNKor7Xa9VDMMvVQrw4oQQlc1RDVVxDBRE+mP9TpYSOgomorUmgLrZJ967sz09FhiN3vlatzj&#10;D+M043a7Q/5A/8D4wPABm7dnaN8Zf9dkV//E0VOnxqemB0b2jU4dsbtCDV7d3kotLyeabaTZQnQZ&#10;8bkRlkNYpzlxsOfAsY6+Yfz4sVjAS/P1utQSt5e3tpZWYx3Rs2efCHdEhwf7LVPNphN2Gzk5GqNQ&#10;KdzhmJoOjo704ajR3RkN+COihBdybUnUGIbDbt6+G4/vAlFIpVKAuXaXs1wGV1JM7qajHV2SpC4t&#10;rnz727/TP9DValYvfnI+k8zuJqFtZnZ2Vmjzk2Pj4Oj/5gc/uH//wc72piDy2zubq6ur8/Pz6XRS&#10;USVZERuNGjyH5GWlWqrUy8Vi0eWCkDFIkDTY9urS8rVr16Ynp1qNervRRAA1MRTSSwxJYDgiiIKN&#10;c3g9fppm4Svd0OEVLFJo1yncDAQcqqrOLS4tLS9ns1lZFLqjYYrAPU7OydGnjxxZnJl1M9xjx8+e&#10;OXVW4IV3f/nLK9evCYoqW6ZoIa5gmHE4LAKzOW1+v9tmoxiGevRo/kc//HGz2ezr6f61r3z56OEj&#10;HZEIEI3dZHxufnZra7XdbmbSSTgZALPPZDJer6e/v98wTE3TfF4vZCKr1Rpk303L+vTTS4uLC5Io&#10;QhLCznEIgkDLFjgJQWAY1ul0wijtBv/MM8/4/Z5GrSZKPEGSpVIFRNrXO9Dd3V0qldY3NhLxOCzT&#10;sqybt27W6xVg23du3Ywn9v5nHOfPf/zee7/QdOnW7ds3rl57+qmncIq8fPWqy+ciaRDvHnZWa7V0&#10;Kv3DH//ggw/f0zUtEu4APeU4DuDe4ws43S6aZVAcQQkUqAEHThW1OJqysxxFkCiYIkH29fbevHmL&#10;JPFGowpbFo4EIx1hSZImJiZ3k8lrN65vrK8PDQ05HPZPL11KpdMA6Bj0iCAoiqEoiuN7TgJBEBwn&#10;4CdUYC2maei6Bj+hYhgGTAzWCEVRFMsC4f338t//+uwRutcbttcjisJzmA+OI6oKhw/gnhAAGIqk&#10;DFN75523/sO//7f/6z/+h//X7/9LkL/d7uLs7kK+lExmFxYWHzyc2U0kGJLyuN3j4+Pnzj5u4xxf&#10;//o3Dx85eujgoTNnTn3zW18dGOoeHOwfhiRD/9Chw4einSHdkEF7YWtY1o4gGE5QHq/37t27MP/+&#10;vv7JiYkDB4/aHO6dVGrqwMFUNvP2Oz/P5nO1at3r8p04dvLpJ546cvhEs9GenNz3+uuv//q3/o7H&#10;63HauGeffiroc//ln//ZrRtXcdx0OJj/9X/938KhyMLSysrq5uT0wZdfep3C0MTWeqNaLBbS129c&#10;TqXiifhavV5sCU1QOYpihBbvYblqPr0yfz/stYOL9Xh84UAQR1GOYcELkyhCkxSJ4wZiyapOsGyz&#10;BRRRFSRZ0Q0UJ8FTGhZuIURLVHUElXQdI4hMJvXLX76TiO/Y7Wy0q4OhycXFOdAZQzdhCwSRt3Hk&#10;UH9nKOR8952f3b5zC8chdLH2NsaysM8uAidgr8EJgc6gpgE7h+PQMQ6ciqJAPWmGYWwwQ8RX+V1g&#10;AAAQAElEQVTk25XZ2Zury48MVdQUwWm3zc/M3LlxJRVf97ltktgq5dMfv/+uKrbB260s3HfQSFfI&#10;LdRzpCHxjbrP7YEF2jkWUE/X2+ND/c1qMb+bdLKMnWIC3iCFYgG3CxxetVjI7O5ammznGNApkefB&#10;miqVis8bIHC2XGlfv37r/v1ZQdRxkvF4PB9/+N57b791+9plsVXnGAqoBg5/LIskMYbEQbBQAHAI&#10;ArVQxMJQWZZNw9BUFSUwzdQkVaJZKr67g2AoiMKyjHK98nDm1sfvv7W+8tDJskD4Yl3dqGkKsjQx&#10;NUnQFI5hHeHQ0EBPIZ1y2Gy6abYFMdwRMRBjZGQQrFOWhaNHjj/7/Gsef4eO4EsrSx98+O7W5mox&#10;l1pZnldUYbA/NjUxNjI6NDI0WK1WcvmcZZiIadE0SVLo4aP7W+3aJx+9J4vNQ4cPKoo2PjZ96uSZ&#10;X7z188X5R9ubW5YBcAULJDVFUhUFZiiDnoBZSiKYvCJrmmoIcBgvy21JaPLg6OUWL4qKWm+Lkmby&#10;MjATU1SNtqS1RFVWNBPBFEVptVo4gUMFTMYyDJokQG5wpymcpggby7gddpfD7nU6Iz5fyOcNeb0+&#10;p8PjtrudnJ0lg15nYmdj8eHt1YW7d65fmLl99fb1C7VCAjEETW0ipswxhMfj1HUDsIuhaY5lMByj&#10;SIpl95AW9JYkSBACz4uyLEuSCGcgAs8LIg+bwnE0iqPmHssl9u0/fOr044PDw5zDBmweXAJB0qdO&#10;nTUNpF2HYy4SlBnQHrqChRA4AXfLsmBzMRSDOgyE4zi8hTYEisMj2FAcx6ABL0B4IPYNDhw+euzM&#10;6dOwy5yNDUVCzUbT0C1V0ev1Whu8S6MpSRJMrS0IbUFqC2KjxYOcW214KGq6CW5a1TVdNwxDNw0T&#10;/tZNS9M1Exi4hQEU0pwNp2gThUExTdMtwzAN09JNHYzdtPb+0nXYCF0DPVUNw9Cgkb53QSd7/aqK&#10;oamWDh8YIBTMQsA56LoB7T9rCV/BWIb52apJHNuj4DiGoyiB4djeBTIhTGRvdAPwwIDDSlPVLdOw&#10;LBOFYprw0wDdEmW1JcptWWsLsqztKRXoKYaR0A2BWx4n4+KQZi0hSymxnSMIUZMbfKuWjG9IrbbD&#10;7gsGMIJ0ODzBE6fPHT16yuP1FIs53VDbTUXXFV4Sc4USSC9XzINrGBjs6euPBoKOUjWv6MqBo4Ou&#10;QAAh7SZBV+qNTDqZ2VxOLNy68PZ3H1x+c/bmO7cu/uSDn3/33Tf+2+2rb1147wcBp9kRxA2tWK/s&#10;Dg92DfT5A0FfqVJGccTto2S1nsmmIsFQRyAMqzMMbHFumSVtIAKv286xmI1B7SwKjHD//ulgKDg1&#10;PXHuzFism2Nt5vCIe2S4e3SoOxBw0hRGEvT1W3fKZeBnimWhwHlIHHe67CBf0F8H9OagJyZH4DB5&#10;oKd3cmwctgl2hyCxQjnnCdiqjXy+lK41y3Pza+l0CaM5lGJ7e2OWoeUyho1hhAbf29mbSaXjiR1g&#10;NU2+CacTPr83kYj7PN5IKEBRyOLyWqutmBhZawnJbK4h8OVqpd5sw3xkWQUFY22Oar3VaqvZQm03&#10;k8/lywwHPiI8NeU6csS/b39fwO/s6Y76QyFoKcjI8NhoR7TbMgDnNcQ0lpZWV5bW+np6O8BL+Zip&#10;yQGv3wW2s7m9ubmzaZgmGFEimb1w5Up8txoMdAT9kaA3HIv1YihebzXnAKfmHjTqJWi2trw592ht&#10;azN59MiBL7z23NBA95HDU7GeznwhQ6BIOBB20KzH5WI4lycAk7FFuwJeN0JhBksiHic62NvlsjFi&#10;C4l1+R574uyZc0+ouiUp4BPBryIExTGsQ9F0QVQl2YSFPPHsa6w7vJHMd/aP9vQPA3KpplkoVxq1&#10;WrvezuVr2/GqbiIHDg7/3b/7+he++PqTz5zev3/y9LkjI6Ndhw+PhkJ2r8fmcjAiL7AMFwpFEskM&#10;Y/ccOHo2NrzPHexq8NLm9kYul5ycHHrxpacee/x0JBSwc8BWKBA+oMpgf/+JI4e7IxHMHwysrq/f&#10;v3M3lUrm9q48iIPjbNPTEwcP7e/rHXz4cPbR/OxrX3gR57RaO/dXf/VXuVTh3r17H3/4QatcHu7t&#10;/8Y3vnXqzOM4Tto4G3jQidExVVGgk1is57XXXjFMFfJYhqFWKpVWq/XSi6987de+RWF0DtynqtRr&#10;TQ21WJeD5CgSRyFBXatXg8Hg8eNHh0eGe3t6ent6DVMjSNzn91AUEQp0KW21uyN0cGxwrLejP9aB&#10;M0SmXN7YSQHjAIfDt5uaJK7OLXQFPINdnU67XRH1uZnlD967dPX+g5Ii1iwlUSvymooRBPTs87in&#10;JycVRcEIstXi5xceXbv+aSadQBGt1WjO3Jux2dwA5TAlGwcZXCOV2m00yxAZK6LUEQpPTEwEAgGG&#10;pcCMIRyEyVs6rFWrVSo4inI0ldjeunvn1v27dwDmKAIDrRkc6NvaXIdXsB8+j6fZqvX09p49e7bW&#10;bPDNhsi3gLMBoUQx1OfzARCCqGH5sHbI7yConkonK9ViPLFdLhbAhfh87mQysbm+BhsMmLmysmLj&#10;uFc/9zptYzfim5vJXYKmwO9euXxx/tGDfDY5O/MA2jgd7kajoeoGznHlZrvSFhLZrCC2AVlJnKBJ&#10;CnbQ1A3MQhjI22CUw+YcHBhaXV2Fr2Zn7hdy2Y5IZGxsBAIASZQnxvcdOXr86JHjP/7xTyEJQULQ&#10;jQBkgauCjI4Jf5mmAXD2WTHg598Wa4/h4fAcjBYewk+o7xVo/j8KPP/bYux5D33vMnQcI8BRGQaC&#10;YaRhWAROoiiu6brH7evu7o5Gw+FIAMO0vr7u8YnR+fnFSrV57vEnB0ZHTdSkWOal11//3Be+9ru/&#10;908mpg5ohjkzOxvu6BgZH/EG3BhpHTq6v9msl8tlwE2KBBpAwxbbOFuj2czlCpaJWLCdljE1PbGx&#10;sba+sXrs5OnjJx4Pd/T39oE99wlyeyuxUaxUdxK5W3ce+r3R/p4hCqX3Txy9eOHarbuzy+tbdqeX&#10;4+y7uzumri7NPuArFR4YhY7UGu2RsalXX/uqpFhuT6izq9cfiECM4fY411fnDaVZKuwwjOV0UKFI&#10;sGdwcGxk34H9R9rV0oMbl9JbixJfhcTJkUMHGYqwsSSGGroigxsG42JICtwmhlmKIhmIBVIFtwoo&#10;0xREAGNBUmXVhKNCCyNFWddNyLdRqVzKQMwjR4688+7PEdyI9cYaQL8wBkVIUDCMROZmbq0vz/p8&#10;TnCTgqzIigG7YBkGalq6qhmaBhUoGAK0xwDJQwFqAYc5GInhJE5RBEyKYbFKJfng/jVQaZZkCZQ0&#10;dT21tYVoMkVRDaE9uzjfFPmDh47BnP/tv/6X6dR2PLkF25TLJUxD1EzZ7nUQLIXRJGuzG7rx4M7N&#10;wa6onbDEWoUhULed7QwB8XPaSZI0ze6Ar7erA4aWNc3pdDoY0kMhv/jxDwu59sjIicOHnxwcOvLk&#10;M19/+plvjI4ezSaLy/MLya0NJ8zWsvamh1AUTsnANRoVB4niukqD4WGIZiogIuDuho4iCMELkoFi&#10;JoazTtfA6Njs/KKOWAxnH+gZpAlOl5X+7h4GJyiC0iRjcWFN0ZVquy4ocrFSRDD5hz/8s7/6yz+t&#10;VYqQ+Gi2G96gO5HaSecTsb5uhysoKmg6W27LKmiRpGh3795+662fvPPzt3Lp1Prqo+34UqmS+umP&#10;v3/h4icMw2xvb0MaBUitoSmqIQ1PDBw9edDltTM0no7vJHe2Ud2IRXq8Dh+D0+DPPXa3i3XZKMZt&#10;czgYBjPByRE0jrIEZYdgnuUQkgboEGVVU3RJVERJarZb1VqrUm3X6mKh1KhUeah/dm9Wmny+VK41&#10;WrlCoc1LbVmRZN1CMALHKRwl9woGSMhSJIqYuirDhG12O0WRlmWBkYECsCwH3gTD8ER8e//0RF9X&#10;hy60g257envpk/d/ev6Dn/zox39caaZJjhA0weaEr+0E7ACCKIqi7dFZkyQJ0BzoTZE1ywRgJimS&#10;g25h920ch+GYYerQkhd4DMcvXrz087fffOuttwB4/f7g6Ohof39vNpUGZXY4HCBCgsBhVgRBwB1m&#10;C3cMh9kBRd8bVVcMTdZMDdQcw+CmW4qkCgLYtgjhLGt3941MD44fcAW6H3v61adf+DzFOAmKbYqf&#10;idNAZcXAKFZRTahIigF3UTU0A1V0S9L2wiFZU6Gouq58VpFUBSqwUkWFJZiqYaqKbugWFA0qpgkY&#10;TmAoyBlHLTDD/17ZmynQAGtv0iiKYRgsZ6+gOI6gewLCcRIjENNELQQKYLJlobqJaIal6Kas6XCH&#10;uqZpKGZBzwAsFlymCW2gmBau6hasAmYFq1A0Q1ahWLIG7EeCBrAoE2UUlJQMHDyxhhKqbrCsDUNI&#10;iqDsHOViCUJtaa38volOrxfr7PEQFFVuyk3e7Aj306QrHO7fd/C0YSJzCwvnL11c39xeWU9XSgqi&#10;4GODPS1ez+TrBkFt72beevuDQMTHyzVJb5arbX/IzznJhtB0dnaJhFsgw/7uIy7PhN0edbKWi5bq&#10;6QWlup7ZelhMbXhseHxtaWwwSuKiy6WeODXc0+Pp7++gWKbaapfqujeIT+8bJCijKcipbCObq2yv&#10;Zxdn4z3RUTiOtrEkx0COl+dYTNeEUi2/uD5X5yuKVtes8oFD3S88f+TUydGQn2nVMx0+V393F9AD&#10;l90uS4jb6fG4bB4XNzzcj+NorpwDAx3fH23w6ZXVpds3ljtDkaA/AGwbeAK4KlnhCVKjWavZbMDu&#10;75sc6O/trJbKhqq1my0HRUS9yFhPaHygr1bOOmza0cO9p85N+AIkSWtNubabSyXSqWqtND4+ms4i&#10;129tLq+U5hZy/kiEdtoSuVxdFGCPsrkykAIEY+7eW2y0FUVD6w2lmBeqBQF03sZg0NztNoNuW8Dt&#10;vXPv/szcvMuDeHxe8F/NZovAEQxVK/mcISF+h22kryvW6WJJM5MpN5q6rmBDvcMDsdj02GiLbzOc&#10;HScR8JJ7dKXZLudKmEWurSdSJa131PvsK8c5D+MBUt8dDoSd1UoikVioNrPOoI3XJYxjcdbT0dnn&#10;8ftAuTWcrUsmiuL9sdjxQ2ODXV4Ppw/F/B0Btjca2j/ROT4yDup38dLNX/zi5p07S6C00W5fJlNY&#10;XFyrNXjFRBGMDYZjS6ubkb7+My+8IJOUPRxkXA6csuq1fKtS6AoFbZxTNxHQ3mDQfn/25oWrFwDY&#10;s5ny1uam0IYmWVTXYl0RDEcNFGkp0v3FpXydn13eef/SgzfOz16e3a0pKOfysg6Pouu1SkFV2vVK&#10;GbLDuUJRUYWpkdiJA8NeDsdlHgPe2d3dHQqFNU0vlyupTFoSRWDtlUppe3sTMsSPP/H0ex9+sO/g&#10;1OtffLHWKm5tr168dL5eqaaTifjmWjmfkWU5HN4LNAcGBmw2liKpM2fPwBOPxw38e3JyTFGlarUm&#10;6EzMQAAAEABJREFUy2oqlVpcWspm86vLK6VshsFxgiSXV9YMzJyYmqRZxut1+Xwe2EBNV4A5aboa&#10;CPoADcrlvdm328LW+lY2l114NBuO+EfG+t1OZmt7jabB02NLS+u1ciXo8e0f3//k2cdwxPrRT75/&#10;+eaNS7dux1M5kL4ga95gaGhyXEF0XpZNBKtBLrpaVXUdwYkHDx+tbWxV6zW7nXa5bXY7F4mEgK83&#10;6s3trXg8sV2DNdfKu8lEm2+1+WY02oFi8B/q8/pYcGa66XW57RzHC62lpaXzn5xfXV2+dfsmEOVi&#10;Pjc7O/vTH/0wvrMFlLeQy8zO3L95/Xp8ewfyPeAyBL7l8flkSd6JbxUKucGhfrfXaxqmjWEH+vr9&#10;Xg+k0AxN2o1vMiQ2PTkGDmFpYe7D93/5/b/+y1+887YiiyQJa6keO3ZMN7SJyXEcQz7+8IPE7o6h&#10;KaapdUc7nn/umZdffPHLX/oyOKFWo24Z5tjwOGR3bt6++/2f/PTDjz+6e+euqMgWZAQrRVFscyy4&#10;JAbDMNgiHCPcbncoFOoIhe/dufv2Wz+fn33UGQn39fWpmvrUk8888fhTLM1lMrlWUzhy+GhHpBNo&#10;GvI/LsuyoIp/dkHlVz9RFN3re+8hBk9IksSJz35ge67E/J8uHfTyfxT4aq/sNcEMYPamBc1xHIPP&#10;f9UzSex56Mcee2JqerqjI/T1b/za7/2vv/f0U89+/vOf/9Y3vglICj5G1eRYLGq3762wVWtdvfzp&#10;wwf3l5fmb16/DI6qVCjcvnkDHkK4BWdHsHCn0x3t7B7oHwb+4HTaCRwmjjqcjKy0nS7OMJUrVy/q&#10;mhIKBbu6Ys8/9+LubmplZUUU5FyuIEt6oyG+88sP3nrznQ/fPw9BuaUYIMO7d+9urK/H4/GlhYVi&#10;IcfSVLPeCIdC5XL1z7/3Z+sr60C2FNXI5LI3bl4b6I+dPXPiuWeeiPVGn3z6zMS+kcl9o6opZnPp&#10;XCHHODkMR/hWDUX0UMB37vRJWRQe3L3z0YfvmbpiYyHswGHVwOMpAgcp0yTB0YzDxtI0DVLXP9uq&#10;PQEbBoAOgiCypJo61qjzNo4DvHK43RD7gbjefvvn4c4O1s5JiuRw2CSx+fO3fpLL5xRRogm8XMjp&#10;iCXpqgobpul7Ht80VUU3wLVaGPQMu2wa5t7dNKECBcaC3SQJ0tA001Q0RQACh+EYQQK84x2dnW63&#10;b2xi6htf/9bx48dnHs3euXOnmM8HvU6SsG7fuTEDAWQhB7wB9DIUiYBC4ShGUlQkFIqvrRSSO24H&#10;HfQ63A4ScJq0ZCeD0qg62h8dH4opfIXCVBuDDPZE/E42vr7KUeRLL7529PjZfdOHRgZHYt39CIYT&#10;BD40PHDy+NHXX37eaWMMRYSkAIRCNgKzUebCg6v3rn0k1rOo0mIIi2UobG/2OIriOEarqgWVVosH&#10;uFMUbWJq2kD26FezLU/vP/z8888ntnfgtEoSpVyuNDw2DoGlIIG1Grwotvg2HNqUq2VZlQwdiI1V&#10;qxVX1+YvXvpwc2vD5XIxLAPaGAz6Gy2e4ZzHT56ENB7chyGWVpRsNnPn5u1yufi5z7363HNPf+4L&#10;XxgcHtrZSeiWCUNsxXcK5ZLX58ERCzFUoV0nCeTTixe3t7bv3r0/2D9EYrhuaEDyUNSiSYplWRvL&#10;elwejoNFaZaJUiTFcQ6v18PAO44G3AP2YLfb4e6w2SA+5BjGxkLC2mZ3OEgSt3FMwO+ulYq1aoFj&#10;CJxACZLEcIAWAsdwDMNAEyzL1FRV4PlyudxsNmu1eq1ehzQB1Os1+BR8feGJxx8PBD2NelHkG4uP&#10;ZmjcatZKrVYZlP8XP39rc3OdZtlmu1Vr1hRtryvTMFEU43keOoE7qB3omwqXJMuioMkKYC+KmDhq&#10;mpbKcqTLyeGoNTYy4Pc5vvSF18ZHRgGBd+PbV65cATMUWk2GJgmCQEzLMFQLDiYQBDqE+e8tCYQF&#10;jz6zJmhggZgsxLI++wN/gaQR1LRwf7CjzYtAefPF8q07DzLpwomTj7k8AVnVUVA3mpQ1A8JpEJAJ&#10;mo1gcDcRTEf2SLOqm5Kuw13VTDAsVTegAve9umbqJqLAMnRDUjVJlBVZA1PEzD1roiiKocDcaZok&#10;AdZZaq8O4ofnYC9wx1AUfkKB5SAIgqJ7OvzZncBQHIEJ6Jaqa3CB8KAYuo6iKAEfUBAIGwiytzbU&#10;NDWYhmbuTUkzYNpQdBMzTOiAQDDcRFCoWwgmyDyAlSI1DJXnGEzVZIImMALXDAveYgihaTpNk3y7&#10;cvHjd1eWH0kyb1moIBm7qepuqi5KmNvT0eLFja0tzmG3MHz2UW5uIb22Jm1tZSpl/pfv7Mbjpsfb&#10;2Wpp+WIT1Lxeq2dy6WKp2DfYRdEsjtKSrKey1RNnX2Ddg8ce+9KTL34z0jPpCnQMDPU6nYwotl1u&#10;xyuvvOJ2+TXNgmO3B/cujY6FA2Fycrp/ZXVBVJWNnSbFISOjfU2h2hLqAA2pYs5ACeCg7bbl9ccQ&#10;iC66+x0un6Fbqd14IOCz2bhMpprL7FqIEgw6Bvo7apXc+vLcQE8U1fWdjS3wXoDh+6engj7G43HC&#10;mWcyuWtjbKCgjXbL6/d7PC6vx33o8IEnnjzs83i6OqIYTsPW65bucHH+sJNkUZLBYn2xvqE+zsFl&#10;c/lkaiccDpiW7HMhj505EvQ53A7O53EZptZoViSJL1Ur9+7P5YrVWpuPxToeP3dqcLh3Y1PO5qSR&#10;4eHOjq5cLgt7CuqEIni7LdQaEAjIOEU1gAnxfCAQOnfm6YH+sUwyzXFktCuM4YjAK5ZBer1+IBXt&#10;NkIRpNBWEATxepHOzgikm06fPpVJlyChBqeRBmqUK61Utr69XYzvZBrVRmo3ubOzI0qiriDNVrlQ&#10;2paUytBoL06hKIE88dTUwSMHUoVkW+Bdfm+xVlENI5NNtcSGqAuXr12+N7sxt7CpqAqAUj6brNTK&#10;Fk4lM6V6sy20m2K76rbhAa+tvy8CjswydVXmb9+88fbPP97ZajQbSKOmyLKMmKjfEyJQCkFxsOBo&#10;JJRObAjtQmJrNh1f3Nl+WC/vpBPziF52coquVgHZSrVmQ0AqTXV5Za3WBC4ppNIg29QH788/eLC2&#10;m6zzorqyEU/mK4lSfTNbl0zO7Y02WwpO25947rXOgbE6r6AEmy1Us8VyS2wrqtDVE3N4fbu5DC+L&#10;QyPdsag/Ggr093ZjQyPDXV1dB/ftf+G558YnJ3Bg87JczBdwFE2n07u726LMHzt2YubR3Je//qX+&#10;4e5KNX/l008K+bSuijdvXd6JryV21mYfzczNzf3Zn//Zw0czm9sbyd00pNK3Nrcg02Oz2QE0GYY7&#10;d+7c0aOHwLoBmovFIkiKItHf+e3fVlW1I9KhW4BOJsexsZ4ukiLq9WqxmFcBXBWJoohisdBqCTwv&#10;IgRy8PBh2m5fXFvLVwoWqU+OxfqiIRfD4So+3j851j8pNpTzn3z66fWrhVa9gRoVQy2JoqjvwYoq&#10;qf3dPeBdTN2o1qoaYsmWsbi5duvBg/XNHfCCXq+b5SgU0wMBT8Dn7Yx0+P1+yzJMU9/cWgVWDRDV&#10;1xeDKQFeG4Ym8C1A8+7OKDiAQi7rBUP3urc21laWF1O7CcswAz6/rqihgG94sD+ZiP/59/6b0G59&#10;8XOvq7IEnP7TC+fX11aWVhaBG7l9nsT2liKJwK0N0+BsrGXosa5Oj8tRyGXu3blx5fInH3zw9syD&#10;25oquhwsgSG6Kpq6urYyv29q8omnn9iOb42Oj4Au3rpxLeBxj/f390UjcPxG4lZ3LPbKq58bn5gC&#10;DuR0sJcvfKyrKnDu6QNT0VhH/0Ds+InDNhudK2Z+/s6b7334bqaQEVWetdtwini0MH/x008n903v&#10;37//+JGjTzz22IVPPlldWkZRVFGUWE8P+IFWq9VoNJ5//rmOjg4QtmlZhgFCg2KC0pumCT+hQAW+&#10;gidQMAwFS9Y0jSQpeAV1FEMxHAMGD+6EIAlQRSjw/G8LfPWrumWZEL3AXpiWYVkwCjgSCwFTw1BF&#10;Uu2c49TJ00eOnAwFO9staWF+OeAN3rl17fd+9+/9k9/73e//5Z9tb6xurKzwjfqt65fjm6tuG1lM&#10;xYd7upOb2w7S0ekL0wgBh3jf+LWvgQYtPJozTSQQCPl8PgAmw5IQTDZNNRj0b29u7Ns3deLEse9+&#10;9zt//Rd/ZMjNwZ7ezkD3q89/7iuf/+rrL74Ka4AAWkVI2TBg4bA6EkNxXYl43TaWCfkDqZ3du9dv&#10;nn3s3BNPP3Xq+Mn/4/f+8a998QuWrrA0dezogdmZe9evXvjwvTe//5ff/ZP/+p+vf3pJMzScwdcS&#10;aw6vU5Db5Wq20spIZsMTcIyMDEG+e2snWa/XbRx57sxxn9cmCo1Wo8JSpNhuG5rC4JiNpgShSRO4&#10;acg0RdAkDtvHMgzL0RSNoailqiqKkihCsqzz0IGjzZZ4597DU6dOj46O/Nt/93/nyyXWTid2tz5+&#10;761iJjU2drC3b3JydLpeqW0lN0VEFlVF1Q0oKE6aKAaVPb9iIpqxxzaAlMBPeA7uVrfgQjVFRy2M&#10;b4pnTp5t1KrJxBbfagDpzOTytM0ZDHdWag04X+7vji4vPIJ41+dxO21cfHt9YXEWbBBUOtbbA9MG&#10;o+3vjjnAK5tmb3c4n9kWmxVFrrsdmCwUTK3SauyGfGRv1JndWcxsztdz263cRjm5enhy+KkzZz7/&#10;+heeevqJfQfGoxG/yFeq5biDQ44cHnc5SctUvV6fAeIiUY+DwRFJ4UvXL77Nl7dXH164c+nn18+/&#10;tf7oniXyNEbqigVrhAXyogQoTpEcxzo7wt2qYpIEY5q4YqEEy5IcG44GxyaGCZoq1qvRaP9rL325&#10;PzpM4WwgEGm2tKGR/X1jo4ql80JbFlsYpm5uzLcbzaGBvtMnjzpBTR0IQSjwMxSMAB3sHhjMVov3&#10;Zh9ub+06bb7enoHjx8/4fcFMvlAoFS9cufpgZn5nO41jbK3Kx6IxoKS6Kpqm1DvYBYo0uW/sxKnT&#10;L7/yuf6BEUWXRZUXFVEDFVElRYd8k8lLbZwkAQ10y2Q5FqpgiSSOgiKBKrEkCvFPyGP3O7lo0BPx&#10;uQIuDpLiQRfXEfJ0hb1uGm2XU5pQd9sIF4c7GZwhcVBLmsI5hiJxDLEMHEPtDofT6YSeCQK3LJOi&#10;SCjwxON2MwyHEwRJIZopusDxUtjxU6enpw4aijXUNzI6Ov7xJ+drtYb62dXmm5qugcVBV5ZlBYNB&#10;6ATqgBgMhVEEQhIWRSIYZuCowdCY1213MJTPaQv5bJNjA4guLs/PaqI4Ojz0rW9847WXXzp98iSc&#10;7GOGZSiybqiSIEoyxFyiYRi6oUPPgFumZZqGqYOiW6hpIKD5wHVkBRAOzMFs8qpmEbKoVAr5axc/&#10;+sVPf3j5/EcXLnwCwZIgqizDyJqsqgaKY9ChCswYwVEUjBRRVV1VdEnRVMMEsJMNA0ZQdUPRTbhL&#10;qgZDwFpbf50AABAASURBVENJ1w1rj9+bBqJppgaNNMvQARURxMIsFCMJimZtKEqYCJg5yJIA+UDN&#10;MkFbMV3TFEXRVF2GHnXLtFDoAPqHu24ilomKoqLqJtQRFMcICiNInKRJgmYYFicIkIBpgqStz+Zo&#10;mebeD82woD30rmh784cl8IrEq5JuqdXCZm57ZuHW+/X8qo1UDV2ApSnQPUaaJC2YKOwfZeP6Rvob&#10;bV5TUbGJkJjn7Nnnh8cOWKhLkvfCBBRXavUSwBeGIpqCdHSQhoWpFmtiiKQic3PZZsMa7B3o7e5e&#10;mi9LikGxDsvExZZBUy7E5LKJwk9+/O7CSsEeGhNwV91gQsPHDj3+xfDgCZUMNiX8jbc/Wt+pjU8d&#10;7+6KtusFQ2t0hhzNVlnVFYZzdEQd/f1+hqE0w9QRi7QhKGP4OyOejq5gzxDp7VxK1u4spALRYQNj&#10;NR2HBJDd7tEVRJcVYBUgsUq5ViiWSYzxOH2TIxPRYEhqtWWpCf7w+Mn9se4Ol8Pt4NygC8ndXDFf&#10;39zIvPnTKzKPEDjFcPTC3Mqjh8vFYq1crUNYUqrlJEnQNJG2UYwNVzQRuhcUpDMWaitNu5c999R0&#10;Kr3e5Eu7mbiFcNHoWKMmp7MVXSHHRvYP9E35vEEE1R12fHJ8MBxE+no7vd4gh3OEggVcYSfn83sD&#10;qWQGQclQtGtwePjQ4X1Hju6P9XTqhtZsNiVZtdmdtM2TzfGXb2xmco3OSIcdbNtAmjV+ZWmdptjH&#10;nngKJchEJv/xlVufXN349OYSaXPLGrq0XNpNVmQNx0gHijFjoxMsSSS2VoeGHAcO9LDO9olzA4wb&#10;KTeztI10ebx/8Rdvz83u9vQNzMyuFEpKg5dasi7pGEmzGIkeOdRz4ugYjaGZ3c1sdrMtlFd3draS&#10;ub6ePjsLBj4OFKujM6Aa6syj5XsP5yRVCHX4Q5FApNMbDNDoHhqZMi9aihUNdsHqcFST6sXkyn0p&#10;N1dYuSTlZ6TMPU7YsimJWvKel22PD4VJFk3kK5Tb4QhFCJv74IETHMWUCogC7p9BSNaFELb51dzi&#10;elnFPKdf/BZomsPTR7P+sydOuTnyr773X374N3+2srh++84cxrhcvk7G5lQsZHlz8/bMbKZUbYqC&#10;rPCaLtRbdVlTsa3t7Uwms7i0GI/HwQZCkTDYXzabheeSJLZaLVmVjp884fZ607nsb/72b1E0cCPh&#10;4f0HTrsDQKNQyLqc9sdPn/7m174+NDiEIEhnZ3h5edk0kXAknMvn5xfmbZwjEu6oVRuKspfrWF5e&#10;1A31xPHD4YAfR1FV1aemJzAcyZfyC8vzwNcNQ4ULQNZmY0BZgDo7HDaSoBga8mIMieE9Xd2gKNls&#10;nkSox06cPX3oyNljJ44dOJzL5n/605/duHWvWm93RLuHpycsCrd7vW5fAFCGplmf29MRDNEYxPQG&#10;wJhhaSZqwiuMoBTVKJRLIBSX1+50sQRutpo1YG8Omz2fz2xsLYly4/kXnj118iSOUwRJmqbudDoH&#10;BwY7Ih1BOLByu2VZLhYL/f39/+7f/dt/+S//+ZOPP+52OAkCB6lGgiGGpXp6uk6eOk5ReCgUGh4e&#10;2Ld/6sihA4+dOzM+Pk7TNGSB5uZnRb4BMgRBgWRIkrDZOZfLMb8wqxtKuZJXVAEOBGgCg+fRaHh4&#10;ZOjwwenpyYnd+Daqa91dnQvz80K7+fhjZz/32qvD/YMOG8e3GrVKqV4pf/LJh3/8x9/5+MP3IRI4&#10;cexItLM7kUh88slHV69cmH1w69qnF2Zn7qfTydlH9+fnZ67fuAyqXq0VEcR0OG0/+tGPbty4wXCc&#10;yPN+r2+gt89hs21sbdUajdn52TbfJEj84MH9HMcsLi0sLs2zLIWie6l0E/QA1oMg+mcXVOEJ+tll&#10;GIam6TwvgIgsyKigGHzyqwLNoILhODwDUf9tge/gFRR4CxP7VbHZWTjcgEiPpvc2hWEY0zAgI3jk&#10;8FG73fnhhx+98bOf/vCH31dUKdbVefDQQQhXCvlSo9po1OuyKLXqtbu3b1mm2qzXAGgOTE9rihoI&#10;+Do7O2OxnmhXB+zOzIM5gRdR1FJ1XpBKI6NdrA0vlrKgA7Blj+Ye+HyutfWlP/qj7/y3//bfYHpj&#10;o1MHDx4eHx+jaEzWhP2Hplg7AR5zZWVJFASX08436govwHCDff0YRs7NLTz5xBNel/vqxYuorjca&#10;NRBgMOR/4cXnv/Tlz01NDdOExpLWsaP7weLy+UKz2d6OJ3hRxnA4OlyZX3iIYsYLLzwLkZXP53vi&#10;7CmPg/vg3be++8ff+ekP/+b8hx/oimCjKbfNYedYsVl744d/s725FPK5NUVoNeoGEHqaBK5BYAhN&#10;ERxDEyhOYOTCo9liPn/4syOUH/zghzAumMluOgV+98atT0WxdeLEqaMnH7O7QoV8ZW119cc//mG9&#10;WgG/r5qYbJiiusctJM3kVVWUFV2HVLVl6Kb+WdE0Q5ZUUZRh92mcBFGkU9nkbiYc6OzvGbDbnE63&#10;q1arxeOJzkhkZ2szm0k1axVAqp2t7YG+3nDQL4n8xMRUoyVV681Spaxp2uoq4POOrIgvPffU2FCP&#10;ofKkBWM3K8XkvqkBRKvPzVwpJNcIXdw3PBQLePaN9I12h/KJVdxQ9k8OCq3cwuyNViPPN0qtelbm&#10;85bS+q1v/dr/8vd/OxYNdoUC3WGfz8EEnTZgn1KzUi2l3A6qUUovzNz+6N23SukEYWgulrIU0VRE&#10;oKNg1Ha7Hcdxw9C9biccdLjcDnhI0fTu7o5pqW6P3TSVkdHRRhs0or22tm0iBE6wNrt7cHjk1dc/&#10;7w+GSZIgEcvG4prcwDCFpszVpZnb1y5fu3p57tEC2OCly1eS6aIgGeDGzpw5Mz4xGg76v/iFz42M&#10;DAqyBBKrtxrBcOjZl18c3zdN02SzXoXMAmLqHZ1dEI4C/QyGvBOTw9NTw/29PYqiCCIPmgBqTBEw&#10;c0OTFV3T4KduqJoimbqqaarIt6R2S1dk3NIp1CQQAxQIR1QK0+HwQZdbmKkA/cUsRRGapiLtrC2t&#10;LTxcX3lYLaYxUzU0FTQNw/dy7bBgkAnLck6n0+dx2znGxnFut8fv89ttdigMsFqWinWGTZUv5BM0&#10;jdAMPtQ/gCHEvulDYGtHDx07dfzUkYOHfR6vw+HQDN3mcEEPKIaCuUmSRNO0aZqwUvhpWgZGWMC3&#10;7HbOCdAGATTDshRNU7gMmV1Em5ufAXR1uuw4gZYKxfff/yW4MByxaJLAUQv6xywEQIYAxYUFYPAH&#10;oBq1LMs0TMsCiovolqmYhqrrOgCEaWqGoZsWRlACLywvLbebPIETE5Njv/P3vn3w4JGOSDdB0hgO&#10;nWCmqRGgLhjK0QyGYwRAA45DYwRBDMSCDoFZQx36hz5VHWg2mJEBdSiypkqKqhkWFEXVZVnleYjW&#10;BUlWZcNQdEM2TEUzoAWQaVnR4DIMQ9N1Hf6CYu5d0LOFoSaK6ObetDVDV3Rd0VToXNXhC03TNWgH&#10;czB0QwZ5iYIoSIqiwPQsFMFwhCAwUBsaoBiB7DmK4hhG4PD2s2KCT7csDdH5QmZ95dGV5UefXnj/&#10;x5989Pbyyrxq6JqFNNqtaqshaXo2n8vmEn6/u7Ozg8CZSLjH5QiVq4Km0YcOPRYMdcV6wyPDUY4h&#10;ADb9XjoEmYvBEaltrq23pw70HTww6nLRDgc9Ojrq9LgnpkIeX4CzO7LAgGp8rqRppuvUqef93miD&#10;15oiUhGRscOPx4aP2gID4wfPnHritcH9Z/29hw4/9kXK3mUhxMBgn8PGlYulfCEvqdbcYrzZbquS&#10;qhsmZ/P3DU7qqCUowocXPslVyw8XV37xwXnFwFmHj7O7Vc2wLEuRNYC44dGeWKzXaffYWGehVItF&#10;hx1Of7nUKBVrDpuds1G6KioyPz83W4FkZb1WzGdLhQJJkDaWi8W6Aj5XsVBPpook7aw3+cWllQsX&#10;13cSu7qJNVvy7bszsmruJgvLy1tJyH/T1ONnhvZNjZVK+WQmfefeQrlR204mBNVI5cq/fO9io63Z&#10;7AGScvX3jRcLVaHF1yoVxDL6Y7HRwX6xLbca8rWrt27ffjS3sLK2saNrBgTSyYx8+85qq9VwcGyt&#10;WkokthcXF9bXk3aHIxTqyaQaooB2hUPjY5NgJnY7OzgUHOzr9/tCjZp0/drd1G6h1ZQxhMRJhLVx&#10;BkJxTt/QUPf48CTYAkxjY3Pb4/V0dXYM9sd6+8OCXHZ7mVI5ayGqrhuRcEgSxN7uWDAQWFxYEQWk&#10;u9sDE6vXxFqNtzG2A5P7901NHzl0wGm3pVO7gLuBoM+0UE0zFFEKB/0kibJ2enxy3OVyJRJJRdH2&#10;TY97XWw2XS4Va5apMDQS7QhhqCE2amKrTmO4qqrBcCQW69HkptdFUoRWLWUW5+aCHgB0ZHKkf3r/&#10;AeDnnmjvr/+Df3z4xFnNxJdW48WKjFMIxbKM00c7PIpFYZw70NOvUu5iy8oUBXcwBqpVLpcRXRCq&#10;KalaX98Ata9ubO3opilLarMtSiZerDbKtQZN0yBPWZZV3cgWyxggkWmak2PjgwMDTb4tyFI6nxYE&#10;4dTJU88+88LzL74UDIQ1UxufnLhw8ZqimRMTk2D96d2cqiCnH3uysyuWjCfWl1ZKpdLI6Fhvf0yU&#10;ZXAh/YPDYLIca/N5A6Io72wn1tbWFpeWMBzpiIZoGt/cXm+06s1mM5tKHz58mKKIncT2ytqyJIks&#10;y3V0hOGqVKr1eo2gcbvLabfbPW5fLNpr6pYi8EPRGGvYwvZoxBEtJIoXPvzwkwvvL6wtKJil07i3&#10;M2rt5XRsBEoimqGpsF4BQRAcw4H7+1xuEiNACiiKwkPYGNxCcJzGUBwihGhX2OnioFiakUzs7O5u&#10;3b138/qNKysrC5ViyesNgEBNAxGANmEYfG5ZFkkSIdDU8fFf/WMhcOmaLCXi21c+vYiYBjAwXmgD&#10;s2w0atOTEzaG+9lPf1Iq5MuFHMsxbb6pSmJb4DGCqFXKyWTcNDXoFvYJvsVRC1x+ajf+4P6t+UcP&#10;IEe1f3rq8JFDv/7r37QQ49aNKz9/62csS5eLhfPvvb94b8ZDM9VC6cKHH5//6KN8IetxuymKXFtZ&#10;fThzT5P4WinPMdS3v/3t1z73eXAMMHtFaGytPMpur0nNIngyksTAWsrlTCG/u766CCPWa6Vw0Pv0&#10;k4/39fVEOiKapp3/8OOXXnjx2Wef6+/vh/WCAWdzyQzsYiYJftDh4EZGhnAcBXUFCUMhSRLHceqz&#10;CyrYf7+giouikEzuSpIEMjQN438ulmVCATnA/W8LiqF7BcUw1DIRA8cRmiHbfOvKtcvLq0s4bDaJ&#10;G6ZIM7iu7TmYSqm8s7Xu97t6B2OMjfx7//Af/OZvffuZZ18+evzsk8++MDl98O//7j/6x//bP0Fx&#10;Ip3NQHQK6pjKpu7N3H4wc5/n+bfeenNzawM2qLMjdv/eLFjKxORQ/2CAc1gDQ1GcwJaX45IkDA/3&#10;wXnFH/7xH4+IfuXnAAAQAElEQVRMjs8uPJxbeLS0unLzzs1b964+8dTxni4PhreDYbtFyTpq2D0u&#10;WAOOoARiFfPZ3oHBr3/zW1/9yje2N3f+6Dv/5b13f1GrV/79v/+/n3vh+dlHj3DgQZbebNVZjvD4&#10;qWY7jxpqX2fXiUOnXbZgowY5XUkXjX1j0+Dpi6XC4FDvyFDf9Usf37z4cTYZT6d2ivmcKvMOzua0&#10;O2Dr3XZbpZAtpOLbK8sK32zVSrvbG/lcCrU0eGWjGApFMMNENN1Upc21pdu3rqiqns2Vn3n6hZHh&#10;iaGRUV4UPr3y8aOF++lCYWM3dfHKzUKlWSw32y0ps7V98/LlR7PzlUaLl9SWqICHEFVDVAxR1mVF&#10;k1RNUjSo/Pei7XEC1EIwHBH5FkVQFOYqZJs2xtXT3U0ReMDvQnUjsbldyOUCgcDBoye7+ocEScln&#10;8gvzDzdWV2TZ6hkY0TQDRXEdsRp8GyEJRVE2VhY//eA9xtKiQb8uyof3HagXcitzM9n4xt1rV04f&#10;ORpyeaBQsFKZ7+v0dkZYwqgt3v3wwi//Zm7+liTXFb60vTTzg+/94eWP3l2bu2fDtS6/M8DRQRs9&#10;0Bka7o6dOHYCVGhs30HKZoO5UYhWycY7nESQw6MeO42ouCH7XByBajRupHe3DE0kMUNs1YV2S+Tb&#10;kNCFDTJUniJR2AdVVV3+QO/wsN3haQtyS+DBoHAEt1NcrVi1NC2+teyy4zTJX77484sf/7IrGh0d&#10;PTQ6caSnb/ilVz7/4oufmxo74PeEWo2mIrfarcLPfvbDn77xw0uXLsiq0t0d2/uHiA4Ko7RsYWNm&#10;5tNMep2hcZZ23ri2hBl4amd7Ye66ppQUocGSWNDjc9A2j8PuZDknx4a8npDPG/R4PA5ntVTWVdnO&#10;MaBLMHOOxhkCcTKU323zuFm3k/H77CiqVis5lsXcLsbO0R6vk6ZQvlEB/CnnM7B2twM6oEgcI1AE&#10;CDGKmDaWZimCwlEcwyzLkuS9SxCBd7ZhN8FbQ2OW0p2sUSsmUE2UeZ4iyNXltVarxbBMvdG4c+tm&#10;u16tlouCKLRlRVQ1RVMRBMFwDHCE42xQh8JyDGoZwLyh4AiKo2BPFqipICimgSRTqX/zb//13bu3&#10;dc3wenwQO5Yq5atXr2ZSyXarbWgaRVKGqgBOgsZCbyiKwh2Kbuhwmb9KUmCohqCKpguSDNPQLcQi&#10;CJLEDZV/eP/m+sZ6uVIjaZvP35lKFWELIO366MFDWRY8LhtFERzLUDRMzWRwHFZN4uheIaGOwqAY&#10;rIfAMYL6VTEQFNLnFgbrANmRxq+4Mw7j0QROEsAacEI3Mc0weRlWqUm6LhsGguEmisF6AW9h8v//&#10;BcMtSAMgKHylmwgsRFJAmDqMJauaICm8KLVhb0CxdMMwEWijm5ZhISiKYlAAtw3N0BRdV1VT1S1d&#10;MzULBeJkYiQGfh83+NvXPtTEvMOme10weKtRz2maohimbBiKpRkIzBBlObJSjF/59L10NoXiZC6T&#10;agEXqAoWYtvZLacLIMVUoxZ32Jl2szo40BkM2Ha3EnwToQBM2mJ8a3N4sPfQwUmUNLZSccLOORz2&#10;vli/3x+wu8OBrv09E4+5/H3jU0cQ01pdWy1WxLZMBbpGHO4OzubhVfTju1tp2Z2XvQ3d64nEwpHu&#10;bLKYTBRaLbNYRBQdgVOaoD8itKzV1ezHn8zE42XdJARVXNmKZ8sFCJgVvj0Ui6KGDCge8DoxxGQ4&#10;B0HaccImKtb92bXFlRQvo/W6RtFu2BFI+o6NDzid9maj1a6ruXSO56Vkqjw8NNioVyShvX9i7KVn&#10;n4KsZSpV/fDjGypsPE3Z3QjLOinCvbaSbbUMlyuqSUy9oq8sJPs6eg+NTfLFErkne8btcQsyUmpp&#10;OsGtbKZgjW5PZG19N57IxXd2HXbWYbOtr+1okhX2eMDLlAuNhw9Xtnarg5MQllANXvL4fIqiUBRi&#10;dyAgcdwywakQGErTZCTqp1nPw9n1e7dXLY3p74kBIKiWzOt7QR1r47KZEshtfpZPbOWbFV6XtAMT&#10;sfGxgXSu6POE+iMdMzcW5ucSYDSDPT3tRh3UoCW3Eukt3VI9zrDURgwJb9faq8sbVz994PO4O8Ih&#10;QzUnRrsjoTDYocvm2zd8MOAIsSjdKld3trcDoaDN4bBMNOANut1+u83pcnCIpbSVdjKXEhUJqOmT&#10;Tz5+cP9kxOcY6esc7XVEfHv/ePLA1JDPRe8b7x0d6JgeHYiGQtHuoWOPvTx6+BzCuCi7d7fIz+1U&#10;Z7bbgZ5jzz7zlfv31kSDs7igw991487Dlc3NBq+ubuUN0tE7NuXv7PCHI6VKLV+qd/bExo+eevZz&#10;X/W4w6aGRjo73QH/7fs35+fv9nfYYAJuB6LqWrGQTie21lc3CIRhOTeKsSxlYygWCDBnd7clQ1JR&#10;7Nb1G5lUui0IgXB434H9nZ2dXo/32NGjXq/fbrd1dEUDkfDM7MO2wEe7uz766PyLL74QCgd0Xblx&#10;/UY+V8zmi6qqr6ysfPjhh+tr6wiCNJtN0FpIuteqNTij9Hp8zz7/Ik5Q8GpgoC/g8/bEuoaHB7u6&#10;ow9nH33y4XnUQsrFYqgj/G/+3f995PiJFi81Wo18vmgi1vDoiMNhc7mcThvH0ZTX6Qr7QmFvxG1z&#10;DMYGxgfHZ+7Nfu9P/6xUKj3/4tPf/v/85r7946ydaoitpixqFqLIBkPaKILGSIKgCYxERbFN46TX&#10;7UQJzOFxQJEkXpZFAEtT1zgbA7pbr9Rpmo5EOnCKjO/ubmxvSDIfCHgpivrww48atZosisAINVkC&#10;D+Ry2lK78fv3ZoqFYqVSKRRyH3300c7ODiDb8MgI8FoUQ2HhsVjs0KFDBw8e9PsCsZ7Y4NDg9vZ2&#10;BRAcI8Ft7yZ3u6NdoXAIYpVysfTwwQxFkODVMBxTVTUSCaKYlc9knXbHU088AdFkMV+oVyvPv/D0&#10;yZNHvvzlz3fHoiMjI5GOyOGDB37jN35jcny0VMjphhLuDJM04/F4T58+6fOACIl/+S/+6ROPn9vZ&#10;TqQyudW1zes3b5q6+vi5U36fc3trbX72Vi6XMDVB4Vs765s7G+vFbOZP/usf/PF//YMTR/fjqGGj&#10;cAg8+vtigLUrywskvudLDu6fKuSy7/7iTejKwdkh6ev3ukShiaEGS5M0SSCmAc6SAjdC4FAhSRJF&#10;MQxDCYKQJCmVSjUaTcuyDOP/LaaJGLplGohlWiC9/7mg8C0KIsUIHIePJIl/8OD21tbqxsayYSqq&#10;KkNjABeShs7VsdGJz736eQjApybGcJx48ODBnTt3PvjggwcPZz8+f3Fhef76jav3793j7E5Z069c&#10;v0ZQWLVRNlCtp78rm0snk4nFxdnNzfX9B6ajXR0MS0UiofGJYciLNJt1UOOBwQDokp2zTY5N3n9w&#10;Pxj0v/zqKxCnWYjW3x/TdJmiCb/PoymC12eP9UQZG6ko0r7p/dFYz6lTp3u6el984ZXxsemxkZGl&#10;hTkQ0QvPP71/3wRIErGM3/yt33K7XLoq9/V0YYQuSnWWRiHv3qpXdnfiA/0jYxMHQ6FOjgYNB2Ux&#10;lxbmf/rj77/9s580alWGJn/rN3/jr773vf/r//znr734sp1laNzSRNFSFVNV3LAQv8fB0eVcjrB0&#10;mW9mdxOYYVAoSpOUjWWgtY0lB/o6nA769p3rCKpzDiYQ9MY6w06OXFqYPXr08OGjRx1Ot8/vtzvd&#10;X/rqN/sHxiRRe+OnP/vBj95YXt8C5GpBQl01JM3QDBMcPEhYUXUFhKLpqg4PLdNALAtttRqb66vn&#10;z39sGBrAhSSrToebZe2RSITnBU1Wrl69rqr6q5/74tknn/w/f//3H3/imaGRsW99/e98/evfHN+7&#10;JmycDWRumCZEkl0dncB6Pnr/w8X5OUTXCd2wA23UNeCXYb8n4HV1hgPb6+tLc3OXL3yS3N7aWltK&#10;bK0mtpbfffvH60szv/ePfuf3/pf/z9Bwn8/jsDNMN8yhUX/jx3/93e/8xwe3r7k4wknhliKqYuv0&#10;saPhoJ/AzMGBnq9/9fUnzhxeeHC1WdpplXZ6O9x+jvIwRMBBuWnUxeH7JgYEHqLCOmppTtbq9HMH&#10;psYZYIHgQ1EMxJtO7uSzSZ/H1WjxBAEmQoIaQwEYqVdqYDZSu6Ir1VJ+u1pKamrbULXp8f0+dzAc&#10;9PZ1h3Op+M2rnxaziVR8/b1337l99+76+mZnR+fAYB/YSCK5+9HHH64tLwAiutxctCtgGsL29vrK&#10;8hpNk8VC+eaNa1evnP/pT/5yfXORoUjTMGAKBIrBWwBnXdMBjmgSs7FMyOu107Tf7QRh9nd39nVH&#10;e7u6ouFQwOv2u5w+jzsY8AEw1ioll90Gj/1ed0fA36zXABBCAQ/w7HwupyiKw26nSJLlOCgkQYD5&#10;QzEtCzYRsTBL1y2wfMtSZNnQFMuQMUtcXbydT6/Fujosy+JoZn1ldXiwH3BbEqUHD+7yrdpXvvTF&#10;oM9jagboL7RBEAz6MEDTgECalolgwKElWZH2aKiqmYZqWKCQsqYqugloU28KA4OjTzz1NM1yzbYA&#10;q89kC06n+9SZc1/7xjdhkoIkQWKLoBlF0RQZVin/7QUiUmGkvRwzrui6Zui6aZoogmJArAH/TF03&#10;dF0JBALdPX1dfYOQVAp19WG0vTM2cPbJZ0CxWZuNlwQGTgtNDUdxmgR4Q0gcqJlF4BZiqaADBIYQ&#10;GAZEE7MQ2B0SwymcpHDwbCQFF04gn12wdsPaGx0mgKHoZ3ZnidJnpqdovLzH4FVdQ3AMJQmMwGEk&#10;aIb+Txd8+JlITN0yoSUUWJFlwn8WjIBhGEHC4ED9TU3RtT0Dtz6Tpw4GDQ1+NVUAfgKzIHdvWRqK&#10;WgSJURTGkpjQKKJqs1ZOt2rFvt6OkM8JDyGIbbaqIDTWZkdQXDNgvywL0Twuh6rA8im/LzwwPBLr&#10;6uIYRlLkjc01oV2HbjGcy+Ub2WxW1y1VwwCZUQxZXy/omgGdsyxRb9acfsdGPOELRHRjL6qvVuuA&#10;VGOjUxTDxeNJh92xubYOT1RVfXT39u2r5699+snm5sr+gwfOnDs3Njo2NDxgdziuX7956dKSYVCG&#10;SXh86HPPHcRJYnsnWcjDCTkniAhiEZ0dXSdOn/AGuN6eXr8/uBvfLRWK6fSupquC0MZxvNao7UA+&#10;byd5596jUKi3v3fszq1HoqgDeLZ5GZRkb+8QS1EUDEcincFTp/adOTXi9dgzqWS5zKdSewkyzmaj&#10;KYfDFQiGQyiB9PS4AYrXN5JAi232SCrVxBAnjtl7OqOdoc6N5U0H6xroHYTpLa82btzNVusipErq&#10;vBztijV5XpZUimIuXLhlZ22QFxcEZWV5LehxT4wMgjnTJPXa68+73I5sLu9yOXTdbDSbgSA2Mdav&#10;6RrE8qB5tVpNNzGXK6Ip6OJ8Zn1VRDRS5iUCxVXFaLU0wChIgBaLBZZBjh8H4tfndDp7e6I9PV1g&#10;QXNzayvLW04Hd/RQMhZ4ugAAEABJREFUtDdKxsIBEuzIMgqFvG5aPn9AltFH81s2WyTa0QerqNTq&#10;0d6AbBgzD5bFtlQqFCrVZqXK9/QM9/YMioKCouTWRvLDX94rFMqCJLfbEoqx0EA1ca8/7HA4KYoM&#10;BAKXLl1575cfQsa9L9YLa4cDw4P7hl9/5ZmD+8e7ox2ALYf2H+iMhF1OzkQMxFTnHj2ce7SgqHgw&#10;MoARzlBkYHzfiVxFIijfyy//2tDoIYgnr999RDu8uoZWS3WnP3z07LOxof2HTz2rInRbQWw+T6rC&#10;Zxp6oaGsLy+jipCMr964/kk6nVhfXbdT1nBvZLC/6+iR/T1dYVOXSZxoNtobWwlwCrIgtuqNeqVa&#10;KhQkSbZMDAPa4fV4ipXytRvXgaRiwAEQBA7EU6nUwtLKg9mHoqrUW+3Vja1wJGSzUfVG7eSpExhq&#10;8O36wwcPMAsCessfiTz55JMjo0Msy01PT584cUIQBQwjBvqHvP7gjVs3EcyanBrfv//gsWMnIJlu&#10;Y1lfIBKL9QktiCOn+vt7wUkPj4x/9Wvfev7FV5586sXunj5Az2Kx6HK5Yj1dPb3dNobYWV+r5Mp2&#10;2uEg7bP35j78+OLc8hLhwAPdXlfITbH4oQMTg30dY6N9Tz/9+OjEaDAc8bs7JMFUAQkInGRI3dJl&#10;Xe6KRV0eu4WaDpedtjFOp50kUYoxvE47R9IhT3hq4giG21CS0XCkf6gf9KxUqoBa9MR6AagKuWyr&#10;VmJJtFJMryzPm4ZGURTgF0Gg2WwanFOlUhV4vl6rHTtxnOE4+Nzn80miUq02DAsNRTpPnDr5hS98&#10;yWF3bW1sb21seu12h9MWDgTT6ezx4ychEtjcWLbb7ThJ8m3+3r37Mg/BhURg2PUrVy9+clFXVAvR&#10;Hj64+2j2/srSAsQJ3oDP4/fV+dbV69cardazLzz92JPnUqnExx+9t7q6+mDm3qcXP3w0ewd6KVXK&#10;d+/fyxbysqXvppIXP718796DzfgOTqGpxPru+rzHwQz3D7Aku7ywfOfWzeTu1s7mYnxrgbLE3a3l&#10;aj7rsdu7O4KQjF+YnylmkjeuXokE/CO9se5wcLC/v1Grf/Teu2sLj1gS4yjc7eRqlcLS3AMnR8AT&#10;O8eCHwMfhiBmq90ol4vtdnN7Z1PTIBeriLIKBYxNVnVFN1Td0MAh6IZlGYqmoTgOiAPGbBiWaaKm&#10;AS4eVTR55uH9QjGVy8Tj21skjhuGacFlWuVyGbOwJ8494bI7VpaWaYJ7eOcBX6sEPPZAyLuxvfan&#10;/+0/G7rY3d0V9Pl7u3vygP6aKksCLMXGMpGID/IfqiYPjwwwNrSj258rpje2Nrc2E7KkN2s8326f&#10;OHnU43XP3Jv58Q/euHH1Wi6dARbW0xWlSH1zc97OMdcuX2do+9/9jb8XjoRB+Kal8VKr1m76A6HO&#10;ru7XX/uC392J6eTbb/28Wiom4htvvvGjf/p//KNPPv6lKUmjvQMnDx/m6/X5+fuhkHewfyCdTPzk&#10;x3+xtjG3sbOyurGaiO/Wq23d0BcX51fX19a3V7oiwe6uCE5hIxPjd+/cv/DJRcQwOYaqV8uSwLuc&#10;XD6bzKdToWDQUNR2rV4vlyxTozBTltqQccctk8YwoAscR1I04vYyFiJaWhvs5vs//N7NG+evfPL2&#10;RF/HV7/8pZ7+PoZhRsdGwmEPQSIGQb/6a3/n7//Tf/V3/+H//vhzLzF2b1PSMqV6tck32rxqaLpl&#10;guajFKWYhmoavAo7rEmqUi2X1ldXb9+8sbwww/Nlb4jr6Apk8hnYu2wqDeCg6Ga0p/eFV79oYky5&#10;VP+bv/rR/dn5KzfuWgjVqDbBeL7/l39WK+dddhuBITRJ+b1e2AK7w/7yy68Cem5vboeDkHnwi3w7&#10;vr3B0ZTQbn70wbuVUq7N101MvXH72g9/+P2f/fSnd2/fEQX5nXfeuXvnxsSesx6enjrwjW/93e6e&#10;3nKpWioUy4UMRaA4prEk4nCw7XZp5uZ5J6GSRmN59hph1Yb7XW/+5I8+/uhHK4t3/C66y2MP0USX&#10;i+UMkbY0zNxbL2ejGKv25l9/p5BJOx1+QbQ0w8qkE6V8opLZqeRSdhutfJYqDoU7R8ZHAKM0XaNI&#10;tL/XKwnZaNQX7QyMjQxysCUSr7bKS49urK/cenjro8T6/asX3kjtLo2Ojp459+yBg6cMg7p27RrN&#10;4AiqP7h3SxOb5UwKjlWn9u9z+xyhiAfFLIbEFVUCgt5sVjc21/P5lGqAg0NFVUnls6Ik2WxMpVzE&#10;9uiigSMWYmm4pSmtJr53rolgpgo6Y+kAk6hl6JahCa1mNp1kCaqQzuYzOV3VFL4N3qjZKu/sbh47&#10;dgzWSzIsOJRGW2gLIixW0iRB5hUdLBtFEIxCCY6xc5zNbrN1hjvcLqfPZcMR8d7tTz699MvF5RW7&#10;28cwHEvTgCEzM3cK+ZTf6/J5XLl0iqFot9MJU4IsvixDDI+ZKNZsCxxE5oqhG6huEhZBIAQJSXFB&#10;UUVtj8i2JaEtKyZC8KI2Nnbotde/8vnPfVXXkYC/87nnXz1y9ExX94CimbwoWRRTFyRNR1EURxBE&#10;B4iyNMAhUG+YPYLiKEHQNM2QhI2lIVNCEgSBwUXAuuB5rLefYV2CjEAGt8KrDdXUSZrXzbaiS5oJ&#10;E4AAFVoihoaaOgFsGrNw1AKxQwYE+mRwEgpNkBQBRooSGAJvMdRCTB3VNaA7HEXSJMFSgIIwQRQj&#10;UdnQCZyCuaE4oZsI2CDc25IoKLKgyrKiyZquGhY8VHUTRtehqQUjoiSOESTOcDTn4EiStIy9tzAg&#10;PDYNyKqYiqxB+8+g1kIszNBh/hgGg9G00+l22DivjXGzhJul3HbOzrEUDtNBMF1q5ndLyZ1muXro&#10;0BHIQNUqpXopX8rtVnNJJ0fpCnREmgilWaTTG6w3BFEwadobio60BBVF9KH+iGU0VLHOUXStqnhD&#10;g9NHAONf5RyhdK7FSxiGU7Al+6Z7NLUJZIthqd4+SHk6TINI7uYoBr7K3L78y7/5w3939/qnk+PD&#10;tVp1YGB4fHQktbn86OLPFq68ieuVJx878Oyp0dzGtaU7PxGK86hW9/m8wYDLwhztltrbP5jLlJpN&#10;odHWs4WGIChOG00RuN1GUQTmd7lajbYiaJlsaW5ptSXJu5lspdE2MKRUzfvDXl4Smy1ZV3HglzRK&#10;TY1Pzi0szswttnnVQmkdVJbEHE7kzOlDHRHv0ECf1+exUITkkEA0KmpKOpsBTnXo4BHOwVAcNjE9&#10;urW1mcoUJibHt+O1dLqFoZwiGECa6pW6y+lzu4I4aTMtzBMmRA3x+UmbEwN458XaxFj/kcNToMZg&#10;KzSGw44KvLi2sa7IPEMAj+w0pMbO5gJDGAfGY/vG++v1OviO40cPDQ10EzhYFg9Z2lCkq1iW5+a2&#10;tzYzIAevC71//9HS0jrfFCmEshOIk6VCfifs3YED4x3dXSaOkAxSqhc/uXqr1Ghwdk+twTfbtcee&#10;OPmFV589NDXmc9nHBoZ8npAiW6rMXL++dOVGM5GtiapRrFVFHXH4AqtbWYQgurs6FEVdXsut7+Rv&#10;3r37/Tfe+ODTK1duPgDGHgi6R8emIBov1ZqpQmUjmQfqfO/R2sO5dTvtVluaLoM54KlEfmc7Xa23&#10;mb3sj29jffHu7Vury8v37y3cvDFbLbdkSbUQ2Wm3ev3EiYm+z73wekdgcP/UseGB4WY5F9/ZuHpj&#10;lnN0eJ0hTdVPP/Uir2O7iXQ41HHixGlJx1o6m20gubyCED6DDKlMqGfiRFfPqIfBZ298cPfS25Zc&#10;9jnIo0fGPX6fbul+P+t1keBRw37foQNToiSkkhlBkuFVKOgZG+49dmh6ZGDA5/FiIX/gqSeefPHF&#10;F5585ulwOFwqVZo8RIdUW5DqjXqjWotvbdMUGwl3FIt5yH9XK5X9+6cee+wUYmqba1vp3XRPrBca&#10;QLpramrC5XINDAyNj4+PDI9MTEzk8rl2u+33+ykayxVzhUIum0tDGgmQNNwRifX2g0eEY3FwiJlM&#10;plapWSZKkczCwnKpWKEIMrG9s7y4UC0WAIudDvfjjz+Fk/SPfvLjjz75pG+k/+ipI/4Ojztgv3Hv&#10;xlvv/mJ9Z5ugqXA43NXV6XAytWYN+qQJWhFVnMBNU5Mkqd5sIhhqczpomgadqzcaBFA9xHK5HT1d&#10;XUND/WMjo+fOPR4MhPOfHSbopgWa2j840BHtvnfv3vbO+qXL54EG7e7Gwf1DokqVRJZle2N9sWgM&#10;+sRwrLOzUxQFCEwRBIG7IAiyLMNMErsJGAtFURBIuy0Cxh09diydTWVT6QczMyRGgJQUWctkcl/5&#10;0pc31zZ24lsA3aZllotFkFK7LcDbSKTjscces9ttu8l4MhmHHcnls6ura+++815b4JdW1u4+eLiw&#10;tDw5PWWzc7B7AFu6Kreb9WwhAzHC8vIy+PLZ+blCqQS7TNAMw7DVamN9cxvOTHKZXZeDRQyzmMu3&#10;Gk0SJyZGR+wcLQnNleU5v5t7+vEzTpaBXGTQ7+3tivrdbuC4LEPPPXxw6vjhhbmZu7dv6orsdtjB&#10;aW1trOAEdKZl0snFhdlcKmHjSJpE280qCNDOMe1GvZDLgIcAL8XSuMcFOLTnkwgMNTTFUFUDTEHX&#10;ZFFSJNlQNUEQeKFtqLqpG7oqa7oG3gIYXqvVkEW+Ui212g2cwBCgEyaay6U/eO/nf/id/zA3d6dc&#10;ypw6ceQrX/rSr3/r75i6yrKE3UY/+9yTBw/sUxQp4PfyfAv2BUUtIC7wttmshUL+7lg0HAmyLLO5&#10;uVZrlMEFh8OdCEIUCnW+pQDrgvvVKze2NrdNDc2mUptrG1cvX/nJD39SLFVK+Ry4WxvLhgNhRdEe&#10;zsz1dvfZWFqReAD4eHy7ozMCcGmY+s7W9ls/e7NcyANWRjuCEOK/8srLj587E/T7gGHrkvLNr3/9&#10;y1/6EhCgTDZFEuBNUZCey+UJhSIEQRumSTO4x+/uHugZGR0lSIxlqWa75Q8Gurq6HA7HX/zlX37v&#10;e9/72Rs/iSe2HQ6OIvBkYsdSNIj3tjbWQVokasH5ScDtbFSKtVK+WspgpmZqMkMgszP3we76uru7&#10;OjtefvFZkjA8Nmp3e+PHP/jB9Su3Ll+8evXTKxcufOLxuJYWF2FmnZ0dI+Nj5x57Eqw7Ho9XKpVq&#10;tQrmLAiyIECaQG3xoqCoFkFgOKPAJmoaQZG6aaqGcuTIAVOXs9ndeqNMsxTNcJaFjoxPxPp7jx4/&#10;0dPTV69WC7ksTqAOl29icv/6+ubC/OLli5cK6V2gphyFOxy2zc3Nmfv3MMSs1+oXLlyYn59XFElX&#10;lZ/8+Ps3rl+NhIK5DJhbMhTwlEtZMJ9AIJDP51VVdzvczz37vMcTmJ9b+le//6/e/vmbyd20LKu9&#10;/QO/9Zu/88Mf/vB7f/a9b37z1809OmWCHBYXHiS21hgC3VpfXJy7f+/u1Yf3b2Xim6be3lmfT2wu&#10;uhk84rRFXLZYyO1hiGI6HpZczG4AABAASURBVPJ6XHa7pkjv/Oz7zXLq4PTEyOgwa+MURXE77UGf&#10;d3R4yGV3EDgJCowY6Ccfvv/Oz364tT4P+6tbiii1OBvdqDd3EqlsPifyLUNu14vJSjExe/8qZgkn&#10;Dk+OQ8op1t0/MHLo8KlYz1Bv30BPT7fTaVcl9bknn+WbrTd+9MM//aPvVPL5gf5eMNJQ0L9//zTD&#10;Ek4XR+K4y+WYnXvw7vtvA1DfuH292WzKqqKYViqf302nDN2o14qyyKMoVm81wRYxDDNNUwNLVFWx&#10;LeiKrojS+vqqqatgwM1qOZfOGJqiKsLuzoZuiLqhgPRtdls+l9dNRNattqQAlUQxEoqJoChBWiaK&#10;44TTZmNIys6xHMe67JxlSjevX8qkdmRFG5nY73Z3PPvcS88+83yrBe5XFwUxnohns2kUM4Dggt15&#10;3R7MMgkUwEeXxbYkCQ4QLEFblqUZhqabGjB4AzUsxLBQDUFhjaAlYErwEycZX6Az2tV76szjELMJ&#10;kgKEDcNwBMdVQ5cVBSUIzTBhj0gc52iGBsRCEdMwENPSNENTddM0FEVRVVUHlNIUWZYVVTIMFRAG&#10;vION4wxdn59f6O6JnT531u5x1ZqNJi+IsqpqJnwMk/xVAeSHT0iCBLdCESSgMYkBvGE4DG5aMByG&#10;IASGgU8hP7sQmJNlwMIR1EQxSI2bJlRQ+PPZG1i7ZkiqpsC0LEu1sJaoNCWFlzRBM2TDknVLNVAd&#10;QcHDwgcoitIEgROEqqqiJBm6BU9QbO8Gd2gAk4SV6roGFV1XiL0YAxYu8ZKg6jqKwnwJhqYB9EA6&#10;yl4KGUMMnaFxG4t7XWws1lmrFjRZ8didYLzhgAuURGq3HZwdR1AM0RmGUhGScvr7+oe7umL5YjmR&#10;TC8tLr/33nupVGpodD/lGGgr3uu3V+sNbXk5kdrNq9rePzPgbCyKINtbqevXZmETgh5XKZ9y2ehM&#10;OlcsVznOFoUsvwNXhWJqd/6tN/58/sHlix+92aimSESUGhk3pSN6vZxe3Zq/ml+7HV/4dHXuaj4d&#10;53kpX2vuJLKcy5XczRTLTRi3XNObvFytV50eG4TZsDOPHkEGXazVyqZl2PcQKbGzs+Px+Z1uz/T+&#10;gx1d0XqzoekIRXIrazsWSh89etzQTYKggWGzFCvxcr3WFCTF7rJLigj4WavVPU6Xpumc3VFr8IVi&#10;wx8Mq5pYKu/6/I6RiYFGrZjLxFHMXFlb9fsChw4e6+4aPH7srN3h5wW9UKhXqqBeBug2RBWDQ4g/&#10;4IRAuqvb6/O5GJbs6Aw67dTYuM/rcymK1NUfkzXtweyDNt8c6Ol8/OzJge5eB8OO9vXYGdpEsN1s&#10;4eHDB5c+vbqb3q3W6wODwyZCbGzkCwVpbKiHpYyeXoA8zul0mppZLddkEQn53G4XC+YZz8Sv3r6+&#10;m0sFOr3R/si+AyMHDhw6feyUg+Uarerde1cfzlzf3lqwcRSYdjKV4lvq0lI6ntCGh2xDg4OgimB6&#10;qoHcm11dWKmrJgrxRyTShZNUuYLAdnj9wd7BkZ7h0a5YP0aAt1XhDAHMp1KpJNNZMHOcZQE+5+ZX&#10;GdZ9+OjJ6f2HewfG8iX+9oPV+dUdcGHj4+Nf/vKXHjtzlmMoQM7+oUFZlcrVYqmcuXrpvfkHt6r5&#10;SrPc3FrdKpeaIxMHu2Ijoa4B08Kb1Xyswye2q7s726iFWSh5fWZhNZnjPB044fD4QocPHH722ee/&#10;9Pkvk6Z+89KH8ZUHuFzr6QySiCW0+Vy2cPPmg1w+JfDFZjOTyaw/ml1e315SdDEQCjocLprEOzrC&#10;3dGwqauiIIg8j6mKNDc/m8vlDU0xVAOcvSjIsFRFUVqtNoBgRzAkNFsMTkYinQhOGIhFs+yZx850&#10;9XQTKDY3O7++uh4MgZY0Ers7YCq5QnEnEQfcr9UqAi8AWBTKJYxAUcKceXSvUMwHwyFN02CIVqsB&#10;zD4UClSqlY3VtU8++iCbBEqcePjgXjKx47JxYGJSo5He2AZEWV3f+pO/+us3P3h3+vjBf/TP//FL&#10;X3guNhoOdTtHJnv6BrpNHL15b/Zn73ycLQNrCW1tb2ayuwSFgrdze1x8uyWIIqwIsAZm2KzxQLZA&#10;vpiOwp0hmY5I56FDRyDqWFxb+9FPf/LD7/9gbWUVw5HOzk5Z01stcTeR8vv94YhfVlqVehHHceit&#10;0WjqCLqxtdOsNQ3VHBwc6+kdkiRpoK8/EAiA2/F6veFQiOPsrRYfjydmHs2CUzRMw7RM8IWbiQ2E&#10;RPsG+1qtViqV5DiOYRjoVtO055599vr163Nzc2AAZ8+efeqpJ3t7egYGBjAcM3T92WefsRCMl0RV&#10;VVmGIQgcpN1q8g6HHVx7rd7c2trBUJwXeE3T11cX7927U6nUEZScX1lJZtJet9Pl4ABZOc5GEBSC&#10;IH5/kMBJmOTDh494USlXayB/p53ZjW8//eSTX/jSl7e34n/0R38aX9/56L1fciTdEQjpijY+MrJv&#10;at+JEydkWbx180ZfX3dvX+f4xHBPb282m83nsySJlMq5er20urr8aO4BRYGhYTsbS4/u3UQ1qVnO&#10;YRD2qoLPwZCY4bazXo/d47K5XTaf1wmpeo4lWRKzMSyiI4hlILpGogD+4GRFFFwURjRqTQgdfW4/&#10;ihIA92vLK8l4ArMQhqSWFubypcTS2s1fvPcXu7uLP3vjr//8z/7oP/6nP/jxT9/45bvvb6+tSu06&#10;7NHq6jqKov6ANxIJjo4NwuiZ9E6xlL51+woEadlcGihywB95ODO/ML+STVfHR488/eTLraYKdU0h&#10;ykW5UpJQFPd4vS63TQD+Igp8W5iZWbh37+HDmYeWZUTD0Y/e/+DG1Wsuh7unswtEB/m3jbWVVr3y&#10;//yHf/snf/pf2kI1HPF3dUe6uqNPPHFueGC4mCvubG6EAp7+gd5opKsz3I1jkF9EGIay223NhhDf&#10;LiwtbDEsgxN6vpLh3Mz49BRlsxUqda8/PNA/pKpGtVp65xc/X15e9Pk9FmKArbX5FklhXR0Ry1RD&#10;Pi+NW9FQoCPgHR8e4GhsdfFRZndTEepeOx0L+7o7Ii8/+0rAExnqG5GaEksQHrudb7Xv3r4HM/3c&#10;S5/7F//sX4+PTGEYmsmm3n/vF9/9zh/8q//97//5d/7d1tZCvZbXlTZhqTSGSoKAoxTNODECcJ8w&#10;DKxWbauapRloFZxYi+8d6nvmxef2HTzU29MfDoZ002zwgonjDpent2+AZNhUNvN//f6/+Pf/5l/9&#10;+Pt/3qqVC7ncxMR0JBjp7epGNANEAFpRyuUJDANSePrM6ZMnTx47etgyNElsSUA0cU2W26dPHwsE&#10;fH6vJxLy6arY2Rl56YUXGYr1uYN/77f+/vDopCDor7/+la994zfHxqYSO+nNrZ2DBw4n4kmwzUAg&#10;4HG7adrm9wR9HtePfvDX3//L716/cgk+Nw3M4fL19g37vGGX3V/JVSMe/0hvjLRk1BQNlQdSsn9q&#10;nESMSiFLoqD14sEDB775ra/b7NiD+9dwTHE4WUNVotEo7J2gGijOQJaTsJAvPP/MnfPvrDy4Uq9l&#10;aZYCnqeoSK2uQuYhX6xDKFQtpeq1zP0Ht7d3NvPZ9MbGBmP39g2NP/vi682W6Pf7+/pjhqlsr6+7&#10;OU+jwie2EwN9PWKtkNvZqBWriqTTBMRlMs2gPBwB+YKqCmZmCmL97t3bNs5WLALPaVZakoZSbV7O&#10;pNLVYi6xs92W1bZiNCS1JckNXpA1Xf2MvQEnBvapKTpwSh2oqqnjFFZrNEqFfLlcFIRWIOzNZXZr&#10;tRJAEC+KJMUYKFFrCYVKEwh8sy2Uq/UcNK4Uq5Vio5gXmo1avSpr6uoGpNyuxPonn37mSwcOnAuF&#10;+wyT7oaz3EDw+IlTQ0MjU5PTuXz+4qXzly5dxAkUwzCWY/0B9+zMrY8/edcypXhiEzEVDLcw1AC0&#10;JyFUMFHDsFTdgBACsBQKQiC6rvJtpd1SqjVwpvLl6zf+7C/+Ip3PaIbOUBAPGqah7pFUgE4Co2EB&#10;NEljGEUQNE6SGEGCMzFMVdFBJlAUTQNsoWmSwGFKiKSAQkqmocSiwcPTo0KjbCqi3+0iUYSwTBCa&#10;qcOl7Q1gWjArRTXARnTTMhALxTGEQFBirx8UQwkMgwKdmwgku1FYlQlcFfl/L3gFzbC9v1DTgKjC&#10;MCwUwg1VN+CuG4SqWaKOtg20qZoNxagKalVQ6rLWVsyaILVERZZ0TbZ0QdvbSRWBASm4SPhDUSSF&#10;4wTUSIKECiyaZQi5Vb199fzMg1v1Zg0+bwqyKJmKauomhmA4AlPBEVGR4GjX7nH2DMZafHZl4Z4u&#10;S3yjaWpyb1fnQCzWKJRxXXdxBEfJKCIEu3see/EVu8eVycYlsT49OT4ysc/l7QpFhipNhvCfcfU+&#10;XaioF8/fuHrpQasu+X1OcI9OB+p2ILmsWS0jNtouC+0gcFiHo68/Wq9XZ2dXIcyx2WhJkeoNSRTS&#10;w13YeIz0Os2Dh8ZDHQGUsKR2pVWIJxZvyNWdaMAecHGtdkOzDNbt8Xd3eYOhzu5YtcbzAqJoIH8k&#10;FHUOj/fWW03dQhjWSbM2m4NiHcj0vqFDR4aHhoZAFoqssZRNAaGbhKVjbpcfQZlKpRmP79Ik5eCc&#10;fpeHwnCp1a6UynbW7vaF51a2aZsHoIkkIHcmVKttiD3Wl5OLc8tOl0XRvIm0MUQNBh3Dw52vvPz4&#10;vn0DKCLNPry3ubad2Mnfe7BSbkgLi1sk7TANbDeZdNjxk0enR0cGKBrTDL5az4P7u3HjRqw38PxL&#10;ZyYPjghaS0NUf9RfbdbDnaFQ0FsvF4q5qscZLqRymIlB1mB9q2F3OTu6vf3DsORqMpf78OMZXUWO&#10;H+mtVXYmJoP7DoZ6BmyHD437/V5RFBUFCQQ9ktrilaY35PF1+CzasjjEE3RCjmZlbja+ssCXs6Gg&#10;jbFb/WPd7pC9q6cDoq96s54rtziPFzQINZTusB/IdLNZh6CVtWGdPbhoaDupSqbYbjVUkkCmxsct&#10;Ey+Uag8fzedLxZGRIb/XXa8UXDbK54YzHzjJlNO5ZLbKbySzmVLN7nHVGq0337l59e7mVrIxv5x+&#10;7+NrW9upX779/vbm1oH9ozYbwthw2BgNQQRFbWtiMOJLba+1KsXOYAikirt7G4br3qPlN9/6mdhI&#10;JZdvffrOD72UxXF0SzVPvPi5z//G3x8cHnXYmICLIRGRz+9ef/dHl3/0neb6bT+rOm2ULKmVstAW&#10;jORuFaybsVGxHm9vzDHQG/jyV888+dQpzkFTJGLqGmqZdo41dUPTTFmWAT+xVr1RK5e2NteKuYLD&#10;Zh8bHh8ZHNnejgOFtiyzWirHN7ZYgrKxrN1uh7POTC57/tJFGOZLX/o8TRGVYmllZa1SrCiS+tab&#10;byWT2xSNfP4Lrw+PDLZaLUjDj46M+v1+j9fd0REeHBrY3N4oFUswtqppOEzH1FlIq7hc4BE3ltce&#10;3rurSYIqi6ogQU6ZsAjENC9dOP+jylYHAAAQAElEQVSDv/mLhcVHNju97+AkBIW5cj5fzXl8bKw/&#10;HAg7h0d7OI5qS2K10V5e356ZeTj/6GEC0jy6EOvpBL0JhvzArFiWJXDiwYOZcrks8jwsarC/f3xo&#10;BIaAuCVfKtYaLdbGhSKRkD8wNjw4OTYKnmNpcWlze7vR4kORcDAcZhgKyGixlHa57RhuFUslXdPm&#10;Hz0AplirVi3LEkUJPD1FUY163TJNUZKqlYosyZ2dHTRNQ35leX1le2tDElo7u9vgWbPZrKHrjUaj&#10;r68PPs9ksiAcaPncc8+tra/l8/lsNqdpOobjpVKJZZjE7q5lmYcOHe6KxjRNazTr0BjS8JZlgYUj&#10;CFbIF9968+0/+IM/ePNnP/+rP/vLcrHkdbs1w4SkBc0yg4NDC3OzkJiE3YGJmabpcnog8I129oyN&#10;ToWCnbu7abfbZ7dzLrsDIpB0OlsqVcId0YAv8PDBg0atltjZWl9defLxc/29fR9/8JGNs4+PT168&#10;dPHTy58uLi5Va1WYp27oPb09vCDA6tbW1hDUBJnDiKVSYWNzXZF5oV1nGTIc8tptFIYamiwammJj&#10;aRvLuB12r9sJ+uD3uD1eV8DvDQZ80VAw6HF77U6PHd7afYBzTmdnuCO5E69Xq2FfgCLI5cV5WBro&#10;sGXqx44ehCFIQk8mNlKp+Nry0tLC/MjQ0Le+9Ru/8eu/aedsy3MLAz1DU1P7cAz79re/3R2LghhB&#10;SzEMc7kc4ANB8qlkqlYr5ws5liNBfxiGy2bzuWzFxnlJgm23JZJgcIwQxHYo7Dt56vjQUL/H7YIc&#10;yc52ArTJ4/XAMcvG9hZBM7Nzy8vLq6ZpchxLYMjq8vy9+3ckqa3pAvCfzY0VlqIZkoRxff5gf/8g&#10;Z+NarQYsgW/VMAsDNg+5NBxH+vt7x6emPL5AOlXa3NgAv4GieLPN53KFZqOtKwZY8TNPP1kuZUuF&#10;IkGSr7366hNPPPn1r3/90MGD8XhcURRQyK2tLVgGD0G10MaAPEqyLEiWZe0pHkmFQwEbS+MI2t8/&#10;fPDAcZ5Xy7XG9as3avVGV/fA08+89LVv/AZQAoiutzc3vvi5L7nd7i9+8ctjIyN93V2tcvHKJx+Y&#10;Kq8INVQXnQwxN3NvZWnZMEyW5RwOG3wIctb2KIoG01vbXPvzv/7ehYufbK6tsxQcUARjXV0wHVGW&#10;QWgdHV0cy9QqxVazWillVKm5MHv34L5JO8c0GpWLFy+Kimx3uevNVles19Atv8+PY3izVT927PB/&#10;/c5/GRsb6ewM8e1m/0BsfuHRzvYmZ2M8XnekM9jf153JZDoiUVXVZVmF2CzWM9BoyT5P+NVXPj81&#10;vc/rDmxvx5f2rpW/+Mu//Gf/7J//8pe/eO/9Xxg6/8ILZ//x//I7Z04fnZoaP3v27OFDhxiKGh4c&#10;h08cnJtAiY8//EBTpMX5h8nEVr1aXF2e6+/rcTntiKEZqgLqHQr4Zu7fbtRKfLOBmIa1h8eKJIjR&#10;aHe93qiUGyzNBNyu3k5/xGdrtWqs3VYo1RK7eUm2AsGOM+ceNxFsazc+NDrM2Z2TUweivb31Ng+n&#10;dMtL6zeuXV2cf7i1vfLh+++AzpMkMT0xferkmXBH58HDh86dPsXQJKhNKp1NJJMNvhGNdoQivkaj&#10;UavWMRR/NDv/YOYBy9pMwxBFMZ3N5AolXlQhLVyp1nGKQHASZThZt2QTsQiStTkwgiIZFsdJhuEo&#10;mgXlBKIJe01RVC6feeMnP0oltxmW0g21Witvb2/PzM7qlpHN7QGdYVigD9V6o1yt7Wwn4Mzk7t3b&#10;cHa3srzw6P6DeqWeSCRcLu/hI6cff/zlnp7xVlNO7qZFkb83cxfooKQqNMuNjE2MDA+D9o6ODRma&#10;CsJnKToHsXWtTOIoiiHjo8MYblmmgpoGiaI0RjA4CfiPmBZqmpZh6Joiy6JuqIahSiL8pwiSghOE&#10;N+CTFQ0qYJiC0KIoAgWialkIiuMUCXfDQjEMhGCHVZA0TbEMw+45SpvNxjAceBybjXM77TZQfjtn&#10;Y1kHy6TiW2/+7If/6Q/+3d/84C9ADdw2BwNMCkF0TVN0XYG/DF0xTRPFLBNFELhjum5BHUVRBMMI&#10;nCAxAu44TiDwGuaDIroJHB5+/b8F3bsw6EDVdWPvawTqFoKZCAZRgaxbsm5Imi6qGpCSpig2Rakl&#10;yVAHRYKHmoGourVHuyGsQDEVRKPqqqbuXZ/dTdP41WAAmKrY3lmb391ZKRbS0FDRVM3EFN0yLFwU&#10;FQTBGYZBYWxEB1xKZ+Lx5HY6k+BsDMfZAbhUSWjXqoM9farYUpW2z0XO37v86UdvfvLxuw8fPqjV&#10;6w67B7br7sySIOPeYN+ZJ15zh4a34vzaWsXCbCfOnKVYR7iz97EnzoVD9nDYxTkwE2edni6vr9vl&#10;DBZzFdRA19e3HQ6Xz21vNVoMjfv9yJlTwZefP3rq+HR/T5BCpeTOCuzv8NjQ4UNTsahfFQTCQnui&#10;0b6eXo8nODQ4GesZNHREkTWOtZM4BeL3+pBjx4fHR8d2ttP37q3ybYLjQpJiuTxucHmwRobC2s0q&#10;+DLwYq1GvVWvg2aC1hVyeZrEhwf6jx891NMTk2Vl7tG6ZaF9fX0hfyidzc3Mbs8tbK5trFIMWaxU&#10;G3WexDAcIS0TKZel3d0NgjbWVhcTOxvNVkXT1EQqQbFkKOitlHKFQm5uYWknmas1lUOHT/b3DfOC&#10;AobDN8WgL8i3Vb6lTwwfOHH8THdXz5HDRzxepyjVJZl/8523q+26iaPriXShXIeTVqfdMTezduGT&#10;68C3MIzGcIa1I816C0c1h5O2ObnNrVQwwJw+PYZYUm9/cHpqECdAMXTwp2AhkAq0OZBAIGB3OFRd&#10;203nUulSPJGr1FpXry7ns1UbTTQrFdPUgRMPjQ4guOENeN1ej2kaoYCfJpFmrYZbCBgsZlgkCaEi&#10;ybcRVTadTqpe3dsLSdRyGcTrpDoi/omxoaGhAUmRt7ZT9WoR0TSv3Q75X0UUKtUCYP6zLzz1zLPH&#10;o9096Xz52vWb2/EdkkK8AY6gSbCwrS2+2Rb8odC9+4u3bl6x2SjYxEQiWa/WTh4/+szT52w2y9Sb&#10;heSq3C52hXya1IaU9yeffHD92nmhWQn5bacO7hsb6scQZN+hfSSJry4+Kuyupbfm8pnNTGL94a1r&#10;2bVFQqhiUjW7GxfFdi4PooCsssowpKpZ1Zpod1B+n+PsmRMBnx8ImyzLYGUUAdkBDDH19ZXVW9dv&#10;LC0vV6tVrNWouV0OjqYA4ggMM3Xd7w2A+6EIGpRMkeSOjohlmLs7caHVXl5eBp6XTGebfLt/qP+J&#10;c2d9Hne9Ul1dWV9b2eZ5cW3j0bvv/fSjj99TFQXDsEqlsry41KjWCpnsxvLyjcufKrxgKGokGPK6&#10;nGvrK3Y7my/mdzY3jhw6ePbYMUuWHQwBJJFA8Eap8aMf/vQPv/OHOqI+9tTJ3/7tr7zw/GlZqn96&#10;8eO7d+5nIQS0EJeNEZW60014fDRqSSak0Amk1WqpqqwZQrWexwnd73eNj4+eO3cuGo2CFDiOdDu5&#10;nmikv7uTwdFyMVOrFC3EKBUry6vrvChnMrnVteVWs46jVqVYmHn4YGdnx7Ksne0kGH+92ba5SMZh&#10;1FtZ05Lyhd2FpZkbNy+vrM6Bz2U52m631apV0zQxHHc5nQGvDybT29sDjBlBMEBzn9ujq2KzWkQN&#10;tb83xrJUdwxMVw6FQrGe2NLiIhCy3WQSRjx48NCd27dh9A8++EBRFFjXRx99XCzmCsXiBx98tLC4&#10;wILCQe+y7PcFX3zh5dc/94VXX/3cv/wX/2r//oOGDpGfY2h4eGxsTBQlw0ByucL58+clURwaGna7&#10;vPV6xef3j4wMO51ummInJ/c99+xLL7742vTUAZZlQVAdcNogq/fvzei6FQwGLXPPxVIUkdjdvnzl&#10;AqwUprS0uPzo0byiaK+//nmYAxgqgCxN2QiMmX+0cP36TQqj4G27JVSrjdnZOSC+i8uroD+PFhbr&#10;wAUEiaAYWdFu3b1TKhXAR4GjRUDbdM0ydRxDKALHMQycIE2Tdo51Omwej9PhhP4tDFU8TvqVl54R&#10;IcdTqwDu21jy5PHDOGqUCrn1leVIKFivQcqv5feE3c5AT1f351997cTRE5aJbW9C/Lht6VhPV//u&#10;bpoiISj3p3czj2YXSYI+cvhENNqt67qsiKapYrg0ONzZ0x86+9hRhqEgtYljhM/nBVFgiAVOk2ZQ&#10;j4c7fHg/SWHT+8efeOLMSy+9FAwGQfIuj2djZxtj6Z7hfoLjcuVKQ+ANzOzq7ZqcmoB1uRwsx5Cg&#10;aUcOHQ74/DiCg2n0dvd5HD6Gpq9c/uSnP/0rCLPENg+OWFGkZqu6/+DY1NTI2HgfiVGWiWMo1xHs&#10;DXjDxUwB0n00qjfLGdSQu2MdXd2djz9xrre3G2SbL2QDQZ9hmLIsRzq7gCo53R5ZMxO72WKp0uCl&#10;4fEJEyMjHbFmS2zyIq/oNqf/mRde6xkcOfvE0wPDU4cOnZs8eIpXUF84vJ3YtjuIocFukiT37zv6&#10;2itf+t1/9E8//4Wv/fN//i98Dubqx28v3b85d/f6g9tX1Wa1XS3ubq6YhoiYis1O2R00xxAMjcP9&#10;0L6xzqCvWsw+uj/74DYYdZal6AOT+wZiEAK5V5cXNpaWbDQF+XKPz4lYCqJLq0uzb/7sbza2VofG&#10;B7/567958OTZYO8gytpUy8JwLJ1MAkwtLkAM9/DAvnG/z6kqQjaVNlTd6/KqkppLZ+Jb29evXE1s&#10;72ysbgz0Duzfd2D/voPHTpycOnDYHQhn0oWB/pHBwZFoZ/fXvvaNWHdM4HkMN69d/aRQ2Hznne/f&#10;u32hmN/eTazeu3/ro48/+PlbP9vZ2l5fWwsEIv/7//ZPDx050T84Wq3XZFHKpOIba6tbWxuQ1gI+&#10;ZuoGiRMPH9z/0z/+o1Ix3xvrMTTT1HWHg62U81/+/KsDsW6/LwgOzzQsDMPDgaCD2/uHLiTBSoLV&#10;bilAr1HMgni+LYij+49dn1k9fvrJV7/w1SPHnhgaPdTdNaAI4vriw2xyZe7BFYY0uzt6vJ7gysby&#10;yuaCReBOr78ty6V6g1ckxuFwBwLApoBbw7mQx2fbt2/K6+l8/rnPR0KxDz/68PKVK4mdDaneghmW&#10;Go1ii7dIDlRCx2nQE0EzZB3RTLQmSKqJITiVSGbTqbwoGgTFGRaK4gRB0M06BCH4xU8+3t7edrt9&#10;GIp2d3f/5m/95sOZh4YmRbxuG0tByI1ZiMjzhUrBMDUcdFdqlfMZRRarpXK7Ie9s5Tk6ODR0KJUu&#10;Ls49ajWLd+9fjSfW7t692Wq1EJycX1zOFvJgcZAkAvi1sbSmSKV8bmRoMBbtRgwjFPCTOM7RDEeR&#10;LGZxJGJjMI5C7STqoHE7S7Ak7DDC4KTDzoBachzJ2dgzp89+7df+zuDgKGCax+NTRJUmGE3WKtVm&#10;oyWWm3yx3iq32qVGq1Lfuzd4WZJVVddwi+SeqgAAEABJREFUxAKTpggMsxDUAiKEMxQpNhoLsw92&#10;ttaWFh9BND401NffH+vu7YZGYP4oauEEwAlAIArEWgNDtfYqsqZLqiYrhqLp0LNpAitCgBKrmgqG&#10;rBq6rO1dlmWaloV8dllQg9+GqRvARiwDsVRDk1VFUhVFByw3dNOAD00Uge2AP6ZlaoYBMIvimG6Z&#10;OmpB0TCE1zQBhkEtFbU0xIK3OE5AIQiSoqi9CknSNM1QhCZL6fS20KqgiEpRGMnQsqZqJsxZVVRT&#10;k01dUEndCLrYycGuWDSoyxJiUsMj+ztiAyjBGBYeDIZRxPR6HF4vNTt7TaxnBzs9+/oDuc2lXDK9&#10;sp5y+YdHpx8PBIc9/n7ZdI6MH2kWipVkPBAK4nZHeHDszHMvYwQxPjFMUqgv6Js6dGTy0OmB0aOq&#10;xvEiJivk/btxVcTbFVmstR12crg/akrS+sr6ytZusdEqZpKtcm5wqN8fCmpqc3b2QTJTs1B3vaXe&#10;uz+H6mxPdESsSjbSYcjmzsYW35Dddqyrw0Ei2NyDtcRGdXsTuXpt/fbtDQwF/04HAx2tVmvm4Zok&#10;thrNUqWUazXKNpYiCSQaCfV0RYf2jl897UbRztGFfMnldfcPjDRaomFZqqqaOGIiCIKJsEgMwzQd&#10;q5TNdpP3e31uB1YqtNp1gaMcToeXZe3lau3R4mq52lAUJRbrGhrt7+7tUgx8J1ms1JuJZIoXVVMn&#10;pBby6YWH1z5dvnxh6d6t7fXF/OrazvLa6q1bNwvZ4uZ2vCPaTdnYpqSmSs1L1x+U67XTp06FIx3V&#10;msTagg53GMI5U0ccHHLm+DRNqQsrc4ViC8PsuWwSw7X+/l4Twba384bO4Rbz8P6jeDyPo3Q2U751&#10;/U58u2ioSKyjb7h3aqT/wBc+9/zTjx3N57MIhbYVqdxobsTjSytrEKI47B43YIWpPXvu0JdfObdv&#10;2FMuyM26RpEcYHt3B9IdYQJ2KhZCKjlZrAv7x+l9473ZzFqxvJ1IruEYEg6SPq8tEvAjOuJyBlxO&#10;n42le/s6Qn47YmoCbHe2UKu1ZVGJRujHjk88fW7y5JHhL3/pRM9Ad/9Yz1PPH5uYmjIMbHsjsbKw&#10;Yqm6UK+iSstBaX3dji++fjbsMks791ZuvFPdunfk4MCBgxMdsa7BockR8KEmEo4Ghns6iGYWKW4+&#10;vPQWwmc8dotvFKR2zdIVDNExDDNQqtKSVEsdn4zGur0EYcFRqt2OAIgRBHXl8vXvffed+3eXRMFi&#10;aZuNZQxdC/m8h48cOXXqZKSzU7dMDMPRof6BsZHRVqsly/JgH2SaxwHjuqNdHaGIYeg7OzsL8/Or&#10;q2vpZCoSDMHHQEPjqdTC0sqx44e8LpsqyYVs6cqV67qum5YyMtq7sbG2vLJiWVaxWOzq7kQsw+1y&#10;9ff2u1weiqQsyxDaTdNQwXdSLIVhlijxzXqjuyM80t8X7QwiqHn9+vV33/1lJBz53X/0u88+/0xv&#10;b9TtYQIBLhBycE4CJ610OtuoNe2Mk6PsHGs7MDl5cN9oV2fIzlGywtsdzKFDkyRpoZihqEKtXoGr&#10;VCrphkmQZCDgA7gpF0trq6vVchXQR9O0Fi9QDGuomiYrNputWq3Jsuh0cMFQsKe/L9IZhbAXllwq&#10;5zkb4XQxnZ0hFDPv3buTTCbsbvvc0hwEcHC23mg01jc2wFGBPAFDechYapog8ol4XFXV5G7q/oP7&#10;7Wp5fLBvemQEdCgZ3xUEweVypVKpkeERyEyn02lgnNB4anyyqwsYpHbo8KGOSATaRCJhIHAOh+PF&#10;F1944vGn3G4PrEWW1Gw2L0pydzTG0hyw80Kh+MQTT/3Wb/52b//g1RvXG61mX0/PQG9PpVTc3tl8&#10;6ulnP/fFL9ltzlw2W6+3BJ5HUfzgwaONRqtYKM3NzefzueGRkVhf79lzj5879zhkapOJxMraKpyR&#10;RaKR/qG+kbFhEzG6Yt39Q0OwxThODA2OHD9+8mu/9g2oX7p0aXl9eXZ+DscwUZIqxUIxn5+ZedCo&#10;15eWlprNxtbO9vLqSlsSCZoCtK01G4IoptJpRZVQzCIIFIGkhKWbpgZFN2SQXrmUw3ATfqqyousa&#10;ReOJ+NaHH723vrF85Ohhy0Qfzs51RqKQA97YXGs2q9dvXF5ZWsARwtQsRVTL5XKlVAhHIDGPahI/&#10;ODhw9NiRaq3MNxuRDv+tO9c++PC9QCDw9NNPjYyM3rp1R1E0hmF03chmi0BHtrfit2/dvnn9liyr&#10;LONIJFKZDMSEuGmpgaAnGu1ot/kf/ejHr736+ssvv/zc88+fPfvYs8+8KEu60+HGKWI3laEpNhgI&#10;EzgFHtrjcuiaCiALwlFUoae3+8jhI9BSkTWPywubK0kivHXYHdlc4vKVj9/6+Y8hWBodG8Rwixea&#10;HEdghA6K3dnZieO0yOvFfP3e3Ydtng8HvQJff/edt6rlPECVz+sF480XCoZp8oIAOrm5uQ6d75ua&#10;GhkdBRCcnpqmSEwGBdKUtY2NYDiMU1SuUFI0VZZFGbiCZgQjndlMrlGtT01OnTwFK3tc0zTABtim&#10;TCb18QcfV/JFodm48NH7i3Pza4vLlsInN1eTO2sbywtQerqjhiLUy4X7t28kE3GYFY6gNoZFdf3C&#10;+Q9XlufPnjkxOjzU09NDUHv/TkwUlWy2kEmlSBSFo51IKGDqcld3xO/3nj59grMxIEC7jc2m48lU&#10;qi0KL7786pETJzUEVVXN6/GeOHESDga3djbff/+Xb731s4X5R7FoVygQPHX8DEi4VKw0622wcUWS&#10;Dx84CIAGtlapVO0OZyZXxgiqf2BobGLywNShL33+S088+XQ0Gj1y9Mhv/N2/84/+0T/8kz/9Ly++&#10;9OSjRzfu3Pn0l+++Ccc7BIpTJOP1B4OhSFesp1ZrXrt+88y5x7/+9a9blsUyFGDd9vaGqqqjo6Me&#10;j9e0LLvD9dTjT02Mjj31+JPT0xOwao7m8tksTAPsDs5kIGywO11ujwsirheffxF2mhfAQlt2jhse&#10;hOPFILBBTVYsC4W57Zue3t1Jfv+vvk+SeLtZg+fRSMfm+truzrbDxj399JOvvPLa/ulpBNVTqTgk&#10;bLa3dy2cjXb14jgJYOJwuFCEbLcUcP+dHV0ABb2xYZ8n8uJLL+3bv79YLi0sLeuGrihKrV7HSbpY&#10;ru8ks7JuSJrREuW2pNRFpSkpVUGJZ/Jbid14OqMTTKHKW4xdQhBeFjm7jSBxCEoJgl1f3Yp29qAW&#10;9ld//f1StQJyw1mWs7swjMgXSlAd6I0Zmgrht4NjccRy2cFjkboid0V7p6YPg2SS8YylGaihhcKe&#10;jk7focMHisX8zRs3AGO7u3tkSRUlCcNQQA+/1zU40HP39i0wM8QEVmpYpgyMHDwLSREsRUIBzYeY&#10;0GO3BdyuoMfjsrEcTbk41ulgWYYAMu3xesPBINAnXdMYhjE+E4UgiKqqN5ttXgQrhaqpIaagKYKq&#10;tiVZVDXNMCVVk8CEdBNei4LMtwVInQAxVSWxVqtPTE0/9/zLJ0+fef7552OxGOA5+GDyswvGggLK&#10;A0U3VAOKbhlQDESHu27ppqlbhmb8quhwWZaJohgU+PD/r0DPUOAhvMVAyjhOkhiGwy8ERw10TywI&#10;AZ+aBoEhOLZXB7GTOCprKliWIEktUWhLgg5D7J186xbExiiK4xj1P10Yggb8Xq/XgaAqYugz9+9C&#10;zySFWxiKERRNs6ZpUDTB0vja0uwv333rF2+/z3LeSKifFxCKcR09ecbl8izMza4uPmBI1e+m+nsC&#10;g/2duiIsPny0sxE3LHtHdEIQ0YnJg8BJJkdHYH921teiYf8TTz45NHEwnmv4on28anT29AmSJIgV&#10;yxSOnzgMp/2L82uthl6uyp9+uiGJSFuwXO6g2+v3+4OGiREYHYn0HDlxNtY3kkhm44n0wuLmzVuz&#10;yVwdoVzTh05/4dd+3cIpjCA6usKNWrmQy9VKVQhrcJTq6vKODA14PW7QBEOnKMJrtzPBYE+rpc48&#10;WCUpFkPxzs5If79X1UQAMYA4p9M5NT01NbXP5Qa7M2uVQjKxvbUFVLW0sbZiYzjDgK20ZPAxuk4Q&#10;CEEjbqfTZXdgBAnr6u31VIrFSMgTCvqef+axkeFRkG0yXtqNZxGMGR6bHp3cx9ntOIVn8/nl9Y1E&#10;srWzU11eXpZEqVypZQo6LF/XIAsWaTSQpblKMlEA9ShXisGgv6urq79ngMCZeCLbaGuFqrKdyjca&#10;fL1eB7coCPzs3Dqgzu5umucRVUaEdhXDNK+b295RZKU1Ot49NBIDx/HOL6+urlRbTZHnRYpiABLr&#10;TSUU6gwHIx43DVDf3dm9ubp9/uMbhkmLquENeBw2O01guInUS7XucIxACb4lbG1tKqrESy2SRI8f&#10;Pzo9OciytnQ2L8gSwOC5kycOTU0889ixL7568sQRyHF3FAuJ7ljY5XP6PI6+7sDB6Ynh/l4cM+BS&#10;NavW4HmBj29tfvjLd3OJ7cmBnsNTY90dwcNHpn/tq18Ay1dFwTK0uYcPLnx0951fnJ95NLO4uIbo&#10;qNPlc7k8koiokprPZDOpNEVhG5sr3bGOwwfG+qP2w5PRI/sG+/s6CrlMrVxqlAv5dHygtzub2qZV&#10;Ua6kzWYhv73YLOzaKD3gZVALhhJ1fQ8ecAr1eO2wQBxHEcsIBZEjhw8ldzPzC+v1hnTs2L7TJ84G&#10;vAGKJCWhHfA6OsIh8FytJs+3he6eGAbrmZm5l8/n/R6v3+OLxxOQmgUO1ChXwA0XCkXWZvMFA6Ik&#10;Uii2vrSSSu0yHLe1k5xbWLx962oxnzZ1U1E0wNnhwX5ZUimSOXHiBPiVYMjf298VCHhImtiK74Q6&#10;oydOnSFoqlwrKYasa2oytetyueHeajdkoT1z78G1a1f+5Lvfe/eD9zkH95u/8+u//hvf4Dgmm0oD&#10;jYaNrFQLBKsihCTIzbmFR6lkLhIeGOg9Yqc7bZS9P9o1Ptjjc9sIzIx0BN0eu8vDOl0cSeL1enVs&#10;bKwj0gH4W6s0IaTjWKeuGAxBhwNhHMEFXgb6CDYDXsppd3R2RXmpXa1UAh4f+PtQMEySJLzSdYFi&#10;UZuDa7ebu+ndleVlTVTdTg8cEDN2Rzy+WyiUQHoDAwOxWAziBPDHLMfCT14UJAVUmSqXaqVcKb65&#10;tvbowdqjuW5/+OCBAzDuoUOHXC4XfAL1Yqmk6ZrP5+MlHtAH0FnXIJwFkjw4OTl15swZAsdv37ob&#10;j8d9Pne73e7t69u3b58oyBhGiJLUaLS/8pWvHjp09Nq1a2/+7C0wJ0GQBV6wTB1HdBJHSIat1pu9&#10;A/1en69cLsMMk7upH/7gh2+88ebbb79DYviZk6effOrJ/oEhrz/cFeuVBL6jIwgzWdta9wS9m4mt&#10;uZVHcOxnYVitWd9Ngr9OXrx4Hroql6u///u/f+XqxZMnj3zpy5+PJ7c++eT9eqPWbFX7+rpDYf/g&#10;YD9qGfVqGWhN0OeFniWxDT4SQcxiMVcDqBBFVRGd7CwAABAASURBVNdkFRRKU3Vd0TQg3jOP7rz9&#10;7hubm6uGCdEqalmIrCgjY0M7u5tvvPXm7Qf37G5PYjeTy1fiu+mOjg6KJoIhb29vbGp8KuQP5Qsp&#10;t5MBv3L/3tW15ZlKJZ3OJG7cvlouplutwvz83aXlGa+PHRvvL5cKa2trNs4xNjoBCqxrFo7Zsun2&#10;7RtLywv5B/fXbl2fLZcg5kR1DYHL53ccPDQ5PDRcrTaTu4VrV+9k0wVVMQG55ufW7t5eGOifOHf2&#10;SbfDubWxld3NuDgbiWJDA30T46OlQgHskKbpcCgwMjIWDIbDoc5Yd6+NsWmKXCzk3n3nzc311aNH&#10;9p04MR3tcopynaItHEcuXPhkJ75GMyisUdN0STMXVjeW1ldNCOVJ1Bf0cXa2Ui3Nzy/4fJ6RkSEb&#10;x1QrJRxDdE2BEx7cNGfv3S6kUxLfvPrpeTtHsyQmtOGEvI4TaDqVbjWaJI4CN8Bw/d79W++8/db2&#10;5pqqNlutgs2G6rrAUMTJYydZxn3u7LNTI2OYIr3zk//2/e/+wcNbl9/7+c/KmczRA/tHh0cOHDgg&#10;KjJsGWLqxUJ6dXmpVioKjZad4TiKBkoEvu6jD977z//5/3nr7Tfnl5c0HBEMFZKTLMMwJKUITb5a&#10;lsQmx9Eff/hBq9XYjO/E+vv8vuCZk2emxif9HtfVT69Cap0j8KDXDTSv1QIH82h9czObz4G9O9yO&#10;XD4/Nzufz5RWVzazmTJu0eNj0x0hACU/WDdD4oaqEAQOFtdsNjc2tkiCBpbicnkYhoNjIkCzQgFW&#10;bff53Nl84j/9x38ttBuGpnhdAJWhl1/6/LnHnnv25S/0jE66AmFPwPdw7uH2zrrH4wRvZyBAX7lf&#10;cRdA22q1Kcm6oSEAPpDErdXKIPNWvYZhOMs4enuGJRVJZkrlutCWVB3Vd+IboyOjsC1yW3A7OFmq&#10;NxslRRYTW3Aqnm2WSuuPHuwb7j195EBiffkv//Q/lXM7d25/alnG3/n13/76N37L6Qpd/fRWuVRw&#10;2LhSbje/uyPUGkf2HZUEM5Op0gTpYLiN+XWxobUaejpZzWXr6VRREBTDRAqF7IOZ+xP7jpx7+gXW&#10;7Xa4XU6WaVaLpmlaKAacjeFYIBMaglKcQ0XIuqCsxFNNGRw6VpPNsmplW/xWLv9geWkjvg2w8ODB&#10;AxJnXc5QNlVeXlpPpTLlerOpo7m6VGvDYim3x9duNOrlEmHpfKOeTadsdo5jSTuL+nyshZkOt7vN&#10;N512WzQUdHFcMZOt5IumoYDH6eiMvPDC87/7v/zeU88+B0hOYIRl6IVcqlrO0qQ5PztDEfjDmRtv&#10;/PSvEFR3uWwmqqmGols6SeIEtMZQEscoFHGyNEdgiAW55r1//Q9VUwcYknC4KJKlwH3yJI5SFO5y&#10;OywMBjF0U4OiGYaqa4Baii4LsrhnSIJQ48VyvdUQlbqgNwW9zWseX6irp5e1e/oGJ0Od/XzbqJR4&#10;AmGBDaMEAoNAIUmCIHBg0aiFACSaqLlXoIagpoVDZtpAUFGWFU2F4XTLhG8R2JP/3go++f8pGIoS&#10;GObibF7O6Xc4A05X0O32OxwBFxfyuYMeW8hthzqUoNsGYvXZaa+DASpBWQiOwMcISqIojsMc9qaA&#10;IJZlwgDA9v62QDMcRQkCndw3CcijGyqD45apgjk67A6UwFEcYe00Rlrr28tzizOiqnX2HThw7KWD&#10;R55yOkP5Yi0eT7cFASfNUnbr5z/+7l9+7z+md7eAORSrzaaEP/XiNw4cfbUjNs3z4tzDG/fvnl94&#10;cLGxO1+MLzT5estAuoYOf+7L3wYbYlknRXtYm/PU8f2dEXZl4caH771RTKXyYFNF2e31BLsH3YFY&#10;sCvG2L2CzrkD/Yw9ODQ8FQx0VGvS9KHHD514yWaPRXsOMu5Rk+3qndjXlNuknfZ3usqN7XhmTjNa&#10;iian0vndVKnBt7PFwux8utESp6cP06zDFwwcOrrf7bdN7uvvjnW1223T0o8dPzI6Mk6RDMvaDNVc&#10;mF1aXVyV2qpl4h6fj2RJliO3d1YdAPo0KvO1dr1SKJd00wpFAn2x2MpCTpVxQZUt0mRt+MBQZHyi&#10;+9zZw6Ae9+7cr1eaHMsxjNfCbLKO8JIW7OhwewNOf0eos7e/3+f2IJoi+fz+aqOGkMiRUxPTB8Yr&#10;tXo2I5EE8uLzz4FaUQw+PT2dSmY6w93NqpxPC+tbJV5HMhX+F+9daIvK6ZMHRga7CRpVNQu0wetF&#10;aDsCi+3riaGmPDKKnDo7uv9Qr4WIpVq7LSAT050ev9Pv9vi8Pt3SbE4SAgOCJF0+105yfXHhnqKK&#10;2VzjZz//6Mqduc7ugUPT00fGJ2PuwOGhyagvPNIz6HA4qvXqTiZFOO3XHj5898J5zZQiHW4d09Kl&#10;bKlS3lzfUNuiLkhBrzPgdXV2+M+cPcE57LVq0+P0Hd53aLAn5uJYIGm82DYxPJ0vaTra2z0w3j/y&#10;0hNPnj04GrRZp45MToz0X7t64/bd2Vyx2ajJDoe3r8c9PBiBfHhyk9/a2hUkpSlIFooUS01Vpdpt&#10;a24lfndu/f0Pr7/1iw8EqTo11WNjzd2dtY3FR/XSbizMjfWFWBKbHpvgKHJ6ZOTFp5/o8nrgQHyw&#10;IzA1EXN6EKcTGRjqGhwJeTykIvDp3XStBMu1AHDaTT6bbZaqis0ZtCyk2awDBDntHIaYDhvndtgb&#10;tVqjCTNRwfYxoNRbkIrZ2W7UqwxFJBM7ly9dmJ99uLa2ks7scgzjcjij0Wi73XY7HY+dPoXqRkc4&#10;jAGyWIbH6/zCF1+jCFSRwCRVmqSOHDyKI+TFi59mMqmFhYWlxaVUKlmvN8bHx2OxniOHD588efLY&#10;sWNTExNwzgqpJo/LAVbq8wYufHr5P/zH/7S8utk/MHzq7JlIdzhVSGYKKV5oCWJblvhKsYCYcjjk&#10;7O4OjIz2sRwFBytXrt6sNyQTIRAE4zjO5bb3D3RPTI7hGCZAalFWa81aU2i2xdbG5jpO4BTJSJJS&#10;b7RUSZYEQZQkw9AJknA4bBRJAktsNdoAi4Zp0iwT6+6OdETdLg9Y3crKiiQLLEcPDg7Y7PaWIG5u&#10;bkFXLMWCtwDMjcVifX0D5UIxl87IMiCFj6bYSqWWyWRFAeYiGapWyGVMHagzTpO4yLfffuPNZr1+&#10;+NAeZc9kMn6//9DhQzRNEwTBslwDFibwpmVOTe7b2Ylvbm2sri4/evSovXfxwMxgRclUCtozDLWb&#10;jMP7jz54t1YpBHxuHMdwHIE9brXbmXRhZWW1VCggiGm3c4qivPPu28Czd3d3CQI9eHBfOByBFR09&#10;euzxx54cH58aGRpq1huZTA6Yx3Yifu/ePRBkwBc8feZMMBhutFu1Rh2CgWQ6C4LiOObb3/6dr3z5&#10;yz19A6aB/Jt/868ePrx/8OD+SqUEqf3llaXdZIJmyAMH9p06fSKdTqmaPDQ03Gw23S5XNNoJmchW&#10;q0UQZHdXl91upyiKxHFTM6z/4SEQHHnw8MHtu7fu3LlVKhdMwzRgb0CIhgESm5iYiEb3TiRBzhNT&#10;U4ePHekb7L9195aBGEPDw/BKUkQgfBOTo04Pm8nu/vGf/te/+IvvwnxGR4dGR4cT8e08HNUheq1e&#10;MkxdEMWbN67fvH4NR9GRocFQ2Od0ciRBgs6IosmxjmAg6nR4a1WwHEuWVYEHxUM6u7ph40PBzmi4&#10;O5cpXf302u//i38FIdPIyPD/59v/AOT2yvPPD/R0+91uEkdtLB30+J4ELn/2zKsvvfjEE+empie6&#10;YzGOte8J3EDyhTysNJGARPkGbCvkbs+cOuXz2hYXH8Z3EqzNxdlZ4B+qqqbT6XqtBWpv6oYk8dPT&#10;44eOHpBUaWVtWdXU0ZHRF557Zri/z2njTFXHULQz0sE3mpVCkSSwRq2qCAJD4n6Pe/7RQ8Q0dFVl&#10;aNrjcuwVj7NaKop86+InHy/MzUbD/ueffoohkBtXLpz/4JcUarYrpWuXLty9fRsCkli0c3F+NrO7&#10;qQj1MydOfP711wZ7e2rVaizadfzoCQic1pZXSBxz2W3RUJBAkWq5yDGUpisMRQOz7+sdoGl7R7Tn&#10;uZdfO3jomNcXDvhDGjBjt4PGMICtXDZdq1dbTb5UKm/FE7KmJ1PJ61euohYyOjisisKta1cf3p9Z&#10;XVo0NJ3neV8g5PS4z5w7GwgFfT4P2DVUDMQEIt7d3XPw4GEYcWBgoL+/v16tgN9CcKLBS+VaQ9F0&#10;gmK2t+OtRlNo1wWx+cn59/7kT7/zi3ff+dkbb/2zf/Z/fve730VRAkVx0HPUQEGHZ2Zmu7t7X3ru&#10;xVPHzvzuP/iHsZ6eiclJsJd/8S/+JQp8ytAyuzsb60uyKHR2dpIkkCBUUjXQnO2NrTWw5bkH1VrZ&#10;MFSACwRBrt+4Cj4bmLEgKeVq+c2f/+ytn73p87gNEzJbTg0csMdjY2wuh5ujOUtHpFY9ubn6ycfv&#10;UQTCEFa1mFFlHjY64PMH/SE4TOjpiuYz6Yvn349vrkWCbha3HDTx/DMvHD16xuX0FQoVmvUEQz3j&#10;oweHBifPnX36scee8rg9w8MDn148L4jC8NDQgf2HTF0zZAFRZU0QOiMhm51lOJvL4+XsToygwFLz&#10;uWK+WBYFwFO1yQsGijEut2yhom4Oj08sLK1U6zWSZp3ekM3pd7mDiVTWE+qI9A7t5KvA3QsNKV9u&#10;+kJRguJUSYQtJ3FC4MVgMCirEkNhuipahup02WiajHYGIcg3FNnOkNOT45DictjY7s6Odpvf3YlP&#10;TU66XC5AOYfN1m41drbXRoZ7u6Jh0OS1lQU7R62uLCCWboDEDV3Ttb0L/jZUYJo0RZAowtIk6Kqd&#10;Y1iGYikSNQ2ocxyFoQZnYw1NsbGMy2mnCBz2xW6jftUeQ2HTLHhIkCSCIDrsDU5aKA7CkVQNqLaB&#10;EqqJgoQq1ebJx5+MdA94/NHegQmPt1OSIYowEQtDMRS+hbUTKE7hKIFh6N9eGLo31f/+x9BgAYiF&#10;4BgBDTEYETMt1DDhawz+/G1B9zrAcJgcvDMNeIeD7iIWjiEkiTEU6bBxsEwbTUEF7gxNsgzNUjSF&#10;g6oSJEUQOI4gCPy20xRDUuRnPy3DhAJOBIomK6oi4Kiys736wQfvujxuRVFYjnW5HaDSUGAKiq5L&#10;qmJZht3Onj175tvf/vvPPv+Cy+OTZVHVZI/TOTjUOzk+2N0Z7uoOHT68n2XZ3Uz201szpLOzq//g&#10;5MGnD598fmD0cDDUiSLmUH9Xd6cHMdrJ3fVKveRw2cHnhgLhF559sae7P9Y3+uRTL0fC3WACqd0d&#10;cIWapiMWpqhIoyWOjh7wBXs7YhPO0FCwc8oXGtUNh27sCRAEQzv8B489bneH9h869fizX3zs6ddg&#10;+27evttsqxTnyuZzCGZRDGsiVC4vmRbhcnka7ZbThTpdvt1UbieeSmXSG9tblUoFFr7HfFbTpmnu&#10;bCcgHbCyvAE7gOJ0OlcQFbXRFh/ObNfrYsAfabfFvliWpigbAAAQAElEQVQ/SVgdYf/48EAkEsRJ&#10;gge/xbc1SQKtxyxsc3sbJdDBkZ7h0V6MQMEnul2u0ydOBwPhjq5unGRu33lQKBR5gV9b28zmi5B1&#10;Gh8dHhvtGRrsiHT6Go2qjhIIhlRqtYvXbrQFobfXM9AfgL0DDOwIdywtrYEWWCbGUfZmDamVTRzH&#10;e/q6N+N1XpD7+6ITY/2IhRE0Y5lWvY7oOmJYeDKRyySFcAj3OKl8Ng1CWF2tcDabhXErq7ulpszL&#10;BpBpSKDAuNvxHdByl9cb7e3xBAK+gO/IsROjoyOgKl6vw+t1QZ+qgizPrVeK9aA32NnZlS+W47up&#10;TK5dqSDlQk43NDAmnKQxEiRgbGysZzL5leW1+cWF3UTC5nCZKF2ri+VCTWzLlVJ1e3MrmdhRVbXW&#10;4AnG5vP5FAkYnNbX3dcZjbB2ZmF58eHCQqXRLtVa5WoTIeGiR0fHJyam9k0fOPfEwZHhCaElAEeF&#10;aASUVZR1u9tXq7fTmUJLkgDDyrXCzKO7docjEo6MT4x2dXbAHFHMwhFcUTRBaH16+fz9e7cOHth3&#10;5sSpUydO9PVGn33msWeePLd/YvLU0eOvv/TKVz7/+rd/81t/51tf/e2/+9ozTz6GIBiKsDYuSNMw&#10;kLy8vEqT1GcQZFMUxeP1RKPdJEFjBFUp1zDW4bo/Mxvf3DBE/vKFjyuFrN1GMiwG+Yf+/t6ucJg0&#10;kbXlpZXFhRtXLt+7eVNqC0tzj1wsbamSzcbsOzA5OtSF6YJl6HxDTG6nLBWdnpruiHbWapVGrc6R&#10;LEvQkiDC7t68daNerQV9IY6w1Qr1Y/uO9kSC8zMzf/3X3380t/r4cy/9xm//g1isXxFVsBMD0ZLp&#10;eLlaIGhiz84VweNkWNxkMSOTjjM22sBME7fu3L9+8dqFZDmrUwhCorliDhYZCnW2eatUarfaEkR+&#10;3d3RarWQTCbsdjvFcAiKMixlmiqgvCSLTicHsOvmOAJBNQPs0+5wOQ8fPubyBtOpfLshpnczyN5l&#10;qpq8s5NIJdOGDjBCcayLwmkHzR09sB+oXqtRh94ee/yczeHESXpyep/T7bVMZHV1dWlhfntjvVEp&#10;E4hF42gkEvj5L9+u1pstXmw02pqqgs+mWKbF82Dt1UJJ4dvbW+tzc3OarHl9AWC9QLBEXigXi9ev&#10;3jhz5vQrr77w1a9+4dVXXoPTgHqjVKtmUFRu1DLxnVVFbuUyu3/1F3+ez2dU6DlbUEW9s7Pzqaee&#10;/Oa3ftMXDIXDPpfbJslt8AE4TkBa0cY5vN5Ardrq7e7t7xl64vEnQUUymYxlGaOjw9Gu2MDg6NbK&#10;hthqg94gKGXh3E9++vbK0lKlVN7ciGczRYaz3bx9C0OsY0cOg+9fXlu9cfP22NjE8PCQrimGbl29&#10;cj2bzdUrjctXr3N2p24iG1s7giQPDA6DrDjOHgyGVVkBTQUPhqM4cPhcsfDhJx/plrG9uw1Ch/lc&#10;+vRCvV79lUcD/7g4t0ji+EBvD8sxJEm8//47//L3/ymOmz09XShG2JyOWrtMcCaKmxZmaYaeL1RP&#10;P/bkkaPHKYKOhjpHhscmJ6fBpPt6ehGLWF1dj/XERsdGz506JTRrGKKOTfTYnQiKSw4bTuKorqjp&#10;ZIYhbbhFUhT1GcKav3j/Yi5fczhcTrujWiqXi5WZBw9mF2buPrhx/+7N3a11EjEOjo90dwR8bm58&#10;dEQRebHWjIUjsa4IYmmHDh0AttFutRq1miqLf/697775xk8QC2g0QuAmRzvC/k4cRUAsS4sZRcIJ&#10;Cvf4neAGRBFbX0ugBk6h5vhQbGw4Gt9Ze/hoFjAIpN0VjSK63K6WcVFmTevIvkMRf5jF8FufXqZQ&#10;5Nmnn9k3Oc5QNI5ineFIu9Ec6R88d+JULpmmSNTl5Jr1hs/pZggyu7vLAR1RpWgowFH4g/t3Lnz0&#10;/sN7N1Lbaxx0ZEmC0EQxY3Bs/Imnnmm2+U8vXQalbUEiGcGFRsuQNbHNp1IpAsOB5TRrla31TVmS&#10;gTIgmIWi+KFDx770pW998UvfbDXlkeGpvtgoQwGoEJnMtqyL+VLeRE27w+ELRE6dfeoLX/wqghGm&#10;bgB/8vvc1698Wsyn5h7e29na4BgbBzGNzXH01CnO6RJU5dMrlzc2N10uR1VotFUZYIHnW/VWfXVt&#10;+f7MA01XBwZ7WJZpKyavopFYv6SZJka7PAFEV+7fufLu23+zuflIkOo4gR0+eoJiXFtbqcmpQ1PT&#10;xyIdvQ6nk6bph7P31pYXfv7jN+5du7aztFwvFre34tVKrae7x1I1n4NpVfJby/N8owy8GXKQEPYz&#10;FBYK+hUJXD7n9bm6uiMoZnT1ROHudcF7KxjwoJglCNLKykqrXVNUQddlh9tld3pLpWa92rZxrq5o&#10;L4qS4NTaAm/nGI6hgVMBNMEWby4vl4Czb62F/TBDpNUoFQtJAtMB7arl+Mydi4YidnV0CrypaXRD&#10;MDZ3sna7M7mb2tzY8bl9DE0QKHLi6MljB476PF4L4ivCDHkchCYRhqbIvKpqOE5pOkoyrNPlqZbL&#10;PMyyWMYM1NL0RrlSLebdNpvT4YYZFou1c4890Vb12Mgo7faYJKMgSFNU7i+utAzM192bawqltpQp&#10;NaGwDp8gyLVaXVVMUdQ0C5FUpdESNcUAc1CEBo1bmiztxjdx1MAQs1jIeFwOkW8L7ebHH/7yz//i&#10;T/7Lf/737777c1kWEcQkYM2GmIhv2jna73M99fTTmq7Pzz6iKEo3EVU3FVUH52qZqKGalg49a4Zh&#10;tAVYoCrLqq7tXbD1FrBUXVUlmAZMR0JM8MqYDUzfUkkUcTGs1+lgcMxG0iQKaWXLUGTcMg1Z0GUJ&#10;PAbDwICErhumaWqKDuMaBF2VZJNkdJyugl5alGqgbQH611ETJRCLo0iWITmOJmgGCoqTOnyMmgZi&#10;aKahaCpGkCaCmRYKdwvDoQGGM3sFJTCMxDC4E5ZpQUGgCUwC4nJDk1SJB1OURFGReVEWZFGWYF2q&#10;quqwXpiYZliqbkiqpkPXgKEQG6AmmDhlIZSJUpaFowiJQ+/Qq4VZiKnrpq7Wqrm5+Rvr6w90Q2u3&#10;BRQle/uHFVXnYQt1eMJrJvRnYRjW3d07PnaoWqw+uHV+Y+larbJZzK01qrug7HYOpUhzZGLq4KnH&#10;zz3z6uEzL55+9tcOnn413H+kITPlJiQg/UMjE6PDE6VSKZHcTVdqwVj33PzMxvLs9fffePdH3y2m&#10;47OP5t//4DJBBTTNsTSXrJRbIFXFNAVNoSiEIvB6pT4+fqSj78jwvqePnfkC5+hDMH+joRVzBRQz&#10;Ql09rmC4f2xwdGrvXyqripHc3gm4feHw8MZaXRDo7e0qLxGiiPE8IvCwlRqYq9PhbbXVhcWNXEFX&#10;ZKTZaJcqMKzhdLtsTqRSbZWKjUZTqjXEektMZbLR7i6a4fLFcptHHswk791ebtQ0jycUjoQgbjEt&#10;o1SFj2o2JxNyO/q7Iv09HTA3hmESybhp6v5gAE7kcvnawvJSpVaDkYBCbG9vDg70hHxOYG6ZZF4R&#10;db5ZTmzPp5JzXZ2czY7mSplqrS2pyFY8t5tGZN3s6gnDFuGY9uxjT3CYfXMly1DeRDLfarciQeqZ&#10;x8dH+jrHh/shsz4z/6hWLYNvs3OOuUdLKIZ6XUhXd/fKym46K/j9roPj+y1JX11Ib623gHn39k2q&#10;ipOgo/eWd6/eX9zaKtM0G+7oTOfypWJlYHCcdQVPnHvq4JGD4A17wm65XXzno3cu3b1zY255diWO&#10;YByGsKA7iqghGlnKNTuDjkgA6Yl2x6K99UqzXms4XYyJ6ipqlRqtla1dUUEVg7x3b6FYktptZGsj&#10;DSf3hXytM9oz1D/M0rSJEK2WcOTQvqG+ro6OjkyhfH9l6/by5o2H2ZmlHYyx2VwuzukgGboliVuJ&#10;3dm5pUyxXG/zhXypXanLTTPUwYR7OlmXTVTEaq1md9g8fpdiyZIuler1B49WRyYOHjx0jKC4cLQv&#10;Ghte384Uq421jVUdkUmOujNz9+KVK+cvXt1c393dSG2tJjaWtoupWnqnACsq5itdXX2yokEDcB+8&#10;oMZ3clevzX/yyboGjikcjkajOIZRFGMhBLxVFCOfL4uyjgGQOZ3u1O7uo4czAIjd0c7uzo7+gV6P&#10;17u6urqztc2QxMTEhM1ur1Wr0WhnIODj223QU6/Lo6owzFY0HOQo3NQB7gwbY3NAmstuGxoagm4z&#10;mdy923c0RUrGE5vr6xSK0QTRqpRR3TRVs1Ft/sVf/HUitbv/wKGXP/e53sGBmfmH1UoJMoP5cqZS&#10;L83M3dvYWWu3G4IkGYZmWaahqQRmuTz0xNSAz2+vtUqaqRAENr+4vBlP2p0ummIhGba0upLOlp3u&#10;YDjUBdOIdnQCNarX6/l8weZ0WBZqWUYgEICNnJye7h3odzrtBIb4PG4cwxRFwXG8AVRCklmbvVxt&#10;OFzuoaGRaLTb5w2YmqnDpgkGTdtwBFcVqVIubm2uxrdX640CQVrbW1uVYonACZADy7KC0Ha6ON1Q&#10;Zx892tzYRAyd41iM5hCSIRjWHwy7vG5QGk1VAeO7e2KKrlUqlXaj2azXCBTbTWVSyTSMe+7s46FA&#10;8Ctf+rLT6fzpGz9ZXp6/c/fG9etXS4Vsq1lmbVhHp6e3r4OmLElqO5ycZqqwWFgLhuJ9gwPjkxN9&#10;A8NnzpzticWA5p49dzIYDEJXkNrd3NyYm5vDCODkFILiENsoigZve7q6Ax5XZ2eHLxgiKObLX/0a&#10;Q9tcLhilvyvaA27jF+++B475wIFDgqyYKPb8Sy++9trLED1vbG+99MprX/va10zDnJqe/MpXvypK&#10;0lD/0OTYpCTKx44dP336nGEgN27cxjCy2WyTJIUgmGVaQqvNN1s4glI4bhhmfDfxwUcfvf3OOx63&#10;zzAsOHC/8PFHrXYNw1ECw5x2h52z9fX1TE1PvfTSi41G44mnn/rDP/yjQ4cP3L17+8L5jzmOPnJ4&#10;CifNZrssSi0TRZ58+qmunj6wZEjr+nyBrq4uwESWtdVr7VarFevuHhjo+/Zv/1bA627V69s7mzhh&#10;9Q5EKMa0u1BfgPX5XBRFoSiBopADUyzLUnSz3Zbe+Okv3nn7vdv37oNfAd0DLyWrUjyxdfHSx0vL&#10;Cz/+m7/iWw2P0wW+d2trC0zmyvVrd+7dv3jxoiiIOPhIU08kNp1Obubhg0DA9+u/8S1QGMOSKArT&#10;FfXBg4eWifi8wYAvACppGSRNuao1kaYcOE67XK7BgT6GxBu1GoFhZ8+cHZ+cho28efVmfGt7Y23p&#10;B3/9vSsXPgTTzqaTXeHQyaNHQJ+AAJIUhaOW0G76vb7JKUjQDOVSyVazmkrFt7fXvW5nf1+Py2H/&#10;8hdey2d2V5fnERMFCD5y6EB3V6S7IzTUF6Mwa/7h/aNH9p85c/LIkSOgBsFgEOYDat9q8ffv3L5w&#10;8RNNV0gcl4S2pimGplWKBRLHIAQCW2vUqm63OxAI9HT1tBv8D4X2BQAAEABJREFU8MDgpQsXASvS&#10;id1mvRbweRVFsbvcQDz27T/4zW9+4/kXXvD7/YiBgH4G/KFSsVStVSgadXsccLyTSu3C1kDjtbW1&#10;odFhMHkUw2qVkmHoMJ/p6WkLBYOjJUkCEsFybCGfB+nA6A6HS9aMpiAzdi+CktBDq91YW51fW3qY&#10;z2w77dTBQ5M2G/3SS8+/8uqrly9fiyeyI8NTBM4qkupyegBJNFHeWF69feOmZZg2ln399S8cP3yU&#10;b7XWl5fqpfzEyHCzUdvZ2eJsLI4hPN+Gc55yrba1uQVOqNGo6YbB0ozX5X7szOkzp06IQhs2nSRJ&#10;RdYEUUink4qqW4hh6GBMSN/gkNPj7e0fDATDIHCwmmeeeSbW3WEBqtBULp9mbWQ0GqiWMjiisqQl&#10;8Q233VbIpD+9cGFlYebOzUu3rnycTe5Iklitw6ZYu+lUIpGolMsP78+26g1NEdbW5sNBL2poKCQp&#10;NlaapUK1mOMbVUMRgRlYqqJpmt8fpCm21WiWi0XUtBw2G2Jadm6P0JqGQpNoyOsnEWxra3N+YT4W&#10;i+7fvz8Qiji8ezP//X/zb8+ce9xC8XpbJFinbKKlFp+r1FuyhtOcjuANXvIGQ/liycY5bCxXLeeB&#10;ltVyiXI+hVgKRaJgHR3hkJ3lwOMAVOYL2aHB3oDfVShk2nwT1MxpdwAm37h2dXd3i+Pojo6Iz+cR&#10;2nW7ja6VSyzL6JoGG23omq7KBIHquophiKypOjzSVMMwdcMA/QEzNy0LGlmWztEMfGJZpqmrqiKB&#10;DjsYCscMEAhI2MHRAbfT4+R8Locf/LqNcdtZqLAkRiIGS+MkjjodNgQ1SXhCE7qu6JqCkaikyOB/&#10;MQxHUcwwTUO3VN3YK4aB7NFjDMFQjMDh/qsC2itruqxqALm8KLV5sdniG612vdWUFEVVVU3XoIBi&#10;oBiK4yRBEhiOITgGF04QsATTNGF1hvrZOhRFlmVJhE8VXoRzDkFUFd0yAXCgGIZpAV9HUBInaJJy&#10;OECFaYrAGYYiScJus9tYZje++dEH7yYScdM0+nqHenqHbt64/Tff/5vtzU0bQ4OB0yyzsbl28fyH&#10;8zMPLp6/cP3qjUIuzwsN01AoAozXjltKfH350f1bN698/NYbf33hwgXdICjWJypkINxHsXY4My+W&#10;0qnduMi323z9xu0bb733y9mFZUjlOlnmwnu/2JifIzBEFIQbt+7W6iKJ273ekCpriGVC1sntdnR0&#10;OGhKJVDFYeega1XHHjy4W8hlNM3wePyGYXaEwn4PgyNi0GdbfHjrnZ/84NrFj1S+OdDXq8laJlNo&#10;1BWnPYxhrmQqz9AIQSHBsEdRFbDfarUKB/guNxbr6VQUpV6zNjYK8/Nb3R1dFMmqmoWhNE6wGEYp&#10;ssba7ODrAyH/gSPdkQhbr2uWaVEktbiwsLi0pKlqMpnECPLg4SPPP/dc0OcZGRru6opJisqL5sZW&#10;4sq1WwtLqx98ci+R3C1WyiZGVcuNaEfXvvEJRRDSu6ne3p5oJFKvFj1uenpqINrpGxsZkiW1Uedb&#10;TcRmc54+2W2oCDCxQwf3d0W6xJaW2Mw6bIFaQwT3l89nfR5bZ9CDapLQrI2ND0a7uwqVQkdHGN4+&#10;fPhQELWJfZN2G8iTFSSjXofUUDGdijvsrkg4YhnI7KON8+dnV9fz27uV+bVNzUA8Pq+oyDhNnXrs&#10;ye2dxMNH85quoIh64/r5h/dvp9MJu8eVytW24uVKXSAJtquzG2BZVnTQypHBoSfPPdYfjWIGwmA0&#10;TdlAlUGHeaGl66amGbAil9OnyNbOdnZxfnN+Lt9smLlMMRFPoyjeaNTr9RbJcRu7u3cfPrh1/+61&#10;W3eLLfnh8k661MYYhGZsbYGv1JvFaml+cTOdqUqq4nQ78vn0jdsbsia7Hc6AjyVpVlLUpbXN5ZXN&#10;Rr1dKbfXN3eK5UKxUt3NZG/fX751d7YpKEXwN6UCgVt2jrly4bwktvp7uqvVUqXWBjTBSSq+k9rc&#10;3tVMnGSc65uJfKnxYHZJR8lSrZ7KF/oHhjWdTOyWE7stRUEee/zI8Mi0KJv5QrXNt1kb02iDz6xq&#10;BgCGQZI41qw3EN3w+/wAgrlcDmLxJt+GBZRhwLZYLpcFUWi1WjaOQywCxxmXzzM6MRqN9TSbrVQy&#10;R+N0wOc2dVWTtEa9RdDAbKx0Ol0olHyuAGYSpVLJNHWbjWUoWpUVjiA2l5b+2x9950/++E8T6cyp&#10;Jx4/ce4JdziQLxcsRPF6GISUHR6aJNFStQhQ4fX6CIoiScLl8jUbAsxgYKh7YCjsD1JdMY/bTSPY&#10;3v+3RSZdKuabiZ18vdZmWKLZrJfK1Y2t5MrKhizImIE67S5/yKchWjqdEiURLBYgK7mbevRofvbh&#10;wu5uBi4UtXRT1nUpntixLEMU2+vrq7C1m9vxTK5QLJQRA2cpm4PzsKRtbHQiFA45AL9pS1aAq5RY&#10;Gzo+MRhPJBqN9sLso2tXrqoy32rXDE0Oh2EVRL3VfjQ7s7ubVHT0xNlnCtVqIp2WdTMU6Wy1hFyu&#10;4PIHIOEIplurNyVeyuXzNjj2lZXl9a1KrS7zEhDKSCg4P/9obv5+uZLVTSEQcnRGfZV6VtQaoY5A&#10;71Af4+RIhhwYGhqbmATUbctSWxAWV5b//M//7M/+7M9tLPvo3sO71287bHZZFIvFIk3TTqeTJMlj&#10;x4719vZmcvm7d+4ndpKZROr6pWuffnLp0KGj6WxmJxH3+L2arB2cPjjY1/fyi8/vWXW13AM58/Ex&#10;kiMWlh9JurKytbbv0GE4anB7fc89/9xzzz7b3d1NkoTb467WqoZpnjx5CgBuYX6+JxYDpUJRFCQP&#10;1uj2OKu1Mi+0TFOfm5ut16uyLAKxvn9/5uaNuw67LxFPOV32ra1VgG8EMT0eJ/hjoL9Li0sup7dQ&#10;KF46fwnQvF6pra0u5zK7H7//LqgloqnVSqG/r3vfvgmao+89fFhrtMA1ApOL9sYKpZLI6x5PoFIu&#10;xxNb8cTmg5k7D2dnAUa7ojEQDkkZgyOBcCc5NOY3EIEgcZfbFgr7bHYa0B4xFALFW02RF3WStFOc&#10;I9wRiUQjDMc5PV6b0yYp/OzcbC5bEmVE1dBqu9nWxMWNjY8vfTo3vxaPpz7++KN8IdtoVh/O3olG&#10;wy+99PzNmzdWV5e7usOZ3PbC0v0zZ07ZOX8w0P3bv/07fl947mFybibJUD7TAJkhoKXAHQuF6s5W&#10;wTLooaHxkZFhsNOHM/NvvPGzmZl765uPssVtwHG3xz6/+LBQzrEsaxjG8vLi/fsPBocGXG4HXMvL&#10;C/l8anSkv1LKQsFQY3N9T4aXr1yEkNZhY3a2k0sLW7qir68s/z//4d++/YuflbKZydGx2ZkHO9ub&#10;9Wr50vlPkomdp5958vkXX4719lo4OH0tmdzWdDna0QkfMpDSaLVCAW8hl43vbG2srYjteimbXVle&#10;HOjruX71UiG/2+aritb2+rxur18UJIpkHHYPUMMrlz799ML51eWlarlYK9fWVzdSu+mAz7t/eqqz&#10;I8C3ah0RP8NQc/OzXV1dvd09BIod3LfP5/XiGJJJpW9dv9bX0+0Au/V4hgYHNcNIp7PZbA7Uw8aC&#10;reAmQpgElUhm09lMpVa0EA14lCK2lxdm3n7zB59cehslpY31OYGvx6IxCuMYyjMyNO12BYE9v/jK&#10;yw6XczedSqfToNhhXyDkDVIoABVBEOTQ0FBnR8cHH3xQyOdFCSyRb4qCxxfQdMzv63A6vOxegpVp&#10;1YUvfuGr8FNRNIIgACo7IxGSoFEMpUkk1hk0NcPt9IyOjDvdrrXNjUQqubC0vMfuVJVErPHhwf2T&#10;o08+dfL5l5+kGchH8aN9PeeOnxjo6vq1L37lc5/7nN/rzSSzmiSODnctPLqhq6Ii8gwJyWNqe2O9&#10;UW90hP072+vZTJwlEQozOkLugIO1YZYqti1T6YgE3E4OU1WwJpIkdV3PZ9OFXKZWbYCFoiimWzpG&#10;wqIxp922vbJSzeeigSDMo9UsBz2ud956Y3F+rhv2JtYzv7DAN+p8o8o3WwQJ3oPFOa4qS6lqTSUZ&#10;g6LtPi9nd+AUDfpdqxSWZ+/P37ny5g/+7MP3fprKbA6P9umGtrObaDbbfFuxc9xzzzzl8di9Xvvx&#10;E4efeOIJp8O9sbFh45iDB/dVKhWbzd1q8oYhd3T4cvnUg/u3ccwMhrw4rmOEqRuiqvM6Iik6j2EW&#10;LMQ0LRjXNAzYSghvdGAHug5POBsHdahQFIWiKIETCGoCg+VYgsZNEJqTI1jc8jkYD0P6ONZvoz0s&#10;5rNRIa8NKn4n43GxstgK+dwcgYV9dr+L9tho+JAhEIaEPTShf0nT27LWFFRe0HlRFtt7uXFdMRAT&#10;BcoCnJ8iaYyg9goOvwgUx/amslclTAwgwTItSzdNzdB1A9MMFAqsB5aG4whBQOxNcCRpIwmWIgmU&#10;gO8sEwUAkVVd0QxVNwEYRVkVJEWQJVFRoRfdhCYIgqGmrlmWRtGYhWimZZiWjhLIgUOH//W/+YOv&#10;fuWbgDytFt/T1esPBHwe9/BgL4HhhqZRBD400Oe2kfVihjDUaKSjb3BycPhQV2zYQAkQMo7jncFA&#10;h9em1bYppchXs/lkAlEtG2Xz2mwejvQ4rAd3PllcvF2tZ2kaJwh8YyuDWJTL5atW62fPPPE7v/Pt&#10;druZK6TPnj1N4pihqY1KAQV4VJHucMDFEjgmBkMkhjfafNpBI6tz1699/Dezd95ZnL168fwHAKqR&#10;UDi3Nbszf3n1wfX5W5fW7180Gykakwlci+/MP/XkiRPHj+eLtUcPE4iBjk94z5zqrRTjLI24vXac&#10;wGQVQTGroyPU39sX9jvsNloVEInXo5FeG+NIpnMgrIDPPzs7h6G0iSKRsMdut4bHQi++MnnwyHAq&#10;HQ8EQuFgp8vtUlW1XGjcujlz9/78brIg84pQF7c3U7yA5IqtRLK6HW/19IYOHDnodLuqNVGR8IOT&#10;h8rZIo2Rj587FwmGegdidjdTbuQdTgYwDjVorz1ULzUwE7EUsScUeuLU/ifOPG5nXcl0eX4xXqpr&#10;hVJjcnRS11RDFz1ee6yny+9wVHI5v9MNhJAXBYCooeE+w7Iu3ZpNVxokQwLFqpbzOG55QrbOvqAg&#10;1iEpU64iywv1egXxeXosk67WBIpFcJIWNSXa21eoVO/NLiYSrdmHd+r1pIWaBo6wLgfDuj1evxvo&#10;CG2z0ZSuiqtry8VqPtod6Y6GnTTNoqTckFuVVrPe4lh7wB8J+SIhr3+0r78rEHDbHLqElQra2moN&#10;NZFYDKgUX6+3GIoFLMIIYjOdlXGiaVmIw4k4XMvxzM37y/m8pSrQuFfk23YOHR0dcLlImH86VcFJ&#10;7ennzx07GhkZ7T9y7GBXrDubrW9uJMOBfhsbdrtCGIqYJkIxnMPp9frDLo99Zn7h8p37nN1Jm63s&#10;2n29lXVQxvH9kxNDQ/09A9NTk9FYzO33PfHs090Dw/1T+6dPPzZ44O936OwAABAASURBVPDi1raE&#10;EBuJ5LuffJxIF3NFscWTOO60AYT53IVqeXUrHk8V7jyYq7V4RRW2Npc346vxxBacA589dxwzNR3D&#10;cUWSDUPP53LJZNKALVYUVZNZjiYIq83Xm606Z7NVqtXNjU2vz/Ps888D1zQRrN1uF4rFcDAM9kkz&#10;pGIou7tbG5vLgHuNWgVia1PXaZwUm0JXR09vz6CpoW/85Od/+Id/0my0vaHA0RPHe/oGaJrmONbm&#10;IFc25xg72tvXRXMUSqIWioqyipF4Z3dXd09PoyW2YMrAkhQhGgmzNO6CnbExvX0xl8sVCUVxnLt0&#10;8db2VioSgtxiiGVtPm8gGAiXy1WOYUAxBEGMRqM0SzebdafDRuIErFTgRRzB7ayDYWz1ek1VNXAI&#10;BE6SJA1H7QiCoCiC4wS4GQCmzY3tVCrbFY0NDg47nU6P2+kPuJ0uRjdFkJKmi26Po7e3u1aBU+16&#10;ZyTc29eLYZggCjAWTJJjWVmSZFleXtkOR3ufeua5n/zsDZgew3DRzi630wtDwa612wKBEtVSzcbY&#10;PD5vNNqB4djx4ydHRkcb1Xp3d/czzz71yquv+P1enDAFselwUjaO1GQpk92lGfz0yaMUReEIyrIs&#10;gphOj6PeqouSgGHIzRs3PvrofGo3WSoUUzt7/5yXQDEEQWq12o9++KOr16919cSee/ml3/qdb3d2&#10;RDXDIiiYmj2Zzd2bffRf/vgPS5VyPp//8U9+vLqypCjK2OQEghOPFuZ//OMfA+NvtBtXblyZGJ9i&#10;GNvN23fOn7/4h9/54//jn/yTmzevGYZ2797d5aXlTy9deuedXxAE/tTTTy8uLa2srPjg8vp4Xrhx&#10;4+bMzEyj3iDIvWBv5uEMvC1+FldA9NLT0w3HUaNjY41ac25mrl6vz88vjI2N9vf3P3r06IMPPwC5&#10;5vOln//854/mHrAU/tUvf76rqzOxvROJRLsiXSxj29raeuONNyRBGBgY+szFoYA10DOkhUiCfOWV&#10;V44fPVqrVB8+mCnlCwzDmJbBsES5XPR4HQOD3S63DZLiotjEMcQ0TZYhWBozFEUGhFY1VdHLtTr4&#10;WtAbeCtKIkGSwOBtTgfFstl8MZcvExTHt2AXcFD4aqVCkFQ6la2W652dneOTg16/vd4oVarFJ586&#10;6/a48vlMf38vz9fn5mfcHjtJ4hDGtAS+1RbqdT6VStcgz9Pi641mtVqvVZutFu92+8oQfsTjoii/&#10;9vnXDx7aLym8w83tPzhug1nQKMcyYNSRSCiZTLTajbGxkbNnTxEEBl7H6/UeOXS4WiqXCnmn3cFS&#10;NIHhuXSmVq4okohYeqy7xzSNciFfrxUfO3dmcnz0a1/5Ynxz9dqn5yE3Ewn4p/dPYRh6987dUrFC&#10;UQzsy+jY8Gufe/nAwSmaJsHc0slkRziEE9j66iLfqIrt+s7GanxzbfHR7OUL56OdkTOnTkJjkiJU&#10;TSuXqqqqwoiGpm9v7djsHAzRrNRkQTFUo6e7OxbttLFsJgX0EewxDHou8i1D1X7+szfWV1ZJHINl&#10;9fXELF1zcSwszeVyt5stALfFxWUcJw8cOOD1eSHSaNcrm+sroiDyvNjdHU1DQJDaDYUC2Vx2bGz0&#10;5Rf+vxz9d7Rs+XUeiJ2cQ+V4c3459Audu9HoRiBAIhBM0EjiSBxLHttLXrb/GYe17LUcxmPPWBpp&#10;JEoaUqRIkAQRiNxANzq/nN+97+ZUt3I8OUfvx+rDYt2qE/Zv729/+9v71wC+mkTB5saD//Dv/tXW&#10;5uM0Do4Pj0Ivvnr5+tuf+2KtUn//V79+7733XnnpujqZeI4DogayG2hT0xTbtqrVimlZgKVsNoPh&#10;eBzBNh3b6vbu3n+AYmwYInEYR34UBwlLsT/60U8uXryYzRZ0zbRNU50ouWzetDwcR7r9Icuxg+Gw&#10;0TzY3tnodE90fRyGAcTxe3/7V8qkH7muLAm2azx5+uDRk/tDtbe9u64qPUMbt9onvg/yE5mfW3j1&#10;9VePG1vlajZBE5Ki4JJz59agC61WskBfWxtP2o3DH373r1xLywhMKSfOTpXqtcJUtWTbxnHjUM6I&#10;GI7CcibKOA4D1zBzciaKAe8xfBklsBJPnYzCwHM0aL/j1157dWV59cnjx6vLS/Vy/uTwYDwe37xx&#10;68NfvU/g1MryCpYmgDWMRJEUFDuGkQQUP9t1ody4pqZNBv3OMY4EFIpSKMLx7LDfPT5pmLaD4iRG&#10;UGuwDbq2Iko0ike2q//dj37Q7bZ4kanW86Nht9Nu1mq1crWSosjKymo+m5sql3a3Nv/DH/9Pvc6J&#10;IHAsR/I87KWT4EkMx3AcpyiSIHA40jSFT8CiGGQ7gqAYmEYGQei6LkkCuLAwAhWbIAgC2E7TiGfh&#10;V1MSSI5CcSRiyJQmUiwJBZpgCETgSYZGKByROFqi6QLMopOATiM89mg0SUM/jrzI98GRvu97rud4&#10;gReEYAaYAjRC0zRYgmNYkqZxHINt8FwMzIWDIOAnhmFZjqFZBmcomK0lOB6kiBfHLhQksDkK/Oex&#10;ScIwec574A4EJzCCAN2O4c//weGFAR7gVhi8UBTF4P+ev+HwJ5wB7zhOUgSCJkHoIUkMig0nUjjC&#10;yHvvl7/Y2tq68dln+7s7jx/e6bcas7VaLiOTRCzzlMATKOrRFCw/qpYyksiurSyPR8onn9za22vc&#10;f/zs8LiTzZQJlGQp2rHMxbmFWqWSEdiMQMWugkb67U9+ufH4drVcdBzn8PAwiuLTa0sXLp49Od7/&#10;4uff/L3f/uap5aXTK3NT5cIX3nr94vmzDEXWq+XZKXp1SVqenyMwQH71rc+9TJHp3Zsfb288ynDM&#10;/Fx1aqaAkb4fmCfN3tbm3g+/9/33f/XLNMFOnT7/2isvEc9nzkbreB9JnMDXm62OYwWeizDwotNi&#10;kV1dna/XK9PTdRhLLy9WcTQlgEeRJElj3/WrZRH0D88y0zNAUxSJIxlRSKKweXKQ+HBDs3XSch2N&#10;4ylR5AeDQbvVNwwHxwlRED03gsOyLdAhgIW5udlevw9QE6RcijOCREcpohsWiARQDt2eBS0BS2Jg&#10;gMDQSeiNem3f1pZmpwf90d5u2zEgRAmG4mdPlS+eOQ3+Fxhya/Pp0cFhNps/arVHUDx0A1LbsW1F&#10;Mw8ara2d7Xw+97Wv/qYkC4NBrzcYQbNx/vzZ02dWcBrrj9WdvT143MXz58vVmuFEuhXhBJcrVC+c&#10;XwaciwxRyuZyosgxlDJCYPEkQU+Go52dTSRFShIiUxgeOzSOrCyV6pUSlJi5qekvff6dpdnZ+dnp&#10;JAoPjw/GygTqNeDcsWxHNyHEHEX32h3PDcrlWqFQ8rxAN6wYSYMw6A8GJIUsLUpvvXmxWMpAlnA0&#10;WcpmeZYlKBoh+aFmwQcAtKYp3W4Xdgx4njA15NMPn9l2DMqqVKrIuczsLLN2ZtF0TMPUFhbmlhbm&#10;M7ksTpKiSP72b38T1JcgiiiOCXKmWq8SGNfrqsfHQ8UKV85f0zw0QIhCTq4XJRxibGgwEKFwkqMF&#10;hsuKUo7hpQePoPQwLC8OxyOY1pEUAWO2lZUVNEmHw+HebuvoWGl3jd7AhCQH+kNgtwajUIpNMGJ5&#10;efnUmdVydbpUnYLR0JP1DQyJk9FgOBqPspK8sroqyzKB4/VpIL2SIFBA67o+GY16QeiwLJ3JSuCp&#10;xkkjTcFlIUGSNA2NEkcQKCsQhbIYIZ6ij2GzJk6CJAoyvHhqcfUf/f4/Prty/hc/ee/P/vxvFNX+&#10;rW98680vfhGhcU7mhv2OPhmeHO6GnjEad3YPtjmRA0JmWEHKZDO5PCdIYZzqlr29swehYll2PFYf&#10;PXymqWGtNFvIFlmKrtervh8eHzZz2XIUEr9+/8b+fluF1pAksoWcMlH29/aX5uc5lp1oE9sx9/Z2&#10;IDoAiyAIXN9P4wRDkNCPFNVKE6RYKE9PzXc7w4P9hiCA7pUgsXzXYylSAotK5YOT5nGree/+fUWd&#10;UDTiB6bvuyAdDg5279+/AysydVXmOBrDL5+/fOXStft3Hm6u76hjpdftkDiWy2SOT1rNk9bv/v4f&#10;vPzyy9//m+9XipWZGVBpjsQKRSk/6o0YhpudmxVFnmbwdqeZkWUQBLBMmCn+7Xe/n8sUV1eedw6B&#10;52ezEhQhqB+e49aKZYZIh91m67AZ+knjYP/1V1/+g9/73QvnzsRRxHIcLwgQ39Nnz1vPewPs2pUr&#10;y0tLU1NTPM/rlnnYONnY2YkQdPns2ers3A6gUteAWnwEOQ+jxatXgTSB0uE2rmuPRgMQ1pBdURTw&#10;Atc4Oer3+9tbu+++++5PfvKzWm3KtoO9vQNwyHvvv4sgURj5NM1evnz9+rXrvu/jOEZR5N7+PkQB&#10;SoPrWiBV7969fXC49+jRAwxHHccqFvPnL5xF0ecV4vBoG3Jy89nuhx/cvHPnwclJG5D9w7/7ga6r&#10;hmG4jlOrTkmS9Itf/PynP/vBRO386r2f9gdtRTGPDjo4xndbQ5GT/tEffHttccUzYI7hkihu60a/&#10;3bp180MUizOyODM9s7S48tKLr1248AJAJUX9mdmaZXmH+700Zgu5miiKsgwxEUzdeG42goGaFGga&#10;wxOcwgVJDIJAUVUC6lyKDIYDKPMMx0KFt30PplmD/ghWmhWlqWJJ5JjAdWRJqpTLWJokSVgoZCBr&#10;SBxdXlyQeNZQTU1RDVM5ae5MtObB0frf/ej78GelLkp5PJMVKdAuCcZRchzi5y5cunL14traIkli&#10;3W5v9czy5956/cKFMznQXguzOIkPe631Jw+OG/sAVNVQJ9oYusGTk6N7d+9FUdTptKBCOK7LEExO&#10;LkZ+5LuBwApvf+7t2alZz/Gh3gehR+LIZx//8unDe77tLi8ujfttqIICSxiT0YN7t8+srcKw/+zZ&#10;89WpGifwmq43ms2Pf/1hv9sWeGppYcayzVOn1g62t0x1Ui1kYRx777MPn96/c25t7fK5C5Zi6hNt&#10;2BvxnBwG4JEUXBqnIGC8O7dvHx8eirxUzJQSLzE0vdtqNhuNOAgZiuh3uupkoo/HosSTJM4Q2OP7&#10;dykMKRcLkNccw/IsowwHvmXPTs3gCMpSNPA+QdDwQeB419ahc/BtU2SY1LdmakWWRGVB5Nis4yLF&#10;0mytOkOnWPf4IA7dwLMhtaFj3N/Z77a6aZjMTc8URHHz0WNbnUgcPRx0trbXj5vHzU4T1L+u65Bu&#10;zWaTIEj4AIAH2jw+OlIm6gsvXB0OlDBAHNfv94eQg6qqPnr8NAxDmiFhMwHs50VR1W3bQzr9SX88&#10;YVkK6BCJzGuXzs7UQJHmMTTwPT3wbQRNlIny5OGjW7duvP/h+91RW7WHP/zZd/ca2//y3/zLv/re&#10;9003bA37jU6r1W/ef3KP4oTKzIwdOAyH5Qr86bNzX//aF86cWWIo7PKF8+dOrQGqTX3sWNpk0g9j&#10;lwPvQDFkyMF4hMFiSCJ07dXFhfnZuTSMIS8cWyPSSOYZIEkgE4KmCHhGrnZv43vyAAAQAElEQVTt&#10;pTeWlldlgZuuFIfdk5Pj48+98+X/7f/l//bmF78URS5HJ1mJKssMh3iUb5UEfqZSEQUmCqwMg006&#10;B9qwFYdusVLNFGul4lS1PCuJpXyhvrC4GoaxYRgQj0eP7xjmmOUoSeZIGvR9Gifmg0efDQa9JIUQ&#10;ha7n/dv/6X8e9FUkSc+dWqlVC/t7WyC1ZUHEQc1hOCeICYKRJEnBPyQZRXEUxxiOg0hDUYyiKEh2&#10;CJwI2itJwjCEnwgch0uCKHa8IMWwMAlgIx3FkonSzWQFVR36gckJZBD6YRRgGMLSgM2UwfGMwPME&#10;WZSEqVKWwWKOQASGoHEEckRiKVGgGZYAzsdx1ARpBgzie7bnWKCqPNcL/CAIkDREkQhHYwQFqo6S&#10;JArjIEEiBEPjNE1QjCBJBMPhT3hPUcTxItfz/SCCI4LzkhQshw8YhsK6QKFjOMbRLKQDRRAMSUFB&#10;p//+HYJJUhSwGY6ikDgYivIsLXAMx1AcRcJakMgf9U4mauvDD3+6urz4f/k//TeygLUaO6++eLUg&#10;8YmnW0ZHHR551mR5EWiL2t17LAtoGhvdFuzdBRDE1976rRdf/2pM5Ir1MylTN1yuPn9menYeJ+PJ&#10;6OCnP/z3f/mf/r8Pbn1SLlYYWhiPDMsIT62dOX9uaePJZ5GvSjySz1J5mVRGnX7n0DGUQgaIEa+W&#10;Sy+/dPWVl67SBD4a9DE0HXT77aP23rOd//hv/o2qaCvnr5kBzosCQaL37t9/tnPISrXrb37j0hu/&#10;e/3tPwhpGWPEfK7YOj5GQk8djlrNThQlcgYhyCSOYwQjhv1h4PkiL7AkkZPo+Zlq7HvvvfdLw3Io&#10;GmHpsJhlwlgniSDDYeWCGEa+JDIvnF2+dAa4sPLlL702P7fUafbaUJj4nOdGKIJD9EDyQESSJA4C&#10;r1orALIIKpZkBieRk/YEBkN+GOiaiaEMUEchJxfyCE4End7xpYunZ+uV6WJ+dar+wtrymeWltaVz&#10;K8unz569ODMLla166uwqcL5tqravnjo9Xyzl+/12qSJcffnM5SvLvVHr3qMNL6YdH/nk5pP9xsnW&#10;/m6URrliQTON51U+dKfqJZjvuI4HQ5mpqZlOu1cqzJw03F/+6nh3X7UsJInT69fOvvbyhTdfPHfx&#10;zPxMUZYhQKKIxak6Gq/MzXzt7ZdePLtQl0SZwBcq9PmleQFLZQIlQ7+SyyzO1gPXOncepnNntzYP&#10;wgCfnV3mOa7bG4siK2fYOImCMHj44MmjJ1sUn8U46WTUM0OLZJJaTXjh8jLPx53WfjbPfu61lx3L&#10;ePpwPYmxieIEPr5an1ss5l8+v/raC6eW56oCg5E4MlXj56bmnzze+fGPbhi68+LrL8KciyTY430Q&#10;pIcwZdjY2IAIf+UrXxhNWg+f3ggQI8UCyCQUIXUzVNWYYSrnLr7x6ue/kZ86Y0cMgmAgJGiKxTHC&#10;dcP3fv3Rg4dbv37vs5//7IOnj3axmLEVe3994+mtGxkG+doX3nzj+iWZIlgkIeKIIpFMlqAoICJM&#10;13VIPUHgddOAtMdJmpfE8cS4c3/zs1sbj581NvfaGLwknucZNgwjSFqW523PhSYGBo2aPjo6PkCx&#10;NIrDMAigX7lz99b7771345PPYMecZ2hwK6ANOIIReAhznAaSJKyuLWdzufFgODcz9dJL1994440b&#10;t+/8+V9+p90ZvPG5t994623b9Q8bh35gk2RKs2g2Q9eqGQKLRZaCAgAz3YmqGpY9Hiuu48JzbVub&#10;aJMwCcG8BEFFQWJoYW97z9ItlmJ3dnY//fTTTrc9UUaKoiLwSgkkxUiSgPL++OljmqdhJEAQ5Jmz&#10;ZwbDYRB6coaPEy8OXZql8vlsFPnghGqtyrCM69qdTpeiGLhD47jZap0wDDUzXb9w4fTLr7x45uyp&#10;UrkwURXf95eWlpZXFsFLlqN7ngP0FwbPawmsC0l9jiGU8XDj2Tqoz9mpqUopRxMIGvvDUV/XdNhT&#10;y0iy77v/4B/8A8fQb392U+C4KAgsVQ9sx9J0+EnKiH7o7e9u9futTqf96aefdLqt85fOt9rH9+7f&#10;BS51XK/XGR4etE8awyjEX7z+Si6XZShye2fz3v17O9vbOIbQDN5pNcElq8tLvW4XRdFCvvSbX/v6&#10;m2++BQPateXVV1955cyZMziOw9qTOPnrv/rrP/lPf/rw6UPwDhwLq8sQWdjrV9SJqo5JHM2XyqA1&#10;jxrHe4cH1Up1PBge7O0sLMw2jhuO6UBPsrZ2+re/+a0P3//gow8/ymayV65cmZ2a1VW9UCi89NJL&#10;qqrm8rmDg4P333//ypWrb775JggacCaG41VIPoF79OjBrVs3Pv74w/sP7v70Zz/u97tzc9NpGoeR&#10;/8knHx8fHRUKeUVRVHUsykIuK0dxMDs3/c1vfhNgdv7chd/5nd/5h//4H1EsObc4F0VRq93PyMV2&#10;Zzye6NVa/YUXrly9euVf/5v/8fj4YOPpY54Ta9UqnHb+/LnJePLf/w//vaJM6vVqHMUTBULsQtk6&#10;d/ZcGIbvvffk/r2HrmfCtJLloB57SRgVc5lKqQQjNshVXuBcz2IowjFhMvO8FZQFkeMETTM5lqMo&#10;0vNsCGy5UMYR9PTaYj4rnVpd+q//63/+4osvEgQdhgG0Z6qm/Nmf/QlMJkqlArgFggXPOnNu0XbG&#10;vIhqei+bY0+fXVhZnV9emadoDEZ0FB2TVGLZGkmQmqZ9duPTWj1/6fKZg8PN8xdPX7x4vtFomqaN&#10;E8Qnn34EMKhPTwHas7lMrVZ98Oj+rz94D2wWeUEQ2PFgwPE8xMKy7F6v0+/3Ldve29liKdo2zEq1&#10;vLK6EEfucND57MZnTx49ODnewxEvDe3xsPvo/v1Oqz03PV8sFlEUq9ZqNE2fnDQg74A9eJZ595c/&#10;P3/2dCGXNTQdCP7J44fjftsxNBIN0dhbmJt59eWXcZT0HW80GGAYsbS0lMtlYFHXr7107eo12Dn5&#10;6Y9+HHqhLErVcv7subVqtew4FhQSKEuFXL5er0vgcIahSYomCTA4iaLZ6brnO/1ue/vZumXqMMFa&#10;O3VmaWnl+Li5s70L7gJc4SgCqQplQ8BTCvHbR7s4mmxtP4NWeTSafPjBx5PhZPPpJktQ+WxWkqRu&#10;t0dgyP7uzt3bd/Z2tmFmX68VZYnJZQSKQkkS+fFPvn/zxgcomo4nk1wuD/R13GgAEYPzwbfwPcgI&#10;GDAr4yFBEAmCsbxA0sSjp4/uPXzwp3/6p51+l2Go0aA9Gg/gqrEywUi8kC+xLFBWpOvjXEFOoiCN&#10;I2U0XFqYO3vm1NzcFCxEU8aWofA0wTDJxUunV04tDscDQRYaJy2QXKDs4emQUO1ma2Vp6fC4MRhN&#10;wL1bW89sRwtC55NPP5gog5devHL5whkyTfXJmKEg3WNLU9XJeLpev3DubJqmlqULDMbh6XRBminK&#10;ApGioYNFnmdM1GHLGPc82xJ5FsRlRuJsRfnso49JHMtnM3gagWjGkGimVl2cmaLxBEt831SVbjMw&#10;VCjemO8icSgL3MLcVD4HIocsZSRdG+aygqFqLEV7ttPp9IaDcS5bmJ9fJBkS7nwEG6ywwlZzcWHl&#10;4oXLJIXChtv+wbO5xZlcMZvLZvv9DhSm4+bR/sE2gYeuO+FY5Or1iweHO9/73l8jSAJOQHESIyiI&#10;RRTHGPa8cFAkGQSB53lRGBIkmSZJnMTwwXU9cAKKohDN5O9fYRSRJHZ8uPvk0b3xqPP4yV3LGn3/&#10;B3/1/b/9i+GolckKNLwoAnJEYIgkhD5R67SO1XE3tCa1nLQ0XQEFXy3KWZHJiLTMUzmBygg0fBYZ&#10;kqcwlsBoDIGDwVE4YLbK4QiHJySaUGmMhAGAIYnDABSNH4GEB4ODIAIjkeevBEVRjmZomsYJHMOx&#10;MAq9MPDDAN7twIcPcRTDyWEYxgEcURLFKILAVXAgCALIgV///p6BG/iG5T4/M4kpkPNI1G+f3Ln9&#10;GYwblhfmkST+2Y9/BE3RG69cBSMHneaThzc3129/8v7PPnjvZ7/41Xum7bIcDf659el7OZl9/dVX&#10;11YvTNTg09sbJ21lMPIsj37p9d9YWDjlOg6WhL6pRI4uscxrL7/2+mtvoQjp2vE//+f/opAt1Uv5&#10;f/ZP/kExSwh02G9uv/+LH2CR8+q1Sw9uffzg7me9Xr/d6YH9Ig9Ymon8eGu70x8qQGuhH3hOcO/e&#10;w3sPd7js1OqF6xiTnVs884f/5X/98ptfXj1zfXrxrOqmC6cu1+egLV29cvmyNu5urO+Bp1Q9DgIE&#10;lq9b9slJy/G8OA7u3XlwtL/HM3ilIAOJFfKZU6er73zxusDjDJMq4/7B4d7K6vLqymoul5maqRMU&#10;HoQepB5FcnGQmIZXKtYWV9b8KHR8DxDouQGgzrISy9azWemFK5eiyB8OewJPXL0Ct5mdmZ2anqmb&#10;mh44xltvvPRP/svft2ztlVdf3t7efvbsWaVac2HzLSOHXoggBIaQoecCCX9yC5b8AMaFjXbH8+NO&#10;ry8LYq1SgtxenJ8SJcp1Lc2AviBQFKReL8HUVhT5KAog0K4DwEpu3/y4ebjPUySJY3JGhn09OLvd&#10;mhwfTyBx/ZDhhWKvN4Q029vaSGIXMAwqSOCRfDFHEJTAZZCUoCjq8rmzL1574dq1a7/x5a/UazOy&#10;lK+UZ2BK0u2Pmu1+giKaoUdREseIrnvQqw4n41PnF6szNc22/MgDBq7V68urq6VK1fYsigMCiqbm&#10;pl577eXzZ9cuXDxz/uIZkDrzs9M0RtiOnaBYmBB+gOiKpo7GoEjffPXFnMQ6RlApUb/5m1+RpEwU&#10;IOfPriAo9emnNx482jg+aqUJzrNs4HqQE7DMn/385w8f3seJlGJIxwv6Pffxk+b+7nBl6fw//a/+&#10;V7lCZaSYtpcEUQr0bqhjeBLP0lEQdjrj4VD1gtS0EOjQWs3es83dzz5+qIxa2nhw0tjf3Nga9J5P&#10;baDvunR5oV6Tp6ey0Jeeh55reQ58TeIERZAEitmmfu7s2evXXtN0f6yarCRhNElBgVlYWAC34iQJ&#10;JZNmmW6/4wdutVaL4zjwwSCyVKqsrZ0ydOtg+0BTNI6hNF3xA/vC5QujiRYmKcVSKYJI2Zyu2f3e&#10;KJ8pTk3NbO9s///+3b/aPtqTgKROr8RI1B10YEqqTPoEEqOJEydGiruFPF8uiOWsVMkWsrKoqmM4&#10;B0aDURp1hieHzW3TGokSo+jqeKRNxtbi4nKlUgaOPjoC+QihrM/MVmgGRTBPECheoKvl4vRUBUND&#10;09GCJBQywvr6Y22isxRdq5VOnV5YWpwtlXNQBbNFKZfPwgAGxRCSxC3bGI46+/u7x43DXF7yfAun&#10;kM994Y21sysXLl+AMilw7KWzZzOyODVVY1kKPOC6xnA47PfGjhOgCF7IZZIkODzYsl2lPzzsDvam&#10;Z2SeSeani4UMX6+W4RFHezv9VktTJndv37p29eL6wzvPHt3dfHzv2cbDYl4k0cjS7h5LDAAAEABJ&#10;REFUJqNxT9XHh0e7SeDN1kE4FZudw3Itt7Q6e9I8+NnPf5LEGMfmA5cZdP3jfWVz63B7d7/Z67UH&#10;fdsz5YLwxtuvEgSy/uQRT1Plcjmby0VR+PTZ+l9/93v7h8dAEHdugki++ejBw+6gD8Kc4WnHtU4O&#10;93a21g+Pty1XCyOHppBbNz8ylJFjGP7fvxhRqs/MwEDrcP/ANY3m0VG7cfzg9n1DMwVKuH752qnl&#10;VWAxgowTLIIbowg9P7tqGi6Icknmnj1bB28dHR3/fR8fAp8iCCLw/GuvvQytETjnsxufwvz+5OQY&#10;WrhnGxs4TkG4JTFXLlcnygjuAErFNPW7d26FUXD9+nXV0I9PThAcg/d/98f/4d6DRylK7jcaThBT&#10;DKBBPH/xUr5YjhPk9r37/+1//9+lWMIIzEm3fef+PTlb/Po3fs/QHZZl9/a2Hj+5e+fujV+99+70&#10;1OzayjmSYLM5cX6hTtPISatVr5dFiYZ1ZWUWoFKtTREpHvkRS3M8zxAYwjIEQ1JZKTtdqZEoypCM&#10;QHOubsKuKgGihGebjWPD0FZPLRThThkmmxWq1RpF0aqijccKRVGFQg7qjqorCJp0uiempdy6/XEY&#10;m4JElGs8RnhQguGnk5Mjy3HlPPL8P+Q0wyeIdffe3Z///F1VHbbb+4432Nq598f/9n+oVcr/zf/x&#10;/1afXjY1/fd+53d/9/e+lclKpVJJkiQwA0bkc3NzbbhgfzcKwmxOgsujwHFsTVcn/W4TkuLFl67B&#10;uhiaBEhkJO7Uytq5U+e+/o2vzc5OP3t6R+KRYk6AWSiwucgKpumapmdYJklRy8urL7/8aqlcKuUK&#10;/X6r0TiYm53+5KOP1cm4XMxbqupZuszThYz04O7H/+Hf/6sffv9v4cGwoUFRBM/TE22C4ySCECiK&#10;v/7KG1/9jS+bhrL+5EFW5sEMkkDgA5Bj4DkkRjA0F8ep5zksTf3WV7+yurjU7bS77Wa324VwkDjq&#10;ubZjO1CroHcFIfL1r31tdnaOIEhICttzlPHws/d+rjT3UFdHAlNRxyRD2rYSODroAAuG3paXJKSp&#10;mjRJgUBnWLg03tl56vpWELqua0aIPzVbZlk8Ct2syLimUinKPEMPBoPxeAyMyrJ8mqAoipE47ltO&#10;5HtPHj/kOBqQH0ShmBETIiZJVJKFfD7L0GQUuBSeFotFyzZhvZNJf9Qf4BgRBHGcxABdRVddK9jf&#10;PFBUNUphBoyIEv3K9UtL8+XFmWJRZsDJmUyu3eqTJIaniUgR1VLOt11LtQUqUy9NESi5vLS0uryc&#10;hKnvBBlRqhQLs1P1G5999J///D8e7D2rlfJIFMoMc2F5ZW12bnV+sVatYWicFQg2sV48M5cj/KqA&#10;Z8gYd0fzJdEatyAtpqvF6XJxtiqj7kRIg4sL83lB2Nva3N/ZZHFEH/V++Bf/8Ud/9q/XP/1lkSMi&#10;Uyf9AMZvcIARtmXHGJIiIcTatU2oPPl8BsXiwDbyskwRmOva9XpVNfQnG08gjvmCxLAUz4v7u613&#10;f/5JGOD93uC993/xN9/9bqvVmp6e8cLA8eCw5CyeL+GS5DdOHrz/3g/++N/9f773gz8fjpt/+Z0/&#10;+94P/9Z1Hbgb8GECW0sIAiSHAelQVBAEDZgouk6S/v2mNUlZlglRBBUPJwDwSBxlaRxU5u7mer/d&#10;2Hh8+8nDG48f37LtQaO1zXEEhkSwBQHiyYakQFMaS5dgEFnINE/2/vW/+m8f3v6YTkOBQjMcI9IY&#10;Tzz/twhkFi/yZI7DyxmunhNmCtJcKTNfyc4W5akcX5XZWgbehbLI5kVOZliZ5wQWoMShYGNKoM8P&#10;BEcxAgWwERSBUyRK4ziNwQvBcMAgkkCHlEYhEkVoHGNJiiYYDj8hsByKwEB8QG8J56EYwBOOBJYf&#10;pYnrxxhBwtk4BlXSIlFkZWG+lM1/+/f+4blzl3hWgMsn/eHB/u5//Hf/+n/47/4fm88echR+7cK5&#10;b3/r97/w5W+8+vZXv/Rb38jkpYnaTVJwttfpqpWplTfe+s133vmti5de/l/+1/+7b3zz9yVBJFGc&#10;QbB6vv7lt7/x1S/+weLCZdNMXS8plWqL82c4KlPMFi+sLaOhdvPTH//5n/x3k+EOh/twWVFmY98x&#10;bWdp9fTZM+eOjxqtbr9cnXpunlBmONYLXUFgdc1+/GR75ez13/r2v5hafcNNxNHEL5fns/myNlE3&#10;njy7fe/Z/NIF8Nmg1+HotFxCKuVi4CNTU6X5ueUwQkzXE0QGViFz6OWzpy6dWRl3T3ialAVW0wa2&#10;o507v/rCpfPQXhI4FyDExLKc0G/1exPbfbR9uLXTunH7cRgnuXzOttzbt+5allGuFMulKkUxbmgX&#10;itjy/HS/27I996jVnkysemVGkHgcTQSO5hhiZbH+6kuXcMTzTC1Joq3t3SBEWt3xrz+6ef/pzmFz&#10;iJD83sFR4+QQVER30A0TRLOjlOIoPvdwE4Y5aq06L7DSqDMqF+okRiVhfPbcaaCaN15Zu7C2Jgkc&#10;y9GObgg0OzOz8OlHn1qa+sXPvX5xZTF1g9FwMjUNkyORoNhXX3zr8qWrEUrcffhUGZsil/G8AK6V&#10;cxLNEdkCC5tFN2GFj560+9pHNx588uDufvvk6cHhjcfb0LN99NkzPSQ3T4afPNhuKSZCs1Mzc8Vs&#10;Web5fJa2ffPBxtOjTifECIymIZcBjspE+ezjRw/v3SDSYGW2vrwwVS4UYSv+Rz/4yfe/+3e/+uXj&#10;o6OG7wan19bq1Zrv+ztHByGGMVLe8OIAxUMEZVni5ZeW/+iP/sC2RodHu+32+M69vb09VdejUrF+&#10;5uzlN998a2ZmBsPIVnPw4P4GbCYEfvx0/eDnP9toNvRKpQoDa9tBYGk725uaMsnLwpWL5wowx0AC&#10;11IYIpqtl/ShAg8jMATHkQRBnAAZKwZOIwvLlJQhMnn5hSsvMXz+48/uPn72dPvgmaq2zp2p/s7v&#10;vvnGa6cuX16uFjOh40FChbaRE5mlqbo+7LePT3CciJK0Ol3EwNHj8fiocSxJUi6T6XUhr1KSpE3D&#10;QxG8WqrSNB2FoWFbsiyTOB46bimbX1lZ4zguk8kKggA34oQMipP90VhXfTi0sT0eqz/5+c9vP7gr&#10;5XOV6WqEIqZt9AY9RVcQIgkCnxMIjqdgpmhaaprGBE4U8oV6pdJqtTAMz+bF5cXZXEZKkxS8z3Fs&#10;oVzO5vO5XDGfz288W69Uy2+//bkw8rd3NhmWWFicqtVzK0tTlVqOYimwCq6tlstrK0sUjedzeZpm&#10;gS2QJPIcG+ZMo8mYYlmoBADZUqmgqpOTk6OpWvVL77xdr1ZK5VyhmJmZn87ksn7kw+Ted53xsO8Y&#10;piwIwH6nV06dHB+vr290egMpk2V5CXwFjoICMFJG48kwiH1FGQCJHx5tOq4yGDV8aBAJLIliLEUE&#10;mopCv9PtPH36CKZ3hVzm3q3PmkcHx/t7CJIMR33bNsBmHMOq5aJtqa3mIcOgokAN+k3P1TIyb+nG&#10;3Tv3jw67SURZZuD74ebO9vrOM3Cv5zlT06WszN6/f+falctf/62vwmb9rRufxaHfbLdt1z8+aZ60&#10;WxC+MAwvXbp0anWtki9KLANWigwjc0Jj//Dh/XsZSfi7H/zgu3/znf1nz8a9LqQHmqBBmHQHvZNO&#10;13a9QX8YhYnreGmSwh6C77i93vCvv/u3P/i77y8tLyyvLOYz2dFg2On0SApok58oo1brxDCeNwDX&#10;rl0djUa/fP/X7W7Hcqy9wz0wMoyj1197/eLFCxiJzcxMvfbKy9Vy6Wj/QBJkEiMvXrxYLhc5kbvw&#10;woVarXL23FmYUkNoup3nL01Tzpw/9y/+d//7U2tnSYoDLd5othEM73SHQ8XI5suvvvpmfzCo12vL&#10;q0skRZWrlZm5eVW35xdPvXj9VWi9wGaA0/7+7tzizJXrV996/Qu+G8FIdXq2/LnPn75y5XSz0eg0&#10;O1kpU6/XMQSBsS70sSiKAz4lQcxlBI6mRJ5Foyjyg6yUv37l5ZmpWRIhTi+vlkvA0gJMAsIonKjK&#10;mXNnx8roO9/5zne/+zcf/PoDTTOKhTIIBfAJgiDQFJnQYZ87bdmGok5ggyKTkZZXFpTx8OOPb6gT&#10;C0awCIaUyrAKeWVtDifS8VghsPTMmSXoam7fvrm1/YyiscsvnM9lJIg7KFRg8E8+ff/+vc8MU2k2&#10;DyHpEDRsnBzdu3dnbW11aqrabDb6A4gUDk8HnY2jaeC7IwBc4whonECxTrvNMczFC2dC397f26pU&#10;KnGQzM0u5LJ5Q7Xv3Lm3/vhJ4/Dozu2bd+9Bi3S/Vq6/dO1lSGcYVywtzj7beHq4vw3KIHScOHIn&#10;4+HzR4QORSBZkXv5xeuFXLZQKIAzUQw9PDx0Hb9WrcMNP/vkk9APTq8u12sVjiF4get2WzC0lkQe&#10;PAZJ3et1NUXNSvLzpLh1u1otZ4H4WUo31CgORJ5DkhCyxjRVUWCiwNvceJwmPoal0PwnYexZVmCr&#10;RzvruxsPOs0D8LyqAomrKBark/FnNz5BYtzQ4awQ1gsECP7sQkXnWQJHMSS5f/+uYRhAWRC4Yjbj&#10;meZkNLh/9zb8VMjldFXZ3dpE4kTXNZzAwzAqF/LT1crKwiyKJLbnRQmS4ESlVvPDoFQqABNqqprJ&#10;SnPzs3A+yH2SpAiUoAku8rHGYdNxgIptTpCy2TyGEZDJ3e7A8xycQE1Li0IrIzCDTkfXzIPjk8Pj&#10;FoXT0CcQGForV3NSdqo0fXLYe3h/ezQ0e52hqhqQLxfOv3D9xRfljAi7E6dWlwWeArjyLBn6XlYW&#10;r115wdG17WcbsECSIDHfydJpY+dxQcTma9nV2WJeQIhY98wBhboU4sbuWCADR20v1KV/+Htfeeu1&#10;F9E0JIl0e/PxTDUbeaOTnYd2b59yVBnxzPYR6elYoE96JywRhbYO9QkkLI7GBJbEYRB6fkYW1ckI&#10;Agdzk2K5ZLkmJFi3ezIZ9SSB6XV7uUyWIhllPHlw7/bmxrrv2ECelmPHaTJWNPDU7MLsC1cuCBJb&#10;yMk5me11GnAteHt2bvrLX/wSw1AYkgAagXs1bbzx7GG73cQxJPCsZ+uPbcdiGUaQMoIgJWkMcIK1&#10;iDydzdBY4hIY7HGnYaBXioJjjykqPDpcB264fPH01ubTIPAYmvQ9J/bcX//qp7YxBFAxLPH44e2r&#10;L1w83t+6/dmHkWfD+JwhUAKNOQoXaUJicJlCCjyZYUmBxTka5SkU3iXm+U8cnrBoSsGRxhyNixQh&#10;UDhHoDyBMTgKB0sSBJ6SBEIRCEMgNIbSBM6QOEtDQ4pTFA69HEVi8I6SKAY1BsNQFJ6O4QQUYUAK&#10;iiAIOAS+RNAE3lEcxzA4n8RQnKZZ4DrAMM3ggJAXr11pN1uWbqytLFAkCvvDAk28fO3S//n/9L/7&#10;8hdet9RO42B92NnPcpRrjTfW745HnW7nSB8PkBjNStkL5y9BoSABu2nseN6jR4/u3r6JRMOA/FMA&#10;ABAASURBVB6FYVBurl59KZMrXr589Z233vmv/uk/+f3f/XrimfVKMZ/Jb2/vQYcMIANG/Qe//wcr&#10;yyuwL/f6ay/rugpiBkEJXhTbvd6zZ0/XN9eTJMpI7NRUnkARTXddTzt9+jSGcwmZrc6dOXX2uh9i&#10;tm3tbz+LAnW6Jr/00uU3Xn8JQOva1uL83Lmza7xISTIyPz/7uc99DpAQJwlBU6CXwGNBEDomTBIX&#10;Pc9F0rSQzwJWbcOGUjgeTvq94bu/eNTt9nv9DrwazbZuWJoR+F4IHJLPyzhEk8Zr9Uo2I/f6PTC+&#10;XCoBs6WxH4f+c8WFkaKQPTg42tp4Ohn1FuZnXnnp5XKpYNv6Q2AeUxM44datze39RrM32D3ubOwc&#10;7zV6ze7o7LlLX/zyb1RB8Gm6piG8mO2NlA2YuuoJxQgIhts2tB/yr371Prj6xetXLR1uxZjqyNIm&#10;jgsCxFqYm2dIvtvsW5Z7Zu1sThJfuHB2qpzvtSbzC+cJUtrZbX740a2Nzd3Dowmo7nylDAPRs+fP&#10;Hhwe33vwBDzMcZAUHkowMUoYdtCb2O2J2XfQzab13Z9sf3Z7lxcrphX/+sP9drc3t7BQnaqCVwF+&#10;OIZfvXKOY7ClhfkIxhVR4rmB4zgIjg2HvUIOP3f6zOnVlSSKHj94cvv2IyxFvvD2F19/9dXf+vK1&#10;F69dIwmyNxh5gdtoHEIBAgx3+92dnb13f/6zf//v/81oPFhaW3jw8OZnNz+iyOjihYWrV1fn5woL&#10;s4tT1dlhT/3u3/zQmKg8S0cRkqRkNsPMzE6dWpuZnyOSFGl2+hPNIRiMYqQowaZq9cbB/vb6RhIE&#10;JEXRLDU3N7O6PP/K9fOvv3J2blriaIQlkYzMlMv86kL11Rdf+ObXv3r58sVWt/fg0aOxoncHNsmS&#10;a2tLSOofHDzbWL+/t7vZPDnWVQ1NEQpFYW8tDVxLUyHXdFWVJJrleczzQ9N2xqp+0m7DqVEYcjQn&#10;CwUK51wrgkxgWQKqSOC7+0f7osgzBI5G0f7esSDkOVqQ2cznXv88UL8o5AhUXH989PDuTue4CxAE&#10;GZ6tl6MEVgQNYaK7ZqGe5URSEDgEiXMF2Y0dN/DlbKFUqgE32n7AZTMJgu3ubsk8NTdVVsZjU3Wx&#10;hOG5HE4wOEl6oY2g0dRUrVQqeKEnZfnV5YXjo+0kdd9555VXX72YkanTp9dolrFNv16ZygpSNVes&#10;ZsuBFZq6IYoiJNigP9k7aCAoWciWkigRBAHFMZombVOfm5p++803FhdqLBAkifbUsaIoo37Pt1yl&#10;N06CMHLDve29rWfbnTYk2sDQHUV1ohBH4W65fKVWMD3HjWOWF3P5vCBQBOHHqIsSKUmSGTGDIzgc&#10;kO3NZkObKASKT0/XX3rxWr1aMvUJyMST42OW55vtLoYBfVEMxdYqJZmnluZLJBbAkZMFW1WL+QIS&#10;YeOJ3Wi0fQcKObmwWDt/YVnMMGcuLNWqUinPlbL5P/2f/9O9ew88xw59O4498COEW9d1nhNdPxhP&#10;xpsbzwSOKWUzIkWJJJ56Hppip1ZP/ZNv/+PECiRG4FBa7fdbB0eu5cZJAgI3CBPdtLwI0SyPFTNB&#10;iD18+Kzb7fC8oNtedzC5++jB3/7dDzcePf30w49G/QE8fTIcGJq6ubm5tbt9fNxgGO6o0Wg0W+Al&#10;jCCd0D1uHvcGPeh88vkiJC2CJN3uSa97DGRBEujdW7dt09jb2fJ8B+IOem57e/fw8EBVlBs3b2ay&#10;Mi+zrACuIn/2i19U67Pl0lQQpARKoQjFstKTp/snbaXV7i0trbzzzjuLi8tRgqQJThJ0EMayXM7m&#10;qhRHHR7uF4vFr33zt6aXaj/66Q+77WFJrmQkwTLGAk/o2qh53LEmoakF6ljneVHXTQNkVJp4ngO+&#10;zWczqyvzGBJZtjEYqZ32oH3ULGWK1Ur95KQBw4xzZ1Y///abcRQ/Wd8yrSCOibNnL4ArFlee2/P4&#10;8Xq/NwQyHXRHsB7bVD/+8H1D1TJCrlKY6rWUjFCYqizaWiyL1fEQdkJwFCdcL2gctw3dyuWBMqK5&#10;+bIoMetPd8cjs1DIpYnbbe5jSCBneJ6n6/Xc9Gy+Wi8sLs3OztdQLGI5slKBFAiPDo5wNBUFhudZ&#10;SRJ2tjdvfPLJwe72uNer16s5OVMtl13Lcz1rdw/aw4cnx/snjd7RiXJ8OEIRbmF++fLFF1aXluvV&#10;8ky1Xs4V5mZnAWalfB5JUGgb+r3eJx//GkdjNPZsQ5n0+ySOBkHg+36apqB07925NRz22+323MIS&#10;y8m1qTlZzhuaTpPUG6+9kpfEYr4AuafqY8/zMmK2mCvFQQwTUg9CGCNJnMqctLK0VCgUUDQtFWSw&#10;EM6HaaJlqYJIkVTMMKkx7qChLQvEZNzC0JSlGdhvo1I0I3GaPowDUL0sGge2oTMcf9LukDQFVWR6&#10;eprEKFv31ZEt0pI2UbOZzMqp1VqtEobhyUnHtcODg0YcIqVcqVqq5jIyjsZgPFAth2O+bcoZEQbA&#10;oReGvo+nUSHLJ75HEyQgkKL50RhuaXI8B/sMKAphJcMgzucKSIrBn76XmlbYHxiunRAI5+q+bXkJ&#10;gmmGPplMCJTKZ4qtk3YYRlJOgoYjcD00QVw3smyfpqlcNksDtZEEwLJWrqQhuf5oPwgY3yeOG71B&#10;f2KZYfO4vfF0vZTPQVP0R//VH/7e7/827GsdHe8dH+7Pzc+blt442RdE2g38NI7zHFuR+Z3N+zs7&#10;D3gmKeboMJxIEprlEXV4oPd3U6c76ey1jzd++pP/9OMf/dmgf3jp4inbnAyHLYFHFudKs2UJdybq&#10;3iPB7nPe0BscecpJYvdRd0IFmtY6cpQBaFzfM3R1giNYHMcQU0OfQNu/sbWdIhiCRCQRVioZSxtR&#10;ZOJ6Jpy8MF/72pffnoegBB6GI1ACUpwIEcTz44P99k9//MEnv77r2bFvekng+757eHiY+umDW/cf&#10;37372YcfglgXJZok/SdPbt69e0MS6fbx1sH2w2Gvo+umpumaYWBpwnMkRaD9/uG7P/vOvTu/2t9Z&#10;N0yFJKLR8Pju/ffS1AjCyRpsih4e/Ic//uN3330XxxBgPywJDneftlt7YCqkIhSqV1++NjtXIahk&#10;NBpAD0mSGMNQBAlqmE4iz7V0mkBoKmUohCbTKHQxJIJOhkQSAsNxAs8IXOhak+4JRyI8mRRFoixT&#10;JQHHPIvHEoFEaCohUB+NA2h/4H5xkpA4QRE4hT6nRQSA6zpYHONImsYJhhJpiuJgR5oiCIKiGFQB&#10;HAGvJxiJeXEYweckgTPjIKIIjCQQgWMohoSI9FqHlaKII14pz+eyjGkONzfvYqm9MlfMianS2/n+&#10;n////uR/+D/+8E//+9sffN9Sm3mBHfcGvU6Ho5lxt7X+8ObHv/rRg7uffP/7f9Htn9RreZh/IAiY&#10;lfihn8lLGBH0evv91q4+PD7ZuTXu7aiaMTW7dPHipdWV0xcuv8EI06JUdf30w09uvwcz55s39/d3&#10;7t2/wwsUgqXtzlHoj1yzuTjNz00hU3Xk2rVTM7MVBEkABOcuXDp1+mwhX2BJhCPd2RIpMyqVdD58&#10;7zvD4RE4PA5j33FFEf29b3/RspWfvfsTmsEpkjw6VJWJQ9H80XFrZ78lyeW15VNXLl0+s3z6teuv&#10;TU+ttE4mQKUvXX/xD7751tmFFQrBS9lsVuSgY790bpEiU8/Xccw/vTI1N12en50Jw/jwcF9Rx47j&#10;QxeaL+SqlXzqR7Ig4xhy9tza1UvnL144nclkHj99OhhCU6CFcVqp1GZnluQsA9HNVGpivkpz+ZOT&#10;4a8/uLWz11AmFk3xa2unchloweKNrUPVQM6emQGeJ0nMsPQgCSfa2Hc9XVX3dnZBYL3+8suL87PA&#10;3v3h6HCvSZH8eKzNzSwuLa0ZugU8OT83rykBbCANBu7du2pvoEElnZrKnzs7W5+v3Vu/r5lGlBD3&#10;nxzce3iEhNS5U5eQhHKsqFAuLaydDvhyml1ZvvqtF179ku5SuUJNFMWchNBpWM9JvqHduXujCdXO&#10;UgDA1bywUM5fXjsVW64+1qRMbmpmulqrXbt2BYTc9tbhydFoaeH86VPLEM3jw90sx1w8vezC2Nhz&#10;hKyMYnGtUsxxQjEjF4v8pUvzL75w6urFMwmC/PzdX3UH7ZXV6isvX5ifLwU+qDY7Lwipm1iKn3jE&#10;lQuXkDBywxSnWScINX30wuWZ6TrD0ohjp3K18vkvf+3C5ZdL+emnj54mXni0vddrA5satx+u33v8&#10;tNFq1Kdz0A984zdf/ge/+9pX3rn0zivnv/Tm9XNri+C7/d3djz/++NcfvbfxbIvAEcimYq6oTaxW&#10;c3S017AsH4o+lDaWo3NZAU0TWeTPnTk1NVWDuAii7Pnxrdvr2PLS0uz0zMLsLIjIbqudBgEWp5Ef&#10;jYdqmsB2Wqrpmus6KLghSlVFT5IEGspOZ+C7URphspz97vd+cPP23XZrsLd/2Gx1IB84gcplJJbn&#10;WUHCKaLbH7iB74fB1s6Wpim6rkVRFMRxp9eD88FE+DMMfSdwesNuvpjL5mTHMnqdFk2x9Xq9VCoZ&#10;lj3RDYoXC6UKWGXblm1ZjvPcqpXVlcXFxZOjxmSiJDGUZ8b2fFBOum4qE/Vw/4iESQTOCKxcK0Op&#10;rZ45c+7q9ZckuUDgNNgfB1GzeUyQ+MriEhS5MApEUTQA1DCT1K0wSGiG5GgKCX1ZYNEkLhfyM7PT&#10;MFaH77OFrJSRcZK2HD9Occd2DN2maVbMZFlJYkWepBDDVOBONEd6oYMRGIYnQeiDZsQxotlsdrod&#10;eIeakctlIV1gf6BSLiVJvLWz88knn3imOWh1gGRZCnlw7+b5s2uXL55/+fp12/aePt2QpAyCoHGK&#10;+nG4sDDLCgwgPkjDKIl29p4dNw5gVACmwlLgiCO3kJOBbaPYx3ECJI8kSbZlg5h+cPc+jqKx7+cl&#10;EQxUlInnBu1mx9D0/+U/++e/9Vu/VSpVYLSQzRYmI6U37Hd73SRBWV7IFbMxEmMk6gWuommgYxMk&#10;juLQsgzQnZVSiWfYmZkZhmEEjpuZnanVarB+1/WSGMrViGUpWZZ5SaRoojfs3Lx7s9trDUZt19c5&#10;jiRponXSbBwdwMdqOV8oZDud1traCgT9L/7iz9999+effvrpeDKEkAk8D3NBBEnu3r27tbX1L//l&#10;//juL95TxnqpWAfMbW7tlMq1XL5iW+Ef/ME/lKVsuVxjKDBs1jCMdqdte97EMCmSEQTBdXzbtl3X&#10;5jjmb/7qr5AkLZdL4MMk8Qx9xBJU4PmBaxMozjG077skRdE0HYSBoT0HG3T2L790HSYB4MY4So4b&#10;jd3dXcu2er0+SZJpHDePW0mSSlLx6rU3eDbzs5/98tHDJ3/5l3/1i1/8stPpKYoG9M1zIi/wV69e&#10;feHKpVb7+KOPPt3Y2KEI6eZnj3b3OgxThN643RkbZowT4qMnu4OhjmE0QRLXr18nSebpky1lYiyN&#10;SyGEAAAQAElEQVQtrkRx8P/6b/9v3//hX46GTT/Ut3YePXl68/DgWbd3qGi9x0/uwrDnFMxXVxZ/&#10;9at3w9CDUgFODqPw5mefWYZmWSrHMgxJMTSpG2oSpkgcN46OPNvlWfr82XMcnyEwdqLYB/vNbnf0&#10;o7/70f7hTrGQgV9L2UytUoaWYGtrW52MMASp1yrLC/NI7OuaYmhqMZcBHyKgv6LQseznPgy89O+T&#10;N01Ty3JCPxkNJ4Zu8TwTAa2a5t7OFsRlMhkahtbv97sdkFO6Zdv5fJ4gcCxFKIKIPJfn8DR1SiW2&#10;VGYxLA4DN5fPUhTZbbfRNAJS4hiCwBLTNDEUpQlypl7jGGow6K0szyujoa6MwZhqrY6iBEACWEuU&#10;JBzDBV78e4mcp0mKh9KNYc3GMYnjsgxsIWZz+TOnz9E0m6SoJIi+a5M4AWtkSMpz7GK+kIQRgM2y&#10;LBRNWYEh4WcSjwMfvgHxnYSJwAqQGvBoUN5hGGIkAUszLQvDiBRFFM1wvAiOOMYInEURfAjQH441&#10;3Q78ZKo6u7iwWKuVsxkpjgNJEAFAuq4D5MIwgBtU6yX4AEM7wAlJ0nBJmqAJguEEeumFy/AICN+t&#10;m7c//fQGgiDd7iBJksGg++jB/ft3b4o8Vy4Uh4OuZeoZEe4fCzxztLfdbh6FgaUqnW5rVx03H93/&#10;OEbsXvdwPDg42n2CJ+61i6dG/YNue3s8aPm2JfEc0Fe3c9Q53pkq5SQKswdN3JrQse1rHW10QiF+&#10;7EyUbkPptxgCtS3ND1xYwvzCIqwnjX2GJALHgh0817aQNIT2Ck88koh1TYGYDgbHv/z5333w3i+G&#10;gzaI3Tj2wLLAdzmaNXVLVwyWYsHbURhegdJ9atl1DBj3DPudjaeP//o7f/7r936BoynAvnG82zjZ&#10;7g9bfmiORseW2T8+2hElgWW5uZmZk6M9ddjJZthe6+jJw0/v3Hz/pLkrCrgXKDjler7F8Sn8GQXO&#10;0vLchXOnNLW//vQehUUsg1Qr8mjY/tW7P+VZ0lQHB/vPWAbzXdPQ1TROMASyJEHTmMBQdQTcO5BF&#10;Ng09PE2SKADEMTSOQhOMpUAyLEXCJlIauhJPhZaaFxiaQGWWyPAUk4ZZniplOYFIGTSu5KSiLGYE&#10;Do8CEk0MZUigoUDj2rDTOd6t5mFhFI4jUA4wAkgLi+MgCP0g9NIkQZIUppUwgIOUhG+iKCZxjGUx&#10;P7CTJIJk3N7ZhGWeO3fuYG8f0nN/d/vi+Qsz9VoUeM82Hv38xz8y1fFrL126fG4xz8eDxiaHI0VJ&#10;moY9fJyES979+U99y/niW29D1Zudrv/GF7/01huvn1pd41mWAHfgKKARWJ3EURJHur32rZuf3rv7&#10;2fPoE0yEcCkq5wrzp8++1O4of/wf/uP3fvD9g6NjXshaTthudzvd4erauecimCJefuWq52uigL30&#10;0vm5OalelwftA0sfpKHCEC6d+jwRIMHY1RuP7/5s8/EHP/7bP/npj/7mow8+PD5qTiYaR1NJYHz2&#10;ya9YJj57ag58aGlWJc8U8zmawkbjAaTneKT+6v1fP3709Pbt27/65fuf3bjXOFHvP3x688adh3fu&#10;xmEIFQecnAfpzgvFYvnatavf/MY3WZYVBOHkpPH+r26Bv0HGAAN0O72ZuYViuVKtT2MourO1o+ha&#10;sVySZGE8HH388Yeapo4UNQjjldUzfpC6TiAKWTh/amaG5XkYsdPPK0ieJsVCvobjNMfxUYBEiZcv&#10;MleuLkCINU0ZjEePNtYN2xIF2dRMc2IABUGlxhFUAQ7k2CBKSJaBuVcml/PCCNa4ubndOjnBkjTw&#10;kZ/+5FejsfHW2+dee/01eCKGIf3B4NnWju2GumaCfiBwJk0RmiYBtI7tpwlOkZyuWbyQz+VBgi5F&#10;EVosZXEi3nr29Nyp0rXLpwUWnZutzc7OdiejIA2yRSGXZWxrksZBuVxud3oPH62PVLtQrI8mtmmF&#10;uULt0guv5IslFEOnZ57XehB7jYP9U2srL7xw2Qt8mmVsz9X15xutr758XZaYmanS7FQd3JXNVa5e&#10;ezWbq/YGKhRQIFJZlh1Df3T3zu42DGIsigQ+RoPIH2nGYBzTLOE4ajbHzM6Is/PS4tz0hQvnr16+&#10;5pgWGqXj4QScs7G+ORxr3ZEZxshgpD548vhn7/5kc+9xNke99uoLpZK4+ezJ+sOH4O17tx8Vc8U/&#10;+sd/+Hu//fbCXKZWwke9ztZm63BfG438OEp2d/eDIEjS1HIcBE2mp6czuSwoH2BsUKpBEJWLWQxK&#10;bOQHnu0KHCPyLEUQUG9yWdn3w/39wyiMJTGfJmitPrWyspbN5j038r04sMLIiV998fVbN+99dusm&#10;w7GKrpqmXqxIi6sVjAh0Y6QoSqvVtv0AoQjdMFIMLeRykI0cSWsTjaWl0cDEccZ2nOPjYxxPw8jU&#10;9H6rd0LQlGUHewcNgJeYkWvTFYonp+bnNctt98ZRgqUR4lg2nmCL0/Prj545RkgQ3N7Oya/fv3l0&#10;NDw87DYb/X5/eHR04npRbzB59Ghz/dn2/v5+4/g4cD1JEAWeJwj63Nmzv/GV37hw7vTZM0uzM1OV&#10;cnE4HqxvbzZaI8NMkZjEUixwnShycTINQkc3JjEaRqmPEBEr4kOlC4oTKjFG4SiOQYxtN0BSotcd&#10;PHm2CU3MSNMLpUqxWBQFjmQQTsLFDMEIKFRlxwviOKYoSjcNLwj7QwVH8NTzczxTKucMR4Mw3/zk&#10;w91nT/V+r5jl6+W8Yes/+cW7v/zVJ9AkBCGCEoSUl3GGSBJ8Z7ehGObfHzbYEISJH3qdfqPdO3ah&#10;/jF0VobQIoUMU8yKKRK5njceD0mK5Fg2SWLTNASBR1HgZTpOU8f3mq328Unz3fd/ni/nF9dWpGwh&#10;RbEoRcrVOuRDf9g9bh5GSFAoyxSf5MoCLXBBCvUnWliqrs7XshxNUZggcGHkiyIvSUKrdeL7LkGg&#10;wE04SU+U0Wg06Pd7WIpAZTJ1ZTzodbsn+4ePWD7iJRwk0dUXXqRwliWxtaX5IHSDOAI8QA9JIKnI&#10;UZahgPfSNI3CaDgYDof9NI1txwaB8tHHn4ZhOjMzt7y8jBPoaNxT1cmNm49+/pOPjo+7kGY8yx4f&#10;Hk5GoyiKTdu2XBvB8NXVM91u/zvf+dvtjV3bMKdmi+99+OP3f/1xFPksixXz4tRM9vKllampfKHE&#10;V6uFIPSiKAjCQBJzcYSOJuaz9b1eu0vhaUYUKJo46jQOug2AR61Wm0z0w/3Wk0fboU/s7zePDpug&#10;ElGEDsNk89n2SaNVrdTKpYrv+weHezdufJqkyeLi/AtXzqyemhoOnN2dlufRO9v6cBhSbJ4WBIQg&#10;Do5GB/sTx8IsIwSOHo+Mjz980O8asPB3vvCWH9jZvJCkLknHx8ePw2QyPVMUZRIjPClDAVg63db6&#10;+pNev1MqFxA0qpTLuWyhUizA7iREyvMcQL5mTEb9Qa/d4VlaFiXPjY4O27JUpgg+m8t+8YtfVBWd&#10;oYWV5VUUSz/99H3P1zRlyAvCaDB0bQfamDgOl5YW6rU6RzNhEALTQdC7vZ6ua4C3TCYL1QsSgaZp&#10;giBK5bKmaaqqBEFAkiSGY5quQ4d269Yty7LXVtdWVlZNYBkdmmEdGgMUTXEcEEUmSJyROIHHG0dP&#10;jw7u4YQqyhAFnMJRD15uEIX4cKBACYRjfX07DhD4Q1FUWeJWlubWlldYhmNYulQqoiju2J6uGYZh&#10;+V4IVZZhmOlaXRYFiWVJJAbhNTdTpwgsDDyeZUPPB/h1e90wDG3LimPQNG4QBGEUgewAfGYzMkhh&#10;WDVonRRFmr3OxLIgbU3XCjyHxgiwHt6jMMxkMtVqBRjS8zxwi+e6UQTME0lZOlvI4ySLYFAmEoyg&#10;cJyShEI+U0kT/P6D+8Ahju+BhiBxtN/rcxwniiIUs2JBTmN/caG+vDKva2mz1VU0DcHjaj0LCHJc&#10;CwonxJqkGIbNaIZ3cNja2z969OSZwGdgabmM1Ou0PMeiIWNx0rEsiiANS9/Z3wHPA1/qevfJk09t&#10;Y+j5hunoij6AyrW9+9ix1eWF+vlTc+P+ydHBjq4qJE7UKqUXzp+n4MrAn6/V0Ni39FEhw7EkxlG4&#10;awHWhuqoD2KoUMgkaYRjOMcJkiTU6xWcSPE0Sny/VswtTteQwAWezHBUGvkkjlIkTuIIicW6PmFY&#10;TJSITucAizx4CkdjMkdnJHowPClVhNmlkuFMvMi6fu3M7FROmXSDwPzcW6/8/re/lclkEQQBnyBp&#10;iKFuHOnt/q5cILxgjKSOCB0kTiqD7sb6/dA3BfF53w5FYay0nzy9eXT8lKaDudlMuZSzLH0wbCeR&#10;R+AhgQf/7t/9fw8OH5ycPAtda3l+LvVh76G78fRG42iDSJ93koVCrtfv6oZC4yhoayRyNtcf7jx7&#10;HHl2r9k0NFXgWALiHvooqCocI0nENBTP0tLQT3yHwCNIPRyWT2CWqiKpT6MRTyDmqB2bqoDGiGch&#10;tkZENoP4FBKURJrFwpPDp8P2lq2dRKHBchRBYwkWxWiIYQgAG0dTBE2AFQFXKJbC0pMkImgCp5Bm&#10;Z98LdZZnnj7b+JM//Xf/07/9V3/7t993neDi+WtpTMLmz6Xz1zhKXF088w//i3+6OLf26MEjuMNL&#10;L1+7euVqHFFZYersyrmLZ86eXl56+aWXLpy/zLAyTvC8mL144Uq1NM1gbOxFJIEQYBGaYikSBHF9&#10;evHM2Rfml85duf65M+evkYBVC51dffPsld8sVpYhufb3nrVbh8vLa0GU5nLZME6XTr+wsHwp9BEC&#10;pT757MZAsR9sPOuNxlHkH+/v2Erv8Y13f/pX/+rXP/zjX37v3773gz/+6Md/0tz5bNR6EJonSGjV&#10;85Xf/vo/fPGld+amFmql4lQhWxCQxWmRJawXTi28cGrmjevnTy3VZJE4e27l/IXT3UHPCyLD9Yq1&#10;GsYwh82BFyOHJyEIsHbXRv/+5fthoVgNQtTQvfv3nn326f29neZ0fbWYn67VqrMzizTN4hiOk+Sz&#10;3d2fv//h5u7B0sriSOmrum77ASfJlXoN6HRuccZ0nf5Ydb2k01XuPFg/PumxBCNSTGBP9EmPJOEe&#10;FJpScYCAhobKSJDI1ExueXlmOGq3Wn3DMieWYTgOzfP94TgO4pXFFYqiUBy7cff27fuPfvHeB9tH&#10;R4edRk/pTWxNyErAV5ppMDh5emWVp6n9/d00TXPFXJyE0CRXKgXH8XotRx2lHMlfOLtWLAgpiszM&#10;FwgyHI9hOuFMepo1McaN5vvf/85/+pf/14cfv3vxdOnihdqlC5CmmbPnZi1nmMllDhon9588SSgi&#10;wMLd1pbqqUaoxUTsJKGbYI+f7n/vJ5/uHarHTX1rtwmF/saNG75vP3ny5N6dnWcbx5/duI9iRIpE&#10;nudECUYzXIrHNI2PR71+t72yuABC4emTvUcP+7/4xZ39A3NjR/vJr7b3D/WtrT7smlYr4tWX6jML&#10;xQSNtvMHuAAAEABJREFULNcMU0fIIFNzaIojnYFaqk6/8vrFlaWcq/U2H97+1c++3zzc/9Y3f/vV&#10;V167evW6btn1+vT5M2eGfegzjWZfJ2UxUy4D8H75wa8phv76N79+5frVFCUlXtbHZuvg2NOHL19e&#10;/offeud//Uff+INvXfv8W1DzcxiaxikMVggE0EASERrlwb0+4As6gpjAky9//rUvv/Uadvvune6g&#10;o1maHwa255qOCRZD/+T7ruN5YA1JElDEeu0u0Echl2dI1rVdMkZ+8wu/kRFzv/z5e6IgOp7puno2&#10;xxVLMs3gINrSNLYsE7IuTVPXccuVcqUIdblcKpcSFAGU9AcjwzSAK/O5gizL8P30zDSclMR+KZ/L&#10;yjJDMmmcdNtNOESBO3PmrMCDIAAUqGGcWBDngTKZmDQrYji9uHSa58FL9TgMdVVzXJcDQqLIlZVT&#10;RdBDUexFiev4YEyn033y9FEUhziePHny9P69+0fHB8+ePb13787TJ09hpYCyVrOrqWYYxBHsPyAo&#10;x7OCwCBohGEInDwcdVnIYFNPopAgCUEUp6ZrYFscxQIvUSTjusHO3sHOwb4foyhOIAiiquMwCbzE&#10;i/AIJVAcpkdBNB4pvhcqitHpDoZjxbEdgcEkkTx3/jTNkLWp8vRM1TYnT57cf/Tg4fHxya07D4AO&#10;gJsIlBoOlE67i+NIVuZRBGFZnia4TKbIMKLthjjJxCn+8PGjw+OjRqshiDQEBY1dmkjzGa5Sgk4s&#10;siyLpkmOZwgC830fhHKShKZlAWvHoc8ycAnpB/ZhY2cw6A2GfRxHQUkwDEXQBMVRE2VyfHx8cHzU&#10;G/Ysx45AQWAkRaDFfCaKo42NLeCp6elZHCEMVW93+91OL45TJEYN03E9Nwz90Wi8vr7Rgwl+v8uz&#10;VLGQyed4BA0MRw2ioNfrDfsDmqQoEuc50oMy1uttbW396pe/ap00bFP3XY8miTDw4jh4cO/O0eFh&#10;pVQIPbfb7WWk7PT0zOHhMUSzWMzbjtnttZ89e9YfjJTR+D/88b81QbVNhjvbGyyZTgbtwDabjWNZ&#10;4GuV8qDbe/xo4+adu3sHR5yQoWhid+dI4HIkyfpOdGp1VYIYCzzHsJIgkjgKZkA8ofJQOJUksDsS&#10;G7o1Pz2ThqGpT1aW5ubnpykK1zWTJGH4AWCRTxrNn/70F6+++trXv/a1S5deAHiEUXLnzi1wBUni&#10;KBavnVpRJgoYXCjKcoadmS0QBPZ8pFpg+0NtNFRpik0TFMcEx0VUxfRcb3fn4NcfPn622ZufXzy1&#10;tijweLkkTtXyrqPpxtB2VMscHx3uHh8dpGlYKRdhp6LX79fqFWUypmD8aZuHh4ewltD3gdIBA5B0&#10;kBTg0kq1NDtdZxkqn88LrITG5P7OUePwhGf4IAimp2fr9TpB4gzDzMzVj473RuOBa5vVcpFnaZFj&#10;QAPEYXTn9o3jxiGJg1UlnuEIFCNxIoxCmiQnk0maplB9W63W3u4u3JOmaQ6SOZORJEnXdeh7oQG7&#10;ePECiqFwDkmS4MQ4SRiWzWYzBFBbFKvqZDDuWbbC8mm+wKuGHkQxQTEwMm+3u1EE0A2Pj9qtdhvB&#10;MVgIsFOhkCcwZDIagJ2DXj8MAlnkDdC1EaJMjG53APmYyWRKpRLYCUc+m0vjJPQjiqAjP6IJEkcw&#10;33mu0QFmvW4XOM33fc/zwEK4v2UZcRKZlg6/JjB9QhC4G3xQdfOk3er0utAz16pTPC8RJBkFAYFh&#10;4AQgXngW9ABwN4IgfN+vVQtw8ByDYbEkgWMoGkdDx3ueoAwVhB7LCl6UhnEaB0m1VGNpbtAfgT0A&#10;9ekaxCFLYCmWhHMzEsPQALa5+dnAN0QWo0hE14ed1jGSBjALJFASbEij5OSo0WwcBaGTzUmw3+kH&#10;LoSV5ej+oBcEnqGpfmCzDKFrw8312yfHu+122zAs6PODKGl1O55vxZF9tLfh6ApLYqtLi8AzMMa9&#10;ffOWMhyU81lD0QLb1ZSJa1sgVTE07p60fMcOHDMKHCAiVVM9N3Acj8Apy3QmEwXMXlpaKpUKNEkZ&#10;mg4KNp8p0DQL32dEwTVUx7BdR50oYy9wIyTA8RRgA/60DatcKU1PQWZn4tgMfH2iDNM0BSzB5e1O&#10;49WXr4gsTLwaPJv4jtpuHoAUNrXu48c3CDqUZIpmUcdSSNT3bZWl4uOD9bv33mscr589t+z77t7e&#10;5nu//lk2ywkiU66UXde1bcf33V7/ZDRpErR/9foaSYcZmZKzrAANChI9unfTUUe+rYHBoLMDxwh9&#10;ezLoqpN+Lsv1O8cuyCp9ZGkjXRt1Tg6RMIAmB2KDEwSIeJJAOu1DS5vgSBC52q3PPoRLKDxxDPVw&#10;fxNPIzwNEkdXux1nMu4d7U86B4Pmrm/0zNGR2j8wJi1tcKQPDu1Jc/3ep0qvSeMx1B2IVOCYDIVx&#10;DDyFEXkujQOAjcRSeBy6mgJ3DgPz5+/+4Mn6Pd/3lxZXfvt3/uAffPsf/7N//r958eXPzc8tv/bq&#10;5zCMiKMIwockKUUyBEYDU50+fRpQxPLkC5cvnz17djycrMwvvvzi9a999TenanXXcoCiy+VyGiO+&#10;EwS2w+A4gSI4mhJJgsUpliIczZE0T9BiqTwj5SphhJVq84XqkqLFN27dtV2f57hyofiFd77Espyc&#10;zXBygaSL5eoKQUqOFzXbar4iKkrUbnVLhSygZHdjp3t0qA86oTl8+vDTTz/4xeb60/bxUfP4oHG0&#10;d3p1+Qtvfz6fE8+dWS0UCkkU10qZN18+y9Iez3jn12Yunl4UWBQav8uXV6uVTLt7hFPo+fNn5YxY&#10;KOS++OUv/P7vf+03v/b2lSvTv/X1K1dfPludnmn3+yC+P/zs0w8+vfvrTx75IWR8jOO0F0aHjSbU&#10;Sgyj0wTvdMfZfNm1Y5rJZHKlOI7B1W6QwhDz/fc+2tvdX15ezmZL84urAp9rNnsL8ysAZddDGBrX&#10;lW7ojEjcUpXWeNK+feNDZTxEEATuwLAIliZxaKNRMFvPztYrSRQeHR8oqu7ZNs+ycJie3+oPhopq&#10;eFGnN1lZXXn11esLi9OrqwsYiVrgZd+3DX2qWoF4yXK2PRj/6tefPny6edLuWI6bokgQIhSO8Cyd&#10;k6Wzp9dyGaSQkxmGiqLwzJmVtz/31sVTZ169cuHc4tTVU9NffnP15WtrSWyqWndrew80hmXa/d4A&#10;xSlFde7c3XccezJRbNfKZnPZXCaTlYETaFYKI3Ss6LuHjWK5Mru8WJudufbya9/41re/+vVvnjpz&#10;aWp6/uj4eOPJ+l/8+X8ejCZ+FJerVQRNYMNtdWmlUMrTQEYkhaKIZUd7B83hyCQBaimCk0iMIEKO&#10;FyW6PgVhz2EY4gd2Lp9ZWFju9e2nG90Hj3a39o513TQ07e7NGz/78Y8ODndu3Pjol7/4+dONjUK+&#10;NDc9k8QJZKhpepksh2Ho1s721s7A8+PtnePvff9nqhG89Nrnl9fODvrD3e0N2FKYmy4ayujk6DgM&#10;w5Xl5TfeeGN+bv7UqVM4hrmuH0DuowgQ75PH66pqNI4btgUEPOp3TrBCuRCnqWlbju/gFJ4giOv7&#10;pgMNmc4KFFTEvb091zMNUzk53mdpspwrmiP9hXNnlmZn//P//B3XCTV1yLHI+fNz5apkWuqgP0JS&#10;gmVFHGPAmryUuXLhYupH4/H4qNFwPQ8lCc3WU8QrFGSKIizbCODlR7CFkc+U6qWiZ6ix667Oz798&#10;+XJJzlSzhbW5xe7hLoXEp5eXK+XaaDSx/QghhVuPNhGKqS0suL4PIWFpfHl+Ji+SeZmO4kC3rKcb&#10;6wmKwBOljCzIEsgInEhrtZJhDVV96Pn2/v5Bpz1AUtIwDCi6Z86cAt+xrJAmqGUZvu96tmNpmm3q&#10;WIrwkhynqAcFKk1d285L2byYc3WThOayXlyam4o8O0kSkqSgxOM4GYVxq92Hx0cJQjKkbumu78Vp&#10;ghEEikOdTj3PpxlBM51ut2vZ2vWXzoUBuHz0PN+i0Ev8qcXK2ctn94/aJy3F9iAJkSREZT6bFXKu&#10;4WVFKAUpTG7IBNGHyrg9auy19rcb3Z42mFhjPYxwmmYZy9ZdWxUFRhZZHI15mqhVCuViHhQGOC1J&#10;U/65fCegfYL0Buf/8K+/87d/9Wc0HkWhMRy04BLbVCMo5Fl+bqZWzOdAH/AM79uhoVrDoT6emJbm&#10;YEmSFaU4iOEbx0l9F00TkqdlFGF8L6UYWVVsBCFgaRhJ0CxXm66PBp0/+9P/cOvGx7LE5TIcWIgR&#10;xFjT3DDhRSlJwudLw9HJcACVoFTITVenDV0PvdBUTUg34AiWoWiS8Dzv4GDvcP9AFMVcTo6TaGd7&#10;dzgcahp0hlipXBBEJka9Z9sPKqXchVOn9MlAHXXiWBt0944279369c8Onj0ylF6+IEzP1Sw/PDrx&#10;f/nLrcePTqbrpzybVAfp3rNR+0i7+fGTB3fWsYQCG9QxhCmB6SAwYxrFOIoFnk/gTBQiEiPmOPHs&#10;/NxsqTgZQwPSkzM8TmCCwKnaJAj9JAmr1dLO7jbN4LxArazMnDm7SlLJC5fP0Ax6+85nm5ubuXwO&#10;6H1+oV4sswTtTM0JcwtZjkfi9PlMF0VxgBK4ZTKyYL6/dnqWFZHaNHfm/CrFBD/+8V9M1JNOb9/1&#10;9J3dTWi6DvaPlIlOwPg9QY4bxyiKQs69++5PLUfDsNixzKlavdtuP9vcNE29ViktLcyVSzmGhKod&#10;EBiqTsYkhmelbKlQFnhws2Tb5ngyclxrNBqA/+fnZ0G7Hx8emppuqBpM2dE03t/dgzugaAqv8WAI&#10;JRCOYb9Pk5QsiHBm4HoMSQnc8zuGYUjTtGEYHMeDeaZpwmdd18fjcT6fVyYKy7Kzs7PFYg64N5uR&#10;KFAUSRRFAcfRsMBCrUSKZK4k9SejGze3n22O9o/6vJCnGcm2PIEV4W4AdY4jgco0ZQhyNg596PR6&#10;nXa/2y0XipVSGUMQaCsvX76akbO+H3legCAIrAvsB29LYo4kWPiga3YUob4f+l5oOw5FUbKcAX8C&#10;EmzbgVWQJAFegCjLsoigCYzeJUngOE7ieZagLp87vzK/iBPESFFN1w2SaKAM3cC1LOilaQIncAyD&#10;Q9W0UqF4bu20ALdLXIFFBS7N8MRMpVTKZeLQHo17maxYrpW8MAk8Io2ZYdeMQww4udnquK5rmXrg&#10;2zSeIrEjcmitLJM4WsxkESeIXffSmZnQUuLAYEkECX2BJuA9jfzQtZ+tPx70m3FinTT3P/zoF0ka&#10;vP/BLzzfouHMKMgBXaT2w3sf7W6vYziiWV5noPs+MVH82Ccdw2Oo5ObNX+88W/dtr9Nug2d4nhM5&#10;AUnicqmYE4VBr2cbpq4C141ZiuRZThYlx7JGz1+TJMbiCKUpHsOIwE9IghV46ajd1B0LwVDbDXCS&#10;b/WUVldLU8pzTZpOXrl+am110YabWpZp2K4bbe8dGU6AEDQIArCBo8hTS3MLU1WRZlmKf3hn5+H9&#10;bUN/vkBl1GQeeZAAABAASURBVHL0TmP3rqefEJFZywn1At3YvW+qwxRC0+1jaBwEauPosW10Tb3Z&#10;Gzzd2P5I0Tq1WmlpeQFwhWJoLpvHUrbdHOMUASNlikNyJQ7BDZL1NLWzsX7Xd8w4Do72d//6L/5z&#10;vVbhGEJTB75nZAQ69a1uc39n8zFHoffvftbvNpLYHQ4bIo2SaYRFgdrve7rO4xRHkr32wdHOeuob&#10;JZlztIE2PHl8/xPoK9DEsvQ+C61Z5Cu9XmzZNBS+0NPHDSQa+ObR4c5Ntb9/sHln+8nHSme3KjFK&#10;u+FOhhWR8/VRZE3MYTdyDYoEzyMUFuGhI+KphCNAdr6uYoGpDJr6uLm1/tBzfIbNrqxcuXTlc7Wp&#10;hcsvXL189ZoEbSXHnD6zUipIP/7JD/6b/+b/9MHHn3zu8+/kstl79+5sba0/3biztfPIMjQsxSI/&#10;BhWYRKHr6EnsZWWWwBASSRkiRSIHvgk8lyRQAkmTIHRthySo6enZcn0GI+gwTjlWAC374NGTEXTe&#10;gz7H5r/x9T94/OjB4eE+/PqFL3xtZeVqlGQsD5soLkYj+ULmwvlcTkLiwCFTJIlgE8L6/GtfWF08&#10;MzU9c/Hqy9/81j/N5lcPT/SDk3Ciu2cvrm5tfrDx+FfddtM0zeH4mJPi+oycL0IEAtvoywKaJqbn&#10;qa6vLC5N5/L8/sEWR1Myx5ayWRLHJqNOHNrHjYOH689CjDju9s0g0B27NpubW8nmytlWq5kkiSQz&#10;rqfl81Ipn8cQDkPFw/1eFFKmHlKEFMcozwnQr74AHr58dWF20THDh3fWb3/29MZnm1vrB+ViCao2&#10;LyCt9h4v+JdfmJ6qE4USujifWTtVrZQFJImDINI1xLIsz7SXZuprM3WI6Vwlm+GIUo47d241mxGO&#10;T44b3fbGwTBbLV29fvGLX347K8mx79kwGTbGtUrBdX3TcnYPduMkqNUqFMloZjjS0zEku1gcjtzx&#10;5Lnw5WV8aaFmG0rnuJV4KE3xvh/GcQJ8trvzrFyUE88UaezSyiwYYBkKisXzoOOvnxsMbd1AgED6&#10;Aw1Ie2G+FriIrfvGGGBMR64/7nXzknjl4rlqRU4QN0mCW/efbu/v3Xi4+5/++u/ev/Hw1t3HimYR&#10;FEPR7PXrV7/61S9PVC3ByOF4wgkZGsaptpumCdCsG8KOGUJgURL7keeLAnL18tK5MzMRjvgI4odB&#10;FPi+58RhEHi+OjLWHx7qCqJoyPa+c+NWe6ITL774FjwFJXC4W6O5W5/OZTKiCcTn2PVakWYRlkN4&#10;BmEIJCsI1RLbPBncub/98PHw5t0dKySytfpXvvEb/+x/9YcLa9NeEgwnrqFjKJJ995c37957mi+V&#10;GYpwLBNLExxBSByNw9BzXMOwgjSlBV41DdM2MSjCmaw0NVWD+oRAzyGwosQjGELSuOu6FMMJglwp&#10;la++cKlSrYJQwBHs5esv/s5v//bf/M1fa7Y5mIxZgQXZMTVdy+VkwJkkZUBVRGFMwgsnBI6frtUX&#10;Fhfh/jiOESQJB5Q6SRIEieV4JomhsCFJgkAVBHgJHAPq8NL5szP1mgijACQBi0xFNyaao9uOGeiK&#10;2e4M9w9aY81jhdyjJ5uHR839g8ajh+uKYlYqtauXr8xMTUPtpyjSdiyMRGmRcSOPYak0TXXdrNdr&#10;tVqxWMqWy6WZmWnwAEmRc3NzLEdHcQTdFoZhs3MzJIVgeDIzXc1KUkYW5Qw/6A9URYVKzLH0/MIc&#10;w1DjyfDRo0d3b90cDHuSIFIUFUURyZAEgfV63fFIa7eGB0fNOMUNyx6p6t7BkaqbURTConO5YpKg&#10;SIqBIMjIOT/yFGvU7h8Dp/Mk+fjxY0VX7MBUjFEGGppqhSRIFEEcB9Jfe/PVN5aXV6frUxA4HMfH&#10;IzUJEVv1AitgSK5cKEPjQUD1SDEMT/MFoVIrMjyZzYlZmQ9dXZ8MIKURJMmIAklicRI5rp2ksSQL&#10;EWyZIlEUWBmJzuUkEAdOYJUrJYrAQ9+dDPqto+N+F/aCQ6AnyBI0xXCEIFAC1mJbVn80VnXbsJ3B&#10;eDKZqKZpszQUMCjAEccJOEbAii3H7nT6KIpVa2WRp0F/4zgC2j+I/PFYiUIUeh5ZzmRzOVZgPBf+&#10;AWaXSQw3dRAZLIJg2Wzh3LkLILYyslwulSSR9x3XUJV8NpOm8fRMneMZcGwYxlGUwrQbI/Dp5/Pg&#10;fde35mZh8zMbhy6RRrtbT7Y37pOpO1POtU8OtUl/Yb46P186A/s0JXoyRm5DrdnqbT1ro6FYLNQx&#10;jHKd54UESCfwrGpF5jk0iT1ZFHiKPLu65nl+Npv3A7dYyC4tLKYxApkPlwRB7Ps+SVEcyxUK+cgP&#10;/uQ//umtm3c2n23Bl6BEWY6B4/Bot9M9bpzsUHTsOAa4VRDYai2bK1Cer5XL0uJiKV9g4f5hGAEO&#10;HceuVJBX37h86uzS7EJOzgmaNnEcM5+XXddFEIRhiWyWCyPfMAxByAY+VELMdcLRaFIpl8+eO12r&#10;lTRNmZubFTiOIimYVYi8IIsSrM5zLIAEz7AJ8J1rKePBVK1eq1TOnz1Dk4Trevl8pl4vLy7NzM5N&#10;YzhGAugxMk3SMPDUyQh6UdPUkSSFFnd+Zg7uKbBcRpIt3Rj1ByDf4yCE0gV56nkeYIXn+DhJaJqu&#10;1+uiKMIHDMWANOBX3/fhgzKZxHEMi+r1evCnwAsUSQICaZJyHMuyNcvWwZMcw/eH5u5+x3V8gsCj&#10;OHA9BydTjqGkjBzGAPagXMyLPAsOjOLIhpdj9jqt7WfrQRCSMFAPU8BqPl9I0/To6Pm+DY4TNMsY&#10;lg3voiy5gU9QJMPxBA0BZUkSdq44WEsYhvDEfr9PECTLsmA5EAKGYZZphhEswmVZJiMJlqr7rkfg&#10;kM6kbXsTdYLiCMtyBEGAyoGHkhRVq9dhkg3XiDSfhs9XDTlYq9WyWYmlyIXpWr4g16fA+bOO41p2&#10;AIUXSxlL804aPYgvidE8w7MUPT81LbFMIZcVRD5JQoalINwsg8a+V8xxxYJ49swChgbVSj7w3U67&#10;2e82gb2ysoggEc3gn938oNU6YVjI7pAkMdt2ojj0fde19U67EQUehAOMBLMFlpd4icCfR8ZzPAxJ&#10;QY4LAidnQX8EkiSdP38OKNTUxoVcjsBwS7egtd7f39M0FYgakhqQkMvl4B2+h/OhW4PPECC4v+MH&#10;JMWYtqNohqroYZBm5KJmeV6QwPOygpCT5MB2JJkrlQpgEkog/fFYkAWGE/pDBbqs2tTc6VMXAz+l&#10;KIYhWRJjaIJB0OTu3duOqWGJ55qjTnMXSUOaTIE8ksSmKDRNY5bGDX1oqC0/GM/PV8LQ8Lzx2uoM&#10;x2KKNjR1g+N4DuAiyKpmHDWUg8PGrbt3YEWQcTc+u3n/zl1dm0CCFCtl8JskMxSdokks8txE7yOY&#10;hyDu1sad3c2HYaCdtHab7T0nMDxf31h/QFMoErmdxt642wisiT7ppJHZPNj07KFljo3nfYXrwhRN&#10;6YbO+Nnjm6bSS3078p6vhEJCBgtZKppMDm27s7f3cHP9Vre52Tp6FtmjDI0SkccikTlqs2mw/fBm&#10;Y+eRSMaT9pFMYRKJUpHlKF06dRo763js0XgID20eQyemOZYG6Z/GiaU7gGHL0v/yO//5v/1//98f&#10;P7n/8P7dX/zkx2HgwWiBJvH/6p/+k5PG/vf+9q8O9nYwJBoOmo8f3UGxeGd/WxDY8xcuAMAmox6a&#10;hlgSUyiCokG3tQ/7T0gc8TxLoghPU9qg120ee46dzQC3pxBcgeWiKDp/9vSL165/5ctfhiH066+/&#10;ufVs/eZnH8BT4hQVpFyckGGE98eqHSEXLl4tlWdWVldzeUA1MlUvrq1WCnl5fmb2zTff+vo3f2du&#10;AYTk2rf/wX/5B7//B1cuLQxH/f/n//3/qiqdh09ufXr7UW88pAWYZg6TRJMlEgomSqTNZsOyLAxF&#10;Hz3cN02d4/gzZ848ebL983dvv//+R2EYv/DCCyunlwgam5+fBpspijh79vQrr774G1/58traCiiu&#10;2empSxfPWq4RxM6Vy2eXludSBBRa6No2SZBREAJFkAQdBBFHc3vbu6EXFvMljmSVwWjUG9E4QmPI&#10;eNgdjQbXrl/62te/urwwLwk8MNvsFBCXiaVWGFie74xGo3IZvXL58trKEkVgFI2+9sp1GIBOV8ul&#10;bFagqVqtAlRx0urVZjOXr1xmBfbGJ59+8slnmxvruqrlRAFC2WqdtLvdzmgQJNHM7BSwGYrisiRM&#10;Tc2AYe32KImQjIAsL0xdPLdaL+XbzVYYpFO1GmRBr9cGkBSL2WbjsNtt26a+t7MFIkc3lOfbvHG4&#10;s7/36w+3wwgrVabu33/SavVAOL1w+fq1F14kUWCVfKfZOT44HvSM48P9qUphdqY8M10qFigYLS3M&#10;FUBg3Lv9dH39eDQZ+mGA4piiKlA+5haWuv1hb6BXKxXbdHAEHw4UBEGWluYWFitTU/kL5xdWT5cX&#10;F2oAucm4lc0Rk8l4PBxl5UxWkmVBFCjWtxJjEqc+bAchro24HtLtaXfvPyJI+nNvvnXp0sXzZ84+&#10;evTg1x9++PcuOvJcXZLRai27eupMoViNEoIX84BG2ABeXl58/c0v4JQA+Ox2e3/yJ3926+aDRmsk&#10;CHkxWzpq9oMQ6Y9Gd2/fu//gbhJ7OUmkcZRE0qwkrq2cKhdrYZwGUTo3O9/pd7EkCnAEo0mKZxme&#10;oUWBW5xfWFpYPHf+/PTsHMeKAi/3e+OTRpOFZfj+zEL9v/jDb//ZX/0NBGESqDEbXXn16lhT9g9P&#10;XAeR5XwuVyBJGgKGoGEmL4I3b9+/22y34jhO48QxrdBxAZRJFLMUzbMsFOlsNtvt96DysQwD2zaz&#10;C9P12bIbmrqlUyzTGyh7+93HD/ca+6NPP3648eRQEkuK6n3y6Z3J2LTNYNhT0whYlh10Tfj12WZj&#10;NDY4VkCQRDVGkBsMTyRYRBIETdDqxHq2sRPFITTKtXoeuB4jUQAlWBjGUU7O0xiRhi7wcqEiV6YK&#10;cobnGIJm0ExWgAIGMcSpVHcmmjlwY4uXuEK5wEjCYDje3D2w/cjwLJojpqfr1XIJqG00VMcTK0Yo&#10;w4kQjGq2hwf7jSiKcQwBbOEYadl2EseFQsULopNuszfsOIY6W6+hERKFMYJgYRwa5hganGvn1xan&#10;C4tLBd0ZPHz6IF8oYBRp+S5CUlGCinyRQFkIJUvgkWfHvoOnEUfhNBHPTJWK5QJOkimKgOaTOLoo&#10;80gSJFGIYmmaQmSi5xM+VfV9H5SH47pB7CJEqpnGSNW6oyFK4gSKWaoZOl5eloqSVC/kClmeIdAM&#10;yxIpGoeRqmud4QQqa4qnJI15nuW6NpR2UeThcMEeHAUJlaYRimIoTliWk8uI58+tgqPguUNVfbqx&#10;PRnoVEKq/WGn2RgrE4rjEQyfjPWZal1guIwgri2tYihz0ug6jpPJyjzDQJ1gWVYSeNfzXNhZy4lh&#10;6IiCiOMYpKGqaJ4M9Fj9AAAQAElEQVQXYBgBaSPJbLcLKNVK+YylTVzPVeFnpeM5CkeRsEvG4chc&#10;PfvFz198840z584tCAKSRnwYiE8ethhayso5aCnhyOWlKLHlHF6ucFKGyGYFEker5WJWlsIwYjjW&#10;DWyKwXGa2z/oDAZWElHNYyAvJwpDWZYlMZPLlT03ksRc4KeuHVqWe7B/FIbh7l4ziKzZ+SLDx7rZ&#10;GY3A/RonEAuL9TSOYLmFAjk7LYochoOuwpM4RM5dqueKqR+qHE+bpkWxXLU49eqLb51ZvUaTcqGQ&#10;vfjCmTR9DqTtzQPXTpWRF3gYzcgsz0syp2ojmqZPms1//T/+6/6gXy6V0jSdTEaTiWKZKoYknueI&#10;Ii9wdBy5cewLApNEXqWWzxekO3dutdrHvX57Z2fD9900AYOe/6czeZ7VFJUicNs0aYY0NHU06EqS&#10;5Pt+FASAW0EU4M/p+hSaIrbjAJmy4DTPRVEUvicJYjweq6oK57vO8y9txwYLB8Ph/v7eYNjL5TNw&#10;23anCWCGiui6NsczFBHmczxANC/KVy4tiSICWWBoapJ4vIAwdFQoSnB/DKPA/wHwXxxZuiZyEk0y&#10;07Wyqo2jGAgqRlG83x/pmhmFSZogpmW6ruuHHrDE2BgPlKGij6PUj1PIziBGYimbweGFPX/BQoIg&#10;gKjpup7LZcCwNI0JApVkAcNwsHmijBA0SpIIBlFISuAYncnkSJqAnzAMBRhblo1hGETEAjmg6wzD&#10;7+8d7+ycQILLmdJJczQcWYZhQDfOszSBAoeQ0fObRWPF2Ns95HmZJDkoXrbpC6wscpmMlKMI0oct&#10;sAS33dDy3JE6YDikWMRG49bSylSEeM3uURAHLM/5kRPE/kSbOL7juhbwQ7fV1jUFQ1DbMB3ThXVF&#10;CaJbThAkoRszpAgOFxjswrnFhbmiyKLqaASnSWKBpmScpEwbyJAaauP+qL9/tC8IHMwgUiytVasp&#10;hvKiDL6wXbc/HPsBNKIERJwkSUgEw1QYFgN8+r4NX2qqHqdoFKWTCeDC4GimBO26BOkWFLNAZlme&#10;liVelgSe46l8QQYPr61NQ2KmaQKr9kIywbJ3Hx3cfrA9MWzbc2gSgUSG0cMbr7/KsbRpaI+fPByP&#10;xziBiRzPsyywNoIjCJG0uwf3733U6+0jkQWkUc7l56eXkjAN/Aic1Gw2B90BxGsy6YOpV66usCy0&#10;8ALUbI7JEWixeexO1RZIiDDD6bYxUbtvfO5qoZIJEy9M/OGofXL4VBsdx6GCE+6D+5/q9ggh/O6g&#10;KQg0yFAg8FGv2TzcGLR3jvbu37/9/mR4FLhqr9uKIkgOLYztg73Hk97R3rOHgT5ytKE+6geWQqMB&#10;idlhBHXpYKw33dBMkcAyh0gM+8OowNBI4GYFOrXU3tFGc/vOqPGUxY2j7fsimRZ5yh93U60XGYPH&#10;9z72fKNQErqDre5gxw/MQj6rq0OGQJDQR2Nvf+fJ9rN7o14DR4KsKLx6/aUvvfbOlbOXfv8b3yhn&#10;hcjRaiVpdXHuhQtnX7l+5e3Pv5opsPmy3Oq1/vI7f/b9735nOOiAfEyDAEUCxx43m89CbyIKDInj&#10;4P40dLHUxyM38R0kDeGIwyCOPN82mCQ9PTcXByEM2s6cXb724oWZet4w+nJGBsUWuN7u3jMv8VAC&#10;ffjw8OG9gzghpXxhcXlpfmk2SS1eTN5/76cwRDi1cn6qOl8plmrl7LnTdZENrEFbHxpoio2UuDdB&#10;1g/GQ81AMIdEfRqPx8rYjSLTjYMANy1kdWVR19yZmQWWkyc6otvI4w2YInZU0wrR4MyFpWJBjDwz&#10;hTYJQ1iC2NnYUIfjw50dkWcXF2c936pPlWgGbxxv60YPxW0U9+dnc9MVqVIUA98dDYaAdo5kO8ct&#10;dTCp5sTrl86uLNbffP0KpD8au6Y5VrWJqhjQR0SehMWZpbmVs2urszPTuYyEYTGCRpkcZ5hg+FAQ&#10;hEK1wuXkdq8TRenhfmdzfYem+H5/YupOVshsbzzdefYUpM6Fc6clSXJtZ9gdxo5/5vTS5RfOl2Zm&#10;bj9+ur+/W8qJIhQ4JOoenYz7vRyHXFrLvfPGtUpWpMhUFKipqWI2y4SR5Xg6J3IXLp4tlvLlWiWb&#10;L/sxYrv+041NRdOcIOyNjBSnpAySy2XCIMJTctjr24aDpUgaYapihz6+tHgaRakgQMaDYRIEAkmu&#10;zs+8cvn88nThtz730ltXz3/ry6/+i3/xrbe+8Ep1qpqkQKxEnCQxkmq2STKI4zu6qp0/fUkZW7YV&#10;chzz5ude/tZvf/HFF8994YuvQ4wkkfjyO2+szc44k6h37IugginOt1zPcs+dmr90rpqECI8hDIqg&#10;KWLafrfbnapUoahO+sqD+086naEXxrqtE0SydmqhUJARkrz9YOfBxonhE72BMVRsgqbc0D1qHP7o&#10;xz/47ONPHt/d2Hoy/PiDk/fefXrr3uNfffjr3rgnFORCsciwDIkRGVks5QSexuD/lhfnCZw0DGcC&#10;CMPoXm8cegnGsTxO4J7nCAJfKOYi30siLw79p0+fJmmMomgum5ubngn9WFfVSrn8R3/0R//xz/7s&#10;3pNHEag1NPqNr30pQSLDtj03GA7HqmqQBMlzTLFaqE6VKYqAHyzH6g/bmjLsd9quofuOPVUulXKl&#10;XLZA4MRgAIVEKBbLULFAR+bymd5wYNpuJpf3AYkZUbeg3ETV6ixN8Rm5RFGibcEEjmMYvtcdDNpD&#10;NMTxlIYYW044VMyhqo/GmuN6KYQQQ+fnp3JFGeBrmApJU7OzC81O1zCMer0mZ8ThsCcIHIYj8GgJ&#10;kokmt7c3ETQIQmthfua1V19leUGzbQRSynMdP/D80LFdSZY9kKqGHqNIuVZdWV6s16sImniezXE0&#10;ywJk/dXV1cXFRVnOwh0UTUdRcDNVLlYwDMZXMceztuu6UeCHwd7hQbsPS/bbg7FUKO8fHkAFAouU&#10;gRJHcSYrTc+UszkR0htWwXLk3NzUUeP46fq6ZTlphBEoxTMC1MskTGgMZ0ksJ4n1UpEBKQAVA0N1&#10;VYmTCNRPp9PzvZAmqXwmm8ZxEASOacdhyNEMhmM8x1WrVZrjSIaU8xnTMzGCRHHCtB2CxME/HEPM&#10;z9XfePWl5YV5qFUUjjMkbpqm7/vQIyEIgiIw+5+MB0NIHo5jHdcmSSi3Lg6gp8kkCkRRJHEiDALX&#10;DtMUxXFE17XID2iCqVVnkgTXNbvT7MVeBH2L77v9waDTHUUxCpYbhlUpVFAUc2wPnm4bJp4ghVxB&#10;4iWeYXHYt3Id+DWby8GvKIoKgkwQEAtBFLLd7uDg4ACq7C9/8e7W1hYMIE1Ds3QDSdLQt5E48F0P&#10;bsLgeOiaAoMnoT0c9lmOgigYikngOIbRACfP80gSBx2mafr07EyhKAFJQcmJAs/UtUG/D4/u9joE&#10;gZqWPhyMR6NJCCmtWejztaYElogCTeKYqqokQ4dhCDcEn1AEUSlBQYREy37tq185f/Y0xzP1+hRD&#10;S52W6topjsEX4mQ0zGfI8agBXoXEJolYlpDFxXIYW57nxHEkidz6k8e6qg77I54TcnIemvCClEGR&#10;BEbjNINDxNXJZDKc9PtD8Of29vbx8eGT9cfdfsd0jB/96Ee+52RlkSIweIf1hlFAURTDMASBZnNy&#10;mvi2qY5HPVivoZrwC0czKIaCigecLy8tra2uQSCgDwfvua4Thj48kSZIWZQIDNN1vdNpSTz3nJST&#10;lCCIfK5I4xSSYnHwfMYGPAPZsbe/D3ASRM5xLT9wD4/2P/rog4OjQ9d1wScAleLz/877yLBMnuNJ&#10;kojiICvzJJHEMK6yHIygcjl5eWkqiEKGpaZnqkvLcwka2a5qWypYniQIQ3N+GEnZPCcKwnP4UBSe&#10;okkM4cPSJJ+VkSSVBBFwkpMzCHxPUmkaw90wHJGzGah/cRJlC1kAfxxGGIL4z2nBe16mTEeUJY5j&#10;Iz+CoNM0S1JMkqCQFDDIAVfAYkkCgjiCrIG6ZdhePl+ZnpqFczwvABfB/AJ8znLPTSvmchCmOExa&#10;je4H73/88OGO50bwDcC7XC45nt3vDXCSJmlWtz07RAYTsz41p6h6ECSO41mG5pjPQR74cfOkHUVp&#10;4+SEopF33n757PmlylSx3W0TJAJ1OpMRWA7qBb61sz1RJoamp3HieW4mK0MEMZiFgqL3fQguTlIk&#10;QdEUGwSRoRr9bo8lcZ4mlubqOBJxDD4/OzsZG6oGZYxMksj1HM+xeoOBblqqYSI4EUTRQJnAEAEj&#10;CIKmDMPwgijF8Fwxb9qOHwZLywsURfT7nVb7GKdRwACU4VyuIEkZCAfPc6qqPnz4uFSqWJarTQzf&#10;jZAEpTAGRynwYRzhtu3DNwLHmbrxnJQm1t98993bDzY1KwAq9h2zkBfTyAHAKOOhKEkIgsGtAHh9&#10;qIrquDfsxWnCMBw0RUjqMUy6vfUoRVySRLa2N3/647/zHIfGsUI2B/wgZ+TG4XEuV1xYmndda3l5&#10;GfB/dHAE/hmNrXJ5CoiOwBDL0pMoCCO3P+qPNYXkGGhgUCycTLpp4lEkqKhnJ519zzf6gw7EwnGM&#10;ducojiDf2r3u4d7ukzt3Prh/74M0NZPYap/s6Eo/CW009kLXgF9dUyHQOA7s2LEECA8FA8LB5uZd&#10;Re+SDBZF/kSd4FQqSpRpqSSJkzhGxgkIvye3P0k8ncUDZXDUbT7TBo3Imtz79FfGpGWrPW3Sccy+&#10;JOEbG3cax1v5nAhOG/aa2qRLoOGTB/d++e5PMwLz5Xc+vzw3qwx7k8GQIanPv/4WcOd7v/jR4d5T&#10;jkbDwBxPhs1mE+BtGNrW9vre3tbWM1A8BxjqILEbOJqmdY4Pnqyv37h/7yM8BQGXAJuZhoKmniQz&#10;SexbhpKCAz3X0BRbh2OcEWkCDasV+dKl5XpNAkKtVnI5SF4EKVeKc9NTXmALWfn06auzMxdwPDc/&#10;u6ZoBnRojmuRRHzc2PvlL37aapycP7VWKcidk737dz4E5ZkR2JWlOseykwmSySKLC8zcjHzm1Gma&#10;4BwnNpx457BjBajqxPceQsiGUYJ1uv3d/eP5xdLpU1M0w3muB1WmcXjSOml5tvM8GSYqsCiOpq5t&#10;Dkd9URQnqtrqdBXDSDCs1T4OIztJA0Fmv/TlN2GcvDA3tba4EPoRkhJXr754/twFABLssUdRWizk&#10;Ll44I4r8m5+7WqtXZ2dmq5VpHBPGI2v9yUG3rZ40er6Xhm5KkrTrh0CDE9WmaZYCkeBFj9Y3EwzP&#10;ZAvlUmV+rjo1VdU0Zf3pU9BUEpc5tXbu0sUXrly6OhmPURQ/fepMMQvjqpmpWl0Q+HZ38GT96dJc&#10;rVKUSzkZSnscRlcvnLt28dRUDYQbx7OkbantTkMQuNOn15I0dmzb8d3HG5vvf/zxo/Wto/aAZGQ/&#10;TGBbXpTzw6FyfNCJg3R5eRayZjKanD13dmpq5ty5c0EQNU/asY+WijXbDREUn1sorKytglwhkFgZ&#10;dnxbm5uqd1rdQXds297tuP4FjwAAEABJREFU27c3tjajNAGWyOaycZR6fmybnqkh3ZMWjqKSlIHi&#10;0u30G4329//2h//zv//P2xvb+wdHH3742dbmQRDE58+f+/bvf/Wrv3G9Vq77Xgz3BN/lCoWVU8tf&#10;+vKl116+OlXNXbl6BtwOBKUa+mg0el6JvNB1QBVgOIZpmu77vms77cZw78A8PjJ3d3og3FmBDoLg&#10;+Lh768bD7fWDk+MGTRJf/Y23vvXNL8OtOE7mWMH3I+B5huGXFhZXlhZOLy+USjJL4yLPgkhoNNud&#10;4ch0PdfzEZScmVvCTk7a8MhCLs9QJIkBtOJO60SdDHiWigIv8G1dm9AYURBl0Em/+63f+8EPf76z&#10;/ff/O0GDzvlTp6Xn+iC7DCPBeh3HEBxPPN9yAiubzwiyoOhqnMRzc7MXzp2uVfMvX7nyG194Rx0N&#10;aZISOC6NUo5nwtDf3zuIY0QZKePhBKzkefGj9288fbhJ4STYDZoGw1Be4OScpJua49nVcknm6al6&#10;YX56Cgnw1kF/f7/heMFIt0aGgeAkCTWWpJAkBeLudzsMS4MxJEMmWJQQMXw+arT2D5sM+3zyFwTe&#10;2VMrOIKsrSzD1GTvaCdflmHgEbphEuL9kTkxg87E3G/0OiMtQTnNiiaK3+vriup1B3qvPxY5ulbM&#10;zNcqlUKWJTGIJJqkg8FA0bQgTWzP1gzVskwCwxA0yRfkFAkdx5TyeVoQIhTzk1QxTCtINQsr11aC&#10;FNnYWKfx1FQmcRAr4zFcFcTecb/jRJFluJ4d0CQT+VGvPVyYWsiyEoOSGV7M8PzCVPXM8iKFIgv1&#10;6dMLKxyK5iTJUnWe4UVBRlEMQfAgTA+OmlEUZ2V5bn5OljM4hoNMISmq2+lAb5DNiwiBdPvDvYMj&#10;x3Qdy46D0POtUjnD0KimDoMk7o/G0KYDZ+E0Q3IMRuAsTdEknkYJ+JzESZpgCvk8I3EoiSJpnMtk&#10;cARP/RAJEwojGZjyNppPH6/7bjDsTyZ9Zdwe0Sgb+QlBsLGPGaod+x7A0QujZru/tducKJbl2oCx&#10;KHFwAiEQNPVjFqVYnHGtwPdikES+H4Jc1s3nEgp6G10zLd3qDUbPP1gOpNlwoNi6S+K4wAskTtAk&#10;QaSYZ9mubge2D9ll28HONoj8VuiFsEWFpQ6NJZJII3EICgNBEMf39vaOFc3f2WlbdjA9U5dFVtfG&#10;nuN22z0CxaqlMsB7cW7JNnW4A4EhLENKPIckQVYmijnGczXL1ixT1w01itwkCk4vL89UyudPLb/y&#10;0ouRH/3q5x+3j4f37mzbFt08so73zZMD1XZiUeR4FkxGXNe1bCuOo9/5nTcliZtMVBB25sRKfF8g&#10;cY4h08SLItVyxpOewmC8xNPweW6hPD+fL+ZgIpiCvtncPuwPRrwkzK4uYDSOkinPUyxLFwq5EnQk&#10;gljI5nFAQxwErkNg+PLCPIYEmtr3XRtCmcQER2U8N2FoIZ+r6orRbDZOGvs0TYOjMtmMqk5Mx4bP&#10;4JbA8jVlAq7IZSSaIkzLMC1dYAWe4XNyMY1TaKExJHFdf7o6ncsWwM9e4EsZMYm8OHaCKOB4DqKT&#10;Rmnkxo7pG6adK5Q4lmUJAgYSDIVJIlGt5VvD4YON7c3d42Z72O3HLM8HodfutYPYHw67mSyPpL7A&#10;MQiC0RRvOe5QnSiaKop847gBppIEiaRhRmIqpULkB+AVLAHEBkgUUASpTNQwTBiKhSgHrtdqdbwg&#10;FAUxK8k5Oeu4vuun4XP9j8iiZIKFuXIYJ2GUojjhef6oP7BNh2PE8VgjSSaIEjsIzSDqDZTmyTAN&#10;CM+KsRSBDqGUzxVyGRzFWJqBPxcWpoHKaZLyXWQy0YMA9DGTkdjAtYbDcac98sMoQtDNg8lRd5zJ&#10;ZIq5TK9tnBw11pbmaTyGO/ACTxHUuNfHI3++VuLohGMwlCLdKNA0pV4pri5MTZcK2kQfDpQ0SmRB&#10;TKK0mC9RJAUNm2ZasIZsPocRRPukCfCL41gURUZkRZGzNR0ma7EdVAtlAHwcw+5Ems1lTq2tAOyp&#10;NL5+7TKOI2AHpPBnNx5tHuyrrmV6LjBHqVxgWAYahbGmNttd23VN19CMCaQqhpFyVrIcU4H7Q/wc&#10;P01SQeCgE+MFoV6biv0UiYicXJb5vMhyiqocH7ZHHXs08Pa2tSjEysUKT5E0hsNSkxQ5bBjFcunU&#10;6spUvTxbL/A8/BD6PmgaWjcsQGOapLlczvdhnuLRHD0eKYBq19R8e+IFBkamOJ0WK5mz51ZKJVkS&#10;mIXZGQJBRJqjcIam+cPGCVwAso9Mg6lKbnqqFCPhUBttbG3EcShyZKmQkQW50eh9dne9PdHBmao6&#10;Ho1GkMxokviuM1Z7BPP8OY5un7SOBqMTaKsVpZEiYXfYHqltwxkpxrBUEjMcWpLIUe+EprBqLTee&#10;9F3fM02TxlDfs1AkoWncsIaD4QmkUvOkOxipbuCP9OHYmjAyT7FMPgPdLpeRhOPGIYGhhj42jBaa&#10;GFsbtxqNjWbrGY65QCNJYDUON06OtoDNAs8fDDp3733WbWzFtmJpE3Dmm6++hcR4XsxhccowVJIE&#10;URj5nm2q473txxQSxr6l25MQjXuKduvew3a3iyAJz9KyzBNU4NhD35tMlEbr+FGz8cj1BxO1HTga&#10;8Jg+HmJYnKBJmIQokcRJxPE8miKOpXMMhhHxJ5+9u7l+50ff+093b723u3VvbrpYL2cxLMxlhFJO&#10;DnzbdfRisUjQ4te++Y8z8tJknCojBeoGgiKGbZNMmitJyqijjrqm1g89LQ5dkCBnz18AkXfYaK6t&#10;EtNV5PUrp/gUsUeeNkQP983DE6M9co+6yt0nu224oe77QRIHSBzEoefPTk/VyvkXr1z4yjvv/Obb&#10;v4X4NMcXwhSG/UUvjBRzUp4qZXJZ3bSjJN1vtneO2vuNZorHqjYEcxVF63S6QRReunQpDONOZ9Bq&#10;93cPGwlGXnvx1WZrmCvU8qUaL0oolmIEjmA40Pj779/88z//xXvvfzaeWA8eHr3/692nTw+fPNlX&#10;Nb8znIwMYEuk2Zp4HtE4GQ6748CLe4OxYhr5crY2U8oWuam5Kk5i+8fN996//esPbr///kdxAlMA&#10;7d33P3q6sY2khGX4Gxs7B7uKzHHn1uaLEkngUKnRWiV37sxyKc+ylH/S3LU89eyptUIuv/5049nG&#10;5uzUrGE5ja7SHZuaGZ20xxtb7Xff//TR0yOcYCMP50lpoQpC5TQaAsUGtVr5+Agc3+wNh5bmsARb&#10;zpWAhbw4NENPMfWD46OxMjIttVaTLl0+oynO48d7n9zahPF2q6t98vHur9+/2TxpUyQTp9hYc8DN&#10;51frF0+d6fZ7oFJKpRIUvmHf6LURU0Fufbb36cePNDXRDOyHP/rsJz//+NObdyDrXdfb3Ds8bnYI&#10;loECsXfS3D46ery1FaKJ52uDfhPBoxdfvbZ2Zq3TbY/VkQcsH6eG7kzGFoFwHMmuztd/8wsXvvql&#10;q6UsS6JIVhCQOMJShGfQU8v1lbmpyxfX/FB98PTW4dHRs43O8aHW2Dabu119oHQaDQFHawUZ9oEx&#10;PAmjoFqtTc1PR0QaoOnJYLC1fzjRHOzcmVM8y6VpMp5MhqN+EEeaYcCYvFws5uQsS7Gu5UBFkjj5&#10;f/nP/zc/+cnPbt6+q1mm4xivvfZiFLtxHJegeStV1qC2zM1SBOl6bhAEfuDiOCKKbJJEo9HAMIx6&#10;HQpEKYli+AY0tO04qj5O0/j8hXOFSoFiaF3XH9x/cHBwFEdoRi557vPZEkUx1UqtXp8CKdjodD3g&#10;IRI/PD6SJOnMqWXgnXK5jKJo6AUIgqE4YdrOYDxxPC+OUpbhkBTTFC0n54q5PE3TUDwODw8N3er2&#10;xqpi5AsliqIMzYREXTu9Ui4Xbc9ieabZa6UYFsXpk8fP2p0xL+Sb7eGte0+6vUkYY5YRNY4HaUwj&#10;CaUoepIkGVGiSZymSUkQwQMgdwA6UZTarm8YFqQow3AURXZ7Hd934TSR51iWsy3btO0gCkVZYDMs&#10;LXAxQvVH1vLKaWArYOS5mVroeizJ4wjueX7jpKmZFobRSYzgaDpVq2JxZGiTl65fQdNQGQ/z+SyK&#10;psNhzzSN4aira1009fNZsVjKdtuNQa/telq+IMBpNEPWa5W5malBrxu4buB6jmmhSco/R0LMcHSK&#10;oflSPokCyzBcy2dpGkxiBQol0lb7uNU6XlpaKJUKgQcL8lzbAWkuCyJNgu6JMRRzTBuiyT3ncV9V&#10;R2Og4DSBm/iuR+N4KZvlWBYiaFsu5KfEifDuGX7ohYIgJxFq2aHvx+C6saLEKWp5vuV4mg7y29As&#10;LYgCWLtn+/3OEIlRGcZBaJqTMwzLoClWLpSrpapr22kM6oQhUJBeEKI0nyuvrJyZmZkTRBkcGASR&#10;LGVJgmJZnsQoEscZhoIxs8RzOEYIoigIDEmGM9O5Wo3NZtjaVFmWs54baKpxdHyEEgzHycbYaB+1&#10;65UpjgWcJ2maTpQRQL3bHaAoOj87dWptHmZpSeytrSxcOHemmM+NhwMcReLQpVkUJRI/DuGq/Z19&#10;U3f6Q2Xv4OSnP/v40aP9uw92b97cePzwwPepcm5eFqeyUr5YqOI4JQgSDlijWIbCgdnbbWM8sGlK&#10;Nk13bm5maWXGdfTBoB0nfui7+7t7zeNmEMSFQo7lyFxOmq6XwRJITIbHcQJTdR1I9rObt04aLYZh&#10;FWUyHo583/c8Fw7f9yFMUC8Dzz05PHRNU+Y5NE0c2yFwcjgYQ3rSOD1dq73++utvvvk6ZFAYhP3O&#10;ICNKkiD6vlsqlSEdBEHwPK9aq6Bp7NompADksaKqLM2pmspzfBz6juO6lh0EATwUfJjL5+EOi0vz&#10;0KUvLSycP3c+jmIYtRaLxW6rjVNkGIae7WA4xDeWZKHf78MjpKwEmNE1W1OD6TkpTvHeYJLPFzOZ&#10;fAbumJWjyHcdV5YzQFrlah1D0Xq97rteDbIJI0zTJAhgDNU2zCjwkiiUBB74CrCB4QgQCOSy5wYC&#10;GBynmUzO90JN0yHwcGEcRSzDIAgSRiG8i4Js6BacEASRyAtAviRGLj7/HyNkJDED3uN4Lk4QBCcT&#10;hGAZKfQTz/HyhTyIbACPMoE6ZYAxGI4Ui3lR5CWRf/Xl865ra4azs3tk2XaxUl45fRGh+Eazq5su&#10;xuKK5e43jjK5TLnGUTTuejaG44BnAqdK+YIkcNVScWVhnqEIhqUxDKNYLlvIA3oD18nIIvQGsR9y&#10;DLO2skKRNMRXV/XJSMlnCjA2xgkKidJ6pVbOwZ+pKIoImoBh1XJZ5iTXdiHvCCR1bQvC4Yder9vO&#10;ZiTwsDZRsrlcoVACM1ieVTRjrEzARaA8OPib52VZJCAVKSqbkxEkOTjYa5w0wG+8KGchcJksx/Pd&#10;bhcugRDEUdzr9l3XLRbLjuOYpgnRCUI/K4nlQhGu6g3GGIooI1PXzDiJCDwl8KReK01NCe1uX1WU&#10;NI4FnqmW84vzcyLPQ42bX1gQeFckwbYAABAASURBVImmWQxBCZKamZ5meJoi8ZzEl4oSpHDgmjCR&#10;kSWuUBQLxQzExTAMz3NwPPEDGzAJZcULQiCrrY1nUKGbR8fNRiOXy4C1/d4Y1E+UJADscrUyUid+&#10;ggyG4+FwlDx/BdmiLIksAVIMicCqUi5LIelk1IsCCw7f1Wket1y90+17PoTdsG2N49Jeb29+rpIi&#10;Dk4grfZzgZ7CwkIfTYNCXgwiazJp8yIh8lyaRK1WP0pTVmC7gy5UzyAOs7kc+BzI/Ph4XzXUFAnT&#10;xMMIz/aGzeYzKCwkGXmuJok0griWOUTCwDWsOAynq5XQtVgSobCg2zzc2ny6ODcbBh6BoTSJRoHD&#10;Q8Wi8KlqfqZWphncsDVO5BIkNg0TQTDHskSGkQR+POrt7az/9Kffv//wpmNPtp/d7Xf3J5Ou7Wiu&#10;YySBGzhG5LpoHORlIY0D19H18SB0TUnkKcglPA1d67OPf3mw9+T99/7u73783YeP7mIYgsTJeNjf&#10;29+2HB0yN5/NFPLZqeoUTco8nT1z6uzK/Mz1F04vzJSWl+a/8hvvvP7SdRJLHHPy8MFt3w4dBzJa&#10;88IgD3ClmDBCBv1B6FNbz9oHx6NH60dPN7oEKStapOghz3NugNlW9OKLL4/HMAEw9vYOdE0fjwbV&#10;coVhhDBA+4OJptuffbb5eH2n3esOJgPTtw9OjFZvlC9UDo/aw7EG3JSRIP8yk4k2HA4fPXoEbIaT&#10;JMDJ8gMgLkDO3/3wh7967/1m8zCM/I8/vXF41JAkqd/rtzs9lhem5/KvvvrKl7789m//7lf+yf/i&#10;9y698NLc9AKekrphmRbiuUino+wctPp9PQxSjhVU3Xz8dOvJ+haCpTD0jePAtBJBFNdOr505c/b6&#10;1UtXLp+H4cWpUysXL58TBE5//q/tcSyHrCzPLS/OQs+HJDFNEnHq68aE5fByOZfLZwLPT9OIIgiO&#10;YcuVCstymg5j4kiU8xD6NE6r1eLC/AKCIqA9FhbmoUy0G62Hd+6Ne32Jl3e3dluttq7bkOkkw44n&#10;2sHeMYnhKIqSDMk+79pCholffunixUunB8P2T3/+8f6xGSMoK8gXL1/7w3/yrVdefFFghcP9I/AY&#10;RtCLyysUw/Z6fViv5QBzWhAmw4gEAZtfmGdZ2rZTJCXTFBUkHhTOcXP84N6+49qZjETx3GFzeNg4&#10;2txpHLV03bMtD7TkkCRRSZKGg/FJ42Rz+1kQxCQJoEtNE3GdgOczDMXqijLs9ZIoOrN26szaCiQF&#10;SA6BR86sLn3hnTenZ6rrzx50+o1Mnn/z8y++886lz3/u0hfevlwvFdSxDg3RmdWV6UqFwLAgDJfm&#10;ZyF/N7c2oAu3odskCDmb7fUGGIkjtqOPJ6PhsHfSanWHIylfyOaLCYJxNEcTnKG62sT89n/xh7/8&#10;9Se37j/VHctPg6mF+qVr5zJ5cXPzSRw/byYcAEiakhijjqwkRAkUHw3b+RwwnRTFoTLRu53xRNVS&#10;FI8xrD49xYkky2JBZHE8ieNxq3sSxH6+VPa8dGf7SNEsywl2do8fPtrsDzTTCilGwkg+pXChlBfy&#10;RdsPFHWSIH65mo1Rv1jKzM1NszSFYXiapHGcWkEwmhiO7cNOiqWaHMMjGA4VncQh3bIUyQ36oyiM&#10;eV6iSEFVzUKxWJ4qN1pNqJCCKBuOg6D48UlLVXUkpfpdxTR8TbVazV7gY2FIBSEexki1WiiVc61W&#10;c//wuD9UgihhwGk0i6K4puq+F/OsLAr5OMYc2wMwoSkW+hGSpCSOgljxXYck8RgJwBUokU5UXdWt&#10;/mT85uffqNVKLImJjJgT8zKTn60sLU8vqz1lY3NHkDNAsqraAvpOU1MxW5eunXJjK0J83TK3dw80&#10;SyMY0LR2pkLxOSLBPdvXCxVxYb7s+wqKenP1kmUo+7tbNEHWq7XS3/+bzWAbwzD8398UrDI01Xds&#10;NEqwAOFoRlO1IIrCMBREnmEJSaCqRXGmVlycmipKGZFiMgI/W6uJPI+hqOtamjJ+/OSRbeqSzMWR&#10;G4MeT6NSITdVK1EkwjJErVLGMMwPw3yxyvIChhEZMU8S7AAqm6q7YRTjREoQFEPiFB4mQRSHXuB2&#10;eu2JMmp12qGfuG6kKBPfdxmWymYEBidB/WFxylGkyAtT1dpMtVoq5uulIppgELguCH3oSHAsQRFI&#10;4Gebu64TpwlZKlWmpmqGqYCIwonY9a3Z2Uomj6WYsbxWngaaytCCwCRJEsYojO5yueJcveYbFkfI&#10;vYbSbg1lOUcRxNLCzHS9rCqD0PMNTRF4giCjufkqRSP5nDQZjWnAHiNripIvyH7sIESUyeUwnGv3&#10;taebx3cfbG9stm7fPzpomRM1dgNCM5zxWPXcxDXDQWfy7OkukjCWFjqmR6BUFBDKOHz4oLO1rdk2&#10;Imcy1ekipJVUkII40FRDlrO5nMzxLBJjWbEMOWhZDk5SKIEuLFVW1qbLlaJtQIhcDKFUxYQJI03x&#10;vhdLYi4KENvykxh1LCsKvEqxlMaxLHK1Ssm1TXUyQpI4CALLsrK5LElRg0H38ePHqqpWa+U4DqTn&#10;I9sg8HyawDLZDLTxLEfDk1iWZhhKkgVR5IPIN2wdQSCOFnSyM1M113URBMmDsyQJ+ETgeCJFUQSp&#10;lMrFfB5LUpogc9msG/iWYWqKappm5IdQm1IUn5tdBcs5js7lxFwuF4Yw40Abx60kIo4Pe3s7x6OR&#10;putmGCaWbYGFIAFBbMHjLMseDAbwYTJRUqBwhESA+ng+n81CXoADRYkH+3EMcI1C7VJ07aTdgkeg&#10;kOQEbttOoVCYn5/NZIVsnq9UiziBcYIAsByOetCcgB1w25PjY4zEgHkHg55pmSwrMLQQJzFFkkmc&#10;DAZ9nmfz+WwUJizLiaIM9yZJzPM8lucL1bLhGBgWLi7UBJ4IwsRwQgynn27sfHL3YWdkKCpiGDEs&#10;TZSlk27jqHOYK2Yd3xmOJlGSGrYDBjM8g2LwOLTZPPadgCHY0ItN1QanWY7X6T1vNak05UgiCsNm&#10;t5fN5D03AsLEEIqmWeBonuFLhbLMs4WMnBOzgRtCSwYYgCqiGeDFAMfJQi4PzIYjaX/QYzi2Pxrz&#10;kkzgzGQwifwIJykeFieKQRDyPAM+dxzfcwNJkqLQ1/QxQWCzs7Xn/86J40/GpqF77XbfMLUoclMk&#10;NAyjPxjZtk8QNE2xFEXQDF7IcwyTBr4NPDM3U0liJw6jXE5iaG52Zp4kaF6gK2V+daWeohHHsZbl&#10;9zsjQ3egRqYxEnqg1WzQ7mGcAPjjCOFYoVKqpVGSRN5UrTBdzzu2IkOLSWI8geYEgSZxP4R6Hbm+&#10;7YZOsSrNrUw7oStmxGKxLEvFanEuL9e0gUmk+FStRpD8YGyNdNuIfBdNzl09v7A8NRoPMJzRDAeh&#10;YylLchIRxrauDQkkXJqp5gVmaaZuac/H5DGOQntAURj0sFO1OkGQNMcEiGWFE8Xu0DxiubofRdmM&#10;xLNskoZp4kWI6XiDEDEqVTlfEJLEyxSQXImRMqLrh8CEkN2GaUdI7ESGmOeyhQzNMgiW4kT041/8&#10;eGv/PkpEk8mIwFDHsYajtsBRNE7KtDBdnAJFY4xGe88eq6OTYe+g1z18tH7v40/eG4464DHPNZV+&#10;I/L1XvN40OvDBG1sGBP9uRSWJZ7B0XohByWDRNKNR5vNowb4ud1udzsdU58M+x1FUSGhTEv1fCsO&#10;A1MdH289C3QVCVwyCQJ7HPs6Eseu4497o0ohX82zjtE/bh7uHB6RNO86se+lsNn1ox9/7969z2zH&#10;FHl2plI82tlIXDd0vAurZ1+/cj3DoJUMjceu0uto44lvOepkMFOfUhUPR4Vqtabr6h5Md9sWL2d2&#10;Dkf7J87usdHqGxFKcAKjTixoPA0NUcZhv+N12xPQ9wRN6Vb6bG9s+sntOw/u33vgRXGxWgFGiWM8&#10;TtD+wD5pGuAKnKZIDnnxtdeyuXIcEa4ZdVt9AiXUyZjGUHWi1asVgsQNy8RpJoiQD957/2/+6q93&#10;9g8QFIHtF4HHId1arXEUx/WZ6RhD6nNT2RxjOoPDky3VHh+eNA4Oj4f9AYkTNAl4QeAmKUorugsf&#10;4EH5THY0UWIUIejn0tA2YPkTFEUcxzg+2mXoMA7V0Bt98e2XL5xbJlEfyuJAGRMM/cV3rl+6cLbb&#10;7/OiPD87xzHUaGTvHx0K2exENRuHrciNkAQlcMJ1XYHnPS9QFU0QhC98/q0vvPHat37rS//in/3h&#10;F996+cxasV6XA9/0fOPylfkr15ffeP3larlsWmGlOpPPy9BIpyQFDVy2KElZcfPZ9vH+3qnlwh/9&#10;4899+3ffmZ/NDYddiE99rvjSK6eXV+Ydz/z05qff+9sfKKMxS8FYkgCGccPguNt9vHVw2G6NJuP7&#10;Dx/fvf90PDHmZ/OVaoYUkJROOIF1vbCQZy5dXlhbmyrlkJk6sjBTYTjMsMbLp3KvvP5CucpNz5Bv&#10;fn71c29fmJ+fXlhYPHvmMsMIMFwIo4ggkBhGLwTCckgUpThGsLTQ7bp7e8Pbtx4rig4zu9/++lde&#10;fGH21FKlmKMB2NNzU9PzC4VyCXbwjlu7reGR4xuiRM/MzHCcHAWoPlJbxye6ZgZ+JHFcrZhbXViq&#10;FUtokgocX4SU5ljs8PjopNVRNdV2XeB9lmNUfWIY1qgzUscmlhAyn/1Hf/hf/t2Pf/zLD36tmFqM&#10;JSRDQsVtd9swKYEI7e7uJWlqmIalGzwnUDhZLZXPrK2JPAcuXFiYzWQyHMe7rj/oT44aLZSkGVFA&#10;MBRkBYmzjhuRDHRX4yRJZ2dmKtWq5Tgg1IrFPI7jjx+vP3nyzPXjXncYhjFI243N3ZNOv9MdnTR7&#10;HMsTUFNIAsXJwPMjPw69ELRI8JxXE9B6uunBQ3VFn65Os6RA0TxJsJA3wNHDsZbGCUuxmmrBRMSw&#10;3Uaj1Tzpgr4ZjNT9/aNWqwPSJ5spOrbre7FlwlAfgTunCerY3niseJ6nqxpMsh3fQgnEC3wvjFZX&#10;V6AmhZEPeEUxtNPpPX26tbO177h+tVIrl8skSfq+TxGkwDEAfQYIJPI0Y1QowDgwcf3Ac30gL5Zj&#10;bceRBZlKWW1iD/uTvJhdW1wFXMKvCJKkcSBLbAl2CWzTD53X3nwtjGOMoPLFUhhHgixcvHqaFzDd&#10;GIAMLVeyKBIVijLD40nqgtuWF6dIHNUUBeIFZsRhtLCwIMKLF2qVcj4rw5cURggMXStlWIbCcSRM&#10;Iobja9UpkeN6rUan3YBWE07LiEImI4k8Xy1XqqUizzEYjooSW4TyNVWuVUqyLGUkgWU5wIltu4Ph&#10;EByYxAlINDRFQMrkszkCwwxV2dndUVU9SpEEwbwgCcLUDcJCoUjTNGASQRCWFYrFoiiKpqWvri5X&#10;KpVhbxj5gciJWUkWaC6JAse0sqKQlyUSx6crNcA6Q1KTib67c9hq9iBwQKY0y2uabZk+x4hxlFi2&#10;PTU1BYEDxEIhOTzYu3jhzNxM0XPNUjl6LbMoAAAQAElEQVQ3PVsejjrA5qDkqpU6mGEZOixcVw2B&#10;zwA9DQcjlmE5lobzkyi0TTMJUxKnkiigyLRSysgSR+Dpwd6eMpnwPIskcbVcBKviII6TlMTAbCyJ&#10;MduJaEaIY8KyE4LgOUEkCWo0fJ6PSExTqOwYSRwSSJBGrr+ytBqHWOdE67ZiWFepWMwXJLBWzvCL&#10;i4thmKYRMhr0/cCNI/ToqDkcKIGf6KYLo6EoDkBWmpajaE7zpH+8fxLHKYGTk4mGIJhl2jQNXTBr&#10;Wa5je4ZhRHHEczxD8zBpAACDH1iOJcC/OLG3u/fgwb1ms+E4FsCAoqjllWUYmsZBNF2veI6LpUkc&#10;hBInEDgBsYjjmKLpIIoIAqdZChoz13fA7aD4wS1hFKqahmDo/v5+v9/zPO/c2bPVek3TNKhBOEGA&#10;4hEEVpIEMCPwfBRFLcuBVFVVBfpAgkTLlSKOkZkMEA7M+0uVaiVfKARBLAqSJAIRcSzL6JaZoggQ&#10;ZZKmhVzOtW0UokCTUYJ0no9nDALFPDDdfj7QzeUzQeDBmeVyGXAIT8nncvBcFMVK+cLK4lIUhn4U&#10;e4E/Ho8g4r7vtzptx/dgvVO1KkXjoQfj4XwmK3mh6wZ+mqZBEKmKDofnBQRJw92AJLNZKEhD23IY&#10;huE4DqhVURS4D8uLw9HEdl2SSOdmpnGKYEUpSjDd9rf2eoPJ8xaxXMr4fgrr6oy0lECHwz7PiUBf&#10;pfIUcCbcXwf4qgbHiXGQuLZHIrQ+Mkzd6nX7OEkZttVsNmvFgkDTvu8D86RYKggc+B/8pSlDCCLQ&#10;O9Adhj2XFOCK8WiytbkXRShJ0M1mO4oSQQDoxiDXTMskCUYzvP2DVr+nGrqDpgSEqdPpDycAwkgS&#10;IBgS+MEL/DiJYXKfz0ksSyNoBH96bgDwgxxXJsZgMKZIsg8c0esnSex5LkUy2UzONE1AQpJEKORN&#10;7OF4gqOpY6tnTi/RDMJyZL6Yk2UZw6EPzF554axpjMDCFKWiMMVJNvATcOlgOGq2uyiCj8bKaDSJ&#10;wlhVjSRELC0AMYyEIUPjmWwGOKdercd+6pguS7Jg1cbGFtwtSVCKRALfHgxbNZhHUJTreCftzsFx&#10;gyRYHCFN6Kj8KInCJAJhnYfC0Tg5evz0iaJolh0Mxup4ogJXu6EdRq6qQgWMoyAo53NLCzOwohSL&#10;QyQajPqlcuHs2nIhm0kCv9/vhIlH8hifozrjJiUQE033fRfDUhRFErgCjWxn6MUqwSQ4hSBIEoQB&#10;TmC8JAIS+r2AYSk5w/uRlxCpF3usSLi+o0N0HaM7UFECwchEzoiQ4xRFOZbl2c7eznbkeDzFiSRP&#10;xKlvGxvr93170j3ZQSJLlkjXM3ACQTGk2wY9s2frY8+yspJYgNQLEZwS5EwBCISlyTrkYzFDUCjD&#10;IiyNI4mfRiGKRKalEgQqMmyv1d7e3pwoQ9fRj/d3Bq2jSf/E0UZwxK4RB7ZrW5EfyCJtKN2cTK8u&#10;zZw7tXrlwlk0ihgcX5iZmZ+ZkySh1+84pm1M1KPtjeO9zVo1VyzlP/nkk5/8/CeHh4fdXk+fTDYe&#10;P7D0QZo425uP4YmLS3PFYhbBHOBgVkBCHzlpakfNkGLzNFdIccpxARIC+hxFCM8LHCtH0P3EiGFY&#10;fShDCZJgCILhiqKPx+P1jUf7R/uQR41m0/HSwQiRJKJerjiWIQhotVp9+hSe/zj0gP/JeqWek3MG&#10;DINYhmV513FIitrZ23N9f2Z2+o03Xjt3fpWmEYpMR5NWoSibriNJEkXiwJaN5mHg28q4f3i0++zZ&#10;+oN7d9udZi6XEUXO9pwoROIE4XgYaAaajsiSgOPU/mGToBhelCDXcBxSBwFFZlsqhtlBZJRrhXyp&#10;eP/h025vBMbEUWLb3t27e++9d3dze+v2vbumY9BUiiGRJDJHR71HT3eebh6ZqlUtVTGM7PV7hqGx&#10;LAfEqOu6KIosywIQV5fnT5+edu2TqQotcAnLxNOz+VJFWFqpzS/UbdvkeE4QRdvRF5em5YyIYnG5&#10;mg1Cy7T08+dPwdjC81TH1XTDGE40DOfAfgh0FFqgWBkSIym012nXqzXLcizHTRAUuLFQzkzPTb/4&#10;0rWv/9ZX0xSKKH5qDTBSnoy7C/NTa6tzGIr0urapjxiGckNkarqSzUm2ZcFedBAE23s7wMbf+K2v&#10;CbwIRBUG6e5O46//+rs//MGPWq0WiNuz51ZzOZ6kCFigZVlIigHHCjzAm0QwbH//8IMPP37//V9m&#10;Mtnr1y/Pzk21280nT560WiewKBRFawCIanFv//Dpxv1W+/A5CUThTK1cymVGf89IpUKOo3AGJyej&#10;scgLZ06vMSS+srKIhRgVITgDJU2S4yQCMSeCmwlcYrKpg0d++of/9J8ORpNPb97wAlvOC7MLs7pp&#10;NFqNbr8nZjK5YkHRDHATkuIMzUEtJykM+NRxbYIgdc04aXUwFKVpcmlh8a23vhj4KDwO5vosD0kq&#10;+y7eOplsbzePG51mu3PcPGZ48sVXL126ukbxSH2mDnuLnh/6vo9EyaDdwWK035kc7I+PW5Ojk2Gz&#10;r00UO0owINPWycAxPSwlwYO+H0ZRjKB4lKSKZve7PQYnlpaWcIyYTNQ+lA/V6HR6w8FIFGRZynKM&#10;DCTje6hlRLaVeG4yHurrTw9RFJfETJLgtdosx3KCwAgiYTsTnAwd3/I8bzgcyhn5zIWV2nQFpUjD&#10;MnvDFoZHFI3wIgyw4hCqQYigCBOHGBTtFIHSrZma4VsuDIbzslDKSVmRQ+NAHQ8A6yTKEFB5UDJN&#10;cHViaWNLV5w0wmReBk6vFAsrq8txHAgCm81mSJzXFDuO8b3dxuHhMZQNXTdZli+XKuAxFE0BhZVC&#10;NvYd4MfhsLd/1DBsx099kk3DyMHR2HNc17Yd0xI4GCSM0DTJZQRJ4EPXEXm+XMzP1GuiwIgc6/gO&#10;iOnxyGg1B2iK0SRdy+dJDLgqjuIIBI3t2Zo2gQ8slHrmeW0oFDOWrlm2mZGkNEEogspIeRWS3ola&#10;/X63P+BoNgo8ieNqpfzq8iwgArRsqVCUOB5LMWVk2HrgWj6JUbXylCyDnzKhF6qKAQg9f+EMioW6&#10;rsZxms+UkAiLYASIop5pDdqtyXDU73bRKAEFFthWVpbhQrAFw4gkwjz3Of8W8hWKZC3Dhp/CMKae&#10;v9g4Ss+fOw+6YdBXeK7A0EK9Pl3Kw8zYnCgDw9CgbYB7lssFQRZA58UI6gS+oivgRBxFLEOxTZWh&#10;aDyl1aHbaymuZc/OlKPAymU4AosxLBI4AlZNJXhZLvtm4CoO3FBi+dDzKRLlGQx6eBRFB8PxWNEw&#10;gkjxuFqpSkJJn4TvvfvQ1OPn4z8cgypoGYatxRyFxH4E6nDzyRNLm2BxsgebCVaQz5VyuSwk4/MI&#10;G14hU+eYnO2GE9XsdSa66j9+fDwYhoGDDHqjNE1xnIDcIQkyimMQu0maPlfDCMpSNLhIFjMZKes5&#10;EA6QWEJGzlQqRcex4WQMTyDfNch2wwANoSoTwCqYh8Wpa5tpnGA4ks1I0MIFoRcEHkFiYeQjOAqY&#10;gX6rPl1LkhCgAhQvsPzxSYPAqXOXLsYoMtbU9qD/4PGjvaPDXKVE8WyUJCiAA0PByQSOoyieAEOj&#10;KEECkVMgAXmBG41GsGrYsJEzLIaF2axw9uzpcrkCyUgQcBGG46iiqL1el6bpRqORzeYgXyzL5nhg&#10;MDpN0EqlVMznwBvAJBwrZHIFqH4oiim6SrNMgiIhAAXOQ1EIEkGwnhu5bkTjDBjDMZA6smroOIXD&#10;HcBOz3M4jjFNPQx98J0sZdMEh6skKQP3hCIBaljXdchohmHGkzEHTCMIGfC3JBXy5Rs37scpmc3V&#10;9/aPHc8r1eR2vwljcmjw4P7Q4yYgWUgWNAcEsTab42SOYTgaJdutoaU7oLlBEvV7imunAHjTtJEQ&#10;5xlxplov5UsoODBFh+MJgqXlSv7smdVMVgZ6gUglCLSdkBdhGOgZmcplONc1RwbQkqVYFqTwQUPr&#10;9rQwTHEEL+SyGJJIgvDceC5nGsHhUa9eX+l0lcnYFvkCnjKG6aMYlc2W6rXpANBOEVALoXzoqiKK&#10;fC4vDCdDTbVImK1QBIIk2ZxMkbTteLKchV4UFotjuO04UQScE0M/WS6WMmLGtZ1CLk+ThCxx+Zwg&#10;CUSxJDuexvEUoJFhqdBxq6WqoQft9gQledMKvAjcRiAYjWAECldSDERkPNbBcbKQcc00dAkZ7sRx&#10;hu6LfNF3iSSiaEoE85IEp3HOVN1JX8kycuL46qg/VS+g0XONHsYBIzAxBjfGHdWj0eTFS2unl6d8&#10;w7h0+jzmJe2DeGfH8kKaIrlSqTJWtAjBnSBEcZJlJQJncBwvV4oRlpihg1AxRqbQ0NRz+cVySSBR&#10;Ao99xEVptDcZKIY50hSaJeI4ogicY4gwCMLI9UM9QR2CQRRdAbGOYzSSQlUmCIRzXIRioggxQzSE&#10;8uLGTqaUwcjYcg2SxIsVoVJj3MAfjFSwJPATmmIJjBx0B0iSypyApwieIKJAcwymT/pE4s9UcxWZ&#10;xxKfxFG4cKKNcSoZKK0UCSCbCqUyHIaVNE6GmjKG6WOjdTwxJoarLK7Vz52exxP39Oq8LLJJDFxN&#10;Ls6uhnbkO7ZuDEfjzsHBZqnCddpbnjEwxp2Twz2Qn9ABA0+OxodHx48938CR1B5PZvKFb3zxc4tT&#10;+WH36LOPf3Xl4gWJESM3bjYao2ErDFTDHDuBcQy7BI6vh2h7ABhC+u0TQ22G/mBhoTwYHI7HB37c&#10;2z++vbgCjCF94Z3S3Cwjcki70+z3R2gSQ5U0LTNNEpZFCBxIGgs9hAGCEATIIxRFSBLRNC1JkGxO&#10;4gUySEyUQjTXAFUC3o+8KDA1oFciTA+29oqZXKWQyYqUwLHQHQURMCWpKl67NWydtJMoOjw8LJay&#10;58+vjscdgZdefeWlQjGDE4FmtItlVpZFQ1XXFupvv/bKfH06jtJqdQZJksWpejWXAe3kgU4Q5eWV&#10;/PXr+WqZymfStQVydXlhMhkbpguFoNPUWIrmOdG2dcdGFhalt79wbW6pNlTse0+Pf/ir+3/9wzsb&#10;m01A/mSir63Wp+YKT7e2tw+2x2p/bqEgChSSQjNDJBh79vzZaqlSyhdogojCiKKIfCGTz5eiKIE8&#10;bXba69ubP/nl3/3tD/8tzWpAxixh+3ZbFKKx2hhNTpLYYhksiIKjk8MkRcLQeHD/0+bxztpKVZaJ&#10;XDE3UjXd9Z0IVazw0ztPByNnafncVHU2DYOlmdpv/+YrX3rn1ddevrx2egFBEwTB1In5bPNoONBQ&#10;uLU2tPXx+uPbGRk9c2r2YGf9eHubw0lt0Oscb/MkIvMIuH48MYIQSQnci8ORag9GpqI6F85cefOl&#10;Nx/eXr/x0cYnH24+enC8vdVxbA/DEwxDGIayLAuF2GMATISiKOhUJUnEcYphOASBUOO9vnd4Yu0c&#10;t3723kftwSifzZXzuddeuvbGyy+7hru9vjPqt3vwOwAAEABJREFUta5eWbp8cUXO4gwDFB2lkQuk&#10;PR5O4hCqura3u26bKs/SUFILhRwvMo2TAwyUMRxQjaZnpguFPEbguZy8tnxKJIVqofJ/+D/8H3qD&#10;3p995y94WUrQ5OyFM4alg2QxLfeo0Xzy7FmKE2NNOzxqDCeK5dowBaE5qlApRGli2Z5muMPhOAhD&#10;HEfa7aZp2p4fsrzUGSqPnmzduvHg8ZMt2PCdqCoYAE0eJ4jDsUKxTKVaxCkEJZJMXpZyMnCKqo4x&#10;BJ2uTi3OTC9MF2uFEkOxJycwMelYrgOKHLSX54UAdyRJURTheY6AyyiaExhw7s7uLoaiDEmRJO55&#10;HkZQKUKMh0oapyhOhGEyN70Q+onvP//3BLSJ6fshx+FHRweNk6N+v+/YkSyDmClwPCNn+CSJaJp0&#10;AzuXkSrFAjzO9AxQpANl2Gp1RFEsl8sURYaRz7EcSdJxko5GI8+35heqy8tTokDwLC7wZLkgsSTG&#10;kqjM03CfYiYLzEti1GAwCqO0PxyPx5ptuwROgzII3BhNUJ5hT59eYznaD+PBePLkyeagP6JJKo3D&#10;uZlpkWeH/S6JA6G4ndZJ6Hu1qVKtVjl1+uzMzGLrpO86IVgehA5JIbVqEc43NdPQ9DRJwzAs5HIs&#10;SZBoTOLEsNNL4zgHozCJhyYYnAadwGg87LU7aRxlBPbCmbPVQgnoK45D2zaDIBA4fqZWLeVz5VKp&#10;mM8JHJMkiaHosIQwCBEkAbPrtTqKoThOqZpm2ZYkSY5jmpauaopn22kUsxRZKWRlnol9xzF0GiOg&#10;EpXyBVkQbcMkMKyYLyzMzeXzmV/84ueKqnI0o6sqBD0jAlIygefDCYVcfmF2nqHJ/b1t+CbD88V8&#10;juPZUul5pc9IuVwG2h6cZxmQbiTJAOvFMQY0NBnrgz5oJ/2zT5/eu7OtqVYURYaplMqZarU4HHUZ&#10;isxnc9P12uzUdK1YqJfyqO9SKQJkgyDx3Nzc7OxcuVTiwP4YgW2J+VnAVQT1A5Lw9Kml5YUZSeRX&#10;VlYEVtQUzXfhZfsO9HQ+wzDge8Cq7wcEihMoJgscTNA5hvQcC0Lfa415TuDYbKVYYmny8HB/MppQ&#10;FBL5CJJiimLmcmXfi9M4gRAPh0PDMGZnF+bnlqqVqTjEYC0AGEGURTkbxoimIpaFkAQiy8zsTDWT&#10;lXxAWBwEoRdHwcHBrm1bHDwsk5mdnS3Dvh6OJAmE0UGxiOcBICmgE1DBc5ymKUC2aRpDNOGbMAhk&#10;gQe35zJyvVoTRR4iQhAogSHAR0kSNRpHqqEmSJxi6WgyxAksikPTMoGbQJ9VK1UxA/VmGaYvwAmy&#10;LMOXFEW1Om2BF1AsFQTBth1B4GenZ6IwTJKU4UBw1PP5vK7pjePj1bVlAsdhJXDECfA4gmOELGcx&#10;hLAsJwxDcDKYKsoZAsVajRMkjgEGGI6lKMIJPMMy4P3pmXpWksHtpu3CVSiKttttBEE000BxHJbJ&#10;MKw6USReCIIgjBOOhY9CHMRhFOEkGafJcwVWLniO7Xs2L7BJkoiiSBAEXOs6XhRAxsVxlEDLjWEE&#10;eAlsAOWdxAjP8+sb64CMTDbbPOk+erxxdNja3T25/2BvomqSCP+wphtIUmZ5vlLMCoGH9GE2QVJw&#10;B0iCanWqXq1wLMcSlOc4s9P1nJxlWRqGWBmJEzgoNzSFkyLPHx3sz83Nw0NxCsdIVLMU4KhcRoAc&#10;dG0nDPz6VKFQ5AtFSeCAoal8NougiZjhIHyZXG5+rgIsx7Hc2qlVmkSSKChBnsgZgLNuAng4cFqx&#10;UK6Ua1iKKIqWJmkmk4XMDUJvcXGeJqneYKhMJjiGoUhEMmQ+n/W90DRt4GkIkKroKIZJYoYimXwe&#10;chreCjRNer7NMIzAS4BwgMfc9AyOQNdR5HkOsozEMWjUSYJGMNwPo5NGE4O4Gw4vihhBqrrd7A72&#10;j5vZYqk+NzcydNW0+Iwk5cRsTpybnUkSBAQWFqM0TkqcZOu+Y8WTidMfahTDUSwH9jCgdjje991a&#10;pXz69OmpmflnG3t724dxEM/PzyZpjFMYJFSxKJ1aWlxdmF+anWNpodcZv/bq62+/fRHFkPHQ1fVg&#10;a/tIt4PBSG00u2BbguEIiYeJb/rgAxMqIE6hAk9ILIdFCUiDXJaTs6AGTNszEYrIVgu67UcJYlig&#10;HlJJ5NI4BJY2LSWMHcPSu4M+xTKiLOWzYuA5jmWU8gjwgRMqnWHrsHk0MTXLsw3P8ELb9mDWhhMk&#10;fbDfRhGSIGjItfnZaYFjcpksxzC5nExjKIZEOJH4gTkcdNE0ma4WIXZQ6TzfGfSHYRixHIXEAYJG&#10;JIkDRQAbtNvjMHIBJJzIQe6AwXGKe36Ik3QQBDAnHkx6E20kSnxeylDQHo86Dx58YjlDOU95sRkl&#10;LolFpjqmKYwg0CR2CTw6aeyMxh3TtkFD9Nq9J/cea5oWx8Hhwdao19zZ2MgIYjVfPLt6SuDYze1n&#10;n9z45Na9u6wszC5ORykNuVCv1eMI2sCBrh4aWgNBFDmDVOrC3HzB9ZSMTFRLAryjOGLbSLUK8AOA&#10;SbblW5YPfA+xiqIol+OyuSyCILquL84VX7i44HtQ5rCDgwNwtywKssSVS+Ibn7u4uEi+cvV0vZCD&#10;CgQeauxvzc/UFmenACEEhrie1+kONMvVDSQMkJn6FKCaF3jbtoaj/vz8zH/x7W+/+NJVnEIsW7l6&#10;7cKrL1/DYaB7eHj58kWoEZZth36UItjK8trLL760trICDgc+n0wmaYq+8MKl02unGIqfnp5nGA54&#10;zHLcWnVG5PBKqep6AEW9WkFee+Wa7ao3btz97ObTDz48HE+QXIGtVOoxTAhwcqxoiq597vNvXb1+&#10;XTGVucXp2nSFxuk0wQ/22jvbx42TvsBx4ApgV9uxS6VCksRRGKmq9smnH520j0WZ9EM1ipT7Dx8e&#10;HG5Va/kwtASBieNwMOzwPAP6ExhjajojCcy5s8sXL6xNV0uh7x41Trb2e612f6zo+0ftiWIPhsbH&#10;H9765MOP3vvlk431JyeNvZ1nj1uNg9GgB+zGSyIvZlGMDoL4ygsX6rXSdLWQyQqVapVkyQsXzl28&#10;dHZ2qn71wrm3Xrvyj/7gzS+/c3GqXOicHKcJUixli8UiXH7l6iuvvfa2bft/9/0fPri31+v6Y9ja&#10;dxECI1AUD0OEJEnIUlXRJxNwv59AGhqGpqthFPihP1F1zwcNKTMsNTtT4xhRU9z1p+s/+tEH9+7e&#10;HvYHtu1eu3r9q1/5zSuXrvA8X61Vz5w+PV0pnVpemJquRLHvui6w5cXz5+ZmpuApve6g2+/duXf3&#10;qHEMdQrjGHoeRoLFguvaUYLI2fzYtJvtjmfZ//gffFvTh3/9g7+MEPSo1VlcXooCT52MojDkBfGo&#10;0bp99/GHn94+bLfvrT/ebxyoxsQPPeB0x/NGY6U/GlMMi+FUrlCsV6dUVRkOu51+e3P34O79ZwcH&#10;g/WNo253oOsTUaLrs9X5xcVcoeI46aMHWweHJ5CjMRInWJRiQX/c4mSe4biT40bseWeW51YXIZVE&#10;UaCcwIhSP0p8moTCC7BBWI6VZSlOounpupQRYwwJ4sAwldDzJYEHMed5jmFYnhc4tgvedz1HkgQC&#10;JaDXF1g5gDtqOhaDggfSQ3mBzOZkkmDiiGi3+rpmMvBiqRSLJJmDMMeJFyMJJ/CUQAaRf9IcbKwf&#10;7e+dDPoTFMF93+/3h45t0QxQlWG7I06I5xdz03NyPk9TWAQcyOIolFjED5MozEqixAhogo3ViWEB&#10;MEwgPpSiBakgcAXHeS7LRIED51CwEgo+kDRJiDxN40i9ln/p+oVTa7OFvJDNsDxLV8sl+H/90eDB&#10;g81OSyUxLvYRfTxJoiAj8zxP4RgOuf18QTSZlWQ0jtDYx8KwKGZmajNZMeuYdq1WmZmdZlgqSaOp&#10;Wn56tpiXaYEmfMuRhazAciSGQ6KGnisQZI6DYHKwnJxcSBMyIwKtM4ETwVIMbezYkzhyRYamUITE&#10;cfCvIGUsJzAtP/Dj0I8IjJSgNLIEg4dXzq5cOLXgW7qmTFLYtsaxnCSeP3VqeW5u3Bt88smtubll&#10;yLHnscPQ4aBNETjcAvBcLOQknq1VSlB1qqXS0sIciWNIEpRy0lS5ylA0S9E5UWYorJCXcDQBgisW&#10;qr6LpjENvsRQVlOhZXjO14ZhxXEYRBZ0RrkCJ/K0YxmrS8sUQcMZp5dmSyz9+Qvnf+fzn7v2wjkA&#10;A45ixVwB4gp7mr6nzMzWKULYftZoHPVt3bVt0/ccWDoa44ZlUwy9tLpw/vLZqYWqlOUN19FsN4jx&#10;FCNoms3KIoEGWYEsZXgaTSuFPMuygCgU1I8oTdWq1VKVZTiQ1LzIX778KssW0pRTdRdUZG16iuNI&#10;oJF2a9hpKbaVMIzAcqzrODv7e/DoTCZXLouFAjW/ULt+9fK5c2uua0aRK4isaamjca9QyAGkRIlH&#10;EFDbmMAxPPucdv1wIgiRnEGbrYNOtx2GYS6ff+ftd+r1CkFgg2FvNB5EESSaABhTx8//m2SghaAo&#10;IoWEjEOodixHczyTyUooiSJ4Wp2q+KEDuVnIZaGK9nptkNoEgW8920TiJC9nGJKqlioiLyBhDILM&#10;dVw5KxEY4limIEgUAZ25yHHCZKQHfgLGQi8XRUEYBThGwQNdO93bba2v73bbI3ACTdNRHJYrRZRA&#10;VFVxHEfOyLAEkqSgZiiKSpIkgjxv1VJIeBJa+hhKdRIj0BrB03XLdH3I93SiqXEQlstFXiQFgWE5&#10;Jowj+CdNY0FggRmq1TIv8SCWEAQpFAqGqsHgI8VTiiJBrDAMHwFxuB5BkrYdgVVwGpj9vIHzfQwj&#10;uu0+3Go0Gm1t7gq8CEcQIRGGpaRgWX7kIevP9sDu6XL21Hy9IGFIiGgTxffDu3cOnm3sAX2VM7zA&#10;kzP1ij6ZxL7HMmh9KhPGliQzHE/gaAo+PLO2liIxSREomtI8hZEJJ5Gg27Oi5Ngux3PFksxLBMsQ&#10;GVkMXK9SKtTyMhq6MkvXKwVZZmgGBcA0GvuVQhZPo+2dDVhmkATZgpDJMbYHHOjjRJrNSwgakTQG&#10;MfF8Q5I5HEcZhslk8iA3KAK3bSOM3F6/o6qqLMtRGCmKgiAIgZNxlGQyGdOwTxoncFoce5Ik5PNZ&#10;WKyum0cHe1HgxWnYPmloE/Ok0ZGF3NFhwwKCd5MUuieM2dna11QzDL2Tbv+42U1JipNkxXaPOh0X&#10;xh+q1h62DWdQrQOBYbahJ7Gfzwm1CgzaveOjVrM1npjQ1KJOFJmhA6DNl7PA/9lyBkRwjMSjUdDq&#10;uJxY4jhZZpnpagFUS0pA7WBgLYYW9DqWakS3Hj67/eSZG6ecwECCHx8ak0lAEYLjRSTFcHKm0e52&#10;hz0rtUxPS0lElHiGSvOymIEMJ1mepxE8rM3mMCrsQeWfaEEEsyHCdiOGZkPfLeZgey3xfT+OA5om&#10;BWhMs3nDMrvDZrnEY6ntmEG1wi6t1ftKixbJ3mTgen7KloQAABAASURBVIgf+xHikSyI8JRieI7P&#10;9AaI7frwCMfRo8TVNAVLE4ImojgkSBwEECPgrmcC9xJAuWkKMsLzfZg0BUEMyc1iqGfrUNYxPDH0&#10;CU0ny8tsNouiRNJqdcIwpinRNJO7D4bHzfGpC5cpifYQy0+9IA5oFJku55JI3du7p+hHpBCdjFpd&#10;ZQDiJImCTC4bpYHjDNVJ46SxO1aUJ9u7I93JF6trp8+nBNtXjXK5MFsv2eqQJ1A8jfLZDEaQH3z6&#10;7C//5vbuwcn6k/7609b+tuZZse3qBBmFgeL5g72Dz1B8KMiwS8k8HzX6iDpyDMNBiaAyhZQqFMuL&#10;nCCGMWoaiMCLuZzA82y/D5LGgVmY74UMhU8mo6yATleRpYWZ/f2Dpw/WQ9MTaSInEeUCdfni3Buv&#10;vrC2PPdP/vDbv/3NryzOlmdq+bfffO3yhfOOZWMErtlmhKblaTlBojSOcBQhccJzA9u2F5aXuv2T&#10;FPGzRdELbWU8GfUH9fp0GKeqY9579CAIILK1o6NGrlxJMGqsa1iKQAVRJ8rms/Gz9caDR8fPNq1n&#10;Wx2cBrKUhn0tjdJ6scqQFIIRjMjX69LR8UHzqEPBg0ME8vWlazOXzq2dWp4ulmUndL3Er5YBjKxq&#10;WZXpuWavC30dQaUSy2iQS3Yq8AxOArkByQP9IDRN67puWc70dG12ts4ykWmPoDJPJqrAU4srq3DR&#10;1sGJqrssI4uc7Di+YdiaboLEclxrMGgRZMIwjGP6/d449J+TQRylDCMU8hUsQgmEWFyYm1+gnBCx&#10;Q1dRtcD3QU4UazWUxBESZzkQVinHUZVSplQuyHKu2Rn5CVVfXIQaOz1T5VhMG/U9S6tk+BxHrM7l&#10;F2eQLIcbk9EYItvXfvGL99/79R2UIvJFUhAQFEXSBAUK+/tygIBWap50FcXCULANASnf7jQh9XI5&#10;MYoR6DAJghoN1SREfTvoNTq+iaBx+Ju/+dIXv/IlVhT/4i/f/fO//OV3v/fT+0+ePXy09ad/+sHP&#10;f3LjeK9dzGYoCh2OerqushQNt1ZVo93uu34qZyuDkXp80of0xE6O9yGhJUmam1uIU9S2fZHLJGEy&#10;Nz29uDh7887NMI40U6MorF7JWdoIsjGXz87MzcnZvCAIURw6rgVk4Tg2QTOcIKRpqhlmkiAUyXi2&#10;Bz8e7B/tHRwiKcZLnO+7jusGQWSZfhyjPCcUS/n+sO04hqJMNp/tHh93oNbiGMuyYj6bnanXBJEB&#10;7RClUQbKuCSP+qNn609tU89mpAtnz7z91pulQqZYzM/MTcs5KZvJFgqFyA/j0FcmfdPUSRz1PBc+&#10;qJOBnBEJHE+SJEpC2/ZAUmTlTLVapcBVkJOmnc1kojjiGIoX2dmpmZn6VL1aFTg2TqIwCJIUfJd3&#10;YXiMoQxFygKfxpBXThDEo8E4cgOOon03GA7Gg/6o0WyDKwqFfCEvCwK/ML8ATgahAJQqyQxGxFFg&#10;Bf9/jv77y5bkOhPFIiPS+zzelK+6df1t7xueIECQIDmc0ThKI/uTlv4LLelHLS0tLS1JT+/NvDGc&#10;IWc4dABBgoRHA21v9/Wm6pY/3qX3kaFdOH1QqJOVJ3LH3t/+9rd3NIks4nFlqIomyphytm60641G&#10;rdltd7e398Cq5WrJS2IY+gjBGFWqCgoDB0YL+BMmWFUVuC6KfApnCBhfnJ0LGG0Ac3B5STMw23VX&#10;4/HI9cPZwn9xdJZnFVchVdUwx/EcEQjfqJuGDnmjAT4YLQVMbM3iSmTImoDE2WSpQ5rLkrucQz7B&#10;T/DDZr9z8+ruZr9Xtx2oKCLHgZ5u1yA4VpkmHM1hMrSYjLMwZllVFZypm1vrG2u9brtV67XqrZqx&#10;0WuCClQlEVI0jJOyYq7r5VA+ACGyBAIOfLu3uf6//Jd/dPv6lYZj37x65eb+lTdffbVp25PhxWw0&#10;LPO83+kDeCI/yvPcMLSabWVpbMN8Qxa5slRFEsCEhid7Wxu2pqmiAPnQcuqIUZnnIL5lmcmAhLKw&#10;bAO8MZ8vWUWKvFJko9Ps1B2735e7XTkIgsPnB3matVsNgWBDV4skFhDzptNgtrRUpe5YmqzCsiKP&#10;l4vlbLqIotg0gdZFDhdlAYwXCxxpN1uCQDbXN5rNpuu6xydH88X0Aur06Mx1ATuzWqMuKWCRgIHC&#10;sQA5JUpYEgTHsuqmM5/MRUHWdX2x9HTLDpN4PJphXgTX+b6fZdnBwYvzs9HD+8+OT0Yn52fT6bhW&#10;q5cllyblw3tPIa3KgkviLAwTkYhlVh48PwYSZIyC9/zAPTk+5jBLLkfsEuBvfa3nuksgTVMH/V0M&#10;hqdJGnEE2nWyt7+mmiSIV7ZlwJZbjVoc+qfHL9I4geyEyTqcexCEfN8lHIc5WDNu1O04DHmMq7Ks&#10;qkoRJVgZfuEJD3kKUXMsSzcM2J2qSIBkyFZ3sVIlGdbXVKgpmiwSXZW3d3YqxjTTmM0WYZz6QUQw&#10;YYwFgQv7rWgqKyJ8q9frHhy9YBhQUNYbrSRO59NVmuSSICOEgH0wBzlUGboVBEGSJDYgJ0tQVQJv&#10;UFqmaVyWuaZqQewTzGFMwMNJknmeZ5hmvVYHYhJ4kZWUEKT/5v8INUkijuN0Q0OXTWCkW7rrurAR&#10;Q1VLlgPZqKoGN4ATNEESMW9oOug5SZI4jlQVrdd1eMRsNouCsCwvUxvw0+40eYGfLeYmUJJp85jY&#10;tm7WmqOp67mJadQ8Pzw/Px+cn968fmVzc820BEAbVGtFFiK3kC83WxHEVEWOw7hVb+iqxOGqXreB&#10;b1fuIox8GMM7uvn0weFiNrFNXcCEiPxitRIBIjynyjziciJR+Pn4yRempZqWDuS91m/TIsvC6Ozw&#10;mOOQosiwVN2p6aom8gJ4uOKQU7MFkQeig8SEdDg/PcuTuFGzTAv0ZUQ41mk1ZtOxIPCyCm6AyEij&#10;yWS2WFbg7SgE8vQ8CE5QFIWqamEUFXnpui6D8JQlRBwLGJ4CidJutx3HglQCGoyTZLl0VzOP5pRn&#10;xNItjEjg+bSgiIl5gbd3r5YlKipEK5rkwE2VH0SjSXo+HMH3ruxvm6Y6HA5phQRCHLu2ubYpEEER&#10;FSBbL3QvJkMs8JKolGVVUYYIpogSUVis/GeHQziUPTmdHr+4WK1cILvh5CJKw856l5eVJKN+kKRZ&#10;wRD+9P6zj+89iNMcQTpRhBgP+c0qEqclpRghLs7yiqsWgZtlGUchYtCsGoyWkFCIK1mV1myV4xjs&#10;4uBwOJ/5QZiBlIRed7qYcwL2wtV8NWWElqyYTJaLlRcmYVFmW9ubmKP1GuqtNS/Gg7RCy2BRoWJz&#10;q9Fq2MBUhKdB7EaRr2mybaEiS1r1mmWbssITjmZpIAl8mmeCxJe0SJIIfBpEES9eMuR4MikpU1Sl&#10;SDOBEAAJJBHhMUdglxgCvL3Vr9lWnlfArkA+PIdTqM85QgRRXHU21yEYsGAch41GDYAXhXAIkwXR&#10;xItmZ6Pzk4vz47OjyXxGBClMgjRduO45JiVk6MwLKZH9qBov/f/4Z3/16NmhFwYrf3XjxtVW08mz&#10;SFOkNI6u7rVeedV54/U7r750ReZ5U8eWbfnBMogWaboK/BHCQUZ9kBkvjqE5hB44AsvSKKOsJDwi&#10;AsvKNI6LF0cTgAcEFHKhWa+JPNrdhU6hDfTFUL7WM2SpurLbr9Wd35Ab21jbvHX9BuTLfHY2mw9+&#10;/vOffu9vf/D//H//Dx99/JmiyqBh/vFH//hf/vRPoyiSZaXR7kRJEiZBnAaUyw1DFXj+xo0bX//m&#10;bxV5KspEMxVRFrzQm08Hk9Hg+Pj0xeH5j3/8Qb3ZvXHz9nf/8Pe//LUvA+18+Mmvfd8H2RcHoarq&#10;hKDR2Pv8s6dxhIaDiCCy1oNibIfuSpPEza3Npev5Ydxb34CToX5/fW/7yisv7bz+8s7OWtNdDjxv&#10;XOaJ53nzGbQVCHZKsHxydPGXf/H3wBWaIsiKYOhOXnBlheC2rCxczzNNSRT5vKxWXnD7zu3dnb4o&#10;Fi/d2ZYV3vd9iqhTr0dJ4XulIltHz090RYOEZRwBwuUQlQTKSznlgIqzIqeul+qGVlIRsiwI2Mbm&#10;1Xfeee/Gtf1XX7p96/q1a/sdS1dv37y2vbmxu71FOFaWrIDSG/rtdlNXgWKUdrdj2bWVFz15dgjz&#10;e8zzL06Pzs7PRZUvaQbvbr/+lS+/9d5brzVrwBtVFEfn5yNBMgxHrRhRdUOWRZ5HgkAqoGigYw6h&#10;quI5HnIWXeYbqrf0dqePwb8CMnQuz1gapwyxqsoMXQYZ88f/+pv/+l/+C8tyFis3DJPNTaduo3bD&#10;2lrfgi/1uurezvrLt3Y2em1JkE3D5gWht97b2lqv1Zy93Ws1pxkGEWRTs2lrsoK3N/tR4H/++b35&#10;wr+yc9UxGnwmSkz5l3/8L378i5/cvf9IgV5TxjevbXQcWeSS/SsbQOKWY0oyaTbMnfXOjX3ofDZ1&#10;xYA3UDpPRJBB0GqgHJUwXihx4Oen5yPFtLIcKmAo8URTVEWUIj+cTKe0KsEduioncSYKahah0xeT&#10;pw/Onj86p3mFKuoHbhAHg8E5EGij1dzY2s4YmSyD+dKfjBcKL3dbXc00VENVLQ2IAFzVAJlm6BlA&#10;Nc+BhPb31qDBymni2Gan2zF0S5ElTROBpudLV8CSLGhA90WaIYLHszECzuEEGNKEQaZLervWwBVw&#10;y2VZBcbOS8rzEsQu9j3Eym67HUATukxMojWNeqvuSKoIjCZIysr3MOY2+r2aaT+4+3R4uhwOvV99&#10;fP8XH3wyGg5tw2w4VlGAXBZUSbcNu2HaG/01yzAJIw2zoSsWOJ+IhCcs9Ca6jgB+rWZdwrylanCO&#10;kCb+5mavqqDbY1XJjweLw2fHjgnYsOy6kZYxFrBu2rCI7mhEQcCnFaOmaXR7Pca4LMssWwPPQAho&#10;RauqBA9jTtLV2nyycnRbwCJA6ur2roqFllNv1xrwlkVpfDqJvQijar4Yc6gyFNFWpc1u3TREUUAi&#10;jzr1ejBfqkTs1pytTrfhmIoABMJBUnUalmkIW+ttgUcJ5IcfKaICYIDar8pCo27pGs/K/Mvvvz8b&#10;z0+PT157+aVeqzkDojo9Xs2mDQtMVmUiYIZlUamKanhxAYEjiJNlEWj6ytY2V9KGYViarIpcp+HA&#10;cm3D1jhJE2Vc5YpEfH8pEGyqmgFXGOIFQRKVNM113ZEEWVfIle1ut6vtX4OcMSfDiYjlYBELTKqp&#10;RsPUxCpnQdSpOdPFYub7Z8vZJ4+ejOcuQjjJE0yAv5aBv0xi3zFkiRRX93rb282NDZAZDaCttfXO&#10;9Rt7RRn11xzg7tlsHoXpo4cH0PKxikmShElVq0NLnBlm7Yu7T//uHz44OZkNLiYQsrWNTponxyfD&#10;6TJ89OwozVme59D7T2aDIIwvzicgzIhIvnjw+enJkBWipdd0xQjDGL5rGo2qQIC6HJDho/ksJLxg&#10;O3aFCeMJSFuB50+Pj1aLmchDRhKB8GHgSwrX6zdaXYcjDFK2nHx6AAAQAElEQVQexmaMQ1lWQDhv&#10;3bimCLhIwif37qOsqGumO5lkvi8QLk2iosibzaau6a1aSxEUWYAw67A7QB2uKMszVRRQVUpEgAJZ&#10;s2qr+cqyLRB8sCWapTS/ROPZ+cmDxw9oVbZaLc91y6II40QzrArxiPEY84vFArRwt+NwXFrloS4r&#10;6+01x7YtSIOanpWx6TiNZpNwnO/CMPdyoK4oSlUh3w85jpQVg852uVjohmEqGuCqXbev7O0QkZ/O&#10;FmkW66poGaYoCBQxSVVKhjgiRH4UhxGqmO+7XhxxEk6SkJaJ7ag5TZbBKoyjOIhX7rKqSkRonMZh&#10;mLRrtW2Ya4mKo2gYAelxAAbEMM8JrXrDsQyaFwBgAXKuohAF09QpzRWF9/z5paN4HswWBCWMQD8p&#10;KhQHgVjN9ul4KsCOCJVklOdlHIGoExHhgRLrrba7CjgkzOduFiZAKctFNJv5WVEwRlNQi0mx0bBJ&#10;VnYgua2a50bgUiACXqDNjiSpmd1QZBO3elaJoih2F+7MD6M0KvK0uHHtBmMVQgiMR3kZuvF0suSJ&#10;UIL0LPMsieDjaACnHCqFUYiqGga4l8CwB76cJ2maJq67PD870UyN1+RKFEYLP86ZadU7vT7stCio&#10;561UQ6EcOh6cw9e73fZ8voIyG6RJkAS8QDQNRJvnNCyO4wzj8kyg1+m2rIYp6UBfXAXVgAau58f0&#10;YuRVpagrSt3U19ptfzluNR0By3GEnj09N3XH0J3ATb2lNx8vaSFIxF65WZGjne11TeVaTUNVIGhF&#10;lZY0R+PBDHZXd1qHJ+efP3h+erZMchyFiBd0STa9MOJ4tLG9cXYxPBkMn52cSJbMULZ3ZeulV15h&#10;TAQPxUncastOzbRMh0PSeAJ4LG21TpMqCNMMxMoiQCVCBe+YDjySv8wVOPGo8TyJ07xCYhgjSOo0&#10;hqCjKMwKVBIVH54dhpk/WY0Bloenc4YF341eun31+bMXrOJkBRotvtNdzyhyw8Xt23vb/dbw5EAW&#10;aL2pEYGphuz5C0NH1/a2aR4bmlSzTUguy5DKPFZkUQBliliaV64fj+eLpCjzihFeAfbIoqxMMgng&#10;KwpEFBJIniwfz7yLwayMuTImywmAgq3311pNi+DMaSCrRtxw/vzg9PQs5Ylk27UChkey0GjYtqOf&#10;XhyH6SqnKdTTME8HkzHl+LJCPE8Pjx8dnD/ndSln6GyYfP7s7Fd3nz14OLgYxEQS7z95AICBebwk&#10;SYrM76x1d9abQMK0jF+8eFGWFZQQxOVR5PU6NRCUqozsus2IOFvm8xXav7ovijzAKcuyKqlCD4k8&#10;KBZpvvLdAE2XKE1KqL+GQpptRRCrjfUuIA3s5ET64PExFjhFF1VDPbtAZ2cTxkknp8Ozs/HKixdx&#10;7qbs2XH67HCMsba2dWW6iuYe2tnZydNkPBpzBLdatdsvX1d0yU/98+kYDheazfrVG1fiIoN3o9Up&#10;86JeU1999bqpOZOBiyrV94onLw4+f3IvK9Pj4+d7u+tbGyDN2yCaJ8tVo2Ocnc6SuGq3UacD5ZrC&#10;zl+7fb3pwBcXlmWltDobzEZTd74IAj8ZDkaji4Ghig1HAR3Z69aAvYo4TzzkGPW1zqY3i57eH0K7&#10;uLa23mrXKCpLngCiFqtU0VRoTyNwEM0NTY+TEtL5pTuvJJH/5itX9rYaHEp299ZfevlmFPlFUrz+&#10;6mu9WvfO9Zu6qvq+m5cUfhoq0tRc1LK08IhAvCBGiA+j6sHD4aMn09m0Oj1dHJ1fgItG46Fja7/z&#10;ja9d3d2q181Gq66pQhwEoRd6Cw+qz0u3b5+cnP/dD3/8wa8/e3xwgBDWZPXg+cHx0dEX98+eHQ8H&#10;y9nx5Nwv4yANHz155PtBvdbStEs+SWk5mPrjWbzwMmjtwygnHFIVxLGi4UimytG4JKwSsABMxREC&#10;U/DZYsk4VKsZV/b6/6t/8dv/h//1H/zxv/zWV77y6le+/Prv/eG3NdP49PNHH3/06MEnz4bnw/2d&#10;7bdeuf2lN15TGL69f/X9d16rOQrHxQQXeVyKvImJoOgyqhhml9VqPlsWZQKR/e63vv6tr38JV4zx&#10;hEDzBNp9cDFaa601reat/RuNVvPnH/yMUuYuV/WaqYis5Zhvvv6aqmqGZTabzUajgVnVbjW2N9ev&#10;7e/Bx5XreUEEtTCMstFkMZst3IWnyrLIYYL4brs9Go4UWW7Wa3/4u9959ZWXru3vb22so5LCFbi7&#10;WW8oklyVtEL4/sPng9F8NJjGcbq5sSnLMmOM0gpjSF1cUp4ywam1XNf/0T/+BPLedRfT5XSxnMdJ&#10;GIQ+DN5abdB4Rq/X3N3bfP3NV1RVgDIAMbWtJkJYESVZEuI49jyv1Wo1GnVVgzZGgafAmCIM44px&#10;UCTGw/FqOotDX4b+QBaJILiuW4GBtKjKtMgSx66vlt7gbBJ6MYQQdrqxuV6rO7Iitpv1brvJYZbn&#10;OZRnhvjFMpzNA8LLzXbXcRpZDnOfyDJU2Phau9tyapv9tW6jZWoKh8qabeqqyhDSDKPMIHfcvIj8&#10;cO67MxsGIaJU5unu1ubuDkDWBqIReSHPU0qLJIkQV80Wc1GS4NEHBy+Wy0UcRxA4VVUEXnJX4fnZ&#10;aDKe1+26BvEQcK1m2YYO3wIfq7ohyypmly7a3txUJWWx8D/79C7P8YCh1Wo+ODvnKEqDJE4SSSaa&#10;SnSNb9YtHlc1B5Q77vfAoY4s8Jqi2IaZZxmYSosc8MdVTFOkdt0mLHcM1Ta0OIxiLzQULUvSjc2N&#10;nZ1N2Mu169eBcn0/BEn37NHjo4PDIo41Wd1c7zecmiTw4FjgBbiy0V/rtfs8xrqu6qoMgLQtE8wA&#10;MQcGQOC4suzYdRlz7XotDQIJI6dmabpm23arDgBGrruKo6jb7YCpkR9ZmmVIhq0b8JQii5LQJxy3&#10;u7G31d6Ol0Hixy3H0STx9Zdfgkefj4eTYOnmSVZVSZqNRpNazVksppLI67q+t7N7uR2BAPPevHmV&#10;5/Hz5y8gBSAopxenzZbzyss3Oi370mwMjoE0FOC/wjDsdXsbG2uObZcl0wzHMhuaab14cVwUhaFb&#10;BFAoS6quQZMQJkGWV4oq3Lmz3+kY7oqFQdBpN69cuRKFZeClIIgtyzI1c7FYTSbzLKVJUlaUWZYq&#10;CmKalJBijx498VwfgguipwZnGqMBLTJDUSBetmnphlaUSQ7QYhkvcYoiJ3nmh4FAMKBUIFQSKlUW&#10;ZsMhHLP0mm1DUy3TFDAvSVKSJLIi06LkMbEsCyZtiqLohkEw/s0NvKKqcRgKhORJ6vv+YHSh64ph&#10;aGBGow7o0Nvt9jbwS6+vKbKsKGmRVxSBEygtS1q6ritJgmnqtCwkYCjGBmeDu5/c6/R73bW+KIoc&#10;x8Ekm+dJzbJ5jCSBKJDFPE8pReiyXsIkstVqXdnfX8znEBdwAuChyPMoSleu6zhWrWYnScxhXK/V&#10;vMB/8vQ5q1AJXYpd13XduyS8OI7STrONyqrMc8gyWLvV6Za0QLRKi1TRVLhCEAddgSopiiQB1FlV&#10;2I4JZlRVFUY+UAHHUKNZi6KY54jECyWlSXLpdlUXOVwpEpQwDOkJYmK59KbzBbjXC+KzwfJXH39x&#10;NLgQVMWydVShNEKruVsWVOAvBxPgojCOeQHv7m5DvBhjRV4ggCvgIKNJlO5ubGqi5q+C2cylJRME&#10;QQGXGkqWRYgA4ZaT+USUpUa9BU+0bOv8/BwWAX/C+V6axmkWgUtNQ0OsgCreaNTA7ZCbllkH6PKi&#10;nqS55TgXQzhHTRiteA6jgj5/+qTTbGGMO92WKPLTxdyqNSjHL90wL0vYuCIr4F7Cc2WZY4EsgToj&#10;H0LmOKYAcBFRs1svqjzOYo4DjoTC5mPMh2HU73Y1cBbiaF7QvGJFWZY0yymImE8/ulukJWPcYrW8&#10;efN2mdMkznkegfHzhX/w7NT3Y9OocUjw3ChOS8AL3JBnVbfVg51mGdiVsRKPzmfLRWjB5GzhTifu&#10;+vqVZnM9SzkY+1QcdoPw8PCcliLcwxD/+Onz8XTCiwLh8dnZyfOnL4qCI0TkCBEEIafFT376Sz9I&#10;Wu311SJqt9Z5ovpBHiV5kecEA2aFNAG4lVEaEQHFSXL0YgDPYhT4H4FtNEc3r653Oi2AOtyT5J4X&#10;LzVTk1UoZzw0n6KEOFY8eHDhuoBPlBfp82cnLw4RR4QMnpEmLM83+n1VknmInKL6UShJ2KkZlMKG&#10;o7JMRRHrppYkMQDANM2VG/leDAzU31hPaRHB3DSMiqLgBZ7wBGJUUQY8EydZEkHPJZt66/x4LHAS&#10;YjgIotD3VVmkRQIFJ0/dVsOIghBalDDKR5NZyUrLNlRZhhEPKMKlt9R00bRkL1iejc9BWiyX7sJd&#10;iaqoaHrBgPYNUUJhiipOYhxMMEArT8fjgW5qgA1aJjVD5yoqIOYuF8cnLzjMQVNRMaCFRQecDnBp&#10;12fzCWXc2WkWRmWWo8U8ECUzywpZBkNUKKeCwNEq9/3Ic5EsIdtxgKiTKIJxL485TZa81SoMi/7a&#10;xu2Xt/auXhlNR+99+d1+H4FDAh88V/b6jatXtzEveBGKY8QL+tLLPv7sQc6R3at9gZfyjLp+HITR&#10;6ek88JaWYxe0CpO41qz944//9n/6d//vP/2v/z5Kg263vbW90et3IVZrG5uMw1la/OIXd+89OPz5&#10;L38F+q3T6eVJfnE2AIuWy2CxctM86fS0N97Y/Vf/6g9fun3N1kFiFZigbrsJ6ovnCGDy8DgPw3ix&#10;WPXXtl577c2dnS1VFRbL4XIx5DBljC5m01dear/xxmvT8QgSnxDUbhs1p7F/7VpVlQIvFJRhjGTN&#10;yAvOi/KsYLCFlRdCRv/617+ejEaypLeba8sFxL0eRQnGvO9GNKYCJxdpAckFDwIqkGVRkVEULI6P&#10;T2arJS+IkqhQWNNNEFa8iP3649Of/fzzyXQpKGqc5gjW8V2gnVqzAUVTU5VazcE8YZh88Mtf//gn&#10;P6sou7Kzu7Ozo8hamhW8KL3yyiuvvvrqt7719u2X9+68cku1FCJzw9kUkjGOIlnVwzj1w7CgZYVR&#10;kqIoRhwS1jqNRl1QFLS+YZi2eHV/84/+6e9cv36dYAx5UTHqusXJmeeHiWVr7nL8y1/8+LNPPj49&#10;PqhoOpqOf/DDf/jrv/2Hx0+Pjg7Ox7P542ejgxfPHz188l/+5MdffP7EXcWBn8uCXLtUfQqE7/nT&#10;g9ViLksC/FzMwP2LskKm7eRl9YsPPrp3/zE+PhkdnZxWXFGrGePh+ONffxrO/X/y+3/0k5//7PD0&#10;VFVly9QMHVSy/fTw+Je//swLQtfz0jQFc2F+nqb5YrE8PDyC+iTKahgVrpdWiK83W5KqN1p1WZRA&#10;M/G03O6upWFSh7yUpTKN6o4B3cOX3n7n6u7VXrP1/jtvS4QBxTQadlakTORnnn//2dFo6mqa1Wo0&#10;ZVn2/dBzkzDI8wzPJsF4NC/LkmFm1XTVEPMixLjAXFHmaZxEsAiRAjhe3gAAEABJREFUOEFlt17Z&#10;n85Hzw6fQboyhjRVbzV7ApaKpKBVlSShoalxGDDGFFUHvp7OvSJHZc44wnMcF0VBFkeBH6YFVTUV&#10;EK+ICAqKbUiarpYFsCfSdaPZbCqKVlBm1xxNV0DFVmWqiIKpW6KkLf0wo4zAYIzDwMlxlnqBm6Qx&#10;aBRTVeFhPGKGosFYT0S0bolX97pr/Xqtbq28BVAh7B3WlxU+L2Koo6enx4RwhOcrxoIg4HDR6pgc&#10;yWwHXI6ixG3UajwnTCYzQHae56PRlKtEjvJVxcVBKmB1NYtU0ZBlVdcMHmiJIciZPIWeZ0Vplqax&#10;LEq+GwCny5KUZLSseMOyEQZ/MKdhC7KiGVZZZDyPdENEXM7BCkTiOMZDueN5RivQZzy4qaQIVVmW&#10;CQKGwCiSHK6CKimEqiJlVjfUjU5zs9sREVYkoUgzHpP93WswGP7L//b9pw8PHbPOEyIJfElL8HxR&#10;FH4Ag20EDqFFFvmB53nr/V6v18eIEwQBcUB2K80U7bq1sd7XVQ0sAciBSrB0wzRUTVMJ4jAYyhhF&#10;NIwjRdF5AZh3qemKrhisJDQTSWXc2r1T+JklqxoRaVihHK2my1bNwQwBVIAQD09PBqtJVCaMq/au&#10;7kG3BqViuVxhTFZLT9dMxPB0OucwD34eDRdnF2PDsDAWnx0cw18h9Enid3pNw5Sg/xEELk4iWLks&#10;yzmcJQHUveCzzx5Gkd9oOBARMH0CGT9dhJ5fd2xZ5iRS7V/pNRsSrYqz84Otnd7GpsBQQXjc7fSn&#10;E3e1ioHgYE3oUsosj8I0CrPzs1nN6Ta7TfBVnlXAF3FEwxD2DCZgiPvm+gZmVatRcwy102qwCgFl&#10;ZHniBX4QhrwoO3ZdUZQkT0SZtNp1ML7RNGxH/024CwgNdA4cZpDoEHRFkbIs4QWc/eaFMUmSGKAL&#10;eNY0DVgPY6iqOIqimuPUG42LwZmsiLCFxXyuqJJAcByGD+59PptMIOKr5YoXhBKEcMVMU4dM11XF&#10;1A1JUpKUS3JyPloWDJ8PJn4YuX4IIciyAgiqKLOyzCBhaVlWZUk4DvbX67Tj0F+tFmkagXWs4oIo&#10;nMxmj589nU6n9XoNUg9sACJmtABkarIGt3Ecpqhaei4hhGHYAR8EUZKks8myKCiQgCIqPEeAHl1v&#10;xfPwKALr+JevEG536nX47tGLUyAZnhcFLEo8iXxPEATQ8WmaQrw4jlNkOQxDeJzj1Pb2dpy6DlkG&#10;bwanawViFWnUO+4qHww9N6AzN2p027KsqCov8khTLn3SrDckniiqQAhiXDmYnmCxEMVSEqr1Xrfu&#10;OKZjV4ytVu76+rofFOPxsuLQi+Mjd+VCUIIggW8D5J4/O6KlyCopTaqKwsS0B2YkabC11et26ndu&#10;XW23akm6KrnAMIkGsqCik/FiMl5Npu5oMoecnc0mRVGBgpd5tVFrqpKYpxAORhBfpJmhKe1GMw7j&#10;0cU0S2mtbgOhlVUKloOrwUUQF0VTFUN3I89qGt31Zk6TJANuS2RVsR0HsBQn2fn5eb1eq6q803Eq&#10;loI3SloCboF/6jVjrd0GnlcUbTINvKh4cT72UyobdlGh6TKazf3V3Ds9HkxXLq9ISZHHSQxXypRk&#10;IasoUSUTbOOJGGf50YsLdxUCPqMozLNqPvPPTuaBn4kCt7bWq9c7itp8dH/wDz84UiT9S++912p1&#10;igIVBWRZDI5Nk1wRNVzxSUZPTlcgfPOKFyTNC5OSCWnJDUcLQVI2d9ZKlpegzAouoxzFuCRlyVWT&#10;YfjwbjyfxZIoXZzHV66sv3hxDpVRkoTDw6eWrW5t9cFjBCu6Xvd9Wm/wisa9/MqGLCFNw6Zhnx5P&#10;MEZeWJ2cjQnmr127vpr43iLnsHJwfBYFmWEYDKWiikazAUUlWD6bLxm8Kk6W1RyMQhLBoq4ryWWd&#10;ZfOFp+u6pklABaIopjnL8spbJVnKMHxD0g3dsS0HAgo30LKAf2he3L62tdbuxovlFdBEDslKyssa&#10;oyUrs6oolwt3vgwKVvGoqDkyRzJRxEWaAbQ+/eIBhC9JSbjKTc3kIcAlyrLs5Vdf7vYMESPTgERX&#10;GMr7LUeRMRzKRXFBOHmtv6OaVpaXOWUcIt1WF1UMY6zp+mg0AVIp86xZt/KCuMscERVEUhTHm1tC&#10;G84bMVVkURaRbpCrV/cURb84n8BoMggCQrg8z3VF/ezjp/4qWM7nRRa9OHz65psvv/zyndXSOz9H&#10;8/kc5oZJnEGjxWNEeNMNs//61987Ojt/+nyAecIYisKYQ7wsIULEbqufxEXkB7SMlouzV1/b/e1v&#10;vuV55w/uf1Lk+aMHL2Yz0MTu0ptVLDUtBAiv2e21/t5LN9/utLe8VeZ5+XiyTFLQXKVuSgWLHj97&#10;4HrLzc11HuNHj5+fno9W89VytswzTlOQbVnNVv34+PT+w0eyJhp1JSnjmbvQNZ2WyVvvvrp/bcMP&#10;4UwgozR+78tvyYp29/6jp88PWp02YpTnqGHIcVT8hz/56199+FiQFFU3x3N3sQpgSpVm9Owi+bu/&#10;e3D4Ijh6sUoiZus1VTQl0QyCRJKUdqelaWJVhZgvO51mr7etSHVcGZriuH688gOnXtvc7LVaNnBU&#10;ztD5aP6nf/6DX392v2A4KugqiO89fvKX3/9+UZVZmXlxUCIGvpRlHVb2A3e903EX7mTmBSl9dvj8&#10;048/LLKg1TAcU76ytwWaKkrD4XgEzAyhdFeeF6VZXoG6EwQOIUBXEfiuInCba7VXX7/2B3/4uztX&#10;dy8Pds4OeRkjruR57o3Xr379G294nnd8fFRV1WRSPn06mk8Xvpd8cvfx3Qfjs0Gw9ONGt713ff+V&#10;Nze++09//9qdV4MUHZylP/r5wYe/fvLJJ09n0xVMuG7evH796m7TMvv1VrfVFmWlImTpR6ej1fks&#10;dLr7V156H+clBSkJNaPRaKy11lnOOZYFtv7klx+Iqg4W5EkMWqHZaM/deDh1C8oqioC25pPp+WB0&#10;fHoO+6Qlnc+nZQnJz11yNPBqlpVFpoJUBR0YBmvNlsiR5WKZpYVl6qG/9N05q3JNV+qOlcZxniWu&#10;t7ItzTBlkDKbu53eRgseGnrJgy8epn4s8sJlhpZUllRDt4BDh8NxnheNRgMAJ4l4a7O70W9s9tt/&#10;8Lvf+tLbb0CQyzzmcVWzraIsFEVz6s3JbAlE3+u0kigs81wUycXFhabJQDvj6ZRWVRQmCGHwVBin&#10;UHKyItcNtdNtERFLklTkuSpL3Xb92tUtODB46c7VJIp939d1VdE0IkgV4k/PR1CiQLVoijybTOFQ&#10;ZjAcemFYlJnym2I8uhien5zmWQZEwBFERC4r07zMKM3hnqoqES2KLIVzfcbopXi3rUajAVY9f/Zi&#10;vvA4LD18/Pzk7DQIgtVqCbnNYxhYxmHoCeAjSZQkSdPM7Z1dSdTKgvV76+vd9YujQR4WdRtOIaxe&#10;ew2KNuY46J691RKCu1zOOATYIIJA3NBNisS0dE0RCAcVMgRFpeq6IIqgNWUNlhfglzSNVEMFyGJS&#10;jsYwzlmWgKGi0BSV0QqUn67KlqGzqjA10A4cx5C3WoGvsiQ1VK3l1NuOA3LAMVRoMkHJcRVu1lpl&#10;Vn7+2RfPnxy0G+12o23oliLJUAwMTZVhe5jDDIk8zpLYsixZEQE2PM/JIqmqghYZWKxIBESnqWuU&#10;lgBjkIk8uVRpqiQ6pgmrMUSzPMmLlNJcgkVhWSLmeQ6eFHkhgnqeEZVYTb371Te/+vK1O++/8W6Z&#10;0CIqd7d33MXSNE0Ix/l4KOnqy3duXtvfqTs2PBoiHkfxcrm4fv2apmuiKPR63f3961C2gyjOC9ps&#10;tOMogtMSsDyMkzQBv03hCq0KmG+BVYirOI7TNC0Mw9OT8/lsBfbDFYAB/Oz12rquKKoEUSuywFC4&#10;Wze3bF26enWXF9Daeuf6ze2XXrmydfn/12yYF3mjUeN5buUu2+02lA3LcjgEY2+HJ+LJ8bm7DAFW&#10;Aq+AGQAtjiO+Fw5GE54QVZVdd4kx0kwVkCkpiizLAFQQ2AUFpGaSqtTrjgoOlbAk83ES5XkGZb0s&#10;WVGUEKzZbCbwPLyHw1GSJCUtCSZhCEUwFgQeAATbiZN4PJkkaVoUBUJI04wgCAEeNgwV8nw4OIc1&#10;kzhZLRYQSsswAUX9HnRichaH48HQMDRdVYAQNOi6YzhN0otSaHW2emubmmHGUfLRh5AsKVhC86LT&#10;ajiWKRDcboDhdpHnoA+aDefe3c8I5uqNS4He7LQF+TJxwBtpXvBEAKtEiQfRKYtYlXkYNCiK0G23&#10;eAEzRmVNCJPQdRdVVYGUieNMURRbtyM/KrOyKquqzE1LUyFJVK1erxMezqZUEEBRmmR5adoOmBGF&#10;CQC6322rqgA0WKtdWtLrdZvN5mJxuTImZDQcglsI6DaaE0LAdXmGypKOYIgl85pxKfcxgeRawm1p&#10;XKoy7jQb7VqNcEzVZJ7nwcOGYcmqomlKs2ZtrHdFCA5HyqJod9qapoLsWy69k7PRxWCSpmkJLssi&#10;2ACAudGoxXGVJvlsulgt3cXChbhjjHULSgMlCNUdZ7laOA17fas7WYxW7rTdaRUFnUwWk6lXIX62&#10;cMMw5QgPGCuAjyrWbDn9Xn0+GcsSj1imSESCzjwvdFU1Nf30+AQ2AvEVBbFeb8RRGkWpomgME17i&#10;bUdHXOm6S9iyG/gHR0dRkoLqkiSp2+l0ex3wp2np6/0+DC9gYcqYJAuaJAKZra/1GK0oQ1iU3bh4&#10;+uIM9qtpcklR4Geyaq+vbycx7DUbTIYM40arp6h2VrInjw+ztID0FxW50+7euH7nK+9/fWNtc293&#10;X+Cl0XC2mCdljpxaHfZ4cjJYriJVa2ysO1AoPW9Fi0zkcRhDmpSoQrKoRFESxwWHhLJE8wUzdAe2&#10;nMTJdLEcT5ZxWplGq263EOOLFOzlQV5zBHECd3ZxoeuQwshzI1qVm1u18WjqeajRaAEvWba2sdXK&#10;Sz+KQnflr5bezm7PtFTwWFkUwyHK0qosSZ7yYMaz55Hnpa6fZgnLMy4M8uk0cF2U5ojnFVhivpin&#10;aVRWcIX94hdPVyvYQYI5UVEM2HVRVJ7nLZazs4tBGEMSXCobQKkfBhVDKy9aej5jHE/U6cTnsR6G&#10;MOXh1jfaO3ubrCocW3csgxW5RPB6t2Nr+nJW8USI4TRB4MIkTHLIEnTJeLqyXK0WqxXhyWo2g411&#10;Or00Zc+ee5OJ+/TRwLH0zXULjN3b3TQ0tdXQbEMvy9JduZIsuJCi7oqXZJ5XgPr8IFq4dDwOQCzK&#10;Ig9Mghiv6bXtjX2JIEhAoEEQTy+Owrxkqq41W/raejMIPNgLoqTMUJLQjz/+SOBFnpcfPjxTVAUT&#10;7PmLq1c2v/Pt91FV8hjtbG08e3L82adfWKbaqDnf+datN159DbAHpFWz1CRAoQ86xCou44G2Nxvr&#10;a2uyrJimLYoC0OFsMgDievTgfpz6qibcuLlz88Zmsy5LpErj6O4nD0eDvDgsyN4AABAASURBVCil&#10;+4+fBFnW7te2t/s723si0fK41DVzd+fqS3degfPePM3cZWFbwmS8PDsdHzx7cXw8AddCLk9mC5hr&#10;AGbajSa4nSPIcVqLeUiIGEYBEQoiUMiXtbU1x7IUBbq1/AIAVFUCwZ1u+/nzJ0GUHB9fjIYTjgN6&#10;FDvNFqTWchWGURmGOXzM0sgP3LyIazXesnBR5IKk7Wzd2t65vX/t1nQe3L9/ArPzTz59Um+so5IT&#10;CH/n1k3bVNvt9mtvvL7eg+evc4QPk5iXSJr552eHNUe9erUFCV5xaGNrvd5qPD968cOf/PTXn342&#10;Ga0CP5V4KBBJXqQlBZKnRVE+f/4MykSv33n2/PnZcHJyPvrs3pkbZqeD8en56OGDx/fvPQiCOAqT&#10;PGU1qyYSmOIBwaziJJJFpEk8Rggogueknc0rt27ehpP5X37w87/7ux89O7wgIvHCuKQUA5Gl0Wwx&#10;D6J4d2tnb2//zTdvf/nLb7/zznthEI1HvmURRYLc51be9OGD588Pz/7m+9/7+ONP2119a6e1f209&#10;DMPpOHdMCyrp4dHxydlFkafgDUVTEeYraB4qinmSxOnZxfh73/8H7HmBKikcY97CK8NSQcLvfvcP&#10;Prz7iefHmBeuX9+/ceOGqlqIiaPxEvNSHOeaqgOrYoxBlNACCbzkWIauKaYmgTDkaNZr1dNwxdH8&#10;1rUr3/7WN9v12rtvvA52SIKsaRr0E6++dqfZrNMyf/Lk0dHRoWEoRZlvbHQbTbvbc956+8Zrr299&#10;5Uu3t9a7qKiCqWcqxlqv019r9XrNjc11VVOSFNiCQnG1DL0Io65tfun1V7/8xqv/4o9+98pmd3h6&#10;qBNSVwwax6go61bLNBpBmE7nC9ed7e2uv3TnumkolNI0TXXlkonq9RoviUBOZcUoZUVZYJ7XDQ1K&#10;iO2YhqrzhFRloUhi3dIdUwaVXnPkdstQZJwX4Xxx+W/GFyUaDCZA0a1mV1VVDnO8QCDuhCtkgRc4&#10;rt9offWdL33l3S+vdfq6YWU0fzE8OJ4ee5mfoZJA1ZVkJIhhWgiCkmWU8DzBGFILc6IkWE8endFK&#10;KamQJBmUMRdCVjKMSBoVRVrWa60wrA4OTx/cu4cZsJ4Z+Ml85gtYgdF16CeTyRhe5+fHsHeMcsuQ&#10;TEttd+qdZts27LrdgKJSt53t7TVV5WkZg6AkiCVxCKqC40s3XCoqTySGSWmYEkeKesMSBKyqCgQC&#10;WD7P8zgIUcVqtq1IAqDCMU1RwO1GHbZv6VpV5rquaIoqcaiu6w1wLg8UyHEcgyLtL4PpaAGJ0azV&#10;QCe1mo7Aw3UHVVQWRPguPAW+URVlEsVxGFQlbdVrtIAmKDF1QxBIs17rNluaBOcW1WwyBYhKipzC&#10;TrLYNGSJcIiWYF4cREkSKaoMlhegRssSEwIrRmEIu0qD3JFrKOU03lhr9fZ391u1TpaU0EjsXdkD&#10;W58dHAi6OltM1xuNvmluNRt1Q8OsMkwNoWq1clnFXrw4SeJstXSni+nCXUAZhZo0no0lVVzfXIM/&#10;xSGdTaI0qaAkMMZEkZMkUlYZrTICDRNlkiTrOqiuEnBi23ZZUg5VqizWa5ptkGZD73dA1riOpezs&#10;dvIiDqPl5o5zPnjMC4Ku6bfu7GgmysqQiESTNYlI7U5ne+fyf5okTWNABcwXorAAnYo5bjFfzf0o&#10;KXLVNgVVbvSaiimPlyNJFQRZiLMY4VxRCS/hKA2X3tINXIxR4PmeG2UpLUtEMI+xGMIAASEOoyxP&#10;wiiwHZNSOIT1IeCNRkMHAFSVLMuGYaiKKvA8ZB/BPFQsSZKKsoCLoiju7e1YtlWr17zVsg5HxnAK&#10;lqdFnkeBB7dNplNJFmgBXkKSiAPPFTBfFmg+C8/PlqIgZ1mWJnmvo9gGkgTiOGar1dJ0pdmsD0dn&#10;IPg4ViVJspzNGCqaDSeOA9PUoTsJojBMgHxXaZJrui4B5LiKuxyvF7RIw3ChKUSUmCAyWcXrG+2s&#10;DJMiYFwFu+Aq+G8m8kK70VQlOU8vFbkiS3EUCYLEw4vwtKoWyyWHiCQpwJyqpleM8hyG7UAIkjhh&#10;jIGA8zyvqqggCIZusIqLojLwUtdNTKMmSVoSF6YpQqtQshL2vb6uXrtqbALZSFwcZXmJao6qyaii&#10;aRj43XYTnswqQVNrgZ/Npl6WFb4fyrI6GIwWiyWw05X9vTDw4tirGII4rvW32p1GXoSaIbY7DmWZ&#10;bfOD4WkQeiUFUiKnpxcQsm5nfen6sqyvll4YprwoD8eTIPbh/FOSsCQTy7HSjA6HEa0ky+qAwRzH&#10;BUGQpbFpCnu7nevXN3lSZAn0G5Mk9k1d1hTBWy1rTl0U5TCMlyt3tYDwRgIvAkofPHiQ53mr3ug0&#10;W4Zmgg8DcE3FwIAoTAAYmq4ahgaPCPwEapws6QghSRZEHi3n44ZlXN/bxYyKCu9FmVVv5QUriipN&#10;yjxHYZwPp4vxfAUr9xodoCBA6WwVwUwxSjLGKsIxuJIm6Xg6rapyPB7xWM4zDvwJJCMrSJIk8PDz&#10;p2eTqfv5vQcnx8eywgsCHg/P4mhh2iKArQ7WN2pcxXiOqLIMPhFEriwAur4iCb1+/ezsZLag07G/&#10;GEdFCO6RyhRFbpgXMSacbTrwYihrtFBvTTcteTRanp1BgNBkMoJ7KEs1HfMC6/ZacL8o8qvlvKRl&#10;RavZbJGmKPDR3U+fEs7MU8Qospy+ZnbOhsskzt1VeHq2iBPke4whMUvZdLbyAui4JFoR34cqSsAN&#10;FUWNRgMhHgYBtCrzspQUzY8uL2ZZpmgGwlIJKgNzgGfM8agSV8v89GQBmyppgVhWs/V6TWdVxOGs&#10;Bz1eVhqqORt7yykCIB2fny5D/3h0tgpTUUC6KkGYnh9Pg4T1e5u7m92bV7YOn7yYTOdbe20/Kx2T&#10;3Lq6/9Lt3W9+Y6+uCd26eW1v21stKeMk0RBEww8SjlzqHo7gxcqFmRomKEvAY+F4OIBmDBg49Etv&#10;WTQdh5XctWtXgyDGPBoMF3GUtjpWkXuLVZQlbDKcVeWl3yRJvDgfw1/7fWiclmVZpOlqvnhq2sX1&#10;q7uAz2v7u92O0GwIsKvl4uKVl28oogRKarvXvbaz/ttf3/76l1++ub/2W19+6//4v/vnX3//jTKN&#10;nj5+GMTpYpVoClpfd7Y2urohgJ2WIQpCefD8wWRwwsq0btd5rIQhpKo0mC5k9ZIl5vPV06dwAHz+&#10;5Mmzw8ODIFzlWXTn6hWVQ1yODFHe7DmkQlApruz0LbPueVB3EGTZ+ka/3rTC2I0i9NNffPbznz84&#10;PbkwdYlDSeJN54OhO14kYToZzz/7/PFiGTfqvSxlAH6MSavebTpNVdMJIjyHAcxZwV+MFy+9fAcj&#10;pAisyiJWBLqO6jZ8MXjnnf6Xv3L79VdePj0e3H/wBAv6+TAbj6H0MJorYcDSiLIKVVU1nk0/+OAX&#10;s/mAoYxAVeE5htP3v/zGd37v65sbTVFgBOWb6+1bN7ebDeXo5MIP82ajX7fbCjFqRp1UWOFlKIdl&#10;HjcbVpIVHBaPYNCZBEnJTkbVdIVmARqvCk60x7OIQ0qntX517/rbL7+6198wZUnkkIhwwzJfurb9&#10;/lu3v/mVV//w977x8p23fLf64d/98tcffDYduwSyyMRZlugG0g1O4BEQ44vD04riWq19cjL4xQcP&#10;fv3xZ8cvTt55681/86+/+/qdK1tdrWGg3Kd1A/UbSjD3GzUHqrlpsZs3u9/+1htvvt7a2uhLomI4&#10;LUEzRF1QbOWzL+49P3gxmk97/ebbr7+0u9E6fPJkcHqONVXmBV4XDZ1oZVi888Z7mmn88Cc/rjCX&#10;pvHhyQun4bQ6bT8Mtre3C8qytMAEA+90Wu0bN293emu8IBEithrNTruzsbFRq9UsW7967crG5sbz&#10;ZwfPHj/utTs3rl89fPYEKGQCkiHyigoWQUmRAMXv7m/tXt0WZQxaPIwDURE3d9Zu3djvtuuaInWa&#10;rfX+2mKxmkwmqqI7tRqMEygtHbt269ZL+1euK6JGkAD2s4S+fOvOajL70Y//Lsui1Wr2ta++/+X3&#10;3wOeha8D/wKhlDQ/Pz0hmF69sr221rE1hRZJEHq1uqPoSkHzKA7TNC0o5SUebobvrkAdux7iKpnn&#10;BMLxrISv53lsGZosi5ggRREbjUat0Vj5nuevgL8wxoTgrMgZwrblNBpOo25LIq6ZmiIKSRjTvFIU&#10;kwjS3HUpIbwieXE8WszcYJEWkSSrtt0A9dBqtQSeT9JU1S5fa2sb8J7PXEnRdNN86603oWOGMlBm&#10;OaW5rIgvXhwsV/Pd/f3dnV2CQB9ovhcfHRw9fvx4f3fvzddfoyVDCHXb7SjwHMtotxqgyG1TJxhl&#10;SaxIfJ6kSZKEfiArIi+RJA0UVSQ8CyOv3++apiqqIs9ztMpsRwfUzlfzklUbG2u9PnS/tmUossyZ&#10;urjWg05AVzUFzhBkWQJ9IIg8vCWBCKBgikyDoXujaRmmrquvv3rna195dzYZL5ZzKDYIVbIs0qp0&#10;3aVtGroqq6rCcQy+qMoix5CmSPBmlMKf2s2WqeuyKCmAA1kBeVekWRwkRVZqqqGpuiwrWZ5AiAWC&#10;VUVSZBFVLE4SjLEkCbIi8zyBBkBTVbgObwLXeaGCXRUoiwoByycvzvK06HT6PM/319Zmi7nTqKmq&#10;LghCFnoMGsiy4HlcrzvNZg1W9jyvLMsnT5589tnng9EI7r8YDhTNYJd0CMFMs6wAKAZxyhOxVq9v&#10;bW5FkV9SeERzd2/DshXL1iRJwpiHtAKcQ7F8cP9RCWEu4iwPmg1zb6+3u913lwtZFE5OjyBksObz&#10;Z4eKIkFbC1JmufRrNQCeRXiO54mmaWmcRX5weHBUlEWr1SpLEHA5viTcHBwuSrjdthl0794KQEUI&#10;7weu562KIgXvYUzNmoZ4aEtzw1SwwAqW6oaoqlJRQDqI8HSMCYRS0y69HcErjGA127IqxoAQit+8&#10;VFXjOC4KIxBAsixDLhdZCaW0KChieH19nbEqy5LhaOj7rmFohqFXRcljhBkCYDiwo1pdFkQBE9OE&#10;pymWbQgCSUGSUK5mdxTFhuwwNFOWhO3N/rW9Pcc2c9CPeYFoqWuiKot5EkMKGJo2mQx3tzeXq4Ug&#10;CLBCSSkM5yBYgqSIigpPpCV0/UGrWxd4JAoIVgBiEwUuDn1alYPxoOIq6EHzPHVqlqYreQ7sEZia&#10;ut7rwoMIqRRVMgwjipI4SrOs4DgSR8livrxy9Xpa5EWRl0UBHEvz0rbMOIk5joNF4KcoSWVJ8yL3&#10;fZ+WwBWGoTuz6WoyniBUXb65XJX5miMLmIKaadftqkwBGKqImrbZqsEZZlSkiW07sDXLsqbTucQL&#10;YKcXegUtgigEksmyLAwCz/V4AYN7Oy0bfAtPFMTKrqnzxZgWl+c2uqFqmlKvO3kBWkpijLPtuhcA&#10;wfqHh4fL2VIUxbJklDHDvIQQeBJODIASi4pCYIOwiJJCVnXgUgiWpsmOaWiKQLgNvSiTAAAQAElE&#10;QVSqqrJG0wbQLubzoqAO2GcbkqQASuMo5gm0Osg07cVyORwNPCDHxWo2mUR+UBUVQXxRFBDKPC+B&#10;KuFbURjHoK/ioiy5J08O4ItxkgEsTUu3NW2t20RFBjawigVB8OzgBagxkQDwiUiEOEopAz4GXq0x&#10;zO3ubQMzTGer2cKjZUmryrJqQAWwHUJERYH2IPr88wdPnz4vcrSxsQVYJDyZz4KLgZuXuFHv85Lo&#10;eR5IqLLKnJpmGRJFRZqFPI/LPC2yrKIUlgWktdu12XiytdF7/9136vXa5mZTky1/lSzmnmM3LL22&#10;WHm+H4IeH46Wy1Vk1WxNVwEttKxuXNtXZIQYaTU7mmqkKcCnBOfHURQGAfwSBLmhW1BNoijvdpBj&#10;O47ZOX4xjUOUJ2gxjY5P54+fTYfjtN3tAY2dnSAiYHgRXhYF1bBM8PDKCxp1kmeIUswYUxUliRP4&#10;CfErykKzbA6CIQg8IRBEP4g4XlwsXMaQpKhRmrKKYCSCDWAwQO7w2bMg8EaTM1Slk+lANaSsTLMM&#10;bEOGKcVFltLST0KKkKwgDnMVEjlEaInCMNRVWeK5Ws0mnBzE+WqB8pS6S286GrSb9u52jxbJa2+8&#10;sb65RTAPZk+XQZhV9XYvyvKz0ej0fASmqDJq1NGdW33gkLIsj0/Pk4w+f3J8erI6PlrEQabIKkJo&#10;Okmncz90Y0U2JVE7O590Wo1eB62tWUCnN0Fqdft5nsKdDVgOc3vXdhCq7t2/f/Ti/Isv7u9fuXn9&#10;2ksAqRdnJ598cRfagBeHg9HY29zYfeedt7bW1yDRjg+PH96/9/zp4/Veu9msLxeLJEc7u612u6eo&#10;ChCXQJAkoYNnjw6ePX5x+Pzpg0feypVlSFP09PnhR598yonCcDJI09T3gyAIZ/Pxg4df3L/3RZYn&#10;Jc0xRndurn3tS19zDH2zb1ZpVsQxJGYG8CuRLHKmaULSjMYXmCBVUgyN5wldX2vdura1udFe73cU&#10;QVQllUNixfBkAtOnaDlbFpTu7u4CjE+Pp/fuvohTv9mwMYfSkj17cSarWq2ptzsdp24E0ezVVzde&#10;eXUTJLtd51fu+ONP7/7oJ59vbO4bZiuMqsnUd70EiqSApc3+NsEAoUKR1cHFJPIy22jGaen7PjhH&#10;McTHTx4+evhoMpmlBdQsdHxyzglKp9vY3dtXjSaHQb/I7Uab5pXnRoTju+3WWrd1bXfr5o19HqNm&#10;q97t1q5erfV7qqJpcVrde/Ds9DT2vfiLL5798qefzQazIs7zKBJ5MAQtZv7F6fF8NATP/+Pf/+j7&#10;P/jx5188iaIyCCnBgu3YAuENqFKaAj9rdUPAKIiqgxen49FI4GEJFAbF2eDi7ueffvzxL9oN/Rtf&#10;f+v3f/fr/+v/5Ve/9c13bl2/dvPGriJxkoi2t3scyQSBiQpXsuJiMjkezJ6fXuSsCiJ/tli8ODs7&#10;vTj3wiAMVlWZ3b6+9s6bV3CtYcmCKHEySrm1Wu8Pv/uHf/W3f51x0D3DVH90Pji5e+9uUWXj+UVR&#10;Ru2mA/oj8GF/OdQhUZRBXrirFRAGQ3xaVMPxFAoLwpxhmfOFd/DiAnpAq2b93Q/+Lk4SSZGRQH79&#10;6Ucff/bRo+eP8zJPaGI2dIpLq2bYTYfI4vPTow8+/fzzz58PLpYbvY0bN6/1NvvXbl5rd9bjOH/+&#10;7OD4+JhDxHHqp8ejzz56cPx8tL99x9J67jL72+/96NO79+eem7EUK9VocY5E5gbucDIeDAYrd0pp&#10;cXZ+MhicK7qyvbPe6zYEzKJwhrjcDZZpkaR5glBFaS5J4HwMfgxhZo85CLwsCbgqwsCDrxOOy+J8&#10;DJHOma47cHhRVVTVeSIUqowXs9HT508Go0mag+uzPC1USVIVTPgSMbpaLbOinC5XLwajwWw5nQcn&#10;p2N4z5erOAvBycCGnusJIhdFbpYnw8H5bDYDcUZ49M67b1g1KIEZKNE8LzDGsiK22vZav7m73X3/&#10;vdeuXN+I41XohZpma6qBEIaN1B1T10gSeSXwH+M/+/TzYAV5DoIi4zlwuaRpsqYpcK6nqIK/WIpY&#10;ZpzQ6vSMmq7bsm3oXFURnkvybDyawHNrzdrJ+ZHrLuMogmICBQnhVDOxLFNV42wb4szBUoRj3OWw&#10;nEDBVhTegT5JEttwiI9IxWFBM3rbW7dfunNydPjv/of/V5767ZZl6AKrclkiPMa2YSqKrKhqo+Zo&#10;itJuN3VVLfO01WpLkmTpmqHpaRYvVwtKi2a9sbbeA0rygqQoES0506glURp7UZlkMoGTA6rJsq5q&#10;BHE8hx2nJgiXzoniEFYLPN807SjwFEkwVQkKgEgkDgnnZ6Nmo23ZNV7gK8T5UbIMfVXXCeKKOEXg&#10;F57Nw+V4MRlMRrphKDKEo1FBsSKE47hGvTWbLeFTWaLhYD5dLF0/LisMz8KYgUafL4YcKUxDEQTC&#10;GKuqUlb4q9dBN4jzechxRJKU5cKDONKqAv6q1TXGJZDn/V49TxJU4qpCcVzEITebJE8fDZOQVKUA&#10;qbFcRHFU7u1f0wwDemxTN/K8mk4WHBJ835cgESUkSATOJS3bUlVJFmRL1Yo0C7xVzTazJJJ5slzM&#10;szyqcClKrIIxTOoyUogSeJCWVcjhLM9zRVHhpx+4CJW2oyuKxBBttRuQR1EcMkaTJGIMDhCkoijg&#10;l4oxURQEgYd6wwtCu9WKwghMoiXTdHW1Wvq+S6tyuVxAhf4NMSrT8Yir2HBwcX5xats2gRfi1ta6&#10;dcdyLEOV5KpiWZInYcJzchzE25trMs84VsoC71g2GMALBJYF90IfLvJCFAbra73JdBSF4db2xng2&#10;nS8XeVkAUmVVmU6niqJwmBVFzhg1LQWxQlbE8XCkqqppmoosB36UFTlFzK7bTt3xvBXs3TZ1f7UE&#10;ruAqCofaGdiUl5IIHlIWi4UoivC7rJn9/gZP+FrN8vyFYWrr/bXVfBXHMaxcloUkSVEYue5K1/RG&#10;ow4fLcsiGMMhGwXpRJCis1ZTZbm70++2ne6zR6cr1+MY7dTkja5SFUmjBmNdLo1BZ2PElY1GjbFi&#10;e6trGcIllutGmISNdktXVY6hSwxXZbNh26aap1noe0nq2XXNsTRNV9Ios3QDWIjwnKFbqmpAxQmC&#10;CEqJXXfWej0IB7ATY1VBqzjNJ+MFpAxiGIKrauLaZl23TIA9SJzNrf7aWu/8/HQyma5WPsAjjRPC&#10;CU2nzSN5MlhWZdVwaufn5yC44XGKCpwpBeGqVtMEAfk+VUSF5mgyXESrtKY3aVouppNa3Wk0m2XJ&#10;Tce+u0wNrQm/dFobumZHYcjxCBIR+ASqOIeqy9AwWhQUzKs7JkdLgeNUUZB4iaOkXmvP5pBtvqDI&#10;o9k8ywrMhPF0maXUWySIwUGGLAjGYuaCK1599dVarZ6lLE3KMIyTJG7U6zs7e3FYmVbTNGovvfpS&#10;FIfb22uaIgE8Vu7s+s19z51VjMZhWdICEOV5EfAD3DA8O03DQMC8gIm3dOMwwASlRT5eLDgscoJ2&#10;MXI/e3C88unwYgVfF3lzBvn++MJbocmYHr24ODubVoWEOQ0xmHqg8/Pp53ePCcfDnU8eHyUxqtcb&#10;mlJPYgwMEPiIcKgs0b17x2cD1OgqMJdJY1TkyHHMpbeMo5QI0v7VPSywoswruDlnUZhCppqmrmoy&#10;IXyaZHtXrnqBTwSkqWoQxItlwBhXlkWaZzCbCMME0gewB9kEkKgKIhHD0hsQx263QXGyiqZpFVeE&#10;Yg2t76CSeWHiBxFEDTc70uZGX1es8YUbwXSrQrokqdBvL9zpIsSiORysEEW2XiuicjJ2ZQmKXfX0&#10;4OI//ec/m698wzCWnvvg2fD7P/rZx188enE2PDpdKpqiagq0ApbJ9ftOo1H3w1QURcCwYegigdWs&#10;s5MpIdJwhJIM5RmeDGHKpichhpn02++82u3qaRxxHNft9Tx/laZxp2uLogyHLVkhfP7oaDAtkagn&#10;pfyzX93/h5/cHS3So8FkFqZ3n7z49Wfn3/vBo5Qqv/ro8Z//zT/+7IP7dx+ef/r5szRnCCHINcNU&#10;JAn9+lfTF08HqJSmw7mqIVngTU3f3tju1NrNWh2jstUymh21t9EoqwqExMbGRq1mSDKOYlRSlBfx&#10;F/e+qBjLMFuk8WC+HM8XN2/e/D/8b//N/+F/9c9/62vvlFWSFMHert2oG5IiMg7EGvetb7z69mvX&#10;97drN660r+22szQkCCZlCEhB04wsKy4uXI5DmiYtFrOtrd3Vap5Fq6t71re+deu1V64XNCASkkx9&#10;FcWrMNPMhunU0ixLythqqUG4ePDw3t0v7v345x/85OefAlpU3RmPZkGQvfzSlW9/5/1235lMBhzm&#10;wiBI4uzatZsibx8+9mCvjtlbrILnhydHL86SiEqSBriaTNEPf3Ly4WfHXzw6f3Hm/vxXz3/14SPA&#10;aGe9f3p6PBxPFm7y4nRyMRlJMre32VK4DNFcQESkpYYRzeLFLEqi0HNZpynrminDuoZ6+OK8YsRp&#10;2AtvEmdxf721s70HuT+bhVGKIAUYj4qKc5zm/v6NuuGwjGZhMZ8l7jKmBeGQCKkVxxHhcb1hIYQo&#10;RXlFG93m2mabcvHMn9x78vnF4GQ2Ga8WsyJPb9za+73v/vbG5oYgKbVeu7W+niF8dDp4cT46HUxl&#10;WQVw1uu17e1NIIY8o4Zh7WyvvfnWnRu3NjEtsiTwq5jmIf3G139rPBtDg0hkfrYcl1VRVmmc+Ldu&#10;34CxH+bFbn+t3++naULzAt5wJhWHwXQ6pWU1mS1G40UYJ14Qjqfzg+NTL8ouIYkQKL/xfJxmkMyV&#10;aVs3bl0HUgNJQTkc59nK9yjiiCDnBRtMZws/OD65ePT08IvPH969e3c8GU1nQz9a8TxHMJFhN4qa&#10;RLEqgQxTr914+atf//bF+fwXv7j7wS8+88MIyq0o8o5jvfX261CKwLyaVZN5CUqCZRkcx+Ionc8X&#10;QXB57I5QBTc3GjVY/PnzZ14YJOmlcGeMQssEXuM4LKsKZDujVd2xrl3dunVzR5E4WeFFUQCtE/np&#10;ydHFfOb6UaKpSr1uwUMtU8/yLIjCrMh9P1wtvTQpAAG2Xdvd29ctczSd/ONPfgyHLjm4OKvOTkcw&#10;X1EVHXHlwp2nSS4JMtSkooRFAl4SVV0L4ujw6MXh0QFgotGsQVN+CM3d2cVgMGKMazabkibJmnT9&#10;+tWt7e2zwfDZ82PY5Vp/62tf+8Y7775jGGpRxIoIs+SSFiCvlWa9IRAiiTyUfE0B56eD4QVgQTe0&#10;OEmiIK0QZowBEGezme+tVot5GHocIYuV+/jpE8CxKIpgZ7vRjL2IY8hdTjOYOSYBh2mWB1kaV1Wp&#10;60qFaMUKTECtmjzPwxwqz/PN7Z16szmajv7Ln/7pX/3FX9Ys8K5VbziNRg3CBASGUVUWhUSEds1R&#10;ZVEUeVjN81ZJkkBFlyRBURQIH89hkRDT0OAesKHu1CAommYncZ7GaeRHaZpqiqLrmqUbylueJAAA&#10;EABJREFUGF1OvaqqohQknRh4IBd9kSdZHK5WK0ZhoITSJCUEGZq+XC5H4/HGxo5p1CAJK8YkUZnN&#10;FrSkURTmRSaIkKiSadj9fluzxCQJlssp4n4zX4JFCacZxmy1CKJY1Y2nz58fnx2LQBCqtlq6z58f&#10;xkmU5InlmIzRvIjTxJ9AHzcZz4aLYDUXEG3UFJSXcRAv50tUMdjs5Z1pxnGEliyKUkU2vSABXEV+&#10;nCd57OcXJ4vz4wWi0mIefPCLTy/OpudnI7hf07Rmsy7LomXbZZYTnt/e3bx6dY0XycJdwYix0WgR&#10;RLKsgHcaJYvZBDy6vtFVVQG+FcWh668kRVY0ZektwySEOJq2ZTsOxAKABL6FQEDqwZtS6piWoihZ&#10;llmODchMi1wQBE2TJVloNpqiCBEToRXxvRAOpgVBBgvDMI6SmJYVxMs2TFVRrJodxcFiOQPn6IZM&#10;BArpYJomhDiN4yxPwNVhHEMULNviOM40dXipiqYrBsuzfrejySrGPIInEVxVEDcKXy9LqHcgpnlW&#10;FjyHRAmPR+O1tTXpN6+KgsvpxuYO1HIAv6aptMirsqjZet2xfd8/O7tgjJNllVYVo6hVb26s9/M0&#10;VFWR57Gpa42GE0ehZRuKpiV5UYI7KA2DoGTVKvCLihq6kaYJ4RhgROQxx6rlfFyVuWWYkPiQGiAH&#10;ISLgPc9d5Glybf8KqigmpNVqgTM1TVFEYXuj12nVZBGfvDjOklyHwPC8JPCaIqUgLCrGcQySGPak&#10;a3pepEG4sky12bB5kQviYDSZuK7LLrM7yAEQRarKvECYpvJOTc3ySDfkXq9dFOlysRoOZ/BceAIW&#10;GCvz0PMD1xN5At9jCC9XK3gK7G66WBRl0en0Ou2ublogFwpKywq8JTDED0bjME4lGOApiixKrCzB&#10;Kl1XWVn6bgDau1VvFWmmynJVsF63e+PGDUqL+WKcgQ2eK2o6xyNZ0sucpVGmqZZIZIhMv7dJS9Ro&#10;dsMgLooqz8tWvYuKUpGgHuuEEHAI+FYSCI+RKsnXdq/VDMuQZQFLkqiV8J2KxlEMrgCW+/DXHydx&#10;QSn6+NPP3VWoazXDbAi80u6sU0aAErOk5BjutHvdVm8wAEW2dL1wPFpCJZAUCeBxenI+nqTPD8+O&#10;To4fP3i41muF7iKJQl4QdF1RNSmKfVlEpokUVdrf3++2YHyA2u32dDwBxxZ5Hvp+mrL1zQ0QKIPx&#10;NIJsVcw44+aL5OxssbZ+bWPzqiJbgZ8QwgNtQj8tq4iX5PnCH47nJROmM8+yW6qmAm30epsgx4cj&#10;LwhggG0rRv3wxWngF7KMCA/gVyTVaHcJ4Pnp0wPPiw0dYXBsiUaz5W9iVyFUGqbJi5dfgBGGKqlJ&#10;FEP0LdtI03S58p49P+cwSotCEPh2p52X2WQ+suoG8MZ4PGK0KgpKiDAcTuOwxEgFkJZlJcnEsLVu&#10;r2VaKi/xjbYICtjzV0EYZzSnqBAVseLQ+dmFgHmAzY1r11VVnc4nIMdpxQang621tXZddnRTV1VT&#10;Ubc3N08vzlUThWl5/psRiSRJG1vNOC7OT8earF7Z6yNWFmn88kvdRkM+vzhIi5yXtdOL6WA4p4xb&#10;629AnkEzE0fhzRuKpnJZzo3G2cNHpyenQa/bvHLliqJpVVUOh9PBaJjmmWU5jXqr2eqAbPn87tOz&#10;kwXBKEmS5SoIwiorKlmxFdWajOeIk1rdRqdvj6fuwfGF4bRl1UhLVDIYu0QlgJiWwE5vv3HnO7/z&#10;EgBDkeUkzWEoA9jotXvNWqdR717dvbnW3zHM2vrGepFBU1SCc4CyZUmwdWlvW9naNAkuFBjHQCBo&#10;sQoj8DrI5e///T/+D//u3/3ig1/xPAHJCLX21Vdu7+5u66oyGY0vRuM4zxgq7ty+2u1YJU2cWs0D&#10;KcVx7Xb36OTs8y/uSyrav75LRH5tsx9FvqbrMEP8gz/8bl7RH//iZ5PZGOjXrjsppX/5vR8MRlNB&#10;lBFXJWnw/PlTzwuStBSxVjfr3/n2l772/ttVVgIw3n//Bubz+w8/1RTIDn08nkHqdbodIHNgDcvo&#10;cqXy6MmL8XRp27U4yllF2q2N119/7f33b96+0em0miyjs3GZJOj83L33+Rc5PKaik/lMN+0kL6bz&#10;HDDAobLdtIFaz87OG612q927ffvlL7/3SrfT6Xc127DTqABGL5Cg6qZTb4aAGFqCNI2y/HwwmS68&#10;gkKycLrJVxjFSblYeYeHcCh4FGc0ihKaozAsVysfnogxKUtmGNp6v6dqqNHS8grATLMiX7q+Zddu&#10;3r6l6FDLWG+jR3huPLn4xa9++tFHH9///P5f//X3wM+ypGqmBTfDEMSwzHq9LkgSGKAZ8O3648eP&#10;f/WrX/30J//wxRcf4TQIdFHZ7e/s7+5v39z/2ccfiKri+qEfZlA/aJFcv7qbhNn9u48//+Lx0g27&#10;3Y1XXnpV100Yy7XrFnQAPCdMJ8sgiMaDcQIcwxF4mGE7mBd4Sdpc68/mE4SQbplhErruEhNsGram&#10;GXFa1tu9ilOePrr4+x9++Nm9x36QwFKL+RKCB2U4A0QXRU4TP1gmWbiYjwlHd3fWdVXOs+T3f++7&#10;rVb7v/3F3/zs158u3DgpyiTzO23ztdu3b+9f69gOyD6V1/IkhypRFIXIkS5MbS0tjEFk64QQxvMw&#10;QCtoBXrl/oPnZydjVnEQbGClMAyKLEeUsqp8/vzJfD73lgtZYttbza987S3TkvMiEwVJUbQso1CZ&#10;VNmAfZVZnmcJV1HgmnqjARpFVlVCpNnUTyI2GXkfffL5AQjwFwetVuPdN964c/2mJuqxm0pYdBfL&#10;B48fzRYLz/PAZke3u63O3F/5WQK9jWPbhlM7G44Gg3PCYRnLMMCwrPpk4Q4vlkfHl23mZLEE7gZj&#10;mv21RRA8eHgAs5uHj18A/k7PR3lR7K53bQ3fuLYLhWq1mkOPQWnM4SLyPUYLRZbBJ6qiNBp123Sy&#10;KC9TREuuqiqe8J7n1ixbFOSspG4YYV52nKauGLZiNa2WjBVF0LK8LGjpuguEEOZxkoQEc1C3JAGA&#10;IMHFoqA5Y81e33WXxwdPCStvXrv6O9/+g7X1XVCiWVoQRKA2AB8JiJiK3LQtS1MNmBQ5dgoG0QyG&#10;/YvFgmAsCEKZ5YATRZYsXUvjIFi6ZVLwjLCclmBJmhVFpWsGL4rwaHhXRWlokKtmVbAiLQQsJ15E&#10;YR4vSpfAUBXgSlGUC8pOzwclzS3diIPYXXq0yIs0wRwX+UHTdjhWCYQyRmXJZCWgvIqDiabjK/vb&#10;tqNLMnEc1bRULHCipFSCMLicCxqGKQKGKVekaUwIB9Smm5ZhXIrOnZ2N69evvHTz+ktXb7z90vWr&#10;61s7a50713a3N9YtWek27DdfuSMSTpXlquRRJftuBVT16OD0dOBdXPhxgPKoEBnPUpJ67OjZsKJi&#10;v7dNKX90dDYajnVNU1RJUfiiCD1/Af+J/TQM0kufZ/lkuuQFtUKYEHE+84IohgYJblZUIc3CqioU&#10;SY3BT9Gl8C3yFKpUXqLxyEui0lRNU1NEXtBkDVwqC3KeFhxHRJHXTXUyn2RFqmvGZLZI07QsCl4Q&#10;kji9OJ8uV7GuXeqPMs8J4nhJVHUT+LoBoNJNUFGEIIpoVsZFlfBizlDC8WWUhDl0VghrsjqfLokg&#10;Yl7gkKArRr/fqqoEI6SIEuROcElIRZyWmCetDpRJFWFutlzEMcgOLPKIF1GtYUEoLVM/Ozlezua6&#10;Ynpu5IXxfLXICoAHkUVJUxTElRDrJAo4hnTN1lV7PlsRwKdmuzN3eHQ0GZ6FkQ8eBjdXjKWURnnB&#10;SxIvyrAFinLd0JIszqrSaDiyJn9x9+Mk8A1ZKiDBuFIUULPmZFlmGHpRlFDwijzXFFkRcLdpEa4A&#10;V9QtU5VkbwkxK0ROLpOi2bBlhcekqtlqw7EwQ6OL6WoROXZtuZrFia8aapoV4HWEKkNXVvMZzQua&#10;04qyTqcXJ8mL48P88jPa2NhkZSpxRaetswoUcOa5Hsbc6dlZHBd5wUzHBtV+MTjJisBfLVRRMBVF&#10;FDhCRCKpO3u7axv9TqfZbnfA+XBxtFx6cYp5qaDcaO5xkg5x4DgBjNQAAFGIgcerwjBl3VCqMm06&#10;0OjIuqoVReXUrKLMZ+ORDE+xdBBqs1X47GBQULxw09PzEfCb49QZhBPJ/fUrRUkqxNOCusvlWq8f&#10;R267btcthfAcpbSKM1JSQ1a9+aIqkEAEiXA84lDOLSZeyQH/G7wkxlkeJdliFYpEIVQ0tXrFRFoR&#10;ykiScnGKOF6Ge/iqMmU5j/PHj5/6YQyzvQpJo7EfRIVqKJu760mZFQxBglRVtbHeXWvW97bW4XfG&#10;ITfwgYIkHnpIRHguDqOf/+STxcJTFOXJs2dr/a3lzIUx3moew8jEh4LE8OlgejiYLMJkNPUvLlaY&#10;U2eT4OxkmqUUkEbLsr9etxw4i0CqbhBJdJqNR8+f3nv6/MO7DzhR0Qx0/9GLJGPLFXJdhAW1gLOz&#10;CjkNjeeRoqlFVaRF0GrXFFEZns+KDDmOPJoFD5/5rp8CegXCLZYLThQrgCBGURxWwJxxymMM5QMR&#10;YTyZ6DpSVSRJ0vlwcHJyICkclinoPFknENwiKSzN4SqWx7nvlmFQlZSHIEA1jbJAFjmWZ757We9E&#10;UUxTVHEoTILOWl2SuaoqOQ4jrnzn7VdlQYRo2rYtiDzUmE7DAaNllhFMRZ5TecbyJCnThKHzSSZI&#10;ljuPvGXwW195/53Xrt651t3uN0xeQHGhi8gwsGpwssZ/dv/zu/cfffTF8NN7p4Ko1poNjvCLRbC2&#10;bt24sZll7OgwHk9QEOaYR5RxH999sPQSTLBpiV4cKaaFOSGKsunKhTc0aVd3e9eu9jBXGLpsmzIv&#10;AIFApuhQH91FdHY6J4jTNT3K0pW7qihq1g1NIVAvLF3DHDefzp4fPG33tNfeurb05xVh3a49nc4D&#10;Lx6eT1ezUNOhD+FPT1eaYkuCDFHMw3h2Nozm844j3N7vtEzpO9/4Wrdd5zEK/RgjwhEEqXexLB++&#10;CL84OH96eLG1ub2aL6fTaZ5mLM2HpxeqbgdZ9dG9B09OTwbzwfHZ0U9/9eFwsgrCwvfDHhhRdy7F&#10;jKpJpv7Dn/z48bOnnV6bl5X/9Od/8Y+/fLKMaZzTEsg3Tmq1ZpQUUZIBoaGKWpb15hvvLcZRQ+2L&#10;ldR32i/tbt/c7hbBvNuyGSt0XX3/zTdNRZMFba2/BWkyGJ6rmri3uxkFXhiGmmIdPD8qK3zrzksY&#10;8z/9yYOPPvhsMV62DOvW9tZXXn/pf/+vvvwvvvvWH33n9c1OE7o4aPg1TXvy5GkYBIKEoDosVi5i&#10;QpajZmf72fn8Jx8//Pjzh+PpstGob2/tmmqNR+pg4B0ceCsvkuXLNPfjcrz0n7xwz6fBKsghtVVD&#10;rtcMTeF0E8AjEJnHIkYikk20tVPr9U3D0onAc0RwV+5sNmNQyTBkpdTp2pTLuxu7O3uvDCaBG0qu&#10;EroAABAASURBVOaMZ5t7a4vVokBllMfTxfzazt4ffOf3eQ5fnORZGEuYbG2sqapk2MbC904H0+ky&#10;nM+8wWAUR5G7Qpaub/Q2cM2o37p6C1Pu5dsvA0Y+evBZTjOEEME8LSpFEna3tx588VCSNI4Tnjw9&#10;ePjgge/7Gxsbtl03de3qld2dnW2IUK/TrdUcAQscInGcsYprt9umqVOageAW4chHEhVVUVXj3heP&#10;fvbzjw4PTsIwffzk4Jcffnb33rN79w5+9I+fPHzwdK27+fKdVzBDlmOatjFezBjGlDGg8jgOTk6P&#10;7376ye7Gxtfef+/+vXtPnj2Ns5xyeBX6nCSsb67JqvT6a6+8+95bwFEwvf74s0/uP7hvWGqnVUtj&#10;P4mCOIhOT09H4yERBWCQ49PzOM7AtLJCsBSPCUYoS1KBEDBPwGK9VoOLaZwAcYgSP5tP4iRq1Op5&#10;kpaUiiIvCgJACt5BEFBWEg5JIq47Jo9RVeW9XrvRgjOuRllWhnWZAbpl7l7ZBw6aTuePHz6Zz5dr&#10;3a6miUt3xriq1qjrhgGcBc9qNpuqbgoyAJC9OD8eLya6YwmqCvgWBAEKuW5okiSBIWleFZSajj2e&#10;jB89ffboydNWt3cxHD8/PJrNFg/uPwpCz7G0OFisdxtr6x2oFkEUnZ4P4ixN8qxkVNG0sixhNcLz&#10;HIdpydrNTqvV0RUV7ClZoSgqaJqLiwtdM9fWNrK89NwgiZLQC0UsaDDuV1RGEY8FnhMqQC5jRVFO&#10;JmOBFxHj84zGUby21mu06sPxALq+WzeubfZ6vU6HYEGETYoKJGqWZcDgYEZV0SSCgEdcxbrtFq0K&#10;jImm6UkSl2VJq6ooCo7wFWJ5QTkGFMVx8JnjK4oUUTJUGaHKNE1MCKUlx2HGSkEQEEJwX0lLQoQy&#10;KzVZT9IMignNi9OTE1rCdR4hTFHV7/UVTc3LkiMYQpbTIs1yTdWdWg3W4TCD8KZRoWsW7GVvZ4Mn&#10;9PzsYLmagas5ARmOxst45a8kSbEsq9GwYUTxyqu3r1/fe/ONO7/9za9+/Rvv7+/vAWzgBlnWBWgC&#10;VcWpOQB6Szdgjgvx6ncajabdAflma7TIwaSbN2/znMQjMUvprduvvvr6na997Y3rV/v7O+s3ru11&#10;m62t9S1NrRGs5RmaL7zpbAWDiiRNG42a6y863cbNG/uQ1FGY+H6U57lpm4IgLldeGEVZUTqNGmR3&#10;kidg+WK1oIxleQKbpbSCoFwMzohIMpqdXZwrulZUtAClUubwJ47DPC9UFeMvEycKojBKI1kRG41G&#10;lmWaosA9hqGNxyNRFJMkG42mKy+YTqcpKCPMyarCg1tFESF0aZVpggGCxMdZPFmMvHCe00jVJEHk&#10;AAmtRrNm25oiEYQZwnkOUSOmpedFVq/bhqaCFMjipN1qYei14lDkuTgLGIY+nWdQglFGq4yxAvoT&#10;2FoQXB6+1ep1ABXh4R/hfLgaDAclbC5P4aKu6Wkaz+dT4CGeQ+BGP5wbprL4zb84bhnwZENRFIoY&#10;GG+a0H7Qe1/cS37DgXESg56VFNkHj5f5zpWdR4/ug1s0RcjySNdkTJCqqGCJqihFRgPXVWR1uVrB&#10;Us267RjqZDxY73YEnod0iKKUQ4Kp6GvtjmFoUexrKnn1zk2FcKaqsZJTeLnuOKvVEmNsWZYoyuB2&#10;2PL+7k6jVlc1bTAYwI5UVYEwwd4vzS7Lk6NDDiXXr69zXFpvqusb3YImiKtEkV8splleQDbHcWpY&#10;ZhCn8Go3W/W6DWGK41hV1dFkcnJyDjwSBhGYDfklyyqgATE8BdkZpgTLgEbfixVJ2N/ZVGVRFiXb&#10;MsaTUZZl0LkVWZTEvq6o8F2IgCgKgghCLTdsC4hBMcwK80FUISLJhr3wo4UXYl5eeeDUKMmK0XAs&#10;y0q/3weUwUzHNBTMMdsxz85PBQ7ZugHPDTw/T2MPPIMgjEzAQllWBaVxloqCxBNOg6+poqqpzWYb&#10;7J9MpvfuPYjDTBAkd+VVHPZ8vyopV9KL8xNewO1286WXbr/80ksKzIYrVDEWR1EcIYyQLCqGInO0&#10;EHCFivz8/DQJo5pl5mlUlQWjCELj2LZtKo5p7e/t7mxtffDLx0lSGroliujKlY4oiCA1goQKojoc&#10;LYIwF0SjyLnZ1OOw7K5CrsRXtvq4ymUJ1Rtcp92p1WslLVce1CAO+lUoHP1NTdMQD3tSpHaLpzmY&#10;X1mOnRep7ajTebx0A9Nx3JXLMfzKnTs1G1m2naecpoqWWddkzV0EQHHHh6eLuQ9lYuEup+NxVVSK&#10;LGdxXq81RF6UAJoCFgWJMRqnbpAuGl2zEjKnYaR5EsRJEAZLz2WYU1XTD1KGSZRkoijRnGZxVTMb&#10;6Devi4tpvSbLApIkUMNeHAeD8wnhuKZtFVlSlAUvXCavIGBJQDxi0XK23uloCkilqa0r3WYdUIqJ&#10;KEkI3DgeT5MoXsxGzQZkpIBYijFqtZqmZacx4jg9ryREjAdPx7IutTotRVEGw3NJ4B1HwAjY6axZ&#10;N+s1odbAV6/frDn2s4PpP/zkF8OJH0ZVvWFgzC7Oh7Px3DYu853wzLR0x4K+Nx2Nj8ejoyhJgcDB&#10;1PlopIrCV770lmVwADEwKY1jWuSA/3bNatWdumNJkuT5IWSQ6wJajofjc3AXDPUnM/f04vTk7AJz&#10;AhHF6cL98NNHJZV9L93c2IWj9W987f1XX7q9t7l+ZXtNV0ivVY88CNLEtk0IS5HnFJpaEQEonYaU&#10;xMww7axAT58ffH7v2dnZGRCpqRsHBye//vQJ43EQhXGUGHrdMDpZLh4dD2TF5AVpNBqfDeaQKWBV&#10;d62/t3/t+bOjP/tvfzOZX+Z7npX7V3Zs+/LfJ1RlUTXUdrdVbzh+4M7n86dPDvrdXdctIBsWc/fR&#10;gwenxy8mk8mD+w9sx261WrEXQblN0zwKQ5hkW6a10d+OgnTlut1uNwxjTOTDg3lRlO+88863f+eN&#10;q7ubib+aTYZ5Am7MPvn4VwdP7i3G59CfO4Yp8gIcuYoifMo5jDDh6vW6btmwDuz6fLzyY7RclY8e&#10;nX7w4aNHj55cDMdlhZuNXqftKDzwkpIXbL70oKRs7fR29ra7/W631wUVFwRhVbE8r3jCkiQFatUN&#10;aXt7e2trUxYFTCpJJpYh67oC+7JswzDkKFr6vvv0yeE//vCn//N/+Jt/+PsvfvHLj70o//T+48fP&#10;TwfjIMlxq73x/e9/8MmHn/z+7333D777mki4yHVpST3Pq9nm+vp6q722WPpeEF6/fv2V19/c229X&#10;CBIkx5pYd6exrZhffv9L3//hDyjPg3x0V7MiiUlVXd3bEwTh7uf3XD+kiBKey4vk6cHT2WJVIZzm&#10;1PNDRlAUh2kajYeD+WKBsZBn1XQ8BVrXNIkItF43o9gLAi9L0sHFxPPKz+4+e/TwYDFfHh5dPHt+&#10;PBwtiSBbmopSxOdMZrjVauSQ10WiWiYFmZIjWjH4uiIqv/fb3/m9b/x2tHTjMFIUDfNCu9u9dvu6&#10;amrjxYLxwtHw9B9/+Q+Pj56MV5PmWqveqRdFCIVgrd9mtJShV5XF+Wrmh163v44YP7oYUQp8IRV5&#10;niQxFA8IDKVUJAjIQlEgG7lGveW6/vOnR4cHJxfn4+Xcc5x6HAfAVt1OQ1OgBSOyIFq6Bspsd3dT&#10;USH/S4nnVoup586TxIMrj59AxB4PBqPRaBIGSRSlQRQvVqswD5GQN/t2vdMKkxjCVHClF4KeEIq8&#10;jNMsyIJnR08PTg8fHzx/cXY+mCzKsuyvtRuOIfLk+OxUkERNUVBV9ta60/mE0dJSdUWRygKUpaEo&#10;ShyHvr/UdF5WeCjYqmVkFB2NxveeHJ6OJheTKXBrUVGO43WoYLqNEL9aBkHoWbbW6dSzLFv6QQYy&#10;Lct83w2CIEmSZy8uT4vgyQLmaRHxpLR0A+he4mXCBJ5IllWHagqum848WBsS4D//53//4N4X+3s7&#10;iiROp2PGKsYogL6kuSgRVFWyLIP/xd+8EOayIud5ocxyVZYlGLoURbsJdGeDKnKjuOKFCvEFBSQS&#10;UdYJIu7Kp1UpqZKoiEQkjXaDl0gBM2Ndho9hEgC20yLFPIaLvMRTVErgnCRzg1A1TKfhuP7yfHgu&#10;q3LBUbihoLCaTBGtNWuiIldclSYZYwy8xHEE3q4bVJSHYm9qUpH6pqZQVIwWQ17h2h1ne6vbb7Vs&#10;zTAhywW+KtP5+PzeZx9+/unPaeF+/ukHX3xy98Nffv6zn3x0fjp7cXL+/PjFF/fvPXr+7Onh84fP&#10;njw7fnY+Om33a2fDI1WTdcP48MMPfd8fDIeYYGii7t9/cNmVBUGahvPFuKQgx90ojBETarXm+vo2&#10;BkmsWuCu8XjUrFlr/SZjBdA6WA4+kiQhDAFxxdL1Xn7llWanHoeBKPGCLMRlIgiiZTkcx/IiFkUc&#10;pz541alZ+1d20yJ2/SkjBSIF5BHAowBPlUWWJ5qpBWnw4vyUIg7z4mQ6tUwd5oxpHIVRyHFcEAQA&#10;yFrNqarKNM1mCyruZVsYRSEkoOe5YeRCsvA80Q2tXrcKcHmRAMnYdWt9vS9dRhaDMjM0xYNBVuCB&#10;tUsP4BmVZQVysygTgmmtbtVrOsbZzkYnTTyeUEnmotS1m4ZsChVfgM6mtASgEYIMQwVUg2eyLOn2&#10;Omsde7WcY8z80GMshzUxyAVVhFygKBak3K5jUHeKxgki8bwAc5e1MY7S4XhUVWWrWW/Ubd8NNE2v&#10;1dqUckGUKJq+v3eFx2g6G4IzRQl8w3neKk9SAE/FOCiylmXxvMQhMhlP0zThOA4qRsupCxiYuGKY&#10;S9PK1LTtjS13sYJctAzZUUVbIk3DAGhKtNrs9Td7G5ZeW1/frCqKMYmTUJYITxjECPgWHG4YRkmL&#10;NAvX1tYgvmlRjmdjVceiSvPKi5KlH07B7RymDKBSE/eudGRVWSzDPMWoEoM4pRjYGCGEgcjCIFit&#10;LrN7sQiOj86JoHAE65oui2IUp3mOWFnpqqryWuonkbfc2V7vN9vAs1kaQ9sm8VK/35dkQQAPS1Lk&#10;B6PxiJYUyN8NfMzzmAjPD87itCQ8cj13NJv7aeFFGUxA3eWCcAwmKRktwMKigC1mT58/T+IYYWZC&#10;T8MxWpSwe1gFoC6LBLQUV1VA71me8DxSFB74hwM3ETFNsn6vPxqdD4en0+lQEMDnSFFVSSKL5RQh&#10;2HJVFIVhaJomAffW6sZwdDEcDdI0z2KkinoYFAT4qEQqx5mSvLuxZhnQjnKv3XkJ0h98hyoK2281&#10;VXh6WuQQi4ZlilUJ76tXe4fH5/ceP5NEYGhCs3w4WCRRNZ/5GPOshG62ECVFUtQoyjXN6dfWttub&#10;piDbsgyLPH/6NHTjPKtsoyZA/c1zSRF5Uuoa/+jhk9EoY7S0dVlgHFeiNKUp+A9xx8fxYhqC2YGf&#10;UgrKmFtNJrNhKGOtU2/rklkl0mKQevPIUNUsy4AGiSBJkgKWEyykUbGcrZp1GKhX88UCqLu3XtN0&#10;Np1z5V3zAAAQAElEQVS/IEIJfIwFlFV5VOYZl5ccRKwKI18QRSAfRYCN68tZPhgEmBNg1o4gtYI0&#10;y5BACJQoCFm9VsuTIlwF04vxYjqrCpqXxWq1AjRRWsqyFoRBSbONjfbW9pqmyRzDSZjzhEBLGXiu&#10;LGADWjZooFDqR+7JePT0eAY67fmL7LO7y8/vLu898aIcBVFWVWBdXtdVnuQCT+Ms9bw4z9MkLlQF&#10;MMhcNxkM0XTBehtSp4eu7q8fH78IA6gDVaMJjVCcZj68MxraNfnm7d3bL2289FK7XlNkicgS1+va&#10;X3r71v/mf/mHt2/s3L/7iTdDqsAWw7MnDy6mo7kmq+DVssKrKLHq4GmTFQgxXBYl45Fuy5Rwkmlg&#10;kcwWc9tpHZ8Mz4erJwdHw9EsSiNGSl5GbuAyhDmOD4LA8wJLN5Io9L2FY6I3Xrny7ptX3nn9hqUh&#10;ENZRUnBY0gxe15Vaw46TBHwOznOXeZlkG+3dnfXbIlc/PJh9fHc1GC8qxkVpAi05ZFCVxU2n5i6T&#10;07NFq9Pe3+ttt8W3r613DCFdTTSJi2Ov1bYBrUkeep5369atvd1rYYoQ0XOsTf1iOPfmfgJXGKeA&#10;e3/0w59xHARczPN4OhsC6ZlGq8yUxOevbF/BGAdB1Gp16nWhKLMvHn7ywS8/gfQ0DGAF8sWjxx99&#10;cX+xLFeLdHA8cecLGM4CzjFD3XZLIBhXyLEViZeHQxigz4PQRRUCJ1g6ZDOKIjSaFAfHy+dHF+DY&#10;OIxkwmuCVCQMczJPBEDReDS/OB+dnQ5n4+Xe9v5Xv/zl3/3O25JIp8NJ4sdFQM8Ox7/+5ecA/iKL&#10;8hT2Ga2t1QVemM4Wza69d2Wr1ei2G52abXdaqmWhLOc++vz4/pPlk+fl02fRs+fLw+OZ4WjT1er8&#10;5FSXpTdfut2qWYPhwDT1q7s7VZaOx3Mo70TEYRI8fX6QMzyYzn/50QF259nZyfjm7VsXo+MnT+9X&#10;LJ1OzglHm/Var9O5dfvWZ5/eTfKioCwvS0kVBQHwwZ1dDL94+PB0cEFEYWNjg8MMuiXIaY6hKAi4&#10;iqso8lbL6WTI8lzkCUI4jNMgjH0/zLIKfrpeUOSIJ7Jh1iynsb115Rtf/vqbr74GHlnOVoIg1WpN&#10;XuLTPPM8fzAYJ2m+f+Xad7/7B8uV92//53/3vb/9wenpharo+7t70/FYkoVLNuE13Wh98unDg8OL&#10;knKWU2OMVWVuWipCZZqFuq4WeZFl2WKxHI1HVVX11td2d3d1Va0q6noebIEnfFki+FNJEfTTqqTG&#10;cQr8blkGh7lGvbW5sROGCVRc4FGRx3meRt6SsFIWpbKs/MClVdpu1uu2DqUCrjNW5DQD9EMOICxI&#10;sh6nJSICR3C322r3bUi8MPEXi/nJ8XA4WuS0iCIvzfzr17a3N9fzNIYJ4+7Vbdu2KlS6XnDw4vje&#10;44dRFDXqzt72VklzOHrjOA7wSAhe7/c2uj2wnHCsVq8XOfL9OElyTdc63bYgovkc2NrPsiQIoNae&#10;iIK8tbOjKJquWrwgYp7EcQw5w3FcRSvoLmCyHsXxaukaqmbqug2kEATtWn1jbbMqmSiKyuXMqSxp&#10;rigSYriqGIFVeDwYnu7ubX70yQd3734K6zx/9pzwPOyIR6gqC6jcSRJR+K3MoECjihmqXoeQ0SpN&#10;UyIIPA/pWkAy06rCmEBoIMRwFZSryPOtVosXgKcATllFKcFEkMG1Kjx5vlzmFDzMe4GfFYUgSW7g&#10;5wUlsjL3/LyqLt+MCRB0wouqUYmCGyd6rVZgDFmi2LbRcIgsiJoi6lLJVUESMR4fXxxXhONhj5iv&#10;t9rXb94O44hxSFI0x27dvnXr2tVr3bV+t7++vbXDGIJdL2YTz51ZhtKo1XRdT5IEIuJ7vmWYcRRr&#10;mg5mwlsRNVlWMcfSNJzMY0kmRVFGUQx+MCz99OJYFMFnqASoxQlEGfyQxMl8MU9TFoYQGl8UBUHk&#10;dnb727trkIzT6eT05PTu3btr/Y0kzoaj4WKxXCxWUxgS/6buMsaCMKC0rKpKEDDmEJyQVqxsd+ob&#10;G2u9tT7jyNL1EVdZtq6ZytKbP3z8jKFLJD9/cbi9vTFZzVbhkqhcUgSqIUFmGYYGciFMAoooSFjA&#10;52q5hDoK+4K/Ag8SwsOO8gIoLsUYe56HCTccDjDBYAmGquPHqqrBkJ7DOI6TOA4oVxi2jAVUVKmi&#10;CmHkZnkCqxVpgmgpEMyqXBA4LPBElFqdtiCQRrMGOOQxnk3HmgylSoJGUZV58I/pGIZtMB4lZUow&#10;ZG7OXbYlGa1yIBBFVUDLVkXJIWRowO6VrAiMq/KygOjYtiNJUrNlpclKFunGekNUCLATRAp8GIVJ&#10;ngOsLrUdK3OCuLLI4iDkOczzfAUromp9veu5c0ngOVQqusBQJohse6fHXUpk6tQMxqgfQNMipxmg&#10;w4cbaBE1Hbvp1GHxsigIQgovoqJklH726edg1dZaX5PE9U5vb2uzWXM2+z1UUSAfVZKztEiSGMqY&#10;bZhVUQqCALMGRVbPz8/LInPdJQAJY2geFq2us7u/Vm+pvb5DRJQkEfwpzYowCnvrPduxz88GHC9O&#10;Zit6aVN294vPQGElcQKYrdd0w1S63aaiiiUrOYIovIoiDOIEhvQG5KSQJElR5YAlVZMhiH6y8gMA&#10;hujYtiiSMkvBZkkQR4MhLVnNqfECb9qWKEuLlYswp6ncjRtba2sNYG64kiQZkAzhia7Kq8XM0C2B&#10;l9Ikj7N8MBqJslJxENmCViUtMkPTbN2QREkUeQAAxwpVUwxdQ/BIlskKD6wOEM2yLIUtZVmv34Nw&#10;VNVlqimKxHFMkgVFESE07XYbXKFDA3Z1D0KIEaN5ARwLakAQEGCDVWWzrq53nU4DGgQpiUHE1JbL&#10;BUIYw/MKhkFb0QoKRxhky0V8fj558eKEJokmCF96751GzfZXQZKm/soH1wWglRiYJrISaCFdTGFY&#10;w43Gq+nM81YJK3kJKZhyqiAlYSoSiVFEcxR6SRQUrluVJdZkveE0+r1t0+AFIqRxMgEHDd3IR3GS&#10;YYZNXeR5hZaIJxJX8Y7paDqc7KHpaPX0yQHIR0Ww9raubaxtV0WlaSqHSFVVQRDAUlHojy4GPLwE&#10;HHgoyzJZk3kRGpdsPBuGSTAcTxkmROAFiacIlAOWFWxaal6kFWJJRvNKfPxseT6EckkIQf1eDxSk&#10;bQngao4jWcL8VTy8iPK8Wq5WEGVAAn95PQZMWSqMnkxNlvq9uuNojboFWFrN3SJFACQeYsNKRZUE&#10;AboYoihKRbiyqvwIHZ2ET57Mx5OyZKrvo7zgTM1czpccQ71OU5VYo27UGg3D1u26XTJEEX38+Olo&#10;mG2uoa1NVK/LjQYfRwvgFtvi93Y3yjytyjSJctvRW71GrdkgPOfU7LW1zp07N6PAMwxL1/Rf/Own&#10;ssBdv3r1jVde/qPvvvT1L33pu7/7u/+n/+M///Y3399Y78uyCsMnCErkB6Zs3dy/jUoMIbx1vbvW&#10;bU2m7qNHD4ABeFG89/D+eBpAFhyfXICHXS94cXwkSQqP1Syt4OiJlej6/jWgL8CPYxr/4p/+zs3r&#10;27rCHT1/BPCDTsILXKhor73+2sb2BsPYD1zDxN/5na//L/7JV7/1zW9gTrn/xbN79w86vc3XX91p&#10;NLpZSVfLpVNH29traRY+f/bo/PxUNdSS5nkaQc2rW2bbtmumYSm8oZJ2r5bSJEiykpHzC3C1/+tf&#10;3//rHzz8q7/96Ce/fP7BR0fPD892dq/CFmaTKc1Ru9GEoYlla7oNARMD1/v1rz46PjmGZ+3vbfE8&#10;P51OZVkej8a7O1e+9e03fvu33nrjrZeu7G+3us3bt2//0R99+w9//5u/9Y233nv3lWbdjuNo5QVR&#10;kn/p/a/8s3/221VRPnr8oOY4jlXb2dm+eX399Zdvfum9t3/7a29++5uvvv76/rWbW531viQqCKFm&#10;vaEqSp5VZY7CMIFa6a4CqOOA9+nU/+zTRx9/9BHAudvtdppOp9nZ3tgxDL3btgE5tXqt3dItTdzd&#10;7Mdh/PTpU89bnF+cPLx/lnhBt9mAQlUUQK0UUDebIVYhgrkgqI5eLMMkB3x+8unnzx4/KXMgw8sU&#10;gzkYzctwFdC8KsuKEB5hPBwvXrwY+WElyQiXlG90+29+7Z3v/+QvJTl76draS7f2YHu2Ll/Z2a4Q&#10;Pjg6JoIgq1K9XuM5HCcJY2w0Hd978ODXH3/0dz/8YRxF3/md33n9lVeBliVJUBRFEkRZkHVVVXge&#10;qmjmg214ukrdMAvjxPPmssITkRQA+TQPvDjNy/FoMh4OeY4XJOXo9CIKM47AHJcGPmRjfvP6zTff&#10;fAfz0n/+L3/+6f2HA89bJgkW5TRKr2zttGuNsxcn7swrYvLhzx+OzsLBcfDw45PVMElWIUfLfrtj&#10;mSbwsCghjkNRWPhe7HvRfD69emX7yrVdUSF5XhCMK1r5vm9bmqIoggAZWFM1FV60SnVDBrGIMX9x&#10;PszzUsBko98nWALFudZvaiqJw6iiKImTPM3i0IdQ8QhlSQI3ZFk2X/hekFaUEwVV0Yw4iZfLWYni&#10;19+8/u57L925czPwyuFFUObSYrGYzQd5Mk+jxVa/AV0BrNZpNV55+eZrr77s1BtOq7X0Q8XUT05O&#10;ojgApTUaDrI4qjuWQDhZ5G9cu3704gVoF5oX9744OHy8OjzwlgtfEmFb6mh8zljadPQbe5ub3XYR&#10;p+1GW5Q0Va/xog4ILsokilYVyynFSVwUBavXmpv9HvShDcPs1Ovba+uKwNd1vd2og3ha+SuYUgAz&#10;yhoovGVZIcLzkoy+/JXX++vWrTu7733pNcJXUMC++fVvXUIo9GmZbKx1JBG7qynCLAe8llWepECg&#10;hOPgnkvwyHKe5xzYkSS0KPIkgd+hBIJ7OUaLOAZ8YAR1P4Qx0dKfcYRxUEg5DNNUKCDQJlEGlwRF&#10;MzleLoms19obe9exbGxeuSmb9bhAfs5FDPsUMVX76NHj7/3kJ+MoOF8tfvHpJz/82U/+5h/+9mcf&#10;/urPv/+X/+Uv/+t/+LM/+f6P/uGv/vb7/+nP/vTP/uLP//tf/9WHn334q09//cHHH/74J7/42x/+&#10;6B9/9qvJwg3C9Pvf+7svPn/iLeNeY+3N19567ZXbL71y63RwDKP0glZlwaCaFhk6PVssvULSTFXV&#10;wjBMQ6/KMo7me3tSq6PTKq0qWqs5gEbHsaMoFHjB0A3TNB3bhlYZNARcqSjKM4Q56eJiChhDHNQP&#10;SZI5UUKSLMB8GtQSrYrd3e1Gvbm3e4sgfTJeuauwVqthUDEFI4TwIpcX8cV4UFZlybKsTCXFmIwX&#10;cRLFsTdbjkuatNqNjc02PB6KEMdxwAmHRyd+GDCct3qGJDPD4pPIqwC+ipjkCQgVLGCnBsWvjNJo&#10;6bmmbRV5DlsAgNGy9DwPHo0Yti3HMhuO3XJdnxdEnkhpUrorz9KNMAokFSu6wCucKMPgc+QFM0wY&#10;WMvzCKhGJKFqcAAAEABJREFUgnMUkccEMVYyiDchfuQrisQTkZbVahHKvE64y98JzzGWT6YgKSIv&#10;jhEWC8o6nS6s0GhYgkBURUriLA5SgYg8x1dV1e11nZoTRpFmWJhIRYkx5vv9liBCM2OCtwGctmN1&#10;N/qyqsDfVEmG7OLBsorlWaLIIkOF56+i1M9p0u41RaFaLUYcZkWRN5oWIgVPUtMgzbbGUJxmfhQv&#10;szwqygTC1+5avJhpKmfIIqJlGkcSuEFAmsQjVkC1q3Keo8ru9l5V0tOTE0mSNjd7G2stXGVwT5rG&#10;cEVVwOdIxopt2JqsNRqNLKUCL9KqSlKIrh9l7tpWHUvZvUcPo2yJeGo6wAN2Scl46iYJGo2945PB&#10;+XCUpCkEdOGH9U5L0VRRFNMs7HYsRafdvu5Gw3Zf39hq5FWMCBIFYGbEY47n+bhIhrMBJaXVNCue&#10;Pj95krOY8SyIoyQBNZ8jnFdVqcgyFDNMsKZrHOEwz7thNJrMTi8Gl0lcUchsWRREjjRqtTLPubJa&#10;a3d7rbYqG0XJcUQMo3w4XnR7m36QwjZ5nowHozyJFUmcTi40TZElUjHaBHGtQV3CoshnGTghAJwj&#10;DsELvpIk0RocRNhGt9dZrRbz+byCR5PLlygCkGhRFmmaBpCxXly3G5tr6zxGQEqqLGxttqoqrlmS&#10;qQoQCIDWzF0yScgZIryCkZCHdD5agNommJdEnmAEwmUymtQtm0ZB17H2NjpXd7Zrjc7J2TiMo5KV&#10;jFFCgNKhXiocksYT3w2KkooCpymCUea42egrsiFL+kZvy5RNVgmY00MfPX4wcGf5bBgcH5xzVOi1&#10;+1yFgT3aLVWSULftNGpmGuRVlgqIz+ISVqvbnbPTME1RmqEgys8uppgX06LUTRuSBRhV1U3LgmQR&#10;CCHNVl3TBdtUFUGhBeo0G2niXkafrwRRdd1sPHF5IjlOw9DUIos4UhAxZTgWZFIgzs3Ko5n76BQx&#10;WU8pM3RVFqUkQoRUiiRUBVMk01vSJEZ5gSpMOhtrsqyWtOzUm03DuLa5JSAGPgQ/cyyDKMuCiBF5&#10;47Vb8PVr+3uQIHGUHh+fLuf+wovnC48jWFIQx6BgADkhCDw0gEWOqwI3rUan2YrCVaNpa5oISnHu&#10;hm4ScjLS7bofVXWbu3PjykbX5HKv3VCLPC5SpCvqbDK8fet6s1ETBOQFy9OT0yylo8Hi2aPj+3ef&#10;jgezFwfnZ2ezjz5+eDFcffjrL37201+dn59zqAJaGIwmUxiN+D5PSALUk2W0SLIIueNFv96jaZkE&#10;UceqLccjXCJNkaqqnM1meZ5d2V9rd1o3b95stTpJUvW7u7bdF6Va4BdhkGqaPhlOCCICL3lecHZy&#10;FCwX22v9f/5H/+RrX3nz+vW9hTs1HG0FXvFWVVVMl2OKKoSi5XTwix//+Nnh4ZOjk+F8dXB8HgdR&#10;s1Yvcmo59rtv3yY4d+pKd71WEUb4vNcyTV19cnT0q08f/fTHH8de8rvf/qosZ7opWc36h188jkrp&#10;Fx+++ODXj91InC/RzEWCjJ2aYhr2dL48PDwNwtVXvvpqu9NIsxARNp2O5/Nps+XIWkmx112z8tI3&#10;YDXLAKoPgmgyXvh+NgZxtJydHD/1FtOnjx7c/fTDew/vPzt6/vHnn6csYhLJOXJ0Mfmbv//RP/zj&#10;z49OzrrdlmnpT54cPXl8cnJw/uDuo88++uTRg4cP7t4/PTodDqbLhRdFeeDniqkGSRyGiedGlELq&#10;ARoxFDvIU0nGvITGs+xvvveLn/38wflwFURBiZI0c/PCT9MQ0QoUbx7F3UaLEJ4xjlF09dree+9s&#10;v/LKDVQVb7356pe+9Ma1q+tff/fa737telPntjqtV2/vvffeTdU2e2sbr7/5+vXrN70Awn5Z0WVZ&#10;0zTdW3pRGI+GE1Ygd+HapnLr+sbrL2+9++51nMfh22+/rjuGquswvj1+8Rxy6OmTJ4vl3A387/3t&#10;30PmgIAgPBcHPsCdllUQhZjHtWZNVtXTi8GPfvqTn/705zvbe1//+jfv3LqRxdFqsSjzIk8zoNeN&#10;bh9RlKXV0g09Py4obXY6V67uy7rKeCzLsq7omqxjTGazGWM0z0tNs4cXs8cPDhBCt2/dfuPt14sq&#10;e/L88Sd3PxnPlmEYZUUmyAKEeTKZrFy3ASRk2n4YXZyPk4yVlIRBOZ8n3ipTFEtXrcl45i2WjVrT&#10;gjopCkTAWZxOB2N/MYdK+ZOf/HjpuoahK4oKcYKHKoqi63qz0TRNE6wCcSxJxA+Wk8moKEvQUrAT&#10;oHqRF+Cfjc2Nt9985cruZqvVMjQNCAgaANj4Wq9ft+EYkUmSJMsq7LSiqKzw6flgvljFaW5BBSpp&#10;ksRAhOcnFwu4GKWji1Ge5KZuqDIfBgtNEeeT6bOnBx9+9PmvP/wMsFsxBmiqt5snF4PN7V1VUcsy&#10;h0ICTWpVFqrCo4oC9Tx7+nQ8nEWhixhqd8VGE8VZmJWXb0Fh/bVab61BeHRl/wpjdOUulsvlZLYY&#10;TWYQN0EgJS3zPAX45nkOQJQEIUviNI4YKiejETxCEi4fJBCOI0hWJYqYrGqPnx4Av5cVKlkhCFyU&#10;eP+X/+v/+Xt/81e+71q21ut2ecJLghgFXuCuptNhQSNVkcDhkqTQqkrTFPQcbI+XxBKxqMjiIguy&#10;ZDibhmmCBD5IE1FT2mu9inCiIvDKpe51GnXNNjVTg4+qpWcVhWh+fu+LDz/5+PnhwcPHj37+y19+&#10;8tmnH3780c9+8fM//4u/+Iu//qv/2//j//4f/+Q//eXf/PWPf/rjv/37H37wqw9//ssPAF3TxezB&#10;o/uPnjyEn2kad1vt9X7v5rXrX/vKV77929/6ve98+7vf/d2vf/XLt25ce+WVlwxDS5KIFjnIu3a7&#10;W280iCjESVIxBr6aT8ZnZ4OTk5PVyv2L//7fT88uoCN9enAcpBmtWBxn08nC9WOeyJDksixhzLIs&#10;sR0dFldUCZ4uyQRx5ZW9LYHg/tqarMiz+QwACes/e/r07md3fd83DAGu+H5m2xYh/HJ5iWdwdVWV&#10;k8k4zyncE0cpBDcvisXC5XklihLdsDRNg3VAKlFKAa4A4zDIj46PKsSmi8X5+QCCIkgYyq7TsIHX&#10;iypXNLXZbE7msyTPJEWRQC/YhllT7ZqapAEUQ4YoyFnLMAWeFyU4tsouhueqoYBbeFEMgkBRleVq&#10;xSoWRiDaEkEQGKuSNIcUgF/Kkiqy7PvBynWTGAY9JRi28mZxDgnvr4JFWsRFCS1EjdKCEzi4zpFL&#10;pK1Wi/liVrIK1jctEBd6r9cG1mO0HI0HYFKWFdAcYgHppqEZBmwNsgaWwgTBUiW9zEFZhpFVAVkP&#10;RYKrqLdaMEYz4PNodT48j9KEl8Qky9zVAuhRlcThcABhsmvWwl3MlkuRJwBsWZJEmK9ThBgmmNig&#10;6y0LDIDd7l3dHQ5PiyzSFLFWN/x4hflcVZAgFE5Ny4oA2qiS5pqmqCpkRFXkqWUrhiltbHVomaig&#10;3FDZdgxb15r1mq4qa+1+sPRQkROOwhaiKAaswtfgE+QXqlgUpbBTjiOM0qqkHIYrse/Fb775Hi0r&#10;Rb7E2OGLp34w13VRVBHCOCvj4+OTi+HAC2OBl+OkCv3iYhBQilVVB8pCGKm62t/aXKxcWBxxOaUx&#10;0EjFsiSJGK5myxkEushzxwT4EhDG9bpTq5uMFSt/RiTAfpoVHkcKiFSWZYTn4ed8Dgj1KnjRKgwC&#10;wENa5EApqumoulkWCJx8dLJQDc2yrMV01m62oLeHPYZBcnB4WMJ2NPBhmWZFlhUYY0mSKEVZllmm&#10;nsZ+o1GzTNCXmQjOqFLTUgWRz/MiiksgT4aArJCiCnDR9/0wDOHrYeiBHsyLlOcF07QJ5qMoDKOw&#10;otVsuuCQANkU+v5sOlZlBEW6zGPLEEUMeq7aXGsQlBPEgijK8jKJIbPLMq1kUWk49VajmcPFvAS3&#10;rK03oUtkeQkRaNsmLvPhxeBSTKxC3bRVTaNFBrjK4kTA/G8yJXPdGGxczuao4vK0mI5nZVLIRBKI&#10;KPGqYzTzuFrN0cWZj0q+brd1xYRHREFOsAQ0dW3/qm0hwkqJo6aMNEnc7K/tru+IolzkrMyQpnG1&#10;umYoOsdhz/OAk6Hoh1E2nU6TNCqqFPEVOAdCrMiiocuEQ5aF4Nk84R2nrsqWH7DZPAY+gY0XSSgR&#10;1mnUNUmgVZwV4NWorGhR4eF0KShIUPQoyYIg9gO/Wecc0wC/FWkxOl9FfoErZNs1aDvLgnIEi7xw&#10;59atumHIPGa0gKhqigQdHaOw5dVsOh2Nxpf2mPplSLiqKIrZ5YkHkmSBoYyrEGRcu4FAbO/uNHpt&#10;FPuUphGpqixJfS8+PDgL/AwEMc+js0G8udMoK7SYIc9jqoLfe/eV69fWuu26pgo1S9lcX79x7UrN&#10;1kcXl2zZaq6dnnuEE7e29oaDeVlygiDGcZiD5axqGA1bdSxdr8o8CRbL6eDDX33wt9/74fDirFF3&#10;CsoKWm5sbLz5xs1Wo52lxZMnzyrKoKrduHL1t77+0t7uGsa0Ube2Nta4iuqKGgUhxAXgev/hk7/8&#10;658cH50kcWpZ9mQ0rIAKK3IxmPkhhbAeHx8/fvDkhz/4hycPH/mB68f+2QjExhQGgEQQ4ixmDJ2e&#10;Pn/y9IByVDWNertFQWmWCWKlKgo5hWPYzr3PHggcKktaUFgTmYayt7utCDhwI4gG4bjre7tfe++t&#10;ftNOfK9db//qo3uPn5+JkkyZoMna1atNy8J5XuVpwmF2eHh45+Wb169fFXgMdDqZDDVTa3Xagett&#10;rvXvvHRd07GuiyAh8jyt1ayS5vPF9OnTg+l0DlTB8/iNN1/9ra+/+6//1R/sX9vt9Dq7e9t7u+1G&#10;w07zDN4VB88CO0WOoZ3NbZ4XGEc2NzbeePnq9f2WpRFAjaaqumZDcDw3jINE5JBj2SD8gEBAiVFa&#10;CQIWJV7XNd1QL9lckBp1pVZXWy2l0VDjKOJQZJjIqYuawUWJe34+B8+bujYbj2E0hjFfZpQx7ugI&#10;6urJZ5999sXnnw1Oz2fDwZ0bV/c2eqPzyYvDQzjPOT9ffPTJ56ziAOrjmffs8GS2dKM0Hg4nKy+a&#10;LX0iiCIUG1XtdFqYYwRx/nyFNTGF85of/+hHxyfDRw8Pnj47/enPPs4pZ9UdOC3KctgyDyNVBEYV&#10;NI8y4AtaMl7ioaK3e41rN66Ypv3i8PQH3/vhdDyGyfE/+6e/f/Pm9TyNV8soDKuqpIHnw/5t29YU&#10;uaqqyWx+fH6BJCLI5LL02yaj1LEsoHjgXEWUwmVURGh3bX9v+2qUhvcP7h1ePF+5k27b2dvpcjQT&#10;q1ziStOQCI+SLBIV2Qt8L4xGq9kiclPgUUkqMD9ZRafny8Uy4bES+Pnpi1EYFPVWTdIkVqK20+q1&#10;m7IofPLZ5x/8+pMgjkVR2NnZuXrtmu3YhmEkSRwGAcEcQqWs8N1ec29vh7GSMWYBDBkCDxKODi5O&#10;Dp8fwBaazbrvQ+wXwhAAABAASURBVNXJOIa9pX92eEIQabVbEDxQ7aalCwpfUJCVyWy2evbs6Pj0&#10;YrEMZ6P40w8er+YeCFFoDtstqCqKY9SLslwspr1uV1UNL6y8gHMDenYxTeIsLfIgLc5H0yCKVU0F&#10;LqjZirtcJFEUrrwubEpVsizZv7rhWMpLr9qvv7Pxre+89crrOwjHJXNv3dliJKZC9eLi7Gwy8NPg&#10;YnLuBoC3i+VqulyukqTMswrSrKRZnHhhuILmWtdEUUJBFGQ0Pz4/9RJfUjhVF8I8nIcrJjI3ierd&#10;daPeli31+OLIC4O/+O9/lcbozTffNwwrTVLXXyGEBMJDOnEw+Eg9P5jzIqfrepTGBaMpLfws5gQ+&#10;QzSiecrKiidyA8ZfzVzEVr+ttpyhv1pkUYzZhbv88P69v//5L2E6/vOPPvqzv/yb/8//+D/+yX/9&#10;s//+l3/xwx/9/cHRwcJdHBw9Pzg6mK9mMOGIo+Xg4mhjvfnKyzduXt/5rW986ctfeuubX//Sd772&#10;1X/y7W/9wbe++aXXX/3O177yT77929/+ynv/+3/1L7/95a/trm3u9NfbtiNzvMaLpKhUjlvvtK7u&#10;bt2+utdp1F+5ffXlW9fj5SpYLpPY73UaN67sffX9t95+63p/y1lFy48+u/v0+dHMDXSreTqYHp6O&#10;lq6HCJeCXyqujPPZeJ4meVHkWVkSEU+n08ePnluKaWsaK0pFLDWV01V5PpkeHR3NFvMiz8ui0HQd&#10;gMoYgowmhCEOpbBilJS0hD6zgpwryzwvQoiWn5tmTZbUNEnCwBuNzhwHRAJ3cnoaBpTDEBBUFFVF&#10;gbYAgPwqCFdu6C5WgKL1nW5aJUHgZ1lGiBgEweNnzwVess069LeNjp1Rv2Lpwp2BTVGaQOMKoI3j&#10;WJUVMKdiBS/j8WxcckiQJVmRi6IUBF4URelSV1VgrSiKaZo4Ts3zF5BiQeiuvFlFK1ifJ/APFyb+&#10;2fDo9ALGrhTzlWFoEo8X86kXuPPlzA89iHKZp/5yxfNAbjpj1A+WBU0JLnrdWrdXF1UxpTlFNIxC&#10;hFC3271cROHKKgmjWRhCikdFgYbDmWVbCFWWIa9vQpmRs9SVVSTKTIfuyFHgT1megGGaDvvjOz0Y&#10;szE3XEY0deMVLbI08KE+yLwMoh3qvaJooiDZdl0SNcoQ1KpPP/40jSPHloiQNjoaL5eUxY2mCfvq&#10;dNrdXpfjgGsIhAPiCz4/Pz9XdQlCRotIkTie5S/duNpt1hSJVDTtWEZNFB1Z6DdtCFYUhu1aw9Z0&#10;RVREIomijDlu4S51Xc3yKM8iQeCazWYU5d4qqdWae3t7UM40Tcwhx7M0idDFYKLocrtf4wWUJKEg&#10;Sb3uBuK0JEVxWmVFRcsqy9DCdxfu/O69e/1+T9d0QKBmWBXi0xyomFaMIMyxim2sr6uqrmmmrYO8&#10;E0WMLU2W+VIQEp7LYDsQNIKpu4xpybOKwH6jOEyziPB8GEZVVax8r6wYB80ZQgUtORkNp3OgegBP&#10;HPpxHBNZFFQZgCdrEq0oxzEIENjGS2KaZ5QCactllhJwXBlyuFrOpwSEtaoUcDVNeSJoqgir6boi&#10;K4JpKRXLaUlPT85ZxWVpAQvu7GzFUY45CYAtCCLBGCHQBFUUxjXL3tpe03VpY6vdakIShaPx2caG&#10;vrve2N9o9upQHm2alvc+fUYqbClGHCaqpILag8dZoBBUzrTFne3extqaDp5SJEORBUwEwqsSeEpd&#10;LYM4SizLKrJEUQVV5zGpGINPqGao7YZpKKTp1MqsxAU1JSVYeL4fClieTbySIl01HKtRM2xSoSzJ&#10;T0/HmChRCEYOOIpoHO52GutNTcPIkhVJELylH0cpIcADhq0r62sdRRRsyzBkKU18gSCKKmi9XG8s&#10;SsgwzTiIFVGydI0WCVehqig5TpAEJ/TJxUU0m8WGZQsir8tYE0i/3kJFFSdBmHgMgS9zNwjTBGkS&#10;8pcLCDHmhcXMF3gxz+lytao7jsBziqwaqlkmBThwNV+mcQItPc9z4AVFkQGlcRys3CW4qN9bM00T&#10;4rWcz3mMee4STrIoNDs1QWSGLbfaZs3hrl8Trmyil26297ebMg73r+hvviVf2Xa2NppxGM7n0dGL&#10;cjIpIw9yGW1vgsrHw7M59I2ER7PV9FIFEQQEK8uyqmkXFxeHL56DDYBNb4H+9m8fe0t0cjaEAr23&#10;d2V/fxcG/5Ylrvfk/b3u7ma/4djbG11WBm+8fL3raGud2v5Ot0jCNI05nk8pGi1WH3/+6GQ4TCoa&#10;FGnOkLsKRV7kceWuRhilRRYoklCz7YZVQyXlqhyme5RVzY4E3VS339A1fjA439vd57EapIUfoacH&#10;p8tFPBqsAj9jmLTavSit/CCfLvxGq14yen42UBTUbvfe/vKrGzsbT54e3vvihSyh29f33n3zFeDS&#10;8/PT4+MXtobXO90gLJ88PSGEZElycvDi7Vde+eN/+q39jcbudnOtZbPY6+iWP5ybooWo9JMffVSk&#10;gEyppgtNk+hSZemo4Yi3rm+//Mqt1Wp+dnpWFEWj3qBVBeyaw5bzPE6iyXR4cXGeZQVivOd5s/kE&#10;qLvdcSjNnz4djkYuhGAyHVGW5UWsqoJta1f2t9956zXH0DFlGHFZHFVl/tKt/ddfu2XZBuSF7/u1&#10;hv47v/vm2+/u3rjZvXp9vZJwhpAgyoZqdZ2mJauyyIe+yyrUaLSuXNlxagbGGHgJamlVlUWaEY69&#10;9sr13/r6W6++dOXL79/47u+8/bWv3NzcsiyHyAqyLLS97bSaOibcxsaaIZruNJhNojBEmKhbm3sv&#10;37iliOLhUXB0fPH+l97udpUsQvMpFXikqepHH30C15mgE8XOirxWq0PROjodHZ5dBFm5CMPP7z1e&#10;uIvNjY3NzT1bb+F//a/+aD4b/bc///OnB8+fvjhK8qzb70EKbu3uXAxHjBOgKUnTlDHKcRwReNgJ&#10;7AdRKEYUSFaSFHhppgEguP/o4S8++ADGllevXvna1772+it3ZBkjXkpLlucAMpHnMGMVLwpEJAhz&#10;8F65q6pgURCUZSVrehin16/dfOP1N9987S136T64/wBjAoK4VrMty1BUqSozp2Y2W/bGWsdQFQj2&#10;2fkpg2U5Ab4rKzKkgR/5FYc4JM0X4XQZDmfLVRRXHI7iosiqJElMTQUT+t1unqR5kqu67XoRwTxk&#10;42Q6Pz2B19Hw/ILRSjcMUZQpYtDDrK319nZ2ZUHO00zTVN20y5JJosbzCsxgjl6cLubLNM/sWp2I&#10;QppG8wVI4WFZUvBPEMRxFHEVA8QrigiB8YJ4MhsHYXB6dMYYyvPCsc31jS7hMWwB3IIx9kJPVkTM&#10;E4r4gmEOiwzxGPPgc1GQy6p6fPAc8/BRsgxTEpXzs3ORJ0CmnW632Wx3mq2NzR7kc62uCiLEK+NF&#10;1Ov2oKQNx9PBaKya5tIPvDiG5NRNRTMEXYMjuQpCXGY0TVJgw3a7neVJFHuqKtbr9vtfec+om5Kh&#10;LFYr2AXHAyHnaZEvVgEmUrPdmi5GxyfPNrfWVFnWNevtt95P4gIIF/RTksVxFoNAVww9ylPMi41m&#10;N6+on4ZE4mVb05oQ2jqvKVlFYxhO5nFC43sPP//5Bz//3g/+5j/8yb//T//lT/7zf/6P/+P/9O/+&#10;6q/+6vs/+N79+3eDYMnzqFWvAUu+9urLX3rv/e/+3nf++I//+H/9b/7NP/tn/+xrX/vqt771rd/6&#10;rW++885b3/rmb33ja1/yVstWw9ZVSRSq7a0uj6jMXxYPXBUKzwON2roicByuaBGnCi9kYRh5vimr&#10;LCuatgW1P/JcWYTZ9vLi7FRXNIyqO7du7O9uGir/5NG9jz/56Ayum9pGf21vbw9Qp+ra5sZGxRgt&#10;qSxyAi8YhkFpniQB5INdkxmXpAUjIhZVXtPk+SyZT8cYF5KITEt0vekJqOyLC1lVWcWePD1DXBXH&#10;4cnpMYbZVJn11lqOw2m60OnVJYXP8mjlTbudWrNpOzVLFAUviKqKAv3lRapqiiyLYRR5S1+RoNwi&#10;HvZaUUkS9ve3Ldv0gvTF8TlCPJBd6ENeRpPJVBTlx0+f+GHAGDs5Pb937+z49OzF8Wgwmo+nc10z&#10;kjSltIrT1HUXk+l4sZwgLpdkzvPmaRZD3Je+m9Jy6brj0bjd7SKOi7OEYAKUYujGdDoWBMJw2em2&#10;dF2VFVGUYCNJq9tY3+rAW1QROIQnnOu6Qeibpp4UyTJyRV1O8gRxZb1ZwwxJoshhVpZJ4LmOZaz1&#10;2yAhRZGvuGo0mTEELFwcHb6gVQUIl2RyPjy369Z0MqVlFUcRT3ioE7670lUFOEcQhDAIOp1mkkRR&#10;HLreHJCmaTwIl7wKFAUHsasaKmMF6BtIDUnkEUK0qkRR7HTaimYoihmHGaxpWnpRFTfv3HIa9ZLm&#10;uqEglj+4/5nne3kWDc5fwBY0TcohKQiCABma0qhbwAaMlc2GLYlYFQlc8ZYTVcGaLi5mE4lnpkay&#10;1MvSsMxjQ5UZpUkYO4ZDMM/zIi9IrGI8z0SFk1RMq1KSBE1Vv/ji/gTkCYWP0t7OdqPmVGUOFATk&#10;JvIEVRQSExqP2cz1o3Q2A+5H4GOCMIc5XkJBEH169wueJ47TMAxLVzXwuEgkb+ZBFwOuEkAF+qsk&#10;joMgnE+8s5PzLIxQmcJMq9u8/HcSdM3keRG6NV3TR+OR78W+FyqKommyooqSRMCZumUWlEKn4a5c&#10;kUdQkgWC0hRZupaniaZqqqoCeMC4eq1mGyZC1Xwx7/W7l+GuyopVAi9B+Ioy7fU6lxGM/FarAQty&#10;DLGiIojESQHMBStwmJa0gKuKKFiW1en0fDfgENJ1zfM8OJkfj0c1x4EtT+YTQRbKrICsUSRiGQqr&#10;cne54DHqNhyCyk6rUa+ZGJWGqsBWAjeAj6Io+YELX4kCT+SxA4iXZXA5OOjs5AWgtddq8RyRRcnS&#10;1G69qcsKywtVFJq2XSUZpLdjqLoqNepWu1lr1dC7b74GsAE/qIoMUNHgAYTBzZhyIJXylCYBivw4&#10;j/PByXldN9tOq8wqWVbDMKE5bZj69voGKosqSTY6nVdu3bZ1A64zSmUBZSFw6lIiqG7rqMglgceU&#10;OZbo2KJhiiUEIY/AycAVkIYlzSWRl0REiBj7qSIYPJJZicoMFUXFMbq11m1agHeN53hN0+M0z8si&#10;TVPPDRp1U1OQgEkWFYiJVcEiP5NEQos8i3MIEEZwZlJYmmOa9mAwcf24rLizwZyXFT+MIPpr6716&#10;vT4YDCCdMSau6yoKBD00DCOOQyLiiqtkVSGET6LYVJSOY1kaX6YLkRWv3NjfbNv9pl6vKxxHAd0X&#10;Ix8TxBMliysHyikn52GmilyvhbY29ZvXrk6Gs7OTqSQau5tXIj8IXA+8LYribLlotR1FRKYhTUcL&#10;8DPYMxwOgTFqNeO1V2/d3N9r1ixAyNUru//sj/4JlIbr16+9+eYb169d73RbEEFBIuCWIIgqhmrN&#10;Wgnhp2WJOCJI4DHf9xns06FqAAAQAElEQVSkdhRPRiMOkcUCNGgLIdRq1hktVV3s9HtBEIBau7K3&#10;f2VntyrLoiwKWgkKcv2QF+UwzmTVgOEAJFkM44oJwAOFfhBFqWk7ogByJX928PxscLa25vzxv/qt&#10;b37tvd3NLhBLzTYZh9c2Nl995TYkCCjmPKeKhBVZ0E1jupgKPF3r1ff3du68fAOKyma3Cz3kZm/r&#10;2pVraZpsb2z2+921XjcOfVNX3nn7FZBtZZE1m81Wq8swUXUd8bheq9s15/T8fLlapWkeRynHCVnK&#10;KMVwT5Jl6ztrm9vbu9tbb7y299pLVzlUPX10dHJ89rOf//Lv/+HDe/fvf/zxJ+PhEDNEuMsXcIui&#10;KUnku/MJYVWRJuCujz754oMPf7pYjkQJQXkKA+/kbOIGfskqeAqUNlUSFUmElC+rCt5RksB/FwX0&#10;mVVRIMa4OE4PD48+/vizDz+4B/f7Udhota9cvabp2vrW2vVb23t7W4oqhWF4enwxGk9ms9XR0WQw&#10;8pKcf/b8HLb79lvvbW3Wf/7zTz/+7OP/xT/7o2994/1uXaIxSv1YlzH0GLVGi1cU2HKtZtXrLV6S&#10;0zwDTZ4muWZoUZJ//4cf/Lf/9g+//tV9fPulV/7kv/wXhhkv8d219tpGd+GNeAkxzJ0PJphIHCKK&#10;osgayAo5Z1VelrTIMOLSKPNhKhDEkqK0e03NVm/cuaFo6tPnB3fvfspj7srezre/853+3o2pHxNB&#10;KLIIdqXpqihhXsDraz3HhLFFc+mGUVz4QTxbhvV2bzxdrlz3lx/+7MHje0QUkiSmUa4SEVhXliWK&#10;aMmK/s6W2ayLiiwImKuYyAvvvvu+Y9WSMMmSDIonKHJVUAzZLCs2ms2H0+kqCCNaRjmwQpnGcaNh&#10;5TRdX1/vdjcs02l2ugyL84U3nc/iJCmyCjGaxompmq1mzzQaK8+HyLkLmAiX8DiOQ2ESP3jyfDzx&#10;s5Q7HYzvP3ly9OIMY9GLQ7tRv/3K9Xavpto6LwrxpWSvEMIY87IgS7ygKGpvo9Hrtx1HsxuaoLBm&#10;v+F0nOFkNBxe5Ch3g0VeZrqun5+fpmmMEKo1LmfwJfg+ocEqKvNcVn5zzhCH/a1Nw7I3NnZgii9r&#10;khu648EwTXJalQC7g+fH85mvKJoXRKPp8mK8OL9wQ786OBx5QTmdhX6Q0pxyFa1oouuCbWhxEEKk&#10;eJ5nl8c3DgfEVhUCYXHo3n9w7/nBs+Fk4AU+iP7T8wGUPUmSdnfvEN746OMPaOn2uqahkLOT092t&#10;fYwvqSfLgOiWjEecQlJCE452tvb6u7fiUhR0W6ubuUwn0erBiyd/9v2/+B/+/b/9t//x3//HP/mP&#10;3/vBX//kZz86fvGsSKK6rrdt5/Xbt37/W9/+P/0f/tf/7Pd/93/1R3/wv/rnf/B733jnWzAqv7n3&#10;yvUrr966ttasW6rOciZiMfXj2IsoAD9MkiCZjmearF27cv306LTVrBuaCtupGMC50BQ5Cryd7c1u&#10;uzkDncrzZVkBiTBaAREIhJMEMQyCwPMBEmEUZmkBtAiUCocfJc3zPFAEutapb212vMD9/IsHv/z5&#10;J6tZMh0s333jzfV+W5DQaHxy69YVU5KFqgJi3d3bNm253pF39+uvv7W/taURnCsSaXWsbgddu7pW&#10;rymdnmo7OtSeVRzMVyhK0q3t7U5fQVxOeEZIVa+ppqW2mw4RmF0jV/Y7O1fXFB3v7NTqdbKz29ze&#10;6XISOz0/QoQA0RBCwjCUJCj3sq4I672uYyhlWhm6+NabL4NABPUTR0mt0Ukzmmecv6SzUbzW24P9&#10;Kora6bbBP1BmnBrkpRqFKElRGFWjyUI3DYYrLGCKqzgNw8SrcNrt2VDdK1rJipgW0engomAMSGbl&#10;uxRxnd5anMRlVli2UeEqiF14uuetMEaGITMCZb88Hx0n6UpWyxu32pYjTObzskLw8qOVokutTist&#10;coQ5zdQ0RUghxv4KfoHIKpKQp1kRp7gCjZ5gguGJHC/PpivTqPFYKitGBL5C9MXRqaqbgixt7myD&#10;aFMkmSBCc2ZaThDFZY6ePHw+OIe8BJwXRk1STBbThWSSmT9RdSn0lw3DslVV4JFmaqqhQ3uTJWGW&#10;JYpmCpIxns1brdZ4fHY+PIVjxuOzcegnmqyFXmgbNmwWFEajbhCciRKF0rAKJqPxUVm4lsX73kwW&#10;UeyvRFyKhNq61GxrSbwExdbpNgmfK1rFS1SU0GIy7LdahMNlQSUIsGpkcWIY2pX93QqXg8VFVIW1&#10;hvn06SPYX6/fwARNJhORE/mSczTl9o29r7x3S+CKMoqKNAvDVFYsSdaPjyejSTyfI1kgYACHq0bD&#10;9IMozyvNsJaLhaPbtmaqolAliUbknd52x2mEKw86NB4ikpWYR51GD6i4X3du7m7XjcbFyeLJo3N3&#10;mRcZyvOy22pDPgBCgG3C0JcEUmRRXiRlVUEAoygWCLm2s96pm6ZELBkpAtdq1DrNXuSneRRLmGiS&#10;XGYFV1aywC+msyLLi6IwTVOWxSSNGa6KKtc0g1WcrKrQjkZexnICUdZkScJ807HbnYasIsjfMPAM&#10;Aw5tWMOuF1GpyOZgMNpc70OUJ9Nxyco4i/3AlQViabKuEEXAoNtEQuqGuN6uvXr7JUPTBFEsaU7z&#10;Io8yUVBFWeclHmIhgY7MU5bnvQbM4+sigwrDNEVhVUqLaDqexkG801s3BRGwvlZv3t7Z3O0224Yt&#10;UlzTtDo8khDMVYQhW5dpkjiWWZZZkkRWTW/Wa5DRGuHnkxVXYFAmlgTZyEzN2ult9RutjV4z9j1/&#10;7jeNJqYkDwuWVyKHa7qZBn7kR+Bnb76sWyrKmMaLnVrNVkRDlgmrTEWDFRqWSnDBeLQIF08PHtMq&#10;U3QRVZRHrGHqpmoBlU+GU4HwpqLmGYJ6EUauZeqKJCiilCb50s3GUyoqKjyvqmDwXqgaqtVqWcJh&#10;KvfavaqEgwKp7liqpNK0UgQF4FGWDBMZNAIR9SDmOMFcuOl07gIpXVbDgsZR6tRqiKviNGEcsEjl&#10;+25SpqImwUcvjMoMqaLtz9I0ZBzjqwJAcfmWORF8NR5NOR6ntEpSZOpyw6knYclR9fhp+uKx56jS&#10;/mbt9pW19998jctlb1LKnNVurHWbDU0hW9v9skJPXxxsX9165907692mruqsxBhVZR7XQHs1Gs+f&#10;Ha2WbhK7kM4EcSBvLqbuw2en3/u7H//53/x4tVwJAueuZlGwWozntiY36majaZ8PBkFULeNgOJ0U&#10;JSkKAQY+ttObzcPj0+loDHokzPOC57lGoxn4yekgOzkF4ZSUJddr1mgarFYLL0IcZr7vVxwcmqW8&#10;IBi6qsr4yrZQM1HDaSDGz6aeJGkCL0+HYafZ+eq772aBS5NwMRlbutaot+aLIIiS/RvbggTc4Hd6&#10;9pe+/Norb97s724enJ1+9NHHpmpeDEarVWjXanEcBH4Mnd7ORtdQSb1hvP+V9zlBitLK85NPP/ki&#10;Lyun1vjlz3/97MlhEheUkels8eLsbDKZwRseJPBSWZAi5jTJIliMAhjwycPJajRbbm2tf+Wd19+4&#10;de3d117GCBU5G08TIiBBUkRBMbQ6wYrneavVauot/TSitGzXa0Do/nIGZy8b253p3DetOs8TYD9Q&#10;4oRHcVGARLiYTSBTLUsuixCydbyYfXrvMC+LoipFGbKEZxWiUEERfnG0OngecBjfv3/yn//s5//T&#10;//z3//ijzxcrmEmFSxe2mA+ns9XSK0sEtE8kOSlQRoWVm00m4d//6MOjs+Frr7683rfGo8nzZ8+3&#10;+u3/zb/8g//dH3/zq+9cu311d73T4qHZ5Jgs8tubG5oqGJqk8CJXsc21dVqi1SqPM1QidP32Dv7T&#10;P//vfhgUVc7xVaPtCArRDa3daR8fHSmaUa/XRVHWZA1zHAh/hDlKc3gRDhsq0JFZqzW3tzfa3RYW&#10;8Hg2XnrLMPTGk/Evf/mTF0dPJpPRD3/0YyzJQehJwKyYu33z+rvvvGHqchpGkiBJggiVBqY+pq5v&#10;bKyVZQEjtPF0RHi8ttF3A//8bASZoPAyLYo4jgjPFZQuVm4YZ7PFcj5fzaczdzlXZHFtbU0UeUOV&#10;CDBs6EaR1+k09rbWe91Gu1EH/jU1mdHMMcxmvaFbumooZ4OLs7NT2zQDd8VYyfOAB8TzHGMISAE+&#10;cWWRpwW4Koni09PjwFt0msZ6z7p2dWtrc10zjeHFNAjzRmtta/sqgFI37QphRZPTIhUl7NRUTqCU&#10;5UWZEo6Cv1rNuiwJSRLKsthu17q95vp6v9XpWI69ub1tmmYdGAGqgqWvQn+xWhqm0l9rM8LSNI2g&#10;QU7ToqBVwUBBxkGk6yo4HCICG3/pzkueF3zx+f1GvQWzB1qm09lwvhzCg34Tlzmso1smxNRdeefn&#10;U9ChYbhq9RzbUSE0wCkbG33wQJiEPM8XeZ6kydnZ+cnxqeetkiR68PhRWhRABALhoFKWVQXmDUZD&#10;xqH1zY2nT5+enZzmWcSqgkfk+Pg0Lbggq6Kc1tud3uZ6rVnr9HsVwWeDs6PTow8/+eAv/vq//ul/&#10;/e//7t/+pz/5k3/7dz/465//7EdHx895jNbXOi/fufX1r33lm19//5tfffcr7773pXfff+ett7/0&#10;3ntXd65YhlkmOZQTxIrQnbEqzXMvChaBNxMQlQQEoUyiIPT8qqQgoco8DX1XFgBqkiAIEDbAG8Ay&#10;yyPYrCTxWZ5QWhJMojBsNBocx8Ffq6oUeJ4xWtJcFEQQi5QWvIAYKzzXU3TFsI1Gq5kXqWnqtRpM&#10;EHFRZBhzTt24dmPvzdfeCKPg8ODk7OxoMDpuNLWaI2+stQA2sLt2o75YLKAmcRiO3fON7fX++iZP&#10;iCQJNVvf3GisVnByUm30e3mRAIq80OutK+sbXUEArZNCrDudumnJVZVHif/5vXuui0qWx7k3W8zq&#10;bef6rb3dvfVeB0qLsJxPK1SCOIYtQC53Ou0sK6qikgQBVUyTFY6hyM8OXzwDLguCSJb1RrMLVPji&#10;xcXhwZlttsqSFWUGGZMXoSCyRsOu1WyYtu7tbyiKliTpeDadLsYM0ygNdV3e3l3TDV4U8wrFdegM&#10;VIHDlFalZmoALQqEW1Tw57IowCQotwAtzLGt7XUiInjQ6enparXIsoShTJYqAfI+99b6NUXBMETP&#10;kqgoE1nhIRuwAEcVqSDyRZH5vsuqHHwuiiLYEyUx5nFeFhAdaId4niFUQkxrdUfRZV7GmqkYlt7f&#10;WA+jkOOxwAvz+dx1V3APJiTP86qqwjAUBenOzTsbaz3YgqwJkszJBhbEknJpo13TYHSqW4yxKI44&#10;gqPIT5NUVpUKIWhL5vNlVuSGYdTrDkeyMBzHiWuYom4quqpZhs5xrN/vdNc6usa3W4aswgoexmx9&#10;oy9KKMuDNAvB1CT3KcsRLUUBAZVZtpansQyVVsGYlAVNJEU0dQ0j4KpM09WizCjNNU23bRuytYTv&#10;8mWB0rPhmW5olm02m3WOoDCOiaJDJAAAEABJREFUILXX19b2dzb3Ntc1GUOwbly75i7S2QI4jw4u&#10;JkFQegGwLqIFTaKgSJPFwpckhQjC86Mj2RDCyOUqKktEFDhFwIYsNE2zZhqGpkBwMUEYoyyDDEsB&#10;2Ff3N+8/uAssKqgyFgVBEfIiZqjI0hBRcHzOE9ZompRlTs2ajRdJmC1nrsgLCs83oQfUNZFDpqHQ&#10;IoEnFllSd+wyj+fTIcEojgPgVeDD/lr3N4hCvutVZRnFgSKLeRLDX+FjGsWY4WAVgHkco62aqXKo&#10;a8rrNV1kFFcF0CYsa2rqe2++3azXe+1uEK763VaZp+PB0HYsVZXh6aooNGv15WzpuUEYAiovGen4&#10;+YFCVBELVcHVHUdVlOOj84pytm4Dw0L1rdk2RlwchjRLTQXbhkkI3+u2FEkos4KrOF3VGrapSaJj&#10;aE1Lr2lKv9G0NbhoaaIsEEIqZFtyCnjDjLESRgkCwRAaCD44h0dMwtxav/36nfbOWjN2Z71WDWIB&#10;C/IY6ZK00e5hyi0nnr9YJlHcbDYFwtGidJcLkSd1xwIMbXRqMMCoGSrHqqrMYcHLLRG2s7mmygL4&#10;OS+LssziOOQx1iEoCNsAZ8NK84onkq6YtmZ0HQUqlKGpaeTpqoJRhRGJYygfCHEkjrIYIpAzgkhV&#10;VFGQFlkpYLa/04IcZ5RCuYdFdjY2DU2XZTlN88l4KcgKZYLtdCA7/TCK4jTLiovzsaqaPBGgMYCP&#10;mqxvbK5vb24WoNYJWvkeXF/NvOloJfI2YUrDaK21epasqog3iCIhkWMY7snzfGPTsk09dFeWZq3m&#10;XuQiW0d7Gz1VrIrEPz08mFxMO401mnFxkPphIADiRXE4nkxmq8FgnKU+LSNIzE8+/OT0+EIUVErx&#10;+fHA1Bzobwni0jgGTjg4OPPD4vRinhSs3TJ7/Z6syFCSYJudZkORFU1VojiAUBu6oEqqIhj+Kgnc&#10;/I1X37518+UsLTABngTeDbLEZVW+nAP/Tm/eXP/yl99uNtsE43qjsfQWcRYxhmRZ3Npag/nk/v4u&#10;DOPLLCcc++qX33nvnVdlEaQJFXiJVeThg6eSRKqSff7px0USKgK7dW2326nHWTxfeY+eXfz5X37v&#10;ZDTJKABWOxsM7969+6N//PHdzyYCsGWRLlcrIvKdbqcoiuFofDE4We86cKD94ujgxfHJ2cUwDFPC&#10;E1mUhoNBkWZRGHpueHbiAjDiLK3Xmr3euiiA8/grV67qmrW7e3V3eyfwQi9MVR2YzEYIPX3y9Ac/&#10;+MFkNL55/caX3n/rnffefe2NO5sbG1ub2wkYGhe0ZBIvqap6fHoexlW/27N0w10tojj61QcfjyfL&#10;RmP96Hh6eHLRXevDfgUeER4VVSFImGGWFzEhXJDEWVnoKgLY1uuGqolFmRP+EuoVh0XocnS1pOJy&#10;lUYpV1Ta+UVw+Gx+drw6OFwOR0tBNGRZ3VzrWrANXaNQBeMkTrKcsiBGv/r1s48++fDGjWtbu3u/&#10;/PUn//N/+PO//Iv/OhmfNmomZB+ExvNW8A68SJPEnfX+Zr/XaTclqLu04jnCcUhWkKJAdcjxo6fP&#10;kryIUhiHCxxBkiQpsp6EeZqUtCyD0MuyBCEMz04SuDE1NOB/XeR5Feonh93lcjqerBYLhC45GpCk&#10;yLwETMTKo+Nntq1UNAOD8iLVVcXUVQnjeLG0JY0VNI0BkS6PEUDk1s29NPEW8yHHckkmUJ8UVYrC&#10;eLkMZtPVaDCdz5d5nrOKVBSPRvMRiNKpH7oJxN5dzpIs3Nzta5bCC0gSsUhQEC1Kutpbq3/z7de/&#10;+aW3bl/buLLRvLm7vtfrSpgvWXkyvnhydHA6PNm/st1tOChLeVwRnlWYyRpSVcHWpTr8B3O+6zZq&#10;zkavJvD+7rb22uvbPB+G8YrSnOPI+dmIUand2rCt1tnpBUH8eDjJkxSqZpYHebY0dLSxXltbb/Ak&#10;TzMfk0rTZdigrIhZll0MJsdHg0cPn9397H4cxRhdNkgVwkSQgHdUQ967ssGqFEpyzYEVpCIvQJ1U&#10;lPm+v3LhcGLB4UJRhTRNX3vtjc8+HUiikSRRs6Wvb9admnTnpd16Q43iOS9XFYuPTi4ootdubr73&#10;3u3X3tja2dU3dsybt3YZYa4fzpbecDg+Pj2ZL6ZlmauaIqpiEHqb25v1VpsIoiyI+7t7b7/5+isv&#10;31Z18+rNW4iX/+Ef/vG3v/HetSt9cOte/9rN/TcVuXvl9ptKq880bRZ6n96//9/+4q//f//Tv/8f&#10;/7//9m/+8u/ufvzR4OwQseWd27Uvv7v75ddf+e233/uj3/7Wv/nDP/r9b3z1/ZdffvXGflvXJIoU&#10;LGVJPpst4O25AfzUND0rKUdIxRVE5iqeMp7FZYRlXOAC8lDV+YomiGXuamyZchwtk8ilFUSKQfpN&#10;puPt3Y0k8csyk2URHJXnacVV08VyMlu4flyyiiKGUEUElJUp/KZoBsdjQZLsuiFrQhC7QIvgHPC5&#10;pom0SpI0KqqSSCr4Z73fvLbXK8ulZeH1baWzbmIxf/b8nuWIk9nRlf1eq2PmRXx+Mh4PZpFbnJ2t&#10;Pvjg0Rf3DmeLaDlbIogrymSodAhGFKv5fD6bzQjP1jZausNrtlBvWJIkTKdjyzZ29zYlCbSlhkXk&#10;Bolm2zPXPx1MT88HROQHg+Hh84NOs6XwoqVqvWanZtkcw2EQn5ycB3BQJkmQ0aqKanUNwLN0fd1w&#10;LLu+WLlLN2h2uu1un2EGmgAApupEVitMSk0X4cp4fH74/CyKoqJMJYlYhhKFK8i7NAlEXEo4T6PS&#10;1Dk/nM7d0cXoGAuo0bQ0XVktPVYRUQTNF9mW+ZsQJCXNR7NBGHu2ZWVpkZUMDGMsMgzOUFCjodI8&#10;GZ6f27ooQmyrsNmyZE08OT/xY5dxFdACFjBl2Wh6MVvMBVEG8o3LhMj8MlhcDA8p9et1iReyEiXT&#10;xcANpyVK3dBN01xTVV3TMcGrlcuDiuE4uFJW1cKdd9e6HCFFVTgNA57IUOH5C0HgFFWsaOX7IXz9&#10;/Gx4PpoyQR5P53GaZ7RYumGtszWGwp9EaRx0QDnpkDWU4PLqfn1rw5IEFvpz21EKlqz8RZrCOmGZ&#10;x1kSxkmIMa+qGgDVcUxdV9Mk1WtagXKrDvpNGV0MUFHapgGcmYCrVeKFfhAEjl3jeVLSHBoMjhQc&#10;KVVVGQ4GrrusKkgKirj8YjJMyjylxXixSGk1XblIxMPJharwWbQydBFz7GIwrjXNVkdGfMVLom2p&#10;koJUDUUxwhyG7Fuu0MpfiTp55e0dzcHD+ek8GDOch8mqt9kQRaprAsxKcMWW01mr4UA+hpGfFBEE&#10;6OHje9tXWo01pRKiFK2IlNZaelklkiy0Wq0KMkgomk1dILhmNcqMpRGlGY69RNNV21RNXd1Y71Ka&#10;YJxVNEQsBtfxImdaahiBG+Miz2v1GnhDEHhVU3nMQz/QqTdNTZYIatctgjhDNeGnpEm6pUP+NjTV&#10;oBnvzt7cWd/r9RuWSWghsJLlmcxjQ5EVCUME19d6IIkMwxIBx1wFV9udZhZXmFN4Xi4ogs7ZMAwZ&#10;KwqS3WkYeQni+KykmJdtvUk4heaIVFgTVVNRecQJgsALZAwTVsO0bcc0bHg1G02RxyJPLE0ukxB2&#10;WnNUTZcYopi7/AqwQRSFrXo9S+NepysJoiIJjmWAxwhirWZdlUVTI2td88a1tf3txs39tZ3Nnq5B&#10;mkc1sE+ROVqsFjNBQPA4TVWhmYHHZUnYaNQwqmqmZmnieq8GK2VJVJSlYRjC5eoMFrEMmWNocD5m&#10;JYCBmYYCxczSLVlUmvUWIWKa5opsshIrnHJt6wrsdzVfwbdBJgBlAZgFRtIIISpwlVhEaDpIdcE2&#10;ZCcOwpqjS0JpqnhwfMFXuMoLS1NBGOsyT9MMhF7d0sDX7hLq0kQSeJkItKwwEpK4AHmAiRyEaVVw&#10;7VaL5oVhKjxG8C4v8Z7BRqqSiyMWBWw+XNVku+8012rNmuqIVBCRaKg28FwGWpxwIs/riqkr2ttv&#10;115/dQuyytI1uHh+ejGZRGEQwE6ns4Ws6klRvTgdXIyXy1mkyIamKWUVwWZNU08SFEekzCTfLUUE&#10;19S63q5bPUalWq2bFaRC/J3bL92+favVarOKm86XcRyDnYxVqm5FcUGLYnt9a6O5x6WSpTSu7VyT&#10;mOhN57au7G62ORTJMn373Zdv3Nzb3d68emW75shlFcqmLBhahqoCcVEcNmro5vUrjbp5ejY6PHji&#10;+64o8o8ePnl+eHRx/gKkyPn5iRv4/38S/StatvQ6D8X+lXOqnGvncHI+nbvRiCQIUoyiJFK2JFsa&#10;luXw6Dc/eAy/2MPD2ddX15IYRF6JJACSyEADnePpk9POqXJaOSfPQ1UvFGpXrfWHOb/5zW/O/zx+&#10;MF/MoWzmZtMFywrddrPTLuWYq9tjjMz8OJkZ6GiQPN1b/PDnX/7oF8c7eyOGUlrl+ne+dmFre42X&#10;6AwLZ/Px7s4+xJMkQcrWW43C9nrXsYNf/PyDZ89OLAsVZeHWzUtvv3qrIHONivrq7Qu/+5vXXrp2&#10;3rVNXuAd24UXSVEYgQduSGJ4sSBb9uz0rHdweAxpxdan0KVOM8qL0mfPD1KU/+r992H9pmkeQHFw&#10;clYsFiiCcP1wMTdwAq+WJPDwwtAznBqM57aDUM7uPhnc/eJMtyKcppfXu9UqKwqooDKlAkfgcZbE&#10;fhhagTs1/OtX2//yj397c61lWw4DwMeyIHTDMInjNImhVE4CP89SLIlQ4OKOhXz3xUVgPENLgZ+M&#10;BkOR5dqNSqVMaxrFcSjLcp5DJIMQRgdpWm+2m0tNUYO/qMl0eu/R47kOB5XmcDIeDHsFVbh++VJR&#10;EZPI9TwnioP5dOg7Fo1QSeI6rapWUHA3DBaWXm/VCZqAsLBt29Jt3wsVRcnz3HUsksJJggwDwFUC&#10;H4I4YlmojShZlhuNhqKoPM8Dr6EcZ1n+/PmLqqLmGKpWq9vbWzRNwIckzvIMG46B+fXBYASdnsVc&#10;z+LMs10C4ee3tjVZsk3j9q3rly5dAGw1mrWVlSW4VLUAc8FE5XKZZ0VNq9A0qyhaGKS27eM4JQki&#10;XHka904PBZHZWF8tVYrNRrleU6oNptGSZIGyF/PHDx+5licIPEFA+pkeHR9BV7VYlJWC6HrW8+eP&#10;CCxlKKRpfKUmIwwpqgANzvXV9tUr59I4ZGnwzSzPvXPbnQuXNkgMzSZzhBDHiWmWalppPJpDzeq4&#10;DsMwtmFPhpMsQ7BmgaN4BisVhVa7wnAYL1JpGuR5zPPMZDK5f//+nTt3nzx5MhwOUZbDRDSFOB4P&#10;I9uPXmQ70Fp55jcbReAgVRavXrvEcSzLsSEgKEkb9SasoVjU6s1Kq117vvO8VmlubXT+u//u31eq&#10;pXPnN1ZXuxcvna/Wqhsbm6KkyFKhUW+//ZXbv/f7v/O1r73dXWoQWMwJZBJ5vVEvAtS+oDzVj0I/&#10;goN+rlwrszwH7RXbtSASGJZvNrqwU7aShsMAABAASURBVLju33sW+vkrr7wxHM5++qNfXDp/aTLq&#10;He09v337NsPxP33nl3cePHj/8w//y/f+4i/+5k///mff3z18SvPU1tbGr33za3/4e7/+7V9749u/&#10;+cZrr1+/cnmz2ShpihB6FpVljq6HloPSOHJdoFEaIx3TieN4MZ/HUYz9wytNMzBynmUMRXI8S9K4&#10;YRlQigSRn8QhGLaoKa5riSJH02QUhbo+pxkyigNR5BmG8TwzjoLrN66C373AzfPcsiywZ7Va5TkB&#10;YAlXqVSI0tCwdM/zCZIMI58gSNc1Tk4PEZnJBQWKYgC0KIrT6TjNII8h03P3T4680GNoRFEJQ2fl&#10;itLoVLqrjUazePHyJkaEht0fzfZcb2I7piRxxUKJQJS+iPb3R7YTcaxg6rlpwGpRnHppHqZZzLCU&#10;59mqKtM0PpkMJtMefOmHnlZQm816p9MKwyiKLY5HANrppIej5OBgDPA+PDzyPBc2tdxdUkRJE+VW&#10;vT7o9SB+ZVllGE6SZFEUYPuAXvgGx6jJZAqmAEdLAg+WpigizyMsS0fDYfLiFYL1dH2xWOiBn3he&#10;DnRWKBUL5bpWLPsJZG2XYkg78MaLOaLwS5fraR5gZOZHLoyGEwhsBTVDFGau481mehiGtm3jFCEq&#10;4kyfge8wAocsIsgCSSKtJCd5AFMICokT+WA0lGVJ0TSlqFQaVYolwsiFgoFhCZzI1JJMknmSua1O&#10;Ab4kKRxhyWg62j86JGiqXC5KAgOnBGmW6QsdJg0iv98/+/zTLxzHrdZqHM8pisKzbJak/cFZEAQE&#10;Sbiek0Kswh9BMJ0NszwqFDXo7LquA1Z6vnPguT6Ihs7SSpzFs/lIK4qqzEK8q5pIUyzNiqqmmubi&#10;EBLm08dggVduXm03OrVybWVpSRQlQFTgh2dnMSSeLMtc1yUJOgxj204Wi3mhoPACS1MMRuKW62RY&#10;VqqqpXKxVFSqZUVWWYrLCSbzUw+RiBNZMF2epy9chmDVIcdBfkBxnIKRPd/leMYw5p7nWK4+GJ8Z&#10;9oKgSAzLwb/tpcZ0PhoMewcHe3EUm4Bsw15dXW00mzdu3FjdWIdVwL67bUGUeDB1sYxIhiwWiwjH&#10;RvNpqV6F9EHSdKNVjxIfpxANRVvoL6YLPMd5no0CVNTkpU67Uas0alWWIwsliRcoRRXG4zHsnWY4&#10;hOeSTJcrkigQJJmKIksRKE0CRWApKM6xmCJz37VC12DpXBXZ0LfhcfBIkiZg2FJJ1QoSxRFRFpMY&#10;gWU5jhPNZpOgKAwR5WqFoklGoCzHgkAWFZFiGWBa316sNArXtjrXtpb+5e//9o3z55bbrTdfeRly&#10;rSzRtZKG55kCPXOK1mQlSUKB5dPoxXRJGMFPqiSnUZrFmWnqvIA1msjUZyAv8ixpVWtZkiIsczwP&#10;ZblhLZI4joKYoQFoHCyPoUgKy7IwRgmSBKFdb6F/eIkCy5BEEgVRAEcKmKqSrr/Is0DgmDzN8jSl&#10;CFJgOQJMn+WaptE0LQlip97sdOoMTSqiNJ0MEBaRRMRzOIEnKI9RHERxQGB5BTpPioSB1shSWeQb&#10;jRovCFEUZWnMszTcQJOEwNDVosqSmSLQcRKQJMayNCwNoFWvl2DZIs93Gp2CUqAIXBY43/XyOC3J&#10;RRIj9cUCw3BJkBiMllhOYNj1peVGuUKTNAauCsI4CCF3lVWWZ6TQjZsVcalWqGmVsqrhKAs8VxYF&#10;2CDPiJGfww0CK5A4EYdRGofgAp5mRIaFvRc1jaeYgqL6jgdtCApnwiDFcRq2QiOyUaptrr/4B+gQ&#10;2s1aS2BFkmCLarlaricZ6vdHBMYovIxHqUDzREqmUa7PdJ5hGYyKw0zkxHa9HfoBQ2Dn1jr1iuro&#10;OvbCmRisoVEVu52lolbkKQ7DCFUtdpod2J1nJTSGmo3ylSuX0gyoMBBFUKL2bAqn5q6xmB+fHPVO&#10;+wROOo43Hk1ODk8no/HPf/EJHECFntdttRHCgyiD+k2RCzyvkAQbRunG+vn5wtnd61lm0DsbYTht&#10;6I7j+DwvsSyvm/adu/fhgH1/73A6nkEH6vT0+KOPPnz8+EkALgficnw8RwAbAmEijxaLF2g0ddOy&#10;XqRUgDYQEcuLgR9vbxWhAb+20gVp4fvOYDQQFTlJYZQQ7O97Ic2gdruqaRXXSWkabWycKxYqPKeM&#10;Jou7D588fr6nFQuSqvT7/WfPnq1vrEJZq4rcjcuXIfBXV1d+89tvX7/cYPF4/9GXiW9cu7g57PX2&#10;dnY++NXdMAAnok4bKFHJkrzdaVYqlThOQSnKsghsfHRyYjpRs16/uL0FWfvC5fMEw352/+HzoxOc&#10;ZCq1VntlleaFUrlcrZaTNI6ixHRccEoQ+CRBCLJkugHFSK1uc3Vlu9leLbzgLn73oE9gtCjJLEUp&#10;Aq+IQrUIKbVGkFia51eubbz88sueY0+nU45DFIXzAk0QuMCzWYq/qDGChKZIeMF0eY4hhKGcoCl8&#10;sbCPD07xHJdEhaRZxwsolmq26/VmudOtrm9u1KqlIM4++/zeT3/+M47jXnrppe5KZ3Vjq9vtChxX&#10;q5RVTaYIiBn87OTkiy8+x3AM5tkEAbe18fLtS9/+tbdef+12uVg6Pj7GwyQgaALiCYiG5TlZVkVR&#10;chzv8PAEkhzH87IsQyYzTdPzvPFsarvOdD47Gw32Dw9ArIyn44VtwrNRigaDKUPylUqDpvggyg4P&#10;oCCd8bQcBnmSU6YX60F8PJpNnWC4MIaTaavVfO311/wgePb8GSDNcz2e59fXty+ev7qYz+/cuWPo&#10;RgEoqihBPAiilEQ5iTMUSZMEramqJIkgJkiCYmkaGgnWYt5ut9fXVqpl7fKl1d/9/a+/8eYNmqWe&#10;7h7rVmKG5MOd/r3nhwe9HpxlA1WRKNckvtUoW55erBUarSqOooLG1Ws0pLgotGD43edPPv7kXS8w&#10;V9cb129cBFQZC286Sgan3sHe8N7dRwROwaSA+Hq9Ikq0Zc6iAIimmABnRilDEs169fz2FsVgoiQI&#10;PAskCDcjhLtOgOOMKKtLa51mt5qjmKawek09f75TqrAkF8B7o61EocGyGJ6mgePOR6PpZBAn/ot6&#10;i8AxDOt0OvVGbTyGoyhHUZT53Lh48bJtQ84OwaqGYTK0FPl55CGRq/kucXgwPj6CqOmNh/1H958M&#10;z6azoWVbYbFYhDixbNewHZplBFkolAsgENMkxSAPxLGiyVEcjGfz4dBOEv7ChZfDkPnwo7v1aueP&#10;//CPX7p+i0Bkkuc//cU7f/ZXf/np409cbD6cP6s08FsvL//6t29/5SvXX7px4fKFtZXlmqYyOJ5R&#10;4IA83Ts+PBqeupmDaKQUVZHnfS+0TCdN8jjNEU5hBJnEiSDySRqFkQ9fm7YBnn9BSFEa+YHveFEU&#10;8xywPJnGsciB+DYgdKF+FSSF5YVCqZJjBM/xcRIPhj0MRwt9GsU+QtnZ2UmWpwzHJhlk2cCPQri6&#10;y8t+FBMEWSgUeInjBD6MI9NZ5EROsngYuRTPgpWgUk5TjGG42UKHjc/1heXYDEsVVPHs5FBRFZpl&#10;CIJx3CAMYpYjV1art1/ZlpTspz//aRj6W1tb3aWO6zlZhpIEwXsFUmsBazarFy5ueJ6eJF4YwYBE&#10;pVqAy3ZMgsg4jvF9NwE2jaJ+f/jll19KClpdVrodtNJlamWh21IrRQT2pQhCkiSe54Dp9dn8wd37&#10;WZKurK4CYJI4LWgv3H18cuJ5wWQ8650NDN2mCUaVFVniksgrSDy0K+PYo0hM0ypBiOuLgGVUltaG&#10;fQs8hmEsxZZyUjb9VC5XQpRREu+lqelHu72hl+N9ferGoROHFM/THO86AUI4SdIEQXteaNtunmFg&#10;XDAOz/MMwyCCZFlgUaxclaPUhdOhQkWleFKrFKIsogWeZLmz0SSK0WQ6N02TF4VitUhzmKBQQaiH&#10;sW4Yx47ZhxsJLFVUYR0swsLkvFYskzQfBqljhVnOjifOcGAwrLy2tum5vmnYoDmyNCsUFNexGo1G&#10;EEdxmuIEQ7M8vAMCeVECNtf1mSzLHCfCUALPxnGGchLLEYln1YpAUX6czFAOneAQ1Nd8Ms5SVC6X&#10;oWDotNvGzPvgvYcPvzw5PQDPsjSjWUbimgmJkCSUUcbaTqppVZTg5bICcT2fz6Mons+t46N+nudZ&#10;FgeBQxBJqcwXK7zlDOLMpEVSLUqlWoFkyCxPaZomKSrLEgaMghGW6bGshONQ+AXGwikUy5sbHYEn&#10;MCyoVVVDn4oCvb7eUlTO8b0I2CfHFoZ9/tzlle7muDc7eL531jt5+vRxFBLjXhqCyswiVsTKFa7V&#10;apycDd9//+DBgxM/wCZTc3f/+OHj5/snZyNdTxB20h/M5gbopNF0Bo7tNlsiSYemy5GUyHIkhpcL&#10;pcXcNsyIpjVR0DiOk1V8c7PeqBcILCVwiD5f5KKXbq8LXLS13lAkBrR7vQYOV0EZQ4KPAo+iWJ4T&#10;PTdAWEIzCCgyy1LI9Hmei6JA0vRc18MsnRr6eDHjZDanMjtwD08O/NhlqJzLkYLZty/W/92/+QNR&#10;wIHchv2zJ48enhzvUi/MmQS+C+FpWQaYDGU5yDKGhvQMdiZ5lp0CjFwbJxDN4IrGdDoFnkMShykC&#10;IctUu1OlKSoIPEmkWo0S7IvlyBecQEMosDxLiixZKYgVhYRpcIIAaiJJgqZoRRYLshC6VrUki1wu&#10;S3m5ohQKkiLJSZiUtQoHutb18DRP45ihWInh6uVStVRUJC6IPU7mBZEjSRzIjSRJiQdzEVkQFVQZ&#10;vg0dh6PwWkkj8SxLoiQOGZKqFYssibuGAZtrlAtlhRdYHLDBszTHMbA2RmD+oXJIgGznk2kUhmB/&#10;RZR816NwQhFgybImqwA+VeAlRqyXaq1SvVWqFgROZBkKp0VRFVjoHaiqIGiiSBN0GicVRdpebpdE&#10;WqSwOsxb0LIYzWdAbjhDqb73gnD0hcEwlCgJaRzJHEdhCKUxjqFquciQREFWOJojMapeaYlyAXgM&#10;hD6R4URKXti+rAha/2RgzByUUp4V+14CNmFYShBYYBtBliE8XT8hCL7d6MCm0wh1al0WFwI3hp1C&#10;wqUQJlG8yEgcIZbVaqvRLhbLNEGJJINFKYcz8IGnKRbPNRnhuT9fTILAh4wQRr6ssCyfpcgNU0sq&#10;slHqxlnAcVzoWhxBbC53wNSNOnHz5tVavYoQDknk6ORsd+fYNtyKWj09On26s3v32dNP7j16ftLL&#10;KcZL8ZwSh3PHsNO5ET1+dhJFDEWVS6Vl184NIzR0WDcGIAkst16qpEGSREiRi54dDgbjdrNVLkiN&#10;aoehBYTQyREcPE8lsejYUaFUXd9YHg0PR/3jUlHYvrh+8eYVK4jfff/zwI3AP64ZejaqFaSqiq+0&#10;mN/9zZeWoNo39GdH/Xc+GZzN/Qc7k4OjwVK3Kyry2aB3enq6srR894svYLPLndqwt6+bs+2tlVev&#10;XvrazatX1lfM2SyKEnDZ9lZTYIXJeEESLEno9hpLAAAQAElEQVRQpmnkWS7LsuuE4/EC5G9BK+U4&#10;xgk0SnDIF5Yzerz35d/99MPPH44ePhv3J86dB3s/+unde4+P/dinGTIIAoh66NCHXoTlaDgazBZG&#10;rz/b2e85bqjbzuFRbzheTOfB/v78iy92zg6n1iIe9/XFZEygXOBYz/PA+8bc/uijR1/eO7S8OE4x&#10;qNMYnMRxJo7zNAX7IQKhOElwHOFEkqOEprEkhVcWx7EkSUD7C8N87/O7nz/ePxu7T/ZPj3uj0WT8&#10;9Nne6dns9MQ866eWmX/26f5HH326mM8PDg7m0ymKXI7IJJZyTIOhSIEXMoQbjg/8HMRBjiFEECdH&#10;Bx+8+8HHHz2ZjV3cS3y5pAwnY4pmCILGSZKkIdhEmiZgNb4X6gvT0A1FlRr1higKURSHcQzL9wJ/&#10;NpuPZ9Ojo+OPPvlsOBiHQfzur9472D2O40xf2LOpH7ogrxDEKkI4A5zAiWGcGqYDgP/KV7+6trFx&#10;9/69B48eLgyrPxx/ef/BL995/84Xdz786H0fSjEMAyvUak2QcX34eTSFd8O0gyCCIIyTCELa923T&#10;nIehDyp89qJvjZEEe3oyiKLMtdzPP7/z2d17tu9HGfiRzDA8ybJCuSRKLC/wssjXKqVWu1YHpFcL&#10;MA5FolZDu3B+aW2tIPIkx9OsQJEMyXA0vLuBD+fgJyeThe6nOWnosJJgPB4eH++RBAYk3u12q9Xy&#10;9evXSRLypZelsSwwisBCWpR4BtK5qknFssqxZBxHGWBUUmvVKiCV5UhZ4Qtw2hUbgM56u6CV5Qwy&#10;BkXFGLBW0Oq0cQx7+OQhzzOlkgq7pigiCD3TNE9PzxzHLVfL1Xp9MBrCImWJfPpkPw5R72zy6MEO&#10;XPu7p3fvPH3vV58NegtTD/W5++mnd472zwanE31m3/n86d7OUZoTYJ/JdDpbLAzDUAoieJzm2DhL&#10;MQIRNCUrJc9JVK1arS0dHQ+nC/2N19/Y3t5kOepvvvuXf/X97x2eHbqpycro+svnb7x04eKllZW1&#10;crkq2O7UcwyaQYE3t935wphieMowBElhBVXMssgPHV6mYF9plmTwvzgzbAsj8GK5LGsqTmGyIgo8&#10;pB68WNSAFufzaRD50NPCMCzOElZg3MDNsAwnIH4iUNskRURpCB/+2zvFUn7kG8ZCENgo9mD2MHIr&#10;1YLnummaECQJLAuGDYLA9+EIkl1ZXomS1AuDyWQyGg3gERxHngcVjkHQhG5O4yx+9mwHAA84hzWk&#10;KK02qgxDAQ5xIisW1VqjahjQvdRty4riAAbRjcXkH/phX/36teWV5v0H9x4/+bJUVa5d39RUgsAR&#10;QaXlejGIfEUVOku15dXm5ubqxYsb8CfIkfliMRgOwS+QEgolhaJoXbccx1NVdXN75dq180srTYrG&#10;ABIXzq/Ba3Njs9XtHBwfD/p9rVDwfQ+0YJbnn37+GSwSwse2Hdivqso8LwZ+7ntwhBUqokRi6Pj4&#10;GO7EcUwW+E6nFccBCe4n+OPDAUAjyxBJEmC2R4+nH3569M4v937wk3c++nTn3qP7c2tRapTL9crC&#10;nLleEueO5epnvX4CWcuPgHl5ni2VlSwPwc5pGlVrVSjJznpwUmGfnZ2NphPwNc0SJI0RRJYkvuc5&#10;i4W5WPgURT59NgEHzPUhWBgj0Xwxm0yGQeiE0QuK6Q9OJJHmGEKVFdv2er3eaDZUC2qYBNB3N0xb&#10;K1ZKlUbgJ/Vaq9VcylIEZGJZoIapOE6AzSzLSiB7o4ymSYoibMeZzxYMw4DdwFaua5mmPp2NgRX7&#10;g3GWYcVCSdVEkkpFGedF5IdTjEqUogTcEieuonGswACE/Nhe21oBFRv46d7uYjKfRUlMswxL8gIt&#10;Voq0qkgERQNHd9qr4E2ShHALTWsK8IZaLsvSLIsUlZtNhxABLI1Z9kRUCd0dwcgUA9VyohblZqeW&#10;5WkchFma246NYxhBkuDlxXwqipzne67j5DiKIg/iDqHMdS2SIevNGlhvMOqLstRqtSCwwzC0dGM0&#10;nNCkSDPCfJrauh9HaD6NvMCEZQzHfp6mkFNpFpkWsl2/UChtbmzNZotmo+k4tuEsWIHAyAyiLIni&#10;KERxaGsqDyuHLXhukGdEnGCcIHeXV3McC+IQqC9FHsK9RqNEkahckVSFXFkpdZpKp6mWS3yjXlBU&#10;QQTqK2rwqVxUINYEgQb7MywhSLQkMyQDXmAb1RrHsOBNURTgHeYP/IjASfCjZRmuZwDJWItxrcif&#10;X2L/8Xe+/pvf/MZkMPzy3qNfvfvh8fEZxHuGokql0GiWC5oC3A7BC/o9SzNgApLEfd8vFcqqJvvQ&#10;BaFIN3BLBaVeKqoSL/BEpayUyrKicpLMmpYOqV7iOQpDtqO7gZVjGStyQDuA0lat0qpomsBJNE0B&#10;ayWpwPI4lnMM1WrUK0VtudtUFbZaKdJkjuVZGoc0STVqVYnnCrIiiyJDMCjNSIShOJElDuziuK4i&#10;yfCqlitx4Kui0KpXaSIncSTzfLmk+a5d1NRKudioVSCpeL7PsjRN4hSBVEm2TJ1AiczTrWqZISGd&#10;ZSSJB4GLYXixCMsgYQGtRlPkBICZyPOQQimEW4aRxAlOIJ4myDwLHDuP4jQM/mFXGZ6msijlcZ5E&#10;EXyoFqHCUEM3LMqFiqIVRb5RLJJYCgYpFdQ4SGM/96yUp2UaZxiClkWFISk8RzSGVJGH8TkWRH8o&#10;MPQmnIY36lHgYxkmibIoyI7jy6KoyZKmKPPJXGCFS5evhmHsGB5Pi7VitSjKm8vLcRDblksQZJql&#10;sJdmrdFpNElEkjlRrzRYmovckKc4TdaMiR05ab3QLijVTrMDORA6IPpcp0hGllVjMsujUGQZnmEv&#10;XzgvCqpjB4cHZ/BruVQlSOzV115ZXm5jOLRLOqtrXZZlCQzl0CBQZY4ieY7rLi+FSezZXhSEi/ki&#10;S1M/QDiOAKsQhjTLDAYDw7Z4UQaLUiSdIXI0NUF0TKYOJHEK5xVOzcJU4viiopEZ3SjV3n79K9VK&#10;pVwq5Ense9Fyd6VRr4PfBZZnaYajGcd0NK34xhs3l9pLeYJGk9nR0dgwJ+sb3avXzlXLmm6Zf/3d&#10;v/3BD38uS6Wl9mroR1EcMRSCn1ZXOm+/8aoksA8e3IFI0U2bZFEUI9dFmqZyPG/aVqMFEpGLooAi&#10;8Fq1vNqtsmT+xacPnz58Dqk0iQJFUcBm12+/fu3my7V6W5CUyRjKe862PUO3KAqv1asYRhS0SpoA&#10;TbkMS+UoOjo5evfdjymKAHG1vFrd2KgwNDJtN8uy9fXK229dP39+WxC4PE8UrVCvtfM8X19ZrVWr&#10;EA6FUhnY1Q2Tp7uHJ/1hmGKWk6UJwnE6jjCGALOw4MRquZhnWBQli4UxHEwePNz75Iu98ciUBY1A&#10;JEOxOSjO6IXylBWR5XCKQixHw0TwAZZBsQRF455nx3HIMBQOzsZwgiI7Sw1o6WIEKE+I1Bwn0MZK&#10;+xtfuXb75sXz56sXLmxWy1WB46CJvrWxnmdJEEQ0TVdKKkXkWZYFQeA4znAy3Ts+/PLhfcd33vrK&#10;a7/1nTdee+06Xq6p8LdhWmGSeUGSpfhwNAJyJ17EbTCECkU3wHySJLiem8U5R9MMRQkcLwliUdOq&#10;pbImK5LIVSolHM/jILFMB2gbJykcw6MwxzCMpkmUpQSGPMeiMHTj/PnvfOubrmv97Bc/7w2Hnh+G&#10;UWY7kWkGIB9hMSxHCiK9ubVx7twFfWGbhlurNvOMgJQBO4njKEmjMHJlla421VqrtLLS2VjpFhWV&#10;RrTAaJrSmo783Wf6dJKGOW1HwWh8GnkLkUXVIjCXBpYFHifBNigSJQHYnxXoHEMYgVg2z1ObJWEG&#10;ZzobWo4dJbEbhIblnfQmtpf5EaJY6sLlcxCNW1uraoFlWEBafHZ6tru7u7a6UQCO4fA6KJiy1mpW&#10;Cypv6BPHNcDZ1bpCUvFwPAVLCyITxYHreb3+cAwskAVZ7molCieDNA3nC/vOo6OPv9w5Hs1ShtYq&#10;pZjIzl29Wu20CAYRVE6S2GLx4t8bSKJS0IpRHAFHiBI7Gg7XVs+dncyfPj6xzcw0fMv0er2RZTlh&#10;kAZ+ZpnB8dEETHTp3JXl5Q34lSSZNGc8B7CcG47BMEycRc+ePzEdU9VUfbFABA5BpS/8tdULK2tb&#10;T/d2gUoJGvv8zofHp8+/9/d/YgSD1QvaxZe652921i5WtRLhhTMILY5mUJanSeJHYZjE/dnZTB84&#10;ocUrbBx7eB6066W1pQZkF4Gj08ROIidJI4LERJFLUdobnoWJD/vS9UkUe/ABRBtY8vBkHxASpT5c&#10;giaEeWB487E+wIiMZPEUT2ieTFEM8nGmT+bGNEw8jERxHIahz3OMINI0jXmeXa4UQeFFSTqZTf0o&#10;hKc4gXUD99nObhBEIDKiBFSRBEONZr04CxiBgV3LBaHVrpAkZlkWRcILDyK3Nzw1LT1NY9uxCkXN&#10;DfwgDlAW4Qi2g8dxPJ8tTk/6kPglmVVUrloXS3V+62ITx5xOW714sWwY/TjzRJWHYwHbNmWVjVN7&#10;d//ZZDLI89wyEcpp8PXW9pqqCq4bUCTPcfJibn708ZeD8RyUmgGmccAmRBgne4dHByfHnCTUmg1e&#10;FIM4ygjs/tPHp/2eZRsYjkSRW1np8qDagwhYDANQM1yOUTkiOUESJY3hJC+ITvunlrUAvHW7K5pW&#10;piiK54Gt0unENXWkz5DAI5Zirl5tA0MFobOYDSz9NPTj8xuCxCESogrPIT24PkB6Bk5UCwxOhlHs&#10;kBQYcBEnTrkuppmbYwh2l+Upx7O8xIGrgCuiIE48LAkQkaGVZeKrX7lQrVJagQZtKSk8xeBQreVY&#10;xvN8sVI9ODrNMUbXI92KcIY1HGduzUfzkWHp0JWYzS3QiyzHFrUCiePGwsBxslSs2LYdRUmtXk/T&#10;TBRFKCoQHtjeQiuqalElGKzZqbE8l+RZvVERRIrl0fJyBSEcTEExcYotJDVJMCPEfDNwhjOj3Gz6&#10;sdFdrbIyjdGZ7k7uPvwkwyOcRt11xIiBGUz92EZ5SmOZwCICDwkmrzWrH33ywcnJQaujcmJcLHPl&#10;ipijuFrR6nVO5LOSKqEsBbMQNBEii5ERJzMJnhFEBooJ4kIQ2GKxEMcJx3Fh5IehWygKYWyOJicU&#10;jdm+0x8OoPVjeX6C5UGCojR/tr8Ho4EY8l0z8NwcRYY5kjROLRRTjB6PQ9NGvIg2t5lGAwHZJnmS&#10;5QhUURSE16+eW16SKAr1+qfT8WR7cwPU5flza42mgjN+oUxrRZql0PktpVThSDrRKhwlUCTLiWo5&#10;ysj+YGraVpZFokqVakKS2Cdn++NJr1SWl5fLokKIfD6fnZVKQhI7sHESB8xmksC1my2KpMoldTI7&#10;VTSiWKZVhbLs2WQyWl1bJgiCpmnPd/M0cW2TIXGB4eMwxdMM1B7kU6joidRqauT/+l/+wbffeuXv&#10;/u6dH//y/vE46M1coFROZButKiJSiqXAYoLIFYsaEpQpdQAAEABJREFUUE27VaUIDKSP7ya25TuO&#10;VaqpCM9d+GRbHEPD4Jok1mrFJPMcR4+TqFDUQObWinWO4lgWGDWcWbMg8t3A4gRiqVvTBGZ7qXNp&#10;c11g+TzPgiAgcYJnWIFjJJFnKVrTtCSJUYoJHE9RsC9QsCHKQ5FnsCwXeYHEcLg/9L00DgPPpnLM&#10;M5ySonUbLY4gKJSmgUlA8EQBSgEVLCR0VZMBJ9tra0VF5llWkiTQUvC5Ui0VNYUmsXq5rELg0ows&#10;iI1ajaAoz3V9LwiDFJwu8TyBYfBIHIQ4QhRBFFRQSgrL0RSJqSJXVmQ6TwWedi1TEkQQjmA3DL2Y&#10;PUsSnuIqapXEcY7mVEERaJ4jWZmVoPBQZb5cqKh8kUYsFhOdel3kWFgSTFEuFhiaJLIMPuAoE3lW&#10;4OCMKdNUmcQRhuWC+OLluJbIc2A6rSBDOGAoAxuWiyUcwwyoLvywLivQGW+V6qqgwU8MQ3E0EllS&#10;5CTwEYzJkDjUBjCmwAplpUnnij4E9JG+GcGCsRx5tk8QNM6Is7kJzFOpFi5dOKdppS/v73/y2fP9&#10;3YGqVsIgDYJIlYuVcg24ZWWpy9PgBF+gudWlVYokeY4HCd0fjj/44ODsdFwsVLMURwg1OrVbt1e7&#10;y3VepnI841n65Ru31tpLBYGf9saBG56e9GYLYzb1sIyQOAmPovV27fJa9+1Xrm0t1Vdbna21raKm&#10;SpIQ+MHDJ4+TCDWbdYLIEZa4ruE5ZqGokSQ1m+nD4bTVXBqPp7PZAhEojFyaQWvrHZZlT46GnpXQ&#10;hDCbmZbrDUajxWx05fLSyvIaQfKOn45Hs4JSOL+5fvXS5bJKL7XqF7YKFzZWTH3qhzHOAqi4V1+5&#10;XihrEAhLneK3vv66ovBBTCmlVkhyCcnunPZ/8M67/6//8P0n+/ssLyCcAKr1XN80TVXTsiyNwoTE&#10;SNuDmPBoKl9da8oKW29pk5FxvN+/sHn+O9/61lfffPXtN2994+1XvvmV1wByxnicJZHv+0mSYxiA&#10;JZ3OxkfHx2BYmiRIEpsZzkz3rRDZfpZnIAaQ54ZJmiVpCjEJTq9WqxA0rh0gRCYpHmZIlDme5kMX&#10;lhFalpWkcZrmCE9gMaLIYjiKIvB1loKYR4hjeZqigX4pGqs1CuUigFoQGTFywjzJO612saSJIi5w&#10;hMRLREqqovrqrVcubZ/fXlvfWN2AQKZpmqDoKM4XCwMerhSlermApykvCDTDRBhmhbnh6QyP1AIt&#10;ywSuFjVOYBvt1nQ6D8MXrfQ0SUDQAOx4hoZgKKjSy6/cXOq0bMOE7VUq9UqlCukBJlMU5QVWRA6+&#10;CmMbw3JBlludbp7lOE4gBOiCGiIgKYKl8dC3JZH9yhuvv/7Kq19+9sVnH39OEDTck2aZ47jD0XAw&#10;HASRrxWUixfPr66sHh0efvzBhw8ePHr2dM8L8wxnHC8Ko2Q+18GEfggvv1av1ppVpQhtNvPs+Pjo&#10;4AhH5IULV6KYtBehuQiyHBNkqVjUOJ4J/WA6GukLI0pShmFgm4pcyPPcsg2UJaoirS6vXNzakjka&#10;y+M0juyF3oKKvLMcBvF8Mg+sAJyU5xjNUVEWOZ6D4Xl3qYmTmSzLN1+6/drrb4OA2NvbYViC5fE4&#10;8QVZ4CUxzTFelLudLs2QnW7zwsVutVriOAYnqThBnpcKgrJ9fv3KtY2NjdrGVp3lESswOSJ7o8W9&#10;+890w220WlmasSxfqTRsyyNwgmNoLMvjKEYIgVl2dvb2D/dWV5ddwxUoThK1x0/3oSAAG2E41mq1&#10;1tbWtjc3r1y62Kk3b1+9weAEL3CNRi2KA0FgYYMgbsLQV1WlPxpCLdEfjoAmDNM2LK/e7G5sXuy2&#10;Vz/5+LOPP/mQJBJIru2WWmkoD558sX1p69Zr1xsrTb4gUAIJZjGMReR78/kc4sKwXhyaIxwL44Dh&#10;SE4iaR4HmghSx/bMDE9KFa1c0WgK2Y4+HJ25ngF3Yi/+DUJse0aSBgxDMRSZQ5jEHsKSUlnVihIi&#10;UoLOExQEsSsqPMmQGJZHKUSZC7sIAg+nME4UEIHjJPiCi5LQ9hz4CZyiKBLcAHkX+L1UUvv9syxL&#10;QCv7nk9SBOhmiPO5rkNHIctykqIMY56mcbVWhAgiCMRQSISiK/JwHBEMxvLUwprRDF4pawxN+L5H&#10;MexkPPM8jxcA3uA1FuChFQqSJCEsG/WHrm0iLGFYAirDwagfReZyV6nXmSTx0syC70ulku+Fvd64&#10;oKjNZhOhrFSiSsWSLKs4Rj7f3csxBC8Ch25HbtuIF1jd0s9Oh59/PrpzZ/fJ85MHj5/BYetoOklR&#10;Op4OoywGk8IjJENTDAdKFCPwMAwpigjCCEzkRzFw3uOdnYPjE61YtnxvAnHiuBRDr213GC61nBm4&#10;Ca6l5Xa5IkcRajbQ6690Nlaq5ZLMizROQCoVq2WlXtNef22p2a7Al6tLXUVRbMf0fBf4gOMpwIUo&#10;Y61OYXO7QXMBwh2Sjotl2XEc4O5PPv7il+9+aBq2ppV4XsIwolRughNsJz5/8UqG8iyLkyzkBSrN&#10;/TACTaFHsYeRuaZJDMOc9Qdzy/LD2A8DhqdN13B8WyupGYZ6wxHwxmS6mC3AtwuKpkulAsUAFIEb&#10;o8lkTBCQ4jEKJ0WRVhSaJOI8Dff2dgaDoa4vaIpiOTpJgcpySRMd2x2Nx2enuxyfKSrDcJjtmCTH&#10;xAgnaRawBGsDcsAJnCQx09TPzs6u3rhw/sJad7mRZJ7vOxiGwZDdpQ5GYLpjxSjjBe60dzBf9Hgu&#10;k0RiPOnDZgkCiTznuhBGCyiDgXxga17o6dbs2fP9L7+8P55NF4upH9hKgTcdg2GpF+QuECQXO96M&#10;ZJEbOOBrRVMr9XKtUY+T0LZtimVERYbPSRyvr6yW1AJonziJ4BsIjeF4BoeWn3xywtAIdk0zaONc&#10;vVQGbYNVygjCB8RBEnkYigSWpAhUrhQbjSoUeMPpGcVhLA9AMy6eb9660VzplDCUsByO4SHN5bCY&#10;uWlgJF4olzzfibPgtH+U5BHFUWAomIukcF5gZYHJ85ilc6BiieNgLshEBVnQFLE/OFU1cbEYU2QW&#10;RAuM8CWZoWnSMKEIDC3LEDmeIUl4m05GLM3kWZ4kMctysPrlpSZDpF957dr/5t/+y3Obq3/+53/x&#10;X/7qe4fHUO8RtUZjebmrFWQMT3V7vrG9ZlrTgirCBQ86thMEnus4DMO4rms7uq5POJ6t1etYkmq8&#10;0G22GIqkKYIiyDAM/0FS8wR6kaSjMMzzrKBB2hZms1mWJYA0gaOKstSslkSOAvssddocS4MvQBwn&#10;YVRQZVkUQB/7rk0zuOdYcL8kMkloyzzdqFVETkjTNEkTEifq1arIQzKhYOU0/I0wPEuxNCbyTFVY&#10;gScYhuRY1nMcTVVpmi5ISrmgLjUb1UJBYOiCqogiL0C1IEmVgkainMRxEiPjMErTDO5P0jyJkzzN&#10;4EvP9DRZKcqqJIgQnkBraRxjeapKou9ajm3KAkuRqAh7E/lWtYGl2GI2qwFrKIoqyShKSorKMTxs&#10;U2A5hZdljld4kcYICqPInFrvbtQKYFKEp1i9VCnJWhpE8IgmyqVCEXaYxWkaJXDUAPxHoXy106Hw&#10;rFzQCIrMsozEMwJLJZ4/2D2YDEdg2XatQWI4hSE8iyuyXJIUVZBommJZlmOoPI9QFnM0JfK8LAk0&#10;gfI4pjOiopRYgitKtWa5w7NyrdyIozwM40qp2qi3OEE8G40B8Koi2a6bZEhfhLNZDJYjcTjRxZ4+&#10;nX344a6+cFrt5f5wBOZXOLVcKI1Gk7lu8qKUojxLcwpHIs0zFMtx3GAw2N/fV4tSsaw+AxI+OGAI&#10;iiXIiqbWC+Vb164TGPa9v/vb9IXPEcpxhqRgI9WiWpCFRlHtVmuwNTIn4jApl6tBFNIcyzAojgLX&#10;sViKXm63tjfXwXemaQ4Hwwf3j3unZ1mcgKIralR3uRxn5i9++cv+YHb+3PWvfvU79cZyQavUKnWY&#10;McvQaDh++Hj30aP9jz+5H2Vk4EfPn++9//7nngedqWQxWTjGTKCZ46PTx48Oi+VCkkRn/dGjp080&#10;RWBJxJLseKq/+8HHH3z8RZBh+yeno6G/1FHXV9d6vV7g+VkGWAOT5FAWHeztnhwdQKDhJLV/eHTz&#10;xrWXX7olSJxhwGmHAV64f//+f/gPf3p4dLjz9Mnf/e0HP/vJD4b9M45moCzhRTEI04VhIQSyyqdJ&#10;EmTPXIcHTddNUoQoFiHwMoZoGpcAKByN54hnCZqkSIShFGUZEUcoSXM/SPwgiiKIVkjiMF5G0Yjl&#10;Ec9jssKrmpjnkHx9HAcwoiiGRwJe4ikW8yMXw4FwSGCMOAiH/XnvZDoa9KLA4QSAcHr/4dN33v/8&#10;Jz/+4M/+7Hv//t9/98//8u9//vOfP3n8LIySIMx0042SDCIojd00DkmSMEwziKM0z2kW+RF69Pjh&#10;l19+8fmnn+PD8dTxgkdPngVhKKuS6dh5RlAkSyCI/bhZU3ga23v2TJ/PtjfXJJH3fW8wGjueS3FU&#10;mqQYlrdatSuXt77y+u2LlzfdMDjq9VMIAAzneIZkaFWTjcXMs4JrFzb/2T/9/Wqt/NNfvHN4dAan&#10;qHmC1YtlmWFW261mpbC5vvSd3/i6UhAfPL7/2Wd3p+MFpJKipuEk+/zg2PDClKAoRqBodjAyTNuf&#10;z4zRcOp58enZ8Kw3Mh3ncH/3zp3PhtPZ1Ws31tc3gQRDywkdLwzjLMUpQpLkmm57oKQpEg50MtML&#10;xpPZ4KxX1tTzG1vObJGFCQRqpVQGslivtzWSN2dznmHZlCT8ROM5liB6Z4PPPv9yOJ9jBCXIkud6&#10;lXJdFNTP79z78ONPHN89OzuCXqkTunsnJ/ee7Rl22u/pT58cOoYn8NBfSVVFgHppprunfd15cXCD&#10;2Z5ZqAAh55KE6h2NoKK15ZoErZoI+/nPPhBEqdVoJkHWO5ukMZmEGIOzPM20W/Vz587FCXq+d3J0&#10;cuo7frtUjR2/CsdDGbp4cfPa9QtbWysXzq+XS2qaBBJHUHlARt6VrbVigSnX2Os3t7fPLXPSC2Wc&#10;JfF0PCiXq5ubFyhGuHDxqlpqGE68tXkTTo7+5M/+Yjwetmtyu8JuLxcO9784PH3Mlbj+bPZo53A0&#10;mc5ni+Oj6e7zxb0ve+OhTeCU6zjAkG7gZwQe5yHNk1CtklTi+OBMJyFzJ/GfH+y4gS3IHEEggsJx&#10;IicopBvzOI1c30jTII0jhgWhFkWxE0Y2MH+nWzOsaUpEYe7Bs1mWyLLYH/TjONt5/pyGiCeINMpI&#10;gsJSQuQUEFauG7i+G2dxtV4yrblhW1EWx7mraEyrU7I8AyOImT7P81wQOEFkcSKDKIaENdcNSYUm&#10;KEtxVJgGSRoAX6dxoGg8nPbwMglpXhIlEsc5CqexnGH5096oVGwABZAMPdOn09kC4IfAuJEH+U6S&#10;JJYS9Gng2WEaIZwgarUySTqXLpVfuqWJQjSdju/fe5rE1Jd6TnwAABAASURBVPrSuX5vDqtEKGM5&#10;QpJ5hPDHj/YX8wQKLS+y/MTYOleoVpG1GGkKpxUUkecGw9zxyDTjUE7CdgiCMF0rQVGeJ/psLrAy&#10;wqiz4ezJ7jDPsMBzeQYJEqWWeJzKM5RCZHlBnKIoxZMMw1OUh7EpynmOgd6yeREPYz1MrLVN9Gu/&#10;dlUUnIKWr6yUQJb5gRkFTp4lC31+eHwSJqlpOXc+e4yn+XK3SZPpeDrY3XsUhJaikJqGRelkaVXA&#10;qHmlzBVLYqfbjKJoAY3PmFKVOo7TLCcBC0/m4DV2bmV/9Tdf3r1/RFLq6tKaKsNGcUWhZRmCANnu&#10;VDeHNJWHvjMY9wx7BiDheIqi8HK5yIncaDgMgkCW1TRHGcJJBtJ8MJ6c9Pr7WoGVRHoxA+CPjLlJ&#10;UhTLYhhy4NI0+ExLisYwTK1e91zXMPW9w+cZyorlehikvmcupmdR6MpQohFc5Oe8KAd+gjJCZsXU&#10;j2mCWWmsLjfXgHwePXj+3q/2e0fjeqXOULTterrtPT04OhqMRlOwsFpvlxWZWmqWZJ5q1MvGYvrw&#10;0cHz57uQTUlSKBaLtm3nGJGkBIYogND6RjNNETTt+r2JIJFuMMtRYIeG7k6mzsgOJ3Y07yw3WZ7H&#10;aCpK4jiNF4uJMdfTKPZ9Zzwe1MoVYzYHC2ZBEsOh0FwHehmPFixNi5LAsMgN0OFxlGEIp1JRAgU5&#10;lAVE0ARGIkXmN1a7a53aufW2a+u9/mmMB7ozG88Guj5u1Lh6maQx1zYmHElyDGVYA5KJjnu7C2sc&#10;JI7l6tPFFOSFF3qT+Qy0iCIXbSfs9UdxEId+BAGlqRpNETLHKgIfebbAY1nqMFxWriq2o5vWZDEf&#10;gOt5gcFwoM0XvJrGsabIaZYILG/oeg4vDHG8mMYpiRPj0embr974n/7h7/q2/d/9x//y84+/zKnM&#10;ckaOfvzGrXPNskykvqFPgXMuXlr7tW+9KdK5gGM0SVVrVZEXiqUSjKwURFagCRJnCTL3k6paBHbg&#10;SDZwQpQSDC2InAyhF4UZTjCiIvqeT5MMQiB3EhzHHdehGYLGSEWSZVGELakin0chC9IzSWzD5miO&#10;ocgcxSxDFAtiGFigAzieUmSYlpZ5tgilMDwp8lmaEQTFMnyeRAhLFFVYXm8XNcUxLY6kOZKM4xDR&#10;OFgY4ZjAcRCJaRBRBFkURU3gNJ6pFgokjnAChWFIk8C+lMjzcRDyDFsuVwmcnI5nZa0gsJwGk4pa&#10;uVAWCBqQATcwJAm6kUBYZLvmZIZlmSAwrm/ICoOhjKMp2zZpkmQZyfdilGJ5mqkix0NIgBVywI/8&#10;YkZYDY4kihcJQSDlJMJkUalVqjQJlM+6piWxPIeDZCIVXsYyTBKgyw7hy+IZXlI1nqYKqshyJEJI&#10;XxhgOJ6iXCcK3BSFcYGXRJKh87xeUFdaVZ7ENYmHtUkCH/huFqeSpFAUWVBliswq4FYSKTyn8qKv&#10;O4njYUmWp2m1oAFjy4UKSQoMRim8kGJoos8h6TSbTZrlh5MRKyCtiAg8RgjvTy0vQXGMAg9/9vwk&#10;TbnnT0/1uadDnvf8wWgc5SjNMYahRAqp0FrCMaChdrvrO8GPf3rf8oPLV695XghcPeqdMfiL2JmN&#10;RwTK/9E/+k2aoxvtIk2T0+lUEEUCYZZpBp4fuiH4pVNr26YXxTnF80mWwhookpJlVZIklqDINC+V&#10;SkCDhZK8sVmsVgtRHFiWxbPk2lppbaW2vLp9eDJ78Gh/7+Ds7GzmBxlOspbpLHQ0nvmS0nr89Ozo&#10;xJxMTbVU7q6ucQKd5Mg0pvWaeG59k8jwTr1VUHgap7IMZRT56Nnu8f6ZJhRWV1fH4wAniK9/6xtJ&#10;hmRZ/tZblzdb9ZVaXaQolCV5np4MegRLaqr8+Mn9KLS6S00MJ20/hcXwtNiu1V5/9ZVyozmazd3A&#10;jRME/QqWFV99dfPr3/rm+QtXtWJp5/lzE6wRJ64fJRAzWRr4EcQj9D0XhtVqaLWSBAHBcYjmMYzB&#10;Pd+Lw4iiCRIjYt9TRCmO8tFwFjh+AomfQBmW5kTm+SYsT1W5N9++vLauYFjOsaQsShSFETRiBESz&#10;SJIQy6MchTmOer1eFHtx7kdp6ga+JpIrLXWp01hdblfKWqWqnrvYuHG9dfVa6/yFemuFLdY4OP+U&#10;CgVJK01mi8FwgXKyUinV6lXHdcHRjmtBIOMEWllqv3TrYrlQLqu1l669goOXYDI8R8vdNoHlwJqS&#10;LAgiT9MkgWOWodvmguc4iFx4OIlDnISmlIjjuOu4gAMAKwgjhmHm88VkMnE8L06TKIoglsBJACAa&#10;qIXn/yd//Hsv3bp1/8u7n376KUVR9Xqdopg0TcPQlySBwFGj2bx16+YLBqFpjKQFSS6XqqIocywH&#10;nyVRsUwHwzAYGSMptaApcgH4B88J3wsBu7BJmBGuYa//yUcf/vSnP9X1xfnz5wtFjRfoPIVteRhG&#10;0DQDezMsFyYaT+eGbo3HsyzDQg+iPTB1K0/wcgGkVI0lyLpSbpYqwDilQqEDIGM5Fh7nedjsUqfD&#10;M2x/OMAR8dJLr5iO+72//buT47MoSgmCBKLf3Ny6eOVSvb2U5bTvZ66X8rxYLpcn0wHL45cubdEk&#10;BhDULcf3Pdu1ciLHyIxmKcMxFvqoVJYAgRRFyLIKi7T0hQjRmGAFtYoQyfICRVKCJA4ni5+/+wFE&#10;PnxTKFWCJLxy5QosmGE4nMR6vYHruZPp6OzsOIljjmNWl5eAp2iSmM9HOUpnsymJ52HgiDxXLEJL&#10;YCwphdX1tW98+9eWV9fDOJnrC/Dyn/+Pf767t1esFDmegX7bpcsX//pv/kcwP6LTHM8H08XB0XA6&#10;nUdhwtFMliGOI1gW7IeVK0U/CiVVQSgzHXs0GoFiBjUIsrhSL5JknqaeIDOiQhr2dKqPBImWNAan&#10;Y1YgchQilJjWPIx8gCJcQeANh2f9wQnN4BSDL8wZw5O2oz94+KB/NiAJmmGYJMnB73meJ0niOE7g&#10;ecZiNgUxshhneVKuaK5rYHjcaFclScjznOKIaqOY40kQuizLnZ2dBIFLYBhsBFiAEZgUpRiJIBwM&#10;A/S3n6bxw3v3PMeBtOTHfm9yhug8imFpLs9xgEQ/8if6PE6zOEoWhoFIxLBUnKbgWRYGJUgsRySJ&#10;F1SewpjpxByP0ue7Q5ZlZJHSijyOBd1Wu15rmqYBgzI0l8VpvVpeXu4MRwP4EpioqBUByQxBERjC&#10;UHJuqytLTJ754Bov8OMILa9uCmBHloc9FktKu1OFLa9vrAgcq/DCdDKxTQuDUMEyTRFUmUdpQhIY&#10;gWOyLIqgVvI0xzLwXRQFYEOSICUBUmQ+GZ5alkFR5PpGa221fnx8fz5dwCGeKFBLy80cw4I48j0/&#10;cO1KVaU5FmgrzZDjWrZtwtlRpVLBMBzi1/Mcik+0Ep3kJi/iD5/eN8C4izlB0I1mPUtRfzCJYtx1&#10;o+nE/PSzh7oRzheBqgqukxAUMzdmrmfjeYajpCCzFJ5EnsVRpDWfVctlCExRkRNgdqiXgpRlxDTK&#10;19c3fNf1ff+ll17JcyyNkpV2B0tjhkIcS7aaZYEjeA5XNKZa4SslqaSJ3VZJVYR2q2VMZ1EQ9s6O&#10;/FAvlMRmszkYDHd3wGXs1tYG2Ny0bIqjwHTgr1q1evriHyP5v/jFe1NQPZMBgWeWvaAoHGHJ1lax&#10;3WmFngvAY1m2N+ibVppnxIMH+2enw/tfflkpa7AR1zTAjqvLy5cvrPpeNBjMPCd2XY9myChJzs76&#10;s6kpSwVYya0b53iG7S6vWI7dHx3Prb4TTuQyS/JpRoULZ3w2Pm0utRbmYjqFSMcVSdYUCeWxLFHL&#10;nboEy+Y4LEbnts6XtDKUHK16d2t9e2tjoyhL3TZ+4ZxQLCJVIQkq3dl7EsbgLwxh0WTiHh3tozTW&#10;Z/rDewembsxmkzByiyUZp1KWzxQln0z3WCaplSWYhaeJSrVAsajWrIiK+Gy3t3c4COLAsHQK6vg4&#10;9X3oEfIpyg3DtC1P4CWa4j3XT8KoWi6qkswyZEEVJ7PT+XzIcnitXl5absOHUkmN0wiMX29UFIkr&#10;akKc+ALHpGli254kSeBf11rwDB1F0euvvL6yuvqn//lP/+w//yc31t0YKQXildcufPWbN1ZWtf/J&#10;/+S3/93/6t985zd+a31l67333rt9+8a3vvF2uaR223WR4yH9ubbJs/R8PpVViRNZDIcqnWCovNGo&#10;TKdDkiIQjsGMSZ4cHO4BHbEUTZJ4vVU/Pu3FcUbSNMXQNEsglIW+x9OUyHOSIAauw3KkH/kYhgiI&#10;AZKCp2gSB5DAnwxPcyJNUUTo+RLLlRRVlcU8C0kCBsRwEo/SiKCobrdbLhfD0AcvcDwF+/V8P8cQ&#10;vHCcwHGURkkUhiLPFjWJoymKwOrlAkqCLIlI2Eme9vv9IPCAbWRRYhiGJAhJUnhOIEhS4HlNVkIv&#10;SuOMpTk8R77jw8jgfYZiszgn4CQRy6IkhnSfYcgLXHjnOB7DCFD/aQr3ov+m/kkc8SwLRPjiYl/Y&#10;0HZMlOUwDo4oDv4jSJogi6rGM2AprFIuYlAScAz4lKUpPId2DP7ieTAtRjimFQUeQDrN0NnZWZbE&#10;6MULhw5xSSsUZGUyGjcrtUpBLkg84IdmSJ6nyhVNErgcvcjUOY5Bv4PAcuBS2JckyKpa0GQYUoXB&#10;JYEH7wSuL6va6WAM1IEjIooS0LtgIJokcgw3bUsU0FJDrWlK6NjD3gxkpb5Avp/YpqNKaruxFIdJ&#10;nCaiKHlhAJH4+PFjAsM0GYkc0axXL1++CCU0NCjBOBRBIISHbljRisutjiKLRbVQVORrV69SFBUl&#10;maIqiiqlceg51nQ8IXIiDOPJZGwsZorEQ21fqVUphjNtp1wWYV8gyfr94Xg4zDMM5fjJWf/a9Zv1&#10;Wk3TChiGwf2nfX//6BAkxNNnB4dHuh/FR6cn9+6/oHqwMyyYoFGSo73Dg4VpeCHa3T/+ux989umn&#10;d09Po2pJ+upXv1Kvli3DhFbl5198MZ16eQqZ1wKFTbJcmmaD4RBLE4FDfpS898FHk/nCtCwcZVno&#10;wXEBOJSlSXAaRuCj8aRWrzbrNVVVKIoYjCauHx4entx78Agm/eW7H4OIV8qNrQtXX33j5Zdeeb2z&#10;tAI7+/nPf/nuL39JEPT6+hYvSn6QpDnm+yGGgbDx4PycF2WCYmGzkszVG1K1VuY4jsSxKEY4jhKg&#10;mDiqVQqtRhWWAT9FcRgGiKNQRWMKMqaIeOBFqkQuJkPPNEUGzSfj3skpReOrK9XlpcrFC+XrV5cV&#10;UZBllaa4MI6KRa1aK+Y5UjXh6rXL3e4SlgGzGcPeCFAHikWQhWq9SVBco9753d/+nW9+/a1WqzHV&#10;FxhBQ8ggnCBIkqJImZegGciybK1aljkWjNw/6Tt2FPjZYmbjRU1hcILFUaNYzAMvDZ08C5LEBz+l&#10;Wc4JYrFchdgbT+eD0dj2XFkUIAaAfSCpg1ybTQ1o+Tx4BAc8x72g8OkEAAAQAElEQVTRDMMxhiKy&#10;LEvSJEpiw3UyLMNJDIqeH/zwZx9/+uXRydlsMTUd0/dduMEOPWjZjgwjQfhkZuA4k8RYGqUg+hlR&#10;xCjSdGzXchzL0jSRxDNeoDmGKqpaqVTK0kwUZdAiJUXmOSZLU9t24zhDcZQm/kRfSCWtUC+trHRu&#10;XN1+49VrUWydDg5R7jVqMsOxSZw1qjVZECwzGM3M/cOjIEqOj3qnR/3AdBta5dalm6HpObqO8nhr&#10;fbPZbLOi1FlbWe40m1WtpPKyxA0n00/v3Pvgo4893wevp1Hs+wHNcEtLyxTB+X4WJ6RthaVipd1t&#10;4VROUlixIJyd7p2d7lYK/KWLXblADBf6yeA0w6liuUnTkh9608Vg4cz92AWU5HHomkatUgLKAFBi&#10;NGW49tiZz1xnZPonA92L4tWNtWK1OBj3h7Ph4emxIEs4TrpOenwwmusGhOJoMJAF2XO8eqMFj4Pa&#10;3tnvvf/BFx++/xmWYsud7vb2+e1z165df9n07D/5y//0xf274PfHTx4Ox4N2SylVGAzPhtCAqbQt&#10;Pw0JAdYXRVkaZ2W11Kk1VEkuqsqlC1utOtOo8o2GWK8pHE9HUWBZRpJkSQx5mYQTEtcPbc9ybYuh&#10;IVLCSpljRAT6qtKUlCJdqgDioF2i+7HNywzDEhSHWa5uu46savAATZPj6cBxDZJGcRIBrEvFElAk&#10;Q3NJktA0FSQZzfEYQcVxAuBQZZ7A426rsrLcWOgTy56VyioEDzCabbmD3viod8LwDCTOPAduFSA8&#10;As/nGLZc0ASBG4/78wXA3pBVCacIwLwoCovpjGfE+VS3fQ/KLX0+hjNHaByOFzMnMkkGAebjNIf7&#10;AaLFolKvFm3XhexCkwyWJyyPUyzBCUoQYJ6PLBs9enzy/PnAssMky3f29yiGPH9xebY41Y3ZfDE1&#10;jIXv+2EYWq7reYEiqfDdoLcgEd0/sSbDKUQb3IPw6NZLl9pdeTob8hwrirxa0HZ2n1jGGCDHszhN&#10;4o61AJKqVdStlRJEOk2kEsci8I4fQ6UuCRxJJEnsRKGPYZgkc1DIQ1IY9OeeG7CsaBrho/uTwdni&#10;+HjYqsmdJiJRNBr0gF5FSYPtsIKoaNTNG9sUjTWb9XOXqiSTAl8kOQIhIgiK7SWG5yEyElS0WIxB&#10;W4Qpcdqfi2wxCRPPNXmZnhs6wfDPdw+K5XqlXDs9iafjqFZrthtNfQ6UM4G6QmRZKknpLKhIHIOR&#10;IiWiCFN5ReQUDpfHQ3N/Z9rvWXDM5dvJytJKt9sE18uiILKcxshVQVuutperzbKsUHkyn5zSdNju&#10;0OUaQROoXioHjpcHQadS4ykGxbHAEe2VIi1kvMjZNpSUKIwD03ZZSXZCNDFGCA8ILFZkEfJuoVLf&#10;OHe+XNFoNp7qZxjh15rCuYutaoPjpGxhTOM4BEl57fql9dVmnubVYjmNchKj5pM5QzHNWns8mFoL&#10;K4niUqGEITpDJElQWZYDBhzPA4b0giRwoyRJVFU9Ojodj+bwU4KZWgXn5GRu9Ug+p0Xq0fOHveHZ&#10;6lIHwjMK4lF/xJFUpaA0i+x6R22XCzLDrHaWRU62FzaLc6IgmwtrOpz6zuLidr2khd/8WrVUJvI0&#10;o2i20a6trDcpJuUFVKvVS5XW8eEYpVinswRga1brcIqUp+bqWqlYYZaWixcuL8WxAZUgT2DNVqVY&#10;KTqRa3s2w6JGk3Z8czwdQSKf66brxSRBdzqdSqU0Ho5DL+Z4Deb0oxAQdnB8IqtqoaIKMhdnQX/Y&#10;H096wCqj6QgIQdfnw1E/TUOoKJLMx4kYFoPjeBwlJIbXNVEgYk2V/+iP/jnDSn/xX767c9rrm3ax&#10;mf7r/8X1qzebN15eevn1daWGjLifU0mp0Als/IP37/x//7//A2isq9cucgzh2QaZA9fFtm3SNB3F&#10;EQYZzZ7SfFqs8qyY43RmuXOKywfTYy8xu2stnMgQlljm3LIX48Xkwy8+Hs/HXz74AtoNQehgeFyt&#10;FgqSmMZQsdBu4HqhS7EUzeAEidLEjeIQbOLHOU5iiEAYjpEkx7NStVCBgStFNQgc37dMa0LQKCPz&#10;4XSSYDlgl+Iw2Dq80xwhSUoUJiSJZXlEEBnDEJIM/oeTfY+lcZCdHIUXtUKpUORYNgg8WCqO51mW&#10;QfmBELBrSJA44CqMQpYVBF5UZI3joN+BeX7IcSKOk8BytCDYUXTc6/tJFMYJQQGEORzDKIq0bQdy&#10;Ypal7ovihKNIiuN4cE2aZTAsTsDHFxfMFQR+HEVpmmIYBiUWfAMf4B0ulqMgC8D6cxTHqZ/mIQ7H&#10;oWnAsJSiKoIgJkkW+AEMWKlU4iQEih7PxvDgdDoG2Bc1BfoUeZqJohhFAUlhvm/ieMrzsOWAIhng&#10;JdiIJMoEAZ7NCZLLMWoxXRQVFWIfNoKwDILa9X3L9+I0dy0fRXlBlGE/MGm/P6iV1LdeuX1je0vA&#10;smqJAULlReQBVeuzRkFealc1VSmVChRFXNjeunTp/FtvvXXj5vVrVzavXFgXaWx0fJInMYkjiUUV&#10;tcyRdOB5eRQXZAlmUQWp02zVK/XdnQPTsFmW1goKuBIiBUyk64sozGiK5XiWZhAB4Mkyzw0dO4Tp&#10;yuWiomjVah1Eba3WwEmmP5w8fvQcGiKioCwMK8LTc1faje4WI5Y73Y1SRW61WrduXPnmNzdv376E&#10;UBInEaRpUUBZ7lEcRjLI8XOGRDJHvny7vLXVOTo6evb8aKnTqjcqJMs4HqpXy6HvBnEwt0ypIKdp&#10;EHp6tUSmCeIFJUf4YABqa276tlLWILuBZQBvsE5elKulsihyk8l4bW0tjKPJZNofprrpcCJ0AEk/&#10;pj67s/tXf/Ppf/mrTz785IudvQPLcmZjN0uybrudJChDNPguTXKaRC/dunz79lVIvhBLdhD2RwtD&#10;NzzbpRDJEwSRx9UKQfGIE1B3WSsWOIZBaRp7np3k0a2b3V9788pXX9r+ra/f+Ke/88bv/caVb775&#10;WlkoC4RMIcycQfzmisDgqVOQ82ZThVUYpq0vXMuObBsSJUsRBJZDsSr2+8Mvv7z/5FnvYH8BhXuW&#10;4Iblg1r+8Tufffz54ecf7f7k734y6h9rMuvD3I43msyiKOE5IYvzMMjnY51jqJtXLmY+CCIPEQzC&#10;qMOj08fPnuMVTfnKqy9/+2tfSwM39NyipgmSGKOcE3hBkkRZpWnWdj0cIziO93zH8QzolIS+ixCK&#10;wmQxN05O+zu7R8OR7rk+TdGwYvBzlmY0DedUL94d13nw4BFklyzFEMKjKHYDn2KZ+EWk4imGO370&#10;fO/oL/7Hv/4f/+t3nzzZ8dzIMN39g6PT/kA3bZykAJqB4wrsC3gCXmOY3jJTlAN951lUKRe3NuHg&#10;pSoKgqZIisRpqri+1qnXChDahj7pHe9JIl2ta6JEIyxhaBLHiUK5CA9GUToamz/92S/7wzFUtNO5&#10;fnR4nGf5pYsX2+3udDrPMkjbLENRvucNx+Mw9CkCy6KoXq20Gs3RaKxbuqgwiIgxlBBY7oON3OTL&#10;u8/e++DL3d0TG6RKntmeBXX2+x+8O51B4Z6WS2qrUQXqVBX26tWN119Z5pj8nZ//5M4Xd3UdyE6y&#10;XD+IEkFSSIqSeNFYzBVJpoCDMWw4GeqOMdFd3QrTKAZrO67/5b07j57cn1uzqTlmZMp09AsXLizm&#10;VrFYpQGeGJWnVOAkoZ/ff/BkbjgZTtl2GoZksdxuLq3UOy3YxfHZyfe+/737d+84pnX5wpV7d+88&#10;evjg0sVmpSYHoXN8sPjGN77JcNJf/c33pUJxYdl90AEUN59McQJxDEdROI7leRriWAyWj2K/PzgD&#10;d+sLC450ppO5qqpwB8lgvMDQNOHaNoFy4F+GJdzQjpIwzkLbMx3fYHgSJzKGI1MUh4mDg2jBMt1Y&#10;kAxh2kYY+dB1AFaCGTVNKZfLUZTIsjoeT33fh18txwSD8zwj8hzAI0tCXmABKqY1DyM3zSLXc2DN&#10;gsAnSR7HyUyfgQiCZy3LLqolqGQEQWA5WjemiipomsjzVJxAmZJJL14ChucAfs/30iwkGRK2sLLS&#10;9b2QE3iao2VNQDjGsiyGYbPZLPQj1/UZWoJ07xie70SB57VaLZBijpXmOVpdrcQxmk7tABrJRGY7&#10;0eMnu5Ppabkq1BpCmvlxEsLei3B4pKqGbj1/dkAgvFUvNmtFWEZv4MmKuLLaOT2dHJ/sKBqHE+lg&#10;dPz0+eFwfMxx+NHJybMnD8LQrNc0RWY9a1FQeBJLq8VCtajORosszDI/8mx33JtClncME6VJlkQQ&#10;bLCFfr/vh76iqZAXQV0ViqwfBM1mJcuyza2VDOGm7Vi2z7I8zYBask+P4/29nQf3dj54//D0ZDyd&#10;uLPRaasmloqiVpLuPTl++GQwmg73j55RLOUFiW5Fz/ZOJpMx2KVUUaAQGk7Hrh8gxEcBTpJCsy6Q&#10;GHp4b3f3+VESxizBcCRtL0xQPirP0RQhcFwYhkHg+q7tO+BbtyiXzq2uLzebS7VmvVTDYpzCmGqp&#10;6tpmGoUr7aXAjihEYnEqUozCc0VVJPCYIjNZZhgqo4j83NZqFDi9wyerndLKcrtWq5I4ch09izJH&#10;R5qEzm+uWbre643OX1zptlfCMCyosms5eI4vLa0WioXReDibj6CIuvPlp48ePnpwr+eBYiCQCrdB&#10;4T0Z+q534+oNwJsqiDevXLt8cfurX3m1USta5jxPEeiDPE2zBMgKIoupVuuA8Nl8Iogc9OBcJ/Dc&#10;AJ5tNusklUMWv3jl4vlLaxQTe74O8fJ8/9FJf4QTue9agFyUEqOBXlAqrhuY+jzyLH06KquKwsuj&#10;s+F8uIjdLLACuAhE5HFaUuStleaV88tFlRCgsguDJE5A7kxnfUMfMTTK8DBKAqVQEGSloAKAU9sy&#10;gsAM/SDLICPsnA7ORtPB6lq72VQLBVJf9KbzM1Eik8xZW4aolfI8LZZKkK0FQbJtG+IFyNPUDZqm&#10;YaeyVKpUGmEcfH7n86Oz0954ODVmEO8qiCBVqFQ1yEvtbjUn4nKluLy8zDAMDALcjqM8DkKSJCHS&#10;ZImLfL3Tqv3mb/3G7s7+X/3N33/0ya7hupdutLprmhsPlCIJUmE6P+kPd777/f8wHD1ZTA6sWR/P&#10;gmH/5Ic/+fu//Mv//L3v/7Uk02B5lmWWl7umqecYEcdxrVEOYi9Kg6k+LldLSZ6YtvHwyUNE4IIs&#10;URQBmlgWBM9xJpNRv382HPQ4jqlWSqCHMDyPkzCIA16AaIVmZMiwVP5CJ4UJCkNAeRb4YaCbOuib&#10;hTEP44jAcbAMRYIkQEmaEiSGQV1C4Y+fPT7tQUDNjk6OM5TC4F5g+pGFkQkAI8NiURFhtVEUeZ5r&#10;GIZtm3GSSBIkSkGWQXyj/MUrrdXKsGZJlXCSCMMY5uI4YLAcgE1ToCoC+EDgJI7h8CdN0TTFyLKc&#10;A3OEIcUypuPAO7AjMAZkf4RgG2EQ+OAIgiQJgqRIEh7CcPgdB2fBnZCCQca7pgAAEABJREFUMQzH&#10;cQJ+Jwm4h4AHGZJM4ziNE5ZmeJZLwgiGAqhEEeAqwaA4ITCCQGmW4fCZxNA/yIkgiBzHoyg8y7I4&#10;i2ezuSALhUIhg4xMktVykaHo0AcCRziBp1ma5XmSxLAF2DqsxPeAYzFOLCBacKO8NxhatlfQNCxP&#10;oQgMgiBDyPNDRdEs2+2dDdMIpEfk2Ra8FouFzDMVTa5o2rWLF95+7SU8QZfOLUPOmIyGLI1TFMLJ&#10;jCRJ23Pmi1nv9AyA2u/3j44P9g+eRYGfxqFp2KpafPvtlze31mFM13bW19clQQBihT+jMCQQzoE9&#10;WN73oaWSEyQGnN9oNNrttqZqIHPL5YLnu0A4CGWO40cQnCG4e44ROENzm9vnGI637GC+sCdzg2I5&#10;jhNVcLaohGH8+cf3Tw5Ge3t7s4kF8TsZjfE05WkiiSLf82QZbzTK2+fWN9aWigWy21Jffun6zRuv&#10;wbAPHz7Z2T9iOZJlaXjBoLBZkQdgiDAsAPjOvbuvvP7Sy7fOr7TKGEKNZhO6PDmKi0UNAAT29L2w&#10;UCgSBHZ22i8VK4IoACvCUFrxRU7PEd7tCO32EmjLJCd4UfUDlAHGEXI9r1JWX7l96/VXr2ytrTim&#10;lWf5wcHRs51d3TJpBj+3vV4pKfu7z6ejYbVUrlbFOI4geJIoBH0dB0hRxddfv/6Vt1/nWTqNAyxL&#10;kjTBKfLlV251lxtRMO3UpWZNIHAfOPz73//h7rO9gqJe2IITyXqpoICdJZ49t7kV+JGu2ziiLMsn&#10;CR70oL4woEPEMcjSFxD7XoAEmSxVhRTlpmme21rZ3t5QNY2i0dJyVZVEy1gkUUARJGxqrpusJDY7&#10;TYZjoww3vYCkCFFir1292F1qg8Aew+lzGtfbLVykstHpLpFHsENZlputTphhM8OOkizHIBJQnOaw&#10;lAn43PXSJNUXC3MxgzBGCEmShJGU58UkweDQM8rJwHEh2FiKogiSoWgsAXskslKAdmOa4wwn4CQF&#10;A/OiwPIcjpMAWWjFpjkF5UUcEqYeOnaw0O3RaB7EOUUyFMOCNSHcsxC5hhP4oW07vu9yPKNpPMPj&#10;nmchLGq2avVGQSuKACNeoM9vr26t1lFgeYuJRJPVokRgcb1aFDiqWi61GvVavRL6HsPxXugTFBbB&#10;vnQ9z7MUw+vLHS8MDk5PBvOpm8SCyEMRSZK4wLEYymaTEfR4gHpg8YHvCyKpFujOUuH8xa5aIMLE&#10;cQMf6HZ3ZzHow++Z63u2owNxQ7jyvLS5BrG5tdpdrxWrqZ8NT040Prl+qfnStZWlluK7dhxmO7tn&#10;s0UANgnClKJ5WBuwLUxKILJWrzcaZVUTuq1KWWbKMnVps6FIOMKyeqNaa5ZZjfitP/jW0fFzUWR5&#10;lkGI0NRavbzUaW+TlPqzn3/8xd2jB4/3er1Frb761ld+a+P8TcvP//Nf/9fv/eh7/fFBu1nc6C7/&#10;y9//o6VK/c5HH9y41rx0aRnLM2Nu/9Ef/s56d3PYG4LfR6MhQ9HfeOttnqYEkel2mzRD+J6fJkmh&#10;UKBpGvylKMpsuphOdNeNTCPK08QwZ7W6RlKZqgpA2aKgZilOkqBLSJ7jkgSbze00xwiaAo3KSQzg&#10;TCqKOB2LGtVZbrE8A1KvWCpUyjWIFg9evru/vwsvjoNIUWezmes5qiYSJHJcI4rhrFwgCALaEvpC&#10;TxJfUaEYpbM8BHXGsbBIvFQqwFKhPEUIoE5YpgflpaIUx6NJnEYJiiQV4JdZnhlnAZBgqfoPTR3X&#10;jEMXR3G5ormuCYR1dnZmuyFYhuXoIAiMuYlyXOHFZr0R++ngdGYb0ahnPXo4mQz0pdaqYzp7O89F&#10;HhVk5Ft6p1FYW1arFWF7u7W6wneWWLASJ2DbF9qlClMsSVBHgHR49uxZtVYtFSSCSFaXK+tryisv&#10;Fd96q12vFyC8BQGdnYbPno8zZIty1lnGb97eWl1vLnWKkkjr89HqUkUTyG5dW25UySQNTLMkC7UC&#10;qQgYRaBaAX3rq9uv3tg+t9EOPXs2HJ8dDwRWvHh5kyAzmsEhK0gyXW+oG5tdiiIGY++4Z5G0SDPy&#10;cns9i+I4nKgSVq2iL+/MBQZd2qYTC0kUurbdefPlbZ6Pyg2+vUyuXxAbTbXVbsxmxnhi7+46lpWl&#10;KFzeqDa79bNRL0Upy4mgfxwHB7mp6x7KaddEDElsr50TSWG5sdqutVbbq+VymSQg6IApsFKtyElU&#10;t1O+dmnrpUsXRQK7stq5uNwpcHxg+HQqrLbPQczWapXpfKEWoMGf0gQNF9SIUKW1Gx2B0eYjm2UI&#10;WaZwIi2X+TdfXxNZ17IMOHPonwx5UqAz4tqFWqeu+uYscn177oQWIhLRGDu1UmupvVZUS2C6p48e&#10;wxBJkjMsT1BMuVg+v1WtVjrQIiqVKoLIuYAb0+yf9glEBJ4/n/SiYJpmc1HMWBpRsPiLVxmCIRDG&#10;0oTrAh+ODg4OMCwHu+E4/D9OE+xsPPY9o6CxQWpNF70HT748PjtwHBeoxrbR+mqBwGPP8Sa9ydnx&#10;hEQA/lJO0jhJU5TYri9TJGfoZhqhLMi79aXXb79189pLSZhwJFVS1fFpLzQdjZcUnlMkgSYwkWch&#10;O2oKV64QT56NPr/3RU44W9tLruvLgqbKYlFhbl6rN2uSqolZhvI8pygUpEaEZloV1Wokjsxrl9dC&#10;W8/jGOwQJvliMQ//4TWfjiWBr1RLjXpD4KVnz3YQjq1ubHTXlnISPdndOesP4zTXTZPhaTdcJMg2&#10;nVGauRD1s9lisbB4XqxV6xiOqWpBURTLnnn+AiqHX//2Nz5476Pv/92PZnPX8VC7UwbGdtxpioWc&#10;yB2dHh8eHqah3Wlyg96n0/4HK+30xpWmKOaqKkwXMB2pW/NiRau3ahmeYRQ27EP1YpVLVVlW4yR+&#10;+vTps2d7cYRZltdurQpcMfIyCsMdXedJab27sdRpVSuF9eXOuY11UBhxkoAHoGmFEcgJHMMweIbF&#10;CAIjME7gMgC/QDm+QzF4koaObwZZEKMUkVmex0kaBXEEzUMAFcpxRStwgjQZLx4+fj6ZmwjhURyw&#10;PI6owA6mTjgVJFhITtO0IKhwMQwDZhd40TBtHEc4kWV54vg2wlNWhJsYhOdwj+t6juv6cJyIYUkc&#10;g6IhCJKkKNfzfBCaWSaKAmThKI4SKCEILAx9hsIZijYW89j3OIaKgn8gQ5ZLkgQkO4wJNAvvOIbB&#10;sDAmDJjn2T98wGFoWZZpkgLJjuWIYzh4B20OgZllUKIQBEEzDEdTLEnQJEnzvARDgeV9z4cP5XIV&#10;bkMIcRyPE2gxn5u2Ad8PRn3P9SgKr1QqJEkkcYphhKYWIe+EQez7CZgLvpnMJ2ejwYOnOyej2ZPD&#10;3i8/+Vz3/AvXLju+Q1I46GbPhX27kiiWihWaZq9dueb7bhA6iEhni7kbAPMFh/u7Jyd9hmKLAn19&#10;u1zkGX06SRFWaTSzDM6BSZIh6616HPrdVtPz3J29AweEUozzkpjjxNOdww8+fnD3/peebw2Hfcdx&#10;RFEEiwkCT5JEFCa+F0zGM1ht9MLkKTg0icPpdBwEQZImpml6njObTSDTwU8nR73p1GjWa14ANBPU&#10;Gp1efxIk6PnBsW57sqKBtZv1OkfSw9PByf4I88iKWKlp2nKr8ODug5/94P6jO/sVuZyE+GIBRURG&#10;MYLES8vt1vpyq9tunpyN//wv3/3le6deiGmlklYsCBxnTGdZmEA6U2TeNGZJGKly0Yb5bf3Cufb2&#10;Wk3mUFGWrl8/RxOpPpo0yi0ioUb9aalQCKPw8PgUI0hJVMDa589vYxhmB+HCcAYDt1gozOcLywoX&#10;s0mlwNXKRFGCbMUzKBdpTOWZyPWhiZOjVFT4DENe4NMkkcbhbDoG4ippisCQt2+cr5YF24kNXY8z&#10;hHCUxogkuaOT/t7uOEuSJIwDPzk4OnvnV597jrG12RFl3A7NIE8zinVitHCj495pHJlXzq9WKjJU&#10;2raf/vinH9+9czIfIwjL2I/1hbu3c2aadrVU1iRILmm7U19dK69tguHqNE02G+V2q5In/mSq0wwS&#10;VSojQ1GWgGJpDE/CCOFYoVqcGLP3v/zsw/t3F1FYrJUW+kSSBIoiMiwbzeZKSUnxDA88h8DQkydP&#10;HMcxDfPhk8fPn+4kSSbIYpTE09nCtnyMYDw3gHyQplDtkYVCkReENE4RwkkClBAGiTcDcyQojl7E&#10;A3gaYQSBMJLEKIqC0eIYwgZ3HZ8imRS9uD8MX7QZgBBIDKdJCkBJ4EycIsN0YQwGghBRKCdhRhwn&#10;cZImcViqB2YUBLZRqyx3O4Io8oKQZOn+4cHB8SEwONTlSZ6A8xb64kd//4PAdq5evHL54pVqtba3&#10;v7+YTfE8AzAnUQTtRhDvURRzgrS6sX716mW1qHqhd9I7m85nYOJWs05RxNOnTxFCaRR7DjC1Bo2o&#10;Tr1+bmurWCzsHRz1R0OKwrrtOoGnhj4lAEaa5Ifx8dEginFJLGIESdMshlMwS4ZIjpEVuXi0f/zZ&#10;J5+mcQgnlXB1muUsslSFvnHjiqaVSFJg2YK+CMKQ8P0MJzhRUd3gRZ3tOU7khPV6C8gXzCUJwtZK&#10;+/b189/59a/Xq1q321Y0DZxKCeTbX39jPDkD8yymi4JSuHjx6mA4/cU7Hw4nhiTLFy9ff/tr31xf&#10;3bB049OPP/z40w+CyNjebl84311ZayRRCGZ98uA+iWe3b14TOKbdaP/P/8X/nKGJ/8f/+/9x1DuW&#10;gfyKpW5naTCa6KYlCMJCn8FyZVn1o6TZ7hYr5Zk+HY8HsIDp1MMypMqM57mAgfF4Ycyt4+NeFGYE&#10;xeQ4sbd7MJsu8hxLsjwMY8dzDdsIYheSrwCAFsVauxXE8e7B7tyYigqzdX6NIPGz3sl8PuV5hmHJ&#10;PM9Xllct04PHKZI0TTNPIhwlQeBFqU9zhFpUyxUNriBwaAYHkLiuFSdhnPgYnsIVBk4SeQgl7U7T&#10;C93eeEhDvRuHrmssjEkYuUnim6ZugfoOwzxPFVXgJEQxyLX1clGL4ySIE5xAOE6QBAmAgc1OxxNw&#10;8Xw6tlyHoKiT4wn8UiwShYq6sKZxaCdxtrxU29xowrKjcCEKRBjYMKeqiTkKJpN5FAeHR7uQQ6F3&#10;C3Umx1OlooKygONJ4L7+2YE+n+EoIwlisbCH/Vm91nrt9fVmk6Ap+tq1q6+88pJl6Gcnxxie37h5&#10;RWDBn2GlwHdbldixwER5EFJZ8sarN+slicHRWrf81us3YOR6Rd3aWDu3uRH5we7eLkFgiir1+30v&#10;iCYzfTSaPnly9PTpcDxOT05mvf44TbCnTw72dk6gIbG61l3qVi6ek5r1F4N859vXVtvFa5evW5al&#10;aopuTVmBDEIHwzBLd+OEoBlJ0WhR5OrNihd6D548GU1yiPrhcA56PY1JmlRZumDOEhV0h6TGod9u&#10;gnZttltdAM9k4jguWICVBVUrlk7O+vcePJpOp9B6wXPEkeRsMvAcAxwNswdBcFdUaVsAABAASURB&#10;VOPalclkkuZYFENpl6YpnWY4x8uuExKIsAwTwtxzvUa9gfJk0N8XJHxptSqrzGQ2pSlR4gsAJZBi&#10;3UZD4KhiQX7jtVf0qRkGOY4xOzuHeUaYhv3s8SNZ5MbjcRKnC8PuD2Ylrc6xirEIkphazHVZkEmM&#10;SqOUxOi7X9xrVavQaDCNcRLYLIkV4GdWAmD6lgcJ4PTsLIVUk5NpgiRJAf70bI/ACc/2JUH2Xff4&#10;5Gg6HZ/2ThiGwkkaYZRjZp26bEH3ZeF1GzWRU1BIYDH+/OEOQ3C+F9crdYmXhsNxlhGgYyrFerPc&#10;gRsWM1Pi1dWlZYFieIalCJJnaWgEB56/urwCMxZVUSvIzUbx4lXxpZfP1VtN3bTjKMUyTOKFVq2K&#10;Z3FJlYETNreWSBLrD05Na8xweRw7gW8lUXC0u0/hDMeKvu9bjlmsFOMsZhmG44QsxXwncCz3H5g8&#10;ms3mR6eHgsy3uq1as9po15M8FmTB8e2j04OpPixWlWqjBKkxz9M4gp40BYkJLAO8HYVuUSbfePmy&#10;pgj/1//L//k///mfSyxVKymdFoblIZanDIkbs8Xycock8PFour6+AWsrycxKSyypObRxCgWlWGtv&#10;X7q8fenmnQfP/+4nv0oQgeEkTLTU7XTbzSDwlpfqtYp66eJ2QZVxhESOX1nupnEch1GchMCcYMAk&#10;TgWOowmcpIAGgHwiHEGrC84AeZzCKZrAMAygAh+B0lOUA5JykiAZIgjcLEsDP6I5nmTINM9ojsJI&#10;FMYeWMwPgyhJIaySJAYCZGjONAyaY8HywPCcyFEsjhFYlkVpGsMUcE8cwTm+HYY+QUBWouMkTtIY&#10;4bkf+V7i+qnPS1yQxvAn5Gcch6WmHMurmpqjNE0jjmUJAtE0HUcBjBBGfhzFwPAxTIFSmNj3XQxP&#10;eZ4iCAywAzPCvAghcHQURfBgEARJksD3UQxfRPBnludJkgJbhn6AI5RneZqkNE3hoO+DIAxDgeXB&#10;GBy0bGgSDOK4VpJECGXQ4uU4/h/+40RBgAwCE2VZauhGitKp7pdrJfi10ahyNMOzjMAyNENxHIdy&#10;3LbBCHGWZYZhYHhOc8TCXAzG+g9+9t4HXzy48+QM2pAPnjykOdrxPF5gW61WtVw5Pj6Ok7hWroCK&#10;yFGSEWlv0rNcX+BB3qSm4yhaEcLKni6++uqrr9y6kUThZAxiewpr1g0IRevo6Gg46s/mE9iy73t5&#10;jliKbNQqAJ5KpQZbDv2oXC6OxiPINEBT48mEoCiKpmGHhXKJZrk4TrM0h7Dt9aYczxeL4Bpwbg6q&#10;Dky0tLRUq9VRjluWEwQIVg6GGgxGR4dnv3zv/dFksX98FsbJZDIZQ089R71eL02w1ZW1dr3LEFDR&#10;lV5/6/U/+P0//Gf/7Ov/5B9/c3NzFSeJMEpsD0FqW8yNX/3yvb29Y8tegAGjBNEMokhGn88ty5JV&#10;BRG4ZZg4jnAKI0isXq3Fge/YZpK4WOpeOr/arGqHB3vw26uvv7nc6ZZVJfT9fn8IGzcN0wvC8XQ+&#10;6PVgENgaBILluLB9RUUZADXKeRoxGFpuQTbZvHKpu7W2nCb+o/sPPnr/M4jERque53kQgYFAhoLe&#10;4MslFYwZJxFsdj6feI5x6+alyxdbrWa5WVU4Fs3m5kcffTzoD7UCvb62UikXwzgK47hcYUWR4Tn8&#10;4aO7n37xxZf37z1/fiIIaH1LunVr6cqlVRLF+7tHlZL66u0bFEGiHGEYCvwUEOWHKUEzHCNcvXyl&#10;Ua0pklAuFoCynu/uPXy87/oB7PGTjz+D3JllqFotb5/fqjcalVK5VNQKsoSliW4ssiRCaYznGZg0&#10;iEIcyx3H+vzzTx4/3HcMS2BQs16DjIbnBPPaV78O2iSjqCBNCYK+ff3mxa1zeQpfsP9NNAuCTFA0&#10;wkmE4+BjUZR5ThAECBmJZXmWZTEKjEzBTATFIJLNcDojYCSc49kgSmAzJEOnKIuzNMMQRVJxljAc&#10;ieGxKtIMAWokAFYoFFVeFFtLq5BK4yhPozTwAn22gKwJNJFlUUGTGJagCJzECBDfFEUmWe7HmWFH&#10;nhMFPgRL6DqOH6OFESKSh1N436dO+/onXz66e+8RieEXt89lcW5brm2YsiTMTXM4nWR5DIagaVJR&#10;JE5kBY6twkoItNpuNIpFPMcd1z09Ozzcez7tneZJBFTybO8AIxFGoDxNp4OJbycFtaoVNFi1a0eO&#10;m0RxAFoUwzCSZlHOzqbeeGgf7PU//uhz1/VB6GsKf/v2+TTz4KzTT+IEw/cPTyW5lGY0xSgYLpwc&#10;DF0rIykRauXRZBTFkSSI08E4tGNHj6Bim+gLL/T2d5/uPn7arDaS5EVlnOXsL955f2GMFI3z/UDi&#10;FRIjf/C3f/fw8dNirfYb/+i3//m/+hcXL17cff7sB3/3148fflQrsitN/vVbGysdiSJC7oXDiamx&#10;uPfkzrWbl5/vHgwHi26r+/DR/Z/88u/EInHYG9m+t5hbDx48/eLeYzh9GM8XJ/2R68fgiNlC3zs+&#10;Pjg5Mh17MB5xPLe8orEcxvFEo1nvdjaatc1W9XytsM5ySpwmwIwIx2iCqxTrPM8KMmdac1Cusiab&#10;thWGoRckHK+RJA8RqUA5jweHx08wWCdPjUYDkiI2tzYazQbDcEABUQScjvIwTv/hpJUg8flinOER&#10;I2CGNw0SL4xchmFeDOv5gChBJMPIprCQJhOeQzgRzs0BorPhvDeY9v3YzfEcytXB+Ix+0e6hJFU5&#10;PjumeTLHA1pMOkvy1YtbEG+GZTIcV20USmUljtM0SkUeYoMtFTScyAg2jXLz0tU6w6HWmlbuCoj0&#10;OsuFa9ea7bYyHvdh6rW1WqdT5hkOy0nIQJVKlePxyTjCc04SihTJTqdTYMxyRRJk5Ic65Oxisezb&#10;ubnI85Sbz9xBzznYH6Zp0mo14og43J///d9CM+AgSYil9hLHUJY+KxXljY0VCktoIr164RJLkJ16&#10;vV0vffNrL22sciyZ9Y8Pz291G1XF1meWubh542KrUZpO5p6TyFKJJuWzk2A6TQkcbaxqr77cERk4&#10;LsjxjB70dcvKTnu262XLK7VyhR2PDQwjDo+PGVG8c2/v3sPj4cSazo3uSkcUxJND3bXyqe71xhNZ&#10;YREeUDxNMLyX0GGMTo7mMl9mWRHlpG2m01GoyS2akKIgJLCY4fEUj3qz4clwgtOKZaPYI1BMew6C&#10;KlEQS4+fHfsRESS4m6ceivRIH5mnbjQiKGc8Pjs63Oc5aWe392RntHu0mJu+brqOk8YRRhLR5Utb&#10;aqnxH/70+3//3Tury525af3yo4/cUK83teF4bpoJzDIaLMIwbbfbjEC8+Ac/NHZyeoxoormyrHve&#10;o+dPCSqlyByi1TBsIP0wSE+OBqOe2TtdQD8G5aRlOjhOLnfWAPkQXKWieHa6n0VRuVgRWCEJk8V0&#10;QSCCJinffaHdA1BvhNBpbTKUcnY8SNJclbWCUgq9DKIkT6lSsWbolmEFslQhcF7mJTIVOEy5sX1R&#10;JIVza+eunruwXKvXJbkuVy+uXwpNP4sSAtGyVEijFFiCwpnF1HBMB+Y9PTqbTae27QKJEXisKILE&#10;sfPxvCAVGYqlKUhVoSRJ/cH0r//rJydHk9APO602TTJJmFkLR5+Zd74Y3r13PB4uKBpyUPjk4SMq&#10;ISVSK0tLstDpj8KD46kdeIWKLCvs+sbyuXNbIqekIVlSW5cvXUEIua45XYyCyN8/3Lc8Q1LZ8eTM&#10;iyxRAUlKyJpQrhbgV8c1wsju9Q9Zjl1dXS2VtdW17vkLm1jmfecrtyo8+vhX76gi94e//dWykn/n&#10;m9fWlpRus7bRXcV9tFJtnB08H4/Okjz//t/+bHCy6B9NySQXGZJj2YXr/80PPjqapD957/EPfzn8&#10;5POTz7/YE+WSWijN5jPXM/Hc47nc92cE7jfqWqddXltrGvogTrwgtnVzZrgmxiCMQlGSZBiyXDPH&#10;8UZrKU2xNMRIxKRhlEcpT3EiI/l+yPOiH0S7hwcno77hOGBhkROyjMIJLsuJKM+SDAVxGORulHsY&#10;hYWRn6Qx+KNaKYGMkGXZgwan66dZjjAGsjdNM4CKKApIEhFEJis8TeM5iuAEOIlDhmNwiqBYyk89&#10;N3bD1D+bDs5GQ8d1REEAGXR22o8i6JdTaZLIipjl8P8xZElB5GBq33dg5CgJ58Z072TXT6KMwCIg&#10;p9zP8czx3CAI0jShaZphmCSJwaeWZXmel8NmgJoxLM9z+BIuiqQwHIMXyzAEhqE0y5IEpSmJ4zBX&#10;FHtwZXkURm6aBnkewec8h4ZLjmGY5/sI4bP53HFceI4CHDOMLOMEQRrGYr5YqKriu+5sPoVHJBkO&#10;CmwCp8BWAs+CQViBiFKX4umrt14iGK2/SHwcmYF7Muk/3n0C38OYsIGTk5PeaV+gODzNsyxmJIYr&#10;sLTEIhybzmKCYRqtDi8KNE07JhQ+OUNzQRiTDNtsNuMEihZCkPnhYFiv1SrVcqVS6XTaqyu1gkKl&#10;ngXKIva8LMwVnhc5ESMInMR4RcYYKsxTimfjNElRHsdRqVSiKRa6DKWiVi6XISP4gQPv09kwDMMo&#10;SrIMiaIE3Ub4AE5PEp9jOYGXlrrLDMv3h5Pj0x5BYixDkDQG7shw6mQw/vT+nd50/Om9ez9///2f&#10;vf/O3tnuvaefOcncz31CJCtVJElchsjeeLa0Xj1/ZV1W6IKGaBq1miUKkQxO4yQepmGCcophmq1O&#10;b9AHnVOrqq+8dEVfDMPA4QX60pXtvf2z//jnf/vuRw8Wuk7ieZB5Ye6VasUsS2Dt585daDaa4LQk&#10;hCIcT1J8Y2v7yqXzjjmtFIlygfjaG+c0Pnv68OnzJyd3793/4vPe/pFTrJbr3RosIYwS341tLwJb&#10;wXSes8CQT5C57XpekOiWPhyd2sb4ysWVG9fW15bLGIbiJE9TlAK8BTbPwjgJvNAnGRKyvGE5DC2I&#10;QpGl+OUO/42vnn/zleWtdamoUKJI1GtkHCys+VlZpVWFBVPAOIBZjMADP/rk40+HvTGBiDzJoSmg&#10;LwyUEzlCrpNVyq0r11/PcK5UYoFgf/STXx4f9iWWYfNYYHCZo1kScRQukqhbKa83O3SelwvKarcF&#10;mvzt16+vt8rL9ZI5HejjCb6+cW5n94iXNa1SJyhmZWW504K2awD5NUkiL4RYs73QDUMfah+OYQRZ&#10;hF0tFqYsy5VqSZIEjuegBOVoimMo+JOi8Dh9Yb40ScEHHEcHgUeR1AbUNUsdAmEkRlI4GYUhSZLQ&#10;va1VqwLHJWmaZxjsNopShuEoiiJIXBR5SZEJiqIBgDyHw+4TlCRZFCXzuX50dOyFQYowhhcwjOA4&#10;fmNzgxflheGc9KfDkfH46b4f5hStjKcmy0vrcFJp2XESw8o923EtF8epNMqzNHv8+Ol0OoeKrV4t&#10;26bhOZYosrzANjttluUbzRbN0QhL8ix59vjJux++O11MRpMJsAYsABiq3x/fvft0Z28kuDHcAAAQ&#10;AElEQVTPcWw/ikRZArKZLuZHp4PBaAYdvjRGk7HveWmeEbKsdpeXK9VCd7n+z/+nv//aazc1TatW&#10;aiynfPzJ/S++eDwZWSJfVNSaFyTD8XwwnB71Rr3BoFqCLBv70HZ3IpSTFM1QNN1od9pLq5Yd7u71&#10;Pvjgk7/8y+/5vqsW2FXoHfFge+b44Gx5aet//m/+F//iX/0rXmbee/+dv//B948Pnwss+s6vfXV7&#10;a/mlW9e3t1Y0RaCIHDx486Wb73/0PsngJIvXa/Xu8sqPfvqTuTEXVQGnqWu3t4qVsuv6npsQFEnS&#10;jKQqqqpxIgf0MZ9PSRKXNZUTJFUtHB6eIoRKlRovqkGYHxyMLCvf3LzZ6W5rhSZOiNXaUrO1LskV&#10;lLGuEyqqcuPWze3t8yRBA7+tr6+Wyqpr26IExzshwxJxEhIkBkIZIzCcwgajcb83Ng2XwFmCoAA/&#10;juvGYaLKGk3TWJ4oBVEtyhSNqapAYElRU/IkUyVV5HnQ/YWiUiwI7Val2yqeP7fy8kvXipqchm65&#10;qIKvLcdUVRF0cK1epSiC5WhZFiVVYjhaK0oUkS11a1HoQoN/c2sdJzEsz0oFjSLILElpkmAYajA4&#10;8zxLVii1QKW5sbld0sp8hvkMm2XIRoR19+4Ow6FmmxxBfM+GxsI6OuwfHk5A8YicvLxUbdY6juO9&#10;yElpnKZRvVHqtqtbG7WSRiy3G91WyzWsnWfPZFkuFyrTYfrs6dHB0dmTx8aXd04dC5kGogj+5Phs&#10;f3enWlVHg34cuiyJaS98jamSHIe+rU8NfbS83KIh67jOxx9/eHy4LwucKvMsg2V5zDIU2Bwsn2WZ&#10;LAlhgLwQpSjHEFpb6a6u1nq9PoFjUZj6njUYnjx6+DDwjXKJnUxGz58uLMt4991HLFtazD19ahtz&#10;t6CUvvX2V5Y76yRi0ijlaWq5256NJw/uPxmPIK0CynjTgtIqhUAeD83J2Nnf7blenCY5x3FJnr33&#10;8SeW7+8f9x88OMgTgSSk+cyZziCvk0lMtJorcYoOTnpnoyEjckEWCDIHYOYF5r33fiaKXJJlEJ40&#10;L+0enzpJqJSKtCDykliuloI4evjg2ckp2j4nU4z03kdPnQB+LNIU69nBw7uH/bN5FOKmYU+mgKBT&#10;z13IEkNgqWG4CGcgAwWh7ft2EDiAfBJjqqVio9ouaXUcMTjGmkZ09/7jwXQRhPlgOH/y5AmJo4P9&#10;50kUNBr1JMhCLzPngWVGgz4oQlqW1HKhtrW+VSjWfD8AjprNQNNjtmGChkAJ3qgsb65epHJmtbsd&#10;OBhQB8uo+sI19IAmRSjtdd2bjBfVWvXC9tLqUr1SUGe9IdCsxMkYoqC7l+YEIinHjSwzMHX/8PA4&#10;iSJ9Nl9ut5rlaholPMsWtFIUxLPhlEpxyCX23OztDyen05Vm8dqFq/B8HsWNYqssNyqFbqO2tr5c&#10;bVeL5YKy1lm9eO7iS9dfhnUKTBF0OZYwcMyryQpsdefh2e6zw71n9yiC+PnP3jk86J3bvhR4PkUC&#10;brGCLEEOKxVVSIAnB4f6fOrZbuC4sRfkaSwwbBKEKM6zJOEZ3pjraRQ/f/L4ow/emc9Pl5vK7pPP&#10;Ht775Df/0W9duHQdKBFHSeDrly5sNerdft8WmFbs8WdHE4qm0yTV1IIqNwOf7o2tlBDf/fDOo2e7&#10;cxu9/9Hjg+MZzSBWVN/75NFfff9nCWLDKAMoJkkQ+NZytynyLMoyWRBRFkG8O96CYYksT2fGDFAZ&#10;4cF4MYny1HDcuw8fnQwGYZRDnrUsRxRkiiId2w7jiKE5Pww4nisUCrt7OzEMFQRz3RhPZsPBuDca&#10;BPCKowwlpq/P7MloPrZ8bzidMaLkBwHFMvVWfTgZ7h7tGcCkWbaw7ChHYR4FoROEXn88WOjzOPUp&#10;KMXiIM2SNIsRyhCej6ej3d3ntmP2zgYYjlEkBVMROO773mw2A/6JkzCKAgDqfDrt9U9DkJBJmGc5&#10;QZOW5xAcY7j2k+c7e8eHbuTFWZBhmeNDaYrLouC7DkGQcAEz8xxHEBTEBUczceR5jpHGYZ4nLEeT&#10;BAZ/YwT8mMVxGCcRAfPhAKswTQPYQp7HDEvBRVJEkgZR7Dm2yTAMhhEkRQV+AJSaI0TQVLMFPSCm&#10;XCrUqmVwjWvbcRxDMqJZBsaEX6u1chAEgBuUxYvZ2DB127OA90DLRiHKMzQYnZi24cFNUWx7/vHx&#10;kWNaqiCwNMFxOIHFWOqbpg7CrFQqpRHCYtyzvbOz4bPnRzwn5Tmm62YcBYHrUgSpiJIkAcdUas16&#10;qVBMo/STz+6Uq7Xt7c1uG8ADwzJgHMByowbRKfuehxEERuJAyMdHB4v5NCNwkqZJHKcJKsvBUB5s&#10;RCsWGu1Wq9MGwGAYNp5N9/f3wbCqrCwtdzkOERRl264NK9dklmX9wO0NeiRFQk5fWV2C8SCR6Va0&#10;MG044VlA5Huhrhuj6TSIg2JRFQXRCwPXceMEwbIHgxnCqMFw/OThvWpJvnqxtdTGyyVuufuiEaMb&#10;hm4s5ospVC84wyMcY2m0ulzlWfLu3Tvj0bRRq0OktNras+ezo+NBlqUMi+NE1mrXOAbPoe9CxJUS&#10;MFLGc8LScgd2dHBw8ODhQxiBxJO33rz9ne98rdWurK02Lp6r/eZv3nz7K9deeaX+8q3lgiYWNYnl&#10;SDfwgjgxLSfLMlUGz9McJ6QJlmR4FKf6fI5nyXK3tb/z9OxoD8RBvaxEHggeolRUCqpM4JgX+rKq&#10;FgsgWJq8VBTUaqHcRgQnKzxNhJIQS3yMEx7NZNdvXLx85YIicd1mragIoYdoHBEYAvQEQZoiDMbg&#10;BGmuO8enI9cNcAKRFOaHaDjWP/z4jqHbthnM554XZo+fj08O9urlggzL5WmOwZqVIkszoeMCyYd+&#10;UC4UQB7cuXsfGGOp3X3l5s23Xn31d3/71/GCVjk4OEE5GQbxysqayAlHJ4cIS2AyjmcYlsqwhOfp&#10;SrmIAz9lmR2EOE2Xy2WB43iKwdKYJglZ4jgaba131tdbFJ3SDM5QpMiLWI5HgU+QeZiGqyvdb3zl&#10;jaVGrVNrtMp1FudsI5iNdX1uJ0lu646lO2mU2wvdsc00DgE9WkkrVwoMQ4EjKZJBOE3hTBZkuu74&#10;YQgsFgRO4NmeacznC/gvisJGs+YHkWn7uh2MpqZuWJB0i1rd9WLHjc76PY5japVSs9MGWJtTU2Il&#10;mSuc37xCUjJJCBROv/X6q5IqLRxjoM99lLBykRXVerdd6dQ5UcUZdnW1W64oFEWAeCmUKjlBNjv1&#10;9lJNluVCqUTQgHAsR/jB8TCKATR5ngOrpBiGCppWrTecIJSLxUYXQk7OEg/DAkj/Tx4+DwMMkXx/&#10;rD9+eGDqMYGzGEHarpcRhKBIE30exSHwkVoospzACoKoyKCdD04n9x4f3n9yOpq6GM5trzdW2lqr&#10;ppFEtNQuB57/T//gf/rSrbfv3r33//z//N9+8csfTucnEp+vdcvf/vpbpYKCcDzFyEfP9k97Uwwx&#10;vhfC6+nTh1euX1zbWOMU4fMvP8+I9NHzg4PThaQ2CIKgaWJtbU1V5XKxdG59s1GuCByF4+FSt1Qt&#10;iRSWEThlWB5N8Zvr236ATs+mro1FPkdzxSAmM4x7/OT49NQi8NKgHxwfWycn5mlfn0zt+dz/8s6T&#10;n/74vecP98a9ActAo8pJE3M2PsnB63EiC1rgZ64X0ayoFaswhWvnaUj6XhxFaa3RokhWVQpJGA17&#10;fRIchOI4dLE0TFy7LAlL9SqepZIgFiWtUa6naYQRcbUiLXWroDw917iyvV3TSiJBvvnyLQxllmFk&#10;flgUZYoggBOjwNMUCXadhEmjXHJNwzGt+XQMskDgKSA5RzcZHANVoWgyyZCiwp+/uC6J6cpqgeXi&#10;CxdWKRoDQk8yv1yRrlxZ2jqPOisIuu8cj8Ds5Zoax8i2EAjs/pnhO7Gp69ViYbXbtE1zNDJRlhvz&#10;cU2T3nztqqrieaJvn6t//as3V7oFSUhrVUJTK5MpuvVy99XX11aWivWKsHt4Qgtcs16uFpVKSdFn&#10;c0nkVVn0HFMryr5rEygXOKZYLEYZOZraUUbP5mZJk0UGz5Ko1aiqMovlIc/iNINVa0WcQqJKe0F4&#10;djIenI0IAqs31VKBbTcpgQ8LcoJBa8GKXTcIPfPqZb5VLRA55DjKmceRTRw9Hw2O5o/v7wSOVy2W&#10;tpfXrmydl0k+NL1WuV6W5DzKFosZyZCW7btevpj7slgiOE7RCvVmZ2f37PhkEMXYcGQGHrLtXDeA&#10;jjhWUhaWL4rF1I81UeYYtljUHNc4GxwDg43H49Fgtvd8r1YpNRoVSZPKjaqXB25iD2eDvbMdsDQt&#10;MHsHvd3nx6GfV8sYrVR//sHjO3eDn/w4enCnNxm41iLcXt9CKZNnVAoudNx6tbrcbrJE2G4U4xBN&#10;h4vPPnmvXhFz9IKpCZwWWIkjeDJjemeTOMIEVrh96yYvwegqRqtnwykEEcdiLEXyDNs76ecZcXo6&#10;H4+CxSLCcCHOKaB+gVGOD3oHx/vD2QhAwnOcyNPb6yuJH/pWMB847iJTuXIekGWpfW7jZhQiWanM&#10;DGe4sMKcCVLysD88OjsWZWJru4anFk2kBaWQ5lQQYGGErCCYWuazg9PBzKQpcWv9XKFQWu4u1RTZ&#10;X+hMTnOEOJ+ZpycDmK7AKq+cv/J7X//WZnnplXO3b54/t9aqyQwTOTHso6K0GbxyvLtQuUq7tLzS&#10;WLMmrj11y2qTxrXRmXWwe8rS3FffemV9qcaj9B9/+/rvfe3y9a11iJ2tzQu3br5094s7B3tP9OmA&#10;wTIsCog0ZrJUIsjr2+eLclEkBQHnK0qFzsjewdFSpVkRSypT6tSWL5+7UpbVCxtrb79yfTHc/6v/&#10;8t+TXPz173xDq3bORuaTncMox/qDCS+Urtz8xh/+0f+u0noTozYEcUmVqiAgdg/GZ8OF4dPzSPzs&#10;yag/TQ8Pktu32P/Zvzr3W7++0m2hHEvkYu3us/4Hn+9snL/pBUmSZNPJPE4IP8AGQ2P/sGdYTrGk&#10;dVqVyLMiPygU1Ed79z58+OHZdKh77gSKPcs9ncymFhxL7sPRmul5bhjhLJlhWZDG0N8BtlruNm/d&#10;uDKZjfvzyW7vzA4dN7BoAnJvksZ+EDq6s3BSwG3Pi/3BfP7eJ3eeH50RND+3ZnZi0TJxND5aeCar&#10;Srsn+3bohnnkeDbkSkh8WZxEQQiD0RROoRxHyT+I8lCSRIZiZVGpFqtZhsIkRgTegm0j3Pf9FOV5&#10;nhJYDmqIpFnIO34UcoqEaGZqOrrtLKxobqV+nDzb2/vy4QM/iWRFAzkOdX+WJIHnxUFMYrhj2wxF&#10;x2ECghDlgcDjHANryXzXpBgc2FK39CiLCZpgODpKwjAOoiwiGIygc2AQw4YsbyRJjGWpH7gYhuVx&#10;CsPieWYa81sv3YR1LgyjXC4SsOAopHIcqECf6XPdnBqGF0Sm5Sz0WeA5WQbFaUDgMWSrQe/Uu90V&#10;pgAAEABJREFUNQ0sde3pYnsZnVtGK23l9o0LoIWmE53AKZ4XeJogsRgyhcDneOZAUdquVIuKCl9L&#10;HLq0dq7EFY9PJlFGkJTI0ByYmsRRSeB5RBAx7lpunKawNtf1bMud6vaPf/a5ZUZpSmQQhyQtyuqr&#10;r5+HZCFwtLEwQYyxLJtlcUHjWf6FNcI4ypKEwwiR50gSZxhqZ/f5/vHpydnQMj2WFVudNs+zZVkm&#10;kqhSLWEEokhoE9jQiVMENklDXqBZhui0m0VN8x1/MdcHw/5SV7p969za2spsZqZBVuALnXrVBTeR&#10;Ip7RWZyPxnq9UpjPjL2907PTuFSQ09Az50OWileXtTw1jo4OKpVKo1FHCA/jVC2UckSeDQaqimpV&#10;8aR3oqjV3f2ea0ex7zSqRTBLrVxpVOsCy2dhUClIvmdE/mxlSa2Xub29PfD6sN97/OgeYM6yEIbH&#10;3U55eaUOldud+/dETfrGt165dLkLAGnVlHZNzgKzqrBZAKt2xnM4gM7TJEFZirJ8OIDlTSw7dJyc&#10;wrCt1dXQcWVJLRbKW9vnrl/Y7FRJTSTByLzEQpvVsgM/yHGCB7T+6pPHP3n/wTsf3X/v0/FwPMvy&#10;RJHZak1EpGt648lk5Niu44UMLay2Wlc2qpc3W2WVqJVEhkVu6M1ca265XoSAYOEgtKAJLA0jI8iw&#10;vhfKosQSSGBQrSl3V+hiQaAx5Hm+bhqAXEFiy6VqnGJHPTj2TzKc6I9mR2f66XB0cHS8s3egG+bZ&#10;yRn+/gefESTr+C6B45HvHx0coDyNk0jX51maJXFIUQTAlufYSqkcej7UtYKkYBhxdtofDoaaVui2&#10;m+1Os91udjsdEDFRHMQJxH5MkgzLc5DaYYTN9VWEMknk33rjtTfeeHVlZaVcLrMsO9eNwXho2laK&#10;UoQQhsHwaNgbOI47msxMB3DuZnk+W8znlm2DKaKUYZjQtxxrIYlssSC3GkWtCOdBmMARnueORiMY&#10;JAhC1w9Nx1sYFskxUY6AA2CWUrW8strheNYwDMuypuORbZgiz+MIMQTtuUEaAT1J1Vo1I7AQpWGW&#10;GrY1GE0QieumCd6FZUuSJIoiy/K6bu48fz7TYRI4BoViGEkiXyxI9aoG57+NZh3DKByn4WZNVUol&#10;2fP9PMcokjw4OtzZf37nzmc//fEPLWPWrNd4XqRIrtNdh4vl1N7ZaDQxHPuFKaMoDaNsPJoWNSlJ&#10;PFUS8zSLvdBcOI+e7H7x4ODx81MviFgGRqCTNBFFKcPwV199/Z/8kz/wffeHP/zJd7/7N/fv30si&#10;r9tqCjQNAQymm876B4c7Z2dnn9+5E4YhhgiK5mlW/PyLT1vt2rXrF/zYODzd6a7XvcRWSxxsbza1&#10;YUmzmQ4Aojm2VKqYptk7PcmjsFrQasXq9upmu76MY3zsESwhM7R09eKN115669z2lXa7K4qibs/+&#10;83/5k8H49NnzRyenxziBGIZQi6KicTiOVaqVRqvVbDY0RSkVVAxFaWTReELiCCRXFiWz0QKk1WRs&#10;0JTIkPxiYvSPBhKvYElK44SxMOI4iZNQEl6YKI3DHM5qKYSnqSpIjXIp8lxVFhazCUXgzXplOul5&#10;/sJ15o4zF3gM5kJpeH5zVeKocb9/9cJ5YEnXsmVRCjw3zSKaykPX4hgq9J0w8IA9Ay+QBSVLosBx&#10;VE5SeEnl5DzMllrtbqvNUGzgwYkbjhIfGGo66iUh5J00z1OEB76/eP3V8+2GcHIEqg4VVL5SlpaX&#10;5LUViWERvAI3hDgEB42HIxrDGBJBVVktlBbj6e6znf5ZjxOo6Wx4cLAX+DZUArJIDvsTkUaQlBzH&#10;0WeLKII1o2atWK9prqtneSoIrCoJYBaKJdzAKFe0+WJh297JyWChuwQpgMsokjk4OMAxvNfr4wgn&#10;8RcKfjgapXHkeTZFIsuJMIIy9NDzM930eVGG1cIm15aL0IC/fKmpqGSzBZ0gpaAqSeRdvtTSQBmQ&#10;zNry9rXL1/OMePp0kIbYzpMTwLcqaHRO1rXKSqO9vbJS1XiewQLHoGnIZwWEgXIj9bmrmy7HFrbP&#10;XeP4gqrVWFqlGTWKiQznWFE76Y8gQMAdw+Fkb29/MpmBjckcS4ARLNux3NnU8tyEo7jZdIxlabtZ&#10;JbC4263lKAwj1/NAvgYFtZqlVEWrgni1rNgwkyxB9TI6v3Vla2Vje22DoegkQuViU5FrcUQ2Kl08&#10;JyVRmc50WS4/ebYvS6wo0cVSqaBVZuN55CVxhME9WEqc7J84hl4pFW/fejWKsSgjr7/0ys3bL6+u&#10;rG9ung+DFB5ptNYUtbN/ajx81n+8O9Ct5PBk4rjZzeuv8rycJKnAMZurK61647+dEHKUsL1x8Wtv&#10;ffvlm2+Xi8vPnk4//eh5GhKe4/EMC9B1HZ9lpBs3bt24dXswGj998hwCFijIcoLBcHHn7sO7Dx8P&#10;J+N7Dx8/3dtjWGk2N3XDTxOMImkCEZ16m8I5WShSBF1Wi+tLa1W5BBb/8OcfFYVqp7Ei8UISBapa&#10;YBgBDoscGyzG0LjmGUloh0CgS81upVAhcyrz8ZLaZHDpdP9s3DtTOIbBqOlgqPJ8p1ZrNzqgk2RB&#10;/vKLO4vJ+OWb129euRZ5vkwRROD0d878uUFnlMAoiljKfLTc3Lh+6dV27dz1S292G+dbtc3XX377&#10;1vXbjm4TGUKRL/OcoihQgQiS9mTnqLt2qd7eerLbY6X6hZtfUxrbcV7YOZx1lzfLtXq91bx8bcWw&#10;Q0apdbdeSenyrVe/vnWufOHitihQly5dun7zJkEzGfQseO3DL5784sN7OKudDec5IkGvkBQcJVTm&#10;uhkEQZrGYegTNAE8HGfR9Veurm12BZnBcSLJ42qjWq7WvSiFxBglaRhHiMCjJMlJYq7rGIFTDD0Y&#10;DyzbqFXLLCcwDEPgRLVSihOfJFGWJVEW+7F7dNJnBRaj8dF8Sr7IbumHn3wA6Wx1tVusq25kP3x6&#10;ujBMNwoXlpnmeZLGlUpJKciwQoJAHEvHEXz0WI6OXwhlkoVPFK0pAoGn0GWz7IXnG5CYymWN42EV&#10;FPwexQEMAiGDkRlsxAs9nMIJljwbDXAcKSoxXywIEi2vLftADDGgKMVJgpcVwzJH07HtOjRNJ8BN&#10;gbeYz1KUsCILS2o067VmTZB4SWY5jlQK4rWbV0VFxKk8QRHN42Fqu6GR4ymG5a7vZVm+MEGfQSxw&#10;rufmeS7Lqu/5rmvfvvXyiywjiRCnNEkkYUQRZKVa4kQ2iPwgAGnkpFHk2haGYSRJUoAuHCqKBE+9&#10;c6uNf/PPv/I/+ydf/4PvvPXarSvba6sCLIfheYHvdlugg156+Yao8kmenPVPVU1u1psFqWDOFiJD&#10;FxVV5MSl7jJGUL3BwPf9LEsqReisZEd7u7u7zxFCi8W8PzgrlTVZEU1TZznwZkYDCxM0bGE6nw0G&#10;Q4qkXkivOKUomqZox7FBMgWBSzIERVGu5WEwAc1oWhHyI0MStmM6njuZTB4/eur6oR8G4CpTN374&#10;gx+wPH1yeipwvG0a+nwKe4dZ5sZsPB08e/4EHFGuVSfG9KRvQyYqlsTXX73ZbTdvXr/62iu33n7j&#10;1a2VtcSPHcNr12ue7cynE2jNqSKC3HJ5e+21l6++8dr1zbUWRyORQ8163dLtwI9gDYqihH7AU9Rb&#10;b1y1zWl/OCo32wvTffzsOSx6uVEpyiBN09F0RNKIYTEAtqRxhjNj6My0oBCeTeaL9fX1UkFdW+1+&#10;81tXg9A66R/sHe398Ce/nEzMDz748M6XX37x6Wez+aTeKK2sdq7fuNxutmiCKpWKGI5cz8ZQ3mnV&#10;ZE4QWMFxwvF4xgtkitj7j/d0EzqDp/ce7H/w/gcPHny+1KpEnunbliwJhYJGsyIUMPfvPv3ovQej&#10;gYHjAsmA1EUYzgAxuoFvmGaKoxTDZ4Z33J8cno72Do+OD/dXus3Nje7LN65du7TdbGhz09o5ONYd&#10;K8dRFKPtjZWVdgN4CUsQSyKBYzZW115/9dZX3r516dL2UrfWqlYYimRZNgPuQqhYLEDsmm5gu66k&#10;yK7nEQjb2GwiDKiXsBz39OQUoIJDYwbO70iK8D1z5/HjwPNLhWK1UtE0LYLsREF04lEUARMxDFNv&#10;NHia8Sw7DEOcJAmadDx3Op/B7xTLHR4eD85Gnu3FQbwwrOF8OrPNNItJlA/6Z598+tF/+rP/+O//&#10;0//wp3/5p/ee3HUjp1qvrG2uFCtFRGYpBqX2i1jFyByWC/PBmJbpgTOhW8BwtJ+FTuL350PDWVRq&#10;4sZGQ2DIyDOUArl1rnHjpY3lVeib5iRGghs4BmdIIkvTua1jNFVsVCmeTVG6ubkGzAKkECehKLLN&#10;VpUX6Th2ptOhF5hg08BPDvbPQlD6GHF6eirLMk3jpjUzDThxS3E8tyzj2bOdo8OzIIoFXqI5Ic+y&#10;JEMcKxSKxVar8ebLN88tN5slLg9tRzeTMAHokxQp8TKWYaa+cGzrcG/32bPnURRD/MCzU12H0R48&#10;enL33qO5blu+O12Yi5ntOWmW4FmaG4Z7eHjMCYSiUGFogLJ052AGCFWU5ijJkSTTLIklfkhR8sVr&#10;b164+MbB4ewv//p7Wkl+vv9I1dhzmx1N4sFxFEGrkpxhWRgHCMtwMrl0fr1dL3LADoyAE9z9e/fe&#10;+sorC2Nw/9EncoGYGb1mtywoDBjn9Hjy/OlR/0wfT23Tcs7G452jvWarfOn8pkgrRCKyqMxhlZq6&#10;XiuuzCbepx/de3D36aP7j6ETORofPH32yXyxc+16vb3CaOVI0vx6G++sspLmFSs5xQQnp0/n5tgO&#10;zcZStdYqaSrnWIvD/QOWotMopXBKEUv1Ykeg1JJcsWZWq9IWObmslASGrhbVkgKcTYssQxF5paB1&#10;G41aqcjg5FKnIwkCluFFTaFJLAwMkogEIW80pFpVjmIPR4mq8bW6oio0QyOgOTCRyAnn1rdokghD&#10;v9EscyzGEClH5QKPAV/gRAZatlFvabJWlosSJZbEUupkIC8KomqMponj537mLwIyp3iGbzeajuOD&#10;fJTFEoanOJZSKD98/kQgo9UmahRRoywUZbxeZc9tVxQFRQkiGbxYrr7x+ldEjq+XK1W1NOmNAsuL&#10;gtw28ywVXDfHMGFvx5hOLYia7mqt21Jkhtq5Pzx4NgrDHLjvtZsbGp/43sILLEUVEJY8efQQyl1E&#10;hmpJlCSOB/pMidlIl8Ti0eEgDENBFGVVSzAyCPP33n84Hs3rlRaJ0Y4d2JZn20jkIWRyRGDQLjw5&#10;MR4+PDWtAMfJL+/Mp9NpURM215dxRM8X7s7BkGappZWaoQ8G/ZNiUTGteaGkXLy03evpYYDigDje&#10;P4UOEIWR0+EAC61Wgf/aSxcqIinzPMNwhuV5QWJY6MH9waefPDk4mJ2eLThWixMCJgVR63rpcGR6&#10;TlLRCixNzXXD9mOC5GbjGZeTVV4jkzx0Q9uKL1+53eksHe4cEGFiTSYaR4IeL2tCrVIIPOfh/fu9&#10;oz4cDA8AABAASURBVBEeMyIgnaTzkLq0dfn2jY3XXjmnyoRpzIplqdNtEAR1djpl6cLK0qUoYNNU&#10;8hNmNHU3z1/RiqXrt66zLLvz9MBceCIYNkeWGZydjLE4ehk05hsv6YvJ55995lruk2fPD4967370&#10;Cc3KrebK0f7Ad7H79/c+vbP35aPR06Pg8cHsi4eHTkScDs0/+cvvPn68x9ECS1CJH54eDZY6m/XW&#10;Cs7wX33rGxsr50hK/tV7949Oo+EwO9odOVOLwbLN5dZSo9aqlPuHRx/88n0SU2VpiaLKtp3rhrd/&#10;eKoU1GKlTNKsBNUGTR6fneQ4NRzr07nth/nC9BHGcKRGZlyn3Fhrd6gUAUmMevPR2H7nw8/mTlBd&#10;WnWi/Ph00B9M54bHS0WO10rFWlmrEBm+3GqLDNOolCmczJLEnBnu3I/txNMdnuGDCOGkNJnqw8HI&#10;mDuhHZ6d9G7fuFlWwTP02cFpo1DebDVfv3L13/zR7/7am1/9w9/5Z7/zW39w5cqrFy6/trF689K5&#10;rydRbTEXJlP88dP+j3/0i7/4i78+O5thSKRJEerTxKf+7E/+6tnzp//23/0vf/+f/utXv/K7r3zl&#10;d7/66/8Y8Sq05AaTKS8LfuLN9AnKcU6Qayvd1fMXGbmulJakgqaWC/t7488/P/nv/vu/+69/84Wk&#10;VnhRDMJ0svDf++zxzumi3T0fxuRoNqdYyvbsQkEJQz9JE8O2wixlRSGI4zQOK+VitVColTQ4nJAl&#10;jkCUY8ccI+YY3h9N3CggGAoUFU5hE3221z/mVFnmRYFmeIJgcEKTZDzPRAFMGIHtwB+Nel2SITZt&#10;SWY2NpcYFqkqd/nSuW6zlYYJT1PFgppGCOGMJBeKlSpO0hiBwwr7w76ginN97ieBn3phmsRprpu2&#10;4dpn416UuTnph/E8QxbDpQQeOt4sTh2YlMSzhT4nCTzDI5JLMMJPMwfH0yDxyhVNlsUsR1qBLVeE&#10;RrME38cJaFd7Zi16s/FQn1lJbPpBguVpGog8S3M0NH0g61m2fzoYng77/enYsI16o1IuyTdvXrt4&#10;5WK5WeEUAZFJmrsEl+nubKoP/DRkBdbynDCOMAJ5vh/HGcPxcZrYnjOejE+Pj3mGj8MclIPn+rP5&#10;zLZNRRFYDpclhsBjniUhQ4iCkCaZYTlu4HA8cX618a//yW/+i9/91tWVupD5h48e6qPpYjK1FwZB&#10;5GnqS6pAMcR4PssJmiuUKbkgFGu9AexM39rYUGXJcsyMTJWiPBqdlStqpVooltXVta5WlM9d2Fzd&#10;WOElnmIJWeGBbzk2P7/VfvWlC6L0orbEMcxxXUM3ASwESfT7w16vBxwSBgFO4LCRNEVQaSdZrlte&#10;mGGOFxyf9iRGuLC5deX8uY21pZWlDiS4VqtTLtXjOO/1x7qdpSi7fvVySZXSwM/zXBQlEGmzxSLL&#10;8zCMVE3MiNyw5rKGWp0CRycljeNpzLVmNJ7iWeiaRp4iz44Gp6ONzbU/+N1v37iyutlhX768sdmt&#10;qAI+G51Y89n60tL22hpDk1GSTWZzx0eizEWODgFckgUMg8odHY3Gs8CbWoYq82tL7Xa7uDDmDA+y&#10;nRjNerIGeIrdyLv/5NFgMtENazY3SpVqmsY0EZQ02gosWuInhiHKLEei5dbKyd58Pk+qzdWJaX3v&#10;xz8YTidaseo7kWM5ODRa4rCsCaogUEReUJVWvaoqCk4Jw0X8bN/Q7bzaKGQ4Ybk5QyGGTkkcj1xf&#10;BMRHiWM6eYzsBRIBXbPInULaCNMQHR2GWc7jpHgyWehu9tndA2iA7OxNTDdMUF5t1eud2mQy+vLu&#10;F/fv3lFVdfv85ckCfgxwEpEUalQq652V88v1jQZqFYk8iz79/Ev4T9dnw95x6DhwA0qzMAxdN8hz&#10;5IfpwnBIGqrElGEJwG/sO45tu4HXG08s39ct87TfwzGC8IIAoazTbd+4dn2luxKHSe+kr890hmF4&#10;jpMkSRAEmqZJkvQcxzGt6Wjc7/Wm06njQfj4/f7g5PgEROfz3UPPC2iSiYJQ4BhGYMB5gEJAp24Y&#10;GAgvTas16jhJ6abpR2EQ+zmOCZIkqwoncEkeZlmEY6mqCGsryzevX3391ZdXlzuWqYeRHcVOhoUQ&#10;ALYL6/XSLAkCD1YoSjxU7ZoqVyqVeq0OQqRcUCplmSEzFo61c58VqE6nU65W4GaWo4+O9tMUZsnh&#10;M8uRrrsgaWx9vVNSRYYmFVF13IhiJFEuuW4AexRF2L1s2x6OY7LCJ4k/Gk6ePz8YnI1rtdal8xca&#10;zbZne0+fHd354sHjh/d/9qNffvbxu7YxgSNQ301cw4UaNPLBwgiyAUoplLHdpW2GUeOEXN+4KCll&#10;iuILhWKtXsJQBLZ0rAXHUXH8wpeOaxm6nSaY46T7+7tR7M8mI5FlJUGUWKbbaLx84+L6cjENI4pA&#10;v//7v//P/yf/s8PD4f/z//U/fO/7fzub9FZXWxxPQR0PXK2KQq1YVQWRxF9o00JRU4tg51ZBFRVJ&#10;VNWCKBROjvv/6Ld/C2HZk+cPr1w5b5hAYiPHdxuNRrVWkgTk2bFj5p6N9Jk3OBl7VuQ7YbXY3Fy6&#10;ZEyCp4/2dp7uPL535/Gje5PRuKBpw97IWCwuXDzPcFijqYkCsXfw2LInK6utza2lHPmGNdjZe/jl&#10;3c+SND7pDT+7szNdjMaTQRz4SeTRJCVJSp7gk+HUNmx77vCkUFFKeIJdu3C9UW5e3LrAU4wN6WE2&#10;5ihCZBmRZzRFalUrs+GYyFBZK6RRMuz1UZqSGAGbrpRUmk5FAS11Kxsb7Wql0G43JYFnKDoMfYah&#10;ysWCZSwEhhZYttvqTkeTJExlQa6UyjRJpHFk2QtojNWqZc93oyBmcXp7eePC5gWFl33TbVVqBVkq&#10;aUpFK1IE3TvpMTRnWU7kJ1lCznWbAxcQJMqSixtrb92++p1v3rpxZd1YzEejETSkLMuqlXlFRFBi&#10;nt+4CoApKAVDNwSeBRGwtbXVarZq5QoEpmv5RRlkMDUfTvpnA2O2oPN0a325oJAkQp1W03PsyLNp&#10;ElOLmh+nfujB9tfWV16kFpXtNNU8i0gcXT2/dWl9hUepO5+vNkoijRmzKYmh1dUOw6CiqhGI0GeB&#10;JMiNOvQGkGNEvgMpBJvbES1oqlYFlinVWpev10CH9frTd9/be/xsRNKiqMBVti336bMFkACWo8V0&#10;tpiZLFvEMKXdXPGd2Lb9PMMgNkk846hsbblUUrFqiRV4gsDyJEo0WXr5xna5QBOI2nt+ZE6c/af7&#10;PMVtrW7VK/WDnaMnT55sbaxd2Fpf6TQB7bIixlEkCFJRLfGMiOdMp7n6za99PY3S5092b169ff78&#10;xeVO9/WXXjvYOzbmdugljuNnCR5GmSDIIs8VNa1d74D9sTzD8hiiu93o0BR/djr2vTTwsjyFwiA4&#10;PTKO9+eKvHzr1tdIkoMyfjJb1GrtolJZjPRbN25Wy0VFlV5+6cY/+YPf+s1vv0FgjiwgMg2fPXz8&#10;6P4z07Tv39394ssHH390ZzRY6Lrd703u3T+2HAR87bg+hM/G+vq9+w+XOo2Cwl25uP7VN19hSYIl&#10;qDRKTk9Pm80mtNX3nj/+/NMPwVbtRpvCeVAOS61Ws1paatUvbG6c31gXGRp6+/rMnM9sfWHJEsCz&#10;0O0slUvV2zdvcjSXZfnq6jqsAGi5Wq9nOHF03A8i0EZIN/yjgx7K2cXcIQmmoJUhIbz+5lvwef/w&#10;9P0PPt876ud5fvH8hY2NbcOwSYyeDBaBGyti6f6XjxYzczqde56bBDlDCBur565eunVu7SKRkl95&#10;7a2vv/2tSxdfNq2sP5iXyi2w8Buvvfm/+Xf/2xLUwqKURbHCy7evXX/t5VcVXvj4vfd/9Yv3f/TD&#10;d3afn737zp3/+B+/9//97//6//h/+u/f//DBr9755IvPHz56stMbLd796M7nd3b+y1+98867nx8e&#10;jX74o589fPx0YbkYzaxtrh6fnToz89nOXhBH+4cHvR7EpnB8Mun1FrO5efHyVVWrFUttnGZnhncy&#10;tOJMMX2CYundg30/8lbWV0iKmhrJL95/9ODJQC0sYUiYgqjs9SSRDYLAD4IwTR3PxRj8rH+8u/t0&#10;Ph4oCluryoY+3t89juOkWa/bjjmfz2iGAeAFQVQslH3fn87G958++OTuF3PLTlMURZHvOiSFQ1ab&#10;GhPDm+vubG5NDc+qNWq25+zs72Ak4iWegBjGMcuxwX137t0dDfvFIra/33/w4OjstG8YerFajHNv&#10;Zgw5ni3Vq5zItJcbCe6FmH8yPhrrQ0aiIxTNjSn0uSb6NAMdgUdKkSP4GKMTQePL1ZJu69A8nkwH&#10;gsLEWQiCHlIVyIZms17QmHPntggCQbNvf3/f912OZ1RNhvDXHaClaUokrMg8fv4wzjw/soLYpVke&#10;AxijXFJExzfDxDk9O2x22rVG472PP/zpz3/i+A5BYxiRQS7A8BTyPsNifuR6vpvjGAE+Ydk8zzOE&#10;e1EMM8qCaCzM+XSxv38oy2qlUsNxNJmODg73xuN+kvhJGhEEFiXggSgMQ5LEvMDEUFgq8rWyNJ2c&#10;HezvqoL09utvXto+ByHWaTWqtbJckN3ATfLktHfSPz0JbOP4ZN+1zdBLUEzCO8QORpDD4cjz7Hqj&#10;Jsqc65kkmTeaIEZKvMCJksAwVKNWS+LMtu2jk7PhZBxFgW0bWZZgeI4Qsh3HdmxRkIMgCIO40WyW&#10;y0WOpmCtYZxQJGXbzmg6met6hiGCgMhw8iTMkoAXuBSlrMTDvkzHrtaaNM1iGCpqhaImNerll27d&#10;2F5fw9NUlZVOs3771rWrF9c7rZqlG0Ec1VpobatJcdjdh5893z9xA1jezrPnTwxjQRJEnGBnA9Q/&#10;O9EXfdvo3by5ub21ZDv6ZDaeLfTZ3Mkzand3n6XoRrUhShKOUKdZVWQG8qNumX4UgvZjeJbhWMAq&#10;DvAoSOurzdBHk/mkVClmeFJpaAxP0hyNk8Ty2ipGEhiBEwRhmvpoOoDbbNeDoC6V2hevvHTj5mtx&#10;zBydOHcfDj+58/Ths8OJkT95tn90eOw4XhjG4FaWIdM4rJWKHMPEQfj4yRPLNCCOkjABT6U5NjMt&#10;L0wzHMkF4fyFLZali8UikGcURy4oeFn6Z3/07e/85m9+5ze+8cpLt2mCiwME16A/Pe3N4pgGb1CU&#10;AOB1HGQanu8Fs/nMMvUk8OtlZblTgZMVCAFYTLteXluqsxR671efvvOzX0qc9JVXb71++2KtLIgc&#10;AuCyBNFttCBDwOwszWA4YzsBfB9AfsEYkO+wnU6rDTkOtF6lWFeVcqnSQBgtSIokKbggUfVGWZKE&#10;Rh1eTdBLp6dj0/D/W98+y3NgN9Mw0wTWFiRxjNALTsEwjOVYggTvxiDmnRdbSGw/oUiOQERJU1eX&#10;OirHhL4N+SnDcJykxzPdsDwMo9VChWYEHMcZhjENdzJZYIgWeDFJ4zQPVjq17/zaV3/tq69Xi3JZ&#10;E1++dfVtNijjAAAQAElEQVSP//HvrrSqy8tllsE4huI4FuF0klMEw2c4pevB0cHo+Gj65OEu6DOa&#10;wlAal1Rpqa1ubdTqVTGNHJqkPNvX53PH8ZMkRzksO8qymOdZCLZiUUnTsFYpBLYFfLow7MFAv3d/&#10;x7StQlmzrch50UPJi6VCq11ptsrnzm+AcpqPzfufP9jfPWIJqgXivabVSkIeBytLxRvXry53m1ub&#10;q0WNs43YtW3LMOeT6Xg0n4z99959/MMffPnoUf/+k5P33/9i58kBjSiJoyoFYWurcfliZ6VbK2mC&#10;IpNqgRcERpAYUZAwhM7O+nAeJ3KSJIlQNEsyo9C4jKGVavN/+k//6b/9t//WsK3/8Cd//tOf/hQm&#10;69YKNy5v0HhQLxatmUkhUmQEaOGEAPHAgc1SdK4VRYSFljMjSVJRtEq54QXJ7v7hO+/9CifJw+NT&#10;Q3fm8+zZk8HJyUAQqaWVMoBcYNB6U3v7pZe/8erXvv3Wd4rC8o++/9F//c8/vv/F0xzFra68vqW+&#10;/tpGZ7lQLIjdZiNwotl4KIsCReCrkPqWt2wzvfflnmNhglDIEkISqjC/bWdFrSpLSFW1IPBsx4T/&#10;SEQnATIWLuhmEiNLhXIexUBDFVUB6UZkZKtUZ0kKz+KiIjaKxYoGFZzYrr2QzhJNlySprKoyL3Rb&#10;bSJHqiC6pqXwnCQScWTSVOY5xqB3vJjN+qdD0HBYSmUxoilchjTsmWHg0hjbrawCrRlj1zVDgmCn&#10;c3NhWJLEkxTBszTPACpZYFGU5RBmiiR7jqUvxmnsg+ZLIg/LQa0aSYxTtMTw8t7BycHJUDfdlaXl&#10;KxfOY3Gsj6cQolGcj8dANMann0xPj72KUj3d6Rf4xqMvdkbDSa1ZEQuSqEmnZydRaGkatbncUHme&#10;SvILK63b58/hLpqf2nSOxZ4nCYIqyWkcyhzfP5u/8+7DveMRxYmFQnF1rRvE9unZzvZy5aWLG+1a&#10;9Tvf/NpXX778j756/Xe/evl//7/+g//Z73zjn/7GV//1H//hcrN05Xz3zdfOkURyeLBXgpqLFZIw&#10;EDjMmqOnj6zROItybma7/fkkwrJ3PzzaPxmliBWkNicyLIudDSdeSH3/R/cMO+t0xWar9dFHH4uC&#10;xjHlu3cPDSObj2yIrPFQd8PE9X3TmmtFrt6SO8syRhitqpS4uiqTAo+d32hfObe6vbFaU4t4kHbK&#10;zevnznVr1YKgOkaavZDpaaUi0FSy3m1QGZBwoCoaKxcpXusuXbx07gaepYvJsN3o/O7v/5MYx+88&#10;2fkP/+mv9vem7/5qcOfOoeNg1dYyxHatXe8AVpqNRr1MUtTXvvJrq12ox8qhg+Yj37NxklCuXnmZ&#10;oZSi1m3WtkNPGA+S0wMjc1OBYUWhtLKy/a2vf6vTasgie+782tZmt9MuAB8k8bhRwUg0rxf50LFY&#10;EmFZcuP6+TgIR/1hrVIB0JA4Kqh4UUY3r1346uu3fv8fffPceuvt1y+lwUxk3bOju0/uf1xW+HpR&#10;iRxdZphvf+3tLHWO9h+ud+U3b20udySRiWgCvXTrJrQ8Lpzb4ih87+njjZVu7Dvnz20UNHFzfW17&#10;c71RqaiCVJC03vEApYRt+RiiLl25dvHq9upGp1KvzE2rP5jW6kulSrtSX7lzd0+U27zSeLJ3PJnq&#10;88kcpnjvF1/2z/Tzm5cpIseQv5iNPMdZTBeNeqfT3jg4HAQJ2V3ZQiQznJrl+tLa+qWrV26+9spb&#10;G2uXOEIu8fLw4PSdn32qG+BS+uHO/g9+8KPvfff7f/Xd7+3t7W6ury61u44b/uV//f5f/MlfPPjy&#10;brWonhzsf/jepz//6cdf3j/47Isnh4ORFcbD4TCLc103kxQfLqz37jz+4N54DP7yiTuPznYPht/9&#10;/g//h//f//uDD354uP9FFo5Fntp5+uxnP/7REFje9Icju1RaJil1aWldK2hxHHeWuk+enwQJN5qm&#10;D5+eCJJIcRhJov7gbGb0UyL1YhRl0pPni5/89L4mr1XlblnWCpIEBWGGSNf1SBbX7TFGRRD+vquT&#10;pAOwZTmyUGDTzMtROJqcGeaUAt5K8yTKAjcSObFWa0CL/KDXe3Z8ZIahqCnVVt2Lwv2Tg+FsZMdO&#10;xiWLYGa4+umop1XUjMwf7zxPMsQI6sFJb+boY2NqepHpxYxA4wh5DmIptt2qpYm9vFo7d2HJC23d&#10;WCQouP/0cyudCVWyuqxmdJASHsHmgqbNDc8K0rnj9MZ9PVg4ucEVyYk59WJfUPmV9RVVKyZxygkE&#10;RWEszzx6+mQ6nSuKNhrNNa2cpaRlejhGgxlljiXypCBzJB1NZydOMM1If2r1o9wi2YykCYIiZ7Pp&#10;7uHzWl0qlPju6nK12YAj+g8++ZjiWctzoiSmWCaOs0qhsr7aJbA4TVwCT1mKjvzIANyQRJymiqo4&#10;juO7XhrFNMUuFkaa5MCopVJpeblTKhVkRcywjGS5KMPDOPZCN4zcKLQZIl5daTRq1YPT06OzMWzc&#10;jXHTjSbDKU2SNImD7oxStLDsx8+eMiSeB7rGoItLdY0l64V6Qa598tED18tlUdEURRL4O3c+g3lt&#10;yxJFPoz809PjQe90Phl7lonifNib0IzC8AXby4dTQ5JlnECu5xm6btv2fJZ1u91yqWpZFoFDeygk&#10;cdy2XYqkZrPZwcFBGAckg+VZQFHJbH7y9Pmds96R45s4T7jID1HivOg6MSABVZ6gMPTw0YMPPvgl&#10;y5HmYp7H/nKzstoqB8YYi2xIi6GT+k5eqKino6Mgj0w/xDjEF1iCxef6HMoDRNHjxcKPEcMQKyv1&#10;V9683Fkpn44HO6e9vf70cGz2J95cjxEioSQwFvrJ3p5MIU2mZ9bEij2l0YwwAiUBHvo4ygSedwKf&#10;l9mllbaqoclEpwiCwFKUxXHiB7EPM66vbXU7y/VqvaBqUZSopfLEtFWtkSXsX/z5R9/9m3d//u6D&#10;D794bsYoJoj9M/PpnmNaiGYEHEc5imVZXswXgsD8+re+trTULWlFjMCbzfraereoslc2GutNxfds&#10;hKdySZtbSK4oER4tTF/RVMAGw7FBnpqB98uPP/jRL39x/zlU5o/mE5sEfbXCNprlOMR2nw6NkVct&#10;lF+6fmm5JXgLFNlRYLmTs7PM97E4VMR8a7VCozhznZYmvnXrUr3Cw/LgEG73+RF0ezmK/KPf+fVv&#10;vn51taGMemdffPDl6f4hiWcMTwPSAMKugyzLOz4ZPd85DsJULVTmM3f3We/jj3aePDx7/Kj/6MHo&#10;0cOzglLASTxXZB4h9Pz53qeffzEYjfIcsTzE24vwo2mahRfHYhhumgZBUZwg8KIoiCJYigAzJCn8&#10;LouSJIhYlhoLQxaFP/5nf3Tj6tU3X3/t93/39yq1Gs0LXhBhwO6eN53PGIZpNZrL3e757XMv3b6x&#10;utTN0qBcUi9d3FrqtMrFkqkvfvbTH777q5///Kc/PD7cLVc0XuBq5ery8jLL8hhGmFYwmixsPw6C&#10;HLob46Gzt3M26k/iKAI0qJIYh24cBaWiguL4+OCQJVksJwcQLjqMbXz66edJkoFAVFWFYSkX3Ill&#10;LE1JAh+FiSyVoK6ynQDCNYPyBcsmkwkEJEnQ/X7fcZ1yuby1tb7UrXMU4qg0CWzHmGsSf+ncZkEV&#10;SYKQZNmwrdOzHoZhqkrDfhVRKCqyxDKeZUONXS4UcYwlEVcuNRuVbuil49EcwzGKSTkelSsKSWbQ&#10;YMDwhGEJWRZZlqMoAuipUNRwHCcICOp8oVuWOT93buv3fud3KJz+sz/7008+/GQ2mgFRrXdbAo3t&#10;PHv09OEDWeBRnJS1arveLShFTdZUQamXKwJH9c8OtbKgleSjkzNFLu7sHKqqOrfm11++WShVBEnb&#10;XL/w8o0bPM0PTg3Xdpa77V/75jf+4Pe+fev6bTynDp4d/uIn77//7mdPnp5IfLFRbwNsBIWp1MRC&#10;kSkXBY7BWvXq1sZSd6mTJkkchKau7+4cZCkeR+j0pG8ZAXD9ZLyYz62TXn84HsNGURZCy9y17CQm&#10;cJwjSS5PsyxJsiRVeIHIkUhRjm4Gdsji3N7TPX0yu3750tWL5zRRlHnWsQzQzRSBVjotnqaePHrM&#10;kNT62npBVUicEFiOxDFRoNrtShz6EPrdVpMi8DgMAL2+60SBxzMM2DnLc9/1FF4oCMLbr77CYlQa&#10;ZcdHJxRDV+s1UZBFnifBZ2kS+wFPMViW24ZOUVStXMewF2GFE5nIcwBpoDZ9ZqGcBBTNFpmuB56P&#10;dveOnj19vr9zkIcphXEELreqmxc3b9YKlcBGkU+oUnU2NGwjLBcr4+Fw1B8QCPM8m2foLAkIMt/e&#10;XF1dbq13OpvtpaVCe6nc3F5eh3VYE3PSs0Qam436Eke/8fIVCpHPnzw92Hl0/94nCEsABMutuqvr&#10;w7NTP/A++/wTSLSKLFYKch75Mkeb8zGORTSVN2tFjqUxDMsz4snjfXiXpQJQLjQGohgdHnnjYYTh&#10;DEUyrRbeqpe21rfv3HmYJeTVyzeyAKUJmSfo+bOdLEvnsxnHAYtR49n88ZPB53ceOaYj8SIvCGur&#10;y1vbK7dfunr9xhWI34ePPm82NEWgywX5xpXz5zdXOCLOfZMnsnMbK6/evjUdjR/cvbe/uzMYnFy8&#10;2G43S9BugOM+y/Y7nc6tWze3NjbXNjdZUTbdmCT52cLCENFudyu11unZ8Ic//inNMhevXNre3Hrl&#10;5uZ6dyNyfRjTtK17Dx4enZyenfUdx/Pd2Hczz84NPc5Trqi2VaUWh2g4mP/xH/2rt7/yjRvXX/rq&#10;2996+/WvXj1/BbYB9eS5tY29nT3gqFqtpijK9ubmtYvnPHv+4x/+3WI+oPGkWpS21rt//I+/c3Gr&#10;06mVOtVSvVy6dOHFixflWrW+urxSKkpP7z94cPezwdl+HlrNqlQqsC/dvvz1b7zZbNazLEEIEYhY&#10;6nT29p6fDU4n8+H9Ox+tvUhP6a3r577y5uvQIjzY6T2693x/71gSJBDTg15vMhyJnACIhTBECG+1&#10;WqqqFUslQGyj0YAxF4txmkYpFgmquHHh3De+/W2KEcIgxTJiOjLCMJ3rRqnSuHLtpVdf+cr2xvYr&#10;t89//vn+8ckQDEuxjO06fpDYTgzHbv2TIUPyd7/cgWNYXi0hWjg6Hf3tD382M7z7D54dHk0Kxdaw&#10;N/zFz3/x5PEOLypJnvWGJ0dHYRgY/d7O3t7dO5+/kyQGTqYEmba61XK9BP3dMPRFQRwNDegjpwQW&#10;Z7FWkkFeeHGom+5wusA4odpZr7Y63dWrtFBeWltb6q4ZxqJQlCtVGc/dTl09O3rcO3rSamivvnzT&#10;NUNJqJ47f+vatddxxDx9sqto6vFpD8NZilHSnMpx3At0QYxhLk5GDORJIoPNjibGYOKMp9F3v/fu&#10;o6dDiinZXmqYEUVytu0Oe2euuwACV1SBZnCEJZ5nBwHkrMBxTU6iZJlvtWsEkWdZ5HjudD4lSNzx&#10;rWYH6pvORHeOhO1gewAAEABJREFU+meW6y9M04scy9UbnQov0ySFOJFmWGp5ucNydLWksRR2797e&#10;4Kyf53m1ViwWxM21dqNWWOl2z23V//D3XgOK8DyLZHCcyk3PGs4mCYESEtPqFblYeOeDXzx8+rDV&#10;LMVhkKRpGIb7p4OT/kmGJ5zEsAJl+vpYH/TGx45vzuaj5/tP9g92aZ7UihqsBPIybCSMfNDuwOGQ&#10;QUrFysrqOiCK5wBrwubmGsWiVrvSXKrmeFRqlHhFWLuwTopMmEdRkqhFDaEMLttznx3uPz8++sk7&#10;P//g44dBHNYbFS/0RtNJp71UqtYomi5WyiCP4WY/CPzId0PbshcpSi3LYEkMfkQY9ORi09QxLPch&#10;eiHh+EGepwxD+b7vOL7t2EBlaRoXioqs8JVqqVDQHj59vrPfG87MueEBwn0vJBBGIFCEyNCHp0fP&#10;BRaPA2Nzo3392jbP5HCQBZ6AY5ZPP39weHwiCnKeZizLNpvNV199TeAFUN4Mw5AEJG6Z53mEkKYW&#10;WIorKAWSZmcLQ5LkWq3ZabeXljoUhUuS1Ol03nzjCoaRw/GEZjlBFJIwwnFMVhXDdurVKi+wksIL&#10;PM4xfrVMv/z6FbUiUhxx98EXzw4eTxfDIPFkTVY1OQg8gecuX774+usvXbxyoV6vcjyFEznLofH0&#10;6Ohof219qVwshG5ozNFsYjx49AQRVKPbUiu0ZS1ompRkHpCQZWmUxECi5ZKaJH4Y606k+4mHGAag&#10;PJm6uhE/uPfAdxOWoj3PjZO4UkGiTE6siZNFD5489Vz/17/+9Ysba7LEYXiuGwaB4zJHL7ULWIYK&#10;xWKUxLZnQGSNxkOgYiC0/tmgWWuZU90xnaOjs8ODWblQ880ImhHQp1/M7fksMgxEk5jI4tUi1aww&#10;K8udc9ubjUbVBVjEydnZ6OPPPl0sdD+KkwwBy60udzbWOm+/efurb71UkBCK8yyyVBnleTIc9n0f&#10;cRwHLrBMZzjsISw1DMt2PMOY6QtPlVBBQa4XqGoxAxwRfO9s9OTRMU2ny8u1VpM9t7529eL22kqn&#10;0Sieu7BSqcnL3cb5zQ2Jo1EafPjBz9589dbGWpUisI3NzaVu9+HDR6NBr6Cqly5dPXfuwmuv3b59&#10;81axqOnGfDyZuX7UbFcVRZ4t5hnKFoZxeHRydDoI4gR039ZGs9MotVsQu4IgcPiV7e1rFy6FYXp4&#10;fBakSbVRqTUrGqCsoAChAyPABY5c6AuAIMjW/ZOjII1ffDYtU9clQShqWui5rXLxn/3ub/3Wt7/2&#10;P/9X/+KD9371p3/6Jz/6+x8NR0OKpTa2N7SSmiKkasraynK5qKwsd9dXVmvlSkEVLl5c+93f+eZX&#10;3355fWX5ldu3wzB++vS56/uyLDaatUar/ulnX+zunx4dTyCPohxPMwSiAbS744WGFcwm3mLmMiRf&#10;0Ep4nlmGPp+OOYZnOREnOCAUoOM4xrpL6xQElR9kCM9xgqZ41w2nkzlDczzHVUvlpW5TUyTPi4+P&#10;hh9/+tl4Oidwst1uttrlKHFs22ZoAUPc2cm01+spCn3r6sqrt9dvXVu+uFVvluXUM119AlTcH04O&#10;TvvQRGR4MUc4sKksShxFtmtquyoWeLyi0PWiTOUJHqe9w/7CcB89OwDtS1IyQVFnw+PT0ZEbWnHm&#10;40QmK6Ik8RgRY3iqG2NAG4L84zhJkr722o1//b/9d0JZ/f7PfvzLD96LvYDJcTrHMi/EAlfmaZ4T&#10;mu1lVRBUUYCqzDKDQqECjaWSVJudTRaT6Ww+fPrsfoonNC+dno0ZkoQkJxX5zx9+cTYahRFynSxw&#10;8pevv/4H/+h3rl96Fcv53d3d+w8fvP/hRz/+yfuPdw/7o9nMdK/fvLG1fX537+CLL780bVcQCpbl&#10;8SKcK/m9s6Nup5PnaZxEqqxMRtNR3+z3x7V6RZIEzw1lqVQuV3XdIWjs/LWtN79y8/z5FYmjapW6&#10;JJSNRZDneXepWS7JBVV0TIvMCYWXWlXAaNk1nNDxX7p+g8gTAVaPYzRJwFS2bSoCh6FElWSJZXAc&#10;h5Z/FAUuVGgI9wOfJBKaQThORFEs8gLKIoRHGBHWaoosUVHswaQIYzBE8QRWkGiZxc5vLaE8CeJo&#10;bpn7hwe7uwee7U9749DxZJHNUex65tHxEaQUzw8MQ1cUBU5yavUSw1Bw8iyJqiZrYeiWy2QS0+9/&#10;aPTHgR1TyyvrPKc5eiaR9fkgOHjcE8iyzFXnkzBJ6el8VquVaYIuSOVOvQ373VrdVCSV4+TDgyNQ&#10;bCenh/rM4IFsCW29sbLWXq6I0vll9eIKVZWo3/j6K7/xjZurTXm5pLx1/Wq3rdrWIPQ9mmCxFBc5&#10;8dz5rV5/+N6Xz37y8YN3v3g+0IOnB0dno6Ed+CnKw8CbjPokRqjSi8WXtNLx/ujZo3kap5sbFZ4n&#10;FR7lESJjqlNt/NPf++1XbtzoH+3TBO7brjOZr9Qb20vtb71189Wb17uNRrvV2Npapyi8Xi+vbZdA&#10;fr7y6u1us3b14rrE5VmiLy9V3/n5z+M4X1paGZz15qNRYOl7Tx6e7u8QWfjGS9fffPnGjSsXIU/f&#10;uHmtXC6qRenClfVvffsbt176Oid020s3lNIKxshJhmvFAoGTlXJDkDRgEkYQE4LBGNHywmc7uxCS&#10;lbJ2/vzSzWsbb96+sFwVob0tMLimFXXDf/78NM0oghR+9csP/w//h/8XSYG1yw8f7Z/1x/Vqe33t&#10;vCRqf/VXf3Xv/pd/9/d//eF7P/3xd//s4Re/wrFAEMn9pw+M4eBv//Z7/+E//enDx7sMzRF5ttRs&#10;X754Iw3oLKLtqetas+tXNl+5en6poso0XpTYMLAM2+pNjI+/fCwp6spSp6TSmkAd7T0XOApSQKkg&#10;f/TpZ//1u38/tp2T8fyDj+/Kav3mzZeG4+n//d//p8d7z01jyuJZWaX7J3tffPLldOqfnVpJLPX7&#10;9kIP4oRwvdS0w8Fountw+HRnb64bkLBDiMkkrjWrCCVx7r7x9v+fo78AkyVNrwPh4MjMSGbGYua6&#10;dZm6+zb3UA9pRjAiy/5tr3cNa6/Xy+u1vZbXa1uyNNJIGg109zTz7ctczFyVzAyRwfB/szn53Kdu&#10;VVbEFy+c95zz9nSfBUAN4HFxeSlXyL/30YfJXKZUrL77znvRAFjeW4Ru3eWwvfPel4+X9sAurifW&#10;R+mgL2/dSeZqEG6stDgJIXWUVZEBvTBYjJZvf/3V9fXNT798YHYGcKOZMJm+vP94dft0fef06coO&#10;obcEI9Grz10tFlKNeoZu537396dGhh3fefPcyJBpbMJtMglmC9/bZyF1/HFqB9Fj4/PjFy7NhGNm&#10;XAsRGsFiQni2dXjKHqQagV6P2WM6yRT3T7MyQubLAL1JwKJ0FBGL+oFI2txYhmWx266vPr6ZOFi0&#10;GtRWrXh6nCwVmqlEiRfhDquurGyHohEw7Pb39mBFmR4b1RLK2Jj9pVfGzl12KRCUKVbEX08fHsNU&#10;EMxyo3uQbX50b2sr3tk5aTZaisBDXhfwCGWbw4xggs/v8HhcGq05X2jqjOZIr41mWzihUHqiWa9o&#10;SQAzDEqqOIWwMi2INKTyJrP26vPzMArRbdZisg0N99jtWkoHm426TrtOERq2TdO1hki3dCT68o1r&#10;f/8Pv3H5/NyrL1zt93tibvv0cN/8+Gg1VxzpH7Sb9IBt753sM5CQqpRBCq6+fMPkcd96tLSxmyxV&#10;abPB4XU4GsWqFtaNxIYq5XwsZnjltXMTUz2BoMtAaQgS6zLgwCpJKg630euz+kIOGJZL5TzQCRYH&#10;pTOiFosuFArIErS3exqPJ8OhkNfnAydG9QaZAGa+aHVY3W6bzqBzuj2MLG8fHhZajRbLCbBitJki&#10;PTGHwwUjxPuff/7OR+9XG6XRcXcs4sUJCCdgj8fJSlK2UFnf2jWDQBiMZrsNJZBwT9Du0tNcRW+E&#10;Oa7mculHBoNWu5YVW0DgVWvlePykS3fA0kySZUkCcVYFlgGmABjxGi3h9dmnZsdDkUg8W3q2ddpg&#10;IVRjcNhdKAwMFwXFMFKD1mppPcnFvLqBgP615+bOzQ0ghEhL3SerqyKCmRzuVD4P8gA+qaoy26Vp&#10;mkmnMzAMg/oRRVkQJEVWRVnlRQnw9VyhKApyrdbc3d4Gfd2qlmSRJ3FCVVSG/fXLYrXAMFouV8FI&#10;AtS/0ahxHEcZTH19AzhBmPQUBAtWKzYz5vrB964Go3ZfxNMzFB2bHEFQ4O5BLNtBUaXRbhyeHBTK&#10;9GnyaHltmRO5JtPYi+93lXZHaRm92rkrI4VaiZMVcAtKA/VHR6P+QVnEbDZnX6wnGPAhMuS2uYZ6&#10;ByBJadYrqiLo9XoEgUq1XDJ7JMMix3fAN40U5LRBAa+pP+x0O+3tFs3wDIRBKsGdlvLrBylBEj0u&#10;R7fVbrfqYFtiB/RPko4Pj5ql0mhvL+CPO7v7hUZNRKF48rSQzWhwjKXZZrlupkwiw+VTucRh1qbT&#10;3f18qZhOUDikwyBwNpseOjOCDQWp52cHv3b1bMRlsem0ZrOx02WrjVap1gRjxe31Hp3Ea/V2m+a+&#10;vHlrE0jbo/1fvPWr1bWnC1O9Ny5Erkz2eAyQFsPiJ2mGhjwOu8xJoiAoEm+36Oanes5M9QwORKan&#10;vWEv8dzlid7eaCJVKRXqXn8YRtQuC925vdOlK709LrpbLBWT1XpawdoqwUCEkillnzwB7phocmhl&#10;WN3dWfU5zHazVuCadbomY/Cj5Z1fvHf3vc/u3X28cuvO4mkyAWFIE4Sp3iiXG1GwFnHpjVbS7rXq&#10;jVqTVQ9oiMFGhaL2/n4Pz9ECzyqq6PO4EJDCXK6YzeSbjaaiiJVaOZlOy2AiC3K9Xqf/vxfLcEBT&#10;Uno9jqOyyEsCD8Oq2WwmMZShOxAEUXqKF9h2p9ll6F/96u1qtRwO+hEUqZUrjUb93r17Xrfn+tWL&#10;w0MDRgNwcbjlZ4u3vrz13ju/2t/ZBTctFotfffXVzS++WlparzbaVqcHyJEuzfA836q393f2ZUEu&#10;FKqpdIlmOEVVGZbnOVlgJKYrdGieE2BRVkgS87htoDO1GoLAUIIAE1EkSS0kQ+DRtHqdjjKVyvVG&#10;vQNJUDabbzU74Ik4jisVK4CPQorEdOguzdebtKzCMiTjOmL/9LBUq4HfFFgufpLgWdXnDdnMDlmA&#10;KK0uEg27HBazxeB2mT1uOw5DOp1OY9CdZrObO0fZXKnToUFNSwJEklqP3TIx2Ds1NhByO2MBdyzg&#10;8XssDpuuUSv3RCI2q+twP66I0OTElNPl1FJaECgJZLtWr5TKgGxJEtTpiPV61R/wEiTyB3/4Ozdu&#10;PL+8tHj37v1qtV4q1UHTwDBeKVUdNrvf73O6vJHocKPNNZqtVqcLWHgRPHuzWauWs6kcrCIkjkWj&#10;IbPNkMykwe+aTS6DTr++thKNhoGVQlEkgSEaLSHJ0unxyaM7T97+2QdffvZoZ/u0Umu3gboFJYJA&#10;bQYAE9TuVJ89e6LRUm6GccUAABAASURBVOHowNFRrlDomEw+ECtwl2AwXCgUV5ZWRE4slUqdJjs1&#10;MXj92nmvx6zVQs16DVzcbNAH/TZRVI16A4powGGqlXYmW1lZ2wMZTyaypUIexNnndTJ0R6fV2O1W&#10;SqNt19sgceDrna31bqdBatCA363XaQCO+H0ewJs5pptMHJiMupmpibm5BavDjhIAmWWdjtDpcEUS&#10;fB6f0+ZqNhsIogJkcTrtZpMJED69Tmc1Gjx2OyxJCCILHMPQ3XaL9gNuOHcGRQiM0LtdPrvNBaaU&#10;0+6QJMlus1M6g4Y0uOz+dosxmxx2u5NnxG6726q0DDpTu9GNx9MaXBvyhh0WL4FADx+2qzVJkHUY&#10;ZsQQWynTyScaGtikR010nTdobRKP5rIVUBJMW7ZZfBKPFXMVj83FdJhKuYbAuF5H+RyeZq29u3XU&#10;rNEeRxCF0FAg8LVXX3rxucvj/QMqx7HNJizJfLvL0U2LGX/xpQuRsKdcKjx8+CSezJarzY39wwYr&#10;/+rTrSdrB/efbD1e3qVMdhRFWo3a8eF+X19fJl0QRdzr7umJjvm9fVaLLhT0IiisxTC72WDSodlU&#10;Z2/7+NMPv/rqi0eZVI2AtRSuQSTcprObSAOBoIM9Mb/P1el0DAYDwIpcNt0fDbzxykIs6mvT1Waj&#10;WG8WC+VcPHGUyVbL5WK3zWWS+dPDfZAkp5mCJZqEhdHBnnjidHFxyWy2qgoMoRjHCa+/9vUXX34N&#10;JYyVprRzXKZFrc0Tg7WAkPj0Vq+s4Il47vGTZzdv3rp99+F//E+/ePudD9e3dtbXN/7kv77/l3/9&#10;sy/u3+8KYpdjq5USx9KyxI2OD/qDznw+o8hQs0FLPHSwe1QsVAqFKqXVN2q1nZ2t+/fvf/XV3cXF&#10;5VQq5QUvtw+4jJ9/eROCIFjk/S7TxFBMVdh7t+//r//T//zZJ5+urW08ebYG2PbKs22Jg1x2x8nB&#10;dm/Ex3fbuVQcgAYASUEQkslUOt1UJRqEdHZqaLg/SpEYBqkyz+E4HvSHKL2ly0hOV9BgcpgsVo6X&#10;JQUyWY0vvfKK2+P68otPavk006xtbm6nEsVKlVtbP5YUtFprLa6tVRrtUrV9mijSHCgorEkL27vH&#10;X3xxc2Vx9dGjp7sHh4VS+dPPv/wf/9W/TqbzdEekdKbR8Ylao/nhx3fPzJ+NRoLhgF9g2aOjk2Q6&#10;d+/Bk1yhtLG9Pj03lsoIn352c2//hFeUWrNRAndqizs7x60243T5/vt/8T8pCvbBx18ROpOKao5O&#10;Ema7fQMYFYn08fFhNAYWcR2HQ7swM/z6S5enRnt6Im49iROgxwisZyAWjoUNZkOt0xidGrW77KFo&#10;YHxy4OzZgRef9184E/qt771wZir82ivuvh4IrCKCbtWqB3y3mksfZ5Pp4729RiUlsDUEEvb3dhAV&#10;HRqYQCH45GTDoFO1JIwhEI6hhWJerydBcX/nW2/CkPTZx+9AcMtmJyGoRbdTWhLq6/chmNgTc55Z&#10;cEWDhkjQHPDrVEj1BbWsXK82GiiJLW3vLG7uVltlSZXA2+F18goLawgQTBjWlSrcwWlVhrHD05re&#10;YiiUc9V2tW8oIqq0qLY7QomRa5QV0gN80smgY0WJVSFRUphOt2ax6BBcpIWWior9/VEIVqLRaE/f&#10;wODgWDAQBqMzkT5Z31zc2V2rVHMIJot8l+d5ijLwvJwp1Mx2l8PnJw3WVLZ88epzT1YXb979QlCl&#10;Ow9zt+7s6/TGgM810BcbGRzotJsTk8MvvHANgD+4NY7DrXZNryEH+nonxoYAgfCFXZ6QE+CcinL1&#10;Tq1Ur7Y6zXA46HY5Mumky+EwGTT+gNvhtMEoVKfbH372ySc3v2h1mxvbq6VqgeO6rNCtNkqFajGe&#10;AovG/bWt9WQmOTszg8Ak6BGNRkNqScDvB0cG89ViOpeWJQC/iKrKu4e7qVzx3oOnyXRmbXv7KJ44&#10;TsSHx0d6B2Kn8f31jUW3y1hvFGmuFQz6bFYjeCIEhU5Oj+r1isGgt5jNgiAQOgJBEMAv643azsHW&#10;AdhH7x/sHibMVp+kkjiuQxCs3W7TXQAJDKRyAa95cjx6cWHcatKisIxheKvLbh0cQWADrP46swzH&#10;grvodQQYDo1GVRKlbpdp1qs6HQFc/3wpD2SPLAsqAsYgrNfrPV6P3+89c3Z+cmo0EvapsgR+69fg&#10;U6/t7SXXNzf8wQChIbtMJxjwGO0GCeFortGiqwzXqncK45N9s7OD4bAjfrq1tv701v2bR4lTk8Ny&#10;7uJZi9W8tLzU7XKERqs3W6P9XhXFcJ1GZ9JiGigQcaq4JANBobCbOzv5fEpL4KBIeB4qpvMKJ+2u&#10;78QPT/OpDCxBgiA77J5oKIarcLVSYbtKXzTi97kcTgPLd4r5nM/pGYhEOlVocmRodHAgHPSDOYtg&#10;BM0wMAnxKtvqNDkOMur0NqNFVVWeF7wuN/gsjFAQrJubmY0Gg06b/r13P6WMzlB0yGx2RiN9PZH+&#10;eqk22Ns3OT6u0xvC0Z4zs+cmRqd/+P033vzmN779tefeePnsH/3oa//wj77zo+9/8wffeHWsJ4jy&#10;nZDTAUY4QRAQjtKirDUYFQnS4ITH7a9VW8lEOuDzv/jCtecvn/c7jU6TBhNqs4OBi1P9r1+dHolE&#10;QZNfmreF3Ha63Y4fxbst7sLCtM9GaRGG7xRCXsO5MyNuh0GVxKWlQrVWA3ws6HWdW/C8+vLQwpkp&#10;q4mUJToctvuDVrtb6/PbcBzLZfJ6HaoqHEbALodWYDqNal4Ru+lElqGbBrPpNNUwWExur9Prcw70&#10;e6wWPY4iFotZVWGShPw+O6BeoObz+awCySqqJnMpBId9Ae/ewa5GixmM2mZLoLsNJJktVOsNnU5r&#10;tVnNZpPL7cZ1ukKlun9yki+WRVnVaHQYRgIHxWzQw7LgNhlDTrsqSV2ahn/dVqIsKJ0OU2+2VzY2&#10;n6ytJwsFcKH56enR4X6nzWo1mAwkVcgWHj8AuLG0v7U9OTzmcbrMRvP1q8+NT87u7p0sr+1JssZo&#10;dHW6SrpUP07m0smiRW8d6hkO+UOSIPNdEXB3UFWiCKANtKHCthmIU60GC4wiEiyhBI7jqNvjGuiP&#10;WQ06i8kAnA9wKqBogT+HIqLEc+FAzGxw6LWGZq2TTjVr1Wq70VRludsVMFQDyBnd7Xa6TK3VAovF&#10;nsGoK+TeOT6o0YwgqgaNSYeQtUqlmCvnTkp7K6eHByWaRnDS7vSGRiYnevv7nE63xexASV2Xk2p1&#10;ToEw0BtABhTLzXqjy/AcyzKgOoMuPyrLBhIa6nXNTsUmhkPg8crFwslhamNlr5xpIbLGbnE5rC6/&#10;02vRWQyknsJJr9uo0UD5Qvbi+TM//OG3M8nDr774qJYpdmt0/DDbqHHH8YrR4rfZgWD2ugJRFadg&#10;0swrmkydOc1VKL0NPFqbaYIGdjlNJj2l11M6inKAdGO4zxXGYe3tO3defPE6qkoUhsB8N3G0ebC/&#10;srezmc8mIVWyGPUSD7UaUDbXLldElIACfnNfj+bcGQ+Kdg9PM+ABjXo3rJi2N/PLz47rFUWjcTRb&#10;3ePjU4vZ2e1wBp1poD9i0KKYzPo9JllqU5Q4Nz2YT55G/f7nL53Z3tj+5L0Hd29ub2xll5dPkplq&#10;i+FQFCUxEgCEzWLQURoYUUkKVVF5eW3NarWAOg6F3aQGBm9J7ooShyoQCqFaymCx2cbHImfmB0+P&#10;jz788MN4MiXBMmkAkoWXFIWhBabNM10RgUmT1c50GIlXmK6qwQ0mnZHCUCuFmEgFhUVJkQ/iuXi6&#10;WijWU4k8ihiD/oHtPcB7CwCwmu0mZTCBLLebQiQ0YNRZHGYfhmgbNcZIOfyOmM8aBuZBIV/p0pLP&#10;EQEdjXDK1FAs4DYc7tWN5igvUgRqH+idfunayyN9oxAvXpw94zQ7JFZuAu+7hXTbiMvVC0FacNn9&#10;3WPQiZOTk24n2NyY9ZghFujTaUylOr17GF9d2Uylshs7241mW6+1EIoRUW31sgSrFElQlIlkhKpJ&#10;jwz1Bc1WS7bc+NO/+eXi5iGMazQUNDB0Zn07XaqB56WC/tD40ODM1Fi1WiMIS6uFHh1WDw8rzZZs&#10;NDkJjVERFUQU7AZKFWW/S584EReX2o+e0ru7qsRop0bOo7LJbAxIHAKJaqNW0RBYvdbcXt+bGJkd&#10;7x+J+VxWCu60C8GwU0NhpJYEtGbn4OiFG1O9Pb7EccZl8924cvX6xfnvfOvV6fGBgN9SrmYRlDw6&#10;zd1/sHz/wVK50v6t3/4jk8H3r//1f/7iq4dbR6mt4/z7Xz756Vuf3by/dvvZPuCox5kqguq8djci&#10;yJ0aLfNQMasU8zWt0agQ0PKB8vYXmf/zTz7K1Dmz2zs8Osx2G6pQj0RMU1O9pydHJK65cHYkcbz3&#10;9PFTWRCXnz3d3Fih6YpGiwkiVMg2OFb56tajm3fWT1LtSM8khhratWrYbb1ybvwHb964cK5fr0eb&#10;jVYuX90+AHS3VSp3vd6IIqpmszlfKmIk5vf64ofHABYQFRob6n/9pYmoj5oa9cJSx27W9YUCOowA&#10;xzZRluiv/wUO/bCIpeI5v98/NDKcTOclEdRGl+0yk9NTEbARDgcVltVrTYVi4yieOclki+UqhKIq&#10;ruI6YnXjeH0r9XRlN1VsfH7rIUGaBVYNB6JuRwhBjAB+c7n2YP84Rdg7Vfbpw+WtrUOWl4fGept0&#10;lwWbcqDOmxzdlWBFdjutpVqh1a35g7aFBce58+eXl1d5rm2zmSGYRAij1Re0eII7p5lfvf9ZrHdo&#10;a/3wT/7zX+s09pGR0Xqj1qFps9kYDAItV5yeHgi4jAM+u4aji8eJToVdX0moqk2FzYtrJ5t72YNE&#10;LZGtZ4t1UZBvfvH5h+/+dCBqeOVq6Nw4adc2LET5lYv2N67ors+T/+C3J//4f7z0e29av/0a+du/&#10;4fxHf+f89LCrUUtOTgyP9I2E/X2yokUJYyDoYfn208Xtzb2E3WM0WlFWqNcqyWohEXCbdja/rNW2&#10;cE3JHZAXLnhffGkAxcnlld3jo12mWcIUYSDmef7a8JWrxqEx7bXnozMzlvMXgq++Gv3eD6bSpSOJ&#10;6Pr7vZiJuL10UGzRR6lmtqI+WS2kS1A8U3EFTXaPqytzGIXEy3EB5ygH5gnrI0Nmo0cxuiGV4FK5&#10;LN2sQbJsd2Fun6bWKvAqnyonOYQtdysYhVXoVrVNf/Dp3XKTtfk8dbaB6LFArx+lVB5mGUW4ef9Z&#10;vlpPFhuPVg82DvOwxrG1mzg8KfyXP/0TmqkGQpZms3ntquPac30M34Qxye23uAMmXupk8jlQprlc&#10;oVatUiaNz+c2EpSF1GMYlszE17Y3ZUjglHoiDRJ7mq8W46n06XFcYLneSNCkh4M+S0/EhROypCr7&#10;h4e4BjeaKaArGp0qoSNEhW93G3qz5sWXLr780pWx8SEYU7RaQKbRn/3sLYFXfE6H3WY0W4yVRv00&#10;m733dAOUHcPQvNDp64uwHCfrPkMzAAAQAElEQVTKULlRB/6L1eVvdcXTeFKBFVbsFiqZajkr8N2D&#10;o5O7D+6HfK6Q32m3GXr7IgSB0HQnmUnX2h1OlQr1SiqbwQlcEmXwRaFUqTdbMIxarXYSJzp0R5BE&#10;GIWA+An7nVG/S2G7wNcrFmtPnm7durO0snWKk87kaTmTLCsQ4vG4gJCzWnRGShOOhbV6jSgyItc0&#10;UEgg5Ko1y5SRhHGJMlIIjgBZ5Q+59CZ9l+sW8gXAaBEUMhqNHY6BtdjMfP+VqxcwFM1m0wgCrlI3&#10;uXUmn95gRW0OfGgirDWobremUs2kkmAWY/VGHSewWw9W7j5eLNWATdsLyzClMXBgQHeFo+P8zl5C&#10;kBRci6OkoACgpcscT2eSNboBnZ0cs+pwju+qMEQSKiJxuKqGHO4r82e9drfd5u3QYrfdFTgRqNy5&#10;maFYJCDzHRwkC4cGgr2/8fr3Xjh75Z/9/d/s9Q9urx8Vy2Wb2ynJEs1wegva6jSddvsrz52ZGBw2&#10;avXRSE9f//De9vHWevxvfv7lF7dWy6W63WqNhmOppHh6VNnbKyWTdUjRlTP1jeXNdqP5+OnT//cv&#10;fgyGpcPltFpsnS7TanWcdnPAaXeaTR6bw2a0mkhdNBAc6R8ciAQjgRDLc+VON1evFas1GIKeu3Rl&#10;bnp+qH/kxpXnvveNb8xPjJyfHftv/85v/90ffvt3v/P6aI8rYCfPTwzaCfIbVy9/58UrUZ/VaNTx&#10;ogApEJhoowO+i2f6Xro8PhxxgClF4LCkMAP9mNOq8zmMPUEPxLPgnMeH+5QOHhjwBEI2LaUaKcJq&#10;NECcYqYMRgoPeOw+p4UkkIDHOjYckyVI5KCAy+Gz24Gp3+10VJF1GSlS4j0GCpX4WqlcqVQkGbKY&#10;jNViTuYFWZRJnbbDMrIin5k/e3ScyhdZXmKrtQaEQJ6AHRFEmSC1MzMzs9NTQZ+/y3TyuVynywqC&#10;zHIC3ekossIzrChKeh0FJk1fb6y3J+p0uvRGitLrDCYjCgSc+OtPCpI0f3bhjW98HYKUTz79aH9/&#10;99HTR/s7u2YTcNoUUZAmJ8a+/eY3AZJev3rl9Vdf0usNx6enGj2Ym0GaE9tdrl5vgo+12zTIFsuI&#10;HXAOTrCazR6viyRJRRIElsUwmEQRDU4QCIbIql6v1+h0lWo9V64dnsYB+lgsVpNeB8GSyaD59a1V&#10;sVopNCplg87gsHusJmsg6PUFTQ6nzeWwIyrEMF2NRmcxWeuVGoGhBkoHJmsmk/nq3v0aTcsw0uny&#10;sAL3RQemJ+ZDgYjZ8Ov/JEE2Vfrqy3t/+9dv/dmf/M2tL28dHR2fnCbAjiKVrpYKHRKDdASqxSGV&#10;h0hUNlGaQjaXTWdCPr+OwLlWg8JgQERBzwf93kAgcPny5fn52XAIMIZMpdxoNZlumykVyjzNKIKI&#10;w8DmxcFnXn7p1Wa99sF7756enkq8hOKkxeSKxfqDoR6jyba7d4QQusPT9Cc3H926u3T/8XIynW/T&#10;jMvjy2bzOK7pcqzTaW+BJQmKBIKxUKBHg+g8tiDXlf7Vv/wPtVZxd281lTjJxMHFO5Pjg3abzmiG&#10;jXotmNYg/pSB1GpQvZYMBkw2E2EyGsdHhwf6es/Mzb762kKlVvvo49uZdEVVdWUAFCyqyiSKaTEU&#10;ZzqgEFFwR6fTA2rG7jBXKiWP197bF8MwaHhkuFgoFXP5ZpmrVaV4otVlZJ1eFwz6hgf63Q6nyWTC&#10;cJRhaAyDtXpNq9OOJ+Nuj0Orww1GUpGZvp4wpSVFiWWYVrVSMBv0zXpVUUQIgrY3tuh2O5lM/Oqj&#10;BwarXoRFBUFFidjfz6dSNbYL85yKK6Td6hga6O/riVKUFlyz2SrybMPpNsqIVKgWNQbj57c2Pvri&#10;STLTePedR7ubJxpSD9ibDEF9A0MqjFrtjvOXLtvtTgTCjHpKVSRQeDazVU9SZp1ppHdotK9vuCdS&#10;K+U71ZLAtCWWH4wNQiLx9lufv//RHcBE93ZPWAaqFJsaTE+i2omxyVikB1JgAtHYbO7kSVpH6kmS&#10;8vtjTre/VKrET9ONKu2yB+r1NsOykVDA6bDoNaTTYmHaHaPedHqSqdXZk0RJo3dCsFZWyEymnk5V&#10;yqUqy4uYlmyzHRCK/sFBDUH2RiMnJ/FKvZUrNR48Wbz51b2Dg+O9/Xi3iyiK0WwI+L1DQV+vy+4A&#10;cIoo/ORo/7XLZyhc6QnanWbDwlTkazcuPXflXLkIcTTSrkocg1XLDIDsJphgpQLPMrPTkyPDw+Bs&#10;VoNJjyIBm9WowZlms1mv1+o1o9Hs8XtNZq3Pa3/p+Wt8p91plrqtukmns1t/Dd/HiWSzQ+tNZp7n&#10;dTrD7/3+3zMYXZ9+djfg73nuxgtgCLVZAUJ0vISzAprO1z6/+2xx4zhZbBptvt6+sZdvvPrmN176&#10;zndedjp9oA5NVkpnhkcmotGB4H7i5M6DW0trD7U6pcOW9g6XeLHRalfB/G42SgG/Mxz2nT13Jhjy&#10;Yxjy6uuvAJcxGQevZE8wGvAFORFu0iKp0QMrVODZ5cXH1WJGYTtBn+3ihbnzFxai0bBep/F4naMj&#10;Y5Kg0jTTbLQBdGoJktKQsVgExD+Xz5qNOlXsEhiPwWx/X6C3JwxqEoMJm9XJspJWa0QQ3Ovy2YwW&#10;8CvPnj178ODR9vZuOBCKhEJPnq2wosJwklGnD3lsOCIBcm8yO4wWF80rM3MLeqMVRgkZxqxOz/7B&#10;Ed0RwIEH+gcJXJfKFDLZMvxrQDVAMHlynAwBODp/LhqOHB4cgnHSbretVqsKIcVytdOl589MXr0y&#10;NzwSGx8fbtSKfX29rWY7Eu4dGZ2h9DYV0ZWb7C/f+fgnP33rrXc/fbaysbq29bVvfJ3pcp9++jmp&#10;MUZjg+OTUzIE9/T2D42MLi6vyLK6svTMqKXMlKFUaBTLfKmqJFJNkrCzPF6pcxBiyBeaDx8t1es1&#10;i9V8dLirI1CjjmxUMgpfhYRCT5Cy6ORa4XT1yX27QZocDZ6ZG5Ik1ul2/d3/3x+BUZXPZlEEN1nM&#10;Txaf0HTHbKYsVszj1QyNhA0m9OR4Y3tr8eNP3r1353On04CiXa9PQ5AdrY7V6uWnz5Y21qFuRzk3&#10;PyWz/O76fiqx1dPvHhwNilCTMsgI0sTwTotOe0O6YCzw7iefvfPx+vhMPyPChZL85a0ti82twNBJ&#10;irPYrNlysUl3CYNJhLCltZ0Wwxar2aP47s7Bxv7RbiJ5Egs7CRSeGR+wWSmm23C7bBAE6czmw2S2&#10;3mnpzMZand7cjlMWb53mn6yvZsp5YEGICF+o51pss8XQbr89V2WXtvbKbXlxI3fn4frWbsoX9O8d&#10;Zeqt+sDwgN9vlASmXstDKosgvAKxNFMTRAbU1dHREaIiXm8AI7FsPru7u12plFLZxOrmQb1ZT6RS&#10;MIQ6vG6ry5IuZ2iWkSS+26qSqIioLKWD20xz53B3ZXOZU0DocEHp9A1FZ89MO91ugtKm8ulCIXew&#10;u4MooiKz05PD9Ubp8y8+sJi0FiNh1KE+t/lgb2t7ZzMcC4HUjIwOESQJPmq0mM+eP+9y2o1GIy8K&#10;J8kEJ4jrm1snJyccR+/s7rZajTbdQTB0fT3x8OG9o6P9XCHv8fm8AT9GooDmQhDwvDKVBlDLaLvT&#10;RBAIwWC7y0YQmNVm1pKo3WEF7C0Y8Hic1pDfDs4jibTZYjwCN8tUCuW2pJLh2DAnQEyH87l9dqtN&#10;r9dJMiOLDKaRk5mTdqeKEaonYDPaNMepA15qW106ykrSfEtGhXwte5o6KtRSu0frKM4rcsdmMZAk&#10;LspqIpU5iZ8QBNJh6VK1BOGyhkLX9per7ZyCd2vdwl5iXWtBtXqyXCrgCGGzWPQkHvS6cBgSWTqd&#10;OtneXL947qyOwBmm2+kyrAhJEHQQT4E3r2KkwarRmr78YrPLQG+8Nu/zuOhuG9B9vRm99vxzk9Mz&#10;vT19oUhvuVwFD9tm+J29o0azqSgSEC2dTufxo3vr66sMTYOLnu7H/+t/+rO3fv7O+trm+vrm8lIJ&#10;ghBZELOZvKpCIiSDTIGd6e2bzwA/OUmc/PKdtxcXF7Va/f7hUbPFrmykkrkiQWiG+vqNFPT4/jZL&#10;w+2m9PTJ6pPFZ4vLi5/c/KxYL3Eyf/v+vR//9btAhoGLrG8s7+6sP3hw54MP3vvlL3/2J3/6X37+&#10;q5+9+8E7z5YfCyKv0RIYjh7u72bTGYbtEgT01z/9q//93/37n771q1++/au/+IufvPWLn3/60Xtf&#10;ffHh3Vufra48BbS43awmEke1ck0VVQKGXDYThiDgkfU6mOcYjRaL9YSikQAgPHqzje7yAssFPE7Q&#10;jygid1qNUqEJNiBmg1lmGJtel8vGSRx2OWzNSrlVrgYcLmC4UCA3Am/SEgG3lYDEoR7XN1+bdxiN&#10;+dMTuct4bWACQhYtMjc6NNwbNen0GIywLGOzGXBYCTjtPaFQPpWKH1dlnrEaNBvrj1SoGY3hC/O9&#10;s3PeaA+s0StILp+ju3Tl/3uB+gZMHYxGjmX1YLYY9BYr4Exg8aLiONLpdBEYA51zmkq0uzSmISVI&#10;hVAYAr2OIIIoxoIBh9nYatQXzp/5rd/90ctvvDYzP2dxmEBONQTU0+MJhLwKJP74L/70V2//7O7t&#10;O88ePy6Vy81mE1BJDMMgCBK6LNtpc60WGG8MJ6xubh0eH/f09QCqbTboEUU2GnQEimhxxG4x6CmM&#10;btfpTovjBJTU4TpTnRazpVY6X2q0WxAsALtKlrr5bBIciaE7GhQ3UtouRzu8rlAoqNXqDEYKQ2CR&#10;YSSBazc7CALrtejESJ/P6c5lqxCiE2QA+CgE/iApDNOgCMGxkorAOIFJEq/DSStlGIzEcJnIpwo0&#10;zdYaDbsJuXy23+vADBg7FLZcnQ/NDweAzpsdH52bme3vjQwNRObnpqLBMNfmFBbZ300BjnV8dCKr&#10;Sigadvu8qUwtmykXilWnw42jarfZNmi0f+/3/+js2Qu3bt35+ONPwRnaLe4kmV/dO1reP9g7Otnb&#10;20smk4VC+TSebXbERLKxvJYpFkqqLP46aDptpVQy6KhCruL2hmKDQ6TRfHiUvfXJ01vvP2uk6MX7&#10;T/QGKNbr4JQqQao2h1lDoQrEDAz2hINevUEDNowdjuYEHoUBzVWCdgfwTUlFS9d4uiEtP1vX6vAf&#10;/OY3FBVqNBmH3WU22Z883jrcTXIMr9ebIBUUizGTLWaKRcDAtvcPwJjaOUpmSvWnq5vxVMFq8x7t&#10;p0M+r9Nl8AaN4b6AN+ge6I9KHGvUUyajvlHr+H1hgLP1Ro1mOFbgjRYSQmi3Q+9xmPUa0uWwGc0m&#10;h9OGIApJQC6HwUTpjg+SooAGvGGjUW+xQ22+AUoZQs2S7AoEznG8me4QIfcAXWdNmG6kL+b16o0W&#10;KFM+2j5dy1WTAsK3JDpeymn0GotDu7oD3XlQoEFlyXjAF54cn0QRXb3WzRdLoMklRdbpNAYj5vOZ&#10;IkH71Fivx6bXwJIOh/Q4bNchDj00I0NXWQAAEABJREFU1u+aHguH/PYuXdvbXUUwxeYI+AOD/cMj&#10;ZrujUu2IIsFLZKHSMejNosD5A+5QxAOq3et0dDutfL6EYNqnzzZbDYYkKFECWAo53U4UVTQoj4rt&#10;sMPc6/X0egKNfJ0XFBkjrK7As9WdchMcstttGStFMlsUWRnBdeTQaC9gllcB5E9NjAzEKC3qclnN&#10;NpPeaOAV5ThexAlvpQRXK6rL3pfL1P7Nv37vk4+fcd1iX9Ry5cKo20lazfhIj2dq0H9xurfXp7cR&#10;6kAIjwT66I6CY2aOVSRBHR4eHRocYVna67RQpMq2qiYNbiAJu8Fcz5b1uN7n8cMy3ANmtdevJVES&#10;5U0GeWo80hfyuSyWWrFutXkaNFyn5WdLS2Cue1y2iYnRhw+WNjaPAsGoxWLpi4YiAS+OoCiKwzCs&#10;KDICkxqtqcMja4f5P3/ri0/urdBdIRIMWy12k9m5t5+AFPSV568YNFK7k5ucjl24Mtoz6KhLabOX&#10;UOBurZV3uc0EqQwMhs6cm9YZ8ZPEoUanHR4d2d8/TKVTE2ODk2N93XaV0uKMwOQKObNJ22wUATXR&#10;m4ydRhc8ByjIdqvSbOZnp/u+983rl8+MtpuNUrWu05vbXSZxkiDALsNihCBlYKCnNxaitKTX6w4E&#10;fBxPW60GwC9xVNftqkBY6vSmvaNEq02rAkt3qn09PS88/+KPfuf3mrV60OuWJFVncoqI+davH5M3&#10;ariBkN5p1ZVL1Q8+e3L38eYXnz5CFM3ZS+fPXTmzcH72/NmF1994maI0MgzVmY7eYtEaTVt7uyoM&#10;ra+vLz3b5LiKwNaKmWQAEC677Qff/+782Xle5v+n//Vf/dN/9t/8i//h742M+VSp02lUN1f297b3&#10;WVqw2QM8p2u0kGdruzfvPE2nIBzTv/7G65euX/VHQ5zAfuvN1wkN/qd//vNMgfb7ewH7XFw/2D4o&#10;sLw2HB2XVG2rC1BNAIUnYfo6hx3GS59/eT/kj+lIoyRiXUaBMR0vIiari5N09x+m9w7YfJkHIi2b&#10;q+/sVDJZKZuHq21oY7sNivbBg+MPvlz/6sn+//n//PnO0YmkKNl8PFM+TZeOHz68H456X//GhTNn&#10;I2Yr7HLpFYgrVwun6RPKDtJB1it1SOqadFCrUenQzVBEf+U6ZrHCbLczOGidnHayLH98mPn85sby&#10;Wj1dbONauFyvoBhic1j/7C9v37qjlirQSaIcTzYQErbZTKvLRY6G/F4c8MtUMk8Qmp3tRLHIra3K&#10;taqk0Rq6XSGb5kUGnRwZvXT+7Nz4HCwibqvHaXNwHYbEQRnApRpUaXCirO5udwf6Zxtt4fHSJqYz&#10;a0ymVgcShYbdYXQ6HSiOF8tVMKxwrfE4wXAC0mGgWgtiZXpyJoxg+MryxtDQyGB/79RY/3Cf32LS&#10;gsfMZ5MzU2M2g2YoFoFVpd1u37x9P9uoBPpDIiEKMDs06p2eHLcYbXsH+YOjAqzHXGFbV2jTbGN4&#10;LNLf75mdHrDY9NVOJ57L1TuN4fEef8TiDVlVRKg1a7zIJdNZSUFYXqZbjMtq9zgMCMJOTg1X6zk9&#10;JV44MzQ44FaFFgaJehKzWTXnzk0snJkql4vFSmv/KGmgtDarEeADpdfpjVpBZq0OezJ5iuHq89fP&#10;BcIRFCEB0TSZIYaFtvfqG/vpX7z30Zf37pht1ldefsXnslktxNRkr8/tqFYr5UrW5bCQONLXEwag&#10;ZDYRtUrGYdWFXGafWasn5EY9gxJqrlrmIbItIIU6W2mw2UzeaNSLEshartWqixL7xtdfggmxJdSd&#10;QRNlhgMRK2FCamz97tPbxXbeG3a0uUqmmYiXTjiI9kRtNjc1vzB44cqA26/RkjCsQqVSqVKrVmuy&#10;VqfDcRw0AYSoIFm5UhnRSazS2jpe2T5aiWeOwOfczgClpcr54tdffOns+MhLFwcme71Bu16HCCYC&#10;UkWa59qixJE6iBGg4xSTyNMff7X11798eppmdSbyhevjGi1WbbY4Ba4y3XRF/viruz95+71P7+0+&#10;Ao2/t7+fPJUg1GAyiqpcqZcRDAZbEZNVrwcB5yEc1rtdARjBzO6AzmbvGx0YHNX1hII4jLidTkWB&#10;goEwL0qNRtPuIlmFz5WKJjPV0xs2WXVWJ2iiSX+AOE2mVja2TUbdxEhUS8AzM2dtdp8MY76Yv2e8&#10;p3+s//f/7u997RvfcLldI2NhfzQow2ww4nH7nKFo0Ow0kyZi9OyQf9BP+QyUk+oAp4NA6Vox4nGE&#10;7LaoL/Cj3/uNOst8dj+xlUwDgg0K8vA4QXcFnCQVFE5mCw+W1pa2dzkErTPS4tpeIpXTaChMxSSW&#10;rxTV5dXVdz787E/+8q13P7n7weeP//NffvA3by2ennQ79YbVYNZrdZlsBXxeQ1oMWvtArL8/FB0I&#10;9+owKugOeR2e124899rzV1967ur0yLABJa8unB2O+oej3tnRPo/FMN7X++3XXvneG9dmh8Jei0YE&#10;3LVeNAPmhOAi2Eu3WqQGjYR8Qa/LTulslHYgqAnYDFGfeW7S993vzt94MYaj2Z6IZnomwAlZxGg0&#10;QhCUSqVKpWKpXAYaSxCEeqPJ8yICYwiCkiRpMplgBKF0ukqlBug7y4s0wzFdjuf5Nt2VVVij0157&#10;7qrWZHi6tPj555/91z//i5/+7OdPHi+53d6eWJ8oSiPDgxfOn799595P/vpnlUolFotZTWYAECfH&#10;J7Vardlogq9xDHc6nXotZTKZbTaLxW4D72KxED8+0RLacDhmd7hgGCZw3OmyA5SkKC2CQsVCo1qp&#10;N1rAoZYUmIRxss0K1VYbcPdyudxlWQwltBodSWp1lI7AcLbLRXwhk958fHDcrDVhFUEQTOQlh8sN&#10;LhsIugw69ORgH+JFLU5QIKkwjsAopqHanMyLsI4y+QOR0ZGRK5cvXrty6cZzL148czESiJn1VpvV&#10;PjM1ceHszNhgaHTAd+XC2PR4LOgzXbkwCbiax+s4iR8vry1mi+ku3QbdCgZeudDY3TzZXN1PneTa&#10;tU7yJKfVmIb7Bw0AnzQkx3YEkfvWm6/9r//b/5LNpX/+t3+ZSh5QGoSh64AJsaJEM3yrw7bajIqg&#10;CATBMFqrddsthjJYDHrCaXe4nXaPy2YxUXNzU319fRqNPpkppcq1X3186/aDTYxwXTjz0nDfzNLT&#10;xPhoxOd3AS+8Wm3oKaNWT7E8lzxNcl0RxzGHwwHJsCpDBoNBo9FmMrmdzd2TvZNsPAe+ieOoINKJ&#10;5PHQUATXaNLZMni3mpAgSGCk4LBs0emO908O905lsWswatPZnNFoghWkXKgJPLSznT0+SgkslM+W&#10;2vVONtM+OTkFcJZP50WO1xBYu93kWbbRrMmKoKHQnYMtrZ4wWCizxaTVamAEKRaLoHRxAnv5tZfP&#10;XTwL8MLltJvNRp3WIgoYeA0PDr3x+g29zmq3BsFcuH1z6c5XKwHv8Jvf+E2KNGkxnd3iqhab6VS+&#10;Umvs7O7jWpBu8bPbD+4/XTNaHAzLXr54IRIEoAoZdJAOp3KpwsO7z5pVttXgo5Ehs8lTK9dBBXm9&#10;bqvV3GhWkqljq9UUT6c2t/fbbRpIF2BOMAyHYoTP412Ymb1y4XxPKNIb6tERehXgJYzwvEhqgRgE&#10;dUccHO6jqGIw4pGoM+C3FfIJBJbtdsuHH3+6t39cLFVm5+YGhocUBDNY7KPj05NzC6Pjs/2jMxqd&#10;3e/v1+htEqZ5uLxeaNR1Bt3uzm4mkz45zTTaHCOIt+8/yOZzD588/uiDJ3/2pz9+6+c/++hXt8Da&#10;2WwmQWGGI4HzFy/rDfYurXRaHNtmAUqJQut7vzH8f/3b37xyeRpB+K31xdTRnseiARLPpEUbpaQi&#10;tDFYee7SdUVE4yd5wGzAwLfaHKenp6VSicBwjmvhiNBtlwW+q9NT+WKJMlgaTTqbrtaq3dWlDQOl&#10;N+r19QZo54LHaSUwFIKgWqP+p3/2Y7rb3t1bFyR6/szI9ecvNmrVpdXln/38l9s7OziKVArZc3OT&#10;BCQjimygjEaDVZHVWqPFy6gMaWRUT/Pow6W1L27d/8U7Hx+dZjptPhwIl/P5Qi5dr8p0B/DpZDJ3&#10;0uW6lNmsICSKUTTDhmNR0D+tds3rc0Wjwf7e6OryUr1adjhsPr/70oUFUJaNaj3o8w4OxPLpBOhA&#10;FcOPElmS1ALkAVOZ7nRKleKzpacb26tb22u7e4flcuHo+AhFcJfbdXJ0VGs09EYKxWBVlWSJ83s9&#10;oEgIXJfJZE6Pj8q1arlay5aqS8tbxVKtVC512vWLZxf0lBHDtDe/ulmp1GwW14cffvHRp3cPE9lM&#10;WWwyTY/b6HYYapWKrCKAxDhdPlHCv7j1gBWVc5cuU5SpXKsf7B+sbmykCzkNZegbGIpGw1evXRke&#10;6f/Gm9/q6XN/7etvzJ6ZghQJ9LXFZNjYXAPJspittWKRblWePbn38P7tXCbtsDnmF84MDU/jOssH&#10;n3z1x//xZ++8+0k8mZ6cHnv+xszE+IzZbPniiy9++csvy7VavlLlBKnRVP/iL96+++D+wdHJex/c&#10;vn13hdQ567SC6W0qaa7TcrUj0SqZq3LpPO31D1bqnMkEYkJJkiYY7MdxI8vhuVxnfTurIJbewUmG&#10;V12eHhgl1zZKuwcZgykgqcRnN492diuZnLKyUnn0IP/Z53eO4pmN3e3ljQdHJ6tWu65eLxZKyUwB&#10;EHq6wzRFQdZqjWCy+H1BAKGqrPTFAjRTZ3iu02XqNdrlDMzNX5VhgtCT0/NjlAGXFaBVCL8fOnu2&#10;H0LVYDio1VthzDA05nrptfDCQq/IqkaKdFpNMt+yG6DRmBUVRQqFrVqsUW5VS9DG2vHZs/5Gq01R&#10;ZkFUp6anR8fmwAC7c/f+0fGpLxgqlGrhcG+zQSMQfnJcxhDIatFXyjWPl2g22isbJVaS7j1a3tuv&#10;DQ9bO3Sr/f+96rVWvQG5nD5Kb5EUSIERDa7VaSCn3bi7lzSa9DKkbu/ubO3uVKvVSDgGGoHEyEa1&#10;TeCI0aiHwQobhvbACTK0imoqrVqXb1htBMvVcEKWIdlodtVqbCFf9Ti9588s8F22S3cMBm0w4mvT&#10;rS5HD48Pj08OdzuNLtMBzKHdolvNjsPhAgMKDKD+3l6Hzb6/v+90mIf6wsCEczutgMDqjVpI4WFF&#10;8Hq982fPKij6ZGV9cWMjmS+u7zU4GXhrdCp9Wq4UVVW22syUwQAk7szc3NjIoKIKBwf7bp8bmGI3&#10;Xrx0+crwlWtBmxPtcKw37EoWkoVqkRHZoeEBm91arBTBbDx7Yd7psWhJHCBJLpsGfwaDLrtN73Ya&#10;LTatxawNhf2KIu8dHKoYguuILtflFJYykXojduHquDNgluA2hNLl6klvv3N8qs8fcmzsLK5vrWQr&#10;JVaRUQ2JYKgCQ80OSGDzOHmSymfX19c/+vi9Ll3LZeOQxOh12mazKcoK4EgDvcBvgros0+mAGCo6&#10;PdnXb7eYjTKMNRnIYHEWS83lpaOlpRWT0VVaVzYAABAASURBVDLQO0DiRLVUBs8bCHpsZqvNYum0&#10;m2Dpqso82+2YDEajgTKbqRatHJ02T5JQJlenNJRRbzja2+M5UaOlKrUqroG6oPJQQmtGc0CsakiT&#10;3Z4v5gxmUzgaLVUqHVqk9Dqe75aKJavZbbH6QSwsDjdIx+e3boFHm5qZjIYjJr1B4gWGgXKFyslx&#10;3O/3j44ON7udNs9anQ690ZArZqOxoArxM3MjtMBxksSwzcGBKE2rf/vTX5YrdLbYdAa8tU6VUfjT&#10;dCKeOJFlwe4GDSXpdDhQDtV6heUYmm3pDJpcpXAYj5dq7XSp3uUknNTiuIZESYEVwNL+YH9/ZnZq&#10;ct7h8btkVAiE3aNzo+GB2MjsaP9IH6rTCCpUqFQ3tvdWt3ZOUxVBEhOJxFE8QWjI6VnL3NzA1FR/&#10;X6/X5TFZXXp/yGkyQzoSGh4I20zae/cX3T43L0pLq+m333382Rf3NvcOZRXNZvMff/pFMp3f2dn5&#10;5NOPb9/86v79h4D8GCkjyJQocAJLExjSqNVInBgbGXj1tRf/6I/+8J/9s3/yxsuvWszWDi02OgzY&#10;LA0NDRhNOkURi5Xy9auXv/3Gay6jhu/m3U5chitHpwcYSmvIJoK3D+OrSDgcAQ2GYbjZbGGYbgdc&#10;RpJIksAwTJIkDEMDgeD0zIzNaqW7XZ1WC3iwKCoGg1EU5XaLkSRFUVSU1EFaqi1IpQaNkQaDxYXh&#10;xmy6ev/W04ODuNFgrVWa1XKjt2d4dvrM+OgsiWsSqVStXkdRlOO4Zr3OMEylUmm0OypBSihqczn7&#10;BmNWsxHURKNc31jaqFYaLn8I3EhQ1CbNlOrVSrMuI5DFqjEajV1WLINv1duKSugNRhkiGm2h2VUK&#10;ZTqeKucLtaPjk3gyrtNRfrsPFXGxIxAQKTAKAv7k4Uq1BbZU4d5Qb5+/WIj3hXwDQO+5XB6j0YDr&#10;isXa5n78rQ+/eO/jmw8ermxv7FpNQFSY9SY9qdV12gBCYeAXwSpCacnR/iBF8qPD/r4+Zza/93Rl&#10;K5k/Jg1YtpKHtZjNZ0vl03snRyIEY4Qew429keGFqcthT08+UdtaPXl0d7NZaXnsTjOFIjAHsvvq&#10;G6//9U9/ev/BLYcN7o3q58/0uVzacF/AaDWiECpxEIrhOq0eJEXkRPA7iWS+S1ecTkN/bzQWCU9N&#10;jw1NDuhM1Oe3boqydOfeo/tPttIV7rTAffFo+8nq6eraES9CZrO1VKhrMcCxzfl8FRBNnlN5FgVv&#10;ryfi8/jHh8bGBocCgZAnEBwYGZ2cnvEGguB/OCbPz42FQ16jScNLNAQpS6sn6+slnR6emZyw2wxh&#10;tznmN33t+clvvjja6zVadXDEa9dCYBBovFZX0BV0GkwIj2txEpIQnoEsFCXwMHguWYAUXoYU5crF&#10;S319PUG/e/7cmMmCeoImhJDA7IknMkyX73Q6pE5rs9sDoSCKYwaziSRJu93qcLhsLn8w0lMq5X0+&#10;X6cp4JD1/lebH7/3wOuM7G6V7916evPT2/l0isSxeoPNV1hGpFIZOhabD/imNPqIhgrrqABDw1a9&#10;kcLlM+PBq+f8g7Hw2ODo7PjZs3PX2jV2fvay2zH4/q9uVYqNZrnearQLhRKADYTQN1mpzaorO6fH&#10;2Va82D2INys1opgXMZGMusMBh99tdtr0Rpteb9bqVUFqN6ulYpphyqGARRbaGkyu1+Nur85kQm1W&#10;PUEgydRpOBycnpsMhPw4ib738YeZYnllfX9zL33z/va//a/v/g9//PN/8cd/+8/+zY9//vmDD+4+&#10;yzY6oUjw0uWF+fnh4eFw74jf7qfcYaszYEvnSxJw9VyoWY9DojQ2ZG+VS2Ytenau/7NP3trf23E4&#10;HDikIiJt00pbq18k4s/OnQtYnLIg17s0baZM/+APfu833/xWXzRks5l1BoPJbI8GY3qtEYUJu80d&#10;i/Z73WGnw62njDhOTk1NGIy4qnYCPpvBSNa5bmB4EDHqMcrEy3oEsfb1DdFtVhZxSNGRiKFTZw+O&#10;jhudtsZsICmkr9/66ktTX39txmpR05mjw5MDWJEb9dJXX370i5//5PatT9eWHkmdZjZ+Qnc6AMqN&#10;ZqvFaBJYRpXBjs6MaagKLS3uJiptkZdIg96CILgoCgvzC/0x59rSkUGnnZ4cQwRqYzENqZ5UmiuU&#10;uGoDEJSiVkdazBRL17lOpS/iUQRGT+KSLBbKpQuXr/zoRz/yOqwRt6PTriiIcpou336YSeWzZpup&#10;f3Dkn/73/+qf/Pf/88jUgifaN3Ph/Ne//QLIRSQWTqaSYO5aLVacIDRaDSArJqNekQSJFxKnOUFC&#10;tCRlMFCCzFmcZpTUqDBCUfqN1fUu3QCQKPAKUJjA/xsYGmm2uWy+TgMPDcd1ZojUwy6fJ1cotzsq&#10;3ZEdFlzi2Eq7XWekj764+8//+f/+7nt39vfTAHwMVvPg6KQCI1989lkhl7l3/+bq5vL23ubI1MTq&#10;9v7m/sm1568tnJ11edyCqLz7q492t/ZOd7buf/rp03uPui1eR5j39zPbe8l3P7n703cfrx83xueG&#10;I7Hg88+dxzEJsOHVjeVk/MTjAGITWl1Z2z9Idhl1ajIyORHEcdTp8oAsyCK2tra7tLpVpeWjfCNV&#10;kcodbGU79WBxp9ZGSENgdTMZzzQS2ZaiUImjItOCEodVknRE+3tbXCedKeBa82GqUm6LKAkFAgGj&#10;0SyKBC/hCOHxOl0X5wfeeHFuoGfszsNkucHimBAJG0cmI5zCnpymgDRttBudLs0L+Olxaah37HTv&#10;EFZUVZVq9ZLZZDRYnJTBu7sLPbyf+OjT5bX9XKnDL20t60zSy6/M90ScIZ9bhURSq6/WxL2jYrbC&#10;cTIJE3CpkschjJRht5Ho92v/7g8mpmPUXMwG1RtiTer3mr/9xsDCGTvHFzi2cXqaAJ2Sy5c/+uzW&#10;V/e3ksVGvt1a2tnNllqZfJ2T5GyhKPEQJEJcq2uitHMzEwgmDQwRmTy9uclSGn2l1KFIQyQcM5ps&#10;9QbDsdDuTip5mh4bDRCIZNaSLiNuN2rDAbxcSeNa2Ow0272eWlPY3s7sbaW0qHF2fDqTzO8dHDxd&#10;21473GYhuFCD9g5Su7s5ptsI+kiC4BGcEVUaiFUS17oMoc1HB1oJ/53v/yaKUMUGkymUBEjihK7B&#10;oOW7zYDbXc3Xkkc5jy0Y9sYoQudzuI06LaIqvMghOFypVIEZp/KcjTILMnr30TIMaUQRQXFtrtL6&#10;7Pby1nFh6TC1dFDlEGhkaqR/qM/tdhusRhiFOp1up9Wut5paHelwmmSxa3dZMUwlSKVWTXFMYXDI&#10;OX8+eun52MzFccyE3V15+HRzL5EuMIxsMFuC0aDBZmgzLRWVMRLXaI02m8PncekonINZ0qQh9Tqe&#10;l+v1Do5gEMJ1ugWrA43ELJRRqHWTPNJUNO3hSW+k3zg963O4kGLxCEZEvd6UzooHh8nDo1Q+W11f&#10;49bW9qtVNpVoFvJNkYGzmXKzxIFoXDl/dahnUBIEGIY1On2xXE6na26nE4IgTuAdTtztsfs87v39&#10;082t/MEBtLMDTPuOTovTtFpv0l1OufPoGbCT7y+tAV2VKjf2TjJdTrLYHOAMfpeHa3WaxW7yqAtm&#10;6NxsbGoc9rm1QItiEkzC5MzEZLVSEoWOz091u22SJMF96022CK5znFEg2aSnarU2zQgKDDiKIko8&#10;iEabRR4uHTxd3ZExrFTOsRyUyydYriPLkiKqGEkIEgSIkCAoCKJmi9lml+ZViRHFFtPtdLvlWhlU&#10;Tjx1yojdMKAuZkxPYeGA887NnWeL6zqjcWB4xGSxjIwO+XxuHAeckNZqIa/PGgwFYBVSJJVhaB0F&#10;J7NJRCGG+ufMhjCO2ExmFy9BDI+CNytADCc9frBKIsjsaAyDqnYHilN8rpli8e7Tnadvf/oRbkAv&#10;XL0IeItWq/d5PX393mDA43DZGxy/cZSB0KaGqPodbNgruW3M0AA1Omyam7OcnTeMDLga9ZzFBvmD&#10;9vHZEVUD1Vio3IUUjVUEnhSMCoi2LSgSpMIoYnI6faForti8+2glU6q0eR68j9PpJytrP33rnX/9&#10;//6X//X//g///s/+7P/9s794+GyxRbNtTs6XGhwrDI4MG23WQqNWajZQkugJey9dmJ6Z6YEJJlfM&#10;wAQESs4d1JnsGEkpCMsyoIBUFUQcAVlEMRRFEJPJpNNp9HqdVqsrl0vJRAJ8hqZpQeRQDIZVkaFb&#10;zWZdUUVKq/F53ALHfvjBx4+fLHbbXZbhZVnV6Qw8K1VLDQzRSCKggIIsKAwtgUnDcUIuV9BROrfX&#10;0xON9Ud77FYbCsEIuDGBMRwnKlKX6ZbyALC4gb7ehYUFo9FYrlX1FDXQP+D2eQSZdzhs4IQ4gYEz&#10;g8oz6vWgB0VOZLpchxG6LN9lZE6AIBjnWDGdq3Q6TKVSaTYb4FIIghnNVrfX5/L4FAgBqrdSqwMN&#10;yotCqVppd1vJbBykE+zRXA6LQU+6XS4AoOl8CVyWYbqZTEpSAV6TLaa7uLb+8OkSTug8ngAKIxa9&#10;sVws4ihKachuu9XfF/ruty+giFKvV2VY1BlIi9Xc09Pr9/uBbiZwQFVVk8GMqoqF0vQEPT3hwMhA&#10;GIdkROV7osF/92//N60W+U//77+pVo9VqAYjbb1JoQzScy9dcHstksCgikIgUKfJV8pNFJZtVu3E&#10;aP9rL17+1tdfv/H8VS1BZrPZTz7+GKxvV1ZX93bS1UIBnNBEWSBVUyi19g9aBoN9Y3N/eMDdF+1T&#10;BLxeY+iGgMH6dgtmGIJpwWxHTSVAeGhJUU1mG4RglMGopQyAWQwO9odC3lDARRIqsGpIDSpKLCcI&#10;KArZHDoExmr1yuTIsFlPeW2W0b7o5NDQxPBI0BMKuiNmnaOYq+5vn9I1HlNAHBADZQRLGAOpATzS&#10;RJmCwVgkGLtw7lrA12c02K1Wt83h4Tm5Wm+TWk0ml6coCy8gh4lSo6NGekYgjDw8OV5afcYJ3VQh&#10;ubmzCUAw0jugN9vsbq+kIEHfyNNH+8l47Ye/8aMXb7z6wx++8dmnO6en6WK5TndFg8WTy7W++OK+&#10;xRY+d+5FjidIwk4QlmCgZ3RkQqPR5XNZo5boCQSnRketJqvNbC/myoAoQDJ6uHvaaXMgJuVGa3Vz&#10;L1dot1rSwVFuee1AgSmnO1ptSNWKSOAuWTW225CGMLeaXVmW9TqdxHQISI6FAv09vcFIuLe/b3J6&#10;olyrkQSlN1h8ob5fvP3hr97/VFYANgmRSKSvvwcU/OyZ+U++vHWcKPGCxApirlSzOAL5CrdxWGzJ&#10;GkVnphx+TG/3hvs2d4+S6bwL2K6i0mi0JAUiNLggiD09fWfmz09PzszPz/7j/+7vOGwUBAl+r+WV&#10;l6+ePTt7cHyUSGVMZgMoqoDX2qplgkG81U5/9OE7Dx48NmgsqEoWsoV0OoWiGOhl0ETtdrterzVa&#10;VRAar9e/sbEDfAiLxWIwGIKBsMVs6+mJTkyMjU8aS8UdAAAQAElEQVRM4BrcDORcLNA/0jc0Oa4g&#10;uEZvzReaxWJjeXX74DDFMkil3NFTZprtsGzH47NSOtjvcwA3QqfXKzKCY9pCoWyg9CZK53c5vQ4P&#10;KiOjg31+t7XLdNLpZD590qgUW82KyHe73U6pWlNwUtXoW4K8sX9Yq3f7egYT8cyzpyshX+9rr7yB&#10;Ei6a0fOiJZuTHj45PE21IdyCYgYgX9OJVLNSBkCoyqLLYZFEprcnjKMwy7K1WjWVPhkb6aN0qCrz&#10;m2urwEfv6QMixoTi5J3bd37yk7959GQJWDKRcPT7v/3bXr+HFbupVMJltzlsdg1J9vT1xnr7FxeX&#10;wfCzGA2VUrnWaDJdrlwu0N223mQEyaUMpoGhEQ2BvfDctaGhIRiGmQ535/bDLisClrOzn6zUmN6+&#10;UavV8eIrV6bPnCEpG07ZGEFWQVMiiN3pokxWME+bTaHeFMGyuNRgdw5Ovf7wzt7R+tpmrdEA7Hxq&#10;aoYktLu7++9/+EUmWwTBv//w0fsfvEcSCNNtXr96GVZUQeBy+RxwKHp7h9pten01a7eBHtFYbCSp&#10;hba39yRJymWT3U6DZcAIhACInZ2b/m/+4d/93ne/tbcXLxeZuZlpr9P5/HPXfvCD37p2/aV/+T/9&#10;6ze+9r29w2yLUfM1/tHyfr7SDUUHPIHo3nHub37x2dOVvXy1u3OQ4HgExXXAR9/aPm20lUKFPQQq&#10;rIugiKNUhi3WvguXXwxGxszmwLkLL3l8Q8+epawW99de/+a5+Uvf/sb3o2Hvw4dlDNaE/GGdhjDo&#10;iMG+IY/dq8UputFtVbsCozitLllEOowgKgTPEwHfYDpZPTnIxXwWVYTXV9tbm4CB1XO5Vqelkqjc&#10;LOfSieLmZvzxkyNC6zg6ah4dZJcW0/HjVMQfWJhauDJ/cW5s+juvvf7cuenzU/0XZ/ovTEd/73uX&#10;+gKW/jBlo5jJQcf5uZjPqavkkgrXqeZVpxWdmRww6WG3w0BpyUqtUWl2YISMhf0Wg2Wwf1IW0Ugo&#10;WMileqKR0aGAxQABJGnWRKPRKEgy0LqtVstqxlgaqhbEciajRaH+SFCLYagCAepssxh7YyGTXre3&#10;l8nkCpGeXkJDEgQBI6ogs5RRh2shVpRFWcVQyGw0eT1IT9iJY5BGCxXKuUwhXa7kgz6/2+HnGeXW&#10;l3cwGM/nKxqtKZOrSSrGCqKqyooiCSLn83glQeY52ecNcRzHCyzHMZlCJlMsNDptWVUSyXin0QHQ&#10;ND1z1uby+8OxwdExCEe39vaPTlSdKajAZKUFBWNYuVraPtjzBAOpbG736KBQyMCqmIwfQAhXreQA&#10;cMZ6AqVawe6wEiRidZhcPiuugfwhz7Olp6tbm7lqAwgfCcYwQgeReK3TMlitmFbbpLtmq71YKBXy&#10;BV7iYEJtcq18vdAR6QrdEDGUhVVekauNistthSB2b3eTF7rJXCqZOSlWswrE7B+u7xxsVOs1EE2f&#10;z/fbv/3ahfMXQS5mpicvnPPodHrKYAlHIjimqYEFICdqdEShVOntGXS4fRaLBYIghmFarQ6BQRSl&#10;KRaLIH0GStdptkAPHe5U8tmOzW44PMzv7HXBkOrttbdarUqtLimQyx9y+iOVBn9wkncH+m2eQKfL&#10;HB7uaXVkf28sFvUSBATSoCNQr8s6PTEQcDt5RrKZvD2RwaAviCCIwWAwWWwnp61GU4YhpNOB+mIh&#10;VRAkgfP7gzq9oWfQEwyHKJNdkLBkptLogJsGGu3W/NnZ4SELYO2VUtFmMYPv1JtNVYEsRovfFzRZ&#10;zUcn5Ua7I8PI8ubOV/ceiDIUCIQisTAoDE7sbu2tcyJHEMjZMzMOB/Z08df/oGwmVdrfPhQYAUcx&#10;QRAMBipXSOzurMZPDpPxU7vVODM1NjoyaLMY2K707Onmo3vrW2vA/zwRgUzHtDBKVls0LyoUBUJa&#10;zhf3ObFutsKMXOOh7pf39xpsIzYcElFIQtHYwLik4hAGm8x6m82m1xslCOYViDJSFIU168AQrvA8&#10;yLycz2Q79abNYioW8+NT4zPTE9lc/Oh4v92BBBniFKTLo4fH+ZX1+FGi2GFVl8d74fIFFVZEWYzH&#10;4ztbx7VqDUcRPUU4bOZQ0DM80tvbE8BQsZAr7R+egM4iMLReb7K83KClv/nbn/6bf//v3/nw46cb&#10;W+98+snP3vnZux/+fGN7BaQEJymXWyvLXLmUZbsd0E9ItVoTft1vqvjreBl8XlBSVtDM4Oi1ei2b&#10;zXfaXCKRyeWKgaDP7jCjsMR0apJA+zzmidE+j9si8h2bSRtyWSMOm9ugpxDUbgSWoagjNXMzMy7X&#10;rys4FU89efx0cXVta3Nnf+9QkZVKo57MpMtg/dpsmXQU6HNeFBme0et1VrOJp5lqoVwESqTdiQ32&#10;vPyNV7UEno7H262q3Wwc7I1evXhu4cx0OOglcUTgWQKG9SRmpnQI6GkBEHYEVKAW1yIQTmCk1WDw&#10;e70yz2EI3BGYveTRfuoU0ZEH8UNUg5E6QlIkUqfP5MsQTmlsTpHEWVg8TJ00mEa5luMkmmHbvb3R&#10;V19+6fXXX71+47I/6m3Q9XK7Cuu0I3OzZy9dHegf8jk8x/tHjQqTPC03KpzIwhF/2G62yl3hdO+A&#10;0mj8PlckGBofGZ2dmOmJ9IR9YZ/LpcGU8dHw5Kj/3Nm+qQm/ySAhSnNipOef/Hf/6N69O3/70z9t&#10;N08ByIQipNECnb88643YEpm9YurEbdKDaUogkN9LXDwX+50fvfEbP3h1YabfQMjrj5/c/fzW1saG&#10;BtdMjs30hgYCrtD8VN/Vs7NDUR/fpi06g4mAwh7MarMeHOWsJls+VSAxY7PKm4wuErdVi1D6lKPb&#10;iMJrJUHTotVcvX2QSu4fx/PF6oMHj5ZXlr1eh9VmwAkVhJzA4Fa9Kis8ikMQCvECI0piIpnc2T20&#10;mB0Wi01S4EKZ3tzINCpqpShyNOxz9vic/WwHAXy1r7/f6XZZHdb5mfGhvjBFYoAnTUzNjU8ueFw9&#10;6QSwxpTDvUIm0yUIt8BTWspnMvvTBfrBk8PlzexPfvbpR1/cPYwfJHJHqztPDDadIPM37977s7/8&#10;yc7hCSep7a784OHu0vKpwWL/4LOP7j25rzebHG5ocX1rdOZS78jZLou0OzwgQ4CGfnXnUbncoQw2&#10;gtBYDXqtBhNUmTJZfYEelytgMdkBsBIEhiFqJBSuVEuiRE/MjMVzuftPlypNYf+o8O//w9988MGD&#10;zz9+tLl25HbHxkZmfbaYFrFikC4aG9TqbUarkxa6pA5xOy3jI32oKkgK12oz8Wzpky8e9PROpXON&#10;X7xz52dvP7l1P7222/3l+w8qFWZ9bffRg3uUlqy3uo+XTrJZqFRpFGsllIQdTgsYl7IE8bIqItBJ&#10;OlOu07v7ubv3ttdX04U8WynyhTiTOWqkTkvhUMzlcO/u7h4dHXY6rWI13dvvu3RlfGSi7+GTh5V6&#10;ze727BwfNekuZTQVy1UMx69cv4jjuMQhmKwTaTUdL/3Nz945zeQFBfIHQ0AG2Ox2h8fYM+AjSKTd&#10;bjqddo7jCoWCrMiFQimfL7brXZPZubGbWFzZOjlYW166mckdPlu+b3YaYBxlWAiCDG5fzOEMiKLW&#10;aPKjuJahO5jKXZibAgM+nihQ5tDWTu7OvfV0ug7Ia7fZthoNLqv9cD+1u3MKfn92biros4Fulpma&#10;QSOdmRoeHuqBYCkcCmo0lMlilQiUhVROhfOF5tVrr4TCgxKHPnt29NO3tv78bzcfLJUer+biOWl5&#10;u3jn/ma+UGdY3uNw+5y+oMeH43inyxqN+lqtTGJoPpVUBProcJOVmUqrVi4VmHa7nkv4nTaglNod&#10;1mwxb2+uP3n4eGdru5hIvv3jP2vX20eHJ6LI6yitXq81Go2qCr/z7ntWs9NitmIIOjjUY7VZcvmM&#10;1WrUaXX5bKXLyKwopbKpxOlJuZh1uVy5fGVjfXdleVurs+jNjnShaXIEmg1ao9HjhCEer27s5Opt&#10;qN5sm20GRpISuWK52sRQEkCfrEIQIZtc+vNXnl/fPL59awOA8/jMhKBCJ4mCLBPhaN/VSxeAnHv2&#10;ZLndYswGaz4ZH46FHBaKF7oqhuut9g7HG4zmubmpGy8MBdzm4ahfYcAPIbqhNmoNnZYC/Mygwy4s&#10;TBp1SK2S2dx4WiomBqKOsUHP0f5BLNZbyBYElmdF9c/++uc/e+cjFdHffbTmCfSCGtg/TNUb1VAo&#10;ROgM5RZUbHL5asdgceZKVVKju3x1bv7cJSA/4llJkDxG86jFOjo2eCMWucSxjqWV7N5xe2snx/Jy&#10;MGxPlyq/fO+zuw+fPHj0zKSjYAF6cu9Qh/rFtuqxOLlGm2t2VRrVI5Yz41MBp71SrGOoYXF5v9lC&#10;v/qi8Ph+sp4Xw67YlbPn33z1ld/4+tlXr02EHDa/hbIQ0MHmkVmr7w07dCSMQNBnn2wd7kAaWdfv&#10;swZtwZHoSHz7eHN5Z2s1/tbPP/+LP/9ZKp3U4FxPUO+1yzOjdgfVHfBiC8PWyZjOjDcvzEX7fFTM&#10;Aw34tDas49HQcDsdsFFMu+V0+c6evxTwebudztZu9vCkosiwx+Vce3bYbTJGHSZz6uiID8WhZqe9&#10;udPx+Gz9vWAUk/Pj0bnRkdmxYZtJLwlCIVNLxXMaGEUkvpwvoyqEIpBOB9NivcrkmlzN4jQKMme2&#10;mvIZWRZEixFS5dbIkNvnM21uHTTbkKDgHK96fTaChI6PjiPRvlSBKTUAxWzvrO4trR1tbCdFEQfk&#10;CdNQKop12A5KwkB8JtLxw5PDcCwkyGyn25bBel6rVyBZlCUZI07SuWQ6C+hsslSKF7ItvqkAI4eE&#10;VJE8PUwgMMQzEijmfLEI/Jr+sbFsXoiEPbEeRzBqJDScpLSa7aLZSl2+cl5RVIvVhRkNd54snyRK&#10;J6elk3iuXFU5CeJVSIaRcqv+/qe3/uathz/71ae7h7lKg5VVuKe/X1LFe08fspDYFrp1vpntlI6q&#10;qb1KVuv32Xw9WoNDp9MN9faNDIyV0lVJgAwGg8BIdENot0VF1oqQLl1oAOHk8bpGRnoXpsesejJz&#10;Urh792R0fNLmdNQarXKdNdsNgVhwY3/3vU8+Wd/aI0ltqVSSJdXpdL740hWj3gBIvJbUCCy3s7lb&#10;zXU5GuJ5aHxs1GI0awhodMIyNhVGUAl8fm5+5uQ43m5KN7/ceLLYfLK4Xaq1K81WqV7u6Q+53GaN&#10;TnF58G5HODo4Mmi0gCZBsBJP5YuVbqXSzhfqADGK5XqnK2YKEM1BKkTotahA84V0kSJ0gsAhOGQw&#10;mw6TmUdP9/fila2dIwyDtjcPM6lTn99useplkXU5LO0u3Wi1sqWiyQoDpqFIKvAKY33WQMDXbnVF&#10;BJMRXb3BHR+l2p2uy+1gOW5jY69Nd40Ws57CJscHYBSamjwT9g/qCZseODLpPIhAJBoN+X0Gva6Q&#10;rpp0WhNF4IhkpLROh/skXkvE6YDXFXS5pkdGNRhcKGaOES9QbwAAEABJREFUjw/b7baCQJQVdgS0&#10;MxcGjQ5ofGHAF7UbLSR4FhhFQU0WKtXlze0jUBuZEsO0CFwicYLnRFkUBRFK5Oibj06XtjtHae7B&#10;YvmzL7K5jJI6VVfWstu76ZW1rVwup8rK5fNz58+6fG6olBfWVw9zOXp7G1rfgvb2EuVyNZNJgInT&#10;bBTPzo78d3/v+6O9/t6A02vV94ft0yPhoYj9ay/O//DN66/fmLx2rnc45nZbdT6Pmxc5i0t77aUb&#10;oDloXkkX6rlai8OVYru1tt2tlDsne431JZYkDEaDFVN0qKBB9HoKPDNGaDoMV2s0eVHqdJlarSZK&#10;EgEmNo4pMESSJEPToaD/1Zdf6u8J37h+8blLZ+0mfa1SYrvtvmhodLCPIgmrwQQrqobEI6HQyNDA&#10;QE9UpyFOjg4VSTQYKLvV4nXagXwReR5kF1aV/t4IiUCnR8eHe4fddqe3t9fpslM6vNtsIqCUCI1W&#10;Z8zmCh988vmzpWWO44rFQuIkvr+7nctkDvf2FVnJJFOdVhvctN1s8AJLkAhYmZlMBofDMToy4nI4&#10;TJQJ2KIIhDYb7Uwu3+UYAVIKlbKqqqABcAzP5zJakpiemkIhVOSVeDLT7giKilaaLUxL4iQ2MNgr&#10;i5yKwHMLZyx2c61ZwTWoqHIbe9sAUEBbrq+v/9mP/3xrd0ev0zksDlUBRUKKEqI32tOZUr3W6Onp&#10;sVisiWQinSnghI4XFfBcxWIFAA3HcACFCQjRkSQGyUK32a4Xf/Q7P/z93/2tn/3sZ8tPn1iNyIXz&#10;Q5cvjvT3+YZGBlOZ3MraRqfT0Wlxm5W68cKZP/iDN3/7B98YGYkcHmxsry2uLj5uVoqgJ9w2x2D/&#10;gM3qiEb6hgZHzGZQv8j1y5dGBwY0KOq2Wy6emR4b6t/d2oYVyO/xaXEKVXETZQl5wnrSwLQ4p9ll&#10;1ZksBiPd6iRO06fxZL5Y7XbZXDJLoJjDatnYWNxeX6yXC9VKqVookSgOBJUGg0wmCACu1UxoSRSk&#10;RhAkgRfzhSoEU15fD9tR3Xb/2fkLPncARXQ4qsMwLYLhZisYOb06DTExMhIOhq9duhEO9nE89Nbb&#10;H5/Gy0en5Y+/eJTOdzd3cpu7hVYXJw0BRjYohFPEbau7yacre21ObnW5BsPG05njRBLMFIBNOwfH&#10;G3uJDz+7d/Orh15vqMvyKKbZ3jl4urh0/vLFZJr/yd+8vbx2wIqQwxtw2F00zRYKJUFSgsHw5NgU&#10;rELZVLbTYYwmGy9AqXQpky0Kgvzo/qOtrc2T45NyudzsNEktsXt4BA6gYlSpyszMXPqjP/rHP/yd&#10;v3f52ms2h18ScZPRa9Q7IVXDsUq52gItZjFb9Ho9J6uCjG7uHqys752kSmtbR3RXTKRyq1tHh4ni&#10;9n5RRg12p9Ogp/QUHou5gj6wLeF3d3edTn0spm0226ViJRwKpRKJYhHsjjFB5LoCx8lylxHKpWaj&#10;KZ+mKgfHOZe3x2L2VksdmUfajS5oOi2Jt5utxOkxABq33+bzO0gSRzDyOJEr1ZoWu/soWURIk97s&#10;GJ2YKecbBztHtSI71NsvsUz8ZJ8VuwYLhRHE3uHxn/34ZzTDogSCEnAun8BQyWo2gU43m60wAjJr&#10;N1ns5Wpne+cUOAD5SsUbCLaarTbdAUuSZytPSB1ZKDdPE7VCmW3TMGV0dxgBJrDegWgk7KJ0eKnS&#10;areVjz76qtUVCJ1p76DEdmWD3ma1+de3j+PpciJdXFlbe/sX7z568DSXOkEU3mqiMun48tLjdqvO&#10;8rQsKTwnWu12BeRAawQXPDpJN2pMvdFZXQVP0Elnu5kCLcnQwtkz58/PjI73D40O+rw+p81K4JCe&#10;IihK7/Y4wYtnmVaj/vKLN4CzhaIojqOtVuPS2fnr52d1mCqy9OkpSGCR4eVQrIdhuiaDhmfpRq3K&#10;cWwoFOrti5xZmAyGPDPzkw8e3Z+ZnZ6Zn83kcy26s7a25nS7EAy1WGweX0ijtybShVqjCaPYxUvn&#10;R0cB4/PwonL/4ROPzxuORTLZPK7VLy+vnxzFb35y5+nDZ+Vq++6j1SotQySRLTfKdblFdwmCUFVZ&#10;rzcgECRKECvw9x89TWUKQwM+q9mYT6fu3PyMbbfCft/Vi2eZdiN+ePji9esOmxNRoaDXE/A4s5mE&#10;jtIcnJzmq+16i71z907i+MDvNJAqc3F+5Ec/fPG3vn3hay/Pimx7e3NNr9OMDvf7/V4wNaLRSMDn&#10;n5uZPXdmHtTDs2c7yUSqt2dwd+fw1p27wCEGVILSmxPJ7uc3HwRjfQaT4eH9xXKpynASRkLgXpVa&#10;t1xp7O4f7uwdnyRSj54tZgq1WpNPplt//dMP/uZvP759d+XHP35rbzd54cLzN2+BvnxSrZZMJoph&#10;m9V6NpXc//KTX432+f7+H1wBkHiwdci3Ga7ZMWt0YoeL+WIUThpIxGMzWnSaejFnJAktQk4N9gWc&#10;sYnB6aA/4PM6ObbttVnaldLls/NRX5CQSZlW8qcdq1ajsCrEQz4T1uuFLATe4/bWMtm/+tNf7awe&#10;IKLEttlKqaXTYCgkbK2vHe1vHe093lhcJtV20EkpLDB2c5NDsemhnrGB2D/+e18fAoPTZh6N+WdH&#10;YzpS7TSYgx0Q6SMMJa0279FBuTc2kEgnTk4SBgNiMWm7bclhB8WJ4QhaLzV6grjX7gLXePXGjZDP&#10;y7fb2fhxs16+cumy0FG1iBFHNCiEDg/0UxpoaLB/93CfhxQBhToi0wXDD8Ia9ZYsQjaLZnTQPD7k&#10;JnCVF1SrPXRyAgGtC0O4UW/XkHpSRyXyeUYBxsfO4Mhot8tJAnx8yBez9dXFHVlCYZQESJvP5zEE&#10;Yrt0KhXnRM7mcJBabadLV2pNluMESUoXckvrq4Se5IQu8PNaDF2n68WKVK1AhVza77FdO+8WWSiX&#10;KEVCgdXVZY/T8U//yQ9cTvPEeL9Oh3J8a3Rs0KinZJElMRhB5GDIS+BEl2aMlIXn5PmZ+ZDfHIuF&#10;cBziOE5R1avXFvwBfHs7uby2q6U0qAYz2Q0oRWrNxmQ+X6hUO7yUbzQO06m1g/27T59s7x+cO3v2&#10;0uULlB6MKqxUKMxMD3vdXlVQIsGeof7JSq1bLNTXVhN6nblaqtYrVbfTzrVas5OxsB96/OBOt9UE&#10;ADIx7u/vjXQ7zXKB3d4+QGBCq9VbTVYVkiWJTSaPk5lkoVAYGhm+eOWy3xeORgeHB3pFBurUqgY9&#10;eW4hqNdS+9v7z57tFwpVSEUqlZokKtevXervswiCjKKE1+PrMgygsLJKy0pndCSGY1CzDpEkqdFo&#10;YBQplirpVLZarpWLJZrhcYzwu/29YciggRoVLuB290aClxdmB/qi6WymWm9Uq9V0KmUw2zRao4bU&#10;+Dz27377ZfDTrfVlkaUVUQQmqdGohxG1v7/P4/GEg8Fytmg2mI1GsyzIWhBfUo8R4OYai9FUyGVc&#10;bjtY+Og0cKVSsVgsABq8LovVDN279yCbKc7PnLWaLeVipst1y9WS1WYDJ7e7qbGxEYvVkk6nt3fA&#10;69hi1o0MB/1ebzgYIFE4nUx2u123z6vRaSUFEmU1Vzjc3X+mN0G7+8sdpmqykGcWHOVSZ2XllNTb&#10;90+zP337WbbIslxXhVlF4dvtNk13FRUyGHWEDu4f8esMZp6HmQ7ksUf9brcsQODnlQpXq4mHu9nN&#10;tR1An8x6aLjfNtATC/iCQS8U80MAKnmeRVFkaKB/anI8HHLb7brBoYjDaejt9xEaqctXSb3KsTWX&#10;jQoFbVqNCpgkJ3OlRj5fy5rtpCdg6+mPRWO9vAIzguyPBPqGo5NzVrPZ7POaB3pIVEEgCRFogYAI&#10;RKvVARpRb7ZxrV5FyWabA7E2Gqx6QuN2OK1WG4IgiiLY7eZ2q7GzteF1O4Mez+hAdH5yfKh/YGZy&#10;xqDTYBCsKiiYV3aX/dyFs9V67cGDBzLf0RPAXk3BqghBUDgcGIwFz0yNzsxMvfray9/82o1rF2a+&#10;/53XX3n5qsWkL5XLRwd7zUqpVS626+UO3SrXqslsodHhiqXmxvoeimsJgtAZtBwnirwEqr9Sbl25&#10;dqMn3CPzHC8pMGhdHLI7zCYz1e002C4tSTIovmadrrboQqVO6KhyvcmxgiIplUyxXW567G6H2eJ3&#10;uygtSaCEwquYQuowymX32sw2QOMQCC2l02a9DkHJNsO1mFaNrtB8hxMESu/QEOaT/T2KhAW+3WnW&#10;BV5mOU5W+VhfkLKYd45OH61sV5ocD4tGpzGVK+qMTsrm/9O/+NnTldVitXZ0Es+CbxLGbKpy84sn&#10;i4+284nKd77x/b7+0X/7f/8/m2sbWhyK+HQht0biWz6P2+kNVeu8DrUEXNGR4TEAUgrSfbr41Ycf&#10;/uLuzVu728lCtuT3hLyugNthJ3CUQAmbxdJm6M2dTbNZm8qmHj96mssV+gaiotAZH+6zGTS7m7sB&#10;rxPFSaBMfF63z+Us5wpss24kJArt9oRsVj2MKYwRkH0F0CEZZkWV4wwkuTA9EXDZgm6bwDQHo1Eb&#10;ZQ85wz6LtTdsIWDI5YBAZbtsFABNRVEcXvATT7PBHB8k9RrN9QsXLp1dmJmathhNwLquNpp14O62&#10;AeUU/V6f1eK4duW1/oHperPzJ//1z0KxHlJnuv9kVUCoz+8uHmaa67uFu08Ofv7+/aM0jZt8Km7x&#10;hkfGZi+znI6XKJx0niTK6WwZJ3SgB0pV+s6TvVSRA1go8l1JVGFUl801jk+zHYYOBqmDrcLHH3xx&#10;FE8dx0/jJ6dAi7rcDgSFKEJjpoxmg9Xt8nfqvCIgjVYXIcguyzfbjE5neeG514fHJhEQOlWGUNXm&#10;8ob7RlVc3zs8RfPS3lG8SbM2l79Yaqyu7Rwn0oD05zMlvcaUTGQOD04wmKhVu5/dXnqwerydKB2l&#10;q7U2JCmgvDmapk/SRZWgKAvBCc2gW3/l3ND5M+HXX556/bUzditi1msNlNZqM8Gw6jDb9KSpVukA&#10;jLh+5ZzIs402R3OiljJgBIkSiAwjiUKtUGvbHPZQyB8O98AyajVZwQO+/tJL87MzYI+JIHij3tzb&#10;O4AgMhIZBDjV6MgHyeLybuIgXd47zJ0cVt2WiJmCauUkjnNXr02eO9uHYQzo2d3dE56HdnaOC8XG&#10;40dPdBocUnmFZxRJ1uiMJ8nC48WVr+4+frq6CfYJrChr9KYv7yw9fLZ38/aSohLDw4P7R7t7B4db&#10;u6cPHx598NGT9z67uZU4TlWzm0cbjU7eYjUQmLla4UdGR0SFP06WfWELZbAtrx798sM7izvJZKUj&#10;wxjDStPTw70xp81q0Oo121tHJ/tJj9011BcqFsvJVILjOEyWCATx+XzVWoOhpUi4NxTp9Qb83/z6&#10;lWuXpidHg89fX7h4ZoIiVT2FtVtlplunu/UWXcR0Kse3a+UKwDGtlkqdnogCV6nRgGBrSL3TYmab&#10;BYhrDPWAWQJZLRaGV+8srgHX5NK1c2Dikzqi2e08ffq0Vq3KIk8wPAwAABAASURBVJ9Kn6JaeWXj&#10;Sf9gdGR8kFd5u89ltFl4CFreWOsbGpUUDOiK3ePTqfkzFy9eBsCWL5QGhsZAm1SbdI1uL22t/+Kt&#10;Xzx+9rjTrQ0O9syMDo72hUHvjIxNFBt0qly3BSL2oE/BoHZHIAiUJBBYUQFrFxioVBAT6XaXU0gc&#10;sVLa8b7Y129c7Q86DYTM1osGTNYh/NbK4+Th/pm5uavXrzU7zUqx4LBZ2wx/6+5BKl3TkpTdQnms&#10;Gq+NaFWO7Baxv4e6sNCzMNvznW+/9rVvvEZQOpPV0Tc42dc/NTI8c3yYIkBKDEaCgBLJXCpX3jtK&#10;2iz2aCAQjoQkBXK4LPsHSQTDwdeNJnT77lMEhgf6+zssVG2zvkCIZZV8sXV8XGqCKS10JUmtlGv1&#10;ZldUlUKr3uG6BgKdGe599aXzCKqyfFOWGyEf1R/UeazCP/q7r52fc4/3G3/w7avPXZ6ZGR0Our0A&#10;svxOG+Cls2NDdiN5bmak16f/h7/3zT/89isvzI+cmxwWWvXk6S7g/fcf3To53VlZfGjUYPnUEQlL&#10;/eF+sSn0uDG5XZ0fDb58YfAf/uaL/+wPXn1uYbRRSPZHA9/51tk3v77QH7MPRZ2Xz/RdmB+UmKrT&#10;Ygx6bH0R97kFL6pKfn+Q59T4aV0U5Xg8fXqULpfaiKiFZLJWrDSrlZ3t7WhQf/18Hywx77//8Pi0&#10;pqMg0NP7RzvlJtRhlcEhz/nzxvFRh06DFbIFHUyNxUZVBkudZO7eunnv1qODnbQO9Crb+fKz2+sr&#10;tUqBefLgOHGUv3fnaTTm1ep1y2v7TVrcPyk0utL+YXr/MKNAhMkI4VDbaebbrWK+BMYv/uVXqf6+&#10;oEATdlMom+g8frINEVpGlgFx3zvOEaR2AFBMUWE6UK3E8V3sYDtzephHVa3VYDfiqNugt5mM2VT6&#10;4OCo3WIMlJ7rdgVJVRGUE1hW6DY6pVBfAEFUu80iSbzLCfX3QgYtMzsRfe3FyxO9thuXpvlOJ59O&#10;iHSlN+zSaRHQR50ODconmynLguq0mhWxq6NUDBXmJ0deun7VqNOYKG2tUrJZDPMzYzeuXTIb9N1O&#10;i+/UxwbDr704+903nw9E7RLaTVfS8Xwc0ZHru/sKpml2RII0SzJWbwoWq5XUyksr9w8Pd0xW/eBQ&#10;dHpmXOVlhYNcVjtop3K+ocH0HC277Ba91vzs6drOzl670VmYmZ8ZGj0zPuw1GoIO0/Vzc+dnRk1a&#10;3GUx9gSN1QzdqTE6wigrSq2WNVtJf8wtI1KDbj9eWgIgefXFlyfmZ2ZmJr/1ytlGPifSTS1GdCqq&#10;FgsQsOb0OMcLMKXT72xt0HRN4jtHBx0MgURRqjc6hyfHoEjsVpJjKpEQpqcgrQ7/8NMvvrr1sC/W&#10;Mzs+Wi9nO62qUa+HAfvPZWeHBn7nW6+9dn3kza+9YAA6lK1Eoj4wuZ6tbFEa/XB/X180UM4XIEWl&#10;NFqBZYJez1A4MjsMyo6yGQ2RsJ8gAREvYWBk8pLDYMslc/Vcw4Dr7AZLp9Hk6Y7TTEWCTiBE9SQG&#10;MBQkwut2CxwPjoxBcthvXl6Mv/XWL+89uC8KjCoLxWquKzC5XAHHSLvH9Wx9LZ4q8BKWzpdREr5w&#10;8Xxfb6TZaRdKZb/X19/Ta7LbT7OZYrkqipDJDPUPBCfHwTuEY2KXboyPxYb7IwgENeoQBJtzRaja&#10;hBAcCseMHjcVjPglValUS14PBKLwo9/6VjhqGRj0nJ0bjgWN+XTSYDCQpFZPOdoNbHujCau23a2q&#10;zMPfeuP1gR63USfiKv31ly++8cKZwahLb6AgFJd4qdVqdbrtBlsv0aVHW/fvLd/ajK9lWrlkNftk&#10;dWn35AinMHfMC1upJsJ3ERqjBJ2hu7N3v1xN4lpUgdRqFSoWizabrbe3LxTxjgw4rp0f7QmFfE7v&#10;UG9/byiEZLNZWRBBHYiCBMMoqdFBEMLQXfB1q9EE045nOygsuxw2YIQ8ebz04UefFSvVzY3t3d0d&#10;cINOl46fnmo02uvXr33ne9+dPTM7MTmm1Wm8btfC/CyKQR63y2QyiJIILjU62Od1OyBVNhr1tWr5&#10;7u1b1Wr51ZdfevOb37p87qzbbrEaDQSCYAgkySK4ptvtcbu9GKrBUIJnuwzdBtw92hOJhvsonQkc&#10;Y2N9E0OQwcGBQNCrQDDLsbVaTZLUvr4B8H0dqdGCLkcRg0HvcLtYUQX8oF6vWU0WSIFBfM1GY7tF&#10;d9sdi96IIagiQzhKkEAHQWiz1omfZi0mezgcNllMvCgWa5UW23628gx0V7HakgTo+PDEZjGD2aMl&#10;8C7D0DTTanbcXn+rI6xt7nVYocWIH91cWtve4gXJZLRsbmwFAoFgJAwsf14UGJ6jGZ4X1VS2PDA8&#10;TWjtr7365ssvvPHg7oNqpSlJEMuILC8jmCba0weqJ5/Jgi5NJ3ZWn928e/vdZGoNgepGHTsxbL96&#10;afDVG/MkDhrV4PX4fn2XoL9Zr8VPTlvVarNebTVrpAbfOzhVIGx6djpXSEOwotVqWQbyeNztdhtU&#10;CYliZj0FJN/IQO/4SGxyss/lNIOadnsc0zPjWhKHZUmLoWa9FqDh6soTWOjcuH7ltVe+trV+8smH&#10;D3Y2Tk6PkyNDfa+/Mjc+GtBgCqXVIDiaLRUAcCTAaDGYLTZ7T1//7bv3P/roo3QyDix5vV5nNBoh&#10;FZF4oa+vD6w+EATGEfzx3YfvvPV2f39/KpP727fenpg7l87Xah2hy0G1Fl+q0ol0IZ7Obu7Fl7dP&#10;slU2U+GerJ6+/+njWld9tHJ4nC4l8xXAfgrFBowbAE3heV6rpfp6Rwu5pl7vmJ0773S4f/8P/863&#10;v/t6s0l/8NFnrRbX19fb09Pj8bhikXCtXG03O6lkURbx0dHpVpN1uTwojikorNNT4A2Q4uHTJVJH&#10;9Q8NmqyWyclpkMtarVGt1zOZ1AcfvrO8try0ugQWwX5f0G5z5vI5t8u7u7u/ubnlcgE3S5PNFWpN&#10;pk4LNlewUG5+dWvt9p19u9Wys7vBdlUCk6Jhx6svnJse6+uL+uqt3FFie3l1BVzw0aMnxVwFoAMM&#10;w329w4tL6xpK7/V4W7XCyzcuWgyoykF0vYarwmB/1GKi4idlWZYwHAoGAzvbe6cnKYYRK5XawfGu&#10;2+dod2uVaiGbi0OQBEHQ08fPqpXC0XGCF5jDk3St3Wxzcqcl6wjz9Phsb1/M5NAjGtXndyiK0O5w&#10;YNiDXztOZBAt1DsYanTKQASRFAkmOifCkWhfKBQRJPk0WVlc2VnZ2I/1DoZDgz5PryQigwOjZpNF&#10;o9G3uqzOYjuKl5N5qMuD2lfrzZrRpBsZGiwXis02A5jfowfP9FrdN79xJRqJpnL5ervDCDIDcBeC&#10;3IFgKBpxOFzT03PXrl6/fPnqS68+9+1vv/bc9Us+j3Mg6o6Fg6iqMI3a1MigUUecnhwUC0kdRRZK&#10;pWwuqwpdVOoGnCaxU8md7hfih+1appxPWUwG0B12t53uNjm+YzJTPNOtlosaimR5zmg2MCzjDfgz&#10;6WQo4HLYtE4nFYu5XB5LuV7cP6nHM1lOVmASc/l9BEn2DQy43G7A2Dqdzsb2xsNnD+qt2uHBYTx+&#10;AkAY1JJGbzWanF/dvJdOFgUeslpdoCw3t/YhCGtU208eLz16urq9f1SoNEZGe1595aqWULKZuiy0&#10;vW6rKgtmo25nZxMjiL2DYrlctAB0o3CLgSQg4ZuvvfjGq9f/6X/7u7/zm1/7vR+89PJzU7GQWeTa&#10;7XYlcbLbaZQ5utxt5A931uuVAqUjGrXK2MjQ/v7en/74LxhJifb2gTCfPXfmzW9duHJxeqA3BCsM&#10;pIKOMOsp3GUDpifKMMXhoQiw3z79/AuaFZK50q17T8D5N1Y2Htx9UK7U/MHQyNhQtLfnrfc/imfy&#10;giBsbGw8fbKcSKVpTpycXeAkRYURoxGLhiJ9vdFavULptKksKM7S9PSQw2E4d3Ha7rLTNN+oVXEc&#10;6+vrt7vcoiw53PZMPv3k6YPLl2f1Omio33/j2vmpwZjDTLz+yjW9Ft5YeXKws5k8Od5Y2zw9yTSq&#10;PKV3nZm7rCpoo9rgGH7xybODvWOekVAV0qB4NOAfHR588YXnJsdGZ6ZHzEaNTguNDcfMei0OQzat&#10;bn5s9Eff/c7c6Mjk8ADbLh9uPa7l9wCRX5gc8Fn1EZ8dhmhFbsNIW6MVa+X43EQ/KBC62arVqqDF&#10;kpkyKDwKXI6CC7kyQ0s+X8/9uyu1mgCrVK3JVVqcKMO1Ol0vV5hms1SCVEiiKMjt1I6PR69cdi2c&#10;cUhsqTdgjnosoJ3C7tDs+BmfK0q32ZA38PKLL/zR3/nu7/zWG29++5tg7vf2O/7Bf/Pa2CgIqtto&#10;NEcizuHh4ZXFdbfD0Wx1FQXDYX212llaEfR65fwZ4/CAra/HGQ7aff7exZVjmoY6tJDP07s7J/Va&#10;M5tpF0uZpdVGMg3lCvXVjY1iqaRBsRvXx1688aosYp02r8o4pXfYrT66zgqMZKacdFtNxVuybCI0&#10;rlB03GwKCwI5O3flm29+3+UN+4J9Wr0rk2/JCmkyUiQORUIRkKlqpR0ORAP+iNXmf+nlb5nNnr2d&#10;ZKHQjafqvKRJpRqVMg+OxzFKs94y6fSFTPrLTz6tFkszkxNaHIElEcT80a27oPdBZQLKiEBKXzQc&#10;DgZbrQbTpVUchgkUIcguK1psrkqpJUsqSZIel6sn4rVZDE+ePipXshotroiSQW/QaLS5XDGfAZsE&#10;pNvuVGtlQRDKpUo46P3gvffbjU4ykdva3M6mEwgsRAJuE0WQKIQoIiwJNpPebbNRhMZm0hq1+gQw&#10;icolEoMoHe7xOixWQ6fT4rqyxWD8T3/8H/7sP/9nDIGnx0devXFZS4gbqyfJk1wmfnp6zLVbleOj&#10;bSClzpwZDwasly9NBQKQzUHQbNFoxr75rZc9XrPdoR8b7R0d7n35pXEYEXmexXAkmTiIxnwT02PN&#10;Tp0kQSQERBKGIgGhWTQTSvpkt1wChMfYBHOlyzCcYDGaJkdGJV6AFNAUWrrF3L5zL5PMjg9NRgLh&#10;82fPBD0eWAG+AAJuMT4+ZLeaNShm1hhhHkJktFlryoKq11GtZlVDQIP9fdVyxefxhsPRfKm2sb1H&#10;Urqx8aHB3ghFQsVy1e72eP3eRruhIIgMQcBglSVFp6XaXXb38PTBkxOn2+1yOFdWnj5besawrKqq&#10;WgI3G/U8J3bajCgKGAZBKsazEiwCOiy6bL5wIFKvVlmOy2Ugp9O2t19IJCCXA1o4E4MgyO/3YyTB&#10;8N1srhCL9t547jqGKJ12O35ynE+fmnWolpDoRr4v4gUjo5ytqSJEafQ2o3Z1cX9785lVj4N3KZ3O&#10;xo+VblWHiI1aCYJEBYRV7qZLp7xKN9lSnS3pnWSgN2j1u3YTSUirkVD82eb2raeLP/nV+3/+y19u&#10;n+wPjkZ6Bzxdpnh4HG82Cm4HabFAFovp+Dj+5ZfP7t9/2mzWuxx9lEjXzKThAAAQAElEQVSwInwc&#10;L7I8gQhcFydQSAWxghAEIXBUr9NpQYXqNTaHBYEkDIF0BE6DMq02GRmpdbjdkwxhshzE0wenybWN&#10;nRbdMZgojMT29rfWN1afPn0MK5LZSD169GB9c4sTJZTUoTgZCkUzmczJ8eH+7ua9O7cL+VKbZo+P&#10;EtlUIXF8ZNJq33jxhYWpqZGhIa1WZ7OZ9XoSx1SO6cKS0m3RWkh++fkr7WajVCrTHB+J9brdPpzA&#10;07lcLl9CUcJktBmNThSnAMokkoVmm2k0mwis6nS40ag3mUxdpiuKsshJCAyTWk2DbmcKJRmCIQUu&#10;5vIcy2l1uMlEBQI+rU5Xr3UyqcbObtoVDAxPj7MC32jUc4W8w+0r1viPP723trahyjxJ4rIkAI5S&#10;ylc2t3f1ZgfAkbX1k2SiWap2vQGLwwOpMFQuV8/OzROq/Dd/9p/+m7/7uxcunnkKkn9wpNWZjpK5&#10;01zp0ssvn716/Yt7T/7+P/rnTx88wSDk+9/77XOXXwtELrY4y/3He++/++ntz55kjnaHh4jnb4Rf&#10;uDFw9WLvuRnfD988d/1CYHyAEtkiz7dBgm0uW73V1mm1/b0xVBLA95xmw8TIUMAbpLsyrjUBC41m&#10;xe2DeKHcJrUQRmI02zIYKIFnq6Xywe4exzNev8ni0FXrTYPFLmMozbPjo4MXF2YuXjpz5eq5WK9P&#10;q1H9fpvb47z5xdov3t5tdrR7R5XdA9AYWQOpteoM8zNneF7c2N2ps2yqXM1Uql/du7+ysfWzd947&#10;TCY/v/UV3W0qMr+6ssh3+b5IDBDBx0/uZssZGRb2d1YyqT2DAas3ivlS7vzlK6VKo1RqMrQQCUct&#10;ZqMq8Q4jPtQTODk+yJWqtx6tPFk/qTEYZvBXGbUmQFUeKrYFTGfhBTDtAKTowWGA1d2ocYCD1msM&#10;xyo8p+7vHXRF9uK1q9WqvLl1FI72RKPhQCAAqqXVrooCbzBamy0BTItEvJiIJ+l2u8t1y83y4en+&#10;/tFerd558HDpk0+//PCDj7/4+GO6VgHi06jDFLmrp9Dx8R6NRj093k8n44n4yfmzC+DPVqMWjYaK&#10;leLy5roIq4QOyxeylULpzPTstYvDlxZ8FpNWr4X/xT/+1r/8R7/9W689Z8HltdXFTz7/hJU4FdOt&#10;7Rfe/jApwppYT5/d4ukJD/AqlimUSY3m5PhQAyPjsdjFsVGNDOkh6MxkX9ivZ7v5S+fCsxODAOMk&#10;WcoWMkCRsABeCFIhVFgnsVKDsiJD0/24HmK7FZMOmhgOBH3QKy+OXLzoxXWy1Wm22t0uZ8hCOcvF&#10;5nY88cmDZxsHJ4Uy3WbkeovVGmz5Kr2+99AZ1ILrDE2OdkVx9ySxvLa+s7Ofz2QxGO/rnwADW0U0&#10;5UoLFmEDrpsaGk8n0+/84stivokSBGXWD01ELU4IwlGg5QCrAc5Do9qhO4IoyxhBVKs0RZhgXl18&#10;vFpudmlZEhQVhSEYhQ5OTsGCjma4n7/1yfsffA4hOKElCpXc3fu3up0W2F1eODN9YX4K8NfnLywY&#10;CejN16/9/T/6Xn+fMxxznz8/lzg5sGjx585Of+OFS51SZiDiuXp26sz0IKJCsgxpSUOr1SEITE/h&#10;stTR6lDKZOYhudwuOvyWVCautxhIHdbsVPL5I5zk7S7M5dWHAkSlyn1x+8nhafE4mVQQBcTU7fXE&#10;E9l8qaFAWDAc2Ts9Xd3aUgVRi2kEAV1bOxREzGZ1A8qSy5bajaaiKK0u92xtu1yqpVP59e3Dg9Nj&#10;RYZuXJ/j6VLAozs/Zf/uN2+89OqVsemBdD45OjzotBopBMIk7tL06D/+w9/+0TdfvjwzotDl04NV&#10;upFUu6Vyan+qLwCc5W+8/kKllBZkzumxTE4OgKqzm3SwqmhI3Y2XXvQG3KgGtQciCmFIFCrNVqdV&#10;ydr06rmZHlxtAmsTyLMS6OtscXfnFBw4mUkqBHKSzKO4OVdqHcUzuVIpkUnmy1mzxbiyukpoNZ6g&#10;+zhznK8xmVLj8eIhBCHhQDBxWjFabSub6w+eLo9Njn799RctFJzNHGIoIDF6LQTBAj823Du/MI5p&#10;FBRWCRyymo3tZmt983B3J0PA6NjwSLpUWtlc9Tio4Rh1bWHKgCg+h312YoYizeVyF8XtsmKulCWt&#10;JhDpX4gOn+cl+8pGPp5s54pdkzHICXpZ40tUFYTycJB2/zhFd7hGpcN2mN3VxQtzo9/51stdupaK&#10;Z7xWD8y0RsOeQjZ+/97y55/ePDqsFQp1QqPEwpbhfvdIrx8RukYToaKMiDRDPdZg2K7Xoz6XaWhg&#10;0GIJZHJtFYWMdgNESAihrm3kTCa/zuB/uty8c39rZeNUa+05KbDbCbV/7Pzo0JlGueOwQQDIZ8b9&#10;FNnx2uHxAVuPTwdzpcmenvOjU/0u/8LINKQSuUKZojShgBcS+bXFZ8tLK51Op9HMu7zasSn38Lgj&#10;2mOXFDoUCu3tHThsZr1Oa8A1GhXbXc2wTej6RWiol5yfdQYDBAFy3GK2ttIcS2AoBIScx6Vzu6hG&#10;uzE16e2LeXwuaG7G4vPYLRZzJpmuFhrH+4cffXYzX23UusJJKvWrd59ubidP4nUcdxVy3P3bJ9vb&#10;0Opa7fad01++tfjv/t1bP/3p3bt3ttMZbmOz/Jd//eVHN9cLDUC8bHSLrBegR3dPPvh08y/++quH&#10;iwc/+fnH73329Mv7B/eepj+5uXuUkrYPgC9BFYt4o6MD1AAnXRaj1+sM94cHSUwv8ZLX6XztxRev&#10;nL0kdUS32WvWmnmWK1bK589dqdW7B4dJp8PPcNLu9vHO7kmzLVRKnWa1S+KaNvhxvWLS4nY9zrVr&#10;A31hwPIRWclns2ubO30Dw89du2I26trtVqNTUxFBS6l2J9rb44lFffV6XeJA7GV/0Gpzk3an3hfy&#10;SJJkNhidFjsmwS6TfWxw1O8JwDDs9thliW1Um1yXj+/t5xOnNr1uJOYzytDVyVkTrtldWzva2+zS&#10;pYsXxl54PjA0Yhgctr38mm54TK+j6Hr9hKbTNJ3qdJM3XomaPOJpbjHWA5wpCydUC5V0Jh+nTKTR&#10;gEaD7rHhXrtZB0OCBDElunKcj2MaKOiznJsdHop5Yalj1CLA5w16PC530GL3AtihaZVu10WGUyXY&#10;4/CIrJpJ1kjchKDUT37yNgig3mAgNWi1VhMlweEy2Rx6CFJUWbl69tKF2bNOq1unNWp0GhSDSS0h&#10;qXKXFY9PkqVKi+WUTIXeTxcTxUKxWukNRvqj1mpd8EWjNC/AGk2p3mR5URJVAqX2to4P9pq5csfp&#10;w+h2s1YpHR51EBTSGymm2+J5vtOhFUkWWEGDA5sQOj2Qug2crhkzJxIq26UuLrBqp8UhJNQViOX1&#10;BklAIQdZz5ZzmXYy3Wi36c3NHeDDBsIDMEhnV9xdT2lI6/zsrN2iWZjunZ8Mn52M+G3Y9IT97Lzf&#10;rJdtJmgghnkshMdicJlt81MLpUwJ5MPtMFy/vmBz6dYPFqvdgtmuQUheY1RJSulKnSbf2T48lBCk&#10;yrCH2cJJsXOc59f2W8Umb7G7KYPBYreMTQ3NL4TPnOn93rcvX77oJUik0mjwAkSzEK9oSh2xi5D7&#10;ucryQfHjuzuI3Wb3OF1Ml2HoDt1qNupVsH/XURoOeMyVMqTIVqOBwHAEzDAVtpitgVCY50WWEXCN&#10;FhAXo9kyPDKJIOTJ0WGjVsVgpJDNgfyZTGaDw3Hu8hXKbLxz9xbLce9/9OGd+48ZjsV1mmQ2t7a1&#10;W6l1tnaO3nn3PYAvD+7f3d/dA1O2r6/v1Zdf9rpdNrup2ayyXVpDkGaKCgc8PaGA2+k0m227u4e7&#10;+3sWsxG8dHqqXK6n05lmrdVudpp1OpX5tV8oCMDGCGg0VLEEXoV0OgmObdCbSAxXRQmCIJYTFFl1&#10;O70upw+SIQJHXG4HBEuZbLxULNZq9WymKErw/sFpLltEIbRebZaLlXAoTJIkwzN2m97mNCeyqe29&#10;/VKmwHah2Zm5bK70y3e+2NxNZIuN3b282Wx9/ZUbPZH+qck5VYEZltWbDB9/+hknSH/4R3/v3OWL&#10;V1583u718yj2+Vd3Pvnq9vL61u7eQadd9ztNt7/61U9/8pN0crtSTHCdymC/941Xel98vsfjhDxO&#10;OBY1np6s7W2saFDEZbOqgF+IcNgflSSVJLS5XGZ9bU3hObPJYDcZI16vniQcVqueMqOYDlgG5y7O&#10;3n+4vHcc1xk0ZpsJIwkAJbACW01WrZY6PgKv03K+enqaIjFdMVc8OThIJ45UtVssJB89vHV6uNnf&#10;4x/qjf6X//e/PHj01GYHoQg22kKrDeWzhdtf3tdpCJpnd4+Ty+t7Gq0hFAl36LbX57z63KXp+fnJ&#10;qbkLZy85LK6gx/vchcuQKK8tPSulj8Gq7mh/PXG8V8wk+yMRnqE///xpJBLqMp2drW1ZFJt17vjw&#10;oNkou+zGi2cmA07zUF9E4rsCz+UzRYGV3Q5vONpzZn6mC3BCVBlGVmGc53lVETm2A8NqF9R5l2vU&#10;W+CbtXo1kYxvb2+4Pc6+/tDeXuL+g6eJZP7Z4nq7xezvH0mKenSSfuftD5eercVivaDC11YWSZzw&#10;uL0IgUf6enRG89beYaFUG+wf8joddKMBPJVSLtsbC184t4AiSPz01ONypdNpvV63t7fDsmw0GkVQ&#10;WKvVtulOJps3WUyxiB98ElWV2fGB65fPBP1uReZb9VKzmk2f7rpsxkjITxn1soqeJnJmiycc0Rop&#10;vYYkJ8Ynnzxb2djYOnfx3OHBloGEXCZNI5fA2PaFUdvluVjMY6rn4z/8zteB/3Tn9h3wyXyxODU3&#10;YbRoYUzFdYQ/Eqi0avuH+yzb5oWW060PhmxXrk+NDge+/+bzAwN+T8DWOxBlRQEl8Hyx/PTpYi5X&#10;kCEZ00IoRpUrdKYANJACozhlRmbm5vaOTz65ebstqoMT06CF9kGy2q1gJOh2uyFR2t7cJAhidWkj&#10;eZpg2jSGYYCMPnf9ebPJPj8/qzcQQBb+xve/9ty1q8AUm5uZN+qM7Q4P2OpXXx0Ucrnf/53fRWAC&#10;SP1Y1Dc2EnzlpXO/8d3nr16bcXltGgoHY0NRRZOB6HS4zz77tFgsXL927dz5hZOTk9XlxV/+7Ff3&#10;79758ssvb9++vba6vLUOtiGP79+/nUun/F7f1QsXJkYGJZEpZDPTEzOT4xNOh6XeqvKqEM9nWgL9&#10;YHFlfXeTEXgKJFJv7LBiq8seJ47jiSNQjYDSMjwzMDo4OT/mDdr9UU8w5g1GfGfOjKXz5UfLq7v7&#10;O7VmORTzSAr7yaePLRbbnbtP1reP9w9KeqPZFwhHwtGxscmeWJ/X7a7XG6FIzGy1ZDIZo8G4tLw4&#10;MTY81NcbCQUAn7ZarU4zpIUkVOHsBuprr7401BcFLbOztYJACiBZgz2Ra5cHz81N1IvZ+OHm0tO7&#10;idNDCJbMVp0g0sMDodH+8M7mcjp12m43AZRNTk+AhwoEAt/+zrcvX7pw6dKFwXYqswAAEABJREFU&#10;voHBJnA96p16vROKREfGxkdHJ05PT199+aXZmfGjg10IkmAcxrRkOl9odDi6wzWqrUIJHLxbqbaP&#10;4plqjX6ytDoyOWUwW4CyHZ+eivbEfvn226epRLVeAVYJqYEcDsJisfzoR7/tDxjj8ZQkcQgCffbp&#10;o/jJ0fzcDEEi4C5uj8OgQ8xGfaWUW115fHyw1W1Ve0K+qxfPanFodND38guz/dFAMZuN9fbFBgZI&#10;Df7aqy9nU4m93cOtzb2bXz06Oi0guDkQHo71glNcMxjclN7BsFAyUy+Uus2ODGPGuw9WHi9uf/Dx&#10;7e2d0/uPFheX1tKpnKqgW+tbD28/aFVr68+ePX54s5xPGnTGzdXtYDBos9slSenv8129dPa5K6Pn&#10;FibGR0bLlfy9+ze3t5YfPLy9u7Mmq4zPoy8XjkShU60U0qmTWr3UZeQ7D+h4EqrVyiBfIyPDAHlK&#10;5U4qVdZooXwZsnl6Vrfz9x4zh3Ho81s77374KJOHxkddb37jHEkg7WarXiiX0wWfxXZl4bLL5OHb&#10;crcpfvbxzbXlTQ1p6La4dCJ7fHi8uZU4PMneuvsU4EapVLh56xOGbRIktr6WvHNreXL8nMnsFXiE&#10;bvGgy/pCpucu9F27MAI6FUehXC53cpoWOPTooFUuMMMDjheunJsYG5qZnQLJAkLKYtDbjRBHN+h2&#10;le6ysd4Bl9mAK4rP4alW2bHhvonxqZmZ3kikr8NKqWxVgQwLC1fOzE5VS8rJMatKGIGZnc4IzcI/&#10;+at3b3619WwReBfQp59s3Pxy58GdejYLwSqEo6iqqj5/sN3geU796IONjz/cX1o7/vzLgzv3Tz7/&#10;YvPzL5Z2d5Nf3Hr0b/7tT/7Tf37v80/vturM7NR8X3Tg0f0nb7/1Hobr+3rHNzZOt3ZSepNLUIhK&#10;S4gnGixP5MucqOiD4TEwHnt7Zh22UKvJEygFeL/d4rEanRisRRTMZfPQHQ5WMKveTte7d7+8g8HI&#10;Ky/doPTYhfNzICYuh2V8rL9ey3vdjhvXLrvtDr/HAyOyooL1hQ6FVFiVAX1iu0yj0QJvDFAlHOI5&#10;Op2J00yHl0Qcx6LhcPzocPHJnXajoCNUI4WPDffPTo4ZSCR9fGildA6zSYOpHqdxoDcQC3lnJsYv&#10;nTvfFw1ZLZTDbQUTHDhBp6nTJl2/c/+O3mg1muybW+VSqYQgkMGgvXLluslgfP3VFwAOHMcPBoZ7&#10;L16cvXhu2uu2aUk4FvT1RYMUSRj1BpfLg6GkyWwYHfH6fZ5SId9uNF1W66UzZ37rO98ED95oNEF5&#10;5DN5QL0EQUgl42CAttt1BFGbzTqgVc16VRQ4LUlYDDqV4RS2a9ZTkKI26vXZuVmzwXh8nDyNZze3&#10;47t7Bx6vF1CPkM/LcNCtO/cfPn1ycnqgqF2zUUN3Gg6zYaA/Njxi1RogBAMIwU2O9g/1kS6bWaQb&#10;HpcNBJllGZbhGZru0i1YhYIe1GVxS7yysVRmWuxAz4jd4IFEzKDR5dKF+Snf5fO9IKqIKKo81N8z&#10;rMFxgsCaLXl5ZXF1ecVhs//BH/zBuYXzBpNuen443OsMRGwwLvYO+vuGgz2DrmivtW/Yc+7i6LmL&#10;Ey4P1dfrdXtMz7146fkbZ8MRWyZ3cPfhbY0RrbQLnNopVFKVZg7CZUGiYXBLCcgMRYWQ/dP8UbKd&#10;KUKYXkMLcKnZ6Ahsm+ETqWyXF/LVYqtb9wfc+UohEI1cv3G+f6D30dPc/UenT5fzu0fFVFHZPOAR&#10;rYbQ6jRmk4EksVa7USrmGboDEkAQOIaBZpQVWUEhGEZgURAYhq2kszLdZZrNsb6hhbkFnzdyfJh8&#10;dO9Jt0ZTMOEwOYcHJnQ6Q7ZYOc7k/8tf/ypfzA8M9OAkQhl1OotewsnTfLEtyV0ZFiCUl5FUtpzK&#10;5V946eUygMjNrfffe39nZyccCn3za19//dXXBmJRn9PhtlsjoQDdboIKEFiGJKBWs7K3swuqCpRC&#10;KBSAJUWRJA2KCTzfqIGNJL2xfrizDbbMCCCyJKkFHNrjdokSb7aYQ+GwntLLkiQIUpdh67UmyCPT&#10;ZXQ6TbvTzGRSDNu0Wg2RqMdpN5ey5WKigikkKiFXF66YNDq9Vpqd7nG69RAmVdvdQrnZrjLPX5xX&#10;JGltbZ8VIQXBBRGRRCiVqOxsnCISKnTFZyvrU2cvuiL9Xz5a/J//l//0p3/y5+evXhyaGFzd3wG/&#10;cvfBarVCB8Ph4dFe0EuHu+ty9+T3f+h7/arpWzd8L10KjUS1kJxTpLLKtyGJ02iRweEBmob3dup3&#10;7iU//mh7cvTad7/1uwtzF3e3dybHJ65euqhIMk93XTarSadjO/Tw4JAgybv7B5AMDw+MGIzmRqvr&#10;BAsku7W3v9/mdKkwWq91NBq9yehu1MTUSRVicK7JDoYj56bGFmaGXn/pymuvXH3zGy9ePz8X9bgS&#10;R/G+nt4XXrlKGFSg4Mv1brkGgT44e27UYNHW+G5HhVgBEnjIbtZdvjCxsDDWpWtH+4dbq7sHm2C8&#10;lHPxTNDtDjjdxUTcayKjTl3MazjaXsokE796+/1iuR4OWxOn8W6zqfBMyOc8O9MX9tnH+sIXZscC&#10;dovLqLl6ZiLqNvZ6LD1uw4DHPhr2Q90OU6u8cO7C9Mhou8v4woDZS1yn09sXWjg7DfqnbyAcCDka&#10;zUK7A6ZOs68nqsjs2fkRSIVy5SpCWgitvctB7Q5/cHBarTQxQme0WE9O9idHe7/9zVdsBtPJYcJg&#10;smWL1Q8/fZrKMBqcapbrjXIVLKZwSD0zOyeyMgyRe7snlM7S7XL9AwM2m9nr9UxPzeZyBQIntRqN&#10;zerw+/1AD+dy2VgwaNZrjDpES8gmo66vN9YRhK8ePEA1JCt2LXajjtImT/I2gzNxcuixUVOjvR6H&#10;dXN7Vwa3m58upA4jfsPVCyMk1HXrkbGoc2Ei9vKVKa8Zf+nSRbrW/OyLO5v7qdNMcWPnBCPFYMQ8&#10;MOgz20mn32u2Oa1WJ44QwJUJeE1mN9lhy+1mmW417z588vDJ9mdfLjW7HdyAJoonDq8TtFnAa3nu&#10;4oLJZOvQYjJVBoWEEojL461U+c+/3Le5Bk326Hsf37x49Zon4OdlNhyN6DTY/OTQcNQ3OzH4nTdf&#10;83lcg8NDW/v7pVpdVsRQwPPSjatsq8S1S3pCrRcyEX+gVqgZTK6n68ecTLzx+hlg4RQKVY6XwWzB&#10;DSACw16ruZhJAr7udNo9XofdYaY71fn5kfn5fqvZuLq09m/+z3/TrLVef/11FIWtVg3Ls7kKna93&#10;cb31IAFgDGBd8+HDZ6vLy2AH/eXNz//6Z2//8sObf/32+//1r9/51aefCTC0tLe7mzlBTOrFV+Zv&#10;fO2NJityCrKysTszt7C2uhUJ9M1Nzsb3NqN+R76U5WReQeFqp7m2u62gqt3j7PDd4dERGZIdPlsw&#10;6lzdeXLnwUe/9YMLZ2bG+wcmj4+4SCgoSsjTtfVUqcTQ7XYt16hmXU6T0WwwWC3+SMhmN/rc1MRw&#10;yOPUmw3k0f5mrVSfHYvUCwWVh7yukCih7737cTkV7/V6qtny/tZOIZ+O9QTq9SJYYUV7Qj0j/Reu&#10;P2dye9PF8sHRyeLycovuzM3NQQgM9iFGq/3DTz5/tryyvLL72We3y41aIByoNToWq0+CNKKE8DT9&#10;5Ucf7O+sCl363Xc++uufvneSK6FGS6XLyLguX2v5AhGz2WY2ORaftNKpjqyQqVRz//BoZu7M6tpG&#10;o8PIMLy+c3iSSlCUBoFhr9M5O+WbHI3NTI1xPP1s+c4rr10KuOCY36qIkN1ugHGqWGmMTc3lyt31&#10;jb0OozBid3J2fHyg5/UXLn/zjRsvvHDRZCDnZgbPTAe9VsWES3yneXxw0mnzK6t7o2NztIDl60x4&#10;cG5i4flQ33hscGJm9uLY+JlMqtLbM0wQWDqdyOcKqUyh2uiUG3SpzTi8gYg/JHY6GgSx6fVet4dj&#10;WIPOTJJUT6D/2sWr86Mjr16/9vzlC0Dk6GwuWWsemDh35vwVVJVwVTBqDblsrVBtlRqCiKu+iFcQ&#10;1aHegM+qtxsIwH5YjoUIheY7tMCOjmP9MQQWZEhQYBnNZouyiiIIFo2E3G7DcaJ6mqKLZahche49&#10;aK7vdaptAKF8s1JkWGh16bRwykccUxaq32UeFAV9s43QPKk3eiEBIhU0fpDJJMq1epcRoI1d6Pik&#10;VSwKsqirVziWQRKnlZ5o7/TkpV+9fTee4hnGAEuUy2S7MDdoQBkQi3K6s7FWOD0VeZ4Cav3qxfHe&#10;sMlhUhG1RiBKvVKNxWJBf0iDaOfHQfyHrlw56wtGK9XmxTOzDg1uhJGXL573233ldAlVIBKHL1+7&#10;oLOado4SH3xyF4K6X39l8h/9zuU/+P7Xzp+ZzuUzm/vbl58/99IrM+fO2J6/Erl81rsw6331Fe+V&#10;S+a+Xv3cmP2lK8MeA3pmtGdmsP+3vnNhqBcDIDk+YuVZiNRBCA6B/WeH5kG4hkdiHm/sybO1Jw8X&#10;M8ni/furTxdP/utfv/Xe5882TuT3b24tbqb24rV3P3qaLMlf3Nv52Tv3bj86bXZNgmhr1VBV0Y+N&#10;LTgc4d7eaZ9rVKsJDA9edLuHnK4etoMoLA5x6MTAeMwX3VnZaVTKr7x0SauRzEb97NRcX6AXlWC/&#10;w2HV62dGh+988Wx9eVsRkGq5lk5mhvv6JYETJFmCkZNUMp6Mt1uVajm9d7BfaDSShbSMKO02PTk+&#10;GghYhydDnl5HdDR84eLscG94enTk8vx5tiad7GZG+sbKmdrhdtJj7amkhfVnR4V00UiZs3n652+v&#10;v/3ORqOJd1ji6XLi489WyhWgF6AHDwvZSukUmBPZ8uzchUa1GT/YhUXWpEXK+ZOj4y2by4LrdE6n&#10;m9LoLUaLQat3Oj2pdHprbfXc/ByiKhiinJ+fCHvMbD0rdYqY3P7aK1e+/+2vDw/2HuweaLVajZZQ&#10;FCmbzWYymWKxAJqLU3gNhSFQ12HEz42HL8+MRn2+k73jXCpZzKR7I2Gb0aAIkttmklgRgxGabrq8&#10;9pDfdHiY02ixnj7/d755fWzYG/KYLSbM7SQG+m3nzgYuXRyYHAvFAu4fvvl6wKYLOA1g32416xme&#10;YSUJxNdowM+d6Tt/fhqUWShgvHzRYTSQq4uL1WzFguqvTE+cG4kGbaSJ4EdHQj0RDyZCKsMmDg5V&#10;ntZqICOlFrNxkWGAttk72TtK7eab+eWjtZNKaiVxcFovOXq8sAGStazFp5Fw9ssHH28dPayyJ/uZ&#10;JwpZUTV1Cak7PIYLlyZ9AbvLZ86WCxLCogRMkBBAb0LuoqIo0FAp1wHVazFrMAIidJZ8Vd2JZ1LV&#10;fKXDL28Vt/bzm3vAN2jtJ7OemC+eT3z61aN6SxybCBv1OpGBdjeVRhviVQhxOBwCx0sSj8CQz+MO&#10;+gMSL7QadbPZEo1GXS6vRqPTURSO4TpKqyFQLUHarebecFRHana2tm5+8SXdZkwGo/xdlIEAABAA&#10;SURBVNtmmxqfsFvthVwOKP5Go1Hv0LgWarfbJE5Iomg2mVAIaTcaHCsxXRm4IxiGgcvq9fpAIFAs&#10;5n0+z4ULFycmR7e3N9//4IMP3nv/6uXLWlLDdjuKJA4NDZUqNQ1OgL8atUR/LKzXaVLxpCgIGAIF&#10;/T6TTgc+NhALmww4hkJ9fb5AwCPJAkVpTSYTy7I8zwMFX6lVKYPR5fKA5yIIDRAFJqNt4ewFBAMY&#10;mvV6PNevX4cghO62e3qj7VbdqNV6nQ5MVdwuN89y8eOT/ljUaTaQKKTFMUWS220+1h8Mh8O7+ycG&#10;k9HrcUm8xNKyyEGqhNWqjN0aXFvZu3rl+YGhkR//5C9PE/mJqeHf+d3fZznuT/78Tw4TewCDMERq&#10;NaqNWoVl21pKfemloe98Z+LimYDVwBRSG2YNLDG01+GkNFRvdEAR0L3dONtV+6LjjTLfqEBgC3z7&#10;ztNUIsszTK1YBZIlFPBhOLKwcMZsNAHpbLOYO52OKMtge9Btd5OnKXBykVMDPn+lUtna2V3f3qs1&#10;OlpKj+IogiDtptCodxmGcdqt0XCkWq0f7B//8u33VldXT48PDRoSkdVGk+9y0Nr6eu9gBMYFhxP5&#10;4Q8WJicnK7UaI/C/DoXfU61Ah4eHWp2m2SgW8qenJ3skgUGKGvb7YJkf6u2jGy1IVkgcS6f3nHbM&#10;YcVfeO5ST6wvGOop5ptBf4/TZvd6HD6vzW7Ry3wLldmrFxdcFgMGyySqYgrbF/bE/LYrC1N9YW8V&#10;7BqOUxSqc9tcjVJNhTCN1oBh+NTE+LmF2bGJQX/AbbZQsV7PxGT/2Hj/+fPzHaYlqaLNZgK2Ub3B&#10;xBN5YGN//PGnFKWPRiM4ofEHAyaLGQRQT+E4pp6eHMXj8Xa9lTg5ddiw61cn5+dn7XZr0O/ti/UA&#10;CIvHk5l8/hdvvVcsl0G9AV8TgiS62ypXssnkKfgrQSKlSj4c9Nss1t6eHp/HUy4X3B5Hs13p0A2W&#10;5bKZcqcjGUyO9c2N/f19vV7v9vp6evsxgrx85bLH7yNQPJlIrK0dXL58WZU4Sew67Ea3w/TclXO9&#10;PcFwyEdpkEI2brPqOLru87j/yT/5b2M9wWq9++a3XwoEXZPT/cnshgJ3P/3y85WVbZIwGPUWwHS/&#10;+PKrR88WFQQ9OjqlaTYYjAwN9TidOvAUoihKoowQ2iEgh5qN3Z3NWrVVLtVVFdJoMUkSW63WrS+f&#10;goPNTZ1TOIVA0P2d3bNn5qbGx5qNisC3C9k4pnBsqw7Lks6g3z85QjDC43W/++7dpcUHJ0dbFqPm&#10;/r07oqg0OtwnXz5Ml+ibd5cZXvX4QpVSmcQ07Q6/c5TaO0lQZvPm1uaTR48PD49Xlta2Ng6Bcy8w&#10;rVQisbu5lowftRpV0JttGjrY26nVajaHy253qjCmomi+XOVlGLR2wBsw6804gg7291w8PxP02uZn&#10;x370o98YHh9heahR449Psv5QdPco83hpMZNL/9Xf/Pzx4gqE6tsMr9FppudmrDZPrdL0OCznF6ZL&#10;1dqnt+49Xd24ff/gq9sZmuEOjo5LtfrdB+vdLtdh2tGBiMVlmVuYMdkMp6enzz/3yne+/TVJguv1&#10;VrXVzpeLBEEAqCRQpNNqyqrIcdyrr77cEwvMTgwLTNNkprpMS1UEow6KRaI8Jzod7kq1/slnn4qK&#10;5A9GzixcmFtYKNWa+Up1fXNTltV8sdhqN7Ra7f3Hj4ulWiAYa3fYbKHYarUUWNFR2nKpIkNwMBQh&#10;dNaTVBGnrJjOAPYD3mDk8tVro0PDRh2JKxKm8N16daCv1+XygtPyopTJFbb3E5KC0Ax4uK4B2GM0&#10;YzFDGKQtZHOiAHW7yoN7D1dWk9VqNRiMgElBaXQcx4BH02mIerV86dL5LssHguFcLucwm3/0g2/7&#10;HOaRXj/45MHuzkcffd7uNHvC1qEe+xsvz7EsnUwkbCYjA3YRfmf8eKtaSiBqd6jXd/Hc5JVL8y9c&#10;vTQzOVMoNg4OU89WtgwW+9Zh6e2Pv8xXO4tr28D7/+kv3v5f/49/t3uS+fL2o0wuH48nipWiIEn9&#10;g6PFSlWGVJLE3S6rJPAEhulI8NgECqEEibkdzg7Dra1tdJs02Cz88uc/K5VK69sHy5sHuUKzWmuX&#10;iplOq5LJpJrNerFU0Bmg3oHe0YmhhbNjLrsNh0SKICQJatNimxFVVFOo0p2O4vf3ZzOdSg1dWU2V&#10;anypXPe5/btbqWarm86WS6W21UJGAk5Kh1QqEIpAOo0h4AtybQ5VtUN9s6UsU81zj59sf/75vQ8+&#10;vPlsebNUqiuiikHE1Picy+FXIWxgsN/vJXN5ppBrJE9bKGzRES6nPUziJgAqW5ul5SenH76/vbqc&#10;T5yW8+nq9na2Vmod7ZWTqW5/73gs2Od2uPkO43fb6VYVQ4V0MgXL+Pb6welhYmN5vVmt18ulna2N&#10;Bw8e7e8Wgc9qt1o21+JCl+M7HBiUTrtVleW1xeW15ZV6s2u26kQeDLcGiGzq9Gh1ealcEkmNnu5K&#10;hVLZYjIBRmEx6A160qDHcUT4xmtXLy0M+62kVlUuLyx4zPrpoZ4//K3vPH9+ZmFy4He+N/nyC+ML&#10;c9GA1zQ5Ennz65NjQ4Px4yMw1AZ6YoCGv3zj5cH+vk6z43KZ+/tsPA89fRrf3akvLR1ubxzFjzsw&#10;THAM9PYvP/nsk3u/+OVnP/3bTx8+Wv/l25/+7Jef/ORvP/n8y2cPFzdKzc7Dx4uEzkAZ3dkie3RU&#10;JHC9w+FyOp1AA//i7U/T+WomV8lm0zNTY8GQ32Y3GI3Q+YtRb9AtQTCK6b3uiMXq69BSo8lyvAhj&#10;iMVuHhoZfOnVVy5evorihAzBBpOFxLHTw52eiJNlap/d/OqDj79aXNlfWdsrFRqdBovD+jMz1/Ra&#10;9/T01WtXvhv0z0CQXZXNsdhYvSHgGnu9AzVaULkOaSmXAGG7h8LiSiUU7Zs706sgWkHE//In77z1&#10;9kcsI126eE0UZSBKEUWGZTGdBI2VyBfymXQulcpu7+zt7+zs72w7LZbDvd1avQZQgmVaFgM51h81&#10;ajCZ62xvrh3u71rNFp/Pq6fMCIKDFjYYDG63u1Kp12qtSDhmAbPaZh/s6z87e2YwNuj39vT2jPb1&#10;jpAEZTbZz549/9Lzz7ms1nq1WspmZJGFZY4i4G4DyuaPGK6Uyx4mEzttupzKnuIaiOUaMMTWKrku&#10;R4PDJZInQ8M9s9NjkbAHJiRG6hwc7+7sp8fHekwmbHdnKXGyJbB1q9nAd0HZq26HC0xAkxZ3WTXg&#10;JnYjPhANOK2GN792fXwwardTBhNy+Ur4xVcukBo1V0r+17/8i0dL+/vxTIOls7X2XqpYY5FPH+zd&#10;fvK0LQjbx8n7i3srWwfR/oHZC2eMDt3QeBTR8qVGlofZfK2SzJe8wUhP/6DDYzZYrDih97j8Wh2p&#10;N5KXL86eW/DFYo5AwASpIsDJ+GlBkCGbHdIbjWvriXYbCkX7O13os1tH6Vz96DTO8AqGQ4l0sttl&#10;+6JDZ2YWBnqtbjvqdkBIrVKi6RbIJcN0cRQ1UjoCR91uV6fZKhZKlM6o1VIwggHuq9XhlF5DaDUq&#10;jB4cHcUTp6DgIiG/yUjwXKtSyxlNYMaLpVIBhWWbxYTAsEZDFvNFWEExFdWhhIEggi73SCTotWoY&#10;IBykrizQJKZgqGQwkjzPttq1/qHeN77x+szklM3qqJUr1VKZ55j+/h4Y165sbKMoCnhzyO9kGrVo&#10;0Ht2Yb7b7lAkadZTfrddS6gum/HK5bNDg06zBYaxjo5STWYKXJnpMpVqhef5Zrv96MmTRq2OKkij&#10;3FiYW3jl9TeC4VBvX5/VaoUgPJUsCjyk01pqtQYMQ5GgG4U4f8Apy8xRfLenNxx0h0xa60T/+Bs3&#10;Xv7e1187vzA0OjXy1qcfnmQLLKugEoIwstdmMFNIKV93OwNLK0fnz78kC/J//Lf/lxaR/+BH3/5f&#10;/vd/lSnm/+qnf7t3tK8zSJXGYblwVC2USoWixHdcHoPOBKFautLKMJxE4M5iQchlRVh1NhtEswaR&#10;hLvbJLMpOn2SQyR0pGfiN7/7Ozab+b0P3rp39zZP05CoZtMZitLKkNTuNAGbhCCoXCmCOOA40hOK&#10;9YSidqsZUSG2280kMjt7p+tbeyfpbL5SKpayKiTiONbl2DZfC/T6c5XqxzdBsZbXtvJPl3Zw1CBJ&#10;cC5fS+YbgFqxIsIyXKtZnJoccNgtu3tHuWqdk4F+zSAS4/MiXp9LEDmtXgurYtDvbneqktyyOVG7&#10;k6g1Kxs7u/FMJjrUM3Vu0Bqk2lyz1qlzqgQROqs12mmpfl/YYTVfu3ru3NnxwcFAOOSqlzKdVuP0&#10;9FRWFNC9/RHvcH+UwGCL1WwwWWwmn8Xkz2Ur27uHJyfxer2VyeToLn1yenRyepDJnh4db2opmGZq&#10;rVbNYrcYbZZaq9nlBavN3aGFdCqfjJ9giIIicjIT52S6WM2DpOM4GvD5jXpDq9NEUSjq90/1D7xy&#10;dSHgNnr9JrvbKkhioVAC3sni8rKkyucvzddaZQnhewfCVpvW4zX7A3YUl3x+h8dn9XttOKxUC3lY&#10;USVeUGTxgw/eyeTjLNtdXz0oF7ivPlt59uCkL9I/0j+4sb5TLtUP4yecogJ3UCEMO0epQqn2mz/4&#10;moZAYBU6v3BepyG8fj8ryo0Os310ki6WrS6HhCg33nhh6swQy1RHB6Pf+tpVu81gs+oxlMMJmmZy&#10;NN09OkjDItJt8d7AIEo41ra4jd2MguoJkuqPxPqiod5IwGuzNYsNA2lbWd5FSQNJapMJRhFhnhUc&#10;Dg2By3S7Xi13JkYnr1287jBQ9Wy8x+3u9/uA+ONBpnbWxG6Lbtb8Xl/I6wfcCEaRYqWMANQn4OkZ&#10;4/e+fyPgsUCKaqBsT1f2n2ymf/7Z0kePjxf38odHyVa5aNISfrfzi68eJ7Kdo9PK1u7hzJl5t9+L&#10;whSiIH1hR8xv8TisQ33BVg1SebXbEjWY9P1vnZ2fG93e202mc4CwEgRg6eCeaCp+FAv7u626KLDt&#10;jnxytL2x+mBmNBKwE/sbj4YGAufPjfSEQySsTR5lIBZi61zmuOAwWUaHRkMxoHkKf/7jv+xyrfvP&#10;nr3/2VfDw8MbG1sao83sCu8eVV0e7cWzLo7hs8V6ItMw6SGOgVqtVqZQrDRqyWLxNFe683hxe2N7&#10;a3Xz9s1UMpHyOF2gPTOFisXhhlCsp6dHEESdjkynjsx6LVNvAf9z6/AwVy2jCDQ5OVqs17P12t7p&#10;qd5iEBHeFXKvHZ/+7NMvH+8cRsYn9Xb3aboEodr19e1sNtulu50WffPLe199upzPdosF2mQxHx8f&#10;4Sjc1xPxutyzc5fOX35pcOzso5X9X75/M5Gp3X/y9B/8w7937/ZHQ1FvT8gV8jutRmpifMhiM1y7&#10;fv7s3LSJ0vX4IwaS6usJ8WJj52gH1yCXLp9rNUtaLXTlSt+5hUlg0wT9pNdhnR4dCLjsOIwKlcAI&#10;AAAQAElEQVTIvOj1uGr1itvtTudKj59sP3q4vrsWf+enbwfcHkQRzRrcSKgep/HMXJ/KNH/rW69+&#10;741rMyORsN9///6jtbUNFMNAt1iNxMxU79hQGMfhFt3Z2ttQMLmnB2Ssx+OPHsYzKEXYfdoOL919&#10;vNju0q1Oe3lrXcKx7WT6L9/5aH37cGRstLe/H8XgYrEQcHsnR/sNerxSAc3bXFleA4gBrA2Py9ET&#10;jYxODPcN9vcPjeEk1WWEudlZDzh8srizdfLk8QrdZlEElVVehjm9mYjFPAG/g2k3Tg+Ojnf3F58+&#10;Y2g6nwGoix2ednYP+UodKVUECbZubJb3T8QHS/Unm+1SDYJR3c76xvR4dG5+3u3zTk2MjQ31yd2W&#10;yij9EWezDLWqXbGrDEX7XWZbOpU1GO0wouu0ufGJiVdefcFsNJ05Mx8KBMrlqs5oQjXaerMNw6gs&#10;CjgMhf3RGy+8isOOxSeH9+4s1Wvt+fl5AAXfeuW6xwSxDJTK0NsHNKn1N9sIZdAKAgTwjevSEkO3&#10;Ww2BZQaHwyoMtRr8s0fbD++xrTo3OtgLyyzfYUxa82TfyNnZ/gbdNDht5Sa0vLEzPTsXi8XAMF1d&#10;Wol6AyZCO9AXmZmdMmgM4UC03uBatDQ0PE5ooXKue+/22vLT9PFBaXv9kIBJg8akCpLMMSJLw4Jk&#10;pkwhf0jmhfMLsw4jPhJzP7cwOuy1nR+P9Lh1Z8a8l6f7Xr08dWV2hEIFUKuRgMOiw1xmbdhjCjoN&#10;o7FA2GU6OxX+ne/Nf/eNkfPTloVxd8iBXl1wEVKrnChyDZGhFUmCAFtaWk4vrnRv32988Gny41vx&#10;n3+wdPPhnWQh/sXd+//mv/zN//VfPv6Lt7/4D3/27s7xQaZYebJ41NN/5pe/Wvnzv7qXLCUKrfRX&#10;974o1jOqpj484yVMCoeoW0ep02z3q1ubp4kWeGowGgDHZXjOaHNu7ByurW11Gt1rV1/yun19oZAO&#10;VxS+RhHo4tPO+x8lf/qzu8dpXmsIW119FmsAUg1NhsqUsQ+/2P6//sM7b3/07L3PFx+uxBfXTzkR&#10;7/JQvgGt7hZEWNthpDYHNRnoyerRylZcp/UrssFqcyZTjVpbgnDLyNiC1ea3W5whdyDiC4Eu5rlf&#10;/1tJjAb74MAo0+m67TanxTw+NEySJIKhNrtdTxlRGOnv7dVodKCuAuGITm9yOnwWi83j9o+PTaMY&#10;fPPmV6cnKXCRdovb2jhIZ9sdjmh2MVY2FiqSqJqHBs+53QOHJ/mV1R0ASTYTZTWYERjujwbCHtNA&#10;wOa1QTxbd7p1dodRq9fCWiQ0GCs1WwarHcznUqUj4eRxvvbl/TVa5MvtsowLTa4qExxhgAgKEuW6&#10;3U70xdwD/WEdqXHYHGA0aAlSVBlMp5TqmVIlpSGgVq208uxZ0O26en4KUNRaOyljzXwlubb7WGcj&#10;M/VspN8T6dNjFH6arsbTUKGKPXxaKFQhEdGv7aXSWeXhY2htAzpJ0Esrh0+frWxvbx3tH6s4uX6Q&#10;+Ph2fGU3/8WDlZ++/aDRFLPpZg5o7IbCimo8k/7qwXKqlMuVKyjOkbgcDkKzU9BvfNv1/PWziKJy&#10;NERi0NbqEcNgJrvB6og4LP6p0b4zC9Hz53/9/7ZaWVx/8uApCbFXF2LPnfUh5WKuVMgQGAQmH45C&#10;kVDg0tkFsPehSMJuBi8jSBV48zyPIohWo3G7HaVSCUFUgkDDQf/s9KTLZnbabSaTYf9gG4KV8xfO&#10;nJ2fwxAIgSE9qSNQEgUvWO12GoAP4YjitFvPTE99++uvvnDt+vWrF4cHe81GvSJJep2GbjdPDvc6&#10;9apRT1nNxmqh8PKLL4wN9o38Wk+f2IyGaCQwPjp0bn5qYW4MVQUSFV02o8NCGXWIjlQpLQZDEt9t&#10;jo/1nzk/GYi4UEwxmbUYqlAazKDBTRRhNYMBzgb87jdefWVkZGRvb+/DD99fXlnqdFo4ihj1eofV&#10;Dhzfnr5+t9cbCPspk9Yfcnl8FhyXLp2b02s0xwfxfLp6tJd88mDFRBqvXbz6bHWtRnONtlKu0LVc&#10;wWuzAOO/NxKem57SkLq5+XlJld57/92+3sgf/4d/NzU99sf/8f++9/C2JAlsu0U3GhfPnvnaq1f8&#10;XthsgGrVLse0tZRRbwyUa2g6J9RrcCJRg2E928VkHoNUguvyNpMRyF+bGZ+bGXRaDce7W+Xs6chg&#10;eHJ8xO1xO5w24ACxLJ1KJTiBVSHo+OgEhTC9QQ/Uy+npqcQLCARpdZBer2NYptVqAeqQSCRTqXQX&#10;9C7QQpQxFAzabCazjSpXKwgCWSz63khkeGDQ43LzrJDJFWlG0Oh0nU5HS+Amg47EsbXVrVSq5nRG&#10;Dg6TNqtrdmp2dnZKq9UcHiUy6UIulwGsPRoNffeH37M4TclC+pMvbnVZwWKzHSePHizvNbsdXkZ2&#10;dxNr69tffPUAQRBJkqw2W6GYB2nSaTQT48MelyUU8MOq4nQ6J8YnVFka6I847AaWaTxbegqYCs1w&#10;7TbT7nRJra5eF2vlis1qR3AtJ6mYhuzpDwUi7lhPQBIYSJWPDvYgRXY5nKenCVDhpVItW8yTJA40&#10;D/hrNp3Z3tzu74mVy+V6s9XpMiaLGbw4putxus6emXdZrdGAb2t7M5FKgQDKsggjitdjtRm1rVrB&#10;bjU57Ra3y+rzOq12k44ifADrTJhBC1uMRKWQBaX+7lt/k0rsRmLmYNSoYO0f/eF3KROWSMYxBJoY&#10;iYEtEyDouzs5QUTCkZAEcals5oubj4rlyrlz5zGS6LS7KIKl04VkqvzWux89WFxNF2sWmz8WGyqU&#10;KhaLmWaZt9/91fLaUq1WbtYbhRxwOMRms3npyuXBoSGgrvUUAZ4Oxclbt+7pDbYL58e97jCKEtVq&#10;NRU/2lh6VsikSZy4cPay0+ptNbnjw0w0PHRpYWJqZObF6y+8/Pw1oKkuXzl/+fJZXsZd7kit0h4a&#10;miR0ZhkmOqzsDUb6R2fCfaNTC5ddgSimoTBCh+LaS5evg+4bHx549cVrv/2D754/M/+NN74ejfQJ&#10;Et6VSUTn2j6pCaj1+Ze+PtA/Fov2druMqqoEBsISySRbf/uz951O10svPmeiNB67RWbbzWrRbbO9&#10;cHX8lRevX7k88uprLxAYfPurh8V8jW6LAivIIqeAOModwDmOdjfOnZ3mmVrIC12+OHXlwpzZgKOQ&#10;MDLc+2TxfqWeh2CB0uIorMxM9d+4einoto0O9UTCXo0Wp1n5wqWxgaFem8srKkSx3F3fia9snNy5&#10;vzM8PmQw2TwuPwqhqgoDMJIFaGQkwHDC8tLqxuYu2GbwKqTixKdf3qw2m29+d8FgMIExBlKTSiX9&#10;vmApX0yn04l43GqzPHn08GBv59z5BQASyVw1UWiW63S+2uIRjYwbEJ251OZ0BttnX95d2TllFDCz&#10;xaN4Sg9G/dBoo0Vb7S6GlUw2y+jogN2mm54N/+Zvvvo7v/vq+ETvv/wf//E//pf/9BtvfuvZ0lo2&#10;m5cFeXhsFKCEzxswmwwkrlCUemZ+vH8gvL6+uvhsudPpdjrMr371ztLTZ61GI5PMkqg24A5Ojo2M&#10;DvZNjgz290Y0OAZaoK+3l9LoD/cOLUaTz+sLRyKNRqNL0wGvZ3RoGLTS2fkzVy5eyaWy4Vg4GO29&#10;ePUaQuh/9vN3L5y7IrDc0ED/hQsXRoeHz87NQgrXrmVP9jfy6fj46HA4GjWZDGC2GTVYIX1k1OOF&#10;Qp5hOjabQVLY1ZVnt25+9vnnN41G83e//a3BgZgssclU8ugkabDY58+dNdqshI4yGPXpbP7mrds7&#10;O9tggwo4utPpJAjMZNAODvZevHz+xRdfBNRZS+kePXp8fLIHHGWK0n725RcrmwfHiUK7w4Lq7e0b&#10;a3ZEhDAYbT6aJRDC6fL3L6/sajXWSLDvcD8OKxiBkR6bp5BrhGOjMmyttCBOwPYOW/UW2Wb16TK+&#10;n1RuP2FXtlQF0lusXlaE2oz0ZGk9X6hl82WjXn/p3PTEsIPSwWYLJIpwtcxUctWwJyzJ6N3Hq1/d&#10;f7a4vvf42Vo8Xdw7jP/FX/3yIJ5r0uy9uw8wlPB5PALTCfkdFxcm/d7Q/m7iy8+elYotv7ent2e4&#10;mK/UAHuQxMmhwamxXr3BXqrSMqSJ9gz4PKGrFxdkHk4ni8V8k20wmXhB4jFE0XntoZG+8RevxTCI&#10;sBpd4UBsqH/MYbL1RSPn5s6EIjEtpX/ttQkAnr96773TRBK8giG/TqvV67Sn+4kn9x4VC8lWo/7g&#10;0bPFpafJxJHdoJEZJehy9kaA0O02KoXE8YEGVsw68uL5qds373Q7LUWUU6dxisDbtUouFS9lU61K&#10;0e8yBVw2owblOi09DjfKOYGtUxrIaNJQerLeqimqnM0ljQZtLOQ1alVEqXuseNhjvn5+5qXnzn3t&#10;tesDff4ffO+N3/vhi2++dvb3fuvl6anwzHRgfMz19a+NvPRi6Pkb4UtXfC+/Fv3e92/83u9/r2/A&#10;y4mQL2yyOpzBsGt4uH9tbenx4+yDh8+yOchkgWbPTRRqyY2Dw3R5H9UJMkavbD1998OP3/1o9ctb&#10;t2/dvZtIJGRR9Hv8kWA0ny5+9PHnd+89un3/wfL61uLK5u2vHhwd7EW8XogXNShut0KxmJkX4MOj&#10;TKHcNps9uwfJZyvbS0t7H3x0f/ewfO/p/tp28ije0RrMnAQtr+1Ua7923NMZ8cHdpwM9Qz6vAUGh&#10;NgNl8vKde5u7uwVBxGUIPkoVP/ji/nuf3am0uKHRufMXnqd0dhTRWwwOlzPgMHtHB6YDvvDE8OTM&#10;+GzIGzy/cF5gpdPjZLPeMhktsqR4PMGB/hGHxaUjQCdqi7nK0d6J3WIHMv7V52/0RXqfPXzcrXfO&#10;Ti+YKcvNz+588fmdp0+X19a2tta3Pvvws8WHz3bWt/0u1+WF+d/+4Ztf//p1f9BMUpLdSZy7NPj/&#10;+4dXwjEHzTAqAk9OT/zd/+aP9FYqVUjCKARUn9/vXlnLD40PnLs6v3V4cP/p08XNxSdbK7efPXD6&#10;LZeuhc5dmHzppfMvv3apfyCIkVizTVsddkSDdUWWU7jZc6MXr80Mj0bmzoyePTdjs1O8WDs8WV7f&#10;fUwYEKMdQrXQs8219f1MrSPwMqbTmKo1plaB8pluqQgZSIgGAybTFhm5J4CNDAYxRI9ixpGRM9FI&#10;38L5C6lMZWWlSuIQjlJHR5lqHVzQqjP5k2nm4YM8w+GYDohQrd5gtFgJs4kc6HdcuxyZnXEFgkaW&#10;aeWzRY0Gspid+Yyq1xqbdfre/ePFx8c7W0ega3Z39rfXS4ogBzy4zSRYKKY3QCDf+MYLL9+43BcL&#10;ADdUQ6iqwpl1+JmJkbOTo4OxMGDBHbrJcRxlNPXEhqcm5wSO9zqsVy+eA5Bts1m67Y4sK3ar2Www&#10;Ajgo59JAK3fadYDiWsD3VQUjUYNZB7xGvR51uqwwjgDxsXcUz2UrKITrNCSGKIgKYSrqstovLJx5&#10;XwIj1AAAEABJREFU9fnnYwHv6fHO/s7a9saK0G3MTo5Z9aSFRG9cuWClCA0u2Wza8bHewV7nQMw1&#10;Mx6L+K3Xzo9PjEX9ASfNtkDDP3n88Omzh6LCTE8NUxos6HYOxSKDIf9A2O13ILGQnumWT04P7t6/&#10;9/nNLx89vsOwjXI+TZEo221n0nGNViPK8q37t5+tL6cKuZ2DnVTqwGbAU0cHXKvj9/pgRHNwUGzV&#10;4VZdXX62b3UEBoYGesLmc9M9Z+fHXDbDjSvn/uh3f/Prr742MzF+tLeUy+/93X/wu//4f/indx4/&#10;/pO//HGjXVdkXup25A6vkahqun2wnbaZHa+/fOG5q/2yDL/1y2c//dvtTN6DICPttr6vf8pqsoIo&#10;+b0eisQwtUPXD62G9pkFj9ejKFxuasD/G2+8MBTxaQg41BO2OayixDMMr9HoOl3m6PiU68palPK6&#10;fK1mC1BSUZK6bdpAURwvdlkW/BaIks1E6XUaMMUlWZIFMZ/LeH3Oeq2oQeWQCzGRitemMZIK06lU&#10;KiW32ylwTadNE/Za7FY9BEFg5ICtK9eFaBoym4O8gO/ux30ev8/t21ovHB0V5+fnrl+/YrBafvXx&#10;p7uJwlcP93eP+HqbU1W5pzdKaKFGF3q2eHp60jLozJfPT4bD1ldevRQIupZWVhWVfPJ07fjolCRJ&#10;t9vd39/XN9B/dHq0u7/z+NkjjqeHRwbn5qbdPreGQluduoJiM3OzN56fg2Cp2e02GaHJqRv7x3Wm&#10;1ezUHz96pDeYSEzTrtR7vIFOpeZy2mEMUlSI51lwkWan3WrTKIJNjQ4GvZ7EYfrJ4+0v7z7Ilcoe&#10;l+u5a8/rTXpQPIl0MlcogoWmLEGCINJMHSeknh7PQMS5MD54dnxMD8F94WAhl9rf3z85PfK4DX0R&#10;51DYG7RZ2WZ9bmro+uWxhYVAhz0YmjSZXfzyzhccWgr2G65dGnn+2kImA7C7mStAyVRZhVgCY3FF&#10;uHRmnMDheCrxbGX9s9t3v3rwiJORr+6tZYusTJhz1e7q2uHS4q7X4RsZHG/VGJaRIUwf7RuOhXv7&#10;Y0Mra1tdDt3dK+fz9PBAeGw4VCiVWF4E/UPiSD4RL6XTPof54sJkX9QX8Di0mEZk1c2NXRzXuZxe&#10;lhY3Fo8HIjMqA43Ehsf6h0w6CiTFZHU6Az33Vw7e/WLx8wd7u7n24kn+tMl+/HDjk0d7H9/f/av3&#10;vrr5bPvZXnz7JPd0+eDho2WXzcw0as9dvq7DDU+fLD96+PTGSy8/98LLly++6LSHTWZPi1Z//Ffv&#10;3X60RnNiuVqaHuvt9Zkn+r0vXA74XOSHH9ytFU9++N2XfR6jxUT1xXoEnp2fHNKgrMlMpvPJx0+X&#10;Aa0/Mx69cWXMa9f2hFwzw47hHrvbhp9bGANlPDEc+e7XLvZ6qHajKEhyINZToTvHuVY8X6+1C5l8&#10;tiOUSAPDM+XZ8Vh/2ApJtUR602CCCsX46uqS0+krlLt/8leftgUjTjq1Oo3J4uAFpVqjEVgzPzZ+&#10;4/I5ENLlpYxOp5+ampuePmsyOyvttiscckbDpU47Uyi73AGJF40kbjXrSQIJeH2gzWEY3trcNFuM&#10;FquJ1OOz5y/843/xf/6zf/nH/+d//Jt//2e//Of/x3/87//3/+cf/Yt/8/f+0f/yf/zb//r//Je/&#10;/Yu/fP/b3/6973z9+19/5Y3xyak3vvXmP//n/+Lv/OHf+c0f/f7IxPjrX3vhH/yj3/53/+lf/YN/&#10;8hs//O1rDre4d/jkw/d/mSwVWVGhG61OtfjB2z9F1a6ZUCiYgbnC3/873/cHnTICIQSFEsZ4srSx&#10;vtffNzQ+PiMJCAprMBjrdphKtk4ouMwwzXKZY7oHB6fLSzt7u3EzZQBGTLPV/uLLhzsHh09XlsFA&#10;q9ZrhVIlEulpl5s9gejVSxcnZifvPFlG9Lat/dyf/NkvgKgLR3sOj9I0rZyepJKJxMBA78svPvfc&#10;9YsXzs8ODEYJEsERdbS/J+p2uS0mBIK/+OzzSjmnCG2nW2804DDE90dCf/2nfyJ36j1+k92M7+1m&#10;T+Plk0SmDjhzpTgUi9WqVYPZ6vH7niwudVm+1emazFZJUTp0a3d3+zh+jGBoMpPsG4rlcvlzC/M+&#10;j2NqaoqyeO49PVFUncsRuftg9SBe2E3kjzLtu8/SX91Pf/7FoSD5MhlFEqwWY7TbUawGi8fp0+jc&#10;+yfNB6vlR6sQrh/MlvD1ne7OMfNws/FwGyrQUJ2GLlx8+e6dlftLR2uHBcrk6XSVo0Tp3qOnWkKK&#10;hI1jY0GXm4IxQ6nINEqMxeguFDvbB/mjdGn7uNFm0cW1k89vpU+z9Mpu8s7DZUCtFJYdioQHI75v&#10;vfHc9ET/7Zu3D3aPpqZGCJS0WNxffn739u1n9Xq7Vq+CetNgkNthCofsDqeB7nQAb/M5IqmTerEk&#10;r67S1TQz3Turhz2Z44bNYNNrtD67vS/Sn0k1TPrQ0V7KYXMrAi9wDKqSLCthCDs06APRBokmCa2q&#10;qkeJU0HgXn9hejRmFriuL2zzePWUDnnx+sKNSxMvXR0Y67VLTOn8fODqxZH+sCPmc4z2BvV6+fqN&#10;cZfHBYiHWafpVit2k1EQpOXl9b2Do0KpWG+CquV5Ea002yhOsjzTBOynlAP+0Gk2nWtU6l2mAZzC&#10;ds3u0FvMeDBgJhDBZtBhkIwhykliv9HMGrRC0E3k0ytOm3zpXN/osOWVlwevXPGbDbnrl0MXZ6Pp&#10;44299btTQ4HRQcOF+cGBmO2N1y6emRse6vf/8DfGBnt1P/qB4wc/mIBQ2uLUfPeHc1euT1IGDGiG&#10;wb7Qpcux3/zdnhde673y/MD3v3vj2vkzYY9Pj2nbja7Ew6WauH3UOM2zDxePn67UH9zftprsuVSr&#10;WmqNjlp7ewyD/d6JkT6SwDK5vKBikorTjAikUa3bRnQITEBnL0ZQnHW6jQhCkjgEy5DCQk6Lc7hn&#10;YCjSo3AQJEF6rSGb7JaKwuFhgRNR0mRL15qPNg7+zZ9+/Kd/84sHy9ube9lCset193qtUZc5yNYl&#10;XDbUit1OS9JqzF6L59LshfG+ibC/R5IQnlOFDjiKBuLUSqacT5bqxVa31ZFp1mOyO7SmmNf3xvXn&#10;TRBajWfEal2ryA5Kb8BQr4FcGO352o0LX3/h0ndfeWG6vweHmJPD5UR2sVDfrHHxqpQucif7mc0a&#10;wx3Hi6fxfCKVffjswcbOM6MZ67L1TCYRCHr6egm63X7ydOPR03JbgBQtnKy3n20Wv7x/r9LMdLuF&#10;bOGgUDqstTOQDjnJx7dOdlQCPsnmf/zzW48376Xq+8XmsTOgM3lwHm1k68ere09sHiushe1eKyNz&#10;mXq3zkCr27X7d5vlPKBYUMAFnZ20vfki9ZtfG7k2H/27P7z4w2+c+/3fuHF2qt+iMySPK59/8bRU&#10;6trtofmZKzeuXzQi2u2VbqWgmqxYtkLvx0tthtzeg9bWi4JgUmSDIpMet00VWRJRk/FEuVySJSlf&#10;qkGYttWF2h1udjpsA0hGErAEddqQBsNhBdMRkM0AzYw5psess5P28WGn04ogra4oqgjLCcCthCDI&#10;bjUjkNKsVESWcVrMXpdnemIiGg2HQ6FgyH90sC+InMfrRjEYw9F0MtlqN0SR43iG7XbGxkdr9fri&#10;8mqhXEIwGIYUnqW/+93vOp1OWJVxVHW6zRDCmSyk1aKhwKFQuFoppJMJgeMP9nbip8e5ZHJnbcPn&#10;cn7za6+dmR036hAEEubPTNutJhNFuC36/p6w+//7R715lmvWGxoM0pBoXzTkshtwWAS9NdDXa9QS&#10;CzNTDgvVE/QbKdKow2J+78RAzySgKQOe3/+db/7ej970uE2LK0/BTI71RidnJoCdee361UgkajQa&#10;UZQI+EMohrY6DIIi/QMDhIZkmI7ZZozEAvV6pVgsgI+NT077fcFcOnO4u8e0W1ZKByjatSsXZuem&#10;vQHv7TtfHR0fxk+Ol1efeQKOf/CP/g5gun/8x3+8sraKa7SNWh0Shf5g8Gsvv4hK8LN7e/tbp2aD&#10;EcfAAsX73LXrE6NDqGR4cGvjlz//olDiRBnAoFWjNXOs3KF5BMF6woFzZyYhtb2796TdLOK4xHEt&#10;VeIhVURhme42zWYzRVHtNt1hGEmRLRajHQTRQOk1GgiCUBSVJInSaHmm++LVS8+dX7h2fu783BQA&#10;i55IsC8WO3tmrjcacztdsKqEfM6Xblx45YVzo8PBnojD7aAsFh2ECJGwy2bVDQ2F3S4HhGgPj3Ll&#10;ikB3oZWV/f2904f3l+NH6cO9w08/fTQ5Pe7whH/80/c+/PLL7YOddC7985/fRzDo/PnhGy+9Qho0&#10;WopSUbxNq822HO0d6h8aHhoa8PkdLNvePzrw+AKypDQaLZpmUBR/++23NzcBsdlc31jHcKSnp3dw&#10;cNBqMQcCAVCnWi1ltTv1lImm2S7ImkWPa7W1dieRLjpdAbPZEenpnZ0747I7MAUhMV2jzmSzpYPD&#10;OE0zGAE1222r3WWw2NNZMB6aNpvx6GBPR2qmJ8fn5s90u2y7Rdcr1V/84i0VlTFCXlq6bzEZLAY9&#10;ioDyi5pMBMtWCEwK+e1cqzE2NIiqEqoqsshHQkEdqR0bG93f3amUijAE4g9FIrbeAdf5a+OemPXM&#10;5VlIA19+4cKla2cYtr69vrK5tlouFnVaqJBpc62ux+KcGBw2aDXnzswXi7lIJFKttIxmh8nicLt9&#10;BoPpNBlfXF96tnKSSCZ0WhIA8N7u1vPXnvO4vSqMgq7M5UoY6BjCtLF58uBhMp/Jet2ufKmRLRZZ&#10;TujU24SCzU9M+LyOdrNWKhVBz09OTpIkqaVMtWZHS+rtFhcBERIjbG1sp9LJ27dv0Qxz7/7jL2/f&#10;i6cLn3714L1PV3/1+Z0Pv3r817988MmXj5+uHWbLwtZJ6c6zg5Wdk52jdK7SpkV1aXVn/+B0d+9o&#10;e2t/e3tfEBTQUKEQQJqYDtfazHYSI3lO1Blsj1czuUa3wXAmkwlwOETl+6KBH/zmt//pP/3NGy9e&#10;z2YSWhKeGB9OpdOdZqteLsxPjw8PDbjdjvnZ2Z5YkCLgqMc60h8Ie4wX5gb//h98b6DX53aaXS5A&#10;yCasZiNAz0QyQ/MCZaSarcL15wde//pUf7/5N3449/VvzmBoo1Q4MmjgZqOkIZQuU56aCfb1x0RJ&#10;YJjO5avPVWno8epBOtsymEK7+8VCRa530N3d5P724drykk5DOO1Qq9ZNJYs//vP7O9t7zU5za29N&#10;hLlkVlrbOX3wbL3R4RhOAq0KRCCKEzNz83aXe2Bw8A9/7w/Gx8YPj49hDEkmTo+Oj9e2Du49XL5z&#10;/+mP/+InB4f7+Wz68f17Oxurv/jFT58+utdt1ZMnh6ODfdPjYxikGjS6Sqn0x//3f0idHqMy/8l7&#10;v/jys/c++uTtTPb08ORgcX3pzv17ZqvJ6bSvr67IUtdu1kFid3ak//r5uUYx++DRw52Dk6OTk82t&#10;DZ/XbXHpNc4AABAASURBVLfbKcrAdDmek81me7crdFoMjmmsZoeG0NpsNkqnH+rvt1lsLN0tFUoe&#10;h6O/t+fylbmJ6anBkeFGrer2OG1WU61SAsd2Wk1dura7vWFxGNOFXJuVW7S4uXfyzq8+2NjY/tu/&#10;/fCrWyvHp6mHz1bf/+xmtd761bsf1Npdm8eXzBTarLpzUvjg88flBj9/6XlWhJ88WzqNH+aLRYrE&#10;Fp8+BINgqC84POh94fmFl56/sPxsucsyGAZPjI1evnRhZHj47NyCltR8/fU3xoZHWq3W/sGOzkgm&#10;kqfgKXAcB0bdr+EIghAEKRUrTx4vKTIS7hl0eFx/+4ulW3efHicKqQybSJd2jzK9g2cyWfn+k/LK&#10;WurgqGA2B1SFRGDtyUnhKFle3UneX0yrqI7QQBrKuX/A5rIQDOtl2AS4lyRDr752udPmWRHNVNrH&#10;GfHgJHtwWmh2RRWGWq2GLPBGk06B5Ey2fByveALDx8fFne0Mx0CVEu126KrV+tFh1u3Cnn/++cGR&#10;0flzF9sddmlpDXACML5ZplEspyYnx/1+0P4SgqtPnz6WBCES8nBMFzT1/uEeBCtOm1lWBQxDqqVG&#10;b3g4n6xUSx2XM/TKS5d+90d/2BcbtxjC0dAE3eEpHeX3By0Whwppq9WuRmshMD3LiIlUemPngOP5&#10;oN8Las9u07sdTpHtBH1eCIIkgfM7rTaD5vzZkZ7e8A9/83tf/8arOCb63Ea3DR+MOX7nN56fnugN&#10;hWwoxty5dztT3HP59dNnBlFSKhTSJj0lCtzx4SGGYg6Xh2Y4ThDA/NKShpPj5PrGLiuItXqnQ7M8&#10;pzA0WyqXOkz9KHGYyB/DBINquMHhgMmCN1rVpeUnjVrJ5TJfunAOFIDDYbNbjc9dPTc12ouq9MLc&#10;oNMODwyYZucCXidKKJxdi48Nx3QaMeDWWw1KOr6hCvV6PUMz5UjENjTssdkEthMv5I+rjWIqc9Tq&#10;lDbWV4H51e20aqV8MXfCMRWRa5wcbFXKWRJB7FY7DqGjQ6OvvHj1+Ruz3/r2jdkzQxNTtrPn+0WR&#10;7+8bsFttAzFPtZjJZlOnid0WXd493KI7LcCgjEZdpVpodVpaHWx1oDNzoxOTQwCCUummwUDxPIRC&#10;0PFO1mV2KGwXUyFcxTqNLicge4eFSl1pc+ry5sHOcUrGtLPzA5wsffT5J7/81fvvvP/RX/3t23/6&#10;47+9de/ZvYdrn356/7PPH9x/vPLwydrDp+ug2hOZyt5J5lcffX6aLlfqbD7f6tAyy8PFCqOgeqMz&#10;wCOaL756srJ2aDQ5KIPN6+sJBHsnJyd/9Hu/853vf+vGK9de/8aN2bkRYMBNTw8NDAQ0JKvTcbiu&#10;ozEqpXZmeX/9MHvQ5Kr7qfr6XidRqNU6wur2yWdfLaXyNCfivIDAiLbLilarVaMhWJ4ndVAwojFZ&#10;dQdHOaMVcjpwsxGu1ZPJxG6pkuRVZvtkC8AErEOSxUwHSOqITm+18xCEUdrVvc3bj++s7K2X23Wz&#10;28HI0qPFo2crdVJHSjBSbUAaHHXbIS2OvPn189987WIsYJoask4Nm3Rqq106MZDs0pPPFh99defm&#10;8vZmReT4Yq324adf7B6mZAV77upL3//WuZDXUspIxwcNgYdaDd7thgTR+PBx6oNPysWywjNkp6UK&#10;DAnxhCripWKj1WTLZRY0dSrVXn6WPNnfs5vg/jBkN0Fum7UnFLt89uzLN8YjPieJcBqUF9gW3a4j&#10;G8fVfFMO900898KrhMaQBfVWrtA8Z7ZaZEgFjZdKplAM1VPk9tYiZUSvXrk0e2aOoLQoTsIwotPp&#10;zGazxWwcmRhw/joQqoprnf4QRGDRaPD1V19KHKe2VrctegMKqw4b9f8n0S/gJNnT61AwODOSmZmK&#10;mRuruS/jMEszI8mWZbZ3vfve866fn2yvZFuypBENw53L0Pc2c3cxc2UlM3NkZlBmbMxu/fJXt251&#10;ZkT8PzjnfOcrqbh7+eKw0ykyG4XTY94ep1khwY06hcGoVSjEPIwG/MFHdx8yRO2NV69+91tfMhnV&#10;TZLgFZbWoMIwpFZtpNOl0Em+UuwYdd5uB3dYHTwH47jI43GplQquy3g97stnT714/tw5HkV63Bat&#10;RgADHFVXiOlzM70Q18ykIiDM6PSK4bEBDMfUegPRaq+vbT17slwpEXaHp1KpcBx38ezZPnfP/tZ2&#10;PpOjuS4NcpAQ8w75VDpZMhWUSkGDWU5R5ZEhx/xE3+mxHqfJsLa8srS2hYhkE3PnYvFkLB588cUr&#10;r7391m/e++hHP/oHjoU4upuPZySIeNQ3bDPoJBDgNGrPzbrPnOalpxDigBZBZCJRvURwcdL3rdeu&#10;2K2mtY29jz5/GE01mk0E4BRsB5dITWBXiYAKo9EmVciDsUi2WCpWqiTdVitlHEUADMPSFG+jNttU&#10;F+AwHKYhpk6VjTqJxaigiIZYKG43CYNO02dzCFjGZzG4deohn6Xfa9NrJBjazaYTAhQz6Wz8M4tF&#10;oAhn1TqhySRCkJZQSJnMIqkUsDlVTrcRlwnr7RaP46k0wLAA0wGabSAZJWAWlAjEMolUIABy5VKD&#10;6WQJIF6sj06MWo2aaxc8r1+/0u9zZTLJxY21WD6HiuXlZjtXqx1HQ48WnvHR/vjGzZNwfHlx8/go&#10;+MXNhwzDIDC2vLwKQ8j09NTczOwbr78+MjzW6XKhcJSXgQH/STKZNuntrTq7t3uyvb2vUyqHBnpm&#10;ZsenZ2f1ejMEiCuFtgRV8pRcq1T4AOlU5p39cCxdD8ey2UINhuFWC7h3b2ll5SCdL5Edpsm0RyeH&#10;fb1uvUZJE5RJb262WoVSUSaTIVAXQatvvn3GbVOlYieVYloAd8RCSIhwRqOKpOo6vYpsN2rlsk6j&#10;pfnkgdDuYeDn73y0vHmQK1eUcjEMUQRZrrQLy7urd5893T6KL60fba4f7m7u0yzjdNrMeoPbpLty&#10;wXnxlH3A2qdCdPloFupwEhE+PDCwtrj8+ksvdEhqa3m5x2m8dnF2eqL3lVfPfOVb/d/4/uVCNVWt&#10;li0mzQfv/5J/fzab7YAAgmG88YYBWJugvvr21UadyRdqQyM9bp+3ywBdBjo1NTs6ONKoVsKJaJ1k&#10;1vcOOIjmKf8wGNSY7F0IXXi+Oj05RpF1pVbEQnSDbJYJguaQNgkWSwRDd0VKFBVLFSqtxayemTrf&#10;4x0X8gSPybUGI92FfD3DRIvGpWIAxfb9aQTX37j7bG33yGhxWCw2fq2klIrJeqXXaXRbdXqtUsZz&#10;tdP0cHWf6PKRFe8e+hEhPjwx1ulQh0e7f/4//lc6X4EgWKNRzs/PT07OdFnm8cNH9RpZzFWIRv73&#10;vvXW9Qun1WK0x2pwG2VOI65VIgjMra6vb+8f8IT0cGFv7SB+GObJnqQ71fn5wcvnBg0q5qWrIzwa&#10;idBCr0s2NujiCb7X5+GVPcmDZrNaa9RtDnskEnJ67DOnp1KFzn6wtX9S/vyW/+li7ou7h9lit9Ig&#10;AQDQKeW8SD05LIkF6rFBuUGn6rDN8clevUYwOa0uN4EmIPAnSrFCE4BlAChG5ArXwNDcqXPzZy4c&#10;7O5GQqFnz1b+8n/897VnN/7nn/6727c+eXD/weryYiYeOFi/W8/uEJldIrNvlLfVklapEGxU03sb&#10;yx/+6mcLd2/Gjg9TwdCou+ezdz6+98nt1GFof3mrkmmWy6w/mBwdmex1OxQSvFqvtSiqr6f35evX&#10;vA4HUa0pBaJStsyLMxSXmC3aF6+fcjl1IhyoVqsED5Qk3aw3+VGbpLsE1eVVbL3dzRXrUrGMHwIH&#10;+tznz0xajSqOaYaPtqUihK+l44PDWrFg1ipmJ4arlSwqhGOpINOsGtTC6fFej1Pv9ugNJoXT5wQx&#10;rMfjnZ7sQzEAFSpjBXr1KPVs4/gglH+8sLm2G8o2gb/+9eefLkTubGc/e3Z448F2ugZZ3KMSmcpu&#10;0Rr1WqlYODUzOndm6D/8P/7w3On+r3zp+n/8P/7d22++eu3aNd4LqBRLDquzUavzjyTEEJvF1GpW&#10;hXgHQ5kf/tH3AYirNepCoZBm6EQiNTs1u7t7VK3RsXjp2aOlyfG585fGG1S3CwKDwxZ+NZQv8ocj&#10;eHDglzBVAqjWiVAkarPZypUmKjEVGoJotpPMAiAAOx06kCMnx3Xzp4x6qUAh5G8IjA06DRr10vJ6&#10;h4NIqoOLAQAUdDtApwPoTVq13rK+nUzEMy5XT77cOgjn/9dPb/7Vjx+9+dq1f/UHb//gy5cGHBqH&#10;QTE9an/l+hmOrob8u0+ePg4nC6hU16LAWrPFdphyOWewqJR6mVgplKhwm9PI+7FDPsfL1y8WywWt&#10;yXgcDsEYZDHbpCKlw+L75P0vTo6CVr2FbtN6vRFE0VShOvvK189cem3q3HmL20WyXH//eI93UCRS&#10;Tk7PwgIRgMrHps8J5JIHT3eeL28W8hWHXjs/PTrNmxZOK4/AarW6WMzz4pJokIlIav/w+Pbduxqt&#10;iiQbZpOy1czHQ8F6qXR0vJeuVCUmYPCUlUYq+Uqk0UpZLEqJXAIiaLlWhRFYr9e//PLLTpeTplmp&#10;WDzUPzQxMYWgkkaLkUkMY0Nzg77BFy7PClGKp0IObqlNmMGBo1J637+5exgGUCSRDh8f7uKwaHr8&#10;rKdvwuLqmxid4odLXua2iDqMdjrdplYvTmcjKlx8+dQ5g04llaHnT429cvX0n/7Hf3Vqurfbrfb2&#10;W0LJQ4kSMhoRj0vh9pohkAO7IE8ICqWCpplyoaoQKIQ0hrOCRqYhEYgD/qNQzK9Wy69du9LrtJP1&#10;il4psRgVb75y4Rtfe2F0zIeJOKVG6XE6vHbz6KDRahfu+qOp6nHPiJ4fTPQakdEotVjkNpNIJYXH&#10;Bh0UWV5cWYWFYooCGq0mKgRYDpDJMIZsIyCDcAAfIhiBGk2yCwCIEGEBYTTTLdeATruDcR0UpV54&#10;5bTdpzE4dD2jo4s7kRuPF37+8c1ff7L23ufL731+/6fvfv4/f/z5j37z6D//zW//8b3b2+HMn//9&#10;5//nf//13//yo7/72fs/fvfTH7370f/n5+/8X//4mz/98fufLR/8w0fLf/o3P/3ZR7f+x4/f//WN&#10;e//nX/7lf/zzP//rd/7hz3/6l3/z23/8s5/81Y/f/81//4e/+vWnPw6mVw9DD2K57Wgh0REKukJA&#10;KJfQHKQziVNVgBGKM3ztcuKFdeDO/c77HzW/uJVd2YjzS4NanfxdGaAALgXaLbJD14d8cosCauYZ&#10;j0lx9fKZk1AmV6yyYKdJkxIlUKiXJWo1iotSudaTZ6HFpfzCUjKeqmwfsE+W6o8W96OZerVFa03Y&#10;1BTe7bSJalspBnqckq9/aWZ4yIxhZL2ebdZ5O6DJUTmfXaMWo1C30ah3cSHgcgFnz4hOne7j+REW&#10;CcvNxnufPnz0/Klapf7Kq6+Ku0CnDDh0JotOXa8CWzv1SBRAMXRpufTkceL5E/bGe6lkiME6GpiV&#10;hQI1DAbsJsAYhv5iAAAQAElEQVRmAKbGgLFh6aBX9OZLg197dWCsx66XKkrpUp63JdIZFBTp1VYM&#10;EUtkGiibyyfiqbXV1d2dXYiDPB7fhUuX1AZdPB7d3d4qFHPf//3vDfR6P/3kXZGAM5s02ULWHwiF&#10;I3Gi1dRqVRqVUqlSyFUqkmbzpeLw0KjP18NBXaPZdObceavdWSgUEBiT4FIEhCEIcnncA4M9PIbC&#10;MHh87C8WyjxKZtIpt9vpcLhNFtv07KmZudNMh3v/g49W1jaeLTyPJRKoQBBLpd/56JO7j5cePdu4&#10;cefpL3776X//q5/81d+9+3f/+Ktf/uq9X/363QePFt57/+PtzZ3nzxbefff9hw+ePnu2vLWxHQgc&#10;m41al9OsUgoTsZObn3/2wfvv1ytlFAar5VIqnV5bW8vni2KRtN1s1uv1ZrMZjcZQDtTzh2rWiXpZ&#10;o5Z5ezy1FvFsdfU4EiFIqqe3NxyN7u1ttui6xaqDEQCFEV6u2Fw98xcvTc9MNclmF+x+6/e+I9eo&#10;/vrv/3Fjc1eES1iSUuDi0f6eM1OjJMGHNkJR5R63cXpiYHDQ7bDz7AiJhIjNpONtM5UUwWCSt8Bf&#10;ffVlq8W5uLD29Nl6vdElaVG1Ibj3cOvRo63j45RMpj9z9jwqRAm6VWtWGJovgo7FrEdRKJ1OQwjY&#10;ZWmFQikQY6gQLpRSYhGcLeQphqEYjuuwfBBEGCrD8QZR40/U7TL8+xuVMsCxDMncuvng04/v3Lrz&#10;MBQJJ5Kx3d3tarVQqRY5jjEY1J1OR4CLspna/XvP87mqQg67nebJ8YGJ0Z7Zad/Fc6fGh/uNBqNY&#10;hHa7nWAw7OZ1gct3cLhXKWeGehxnpsdAjlGp1DTDaQwWtVYvlSvHJib1RvO5C5cLpWqbYmBYoNHo&#10;Xrj24ltvXZ87NbW+tXl0FBeIRJvbu4FQZGdnb9/vj6fSsWSKYthEOuM/Dnz4/kcKhWp0dPj69ct/&#10;9E++HwoHfvKzX//qt++trG7fuPng4eOt9z64d7Qb4b0iuUyTzRcrNaJcb0hkiuHhYZPFAiFAodiU&#10;ybU8b/FacHZ6vFLJBU524rEA0GXz2ZxYjMkV+MhAj1wsdNgNHoc5nQh4bMarly/JZBIhBvDfOwCY&#10;yRYXlhYbTSKeTAMQaLcaWZo8CYYj0ZTN4dTotCTV4mNeLBb5Y8rV0nIDeLoU3TtI7B2GHzzPoGKV&#10;p3+sv2/Y6/ZZDXreGlTJTKHjDCaQSqXyg6NjtUYtl4gP9g5BAI3EUrx/1m61dRotAv9uJM8VslW+&#10;P8lmMHh85swkz44wQHY7FF9zeoO+VC7OzUzz1X5m7hS/PaDa9WajzqcbR/HISfDh/Xu1Wi2Tyz1b&#10;PgxGi0+eLe8d+NO52tLadm/vUH+vV6uStZs1m9OUysaEYkEimYyna6VaPZ/L8EhQq/BDYzufitqt&#10;+laDkMkUFNPBxGKHi1/h9DA0yyeOZDp1komnSkxXWOdVBowc+o9v37796NGjpefPCrm4XIbx7eB0&#10;GE+fmr58+ZJQKApF+PLb4QCmVqusLC2+9+67kZCfP7VCKlHJpLwAKhfzEMBgAriYyz65c+/lK1de&#10;ujzfoRvR0FE0eGRUSyZHB1CASUZC/BWaLR7bqUa9WSy3ZQpzm4FadIckW7Vy/tOPPkhFj54/fxKP&#10;+xG4g8Jgt9uNx5P7R4flSpGimwqZ6OgoEggE2u1mi6jrtTqaBBAIyKar9TqQyQMtEkhk6xwIG41G&#10;kVjosjsFKBAJhpQK9fFhmFcbLrurw7bsNq1MChSyZKHUTGeKZ85dtDl9KK7YOQ4GQ5EPP/wklcpv&#10;b+0atarvfOONly9Onh7zPHv4sNlqdyiyXs6m4scmLT7Sb5ub7B3utcxM9r1w/cIL169SzXqjkufV&#10;yeP7d3gfob9/8Ktf+bZErNEojQJUfu/ujtPh8/kGwuFwLHoklkHbh7uxTPrw+OjmFzcXllZaJBPm&#10;n56g9QZ7tdqQiIRjw0MwDPBAzVdeu00JBCiKwgDYFeKYSIBlsolMKg6DHA8L9VqhXst12Aa/FnXa&#10;dP/in/3B2GC/XCaRiMQetxvigK3tLQzDStViu9XuH/Cp5dKTo11e3NstGrlMyK+Pu3TT4TSeO3fq&#10;8uUzGp22WCP4vJgs5u9+9xvpbIvtQrFksdhgC00OxFUtFk5my6FQOhbPTU/NuFwukQDn18WHe1u1&#10;WgkVQP7g8dOFx3/xF3/xn//0//O3//iLv/2Hn332+e2jo6ONtXUxLtrb3rl982YsEhYIBFqttkm0&#10;Zk+dM9td4VhGo7dbHQO4zKS39BotvtGJuVyunErmo4lCttgQS0Vf/crX+Ao6OTpZXNim6OaVaxc0&#10;OqHF6t7dO2mSXUQgLdRIncGpVOunp11vvvyCRacs5LMsTbusFpNOjbItm150/eL844cPeKut1SQZ&#10;tsOTVKtJAF3AoMFMeuPy+naTBKo1ulJucl1ALJHgMpnVrU7lCwaLdmjQ/U//8NsD/TaXQw91KaJa&#10;EsAcbyRb7bbni9sPHx8zdLeYK2YS8f2djUa9WChmaIbiE8fHJ5uJV0o5nmiymbTXaXz2+Pni4+W9&#10;9eVOu6qQCPhbKxQqnVo/OjK+ubnNy1GAgfkmMxmM6UxidXXt/v2Hn9z4/NMvbt649WDnIHDj9qO/&#10;/cmv7a6egSGHSCA06LW8VwICbLGQSSVi1XJJKMR4prHazO16LRQ4OdzfNlv0PKEgAoSiG1S7xrFN&#10;op4RisnBMfGVl3pNFpkYR9stSqXUaQxmiVJusdt7+vrcbmculzk42OMVxdGhf/H5kgDFWD76jQbH&#10;cOlkPJ0KHxysikS0y62YOm21ueX2Xq3NpU7nIwgOn7k4ojaqegd9uAQ/8gdu3r7/f/7p//V//9//&#10;67/9D//h/sMnXQC6//AxrwRImo3GchKR+mD/6LMbn0Sifgihdw6WP/r0l20yUyicVCtJ3tZ1urXX&#10;r5+anR4y6lQIx9FtEuoAK0tbOI7ztWQy6MUCgd1gdRjsU6OTXYaTySUkRZycHM3MTClVing4XCpk&#10;7tz8ZGnx8d7ORiwZkyrkjSbRJFsmg8Go1fFN8S/++auzc+NEs8ZxTCYd4xtEr5Fdv3z2pevnJkZ7&#10;lxaek22arxynSyKRCDodAAABBAPK1ez0eO/IgKTfpx0d7hfjCAyDcpEEYAG+ingRkM+2UunS9NSp&#10;bLrAG/kOl6Ncz1+5PuHrc166evb02Z7BYdeXv/r119967crVaaOFLzpIrZeNTozbHHK5EtMZ9RRL&#10;i2VCmuOSeTaW7ghlCCDoyLWAVC06icefbEQ3/Tt6p0znQNLVfJWpiA1wC6pFS7lkrUwhbAtswdIu&#10;JkEKtcb6XrrFAHWSC0WLiWTT6QQAiI6nOwqlTKcE9Frg6uX+K1fn9XoPRUH5bNV/WBXhgM8LYALA&#10;qBeJsaZK1v3214anpwafPlkulgCH21WpNWQyIR8KtUpcKacS8VK9Chh0MqoFCEWAxWacmzNdvdYn&#10;kRkYQJQpNjVqDS5CBTAz4FW++cr4/OnRvZ2VeCK4trr+5PEJ355ch+Zdtg7N8NglFuGDA3KZHLU5&#10;lBqdiKQrEAA+e5yMxaK8XxnPFH76s89K2ewf/+BNswrIhcJEqeCwylUKrNkC0hmmXAFIumOzwyIx&#10;AHQ4otLYXo0TBUAtBl66OPTtLw1fnu8/c6rv1GyPXg1LxRzEtRPhYCWfUSuFVrPKYNDTFJvPlbsd&#10;APJa5Ca1wKSSKESCDsM8ffp8bW2xXMmUyjm9VvbaS1dSidCzx7etRhXH1va2lra2tj6+8fkvfvPe&#10;L9758N79uw8f3V3ii+j5wuMnS4FgPBoOijD4O9/4qstuW1zaePRsVaSSV5u1CkE0yM6eP/5sZXd3&#10;L1GudlpdnMNkMp0JxSXe/sGXXnwVgXCxSJbMJe8vPo4Wi/kmnak0Xb5hfpyolBt7x0mtY6hv8tzE&#10;uavjZy5bfMOuwTHP8DAo0tOQHJdZEExptvUKxGqBWNlkoDqLSLRWpc5cI4h6qwAg7QQ/tlTq166/&#10;/urLXz5/5jLXgdZXV9u1BtwFKvmiSq3gu8vncfR6nBgI8TuvXC6CwKTLaTAY1Gq9utZqJXJFqoMS&#10;beDB4+VYIre5vY9hcKNNrOwcrB+GGUTePzqbz2dLhVQyHrx45fzC1uaf/o+/KJZqKCSsl8r5VJJq&#10;Nm16VbeTt7tEZ+cHJXLGYJZAYCubibZbVa1G1u20s+kUgkCQAOaLWySBipmQXiGemxwvZnK/+dWd&#10;hcXjRluk0PkwkTlfgJIxgmkzHaat1cn1JlUhn2gSRavNCGOwTImT7YbP6TZqNQIEyuWTMNx1uhwd&#10;qLt7ctQBAV51pQqZQDzhj8ZBXNxguM2jQKvVUSu0PNboDCaSgbuwZHDsjNk5lEyWRGKlw9XrdPl8&#10;vj6xWFHMt4L+4uFeulHm2gRp0il0Kmm33TSp1TDHJhPHEEAKBTDPkQIAnh0ZN6n0KpFcKZGNDvYp&#10;RKgI45KZeL5aKGTLTx4sdVmWodqtOtnjHvI6BnKp6sjguFapdllt1UL2a196EwS5ep2eOzvm8Hii&#10;yUwqk2U4oNZkkvlKOJlbXNkSCEXFcqlar/CjaKaQqFRz5WoumUymC0yx1iEZJFcgD6P1WIb1+wuZ&#10;RHVjZ79C1N0+u0Gv6O9zwxDrsBuMRjXTAYwmEy9tG6VCLpPAMc7pMp6fnz19ZkahEPd4LOfmRsQY&#10;p5GKfY4+ska/ePHyxXNnu0w3HI7aHVavz00yqEBimL/8olSplWmMB/4gy7ECMTozNTE2NkbTtN8f&#10;YLtcg2DKJSqTKMvEErMRBTtAowU0GJATAp/e9f/vf/pX0UxTb+kzGnvW1v3vffRgdT/CHzaWye0d&#10;nKysbfAS/PgktrYfQmRqGhAEo5loorS5FsIgA+/d5ErEp7duxXMRqRJptlIrS8suq1qjEKIoh0sw&#10;geh3rAkD9Nigx2MzJMNHYlyo1ah0WrVYKGA6HaYDcgAwPj7FMMKDgwyKqVeWd4/3ji6fPQuyLAJ3&#10;j/37TJfUaBT5QpYDAaVa6nWbtGqhSQWJIMZsgLweWbYQS6TiXYQLREPxTHpzczOVSNYqJL/ONpqt&#10;mWKrSrRxXLK8vPh84emTJ48+/Oh93hfoGXBK5ajdaZqZHi2lo7Vc4htvvHJ2fOTi2Wmf0/jC1fmB&#10;Hs8/+8HvXzk3//1vffnNF6/ODA1AFOk0ql+4ek4qFQ/2D7xwbi7t348GDivljFYjnb94ymLVZ7Np&#10;s8lerTTisTpLMTIh6rVZL527qFRqUUyEYBKi2Vnb2BMKMYpiB4aNrh7n3naSoeUcqCiUW/VG03/s&#10;5yvU1+Pr6XcbTGYhLvzko48nB4eNClgmhMAOy7OjAgcG+gwmE6w1KDLFbJOieXp98dq0EOmwbLe3&#10;dziRaD24twR0wS5ZEYPA1JDkwkzfN770Jm8Jt0j2F7/6+Mif9PT1f+O736YZsEU0QaZqVnAqtCmG&#10;2pUs/eTe4we3b8EgJI5WSAAAEABJREFUNz03XScbHX6SqZfKlRJBEOVCGYMwvm4VSolWp3T4XPlK&#10;5e7jhU9uP0kW2skKI9M6zDZjOBRbfPw0HDwcnXSDaKt3pJdgqXK9BggEI3OzJZLdOUnIDDZMKMAx&#10;AdcBbt58QJMov7COxTNEq9ntUlqjUq9TlIoJop5SiDi1BNAoQJLMVOspqRzVaaUSCTfQ45DheCQY&#10;4QnP5XIydKdNdVLpwvbOIV9amFiczxU7HbbX5yGqBY0YnZ8enJ/qu3hm1GSQZfIhl9Nk0iu//50v&#10;nZ4YsGiFvLX8+gunbCZjLBqnKEYAg81y4dzsFNhhCvmGSqHI5XJ8alAYNOq1XJcVYni1SnW6AgAT&#10;CWXqQhVIZYhotp2rtWUKqUot4ccGsUSk1ap1Wl4nWcGuaGlx4/Ao3CaRv//Hdz++8eTHv/ni3/+/&#10;//Hmo831ncD9h89PnTmNS0QtutM3ONntiJcXdxEQmRwfvTjfPz01wnRps9XJsIKTYOH+s50GAzeI&#10;VqmU7rHrLEoRQtctSplGojTpLaV6U6VVXTwzdvHUSD4dtph1Tgvf+V2tQtzvs73+0pk3X5m9duGc&#10;zWpVGwwtFjg4ildrrNnqzuUJkmY8AwP+ZGr96DheSoUTJ/7AbrNZhSHYYbX19/Y0KoVKMSXCAaUS&#10;wAWiTCyrwGUww7LNejWXc9rsIADUa0ShUDBqNfOzs2M+uxwBRQAw4JQ5DEK5sDLglWXSIZIkZyZP&#10;cRTHv1mr0tHFUrfZihzuylDQ47AdHO4dBcJ8YR+HE+/fWF3cyj16nv6rv/7Q5x6YnpwgiXK9UdYZ&#10;1QaLOZnLqA06XIQrlDIRBvd4HA6T5vT0YK/HQhCtSCyF4iguhqUizuuWv/xyv9eLmbQ4zHRRVghQ&#10;Epd7rmfwDCiQMABTb1bypYxSLoaAbhfowBhqNFvr5Xq9WNBIcY/N2OM2qtT0i2+MTZ12C2VtBsxP&#10;nurBpUC5nsdwLJNPl3gWycePA4epfIbo0otba3qzYnTMnKlyP31vNZItTJ46r9RaQ8Hi/m6tmEdm&#10;zs5XiCZ/Fv4KUp3Q0qOO5fbLtVi1nrVaNBRZCIV2RTC2trC98vSIIbodhoYAYG87US4UYYiSiAG1&#10;UoqAQKVSlSt46SanyZZUIlxdWdIbDb4+L9luGHRqftTxuAfcPWP5SpvqdhvNdjRa9Ln6X7/+ghiC&#10;9jYO2y1WrzdCEMzR9IVTs7HAYdC/U62k3S4LvzavFpsSXCrE0C4N9PVoJmeHaa6qUMJuuwqHu7lE&#10;VC7CAZrTyyQSCNDiEAagQom8WAVX1pNbO5lWC7GYzA6rdG7aMT1kGe0xWPRSg1Z6sLMSC+yR1eRr&#10;lya/+cb8v/2jb/jMSq0UOX9quMdjmJ8fmjvlPn/G/NU3LN940zToRL/2Wv/3vzN14YJ3YEjmGwQy&#10;FQDB63aPwGgHtFZYbQEMTqR/Uq8yi6JZIpQs5GpkukycBPjSBDQ638Z2udlSZdKAXgl7zfLzp5Rm&#10;DfTyed2ffPfs9IhHp1ZPTsy5nZ4XLkzOjQJnZxVfen3y4ry5Wov09akuXOxDRVQkHnu+UorG+Whz&#10;4RCRiJJUA5BgHaMKASig1wVYjNzoMDA7pbBbcItFs7F6dBLMrq3malUe9jA+gm67Sa8RoRDDkDUx&#10;DtM0IJUjly6bjUY53/V7/kQsV+NJluSLE0VRpNPlyEar2iLpQqJkUgBTw8PjIwqdAZMqgQ8+uJNL&#10;pr/+xjUJAnUo0mLQeDxmgwEVIIBYBJydN37je9Nf/V6/Sg+028TZaf3XX7NemnD2WeQGGWLQCXjw&#10;5K+PYkAyE0vmwmqdeHKq5/Rcr8utBhA6V8m1OzxBkZBKhuMoUK2mN7eWk8k4AgEnx4dkq3nx0oXv&#10;fO97qUzqs5uf8DTwOm/6XLxw9uw5XnnwPrrJbnN7nP39/WdPz01NjdvtNqVKqVVr3E7rQJ9nZ3Pj&#10;8GAPgsFCIXd4uA+ikEKhIPnKBEAYFWRz2Wq12iSIerMhlgrPXTinUqn438/OziYSicOT/RZFyBQK&#10;sVR5FIjtH56AIHLEs1k6EwhHNnd2VtZW07kUyBv4GGqxWafnZidn51w9vDXZ09s/ePb8BZfTjfO9&#10;S3Hrm/t8ZH29fVWiBUvkGouHBiX8Ri+cqISi+WKliWAiDBMq5fJWq3V8EuwCUDIRCx7vU41ql6Ko&#10;NknSVAfg6E7nydOFm7fW2Q6SzpUqjVbPwPCLL782M3dqaHIKQAVz585dfeklkUJy4/bHGoNiam6s&#10;RTf+8q//8tGj+0CXE0DIUF8vwLKtemtiyCsUdiQSwOXWAygtV0u6MKkxyoaHvCjKNZtVnsn6h/vL&#10;lSIIQ9VqaW9nDeQYtVyplqvPnr1w+fLpQqHy61+9nysSACqvNOByA6jWW2KxGBMgarXSZjFptdpC&#10;saxQqHgyq1TK9WqNarWa/CzfJBmGwsVCqVwJcFAXADARLywNXQTbC4Y39v2JfDlXrKdzFZLkGi0m&#10;ns6ZLY7e/uEuBx8dh8/OXxXgqr193jrMZrL1VKrqcAyKxfp2EzSanKOjIzwRAhwPWEghly0XSzar&#10;2eGyens9l69dKZVKG6ubUBdbeLbebnZZEoSAbrfTshiVyUjIarPyXzQD3Ph8/dMbK/cfPOXl3sra&#10;eotsb+5ub2xty5Sqv/7R36TTsRdemtOopbFIsL/PC4NcKBSKRiKHx0eZXE4ul/MZk+JCk1ZB1Aoh&#10;/0E8FiRrFZNBb7XqMKFErTUrtCZUqEKFCr3OdnwURBCY4xiyWbKZ1L0uayoWrjfKg4MDIAw8W1zb&#10;OTiy2D0e38jU7Lzd4ZPIVMlUIZUpyeTabLbUYTs9fUO5YjsUL/MOZbZYOw4lS1XyhPcxU/m13eBJ&#10;vLS+H9w5CkrlapPJpNTIUIyrN4qZbLwLwSyIqCwuz+CMQukoFZtymUinlihVgFQihBBsYmqIYoBw&#10;vPneZ7fvP1u//WAlnqxt7cbZDtbbN6pU6S9duTY3e5bvJaOFL15MJpM0CAoAhbhIoTWYTQa7UCCT&#10;SvhBzsjnulytuLyOr37tolQsCB37j/aP0vFsNJg4PjjmXWpciDUbDblELkAxBETUChUEIV1AqFBY&#10;EU64trSDIQqGAvxHoQ7JLj7ayScSIkyQiiRj4Xir0QZBuNMBtFoxDHMKGTw6YB8dsF44M3zh4rjF&#10;Kh0ZsfuDAbZDIFg3HA02iDZDN777jdfq9SaMYkqlvE5QHICEwnEUQV9945XBoV6arnW7vMlUPzrY&#10;/Me//cuAfzuXPNnfWJWKMIlIaDQY/YdHS0srwUBYLJYxbTLIJ/I42CaanQ5ZrZZ5I/zpwnNciOs0&#10;Wq1S26E7YjEuEAhCkUgyk11a2RYKJW+9fm7+7GS5lKlV87fufHR8tD02NqRUiQXCzsSEb3jYeu3F&#10;aZ1Bxjej12eTyWR0hzLaTEyH49G63SZXFpcikYhYJBUJJfy149Hjr771Yo/L/Or1SzMTvtOz/Qat&#10;9OVrl90uB/+S4DAK0WopNjM2bFRpuhTn3z7a3UhSRNNuNnz7S9P/5g++2ec0yUWCjz98d2n5mcNi&#10;OTU9qdWoLDbz+YsXSIYtlSpcF2y1W3x5QwjQphmep8+ePiWVyiu15nEgEYzl4pnqp58/uPPgyS9+&#10;9Zuf/vLXGzuH5Xpra2+PAbhSpUaznWgicXB8/OjRQ5vFArIdtUoml2CtFlGqlvcOD2gWsFpMo8OD&#10;fv/h0vK62WJMxqOpZNTrMr/24gt6tT4YTUUSOY+v59TZU/ypUBRut5sCAQzDYP+Ad3RsUKGU9g0O&#10;aA06l9OpUsn5q2ezmRs3vkjE4n7/8ebm1pPnG8lUOV9q88AbCKf5RDAArNYbRBKZVquXy+WD/b29&#10;bocQ4R4+vNPpMADQXV1+/vknH472e4f6fIl4SCYRmw0mlUwsE8IqKTba6xJ0Gj1mxevXJ+FuWyxA&#10;UBjGMIyoN5r1Zr9vYGVhq1ho8lkjO8zYWL9OZ/D19NTbZJ1o2J2O4xO/QITxD5wr5Iul5s5OYG/r&#10;WIiKO7zK0Zv5Zpcp1Dq9SqO3Hgfjj5+f0B14eX13czd9EoyGooVfvnNndW1XLOUfXIkKxEcniVy5&#10;VW9zlWZn+ziVyNVcvH4BUZ3OKEDgaiHPh6pSKHQ6XT4dMpmCpUmFBK8Wi+lk3ON1zV84c+XyfLtF&#10;dFmGbBBEpRYLhBiyPTbuMhrN4UhChEsIEsjk2sur67Fs3h9PJHLFL+7egyHE5XIxHOcPhSmGxUVC&#10;i1k3MzXQP+SRyMST48NksyYWwQP9Ho1Cmo1F2tViKprQqvGgf21t4VMpUr16rucH3z775itneaPR&#10;rBPiAhKBGixVKRcyD+/e6+vxGXQqzGKIRo4DB9u5VJxvpdNnz0/PTQ6ODJstuldeOfXiq6ctTpxo&#10;AccnRyDM0GzNYlV1ITIcCySyKaVCxpuUmXQaRgVKtXp0YthgEkulgEEjp1v1Qi6m0gqUOkRrQEkm&#10;L8C7PJ4kUqVgIPng3uJ/+k//6z/9579a3z4IJ9KZXIGnMKlUEo8nU8mcTKrgma0LQm6vV6mWtakC&#10;1c2bnKK5c0OVZlEgwS9cPl8q52/cWOG6cLHQiERIDqZGp3p7hhzVdmHHH6RBfrwRTc6OzF/x9AwB&#10;mLTTO+BWKNUff+o/PKYOjw8CkaO5+RG7y16pFHExyHT5bkv2DDs8Pi/J96BIkE6ldvaOUilgeqpv&#10;fv601WwZ4cMuAjAU0OnELEgcR3bqVHV9exdEulq9Tqs3lqv1g6NDim5/41tf9/Z4ERh+8mRjdW2H&#10;YtB9f1KmNgvFaqLZWVvaiQYix3tHarkRZAV8e/Jht+oMfM0IBOylizM+j83rtoNcp0W0woFMtUDI&#10;hIBaIeK14W9+u5pNp0aHeieHvQKIbDUaJp3Y57CZtUq1XNZuNmOJWjhSgmF5t4Pnc2WSJJ8vPOG6&#10;5FC/027WmQ3yoX7XlYtn5GJssMf79uuvXjw/JxPBtUIa6LRHBl1DA45er51p1cwasUGJ6hXQuek+&#10;j1Nbq6aLhbBMBXsHTV/9pvf8/LCv1262aTm4gwkFGoNRotbFs60uB9QaDCRQy9ROiQwVoLLjw1i7&#10;DqwtFts1QIlDVp1cDIEHWykxzjabmR//5LN/+MmHf/sPP/n5z5eOjjbNBqEQrgf868VCSq+TIxAX&#10;DgZ4YOQAiC+qRAogiDaGAT6PYmrcYTJIB/pM16/gZ+ZM48M2vQYE2BZRrzbrrUwGcNh0HpfYbpFx&#10;NAiyYCqa9u+mDnf2csmkyaBxOTUSESbFUZlUaDZby5XWwnK8WCHYDsJXlFqpIFttgBdGXPd3f0Zg&#10;kqcjfqTbpkh6ZNg4Nmbtdlq8eaZXy4w6STYVatfyHptGIwX4l0zcDp0sZZOHAv45XbjTojDphDIR&#10;wxAlEQ6BUKdNNwiy0qLrcrVQqRLKFUK5FK3V0jRT74JUBwIwoYgfjKCt7Y1A+Nho0124ftbX75LJ&#10;RBIBcnZu9qXXXl/d3z1JxniAnloAABAASURBVPvHRhCx+DAQjqWKdAfxh6JEq1nl8a9FKJUyCAKy&#10;uVyrXdMqRXIJNDLaVyxl2Q6rUfF1xI70OSwG9dz0pMduB1hKLIK+8qVX3nzz2uWLUz6XjiQyLFVR&#10;SAS8uPzko48Wlp6aLOrXX73K0yrTbvicThzFJLhIrTck0gm1SiSAWq1qDOLKAz7jpbNjDpOSbOQC&#10;wfUnz29sbz29d/+Tm198tLG+FItEYQ6QwGKf03t47F/fPbzzbOM///mP/+7nNz74YvnWk/13Pn72&#10;20/vJ4uNeLrWaJMADBmttoPjaLnWRiEM7nZ9LuvFc6dwoVSpMtfrVKnSIBo0wAGlSh3BcFwq5Rnx&#10;8PgwFEvIdXbPwKRQKP70k9+mM7v/+t9/7/wLMx/e+pg3wfUaPcoyCgxwmTQ43B0d7P3W119RKREQ&#10;aMACLhKPBBOxMknAQohkGmI51NtrE2BIIp2qE5VANBgKhIUYbtBp5VJZtUhUy22a4iQi8avXL8yf&#10;GqMZ6tnKJsEgSqNT73A7vb4G0aqWqq0mvbvnX1ndjccLElxxeuYMDzT84/uPg4V8ZXv7IJFISYUi&#10;uk2zLNgBxOlSq9zqCKTKdK4SCSUEQnkHFZdIgIJwWCB18AsIh9lhM7368nWtwdQF8aHhc0PDF3OF&#10;TosUmKx9NlePSqeXqeW4TCrTSPVW5eCod3B46K03375w8YrBZAlEwtlikafndL597+HK6kZleSlI&#10;tBCJTCMSYhO9XptGRjOtJsuqDU4WBDAJ6I9VKJBlYBYSoXv+o3ytarDZaA6wOKwMXSnkAlajZNBj&#10;phrF2dFBqQg9OzNlM2h7PHb+f30Oo8eq67VbxgcGeqxOmO7IUcyqV0kEaLvVFmA4L/clImEum62W&#10;yzqVXK+RnJkZOjXZLwC7/V7fqakZtVqjMmiaLPB0/eidG09+89Gj//5X7964tfrhR0/v3t344P2H&#10;n32x8s6HD6LZ6uq+/zefPvrg7nK2jR4mq3vhrD9ZPI7lA6nSveXN24tbO6FMJFNJJZPlYjaeCIIQ&#10;1W6XYQSQqLSRYvPXXzx95+bCrj9XI1ipDGWYGl9gDEUqeG+2WfHYESEO5GrAg5XtvUgOk+p++Ic/&#10;fOWFl2mC0asMZoOtUmsenBwjQmj+zIgc74Bct1pt8HMvBHIYyrnsJotBNdg/IJPoCgUqkytFU6la&#10;rTE0MGZQ2dkmyjQhg8aWTGQbBNNsgjq9q1Yjd/cPo4lENlurVKFYmCilSRxWEAQJIxDPGWK0+9qV&#10;oT6nNRtNIaCwSyMwICplqnSLYSiWpeh6OTPSb8Kw/MCASiwCsvnQmXnvubOa9YUdtlnWKAEYAibG&#10;XEadTCVXpFMlBMFT6WI8XaI5RKHRtKgWArMuuwoFSxsrt7dXnvV7nA6TXCYDRWI4mU59/Nnd2/cW&#10;0rlKPl/j58ylte1ImBeD9Ug002iSqWL5Nx9+WGu2+oaGY5nMwsp6Ol/f3jkBOKzbgVRqE9/L6Uwt&#10;dBId7HWMjbjFcqRYTWAY3e2WWkSmyxbVWkJtqNgcpADPl6pxBOvkCnGqkxoZd50E91AUFoukarlO&#10;qzG6nB5etDVbbd62UIjZN16ZcVjwWGRbLuXUcqFCIubHqXqxStZq186N9VmVbKOGdQCYYgVMx2cz&#10;ffW1Mz0uHwZwIz4zVY4Lwc72xlKtlLIZFW6j7GR7pVHJLTx/XK7lRyYmaUDxdD1eYeUn6QaHA2KF&#10;iBfK5Xzulz/79ccf3Hm2dPxkKfj3P7+7tp9qAxCNIXuh1MOFhD+eZTi0y4HlSg0BOgoJenqSH06V&#10;IEOgUGdsxIPC3PFetFrooJDIqtfzj2pRyk6PDlya7VEgtEWBKfiwtav5XGpsaozvvplz5+YvXnC7&#10;3A67PRFLSiRSpZJPpLbWZOpkR290u7wjFy69ZrG7X371zcuXXk4m8q0m3dfXb7c7cJGEBeF7z44e&#10;PQskcx2SEUbjzYNA9JObD/f9cYKCD/yxd96/cefhQ4PJ/NKrrzTbVCKV5q0HjiT3tjZz2WI0keNg&#10;LF/IvPXypa+9cuGlc1NyhJSx5VfPD7m1sE7OaWT45PioVqsmGk2IQyFW8Oz+skKiwcWiUDSikomm&#10;x4dUGjmEgD1DQxK5grdscLFEa1B99RtfYVi4wyAvvPAKRzMIwA31+U5NjjrMGp1S2KrmWIrtdoFH&#10;T9dBWEp1AH4R3zfslqnR5a2TT754lMw1D/yZ7aNkukoHU7kCQdSaQDSZW1jab7YxAFR0ASkHYhwI&#10;DI70CYSwSCJdWd/mRxeagTbXDzo81TOt1a21UrXYPzDUIOgHD/dTyZzX7bGbNDaDemx0EIS4Ltjl&#10;cYODAF4yUiT39Enw2cL+6MgFldpWrZGIWDYzf1Gm0WsMRpNBD3KM2WqiIQYQtnuHLQIZVKsXzAaF&#10;RgZdOTP8yhXfW69MnZk1Xr9ivXLJCHAnKBIjGmEQIKQSkUomfun6uFHDSlGq3+f0OCxyJU4ljlOp&#10;E5tNOzY00CTYTz+9u797HAn5eTe02y6o5AKlXIxLAIEMVhqE7W4ZFTar9UQ6H+3pdbXIGtP53Vbt&#10;6eJKsljePNwRSLso1qiX4g6LQquEKCoN4HVrv4HsdKRy69Ol0JMlP4hIlSr94X7rYCcbiRSeLa4f&#10;HYYiofjRYRhDJe0ml0yV6gSztXd4FA7sh3c4aaN33KC1SMkuVSW5Yq0TOEmisCQbBcInOau5R6sF&#10;9w9LVJfX8HFQ0J2Zs82d9gajIbbbOHPWev6C1mpjOLBwcLgnEAKDo8DLb09a3XyNQ+VSiWxRhUxK&#10;LATsbmOhXtgLRDcPI7sHcYFY1ezAkAhYWD2q1ssCHMMw6OKFMaUCRVAKRFsAzlXp5KUX+vhJ5h9+&#10;8dvNvZCfB6Zy5cHjB3v7u329g2ar2+v20jQWT9ZCsfLipp8X0rlMrUNBHAXm07XV5d2bt56m09mA&#10;3y/C0Hat3Khn9CZxky5xQMuoV06NDdYqQLMK6GRAPh1vUqDDq8hk6mdPncXAtgSltWrg/JlxnVas&#10;VstABGw0eUgAxiYH9Xozggqm5iaiiQiK4OlMuUWyFNXW6xRmvZxslgQYxHEgb9ilc6Xf/Pb9vYMj&#10;j9dB0tUWUakU6xqpwa6zmdWGwb5+gUicLTboLiqWKyr1WjCcLlUa0UimVm0V8rVoEHh4L3D/fuLB&#10;0wD/HoVIhkOy4/1iNNz2+xk+laE9SoUBP/i66ssvC2waSTGekSOyLglU6vTKbpBFgSYLRNOAyQlI&#10;VKhUJbA6jQAMKDRCBBP6DwsCzJROtxt1RoTBsxMATVXcdjnvjXJgHUHZWi0tk7MGgzCXi9AkV6vS&#10;RL2biOXlEkCjkGJgt5qtK0RajsQTQbKYBgSAVIihCMyiIEPzbm+HYYh2vV4dmxjv7TGwDBqLlnd2&#10;cvt7Zf52Q25fn8XusqpHBx02nXTAY7x42su2c3JJR6cW5LIRolUeHfWOj7oFIDvW65gbEV+Zlfaa&#10;dXa1Qo0BF6f0vS4VS+ei8UC6lMQkgnK9cRxOhZO5XDlXbxYgjNYYJBjCFMvpXDmbKaVjyYQ/UN7e&#10;i6ULTWhoZOLr3/x2/3C/379Pko2eHvd3vv2t3l7vf/2z//Lehx+US+Wtzb079x7evPPow0++WFrb&#10;0euNLMvVarVKpZrJZEqlIi4UKmVypVw6NjJ07/6d5dXljz9+f2n5Sb4Yy+Qj5VqJpmmVQtbtdngE&#10;fL6wcPPG5/fv3t5Yf6aQYbz0j8fjz54+ffr8+dPnz478J/l8XijEQa7L0ZRCLOZnzWqt1mi2nXbr&#10;G6+8yKOJSowBnRYKdc7MTp0/Mzd/bqa/zzk2PnDl2vzoWK9Kiff2OEwmrdWkIqoFFGJ5xQ/BHY7r&#10;8M6OTqch2zQIIaVyo1ZpqNRSmu3SHS7PxyZTbrY7HAi12xSGCcvV+tFxZHfnJJ2qIBCuVGiMOkWX&#10;6sAAEjwJ+I+P+QtevXZZZ9QvrS7duX9z9vTEv/2//0k4evhnf/ZfYpEQ32YQrxcYxm2xsTS9v7uj&#10;lEkXnz9t1KsqtZJiyEQ2nS5WeBswEIsRFFkq5f2BAMt2cF5ikjWlSgxAnFKt5YmH5dhavRIOh1ZW&#10;Fvf2dsOBoFqt7R8YMZntyUzm6fOFbLEUSqZOgnGixYolSp6H6q0uQQLRWPbZ8oY/mgrFcgKR0mB0&#10;uD29rSYpxDH+4UmSS8STEpHE63KPjoyfP3/h93//B2NjE06P22Ax2xx2nUEPAWy7VS8WMk8f3vvg&#10;nd9mU9lkIh+LF5QqXpM7dvcPg+Eov/XzeJ0CIaxSSFGkm87EspnY6trK4ycPNjfX+ImnUirJpcLv&#10;fevN65euqeWoRKwNBLOLawckg0EQplYqEahjMmqIetukM7mdLq9D3qgUVQqJEEOstt/97fjG2mq7&#10;SSRjEaFIMD9/Zmx4oJxPKSS4UipymvR0o+Yw6UGGZMm6Uavo99n4TDksJv6+dItSyOWFTLJWzsIA&#10;K8FAAURW+E4Jhx28t2mxGI0mBBOks/lyqUq16XA4urq6goBAlwNqROd3BbAXDIdSkXB6c9t/fJKy&#10;OfrbDCRV6pkOp9IYBsamlTr77kk8kilxqBAVS6UaY6sD4ApFF0X9sXwoWTLaPBa7QyyTN0nKbLFm&#10;cqVgNBVJFA78tUqjlcoXMAFCUg0hznMYYDWbeeTodVlevHr+P/2//9WVK7OVGhdJVDZ2Dj67/WBx&#10;dev54sq773706OGTk5MjAKRBoOGwSclWiq8agGs061kEpLKpyOLT+yDAAgztcjhFIlG329Vr1Jlk&#10;4vDwMJ8rdxmwkM6IUIFeZxOgconU8OjR6tFxlM+IRGZiODyXaQgEKgiQlIoEQzIoDNiM8sEe6/R4&#10;f71UIoiWRKrhdXChSBQKLZgTtmtUKdPm09Fqlp02TZsoLjxeuPV5+OMP3jHrO9/4yuDEkPXLb1yY&#10;mVLIxejm1joMoyRJN8mWSCqpEm2RVF1v8vN/vU3yKQh6PMZvfOWV65fP2UzayfHhP/jB93p6vWqV&#10;enBwSKvVezy9BpNZLJLYbXatzuDweOVKVTAc0xssr7zxdu/gEIoJi+UKgGD+QNBmd7coPo/B5dWV&#10;/f09iOtWKqVY+LhSTikU+Phk//f/4K1zZwe0aoRspHCMFgs6LE2QrSbAIfF4Xa1C+vo9RKuFYiIO&#10;xHU6pwBTAl1RkyBZipZJxDDISMTAzs7i17/2pt2i+uZXryFghWxW0rEEjwAGjZIkyt0OFTzxS3CR&#10;UaMfGRgcHxqWCCTRQKSYLnTbTZ1KNjjQ53E5C/k0AtCzEwNyMcpj4e7u7j/8wz+AIFxtsH/2V8vb&#10;gRwvBLodoJhvff758u7e0elTZ5kOkOGHk4OYQG5AZYb1w5DK7GzTfH1iWr393MUr46Njly+ePn16&#10;bmRosEO15sYn7CabVqHu9faVS80e3xgCSQZ6hyW4YGygVwh17HrllbNzw/1epVRoNWr4j8SjoXa7&#10;eeXKJa/L3jc20GqUcomoRi2DIFAJVPLxAAAQAElEQVSj0dSqDYbm7A4fJOAzqRQgQogDNtfWERgz&#10;GMx2uz3Gd1TkpNfrnD8z67Qo5DIQgoFarS6TIxsb28lUeW3t0H8cODiMHh7HKrVGKpPJ5vNSqahe&#10;rUjFolMz02KRKJXJLSxthWPRZrPF4wDTboWDxw67gS8PjiRkEmSw181xHIAI4+mC3dtvdfS++96n&#10;O5v+VqMVCgR7PdapkT6LXr62vAqw3K9+9ou/+/ufNilWZzR7fW6H015vNJPpLE9DR/7jx0+ehUIh&#10;XCIcHxl8+aWrFrPu9TdenZgYKBaqBNHWyxH+qeqV0vT0JC6G2Q6YydaO/dFKo3sQyGTLZV9v78CA&#10;hWW6wTCxvHb4dHHzJJokAThbaaSzBaJFCoVCqVTKAiBf/HMz/Wq1PBqPD42M7e6dLC2uWU3WM6cG&#10;srmkUATJRAKHRVer5CwmjUSMaBSQzSh1OZy9vb4XXjw9MXMuECus7wZv3H7683du/er9DxaX13d3&#10;DnLZvEKl2dzZ3draQYS4XKO22q1andxqlXsccjHS8NpkzVoMButkM5tKHMNQRalA+Y0fjot4WswW&#10;8qVyAUG7uBByOU0A2JWIcIauDg26XVYT12H5wUQoxIgmwVCkUi4gGtlbtx52IXhs2sNwnXg6JVNI&#10;GxShUCu8Xi+frWwuoddrHU5Hq02sb64m0yelYqRcjs5fmhwecsnl0OCQfXjcm68USAY+OIgvPa/U&#10;q0y1VVMbVa++MQahAICBMpXa6nZq9AYOhEuVmlKj7h8a7B/sMVnVMi02/+LM0IyL6BbCiZNcqfjg&#10;yfNQPPn02aHd5nv7q6dIqhMO+0mS++a3ZsQSkRBHtEZZvpp/thyoE/SHnzxLJP2j4zwzqhqNZDAU&#10;GRkVnJ73CaWdOllLZdIdhvU6XC6bpcPQ4chJJp9p0vTHn7RZVsCyQrFEffb81Ozp/k6X3d7Z+/TT&#10;k4/f22rVSJ7LBKhQJgUsVk21lvrgoy9kMqHNzhOTQavSqJXydCLZobtjw5NqhaZZb0bj6XK1tboc&#10;XVnZbBAdt3dIpdJr1AaD3qZSGol6WygQgQBaa9RlKtGT53f3jrZ2D7dhAejyOOfnPbMz1qnxHp/D&#10;9OThUshf3d0OHe/vXDo3pZYBTrNCLAK3NlelUrFcLgcAQCIEtCrV3bu3T06i8Ug0m84oldpSqRFL&#10;ZPhpuU7UxDJxpVrK54r8b9a2dhtNkl/wnjl72mGzinEBRbfVSqVRp8cRVCFVxPgL5BqVKvB8Mbp7&#10;FHR5fAAHbG1mY7zVQEryGVqllLQJJBEDDrbIYoYhKo1h70g+WfNvRbk2kIs2To9Kvv36dK9FMTfo&#10;lqIw3WzTzRbv78MISJPA2Lj46hX9175q+uqXJnp7XHKJhCJIqAMoRPKTowzDQPU6TDQQGBH39Vm+&#10;/PbM6LBHp5WDAMUDRZcDE3Gm3WZArkNT3TYBwBzWajDpaF2CAwIYSkTaCAS4HXaPu//F69f/zb/+&#10;4eTktNlsEKCc06H1enRKmVwmVdXqTCSaFkskKoWsUav3eoxn5zxTo+NGlaZRKZVL6UYjjwu4dqNE&#10;tRsup1mvE1tsGolMrFAp1WoV71J5bDYhx7z1ytkXr45q5KAM70yMmACuQhBppluTq0G71wQLgTZL&#10;Hgb5VJCYUNaieBMG4dVgvVXP5JNCsUAil2nUOotZlskAJ/4UpDXYE5l8IBgmSZIgqnx0Bsb6F1af&#10;2x3GydGhXCpbK9RgSFhvtOvNbrVOdhlOhAl63R63w6E3Gr39AxRFFYsVhVL7dz/+2fZONBSLt5ma&#10;2iSxuY10l+LhY3Vza3NnG8dF1SoVj5WXFvaikZxYKpQqxbfvP7n7eLHWIjgIBDBxqlBf3w0Xy6RG&#10;p5fKxGPj/afnpvidfilfCvojDNlx2pw6jRbuQDzt3/rs04f37zbLjXPTp4lmvVBOS+VgOh9I5YJq&#10;rcDpkHmd0l6PUiKo/vAbM19/3XthSj/RJ58etsyMOK6fG7TpRM1aA4SxUqV+Eog1KZp/xXO5eKH0&#10;aGUrlSc0WjPUxVLJ0uFBuJDLM1T7zRdfI8tEOhIPHUX4NlhdW/zRX/3n6Zme//bf/1PPSP//60//&#10;2wcff8E0WYhktULBdP+gx+bi1bvN7vX2DD559HRkcJTrwsurG7FkAhQKK02KP2+zxZWrzWqDJVpU&#10;m2pBCKNRoU67SqER37h38zAaKdSrcjU2OOJwOE0tksxXmJWNYCiahTHk2uXTGg1eazUX1/cxkV6l&#10;dyNCqUKjV+isuMLYYMB8jVpaCySz7SYJ1VsM1YEwsdjusXEIBXBAOhFIhY4XHtzOpmJ8AB8+efx8&#10;6VkocFCvZ0iinE+Hs6mwUoJqZCK5EHMa9SaVopxNtxolo1FrNusrlTzRKGbTsWoxXUpFGsVMMZuU&#10;iZBSPobBJAyyZLuBAXA0GDg/M4EDtBTqvP3C1amJEYruru3E/s3/8ZdLO4kHC+sum0ElgnAQGh8Y&#10;VqLQtTNzc0PDX3v1zXa12iGaEN2AqZrHoj13ejZXLu/6f7ca4+fGdpM4OT5USMRuq+n6ubODbjvD&#10;8tFjSYoAoQ7DkV2Ya3Mc7wfwa/SRHueFmcFzk71DHrXDJLo8Pzw5NiBXKbcPQ7/9+N7T1aPP7zyL&#10;pwoUL0O6jFoueunyKYMCF4Lc1HD/G69cHxv1qTWSeKZ+GAgD3Y7bbpbhmP9gVyGWmi2WYrHYoshu&#10;p6PT6Y5ODkGke+r0iEonrdSpw0Dmk5uPtg8iRotHo7aXy8DzZ8XPPjnwufp73Kpej10tR2GY5rgO&#10;LhSVCwDdJnVa5fBgD493e+vLRq346oUBnRKot4Cdo9Cd56uZWruLCfgOH5vo42tbq2L9JwtKZafD&#10;pr0O8dUzvTODVqmQlUkFVKvJx4emqnarQi4BAaBtMilxHBJIRGqeLuSwUSPVq42JRLlcoa3WvmS2&#10;vX2QvP1oLZ6qFEq1/b1DRCgtV1siIcrvN164MPLm9blUMpzMp/LV2lE4CuPidKFxEs1n81URBJyb&#10;MItxwZMnz5VS7eM7m60KMOgC5id1L18dp9ppvZ5HPVQlFdpsjkK+VKmU6E6b5iixQlKp1PMFIpyo&#10;3Xu0fRTMNim2Xq+/85ufppKB4SGfQa/95OPP3//gU6VaMzTQ47QbGYY5OfY3SgUUBOL5/LONdblS&#10;NjExkU7nfvKTXz548DybLcoU6ibZHBobaNLEo+eLO4dHGMyZ9TK3Rzc7OyCTi3gG57gWQeTpdt7r&#10;1dqtYp/baNFZIVpayUHtmpglpUq5cqBvIhLObm1GIdDQ6apQzMSyyly+DQM41O2A3ZZYCFSq1Ww2&#10;n0pmrl48064HvvO1Swal1GY0gByl1yv2j09EUoXWZOVAyOPriUVSpWKLJYE2Qeu1hhbJpnKlQCS6&#10;e3g0x1f9QL9ILNDq1CAgUKstaoU2GolDAIyLgE/vLtVb8IDX/vU3Lvp67UsbcYFYMjI2hsvkfaOj&#10;HIYoDaZEkX3nvccQKDDqDLtHJ9s7x6PDYyaNViQRy5UKncrQZaB8uhYNlz5896HHOQlysg4F1kvl&#10;0YF+iQgVixC4S54c7hFtApMIo9EQX5YgBO7tbIEkUUmHFj76ZSVxhHGtXpcZhqiDw3W61dBqVLwh&#10;LJXIEZCfBqO5aCQfjyYTkU6H5gv09ddf+vJrr56fGRt2ab768swffOvaP/m9q1YzBkEsf8rrV4Yn&#10;RtzTk+MXL4596cuXhkZHSIppNmoSHMEg1ue20kyL6rAIJpqZmTJqDI1qIxzOLW8cZarEQSiSrtSV&#10;JrPR6ijX2o8XNj7+/AEJiAOJ8tph8PMHT3uHvAsLzx7eW1eKJMIO3S7EfvDVS69fn1HJ5EaDbXl5&#10;6+///ucfvf/RyuJCMhVWGxWJbFysVrIw2mC437z37k9+9ctPb3wWDAZ3tta0GtnYWH+5kPY6zSqJ&#10;oNtu+xx2i1bDVyDQ5bhOFxfAAhhotplarXF+Zmqif+DCuYnBgXGtyaS32dqgoCtUrO6EqlVKr9EK&#10;UFihFjvctsGRAY/HcxyIYbgyFKqEQ8njo4PpqaFXX70gFLAgQNNUUyZHcbyLdhovXZge73dT9Woy&#10;HitVah/fuPVgeSVHdA/iXQ4HSLbLKwytxoiJVK021+PpP3/6ciiUz1cYo9mi1csZJoegZYAt8DOX&#10;TiFuNhqYUDE6dspm7YEAjOOE+8eRY55USvXto7jO3GOwmPP5LATx8gniqHarUsplshAKUZ2Gw2u0&#10;2owarYpDGO+AV2tU15rMSTx3EsuCkFCuNkGIHMdVL11/ZdA3oFFqCaJ2cLB3/vT0Ky9M9TgUHruW&#10;pms7B8tdtOXxmWRyLJGMVGtNBDaE/PVTo8jX35iimFKidGT2Iq9/bbDFViAhCOJQupwp1soqvVYg&#10;RlO5ECioGx2Y0Y0EUyubxwv5Wkau07V4dGDZgYHBmZne1c2N208WD6IVDm2cOeeSSmS3bx2ETzL1&#10;WuvwhKwSAIAAMjnwcClNcYhOpynkY74e3GyVNpu11bVdHjZKNaaXH5QcHrvZaTbZoQ6oU/5Oe5j0&#10;QKcjfvp0d3fnOBGNIgA92O85f+7M0KBsZrhHCdvYqriVZ0RdrNtoYig3MqaZGHAose6w160UiWmC&#10;4vVrJp4tJtOnJ4Z9TlO9VlLIxS9dGdfK1Z/fXrvzcDGdKwpw4erqVqlYRlERgIh2TxI37j1NFloS&#10;rYJiWyDCRTMpfzJQbuZAuMlPQR6b3iJHZoa1L18bSiYOD/fWebxUSJGFZ089Pq9QKKoUS1AX6HM5&#10;oicnDMmeOzMKsl2myTrNdgRE4pFEhwMlSlUwnqy1ugKxChGKAQiGUVQmk6AIJxPjQlxhtbn40hXi&#10;EC7C8rlyMFA6Pizv7KeYDgAh8nYbEAkxHt9iEfbm5/sIq4r5iUSE7XWhX3/FOmgBlAKhAEDm+sa+&#10;++abb18c+tq1kRdPjcsgVshALNHlqK4AgtLZ/NXrIq0UODOtvHamTy9pqbEW3iVgiqWqTLvY1ouU&#10;VIURgkij3t3bi9x7mLp7/zgcinU6SaqV4+u1VqVFQmWzDkgkGMcKUvFGOcf87q/ehWqQAckG0K4A&#10;YX9AqwJMJmxz+9nRycHNO7d/9Pd/f+jfYTpkF6AQhNLqpNliJRQvZvPMzk4UASGtEh8fMLuscq1c&#10;JMNFYrHM4/Eq1FKFRiRVCQYGvRKJFONHQyEQjgXW9nZJBjk6SpTyhEluQBiaofKooErSCa2e4+CS&#10;RMH1jfj6RnpcfWaRAqYAotqqCITAsb8dOCm2GzgKyPZ3gjxZIjjKN2Oz3ijmS/VS3edCJofdUDqV&#10;SyWL4VC8CyDjEzOT09Ob21sCEc/F3UDATzbbAoFAyFcby/HAlIingC6n08gVMumFi+d7+nuWlhaO&#10;jg/6+no3tneEAqnFour1WV9//eL167NWm4LliBLvjqYTLbLJdGiOA016+0D/WKtJabTaaDK1vZ8O&#10;hUvlKtGFQQ6B6k0qW6g9era2sXl0dBziyY3mPgAAEABJREFUcVAmk22sbwZOMtVqPZlM8oPjyMgQ&#10;isG8d4jy8EbRN298kU0ne3t71Wql22t55ZXLHo++Vo9JpV2DDh8f7pke7R3tNb10cWxuzN7jlJ2d&#10;852e7hkfdPjcFhzHqtVGpdYkKBpCBDQL5PJlPltCiQoVKmrVdjpVokiOf2GoSCaR3799a8jnfvvV&#10;l4x6KUmSlWr9hRdeHhud+OiTT/7+7/+uXCgyLRLqdn0Op9VoVshkao1OqdbGU6nNvV0e7XCJHESl&#10;G5tZmUJut5scTrtWp84W8iRNCcQCFINAmIKhtkwKkVQ1mghabGan22UwGW1Ok9GokUhFAwMDlXot&#10;EI0GY8lKrZFMJ1584RoigKkOFU6kbt55FM6UZDorDaCf37sXiqd5iN/aPtg/ity6v8aPT8eRGCgQ&#10;8TNSh2kbNMAPv/f1yxemz8yNySSYRIQppBK5VMJ2W2qNrFDMQFDXYTNxXQpHYb1aVchmmo0Kb72w&#10;TH1zY+WjTz9K57IkQxt5AaJRzp+bGh3xDQ75vD7n+XPT/M8up8Wo02fTaYVYSrXa7SbBdZhw0L+8&#10;sMh7U/FMK5Jqf/pguVBnctkSv3fLxgsHWwf5TCmXy69vbGRT6Xgoenp6dsDnOzc367Da3v3tewe7&#10;CaPOsri04nK5evr71Go5hoJdltzfWa+U8hqVosN28jkeD1OZdHJ6erLN0sVisd/nchjUxWS4lAm4&#10;LYqvvP3C5PgwTdNPny8m07kGBeRK9VS+DkBgf3+/CBem4/HttbUeh83rdGysrfPwLBAIXC4HCADp&#10;bAWEBLyScPv6XZ7eaCRG1Aifb8CoM8IIIhRiQv7zYkEkHtrbjylUqlqDs7n6NUb30sphtkxlcgTb&#10;AcZGLRgCcxRzuLfhdCr7+mz1apMkOLEQaNZrCCr8+NMv7tx+IJMpoE7n1PT4v/lX/+TcKU+nC7Ta&#10;bK3eyOXKMIaWi9nZ6b4vv3n5ysWpsTHvyJiHpsocQ7QahQ5Deb1enVYrxkVVXpYXS6lkjiI7u/t7&#10;BrOB7jSzxeTZ+dNMlwIwcPd4/+nzFZFESjL86gkIhMt6k61/oHdoyGMyyuamBsx6jcdhxsC2/2i9&#10;3qzw6x2+bTEhurW5Fo+UK5WqWAyIMMDrVJGNjFkrK+dzLof+yvmJl6+cdlpN0cBJtVzm10TLz5fb&#10;BA1wUL5YIJptCIJojmkxbUwsqDWIaCxLcdjOUfg4nKrU6bGJuXAo8847773zm/du3NgulZo//ekH&#10;/+MvfvSb39761W8/wkTy0ZEJPl9r25v7x/53P/jw0aMn7RZVLFTzuWa9TvCAcOnCeYVCTLabarmk&#10;z2vng3zh/MhAv8lkkqkUchgEhwcGabLB54HrUlyHRUAsclLgKBUKGhIxqpDpZNPM4lLocL9QKfKV&#10;K97fCderHQ4Qcx1ciMthWJBLZyrlPEGU1GrJ+tpSNpPgXbJMJm23OxFUIBFjZqtJr9dLFSq1Rl9v&#10;0Y+fLm7v7hMNcmN9R4pLjAaLgNdzGwef3LwNYgJe2R/5g8VS7dHTlWAk3aa4gcHR+fMXxydGL1zo&#10;LdVaACKaGJ8GutzI6LhaK9ZoNL4er6/fzSdFqVEUa7z4AWRKDc12Yul0vtp8vLj2v/7mH3lb5Mb9&#10;p+/duJcptbK5erFENhpdBJVVK60vbtw9Ogyk4qmPP75drlVIsvm7GqPIUqmUzWT4gaRULkXCYRwT&#10;bG6stuo1miT4eRLHha0mAUIcf3cEAxpV3nQqHvJz3t56uZjBBbAAx5LJJIJht+/c4/eBz5cW0ulE&#10;vVY62tt89uRevZp949XL/Dj39S+95DTpRvp9UgnW1++WysT+QOj50mo+m+syrN1mjgQDOC5BYHRx&#10;YWtzY1soxAAACIZiB0dFkqG1Br1Mo2UBeG93d//goFKtrK0F+MC2SXZ65pTJZhmdGJUrxGdPD/Io&#10;FPCflAsllRw3mwxzp855fQNXrr8wM3dap7dpNeb5+Ys9vT29A71iscjj8+E43tPrmZ0bnZkcfu2l&#10;q1IcPNheyicDVy/OkK3ycL/38qWzvEwfHuylSU4sE8uVCrPZgGCQUCjyB1IraxtypWpldXNtazcc&#10;SyXzlUg6b/f2d0DIbLNCMOywWV1229bGys7utsVmFYjETIdDUIDtdLw9XqVKarbqGbZtNhvNRoNY&#10;CPc4TRKIApvFRj7ANPJuo6xVSVMkIJdiGo1ILAHkMrGvx3d0dHTrztqHnzy982CpVCIpFs+W2JNg&#10;4dbthffeX+KdBaNRq9QIup26SIzwgAYAAlSoIFpwtYHsHiUDkWK2yBYqQCTZlmkMDAfUSUIilyVS&#10;8UwyUS2XlGoVw1CtZkmtEo6N9suVskAsuXsSI5hOplxN5xvxTOuIlzmVRqVBnISCD5/ehXFOKBOE&#10;YkEQaEMcoZbBvT5LIhlSaKXRYjxbi9NAi2JIrV5nMFgD4YxUKjo9M6lTSbV6Dct1MXG3zTRKlcbu&#10;QXR75ygaTxvN5lKp0GjUGrX88clmvZk0mEX821AUCUcK8WS2XK33+Dy1cr6YTx7uxYQCwGGDT02P&#10;npmbWltfF2CAyawZG+l56aUekw0AEECqxn39ysdPl3d39lPpAm9NmewamVykVMnFYqnRYG63yFql&#10;urGxwdceDOFAB+7xeqfG+T5QiRBxIdeEILjVom998WBnzz/QN23U9yKADuK0KplHJXeYDG65WCng&#10;440h8Wgkm07yr82t9Xw+n8tkdje3YifHfV7n3PSUTCZbX+dPRGI4Eonnj0LpYCTfojkQFiXSuWK1&#10;secPLG81cBmgkIuFQuHM3KlkMru3eSxGoPBJ+d79O2yHHhnqGx70YQJQiCMWi+nKlSuTE2ODvY5W&#10;o8x1aZkIV8kAkQCDwc7s7CC/IEU5dqTXl46lTHrz0Mi43mg5CERWNvcePVtpUOzGrv/ek+VQLJsr&#10;1XUGk0ypTqZyuweBB0+eb+wexFJZFsSIZnd3JxDy58olIBSo1SvUqbG5S2dGBSBSyQGZcBmjgbkh&#10;/aWpKbtSOTMwODs2xZHQgG+oXWqKQUQtkQlAtNOGBaga6PLygy9559lTk3KRtJxraKXKTDR6tNNg&#10;anWIZAQcLgCkKCMxKz0qobGeYzUqhRAHfL3A/AXd6dMqrQpVSoVchxXjAEW1V5ZzoSDNddFUsiyT&#10;Knr7nPzBSaKGIcCFi87pmYHT53gR4YW6jARFe9x2s0kGAl2ySSIAlk7l+XqLxDJEnYG6QqvBylAU&#10;wNODRmS2qtssubN3wMdhZXur3Cglc7xVzcYylSfPAk+enhQKZCpVi8VL0ViebHcrxTpPNCq5QCEH&#10;Eok9kYiVylEaoFAxwiFQsVqtNmvBaILqMvz4LZTwUxngD5IMhcrEarvZplaqm02abLMQiHUZDgZB&#10;s8GoksqgNtGmCKpWJqcn50cn537yi3e3t/yBg9DOziFP/xOzYyqDkgUZBMMkAinIcs1WeWDQ/eZb&#10;LzaI8sNHd6rV4muvv0Q0awjM14plsNczMeYT4S29krMbRAaF0GHVXr54VmNQ8P1QKxXi4RAAdEfH&#10;JxFUVMjznwJUGtxsM8oU0g7fFjz8iaT1Bnt4GF9Y3EGF8g6IHAVDCj5BuHhzc7PSKPgj+5uH60Wi&#10;VCgV+RMJRdD+wTY/SOiUqlgwkkuE+7warZLLZAKxyEk+nXFZXZHAyfH+dsR/EDzaDAfXN7ceLa8+&#10;zWbTeo3W6XSIRFKJWNrtdhEYU6n0TruvXGyEQymQw0US/sYSuUKNCKWJZL7dqvMakGWqKMKMjI78&#10;2Z//jQAz/Nmf/WR9dR+FMDGCDXu91+bP6/W6fK2ea7QbVLdQqXbhDgvSkFiSbzDZIq1Q4jAMSsWw&#10;SgLJcQiGqEQywHYqeotIZ0JE8k6zVYvHI3wTSGU4CsNAhycyplKvsWwXAICBfpfDritVKolMAZUo&#10;l7e2/KGDN95+8eoLF2bPnnu2unfz4fLu4RHHdSwWvUwunJnr/Zf/+tvf/NYVs9PCoRjvyItFkuO9&#10;UI/NpJcLxcKuziAJhY8S8SCGAj1ep8tjpzvtvsE+qUTG8sMW2WkQbZVG19PXG4qecFz99KkREOoU&#10;i2UAQfknkskUarUCQNlKK5+v5jm4OzU9OjUxrlGpRwZHPS7vhQuXxFKlWm+Kp/OlWpNosM0aCwBi&#10;oVRfItFSGz7cy0eO8zQBatQWhc7a6qK7J5FsuSyRSIu5Yo1obu0fvfvhZzQFvn79Sj6e4z+ZyRVi&#10;iUgXYku1tM4gE4oAhUrU7bIkw4qlan7QGujrPz7aO/GfKFUqs16vEuMus/7K+VM875Zy6YODg0az&#10;5XJ6+gYG3nzjjXPnz/f0WPUGfh4Vy+QShUJpNdvEAsxuNfePjEnk+myunEpmJsZ6OjSwueu/+3Dt&#10;Nx/cjWdqXQCJRGKFTCHkj5jNZr6A47F4NltIxhMtAgA5nv6Aw0CYAUXRTPOTz5+UGvTLr8+/8vJV&#10;DGL1Oo1Jp5YrgL4+c5fC1TK7SgHIFdJUtnHvadEfImLJokimKhSKRCN/cX7iP/zLr715fRLrAgIY&#10;2NsKRSJxIchS/BCeSxHNBgggQpGkw3UBWGD3Dj17vtao1lRyBduGoqHyyVE+Eimr9dblzRWmUz99&#10;foLDsHyt+nTtgViFvPz6RV6cttus1+c4c453PesSKaTTIYM90olRg1YjhhGYqJf50UWiVOJSGdFu&#10;7u0G2Rbw1TfN3/iyY2YKN5oBPtrVXLbfqTSocJGAo+hmu037TzKJZC0RBXIZZnmxLhXrG40WTXMY&#10;BvNfJNmt1MstsjkyOQwJoFq9TnXAGgFu76dW1yLpNIAL1Ceh2tnzvXaLWaOW2byOEgn4451Qqpqp&#10;tJ4srRP8IglCEEwkk6s7ADA9PXXt2rm+Ht/YyKDNZCimshDZnhlyv3hxbHRQL1OxEFaLxPd0Oh2G&#10;yOKRzODAhFQi4xgEAhTNmoSoyKi2CkYtQpEZgfS5FLC4UEwmsEqZt6VbepWunM/19w8qVfpciQhF&#10;cyJcSjQafPvUm2mbVbG5s/3bDx7/1Y9urmwG6w3K4/Rm43GtTs03UTpTjCVyQrnS2dt//9Ei72Lx&#10;BQZ00N3dqNbg6iD4wORUgWjVqE62xGbz1MpW9Mnyaq3J3L53X6mUdTna7bQp1PLDUDhTqsAQHy2I&#10;F7h+/77TZVRrcatFJ5eKzUaVVClWmfSoWMzAAhISlRhk/SR/89lhvSvLNrhnW/77i9vBZLpQLT56&#10;vp7OMna7p9VmbQ5jiOeocq3SpJUaE0OzLYLQ6wwwKJDL1CCAEg1qZ9efq1GFZocE4CYLNIhWKpnW&#10;6TRKlTSbCjHNEtkst5rlRCHhjwXbXarRbInkmly5Vae7qEIt0xjN7oEzF19CBVKfy/7qCxdBqs2r&#10;ZptZ4/PaKpViIp3yB6P5AjA+Ni0SiJr15uDgcDKZLRZqHo+Vpph6vd5sNVxO60CfSiERyKU42+XW&#10;Nray6czLVy/88Ltf+Xd/8tVXrl3kl1b3bn3e6wik1LYAABAASURBVHWqVIqZmcmeHpfNYV9Y2+Vn&#10;wmguv7a/F0hn9kMRXsgKcFE4Vrr/aPPxo2WIhVVyDS/RnFYLjgEWnXLIY4foulLEfv2tq2++dHpq&#10;1DU15v3973zJZtU0GvlAcA9FOoPDZlyGkxxbrFYwHK83mmIpvnMcz9TaoFR2HKt0QZym4WKx9dt3&#10;3uMr8/XXrkZDwWQkqhEJJ4cH5BIxSbb6e3zRcLDXZ9fpFYvLC7/94MM7D55VGxSGoWqZOB70u/Tq&#10;K7PjV84Mfv3tue9/fWrSJ9MgVYMYGHSqh5zC/9sfX3YbZZHjwy7Y4fhUCQGSBd77fPOXH91/vh58&#10;tpJdWCrBiODY34gmyy2G4lCOH5U1Rr3BYfbHUidJemErc+9JLJqmP7lT++CL5LkLl7QGfSARHZ4c&#10;11r05VqVr7RMMnP/yQOCathtWpdVzbGVXD7VoPC7z0rpcgOV4FKljIOBQLoQyxcbRIXpVsPZA05C&#10;0nAbwhjfgLGnR28zaREIkGqUsUIFlAB1oFplW1K9zmy1809OsS2z0yTTqmGR5CSQFku0sUjh6ePY&#10;/ja9tsTGw4RcpJeIpDgmaFQbLaJt1KoGB3rqlbJSojJp3S6bVyXRM022WMrjODDcb33tBdfFGeeI&#10;28jU2rFAUogI3T6VTA3S3azJ2D1/xmCy48l8u0GQECziy1KIY2keu0t5rU45Mz16aX7W5bQUG7WT&#10;RGxorJf+naxC2k0e1aGz09MaocCmVlgMKC4ShEI5gVAvFZmbTeCLW08eL+/Nnnn10rf/3Yuv/tGp&#10;K99WKdwTw6dFIl3vyBgmw3tH+97+5puQsAtBMNiFyVb7YPcQQYTnzl0hKLDVEQyOTNWI7kmgvHOQ&#10;PQk3o9lyPE9sH4bLtaJSAYwMeXd295UqfaXQMkusY87Buf7JCzPeWLwbSuVAHIllE7U2qdZbcqVG&#10;u80KQOGgz+e2aigiC3aaGAKms2GxXACCYCIWM6kkVrVkamy0VKhu7ewtbmzX6kwHwIRiSSiZ5jG2&#10;2oY/v7sSiFaqbeje07XlnYNAPLsfTK0fRHaDOU/fxJVrLwz09loMCrdFVUwC+Vhl2DX42vlr//S7&#10;3/s3//TLf/y9r/6nf/tP/+Tr3zo/MP7mxVe//to3JkZO47hcpdQTDSqXqbE0XqyisTQ/LjL1tkxr&#10;GBweuqgU28f6z1+7/JZZP2LVj754cWbAM2lQ2uW4kaMlWoWvVRVko22aAAQg6fOIzp0xWcxdl0ur&#10;UslarRbLMGKJQK4UOFzAQL8AhmGaAZQKtFKNEM38/IX+3/tBv9kBV5lcvVkv5yoGicYkkWkw1Gc2&#10;ARTbbaM0IZSK7Cq5e6BvjAdqpQDXSWVWrZnjwBpdTdVzqwcnT7eKhVYbV/FHUYqUylILWt/PHoWB&#10;chVYfJ7IJDgJZsYRpUauVUlFmVwUl3UbrZRSI0QwDIQQVIIhUsna3slxKFurdxkWIFpsFxIQNL9/&#10;B5okQHa6uVwWgeAujZpUDqe5v5CqdhkAAVEEQivFClTM5JQy+dtvfOXqlRfv3nt0HAytr20l4hmK&#10;ZOp1gtcHtUazA3AQDPBA43U5pyfHeIX023d/e/v2rVKpPDQ8JJfLcbGI7rCFcj6eTJeLNbVKiyI4&#10;BgsG+3pevna9r6eH7wqRVNRlWblIlMtkMQx79HQtnirhOCqXq+pEM5XKICDSobtHxwGiRVMk1yDo&#10;dLZw78GjwYEBg9nQbjdOnZ2KpYJ2l/bc+T6jmdMbke99540vf+kaLyUFKJhMJNRKZTyWCIUicrly&#10;bnqaIFrPnqx0O5jB3CuWmvVm6+jE+NTk8Nho7/z5mamZIbJdqxRyLEXnsoVyucI3J1/QhUKhXKlx&#10;XLfeqObzGf4HiqKK+QLXARAYvvHF5/l88bXX3uQL+y/+11//4te/odttrksBLNkoVzkWiARj6VRG&#10;JJelc+n9/V2GapfSqX5vz+b23q17DxLJAobJxbi+WmKJSkcp1QkFEqbD5YqFRqtRqpQbzTYHILhI&#10;KZepy/lqtdgolWrhSKJSa8D8ygQVqFTy+QtnPA5Lh+4YdPbFpV2t1rG8vPf44fLK6vaxP724tE/T&#10;rEKhmpk7ff7ipf6hYYfL4+kd8PWPmu2eJtltUxxFA8MjYxwIC6XSNtux252Dff1epw1DQa1G1WwR&#10;fGZ5FAtG4od+//r26srGU5ptvPzSpR6fs1GrQhzU7QDxTLbeIkCoo9LIi8UCTbYNOk21Wvr0k08/&#10;/PijL+7cPjw5DoROPr3x2Y1bd4KxhEyhtFhsfT29g0ODg4MjRJPi85tKtQRCqUZrgyERBAoYhkvE&#10;U7hQiGHCnp5+pVqzdxxKlWoihXZ8+mypTNI0KpLpqg2m00UBUGB3eFUaDd+4SoUCQRGb2YKhQgxB&#10;lxefhwNBimLKpcra6jo/lcEYEoklDg+POx1AbzSDEErSDJ/Khw/vc1xnanpidHTk8PBIqVQaDYb/&#10;P+W3qFa51lze3Hm2etyiO2qdVqHCM1UqlCpgYk2bRnKFilaj397effp89fPPbwYCofn5eavVevbU&#10;2euXBzoUqVbg4WDiwYMVp3tUprSHY8V4LJ1OJt1O18ToxOjYBAAA/FopGIiGQ0mNWipVyGOpbJsC&#10;Tp8aTvC9F40cHx9nMvn93e148EApgV5/ZQ7qAiwNHOyXP/zgqUSsRCGB/zBw++bTYCDUBSGnx7u0&#10;vB5L5dP5KgcKAEicTte1OlezyfHhkslkQyNeGKN2DlYzpbjHZ7ly9UyhkAM6TH+/3WoxZVKRXC4C&#10;gPTAgEeIMiBTbxNlIQb5egYRTKjRawRS7MLls2986dR//S/f8no1MzOOU3P2q1c13/7e6B/+wanR&#10;EaNeB4yPOhGQiUYSdBsTC/XnzvQzbUCMAX2+vkqp0NdrN+s1GoVUJRNAHJAvtUiGsdnsuAhHMVGp&#10;2mo0IY3BO39hWiAQzM32Xpw/p5RJuW47nojOnXapVQCfTQCFIRR2WI0+l3VybBRB0Xq1xi8oBDDH&#10;0i2P0/bs4UOq3dTrVCo5zj9Mo1mqN/JiMcd/J5uNdrudzubqjWa10SxWmsUy02YkAKJPFbg2I1Bp&#10;rSKJFkVlBqMTxmRSiYLudiwOSzyV5OuHD2OlSvmPg60aoZZLWs0a16Fn56auX7lq1Dt6vP2PHhxt&#10;bx1lknm5RBM8TkQjOY5FtGqzWqWHIczr80xMniZa4J37S7UmVG2CWp2FX7Dwc10klf/48weYRCWV&#10;CfU6I4SgKp3xKBBRaQxikUSl1PhDwVAo8KuffqiQIgadamNzo1RJGYwKlm1jGNLb67bYzG2WaXP8&#10;KhYBMUym1eEKhVxnECkMd56sru2GSQAZmT41OjPz5lde+Pq3XpLIJE6ng+a/KFYmVy9t7C5vHhAk&#10;QNNIMl0EET4DOMOyk5NjA6MDBEX/7U9v752ENAYz/zjVOkE0mslUXIQjMMRU8hmy3WDolkwuqRON&#10;J8uLbRb0R9J7geS9Z+uHoXQgmt07DK9vHG6ub/7yJz/rkjTXZUiCKOSycrm8WqniIoFMDmyurdNt&#10;0uPxsUyH7w6q3Z4aG/W6zVyH/7EpEKDjo2NnTs1azLaTYPTi1Ze/8e0fOpw9BoMJALsows8ssvmL&#10;1/QGW7nUUKn0tUr1YH/XancOjkz6T2IkDdx7vPDw6d6DR09OTiL5MrG6caBS6us1nu+7drtdLBbi&#10;GKqUyyUiYYdpNypFiijaDAq9SsQ0S/HIIUs1LAbNYK8HBmi9Vlmr5ltNvqhbUJfku5JhOgiGx9O5&#10;NsV4fAYhLuQhKJfJ2K1muVz66NF9ngH5Qt1eXxvs6SOI1ic37vLE19/bOzE2qFXLEBRp0wyOyx89&#10;XLx//xE/4E2Pz4IA7D/xFwu5Uj4XDPhtZs21i6ffenVi/vTY3GQv0qlydO38qWGvS/ONr5/+8ptn&#10;/vAHb42O8J59s1ppn57tt1tUoQB14gcgSCqWaRoUEE7UNg9iWwf8lr34ZHG/RQol/J0xTCIFDHp4&#10;ZmzqaHOfbTOIVBYKByiqrdXqUVTo6+3HxRKGZUiypVbLxVLZzmG0AwEwihmNJplMAqMwQXM7/ohU&#10;qUtm8hwCPX3+5OGT5ZNovdxIVpvZdD4O8MwBg95eY/+wFVdgQrm03KjRvGKBIAGK8DhcqlSLpUaX&#10;RtKRklFrHeq3GNSoQwd4rPYet4enWIGAbbeLE1N93j7nwcFePJ7b3jh69HAD5HCxSBmLJjUqldth&#10;h8Eub0z57FaJUMirgvX1dZpqR4PlfLbgtFutFkOtlrWaFFIJ0Ky2pSJ1i8barFBv9opFmg7FlXKl&#10;XDK79Hw5Gk8rNDqZkn+n3OnsJ2kOx5HPb9zOpkI9PqfD2RtP1fLlbr2JBwK5z7942EFRg83yznuf&#10;3Pz5u3fuLXz8289Sicq9u88rDfIr3//DL339q9//V3/y4quvXbpwKZtNIQjIdvleBX78k59li5W3&#10;v/Y1iqG3Dw7yZQoUyECBRKLAKKYDQaBBp7QYNC9f62PbjByXJqP5490Q1hVQ5VYhElUJJfOnhrPJ&#10;4sb6lkymUGlMTxc2s7mqRKRaeb68tbza47DaDAqq0RTwt2uxQKsowTiZCG1UCjqNOh6PP3q6cOve&#10;JsuhSpWx3WIGBvumJ8fHxsaEInGtVt/a2f/8i/u5Qq1aIXLZgkAoSaRKmzvRG7du7+3tOu2Ws7NT&#10;L1669M2vnNPIVIsPn9374ouDzY0OQZDVslWjhrsMAoDFfOnGZ7fv3n/w8ac3fvrzn+/uH4IAoJCo&#10;dreCqVR9fSPw0UcPQ8FitdRFOY0YNWlkXqth2KTyFJPNdgMQCzQIILJaemBAlorXNCobryqdTjfP&#10;Nx2aMOmVvDyLhOJUm8IQtJijquWK3aoTYHizwfT63EKhSIKLUAiOBKOhk+NwIBg6KlYKDRwWaeW6&#10;botplRsgCwz6hgBWwN8L7orjkWwpX2IpmpcWWqWuUmzEIpl8vlZrtnCZcHLWJtMYN3aOc/kqTaN7&#10;+7mFxXZvj2l89BTQkVBthCQokQAmiaJKiY2P+TpdQiwWqlUaHiIS6QIqkCYyld19XsThECwGAJRo&#10;dWOJ6s5eKZ8HeHGVz5RbzYpcJuR1PwLBjUrDYnYoFSqJBC+V0ofHUQiCGJVCOjzYL5OIcAlOMyQA&#10;gzWiQZL008eLO3vHsUSGarHtJjE06H711SsymTibK/BIx3VQt6tPgElv37r/5MmzWCaWyKZzlZY/&#10;XFlbzxwcVvaP0/5Qdm11f3Njv1ZpK+SaVpUq5vIwwK3xTkm+EY+z9QaDgAhLcq0ahdCQ3WBRypTt&#10;Vot/jHq1ggpwrcE4Mj4GQh2ZVhBL+w8Og0dHC05ne2IMgbhglzqxmTEU5t1Ti8lkaDSapXIzFidX&#10;VxM72zEEVcgV1tt31h48CT9cjm6HS+FU0R8I0mRLgHN6He5xKCG22arX2g2K63I0TSZTcYpum80a&#10;DmwjAlKjlQhxlKVJsE2JUABAsdOXrv3BH/2ber3z6PkBU5DlAAAQAElEQVSz4+AewDYKuROiGi/l&#10;o+1mE4ZFfOdTJAfDnEyBDfbZZkcHp/pGzXJdn9vRbtI4jtUJ9v13l/Z2iUi0k0xx1RrqdI50ung0&#10;WohFmyypoBlpOklgiEIsUDZqJNBBYUSqVJkFQhnPPaFgqk3QWpni/PRc8CgqxkzHB0Q8Buzu5G/d&#10;2e1SgN0sLWWzcok8na8srR8m0427j1Y/f7Ty+b3FR0+2sjliaz/cwZBAqsCz6XG4IpU5xLh6f+dI&#10;gCI6lRygKIBiGtVanWg2SbZM1EmwzgnqtUZIpxauLW09erCi1Rj9vCcTz4XikUQunM1FqGZjenhi&#10;0OvFQLjTgWpNJpgtffb0nnuo1+y2MxCUzuYjsXgqncgXEqVyan9/Va0QD/X1jo54FRptiSAMFkso&#10;FAFZ2mHWeWxWoloBOChXqvFMcBjNRjLl1b3gjYdrN59uf3Z/9enKcQfS7h9mw+Hy3//Db3d3TiBQ&#10;mIhnnj1+Fgkc97odF8+eNeqMW5t7qVyJt6BKDTJTIVgMtzgHAExaqFZZrqNQqHo8PS++9EJfX4/J&#10;aCGINj+s6g1amiUWVp68+9mnW4eHB5FwG4R6xgaqTPfZ6jIqFXMwAGGSo0CC7WBOa2+zRsuVKgAG&#10;KhU64I9FolG1Utll4Gwi3+fpA9mOVmUoF5s72yGN0sHSSDAQLxaqJMUUKo3b95/vH6ay+bZUpdjc&#10;r3IIzF8ql62NDeKTg86vvH7x7NSYTqk+PoomU4ViPicWgNNTg1evTui0oE4HJjLA8lokk2l7HUMC&#10;DJyfv2izuvmxx253xnnnM1t7sLjDGyQipbbWbIEIJMJlXaZz4t9Vq9FsMTAwaDLpZCzZFgmFIAhb&#10;DcZ6qWAzqk5Nj8hleMh/oleaGuWGz232+pybu/7DQEoqxU+dHdbZpHqb+sNbN+4+2nn8/HEHKF+6&#10;YnO52tnK7kl4EcdLajk14LUNeAeVMhvTRkQCzusGFEKAI2vNetHnsEwOuZx6qcOoRzgIhYG11W1+&#10;kufVGwRBCIav7hwcBgJmu/bs+XGvRZ8OHUWixzDMvPzC2Gif5o++f2VsRB+L+3VapV4mdOikZp1M&#10;LcO9ZhPIUFSjYjNrabJuNKklUiFJtVokXSXaLQrkQHxlZcWkVUEQY7EYGmQ7nErBYmkwk98+SRxE&#10;ch/fW/rg5oPP7z1Y2dxKFzJHoXQiF2mzlWozTzGtXf/+05X4z375WTZXNehsQ/1DPU6jTibQS7VW&#10;vYvneJ1OR1aqHqtjbNBx//ZxPkuEAjkMMZu1fV9769t2vTV4EN7ZPtk/TP7PH72ztB2Kl6gWLFlY&#10;242HM2JMhGMQKhA3OC6ZL3GdTrNRe/T00YE/eBzJf353OZWryWQKhVzosCm//tbwhVP9QiFHM0Ch&#10;mFJrpdlilmRbCo0EFoDFRrVJ8TULtVpEqZinySYOdRLhUPN3QCJv0tjDZ2vxdO7Z0vKzpYUaUQ+E&#10;jltEo6+nv8sACCaJpks7J5lCEzw8yVAMRFBkOhfbOV7rgG0ABU024e37R/cfLRiMjrnZ8zKVDhdL&#10;c7lMpZTvcJRepQRabSmCxhMxAEW2/SdNFiNokT9UXtrxZ2vteqsbj1eePt0WCNRtmqEoPj1NtUL9&#10;6cefHR+GUJA6Ozd09co5oMutrmzw6AMAXa/XBgGsw2JUyyUWrbpSKmk0On4Weeedj1PZ+pPFvUeL&#10;hxt7iccLOxu7wd98cOPm3edPlvcePt06Okp++O6NVDQOcl2NUhM4ieCo/HAnnEx2qTbQqnXzuarL&#10;6bE7rIFAIJlMLq+tb+3tf/L5zUgy1eKlW62lMVh1RlOtWIRY2m7QSTFswOOl6tV6KY8AHbrZ7HM5&#10;rpya9BgU12ZtCrAjQQCUA/n2z6bTSrm4z+fMpSMI11JK0JmJ0e2N7WQiKxTiAgFqtVq1Wq1KqdUq&#10;NRajnW5SuVTGqNFdunjFae853g8KENxhdz9+srh7HHm8sFVotCVq67OlYDhGBYKV54s7UoVyY2uz&#10;UatkkzG+3vq8KrOWmhyWDfcIGvnNXic84hO7zcDlsz1aOQiygE4NmE3OYoF9uhC4ef/k1r3U2lYi&#10;kW52O3g8nuxxmx1m8QuXfdfPjxfCwWa26NQaF258UU5nxLig2Wy6vT4QEJA0QDJgg+qmCtU2wzUa&#10;bbEQwBGhAOyKBF2+3QBEchggnq2eQIiOY+WJOCdXAEPjSAdpbR3tbh3tLKwtAiwx0uM4Mz0GMMzy&#10;Mr8b9h+dHFar5Wg4jXBoKlmslUi3o59tca1Ka3565ssvzn/5pdMuo0gn51xOtc0uGZk2GB3IwfFm&#10;psA226BS60xlAYlCA6JCoVgaDcVC/mA+V3r8eGV17SCayBdaZaEcHhrwDniUjSJQKrBH+ym+QjmS&#10;8JgFXAvYXIm/+9FeOE0yjFKAGUpFan87GAsWOVoAQkKGhXc2A5lsPRTNVhq8UUVdf2lwdMJVrhUT&#10;qRYA2Yt10f0nJ1v7GSXvIHkMuyfr4cjxwpMnC48fFDOZVpuiQXh7d+83//iTRCyePg7GjkJiFH/h&#10;ykW3x94k26FEOpZi/vGnP7HbzS+8dEmqEFk82oNAmiArI5M9rRYAklw2VKGqNafJ7jT0qMRWKaY7&#10;NTXPNw5fhkybAOg27zL6TPYLk2dxUPr86ebOVlYpN8SjcRmGf/drX4uFYgqR8Pe/cY4fgX7wuu9b&#10;1yfGPRoMoLQafTyRCUbCap3S6jaEwun79x5RjbaA6wy4LEaFrNOs9fe4Bnu8CIhMT0y/fO2lC2fO&#10;yUWiM2emR8e8crm0WMr4j7cqxaRShhnkEq1czEOBxWQwqVVkvcLR1Bc3P93YXX+08vzPfvSjw3g0&#10;Vy1YPNZiJdfX79LpNLFISK9UiGHMZrCcmT2nlluCgcLOTuzh3a3bn639+sefffDrG5l4PhHMhE/i&#10;axs7xVL1JBwhO12V1lit0bFYzX9cEApMZFMUOsqCLC6VKHH+G45gkNygcQgRNf9iaTHVwmFOK0bs&#10;AKWXIl610GuRGKxyp8PoAruI2eruG5jQqCwU0RXAvMSXAQyEg4herbQ7bE2au/1wuVSipEK9EDfE&#10;YnkQppRqUTiSevoEKGSZdIys5qFsAthZSUsx4dXzF7pkU6VC1GpQrwOmp5wanSCTT5Ht7tp6st5g&#10;AEBYLrPRCNuhgZPjNktDhRKztpshAWk6DZRLQLsJuOxKh0mBAg0IbmIYzQFMrVbBBFAqV1Mb8OEJ&#10;GTQxNmQ2ad9///1f//q3p+dODfQPiSRSk93q7untGeQJ1uNz+xw225fefOO1118KR05WVpdhCMpm&#10;8mNjUzar69nThcODKAwjSqVMZ9AimDCeKty6s/J08eAklBPLdLw8atYbVpvVYbNzHcDltGl1aofV&#10;dvHc+R63Wi5EqWZDIhIJMGE0FG412g6nQ62RWwyq8+dmfR5XOpV69uSRgq8LCYzLkT/44VsMWUWg&#10;5rkzQ9/73utOj04k6WxsLjx+fL9GNDK5XKXWzmaJWg2MxCsAILVYejhI5g+VljfjyQxrd8+aLWMU&#10;K0xkSvtHhxar7q03r3lcNqfTJJWiGq3CbDZCEFirV7pdVqWSnT47JcSxdrMBAcAL1678X//lv5mt&#10;zg8++GR7e9eg11JkHUWZmemhF1+Yf/ONF86cmoJh9snz+/lyuq/XefHinNNlVGvERoO8Xs0NDHq/&#10;+s1XKvWKVCKHEXE220omK7t7Jxgq439oNLg2gWZTrYODZDCYEeIKIYYLMYFKrsim0mS7WygSrTag&#10;VpqUUl2zQhrkWhzBYuGYw+6Uy9SH+/5mtT475PrKW5dHBwdOnTrz+htf7ukdjifyoUgikyoJMLFU&#10;JKuWqxqlJh5Lawzm/ZPwLz+68f6Nez/99Ue/fveTXKn6fHnt3Q8/CYbiNMV1mE6HofKFJF/dL7w1&#10;f/3N86cvjG8fbt9/trKxd7K2cyiSiap1gOvCbBdIpPJsB/OfJLZ3gqUSWavTDYLs7XdLpaKV1YXL&#10;ly9Mz04HQ6FwMMwxHRAEYJDjtbVCiplNmtOnJ4USkOrU44lgNhOzWUVjI9ZcJnBydIQLwWq9SDG1&#10;cqWZLxPr20fRNCkQKxUaU65Uvfvg8bE/ubi8zpvBXt9AJBI/OTkZHhkymrVtmqq3KRDDVRqdTmfQ&#10;Gw1qgw5A4S4AVeo1BIYNJotEpkglM4VCKRAI8nruf/3lXy8tLQFgV6EQ4yKEL/nRsUGekjodNpuv&#10;FuqE3uYAUYQkW50OwAFsqVJ7+HShVG2dO39JqVT19rrtNoPVYmpUiE8/vFEtVUvZwv72Lj9c4gJI&#10;JMQiJ8EHt+9zTFevNzId7tB/8ujRI5btyqQ6lkFdLtfIiLBWawQDYbkM+9Y3v95hqGajsbq+8fTp&#10;ejKWbFardrvaaFY9fPps7zjg8HglCq233yEQOUDE1KLFM6euUSz6+RcPpqbPxZMplUals9hxuabd&#10;RSPpbCgZl2t1J9FEqdoEITwSTc3NTVEUo1ObMUjaItlwOMabq0qp5PTUkEEtAzt0MpkGAYFEqHTb&#10;HSfH+yzH9g31ARiQKyQ//PSL//LnN0qVal8/1OvTnzs7USilAKQrVwtBtOt0qUqlyOLyo89u3P/p&#10;zxZC0ZTNyRu0wPnzdqNOIpcKVEqRQSnr0lSzVpeIRCq5DOgCPIKLcSHQ5TRqjd5g55l578AfjSd1&#10;BmMsmbp69eLc3BjbbpHNai4V5kc7g0Y5OTpkM2tVMlwiQuVyoUGn1qlkZpPabtVq1FKvxzY00IOi&#10;cKtVi0YitXqLbNNGnd7r8xFths8dikv8ofj+UewklCnWaX8kXaxR+RrFAh2CqgEYd+mF8TNnp0Co&#10;w0OBQi2fOTP77d+/1N9rW1tZ3dzY3tnZlSvEEr7ExapGnYolMg67s7e3V4aLrly89MYbczzuUTQI&#10;weKF5b0bn9159IQPRZLqQIhI4u7rR6W6XI19sLQh0Vk0BqtArPj27/0AFoiiyYZco37jzTd7vD63&#10;21ssVyOxVIeDhahQKsZ7PY5TM8NyCeKw6oeHBy5dmhKLxJVqnSDafFVTFCUQoPyLIJhmvdZlaZah&#10;+ZJmaFKlkCnVWpLq8OZmIJT95NMn2VxdLFWmszm7zfrKK69E4pl0nlDrLN7eYZIFo+mCVKXJl6q7&#10;h35MIldoNLFU0u8PXL3y4htvXeDNkd/8+oPllS2aAXV6s6+3TyyVazQa/tYyiVQkEPb6vB6v52i/&#10;uH8QS+WauUorGCu2aUCAiVVKTSJNsZBYIFLz+vj54rJarZ4cGZOLgMmRXp9TXylkHz96wlBkB+CI&#10;doNo1aqVbLmYlYgxvYFvXNvW3iHfO//in//J6dOnKYre2tne3NlOp5OdDj0zM9k72AvBAqvT16a4&#10;0fFJk9VCkmQykzh1elan0dot1rF+k8WAK2SiwT6f2ayzWY0Wqx6Gu2IxVigXDGa92+u5//hZtcFU&#10;G/TCwjrbBYulmtnq5AOYiKdEuHigr5+o1Qd9XhmGWPXq6dG+53xtSAAAEABJREFUb779wtffun7t&#10;wjTdosKRtMNi4u1jqQQ9f3ayw7YQqJtOJxoNXgCTMAYp1AqFVnNw4j86OqQYeufgqNFm2iTLF/zT&#10;ZyuFYpWmOJ+3j4/oyvZ+i0GdfeMqk3NzP9DfP+XzDLvcA80mw4/RQwMjMITrdCYEAmrl7ECPK5MI&#10;BI53ZWKox66/dGbsG186K8Yom1n5T/9g/l//82+bDTaK5AtSWqtzHl+/2ewT4wqmRfFPS7YbrWZ5&#10;uN/lMOvIBjHU25+OJTia9nkc5WK+1SL5CMAozpdiNJm7+3B1cXkrlS4qlAauC7WaJL8BwwUClVxV&#10;KRENAtjeLm3uRIoFVqsRKNSCwVGvVClQ6jGNSWbzGjQGxfHJ3vOn9/VqBQoDUqXUYrfV6wTQBRp1&#10;GoEV2RyRT+dVCgUGI9lkHIGZnh7jQL9Lb5DbHFpvn2VozIsIgKGR4VdfudxucisrR6dOD8Oo8Fe/&#10;eX9zK+JxOSUSCYQiuFwaiZbKpbpELMFQbGlpTa7Qzl84Hwymbt8N9/jUBrPF6+mTK6QSGXbpyvjB&#10;Ef3f/2JpbTXC0OJmHVSqTBabR691HR3EGjUumahvbAflKiMulparlSZFPnx6+P77ofu3dvbWakQF&#10;EABIMV85ODiSSuVzM6fO8sQ2MmYzmu12Z6tOSnA5T9aNau2Dd9/74L2Pk4msQqWuEU23p/fMufmr&#10;L8xOTs9u72xajLoer/Pll66en+955dVrDrvh979z4Qe//8of/f4LY0P9ANNJ8o0aTluUxk6DgTqc&#10;RqHUqjVdljFqNedOnU7Gcv79iEppOHt+iscf/9GhzaoJ+XcmRnrodglkC//Hv3t7Ztxj0ohFaFen&#10;lvK4IZDIx8Yn+dqulMsURQ3298+fP61VSCOB43IhxU8Xet4UEcAgxPFKb2drK5PMKJVahmLdbvfp&#10;06dnpme9Pi+/w+A1Eks2JUL03NnpwX5Pt0PJJWKRWAiCIMm0hWKBSquWyhStdhsGuPn5c/0DvWq1&#10;EkFhBIGcdmt/7wBRb965/ejhg6VYsvzZrWe/eOdBukBpTB5UqGA7iFiimpg8Va7WNHrD9777eyKR&#10;PJ+rOq09QlgDUvKNpShvXLit0zKhHelqTepBjtTsrKZ2NlLZFPn4wW4pzynEdrnICDA4yEghRjo+&#10;MGfTu3PpigCT0gzHsADAYTguo+lOs0nrVAaZWCkQCFAUqtT43qUAAOfR7GA/ns2wDAVXygRFQ5ev&#10;OIGO4mivRNTBr701e/XCmFyItZq8y45YzEK9Hujr10qkrFiG2B0Ou623x+ORSfSlMplJ1YAOoJAB&#10;GArAiEirNZwEgBbB9vVIMBi4dsU0MmpVqAS4FLZYNRI+rBiG8766XNQ7oEUF4nqrA2EYkk5nDHoj&#10;hgru3bwrxsRDI2Mmh5OXKVa7zeVykK2myaCz22xLi2sMC5rNZhiBLly8gOP448dPOx0OxxEY4tED&#10;TqfS5Wq6XKk3mkA4kommqs1WV6NTezzmmfFhEcbfCyiVilynIwBBNS6Y6u+Znxq/On/m8sVzHq9D&#10;yUfLrGXpltdlev3V8yOD9q2NJf7uMNfli0Bv0jvc1k6nNTE23tczwTB4qth4vrH5cHmBQdidk907&#10;D+/GM5lTZ84ODY50OxDRBoPh4tr6QTJVrBFspyMOHDZ++87K8+XC1gGxH6xW2wDZ5Xm6PTbdx2tp&#10;sQTBRSifE5ohaZqu1+uZTG5jY6NcK9h99v/b//6vL1299MXnN3/z8193GLrLUqlISABzU9OTCr55&#10;9DoUg60O+akzfW9+9fLFa7P1eq7ZKKESIN9IAiJiar6fw+h7D28f+gPpXIqvh2otr9TiHNhuUUQs&#10;nqwU2WZT0O1KqDaoVpqnp2etVqPba/a4DSOjA+UKsbHpz6Qqfd5RiBKUYuVed18mlbJZzclEYHnx&#10;sdcu+uH3Xjw74zUqxWdmpq9ee+nAH97a2jHodEq5oswjSiJqUIjnJkYkAqRaLDisjibLAhje7iCZ&#10;Ys1gMVvc3myTPYyXn6ztERTH0JxepXLZxaPjZnevbjewlSbypl7n4KlJAgQ/e7DSoLpcF2gSnUYD&#10;JFkRAyqDqdbztejucUEkNfC9Pej1qMW4VaNafvpIr1ZdunDBZNIbjAYYgPvcvacn53AEMZhkkeQe&#10;hNQmxhwvvXBqZsoik9VE4oLHLTHqgXolbtVhX3pp+o3rgwM9boCD5EKgWc4X0kmdVn767NgLr5yZ&#10;OzOtNWiOjo5kCvngUC8uQXCpaOf4eOMgKNGYJ6dnJBLRyMQQinJdnlQbFYUIM+nVb7z+ev/g0ODw&#10;KAhhy0tbTx4vF0scRbcrlWwunx4Y7hUKBUWemweHjRoN1AGO/LFSuSGWSHlp2GNVIh2KZJhMpfTp&#10;rXuPni2enpviK/bSpQmjQX68l8YAsUmrmZnoH+wzzJ8eMRkkVy9Mn58efe3FS1PD/WOD/TCGkHR7&#10;YnJocnRAJBByHaBWKUnFErLVUUhV/YMDn35xe3HzaG0/QnFipUY12Ov96hvXT037YIR8vn58GK8v&#10;bZ5oTZ5siXnv04W///nS6n752drJu58+zFe7O0exM/NXx6YnuxDLpzGSSEZSWYFCZnDZeNbOE91K&#10;XfDZZxsPHu6bDEPPngQe3t/54tZOqdFKp1IiDG5Xy/1uZ7lY7PX2dTh4Yvb03kFAIpbNz08VKlEG&#10;YP7253cYAHjjDeDf/vPRly6bz82Ybt+89fHHufXtEtGGVFpZg2zhctw36BAqAEAMPF6tR3Kp4Ynh&#10;V1+/6vYaQbjdatX5OUEqUZNtFkOFfILcLjMPTTqtEoVBiUjKkt3bd56f+At1AkuWyRrFQ5zQpHO6&#10;7YMYJ4FY3KKzj/R4FRKBSCKutNssxz9Rl+22VCoJinGlYqLbIXLp0OKjeyzZUCoE45P9XIfmUY7X&#10;B7lifWHjcPMw1mxxCCSrFDvPnza3N1PdLvqlL39zZnYKlyJaiyxVjtfalXA4bDNbugAEYujjxw/j&#10;sVCfz3p1fk6jlvh6PIeBk9Wt3dWt42Cs0Nc/HE+m9w6O4unU7v6WTCLM5TJqnfY4EsrXyhWSPorE&#10;c62Wubdn7PRsudm6eWelzcKzF67EipUbTw8ztfbWQTAUjo+NuTsdmo9Ru0VqlFqLyUSTrEmncDus&#10;tXz29NhAh6i1GoRSoYvF4rlcoVRsplO1epVkGZgHcJFA1ON2q6QIBgEQ0OV/iwqQEu8TtolmowKD&#10;DI8YNqsV5LBKhWu1EKXK+OprL+Ni0dOVo65AgwiULqd3eLDfabcNjvRjfP+6ezVGVyrbiMaK2WQp&#10;4o8rpWqT3qJWGO7dPvn5L+9s7h5XayTTARK8YVMomR02ok2QjbqwC4749Aoc7XYBAIGtLqdAIkvF&#10;UizTlahk959v3n2yHstUOiBydHwwOT741qtXv/OV18f7vD67dbDf5XLbqtUCz3Wzs9MiHBro99hd&#10;9kQ+82x9o9ho9PT3PHt8d/35fatW+Marp69cGnnz9XMXzoxMjbsxoE1US3/3o0/SpWyqkvv89nOd&#10;WccnhSDLAER6vPrXXz5/9cLEqy+fHRt3h4NbIjEAQC2xDIJAcrjf1WgUD4/2+QXUFzcfnIRSiFjF&#10;m7ahTOUonjuJ5xY3dgimk6/UY/F4h2p3ycbezkazXRUKQINeggBEr0856JOajDIhBsQTwcOjbYlM&#10;aLU7EUx0cBQuVYsgAoaTEX8iqjHrXnz1UrlW3/IXU/XmxqH/KNJAxeqVzWCToh0uz8LyZizdfbSy&#10;s3US2zmKqtQmr9vjcdg7FGnWGgxqbTaW//jjB1vbUZJBZTKTEFe3WmiH40+iQEBspH+4Q3eqpdr0&#10;5DAfwHaznogFzUaTUWcY6PVKxAiPPPVSSYQCKMAIhUK709uloUajrdBqMqVCuVY1GQxEo9bpsvws&#10;uHN0tH10FIgl0rmmWCqxWHyH+52jw0yr2eU/ks+VM6lq9CQFUqBeJtLI5SqZQyLSMQwqUSpzxRwk&#10;7GCyDq5gEDFTIktyvZyne71W7vGo+Aerl+syqcrptFXqtD9UI0gBjKMdsMnPzBAK1tvlRDGFK0UN&#10;qkHQZYNZl8kV2y1Op7bXSuRQ38TFM5dUEu2dG3ctBvEL1/rNRg1FN4Uyoc6stTkUo8P95VTFrHGe&#10;PjO/unPCN6tAIhkbF6rUss3d6M1H27v+RheChRA1NSRGIeD+g8TBQQ4WqP2hqNHkJKosQIpFAnOr&#10;JaRIfHH5OBjhwRKttOCJ2bFrF+0mOXZp3PV7r13/+suvXzt1wWXo10gsclzVaTMdkm0T7Q4JDPpG&#10;Xrny8mT/aCmds5iNAqFw++D48/vPClVSLFHu7R4ko4mxkdF8pgBD0Le+8lY+HoTYNtJhdHLF6FCP&#10;VNAV4d1aPQthHZfHOjM5jDC0sMPmE4nN9b3d/WOTxTE9Pfn82fP945DR6lKrtHwLxyJhi1nTaGVc&#10;XoVaB86f650ds1Jk5uGzB3uhk3AsQhAEAIFGs31gcGxkeHRkdNhh1zXq6Uf3P+VLmjcxEQH0fOlp&#10;IHRiMOu7QEemkiAwIpcrMVRyeBBu15rtelOnM4kl2i4oYFlQrVZ4PVaFSpgpJBiOzVfKpUpNqVTg&#10;CDbo7fU5eiAGODd92mGyKESiLtOBMYQBOjy0KgzaLsdxIJTJ5Uu1ejiZSze6aRL4fPHw9uI2i8kI&#10;mgtGk5lsJZUqFrK5eDSGcrAAFPQ4e//JH/3bif7L04PX2Zbi5qebz+7GVx/nP3lv+7e/8C8+ShuU&#10;Ezpt//Urb0Ndzf5OMuiPFPk7lAkhIiLqTYrqQIB0a+skEc/wTnS71SYZNp3O8uVfKrfy5UY4HMsk&#10;08V0ulHuPl3aSRVq+WKz1QJkAnciTJWKnQ4nRVC929PPddG15eVCKgwBDRBpCGVNqaru8mAwVK1W&#10;MqFQIJfNb27sykTaVKpOtREhKOIpzKLXmXQShoakYq0cB7ZXiXiQ6PcBI8MyTFjO1RPFRqXWIto0&#10;ZeAxRS6PpSJSmaJcFqytNiGGYVbWVhdX15Pp7M727uLiwtLK8mdffP7Frdtf3L51+/5th8M6f/4i&#10;/9NnX9wOBqJCgUSj1PCHLBSKvJp32F0ep9Pt9Az1DQ329Q329vT3WuRy1GiwioXSUCiay+XOnjm7&#10;tbUTjSdRISTCxTqtsVQsl3mUN5omp0f1OlU6kymXS/w719dXVTIJBnEnxwftVgUCOz6XfbC/TyTG&#10;UvHYytLy5voWL+9TseLmpn9z+2j38FgmE82dmrCZtDIcn5uaGx2c0Gj107OnWAbhtxK8NZsplCu1&#10;RqXajieqoWDp4dO942CxUuuq1DZcpNzY2llaWexwjEIhbzZqPL+RZEsgQBVKGcd1Uqnk5Pjwl958&#10;rVar/fznv4hFoh6nCwTBZDLZZVmtSifCJCgiXF/ZevTwybPnz5ZWnjeb9UIhd3wY2N871qh1d+7c&#10;qdRqZ87Ni0XSeJyx2pDTZ7wSeRdGGakE5ZF4ZGjg9OxpoUBOtWGrdf5Q9Z8AABAASURBVFClcjUI&#10;8OYXC5s70UdPtjOFZrnKkBRWKdMkA+dK9WyhViwRkViC64JEs0mTrX/3L7/5J3/0dRSo7e0u5Ut5&#10;DhYsrW3dvXu/Vq5mU2mhQCSTKVKZ3NH+Hsc045GgXqPlpRjHcWwXIFqkweq49OIrDIjkyo0uJsqU&#10;uCMegiFxs9VqECWzRRWNx58u5m7dX1ve3ItlckKpwmo3ARxisSjVavXRcTiVqkXjpWSmXijTh7zv&#10;vudvt5hmpWUzWPmmlQgEWxurAgx64dqVLssUi+VOt6NRyfp7rOnY3tiA+atvXYkFN+5+8a7PYxwa&#10;tJnN8ovnpybH+hC4Mz05NtTrpBrFwFFIhECz4/1jQ31yCep0mMQiRK0SsxS5vLgEIWibZoS4uE40&#10;QQxP5AqBWHpn3/98cdXb05tM81BfGBkaNBrUDNVOpJJ/9aO/ffJsGcMEZpNVrdLZHO6RcTeEYvxF&#10;YBjW6QyPnj7LpHPlYlYkop1uzGQAAsEI0SgMDvXYLIaZ6XGZDGEZoN3pLK6s33/wkKKoZDrF3+vK&#10;1fmRwfFEJKGWK3grS4h2y4VEPhvKpAN3vvj48GCnVq9olGohJpCL0b3d9VAwIpfwi7x2i6jbbCaC&#10;aORzibX1VKlaAmAoGDrmSdeglWrUkiif8lSuQQJdAJAqZLxMTGXLXRDvQOjTlZM7T8PRTJ2DpP6T&#10;+C9+/quf/uzu57eWFQqxSqflLU9/KLm0ure2G0oXGUxiqDbhfJGJx+v7e4kawTndJrvdxtJtsYAz&#10;60Q6Nd7r80bjyZ/84sP/9j//mmJ5EsVC0dhx4ODOvRuDfcD3vzc+f3aw2UiiAJGKHqIAYDICPHMf&#10;HuSlMj0Hyls0BiLS4YnBH/7RK1/75qhMznsM7Y8/vbG9u4+LZJlC9dnK8f5RpEq063Uik8xaTaYz&#10;Z86gKNTkNVchQ7GMVK6AcWW2Qj9fO9oPpD+4cX/7KJ7ItLqAsr9/FgXFCCCsFGtiqRqAhIhAznTh&#10;g1Bi/eCYn1f5eaPDUEqJZGZu2uPzSlVqABHabA6ft69/aDpTIvzRZCxTtVjdYpHSZPb4eqSvvn6t&#10;Wm/95rfvwahQquTb2tg7OKRU6Xo8/VAXC59ET46C7TbbarSKhUwqFXY57CRNyRRqX88wgOBytcFu&#10;dwkEgnqzsrGzGgwdFktZptMNhaP8pgLBBflq3d03YrJ6eaZI54sESQ6ND/UPj3/w8Wfbh+kOAvBb&#10;rCfPFk6Oyr3enr4e3+raykcf37/9xSOWoq5cmunv9dLtZq1SXV9d7dAcKpA3KOCv/urHFCsAEWU8&#10;URZJlIVCZXNjPxyOVqsVDIVgCODXFxAIqDVqGAa6/DoW7FBku1IqKOVyr7tXJlbv7AXyuTJFdv7n&#10;X/6yC6EHJ/EPP39w58lyuVovFDOZVCwSOVEr5QxL9fbyj9DLw7sARYLBcLPNEG367IWh4VHXxubO&#10;J58/4NGVbyKiRd9/tBSKZqtlEoVQk1Zj1KlQFOhwAF9OyUTaYDaTDFutE40WEIjk+KydBHl2r+Ai&#10;vFws76xvkgQRDQfn58/5+nwCkUCuUijVmunZWX6rkskVHjx6fuQvcQATj4ZxTCDGBRq17NSpKa/P&#10;tb+7J5VKjvePd7f2dBq92yViALDRZkbGekwWx3d+/xtShbROVGqV4ge/fScaOlrfWL558zMxjpoN&#10;GoNRL1dI52YnJULBYI93bnLSZjXKZaJ6rRIOh7P5XIthtvZ2Hz59JlOpEUxYKJZ53IOgTrNV58cz&#10;vnP9xzvFbBzH2LnpweFBZ4/XdPXSOQTgLBbbN7/zvRdffk0sVnz/97/9rW99l5ePepMNEeLZUml0&#10;dBgAACEKKBWqy9df/uZ3vzw4MoliCAQh61ubaq3GZBLVqsDWKk+GUd4jOzg4MBmNPHP3DQ4N9Q8J&#10;haLJidmxiRmnzZNO5wP+BEujfOQj4cT02FQhndnd2Crks7vbm08fP6xXa1SLRmBUo1IJUE6vlCYi&#10;YZfNLoAAiVA0NjyhVZrJdlcqUQpwkUCEgzDwfGUhFAp1ux0QhjKFPIdAUpVyaKSPxzcRIrUYIZAF&#10;GAqQy6UquYpstOhmFyQpMQRLcHkglHj6fLtaJ1tNrlJpYSg+MDCg1SlBiInHc+Vqle0wzxd2rSaj&#10;RqZq1TtAV5IvtJ8+S9+6ebywsC6RSa12m1SpEkikWrMukYmF4gGtiW9krNogeC6LxTPb67uZROH4&#10;MLixumGzWCQioVKljCUy+VKT74uH96PVIoHxwQS7pXIBhLpHJ0e8rf/++ykA6kpF0uOT6NZuO5kB&#10;MgWAZbngSZAXMJNjznoViEeKO5snvb7R48PQ6uohBymOjnO7O8lkrB3gOzvfzeeYcLBwsBcZH5v9&#10;ype+/sbLr86Mjpr1ep/TPT406rK60rEUTVA6tUaMi2Lh+MXzlzVKvVSk6O8f9PINPjziHRxU6oxy&#10;fgnW6QyPDI+NDh7tbQ3299Qr5UapONLrY1s1HAN2t9f/4n/87YOHD+OpZKneaDSbAgHKN/OA1yVA&#10;AIvZeH5+RqVUZjLJdDzYbhbdTuv+7s7S44VaNmNS8voCfuWlF319vQsrC0ura7VGu1whHf3jvpG5&#10;0amzvr4xsgv9/Fe//Rf/6v/4m799T6NV9Pa7J2cmr7/yMq+g+PbR6nUj48P8DBAOBfn26R8cgDGU&#10;Vx2lUmV25pTZbF1eWv3kw08XF5aXllaePltotXhbGqjyJUi2+JY3mm0KpbbdZhmSgTpgNBA52j+u&#10;1RoiHN/YWK9Uik63l395fG6iWeMbAeHAkYEBr9MuFQtPzw2hGECQwN5h7ZPP1kOxjBCXwzAGwWix&#10;UllcWV1Y2rBZvfFgam9hW4oo6zkyFS2JRVqzsUcmtrhto3/yR3/wBz/8VxQFHuwcHe0fVXLVeDBq&#10;0Op6vC6pWKxVaxiG5JuXplkMFZYqNZz3gOpV//GxXKkAUXh/f18hUUglCq3W2OcbOHt63GjQSsSK&#10;LgvjqCQRze3vFMrFzq0vdt99f7XdYkQY3OOxmvTKw8O1je39oQmbt99Idao1olwnak2yXapUarVq&#10;rdagKYClsXyhtb4RCAbyHZYNBILReOD0rOO1FzVXLmBf/fKQQgGUShmhREHQ4O5hqFiqReL5BtnR&#10;6c1HJ9GH90OhEwBaWlnVGM1pXkcTBL/DBTGBVCyCf+ejS3BcPDUz9fY3vnbv6eLW7gnDggKBuFJs&#10;+A9CiVi82ajFeTURCdWrDQxBy4Uy3AU8dmefyzXU28u0G0y7NdI3MDU1ww+CNIdr9C6xSBaKxpdX&#10;9ytEl6A5GgRbLPvR558fHfl9Lt+F8/Nmo8lnd1i0Rp3WpFLpWbJtNeqGhvraZBPmulqFxmHx8QK3&#10;kK9xHQAGYAEMivGuBKV1EmTIbUc72N72UbtFQiCMQMJao2202ty9HqOF/69ZJhfJVDKLwyZXqqsl&#10;Ip+tI4iqb3BOJNbgQlm72WapDk8hPGSoNXIY6bo99v/6X/+vN157dWNt7e6tB7wbyrGkUiXdOzga&#10;mZg9f/Eli9VLtoBqsY1DCgmq0mvtKCwfGTqllJhPTvIqlaeQIb751R9sbSZ+8P1/36qzL191vfpK&#10;37/+ty+eOefSarAnD7fC/kjg8FgpkWnV2lKR2NoMHfsL25vpckWysdFcWSNu3A68/+nq0lqwUKYC&#10;kWS+Wgtm0yQCRZMpoUjcJKjB/gEFDjFE0WxWvPz6i7BUdefZ2q2bd2uVKkfXlTLhwsr6+r6/2QHT&#10;FZKnYd434/8peBIY6h8w6rW4ENPqNbsHAf7S/AzcqDMwIAwc5za2T8QKbbvTPfBH2iQMdgEMUhYz&#10;TJcClLjYojM57Q63x8pLr3g8U6oQhVw5k84zvOEjV0EQEoulw6GsEFG0W7xcYMRCJBULHh3sj46O&#10;fve737C7rFv+1Uhyt98pNcu6yZMNo1KskQs6VKtSrdeqTRzDvS53f0//6vrWxsahXm+26BGrVuS2&#10;6lCI9TjMHNkqZZJUvU7Wa2IU5/uBpDotGghGs4UCYTQ5Yb4bS1U+RL/89Tu/+s2jWDTdaDSEAtHx&#10;ScDq9K7tHS9v7aysrLM0zXMAiOBqi6NvfPbFl97udAX+k4Rcph4fHikUojId8+0fnv/qN0b+y395&#10;4Y03JnKF4GHoOJ7N6rTqqXGvVoWxAMDBAp3RF4zWDk9y9QZtMNmsRqvT5jQbrBiMTowM+Dy20YmB&#10;scnBvoFeXuKn4imzTptOhEQ4UG0ApWpeIZfCANImqViygAsbf/iDIY0KyiYOPHZRj0eJYeTO3t7K&#10;evyzzw/7fbpzcwMISLWaVYvZwHJshWAaJNDqAMks0NM3XMzlnQ6z18nvbYBCIefx2lwuTTYD+I+S&#10;DAsoVLIWxaFCBQjLykRHa3PlStUXX3hBoxRjENnbox0ft1DtVDIZ5QM4NjsqVWuVZtfHN5/++f+6&#10;BXDoi5eHv/zypEaKgJ0uhihSqQbHYiP9Lp2azzBn1ioaVXh9M3/kpza2U/v7sfWVdbpJGZROvcqH&#10;YHqGU+wdF46DpXoHzBAU1eEoipFIZEeHwUfPFnf3Dy12vdmuTWWzhXo1lEst7x4urftz1a4/RX/8&#10;cP0XHz96tBrc2I2Eo6W1tUAhzxAEcBJIP3i683Dp8KN72588PH64mFxc9mvUJrFY1OXAOtnJN4An&#10;Swc8Y7XaQCxPhRINT8/AxYvnDAazVK70h4OAAF5d32S5boukA6FEvSV4/Myfz3d2N0NCUCbHVF99&#10;/Zt6mYmsdAxqW7+v12TSJ1NJEMBUatP65i6/9S7lS+lEen115avffOM73/+yzWnUGLVOTz/Jgmaz&#10;sdtlVQYTD8GNCgvTwlgw3ybBrb29W/cfAF0QQwBMAHZBQCTArl0doVvEyeHR0FDv0LDJaJJMT447&#10;7dZj/+FJMLy9eyiR6+OZWqmJfvjF82iG2tmL+wP51bVkPks0G3SxUDs+ClXLFbvDZrEYhDiiVCpG&#10;R8bhLsC/AJoxa5QtohENh4hqSaMS88b25PTMysqhQqE4e/7Cxv7e6lHl3vPw1sGxQibBuM5Yn9ui&#10;ESMs0aqXAI6BILZ/0KNQyW1eb4lodUBIJpO89uorfF3tn8R4iSuRGbX6no2tRKnKbW4FFEpJ/4BH&#10;a9A0GpRYwK9WZPvBWBcRoig6OuhWKuX5fFGlwYaGx9fW9+oNJpkqpdJFT09PpV55vrh4+eo1tVa/&#10;srr1/qe39w4jKCzyuhzT07pup9kl6cP9I5PNubC29Zv3Pt87jNucw8FIOZWlEkkmnyuPjE/wl0ok&#10;iwgkefZ0tZCvfPjxFzab49XX3jp39uz+YenwqFwsVPV6faNep1s02IFxXELU6i6rbajH1ePUffeb&#10;L73+0pnzZ0auXZzu9Vo6bMPttY5OjFbqNaFYoLfqDTYTBbAqtdZ/6G/WqnarkWzWWo1Cf48JBdut&#10;an52fAoChZubR3x1wSgqkalEYmWXEyqUxsOD4ObaztLixpdeu/q9r1xVoNAzHwu5AAAQAElEQVTi&#10;wsKt2/ePj0Njo1MqpdpqNXfYptep+Q9//OILZ8y//9UXrEYtgEDH0UiNovK1cqle1uqUkxMjOpWM&#10;abV4yWiz2IlGkxfop6ZmeDennM85jEYU4Hgue/HFFyAOUSsMNM26nY4Lp6bsRrVaJraajOfPnp/g&#10;sckz3qpzYrFKozMhIMR2SBIgFTpVz2C/RC6jOBoSgBxEG4wasVDcqBCBo2O7TjfiM2gkQKveaJTr&#10;XpvTpBIMurRWnZiPVTZLEhSgUBrKpW42zcSC5eB+CmAQjUxjt+hUChWCCnr7zESdMmodpRy99HR/&#10;fb3gcki//51TAAvcvMmnN76wdsCLBKFUZrEbiVaxUMk9eLi0sLRrNJs5iPX5enhljCKIQiENBffb&#10;bSIQSW3sVO4/Pbp5O063AJAWdeiOy2fSW0QNJqvViXt9gv5eAAbI46PC88c8+AD5HOC0AGatWa/z&#10;fvLpMtWqvHK9d3xojKPQcraRjJcXNoq/eH9/5zh95dqXv/bG1//w2/9kauiyHLP1WEdVEuM//PjD&#10;zaPQzXu3ni4/LVQKiVwyHgt4HBaH1VIsFVUKmclkBGGoTTFsB2pSDC/7fv2bD24+ePJXf/9uJBw+&#10;Pj7aPzygWWqgxzUy4AU7pEIiCvtDbovzO1/7UjEd8bit8xdnhkZnSxU2Ei/m8o1GpY0CSD6f7QId&#10;iVpWqFY4rsOSzZ3N53ajFO02zErsdL9VB3Umvc756RmWEiwsnmSybL4Ef3Jr987zyOpu6e9/eeu/&#10;/a/f/MMvvvj4iy2SA77xna+9/ZWrao0EFUBNtnsYTjr6BmkAXlpdT8bibpeDR6FXXnq5XiNkCo1G&#10;b8CEMK9HC5W6Wmvu6ekXoMjwyJDFZj08CdYIuk11ylVCrTIGA/FYJLe15UdREe8UuGzuapV6vrwC&#10;i0RGmymRTq2sbZz4gxTdtFn0Jr22x+GY6PVenB0b8ehPjTr/5HtX/vjbsyNeaMAjK+WpaqUVCASV&#10;KgUmkfAA1aI4uUx/uB+OnEQ3l5bkQsztsnS7dDabcHuc/PN8+tl7H33x8zIRYahij91oN8gunZsx&#10;GxUwxOg1Er65csUMybaYbkssE4+Mj3UBSCaTnTl7WqPX8IrIbjMZdJpKubW/E8rlqgCATAyPSoW4&#10;RqJRSZVWk36gX9frMrMkAMGAQMhpVahKCnpclsnxwZdeddvcqmQ+dRiM5SpUuclINXI++xargaIJ&#10;XgAUS60qAZ+EgXobKNZIq1XmcsjE4vpAv3JiwklT1UKpDAuU8WR7b78Go7JYpnb7UWRjJ0J3RAJU&#10;emne2+8FIJoDZHKFwWCIJiINosZjsUQi7ento9tti8Vy5vz8b9/7YGFltQOAGCYsFouLC6swhPKU&#10;wDAUhmFKpUoqlbZbLVzEDy4VCS6y8w8iwtRy6bm52QsXLvAzZK3RPgyE9v1+imWbbbLeJEUypUgu&#10;z5eLHAJfuX7t3NlzYomEn49Hh4cZunuwf8R1YQhAM+l0KpWKp5KNetOkt12Zf5WocwF/plTib45q&#10;5drXXn7T5xyWS41zMxdkEl0iWTg6iZfrTZ7nisWqVCJnup1cqZwrFMvVOooJFUo1huM6o8Fqcybi&#10;mafPVgrFOoQIUJ7lYEytVvze732Xt14EGPCdb33tP/xv/yEcDv7oR39dKRW9bgcvczEUazVJlU7f&#10;0zdEEOThfvDm7XvPn68V84TbO5zJtfzB3P37K8f+5MVLr1Zr9PLyweefP1/dOHn4KL74fJ3rwkCn&#10;++Devcmp8eGx0enpgfnzl/PZ7MmJX6fS8ZCNCWUsILI4RopVcHs/5Q9XQ9EGyUolMrNIqmnRzI7/&#10;sGewv3doABGKc/na4tLm7VsPP/7gYwSCtFpLsdw+DCZ2/SGiRaIoPDt3GhdLi8VypUqAKGI0qSRi&#10;WbVSr1abLMtWCiUcRYb6fHazaXt7NxiINgmKbLMU2eE4Lp2JbW4vqrRCj9dSylcMamWXErI0KhKI&#10;eC1SLGSqFX4VltUqxQa9gmm1pBKpRq2RSuUQCLYaLQkuQ2Hx5tYh24ExoQQAAJFIxLJUJB4k2fbj&#10;53c2thf7BzwWk8Zm0k+OTMzNnDp7at7t6ms0gViivLmxn0mXs8Xa6NhcrkiIJIorly5OTw0LMASF&#10;oS5Lq5SS4b5eEYZS7ZZaKbfZ7KgAPz4K8+IsEs+TFDg1fXp8enpn70Aokmm0gmaLSWfKPLIEoun/&#10;9uc/ypXqTt8AC4DHJycOp315bf/jGw8ePln5yc9+e//Bwsb6jgARcAAzOOxz9+q6cAmX84HJ2vt0&#10;vWMumUbR4uPUbMhFeI/X2ddjHh4aicTT/lDi/fefl8pElwZMOn29XFpfW0IgoJzPACw1NjxAM0Qg&#10;tJ1JB5r1bDGXGBvq+b1vf/kb3xiXKRCFVCIUCsU41tenvXxuTo4jVovm8pWzIMeMjwzxOIJgQpdv&#10;8Pz8tMtpmpsbtdstbd61HRudnJ7t63XxuSZZgEPQuw8WfT2DAAf19HjeeO1ynSg63eb/7X//f377&#10;66/R7S4MABiKFYpVokX7T8o7u/6jo6Nen0uIgB673WbTS0TYSTAQCEcwBKk3qn19PVa77f0P3lFp&#10;ZN0uwF/TolUz7cbx3sHuxvHhcZ5oy0lK5z+qcazU7RgTCj3hMFWpIrUGtL1TDp40oC5SL9f+8W9/&#10;Go9lR0bndg9CgUA6mihiYgnIG5LdrlaJT430iRGwWiywFJ1OpkwGw9CwDwQ5vtpJlmMhYYOEJEoF&#10;Kpbnq2SxQhQqzXy5EUuXPrt578YXNxvN1nEwEknlZSpV/1DfzNwEiOKRaCoUzRUabDhRefejB3fu&#10;r7UZ/PaD5WSmUanTx0fB4Elgc3OVYhq4CHY4zSAMDQ0NDQ54tjaiKqka5URkrcu04O1NP9kGmDZ3&#10;tB+cmT576tR5imIEuLDRJGiOoxlwZTWhVun53glGMourO8FoFsZkg8Pj+XxxfWuzQdTIVqunp2fn&#10;wM+DEoqJvvj8ztFBOBnP9Pf7YBCAOEAhFrQbHNMGvA6T22rIJKLZdFqlVr744vU3XnspcHKYL6SN&#10;RiNfq5euvki0uUyJ+MUHizfv7kulIrfT3q7XNDKoXS02SnmsS7MExRIE16ZxATwxOuSwm3ABqpSJ&#10;NWql22EVCFGlQka22i67qcdl1qpEPR6HwWSy2l1EqwlBMAwD/AhRKJRHR0dtdtv/L0rrzUYtHAgK&#10;hSK1Rr2+vRNNpjK5witvvqE1GWi202yT/YODcpk6las8XVzjO0uts7RpSKbUVVttfyhYLZUlIgHR&#10;aPj9ER4yGIADgK5EhMvEuFarvf7C1e2d7f3Do+NARG91xLOlLoKZbM6dvcPPb97d3T8+PgkRDdLu&#10;8Fht3kqFGOjrffP1V/v7vBajDkYBXsMZLY69w/CzxfVsrsrnXYADkXiYn2O6XRbH8UAwvLPpL+VL&#10;g309/NV++/4HAASMjlq/9NZlh9ORz2WsJr1KLh4c6JGIhJ0uGwn508lYvZIlqnmNWjo+3NdqlOhW&#10;1ahTDI/011qtfLnW1zdI1IhoJCIQ4K1m06DlZwmApZlzZ06TjXq7UZcKELtZJ5MKMQS9+fnnuUwS&#10;x7F4PP73f/eP+UKFZcHTM2ftFvvY0Mj86bMug9ZlVIvhTilbfvrgwdKzJQEGhU78/NLGbtW/+fol&#10;uQhcXXo4MTJot5lTmdTx0cHBwV42n+elz4effLC88pxsFlu1YrvddLpc82fP1Krl48MDqVR87dq1&#10;V1581W510DSt1eiZTrdWbUIgmk5nYRjRafSNGuHkDRir7enD50y7gyI4w3RIho1EkxTbtTnspXJR&#10;ZzDkyiX+XgzDVPI5gKmpZVCj1Cxls06TvMeuVmJAIVlql+JaMaBTIG6L4uLs8PXzjskB+SvXz+mU&#10;6nSsg4Baj3dSItIIBRKD3s6Lj1AkxaO6TK6uVBo+T1+jzohxlCI5kiT/2Z987eWXB8s1emU98/Dp&#10;0v7+7tTM6PSp0WQqXK3lzBYjighNRncqXb7/YHFnJzAwMKxUqKxWi0Qsnpzu1ZmsXQDQKuVigdxh&#10;dXcZTq3TwhjKW1RjI4Pf+e40n3ebxXhh3nJhvvelF90oCDQbtb7eMYoGEBjSG5SFUh4VCe89Xjo4&#10;8fcMaO0eQSpP81SysblNELwbidTKXCHdUogNdofv5q1nGqNxYma2f2ik3aJQFMIwhKdds9UeSaZK&#10;lRomwMlOZ+/kqNZqN3i41FtwkWR+fmL+3NmzZ2a+/JU3NWplJpWAu12DTh8NxdbXNldWVoYH+01G&#10;jdNqvHRxXqVWOJzOaqmNcjDDF95xIJ1KJeKJp0+fJRLR2blpXmW9+dZbr7766uUr86dPzcyfPy/C&#10;5UwH/Pz2w3fev/Ho6Wo8UZRIdUKpOZ1nP/ripFTparXW6y9cv3R13O50nkRCNMvki5WNrb2lxbWb&#10;N1d//stfSyTSr37pbZPZKJfLedvo1+/8JhSJfvTJ3cW19UgswW82vrj5aGF5BwLhvr7+XKmayJXz&#10;tVamTBBtzmJ1y5U6nd7WgQRak4Vv50yxlCtU1BoVBAtAGOnp6Z0cH9fIFXqdhmPJajEvgCCDRu1x&#10;mCwGlcduEYCsVgaP+ixff+3aS1fmX7h6Vq014iJ5FxLAqFgolmULxUgsbtQZ6+Vq2B8InBy3WgRL&#10;k41Gjd9NijGYH52FQtDntcxMjdmtRqVK5vHa5CqRQinhZx4Yg40Ws93p4peHbBcqV4kW38ktYnN7&#10;o9EmEUwkksjEYtmVi9cHB8csFls6nT45CbWJVrVchjocT+smrcJlVo0PwK+/6BnwWcYGXTBA7m6v&#10;B0PHuAje2lmFUMBgMmMCcaFYy+QKAAocR2J1kmoxdIsFSpWORALwJafWCJRaOS5CxSIoEArcve+P&#10;RBPlco2oU4vPWzCCoZgymelUGkAw2n786JBqMl26rVYgEH/RZCrptJiZZkMIMUatvNZoFUt1o8n0&#10;xuuvpzOFZwurvBTQqDViMVarVQAYEEnFIpEIgiGxRCwQCCRyWb3dOo4GQAG8ubeztbWVSUR5RTgw&#10;0Pfp5zfuP3x0eHxSa1T5lYFaq8R421Mm5+OiN+o6QCeTT7NdJpVNpnOprd1NiqEJkhZJ1fFkfmv3&#10;AMOlMIrxZAkCAhwzBE/yhwcpf7BQzgMALZEIFKlAbnUx+eRR/MHTYEeoO0mWT1K5/WAiGE+DMEyS&#10;5PFJIJ5KZ4sVXumSLHQUCMeS8eMTfzgWEogE/PSzvr5SqlT4wlVqFMNjw9ubqzvbK1//6tt9ve5/&#10;+PGPlzZWFUpFp8u0ydrq2iLF8JUj0ulMd27fXlxYDgRC9Xqz3iRLBLm+fZLKk1t7yadLhzb3ULZS&#10;2dg7MtmHaUDm9AxOn/La3D4hbmgS5kJOvbAQzeWo/aMYT0ujE+Mc11lYfO5w2GUymdPlCSRTz9b3&#10;OQxR6NV6mw3GJf5o3B+N5WoVk9UEQt1ms1lvMZliswuK04UuiKmyBfr+473nK/y7iX8LQAAAEABJ&#10;REFU8rxSTxV+Bz2xZPHZwjZfl16XQ9BhR3zeVouq8ytNFmC6TL1ebTfqIpTbX1+2ahRmjaZWa8AQ&#10;LFeIEZg0GWCvWzg7a9JoOixNsFRHgEisJpfFahVIEBClm+2CWAj4nAYl3sVRSoQjCrlcr1LJRWIM&#10;hFmmm8oXxEr1zlGkWKe6MA7juGvAh8sFtx/dMFhUV6+cl4iEAok2W6SDkeLDx1sffvr4i/srFCOh&#10;WHGmxOwcJ5bWD2/dXyBoeHFtL5HO8SC4sblZ5I9XLKjkMgQFIxE/341nz88KhRifBrejV4JrtQbX&#10;cTj9q/c+/fDTW0arTavXUSyTK5YOArGVzeNSg86UgTLBxFL55d2dZ2ubCMYYDRgvTOPpIkF1+fiw&#10;DACCYI0oG/igqGTNVjMYTf72i61Hm881TsPE1LhWrXHYXSKhEO0CF+ZORaKhJ08fwV1Or8ICR8nF&#10;hfVmrWrWKs7NTcIQ43bYuyybikUmRvuvXpk8f7731dfnVCogFQu++8572dyhy63gGwEX8O5YxWtX&#10;H+0c72wcwRAST2d3DnM3bj8vlFqhSFiuFso1CMUSTxeeAAiWLpBf3HvcJFm326lVK3q9vkaLiadz&#10;C+vb3p6BWrURiwdGhr1/+6Nf/Yf/27+5fOH0v/+3/5LrAvz2H+YAFBTwP/MRwwAmnwiGD/eDBwc6&#10;tY7tCMNJJp5iSsUaAjDFbKpRTrksktOT7v/8H7800OcOnqRzaapS4So1sFwR0Iz9wePa+haUSsme&#10;Pst9/GkoHBVI5XYMF54533d2frhab4lE8smpCb1ee//ew8PDY51Oh6EAWW8MuA1nptw+q2K233Fx&#10;Zuj06NC1C/MsBayvbaskCplEjmM4TXe7EApiQhCEiVptwGsfHvAuLi8/WFgJp5OXrl/W62WxcLpW&#10;p6QyvFUvq6VCIdLx+ZzpMrEXLSyuh9P5js02pFZ5P/5itdESgYAQpLmJwTGpUGCzqgcHbOPDTl4u&#10;YwgsQGC6WfjhN0/LumSPRtfOltQyjVxtiGZLm/v+M+cvtajOJ5/dTJcqm7uHZIfBxeLVzX2jSSGR&#10;yPPFZiRZfbyc+duf3rv/MPAPf//h/XuHHNgeHPZ2u+zS0kp//7Bcqbl1/0m1zah1QotJ4bFZZCjA&#10;EAxZoyRdwKUF3GYFRWSdZs23vva602KOhoPZXPzsuWmzUdfT61VqdYV6Y2s3sLEVs5iAl17o+Rd/&#10;9M1zUz6DjDk34Rj1as8MO167MPHKuYEBm61VKmdjqVj4hKxVIJY2GbX5fL7UqFQa9UKp5HKZXTZd&#10;l6z4bDqzTiRTYIl0tFqtTo6OvH59cm7E8Hvf+XKpUl5Y3urCYkgo7aIiiUa7vr13EstK5PqTYPTx&#10;0+erGysOr9vZO7R7xO/o6wBHydRKiUJZrlVRERZOxDhMsLB31ORQut0VY0IAABRqEYoB+UJBJBZi&#10;AvD8/GmjWdPhWP516K8MTYxAYpHcbN46CCOY2mzra7WBRp1y2lxup6dWa24fHIGI4KNPnpZLJZlc&#10;aDLJ9ApBMRdbX19T6fSIEOdN6HNXpt782rXpmWGCKLSaRDYTUyolE6M9GqnUqNGZLa6j41g05e/p&#10;0WdTJxDbnJzo399fHR5wmjTSna0VrV4+PTuGi9FyuZLPF9PpLI8D58+e4fWTx24t5Qtrm7u9g+P3&#10;bz8myoTd5BgbGPF6vQKRpF4jC5mqVWeaHp/SKw3pZIZpt1iyPjrk+r1vvSUXozjKjY0O+npcGrWc&#10;L7bLFy+yber9n//q43d+hUKsGGWsks5LM4aZfqnbDNjM8lQma7c7xTL5oX/H4eFhzJRJxT58/4PA&#10;wbZMCM9NjbcoMpJIJrPFwZH+8fEelQJmqFq+kCabNakQxWBIIBDsHwe+uHPvYOeIbrPRRBwV4ATR&#10;ff58O1NqhmIZABViQrzdJPLZjNViMmh1JEMWSsVQOOV09ynlunQizZO5QADrTdbewTE5riJK5eFe&#10;nRjJX7+gf+VaD8hkuWbpxXPO//PfXZ0d1ot5FoDI8V7zjE/7/VdPvXraZRITHqv8havTzbbwZz+7&#10;k8s3MtnKxqZ/dfUYhERsB370bKVUqzLdzplzZ9wubyFPbO6G1zYPzSa1z6uUyIF0vo0I4GazGgoc&#10;CASU0QyLcfr5k5WH9zbWNyNylV2l0AAsUiy3S6WazaS3muQaLapUADDEdumuxeAsF5nNjejKQvLZ&#10;4+NcthQJZcORbK5Y0OrFdLtg0KAOm+jVV66cHJ3EokAiW17aXZdZZCPnh+dfnxk5PdA3YFcrUIUU&#10;UCmFqXL803s3Ki1abfSCoILn56npyXPnpz7+7HG20Hj8aFEgwHl2iqfSjSZZJShebOz6/Xz7fPTF&#10;zVy1AOJQIBIfn5oe6e8b7u+xGtVuuzEWCohxwfTYlMfuTUWyrRY9ND5Bct2/+cefmyyOYr6w+Ohe&#10;LnEiRsgffOOVc1Mjk329p8bHr1+8dvni5S+/9sbXvvxVftJe2ti+93Tji/vLyXRl9yj6/r3FtWjh&#10;xsJeE5VPnZu/dPnymVPTXreT78FKvS4QAJ0uzONwq1kVwuBL1y57fe5yvSESqnvcQ1aTtc+jEYJI&#10;JZOtV0u9vb58ucJwnFghW90O6M1qsVwRTuZqRCcYae7spvYO/FWCzFaY7eNEvtFd2jzaPog8frax&#10;vXvA15tcrenpH24z7P3HT3KNeqpQ7nQBqt4GqE4tV1KKxF6zRcN/t1gEcEcgBAGYa5G0UKTUaowi&#10;GFaIURkOGrUKj9vZpqmjSCJXbgoECp7odVoDAiO4BJOpZDqTzuFy6rQmrgs6LGaqWdXI8OmhQa/Z&#10;ZtVa9SpdrlDyxyOZRilfL5AciStkNAARTZ7pykqDFxFpw6Ek1aLBbgdFUb5EE+lKulBfWNnMZJJO&#10;q4lmWmyHMRnNnp7ewaF+n8cxMzo6Pdw70qd7++VphxbHQUqEwWqFcnBoyNvTC3IIAoIY2FXKhHKp&#10;BAEhHMNzeWBxEzhOZrRWLS4F2iTAL3/eeM3mdCr5I0cTha2DokqrvPqC2+4y8gep1xtaNQB2ubX1&#10;mESKnjvnOnWqZ6jP3uftFYtgq0XJzw/g1ub+4vNnbqsJBli7zVJvVJkO+93f+36pUrv9+W2xUCSX&#10;SBmWKpXKLNehWRYVCvTG341i/Chf5/0QiuJAABeL+BePBdV6c6C3b3p64vHC83gykc5ma7WaEMdA&#10;iANBiGFYuVzOMMze/j7/8Vg09vTZs1gsxv/T5OQkhCCHgSAHC5VqXTAUIyne0aEyPIB2QZVcs/xs&#10;o1RsEgS3tRPFBDqdxlWr/+5gu4elUgO9dX+t1mRKlXo6m++CEO/TIwLs3IX5F65f//LbX/I4nfzq&#10;SiYSCVCQn8ZxIYYLUJ1aJRGKiFq9kMuLxZJkPIEgyB//8R9zHPiLn/+KqNcxWJBOZwUC3OP0UhQD&#10;QoJQOHkcCI9OzY4Mj8/Nnj17/uK1F17RGyxtihNgUovZ5XR5nW5fKpNzezyxVPbRs+VssQKjmFiq&#10;qNeZ5eWY/7jVqPG2nREAxPUmYDC4evvGbXYvTXVdLs9Hn3yWzpfMTrPdZZdLxflsrlquCBDU5XC8&#10;9MI1qVQcjcfCsahSoyYZRiCWTM1NuPpGY4VmocpSrKDdorRa9alTM1ab49HzBYKiURgc8HmMBrXN&#10;bPL7jyEIFCCAWq2yW6xzMxNIhyFKOa1cJME4r81wanp0oN+jVIvGp3wzZ4b4HRAmRLPZEsAJERDL&#10;ZbLRYKCUSxl1iq+89arNpOnx2L75ja+oFCK1CkfBNt0sTI/2nZqb6e/vlSukuARHBGgmn0UEAl9f&#10;b5tqkVTr8sX5Ho8X6CBEE7h9d/1Xv71z4M8fBfPpfEuEm3IF6vgks77lT2WrBotLolA7fAMcJMoU&#10;+V4qGMxGoQi3Wq00zUIIarE7bA5HMp3gL3twuFcqFpeXVzY3N0UiEUN1m41Wo1K8dXMVAbpXLp9t&#10;N+vZdIU/NX8NDOTaRNli1F+6PIuhHRTpwCDQoTscgFy99orD5Ykn04FIDJeIUBQlW22pVCaVAKVK&#10;Y21t/d7DB2sbx2sb+4l46tzcdNC/16yVoQ4HcoBKrpbJJGuru7fuPdzeP8ZFAhiBaIbkdxRjw6PV&#10;YtFlM8zNjPFtPTM1ff3alTdfv+jzWthu2+8/TiRyVJtPaRPocj6Pz6CXdbvE+dPDdKsRDQdnZ2cX&#10;11YWV9ei0Vi5VEFhFOwAzXpreXlZq5RpleKg/wQDAIlU+Pz5lj8Qeuml18vlej5X5IfBwYG+D99/&#10;x+uy/PN/8t2J4RGO7erUmvHRAYfVdvXaxblTU2q1UqlScDRLt9ijo1ipXD9/9rTDqJfg8IuXz3zn&#10;K69JBVAhnz8+DLGMsF6DejwTSrkdhrSrm7Hl9eLGXvHohNg9auwH2u/fOP78zhou0goQoVahctm9&#10;U2MzfN+Vihl+9TjU38d/7/W53A6pCKMFSBsX0KmkPxY5yRfSoUikzQCJVCkRi8IsDdEk0vkdIKJA&#10;B+pS4yM9E8M9Q/2ul148d/bsqM1hOT45ee31N//kT7794tXJoV6nRSNdXdiKRILPFpZ2DgICgWx/&#10;33/v3pJMJKtWa4ur0VA8BYEghnb9/o1GM1espjOFBEGW1zaebu2lK7Xc+PioSafjSaVdbqikOhQS&#10;bu3sHQYCxwF/sVxJJFKr60eHBycE0YK4LtUmYomEyW7nf98/MDA4McUCQIOgt3cPxyfm5k4NDA6N&#10;BPhmKVX4qvjlzz5bX37+9pvn3nh1enzUq5Qh1UJMhoM2s+ytV+a/+/XLL166aDaYJiamFHKpSad/&#10;/PARz9kms4mvn6Pjo48+/Oz2rc2FxeflSsbnU3/zW1/q6e/hIQ4AgH//r//Z269dMxk1p6bH+1xm&#10;r9VkUqudFuvkxNDo6LAAQ/ik8qOd1W6iGLpBkEIcvHzl3OMn9/mAGw3Kh/dv7eys5nNlBODkIgFZ&#10;y0+O9cZikWQmJ1do+ocnqu0uv8TL5aoiqVIkVZeb9OXrL6ECbGlx89HDJ0Sbee3tr9RbTJWg1jcO&#10;ZEqVw20vlfI0TXYgqE0DMpVeplaUyzWGASQSoddpuXZpdnx4gNeWIAi+85uPpCLxxYsX/7f/7fdQ&#10;Aby6sR5LZKKxbCTGD2OtwEmows8BjXq32200an19PSPjI5NjroPdLQhgDXq1zaw9OzedzRaePFtK&#10;ZIoW3pbscXh9dpfbIpcLX7w29fbrV8+dmRsZGjAZte0mwTeLTi9H4S4uBAd9TpNeqZRJ7Q7b0eFh&#10;vlhQq7UatY6iKD6qQ4OjZ05fMpvsvAGZy5b0OotUKs+k0rFI/Cf/8I5KKVVIxDwYri4vIzBmsdp9&#10;PYNdENnZ2XVY7Vqt3mH3MB2uyau3aqNYKGOIIBaKfP7xRyDX4W3L5bXN//Y//7rWpHt6ezLJ5OMn&#10;D3mr6NrF6e999cXzswNffvPiYL/9zOzg5MhINp4EgW5vr0urkacz8aF+Oz+BS0VoIhKul85lDTMA&#10;ABAASURBVIoTE2P//F/80dT0BEW1IRiIhINEtZRPpbgOHxy9WCTePthPF4qYUMIfhH+MJtGOx3Pl&#10;cpNsUz2+XrPe1Ov1iWUSuVKFYCKRRFYpFQrFDD8pZzPZve2dfD4vwgV841eq9WKhyu8cbSYDBjY9&#10;Vunl+ZHpUfulM4N/+P1rQ161UdmdHbH/m3/y9fNnJqQigQBkUY7WSHGNVExW6jKBdG0xIpPoeLFe&#10;KBKBQJ03CDoMHI2mrHYLL3N39nb5Ds0kklq1WqPV84SbDCe6LWpkyCWWANt7/mQ+kS5mT0IJb6+7&#10;w3V1GttL1780M3tRJFa7Hb1SiXJ/jwfkxvJyiGjU9Fq5SgnqlAq5XN5lAIVMS7a6QiFw+dIYDIKx&#10;eGZjLcUwHZlEKhNhJ8fHAMjeufvFwspKTy/g9VkwDLn7aCOezjx6tnL/4f7ys/V8hujv061uLlEc&#10;XSPJDz/97C//6peLK1updJGotryennPzZ/7yf/3D3tFxm2K6ABpPZGiGw0XysYk5n2fAarWfO3eW&#10;v4s/eAjDYK1W0fF4LYKfPn+Uy6TXVpZCgZOTk2MBivA4OdDbg4HdDk3zxX94FOQVlUymmJmZsdis&#10;HAhkUnmeXFZWDn7+m4//7C/+8Sc/f69Yru3sH+crtVShHopl1zb2wvE0L3Afr2xtB8I7x6FHz55/&#10;8sUNfyByEozyHDUxOXPuzBSO4WIcj0cj/kPeI1759NMPg8HgwsLqjc/uFQt1n7dfgCA8dAgFMMDQ&#10;sUiUINqlUtlgEGAYVKsVi4VGtVqwmsVjo061TntweJLN5CBEmMtX9w6LeR48dUaXry+eyWwfHPIF&#10;j4slPf29XYBBMABgSAEEmnUGh8UqgMFGrVKp1EuVCl/DxXIhGIs+Xni2sr5664svOIZ2GPUs2WwS&#10;Jb9/f2dvjy+Yne1jviU//+J+JlWu1No8XPAjB90BuhzYaDRgCNJqVBKRcG93jVfSINs92j3YXN/g&#10;6TWciD1aXNg78NO8mNCaJTqHwzcDYuYni+H1/TQqUkIYDqAChVyDQuji4kYyk8XF4lajGY0FOKA9&#10;MT0cTcVSuXy91ZTIFIFQPJ3in7coFggteqPVYBwYGJg9PZOvlAiiJUDlJq0X6ChyKUqrsLvtwwwB&#10;oByg1wBOu10oFNrN+Pe+5T57doQiK7yuIutkPEoLUEAp1+xthEJHmQ7NcTTgs0nMakOv18LTaC6T&#10;Odj01/JF/lBjg4PDvb1QvUZiGFqvNYv5tM1oZlqt8ZGhH/7RD8v19m/f+4ggKmIhxJJtolYHYUiu&#10;VtncDj9PZv5jgUBgNptRDGuSbQwXIhAkF0mADigWSU7PX9jngx04UZtMHbpTLZelQjHc7YIcBHUA&#10;ESpoVKqVcjWVyWULxUq1pjOY+voHJXLF+tY2yXKxVC6RKfh6+wdGRqVyRSAcwjCMbpNqjcpsNjId&#10;rlan3//44Y9//smjZ7sKrRNC5D/75Yfb26F6sa4UiB167fjQwJlzZ1GRMJ/PppIJgG0N+RwvXTj9&#10;ldeuvvnC1R6XVSZCmXar2yQlCI5ycCVXSkYjb7z62mtvfOnW3acffXoHxeTVUr1SrA30DFn0jscP&#10;lob6ZzQGazRdOAmlF1d2NnaODvyhpwtrD58u8nLZZDDmE/F2o+T1OO4+uMszUzKVjEYDk1MjWp2S&#10;z6vL407nSxt7EX+4eOIvZ7P0wPBZookmE3SjLmiRwl/8+kMEwd54841X3nzTw0s3tXbA40lFMlq5&#10;5K2XXxzyeSLHh5lUolAqh+NRRAA5XSaTUd0BOmvHodWj8HEslUynJDKhSIjxuvYkFAYFgNmqgrlO&#10;IhEEYCAQC5aLaadZP+ixVdIZhqXC4SCKdN9+44VvffmluVG3HGnLMerUzODps1OhRCCdz9UopFzH&#10;upBqey+fSecahRzaYYQsi5AkyrEVfoIlGslUzunxgt367JTzpavDxexxNOovlXNNohCPHOnVEj4X&#10;WoWMR44uxficXoDmsvFS9KS0tZp68jh6GGwGEs213WibRIlmt5AhRLjKYHQMjYyXimWSYdPZ8qnz&#10;l/eP40SL7EIIP7HgMlmuXAEQUbVFf3TjM1Qk0pv1QhFqcerOnh1TiCGuXTw/69PJAIdRPDuI/dG3&#10;XvAapFaN4K0X5nptptevXPzy9TMvz09972tvmFXi8T73l16+qhQDOpWUb6rF5dU2yVaJTr4C+ENh&#10;mqQ4ihFjYhkGySFxYC/CSxCBGJAoFBanK54O48IOUS0gAABxQCqd4bimzavbCxPvfrG9snU4PDRk&#10;spqO/YeLi4sKiXxtaSt4kvzkw8fZLAkBAqLRLvMHYbt2u4vpAFaLJZsuVFv80ZqtZmJqyFjNHtl1&#10;gulhj16noWiEaCPtFkcTTHD/2K5V9jlcNq02Gtq/funU7LDJpOLLvC1XAjyEbe8cf/nt3/u9b/+z&#10;8ZEZtVSZTcaePbof9gf+6Q//8KtffttqMYgwgAMolU6/y1dzqSBXKlpEu1Wv9XosU5MDOAxeOHvK&#10;YlBVS/nDnd0uBUaDZZnMIZKZMVwdDmZrFYpmQEyAO9xatV63sZcOpogyyXUxqEmJ7t/bpBqsRasf&#10;8g4sPV2slgsCuGvVys9MjliNvBsC9nv4BgQS0bSvz8Ur9MNEZiea2omcEByfVaRSKvTYTC+em+yz&#10;KDTijgSlJ4ecOrlALgGPD9Z21p8dbG0bVKpkPPmXf/3jg6PQ1PDgxanhq+fHBnoUsEAqVlp0Kksp&#10;XehzGL/y6tzx/lK3W3vpleH5S3N2uw7ByOFp08CUIVXKPV5dpyGqwjB6B3Ac29zeP8iWWiimVGsd&#10;aqVJjCvcbu9gX+/M1KRGpWSYTl+vu9Ug52fPff3N13Gkc3Z+wmjVdmDY5vZGo2F+7+l2yicnPQDG&#10;bR/5N7YDvCdXKVbBDjM5qJcjXC3rnx60jPaa508N6xTQ//s//svBfnO1msRQkGjSuUan2OjSDLSz&#10;vee2OukWzfspe3tH4WhcqRJfmrefmuy9enHk2998qV4v15vd7aPcyk7qV+989u4Hn++eJJZ2j46O&#10;g/l8vlQqJRKJeCJVLtfGx0elUjGM8TNnbniwXy4X/P4PvlVvlOfOnP/jf/avWxSpM2qH+3gNK0M6&#10;nYOtTYteZzaa2lSHJDmhSBpLZSFUFEvmc4Xa0MiUVKkjmhQulr788iuvvPiSx90b5m+Ur1x563uJ&#10;Mg2jgma90WU6p0/N9vp8UpFYgGI7eweVZpOCAZEU9jqtL106a9cpIZru7+1LpQsGoymTzN+5cRvm&#10;ulMjIxaDSSqSHB4fNZpNEIaqjXqVKOeLOZkSHxzu2dpeabcqo0Mes16plIqmRkf0CiVH0gqxtNWk&#10;T0Ipvt0++uTzJ8+eciw5MdSvlsh0cqVKoai36pl8SqVT8JJOJITFuACDIKteOzU0vLmxBoCos298&#10;aeskna+WS7VysWE22dVqQzyWXlneyueqx/54odKKpktKtebS3MQsn0oBazRIm2SVoFoao5GDsUA0&#10;Tne6TbrlDx+VG7VIMnXr9qNQKL2+fhAOZfxH0Ug4VS6Wjo6O6C4UztU+fnj8m8/vUSDs7Ostt1si&#10;papYKezvbytlQq/dCNDN0V6Pf3snE4tRBCEWYDq9aqDPbbfqO0wTYMnJ0aH5U9NmrSLkP1h4vrCw&#10;sr63d8JbPcOenj6vTyVXgTBy+8GDbKWotZgEUpVQouzr67dZ7FOTsz2+Xp1EZubrW6Pt0N12u3vj&#10;zuMPPruTzORhkIM5Op+LMZ2mQiU2G3Uyqdh/eHRqZnZkcNRisWEYgiGMySDFYKrVyClkoNuhVisx&#10;AUhrZSjINm16QyQc5ZtofS+SKdK7u3GNxILSApUYq5WJSqkJI9JOB0RAeZEvd5pj2c7I2Gi7zTIt&#10;2m42KERIrZRWSSUgBV+/cH1qvN9iE3MosLa3BQghs8dKd/BckQlFC3fuPWtUiEQovrO9S9OsRq0T&#10;CAGJDIyEUlAHRLscwHWKufwnNz7znxzp9BqFQlIoFHAcbxFMuw2kYhzVZMEuQtQAPn3pcv2VN0+P&#10;Tth59MYRrFkFPnkvtLYIaBT45VPT89M9FqvJ7rTnc3SrSdYaTQgBQBhdWtn89S8+2N065Drdsanh&#10;QDxSJRmTrbdSYyu1hsPupAgwEcnrVRqHRf/Nb7z1+itXcDH/hEeLqw9otoHAIEmSEglOUW22S25u&#10;LR8eb2aSQZghJAhw7eIlg8YUixf2DqO//PDWn/7PX/63v7nxd+/c/cWn2+/diS4fZ5uocuz8C+E8&#10;UWe4vpHxaCydzhbbTDearCIIxHG01aiz2owtpl1qtp+vx/eOY+NTcwzLpBPxTCLdbFTcLtugx80L&#10;3FqJFmHoYF/v/kFtfSP44PFqMBY3mA10q5FPxhxGgwRFRwZ6pseHzpwauXRu8rUXx2QiamxYd/36&#10;dLVWxXHxoMeuE2MgwAqFgFqlbZH0F7fubO/sxaJR3m64cePm2uoaX01X5icunht32Q2ZTCoaj+UK&#10;hVK9RjBMIpc7iYfqJJFvETQM0SytUyt63Z5QIMhxzOb22kno2GjUCGFEKhTzdWixunkVWa52MFxT&#10;qdM8RK5u7TYaDYVUwhsffNFiCCjEkTbRBLqc025PxhOlQkunNmrVdqKJru3HP3248+PfLt64F7q7&#10;GH/n0+UKi4ISZSJbD0dSXbZj1kjVMsns9KRILCrXitVmmmAKcpOG6LAwLjkMx3f3E4vL/o8/2Tk+&#10;LuVz1M5u6M7DRw+ePw1Fwtl8uZyjyJpsZ63OUU6irMhEKZ3YNt3rfenMUK/ZEdlNKHCF3WzKZzOt&#10;Bsm2wGy45tJr1EJ5OpQRdoERr1uKyDRifY+9TyNSCbtIOZ33GuzXz01PDQ7JUSx5EmfqDNRqdSQi&#10;7KUXzo+PjpCtdjqV8fX0cB3g1796h2xTSoUCx1AMhbVqjUwlYzp0jWhACGK1WmUyWaPRsFmtvQP9&#10;PM7CEJrNFDgOnJ6Zq9aay+vb1TrRJNrDIyP8Z6vVan9/v0lvQmDM4+LbXYFgQprqorAQRUW8qxEM&#10;RJ49WeJANFssZYq5NkUynY4/6H/0/DGCQBK5JF3IxzMZstO12d0OZ+8bb35jYvayp28KEcj3jk5I&#10;GuDfppIrHDYLBMM7uztPnj3LZjIHBwd+/+HCs+fra+s7m9sYCDmttvNnTr9w9dqX3nrzh9//vbnJ&#10;CZlYdH7+9F/89z8X4tgnn33GD7tymbJQKlst9tOnzqYz5Zu3H/Ku86H/5NnzFX4L0Ww1K8WSVIzz&#10;5zKaTHYbL5+0+Wza6TB/+c1Xm83a0f5eLB4xGw2nz5wSCFGlTH5wsPfpR5/w0/PE5LRCod7YXPvi&#10;sy821rf4Zee77934xa8+fray22KR9e393v7+xQVe5j1fWlwMB4+//rXrp+cmtrdX7t+7p1LIAIaV&#10;SVVzpy+WKtXJ6WlUiGRLhXA6n6mTlRZJtNp2i81uMiEgEonEOBCgGFqlklpMJq1Wu7m5p9bpTWYn&#10;KrLXAAAQAElEQVS7Qqm22vh+NJcqNZLl9o6PP/z401w+Pzc7rdUoPvjwvePgnkgBq42qUrl99/Zi&#10;IVlV4iBRrfDjrNfh5OGebLMn/nAgUnyysHLv0dPD4yObTd/rtbldluHhHoVSwg9aCqnswrnzZ06d&#10;KhVyHYYaHOjjiyqdzFXrrSpBlWtUvdU1miyDQ5MHx1GDyTU1O48JVDZ7j0xm0JlcIoW2VG+k0rlI&#10;KE626bnTUx0QkmtUDAeQLICJFYFYKpapaIxO3ggMJ7LRdKbZbsuVCoVSdvbcad7y5x+m3+f76ttv&#10;KSRSiRg3mQ1doJPNF99792Y+y2MwvbG195v3H/zmw0/ThfLcmVlEAO8dBJN8vqt1mUw4MeXc2TtB&#10;MaFQKOLPolNrnEbb+elpm0HZ6za98cqZRGoNl5deeG3I6xWeO+2YmvDw1p5IyJw+Neby6mAc2D0K&#10;37z/fO8wqNWZYrE0SbJGoy2ZKFptff5gemvviO4wGIJQdLtSr4ilOASLTs3N8zOez+PiLfm+Ht93&#10;vvnl1167zksNgOk4TI5coq2SSscHezGOpuqVTMTfaVZKmZhJK/7nf/CdAZ/hy1+e/4MffEMmk4VC&#10;kScPnu1vH186f8Xn6fnh7//gS6+/Njc+vbO+ffbU2dHhkYvzZ86ePmUymYxGg0ol9/rcfOQQGLt0&#10;+VKlWL139/6zZ0vFUr1ca58E0utrR8Vi+7PP7lcqjWq1uboWqBFdpisuVlg+Td7eIZe3t02CzVZH&#10;IJQAAI6g8mYTrNU7vObTmkwyuWRmaqTVLBG1XCx8eHIcQjjywpmZ7337OopwiACbOjUglQHn5+em&#10;Zno6LCuXIP1eK8qRaoVQLcXmJvsVOCAEyUYlKxaBb7/1yne+9QbHdfh1XDrbePR44bPPPk+n0zqN&#10;1mq15YulR8+OP/v0GcBCbqeDYVqvvv7qG2+/jAqpai0MAFWFGhoccZptqsFhu8utARHWaADefGNk&#10;bMSbiIc+/uBOKJaRq413Hz4PRZIGrU6tVDgcjsePn/K6WKFQiaXKpZX1ne1DhUKRTiWePn+yvh54&#10;/Ogp/wD/9J+8ZrPpN9YXbt1eLpTYbKFYKFf1Gn29VNKpxL0+s89l16hlBo2ykE3ZbfyQlqqVUgDd&#10;WHz6aHlp4ec/+fRHP/rJBx89SiZ5pa50Oz1WkwnkgKuXLr/1xmuX5s9rVXKVHCeIUqtZ7evr49sn&#10;VajrrS613mR3eSOReLFY0fA3kIvEEkGjXj4+PEwn47y9N9hj+9Jr1+Znx6+cmuy2qhH/vgzHf/Wr&#10;X929f49mSK7bHhn29vks509PG416mqYb1QYKo8PDI2aTNZurvvLq25euvJBKZiiardZrH3/44cLC&#10;cqvZTiRSLPW7PwS6eevhH/+Lf2e22oVC3GjUmc3ma9euZNLx/y8H/wElyZVdCYLm5m7CtdZahIfW&#10;OiK1RCokZKFQBZQiWWQ1m2Qrzpzp7dnZ7Zne5kxLkkM2ydIKVQAKGonUMjIzMrRWrrVW5srcTbjt&#10;r7HjJ0+Ew93s//ffu/e++zKB8nnVUqvdpiEIwkUikiT397az8YhELNCqVf5AiGVhlUoHhFcwGPzq&#10;9q1nzxcBevX19a2vr87OTau0yqGRYZFU6OzyNCm6VKlLJL8fnohE4i++vPPJpzf39w/lcqXD7QH9&#10;VX9vH0Abh9Wm02rJRt2g1bTqdfBDuZjNZ5NAvaXTMT7MkY2aQizv9fbSbGdxeSmVyT15+uzzr25r&#10;jSapRDk4MCaXq+u1Vre3J5FILL1YA71NOps5ODq6e/8B1WqLBVCv09rlcaxvrXb3d339m9+4eeur&#10;ZwtP6tVSOOLv8KDtvf3F50uBQODs2VNCEbKytLOytJZMpARwR60SAwtMwGdYuiGRQOUKs7r8nCjl&#10;cRQEQdxs1iFeZ2t97eGd20PdXQqJ0G03g5qt15vZfDkcSZJ0x2RzY2Klt2/Q4bAzLJWOx5h2a3dj&#10;kyIpq80KDrpSKTE0LRQJ9w72Gq1ahWA4qJ1KR6oEyEA522ooJBgQkeCEq8Ucxudq1crqxma2kB8e&#10;GexAtMmglktQqZBfysfBakW4oFmv2q3Go4Otq1fOWZ1mnVHX5eziWFaEowqlNJWOPnt6D+G1oU6L&#10;x9Fsq55PR1UyqcPhhgTClfX9bJ6wGZypSDYRoWrVdqVKbW7GclmOomiP00U2muFwGhROm2wc7m9b&#10;TUbA3R2GkopFGqVu8enyF59+OTM1cfrcaK1FC4SITK588WJ3dycKtCpRaYCEl8gVI2MTwEBMpEJ6&#10;HWQ22nmcgMjlnFYLSN3V9cNmnWm3ESGiajeg9bUEYPZrV08P9AglQihwENKpDC6nUSRWGUzqcrnY&#10;YVoYDLlt1u+9c+n0cfvJE6aZmdMMhCs0BhTBrSbzG6+dlwpxj8v2v/wvfzEw3M+yzNjY2MH27qO7&#10;zxPRqKvL84v3buwe+uUqHQvDi8uriVQORUQymaxcLJTzObJKyDCMIgmLUaNVyVqtli8QGRmbLhOV&#10;fD6vUMvBsvLFHNth6tXKJ59+9tlnX2yure/thYrFSu9w39BU70uvv37q6uUT1870Tx7HlfpPb9//&#10;8vb9YCiWTka93q7rr77SO9B74eLU2994a3JixGBUVasloAGcni6bSy1TqwLhyK1b61WijOHQ5t7e&#10;0vKqWmtMpzLz84MCFN/a2XU6JagIS2VaYFr45MmTvd29/f1dsHgE7hyfnel2u5KRCEM3ZmdG3nrr&#10;ysCgfWd7cf/gwGjSaZQit0M7Nz184vgwQzeBjAREbAF2lNM6NzOlVmmMZjuo60KhkExnDvxBgmQe&#10;vVjPlqvjk1NqtYpm2jTLBSJRfzBcLBMwwh+dmlZr9VKJvNmmQAAvnD8rQvlyMUo1iYD/IOD3b6yt&#10;H+ztb21vkGSjq8trsVnB/TUaDdlqEURZY9DoDGDyIu9AHMXQ3l6vwaTQavW5TOXB/ecvljafPF3b&#10;2A0fRcpytaPdwe4/Xs2UGjwYBRDK0vT5s2fPnjyxuPDk5s1bqIA/Mz15sL9dLub2doOLz1eODvay&#10;6aQQxXAcUiu0Bp0xFgmxNCkS8vv6XTKZJBbJxaNlDNEytOSr289qBCfGlBgnquaqR+uHTp3RonZu&#10;Lu0H93IdUpQKE1hHrEINVk1Xr31kZmhOjuhVUjvHSNt1RC422XTesd4ZnUynFCnFfFQukillahyT&#10;wd1donfeefXq1Zf0RqPeaLDZnGF//IPf/K7dJEVicafDZxi4BQaIfK5ZrzXJRh7kUa0KEkIillAU&#10;zcE88F9zhWKh0ixWGxqd1mCx3rj3qNpgGJKN+cMqpbJvoH9yZkosk+8dHLZoJhCN0BDHhwWoUFIm&#10;GkKRvE13wDQnlckHQ5FylYAAn8McH4VtTivI5uOn5prt5qPV5Wy9kSsRWzsHt+4ufvLpzTLRIWrQ&#10;yupmqVLlCSC9XlsuZdLpZL1Np4plpVojFIokYll3d9/x02eGRsaFUtXy+v6XN+79/Ge/AYn7eOHJ&#10;VzdvON2Wr7/z6ptvv3r74Z1HTx426mWREEYRbn52UqFWvf/Rp8s7uxyOy7UKhm6zHVYpl2vkErkI&#10;adfKmViglMnAPB4oPAThDQ16ao1CJBQaGxs7fexEs9b8xc9/+fln98E8Ti1V2kzGVr2KwO2eHtNL&#10;58YHBwwqOdLf5x0e7iOa9dW9pD9e3Nje+/zzLxFBp9frOHNy1m4zNRulUHC3TZaHh50GvRrHReMj&#10;swhfsrG5H8vmVUZjpdlqtHnJdDkULlw4/9LsxGSzTGQTKSEqbNVZui0gGszmzhH4VS6TNCjBo+Xt&#10;5V2fyd2NS+VtFt7xJwLJarTQCqVqB6F0IkvI5Krtg5LSKNKaFb1dg2wdGrA7ZwcG/tl3v/fdb30H&#10;RsSRZGkvkNs8ylSakD9SypWq2Uw+k86FI4nPb91fWF6nGAb0aR7XgFikefLkWU9v77Hjx8OhkEKu&#10;7Okb4CGYTKuF5SKLx9Q34OB1aqeOzRuNNpJFlDrri7WDnf3I48XVPNHE5coWxfIEgmwmJxaJrXYb&#10;xXRKdTIYT4WS2VS+0eFLEJFheT1cKNLenolIPN+BMT4Oqh3e3gvanGB+LT70pT/86O4vfvPZs42D&#10;D+4sP9k6kFsMFF/hTzcerfjSTWgvDv36iyW12dbusJgEZTrQ9v6RTCl12A0oBsXjcUwoBgfUaNao&#10;ZnVueOiP33jz3FhXNbdw8YJicIqBJFvf/aMhl6vZ243PTTuvX5yTwLRVKzNo5OkivXmQqLVQhpM6&#10;Xd18gRDDFPuHIZLmcXxBvloFeYbiSCabMltNMoXKF0z/6re38smsAMKTscb/+If3/+mn7z168kJn&#10;tIWCsZ21ta9dnf3Bu6+7TaLvffPCD75/9Y1XTo4NWb/ztSu58FExE/O6nGSjKYD5cIc1qNUcy9y9&#10;d+d3H37YqrfK+dLa4mommeVD/M8++Rwwfa3WpNrtw61tjGNVUlwHclGE0hD89PHm02fbmVIrVSRL&#10;lOijWytlSswioM/HJTjidVmlIlwoEeFS8+p2cnM/c/PB/kEwIRVLPHY7zudzLHvm/Jmh8ekOonnw&#10;4uizh0+frK8d+QMMS09O94mk3Oz86OCASS0Tj3Z733ntzSFvv1qhatdrZ+fGxRzZ59ANdatHes2d&#10;DrGyvlNvkRarzqCX14n0YK99fm6Y67Q4tunyOCmGNdscGjWAZl6t3fnNJ4/vPFmGEZEYFVpUvPn5&#10;sRbL7fqCCqMlmCoQrdbUtIeDkvHk0syUd+3F4uHWvlwEFVMFFKIvnz2lRhEtwp/q7Tox02u22Ir1&#10;Vu/wsLe3u1opR8PhR0+f6cwWIY5vbmyUmi2C5mKFepNGgEDRqjUwBxn1JqvV+vDh4621PYel6+2v&#10;nRsdtul0GqVSBtSYt9vx8qtn3njrmtnueu+3X3zyxS0YE8tV9h/96P1yvjo+3PdH33vn+oVTV095&#10;T0x0/emfXM0UUhtbG0qNwmkz0o3KxtJiJhIv5UtCRMy2BWyT63U5dtcXG7UyJsSfPF8k6nWrXnv+&#10;xLFTx4/LJeK5Y+MnT06cmBk/NTV+8cxJr8PANLJwPRPbfqbkkZV4wGPSZOMhcFhyuRKCIBDhV189&#10;d+78hMuliUQDS8+Xep2ekd7eFlmNJ6ICPhoJp54+ev7i2Yt6jdColFajcXpkDMA1D0La9VYyGH50&#10;58Xnv3t/ZGjA5rRiEmkim/nFb34J0P/4/LjNKHAYpGa9jGE7QMekEpk207ZZ9UQ1z4JPNFv5QoWP&#10;YJlCERFJMZXhVx98TJIUx7LFfEEqkX/wu684HpotVvqGxl957d1kplZtUJV6WyDRPl8PfnRjZW1n&#10;P53PebocOMJxLeLk1JjbaGi3yVwuVydrIglaK2aFfM5us3nc3unZyYnJiW5P79r67vpRINuk8kQN&#10;DL73D6Lrqy8QBKYoJhZNlYrle/dv40L41dcuTU2NDgy7TGblcH9vvVyWCwUiHI6mEv0jI1qN/pOP&#10;PszEmLfPAQAAEABJREFU478XtBqxQooArDAZbBiG2cymQjZaLkb6+6Sz0/aLZ0YhtsbQldEhlxgq&#10;W2XMlRPeK8fcp6aGJvpcX7t8Ui9FnB67wWqxmB0jg+PA4yvnsjqtPJoM+wORh0/XNw9iqzvxL++v&#10;J/P0+n7w0fOlVpvtsMCab19/6crJ6Tmu1eTxaaEUbnSa2VJep1fNzAydO241KnhDXVo+U8SRdqUS&#10;K+T8dLvQ3+tgOo1UNpYvZdRK2dhof6sNGCySKyblcjHYI9usYmin1siTjWqjXuSxpZ3Nx22mqjHq&#10;WQhHBCpwEKFoqkWRe/u5RrNusVgwkchkNuo1MqtemU5GpSLhzMyMTKooFnI0Tau1yOTsiUqNZTlo&#10;fNIwPOiqV4ogl3q6rHyOQfnt2dkho1k3Oz8HopdMpnf39xZfJLQaUzZT3tvb0elxsBIRjgP9TRRb&#10;mUSBx/IPff56q9U7OJqvlNUq4cSQs16uYTwE5bMijCeVSnkwPDx6KhKsvPezpaWF33d9jSavUqxo&#10;lYr+LmOXy320H0rGi5lkAeWJ99aPcFgsxYXANs5lk7F4tFJv3Hz07N7aFtATJA1lkxkZjrz9+ssK&#10;Efro/o0GWRqZ6DPoZd1u2/kTE1St2SAqw0OmUORw4fkDFmJ7RwZdvV2lJrGw+CyeTPkOfWAG6DKa&#10;zs4eE8GCg+39arWJS5SLK5uNJmswO48CsUyeoDj43pOnG3sHpSpEd9jz5459752r1186bbcY9Fbz&#10;1lHwxW7g3sLq7QcLSyu7bZpSyvHXXprodai1OjmKws1mTqeTPnv+uFgudDiqy+tUKtUrywcChCdX&#10;CDmW6e9WHz91XICjTQ6KFbnfffkwnCylc9WV9XiqSHj6+x1ux9CoDQg/BMVxkZiFeMlUFFTqs4XH&#10;CJ9v1OvLxVImlZDLZYUyQbKtgSGbUi2QyHgWi7rXqx/sNSulaKWcYSGuWMwZtSqjClgc6kKx9smN&#10;R8EEwaLKx2sHnz5cSlSoZgfd2/dx7UanVfP7g5lcpcMwMom0UieXt3buP1+u0ZxKobWbbP3eLodR&#10;3++1zYx3z4/3nJjuOn18eGrUrZZBWoUgl4q0G1VwaqiAD0yHerMFgBEsIFXMh5JRFu5wAogEn6jX&#10;0tliu8X2uhw6pTiRzgai4b2jTaEEj6YrPJ5Yp1X39XqmJ+b0aiORKxybHHvl6lm9Wu4xeYadA116&#10;4/Uzo9ODxisnx//ke6+8cnnuT//gayfnhvkMMT3mnRp2GZR8i15areTuP0rsHgRNJt3OwUat1aiQ&#10;jf2DQDpVkgo1Zq1TzFPxm+Ix70tj3vMi1tplmnCouwWUuNPEqSZWL8GYQM+0lVRLSbfVuQyPaSir&#10;Oa6YIRORTDSaScRzqQwRS5bgP/reN9g28e//t/9lfeUJQJzzZ87rVRqTRqeUilpEmWo0eEDQoDDE&#10;kC6bYXykb3piYHZ6RKWQikWITC6s1iqHvt1CIU+Ui0adYfbYse3dHae76+zZC//yT//Vy5euOWz2&#10;/sGBBklWiFqDBJNWcTKdyhcLMplCp9bY7a533/020NY2m83tdis1aoVSVi6Wi/l0m2w+ffLYabdy&#10;HLe8vlapNolaNVfIkmStp8fcaFQ//+LTtc0NsUyqN2gNGjnGZ5UqqVgmKpWLQOcxdFOvVaqUIAnx&#10;TCa7vLq+c3C4trWzdxRIZQq+o9Dugb9QKhosZgTHPvrkk2gkStMMr0P3dXt6PO5ELL6yvEzTdLlc&#10;KRZKwJsEOv73CIWgF86e+cNvf/vlK5fADN1kMMQCkXQyDfo5XCRMp9N6vb6Qzu1u7/kO/H09/SPD&#10;fTgmh/iYSmMYHZ8QSSTAgOnq7jl9+nRfXx/X4RAR7vS4ZTKeSIQC1bi5sWbUqSbGhrV6nQAXGkwm&#10;b7dHo1MN9PdhQvH4xCzHx1PZco1kd3Z9CrkG5qEQJMAwSV+vm6To5dXNTK7UapFyiUKjNmCYUKsz&#10;cTy+EEUUSkWRqNdpVmux7AeD4AjkSnWbgg796c394MqO79Hz1aWVbUCgY+NyoagjlCKrW9sIJtSo&#10;JUODLr1F4o/tp0ulOsXjBOI2J8AlYpFEzEdQrdESS1duP1oKJSu5MlmpNefnj2dylU8/uTHYP0IQ&#10;xHu//FU6nUMwcTAcq9XbO3sHmWyW5jpCiVBvNDI8OBpLbe3skjSjUGkAYqp0+qOAn6Hpvr4ejVxG&#10;k/VR8JPTLRGJxEIhTVMoLtKZzCqdETyF6gh4iESqMGJi1crGXouCiAaDiVRthpfIERQkGBwd7xsY&#10;BnEmKQiUtEiqvHlv8e7Dp1uHAR6Gtjs8nclx4I9mcyUQf4qheRDQ6/mdvfWXLs4CQJbKlTweT6sz&#10;CvjSpefrxUzuYHfZaccmJy08rNlkyqHUft+Yq8MBCitl0nGQuwqxGOYgFoKaHWz3KP5gYfUwmAnG&#10;CtFESW/0HPojbZZvcXTRHCIUy2VSVcgfXV9Plko1AQyjuLJcakUiBRiSqtSG62+8GUtk0qmMXCKN&#10;BI74MKtWSeRyNHi0eXiwPDLsbbfqMA9i2hTCF4Dz2FjfiobC66vr+XwW4fMAuwPz5vGjhUw295vf&#10;vnf/7h3/3gEC8wd6B148XeS4TjqVPtjdefHs6fr6Zg3stk57XEP9I7PHz18DvJIvk0eBhFipB9FT&#10;alSrK+tNEirWOg+ebO3spfIlqEVDwNkKBsOgEKYmJk6dPJvNFJ8vb3x648HSxm6lReIyWZuDP791&#10;7+b9p9UW06JhlUorwlEMFdz+6k67+ft4X3nplX5gJHp7FajwzLFjIlygUckuXT7udtlMemWzkqmW&#10;S6FI8Oad2zKFPFcs/fBHP0qmYqVS+tip2YnpCafXI5GhmVxhY2OLqBBTE6MohuVKFVgoXds5uPvg&#10;8a9+9SlRKvb3eGx2SweCpHJ1t7dnemRsyKOxafTNQkXGF/Y43b1drpmpyWAs/vjpYiZfQFCcoikA&#10;UGDAU2u2T5w8PT4xRpKNTL6RymSbzWY46O9y2v78n3+r02nfv7swOTZu0BpxVBjwhzo8CCRst6fL&#10;ZLKqtLrDgP8nv/z5Bx9+1CDp8enjcoX+n/7xZ0qZ9PzZE2qZvJxLq+RCADvHZiYVEtzjsOzt7/uP&#10;9tPxyIm5aY/LWm/UNtZX796+vbG2ubq8EjjcE/GhRiVfSCWGB/utJgMKM1Szur668mTh8c9+8sOQ&#10;b/f49Mj/+R/+Lcy2Hty5IUQgh92gVUrkEmTQ6wHALZdKEBRtNlqFYvXLW/fWN3e/+PLmrXsPQAxx&#10;kYjH4+/s7D9/9mJ5dQ3kXrtNi4Uib5cb6rSECDfY159KJkuFQiwWE/Dg6fHxmTELwqPz+XxXz4DW&#10;ZGpSbZ1eNTzaJxPBs+MDJ2eGDVIggzsCiNLp5H1eBwe1M+nQqePj6WQhnz5iqDIi4FrtZqGYCUfK&#10;R3t7k2MDqVgY3HNixNPb4wYK4tSlK/6ALxGNBAKBSDiaTGQxHL9y7fSZc+c1Gq3dYrWa9BxFHu3s&#10;JCMxolTK5HMqpcqgN6hU8m6vVyKVB4PBkeF+HIEXnj1DcSlPICIabT4i7Onp+ed/8vXjszOxSHRp&#10;aalQKPBRgHl4Kp89DPoWlhbB52UyGQvUp1Jer5bKlYxEgnEc/elnvyMbhMdpmJnsm5nscVnVVLOC&#10;CFgBr91u5m1mxV/84Huzk8CDnB4H4OV1nD52zKTT2o3aH/zBOxdOzHW77L9Xrl6PDRjdKmm5WDQZ&#10;zVa7o0G2CqUyw3QqRA1AZanaYiHcYHZWau1DX/IgkDFavC1akC83aAbW6Qy1Wg2sHPSQCpWqSjYx&#10;XAyjKCaR2KxOHENkOH9yrM9u1QM9K5ZIlEplp8OUq2UYQyAEEUlFJrPaoJe53Ca5UqhQyjocI1fI&#10;LGa9QiLGBXy5QowLBeVijqjkhof6WLbDdZBSmVJprTKFXqZUfetb59UqDVhtLl/M5nNCoVCukFpt&#10;xpcunetyOxOxSLNZ58FcKEJvbm9niwWlRiyVYAxdhQWter0okct4MGZ3ukED+eLFc/DdyYlpi8Um&#10;lcjffPP4sWMnvvh0OxZm3FYX3WJT8ey581cuvXT9+PyJcCTU0+upN4iF50/3Dw9gGNJoNAxFtUnK&#10;ZnaAFpco1URCJVgOwpfPjI+dPzXZ4xk4cfy0XKazWjxmszmXyZBtGgwBEL54az1Wr3JBfwjk//b2&#10;YTqV6O52CwS8bIE4jBKPlpcWFl/IFNJWq7myupiMh2KxYDB0sLm7cX/h0cz8ZG9f18kTc6DeAVOb&#10;TRqFUhhNBr/46uPDyBGEIaVGi2hQ7TZvcmreaLB2dXU77S6yRRnNVmBp+Xy+QDgWiaUq1WZ/37DZ&#10;5Dx15tKVa6+euzj9zrffkSl/z4br23vxZPro8PDu/c2VNV84WTXoVd9+95Wx0UEgy4QILBVjiWTo&#10;//hPH62v+8RiYYNsA3uozUI3bt7d2d4D7ODt6l56sXX/wWOT1Vav1ZIpymy2nDo9RXFQOl/I5ot2&#10;hyKfJzfXlzdXjwqZBEk2AQhk8gWHy1VrVIEE2t87/OzTL5RKtVFnTCRST548Vyq1XZ7ukeEeQEY0&#10;02qTFa0CFSPs4EAXcIAPjo5EcpXB7PTHc4F4fuMwItfYYEx578nSQTAVS+Z7ekf2fZEnz1dBtfX2&#10;DAKuYThEozLJJHKiXFlZXn/yfHF5YztXaaj1VgBB3q6uq1cvX7t2ZWJy5PyF05OTQy63eXJmsqu/&#10;W280gIoFjVy1XvN4u5QyZTFbLhRKBFERioQdCA6FIpUy3WHaBq1OAHE4j1FgPLtJ2OfVyUVMu07Q&#10;JLSztSHBBGAoSpHk6tIagHGzwQLyxG5xqSXa2dH5Lpvj5OTUG1eunj42bVSBe1ToVjEa3ZHIuN5e&#10;mwBhO52237drNCi//e3xd7/9RqtNtEgCTKKgDjs4ODg6Oi6Tqjga7rR5+UQ5l6pRLdRq9CrEhtHh&#10;eZgnYTuYVm31uAeIMh0M5spl9u6DlVCw8GRhZXNjv1Iq0+2WUqFotVrVapVhGXh/d31t5dGQV3P5&#10;9ARZqdz64st6pZCNB6xqydxI37GJ4fGh7pfOzr712kuvXj0/MeC2aUQ4V68WktlMrNWs1Igsj6Ew&#10;HoN3WvOTw2srS59/+cWh/xAg7OHefrPeyKVzgaMgH0L0euOJ0yea7UZXX//s7DGT3tio1iCWXVxc&#10;1Oi0ap1WIpdcuXTxtSuXXrlyaqi/C0e4l06fnhwZQ4U4AOivvfHK9Pjo5YsnX3n51OWL8waj2OPW&#10;AAU/Ozd98vix2cmRidH+s6dPDg/2HZ+bOHdiemKoRyGD1TKEyCeIcq5Nt3LVYpVqlmpEm2aateYb&#10;r7z+7/79fzwMxz/+7AZBVMVCsdflnpmYxATwl59/7t8/wPh8m0E33tcz4PUo5JqDfX8+k6VbJNjX&#10;b95778XKRpvq2IxWnVKtUep1WlO9QfH4gkKuKBXJMJDDAjSXLu7vHpXKZCJRfr66vucPfnnn8Y07&#10;z3/8s69u3IFeKdQAABAASURBVFw79McFQmGjTWkNGqdFb9QpQHv30sXzEE2lE8mPv7qfr9GBQDIU&#10;TPR5ByqVZrXFBJL5L+892vaFAZpnEsUmQc6MTnBtRoQAiS7a2js8iibzNRIS4M0WSQEGqdUBFVUq&#10;FYalMAFfrVa6XC4+KgiFfQKEk0lRiVCCoRgP2PMs1GIgTMQnydLrr1/o8jqSmVg4HRNqxNlWJkdF&#10;dhPPY+XDlb3tBsvDZZJ2m6w1GjC/0yTJRKa0eZTe9Bc3fXmRwjg7e2p5afPJ4+cwH8/ni2SdHB4Y&#10;Pn36/MLz1S9u3ueoTp+769JLL/X0DxSq7aN4bnnblyeaLMuGgkcCAcd0WiqlyGxSK6WSdq0iE8PN&#10;StYolzh1OqZW1SvldqPe4zC3SIJh25gQq5PNAJCq23sUy5Mp9RSD5AtVskmTbTadK4VTGaLdyBaT&#10;VqNidEAu4FpR/wH4OiB7FIIZkoI7XKPaWHq6AZwPimEFmADBoS6vvphr8/k8o0kbiQQhCOZYdH07&#10;/mIz+PGd292jvQKMKxONoK9+70FpL9RY2orQHMZ0BIFwOp7IFQoVluHIFtQgW0fh9OZBYmHt6N7z&#10;PV+4lC20Gq0OOPqtncjBQSoSrhRLbbbN1ylglVwxMTHldg2Vqx2G5rp7es5fOg/W06BaQ2PjLpcz&#10;Gi8Bq2XnKEIz/Imp6fGpkRpZVmp1Sq0+kki325BYrCrkq2ar5dTZ+cH+Xo/Hk0ympRIlBCOPHi+8&#10;+urVvn53q0WkE5FCMv3P/uRPk4UCplTUGm2IE2iV6mqholNqU+n81NxFosGWs9n5iUFPlyMUDcbS&#10;cZVO22whiUxbqen3hWiz2dvXMzgxOvbuO+/MHj9FNJq5QikYDIfDuVSy1IEhl9c2PDogkktZXMyT&#10;Gh+9ACMZ3sFhfnc3XCFq6WwGFQt3D4Nioc7rGevvmT114up33/1nEyNzvf1jKC70ehwOk2rYZXOb&#10;jK7u3kqLpzZ7ZGrr2raPqDd6ui3zx4Yotrl/tBMN+k4fn7l28YzHZjpzclypFCnUMqJZDydzqSzR&#10;3T0wMzHerqMqRVelJlzdiTq7+2VK7W9/9Umvc0Ar1daLdYlQkc2W2u32vYf3mA5XqlSLZQKEbnhs&#10;6sLVl53OPrFEm0wkgNSeGva+emnSbtTgAp7dpHLa1EtrT4xW7fRUD+j2x8eGopHI8+WQPxCLBGMw&#10;jISiifc/fvSL3z6Opapz83PvfuubT5+t/tMPb6IC+Nypk25XF0lSMolUp9OJhMKNjY3Dnb1Ts9Ny&#10;MWyz6uRSFCS5zWmRKYWXXzr3p//s+8Ax0SjFLpu1y24+OzM22ePkGhUJysumExRNnjl7wuNx9bi6&#10;vvWNtx0m5fPHN0qp8GBvD8hqhcbA4cJqi17dOWi1WbVGS5KkxeYAqVhrCL64uRxJMdUmOjQ2OTY9&#10;2ehwsEgm0+r7B8e6erwoioKNXzoPmqQBo06RTqfC4Vir1eRYpk22RDjq8hgEKFeq1vzB+M9//l6r&#10;Rc3MTr379utff/P6a1fPTvd7vn711Ldeu/Tmy2eHvOb+HpteJ2foKkSn/u2/PnfprPvCiS61VFAr&#10;ZnUy3r/5s8unj/UlQvsXTk9PDnZPj3QpRWh/bx/UJvVy1ONQu62GmYkJoxJEiIfyOgiPR5brP//R&#10;zyC+YHljExwZgqIikVQmkwFArFbrQpmy1qJvfvXAf+RrVYt8qNU3OKAxGFmKbRINo9pUyZfb9Voy&#10;Fh0AXYdWDwvgerNZbraKtRbAF2tXt1BsuPHlI6JSo2na3euZm58aG+7SqZDJ8a6pqd7L5+cdZpVG&#10;iU5PdL957UyPS/PNt85dPDuilfEjwT2DThOLRNPJmATHk5GURKgMHMR8h7H1te1EMru9F/zq/tNn&#10;L36PPGaTFcTZYDSiYgkilqTL9Wyx3mzzOAgHUs9uNrUbdapFN+qtD9//oknyGi0YlSiB0EdwoUSm&#10;CoYS8XRBJNUqlHqRWNWBxJF40Wb0DvSMlQvVbKb04PEq0eCRlGA/EKvTXKnejucIkVIdjfs4riaV&#10;IG63M+CPMDTM4/F6e3uAH6NVqiiGhhABABChQEQWCTEsSETTRI2Uq00mm5smOYhFzCZnvcmsbmzC&#10;mCiZKSRyueerz/767/6vteWnLpuZYVuQgEd3IDAS7+53iiRI1B/ldVhUyqmsCuCzPF+J1lpoIJyD&#10;GGpnddntdG+sbjM0rVLIQr4DhxkacCqgFt9u8ApF2q3tw4XFFyIpNjU54HIauU7D7bGmc1lcrl7a&#10;2O0bHhgYGkql6nb7UOgwinB831EAGGrgxbYZlUhaTBYXn+188cXC02erOpNRZzUVCSiTKTNtqNmE&#10;+Ciks1olWgVgt9HJ4anJQTEGoQhUrXMdDCLh1uOVZyxfYLTbECHf4tAq9XimCi0fbOSryRqZk0rF&#10;oNMCqNXVZeK4ysp68tbdu0ubm89XN3/6m4++eLDw2b3Hzzf3lzb2AYDbXV4eH1p4+mhqatxo0KXT&#10;aZFI3iIZESrp9vRqVNrR/iGySX1ya+GLh2uHiQrDE5kNFpdJMD5klvChRqVUK+aAyzw1MWK0uh8v&#10;ruYqxcERaHDUFYqlEaEkW4bWdqL+SLvdgi5dOBaN5EIRKBDmFp5vBINBrRqC2kyHoix2NcW12U7d&#10;YlCcmHZ8+81r8+OmHqedpRhMJJ6cniZq1Xyl5vB0oyKFP1y/fee+UCRz2rsLufrzhRUBJEBhXjmT&#10;QgXw6ZMnJAjfolPJJNLB4RGnw7Xni/37//b+Tz5du/li7/lW4tHyNqAAkUx+5dLZb3/9a16Hw2qy&#10;Gs3OQo378sHS+o4/ni4XKy2OQ+enZuanxzqdDg0Lnq3t/98/ee9X73/ij0a/vHv3b374I380k8iV&#10;qxQp1et2w7FUhVQYHVde+9rXvvW9VLGcAxSmNcEMH4eFSomCalJKud6otdm1uATuqMXYeJ9XisJD&#10;XeY3z41+++rkVLdq2CMe9QpNMoFeISql0+Fg0ON2W8yWdLa4urYfiWSPDqJwB4UojigTuEDUoSFA&#10;D5l0ZGXzWaYcL5H57cD2yvZmrdUeGhoxalV8XnNn+0mnQzit2v4uh8ti5LEUgFARjleJOshG0Ic8&#10;evLwxfLi1u42IBoeKkwXKx98cv+zr7768t7NXf+hAMV9gUiTohOFzFE4pDerenosDoemSuSrtYJC&#10;iqllQpjPQaMD/dNjwyaDNp1NhML+aOjIpFX09XadODY/PNhrtxoxhFdvEA8f3tnf29IocbdVN9jj&#10;tug1x+cnr109f/78vMuhHxnw6NWSVrve3eO1mS0c28nn8wDvHj58fLR/VCxWIAjq7e0WifB2mwQ/&#10;CxBEIMAajdb+/uGdO3c2traWVlZ+/d6vP/v0g5Xnj+vVks1iKGXi6y+eA0cwl04sP71HE9lKyl/N&#10;hCrZ2OxY//lzJ4cG+g72gX0czmfBR5LhaDQcjUXCsSPfkVyp0WqMANouXLgA1LDH7ezr8nictq4u&#10;t9Fsfvub35ycnvnpz395cOTr7x0aH54EhVEqlh88eixTaI8fO2G2WN75+te+861vDPR0nZibZShK&#10;qVKVSuV6o57O5jmY34H5Ko1BrdacOHZMr9XVyo29vSOFXDs/dxzHcZDxgLbJZrPdYnPZ0vbeUb3V&#10;8YeTDbIjlirzhRpRo7L5si8QYlloZHD04vmXhALUaDIBykkmkzs7uzAf9gUCsWTK7ekhamQyU8jk&#10;awfBWDxbSKQzQBemM+nVF0+qpUy7VgoeHcWj4LPZTKHY5kCOdSiKqpQKCF8gFIo4jqsDkQ3DbKed&#10;K2VyuYxELKnWKgIen6FoYKFdv37t2MnZgcFetU6RKZTXt1ZAbm3vHrZZutwmhCpRJJfIVAu4UtY7&#10;PGwwWZLpFAexdoMMCKbR4Z4Ox1AM12hC05MzPd6h3/zmd7l8Ra7WiWTKXIloM1Crw7v/6OnqzqFM&#10;pa3USQEuDkfSL5Y2DgOx9a3DYqkSjIZqjYrWoDLbjRqtLJ2NUq2KRNSRS2CJEH756jke27YYNMD/&#10;EYtEAwMDzWYjHAk2241Wq5HL5Rpku1CqbO4dEjUymkiKxIoWzeRyBabDa7QavtCWvVtx8mz/Sy+N&#10;HTs2cPLEJDBKFWKRUiZyW016lQLpMHyuIxfiGpm4Q7fFIoHTZR4bt6WTcXCUZKtVKVfy+ZLF6kRF&#10;Mh7CNzvsvQO95VKFIJh8HgrFyY2dzCef7uVytYmZeZe3V6lWg/yRyOBStcXj80kWShSbmUpz4yAY&#10;iKYjyZxYrkJw2WdfBTb3kyyEqzQ6lUqp0SgPD47WNn00jUnlGpC6JYJ88mIjlMhCCD5/6uQf//Pv&#10;rm3vcwLB8vpaV3/3xavntCbd+t5eqd5a39ktVkr5XBGkDYqiAoGApOhmowVSfWx6SqszeLu7zUY9&#10;MDJbtVK9Uvzq809Wl5ckYlkimXa6u6wOOwfAnKMBOEpV2ny5Xqw0lEodjkk0WqNWZ0JQkd7kaXCy&#10;Jivn44ZjJ05rjTYMl0SiyU8+/vzho6ecAKs2yXy5Ck5WKlOZ7IZCOSeTizqdDg/B+UJFPE1/+uWT&#10;pbW9aqOj1Fpv3H2SKzV4EPJs4dn77/1u4dGz//G3//jf/+tfB32hvr6BbLbw+MnDSMhfLmaFGDIJ&#10;6nNiUCzioSjzg+9/51tvvT4+5AUDwL4e7/j46LkzJzE+16rVBvq8VKvaJgmw9XCsQVTrRqMZfF2n&#10;1mSTlcHeWY6T07T4+dP1o4OI1dxNlNh6rcMw+J27i4lUiYegRoupUiqD5ofH0ACmXrp8pUHSsXTa&#10;6fX2DA9DKO/suZMSsYCmq2KJQKvX0RDPZDUBWDt/5uz+1o4AhiRS/NzZoVMnjrM0DXRtoVgQSwUc&#10;B7362hsikfgf//5/8Hncm6/NI7zO0vNnt27eW1hcPQpE6k2K4uDpqfmBgWGAGy63G5QYxUDFciUS&#10;jdAMvbe3t7q03G631Sp1o95gqBaKcBq1VISjhVzebDTW68TtO18I+J2J8VGdUlkCcUMRo063vPhi&#10;Z3d/fXODhWhUgnA8RiwR9vf1qJXyQi7TJJuNOk3TKNvBWA6hKIbPFyCYEOSb2w3OYXBzbV0oxBxu&#10;VzZfODoKZHOFZC7Px1CVWmm3mt0e58HBHp/fGRjuVag0EplKpzMoFIpkMvmjH/3o808/ikcC7TpR&#10;L+e8Dt3ksHew3yGVwmqV6NKFEyajos9rKxbiMExnUkmdWnXmxHGLQStT4A6nGaC5EBfIMESC8gOH&#10;B4uPHhIEaEHRnt7uUik7MzsyNNLDcTyAdyBc+77Ew4XnDm/fyOScWKZrdeAWA6u1xtt379978ODL&#10;mzetVt3VKxcAfY4MDxYr5Q7EwzCs3SRZmvG6vXK5olgohMIhn++wTZEWi1EGYiQUj49OvnThyonj&#10;Z4DlbzIZCaJcJogWTefzRZFI6vYAK79Lo1FQrWY6ma5Xm0S5wrEM12FCQf/du2B8ufFkYXln15dK&#10;5coEaAdaj+8/Ckfn/YKWAAAQAElEQVTCvsPDSBBIKprhwU+WDu8+WQPuQTSeXVpa29jcBa+nL9bu&#10;3F398OPn/mA0GIr85v2bIJ7HTpwYGBqxO90KlfrOvcXfffjwxYvVWLLAR2UNirewtNls8VGhOpYo&#10;3H/4LBQOAx5RKjUdFq432jAmqjaoeLqYKjXESmOd4qn1lvnjpxiKtdstgGqDQX8+n5fLlTK5kifA&#10;ykQD5QulQinIRqJSrVQIpk3VKyVgdrRYrs3A21vb8VAQaBQB18GA6UMyPX1DKCYmmi2i2kQQvlou&#10;B05UIhzNZrN8AWexQjjGb5O1XLpis5oA+1MMAyimWIJ4fKhQrC2+CI+ODoJPMgz37Xe/B3DJ7wt+&#10;/tmWSW9WiLQdEt1YO0onKs0Ws74eSqXSErnMYNaPjA2DikAREcyJ11fJW18tiiUaicSQTdVGRyZP&#10;nTwugDtb22sffnhzdWVjf29nf3c7n8+OArnT35vJplPpuEYFFXPM/MzQyRPeY8dmAGkGg5XHj2If&#10;ffCx37cjFEMMDU1MWWfmh8LpCC6X4gqRyW6cPzFtsmn6Rzx9o6L98GG0EA3EQ48XnsZjiRcvlpvN&#10;+sRk/7/4V6ff/fb1mdmxy1cugbPDRcLFF8t37z/47MbNTz6982xxhY8IcVzUbtFSqfzUmXNKhSoa&#10;ST54/GRv/zAQDN+6++Anv/hg5yANGn4hKiTrzW6Po6fLMeC1vHZ93GbSFPNpTIC0GbbSpPzhrNWh&#10;f/sbr8EI/869tcXngcEBR7Va7+uzXL9+vtkg9/YDKA5df2Xq7NlZhQST4FDgMFMt5S69dP7YsfFL&#10;L11QyWRyVBgNBji6xTIthUJht9nBAQH8F+LiUCRqd7pwHLLZbc+eLcTjcVAg7XoTZiCRQGg2WGUi&#10;RSKR6tBcrlDEJBKby6s32BUqrc1tZDkoHGfNZkCtIiECOe223b29X/3qt7/4xc8PDg529w5gVCxT&#10;GYUiZa1OpYvNQpVutBilWnvh4hWKhUgeV6iBSuEwoRgRiXyB3KHPv7m5ef/O7Z2t9Z2d7a++urO+&#10;uQXyViSSrqztBkKRKkm2GAEEia0Wr93Wk83UTQYnYGyugwj4iFgs6fN65ieGPSaFRkz3OlXXzox/&#10;+/WLr185b1RrIQ4GVnK1TmSKxcfPn1fK9SrROjyKBkIp0FZFI/Hnz18sLS3jQlgiF9kcDr3FTIMc&#10;6bAAITFMmIhnKKoj4MF6jVYGclSmsFrtDpdTZzKlCzmO43q83VarzWazH5ufOnF8VoShUqk0ly1U&#10;q3WXXTs5Md3XO6TXWegW3d3VdXx+1mY1nj19HEEFDGCTNg3UptfdKxFK2q0WLEPFSrFGrTVzEFqs&#10;5su1jMdlHBsZAKy8e+h/sbx689ZXC8+evlhe8oWDWzs76+vrG2vroSMfkcv59rYzyXCtXjRZ1cfP&#10;TJJUBRAnQ9fj8Wg2k4lEIyCmBpPp7IXz1Wp14dHDhcf3xSL+/vYquE22WDGYHYPDo8ADFmJ4pVQC&#10;ezYa1R6vSaFCiUrWf7RDNsuNao5Ptb0m/bGR3mG3ftilIZKBRjZB1+o4LN7fDT17uru9uVfIV3MF&#10;YnV9PxrLJ5L5cLTwm9/d/fsff/TVnaVPbtz7xc/fC+3vD7ock/3dVrPx7Xfeplnu7v2HEokIhDgV&#10;TS4+Wfr081uBWI7isFsPnqRLhEwhf/78ycLDey6nZXtzPRoOXb506Zvf/MbwyJhabxAr1RKF+ubd&#10;e+vr63tAsO8fUC0a4YmikdSXX31Rrld6h/pkGnn/4ODo+AhJkQIMFUnVHR7GdaBrL186c3qe65Dp&#10;XGb/8Aj0cL9775PbX9wbH54+eeL0UTDEx0Tenh6qXZueGrl2/eqTpaWNgyNMqhKgoq3N7XK5UCFK&#10;+UJWqcByhcL+wYrVKOl1GwxaHY/Hb9I0BdH1dpVDOLFYqFTKYJhDBIJWswMYrkLkmmSJbFeBOImH&#10;43KJXKNS5LLJG198sruzyofbWp28w4eAHHF1jWZzjXSxLZGJk/nKUaj4YjW8thF9sbiO8PmDfYMT&#10;w8MvnTrmMWlOTA2dmh7usZq//carClT0q599CLKwWC4FgdOUK+aJOgnx3795O5jPme2OfKmabTSA&#10;8bDpCwPvptXmjHqjWi7RqUR8jKW5BsU2GI6KhOK8ThMVVAaHDYOD9mIx1YEpolnLE6V9f+j2w4Xd&#10;wwBfICxkC8TvCZGkWdbmsBtMRqFErDca2jRVqlSYTkckUSjVyok55/RJMyyL904ouvq1gdBWuZRW&#10;SLEel7nLoevrstrMSqMSt6hEXrPuwvHJvm5LMRszGbWNZg2U+uDAkEajggWUw611efTe7t6d7f1H&#10;z57aPA6LyayWQxKRnKhCNAuZ7R6xRB1NJmrtRiIbUWvkZjCCViosVrNar2hDXJ2lkoUCLpYGwqFU&#10;OX3iohOVCpRanVCOFyvFcq1oMJt8gdjdBws7B4e+cOLLuy+2DtNChSVRJACcCzD+ybPTB75Dk8Oo&#10;MiiJZnXPv99i2MX1DYfHiYpR0HdBUGdkdDiWTGxtH8g1OqvLurq1UqtXAR6F9w+MCuWA16MSY1ql&#10;5Ohg5wd/8v3h/oG1lRXwdE7MIUo8TpR0bmeBqHA89NnyzqMXO9F02ebqM+q9u3uZ1f3sRqD8YHH7&#10;8eL6x1/cfbL4IpXL58rVAlGtNUkgcJPpbKPVzhbylUZt9sQxv/8IgfkWswOoeRjlQ4igWiNnj58J&#10;ZNovNhJPnm4AnJqaGF1ffnrzxuf1GgGxNEu311ZXyXYrEEwIcHG1RSvUCrmQEfPyvU5cLSYYIpAL&#10;b0oFkEYi97jcJoNRKMIAJnZYLpPNQBwtV4ghju3xKtwOExhMUk1Cr5a/861v33/4XKW08yHZ/nZS&#10;q7TFI8THny0UKtzjF3u7wUIkQ/AQXKvR6hVit0Fi0khff+UyuI/VarXYLZUGwZcLTR6nSC6VyoQv&#10;v3JGKEFuL6wGUzVAwPFotJQnQG1m0im1SlzKR1vVvEYqjvn9g91dF06efP3Vqy8W1z777KuTJ+Ze&#10;vnKqReZm50eJBvF4MUoyPFSpuft8EciXdKbM8VGWj6gMpmylobV6UbEeQ6T1SjMZy2VypVyhEs/k&#10;ai3qydJKIp+pkHWShtR6aySWMlssL7/y0uREb7NeenDvDqiuI390Y3d3dHyMD/HNJoNKg8JIVaaE&#10;GbZ6687HHbbutBmMKoVBo+4wdDoZl4iEzVpjb3t3aXHxycNHG2vbX31+i2q1K5WKVK19vn7weHEv&#10;mq0L5SqZWi2RSjmYw3F0aHSof2jQ5e7SGfR379xx250rzxfjsTQAKz6Pl89knz5/cRgIhKMHz5/f&#10;/t1HvwpHj8hGDhRgs0bdub8cidZ8waJCZ3W4uhOR/PLSdrPNyjRaGuIb9EYejxcLBYuZ9BeffaQz&#10;6GZPzK3trJOg26IK86enzDYP0YR88QSuFG0chD67/QQc5dO1w6/uL5XrdCSR6kAccPdPHRs2G+QC&#10;mGvRVCKZRhGsw3EHh3tkq1GpVlgejAlFOr0J7GV4sL+7y0k1a1IUPT4+3SHI3/7Tz3GY+4s/+wGG&#10;wgaDocPCKq21A0mrNcGzxd2t3XCBaNZIBhPqwxGiWkdX1gK37yyGoxVcqCpU+D5frlKD0tnm46fr&#10;6XyBhdhqtZLJJQvFUjIdg/gssEgnj89V2tzWQWj3KHrgjzucfTiqUGmks3M983NzqBAnSahYrWzt&#10;bgcT4XgmMTIx9NIlQPkQj+l8cePhZzcet3kisdqCio33H65++dXjcqkixfnp6MHuznowEub4uFCi&#10;AvGNpdPhTDpTbbi6h+2unpXV5a2tVajDdXu7hwYGlXKpyWQIhsNCuUYgVCqUhnAomUhmtRpjJp5h&#10;29Th/s7Txaejx05liCqoDpsWl6Ptci66u71VJepzkycUch0ulG9u7rVK9enBST6HmIy2nm5g/Jnf&#10;vH4appsOo1UtwxAELhbLwcNiOcfIRJDDZkxm4lNz9kqz2KIbO9u7oP2bP3766DCiUfHlIqNcakT4&#10;smyeWl4JuOzu6ckuk8VRKrc+/+qeWKGGOJjPolqZ8/rF4xa9O5eoN+udYCRaa1YL5bRIBvcPu7V6&#10;UXd/LyrGrr95uatbp9bw19cP1DJpt9003Ovqcih0GrXFqq0ShWqxZFBjFh0UDkBEtSKTQZNTiMMq&#10;CwePIAjyR0rvf7z2wed3nm88Y9CGRM2bnum6dn1eIEMbPMjZ1TM8NKnXOyvVVjITKZQisdguS5cE&#10;XKm/2zA3OTI3Pdrf5zFb9J0OBCRKIAQg2nfjq/tiqTIaTxZKZZPVMjQ2qjRqSmRTptG7vF12h+LY&#10;ZM+//uPvIW1ib2O5y23CUFIipF46d5xpU5tbiefLm5FsPpyCioVs2H9YIQgBH2o1Ia/behakvVr8&#10;4tmLnZ1DAI9mPSrktbRivlIKv37t7DffnPnGG9dxXsdtsSXC0cO9w3KhvrW2r1RJ3R4LRbfee+/L&#10;Lz5/AnpOt71Lo9Qmo5HxYW9fT3chn85l44N9nqnhgVI6+/OffyqVGnKZKtngopnSri9apToffXnr&#10;o89ur6/4X7l04vIJz7/8zsmpbvvF6b5vXB2RCLhsJhuIQT2j40MjYzRN+3yBzfUtg9ag1hrvPtn/&#10;8e8Wf/bpF3efr6xtHZVKNQiB+kbsNrslGU/wO9Cffv8dlUz82pWLF45PD3tsl07MHpsYmB7ujwf9&#10;hURifmaq2m7++qNPXuwdETTSYnCKwg6Okj/91Ve7vkKTkbt7x1U6YzyWTMTi2WyabFTAZLLfbbJq&#10;FK16DQwMEUwKJDgoulS2wLAwX8AvlYgGCWESlc5stTrsap0WEwn2QltVqlZrs/uHMYZFDXqLSW9N&#10;JvJA5fM4CcvgUEeiFFv1Wne21DyKpWR6o9nlArcFsKlSKvsHeidG+uVCeLDXa9PrvR6PzWge8vaL&#10;+WKzxn5s+uTr17721rVXZ4d6e6wGulbz7fjSGYKmMZSvapMITfFxvgzeOwg6XN7hsbk9fzAYC5ut&#10;6lazFAkeEOUCSA6Ez7fY7HqjVSiWjYJJ6sjQQJdHxOcVc0Wuw6+WK9ubW1vrm/F4PBqJrq4u8mBW&#10;IhJmM/F8IU0xlEwuCoV9oOu12yyAX2emx8xGHcSxNaJaLFd8wdDi4lKz0fB6XMDYHux1OUDxmTQ2&#10;vXhy2Mtnqtcvzp2fHxpymzv10qmZYZMaN6nRP3rn+qWTs1qxhAYTc6f72kunxBJJNpMX8IW1KhmN&#10;Z0BfTrbZRLrWbvMpBhYi4lajHfClysU8zHVOnzpWLmarRFEiEsSioaA/EAxEt7aP0rnS0trG9u7h&#10;0tLmwsICcF86nQ6PD79YWq3Wa3qj4cFDYOs8KxQK6XRqc3Pz0eMHuBAVScXVRmN6ds5kMpWLxc3N&#10;rVQm93xpeXN7R4DioBT5Avi1114GRl02mwWdjEgivHHjVrVazRdLRKUOHEdg9rRaJLjt4ODg2sZ6&#10;OBwDeykWy29cf0WEInt7RJRT7QAAEABJREFUO7gI5wN7DeY9fPC41WwIhZDdLrXYBPMnu/70Ly6O&#10;TRnmj7kNJgQXtmXyDsuQ9QZBtuodltBoBODNJpNBJRSfT/KgutEqmZ7zSuW8XL5arlbS2RxQtzDC&#10;k6skbq9NLIe0ZqHRDnn77M06IxHqAHKRrSagYYZB2i3hnftRBgLKOueP7OQKsWK5vPDk6UcffQ51&#10;4DMnz4BI7m7vnjg+c+LkaZrlVFolignBQYRiKdA6b+/HkumMXKUuFCs8FIvG0xubR+Fw1GTWf+1r&#10;165cPcPjt7PF5M7hGttpOp0avoDr6XZwbLNQKqazhXsPFx49Xdw/CMSiqXyBYDo8hmZBoCplQoiL&#10;86VyJJ4IhqP7Pn+uWGA4pl4nQpEwWGEyE4OQVirvT+RC67tLJFu98sp5g1njctvBozEBTypBVXLh&#10;+HBXr9uiluJCPqdW4BjGZnMRu9MEbNdarYZhWG9Pfyad5ngQLhQ3QKfAwZl0zu1y6LQaiVDuctp7&#10;++0dnigUy2QK1Wqjqdbp9TqjRqkRiiUCDNGodSaTuQNYBhF0+MDOEtcbZZqp2h1WiqLAU0gKkohl&#10;8WTWF8x3BDJX9wiHSlu0YN8fj6SKoDYprvPw8QOKoeVKcTgaSyTTyUwikUqsbu309nsTyZhMKqoQ&#10;ZaJW2ff5lBrDlWsvA0t4YeGpXqvc3d3gOi2T2QC2jAgRXCpWG3QyhfyH//CP1y5fuXzpaiAQAt4P&#10;LpHKdZqewX6z2by5sbW24xcrtByC/fbDz7648eS3H99d3ggsb/v2juLZIiGUiMFGYAHK8WEYxbKF&#10;YrUOPBoKFvAgGI6lGrF02uX0AFuUorhqvQEJUPCx2VMnAonMF3eelkmuQcM7B75gOHLx0gWwCj7M&#10;x3Fsd3d7afEZwhcMj45o9WaZSq/S6I4Otrq91maDqDfq+ULW29sjlcleLD7DYAHZaNSrFZjPA2/2&#10;9Q4MDw1JxUK1Ujo20jc40KXXSVE+rdcrFDIpWW89uPmgUaQ91m6N3Op29s9Nn6jVGbXOplAbWzR/&#10;LxA6DARB/mh06vMvnTebja12myDKSqVEosD3jvZWNze+unM7nUvfvfsVw9GNFhQIpAmC0qhMMpni&#10;/IULU7OzQ0PDp0+c1KsVp47Nmk3aCy9dVKhVjx49KmRSVy+ft5j0h76dmbnJ3v6+8emZnh6Vx+Pt&#10;8GC92bZ1EACEt7HnKzVIsVyRy5fj6YLT0zc9dby/Zwh0j0aDmY9gBpPF7uyanJ5V69RnzpwaGupf&#10;WVpEBUift7tSKhYLOarVJGr123cePH62gkvkxWpDKJLfvffg8OjQ0+1xepxEsy5XqDxeb29fH0VR&#10;NNXK5XMajUqtVoBYrqysYyiAahyGYZfd5rZbWJrc3FoFBkT/4BBFMbs7W6lEpFwp+3xHBoOOx+MV&#10;inVAswtPF8CttjbW5mZmnQ53i2yJhVgmlcBw5NjxeUzIa7VrOqNeoQKpZ07FMp99+vToMMhDcYvT&#10;OTAwEPD5fYf7gFBefeNNiC/47POHQPGHA5FkMo4IoKDfFwwGFxcXeXw+C/HUWp1QptzcO4Rxsbev&#10;t3+oz+501Ovk+x8tvljd4/FRvkC4ur45MDDU1dUlFYunxieP9g+ODn23b9+NhiNEIa9XKYYGeoVC&#10;ETia5eVVq83qdDqZdgtIEx7UqRGVSj6nlEqcdludqCw+e3zs2LTeoCZpkqjUAFns7PoPj6KNJvt8&#10;ceXQH260WRZCdw58jSal0piA6VapMclUQSxVMhSnNVpff/PNN9/6+vFTJ/sGe4cG++fmR3v6ulV6&#10;7dDIiD8UjMRiPAFarbc6HD+azHF83GB0KJTa9a1dm819+eqcRCiZmZnqsO3nS4FHD74yaKWTwwaH&#10;Vctx9POlyO0HDyQKZYvhnE5vf2/f6PAQQzeJanH/cD+VySwsvviHf/xJi2z39vSfPHO2d2BAo1Gu&#10;rS4Ws6mx4aH/x81tVys1IYrV6mWD2SgUysQiZaZQ5mO4WqUT8PEOhFartESmefzkeaFYfv31N8hW&#10;CyQbCFGjUlIrldVqfXltDVjFHPiORKnV2gLB+O5h0BdNxtP5aDxJlCtOi9O/G+vxDJuMJr3eKICE&#10;DmOvUWsvZ4sYyrPajLUGmc2Xbtx69n//3d/0Dw70DQxOT0y3WzSOi1mOp9OZjEbd7s4eGJ8LeCg4&#10;hcGBIaCWnJauS2evIh3M6x6enjydiFUO9qO5bPXB42UwwgKCFUEEkViz2aZwkWx9fZ1lGoHg/qVL&#10;E4CRu7ocKMLNzI08Xnj4xZfPKpUS6GAtOsNAX/+1K31aldak1w0P9sOg/yy1DSbH1Ssnrrzc1z1g&#10;arJQqVoLhIIHR0dgtJ6rVRkUfvh05YtbNyt1MhxJGwx2k9GaikXL+XQ0Gg76jkrF/NjYyKXL58+d&#10;OfXtd7/2P//lX04Mj+IIajQZg8Hg1ub2rbv3gDEKkiGdSgHMSaYT4MTdDmetWsEFHNBFLN14842X&#10;v/61V5QynKaqU+NDf/IHr+qUimQkcvG8+1vffHd4aByESyyG5+Zs5XwuEw+5bbpaucZRpFAATY/2&#10;WfVqt914+aWzWo2sv8+TTcdxFMsk077Do8mRsXqNGB3pBYKyWs4hvPYrV+dfvXZyYmxYq5HHw369&#10;SgHRbZVC9uZrr89OjtuMhpGhQTDt/Is//2dAsQDHkCAIuVxeKJX+03/5+crykk4l63EpIaohFwr6&#10;u2zDva7xAbdOieFYZ3Zm5OXr/SzbcjjMf/In3zdb7eVKdf/3VxiTwHIt0mR4ECaLxPObW8FMuohh&#10;Qg4SkhRcbzBb2zt8CG41myKhWIyLJSKpRqnt7++nadofCADElqtUnr6ecCJ5896dX//m85v3nvtC&#10;EYVakitUbtxaunn/calK2h3d9SaQJFwylWRpGjx5bX3dFwj+9oNby+tbxVI+lYg9uHc/HomS9Saf&#10;D8dTyS+/uvnV7VuxRLxQyuMiTKHVOLrcOrOpWG3gEqVUaUwkiiq1xWjpoRicj6gKueb+XujWzQe7&#10;B/uJVPI3H7x/eHgAVARASLbTIUnAlKRQhKsUSrFYSDVrrTrIvoJOo9JplTDEHB5srq0+q5Rzeq1m&#10;YBDQWr9SrQew0OEJtQar3dHldHfDl6+/obY43v/4i4fPlwrlfL1RqhFZiiw2SkmFiK+QSvI54tCf&#10;CgazxURJzAn0OE/Io2rVFg+RDg5Njo3MjPRPDnSNOp09k9PHMQFuMBjkMqA5OY7XJBp5jkcWiikc&#10;52nVKqA7JbhQ0IHyqdzy4kog4MtmgZ4uCOAOTVYbxVTicD8b3NPh8JjXOtpt5lMpmghphK0+u7qY&#10;iebSIZYuQExRikE4xIT3tqJHe8VcHOV1eB2umC/JpBqJWH7s2LHB4WEIgsgmXclmKsWc3Wq+/ur5&#10;sdl5XC7P5TKx0GEuth863ChmMrs7++Vak+LxGywDkqFGtHRKychAj9lo6O4dFMnULQ6ydXVLlWqh&#10;VFyr1cDXrRbD2ROzw27H5GDv7+Pe6Szt7ByEQpVaRS6X8/kYDxZCHApBcDoZF2I8n299dmqA12lQ&#10;LQa8yUfFyUxRJteJcLlRZyyU8i6v7fS5uRu3P/vow/tMm+n19nmdXUc7QSJfQ/joW197Q60Si3DB&#10;669cFeOw0yY/e67/1TcH+8YEenfr8uv9x89ajp8202xMLq9cu6acmwJVCmnVkExGXLk+8upb43On&#10;LAptk4+XeBjhHdBee2VuaFTepOlgIkG0SFgohBBBrU20+HkGSV+4PNDVpV1fWU/HcgPd3cV8tt3s&#10;dBg8HmnAPOj01cE3vnfiyptjpVbq03uL8ULb2z2n0fZ8fuPhs5UdVKbdOgy8WFkH1I/AAh4HoxC2&#10;v+WjWqxKJrYYrVaDyWow1kolBIINGolYjBRyiSZVZrlm/0CX2aLp7XNjOMdyFMjydouLxSqVKre4&#10;cQj0YjJTEQkVGqXOpLfgmNRktsqkCrLZptgO04FImpEolE267Q8e8WBWgKEcWC6fdngsfJRfrbVj&#10;6Va6ROcq1WwlF8/GSLbZ7rQbNAk8BpfTZDappRJksL97Ymyou8upUotcHp1Y0lHrRG2q0Wi0o9Fs&#10;Pld7/HA1Gs8CPq7WGKFQWi6VxDgmxFDQldWa7Y2dQ5FUL1fZKEhYqbJbm4GjA/C1AujRyoVKq9Hi&#10;dVClyliokgeBLK9TsxkVVL1yuLPXJsmBAadEpmI4rEZBawfJ2/dXGyTs7h6Qy5UdlheNJHcO94Uy&#10;uQAVKVXmWLISS5ZYjuPBtNUuB1kJMa16uZwIhxRKZTiVkaq1BaL86SefXr182aI3vHz1nM2uOwrv&#10;CiSCdLWUqVfbfHG6WE9lM8GgX6c26uQmpVgDLCe9Vre0+OJwz+f3x0Bd7ATC4PArFM1J1LBYKQb5&#10;LREjCIRiPI7XgQUCqUIulknBYVEMIwbZKeAbzDq91YDh0NMnuzgmEYtl5VIFKDmG1yHo9urB4Yvd&#10;XUwmbUMQKpFvHPjvPt86iMZ5mMhotZUrxRZZHerrHhno16p1QCFZnb0PHi/iEkkwmm4yCopn8mXY&#10;nXA+FE2KhKKPPvgwl85GE9FA6AiA7xdf3GjUGYpieVwbQygBr+1yGM6emlTLkb3N58VEJLITPVo/&#10;8O3FgoG0QiyXiMSVIjE7O1+p1nPlslShE6k1XSPD3/uzf96EuDuPH//wJz/+v/7TXy0s3F9ceAC1&#10;2zajucPCzq4ekqRgSNDt8ooxVbHI3n+0HAxFQDTWNg84WBLyx1vN1s7WmslibPH4v/joY4kI7fPa&#10;u52GZMInVSqerW4urGwHoymFUgr6OKvJWK83c8XmUaRx5/Hy7fvPIpGkUiYHmHa0f9RsMZhQ0mYY&#10;uUrm7enx9vTFE6lCoRT2H26uPasT6XfffrXPawPo366R6Xghmy8LMHGHhx36i+998OT2/QWt0Ua2&#10;YZutz+fL3Hm4UmsJ0lXqs7sLH9+4DfCwTrUmZ8aA8Zgr5p4t7rjcXSzElauECBfwefT4cO/QgBPQ&#10;QTp52O0yw+2aVSW1qRVjvd0vnT2bz2d5fIHd0bu3H7aZLXKpsE5UVpeWgfZVyCR0u3H61NzMxFAx&#10;m2BajUQiSRDU2qrv/pMtos4TYdCFc2fodi0cOtjbWM7GA+BBchm6u7VdyJTOnJojytXNna02RT5Z&#10;uEczZCwSadWpiZGp0eHZQpn56taC3uYAhCWWou++8/Vet8Prso0MaTos9Pqrr9y7dVOMi0BUeRBG&#10;VNpqlflrb74DUnFsbKxSyBOF7KVzx0/MTQhFyNT05GBf/+baei6VXFtdfvzowe7udp2s2zw2HsYj&#10;WiWGpUQiPJWOiyUITVcrRHZ2bhIHglckgmB+T+/I6OikRCLR6uVOl8nmtBAEoVSo7F3Ob373G//T&#10;//xnXd3WaDS0f3jw2Zdf0iyr1aoNRn1Pd7dcqZApVSKp5Nrli4P93cePTU9MjNXbrQdP1j6/tU6Q&#10;9P2FtVAkS1H8gx1/KBCmG43RHo0+GmcAABAASURBVI/XBBk10kY5ee7M+NCA+a03z732Wr9eKxeL&#10;EJUSHxl0XTwzJRPzGnRDZzUPDo+EQYefzkrkCgyVGrQmIlewadVJ/w5NZPs8doQHgZh0AHm2qFQy&#10;LhLjQhGaiifaTbLD52get7K0HPRFpmbO5mtcjcSnZ87trCwxZN07NAGJNG5nf7VM5rKVNs2EIpGN&#10;3Z3toyOBVPn5/acLG0c70TjR6UTLZb5E0WhSBzvB7eVUOcMoJQqrwaCWaFFOsr8elaBK4NkJMT6C&#10;KiPx4viE1e7U/urXP/vuH3yrwzWNBnm9WfAH9lw2vViIHBzFM9mS2WQ9f+qsVWvqMruaxXYuXoJZ&#10;PkuxKCK5cPGVkcE5qcSKoroWiQn4sky6PDhkVCgUn3+6VczWzWZHt7ebqBObuzu37t9r0g2FVmBz&#10;SxEUAv0z0CHPn0V3tvYwgSgZKi0+zr1Y2Ds4SjVbUDxZ3ds94kFosUiKxIpivh3yN5eXWu99uFOs&#10;texe5/C8W6wTHoSjMCJ68miPa6uceq/d6BoZmys32Fiq8OFHn3328Sc0WTfrlW6r/vzJmT//wfd6&#10;3fZKIQvqxeFyMB3OYrYRpWIy4jfqFBvriyC3rDZHsVL41nffmZ+d/MXPfvp0YXF+/uTc1PiQ1z7u&#10;sX3n5UvffuXK/MhwIpJ/71efHh2UGZobGx5DYLTL5V58siAUQJfOjv/Zd6/NjXoGe7uKxaLf7+PB&#10;vFa7STPU2uoGn4/ZTNbN9WW3TdHlUFp0yhMz416nwWmVwWzJbVMpFbjdqp+e6LeZ9MAlCfiAuxsP&#10;BYL5fJ6PIlaHyeY0O+yGKpFPJ8ODfZ4up2hqqLfHLL5ycjwRi6+uHz548KBeKxcrRUwk8HqtXS7d&#10;eJ912GvxH20sLT9DMeEbb749Mz3udCh4cKeYpzlIUK1TD57HWEgg6Ig+/fDwvY8evdgOhRMVFsIP&#10;AsAJzCWyxPphjITEyWLtH3/0s5293QbVTOZTCrnUbNRduXiyt8cm1UDTx5xvv33qwtmx3j77zEx/&#10;vlD5+PP7v/7wy+dLOywNgVkqhIgpCCs06VShanIAs01LNurlfGawu+vU3LRWLpGL8SZZrTcIkqwV&#10;SzmIoytEWShR8RBhB2YUWimHiOLpWjLXypc7n99c/vDzJ9sHSXBPXCozmfW/n8pr5GqJRK9SIQhM&#10;tlqxWDQOyLtSFYplpUajWClxTN1u1pWrxUa7ks0Hd3efms0Ss03FwwXBFFA9JRBfiA8Dx5Ngab5C&#10;Uu9QhxE/LMDF7//u81ypTjNwjWSFck2dZkPhaLvdzmVSCoUSEaDxRC4eLQT9oUapACoIphs724ml&#10;5Z0jf+DOzdvbq5t0k5mfPn7h/GWi0ihkc5Nj42fPnvrmN9/69re/AbpMp8vK4/EcNmsmHVMpJJiA&#10;L8JRiZBXzJVhfiediR/ub3qchndee+kH377+L/7w69fOzggYstOs1ooJh1lmUmGx4FYyvHP21NRw&#10;vzubi+/trW5tv7CaNXweCxrBi2fPXL10Xi0TN+sE2ai9WHq+u7OukglUMr7TYZ0anzh58qRKq1nf&#10;2UjkUj7fXrtVbZG1uenJkaFBUDOYgIchHaUUVytEb77+0r/8F39+fG5Oq9Xmc8XF5yvhcGxlbW1l&#10;fbVQKlEMjeM4y7AoKujv81oshmK5sHuwe3C0L8D4ZrOxr69vYHCsu3fQ3dVXLtYKpfLQ8BB4v1TI&#10;dDkt0+O9FpNZCNrcVJooFyG2HQ3H8tmC3WHp8nroNnnl8onj82eICrm8ss0yEBCmKpUqGo0AG29v&#10;dzuTSgJqBKYC3S4YrTjDKx6G9kKpKNEqWhzK42d61Xpoasb2+psT//zP337j9VGpolOqBip1v7tb&#10;PjhoFvBbDA3t7+/v7K45nNYur00ilwBR+3vcpslCpTA46u3qtcAoHY4cxaJhFEEBGqpVeplMC3EC&#10;vgAaHFLKFILFlXs8pHXi9AwqghQ6Kw2Jb959otBoh0aG1rf2WmRLIpWC5OE4DoI6oKk1GwwYD6Va&#10;VLGYu3330eraGmjQURTl8WGaoVPZ1M7O1oFvP5fLcWynUa0JBBj0e9GNpDNEvdFptjoiiQoS4O1O&#10;RwYej+KlShWkE/iMWCKB+XCjTuYL5Vy+SDSbbZqSyKWFQkGvNwpxYb6QLRQz4LCMZmspz6yt5HcP&#10;/HtHe1IVEozuskCLMa1oNBqPxyvVMirGgeexvLaSzaaHhgdMZqNarYwnwk+f7UfCCY3aIJXIQSLR&#10;LLeytkGUIQGfly9khWJUrVZrlBoORg+PIr/6zWf7vliRIAVCYbtNsR2m0WzU6wRRKRYKQMCXApFw&#10;uV4HsWm0SJAtw0MjcqWK6yCNGgP2CxhTrTeJxLJ0gfjq5qPNrf0K0djZ9ZvMLqFIwYNRjkOj8Www&#10;0v7kizsffXxjaHDY5bCDHr3H667WKhgmPD5/aqh/oNkgwv5DvVrx4NYdIICqRH3/MKA12tPFSiZX&#10;AK8PP/oyFInbLeaD/d27t7/iOB7oNpt1Ri5RlgvVTDIFFk0x3MTUlNPlBk1RMJ5KFcskRWv0Og4c&#10;LATVaiQP5lQquUwmYTt0p0PzeBwQNES91iBJHBcKUOj+o8dch7ezufv08TOgp2maqZENmqbIRq1R&#10;p2EBQkGd4Ym+xbW1B08WDgKBYqU8MjYKdgHMUQwVHz9+IhqJNBqkUqnbWDvY2gjEUzVcaoykQVRA&#10;aycUiXGvx2EyaN76+utKhSwUKj158hBiaZpugvcZioz4wbfW792+e3hwBCzmt7/22vTErEym+vFP&#10;bj1dWVtcWV94vhoMxU6cOunxensGhg1Wh8ao//jLz3/93m+//OqWz+czGvUmg26gu0chlr94vpTJ&#10;52iWdbo8Ap6AaTPJeOrRk+fRZG736OjFyvra1v79x8/XN3bqleb4+BTNdv72f/y9WCqZmZlx2u25&#10;YkEsVUaThVS+euPuzq4vAqKQSifSuQxFMUqNyuUx1pudYCQZCUdBEG7evruyvnHvwSMejEzNjOlM&#10;mmqtVKsRGIInE1kRKpEAQd9ur62t7OzsZHO5ZDpba4ASYJ4sLNhtxlMnh04c6xseGE6n8r09A5Fg&#10;rFKsdhgBWO32XpDq8HOVxtrOYavDUxtNGrO5VCcHxgb5Ilmrw+8I0FSumM6XktliMpWVy/F8MgKk&#10;3oDXc3J26jvvvo0LEV/QR/M6Urnib//m7y9fvKLVKAb6u2p1QqfXApiCO3Q+ny5X8pVS0etx1eok&#10;14HtNo9EokYEeDyZ9XR1VcrVweHRaoXIJuIYHyoXs8MjfQzXefhkoUm2CsWy2+EC+sNpt506MWc0&#10;mNVqbTKZvXv34eFBKJctPVt48t6v3w/6DpPRkFYhPTk384233/yzP31HIcHnZ6fHRoc7HSadSonE&#10;ioePn/zn//bfT5w4oZRLv/badate2yhnG5U802rUqxVA9t/71jdPnZj5n/7Nn1+7fOH1V6/NzYwd&#10;7K/SVNFikYvliEiCzf/+On792mvgXJKJGMRjfvCDP5KI8FqF8PmCoFvodHhSqRiQvlCI4Th6cLC7&#10;t7e1u7dptRi0OqVIKmI6HKCDVCrVaNRrtVqz0bxz98GNm7cODo4qlWokEmdZDowIZmeHlSoIqCJE&#10;gGSyJKidVpOcnZhg200Zzv/GG5devXbVZrfTHSpfSkWiB2yn3iKJcMDfqAH7oyWVYTY7cEfUChUu&#10;lvAMRsWJk9OXLl3s7e/LZrJyMSrDeQjMSnGBw6xr1YlWs4ny0Xq1JsJwutOu1Co4joMkT2SzgWAY&#10;x0TtNl2t1oF/XK21NWqjVq7c3dlqdWCDva/BgmDoD/zxVhvS6s0sx6fanZMnTp8F87NXXrE53aDJ&#10;5GOSVDoPQbBWpR/sHSDy7XyW9B1k+LDi8ZN1ASKOJXIsw9XqrZ3dMI6rrXYnLsZTmfTSyou3vnY9&#10;W4il0zGxFAMND1jYD37w/VSmsH+wOzwyODI0Ch4nEstBW2IwmaLxyP7+LlD8B75dkRQx2nXxFID2&#10;cL1OiGSC/aOt+eNdvQMTECcPBHMlov3hpy+UapXOqD30Hai1KkwK1si+9uaVc+eNk9Oeo6NtoszO&#10;TrtaDbpSqKfT0P376d3d7NrqbihYzqZqpTyt1ZoGBvUmI5xMEfu+CA8RDk1MzZ2d75+YSZepW/eX&#10;1EY3APMW1cbFGMujOhwlwASr6+vbu9u379w42N9ok8Sli6f/p7/8i5GhnvHhPpNexYcom0nrsRln&#10;JwZ4LBkO+za3Nv/m736YADWoVMuVKj4iJCoNQHStJqmUSYcHerQKhVahysWTCol0ZMA6Njq4/PxR&#10;PHykV8u/9c1X//SPXtPKcaZeAF7r3taqf3/fbXcKeJBcIgYDrkat5nV7PG7n4GDP1Svn56ZGyVoZ&#10;5XVYqglyw27Rgf6hy2k9cXwW7tCjI/25dCqZjJt0WpNBD1gyGg3fv3vTd7jHcMzM3Ozc/LxYJDJr&#10;VAKmOdXvUeA8kJY6nYrH4wdCQcB/cplkbnritZevXL90waRVVcvFbC4djkSSyeT09MRbb7760smZ&#10;2XFTl9060AN8gcG333jrj9799qlZGx+CEIGQpKHNfT+MCAW4NJatPF/evv/oxeaOv9Hu+MOxSqOB&#10;iyQwhJD1tkImNRk1Pb2e3t5epUZRLOUFMCSXifQ67eBAbziatjpMEjEmEgowDNveP9jYOkjn88Vi&#10;GegK4E2hfIFWIQc0CkTg1s42aPOAaYKCd2GI12GTidTG+sGThZV4IpNOF3/0o09v3X2+8HTrwUMf&#10;DxHXmuz+USiVqhAEhQuVZJOm20wxV/zyy9uHR6FMsUg0G60OBSN8mqV1RmUHbqI443Lp+/ucAf9e&#10;KhECVk6Tqu/5Drf29ncODv2BCHil0oVytbYFgP7gMF8px3MZ+Jc//1UhWxKLVbhQ06REj54fPttK&#10;x6tsIJpZ3dwB81CgYAQIv9mGyHZbo1OighaOUCgK5QtVo8mk0kjVSmm7UQ8Gw9lMkaJ+v8pMOrex&#10;sQGmkE+fPYtFYwCgO50OKLzRoX6rWQtDVJfT+Gd//O2vvXbq2Pyk1+v0eKwjfW6VkJHxa9WsLxPZ&#10;R7kOzkdwFGm36lIJH+aqMhEtwmmgwyRysVQrROT8YDLUplsgXyO+AwnKzU33W4wSi1EJ0bRCIr56&#10;cf4Pv/vm9auXdEb93pFvfWe72iiynSrFVGPxyJ4vUa41vH1umRTGBQ2rHvuz73/tT777hl4tW3j0&#10;8KOPP3r44NHjx89SiQzdIjsMnc1mQqFEsVwGWRZOJDd393JE8at7N4rl9Phkf3+vu1Erg8HTHrh8&#10;vu39o9/+7pODQCiTraytbxfL1WKlPDY+YjZpXRajHEOnh3tfeemU22EwGYQnjw2btJqwL1ittHb2&#10;jt7/6IvHT9fbHFpnqfXDvVK1drDvS6cyvd5uqVQ8NgJm47pyMV8s5kD6PnlWuPMgsLwZWd890Bol&#10;41NOHsI+WFj96u7NUrXQ3eMpFdO1RrWq1Pw5AAAQAElEQVRKpDpsU6FQ1Qgo4CeIIhMNxTOphEIm&#10;Mps0QoynN6hlMoylqfW17SdPj7LFhsGq1RoUiFCSyTfy5YZILh4cNZw+M1jOZ6g6tbsdCIfSx2ZP&#10;8PnoB598uh8M+gK7wOA8OTMwMuDFUNho1IDaYCFGIpfAMCdEBG67FRNhWpOC5fOrzWal0aA4CLwE&#10;qLBSJwWwSIRJ6pWWTKTlc0IUk+ZK9SN/qtUW1OtNq9U8OjoK0FmhUUdTiWKjkq2AoyihKM6D+Dw+&#10;rNVrGQ6KJ1Itmq3XSZrlVte3y0QDqEa3261Qy+v1ukahg2kI54kKWRCKjs4kiCWOCKJMswwmlgaS&#10;yZ2gn6AYRKZI5wuhYLxUaNTrlEqpHh211OvNWDQmlUn8oaODo0OwVq9X2mFJiQIl27VsKk9TcMAf&#10;I+lOqdxiGRTs7uDoyGBQzM0OH5sdGexxDvZ3ebusWoNKKIIFEIQgEMMhkWT54dP15bXS6npgbSNe&#10;LjaJClmtVDxO59jQmLerGzw3mS3WWvTDhfWt3ZBSYyuXm5kswUKQP5SC+VK/PyEUiMx6owDj4RIh&#10;xxdmU4VMJKDis9dOzV4+NWfUapoks7YdxmS2VJHK5EmOhTEAfjgkk2KpZBzMxgxGdSafiiTSO75o&#10;JFKYmpwvEaW+Ie/1V17CUMHmyprb5gCI1W5TDAvnC1VMLAYesF6n4Fi6UirKJEKNSonwYbrdbpKN&#10;VBb0UKVikWw0oBbb5uMoA+ZMrABiYZjl4RxjVcncRrVJxrfoNCIMtdjMKq1GqdWFIjFXTw+MitLF&#10;mkJjkUqUFqN1Z3NtdHCgUaG7nP16lQaBuO9+6w8unL/Kg4U2t1sswQwmtUGvOHvmuEjCd3nwsYk+&#10;lUYaDITT8Vyr2YJ5GMvwD/yJnaNkpkLtHEViqWzvQK/VI8k0SKnV7R4al2qMbq8b5NjHH3+28OTZ&#10;g4f3QWlcvnj5//v/+v8em56Ph2KVbFWCquplymS0oiJBAWi+ZkMqlQNAyxWy9TZk73KOTEznylWl&#10;3lhtUmCsPzQyFYzkfv2bT0Uo1iCIgD9EUtDKdmg/UowliI3NhFTJM5oN4WhxYmqmA8G4SFQrF3q7&#10;3F1uuxAVZbOlTK7UppkWw5ZrzX/86Y/f++i9aDzAQ6g2WbFb7L3uXgyVVwm6VCQ3tg6pDs/sdEMo&#10;LlEozSbzYK93qMthUYtfPneWbTb5HaAZqImhfrfFcu7U6W5Pt8PuyWTLg0NjE5Pzb7z9vb1g6r/8&#10;3U+fre2ly1Q00yRaApWxy+DqV1u6Gx3p7lFioGfo3PHjBzubmUScbYPi2oylo2qzUqxUPV9e93q7&#10;c6lYJhWh6frVqy8xDFnOp6QSfj6fCIV9Ko169xBQT1Ii09TLNRGfB9RJo1laXPWvbO/v7AbTyapS&#10;rhgZHVKoNKl8SabRCBWK3UMfSbZB8Upw/PyJYzql8tB/dP/Jk3qzCeT4cF9vj8t+9tj0H777+rUL&#10;l/gdaGSwz2kzqOTYxAhwVDxgYtNq1BRSiUqrmjo2aXXZpXLRztaaTIQjEDvS426WMs1S2qxVFLMp&#10;AcdEwoeffP7r1fUnuVy8mEscbL/IxvYaZR/KLz5+emN9e/X+w2f/8Pe//urzp0qxTi6SvHL1klyG&#10;iUUChULI53G/+c1H25uHRLnktJu1GplMKvR6PXKpeHt9xWLSXL9+4eJLZy9eeonpwMVyTSKRh8Ph&#10;arWez5eCoVyt3mEZRKsxA/Zk2pQA4kb6u+Vi9OTc2LEpV7PeGuwFXSI90OM6c2YWweBKuV6t0ol8&#10;fXn7MBANG4x6r9ddq1dEOObzHez6D2t03eHWOF3S6WnXmdNDVpMMQ5mbtz/X6KVtulgmki6XFRXi&#10;wAQ1aDXNRiuTyWGYsN6okWRda9CQHFltNyEeynL84dFJoF2KhXijngeGdzabLpWJTKbw2w8+1ls9&#10;uSbfPTr/7T/4s1qdicWKGqV5uHuoXa7m0olcJqEUS3OxLFtnMB5ONUijXieWiXv7x+uETCrtOwoT&#10;lSYvXyNhsVgoVfsDSUyodnqGUuliKBhjOeTOnQe1evncmRMwjzt17JTBZH35+pvtJj3cO2i1GT/8&#10;6P2f/vq3f/fjn/7H//5f/vbH//DBjU+Ooj7goBP1uN7Cw6UVBooz/LTGhJar2WA0Xm0zR/HQf/kf&#10;t37444X19bxa65ErIJvdwrD0wWFy3xfVmqWjM4NCKeT2aq1OhcEmfOnlHptT+e433zSo9fUKZDTA&#10;aq2GpRCTRkfVeSurRK5Un5j2Xr46y3agcKi5tZ0Ao6T7Lzaf7+wRPHjJn37vzr2Fra1IKtTdZz52&#10;YtTbZ3d6XHK1OpbLBeKRh08fRRKBI/9Oq1mcGu3usmrsKpFVLdQqBHOzI0Qxc/nC6VjIX6u0ciXo&#10;o8/vESTvk88XfvvB5z/56Xu3bi3s7EfuP19KFCpqvUklV33nra/90TfenJsYGOi2DfSYfvCHX+tx&#10;GeFOGxd01EAhiXCNHNAXf6DXgQt45Uxma+UFVa/ajRqSKAx6XWdOzBeyuWQy3W63gXJrkcz46JTb&#10;1WU0mOp1spQteuwOoKlkErFKKRHwGakQYVok224ZdYrpiSEBiuZKRLPNTU3Pvv3mG3MTw163hc9R&#10;LNlsNxupTGZ7N1wj6tcuXhHz8YPt/Vy2IJcrvd29Bp3x1KkTQhG6tb0dODjQihGvXtltUl89PXfp&#10;5KwIblfzsSGv9fr5eYdRWywUoolSg4EOgrFmk7LZ3U53t8vby8CYP5Y+8EUi0SzCl+MCGTBmTVrz&#10;/Ng8QwoeP97a2A6zNIsLYBmOjA64ZqftOErazDKDRgqwqLfLdfrksS5XV7enB+jsYomUSDViXCoR&#10;SR2ebr5IDKwchVqq1akxRMCDII6C6lWu3RRuLIeCR8VyAVp6UR0a6nr52pjJrJEppXqtsVlnny0e&#10;fvrZ0uLSUSrT6EBi0Cs+W1pP50pPlhbvPX14cLjjC2zs7D85Cq8sbzysVKNjQ/aXXzpps5pd7u5W&#10;iycUqSnA1Ki0wyIsywc6xGlz2k22JlE78PsT+Rwsl4k4looFfRUgVapNYCsDjd6BkWqT4jheMhUn&#10;yvmZqdG+XqOry93hAINziABBcYHJYlPIAU/YBaioQjSodqdDd3AEr9eb29v7mUwxX6qCa2d/b2tr&#10;a2dvP5VN7+/vr2+sYhhy5DtMJiJWo9Zm0owM9rgcdkD8YiGG8HkCGDLodL//awMQjop1FFBa1bbF&#10;1c1DMTDp6PAkoUiehgUCXJjK5LK5TDJ6pJQJVCpBf7/jj773jfNnjyMIbNDrbTYLaHAPAoHt/QOG&#10;x6r1ygZZqTWK1Vqh1qyIJBBogo1G9dT0yLe/+41/+Rd/Wq+WfvnLX/7mtx/8/h+GN1q93X1gMRgC&#10;CREeWKdWqcAQCIbRFsXkChV/JMlCPLVWz0IckHT9fT1KuYwgCLvTderM2f7hEYjHj8Wz0Xh69zB0&#10;5A8vPHsuECBLzxdXXiyRTSKbiSbigYE+9+XzZ3q8XQgs8AHQ9UXS2Zxaa2x3ePF0juNjYIPxeNJs&#10;tviPfNV6HcGEOrNJb9KbbWalQku1+BxPEAxD+SIrUxharQbD0kSNTGegRKKSzRHNZgOEWi6FZFIM&#10;RdFapcbrQHCnw3EkLqwbjRDLxjCkxlBlqMNiCCqAO2QbajQhpiO0OpwmqyUaztarTLncwHB+l8eI&#10;CGiO40AjAwNslGmTidzjRyvtDoQJUYlMynFss14Dqn2wv1smk1SJMobwwAJwsVBv0IolIqlCZDAb&#10;hGIpxUFKrQbBUJVSLpEpqrU2Dnw4VM6x2M5WsFSmCsVGKl0WS7SZbDGRzCACbGf/wBcMhaMRluPA&#10;0eMiMXi/XmuKRCKG6WAIbjAYpDIZ3WZoiqnVao0a1eP1nL9wNhj0R8OharWWSuV1OrlYhMxNO06e&#10;Hh8Ytju92plTgzRE1Nt5sQIhaiVgIq6ub7boDoIKC/lKrdpokqRGo3PY7XwBX61WNhsVYGUhQk4i&#10;Q2EB0+lQiURBJlX5DmLtFkTTIL48PirQ6c09A4Nmp8XhdmB8AcxBRLkC4iOAIdD0e10WhA/5AjRI&#10;B71er1BAmRxlMplFEgXMx1AEb7fpbDbXINsarZFlIJiPMxyUy9eCgThDcwYtyG0Dy/FpBlGrHPVq&#10;hyQ5okELZWqZXJ1MJk06td2sTcWDz589tjqs7Q6070/+/Lf37z5ajacIl3NQqzafOHbu5WuvqYBC&#10;2tnFhCK72xNJ5+UqPU1zHZpt1MpADacTESmOlQslMS68evEcLoAatXq1WmnUGkCj26xWsRCvVqtC&#10;DMcECI+DoA4E84C9ArVarFKOdLs1Lo8dEaEkzbSpDksxU6NDl08fPzs/efn0ybMnT5gMOpVaDeaG&#10;cqVKJJH1DQ8D2PGFw1K5Qq3R8REsGokfmz+eyRUAeHKQ+OSJM9evvbKztSXGJU63N1eqoiLxvs9X&#10;qzV/++v3RCJhd3e3RqUAKkRvtPpCcQEfVSg0Sr1tYGy2UKNu3H/y5cP1SCHT4jFvfvONl19/Feya&#10;gfCt7cNHTxZyuVy91mhWKYjhgyAfHgafPV3a2NgyGuwmi8cfSmWL9USyEAPDmVoFWKdEFXy8bjDr&#10;3R7N9tbm3bv3DCYzioucLmeuVNna3f/V+5+8+sb1s6dPvnrtCljSwrOVta2jWLIYieYwlM/SXLtV&#10;6+0xwlznaP+Q1+mAH9RKudlsxjAMWJXDo+OXr74M9g5Mh3SRWl6PL64sRiL+w6O9cvH3s3VAnDKJ&#10;RK9Rd7mdEARVKlUAHXKlxqAzua1OqMNtrK8/f/os5Pf5fTsYyuEIur68/qtf/m57+6Ddol966fLI&#10;8MTOzv7//Jf/bnV5fXp60m53+I6OVtf31jb2l1Z2/+FHn/z2d18+eLKwtpGNRGIogldrDbvb29Uz&#10;1KS40ZlpT29fd3evt8spxTsMWfr6m9eFQkGpXMhlk61GQYTxJqdnbc7u2/cXfMF4neJl8lVQtna7&#10;VaUQjY32Yxg0NjYGcajb5ebxsRpB1uotrc60uLzq8rhVGgXg/Gg0pNXrgkDKxeMel/Ol8+csZt1L&#10;Z093u22j/V6bQWc369LJ6P7u5p1bX3x14+OnTx788hc/3Ntd7vIYRRgbCe5lM7FnC490GsUf/eH3&#10;GgAEEol4LO0LJvi4ymD1kE2WD/Fj4fji8yWQbJFo5P79R7/+9ccUxei1WoMOCLX25OSoxWpq1JvP&#10;nm/99rfP/vGffvnBB5/96tfv/81f/z3NQEKRwu3u++Y3vzd37KRGrcdxMcg6lUql1SgUSpHZoo1G&#10;jtY3lgHgV8rZdqssQnmVcoYv4MbGRpwOu8Gg5vHRWr29f+AHaA8YxOVxAopVa1ROuxXu0K9enrPq&#10;NXqNdm/v4LNPP7tz89bm5nY4lJTK9KD8R4emUAEKyP7V61dwFIE4GBhzHIzI5BKJGKNo4FDITQYd&#10;LuCAApbKULNeTpRSAMxz+Uyj1eYjqFyuZIDp2FkrCQAAEABJREFU12zIxGK5VFYplkAR54tVotZ2&#10;unuz+TKOi0wmvUiMhSJBAIgIUPwkbbG6gU4amT8VTBX//p9+Ek/nY4kUUantASXy5Gm73T7Y3ZOg&#10;olAgbDLZJqZmX33za2PTk919vXKFRq9153I02HKJqPD4fIgTkCQXjOY/+PAgEs2gmArDVMlEAUVE&#10;62vbAj7+Z3/6r1FE4vfHnj5efHjv8dr65qefffHo2bMvby7sA/lPkg6vtUDkSLp2+co0MNGyuWil&#10;mlAZBCIpJVMILA7Z5ZcnZk90u/pcBhuPj/+e3f7HPz2IJKB8viEV69Uas0Jh0mpt2ztHP/npZ/kS&#10;EUmlDcCR1Cv2D/dCkWi11sZQMMZDdncLuEQD80UchFnt2mis+uDBAooKBnqdiTi0vVvJ5olajVnd&#10;zsbyVYKB0gS5E4wtb25/+PGnR5FgulR6tPQiXSFylSoqkWMySbleqTTLuVKuUMx4PQ6nHZyVSqmU&#10;6HUKIcYhMPv1167NTA1ZbLpCtd2kuMHhvrHxcW9PL4YKcZEwm81+8cUXT589KxUKiUgoGgxopGK3&#10;1fDtt18Vop1UKky16uCVTUQBVkCdjlQqVqnlVKtGVAoSEXby+FRPtzMV94MUBZASCPgjkWir1bQ7&#10;HFqtlmq35VIZhqAiDLdYTGyHyuVSIA5qpdRhs6AIT6tRDPZ6tQpZuZgfGOy7+NJ5hM8/2N7NxiMK&#10;iZjPF8hksrdev3b98jmzQTM72Y8jqO/An8vkl58t3bp1J53N00wHTHXy+TzYc6FUzOUyMNPqsup6&#10;3baQb//9371/486tZrPOUC2GqsdjfpjPm52flst+/28qOhzvxKkzQBBWiJbD3evqHsAlcqut64OP&#10;bkRj2XA07jsKEBVSiKtc7iGShJKpvEQscTssPIg6fXba7lIKMLbRJkAlmkwmstlqNtszx06+dPUN&#10;iUSdTBVggYAn4B8c+bP5cq1BZnIFqVwFpBPdasvlKrPBqlMYtTLT2MD019989ZWr42JcKhQKoQ7b&#10;aVOlfEkqUdJtPgsB1NRU21g8R03MXDx97noVAA4OQNqCiFSoUAWjMggSshAeiGT29wIHuwd1oplO&#10;50EqlipNuUKrUKmVSkUsHM3lCsl0NhpLMHQHoAvMw2CHSalVCGxG6Xi/u9usOz83eGauD4xLRBhf&#10;o1K26iBlKgoc6e9yJ6Pp3b1oswXSRt2mmWDIv766j6DKeKYazRRUck0lU1RKZEqZqtXmKjU6ES83&#10;G+QAuIYH1HpjvlTt8Pk8ASKRK9ptJhqPJRIxslI62lzf3dy5eevx2nYokSVXNsMdRP3w+bovU/vi&#10;6eHNF5EVX7nUljQ4dTBJV+sKrQ4Mf2mIk2p0JqfLMj3Tg+G1SHI/mQ2tLD07Othzetxdff0Nmp+v&#10;0iwm5XC80SSa9VKzXm006x0+p9DJFCp8cfEhRZVevnqBbJP/44c/3z2INlowHxUKUJFCrqnViFPH&#10;x+UiKBMicJbqdlpVUhmPJ4AgGEWhbo/NanE77T1CiSoQzBzuHbod7qm54/3Dkxws3D30Z4pl0LNh&#10;YmUmT7QYqM3yWhQtQHGSaoMGlIUZlU6RjMeqFUIuViYSKW+PFxVCEoVSqlKRNEXUG+tbu5VyLZXM&#10;wUDCY5jRYGJ5gs9v3AqnI6AFLBSbTx/vNGqMQSeqlNoPHy5zPJxh0fXVaKUEpVNQKtXc3YvrdLqR&#10;wZ5qsRAJRnCwtQ50csZ15bLju38w/i//9YlXXnY6bAKKJKrFEt2icZxTKqF8CQpHi5tbvmg4w9CC&#10;ZKRM5CCjWomhMJCghUIJgoVOV38klDncD0McBHFga50WxRPLNbAAIUkymUxCHOt1Oh0Ws8dlRVAe&#10;DVEUSyJ8uFwuNtutfKFEMQzbAXoOTHHaRJ3e98V8gWwi28jkG+lsvUWjAkyOi6TBSFSl1e4cHgow&#10;MQcYrtkC2pCl2HK+Cr7fptowDAtRDOHzIZqVoCKDRougAqrVNOqFRoMynYrksjmKosRiSaPFabXK&#10;8bEus0VUa6ZzpZDGJjR7RG9968TlqyPDw/bvfe/tqckRu9XsO0ilUnmRBJMrxAhfyFAcXyDQaFQA&#10;XlEMUqtRq13pdOudXVa+gK9RK6g2ZLXYNRoZYDiHx4LgfIhDatV2KleKJJLlchNBABabxfjv+wqW&#10;pIGpZtKr9GpILJEopMjF8xMOu4TutJqtFlGvJxKlIgh5oUxSNNThuRxO0CxxHAREz87OoRgVIxyv&#10;t8ctFYsKufr2duTZ0sFX9zZoTgXB8odPHuNipNNhIvFYkahYPa5qsx3L5CGxTKZTheMNFNceBDKP&#10;n2/7gulYLGvQWZzu7kA4kyo1SYbnD8ckMmGzUaJbVZNaWUwmDRo1iG0ykUDY9psvn7foRU6j2mPW&#10;mTUqHIA6goMVdmgOpFY2XRCCk0AFfB6ECqBTs7NCBFZrZTTcKtZbTbYjwATFXJwoJCSCTimXjobD&#10;m5ubZosNwcQiseL2gwerm1uPnjyNxpNLS0uRaDibTezsbz9b3VzfCXx5Z4HpCHuHZvb2AlajLni0&#10;83hhYXPnMJIhbt5ZwESqap1uNumJ8Rmvo7tSqK8fRm48CoOGQabSPFnaXjsI622umROn3vnTb1z7&#10;5tdQtcQf8W+tP197/mRtaW1vL8wxoAo4BMJNWqsc1y0uRJ4sLO35fGqdJZLKP32xvbCyt/Bs+/Ao&#10;KhVLFVKZVK7iBAIBKqrXSaJcdNhNA30esRBBBJAAQVCpaONg853vXdPqpCHfQTae8rh7LDZPNgOV&#10;i3W6xTYJdqjbOjrgnh0f4Np1vUymlSk1agOPL1AoZRPTE9VmPRyNAV8WRfEiwU7Pj9McxPIECp0K&#10;l/DbrQqO0BRZLOVCmdSRx2E4NTeD8wR93YO1KhU8ilQqJFHvGKzdJbJ14sI5i00jEvI3t3ZTuarV&#10;6hkdnRmbmlDr1P/4jz9iKOqPv/3axeOjAx7zcI/t+FTvaI/6B3/4ikHLHx82V8ugaWS/9uaEEBff&#10;e/QiVSK3/Ykb9xceP1//0Y9/996vP/71z3+2tfTIY8T7XYqlZ4+YNiUWocP93m6X2azT6nTOF6vB&#10;WA6UArznK3UNTh6Go9sHey635fXrF/8//+sf722tdrs8Votn/tj5RJpQqqzZdNlqMPsP9pVy4bvf&#10;emt6frpKNqK5vMls8dqtXWb1lVOz48Meq0E5MtzT2+Pk8SibQ3P56pm3vv7a/+d//XdnTh17/Y1r&#10;AqwtlNAOuxxiyjymWUgliVyObrY4toNhsl1fPJIlv3jq+7d/9bunSwfNOs8fSOdyjfHxUx1IngV+&#10;m0J3GMzGsiTHU+t0HrB6UN16vW5+fmJqrtto9xRrzOdf+b68s/+3//jB+nb0P/yXf4gVS3yJ2Obu&#10;6XIPe7uBTz2lMyr9gR0GarSYuu9w92hvk6MKr718/PixvtEhV7fHhPBbI8O9Q0P9Nqc1kc+WiZrR&#10;bJHrNJliHhNLktnsvUcPdTpds0QE9w9z6WKr2THqXXZ7j1qld7k8/r3Q8cnTUlRFEW222exy2jOZ&#10;JAQLzGbv4WE87Esm4+VaXZBMVmmSRWFBOZcO7O3KcKzb4UhHIkAqEWQ7lCns7AdkIKMl0kIuT5br&#10;PIqXCGVLhQYqkFVKLZFQqjWaAXnVWy1UKLS57LlaVW2xWW3ujz7+4ic//8XE/LzOYoQRnsVl1Vr0&#10;s8fnZ46duHT1tW+8873u3sE/+MPvOzxdiWzuszv3vrxz/8nCs8XFRaCEbtz40mpSGnUShKVFiPjg&#10;IE424W6vYGtz8/HjjXCIEArkkyPzZ868wjCiX/zi06XFHSkmU0oULrszm8nVyM72XkshhYb6rGdO&#10;jmF8VqOUSDABAByEg33+XL5UwnBOpROTVBlCePcertbbFAsRw2M2s10Go4xSC6Uy0CcfB379y4VY&#10;qNluSD/+cM+kG9Dr7AyjTiRaoXht/yiVK7cePN/a3P99p12vAzsFWt2I+yKxTLkhFIvFIsznh/y+&#10;XK/Xee609Mrl/kadzSTbcAdSqxRak6zJ8Cskki7R+QbPF6+sHoY3I4kHqxvbvvz2YThXJSpUs8lQ&#10;hRoRTCQWlpYC0XgimwWimc+Hevo8NFUD9NPrcuVyhfXNfeDyIJi4Wm8nEgmhmG8zq0/PT167eGqo&#10;r9vlcmgMBq1eJ8FFEhiulUoiHAWR7+rr7evvmZoYHxweVms1FquTj6BtqiGTAxMNF8lQiKspFZhG&#10;p6yT9e6eHqPRoFaqPE6XXCKulIr1SrlBVBiqRVSL1UZZgLASsWB8uE+MYSIE06ul8fARTVGg6vc3&#10;No42NzQizKyUH+7tojiWKRAtqlPIZSGqOTfSc3Z+oq+3q9PpsC3GZe8SCPDdfV+zxTjdXSwDbe3s&#10;CRUKGoaUGpmny8FC7J3Hj5O1Bo2LXuzsZ4harlwWSUVz81N6PWgKsOOzUygf+vh3H0jFMggSHATC&#10;qVzRbLKn0qCQqoFEKppKrO/sbm0f7O4HNnf2Pb0DUrm6VKljIlEiGYHgprPLnC2nMClOMsyhLwS2&#10;B6HiL249+aefvlckWh1IkK9Wi0RFrlAZDRaySckV+lS2dOfBfqVR02jkPJbKJ2JWtc4oVxP5osfj&#10;Gegf1aut3fau2dHpmcl5r6dHLBbSLLexk/zNR5v3nobuPt7b3Iqns61Usp3KcruHFYHQUyM0FGXB&#10;8L5aQyNX9OYKUKPBS8RzYF+1Sv33OoAgtneXGbYWj8cLRYCQukq1FTiMQBQMdA/tMCu1SoFJjZyc&#10;Hjg5MTjgMsyMdPV73S9dPP+H3//j3p7+crEIMxDUgQrF2rPl/WKFUqhljVYbGDa5TIWPCFskU8zl&#10;G7WyzWJQqRV8BCGbLE2B8qhVqgQfQ9RaNSeACyB2uBSFEUwgyGZz/iNfNBzCMOz06XNCsaxQaT5b&#10;3gD8lM6XGkyn2mzKlXqKRRgOY4FY9AyJpYZAMEsQHAuJNnaODn0Rgihrdcpz50853PZYMiGTKUDe&#10;K1QKjVEL1luuEsVylmVIiqkzbKPR+P3fjWZYGnxLIIC/8fZboJf6r3/9Nz/+0QegJJQqM9lma1XS&#10;oFOgfCp4GMxl/E6L5NxxY7fdSOSyMjHGUrROZ3C6XBKp9NnTp7/+zftrq3sCjNff37+3t/d44UmZ&#10;KOUL2Xg0jPAhqVTcgZgODyqUqqBz0mkN3d3e4aHh+ePHJErl/pFfgOFao+Wn730QiEbHJ4YHB7ur&#10;9fr27v7v2RICVwd8N5EqvFhZdrhcYzMTR4HDWKpea9YS2dzeflyjdeoMVplMlUwUC/kOCIdYJGs1&#10;YYtJpdMYCnkmmYLIVoVsEDqdTqUxVYiGSsazmbU2h6rDqy9vLFrdllPnpt0ePcTRUjEO89tg7x0G&#10;qlZqZJOSSVXlEjAFXXOzhlo1nYhGfEfBYpnKZOr37r8Ak8F8sS3gIzAPxgFeiOW5bKnWaDRbVKNF&#10;FgqFWCzaoVkMQe0WK92myCbJ0nS70axWa3WSTmfSrezLzYMAABAASURBVBYpEYJ6FKF8nKF4FMOV&#10;CfB9luvwM5kcjydIxFNSiRzHhYVSMRQNB0ORZosEF1GuCnFcBgx2qYymaRThK6QSk8EAniXGhTaz&#10;RamQDfR4EJiiqXJPjx4QfL1aQhAIE6EDA11WiyEUCmXyuWA0uLqx3GjVQEdjMpnC4WggEABxH5vo&#10;4Qk6HExZbRYcF5VKtXaLjkUTW5vbQK3p9AqTWVtvklWiVSnXnU4v3ea6e/thriMRYyqFpEKUgL2B&#10;g0uIRyJxkVDItJlYLEZRlF6j1qoUaqUCjGjMJq3HZW216+l0BEFgmm7B/I5GqzSbtTyIL1eqWmQ7&#10;Gonx+UhPr9vlMciUnELFtukcxRbIVpzjaiDVDw4TKq15aGRid2c/lYpOTg2k8/EcUQFyE1OAaZUk&#10;EM1LlKa5Uxcvv/LWhUuXmrTA1Tdudg+JlGZEaujgqlyV3TyM7BxFgKkjECmEMuVBIDh3bL5F1iw6&#10;ZTkbGxnsQmFq6dlC8HD/5cvnZyaGxga6ZsYGi9kEinR0GnmNKEMsK+BBGrmMbdEYHwYnurmylk7k&#10;EESQzxfEQlQAw0IMq9cbe7uHAgHCMCAXmEQyt76+LRaKED5KkRTU4Wo1IhwMisT4sbmZcCT05NnG&#10;w8fLsXQKRPvE2bPLq+sGs6lSLA8NDwtw4d5RUCKUyaTqn/38o6NAimaRDz7+8v/67/+QKteGJ6fH&#10;Zu0CsTScTPaNDl9747Wubq9QLK3UG0sbu6Fo7uAohPKxDtPx+0G06rfvLPt8fpVSJRFL1tYOxRLe&#10;1NxJgUh1695jXygezRRrdVoKjgRMydsdimIQjN8gSYKo5bKFnp4e4LWUiDLNsjKpYv/wqNJonLt0&#10;aWZ2ymjUnT59emb+WDgWpTrsxZemjHqdw6KfHXeyVBODeRRFtxl6aHhQqVSabfZwOAYyMJfLJJPp&#10;dCpNNWsSTDAy5IYFCCKEXN4+PoYH4om/+9HjT7/6ChHiMpViZGREIZemYqFWrRILhnQA+UymXL6Y&#10;zObsTvfM9ByKIiajpX9gpEZ2dEZnB8ZVKuOjR4/+63/+SThGdjkcx2cn6Xp5a2XRt79uM8rfeetK&#10;2Lc5MzU4PT5qs0BTEz2AcUFRp0B1t6Hna4c3HywDpjObzGODw2JMMD3e39dtlUlQjUpZKRVVYnx0&#10;sHduZgJU8uMnLzo8rNLsKHVGlVKMoeIjfzoQSXx168F//q9/8/DJAujhQWQyuXwwEqc4IHhgtgPV&#10;iSooJa1WnUpEIuGQxWY1mCyYWOSw2cRCvFzMh/yHqWTg49/95q//238C5Ow73I+EAoB9vvjys1A4&#10;kM3Ehwd7tUoxaA+uvXzeaJDrdeJUJnTz1hfJTCpfKtdbdDRbKjZonUWn01vMFlej1fH2jR34o6Fw&#10;amx8tndwTCzTGU3uje3A5zce//K97fsPnx36goBN9EYdYEGtRvHG63MnT4wcm585PNqH+R0en36y&#10;8PDDDz988nRhc2c7mc6MT02cOH0K4GKbZkdHRwd6+1xOazGbajcbYAtAV5GNJqgIolxJpDJqnf4/&#10;/uf//IM//4tzF19693t/8L//1V/97d/947/8y387d+KMSCrhgFeBi/Q2lz+cVGhNQom8Uq3rdAaQ&#10;fgcHR4V8haKo9dU1qVjWbtLra9vRcHrhyapSqhdAklKRDPjCkXC4XAFE0Mgks/5Dv8lk1Wr1RrO9&#10;f2jU09XbpjvFKimUqFQaQzyRabWhUrm1vevb2Nzd3t0HtBJPpYvFEvDIkqk4gglhWPDee+/5/MGF&#10;hY2f/vwXX3v73WuvvX711Vdmjs9L1Jrt/aMXL5Y/+uSL9z74aGvnYOHxkxs3vgCC7cJLlxxu14mz&#10;Z4qVosNpgyDI43YrZBKNXGbUmGolWgZggg+nE3Wm3bl05WWLzfmzn4NB2scGo7O3e5SssZ9/duu9&#10;D+7XW+T03NzkuGZqZvT0qWOtenV+asrjtIN4xmNxkVjU7TVqVapMKt3b7SmWSiIMhxGoXAYohGMo&#10;pNGJ+RjDspDZDA0MaC9dOpNIlb+6eQRzUDTa4AsMX91ajyeLq+uJrd0YKlIJpWoUhyoVFtDH+FSX&#10;UiOAUFgoFhwdRjLpNo5Ci88OVpaWentc5VIcRSAJBmEwlEpVivkaSyOZbD1fYhEAs8V2rkiZ7N0j&#10;k8fsDke7xQWCsZW1nS9urTxcWKwSdYiDE6kkkHpA0YJXvUGFI4nPv7gB1nry9KlqnTvcP1hfWeGo&#10;tk6j1muVchnYGYKiKJjhf/zxx4tLL/gCQatWLeeKbJuiWu2Dg0OJXNFokIe+owPfPlEHNIe3Wq1s&#10;Jg/DsMPpAOQLQ7DVauYYCpgRJpMBw7BIJFIsFoU43mw0GJoOBAKlcqFJ1pdXloBPANitXq1kMxn8&#10;/7k0ep0QE4GjLObTTKsRi4aAGTfYP5TJ5FmOVyebxXxWLZf0euyVYgZgBQzxOA6AHuMHo23f0f7+&#10;fiAQOvQFUKGkTVM6vUYhE4nE2PPnC5FYqVhmWjStMRj5CGa12Hu7e6qlTPRwt9thySVj/sPdsaF+&#10;PtdBIX40HN7a2D04OMrni5PTM929g9PzJ06fOdckW4uLz4ALDggF5F6xXPr8yy9AyJ4+XXz+bFmn&#10;tx4eRYplQqlWgb3nS7mVze1ssQLEp0SlYwV4PF1KJQtajdGgtwtFinAkrTeLhCIZLMBj8WQ4mgA1&#10;uPR86f6DJ198cfPB47Xt3Wg6VcIQvFGuFHJZJ1g0qDSbwWFXAyW8tRPp6ur2uL0Oe9epY2fnj51z&#10;OQbmZi5MTV2QSEw4rt7dDVZK5NKLjUQkxYf4gFKfLyz6jw5lEryv3wu2AFKUpuhahejr6r1w6jw8&#10;PznaZTe8fOkEjy2vLN0JHi4S0e35Pmuf2+I7OgLGubtnwmz2IALh+PgEIC+jpacjkJWrVZEY6nQ6&#10;Bp1GKREzFMmHaYZpSSUYjwPKuMJwkMWm1RhUiXz+2fLS1vZ6IZ8tV0E2w2aDTSjAWWAsU5TVaS/X&#10;q//1b366trVDMlR3X7fT40wkIiOjfXaLZsijnxtyI1DzEejX794NHBzFYlGQhYC0rr32yquvv9w7&#10;0G93ujoc0iR4DInt7fqr1TomEiTS4Y2dle2tF4XEAdIhlEqxWCY2WU31Wq1arKlkyisvXStVGr96&#10;/8ZRsN6BoMmxyZ3tvWKm5jTJe5w6Jd7+xqujdiP62vUTb79xwWwQ8+E2n9eRoHy1WIKh4t29I4Zj&#10;1FppT6/z5MmToH4AHhnN6majUC8nB7qtGoW0nM9CXNvbZRka7QX8GonGrGaL3Wk+8B3wxYq585en&#10;5s/6Ixm9pyffbAsQ9uTxCYlI1KY6TYrrQDyRDFXrJBIVkinnhCpRtVVuUMXxSYNGo04nS5Vi52A3&#10;GQklU8m8QqFWq0B7x8ICgUarn5s7LldIGRYan0EUWhzG+NU23WRgqUxfznOpBBGOlvbDxMc32//+&#10;v9+7+XhxZHZApsQ4XkMkFrBQU4RAYhzS63VL67v1ZqtE5J1dGpkSzhWLqVwVExkqdUEqzZEUJBHj&#10;KIqqpHKb0SgRigmCaLbbEMyjaLbNdjg+ks6XfIFIlWhajXYhjNfyNaFAJODxcJzf6TACHp/HE7Sa&#10;bY7t8CHwC79ZA+dTa7fbuIDnAfWZy2n1gEtSDqt9bGRYIZMAhWTUGQGvU2SrXC6HomGSJGVSGS5E&#10;YRgCuNMkyQ7D6FUqsQAGZQ68A7UWFgppmqrzIahcKOULlU4HwTFFtcJkkkyHFkVite29TCLT3j1M&#10;xtKlfLXSguoKvQjitUB33mw2gBojm7RcrtZpLQ67Z28/FvBH6gQ/m6Y6HQlRbQUj0VKp4HBZxULk&#10;+Ny8Qixu1cskUVCLJd0Oe4tsANC32U16g1quEEMQA15EOYOhEFEuIBgmlsohBDaYDQIEYukWH+IS&#10;sXgqnSiUSrkCwNtmo1mx2kSnztlPX7KqrOT4vKFvUDQ8qq4QGZNVo9Yrs7kITZVkIkoqY3ARFM2W&#10;OJFRIHaojYNG+xgqtrCcKBTJ4jJ9s4P4k8W9aDZWaGbqcLKOF2m5tXv03KXXjc4+qcbS5HB792Cl&#10;Rsnl8hPHxqw6oUrSOTE7CHHQ7l6yVMhp1FKdUhgNbPKY2sx4v1EnM2jkapXEZtIrpRIgvoQcjHZ4&#10;hWKDbEGJULoUL/IalF4i5hgWHHWxAS1uHRWJeq5QrFXb8VACoblWIX9yarrX5dIrZSqZ8MTsFCqA&#10;6DZpMuHvvHv5f/1//5vZufEj3y4fbZvMSh4fVqp1+UpVLJIUkhmjSq83Ole2g7/99G4kU0k1OrES&#10;IdeoT58/1zsxbfB4JCps72AlENwPhvz7276lZ9vLC3sUKSJqcDxFIEJUgIqcHu25S2fbXOvhwgO3&#10;R3v9lWv+UPqDT+5UmnSlTrZIyuNxOZ12tVIpFKlzhTrXYZKJkEgi8fb0N9pcqdrY90UCkThIeKoD&#10;t1n+i9WNUCDVqDNiuSqVy+ttllw5L5Zi3/+Db149PyPGaBEu0FvslSZFkEw4lQJZ99Wdu8vrWwdH&#10;gWQs6XV0iQSIHIXNGvHwQLdaqfg//vf/vXdwpMqwQ7Oz42dcO+HOR7dXP/xs8f0P7xzuxRw2s1jY&#10;wRFWLkc1WtnM8QmrzcjncTBDSXGJXGUrEnDP4KzNPbi0vPtX/+0nhWxueNBwbEIvxLmHD25TNEm1&#10;mk6rWYRxUhHUrueJfHpne00qFZcKRblcqdVqcJEEnBeKYD3AmJ8fcFiMXLtuN8q9bmubZjCRWCYR&#10;ShAkGwnXivkm2Ujl01WyLpSLzQ4DcBAHu7vpWu36y1dGJ05orcNnrrxbbNDO7t7t/YNYOlUiSkND&#10;vbF4oLvbNTw4NDQwCLas1qj6+vrEEtH4CPhVvrS+8Xx5Y2v/oFKrZvIpoZg/OTGtlKlbFaZZaO/v&#10;HpUL5VQ89vjBwx/+7Q9/+o+/WF/bnD8x/6f/+g+vv3nW7lErtahSraaYzpVr14B198ff/+Y3v/kK&#10;yCuiWaUF2FEslcoVz1+81CDbuzu7mUwukczm8mUWQmVaSKh2HARSPAGWScT1cuGlM2Pn5ocwjlbi&#10;gmOT3ivnR/s8mquXj3d1m5PZoMWqjYYDf/O3/ySWGeKpCsQXQ5xABAKEyZPxYjiUTSTKmVQlkwIy&#10;Pk+UqlqNbm//8Is7d3Z9AZlczdJ8mIeBkDvcg9MnLo6ePH39O+92j47xpfLukVGBUMrwEZ3VigoF&#10;LERpLcauwT69wWqx2kOhCEEQHYalKGZ8bLZSarEkrJXqioVqNk+0W6xEqiZbPKnSmErk8znCYnb4&#10;DoKFQjkSzzYYvNCCU5VmOJ1/+Gx55yBrsbsmpmblCk2t0QTTWplMptOrctkkvwMHDgNtstXlsL9y&#10;9ZxBa/jsxh2pSr+5tfNXf/WfFhaXd/b2gagbHR2empnNF0sWve47X//a5EC//2AvGA4dho5KjZJC&#10;oy6VqGSy4upyIiiHM53jY30zoyMozL37jfN/9Vf/W4tufnUJvCWiAAAQAElEQVTv9uyJY9/6zrcp&#10;intwf3F7N7p71GZQSGVWW0zKY3PDCK8di/pVCsX+7kG9WFUrlelcfnN36+SpeZvVqJLK/DuBAU8/&#10;26ZVcpio1PyHsXKpQTMtkAMj446ebiOKU02yYHNqrHakWIJ++OMX73+0hIkkV6/NXn/ZWyxCyVQJ&#10;5vGOHZtUqCCxGCoWw9U6I5fiE5NjShWm0eBWq1UgQIKBRjwam57ut1t5cjmEIRBVgSAS4bM4wvFb&#10;TYgi2WqJzqYau5uBkD9JNZkOzRvoGpkeP2YyqBxWl0auyiaSNaLGsozvMBYOF9c2A6U6JJTrgLYV&#10;iVGTEQGOj1Wnh6iG06yTi0SPHj9+trScK1dAA9bT3QeMkHDAn0jEjnxHwNhSyTXDvYPBo8DTxTUO&#10;E8JCLJVPFvPpXo93dGDcaXKHj2LtZoeokM0mi8BopVRKpVKgPROLxcFgsFKuKFUqvkCg1WpVKgVJ&#10;kt2eLpvZwrIsoGCgN0qVerlK7+2FAuGoSqGUiMSgPahUqxwkoFkeH0K6XO4ul/PShfMCGGIoiqw3&#10;dErV3ubG42fPE5nU9OTYtZcujA4OnDx+wtvTW6nXCrm8TIoPD/U+vHsTw5GL50anhgx8uj43NSmV&#10;yPb2DngMq8XwbpN2yOtu18tdTosY5WkkKF0vCznYpNWAZYyNjYLMjEQjtVpDLpefv3Dy1VcuapR4&#10;MRuLRgMkTbYYFiSJUmK1G4dTCQoRqKQSZZtqcBCJ4VxPj93V5Wp1uGAqH03WNnfjWztHVaKpUZsW&#10;n64iCDY2OqXWW9PFeouH2Tx967sHkADTaXXrW9VffrL56b3lg3A8FAlTbdKq0/a4rHa9otuqdxqV&#10;ThN+cq7r3JnpgV4nyqcCR7v+3e2t1dWttdVHd28f7G/UajmZHO90qO6uLpfdDVFcOVfmaAY4nkA0&#10;tpqk1901OzMxMzU4PNQFuIOmWvD9u3eT8Xg04LcZDSNDfUIEdpk1FrXqYHfHHwrvHx6+/+FHR/6g&#10;WK5AMaHd7qo3GPCDQimUSQWIAIonwoVittOhORgGii2fK6oVyhPH56YnB00mS3/vAMQKWg2m3W4D&#10;AcLRTJNslMpgqi7Uaw3zM/M72zuVSml82AHScaDLcWx2Enil166exzEeoPBU3L/49K5UjKnUYj4f&#10;sVrtUqnUbLFZ7E6j0dDj7WJp6snC8x/+6JePFlZ4AvHb3/ne/JnT2UI2mYiIEFYEtyUQ2e80ynAE&#10;4Qs64OyV6ssXX5oYmfnVrz/88c++rNUpkQQB6YUjaKvZHBpwjg72aOSYUS95/bVLTruFppuHvq1M&#10;OtTbaz15YtJpN+7t7j9/vgNQ78KFCzRFl0p5qVi0vbsDw3AsFgsF/WS17LBYpsdGu7tcvT0es9Fo&#10;t1h7urxhf1goFLWbNYUMhzuUx+Wu1hoShbrcoNscXGu2VEoVIKrZ2emBwR6b1Xjx3Clg0iiVSo1e&#10;s7G1vre/MTXZ53QZYBhqNCiOxbIZqlDooCgqlYplMgmPxwO9MgR1Hj16kC+kh0ZUAoTWG5SZdDng&#10;yySSeaYDEVWoWIgDbA8GUzwUSuehHf9BMHrQZuqDA842OJwmNTQsNxlNHFBJNMTjQ4VSDYZplVpG&#10;0RB4KEMK8glGKhIZtFoME4LVDQwO8GF4d3crl8s2myTLckqVsgEMyTYlQDGAkqCrDgbDFoPl7Te+&#10;rldpcD6ilcm8drtJpy0VCslEHuGjMA+m222z2azT6apEfaCnq12veru793b3jnwBtkNnUsCPIFrg&#10;/p1Oh2HqjSrDMhiGwXyoWMrn81mKbotEmBDHBTwY5mAeAzmtFpFEgEtAlmJkkwZ793Z7AAOViWoq&#10;k6s3OywNdVhYgEh298P37j9mOR4EQxKFyGQzCCXo4FB/tVqp1YhAIKBQqMRCOU13qtXqN755rUW3&#10;ao2WXmfNpCrJeLHTgVokOTIyRFFUIpEe6BtEMZ5epwINSbVChMPBje29o4Dfd+RLplLlcpGmqUqF&#10;aLdJvUEPIgN0j7vLC0FQnahyLK3VKPRGtcfrUalVGo26xTTDoZjZJhGJmwKkRHF5i1ty5er46TP9&#10;Xb3q/iFrOn0klwtOHB+xWgwqpdzl7Z4+fm762MVCmYnEyi9W9x49WoxHUhWiJlOoRydnKAghmmyq&#10;UHuxsf/hjYerO9F6Gzn0J+RygwqgUqn+aHETMAYqVur0RofNajXoVDLx+VMTc5N2iQg92t9sNwse&#10;q+bi8QmNEFZgcPDwYOXZc40MA2k9BPpuh21mevLtd66+dHluaGjEbXV57eYT09NqmbxNUlQbCgXj&#10;FMPmC2S+UEFQEUm2NBpdV1eXCMNHhgbtdqtep/X5DkFWT4yPdZj2xvpql8s5Oz1h0GpA0G4/eHD7&#10;4SOz1do/PNRhWYvVXqhXys0mKhb2Dg++/QfvHL94lofyMvncsxfre0fhnb2j9bXt1Rdb68s7IX+c&#10;bnREqKJabO3u+QkSZAUFkkYkEj1beLq0tD40Ojw4PPrh7z5fWtnHcDGMilBMKJTgrVbzyHe4tXUQ&#10;DET5PEwilhTy+Wq1vndwuH94JJYoIR7SgQSr69vASIP5WDZP/PLXH338yc1/+Mefbezs+0Jhg9kg&#10;koh++8EvhOLOyFBXh6IWnyxEw+GvvnoUjfmUCiGfx/J5netXL9ss1uHBocG+Xo/bqdUpo2H/3Mz0&#10;qZPnurwDJMlEk7lvvPuH/+E//a/f/qM/kqg0S+uV33229f5nd5+u7D5f2nr6YiWVyxRKhWQqqlbK&#10;JBIx1WaSqWKh0koViEAsNTw1eWx+6MSpM2pwqVQoHw2HQjNTU3qtpq/XazKZeDz+uXNn85msTq1S&#10;yaTJWB7IymgyLUDxTDpLNttbO7FYMsXn8w8PD7OZ/Prm/sDwTKFMYihQ+TmyWXWY9dVSGebDQEIN&#10;DHktFvXc3CjG70TDgbWN1d99+tm9Rwv/459+zHI8lu043R6bzcZC3PDY6PjkhNVqTiRic7PTFrPR&#10;ZjGVq5VEIgWilE/n4xGQonKW6WCYUCQUA5T46uZXjx8/ySRT6WSSyBcRHt/rck+OjHkcXVcvXQ+F&#10;Yv/hP/6f21vr3rHBN95+xd1tgxG2f6gnk401GyWDVr74/OHq6lImk4nH4zy+AMGE27v7oVAokUhw&#10;Hc7r7XV5esg2r7dnZHf7CMclZoPNoNNNjAxZ9ZpULNxsNKQKlcvTZTDoH96/k8tE/+Jf/bOB4d5S&#10;MQfWZzCYk6k82eJ6e4ZZCvL7I+ls8cHDZ8FQAuaLnO5ul8ulkMkuv3QBkMWbr1x3mkzVYnEfJOXR&#10;waN7t4L+I1SANBqk2WIzme12Z9fZsxe/9tY3vvHut95462290VQoEb5QbPfgqFAkQEqAhTtsbrPR&#10;1N/bI5dI+TxcrjC12wAba40W22Z5IolMpdFBqAjBFQeBqMHouH37yZEvwseE2SLx6Zc3f/nrp2Sz&#10;hQrxc5cuvv3udVAF9WYrGA3V6lWP1wvoO+A7CPsjjVJRp5D3eV1SIXJyZuabb7zhtNs+/PDDc2dO&#10;vfP2W+vr6+FoBQDmb37zm48//pilWzCPrZZLh/u7Qgz5zne/G4sm0pksjou++63vizFFLJ6DOAHH&#10;QtPDE7VK9V/8+V8MD/b/l//yn/KF/MzcbCKV/OVv3//gw49u3l6xWs1aLdTuQLBA4DvaBs5Iq1mz&#10;GPU2s6VRbRClqkwstzsdEB8GmQ+qxuVwKmXKZq0tFytGhsc0ajnVhPa3C3K50mKRhYMRiQTSqCWF&#10;UqLDERoNdvpUX7cXLhFQIFQHlkIiUZyb7aEpaO8wubO3bbEqtDrJ5aun1GqoUq6vLy9rlTIMFaQT&#10;GYbiZDJEqzarVRKXXe2wSR02JYpAtSpVzFcwhNUoIIkYQxEc5mNSuRLgvICHcAxv8fkanydSKvRm&#10;o1PAF+r1Jm9Xl0qulskUPJZ/uBvCYJFYJE9m0qtrz3t7nEMj/SgGaxRyhUQMwwK5XI2LxESNDEcT&#10;uweHIolELJNqjXqxRJJMZcLhWD6bzaTSQqGEZniYUGSz2axmW6NSzafSZKOJI7jvKPD4yfNoLMV0&#10;YESAcR2eQMDv6uqanJyA+XAkHC4Vi3q9HkFEoCUXYSL/kR8Du4ARvdEgU6oYCBbgQqlExnI8mUKJ&#10;YUKZWgdkg1ymFkvl5SpBsx0gOaQyVblCKuW6cqkGchHIRJLuNKhWJBqRyWT1Wu23H34AgLTD8cgG&#10;u/B0rX9ouqdvqF4nDRp1v9d7uLcvFUtOHDve293T2909Pj71m/c/bLPQ5ZevA6br7RsAbDs+AUTT&#10;SZ3JXm9xuTzx4N7B9naIqHNPFpYFqCiTybYpsrvHK5VLjp2e6e4ZqFbZ/b14sdTucHiT7Fhtboqh&#10;dRrt7PRMs9lsM6zN3gUIcX1jnyCIVDpZrTVYnsBgtfEwUZ1iI4l0vdEGBHHvXkSr1w2NjjmcUp4A&#10;KpTZbL6MSaQKvT6aSpQqVZruNGs1jM/qtSKjRgx32v3dHrNGBTGtUi5dLqRiUb/dZuzv9boddpai&#10;i4VCIZurEmWVQnZsdvLcyWNXL17o7RkcHpxQqTQEUavXGgzLglUFQkH41OmXAsHE4osdt2dwbvqY&#10;GNALKstmijTDV6u0e7sbwfBeIBqOpdOxeJylaSBoujwOEcaKMEajFZptRiB0Ko3mvafLX957ks3X&#10;7HZvPpkWI9jU0Ohk3ziYKJrkpsB+Ri6VD/V3u2wGHswKMAFJtt1Ozztvff3rr1yZ6rdN9ZpGXMb5&#10;oW6rQc60ayx4MS2ow6pU6nIJLLldLLeEUu2pcy91ePCdm7d//qOf/uonPwwc7AsQVKbRn7p0+fLX&#10;v74ZCtxfekrSJEc3Be36qNvyyuk5l1aVi8YO1rb1UsXF0+cbBPnlVw95Qu21116dnZ775huvjQz0&#10;hv2HVqvOZtFUq/lEIqJRa5aX1w4OA6VKneLBUrWkv8eikLPnL86PjPXqNSKPq6tUrLdbIDcpu8MM&#10;FBsuEoNfs8liuVjZ3dreWF91WW39Xf0CHmLWG/Z29jP5wvLSSjTi73Vbvv36pWx4/969m7sH+80G&#10;WSnXjwIJjo+nChmZAjWq8bMnJnQqpU6hUUllCrHUZTOJcUGlkOBDFMO0BXx+u0WrlPjgkKV/oAtB&#10;O2Ip3mG5dptWKMR2p0alQbt7LLU6lMvkJYiqXoQMGgsDtY6dxd78xpxBKxZwHNWABntEc7ODLbrg&#10;9UhQrCWRyMUydSBMpHP1TL6B4qjZoBgbMPZ1daXjeQQT5wv1uD9plIsMEgXcZjp0B0EE2VIuGA8z&#10;MKTWaQf7+zsMS+QrVr0FiKFMMSsU4z39PUaTvkk2nj9/atSor54+N9M3qMNFUr7AYba7XA61SiPg&#10;IzQNEjcHQx2tAjcbtTqtWoShKrV6oLcL4cNel/PimQkAK6CTVijleo3aoNWA94GSQxA+yGaWYRiW&#10;Zmga0ECz1rJbXLVqKxgMQhyay3botvCVV2bGJ/spYC7SJFBRNptOK0CqzwAAEABJREFUpeb19Xe5&#10;3Y75EzODo70wSju7zM1WpVwtgwra2NjCMMxk1jGdFiIQRmPxTDZpssgzxdDgkBs4/jAiECCyNsW3&#10;O11aow6TiKQqVSgch/goOJ1UJkcQNXAiBr1Jp1UxNMuwHTEAN5UO5gkQBAP5U6+SKqU6Gk00G2yj&#10;TgtxKcxBQhECwzSK8UUSiUqrAh1N36BMLGZZplEsFaLJKiaCDv2r1Xr4+BnXlVdGz5wbVsgFRLW+&#10;uR/86PNnzTYigBW7O8EXi+s7O4dgJXKpjGrWuh0WHOV99tlnfl9EqTQAbOXzUb3Oqtaa2yR/fy+S&#10;Tpei4VShWMuVyccv9p6u+GI5kmjyMETpsbvNZsXAoJ2iCKkEsVtU1146Ntvn0mGdsW7LiXHPyxen&#10;vA5dj1s3PzUEsqVZqwbCBw+fP0+lYrgQdTnsHYYyqtUXj5+4cnrGZTGyAOClwlqrnS/XFrd37jx7&#10;vh3wZ2uVfLVOMx2Xx00zbZwvUIilarlChGDry5tffPTlzvquzxf2xWKPFheDkTCCokeRuNJs8Pa7&#10;33zn6mtvvdQ34GrUigfAfQ0cReOxvb2D50/Xvvpi52i/LJNYcL4KF0g0Ch3dbCmVKqlSrTWa9UZV&#10;myJ3N6LFTO76lYsQAz++98Jidnm9VoVKBPGYWh30U0Q2m6LbJIYJygRXJZoiXNpqtkCGy2VKoCWe&#10;L+3nChWwKYiHNCioWm+OjExPTJ2uVqFovHTgi4CTqNQbA8P9J86epCDKaNV3Oa1TgwPvvnb9lQvj&#10;8+M9Upz67tevfv3l8yjHklUQZAz0gU0KZDN/cGxkafXFj374s5s37sMwzufQjbX1IhgkQ0g8V4NE&#10;ULwB3Vut3FlO7sZJf7z22Z0HyWx6dLB3d2d94dmzR88WOyyv1aarLfrWo6VtoLYrFaJFBqPJW/cO&#10;njxdJutU6MivVyu6PV6hUHP77gsWwi9fvQZRbapWnZ0e3NjYWN05UBnNjTahMSioDhRLljkY1+os&#10;+RK7tZ34+x/97jCYzWYrs7OzmXwKErBch+GodjLqFwmo2VFPNrk7MOQYHPWMTw+4ui19fXaObdhM&#10;RrJaI8AQLF8ECPB8eS1TKC8ur0rFQtCryKUoivJhGKuUmnQDGu4bmZ2YdJmszWq9VqqGD1PlPOm0&#10;uUZG+/uGPb7ADgJ3hDxeo1Qu5fJHR6Ff/OoDmuI1G/Ty0s5P/vafQEm//vXXX7pyMpcLrq8s+A93&#10;DnY21VKFVqtnGAZiKCEC83j8Ns2YTValUi0SSba39lptDhVInGa7QaaJHAapGglR3O7OYS5TSecq&#10;R5HkD3/9+Y3725kSj4+JjnyHd+/e7e7pk4ilLMWqFIpatQI62DYQ7wynVmsTyfT8qZOvfv3rnv5e&#10;lUkr1yr7+t29XVaJgAXrtkoxNcrbWHu+s73C7zSiB2sPb33UKKbFKC5ChDJEpEAllXQ+E0kIEaHN&#10;2jU1e9Zg8sAQgiKiu3ef37v3gqU6x6ZnzXo1ePT2ru8olDyKJfaiUaXZ5OzpxuXyu4+fRrL5KtUB&#10;A4BAJAmanXKV8UVSOrPRoJH/yz+56LGYjSqVVidvMfUvb9/cPTxo0Y0SkX+xvJTP59tN8pUrZyZH&#10;+hUY32FQKTC4HI88v3Mr6ds7f3w6eLil18jOnj75l3/5R8NDQ2dOnXDbDalYYG9/QwS2ptMeHgYS&#10;oUQhUaIrtFqk+fXPfh4Lx4QCXchfiidyuFD65mtfTyWzNZL+wz/6Y6ZNPbh995e//M3d+754joKF&#10;0IF/8forc2P9pof3nwKbxmK3aNWanc1dcGk0monxSQgSbG4dyVWKbDoBrAapXCYUS2v1VjpbziQK&#10;TEvQaaFsCwr602azVSWHKsWMBMCxVNjr1ep1LZk4d+mc9/p1I8eHfvzT3WdLxUisDP5Dd7eB7XDB&#10;QKXT4dWrBb0GEqHQ2RPDOrWoz+vodOhSmWFYfGV1r1qtXLx4XIi1oU7Z5oJ0ZmhkHDpz3vHNd09Z&#10;zFJ/NIbLcIfX3OGRJrNhanIOxeU+f0wh0SQT+WSmVKw1cbFMoVCMDPbazYZuF+jtO+VCGcymAd6a&#10;THKSqtrcdp6AB3Q5xXByhV6j1EMQvLy6Xqk3mh02R5TaTEckV4Cz5mOoCEdUMrHZaERgJJcuVsuk&#10;fy8QDUVZptlul002HeAlpcGUyJWSqRzMxxqNuk6nq1QqPB5s0OttNptEKt3bPWApzmp0tpsdmUST&#10;y+bLpUoql3+8+KxFty12O5DgL5ZXorE0wyHLK7tPFpaBG1YoFcPgrWz++Yv1zc3A4WHKH8oDo7pK&#10;wahEiSs1LE8AHm2yOeOptEQodrvdLk9fsdrZPMx/eW8tmW053UPjozPH54/3eNxahQLDsFK9niDq&#10;7924pbL1ZOvQV083lvbCN+4/+/zu4wfPN24vrD95fvjFrecNCusZ7GkwsudLoRcr4c3tkNniMujM&#10;CpVSLBNHYolai7Z1dYM/Abp6vL1uTx9DC2yWPoQv//DDT9KJbJ+nNxVN1puUSCqcGOtzOvQkTdZp&#10;+tHKuj+djqSzbYr5fcqNeb/77blKqbi0vM5ysFAEsRwUT1LbB76V/YN1f/jui9XHqzs1im4xrWqt&#10;JJcJwv79bDKmlEqMSpVWKdGpxWIcCgb2Vpdf5LIFuUzf2z3sdrvlEpzrNB123UCvmwdByXjxixuP&#10;kklCKFR1eLhGY1ZqDXwEhYs16i/+8t+9/rXvxFOVhYW1XL6GSTQ0D5eqNCBxzRb98flpiQSn2Jbd&#10;6QhEw0+ePgXr/uM/+oPv/+F33/r66zTdLJcLFoterdVSTCeeTEjEEqlEFAr6V5eX/UdHvV1eoFzO&#10;nhzTayS1YrbVKHd7HU6HsV4tlfK5WDhwZn7yW6+fv3x63KyV12tlgijHYhGxWEK22ywPVqs1ZqNx&#10;YmxEb1Dv7Kx/9vlHuVxqdHT49JnTp06dGpmYRMXKM5eu6a2uGzdvb2yttpsEQtXFnfaJ0YHzs9Nc&#10;uykUCGbGJ/7g298CIPjlZ1++eLEKirxZb3/xxY1UMimWSD799NP9/d1yMVdvVL093S2W3dg92PVF&#10;hHIDwxPH0kWOj3V4EIYhYGFanfrc6TNymRLIArFEPDTQX6uUM/kcy7LlUjmXy4GmjaVpPsR7tvDk&#10;N79+v5RLGzRKut2gyKYA4VtMRp1WjaPY8uKLNk3RQNHQbdB6Ot3dzRY10OeNhg4xhOVz1MHe/s7u&#10;79vNcjFfLKSAI94/ZJfJUVBXwLHodCCKopqNRjgSTGcSvA7b5ekiCKLZIoqldK1eotmap0sCSrFR&#10;Z/kwqtWYs9nS0GR3G2p0IG5uanqgR6TXKimqYzJaULzDF3RgHr9epxgKOvSlIuGYRCK0mvVul61Q&#10;KBXLNYqG2A5fpzPAHIzweTaLQSrB641aOBamOxRo5zmOjYQjEAd3OhyO43aX0+KwCyXieCaVymUz&#10;xTy4jT8Y3NnZYqiWXqsBgpJsUS2KIdt0C1xUu16rVYrZwf5eXocDT19ZXXH/PxcHsJFuiXBBuVxK&#10;JBIQS6MCPooKPB6X0+lUquQSiQjmQ+AeAj4sEgpRcOHCxaV1sVgI0vL2nfVIhGDalAjHCKKULeRB&#10;glYbhEohLxdzyUScbNQxRCARYw67SSGXNao1luXAEyCWFWKoVqutN6rBUGL++HCxnEilIxKFaGp2&#10;plKubG3GGaYDPlAo5YG+MZuNh0f7vsMD8E69WqmUCuAzxVJRo9FYrVaAPm2KrNcbJEmyDGO3OTOZ&#10;vKfLgaMCutVut2iVWq01aJpkBYj1I78/EPZn8nGSqoyMearVNDh3FEUUKojpNAC8rq/H79x9+GLp&#10;ic1qEiCIPxSWylRXr19pNOlgINoimTJBaPU6cBAKhVSE8XQq2e7OBsyH8/kSUatyvA6GI0JgBCE4&#10;0CuJdC6XLzbINiaWo2JpIl1+9Gzj8fPNJ4tbwWgmlswXy5Vyudzt7e0fHG53Og8Xnm5u72gNJo3B&#10;NDI5YXM7G61GtVYJB4+ePnu0tbdHse2BYQcqEuhNmkcvnt968GQTZPPhuoBP0Qw4dqpBtlocxEA8&#10;BBO3Wq14PNpqNz3g6vI0yXoqEanVy+sbK4tLL168WK5Wq2trmytrW/fuPgLrkCvEKMoDGPLOt9/S&#10;GFQjY4PtdiMUiQSiEV8gAoY0u3uBx0+2dvYyRKWNY5BGraEprkk2galvsxqFGH93Z+foMFAlihaz&#10;vtvt/Nqbp9/+xluVat2gt3z96+/OTs25HTazUdvjdgwNeCfHBqemJ4Eq7e3p7el2UAwrwkQIjALh&#10;rtHrURRXKjCj0diok0Dw4UBCdqAHj588ePSkxXDengGDwZbNtBaeHfzf//CT5ys7sXQlkixrjE6S&#10;5ZbWtoQiOdGgZQqNWCzSaFSpdEool9IchEjlG3u+VL6KCuXxRIaPCr7xrW/0dPeAbI/Fwp9//un/&#10;+Vd/XybapQpkMolxOZqtctv+TCCW1hqdHZ4wEEmlsmXwa5vl3bx7/9MbN2iI12aheLbmD6Vv3HoE&#10;I6JX3jgvVWp6+gZMFhswgP1+n9Xupjn40cKznb09ASaYmpk4efyEw2YPh1Lbe9ujo4NzM2MOhw7k&#10;M4YJl1f2YvEcxxe+/9HTcCSdS2Uunjv96ivnSapab7WbTZoog2pO4QIeKHWbVWcwKql2zWHRS3Dk&#10;jetXLXqd2+kaHhlSyqQ2u1UsRJVyabNJ4CiEIVyjVsznUulsqtNhwQeWnj3NJ5KZRBzlQXvb++lM&#10;FkVEfEzEgxGZQqrRKliGVat1IqH4+bPtKlH3dnWbTXazwWbU2uORzG9//UHkKDh4/uwf//H3Ll4+&#10;12aaxVK2Wa+ur69XCWJ0uK/VrKE4lskV1ja3QO1XKlWQDPFkodZo720fRoIRlVyZz+cLJSIaTx8E&#10;U+kcYHbA1NDy2n4oXhRK5ODIUpkcy/EFiAzD5ZUKmYjnKuW6TK6GUWGl2jTbvTpLVzJf5WHSje2D&#10;Zy9WV9e2/vGf/qFey0TD2wc7i08ffZnLhIQoEz9a55HFYtIXC+5EfTu7qy92XjzaeHY3HTt69uTu&#10;z376Dzdvfn7n3j2TyWS1mLLplFKlMpuNQJdkcslSOc+wbZ3elEzn4vmixmTaPTxa39kCJc8TwEKJ&#10;YvvIn8jm05miWCYH31eo5W6v41vfentwoI8mazy6ufj4TsS3MzHU/cZrlydHh7weR4/X9crLL4+M&#10;TIqEsmIuiwigYNBvsZhEQnxt+UU8Fn5w7y7wpGi2Mz87U60QoXC43W6fPnXi5Im5nh5vJBpdXVlv&#10;1OtCFHOYLEqJ4oP3Plxb2RcK8Ea52aH5YxNzJpvn4aMXR76wP+j75W9+3qhV7Vazx20+ecI0Mqx5&#10;+fp4l9uuUUj+2R9++/vvvqmQYGqZeHpsdG5qfHJ6kMdvp1JhkYhvMEllclyrU9JMu9Yk/bFUpkDU&#10;GwAJGya9+Ztf/w5EQ48fkpViDcyuFXJ+KV8S8AQuu3FipFclg+UKaGTINAscB2oAABAASURBVDMl&#10;6XSgfAEKR7PBcC4ay6uUZqVCnIrVtjf2p8anXr48pwV2ggIknuD06RkBD8qmauUCt/BwZXVl22q3&#10;errNNpv8+svjg6NeASZokCQulTVIqFytbWxtISK80qhHYjE+JpybP03RECzARXIVSK1MplhvtmqN&#10;mliKmbQqopCPRYMK8GxcbDQYwK2iibhUrhBJFJ/dfLh7ECQarfWNLbVG4/F27+0fBkMxkqJhAcJw&#10;nUP/UYsFiNcBhcmyKMOiW9uAIpIqjUFn0MuVyoODAwaIK72Jj0lBkOKpdLFYOTryRaPRra2t5eUV&#10;igbqohmJRG7d+urBw/vb22uRUCAVTxZLpUIJzNMQkUQKFFq1SWmNFvCsTKHMgwWBcOQgECgS1UK5&#10;RnVQkuJXAQ40qFypRpAMjKJbO7tATDjdXTaLY293r9FqDAz2+Y98v/nVrcePlxaebVfrdCQYvX3z&#10;1o0bX73/2/cXHj8Er93djdWN1UgyPjEz/41vffulay+r9aZaA/BGC4ZhoQgxmDRdPS6NRiGV8mUS&#10;tFarcTB/bu5Yi6RaVKdGss+fb4ApCo8vzhebT5d2EKmhBQnvLayvbIYO/AVfuJSv0FMzZ0fG53cP&#10;w60OH9RsqdooN1sCXPzFzeVwvLUbaK3sHIDZKSoW4WJMKBYG46GOgCWq+VyWMGmwHhc+1K9UA6SQ&#10;KoViMSiuMxdOO9wOu908NzN86uQ8DPOK+TwfgrVqjVajrJTLUqlUIIA5jktlskS9iYvEYqlUo9e3&#10;2o3V1eVCMQPzuEQiBTRVPB5fWl3Z2toLRuKAOUViIZwsEo+XNim+TKlzDU8du/b62x2xhhEqDHar&#10;UC48ffbMm197/etvXjfp1CTbPHXhIiyS3X38IpkoJWM5pVzeImsiXKBUSvU6Ocyjs+lEs1ERidFq&#10;ldjaP/j4i68+/+J3MgmnkDAjPeaBXttAl1ONw1KEgzsUxDYMCoyqpulGhGrEIrHDF6vLUqXm/JVX&#10;GIgvkinUOludZPPpVNi33WrnBYKG3SK//NLx2ckxwPShVLTQqFt6h7M1+u69hWImh3daWKvsVUn+&#10;/Juv29USFKK73F2BQKirq0cilqlV2i63t7u77/zZ01639eLZk4CMJQplz8Bg78CgTKpwOtw8TFQh&#10;O+FMcyeQ3jxK3HqymqtyJudwNNN4sbybzxSboFxa1Mcff5TNJmVyEcCvYCgYiRQK5bLRrH33W29N&#10;z4x3OgwgvGOzcw6rLBUP/sPf/XW7VpqfGQPIWK1WevoGbz58UWjyKs12IpVqNCpyhTiZiZXLuWws&#10;IsMQKSp4+uTR7t4BH0M5jqYpIpmIqrUCqQZe3dmkaRbiMAGKCCVColoGpy6Vim12S6NexYUCsRhF&#10;UA7QeatdF4qwClE7CKY4gYSokSgCNB/07MX6V7cDB/6kyWgSCoX1GprJ0jWypVTKapW2Rqpz2vUm&#10;g4imObfNAndoiUR86I/yMInGaDx97rTWZEBEaO9w9+lzx2Zmx0QivlmnHhscxDFMLpUBw0CuUogk&#10;skgyubK2Hk+kIgAS8qUWw7U6kMZsqTRboWQyEI8UqyUaovUWMyISZ3LZegNUIIIh6JkT8w6LkWaY&#10;fK6okEqy6SRRKfEFcCoRq9YqbrdzZGRoamJ8ZGhgZHhQo9HIZBKg0uVyuUQi0WrVCqWsSTZMVsPy&#10;9ppEhaAiqFovaAwyGBWQTXp9bUNnMAHZGIlGKYpGELheI/Z3N0L+o8DRkVKmlEtUKrlKrVRoVMpc&#10;tsB1+CajDREgqXRELIEkMujMuTk+nzs4OAJmzfbuwbmLk7PzMwdHB7V6LRTwKaQSu01fyKc9DqtB&#10;o3YY9XaLTqdTyRXiLq9rYmK4t7dLp1cBsT46MY4J8RJR6bANjVoEPD+xUES2yWIlLxTzYAELUojH&#10;54nlmMEsyxUicoWQqFQBDHV75Qa9gmVwlVIOOC8UyH11c+H23W2RVDk9N10ich2uhaC8aMTfP9yn&#10;M2osdiPboYaH+7KZWDQaZhkaRliq06pUC4HAYTIWyOfiFEPJNUpEhLc7DFGrlMpFkUSmVOurDcof&#10;zdx68uLOs7UmjR8G04ure1/eXnj4YucoUbm5vP/Xv/rk//zRr//6Vx/+9c/e3wrEg7FCodrgYGru&#10;+CCMCzQGPQt3CvU8LYT4asjSIx2Z7RmbH5SrcBhi+DyOgyCSavPpDtbhRns8kwM9kaPDVDRu1MiP&#10;nZjWWpQ6m9bscvCFWL5aSpfyjTYjU6ouXTx7+eLJt9+6JhR2ivng5tqTnfW1ZCS1sxu8e2d5dT0Y&#10;CFUK+U6L4iMYKpJJXV4bJgS6jrDb1CjaJsl8b6/58vmJN68fv3BiYqTHpZVLBFxneWk1mSmtbe9+&#10;dfsrf2CPrNekKGbRqYEXm8ml0+kUQVSazUYbGM6coFQsyeQSgLIWo/nsqdOD/QNSsRhHMY1K7bQ7&#10;5mdm33nnG9ffeGV8ZhwcNIqIBvuHZGLZ4VHl2ZL/+Vrqx7+5/5OP7390f2Urmt+Ol59vxu88Pvzs&#10;ztInNx/vR2Ppcu0ff/XB/++//0Om0QmkKu99eHtt8yiaijx8dmfjcLXGVMUasdFumJrqPzk3+Z2v&#10;n7l6YebssYF3vn7ij7995e233iyWqQcLuyv76VC2RbTh3UAiX4eylQbHdTQaqRABZeIymXpYCKc5&#10;1tHlTOTz4JUrEYFIDMYERoveYjECQj2Ih1f2tu/fv2M3G6ZGXU6LanDQG40cCXgkLuikk/GTJ+d6&#10;+7p5PG5kyFLO51rVYiUdGuy3klT5oy/u5KttHJcIESlHwYUs4fP5eFzn+99+d8TrYRqNw9297Z2t&#10;Wo3QaZTjo4NquYhuVYQYJcFYiRiBeTRJlmJxX61REMv5oGsN+XaqlWwumyQIQijBvX3dOaKcKTUg&#10;VLa5uQfqNJWr3nrwrEIy4zOj4xPjPV29aoUmn66sLW2btC69yn7ziwe/+29/J1Wo3vnLf/P1736r&#10;TVMWq8kFJtQMDcozV8h2IMjh8ni7unAcHxoatVqdvkBkdSOXSGSKZTKSTAcTsSbbWdkJvdjwcQKZ&#10;3WI9OT8tlklXtzYOQwFUJA5EUr/94Mb6XqhGA8ki6B+cJuqdJ89XV3YOSk3mxdrR+x/d/acff/Lr&#10;D269//H9SLycytUrdfIwsF0lkxDeQLBmr8cw7LWMdZuFnTLOqz2580khtk9XwhibYqpH26u3qpWQ&#10;Rs/PFvx8qL63s6RQiiRyAcuU508MY2psJ7SXzERkcpFSpaw1WywPandYsULS19dnMOpeff317r4+&#10;uVJ18dJLPQM94xOD0zPDMoUgmQhF4olMJo0LeN12o0GKHB/tEnKlg+UHPXarx2w3KuW//Pkv/u2/&#10;/eGXN59GYikQqFQ27XC7F5eWPV09bk/PxMyxN77xvaW1nd/85j2bxXTi+PGlpaVEIiZXSE+ePPX9&#10;P/yBx+Mx6gwIHxKK+Ts7u0aj8tKF2bmZKaNKeencebPR+Vf/+W9JFqm3mWB4j6bK9x4sffDBbY/T&#10;+LVXz1++MHtiZtKktXBNqMdq9Fo0RqWUTzdzsUgmDuDL3zug1xtxul1gmRpRCktEaLFUK1bbgWjh&#10;KFJFpcpKpRKNhVdXVygKapMQ6OGNRpnToSsWSygsleHqeDAlkWk6HVql4Nmt/Ndek7scUKUCERUo&#10;EWV3t2KNGgtDaGCf+uqz5c2diD8Wa3FVqRwSwIzDInMZZSaVuJCAHj4IZog6Jschrl0tlp489n32&#10;ZeCrB9vLmyGAdTTVyWYaiVQR0F+ayOvMpmQ+W2VotdFIsxDZ4vaOQsube9ly2Rf2U0y1f9A5Ng6a&#10;aiMmUm1tBSvFSqNGZPPlxbXtw0gWaJ5dX5hoNkFFBHx+TCDq7wEgowTgzlK0UCQ/CGServjyFSZd&#10;bAkww74/u30UL1TJpbW9TLZiMDs//PjOpzeeP1vZZ3lwi6IAH8EwT6vV9vT0qFTK3Z3dre0tl8t6&#10;4tRYb7/Z7TaYjEo+wjE0/WJlrU0znQ7EFwh5MI5JVTKNHhWKuno8E9MTbAcCT8lVqO2DCCpRWVy9&#10;w5Mzcp2OE8BOj/vYzOR4f28pl7939y7XoRVSSSaTnJ+d/KPvXLh+cfbf/qvvHZvoPzEzarcAR0g1&#10;OT1sNOkGhrwjQ4NgmONy2Ihinkc3VBLkyb07zx49PT0/8X/97//TUJ+BbaVMOt70mHl2wuCwCXCk&#10;nE3uNomYCOWVKlWGw4g633dU2t1NHAbzB6HS2kHmywc7z7bSCxuJByuhz++vPd0IP1g+uvFo4+lu&#10;KEm0LE7v5PyZUhN/thZ2OIwur75GQ/vRVp1mVXpti21tB3fFVpV90Nk/Yrlw1vzatZkrZyeuXpyf&#10;GuyTQh0FUAl0c3tr+cnjhWBgr0USzUY9lckWirVarVEuE5kM6HOEdIevVBn1ZguIjFwv76BwLJ3M&#10;F0F4arlCxRcIJVNxEQ4rFZhcJkAFUDqRjobikWDo6ZNHcKXe2N73//v/+N/+/se/2t49TCRzlSYd&#10;Sxf5KGK3WzK5+NLSk0o5o1KK+HweimMOt4tsttKpTIdh6vUGGIpNjQ13OazNekWhEGM4v1otadVy&#10;HIM4iEVQKJuNmjTCN64d99gU6ajPd7CllAt1KimPhdaWn26uPdvbWkokEpVas9wgwZH/+FcfrWz6&#10;iqXm7o7v1p1HqVTWajXOz44P9nd7wKgIam9trK2srK1t7cfSFanWFkpkNzZ3yUaNx5IiqNVnV2vx&#10;Vj6yKYSrfF7dYFEabYZnz56srW5gIunU9Gy3t0etUJG1arNKfPzxJ//4D/+0sPBsZXkVKIloLPq7&#10;331KM/DLr78FUm7XF82WWkeR7D/+/P0vbz+D+Aq7s9t3FPjkizvVahschlKKe2xmi05pNWIXzp7s&#10;7u7a2NxcePRYr1E3amWilO322N59+/pL544f7e28WFjo9ni/953vJhNpiIdJpXKJVCSWIHy4E4v6&#10;EsmQ0awTILBBp6kRZZsdnKUTCAXg9OtNeoWG54+ApnqrTUOJVCMRT5FkA4Y4IDFB6terjb29nSZJ&#10;YhimN2hRDHr1lSGpBAUeM8gVGOWDtEhEIwajsd2G/IFWswnlsiUBItjcDPz4xxvlCuvydDEcUy3V&#10;XjwLIjze1PjwydlunUY8OjTQJBodSCCTa1mK8x/6iQoBEmNze+fZi8VAKDgwMGAym0EDoFKq+DCc&#10;K5aS6XS92WxRDMQTMB2eAMWFYgnNcsCzT2aL7Q6n1Or4uJBoNiOxRL1RHxwYGBzq1+pU1WoV2Oe8&#10;DhsJBSRicSqTA+QqlYphGALRmJ6aAjO1crFENhqxeDyVTiYSsQqRrxJlkmxk8hmGpblOm6VJnUYG&#10;8zu4GPF0O7VqiUSCcTAPEiC+YIClKZEQ5CWTSFQ0aq3VahOJMIlUXK1VxGLZ3u5BOpVKJBKtFgUi&#10;jKJIpVoPhmO1Ws1oUHX3qivVbCS6Z7WqGLoejYecbls6G/zyq9/FEqFSOSxAmvU7TaEMAAAQAElE&#10;QVRaeHJigKGaO1tbE6NjAhjSKRVGvZZsNf2B7WTmIJ7YKpV9qexhmy6LZdLpqdlKuW7UGxBUwOex&#10;8VhAKOa9/Mq53j6HQikTwDDZIM6fP6k3yhvNIsdrTUwN8ziq1Wx0GIRjReUSS7UB8+gcLiNo5w4P&#10;/FSTMeqM1UrZZDKAJMznki2yNtjrrZVLYElKpdLmtLYpoJZJhVTW5XbrdBqKJnOlHIJjSqXKYbNb&#10;jSDdDBKRiAfxt7YPciWiUCPjucrD51uBaGFpY7tIlPkiSbJUb/PF5RaP5NB0iYVgMJxo601arU5p&#10;tKrTmcjqaiQUijptdpppnzg1/ubXLjpceo6rP3h4C0RPiHbUKglQAFSH7dBkj8dhVMvodiOdSYEB&#10;zm8+ev/Y6fnJuYlaq04yLcBwwxMj19+8PjY9MX1sRgDzkpHw5spq0Off2dnJJLNqmSJ44I/6c80a&#10;I5dpyXqbYzkRioB2iKzXqFZVrRQPjfROz4wODjpNOkmnQ8VT8a2Njds37nz64Y2nj5c7EBwIxVbX&#10;Dw4DYX8wXC6Xk8lkLBI7PPThOC6XSHO5DIIjqBANhWMBX1CACHLZ3M72zsLCU7AA0OwN9fd//w+/&#10;NzIyNDU5aTEbyUZ9Z2tDr9f5/MEoGKCSlFqhFSBoNk+mc6RIYWzSdK7cjueIeK62uhPdDaTqNFJp&#10;sW2Wn6vUSIYHIRLwJ4xLbc5e78D4QSC6uXtQa5Io6EJ4sEShJBotFJdYLFY+BNSGUa2Sbm6twgis&#10;15kbTW5rN53OVaPRLIbBx49PqNWySqnosFqMep3p9ydsVenM+UotT9RLjfaLlc1CiRgcHmMY+sYX&#10;D/Z3N7U6WfeAV2FQHwVDzVZ7anLU47QyVB1FWBQjjSbU79/r6rbq9LLRscFjJ4+ZzUa+gBcI+CKB&#10;I5zPl8lE3d19Yqm83aYLOULAx4qF8sHu3uLCMyGCnjlx/KXz5yxmm1Qm5kAPWU7BUOOVa+dUMmFP&#10;tyOXj5Otik6nAffMF7LVWkVr0Hh6u6UKJcXyzC6PUK45iiSqLQpXqB4vvghHEjabowYCfpDc2N4j&#10;qs1ag9w7PGgx3MDIhMvd3yI7QV8ER0SZROEXP/1VMeCbu3b53PmztXpZqRKLRbxCMetxOwEgoyi2&#10;vb1XKJS2dvYLxQqokUvnwfDaee78sa5eu96kgTFYoZHVSPreg8VIKEo26s1Gk6i1CJKptul0Pr+0&#10;dvTwyUK9SYKCunv//mef3/QHQqlsJpFJf/D+w0goKIChWCQ40O+JRkLpRODShRMTEz29/VaFioeJ&#10;2s1qhtep0VT52bN7z57edzq16bQ/HNjSyLEul0ks4pPNEoZCvV7HyeMTx+YnTAadVqV89ZUrDofN&#10;YXf0DgwOj06OjU719Y+Ojc/y+Ggf8DP7BgBocx1ePJb86ua9gD/ywfu/W3jy6PadGw/v3yEKBVSA&#10;7OzshSNJluNLxBKbTlNKxSQCWihgP//dB/FAoL/LxqObVhM2MjohUai1Jsvxk2d9gZBco8mVy2Wi&#10;1j848tNf/GRza0OjUf313/z3G7duX7h41WCxp3OV7Z3DYDCo02jBxkvFzMkTc9dePj1/7JhcriSb&#10;tNPZs7Xp+6cf/7pcbX1148YXnz3q0I2XXz5/5fLMmVODG8urNaIolwrBcL5Wq5XKxc8//SiViExM&#10;TDSaNNiR0+nAUD5N0xyPD0BNLOT19fQ3G9TublCrszMsf/cIEggRsQwfHu5/+mxDp1ONj6DpVDYS&#10;jsJ8WKVU3r+/W6sQIEuj8WwskfMdHvZ02+aPdZ+/4O7pxsgGBNin3WKLhRZRoXg8QbECbe+lfMEk&#10;C6FkC9rc8jXqVLVcPT4zNzI03KhBj59kc8WK0WBqt0kYArM+SKlSxuNlCAIYyZMKxbkM0WhTW4fh&#10;e0+ebOztb+5sLTx/1qYYmUoF5mNKrQHUIy5TEs16NBHd2Fp/8GDpZ79cKJWqHYbNpOoioVijMxVK&#10;TKXRIOoUxaIqDei0bSiK+33hQpHI5EqxWALQSjpb1Zm7/JE0WO3qxkGjzTN7eneCSUSi5QRSosEM&#10;j44iCCSXC1EU1WpVfAHPZDJzPHh7d4eoNdzuLoPJcuj3xWJRjuPA8mUyFRCANMsD49xMppjNFHd2&#10;Dn2h+Gdf3ltc3gbAlc+VuQ5ENFoqrdlodPYNjAlwcb3dKlfLuWLmKHBUKOaGBvoTiUSpWMaEuFQB&#10;MkgDIhOPR4WI4Nyp48+e3Ft98SQRCXhcdpvFZLFY+vr6pBIpyGKYx+1ub/mPDr688ZnZbAD2zdR4&#10;dzoRSYb8HEmoJTCPqY4OOc+emrh8cfr8mfE3rp9+5+tX/+KffWd6vF+Mw0Qxd+708euXz2tlmMui&#10;VcpQm8WACHhKuUwqlVBMh2Yhmu0oNUqT1QJyaWXthc932O5AHRizOruOHT9ntsi0Wun4xLxWY9To&#10;LEwH3tza39zdEkvRwYEuAUQXcqn93R2VQiYXYxKEr1fKvE7LK5fnp8ZGnHY76K8QTEzRUINsFYtF&#10;Ho8HEoOmmXw+S9EtslXb3d2OxiMdMMApFaQKiUgiRsViACMarQrck88XIHyB3WQb6RscGx5647Xr&#10;MOiciuWSRKPGpOK93b1H9+4LBQigvWqhFPYfNpoFiYQXjx/m0xGJCN/aXD/a25VJhZlkWIjxtzfX&#10;dza3ksmUXq+x2/Qej/XaK9d0Rq3LZv7Ou29897vX/+T71//nf/XdM/ODHTLbqiSlCE8hEVMUtXew&#10;X29AHpft+LHxfKl078lutoLJjd50lfLFq3//w/cXn23olYaTx46Pjg5Nzg032gQwRBVS1blzF4dG&#10;xtK5CioyJovws9VAKpVlmSZgFI4qYWzNooTV4ibKz2PCaiKz/eXd34TiO4ViZn198979J/cePPUf&#10;BsxGc1/fQKNOOixWMSYqFSsgggAETx2bnRoZQ2DR6oud/b2QRKIVYFKWj6Ni9bUrbwkx9Wdf3k+X&#10;anwBxIOh/h77cJ+DT9dFPOaP/+CtDlPDUPHayqEYlwAPTybk1DJeh2yU8wWEz3v5yhUERuxW66NH&#10;j7744jOVTDw9MjDc65oa6XVZ9HyOKebTHYgWgHUTRYVBPXdsTi6TTE1P1lvNUqOmsRhojoFhgcuh&#10;0GmEHAfOt+Owmwa6urh2UyyEtFptvUaWS7XFxXWpBMP5rXatIOD4yXjdYtYb9LJD375CLo3HsmDl&#10;BiNvampcwEdpElLJoHKpYrc7AF01Gi2TQcjvQMcmx8cH3QhbB3AV9YeEQinb5qUi2U6Ta9epSrGW&#10;Txf394LbW76jo1Bf7xCGiWmWAbN4tgMVy5VCpQDUIVgtxMGNVjuXLYCfWUALCCZARaVyo9Hk6lW2&#10;0aD2tw5vf/Ep1SQGB7pnZsYB2FWr9Uq12WwxLARwEi0RFZKh+AiiNxiGBgYMWg2OCEiyyefDKrXC&#10;7XSoVHLAFgIBP5WME8UMAjXdTl2319phSakYF+II0yLFIkkwSCpVMqlMmEpEzABW9TJMIGIpbmRw&#10;VK9VN6r1RrVRKRNtqiHABLhQqlQbJNLfX2SzY7U6oU5DJoUZqpnPA2sqceZ0L4oziYxfre1cu+79&#10;1385/ad/Nvov//XUwKhQLKalMnEsHmtUaxaTORgMgzaA7gCELdndkuFR2eWr3TPz1s2tFw/uLeey&#10;FaqFFosUoJB6s2CzSMeGnZHoDoZ1MBQGCdlqUhvr60adXq2VthkIxUkhjqkV+la1nYylEZSvUGt5&#10;fEEinoZhbG8rEPGXOoz08ODAZNIc7W0H9vbFfIFCiBfSWTEupmn6xdJz8KdIKBRwAooEtgkkkys1&#10;Wq1MIlKBHVIUXWsXYukOCVxVWCgUo7ik0aZKtVapAdUZnkKL6+1y0N1UiJpCpanX6VqFkqDQ/Jir&#10;361UyziDXtLVZbPbTINebb1Q2VndjB9GQluH289f2NQKPtV0Gcxjg8PH5sfm54YVIh4KQQaLxmIF&#10;7ld+e2crTZTsA10Sgyaay+bKRbVW6wsGxDIRjHDpfCycPFpee5GMJ+LBxNFBeOHJeruNWc3dGpn2&#10;pdPnrpyenxoeyMWTUhToq+ZYv/mlk0Pf+trFC6fmLWYjwuf5DncPtpbjscDdR3srW9nDUL1YhmAe&#10;9LU3X9vaPWpSrBJ0AEoVjAr3A5FcqUyQVKXBPlvaBORtsujX9zcIkjAbJGNDXpNBn88Xp2Zn/sW/&#10;/jenj591O9xGrSYeC7EsVW9W9rY3Vl48xQS8cjH/8OkTgRCh2g2GaqpUCgiCcvkCR1Hnjk2cnvWO&#10;j40QtXau3I5nS4fhaBZQXKVZLtXrTSoUibEMF48nny+vLK/t7ewlkslWLkvms41ouLC7Fw/Gc4eR&#10;1JPlw11/NpkqQ5yg0WY2tnfEYpFcIpEJBd1uj1aGXD17ymXRc+06zLWHB5wIvxmL7WWLWQZCam1I&#10;ZbAPj82J5Vo+KuHzsFajPTczoFNIiGIGF0HZUgZTqspNGhfLwEEkM8nRyZ4/+v7Vt945+fV35ytE&#10;UC6HyqVks92sURTBQC0e5nb1a2SqyYE+pllBUZSHYBTL1WqNarEmQoREnshnCtFERK6Wv/baq9Vq&#10;FeGzBp1YJOykU8FqrdKiWzqzWqaREfUGiognR6eLWeLLm0+iqcrGfliqs24fJfcC6eXVoNne3aBa&#10;Qrm0v3/QarGbzBqrQ5zI5VQ6PWj2CJJ8/4vbP3r/s8/vPSnV20CC7O8dApUR8oX+23/4/61/9unE&#10;9Ojrb79C0gUYaUmE/FIhZzHbNjb3lDKlzeqsNxi11uhyWpg2USmn262yQobKFGibrXV1W48fmxwd&#10;8Rw7PuH1duGYJF+AfMECBSHOPufpiwPnL85XykmX22B3afv6nUqVvKe3y2xSf/Ot8ctnx8/Odx+f&#10;dDrM7NULruFuiYRf5kNNlRKn2ML8icHrr5632oyYTHTq0rlrr1ydnBk/fnr2+JkTRBP64Hd3Do9C&#10;Fy9eKmZKYV+oXi9zbLtervW6BzVK/cbq9uaL7Sd3F2ORwgcf3f7bv/7Z9oY/Ec3eu/Ugk8jd/OrB&#10;82ern392a2Vxu1Fnpien7DarzWxRyZTNcstl8fR5+2QKdSrTiCWJ7t7BLreLo6jRgf7RoYFqJQvR&#10;1fnJ3pnpkfX1dUysrtc7SqnG6/b6o7Fj58+rtfp/+vu/6XOa37x+weu1f+tb70Sjic+/unvz4XKx&#10;zsbj6ZWlpXwmBcN0wL8ngJkuj0shlUEc3qaQ58tHv/7w6WEwu72Tslp1Z066dSppq1rE4LoIY4dH&#10;BlPJolgsW1p9HssEaUHLlwyChuaLuwtZgtoNx56vbpEtQT7bzhaZOiWenLqgkDswoQlgXiSQzKZZ&#10;twtiOw2KqUmUqKdbWSiXRBLYYDTAPFWtLrA5rS0G8sWPOjDPd1DMpki2LU4nCA6C9WblxFiXXg2h&#10;MCSX4XwECDiowTAUD6q3oHiKXl5ObO+WjkLNvUCrw8NgDJErsfEJh1QI7WwWtw5CiJD/EytCHgAA&#10;EABJREFU5//s9NuvDUixhgiDJDiE8ZFGg6kSUCbXVmgU1RYUiMYHB4dgiCeRyzb3DhVaXbZS39o+&#10;Ess1kQyRKzeJGi0CGSaCeDw+22K8LmMykQOqt79bJUZ5TEfg86X3j1IHRzGT0SoUS+s0qzKYhCJl&#10;Op1HEdmt2w+zxQomlgJqNlgdsTTxcGnnydZRHRI5vUPf/Ma3rp4/f+nMWQzlzc1Pm0yGdC6dLOTi&#10;mfzK2taXt+/Fs9lSrRmN5Pa2wl1d43VSkEjXwalZzA5QdEKRTCpTQTxxb9+Yydqj1oImSiaX6RCh&#10;/Na9xy8W11eXN3/4y49/9tv3ny8/Ucjx73/na69ee6lMVOPpXDAWRUViDJPHUvm1jW2G6QCOfnDv&#10;gUIld7hcTo/71Mlz119+c3bmJPihu7tfLv/9BKDH6/F0e8x2x3u//S2g+zPHjylEcgRG/80//5f/&#10;x7/73/78j3/Q4+lyOdxjo8NnTk6PDXcZdRIh0j4z2fX2tZl/8SevnZq1HRtSvHzcNuFB5vtl331z&#10;+hsvT755YeQP3zr/J999/e03Xnr9+om5cfdEv6XXrr50emqo1zHS16VRKBKp7MNHS7UC2Si2mCa3&#10;s3FUSDbG+48dnzzW5+oNHEYK+SpRbfn8MRgR7xwcunu7Ll05e2J6fLTLc3ZubsDtxmEhwDZQvweB&#10;YKfTkckkCrmYbtfqRJ5qVoFUM+s1HrsdRzGlRmlzmkVSTKmVi5UqiUorFktkEvnv/9dDSh1NNkmi&#10;JERgIcaHK8UkgCeOIUb6nP/2X/3gyvkT7UYlGfWXc6GBbsvZ+dE+j/nqhZMuu1EHCk4oVGs0Y2Nj&#10;4JgTsahGpfJ6e7vcTo5lwFNHhoeBC7u0tETRrUQ4mI4EFh7debbwECywVi2RDUKrVllMRojXgfgw&#10;gkH1Bg0LpCqtFcHVj54uf/jh+08eL4PPvPXGmzPT4+MTw2srS7V69fBwH8MwloVQRLi6ugeG9RQi&#10;5YuVmFQp4COtZh0gWL1WqNeLKK/hssr//yT8B5hj6XUdip4E4CDnnIFCoXLO1Tn39PT0TE9OzBQp&#10;kZQsS7J0bTnI1rPvta5t2UqkSI44MxzODCdP5xwr55yQc844wMnv8D00vupqFHDO/+9/77XXWru/&#10;GhlvZ6FSILrC8MudPXYAwvQGFQRTHNjFY6HQztYv//f/lsJQq8OiRJGxvo6BTleHx+x2GErZTC6T&#10;9bhdXd1dx44dg2BYKBQePnrkxKnT2Vx5eWWDZFm7y+xpNXu8nPok2SYm5sH9nW3NcnF1cS4SCvT3&#10;d+p1Gh4CuJzGQ5PDHEIrZCKIZTgviovJDldhkShXqNevXllcXnA57F1tHp1KbtaqDBo1jTebWEPI&#10;F7AUTVI4RTWi0WCxmm/QGIOwgXAIq3MiHhYJhQajUatVO+02tUzK0oxKrVTr1DhJ0yzAQ4FSqcJx&#10;cZ3OQFAATQJqhTqbztQwgEs6Goa590AIghP1RCJoMkBGHTDY64SA3/2GFi7IUrFIoRATePVgd4Oh&#10;muUKZra3hALReDTZ4ekRwLJctlSrNnkCMc1CZotVIBCGg8FMKp5LxPgAqVFK5SJOK0pEEglNUwwD&#10;/I4GCyU8nkAkFDUaDYlErDOYONpXqFYBEJZIEJTPy6TS66urpVKJc424nwqFIlQkJmnK6rCo9Oom&#10;TbAIFIrFVzY2/eHgvn+fZWkAYGia5Eh2OpUOhSLpZELEh1kKa2t3tXe1Pnh8F+azNEhgjWapgnFs&#10;abDPyLXkUqGQz+dpEocAhmvV5VJ1cWEVRVG1Vo4TDYlMmMkHSCbTJDMajUChkLIsWKs2IBBu8Tis&#10;Vo1KI5DKwaOHnQhMZLPZaqkIw3W5giHJ7MLyCgvlA8E5nMzrDBKBAAlHQg6bhY/AtVqdpCp9gzaH&#10;CzFZ2UNHWk6fGzp/YbCBA4lkBGs0CJziIsPjwQhC8/kUVylarRLlIdVyqa/XW6vkwtGAQiEcGlTg&#10;eEml1JaLOM2Crha30WRUK5Vcpgh4AqlIzjIwh5uPHzzlMlDIA/k8aHhgEITYxZVlDk24AO76/NwH&#10;GYoEKQoGWS4CBwe7+VJOwEfKxXy9VMQq5WqxUC2XapWSTCIe6O91uRwarRYWINVGrVxndTbp2WcP&#10;dfe3GEzqUqlkshjsDt3zF4+57Max0T6xRERy/BSryCSoxai2G/VmjcZiMBjVapVM6rSY///AWiiU&#10;y7VqPBUDWVYqBGVylDusnd0NqVT8wx9++6XXX7E43L94591EIgHBgFQkrdfwYrkeT+UisdTG+ua9&#10;OzO+veDWRtxsNIoE4s8/u5NJpVKJRF9v5+To4IXzZ86dP/vsM+cdNotZp91aXbtx5Zp/z4+iUr8/&#10;9Pxzz/7oB9997tzgcJ9luN8uRoGjR8bj0fDadkKp1ZlM5my6IJEIBQIeTTPlcrXewMUSOUmzAwN9&#10;k+PDl1945htvvnDp2VOB4K7NYSCpxsLC9NLqyv7Bvj8YWF9f4TzvpaWFvYMtEq/393R9/PHHqUyF&#10;u4rTaaepZi6fgWBWJICwat5h1Xd3emamH/t8UQYACsVKo4mBEC2WCKpVvILhLAtIhSIUhouFYqlY&#10;yqZKc083k7EU18L394OrG7uxTHXbF5xb2c6Wm4FYlvuG5Yt1RitfKLRYTe3t7RAEKdSKYqXIlafH&#10;5Wxvb7HZzQa9hKJKa+sr8/MzsVhseWmdE8kXnn2e+7qxuRUJRd569dWjhyefv3i2w2MSobTPl334&#10;ZPo3n3yut9jT2fz61ua9h/cIssaBqkwBu5zmciWfSCVXd/YIPj9Xa+7shAvpohhmBSCRiATz2XQ+&#10;m+TGEW6nvd3bFoyEE+lUJBJ6/PBuNBI4c+oYwxI6vYrHAzIZzv3RRuOxYCywurHk8/nW1zf2drZW&#10;V/cKlerS+vrU/N6jJ0+4NzydjgvFgmqlzq1fJODwQ7K5dRCORYdHht56861kOu8PRB5OTSs02mQW&#10;mFnM7wUC3Dyhq3uQe/JRmUlrWl1avnv7Dl/I/8M//sN/9x/+L6fbUa6W1jaW3C5rZ0+HLxxe3cnc&#10;f/KkVCoYjZrR0SEBxyJpgsNMg17NLZ57XSgUcKdZLOXxZs3lUJRrAM42Y6kYX4o63e6jx49ptdre&#10;nv7TZ86dPn32xPHjYiHqcjuFKGSxKM+fG3n2/PCxo60TE05UVNWqBHqNTCIScHkYPNinSUIkFVIs&#10;x7UYhiLcbnsylfj8iysY3mAB6vaNG8loulbCysXS3t4el1qxRJoBEKlE5XVzax9YW98tlHGRVHvj&#10;5iMIEOi0lqdPFw4dOoogwqGhseHhca3GaLY6rRb3yMhEPltRynWcUcqAQDKdzZUaM4u7W/sxhc7a&#10;1tW7t7+L4w2dVh2PBirlfCoZ5ZD+zv0nX1y9s3cQ+Ov/+rOB0dEmTc/MzVpsjvWNwMcfXz04iBhM&#10;lhPHj2I4tncQ3NwNzKxuIiKFXKNXqPWFYjUYjhmtNpCPzCxO7/r3rt1eoGGgVCUGh50TYwOT44M9&#10;nT0NjDSbzdlsFgZEqyu7Dx8+Hhoa6h/ozhWzmULZ4milIFGhjuttto6efpPBLhEpGBByeVqy+dJn&#10;n19d2QzUCd7G1oFGC4IIV1kpgRCNhMME3ejstgEwMz0duXl7a3E5xBMwIxOCTLHEIHyu7SXTlD+c&#10;reHM0ura+sYqTZV1GsBhEzSxJgACNACwIMAdDcID8CZQKADTs5F8gUKFCISgcwuLm9u7XKM5caRP&#10;AAG+AwARQDv7cxotdPJYv8fJdzpQvEnIJDynUw+xQLPZZCEgm6tz0MHZOhhWMxq1lVp1bWODC9HO&#10;rn91fQ9ARAKpimAhqQTpau8YGR7mwbBer+dOhGxUutpb85lsk6BKtYa9pZ0nlOrMZpwkAqEghycu&#10;t2fX71MadAKJNBCPp/L5xdWNe083Ab5IrDVvBmNTC5t37s/wBWK73cbn8Tc3NwCAyRU5r8TY1tlv&#10;d7UdOX7W3tpx+dW3zl18VaE2J9O1jW1fLJ2BeKBKq4YQBKconcE4MDCkUhuK1ebVa/dv33ly/eb9&#10;qZk5p8t17OgkwzZ6eg0jo96x8cE3X38FAeivvvjk88+/qNQwsVxBA+DK5rZGbfjWt75ts9o5H0Qi&#10;lSo1aler6/yFC9VybWtlOxVOvfPzd7KpdCQcqVRLLa2tXKxqVGN1d6NQSLe1egb7uw0aNZeogUDY&#10;7wvHo1lOMNy5/TDoC7I0zTGucildzEQLCb9UxAoQQsQjXBbZRL9rcsAtghoqMVMvRBKBjfDehn93&#10;OZvYrxTCCFVrcxg1csHi7OOpR/fSmVgsEg76fUSN5HiMRCAyG2y5RG5vfaeeLUkRoUVjBmh4fWVd&#10;oVTo9UZvWwfMQ7hT4EgXV8vra+upTE4qUXLCuL+/1+t1KTVKrvdxARQIhB6PZ2h42O3ysixIUDSG&#10;1SPheCyaIknGZLKjAkmxUN3dOQgFYrNzK+tr2wDDciu5ef36wa4fsmpRswq2SBt2WROohuzcWYto&#10;iZjks9lMaJ4spyvJGJ/AgUZ9Y2m6kE/4goFkPv+t733329/9TqVSSSeT3ICJj/DkYvnCwqpUInd5&#10;XM0mptNq5ajIY3GrNKaZ+Y2vr91fWduNxdP+YIibeWn1Op4Y3thPfPTpoy++4rrXgUGFDnXa3np+&#10;2CSDatmAxSTCmhm3x9zqdXGrz2VLYlSczlT84ZK372gTEWMggCAA2SyxWIlp1mORZL1Oa3QSu9vo&#10;6rQxYkaohzqHnTC/gdXzzWbumWeOmEwyPtCQw5RBBBqEYDMdMktgk4S6cMhz6UR3PRuP+vZLxSzE&#10;Z/kioK/f+91vvnr50nmiVvn0ow8WVxYiyVy5UmXYJg8hbWaVVqNSKxXLC/NfffHZ8tySQizlmCNL&#10;Yk28TDKYTC6qYiVUzIvFQ3KVBObDJjv3GVVXV3d3V49ab9jYCX799dXF+cU2p/Pk5KG+9s5avqKR&#10;Srs8bWKEb1Rq5FLZ3r4P5hEatRhimVoNs1gdeoOp2WyWC7l0Oj0/NxcIhGw2W3t7697edpPBxXJZ&#10;W7uXq9s9XwZA1E0S7ulpl/I1UV9SqwfESjRbTAtlkMPVEgoHeUD16ITlzddaujrEzWaBA8papdBo&#10;lnQGiS+wKZMLhTL50q5/YWOPz+dzkIFjTDCUpGgUhNB0oVqp1LFGjWjUUISl60W1gL54aMgmE/MZ&#10;qlwuAxDM4/PFqABkWJfDYbFa+SI+wPxO3dmsxs4ur9akM3HlYVRDPJbACJfdk88XY7EERREGs1Gq&#10;FGt0ai5uDEjlS7lEJp2ulKO5fK5S5YvFHo/bajbpdJp6DUMlKqlccerYUaUM5XC/o7vj1sP7dZZo&#10;AFVIBNYYCBEq8UaT080Os1MpN9VreL5YRiBaLkaz6RzniIdj4fEjYwKJoIHXAQS4/GL/6bMOkaSE&#10;N0swzEunM/F4nKPXHFLgVFZvFMtUMl8ouTCbiYVoqVigUksj8RK343yxgor5dTzpalHzEaZWKb2n&#10;Kf8AABAASURBVHGAA4BEJBooVfNqI2FrgTydslRx/979a3W8fOKMplQrgTxMouQXSiWSpIUiUaVc&#10;azTwve0DIcqXywRYPa3VChKxTD6f1OnkQr6ADypZVsSx7DpVRCCW25dVZ+xoafO2tnvbO2A+UKsX&#10;zHr13tZmq7tl3+/74vr1x6urWYosMWwRa3LXr5WKgf2dSNjHUa5KtZBJczASLKYSLE1WaxWBBFVo&#10;lZVGLVfOl8tFjtwr1VKER6nkrNUMDI62JTK+3kHX0EhHtV5Ra1SedltnX6tSrb16/UEyjSlVFh7C&#10;x5rlrg7zyEirWAS6bAbOmhifGKZZuIJRqxt7oWhqP1YIpyogDHD7yaajFNP80R//+Lu//z2Gaj64&#10;eXNteUOl1FNEo1nJMxh58+uZubm9mbmD5aVQJoXJJBK7xe52KlqctkQ8cOb0oMmo5fp6FSus7awl&#10;0rGFpeUvvrj+8NHS1m5ydzfVqAMGreXmzUfxBDU9u7g0N2eW8yc77Yf6bRdOd470tO5vb6hVAJdm&#10;2XRGxIf0GklXu/P5S6dfefW551949gd/8MOLl140GsxCHrQ4fU8tg4SCZkebqbfH7XZoD/bXt/0b&#10;j+emphfmylitxdvCFwAwTJ84eSSRjFcqLA8CxQI5SeJVrKTSSEVCwKhB33jl2SZRT2VTRw4POS2C&#10;Trfm5GT35Kjn+OGe06fHjh7tctk4GQZkkzHO9rl4fGCkU/ONFw+dOeLyOHRiIa9cqTcoABQCZZxI&#10;lqqb+77ZlYPlrUAwmr/54MnT2elcJSdWiIw2k8HpWN3fNtmtI+Nj0VRyY3ezUEz3drUMdJhbbKrB&#10;Lq9EyF+an0X4qN3ptjlcjXqNoSiZRJoIHUiR2mCbyWVBbBbrQaD81fUn7vZuRCCfmqlevzlTrtQ4&#10;iMumE263m6GhIydOq82Wg0SShyp6OvuPjg88d2rCppWzjarNpDWZFGIhzHkQe34utfcU3EMsvvHV&#10;b5dmHhu0htW17a19PyIUzi0urG+smUz6RqPO44Fqldjp0I+MejRaGYaTTofgyGS/SgEfHpOcOjZi&#10;M6parWab0RoMZhtN+NkLlzhbrlioaHQmT2tXd2cfxBBDffrvfedwV1d3tUY8mloBeHK+SEkycGdH&#10;78bqxtefXy2XalqjpX9i/PjZE41GBmArAA9o6+0yuGWwRAzyeXyhyBeNLq1tmTnY0hlEArS3uydX&#10;yLMggKJ8HsJYDKpcpuTyACqdqEmTi6tbf/Hv//F//O0vvvj6/tpa4Or1Rx99/OXSyta//OrWO+98&#10;OjW3XKfqgdh2rhDIFg5QZd1g5hVywUQwSFRIoIGwDSa853t0+55CKAFIyn/g8+8fRCO+l1860t1p&#10;spnUeLO2tRm2mF0cV+jiOC5J3Z+Z3QtEmxTw3nu/PjjwP53d97R3m51uqVIrlWlFImWlzuRLGLcT&#10;LocdDhsIgv/8yw/f+/DLX398pVgnc5XG7OJqOBEDEF6pSkjllnVf/sqd+WyNsLa0gDyIRUBYJK41&#10;SYqiBoe7Utny2m6xAUB/9h9+otNb/uf/+ruN3WCdAB/OhB7PNT7+nKPZU6lc7Mc/+s4z507IlIr9&#10;eOnnn16LVSlUZZs4fkmuc63u+h6uzDBy1pfd6R7jHz1pslkBrBxuNHLbO5uZfP3p3Nb9pysSufnO&#10;7TmFRJeOpmPBqEwkf+n519947TuTh862eDotVqfOYCxVS6lEtFRKsFTx/v1rKytzLR0tO4FIqoSF&#10;4jWcYe0ukVQuezrVXF4JC/iI2aLlC0CFChAIAQEKqHWIs0UHIWCuRDB8WbYGJPKMQCRuNgiWZiq1&#10;jFgOcAgmFAIUBQglPO4bgGq4nVaZVACCgIAHoAiAcB0qXy7kGyAr1yisainisMB6LSCXCpU61W5g&#10;F+JhL75wuKtd+fJLHfVqTSKix0ZcRK3JZwFujBPhdEOjCkBNG1ctSgFXVhIp32EztXe5Ob6GSBQU&#10;gso1KqlUWioVGIYqlrIajUwmFUolfAgkvV5Xa0f7Z9duvPfbz1fWt7e3N0GINpiNTYAp42WBHG0w&#10;ZCCSWN+OQHzBi6+egwT8UDK9vO3/9W+vf379Qa6Jx/JFIapqVCmVRnfy9NlGnc3nGlgDmlvc/uLK&#10;w7/5x1/97S/fe/fzuw+mZ7sH+p69fBqj89lSYmZpOhoL3H945+/+7qc3b95MJDlNVZ1fyR0E0ulk&#10;qZyP7+3NadTID77/yh/88E2LXnvj66821tb7urpPnTre29trNJqHhid+9JM/+vZ3vy8VyQCGrdbr&#10;FMtcfO65iUOTK0tLlXx+c3Hln//+H+eePPG0OBi64XBY1zbXn8zPF5qVClHv7O9mAbxcjNXr6Xwx&#10;l8xmqxW8WGgQTahRByQiYy7XLFcwDtY0Gt3Y6CGr3d3S1t1keAqd1epwi0QSlgUzmRzFUguL8/PT&#10;T6fuL9z5enb+0cLnHzx575+/+vXPr9aK5OZOansnm001aQxQigCYwgLBXbxZc1v1JyeHRnu65Tzh&#10;5QvPmdTq1y4//+qliwqJUCIUCfhSb1tvW3c3LBLhMJTHGrceT+dKFbxelghBmA+YHXa+WJorYb5Q&#10;PJEqQTxVDYMBBHW2ddudXXq9F8MQgEWjocTets/AKVSX12htsblaJUrpyOT45NGzMCKHXnj29MXT&#10;R9++fHFysFciQGQioVom5oHEqeND40NdSomwUa3VSsWu1pbTR8dOHZ8USaRuT4fN3nLv5u1owOdx&#10;WjpbW4QchlFUMZ9tNqqd7d6Tx48W82m8WjaoFCBN8CFmcrj/8NioyaCnyQYMkiIUgSAgnqylcuUT&#10;J88fP37C6XIcHhumsbJOKZRIgGjsACfLUpkgFg6BICzgi/f8oUylbvJ0r/ujwUQCRliIKQKNFFlP&#10;sc08wgDHD/VefPaSWKrY2AoFIlmax6s0sGQiJRWKeFw7qhasauGJiY4Lx3q73ap8fMNpFEBEqlkK&#10;EqUDKVRWCtgzJ4+0uGyLi/NLy3M3b16devJIJhJ0d7Z/4+03VSqFXMFTqcU8rtBZupgrMCTbbJDF&#10;UgWBUQkq48NCmqT4CMSBo0Kl2d45qNdwPg9t9Xbt+yKZfImFwAP//uzsbDwRZdiG12u02w2+/Z0r&#10;X33tPwjYTDaVXFXnVlzFUvFMNltMZtIyOTA+2dvd65DKhEql2un0sCwMglAux/E8UiQSxWLRjY3N&#10;xcVFHsorVKhirYLhRC4PVGrAjdvLPl+eIPgAJYxFc0abHkAZCqa9Hd5qrSwUIh1ddo1RYndqzVZ1&#10;rVYlMEKntXR19onEIrlc2t41uLC8vbyR1FntPb3dKoVkbWUpn81WKgWZXDI52u9xmwQI1awl7XrJ&#10;cLv1xbOTbqPcYZSatTKq2ahXqlKJVKVWIzx+MpXfDfhSOe6zFU6BJGKRZDQSDR5kMwmKwI8cOfLW&#10;W98QoiIcx7PF3M7ebj6X9ftCAOcA0IBYLOF+lMykkukswEMkagVPxKcBVqlRG/X6mZkZEm8ouZOR&#10;oc9ePK0yKDm7roSXQQEDIATEB2oNgus0aq0GhoFSKYfyYYNWh/KQNq+jb6BVIoYQPiORiR8+eUhQ&#10;Na0ePHPWKlOSm5tzchmnOxCaoKQy8cJiZGtrx2TRW2361o4Wioa4rt3WZnS7tUJUkkrm87m6UAJm&#10;cuW2zjaVTtLW4VSpFSAIwiBtMatUWr5OC3S0m/k8PFfMpvNJBKUNRmn/oPfEqW6dXtPAGjTDcrxW&#10;pdZXqw2ryWW32FmKqNW4Yi+NT3jefOsIRZIQQFVK5f3dYCSa445ZKJIbNKaIL7K6tP706dqTp/PD&#10;o5OtbR1nzp0VCkVms3V6ZiGazBgsdq1OV6iUS/UqAAA0SXBWhESEGvS6Vi9nwVqNerUABnVatUQk&#10;pimG02+JVLJSq3LfpFLJQjEfjgVbW63HT/RdfnGCYuq7Bzuz83PLq2vlcmNpeXt1de2zL76+fvMJ&#10;C8miifJBIF6u1cxmg0jCx2rVSrHq4/pPILCxtRPLZle2tze2N3RGQ3tHR6laMZi1k0dHf//HP3j9&#10;G68lC8nHM48SqWgyGas3yFK5Pj21xoVQIRHDIFCrVViWOXbkSE9n16kTx20Og9fjgBBqaLiHZZp+&#10;/8GDe7c/+M2n07OrU9Pbe750qULVqrWVle16E7A7DBTdqFfrKgWACvnc9/69taB/LRrxmQzah/fu&#10;9PZ0HB4fOHVk4ve/990//PHvj08Mjoz1atVysZBX5Fb18Pa1q1/cunlFJhWMjvQvLy+uri2fOXXy&#10;6aNHW6szpWymlE3IpBAI/a73VOo1iVTqclpkYrRYrljtOhQV1eq1bD6n1+ttZtPY8OD5s+dgmKdQ&#10;6oViOR/hjQz1t7U6B/o6OBTt725vbXHYLLqervbDEx0yEYJVigyFuZ02rVKaS8XdNrtIIJZIhCQJ&#10;yKT87h7P8GCnxWKhWK7k6VqlDlC4Ug5JRTTIlAGgXq5kL794SSZH79y7duXGDBdzrUbW1mLxunRq&#10;MViI+SJ7nNe2v7I8z8m2vd1dAAKj8ZhOb+YanpH7S6eWoihFND1eGwOAB/tBldLU2eGoVqFMtpnJ&#10;1Hb3DzY3NhPJ2ObmOoqiDIBMz6/UcELAB7hIQ3SNxzYJrJJLJkkK56O8ljav3WWXSCQaLv3avATD&#10;xrOlahPKFbnSaBZKZa4gc6Wm3dWlt7a423v0JseR4ydq9dLwUEtHlytbjLW1tf7rP/ljtVa5s7/N&#10;5Xk+V97zRT7+fOaDj7+IJzJPp+cXFjdECl1X/0BXZ3tba4tEImVhxBeKmWx2ggU2d327gfjf/K+f&#10;kaRgdWX3/Q8+/9X7n8A84Tf+4A/+5F/9BG9WGrUSlxUccyLxerNZX99aX15et1j1mXRybWUhl4oh&#10;AAkDBElge7u+5ZWNQrVsd8vEYqhYSvFFPKvdbrSqyjU6HMkuLK1xpdTidfNg8Ny5kVdefVNrcNcb&#10;XJEBMrmkp7uNYYlAxF8oFIuFaiZRLuVrAV/QYDR4XO5KpaZU6GgKLBbLx44dM1l0LEB6Wp0gDI1N&#10;Dno62tu87blcYXt3L1/Kf/jRp4cnR0+d5kbE7Gtvnn8yO/35lasqnREj2K+u3kZQ6cMni/Or2w+e&#10;TH/2xecETdocTre3my8Q6o0mnCI5yQTyhMFoKpLIF2p0KtO4/3T/w0+uLW/5ewYnFDprMtdU62xD&#10;A300Ucvl6RaPtqNvMJ2v/ONPf3bu3LmODme9TiRSLNfQzSabRChqdTnXl5dQPiiXit/+9ts4C91+&#10;NLvtTxSq7N/9w6/+/qfvY03C5bZ7PTaDTt3e5rxwbuLYsVGabGTSuUAgYjU6IQbRavTnz587f+7i&#10;//UX/76zozeVTtdq5Xgifv/evSdPpu7effTzX/46HMs4PR0isaJaLnV5XU6zabBngA/zPvttIJUC&#10;zCa7TCbjCvPoUZXdrglFawf+baVK0sAAnZZ/+vR4KpnLpAuNOptIloPhSCoH4BRQxXgNXCpEdS5P&#10;y/jMdNNjAAAQAElEQVRED7dCq0ml1sI8hB4b6pKLebFoVISiAgFPJkXUSvDcqclWr1uASmz2ts2N&#10;3ZA/cPr4ZIdbyLkAeIOtVYlsJtLi0U2MtR470vPKq+N4o9zf03nm+KhWIeLig4qQVB7fC/v0Js2x&#10;Q6Mum9JsMIVjcbVa3dHVubblOwgWBQLho0dP0rkiwQLlWrXRaLhcDq7Jjgx0GbTyRDzKbdNktXnb&#10;u159/W2BUDG7vLHtD8p1Og52UqksivKPHBs/ffY8RxhIgtjfjiWi+WoJaDaYpbXNe48ez84vVOrN&#10;kbFDt27eu3Llzsz0wtPZhen5/Wg8F48mTEZzR2eL29O2tLL2xdWrhUoVp2iFXJkrlHQ63aXnT2rU&#10;8oW5VS4/9QbAaJBMDnlG+ztOnzj8Z3/6I7vZcPPK11998WUknvAHItFYymSy9PX1XnjmYndHZ7Na&#10;+V//8/99cP9hrYbxeKhUIU/nsjduXKtXKw6HNZVO7ewkZQqxy2N3uO1KvRrk80QSSSAckCllx48f&#10;z+RzErU8Wy8hYr5AKhbJ5FqdaXBo4tLlt1ta+3moKhQvPp5ZIShkzxerlAmO0yuVFq3OzUdkkUC6&#10;ViRcjja3y/viiy994823//LPf/zf/9uf/NGPv/dv//yN//Kff/zDH1x+/dWLb711+jvfPvHmy0Pf&#10;f/vQ65cmzx0dQCE6FOQoSjQR29vdWiLwCteXS4U8h3ISISJDQRhoHuxsffSbX1+/emVzazURC9ls&#10;Fm51B/s7Af8BhmGFUsXpaUMEYgbicfiWzFUWV7fWt/e5f+IEk0iWYsmKWG7e2Y9rNYZWd8vegT+V&#10;ySaz+XIDB1HUHw4XSxWGhaEnd++RGFGt4Pv7URCQC3jyYqZgUGtlEmmpXC3kqli1ubm+sbu9vrqy&#10;sLq0aDbZyQZ445Nr+WhChUK3v/woFjjo6WhnKHJ0sO+Vy89WixmuKXLtZ6C3tcWuNingAa/hxHBX&#10;q0XDEiWUR+YzoWopoZRAQj5w6vi4w27M54sswC/VGjgNcmlVqhaGJgcQAVvMJ4v5tFLGuc+aMsWy&#10;UsVqJJQs5WGQ5LFlIZOf7LdI+FydEWP9OrJe/c0Hn7/3/s25qRBLaDa3ajSjyCYpESBvtzqhakHQ&#10;yDnljIiJ8+hIJhkkG0EYyoh5JbteUEn7pDxiZ20um06zFKBR648fP43yhYVsgY/AHN9p8TjcbqfX&#10;1WI1mGVidRMD4okch8Jarc2gd0CQUMSXGDQmkUhaqREyuYGkBIFgBkbkC4s7uRyhUltsFhc3vIYA&#10;Si5DL148MTLsGRpwX7hwtIY3bj9c+vl7H37wydd8qeIgHF9c398NRMORsNvrMhrFZ86M2W1alqW5&#10;MVCtTnEWu9Gi5fF4Te6BkxIJAkMQy4KceUCxTCZXqmMACMrKReDAB8TjpZ39IM5RNjG8Gw4UCgBW&#10;q/h2Ehx1Y/nwvZntf/lk5mfv3cgXK1ark2iiAV8eBDgDGHs4teHpGj96fILj0wsr0zI532HXySWg&#10;0y4/PNnd1eaWi/lj/S1/9uO3O6yiLrusENtYX7xrUPA7PGazVpFLlrc31+PJtESua9JsoVKnGKCB&#10;E1itzud2Uqv2OCxDra2Xz10kauRnX389vbyAUw1UCMnkEg6DAqHw8urO/kEsl6mZ9FanrUUsFGYy&#10;Ka5oK81aqVHlkoSDSKVYmIr7y6WIya7SWVW7wQNaAArlCE9AGvSSejXP0oDfnyhiGMUjVXphOLyJ&#10;VfNc3601s006Nzxi72o3c9dJp+pSGV+l4fGFDYKqh4LA6nIAbxA8PiAR8b1eUVu7vVAqcocrQuUC&#10;VGEy2Xg8EBFA2RxWyjP5Al6vsXanq1iuxGIRAGT0Bl2xWObxEYWCp1ASo+NOmGX8B8ntjWy9Djep&#10;Wjzra9IlkiEaTapQbAIgWq5gyVS5UmG2N0MggxB4HWCBiUmFzkin0ptmM8KxinK5uLaR3dr28WB5&#10;KJDLpDCt2p7IlGRKmUZtunPjQSSYUMj1DCRYWNvxp3IsT1QrYXqVrsPZwqMoEUTLREh3p6elxcX1&#10;s1w2XSjmOC6rVivlcjnM49dqWCZbZABEIJRiTQoCBRTD4g1WoxPlsjsqFZTPpkuFJl9gLJRYkgUh&#10;BEwmybXVVLbIMrCmgrFrWzt1opHMJPO5SrFQw2oQS4v39qOJTE4gldMwKJIK+npbS6XEsaPDf/TH&#10;P3zx9edrROWrm1d3gvs0D4jEwvv+4NzCwtzSBofkfn+SAmp9g2qLRTg52t7f5e7pbKnWk02ioOGk&#10;gYKPU1iumOVQfmx86MK5wecu9LzyYv8335x46XL/85fGXn5x5O03xscPt7tbVadOdz377GRvnxdC&#10;gb7J/sFD48fOXOzqGX/m2ecuXjh//vhkX6sjGfMFQtuNZrVYzPj8u7HQfiYRwIqxrhbjycNDlWrh&#10;7sMHAChIJ6rXrtxVS2XjfR3/+Dd/8p3XDh0ZbCFrjVS0sLG+k8tmDRq5Qi5eXt/2xzIavVJnVMII&#10;PxZJ7a7tYRViZXVvdmH3YC+zsxXdXt9vNhsiCT8cCVI4c+/W46ePphmK1aqVaqVsdKTPZNIdBKMH&#10;wcTS6l7Ahx/sxPiwhLN1PE41VSMSvgO5gK+Vi7RKodepbbUr5XxqvMvw+sWRt188BjYTZh1azUd/&#10;+8EnRp2MpIC7d7b2duIP798WwfVDg+6hTuu3X3vm+QsDGiWfxhu+/b1Pvv7iyr37T5fW9JY2vz8r&#10;EenMRmMynsZqla72thLnti5sx6PFdIZ++jS6v58TitQtHtfQYEdHizUdCqvFCrFStRcJ56tpkim3&#10;tKifu3DMpjdk0zmDycIl2KHxscmx8VA0lK9WGVSxnyjdeLg0s+K7fmvhyysPxVJlf/9YpcR79NT3&#10;3m/vf/Tl42sPVh89XTt54nBvrxuWMFavk2Dgd979pNqgNRwseDqyxYpMrRw73NHdP9SkQFgg7egb&#10;AFHRJ19+uba6VqtUSBqORJPuTne5UbI5rLBAkC40Z1ewrZ0ECKulctvSwt7P/uFfFu89Gegb/E//&#10;17+zKBWNTLzbZfj+2y+1uuzPPnPuu995mZvAjA/3dLU6qUZBIqBfvXzWpFOUisDadmVur7IerNjc&#10;rQBD26xqCKawRv3YsROjI+PBcNIXLbJIXaMRdrZ6pmaW0ularQyFfQX/XqJRZSpFplICKhV2Yzu0&#10;uuHfD3CRzsbTKV84Oruw9u4Hv715Z4pzq2KJwqOn82K5qo4zco127NgYDVMEy1jtTrvDxgnv82f7&#10;c9m9bMq3ubGSzkRpgEwXiAqOb+77OQRQyg3hKJvMY48WN+o08WTmabFSZFkCAlm1QmLUa3C8sedL&#10;LG+FWVRdJ3lOq3d8aESqcu8Eytfvrmwd5BM5YG5xTyxAnCb56IDmRz/6br6A/ef/+q5CIWMZotXp&#10;2d3YgQCgvdU00O2mGxUUEHz1ydLUwyfPnjt5dKjnj37wXQBAPv3y5n/6//xvrAmcPDJhVRn4dcHL&#10;p185MXxqsvfwofEjFy9eOn7izLe/8Z3f/873337llR//3vcmR/qHBrp2D7Y/+vSLjX2/QqP0hXYf&#10;P7ouk8FKqai3qx+GZTdubV+9PZ8rg2ZzqxCWyfmaUiR/ZnxkvBfACsD+ZhgBkTpW6+5w9fe3mp3Q&#10;frBBNAoOE1ArEEKEv7yS2NqqUySkUggNeqlUCqQSwJdfbN69XVpYTjWanBymKIqpYxjI0jDEqFWo&#10;06HHakA6XXY6jG6XTqPg83k0goCBUPLx9NNyvalU6sL+uEqqpOuEbyMu4UvjkdTB/joINsOhHR6P&#10;NZp0qysrGpVyZLDn8KExHsSvNYFQpnAQi8Es1e1ugWHh2vpBHSMYlkV4AAMASqlGJFYtre/HciWM&#10;YqKJpMVkNRt0Dm6iZtQ+f+7E5WfOvPHSa1K57oPfXn8wvXpveh9nRQajA8O4ZSOtrZ0CgaDRwIqZ&#10;nFamvnz6zHdefPXs4TG2QSRjyfnFeDKb0RvNP/37d9Lx/IXzJ4fHBt/+5lt/+qe/95MffONf/d53&#10;D/UP9njakpHY8pJva4fM5BiKgFs9nZlM2e50K+XCdDKI14BnToz/77/5d//2T777k++9fmS0T4oK&#10;QgfhnbVdp7W1ta3T3dJhdrZv+WNLa5vReOrm9esP79ydf/pYykf4CK9YKEci4Vgs9umnn+a4Rz4z&#10;vzSPKsTnLk/2jw82WGo/7If4MKeiIYiNBvxuu1kqFWuNeonVDGvVepdFY1LyJTyd2cQgwmgiX+fa&#10;BgGKVY6ZpeC7v727shHjfINUuOjbiO0s+qpZQCWyBPcSIV8qHErLpfpyvskxumAwu+NLlXFkx5fQ&#10;m1xjE0fGR8cPjYyMcyc13HNspPvCiclnTh09f/qIu0WrUML2FpXRoZhfnSHoxsH+5szTO8VMgKgk&#10;HUZ5m8usU0mOjo28evGsEqaceplZKTPoLAyLwog0FE4GQpFgOLq5vR+JxkqVIioWLC4scc/tvd2t&#10;Pd/1uzPpAl7GGm3d7Y4WGydXtnd8S2s7ICKo4USxUm4QDSiaTK9ubk7Pry6v71y982B2aaVWryYT&#10;4Ws3v77/8M6DB/c4B1qtFBt1itGBtu4256Gx4SjHgNa2jh46cfL48c7OTolIVK9ULQaNQoKmo4FC&#10;JlCtRguFUL1RUCqlx44fcrkcm1sb6XQSEcC1RlmplbmcJiGKCHlAIR8PB/dIEuOWHs9kzU6LTC1U&#10;qvg03cSJ+rkLR/oH29O5fIPlS/X2nVgmW642CbxRK7BY4cULh8YHXAM9movnJnrbXRRe5cEgDwBF&#10;PCHE8A+NjSOA1GJqtZhdId/B7kbQqkdVMrK3z9reYerpkp47P/ndb7/w9tsXz50/MjHRCwFFrJas&#10;FAp6lbpaqHz52VexUOzOrbtXv/p6bn5WLhNNTgwO9LSdOH747Nmzp8+dHRmb4IvEME/I9Rud3mgy&#10;GY0mo16nIygqnU4jfIFEpnrw6MnW9i5JsNFIcnt722Iynj59qruznWrWyVppYqhXq5Z+45uvnTo9&#10;DMOAQiFOpaIcFrd6PBzAy+Siai2bK8SWlmfyhTRNUBvrwUcPNze2tznG3sBIlqWtdqmzxeSwOyAQ&#10;SSYzIpG4mCshAOALVKo14MRxt6fV5ff7FSoZLABgPjA26hHwpYMD7U0cTmWrIqlEpBBmC8CeL9PA&#10;ken5TZKC8Ca4tRVYWN4MhpKLy6v5YpEC2GQuBcHM5MTQiZNHllfmpp4+LRcL5Xw6HfUR9ZxCDBjU&#10;glabWszD5Dz82FDbRL8FhQBOhoqFglq12sTqMMgiAJ1JRPB6+dWXLr58+QUxKnz04PHDh48pkjEZ&#10;TT19vU2clMi5ZgBoNcaurj4+T5JJl/zB+P6eDwAYp93qtJsFAl4kHgtFosFQCGKBob7ut958tZDP&#10;fvLpp3WCWNvYkkqk7e1tBqNRoVC57G4YAA64aXMkEouH9AY1t2yGpBAIjMf8VSzNgnWzVQdznm65&#10;wuOhxVKDkL1zdgAAEABJREFUJECDERKLJTAEpVJpbm0ed2suW9RqtW63+/PPb009natWsVKtwO2f&#10;IOFAMKlUKvv7uwUC5fLSHk4SyWx0YKgVhIBkwo8KSKMJHhlp1ajkRIMuloBypQkiMLeL1fWt23f3&#10;KJaUyiX1Rg0ViVkArdfoeDTDHe7hw5MOl6CllUunQjpTUCjEHPjabQ65CqBpoFLGatVmMpEPhZLt&#10;bV0iiQynKA62aBD6p5/9IhxJ4iSVLVUKlapQJErHEzhWk0uFBh23UglJ07sH+1tb24ViUSGXR2OJ&#10;bKmcLRY2treKtQrLshRF0TRNEESdWzFLoSLAYBCdPT/JMnVOBnR1jiRT9Uyeo++czyzQqNXt7d00&#10;IN7zxfKVhlCqbOvqHR474vNH9/bDOAmub+6W67hKp19aXclms94O7/MvPt/V6fV6HJHY/oOHt6KJ&#10;KCd1iqVCMh7VqfWvvfwix6Tb2zz9PYMjw+ODg8Nnz50+deI4DwYe3L0diYSbBMlB2/zCOsPyKjUy&#10;X6hx17//8ClJg3vb+8Fg8OGD6c3NtZXVhZmZ+UePZ/gCwOU0FzPhlYWpcNDf1zcwceio1mgPhZPX&#10;b96Znp796MOPfvP+bx49esS56dFodIezkf3Reo2qcMtWa/v7+3k83ieffH3z1kaLxxFLFKt19s7t&#10;xwgILc7OBfa3Lj97wqoT6+SAAgUgokJimG9nC2SaQgFs1CtBiE4l4vVaRSoTa7Tqg33/2vr2yurm&#10;nVuPNtYOlCp9rdbo6+k2GfS5fNnV0sHQ0OzM4t7uwd7e9tbullKvFknFiVSGw1gJCghAVAgKbCYz&#10;DwBanfrOFhteTrF49Q//4DsDvR6jSvDmC4dHe51YPlzOB44f6jt9ZNioQF+7NHBspOP1C95vvtRz&#10;9rCz36uzGngeh5ishpXiJo8ts0Sp2cjabdpGjQgeBH8Xh3iMoJDNrYBKIeMEJAQQXPW1OF2jI5Nq&#10;lREEhE0S4KzZYoXQ6EzpZCKfTVerWDZfylXwtd3wTjgXyVRrNRxg2I6OjsW5RRzHJSKxSCBaX9ug&#10;WbBcb959OHvtps8fzEZjOblC19s3plAbV7f2P79ya2E1I9PoVvaS82u+LV8cEarTuQoLi2yutkAk&#10;Xq7jpVoDZ1iCpBEeVMfLar0U4QF7e1syOVop5XZ3d2FI8Mwzz+m0Jn8gojFYM9lqpVrf3/dl0gWs&#10;ycA8YHE10NU7eu/h/L4vubi0/dFvPv83f/rvFhdW33zl5T/4zjdkMLW+8LBSTIZ9O2tLixzcPHjw&#10;sFAsd3R0IRDQrBTdVuNQn1OnhyAEyJeAcCAq5MnFAtXCnG97B386PbO7s8WQgMsG6HVSs1E1M/cg&#10;GN3d2U0IBQKD1gBQUD5dFvEVyVgp4M+HwxjCEx0+epjjqgf+IATzLHZbS6tHrVb6/f47d+7V641M&#10;riCWSh0OW8C3PTv90GTW8XjQxOjoobHRfDYZDPrrRNPeYg3HY4iAJ5EBpUptP5gXirmoK46fGFBp&#10;jSqd+sTpYyfPHpUr5WazWa2SxcKBre11h93pdLjGxw/XG6TRYAqHogQFcuI/mS1BAmETBzjWyENl&#10;qxs71XrtT//sD/2Bvb/+L784eqSPK4393e1ULFYp1Id6VG2teo9dq1VJKYp8842T//E//hWfjz64&#10;/4iLuUFvafG0q9UqXyDEgRvKkxbSzYi/mIqWdndCoWDy5o27Dx48+PyLz6enpmampleXVp88fvrZ&#10;55/cuXtjaXWB26lSJc/lU9UalstGQqFAKBgYGx4+fWpydn4nnsjp9WapRJZO5SPRqEqJuuzyyxcc&#10;fe0ehAUDW+y77yymUznOJO7ukrlb7K2taoUcaDQIiUgdTwA8noyHiFVKtdUkEImAegWo14FoCIhE&#10;kvlMNpPJQCzjcmrIJpCIRLFqw+1WoUKAaOT1GgmXSMsri/lsXC4DIIQ0cTHWGUr5aiqe50FCqgnU&#10;SoRMqkzE8tlEuVyoFcpFFqIqlUIguF+u5MxG7bPPPKNR88Lxajpf4kSAVCxiGVCp0oEgEgnHVGJU&#10;KwEkQh4X53wRz5WaAqFUqlTtB8KxRI6gWIVSw0eQxbn5X/3q/X/66S9C0WQsUVYpeEadmiGZE0dP&#10;XDh7Xo7ys4no4tzTeGg/sB24f/02i9eff+bcYG+3t6X1+PGeX/zqA6lKn8zX1HqLWqsfHx81GPXD&#10;wwMeh0MjV7S1tkIA2N/bc3hikDt0VChvNqgvPv/S78eL+YpUKhcJ+X/ww/M9XZ1379x58ODRjVt3&#10;Hj2evnn3wc07jyplYn19d3V1XSpX1jAc4YuwJlGpVF5++dVjR45zNKaYz0skEs521Gr0ZINUyCQ8&#10;HgwhoEwpG58Yfu21l1vb2v7NX/xFOBaB+bxsMVsoV+plxm6yYLVanSRj2XSDak5PP81nsjKpguuD&#10;y2vra9s76XxBrFRzha/QWW89WJeqLBBfxgKCbAHb2Y0uzK0XS7hO57DYXJcuv9Le2UdTwIP7M9eu&#10;P5yb2/rNR199/OnV9z/4ZGV5Y/rJzPST2c2NXQ4ZKpXKxtpqIZlxGq29nQOXnnvx2IlTnd29F1+4&#10;fO6ZC89derG/b9BktQAQhNOUxenqGhxEUGEmnTMbdCMD3W6XIxyLc+DDRyUwjHITMwDg2G8ex3GE&#10;B3O6wR8OxZJJFgS4Br2157959969u3fT6bTVbpMpFXqL3e728IRyqVIrkEhwkoCUduf8zn6docOZ&#10;XLZaLzWbdQLjiaCxyf7RiR6dQdTX5/K6dP1dNqNS+NyZwzI+vbo0FYqH7s1MZSs4C6MUxQYO9h8/&#10;ure6OGPXy4+Mdx4+7Jo85kHF8Pr+3gdfXklUm0fOPKuzuysEVWcYmVphddu5QLM0gCKM1ari83EI&#10;aZqcFhqh1QZYJKOL5RwEsxierJIpZ1d3tgHuRMqhWInkolKtWDXKb7z6PNPMl/Mhu1G7sjC9vLQw&#10;2Nvx7TcvnDjkHe63drWZYJxMR9MgzN/xHbR1tZy72Pbci4cdXrXCKNWYNVWsmk3H+Xyyged9YZ/S&#10;oHz5rdPHjrZ3d5hRBDx55BiX9O0dXahQLBTL3G43AlOR4FbQt+7bXeMLgBav2+gwMzCkMRi97Z2c&#10;LnN6HXaX9fjp4y+9fHFwtKetraXWKNbxstNtQVCIZWmVTForldfXt5oNopLNd3naK/ny/Vt31hYe&#10;PHt2vL/LcWisSyUFw77lVpfu8ESfRA5SdJWmqP2dg0wyS5AEQQAMA+A4QJJUowk0ccxgUqrUwkgk&#10;TDQoqUgkl0gsRrNCzueA6dgJp8UqkkkooRhUKSR8PiIXi4t58u6t3SczB/cehuansxq5Q8KTifhA&#10;sQAsrQZa2p11onbn3lQyXZPI5TRHEWk64E+SDOL2dlvtdqyBX7l6PZ2r1bAmVsd3thMb61ulepkE&#10;cKVKrNeI+r1WMVOCa6GJTuNIh5muF6VCWC7mSxAaamJ6mXhkoPuN1y9lc/Ebd28HY/FkLiOXyzUq&#10;FR8RxOOZUhEr5Osra1v+YMQfiGzv7RfL9UK5Ua42YBAsZJJCGNTJJXwQIgiaZNlDR4/YLdabX91c&#10;XdlnaCHMCqwml1ptiUSLX11b3NmLhfwRugFoJQKLxkjWuRApsCblcrXAIF8l04AM29ffrtPw9Wo4&#10;EqC3VyvRIO73V1Ras1Aq5LZfq1URRFQpkVxj6O3t3d3Z8Xot3V0dVptZLJfJ1RqMoFmYr1ZppRLl&#10;6rKPpvkKhQprZA0W8NKLrSjahOH62HgbA1R4CM2putHRdorh5jdQtUZxIxE+CvCErNEmQ4QMRZOl&#10;Ur1YwtVqw9TTNbvdrtNreAiL1SqlPADSqIAvVmt0PB4iEgpVMrHX7dDq1NV6LZNPtrQ5+sZ69uO+&#10;+zMzqWLNYrNjGMYplnIpLxULTCZdBeP0QkOilCOoIJ7PwAJUpdFweciJDw5Jc6XybjCYKmb0Rr3W&#10;qKVJnGMnOoOWBmiMIEkaEAjIaj2bL+UREH1we352NiQUKSiGRfgClUKXy5UiyWSVILzt7cdPnwtG&#10;igeBjNHSwhNIS5Vik8abDJ5Mp1tbXD/6gx8+f/mV3376pX/PX8plCawkF/PoZiPsCxQSyXwsEw9F&#10;C8kcQhK9bmd3qwsF+StLB1e+fLKxtNuskelseWn1YGkl0MRl+4Ha19cWZhb85TqCNXmrW3UCF6Ii&#10;I4JoGJZfKjONJmgwGTs6PV5XN9Wgh3r7v/n66+2tHQc7wc8+vLUys7u2uB7cDxQKJYvdJZBrI5lq&#10;LJUrFLH9vaTfl386vfvk6f6NO4vvfnT7/tR6/8RoZy+gN8q3t4PziwGpSjI0MVTByBs3Hj548OD4&#10;sdG/+c9/9D/+6jv/+U9f+7PfP/fqpaP1QlKjAE8eHmAadYmIL5DANbJucltkOplQhGo1KgiGEB6y&#10;6w8Gw7FyLr+9tn7j1uz1Ow9394JqrZHzqJoUsBfMMjCcy+WZBpMK+3vazMcnRzQysUosEfPgY5P9&#10;7S26gR77uVPDmytPHt2d5gEVs07E4L9Lme7utjavQykAR9odz58YbdWAZ3v1bx5v+9bFkVcvDJ2Y&#10;aLHqgW++cWKkz/bKc8fHBr1Gi2J8ouvPfv/yK+cGPTbF/TvXAv4ghVMshf/g2xcUCgFWL6BCvkat&#10;GR4eHh0ZP3bipNHRwkNVgUDabLBpDUYaRRt8cY3lmzzDt+aiv/56qdqUpzMNfzA0cXh8ZXZhZ2Xz&#10;nXfeu/dgfm8/ur7hCwVSh8e9r7xw6Vtvve602xiG2dyO/vYzH8gDfu9HR9q6bTwREE7S2Tr7V//z&#10;/fvzMS4vfvvpHV8gMjkxEU9nQBiKJ4MSKWTUo92dlqEBz4lj/WPDzlh0w7e7LRFK1jf2v7p2e2F5&#10;86OPb+M4v7N9LBJK82EBDwYtRvSVVy/MLC7OrGYUBtvoxEmBWGW2t8zOLX3y0adqmfT08fFnTh+y&#10;6KXlQppr2KlMqVRhUIlx7yDF7ZcrdiEP7O+zvXBh9JVnOrpdwNZcvZRmludigX2AAYDllZhKBP/7&#10;P3n10qkTPIZZXVsg2ZJYBly4ZLeYUYUYlIolIMAr56q9HQMOc2eLq723e4wHS6vlptlke+bChaGB&#10;nr5e7+BgW39f2/jYQHdHu1mnFfIBl11PYmUUokOBXbxZ21hZeXD3Id5k13cCaz7Ou2tkixgqVHDb&#10;r+QLRg3fYNSXqqXt3a3t/X0UZY8cGcCbFZykljc2l5bmWtz2Frvz6YPH1WIBr1UgEkslIgq9TCjn&#10;yZRCh8OIImyH12Y0anRGQ6yIHb/48uLG+tLKYv+QlQsLTZJOu0Wj5HvcgldfOdbRqt5cn9WqZSfO&#10;nhoYH13d2fvNJ9fuPF7ivnIR21jZ0usUb77+EipSXr81/fXNhQezO9fuPX0yv/zZ51cfPZwhCGpx&#10;cX8/GFzZ3r3zaLZQaXq9nmNHR/p7WnAsl4hFKsWCy63s7mtzeRzlSo4kq94Wi8dprBWL5WJOpZYp&#10;dLJcIze3veBoNzjSo+wAABAASURBVCFITSUGdSLZWK/ebADX1qK7O3kUFS0shBo4JpZCoZCfovH2&#10;dhVO8gOBwuZqCKCAwV5zd6dIwAOaGGDUGQEAUKjlIhnc2+3oapOE/el8rlFv1jxebUerDQHIY0dP&#10;dHd1dfe29g843HZRrRLe2ViRy9Q4DhmNnpYWT6mAk4RUwHPUq+Lbt/zJdJ6H8qoNzOrUJbLJX7zz&#10;3uOHd0GK0allYpHSaLbrzOa9wG4gnCiWq3qVxmFQnxjvBpkqALBmo/zN118/c/a8Tm8bO3ymo/9Q&#10;MFX94Msbf/N3v1hc39sPhEpVot5swhDw2jOHh73G3dXF4O6eBAZRANfLBc+fO/r6C+df5sr/lVGV&#10;mplbeNDX2354YoRs4v/9b3/6T+99emtq/uny+m8+++w//tXf/PX//T++9e0f/uLnv/rqyq1fvv8b&#10;gqHVGvn/9Rd/fOzwoZWlndnZDbvVodMBW1s7qWTZ7eyGeeiVG3dD8fqWv3hzeuPW/KbRO5goNb+6&#10;fufJ9LJCrc8XyxROqpWKTCpZLBY4Hry772tta2/xtputdrPVKhaKqpUKl1Hnz5179tKF1tYWlUSy&#10;Oj8f3PdlEyUAgFCR0GQ1uTwWu12pVeuK5XqpWOLSNZOMuaxOhUhtMLhi0QzDUCqVTCyTSuQyg9lk&#10;sdodLWaCAWUanaOzW+vylhggmitEM5lYIWvxtFAIfBAKra5t7+74Wl1dJqMrl63lsgSMCKsVQi5U&#10;+fdjuTJ74/7il9ce6PWuRonORqoKka1eQZsVNBwslmqkTG3uGpjs6j9qbx0cPnbe7B1sCuQEKmfl&#10;GqXNk6rioUxapJQPTRy2OVsQBEb5UCoRv3jh/EB/t9fjctqtZrNRb9Y3WcrqcprsVk+ba3Co78jh&#10;SRFfwPX91Y29hZWN2cX1nYMQZ10nkjkGgCCLw3no2HGd2aY26GxuJyoWERTdbFLLy+sAgHR1dloN&#10;Bowrmkyyt7udImrXvnqfIrI2h7Farbz/6+s+3z4MQRKp7N7dR5wQjqfjYglCAVUAaZBMc2hstKOz&#10;J53NX711K8GpIqVSzzmQPD7AQpy3ByOAXCFFhcjQSI/dYRkbG+OGL9F40mpzUDQkkshRkZSHKisU&#10;UiZ5qVxZKpIhJCmCaLtesbO6kEmlSvkShRNuu/nf/OsfTo53M3RdiEKrG8ssBCql+v3t0OLcYjqd&#10;3t5dYYBSphQQK2CpWlTHq4cmBzkIu3Llq63dnU+/vvdw6m4wuA+ApM2iyyYjob0tbnTQrBUGe7u6&#10;2jxvvPLij77/7bdeutjhMacSe9evfHz92qcAS8pkElQkXNvYuH3n5ub62uLi/MLCXKNRHxjoezrz&#10;tFbNPX+eawDdPR65WtpUCOm3XnteJuSH/ZxLXZeL0VBw9/iRoU6viWykPS4uzdTtbS6u3UbCu/Vq&#10;4sTJPg4OFDJWKgUnx4e1KoVCBVisMNEAWKrhdkmyWQBvFGCQ5BSOUq3m81GGBNPRfCZJjI1bebw8&#10;BBYZulKv4oUihzc1j7vFvx8qFYFUksKbQDoFhHxJkAKadYCkoEYTkCsV3HZcLR0iiVKpkBdKqVod&#10;tzq0UoU6m+MajwinGzhOyiVig8HEgMDE4d72ga7FzZVwJp4rlDjk3fdzMSQ62h12q9ZmNcqkQqya&#10;r5TSJr3o8OHO7/3gtaPHh+cXnybSMQACK7U6zOOZrBatWsMdYtDnl0jRRqNSLmarlSLWKOl1eoqk&#10;hHwhhVNcVJtNrFgs1OvNVq7i2zsuPnuJ4z6BQESntXBYJlHoSxVsa30z4gtx2p0ggUyuFgoG7RaF&#10;TiMbG+03aHU7O3tDg8MKpdZt9/JhaTpT3dsLaLXKZ84fMxkBo04KAdJ6jeVuQZDNaq3qafFyihmr&#10;N5wO98ryFt5khXxZMpbMJDMMwzZwGmswSpVZKtOvrweadb7b2SkUi2tYIRrfNtvE9haFt8sokTYC&#10;/tmVtalyJVsq52AYAQE0k6owAKBW8dOpLI7jJqNJqVRjNYIP8be3Y4eOdKUyAaxRAECqVCrIZADX&#10;+cQC5fZmoFCkABgWSoRimRRrUpw/FwpFDQaDP+gLhEKFYgWBgSb3yUJBKhF4W1xSiUghl/P5PAIH&#10;NrZDAASTOFUolWoYBiOwRCLhgs+xfJIkhUIRDbClQl6pUoAgKEB5cpVYIAQmJ7nEA4ulDALy1VJj&#10;IQXIJEC9jqlUaq1en82lsVpFI5dJRGhPf18qUygVMK3aGo5wmhlJ5rItHS2XX3r+j//1T8aHhuKR&#10;6I3r17mehPIFCACuL63OPnmytbZWK5W5NtnX0+dxtPIBPl6np6YWvrpy58HjxZ3dFJ+vNeqdep21&#10;VqeKlWauTDZpvlCizmQb6SwmFCkZiNfTZS/kGzKJcXM32NU79MY3vvPdH/z4rW9+p72tb2t9f3lu&#10;fXdrl3ODPvn06t2788uLu3s7oVqp4bA77BZrqViZmtpNp7k4y1iW4fEkQhFnqskEYhmH+AQABKKF&#10;e4/mxscOScQyLu4kDSAClGQBncEEImi+UP+Xd9//+Tu/nF2Y3+Ja2caO1Wz95ptvHB4ZaFRSXV6b&#10;XiMhmiWnQ+Pb36hVcwhM0GRdKOIpVKo6TiRT2K2b90aGJ1wufbmMc/pNLhFDICuTSPr72xkaaHHY&#10;XBbZuZOTLzx3plbOXv/q04d3nuK1zPL0HbyeEguprfUZuZT3v//mx2+9dl4pR6q1okIl56OwRiUf&#10;6u+zW82NRtVmMdktOgDACRJjWTKdThIEsbG1defe3dnpmVgstrOzw9WXzaQ/cezwM+fOvPbaKwP9&#10;I8MjYy12O9moed1WjVp66sTR9jb30cmJH37vu6+89PLbr7/94x//5A//8MfnTp96+fKLr7762rlz&#10;537vBz/u7h99/uVvv/jq97v7JkUyXaFSHxoaHRudRGDU09Lx0osvjI5MqOT6Z555zmaxz8/M/93f&#10;fvjJJ3PRWIoFRQAIjE30CyXiJo5xFASEAYvFg1Hwo9moWu/J5WmRSMcFXCJROuyuSCzBpaZCIWUZ&#10;fHNlEWIoBAK7Olq//Y1X29tcjx/OnTl51uvxcPZQrYyJxEquWrE6pVGqe7u7TQZ9NhHTyIF8OuEP&#10;HCQTaZIEmiQzNbf4d//005XVpbZW13e/+frxwxNjg8PjoxN9fX0kSfBQgcvj4bQsn4dKRUIGxwa6&#10;vEfGBq1WAGSF5TwFsAAPBrweZSweYkk6dBCcejBtMphsds7WlvV1tyrl4lgssbcTZUgJS4trZcbt&#10;8h46dJwF0SYJ292dUqUxX2o2SICrWSNX2AaLVKZJpotOTzsqEnOnxo16XA7n1sZmyB9o87R2dHTh&#10;BFisENFUZdeXIyjGwDmNZtuhibE2j5UPERCL0QTucapPHJnMxOPVciEejYAMI5dIGhju84eHR0bP&#10;Hjsi4gEmvZwkitFoQK6QqJUKvUFbruT5fESr1ZZq9Vfe+BZGsFwrP3v2rAhF1lcDkUhEJVcolcrJ&#10;Q+Prq8uJZPLixZcMNs8Hn345v8bxjJVHT+ZC/iRWqUBU3WWVQgzODZdeefHF9rYObszLySSAL1Jo&#10;tCAIDfX39Xe0TQy3cPflwLB3oLezu6O7p7O9ze3x2FocJhmKoAIeh4cMQCqVEr6IJ1eIuRZ84fy5&#10;3u4up922u7fJF7EGsyaWLAAAk83maKom5CEOs1MmVLJNSKeQZNO5Fq9UpBA3CQZFhSyDczyvgTVD&#10;QaaYA2SoRC0VccJYLQM62kQigbDAGby1WiTeOPDteb2t1SpAU2y1TGST2VIx26hj89PLpVKjnE9b&#10;dcqB3rbhgR6D3sDnSVhQuLsTkElVKpX6/u2IfzeJIurezlYKYz0Ot0EnSaZScpWKBoDOrvbxidFc&#10;ruIPxEKJQoMGvvN73zFZFSAM5UsFjUopRfl2s+Fbb1w+c+q0TMQhCbm3u3/16o279x/OLC4m09nW&#10;dntLq1EmF2pVQrkIlQmBgW5vPZ/u7WzDG5XlhdnJ8eH2VsfU47tTD++1uK3//i//zZtvvlqpFsKx&#10;cDIWbXG5c+lsIVugaECuVD174bm33nrhr//qz//zf/qz5194bmR4pG+gf35pgUO227fuLkzPHj80&#10;ePH8kTa3e2Kk36jTp1P5crXJwZ7H7Q2GkuFYTmfxXHjulTpOao2Wts6uw0cOjY1N6PVGlUopEqAv&#10;vvji+fMXcBxXKBQ8gdDb0aYz6rmLb6ytcM50vYLdvHHznXfeCYUDjx49qlbqbrfn9dde6urqffJk&#10;Kp3Lh4KxYq5UK9VEQrFcLmdpyuNy26wuhVI382R6eXlZLJW4vW4WgCgS9B0ENre2MpmMQMTHSZoC&#10;wM7+QQLg8SXyvtFxiUrn9LRFY4lqHSuUy8NDozjJrK1uaFUGqVSAgIhUKtnc2BWg0s1dfzxDEAwk&#10;12j3/dHrtx4ZtXaTzkHgcCGLRQLJhYXVD9//5L33P52e2/zg0xuPZtd2g+mHU8vpXANCZAKBmhNy&#10;PKGsxdPp8rSaTWarheO53nyx6mpx9w0O6HQGDh6OHTt+9PiREif1iLrdbtDpVTquNAAex2ra2jsu&#10;XXrOabNz0XZ72mVyCQfyUHuLVylRFPJ5hmFmpx/XypV6sQkRYquxn22qYoGCEOa6u0EkkAQjqV+9&#10;/yudFjhxpG1t/ondonvl+U4UacYTUQyjzWavXGXdCce4jMYBhifiw3y4Vi3bDFqbVms1mACGQbnX&#10;ICS8n4j6k0K+gCaAar1OswxFkuVc/q/+4t83i+TpEy+ThDyTqe/sxAHWwbC29f1CKJGHGJKu5dR8&#10;8PhQX9/vVLdLINAjPNPzz7/69ptvoPyGREjSNOWLpNd2SpFEzR8uMZSQB/EdVtWZ0wPHjvc5HUZ/&#10;YG93e92gUwiFFElXN7cxnGAOH2lVKsXBYHr/IEaxNCpiXDbpRL/jx99/7d/+yQ/OHhv96Jf/lPbv&#10;u0y6Z88e/n/++s///b/5/edOTazNPX7y4G4wFFCp5K12h1YmGR4YbGttMen0v3n3/Ww267Ibety8&#10;ZyfVb1xw/NG3jtp0QDHlh5haMnqAY3kQxNo6zWo9cGS8vbfDtrGyWOE4T6HCacS3vvFSk0whSPr0&#10;SbenBXE7RM1KPhIIdLSZujvNx44oLz3bd2jCdeaEst1plqEoRpCwgGk2mplkPhZqGLXA5Iipt1uq&#10;kNFcu4X5AMMwCMtI+OCxwz1O+++I1+S4bXLMlojme7u6B7pb+SBAUnQuV6YomGV4bW2dSo0iX6pR&#10;DNDZ7SZJZm5h1+ff1WrEk5PDHe1eg15ld5shKVCH6l1j/bbWNkSiW96OFnGaEYvTtcbSzi73AafT&#10;ZjHIX3zucGe3QWtCQrnt3di602sjyCZfyEcECE3QLAXs+7n58rpaLRDwmjIJi/KbKjWAooQQRTrb&#10;OzvcHhHEa231Xn711RNnnu3pHwcRdHF5+dcffri1uWM02zOF2p4/evve9PZWqNFslgo5Aq8rVGB3&#10;v1cgRh0ttu4+O80WGIjDYd49AAAQAElEQVTSaPUc10+nC6vLu1gV1Krb6g0+RVEaDfrSy8fVOr5E&#10;IhQJJSIU5dKmmK82mwQnGAgSW1vb+uKzlf3dLNUUsSSiVmjq5WYmUdTrHFZrx537a0vLsUi8vLnp&#10;5/MgnGjmCxm5GtXa+GXc39Ym0WhYvrCJoHQ2kxXA4MFuCqsCLAuUqsTe/u/oJje0QBGRXqVnKOLE&#10;Sa+7TXP34e2TZwctFgOPhyikIB/hZZJY0JcTivlmh63WbErk6kgoxVD8UyfOBvyRW9enERZW8BGj&#10;UsbSOFZrKKQyHgwzNB3w+/OpCgIBSoUAgnicXSEWims1jGHBZr05PDDMYR/IsDyIVylVOUZSLJRq&#10;tUYul4vF0m63sH/Axg0zeQhPLTewTViGAm6L1WLQ8IVwHa+AQFOnFupkaG+rmwsex//0Gn3owL+8&#10;uMVHeX/+7//izW+9ZTKo56efPLh/Oxz0S8UiHKuvLq3OTS0IQMGh0cnRgcHe7k6NRhePZbiN3Ln9&#10;dGkpuLVXXtnL+xKNbJXxhTPb+1GxRKvU6rIlKllo7gbDDYJLNcDjNpw9czSdzOzshH07+xyOESQT&#10;SWRmZhfX17YfPnh65ctrd28/qdQoDAfLGJsvA/5II12qUxDQ1dPd292NouJapfD6S2O9HToYwlOp&#10;VCxTTKQy9QZeqlYACIQQRChB6w0gl8WaGKTRqI6fnHC421lQwBMItEY9yQgruDBQYB5vJL64t3t3&#10;OvzTX3z+5dc3TXr12GC71SCDqdL4QPvRkT6rTs4B16svPWOyKGRKIYyCKCoCIWAvULh68+H3vvv2&#10;d7957rvferm1xZCJBY6Oj0oE4un7T2rZ5PMXTgz0utPxg3o5p5DyTh6yXTozemSoq9NlMWilx4+M&#10;fOetl+0mVTUb4bEYyeB6q5EPIRaLbS8UCeUrGCyp85VSZ5/U2UuItQRfXWyIK4SiwqitbZODE+fN&#10;5o4zZ16QSA11EmgwAFdQdYySyBQNrGnUmVvs7qHuPoBoLM8+WZmbenDz6vUvP3l07cajG1d+9bO/&#10;mX167cH9G/GAL7a3sfz07me//fXizNNUOIwAgD8cZnhoS3vHz3/xzuMn8/FYliSo7c0d/04IoqAr&#10;X3712ae3/ftJnVao0QEbm5FkLDk+Zu/rP/nVlaccjxkfH1UKAZ1Ko5BKfvxHb3JSMJPHhSJLqQxY&#10;jfYHdx/J5dZSFWBYUb1KVsqN9bW9nd14sYQX80mtgn/saA8PJMf62l65eNigV1cqlZXNnd1AhiNJ&#10;MADOPnmok/PPjlmG23TNanp+7mBvb3vvwL+0mwnnS+FU9vqt29UK9sy5MxODg81CdnlhqlZLnzo5&#10;hvDofLm064+UKzSXEnub+xqVamB0RCAWQhAE04DHyqOaxUgUe/+jL+oYKxFpYuGSQe04d/RCvdTk&#10;LFsY0fT0nm7iSrHYpVTakqnkgwf3rl2/+7/+z5V3PvjyyxtP7j1d29pLVZvI/KqPGygVqoja3Bkv&#10;krF0dWl139PaYzG75EIlQMOr65uJTFok4zS00WazWE3KIxPjGrUyn8kmoyGbReo0owoJc+Z4n8es&#10;7fN6yrmKVqrl06TTqLXbWje3QqBAEo3F4uHAaI+ns92kUaFYpfDo7r0H9+4ZOTfBYAgkUiBfePbM&#10;hXqlur+1I4IEq3OLDNn43neeNemNJAkCgBgElGfPvvqNb/7x4k7mr//nezcerEwtbRcLZZUYOTTo&#10;+v6r50+Ptf7R91/BG+XrN67NTT2kicrl54bqVTyTz3d19owP99r1ino+fXxiZLSvJxUPKlXo1My9&#10;ra2NSDjW4uTojV0pFSpFfASCatWq0azu6+tkWIYB2HQ6xuHzytqqRC6SyyGAruSSQLmA6Yyici3H&#10;EcR8KiOF+ByxHenqI+qUAIW1BrVapyIISq1WsgzRwCqTo4ZvvHrGabRtLh0ABGxSS7hsb9SrqRRR&#10;xwi5ipfJ4SsbB3a32mLVjQ+6ERqoc9yRL4NAyZ3re0CT5ZBHrdAE/RGHo0UmVTWq1PZWJhwId3nb&#10;jx9yTAyPdLX3yIUKuM7oRRqlVIfVSLvZqVZJuUYmFIsQGAmFE5/cuJuu4Uq1+tLFczLF7y4pVapO&#10;nD13dPJoLBQL7h88ffzw/XfeScdjJ44d4lY+3NvtNGtcdpVAQHAgbFCLSaxxbGIYhiThSNZmMR09&#10;NilUCKvNhkgo7ursZhGoVGu8+94n//TTX8nVuq3dvZW1zUq+9Nql53/0zW9++8XLo1091WJhb2v7&#10;YGuP23mjXgEhkg+xnEpHeJLbtx5ilboY4Q92dYJkc3ywR6OUzCzOY3gjn06k4uFjxyfcLc42V2s+&#10;WRDB/Fopj9XKWK20s77JuXL7/n2tQePxeIV8QTh4QJJNzjBaWly5c+cWTTUmxwdr1RKHOXyBWKNS&#10;clXNWYF1nPKFok2aQlF0Z3OHB0uxOjDYMzTYN6hUcrsWRMMRilOqFrulraNSr1ltZpvTxrF2DCMZ&#10;GlIrtHNPpydHh9pbnTTZiMcimVRWrlB19g0Uyo1AMPWbX3/++MEMZ/O1d3Y1GTwUDUnkEoVM0u5p&#10;6epug2EwXchwr1itZq5ZK1USTjteePPNjtHRWDzi39sGGUatVGdjqcjWgdfhaXd7RSItQYtqTWBv&#10;J4TVwamHS9c+u/XRe5/Fo+VCGvvZP/78xpXbHMta39wNhdOcUA/FcoFgknPPWEbQ5ukYHRy9+OzZ&#10;V1+6cObUIatRXaljuUqdBRCuUwtgur+7TaFQrK0tY/WcXieGoqHY4OBgZ1e7UiU/dfaUWq9u6+iS&#10;yDT37y8+eryYjGaXFpbn52Y++/rztb1dvkxKAWypVODx+Twe1NbqPnl8kjNNCZru6emqVuvReGZ5&#10;nRuDxEgCYgHSadUblXK72SSTybgywxtYtZzT6mRNvEJSDZgPkDTFJRBWrXe0eUcH+lOxeCXbKGbr&#10;pWLN6uhc3MysHVSzFQAVSlUSkZxHuE1SjZiu58JUMyfkk2qVkMuMvZ2NYi5RyCVYpsnnMa1elQhF&#10;xALWZVU7zeLD423ckjOZcK2SCwfj4Yh/Y3Mtlc62entOnB40WT1imcTmsGt0FhiRQhDMxUEqFnID&#10;jEwi+ulH7+6vz7c5dXeuvIsVfAoZCwM1lqicP3n07IkT7V4vd/fHD2+vrSykk4lfvfMLHiK4fu2m&#10;zeH6xre+zV0ThNhCLmXWy/VaYW9XS7OWM5s0586e7O3u0mq1XDm1uNsIgqYo5tlnn1UoVIPDw3wR&#10;UiOKOpOUpjGff5+gGKfdu7PnhxC4q7tLJBbIpGKAoeUKMYKwNMAmMwmDWaLUyBEej2ySDAMYjDqK&#10;rNBEBWBAlVwjFQn4PBFN8RaX12PxkF4HHz9itZs1CrkYhoFsOofwEKVcKuTDK8uBzc3AnfuL127e&#10;xRr1Uyf7z551lYvxcj6pV/7urOocIpZKHPdaXp7PZBL5ai6Uiq5sb2ZKFb3JwRPJWb5IqTM2Saqv&#10;u2d4oGtypFvCw0G6lEr6GlRxc39tbm0xlslv++Iz88sqbhYpEPjD3LnUAQCAEebCs8e8XZbj54d/&#10;+OPXRsc7rWYNgVUzsdDRQyMmk/H69Vvv//qjd9//zdVbtwuVaq1RD0QjoVi0Wq/RLM3twO20cCjv&#10;djsZhpTJJABEc89oPMRCVCDoj0bDjXq1Wi5htbpSaVBr7Dv7aQIXhEKxSrWk1Qg72s3RWEIsERME&#10;USwWhEJps0FxeavT6wr5otMq1qv1fISvkCvX13ayqWpP1yhNIvfvzYTCFZwA8vlapVphWJjbS5Mo&#10;HzraJ1aA3DlSFHHp2WeNBotKpbGZ1QaNUiwAPC4jKkRpFtCqxc0Gq1FqUb5AKVO0t7WiIiiTC3nb&#10;RRIpgmGNaoViAZbPRwx6J95APK2d+WJdItWtre7Vq8TlF172BaO37szzICARzvIh5tSJY8lkEoKA&#10;Sql4sHtQK2eL2RzHojRS4ZGJiSZWz6RSLE5C8O/WCcHw5uZmJBTislGlUpWKRYZj+jSDovxmA+vu&#10;FPf3WqRSsJjL16psqUAIEInX1SoTizkrTCpGezo8Z04canVZx4b6jx0aX9tYIsgmh57cpf7n//rr&#10;H/3o9+OxyP27t5cXZphmnQdAnHpnaZZ7upxtJ06ct5hdOxsH2xt7iUhqbz/88OletYbb7G6YJyxV&#10;MUQgrzNQFWdSuWIgklpa27K53VIFDAsgrMlUqrUL58dHhrtT6VgilQYBoFbFBQKhRqXZXPdtbW0t&#10;rizv7m7BMMgF1mq1Azw+gPBlMsXp0xP/6o9/+OZbL7Z1ePhClDNdBkcPG0xmr7dtaGDgG2+/Ptbv&#10;5dQaReMCBKRwhiapOtaUyaD2tu5KGVNpdA63K18scTeFeKxYJq43iFdf/c65cy9yh8IXyAgSAHm8&#10;YDi6ubnOkSeLQfltjhQcH60Xop1uQ2+bFa+nhLwmg2d1ch6PqZp1MpVCGAolP/3o1xqlZGd7NZtJ&#10;VMuZLz77YndrOxzOZbNNBIZXN9ZQIX94qPfCyUOXz433urXdLpPLpKGbZT6Pfeeff0biuF6v15pM&#10;b37j7SOHj1ostmQynS4U7z55cm929qMrVz67dePTa9c/vXpneTuYLTKb+6nNg9T8auCffvnpk/md&#10;1fXIlZtP3//01m8+v/Pl9QfvvPvpz9/5cH5p64vrjz764u6X1+6vbQRWVw+mns7fuXf/9u27HNTA&#10;DCAR8ymaLJbrU7NzLM1MDA+xZDUe2cVrqZ3t+WQ6tL4xd+XqZzACtnhcbZ0dVpuRSy0cbzgdlhcu&#10;njk22dru0bmsJqfd6rBpzUbtscnx7fUVj8OxtZ6KBiNej8e3s/vm628GDsKPHk35DtLlWiOX57Ys&#10;SqaLIIT6fNGdbb9crhaKJYPDIzs7+6VSicOBg71tzlPc3lkPh/akEp5Eyj8IHmQKuFguLJXL4XBw&#10;oKd9cqzPrFdIxdBQv/dP/+QlqUI6PD5mcGoGJ4+TDHLn/vqHn358685NDlh+9Ac/uHTu9PHDEzSF&#10;La7Mh+MJk8OtNtgUGpOrxSsQCPQm3eGjYxxDeP65rpcunf7977/xre++8K3vff/ll18+fvyk0WwH&#10;GBQERFiVlUjUFptnbz+6vRfDKaHe5FHrtHa75YXnLl04P9jd3eNq8bAgR+TQRLIQi6b29w7iseTc&#10;wsrU9MqTqfVcAZ9d3OR2bXd4DXozTjQ0GjVfIKYokOvjz5w57bJasvGQ26Zx2eRuu0yE4iePDXqd&#10;JoBs/uKffhYNJDs7+seGx7hiWVrc2NrZ58CKU6ckgen1CgIre1vtRw9PPPfsxbGxMYFQUm8yBqtL&#10;JFXHk5n/8Tf/yANYiVBiMZk7W1sCe7sAACUzJbXRrdQ7AtHiP/78N4+m11keB7xgIhbi6Pg333jR&#10;Y9V0t5psJmkTy/Z0eh/emzNa9dxUpNVp+v0fvNxsNrlpVSKZ4LIIhmEBX8iDYZvFtL+9JpMKVAqJ&#10;SiErFHKNRkOlkI6PDaECuK+3xn5s9QAAEABJREFUvYEVSKZcb1SKpYJUwm9xWUVikVQqFUr4zSaG&#10;QoBUoD559LTH3ZpL5TLxFKeQiCq2urCk1yi4NxYKpXSyyAJ8zpQVouJLFy5evHABBsG333rr8nOX&#10;6QYjEYopgi3kS1aLlMCBaplkWJ4/XPWF85AAZQBEIuFz6ByJJ0rFUm+35vWXL+9vby0vbqs11p1t&#10;n9/vRxDYaBSHQqliofrdb3/P424JR6OdHb2tTi8KidKJ7NZm/M6dx0KhGMPw+3fvOu12lUa/5yt+&#10;9PmVx9PT3o52DmSeffYZi9V0/9bN+7dvmbQqgGrIxOjo8CAXn1u3biRjURhgNSqFWq122h06rUqv&#10;VR6d6GhvcS4vrZotDqxexxuYVme6duvutRu3QqGoXKO/zfnYM/M7B0GL09431KfX6/h8aGNlnsTr&#10;HAeYHBuHAXDgd4+hfK5SrmKhaCxfKtYwzGKzTx45PDo8JBcJiSauUMqUcnEiEebxYIVc0dPZ0cQq&#10;BNG0Wq3RaLSQzc/OTWtUypGRQW5+olAoYJhvtzt7+vrkcmm+kMvmkhubq4Ui5/UnioVMV0erTCLV&#10;6XScBZzNpaViyc7mRiafC0WDyUyyu7fnwOerN/BULAmzwFD/ANfHcaJOkIRWY9aoLHWMigQjQrGE&#10;O5RcrlCrYWKRTKHQ/OqXvxIg/DdeeyUWDm1urHCNx2Q2xxLpnX3f2tb2ydNn8vmSWCgKBQKxWKJY&#10;rsJ8JJVK+sKheDpFscD9x480Rq3D41JqlMNjrRwTK2OY0eFqAlCqWNnY2d/cPvj6iytRf0QlVYoE&#10;aHt7595BkIcIxsYmvvvd758+cq63a2h9yw/w5HsHiZt3pvf2ApFILOQPFbIFzrr6+T//y8LyZhEj&#10;OdsxEExsb+1/8N777/3q3Zmns5xw4vNERqNDrbViOKs3WF2e1rbOjr6hsa6+kedfeO3CxRcgDiAe&#10;P37K5yNavarSrG379xa2lyK5hC+MpTKFXD7T3dfx4uuXjU5Tla6DYg4FLXJdm7e7P1sqR9NZjqXj&#10;ZKOO5cRCym5UxCOxrbVAPkGXsoRGKs4m9lNhPzfHvP/4Cce3GhQBILRIQZ29ON4/3EYBAMwTHD92&#10;EhWixXxWq5FBDNne6urwtpIYfvzEM6E8uXSQrjXoSDhYziY6XEaEyQT2ntRLIboZVcrSDmsj7F9c&#10;XZqRKeSt3e1Wi8yoQbo82hYzz6Mhzo3pz520igUprYoXCx0E9rfGRjmc5dVxavMgP7MY3Q+Vn85v&#10;IjwZToLlOlFvUpFwvFps/Paz2zduTR/sc8pw/913vogF5wc6xE/v/XJ5/tbtG198/Ot3//mnP12c&#10;W5SLJCzZgCBSq1NyHPqNt9/69Isvb99/mis1QpGEyerly9tTmObpRuYXv75+/9Ec5+SBDCEU8cRS&#10;+ddf3v3lz76amYqki/DV2/MVjBYIRWKZaGru0ZOluyW8FI7nHj2NfvAb/9pWtUKibf3DyUxpYztU&#10;q0MUIJue3/UnSwvb+1WWcre7Q9EAAgGlcgMWArlSIV/GsxlycSqxt5FCABTDyGC0li0CW7uVru72&#10;1jZno1mSyMBqDSiW69lMEQQohYRDKyASB2AUIFlgcdHv3+eoYV6vEQ92uFRCwK6WA7Ua3iAaGK5U&#10;KXr6O7FmPRDiWGLT74vOLCyVqpVCtlDLVjqsLXsLC77VGQlQef7sxImJ/p7eNpIki/mySKi8+2Q9&#10;WQSSRVauN6vMpmShQpKMw2EVyXjJUqxE5iEpU8QzjhaLQs5Nn5NEI9fV6br69ZVCvszQgEShsLtb&#10;7N4Wg8WsNmr4MmQ3tCniw21OZ1eLVyaRcsqehhiZWsmZslK1hIKYSo1kGUTIQ9QqiUgI83hAOBJO&#10;JHNyuZkgUKFQvbmxzR0KAzbaOiwckOn0Kk7QUxTIEZ9SsZaMZ5sNyu6wCUQkyZYxvJnN14RC7ZNH&#10;q9ubAe4NQhQwGZUKOWC1aaOJokiqaOJAOLwulAJcL0okybm55O5mfmM5jpUbcjF6aKS1mE9ySzXo&#10;TKsrdQIHCbJJNCsCPhjy++pYCRVCVqcllUwf7McgkG+16QkS29rakcq0XMsHAGEhQe2sRsbHJzl6&#10;urqx63LbdDqDSso/eviQSMD3BX0cTQUZSi0D2lt0r7987IUL4999+5VE0BcNpYUIMjE+2t/fqzVo&#10;q/VKJBJCQA6yoCaJedo8R0+c6unp5gLutPNHRgxtbXKUxw+HCkRDxJBSiEEcVodIJBUKBHSjKuPB&#10;3HzpxOHjYyMjO7tbk+OD3/rWG8dPHh+ZHN3YWvvs009Cvj0xBKqEIjkq4igFH0GqxXoqUWo0wbUN&#10;//WbU7FkxWFrMxpcxRLOFwEcQZco5Z1d7hPHR0i6zoAMCzElDrMpOpUrcnPh8cnDHEFUSmGLQdrV&#10;btvdWZTK0Vy5wvKEDRLA6vhQR5dJyW/U6WIxJ0BBt8f8+usXT52cHB4bcrosF85PnD7enYwtra7c&#10;ezJz+/ajB1/fe7y0F5nZ8G/54nu7obmH0zyW6G4x6mQ8j93ktlvFAh4PAjwtBi4+NMACEPzVlWsP&#10;H29wNoRUIeILEZykm9XG3L1HKEE49RKPU3nx2TMnTh/lehtHUsVCgf9gM+zfOH1y5HvffGmg2z7U&#10;bT8x1v6tF068cKzrpWM9b14YP32oY2TANDE2pJIrDFpdOp0UoDyrQ5MvY4dODP7Ff/jTjYPYldtz&#10;K5uBrdXVZHBHBtcUSF2KMHSjxkPYpaV5l8vpbeuN5giexJTNVVZW1q9cuTYzO7/n21Xp1U5Pi8ak&#10;sdgVre0GtU7FwoJANJEp1GiQf39qcWYtdOPhyp2n64W6cCNU++jaVixHonJTvso8XfKvHBRuTEVW&#10;g/WNILawnU0VEUqgjGTKe/7Q1v6+UKLa2A7USGRhw/fZldtP5mZcDu3xI11aLWi3ilwOCU1lOrym&#10;tnabQoWKJYDJpjt8fPT4qUOeVqtSRJ072nPx7Ojzz06eO97PJerhsZ5KIRjbf3p8xDPebU1FklIh&#10;/9LF89GDyO7KDtcatRqBTAQdmhw6CEZogF+tNIeGRkrlag1rQAh/aXVereWbzbJSMVvFKgRFejq9&#10;8WyyUMtb7PoGXhMIASnXJnq8TaaOIMThQ8MwKgS5Tsuj7Da1Ri//zedXh8cO3bjzcGZp49iZCVSl&#10;mF1dWNpew7DaS8+9YNMYfbsHBEGF4tHZlcXffP313ZmpdKU0t7pcLufX16aT8U2vS9PX29nR0aFQ&#10;yJ4+ube9PU9TVQBgtvZ9cwtblTqgUOl4PEQkRQVCvi8Sm1/bCMdTfARmsEq7zZiPBwwKAVUrRvZ3&#10;OS54dGJ8crBzor/1+dMnTh464nB2CET6jo5BLtV/89lX2VJZrZZx0JdOJgEa+OYbrzMEvjS3IITo&#10;nlZVm1tkMfF5fGxjdVahEPb39TidbrXWvLsb++zrh+998HRpLWezOzkFzlFhDhyz+SzAUgjL2h1m&#10;V4sdhPg+X7xehzmxBEDo2trm2VNjXFpqTUaNTsvizd72drerfXD8WI0CPr1y+3/90zuP59YOQqGg&#10;f48PVF65eGio00Y1MhrOmMArVawqV0hHhnvkMmBhZTVXLhlVEr2cbzHrdv211V0/JFJsHXAuTHp1&#10;ZUsqFosEsMtmWFudKZSScpUMESCrG0tSBTo83LO+OS9VgCtr0zhRDQX2E5FgKhZBYTidylYbrESh&#10;Nxtl2UQ5ESxSdZhq0IdGxw8Nj44O9HPqUSAQmoyuYo6s1YHtzVClRNE4Lx7Pjo5MRsKR9959T6vV&#10;Hzp01GDUEQQQj+fNRuPkQCuPBWAEksl5OEfmnuxdubWXLhKZUl2hUSp1/FOnhg58i0qF6OH90MFB&#10;robhIMIQdA3mg2a7dXp27eNPvqAA8JkXXuDJxcvr29du3NGoTKgArNcAlmZeuHheJZP5fH6FQqmQ&#10;ilJpYmpx7fq9B9wkIZeKBzY30qEgClMsUbGZ1blUpJzPcF4SCILO1haQD5kdjmisuL7ul4hUCARC&#10;DI5VswqNKlkoxGKJx49mP/98isdXHj9xTqkxRNO5rqGxzUBgNxIKx2Mqrcpo1ZB0FRZRPAlw5/HD&#10;z69f0xsNQrF4bWNLrTdJVCaF1koA8LbfF0vHCQrno3DvQC+IolK1bn5tRSAWXH7ugpFjVwCo12r5&#10;CC+Xy+ZyGblaqlAr8qVCPJ4EAAgViVVqzcr69t//009v37mezUVT+WQ8E1vdWHbYTK9cfgaGGBZA&#10;4okcCLID/d0Kqay/d6C/r0OAgjw+I5QI/NEQd3x8Fjg01K5RSxQqMdEs7u5unD9z2ds5QeBwtUIo&#10;lDoW4LEsXyiU1Wr1a19/de/uvf/wl/8exyirya43aGv1ypPpp6VardokuTHgwOiQ3W3Z3V5/eP8B&#10;t8KNnX0Y4hE0WyXwJEekWCDfaApkklAqVm7WRQpFhWAOwgmfLyBCpT1jh7MY+WhmzuNt72jrKJVK&#10;qWxman7a5jRyYweLSZ1PJ37zwQfXrt+e3zy4ObWwG0rt+SO5fFWtUA90dptVaotW9tLzz9idnuWN&#10;/VsPph88mf7lL9/bWt/SqEyFHLa1Hv2H//P++spBIsZpPP+nX974/MrNj7+6cfPe00yBfDq3d/fh&#10;FlSrYdwZ7+7uAiwpQIDevs4jJ0/YXO6Tp/tHhvrEQlQmFQIIK5Tzm1Tl+u2F2cX19q5RnckRjCQi&#10;ySIskgECfhWrrK8ucvgz3N8vFysSkVw2XuLBsFqpiCeiXKRbuwbbu0Y4jkITtFatAVkSFcAADZQK&#10;hWaN8Lha5RI5Q9FOu8MfiB/4Uw1K/OWt6XCm0WSQaqXAJ6t4LmLT8t94+eiLlyel0ubJk4MXLx7t&#10;7WmdGBt46aUXd7b977/7YSyR1RmMCoWawptWo7JcilQLYYit81ii1WXv6eoS8oU2m+3S8y93do5l&#10;C8T8su/uvex77z+8fevpb3/7FOZRbW3Wri4niVfTidDDu1f3tjePH1GPDDlMBmRyzN3qEKskXAso&#10;JEILbptYoyT7ewzffOMZhQp1uky3b98EEXB4dCQcCpfy5ZXVnakFXzhNy9Rtpy6+dfTUc3qLLZZJ&#10;rWysxzI5iVJXa0IPHy+zsGps8pxMaeLOfntvExYyqIQfy2YUCotGacQx4LefbNbqzMLiBqfYohFy&#10;djHy8Ok8CMMcM9CZdWK5YmZ+rVYj8CarVslwAhiZHDeYTA5Xa29vXzyWF/BQskGnYo1IkLHoARgg&#10;fvoPj3d2A7lc3u2W1LAmSdCDfb0ymaS93d7fb7VZbQaDenDA6vW4xahEhkrLmRzKsCap3GXQlxMR&#10;rJQ6NNE92N8qQGEEBFgcaGtpMRrURr0aBiGZRF7IFpxW+6uXLr3wzLlEPBCJ+wvlPMnQGrWmlK+U&#10;8oBMKhUIkanp6f/fGqxWm7mro/PY4WMkyez6/XeeLFXrdZLC11YXCbw6MdHv920XslUE4OsNepfD&#10;oVByf9TValUkFJIEAQOgWCKSSMSBQGPgFKQAABAASURBVCibyQuEqEgqCfkjTx5GJRKRWiPJZ5M6&#10;rVIiERzsbyXjYSVH2A227Y2DQqYCg6hB70BF8ipWMlsN3Ne1zY1CEfO0dinVGoFAyD24mqdYIpYM&#10;6zmDkyX1eq3dYuYsCpqqm80yhYz2tqjHJzrGJtsbVLlBNPzB0viEu14v1etYE4c+/9o/uxjs7T9i&#10;/t3EDUwnoyIJ1OrR03R5cy2hkAI0zuYz2UgoGAztW5wGLqqRRGRxYT9fyAmFsMttMRqNCpW2idMH&#10;vmQskcvny40abdG71td3Nje2QYBfrTZBhn3lpZc9DtfUk0ciFJ2YGPs3//pH//Wv/q3LalZK0YPd&#10;la8++8CkV/7RH7z17bdf93o9AgTizneof6CjrV2r1fJgfltra19fd7lUqlbLENvo6rC0uvUup4kk&#10;IKwK2Swd+SzWaFA+n291dXVq6nHogGMXW80m5o+E4sn4q69eNmil+Uzwy8/fv3H1c6rZ0KvU3PRZ&#10;iophVsAV9Z2HUx9/euv2nZlgIJ7KlLZ3AjQNdXUN1DFqbn6DoiCS4hQpFI7GG80KRdQcDmOj3uCy&#10;kyfgZ4qlPX84k81zh354clSv1bz5xos3rn8NAoREyi8WS1WsUcTx3f1Vmiz1tDknRzvOnTk5NDTo&#10;cLuW1zff/eCjO/ceYU2CZvB0KiKXS612GwXA2UptdWdnez+wuLJDUgiMiJokRTOUUa8e7u+RCvnJ&#10;cJSoke0t6MvPn33y6NGXX9x9/HgmEika9FKAhSgaxxulvp6uhw8fcoT7xUvP/vGPvzPU326zm0LB&#10;UKOGtba48GYNFfBYmrn29bX/57/+t3g0itcbLEl63Q6HxXh4fKSn0+NtdZ48edThtB8cHNQqpbNn&#10;Trxw6dmXX7x87Fj/1s7mQSB45/6cx22XSZBWt+n8mSMIzBUTHo2GuYNwu93Hjx+NR6Lv/Oq9pfW9&#10;X39y9f0PrqxvHGiNFghFYsmw2aK/++B+uVoXiXgMQ4jFgs3NNbVGy3UgrNoQo2KlVAYjYs7yOQgn&#10;ahQM8AGFXPvs+UtmsyuVxX2JUg1AAqlqqkTiDFqoUclMBeL9TixRLPxkZqlQbgRCCZXWWmvQN24/&#10;+eiTK/cePg0nIhRASJVSrv+q9b/DIs6i5A5xfW1tdmp6Z3eHx4PHxwfkcpQkiloVatbKelodGpmA&#10;rhfbHCatRGzTW+wGy7nTZz54/70Pf3211Wm79MxxnVogl8G1WhInUuVKanbuwcriUwQi69Wsx2vG&#10;mkWjWcVldCQRoAEaI3GOMEnlkmIlv7W74/F6R0eHDw5SpXJuYnIsnc1++MFvnS6vXG0Mx+JLqytc&#10;s2/z2mPxSDgcHB2dCIcTdkcrF8aPP/v8H372z7t7+xq1rt3bYTaa3E6HRqPweO1DY31PZx8Wi1mQ&#10;JmKh4Imj4yIUWt/gcmon4NtHICAVjbAEUcxny8UC18V2tlcWZh4H/TvcK1xbnF9a5FTHofHJarnS&#10;4rA3SiWjVtPico+PjHpb20vF2trGFguBnPi/+/jhP//8VwF/rFCqLiwvYDhmNJtDkYjd6TaarSQF&#10;kzRF0NzALNTb19LZ7Tx6aKDLa+exVLNa87Z40qm8p8X79je+VapW5pYXtXr9+YujP/rJS2OHRlA+&#10;IJejKp2C6+BSqVSrVoIsOTv3OyPP4XRurG87na1Pn0yf5vjp4ADnodaxOoY1W9ytx06cEUrVc4vr&#10;n37+dSIdL1eodDIv4YFmtXy01zvY5SlnkyxJ2uw2j7ft8ZMpkVCC1yreVvNHv33IST6sWRbwGSHK&#10;trUKX33p5XyxpNbqk6kcLJD09A4dOTTOgcmJI+MjQ31SCUoQTT4fKebzLE1tbx5IRIhOJcFqJZfL&#10;wfX0JoatrKyFQ7FqHStUmmaLFwJkM0+3IuEqX6ApV8kKRgZjSaze7O7sOn7keIe322lvcbW0nT51&#10;jqP7jTotk2qOHT1HU8D29nYiEQ6GD8RiIJcDtCq10aAcG7KiQqSGkVwjkMr5FA0gfLFGZ+CIaXdf&#10;98zSrEqnR4VSqQRIJZKVak5vVOmNys4uj9Go1xl0Gxs7H3782czUY45KHTt2ZHCwf2RogMNegQDA&#10;6g2JQPyTP/gRBAPpTMJsNnNsvlgjbz14GggEf/zjH546fvjCuRM6jVwq4Qt57IWzx/U6VTIasllM&#10;3BVqtVoinqiVazwIZRgGgSA+yIyODd5/9HBrez+dLWq1epmMI9OFgD+gVio5uv/44f2RoX6jXukP&#10;HHz+2WcYhulMxmdfuGgwGdra2hRyBYYTBMnWG8Ta1u769l4ik/G0tbS2t+AMDQlQrlK4Unr8dPre&#10;o8diqXJsdGKgtw8gCYChxSiKN2oiFLGYtcVC0m41CgVwMh4p5FKxqP/u3esNjBMd6f29re5Ob3tb&#10;y9bmWqmQ293dTqeTEMjOzc8sLe7pNDKUDyEgVCwUKsUiArPDIwPJVLyGYSKJBGSByxef4cLIMGQq&#10;E29wwQKgYqZo0FukEpmzxeNt73I5WxEQQflwuVTo7+sBAGBxYTkaT/L4aCgS4zD21ddeNZjMn37+&#10;xd17d7VaNWcHcGOuGtbMZGuhUASGIAhBUKns9t0nqXQeFQtNFh0L4KVyvruvd3BohKXpnt5ekmY5&#10;QCMIemh4aG1jraO7q2do4OS58wq1imSoO3fu/uajj5eXVtPZXIMCMAIQSMQKldrmcHDeUyQcKxdL&#10;ba0erFp//GRmzxeZXfTnCqUXX3z++edfbtQBvMGjaH6hSO8chPf2wwtLK4VSJVWsbR2EIqni0/m1&#10;p/N7v/n8LpSMJdUKjYgnJDGizePsaGsV8sQ6tdmg0CAsePr4sUqxkEsn21rsg/2OVy53PHPuTDFb&#10;TkRSQlQdS2KoxGxxeVmBIJnJmg0mEQrNze5zOGU2WHighCBhSCRJlWsLS/tyhaPF1SdE1EZlC16G&#10;5KhEJgCquTJeb849nQ/6QywJVzj7FZDsROpZUj2zlcvXSc5rFNIluwp45nD7WI+x1Sm3WUSXXzpu&#10;c+nj8ers/MGBP7q5sZ1KV1hG+fDJwa8+eLC2mxMo7L5kgYZEJqOzq63LatSZtJpcJj/zdJUmwMBB&#10;dHpqSSZVnTt7vL2NVy8BzRrwrW+NHT3SLhBlQTBqNYI//r0X/vgnb33zG2cGh1qEYhoQkDqT1Khl&#10;jk+a/+f/8/xf/OszHme91UkM9ggmJ0ydnUaCrsfTIZYlIuGDfDpRzBebDQbmy0BEmcjim7vJSK6p&#10;NLmHDh17/TvfxUBoP56Q6HWgWPKzX773Dz975+Gjma7+gbZuu0gGF2qVbKbsP4gnw5mXLp7sbZNG&#10;gtXgQY0myMOT7SgK5POky6ocHWjVcj4AZ6jXgEKeiQQqPl+FhYGt3a1MNiaR8kq1glCCsiyLACBd&#10;B9w6+NBAhxJFXFZAAAtYUtDi7opG4hKphCAIrhjiibAABbkoxUN5jUKkkomd1vZGjVfK4RadXQjD&#10;h/o7jw52jLSbFSgGMDlUAApRYLLf0mJStrqNvT1tGrnk/t37DACNHTrOR2VfXb95e/rJzPY6zedn&#10;CsVarYGVKBkPwApVg1ze6XSpeQIQawT391eXlh/fmYkHsmKJQiLjra3vQgh/cHjgyNExu1UfDwcc&#10;Fr0QRcV8VCISSgVCPgRHAzG83FCLVIPdQ4VKfcMXCKdykURWKJQVc0UUEgpAAKuUsWpOLYMgtioU&#10;I3q9jsKp4F4osB3qbukRQ7xarrizcaBSavOlPCwARCIBDAkO9pKry/4GRspkEh4PlslFnd1uLg+3&#10;Ng/qZRxkaYoqSSVYe7vg0FHtxUuekWENBKUgBFNqxdlSxe7k0wBbqjQjkXwqg6MyfqEO5Ws1kAdp&#10;jFpEyNsPHah0oolR+8nDsnySy72mTmcw2Uw0TPAlEACBCIRqNaJqrWi08SB+iVvJzNONYDTd3uOR&#10;yQRGnR5FUIWMM2BKvV0Dgz29xw9N9nZ0pWPxRCT80gvPv3T5xcmRsc21tY8++Ojp09mnT6fHRvv/&#10;8t/963NnjhVyiVq9WC6lsVppb2e7VMjLJLKjh44fmTwSDUc++fi3T548KZVzOJ6XCCEMa37+6c1y&#10;ka6UKAgQsCxYrtY4h7XZJJOp0uhk/7d+73tqq8nUYhdpJdPzj9dXpiC80GKQt5hUWK7g3wnMPF66&#10;fXPmoy8e3Hy4u+2rxDNAvgwkkoVQJMalnABBpCIJ3mQYGqxXcQ7cFGrjzkEoHI0DIGPQKB12DRd/&#10;oUTEOSIQAoVjyf29A5Binj17ptGoaw1avdEEgmxri7LNK3fZ+Ba7xGJGDh/q4DyI27fvTz2ewXFg&#10;K5jOY4BK54ARab1GgjxpvgGFcs1Enqg2gXqj4Q+EUJ54dy8yt7RRI8n2ni4GBKLRGN7AerusLzzT&#10;f2K8MxXaKaSKIA20uh39ve58usqQoAjlB4MH0UiAmwyobbrJ04fLpZxWJnt4734qkTAZdHwIMurV&#10;LMXEYmWtvv31t37ER/W//ezWR79d/PjL2z//4LN/+fhLjuiubPpoFsnkuAMMcan+5NbtRzdvkbVq&#10;b3fnkUMTsUTUYUUtGvbMYS9NZuQaISIUNABoP5aqNGkBX+zbORDz+UtzsyaLY3559+nCrtbiDWcy&#10;S1uLUiU/nQlZTGYE5BfydQhC6nhZLBdwa/a4XTaT8cjo8OHBXo9ZS1FVAGryBbRIAEBEVYKwg109&#10;Q/09FMuIpEKS5s6IqTVq3LkADEuTTDQWyxTzY5NHNAZzwB9BAD7DojyhPpiFPr4eDSTqwVjp8fTW&#10;nUfrdx9v/K+ffvjeJ7cpUMowglK+drAbeDo1vbXli8YSBpMFJxoiBNKIBEKGPD5xqLNtYGluq1bG&#10;njnzbDqVHxgYuHxpVCamGuWgXsmgQjyb23E5Gi9cNLdYgVaHtL9TrdNQ5dJBi1cXiR5geI3lszqH&#10;IRAt3bn3RKmSdfd0hUPxg90giRMtDnmjWisXKny+kmDQTz6+GgmlUYlxZy/GJWGn161Xibq9znvX&#10;H3MRw5sgSfA4kOSmPX/3i3eCqaTJZP7J73335ORQJRvBshGnUf6vfvTNE4eHy5mcTqadeTo/NDSO&#10;E3Q8lXA7WkYHRhwWN8oX4vXac+ePjg1YRzp1bqvUZVbJUF5bS+sPf+87x45OIgD7yguXzTptb1/f&#10;8RPn1tYPHj1dTBexXJW6O+f/T//n1//tZ7+8PbdzkGhKZAqTQTsx3mM2K4hqqZgrrqz7/v4XH65u&#10;h2/d37v98MaRc97eMcdOYG1zZ71RI7LhqkHuqJa55qzY3Q/duH0rnY61em2d/XZPm7FYSezvrfF4&#10;uFgE4iRWaVTlShnMB7Bm2WE3NJtF38HWC5cu5jIpl9MkFiF7e9vFXB6gGZFEUSXhm48Wf/Pplanp&#10;pUg4nE6Uuj3Qj759dKjVfGZ8oK/VmwpFY5EIRdKhcOazz24lkhWFXKNQCEm8rFIBJM3KjNJkKaSR&#10;8YY73anQ3lhvj0Imsbnc7/326p2nU+VqSsQnKbZsAAAQAElEQVTDS5l4JhZemp0qZJL1Uk0mlHFw&#10;PNzbEtzeVoilJoOxUqkF/DERqnLY2vAmXalUOCKulJlbW8dKFXh7P3v70cHfv/N46SBeJkGJQsvQ&#10;gH93F2SJfC7f29VtMmq7O9s72joEPDlLiV3O7vPPnMWaJY1WojeKWQBIpZMk1VjbiGayRQgBSqU8&#10;x331aqRRravkqlqduHL9brZEPJ3f34/kLVaFWo0cPzrA5xFup43AKgxVhUFSKJYiMC8biZWiobde&#10;u3z40KBKwTNopXwBACNIuVCoFcs2o07Eh1mGAmEgHm/odHazzf7eu78UiZAGUdYYVDWs2tHWTjUb&#10;OpXkuQsnuY/DADHY2/PCxWcnR4eOTAy1OCw6jfr4sWPRUCyRyNI0xIPFbd6OsdE+s17eqBR72lrf&#10;uHS+z2vvdhjPHhoX8QTpdE0k03V2D+/th7u6eo6MTxrUGoVc+2R26f2PP1/a3N7x7e/6tgO+zb3d&#10;tUQ2te0PhuOpKAc75RqCoFzkF+bXPvv0U6fDYrUZm43K4tyTXDJ4eLTPpJFnYsFsPDjU33r61JCI&#10;X58c8Zyc7NcqUJlY+OTRowvHjn3vtddGegbtFlcikcaaVQ7qB3qVvV6HzaAlOK8IQnRyVT1Tshmt&#10;LoezXC5H42W326hUa7lQ5HJZHGuoVOp8KcMwRCwea2A4w4INnMzlCqFgiCabEEAkkqF4KjJ6ZHz0&#10;6CGro62zq69SKe1srQkRNBVJUySVy+VlMgUAQD7fAQwBEolIKpWSJCtGpRAAi1Fxo17z7W2TzZJM&#10;DGmV4mIuxVC4w2bitFOzUuRirlJIOGFjb3WG0+lbDx9yebK1cWAwuCkaoRFYqpDq9MKLFydOn5gY&#10;GOyCUCSZy6xsbjEQLBBL5pZXsqVqT//An/6b73/n+9/r7R/OF7Cpqe2V9UCDZFo63HyxTKJRd/d1&#10;0zTO0DQXCVSi9Eczm8FYpk5Bap2ThyoSqVw8Ht/b3ZmderqxthYKhllQoFLbEqnq1m7kq+uP3/vo&#10;XrWerdYz6+ucvl2XSqUOu51rqIFQkIfycJIo1zGSBsZGj5w60o1C4kqZCAazC0u7uTIWjCULhfLG&#10;2sb+nj+fq/76/c+X5tfVChWPi26DikbiLACZzS6RTF3DeTyJuVzn+UPFYr6BV6soU1Pw6xeOcWeq&#10;IrBSPJpo4GwdZ6ZnNx483JRJWkzmbr3JK5NqEFg0PHrK5R179HT/g9/eXNtKQnx9FRPt7mbS6cbu&#10;bpQgeEaTLZWpX7k+m87Ubt9Z2d31nX/mhXPPHJs8cpyiWILEerq8w0NdQiGbyRy4nYqx4dZTp8ZG&#10;JobUekMym9ve305n4hCLZxJ+lEfSRJ7CixsrM9z5bW2u9vd1vPD8ufGJ4a7eTpFEki9Url67d/fB&#10;7JdX7t288+Thk7kPPv7ivd98/NnX12LZfLpcglHktTdfefvtN7Va7Z17d//2f/99plCSyVXFQrXZ&#10;oFKpZovLo5SK8HpVr4KHB10iviwdz8mkMokECPgPuH7s94dv3fDROOdG0MUyl4GA2S7VGmVGk4aj&#10;HTTA1hsNFBVhVbzVaTx/+kwqGeAJaBUXeBYql6rZTEkhVbAs2yBwGIFsdgNDNwrFOioAosG9+3dm&#10;uUXvbe5DNIuwrF6rXpyfFvPoFqeeZiq7vvViKWc2as8cP36wuTX76AnZwIb6en/4e9+12t3c6GfX&#10;5/fHIvFiGkAAHMeJBqlXaWUSnkrCmxjs6Glzui1qIVDXiuA2l7mB/e4/ilAUAYIQzBl6fOHK3ILv&#10;YEelFFXK+fGRke6OzoHubg6qSuls5ODgYHOzs8XR6fXgtWYwGK1h9SZNljldUKsXSuVmk/Byj3ax&#10;RMozG1UgiCFIs1RO64zqJlVDUACnsHD0IBrbb/W6jGZ7vtBIpgp7uwGBUFauYJtbRCxWpElAJpMJ&#10;ULhcznNXtTvM9XqThwgQHlwoZzu6PUqdMBrfjsZ36o0Uh/XxVLTZxEwmsL29haTgrd0oSQlS6RqM&#10;yFkAKRaLhWIBgYQQLFEoDblCEWA56m8eGgQMOoWAh0ilorZ296lTRyGYsdkt6TRWr1FGkwwVQrFo&#10;rlIBMhmKM1F0eg0McSXjUylEQqGAoolcPsWB0ezc04dPHgrFoidTUzhWe/zkEYryRWKRw97y3MXL&#10;er3+6o2rX3z91eLiImcPTz2dUshlxWwhk4hxwLS6trS4OA+QJEjRON7g81iLWWYyyvh8vgCVh0JZ&#10;CBZ73G6AJRiQUWq44ZLu//PXf/zdb7/BhZR7BoI78d9JPpjzQsrFwsH21uLsTCQcTMei0UCYxck2&#10;T4dep+/s7Dl0eNjbamvv6tSZDEq12mQ2CwTCah2r1Krco8XlsdlcUpl6e8evVGpqtVJvZztHEjlQ&#10;xpskgghBAC6VKhuby/MLM5xnGYtHisU8gdVGh3rHh3s537q1xWHQqcrFbDQaxjF2ZGTkzp37DZJp&#10;EMD+fvj+g9l8kfjy2v13f3P3l+/eX98Kx+NpPoJMjA54W9s43EQlcrlKCyF8q9WaSqVbXNa333xV&#10;r5OTzaJIAGoVaj7INdoMZyFhFYAkmghMHTs0tLk8ZdIKX3j+9NbW4pNH9wx6VU9vFwRBdpurWm/q&#10;jeYmTs9Mr/v80dWNvUQyp9fZ+gbcMpWBhyrqJJDOl+oN/OrVG9dv3BIJ0N//wQ+//91vf+ONV4la&#10;ia4Xj4z2sXj1/Okj/V0uAUQqFZJA4IAEAAQVyzTKQ0eOptOF2Zm1eDKrN1i4+n/jzbdffvXN/UC4&#10;1KhBAsjd6gBAJhpL1epUvUpFwqn2tg6WIs0m3ZGJIbNWZtcrrFpZf5ujxaZB4QZEFkxqvlrGw6tF&#10;tVxu1GtxguaSAoFAmqF5AgHB0px3BfL4MCoOx7P5SmN2cTOVIQ+CEYblJTIVvkgv08p3Dgo3761e&#10;vb0zu8zJ6UYg3phbLfzq13fC8QrMU1jsbXKlZT+QIBh+gFt6rsQdK8tAeJNtNIC9gwyCau1Wb7Xa&#10;KJXqHo93dGxAo1UYjbpjx465XC5OC7W1WNpbTC8/f1KKEp3tJrtNqVQLlCqU+2E05kfFKCoSqlSw&#10;RAJSdCOTjSMgVCrk9zbXWtx2lUrh8wXmF1cBkCeWiH+XKiRVqlbkMpHdbMhnInaL7sUXTp49eXZv&#10;J4jjsMPuOnT4aO/g0D/883vvf/BrmmZaW1zf++YbRo1kdfbB6sIjmZDJRMJ0vZyLR3c2Vt5842WS&#10;k7yVPIeHnZ297pauycnTKrXJZnWcu/Ds5OFjKq3Z0eKVK1RzcwsffPDBJ5988vHHH//9T3/2yVdX&#10;/vbvfvaP//xobWN7eXWFZPETJ/sdLeqJ44df+8arR0726QySe/dvJTKb3f1mgQhPZWJNqmx1GfsG&#10;u7p6pS+9ekIgQj748NcPHqW4qX22XElmsFyW3j2I5wr15fWNdC6P4U1uHCSTi+7cvRaL+OQSnk6r&#10;jEQi+Xwxm6vGM3kGgAxanUQk4DraSH/Pgzu36uWCTCTYXF/lOFODBB9Prf764ys/f/+jn7/7/uzc&#10;QrGQkQmBNy4P/8F3XoXpMoGlHTa126lTqcWpfFZtNi6tr07PzVfKtY8+/K1EhE5OjB07MpGMZ5bX&#10;F0wWtUIKm9Qil8XI4LhWIWXIulAArK8v33/wQCxX8FBhDcOkSqFaiyIIQZG1bDojFYhddk5faUrF&#10;8vLyRiabd7hajQZ7oUBLUDXTBOoVHKR4WrU9l8FMRuvRY6O3bk+rNYbXX//G6tL6ytIy1SDrNcxm&#10;c4v4EolQKpfLQRDu6R7t7hyuVhqtra0wDEilwo4OsUDIJxnc1Sbq6NRZzGI+j+XWyePwlwRm5hbz&#10;RSpfYQiAt+mLx1L5erMhlYphEKFwamNthbM/WBrnqo+rboaBUR5PKhZNzzwFAEAkEMAgy0cAhqSS&#10;yUypUPyjP/iBQadOpYMmiwgVAKFAkIfwt3f3yljNYLPUSFJjspIshBF0KlPYO/D19vcVCsVMKrU0&#10;v8S1b7PZHIumUZFUZ3aLlYZvfucHL7z4islq4+519uyRN9+4fPz08VKlbLc7XnrueR6AqBUas9Hi&#10;8brTmcLi4sb7H3z25OlSNJJ8/HhqembObrP19/VnMhmbxfTM2TN6Hbd3W1f3AALDnKtrMOotFktL&#10;i8dqdYyMjI+NjSiUslKpYHfYvv3WG3/84x93drRpVEqIZfp7exEIBBn66OFJru6ajYrNYkAgwLe/&#10;9/DeHQEfOTQxNjzUe+L4xPGj4ydPjv74D7/X19vOMs1KpdBsVLkQOWyWq19/+S//8gvffkAuA557&#10;7lken8/Bgt8fbHE59/c2s7k4BWDJZGhldenmnducZOHE29bG2pef/zYU3B0b6W31Onv7e/LF8tzC&#10;CkmDHLYDEMJDeINDnHySNZuNYCg2M70AskxPj2doeIBkCO4QSZpMJBNCEWqzWO1W87e/+eZrrzy/&#10;s71ezOfGxsYO9vbv3LjO7Ysm8YcPH6aymVKltrmxnc/kLQZTyOf/6osv19Y2ixWSBZlTJ471tHck&#10;YqF8IT04POBtb4cFQoOz5dajqXSxms2Vr9+8W6rlIB6dzecAkN/iaUcEskyxiFHU+s5+Mle0trj7&#10;hofPnrtot7saBM5tAqdYiVoHPZo/WN9L25zekYlJBoS4bmp3WRO5zIef3/35B7c+uDLjy4JNxCHW&#10;GWABqjUoaIg5CO7NzD5JpkNavVip5AMUBoO0Tm/WGtz7WzG5yEY1+OuLAZ3RG0vWltcOCvlSf48H&#10;AQmBQMAXyRwtHlert16viCRAtQ4YbTZnR9eqL/jx1/dW9uLru+l0FodwRoDXJFRRCVX7XCq1iCHJ&#10;+sbWwc5OqV7Vzc9nFhczKkVPtaa8cXd/fjkKA3CLwwqCPIFAdvrkqfHRk3JF69Wb27cehiJZSbIk&#10;BVC7xuC1OLs9HSOejva2zh6hCFxcjE7PrH9148m9x0ulGhAK5W5de5KIZLxdroPIdii2vrY5tbm5&#10;ur8XCMcKdUIUSrMffLb981/eKJZQgcjuD5fj8Uq1Qvr2wulkxmGWN+opCKJTufxBMLSxs18qE2ur&#10;+zuc2UODmVyBw4t2b+/Tx/OxaMpqt2eysYB/XSoGhwY6nn/xeY1ONz298uTpBkDzUFRMUYDepOXy&#10;79Tx0RdeOF2rFOKx3PJKNpOptLW6qlXg4YMlmpWRNFApURAD1BuATMmTq1mHQ9nE6ggsqDcwsUKG&#10;NXAeX2Aymmfn52iEbrBVpVqo0cq4FOfYksPqAFiIY04KDjhlYpEEcrfzR49aFCr+xJjb7bCK+ODh&#10;kY7x4bZIPFTGKkqNHOCxTYjlHG21Ts51xJ2t3cnRo8cnT/V4ulQSSToaffjoycbe/vzORiAbUxpV&#10;Sq0MyxTNEjWJEYUsybV8FmIkPFyN1jtbFN947eSrz5+Qc+cLlKUqHkXXeSAjgWCUZb1Oo8dpQREU&#10;ZKGdjbXZp49oDNNJpB6r7a3LLwwPdGQzsQePZgKhf+LeygAAEABJREFUOEORRr2aoEkSYPLlEiqV&#10;NKma02OWqYU4UDMY5QBICMXCbd+WQAYY7NKuEbfGIRk/N7R6sBiKJff2kuUCSBAilhbweRKpFOC+&#10;UhRYyBcNRh1JNbjHxkbcZNKb7UaeRGDztGwdhApVNpbGMRq2t3aU6818keEwWq1UKFUqEJTI5DaF&#10;wtze2sUDOSoOSIWoUqxqVBD/TqGUZ2pVNhpJh8PBvv42PkomUwGKaGRS6RvXrvNRxunWS2SAUo2A&#10;ICQSSqtlqlZhNHqDwegw6DQMXbv08jF7i9rh4IZIMX/QV2lkYDHM8ABfMrywuj01OyUQQLVGrYLV&#10;ZUoVN4qYX9pqElAdIyOJSihWkMvVVr1VCAJKkXhksLeO5cqVNIVXWhxmnVYtFPF4vEZbh6XerMdT&#10;hcWVMIEzOjWKwA2dUf3ia5e/93tvVSvJpYWHzUoWBQghSEf2drfXNm7eurd7EG3SfJXWqlSr+gY6&#10;Tx3tPXN0pMvtkAmEYV90bXlTKEBhmEmko7lqlsOTWCpVJuo8keDb33qTJvAnD59ms0WKRmLxrFwk&#10;bpQKepWGxgmaARAQ4ZKOJIB6kxYrkHQmcWR85NL5MzKhIBYIYaWGfzu4OLNFkoJYPNfR5n3rzYup&#10;eKJaInKZRLmUa9TqYpH83tTy0mYuVwa43tzucXLUBGRYHMfj8cTa2gaC/u5/jHz+6Vera8s6vdji&#10;MH72xackxfYODqRSCT4Ct3tcarlwYrS7p0shl4AwS2Dl5LdfO2eUkUQlsjp7r6fDwx2HL3CgMhnu&#10;PZn7+LOb//zLD8VyTd9AX09PTyIZK5UKNrtFq9VCEMLJS7VKe/ToUZvV3KxXyTK5ubz3n/7jf/35&#10;O7/cWF+y6hUXDg/Vk75Oh1rMpyAIVGv0HLvd2T7ACTAci6aTsUIunUlVNFprIo/pLE6ZTEZyRite&#10;z+W5IW3a3eoJRaKJTIHrIBu74WisxAFF0JeMhYsAhcmEbKdT1+02OQwyER+f6Gs9d2jQYxANtpls&#10;OmmjmrdZDFIJv7dbBwIEx38FsKBUqhWrtXixUGjg2UJdqjCEo6Xl1RwOANkyFsvkY4lKPpdRK3S5&#10;PLKzT6eLQCjBrPliDRa02/Umh/Px8s6D5Z3pFd/Ne/MQT5HM1g9C6QoBRzPY1OL+pj/3YHavxmh8&#10;seZvv7zx9ZWbcwvLf/kf/te129d3/YF//sXtR092HtybYwFpvSpdW4wohaKRgTaVWpzOJ7mnVidv&#10;7+CGupZ8vljKl3kI3dXl7Gh3J6OhXCoNA00BD9haX/cHwxQAcoMvCmgybO3YsWGzWdbV6ajUUtHo&#10;bnubXS5FbGbTzs5eJJa5fetRLBbjWIgARno6PU2S+h//5//4Q0Gvp/WH33x7uNNbTAU8NsXJiTaP&#10;Wf5Hv/e6SY6KYbbNYWq1aPo7W/zB6Ne3pt77+Pb3f/T//pu/+uVf/vd3//1//83fvvP1T9/97dLG&#10;1vXrT/f3opzmebywlG5iqWpNY7adPd/a2eN1uw0/+NZzI332E4dHhDwk6D+o1/Kp9Obx01abRxDL&#10;LZ9/eWTytOOVNw+dON5uMvN7+7uCwfy7v/w6m2hOTpiPXzj7dH25gai+uLtkc3dyJKDRpHL5CsvA&#10;MCzc2/KrpOpWhx1iSJABva3dDCGkKaFG74ilSigqsRg4ZafFKkU+BHS1ebFKuVqtF8r4/GZo9SC3&#10;sBmv0VwZMkqZ6PBw1xuXDlmUIAw0OOXT1ddiskiK5WihkiB5zLpvmyeCihWgUiUa9Xo4FD9z8oxe&#10;JR7utaolglwqWs5F5WKe1WziIezjBzf0CvjPf/Kq0yAtVdmDWH3VF4sX8jwJQCMViYauExlfIJjK&#10;cDKv5HDY0+m0WCr2hUP+cKTWxPkIX8HXObUeu8GYjIVEMHr26FmnydJish4dGexsadMpNBefed5u&#10;ckEM8tyFF8bHjqnlNpZEq9XK/sG2RCIeGpxgKDTgS8ikilavRyEXZ3PJvWhQpJJ6vA4IxOQiSIAA&#10;LEAgAkCtMf7/aD0A8YVytebCc5cHh8blCt3XV55cvbpNMrRGrwFhGATgWg2LJRL7kdDawc4vfvX+&#10;8uomgQOXL786NjbKsFRLS0shn19bWpQIQZkCkcqB/h7b+dPHYJjv8nRqbS2gSPlofuPB3Nrntx4l&#10;C02txZuvAU9nNucWN8LxNEmzkVgqmS0L5brV7dinN6be+/zWb7+88r//4acra8uhsC/s21lZnbv5&#10;4M5HX3391bW78QyWLHL6C3W1evv7BhOJVCiSkoiN12/O/Oy936ByZa1eEQv5Z08c0kmFhWScwprZ&#10;THmFq9kncw6Ltd3joPGqWIKUylmKwn173MUX0umYRMHNQpB8KteoYhzRhxCe0ew0W1zJRHFvP57L&#10;YVvbgUKpAoKgXCqz2WxGu12p1Tx6entl6Uk8slPIhWOp8PzSdCCyF4kcNBtlksQ6u7yt7S0YXpXI&#10;BCeP9T175pDLaamUa02M6e8bJsim2aLe2l8u1VMgTKg04rGJYYolP/n045/+7Oftba6+/o72zhaL&#10;WTf15MHU4yfRcHhzY5cF+HyB2Nbq7hseyGazB7s+bvssgKgUylPHDofD/nyBY8yVBlU02RWvv/mi&#10;3ebo7OjlpJ1CqXzppcu9vV00QReyBaVSbjBp0qm01Wp95cWX1pdXrnz+VXhvP7K9RZQLZKMGsgwC&#10;AixN7axuzDye2t/3iYSSscGBRgMDRMLNcHQ7kqkysLejzWbR2Bw6jV6q0iq6BrpBIcSX8AgQlKj1&#10;NQZc2OAcp6xMbQYAJJdO6zVqh93U09stEwuheKqwuR84iObm1/3X709vHoRJmqFIymSzs6i4iLPh&#10;VOXp4u7mboorj6UVX65Q5SbarW1ekVCoUCjcHi9OcIPrWrlWx0kKbzR3NzewSpUHI9s7AYyCpSqL&#10;QmOGEeHg8NCxM2cvvvSyxmQVqzQmtxeVoXUc+Praw3/8xa998ZK9czRWIrb9iVyhSDVKfC58EqbX&#10;rdWrBNV6ttosy9QqgoFzJQInJMMjz8CwfGPTv7a2/+jxXCgU1uqUYjFSKKVK5QKfj4KQ0OXuwRqC&#10;vf1MNI0n8/Tqdmo/VKYh5aVLb0+MH3vxhZfefvN5jUY3NnqoWqd8B7F4jHMemluboWK5evV66Or1&#10;Bw+frN68M//Oe/e+vrnyZCYyv5gGQPjo0csoak4mcJpSPni0B8LqUDSfTgGVUl6vkZl0apVcaNBK&#10;Txwd7/S2drV3cMU5Njlx8vSpQ8dPtbb1nH/m+Z6eQYZkBALe2voSTtSOHJ1o6/Bo9HqTxQUwcDrR&#10;rJdIj1tTKuQwHBPLxLFYjFMBiUxDKAIcNs4zkrEUUK2QDg7FEYCDB7lMqFIAUpmgzWvBm+VSpflk&#10;Zn33ID89t1LFGpU6Pju/GEsX1BaNzsJxId3BQXp8fHJidKLRbFIkc+CPHviiqXQpkcohKG13GsbH&#10;x2QyWSqdtlhMBqNeLBO3dbe3dHkD6fD08pw/wSldGAYQs9FENulwOJ6KpxbnlqLRKN7ENGo5R4fi&#10;mSIOUJVGXSiU8ABYI1GaVSYhAsTjpUTI39duOzHRe/GZUxAMcDypf6C7u9NNUBUYYoQCHjdncLts&#10;/f29sVji1s0H8zOLIEE6TUaJUCQRiQCS4AO0QaMWC/hvvfbCn/zRDy+dO2fWaIQw4LIbhSIeKuZB&#10;PJqD3WIxRxCkQCSu1QkuJpksoNSo04VMOB1b2wsXahmFWiqXiUZHR1CRMhYrxlLFfV8Na3LDXIZi&#10;GJVW1cRrVazEQqBcDnDv5EKfL+TiqYTFYeEiI1NIQVA0M7/u8ycG+jtaXQ4xH5559FQk1jQwKJ+r&#10;lkv1Rq3J0gBFsiKhLJsuGPTGRr2qkKE6vYLL2GSW6zolmAfkCnkOUyqVWiGXEqKASAzodBo+Tyzm&#10;a6o1gvODrTZrtVaVSlUoKipVKtNzj2rNwolzgz/88YXRSferb5w+dnJIZ9C+/vaLHV3tOqOhf3C4&#10;xdu2trVdqtV4QpBkS95OrVACiCVAW3v7wvwSTQNSmQhv1BKpNMJnaJoslwpCHm02S9s67TwhzC0e&#10;b7IiEe+tt97gYPSZCycHhzt1WmkqHswkY7VSPrC/l46lfNsH2VSWD/M9LS2JaCKfLRcy5XAgIhYK&#10;Dx8+wtHiB/cflrjuDfJYkOf0tHEK5Mjxo2++/cap86eT6TRNMcePH19ZWfEf7CkUnHaU1upUNJY1&#10;Gsy5fK5erfIQnkAgACCQx2GaiK9QcZNALXe7Up5bb5GDUW9Hp0AoOnv2/Jkz5xpNAoZ5Rr3eYbXF&#10;48mevg6dRk8QBIebFA0KxIrO/p6jJw5L5LJoLLG7u69UarKZAheBGobVMaJJUiAINxuE3el+9OhR&#10;sVS6fuNRNJLktITL4eTBkNtpa3XZf/L732PwBgvQBEVG4hGZTHL72jW30xWOxb1tbVabsV6vLC6v&#10;1zBcIlMwDJhKJd955+r83Obaxma+WNDrdD7fPgywHLQrpBKnxTg+NnTy1Imjx4/BPOTI0eN6owGG&#10;4bm5Of/eAUU0K5VKIJKeW95NZLGO3nGhVBsIRjkZOTTcR1GkwWQx2+wKjTaRSIAAE/BtsUATRQXB&#10;MFeOcW47CMzb2c0HgvFSoUniQEuLDWvUsXohl4satBJvi8WoltiMqu+//dKf/+S7Jyb6tTq5xqAK&#10;hvwcXzx2aPTQaIfDqAVpCkURbstc2WeyOe76XV19U7NrQhmfgUAA4pEkq1ZJBIggny4yFF+h0BiM&#10;VqFIWi4CXBahXCsplCAExWmIBaFAKPFkanZ9cy8Uy8WzteWtULJMZuvA+l7SHy0vrx9IpBqRRGq1&#10;2z0tWr1OY7dbBoa61jf8MpV2cWl7eTmEYSjJCktV7ggkiQzZwIX7+6lspsYwPKlEieP46FhvAysG&#10;/TstLkt/r02rEpw7Pex0qgAGl0j5SiVqNKtOnDrE8XupiI8AtJSPsGSdwMpqlSwY3NvfWStnY0cP&#10;9QlAInywub00U8nGhBBpNWqyicTOxiZEgWdOnX77jdfUSrnZajGYzEKRjFvz7tb2QF//nVu3/unv&#10;/+n/+R+//c1vH8USKbFMwBfL5BrH7EI8ma7pzU63t/vipeeOHD35+uvf+vFP/ujiiy8fOnmyp7/b&#10;7rCJpKKRiaEaVpJLhFaTFSBAIV+gN6idbm3foCNfCiYzBzfufR2IhfYO1mEe2TfQdu3KDMeuTp14&#10;8a03fq+tfWBhce3cMxdrBLG+Vfrsy88YhvIFA6FgmKTZn//zuyF/6NjhY5x3xT05EEjEMnyeqMXd&#10;vrvvj8W5SR+xt+vX6YyBQMTrbdPqdDK5emj0sFhtZGCxQq3ztreK+DAXzNdeumgxyngwgYBkJV/0&#10;H+wxdA3HSyBA6HUqlUrKsM22Nttf/MVL3/zm6bGxTt/+7tTjJ9VSgSSw8YlR7oyUKgXXWdLZTLPR&#10;PH70GMBQQhQ5evSwyWIDQNTb3smAgNXmhCCBSqPLZIs2a6d3esAAABAASURBVIvN5MIxKhIMG/Ta&#10;vp5OGmCD0RgHLFiVgGmBWWchmphKIYmGI73d3Qatbmlx3qLVWzR6iEUMGotGbZfLTLlsJbAflKCq&#10;no6BfCpXymWJZuPq1au+gxAD8G3mVqvRReEMCPLiMWJpIc2FjiZZPo/1tBhBEJTLlOFA0myycdHb&#10;3U3l8+Uvv/w6EI65WjqrdZABgXQOEKASRCAPxgrpHFFvNHcODhZXN3r7B1kQ/u///ecPbt1Ty2UK&#10;sTAej6eTKaJWZZvN4f4eAsOqxbTftzM7t/RoaikaS5XrBA2jPcPjL735za1AZGFtG5Uos7/7nXvt&#10;Hd3DdQoo1vBgJBVL5XEajiTLS+u+TKHKOQV9g0ManVahVMhkCk9bp1Spnp5f+OW/vHPjzt1b9+9f&#10;u3rz6tXrA/1DAAsVi7XV9Q2dwXji1HGXy1GtFetYRa1WCgSCqenZdLokk6qUMiVDM8lkUqtVx2Ix&#10;DpMtJrNCKfO2eAwGc2dnp9lkbm1rF4kVe3uBBoa3ejsnj5159Y3vHTt2nmQFs4urT2bWTFZLo1EH&#10;WXpveysU2F9demI2SZQSOBjYKORjgeAWzGcbZINryRRL7fi3WD6VysVqlZwIoccHe4QCGMPqAwMj&#10;ZmuLRm3o6OjiKPXXX30uESN6rTyXTf76/X8plzJ//V/+rcGok8ulk5OT5XJZJpKROM41oOWl1X/4&#10;p59v7h2sbaxPzTwBYahJkJwHPzI+NjDcO788u+fbNdt0Mpl4eHjgJz/5fa1eE03EuSP4xTvvH+z7&#10;NSp1pVT+5Dcfzc9O1+uVXDpzkpu3dnWTWLOSK4/1D3W4vVixyN1YIhIxLGA2yxEej5MH3DOVKdcb&#10;2K/e/1W+lG3p6PR09km0Jq3RyqW9WiXOZyKFQjJXKN68ez8QC0fSiWSh6A/FWrxtAIw8XVj5+vq9&#10;zc29MsclcFIsldI0VcOaEMGUd317Nx8vboeqiLJlzZ8u14iR0SGP1376zNHDJw652uwnjnbbTCgf&#10;lUE8fr3B39uLP3yyvLJx4AvkUtk6xQDtXe2uFqdcISwWw4cn2uxWmculSyRDkWj8ys2VHX9udSv8&#10;qw+++odfvR8qFHCE9/7nX/3m67sNQEozoN3WP3n8srllEEOUsSJebjYbJMf7qwpR89hoS4/XiKBQ&#10;uVl3dbT2DHfxReTVq598/sX1937923gqYrMqRSgN0vXxQ2Mzi9OJ9L5CAUjEAE03kokgTWHtbseh&#10;sfFarfloev3pfPDJbPCrr2ff/ZfP15c2CumsAII63O42t+PFZ5/taes9d+LCd77xzc6ODrez02hC&#10;Hk1RvjCaKEjF6k5Y2MMXd8K0+PShZ9MpbGZ278mTLRZUu9qGbz3enF7yt7RbCYqNBQMiiDLJkFrK&#10;19tqAIkMjqVxLH/r+pXNne355ZVbj2YXlrd313fxWlMhUwOgYGV16/3ffHjt9pWF1Zn5xSWaEXCt&#10;rpglNBIVQNKVan3bF9YYrFIpQDBAvQEQXO52dhk1ag4rY6EIDwRYHMBKDatJWszU6HrZbrEhAkO6&#10;AOUKAEkKEZgvVfBIGBCreBhBBoKJZLLhdrRy/WBzdU0qFKXTebwp2N3D1nfzkSTdbNIoD8nlSlxW&#10;w6h4dnVzbT+yuhvI1gt8NSq1qMoAWW3Q8Wg+xYFFgyqVm4tLG5xm84d8O3u7tUZFrxJ5XUazCYVg&#10;gIH4oXCqmMV7vX1tTk+H0/riySGDTFBK+OqVwsrqwdyyTyhVNwmczwMblRpNUjCMNJu1Wq0CIKLP&#10;vrwTjpXt1ra//LM/62pteXD/yb4/2mg08tn8+vyKWaMTQASMV3g4aVOon52cPHd4bGSoi8vDbC7d&#10;wBrpVFOACMu5hkCgOggQCrUynqxkizgPVel0KpBB5GJUgDQ2VqcjsTCN8H83oWIBAR8UisWVerFY&#10;zZYbBaFEQNC4s8UmEQlyyVg9VyVrmERI4UTGoNVwUVpdraczXMuv2/Tqwc7O589fDPsi+VxJLpKh&#10;MK/F0aLVGBtNSKs3C0RQOhPQaWmzGXLaFdlcki9G/bFYMJGgQYRgkEIZs9tdJF4naUCrU5ey9O5W&#10;SqkwYlgtGtyRCJDZ2Y1snt33pxP5cqqcy2N+vRU3WhpyWYkkOD6xfP/+fS7mFQx/+GB6eXFzZGKy&#10;iOe2DvYvv95z5oL5T/7syPFjXXPTT7ibWlvcpUq1VC4cHu81Gw00CBXKDZIqtHt1WoPiydS0VmP9&#10;wfd+9Nf/5S8lEviTz367urb45PGN2alboYPdUjZTyZVFiNRgaM0XGX8wk0qlFGKOn/BAHAdISiaU&#10;zM4s//xXn4RTVYlC19bVe/7Sxbe/973+8cMWdwcE8TdW1znBZrKajh05zoWrkM7qNGq5VEySJMvC&#10;1Rq5ub3b199fw3CWBbBms0lSQrEEgtBqkf7ykyeJeCEaycpk+jrBXrt599H0lN9/kEpEatVya6vH&#10;4/Q8ejQFIJLNXb9EKjebrUOjw539vZlCZW5x/cnMXBWj0hU8VWpE09lgPMnJOVQkrGJVguLOlj5z&#10;9kKY+0GuYjUZuzscElRbKZAKlXp8YnS4vy/s88f9wUYVw2mGFUkTNZZCdSZnz7u//hxGpCDAyyXT&#10;nG3g8bjsLrvTYUZgSiYRd3bpnr10tm9oTK03i6SS06eOHDkyPD7UjyIAlyVCHlCup6Qa4dFTJ5sU&#10;uLkfnN3YzTUhntxQa0DLK77rt7a2Dkq5hjBZBgKhTKu3Z3RkPBgM0NxkyaE3GZXFQrKnq3NickSl&#10;k7R1uQAAmHq8zeVSOBT17SZFfGBpMVMuNfLFUg1rGO12kVKJ0bg/uk8zmM2mN2sUeLXQ19tx+uyJ&#10;N7/xGsdlksmYVq0K7OywWO3Y2JBKig719fBBAIXYif72k8eHFxamEvk6KtE4rC4Ko7lqatZJASzj&#10;DEWhiCeRCSCaRkFQJYTEEBAPBiq5olGl1sqlajXP5VLCEFTnDo9FV9f9VVqwFUhnalSuTn7+1f0m&#10;xsgUSgBgsEbxyLFxkYAvE4laPSaRGKjWMRCWMLBUa+maXo2/89HUnSfJYEQAIp5qVVktiW5cnZZK&#10;lNVamatWCQqLUciokxye6Py9773c6jYbtNKTJ/oNOn5Xu5Vu5LF6IZtOltMlJU/KJwC3yaqUSshG&#10;rbPN/vpLZ/7ij77x5nNHnj878Y0Xz//eNy792z/85h9956Xvv3JxqLOdqGMHvlC+UHvweP6Tr++t&#10;hwp3F/w/+83NT6/NXLv9VCjRFKoAg0jGJm2XXhhUqgXf+u6r/+mv/pIhcKMWOXX4cHdHtz8QaZCs&#10;3d2az1fn57ha2N7f32fwWjIe5Br2xq6/SoDr+1EYlGZSFRwjc/nUysaGQAwN9Q8CAELTUKkMrO+E&#10;rt68d/v27cuXxnQqQyiQUOut9So52nfYqDRoZIKzp8ztbXaGbvb19LZ3dPF56MTE2PkLFzQ6ncni&#10;gBHxyuomJwuFfB5WKwEUYzJaUulC3+A4AIi7ukYmDp/IFKqFOvNofv3p4oanoy0RPWgWQ+cnew73&#10;uvBGuljKoQKJzxdnAASrYiM9/STGGaaNYibf0+oa6nIrRbQMxYYG1f392iMT/WIhyrKsL5Av1Zqd&#10;/SMTx8+X6vT84vL61jbXCnEGvXL36XYgJuAhOoUYpLDR3gGYkcolzmZDIRCYRHwlDxDolSaqTnU4&#10;rCMDXf39fb5giCuEY8eOkCSdiKfKxbxcKtFoFSSJ58qlcDTiD+zNTD/dWt8Wi9QjoxfUmjarxQMC&#10;vL3dvRvXbuxv7gb2DjZWFhCY1ZqMg0OTQz3HyCrKEiI+qLRqjRIECPsyWpVGKABFYpBhWKfd1dHW&#10;FvVHVHKRQgGRdaqzrY8rtK+v3KrUGbXOODExHo3WonEM4StwAuBUmoAvPXf2OZlCnojHz585hMIC&#10;j8Vk0iiZRr273TvQ2fN7b32z09liUitqVZyHCDLp0sryzhdfXA0GgwRNbuzsTi8strS3D44MiiQS&#10;i9UZSWSnVnYezm0ubfjnV3dW19fbOtu6e/tEYjmCiqsNIp7OON3eWg24evXhwwezO3s+GCEvXj59&#10;7tljlXqxWKy89PyrEV+UA6vhoe5Wt9lqVIM00eJxcHRcZzOcfeE5iVptb23lThZgkSOHDlE0haBC&#10;rkt2dPVp1AaDyej1dpgNjlwiv7a0Vq7Vu0YnPd39CF/IOeIWuzuZLvOFSoPNe/L8hdbu3ioG7O8d&#10;VMpZmRhu1or5eOD3v/VKm01JNzMgVSoXwmaTkkvyOt786vaDx0vLarO6hKVHRvsunD892N0pgjnC&#10;T0ilYoPBXMiUs9ka50pPPZ6LBaIoRGvkgo2FGa0E/cMffdftNJI07W3vAgFBPlutVLBituK0O0iS&#10;3Nw9+OzzK1NTTxRKucvLiYsOvpBP0I3lzQWZRszlGUlQarlKJVeFw9FEKjW/tJav1OsYw7l+3OI/&#10;++ij9eWFeqWcyeS4q7ktplo27dvYVonkCpHs+hdX+BCM1Wp7B0GYYzMgjGMYiAAao9ZoUfcPDxjt&#10;hm//3nfK5eo//ePPN7Z2SpWygA+1OixHR/r0ChlO0VWckWm0BMiiYhnA4xEkLhYLLWYbTyBNpUrl&#10;KpHNVdfWd/3hKM2CUHe7Ra+R8CBYIFYarF5P51AFo7AGLlXwdw8Wp2cehCI+Hp8dHevn8RChSMKy&#10;NAvQrV6XRqPytLr1GjWFEzCEeDu8oZhPpuIZLYrRsW4hSj9/6ZTLZXTYpI16nXOd33j7jckjh997&#10;71ehgK9WKU3PLIaiWZqFMYJFROrPrtz+hNu5UEQzJOfsuOy69laLSAAb9QaD0VmusY+frvoCMYQP&#10;Thzqmzw8qNaIGs0iA9T4cP38+fFaM1+qpPh8XCaheXwutmGTGbXZpCoFnM9FlXLhSy9eGhoa0ql1&#10;1VI1nUzKpUIRCmVSiaWF+aW52XgkevP6jdmn8+lsua2t12ZxXjh3SSwBi2XK2zaYLzS//Hrxzt1l&#10;CJRgNWZrwz82fiyeyE3NrAvExpWNeCBaU2nNtSrh2wsSWA2FmLdevei161598dkXnjvT1+vt6vJA&#10;MIvhWDqdFKA8j9ve19XZ1d7lcraEY3F/2J8rZrifgjCMoiIYBhx2zmyylUpFDtm1RtvOfryCASQX&#10;dwDIZPBELELTdDpN+A/ivV2ml14aO3ehS6mERwaN3Fk2Ks1HjxfyJcrpdAmF0mq9xoCMRiukaLKQ&#10;qdIkyhdIRRLF2tqaq8UdTGSaDI8FhRgGYHUAAoHe7vZcJru0sPXBb5YqVZxjkMFwvIpTsxtbX95/&#10;vB6Jxjn3FOazLGgxGjlfU6XRVevNXKXeNTCsMVkFEkkDr1F0XWeUcynEpVsmUyZJ4Pa9++++8yHn&#10;j25trk6MDb36+ms+f3B6funBk/lHc0+L9XKxUkAFAAyAEABUq/UTp85dv/UgkmQKNeDek5nbDx48&#10;mZraD+VwoioUgz7/llgmVarVHN+aX1x4518+29vd7O33Wi3qaGgfQrSgAAAQAElEQVSfhzAsS2u1&#10;Wo0SRUAB3mRrVWpwqNNgdqKoGuWr9nZCPJ7IZrQ2qjWlXCaVcRdTFPKlYrGm00oZEKjWyiqtBsOb&#10;8WSRZphysdnAyqVyViwUYRiuU2sIosnnCQr5RiRcNBslCqW2VMFW1nbS6UIoGKtWcBqHzAYLl/mJ&#10;VKTRqHha3YVCtljOeNvNE4f6XE5jqVSw2IycXEe5dGcZsUwKIbBKqzKZ1QxQHxszozyQxnmpaB0V&#10;Ku7cm5crJOFIKJXMabU2GBGDMNQ9ZEWleCixzkPrQgk5PNahM8lhAb2+O3X30d317dVgJPr+hx8R&#10;TPnQCWUVi69vL3JSQa2UOl2WNo9dIZOYTHqn03bmzCmvtxWAgY4+U8+AztOubuIlLrAghJIEO/N0&#10;6u692ysrG5lciaODSqUSAvl+XzQaznKtvVohU6mcQa/GGhzniA4PDjkcbqezVauzd/cesrf06yye&#10;E+cunjp7BoaASMT/3vvvXr96ZX9rVSHly6RCqVh47+7dZCJVrtYIksjlMtwYSqfVCYVi7pVwJNbZ&#10;6sKbTRgmaaqWy6Wr1QrXOfVaGUCDJ0+efvJkSiQUC8UyBOardXoWgimWUanUkVBIIVF4PN6B/tG9&#10;7YNSvrK/7+fuYjabFQpZs0HQDCPgoyCMABDc2uLJZvP5fIlr/NwVuDh8duWrUCytN5osVkNPdzuX&#10;jcVCaXN9Y211OZ6IsxSzOLdiMtgEAmEynUWFsgNfPJspG/WOXAG7dvNhPlfNFcqc6vB4PFa7bX1t&#10;U6nUetytwWCgXMpabeZ0Li2WIE6HkQVwhVxMk0RXR6vDZeFM0WA0MT237gtnhTJdsUaaXd5wMme0&#10;tPzhH/9J9+DhQycvVXCo0qSFIsXi6pY/HG/t7Ll157ZYzB/o7Wjzuq59fSUWi2DVhlwkPXt8FCB5&#10;bqvnxYsnvvXW82+/cXZwYBSG0a6unvWV9Xt377X3dGVLhd3ALlcsXAlsbm5++cXXaxtbUq3uxKlT&#10;k4cmTp06KRFJ9VoDJ6lsZgOJN2gS0CvFXV4rwjRgmCIoIBpPwDB/aGgY4E6ogufSGYpoGo1ak1nT&#10;0dHW09t77PCRE0eP9w90jo61I0jT6VSPDHccOjzS1u6t1ZsbW7G17eDi+vZuuPB4aqG3d8htN2pU&#10;ymwmJhQjyVTswcN75VK9kC1EAvsatchisQgkssfTix98eO3xzIZQYV/dTj2a2v30s6f7gRLIM5it&#10;3TK56YXnX2339uv1LoXC7G7p4gkl4WgSJxid1uS0t/T09CMIr6Ozt71r0GBu7Wgfq1bgjs4Ro9HD&#10;UbLxwyeOnjyj0ul5qKBSq4Vj0T2/LxJNPp1aXN/Y50jm9dv3fv7eB//33/7qr/7vd6bmAwCCZos1&#10;fzS5sh0mYWGaQ14AGD9xvHuw3243aTUybu98PtSo1/Ra9ckjkzKJmJsFcXwII/FSrZ7NVrZ3/I8f&#10;LYAAB/7i7o7uxYXlnp7BUo1KZes7+xEMoziiYNRZbHYLQ4mnn2ztbaS1Osuzl44TBIGiqMlo5rBL&#10;KpJ/+OGdf/i7f8imM0S1cfPLa5l4tL3NaTSo/L5trVqOQAyfBzSa5Wwu+fDR3XKtEE+H+CJIppI0&#10;yIZCpSYBXrqEVXFgemHr0yv3p5Z2rty6v+0PLm9sgjCsUcs++fh9mqxePH24zaEvpiO5dLBey0pE&#10;QpJoSkSisZFhlULGAXi9/rvfVuSyWU1qJcwwq8vzQd/67u5SOO6TKERi7q0i4NHTmXg6m82VKIZt&#10;7+x2e9oDsTTHB46fumR3tJtNdpAF9ra3svmc3d2jN3QkUwRWE1CUIJOpgoBQrdJRBEHjTaxWBWkK&#10;pCi80dRrtAqlgi9EA2F/o1HjvBuhEJmcHLWa9O0tTp1GpdFbAL5KItbzYDEMwGKJ+A/+4A/+3f/1&#10;l2JUKpNI+/v6ObbX3TOk01oK+frBQYIDN653VMoAZ2FAAF+ukJMEVi0DNImr5IpqhVDI0TOnjtnt&#10;9sdPp6QqVY3EsxVqaiH58aczs/P+B493M/kmhAJbe3vlGnnj1r3ltY1kJs3RX26kgOM4Vqt09bSj&#10;qGBjfT0QCJeyxf72rpFer8Wg4oYGTqfFZHMCiIgbt+oN+p2drVg8FAj6uH19+PHHS+ursUQ8WyxB&#10;fIG7xWnQyzZWp7749AO1Ssbn8xeWtuPJzK4vuL69ZzTbOIZdLbMWk4mluVzKHJoYO3f61P27d+pY&#10;+fiJwxwbOX3yKI87OYg26DRHjhwRSWT3Hz3u7O4+fvTEpUsvvPb668vLi5VKhYF4Fqu7SZCReOzO&#10;/TuJVCpXKOaLJYPZpDUaak1sbWsbpEGlTBkMRfYODnKFQjKV4Av5R45MgjCwu++bmDzpcnWePHmW&#10;M0FkUnhjfTaZDsoVQotFLZMJIB4SikdrDWDi0LDNpWcgKp5Jbm9vqxQKjVKK4yWCKD56cGNpaSGZ&#10;Ll67fm93M/Odb33TatbCEH5kYujEkcmD7a18LoPXi9FIgGtRBE3FY8nx8Um5QrOwsj4wNHz63Nli&#10;pdo3OMDJ3YWl2YGhtkw2MnloTKvV4jiJgEg2mb9x9fby8nK+kHW32CUSztlM+31BAmc5wM9msyaD&#10;vlQu6jTqQi67ODvLOfFClF/IZAd6exVSWSAUSWSbDZxGIAhvYC6HvbXF1dvTu7Ky0t7VSTAUFzr0&#10;dwknyObitWqGphpOl8vpbIlG4k63U2tQSRXSerMBgiBBNoVCYalU4ZBBIJQYzRauWKr1RjabTyQS&#10;0PdfPffS2fEjQx1EJb0yP7ez7UvnsGqTVGkFx072tbQYhwa6IK7+QAaC6UqlIBHjBh108kjfv/vz&#10;HyrFRDHlS8WiHO2KJ6LJTDRXzcRyUYJutLRazFreQLverhNODnhOHOm6cGZCyDa+8/LzagQYabP/&#10;2z9+daBDQxLU+ubGw8ePOCYql8DVbJQoFk5MTvy3//ofvv/db/MhaTRQMRm6D/YqtZI0FSNyuRwA&#10;10BetqNL3T/ghBBseNwtlRE4nhkb6xge9g4OtZw41j152O1qEXd2a9xeeWe3rs2rNqoBnYwwaZDe&#10;TlNXh7VBZIVikNPiiXiSQwAuKblDMloMXKXFU0WsWuvudI+MdfT22S+eGVFxPhoDpLP1te30+s7+&#10;xMQEl98t7W0ECyyu7PN4EoEQTmdyFM4PB7PFXIUrSA4lsUYll03v7WyIUUCp4C2vr2CN/DffuPjy&#10;cydFQkDKpSkEcMjDE8AsBKh1apFUQpJkLp8TiQGtXpwuJigYJFke19MWF3fqGICTAMkAZpskkoz6&#10;oiWdBXrmYk9ruw7glSG0prfCdpdcKBDQBAgCvNGRMaxc5cFIgyL0Rr3bYTx5aFLAyFzmDm+Lh6ab&#10;Hb0du4FwE5T6Y8U9fx4CABoHeABQzKRhgGeztaMosLleFPJlp48cE/KFuQaTbgK+eDVdpggagCDI&#10;YTE26hWunRtttki2uBFKEnx5jYEzlRJGVUv1tFwFO2w8u12g0KKLawWc5egWlEhTLI/3+c0n06v7&#10;ar1ObxanSrVgJlptVgxmg0VvEPGEHV0DK2t7OwfRJgs0AIASia7PzDVQxOqCAaQQCG9Fs4ECUf7s&#10;3t2rj+duPj2geIDJY9pP7d6dv4NKERGKwDxaKObxYJ5YJJOI1QwNARAb4wyZZBUBpVKxpJxPx4JB&#10;k94cDGY4ROJIm1IqkQhQmjsSjOWkTrZUqtSbYpGQJlinRWnSaBEYypdyPAE/navWKmA2TTQbQplE&#10;BwBALleIpBvr+1iTFdVJSCRQZVOFsD8gEQmkMp7ZKs9lA9lsSK9VWq1WkmbC8czX1wqxZIZzoDxu&#10;Pdd41DJFpZqzO3UkW+7qcYyPdXMQXCxwSxFMT80jPICH8BsNDARBksK5tlSqEDIFQoONQqVQwbFt&#10;/96uf7tGljQmPsHkrXag1GD5UgARAB6Peni0LxrLr6xmFxeToWi2iVX1SolJI1UpJSdOHO/p7pMr&#10;lYdPTvyrf/v7r3/nXAnz58uJbDYXi6YePZ478AebOE0zgkAgJ5Na5ub27txZq1URucY1Nbs+PTWt&#10;VklOn5p8643LP/r971+6/MLgyOGO3sOuthGB2KTScJKbXtva+cd//Pv1pWmqnulvt3nsyoEe68RY&#10;e6tDv7Iwy+f4kVjOgnweH5XKxHweCIGEVi1Xqw0hf6jFYdZIgcOjltEBg1wCaBSoQS0Z6u+8/OIF&#10;hVrW3tkRDEasesvxo6f0Bmu9SUnl6lAkptHodFotyNAmg+7Ss5fr5SYHlflkDmIBuVjospt4AM0d&#10;NAIw3KEfP3G8va1dIBQJUEkNa0IoL56qqvSK1k4PzAdMNm0yHizkKygPGh8baTTqfLHY5elW67mh&#10;fO38yaMyHh/L5+l6kyHZlbX9pbXAwnoonKiQFBCLJTiqly/j03Orm1s7CinisClzqRDLNLLpxMHB&#10;js1uIRkS5kPr6+vpRIoLBQCKSEb4ZHr/0eNFoVDMuQpShS5TrK9srqdyeQ5hIb4kkS0UMTKeqalN&#10;nmCqojbZOzvaJCi0NDtTzuUdercYkvIIGMQAtcRK1WGzRkdUq0IBL53KKsUc+9V6rW6FUDbzdD6S&#10;4Lq73x+LlGqNzd1ALJX/2Tsf/Lf/9r/WN3fFIjSTSWXzjc3tyPLWeq6aFYnEE+O9I/3ezlZrh9fR&#10;0WZ3OiRyhWB5c2d9d623x+u0Sp85N/Gtb13mwN9mNwEwHUtERSopg7DJXEqpkbZ3Gc+cH6KpGoyw&#10;JovxyKmjw+Ot3g47l4QGg7JcbsRjsReee0YiZPr7WiYnelUKGcfhaEYYCKRNWr1SLPbt+VeW13u6&#10;u21Og83h8Pv95VI1FMMCYXxhNf7LD74u1KFIvPLu+1evXJnb2iw9mY4urRdu3tt7OBu4cX+1WEMC&#10;kUYqzSI8I0bI9oJlROJ4NO+v0PJcU3qQJneC1a9uLfzTv3wxuxZeDxantyPRKvNwNfhwLf1oLXdz&#10;LrAQLFb4staxMZGZd+HVcWeLFGBJGscYGh8/POJuaxmbOFRtNvhKPoOSYhHEY8hkjNtWzOfzjQ4N&#10;jw4OcoApV6r0JqNQLIonOSypQgLR88+/oFKY/P5UsUIZ1PqDrb18umYyute2DhKZLE0w68u7O2v5&#10;f/np3WxSUcgJ6mXcYTdQTBWESB4iWFjYTWeLHW3Gaik/2Ntp1uu9Hg9n3IhF4p5Oz9HJQYkQpPGi&#10;XsuXS9hcOsxDyMdPruBk1upS8ISUo8XNIEK5xibXOObXAlfvzy/uxooEcvXBzN3HUyIxf/bJLd/a&#10;PI/CT0x0F7LRZDIpVchPnzp84ugoyiP6ulqcDsPo6GAsHoknE6hI4nR7iDqez1RKVbq7b7JRBw16&#10;c2und2l9EQApDjAPDkIGvR3hIaVCcW1j8+H0Atd1D8KprY2gSWN/49VvkxScq5W/uHXnb//up4Uq&#10;rVS7GFiNNQVrm2FEoMzkMQ7VySY+0d/7Zz/+YVdLS7enFRXwqtWyUCw1XrpARgAAEABJREFUmq0C&#10;ji3yEbvZUMjGEZDUqOVCAb+YzmRD4Z21bbfVSREESzPetvb9g6DRZG/r6jXZnDanF6fhQNiPCBCn&#10;q12u0EnlEoNZViiUtrcTAAthtTqKAAd7m9ubyzoNVMkXoqHdl994hRHwAsmku8sr1fBoBCiUgQYB&#10;aLV6DhVqNAAIxfFMNhzn5JbBZLNnauUPv/4ynMr2Dg4d+PdgFMZ5iNFu7+nvmxwduXD6GELV1CrY&#10;5jL4o4mt/ZhOZZh9MrW64Ntb35udXtjf39YYFOfOHBOLYCGf5rSTSEgdO9Rutwgvnh/DKolatcjn&#10;cRTCtL6xu7sXiMViK6sLXR3mSrGxtxVkKbiYK+1uLWFYSq5GP/zs1wuLM0a9jivYcrH01edfZZJ5&#10;g8p8YvxYd2sH08AhgszEYyNDg1KptLW1e3cvtLu/b3WYbA47zuCRdLx/cszT08kKkPsP7oVDB/sH&#10;BwuLi7lMoliMf/jrf7539yuiUZaIBM+cGy9XG//1//2X9357f2ElMDW7srS1JlILhTJRZ09ne7uX&#10;Iqn1rV2JTPbaK6NmPZLLRv1BX5QDjlxZpzXAIJOMbCSjqyxQhHmc+yhMxtJnzoyZLQacqdYb2Uaz&#10;VMeqAr44FgxJBKzbpihXE6ubC2KlSCAT/4+//3mtCTAMlUhGYB6/WsOikWCb12a3K/n8ZiGXmn46&#10;pdOaMIzO5zClUt3b272yOkfS1e2tpcGBdotRjwpk09NrGqOx3qxRBCYVCwiK5IuFodCBb28HRQUc&#10;f8MZ1uJw22y6RoNBYdhu0I319WjlUo6d6wx6TjhHw2mcxGQK5LVXn33h4snXXr5g1Kt3dkKLKzti&#10;mXR3b4MvYHp6W6VSFAQBjVrT2uqulUuVUgGE2FqjFktGG0SDB4M8BIS2NxaGBzpsZoVJr3S7HEqZ&#10;kiTocDRKMhjWKKTTab8/mMrmcJzrdKzVpDs0OfTy5XOHDw9KUMBllQ/2uuVi1KBWY5WiVqMcG52w&#10;O1sqDXxpZa1QyDosxt4OL1Yrz83MfPjBuyBdHxvoOndsfKi7k9vfM8+eEUqAZCYuFAv1BrVSigJE&#10;XSEUENXaL3/+C+6+DmebUKJcWds16C0WvWH64dN47EClQlx2scUIC9EaKqg6XXJvm/7Cc8cGDg+I&#10;UUYmZhC4atAJWlt1UoNA41QbTRKbRa5TCzpbTRMjnkMT7SOjrpFRt9OlvPziM5OHB0m6YLUrLVbd&#10;/NJ8Lp+ZmZ67fu3u7OziYF9fMh5ZWpi3mfTf//aF7g6jRAgoZEqTQf/o4X2jwbC7kwdYFG+A3PII&#10;EmrgYDhSW13bicWz3PPX7//m0aNHHKxz+7IZld0eHURUi6kDMa9q0oNDg/ZDhzjrp0NjUIbioUQm&#10;VeKYYqUilYtb26wIH9jbDcTiuVAkkc4W8SYJQ4BYBNhsQlQkZGG+2aFEUOHTp+u7uxuhaCiXTylV&#10;0mg8xonwg71wi7N9fyfg28vaTDaCoBiK4qJHYXStyKQTja+u3NJaLAKlbD8SXFzZqtUZrQro6hC+&#10;+WrbSK8cr1ckYkW9QZMMYNCL7RaH3WEu1XLheL7JAAAikCtUzWZTo1IWMmm8Xi2Xi9FUJF1OPl56&#10;em/hcQYrSLVih9emMam0Jk1bd3t7T+eZC6edHlijF6q1gv/4V2+tbM49npvrHZ5EBCgDAsOTDqUa&#10;wPCmgN/UaGitkonHdw782729XVq9SCjhuH68QTdrzcb4eOvR4x12j+jZF48ozaJSI+2PRV1tin/1&#10;Z993t3dsB33+cBiGYJamFXIFQzNcemfjmeABF5is7yAiRFXj46cASChGRVIULebz+zv7UomSBX83&#10;TDIYTCjKFwpgswklSKxUKqeyZQThQ5xXQIPVco2ioGKpUcVwncHcxEEMg1LJcjFfIwgGb5LpVK27&#10;tz0Szy6vbNUbpEatJ2mWohpCMWsySfr6XBcvnjh14kgwELhzd05ncLz6Zq9cLtfIZVqFoqerA29U&#10;K8VkNhNoEsVoLHj9yk0OQIP+OEGyY2MTnJlardaVSg03EU6nk4FAkCIBCGYq1RIL8dPZaqPJxBIJ&#10;qRIaGXf+h//8ynd/cNzlAfhi4NQZjbdNXauWmxhQzII7WzXOvEQFsFzGTWMjly5fdHgcX175ev9g&#10;t1LLfPibn+0dLEIwkS8UOtq79ToLhpFc3FZX91PpysFehiIRpUIPMFB3z5jD0RWKpat17OyZ89zY&#10;XaYybB4Ev7xy5/qdh7MLy1Nzy59+/tWHH368vLwcCgdbvO4XL1/q8LTkEmEBzHKdmwOX9fV1bhCn&#10;0+tAEGRYQCiSyRQqgiJZCCyUCzCIFAu1Wq348uVTE0Pd/d2tr1w+19/ttVl1JqNqe3vn5o27Eolc&#10;pVTLJPJKoewPhu4/ntra3q9V62KxZG5uvtlsbm5u5vN5jUazuLAkV8g72lopHMdrVSmn7SCAq4tX&#10;X30lGg7kC1mAJWrVksdl54LT0Wl79dXX8rnc9ZsPwmH/0OjIN77x6ujoSLGYn56eYhgcFMBimdju&#10;sMUjEQpnrEZ7uVQAAUYkETdwVmOwh8OZPV9sc8d/78ETrF4nmjgPIDu9LhThPgrIhIKF2acsTZJ4&#10;A6CA7e3ddDobCkYdjpZ4kjOxylxMeHxpqVgLhMLTc4sPp3Y+++LOl198dfPmzcdPp3b2OWIhHZ08&#10;abZ7BWL50Og411NrNSyfLwlRGUXBtTJRyHMqD8inq80G8/TpzMbGVjSU4CP8pcW16SezPADRyBV7&#10;u/vc7Ti1VCPJj774DOTzc6Wy2WJTaUxLK1s0wKIoqtWbGUgglio7O7ghKopjGIUT4aA/GvZplLLh&#10;3ra+Hs/4qLevp+PkqWOvvvyCw2WGAO7uiaXF6UQ8UKlk6+WcXMafHOtBeDWnS9rSorTatfV6kWJq&#10;RoO0f9Bz+HAv5zxBTNPj1FPNsn9/9TvfepmHUOsby60tDokIlSrQzp52gUDgsNtlUrGQB9Yr3DVF&#10;HPa43U6LWe+0yk6c6lIbRGKl8vbjuQ8/uQXCioUl39KKD4YVjx6u3H+4Hgpn1rciX3z95Fe/unr9&#10;6u2Z6YW/+4d3/vZ/v//Tn71z9ebtTz+/+T//5z//w9//4l/e/fijz678+qPrX9+8f+XW43wd3Ivk&#10;ALF+/SCTbQgaiHZlPx3O1jCG1zE4ygFJz0A/t6r+ns6RoZ6+/u7unh4uTyqVCoIA61ur3JolcpnL&#10;0xYMx27dvPMv7737648/jiaSuUx6a2Pj0YPH3Mhoenk1ms5du37vydT8g6mVXKmZSJa2t3wwhKSS&#10;aZ/Pp1SrOVvHbOJ6r0MhMVM4yoOlDx4kOQJ35NChZpMgSWBkbBiGeEODw3w+f3Fx+eur13Z3DwiC&#10;uH/39tTTexzFt1h1L7z4zOBA++lTR86dO3fs2KmJyaMiiYJmeSBPFElkJXI9DYn//mfvihRatd5E&#10;0mA4FuXwkM8DO9s9h8cG33zl2Yk+jp8r21psHHXY393LpNJCHsJHeFqtlseDHzy43yQYk8WFEfTs&#10;3PLufrRS5ZIF+urr22JUIxKqM/nc7v5WrVKyW000BQaC0Vq5XiyUiuV6JlvEcJabWF69evPrr26+&#10;//5vSZrp7e957tLZtc311fWN3oGxmYW1xY3d519+I5krp3LlBglSDBQOHlSLGYrCdve205lMpdrA&#10;SYoLiUyt6enuE0sknBiWqXTVBq3WmCQyVTKRajbxahWjaSAWT88vrDhcrRx0/NG//qOd3S0Q4JXK&#10;9RrWlIhlBq0pHk4DLB+CkEK+IhUDmXjOpJOMDGo6vLYjXEQGejq92rHhzv/Pf/uPuRLZaAIk0Wxp&#10;aenqNPMEANYAGFBIA3w+D6FB0mI3i0S8SNjn9+0/npoPxJJ7gXAonjnY9y8szjudjvuPHmZiyZX5&#10;eR4AX3z2GZUSnZ1ZzOVyeoP+/oMHEEP+h794609/8trLz48LBbhcgiwuzLBUw2xQyyTw1vpitZpz&#10;240h/15vd7vHaWMZYG1lkTs7i1WvkKOvvnB+tL+DxxIqjmjubQX2N1i2OjjciQohjU5RLGbn5qdW&#10;V1c5pGIZ+MG9px9+8NsrV2/988/e+ezzK1u7B8l0lgsviqJrK5tTU/McnhE4YzJaFHKNVKkhGFZn&#10;tuE4eePadaxaE6Lo1evXYD6vr7cvED747LMry8uLA309x44cPnHqzF4g9cmVhf/zz3e+urVYpwTR&#10;bI2CBI9n5jLpAsAitQpu1Os7uz0avQwWgBAMqlRyg8lUb+KJVLpeqRcyWQ65aarx5Ml9liWtNv21&#10;m18FuDlENBKJJYRicSGXaOIlvqCeTO8lMgGRlN8km+998BuCoSQyaWd7mwCBHQ4nBCG1cqm706tQ&#10;8c+cO4RyhwzAWAOvN3AAArE6xnl7XLNwOa1/9qc/+Xd//qfcN0tLK9k8IFPIVVrNy5dfoBnaYDZx&#10;/xQKhQqlvInXI/FYvlTz+YOJZMZp13V3tWmUUoDG7967KZaI7Faz0WjhVqnRaI4ePSTiw2ol9zLK&#10;3YhkgbmlpUgsXK0V/X7/2voaRdM4jhMERZIAzTCpdDKVSYbDAQBgLCa9w2Y1azRQg2Ei6RhfhMTi&#10;gY215b2dDZxoACAlQGEegqRT9NST7M5OZmsrVC2BBo0b5hzvapkmcBggLHophWVBsInAzPNnz3U5&#10;2+KhfC5NlkosZ3uQgMjW0jk0eZQCUZwRulo7ucOYnb+fTIfyxVwonJHJTAqVnAXwaj2L8hkEaHa1&#10;uYU8sFws0iT42Vc3Hkw/GRgffuX1F9rbLf29qv/2X771nTef89r1h4c7JgbdPe3y9lYJAJQIqjQ3&#10;dXfm9tc720vlfFwuAiQow9VLPZuk60UMxxiKSCci5XyqXAinUmvJ9FKtts9HihSRbTSjF1/pd3YI&#10;HF79xOFhg17S5nEqFNb1tUQx24Qowd3b01a9DStGxrrtZw6N93m79rY2/ft7BxsH/V3uQjovEUmz&#10;mQrL8vUGW74E8FCFVG1PF2iu9oucZVorF9MxlCaGnZbvPHeynNihGsGXL3aB5O6vf/M/phdu4iwG&#10;80FEwDeYjPUmAMEAjjfqtQZFwLksk04WZRKp1aozaMVWg7q3u7NUa8ws7K2sF4sVQqNXcnZMPNqA&#10;IPnedlIiMqICRTZVWpzd3FrOyIV8PihAWEQqkAX3Is0629V76N7j5f0w8dXdR48WV40Oi8stfPas&#10;649+eOaH3z53bMw1PtzK4JR/P0gxwBtvvYnwRZwUSBdjMhXvyJEOl13DQQbZrDAcW6GIWrmm4uqW&#10;bgjEgNWrOv3iiMbBq9BJHK5UiDLN5ycK9bW90OrOnj92IJHT3lbxqZOtOB7AGhVYCFy/d/f6Le4s&#10;6gqFkKUBsx5oa+GfPKY/dEjWy427ZUQ0ug9QDbVKpFHxLz1z5IVn+p0W2GQCByfclLAiUhCnz3b+&#10;l796+bln+x89fvCzf36/UqNoComFC9FQan8vt7kRK2TLcqlCKpJrFGabsVOrdJz4Cg8AABAASURB&#10;VOwfxIQCmcfhtujNJoOxWClH4pFypdbd3R8JJ7hKksnRWqVpNatHR1u6uwx8IUIQhFQsazYYmdTG&#10;gsoqRjVwmmSEuXydYplcHuMjkkIecNt0YgQUoSiCcAbYxvpWVKKQS9UyqRRi2QpJ5membofjfr5Q&#10;IpEY1tcjPJQnFgvIJhg4iBp1hlIx1d/nFQgYqRgN+SP5LBA4yBVKVR4qkIhQbh7HUohQIGNoLj3w&#10;WIw6dKizUqk0MCARwTIJqphnABYUS3CbUxiJbWXyvvPPurztgM1OCgTlvc3daoF1mjounT5p1RlB&#10;ptE31PWv/vyPvb0dX928nsykpDIBS+VbHEqbQZtN5PQqK8gIV5fWVxfX0kmcxnkCSKpUyhLJJEcx&#10;x8cOW0yufLFUb+B8VJbKY3eerL/78e1Pr0xduT21ur7+6PG9cNQ3fnjk5InJrjbXxWdPuRzWBw+f&#10;bm0eOB3u8Ymjao1zbmGPoARCsVyn0xt0Ok4xEQRdq1M4DREgmM4XeEKeTi/jcLbF4d5c9eWTtSaG&#10;C4VIV6enUsyl43mn1ZNNZa1mC8AwiUT6zr3HEMJ3t3ptDmcNa/T29SvVGg7CKvVK32Bfd09HIOBn&#10;GADh8SulqsPu8nZ4n3/5UrGUWVqelgjBkYG23//eq5cvHB/paXvz8gtrM4upSGyw367VKTkWtbC4&#10;GYkks1nOM5O5PWa1ll+pZbLZbKXcWFzaBnliksT7BzpdbgtOADvru6FQ6fH8ejhdcbm9Rw6Pf/fb&#10;z54/O9qs1kiMkIsFWCl79sSxM0eP5tKFmak5mVg9PHTkyNFzhSJGs2CukJVwDUGh3do5kMq0R06c&#10;fPsbLxw/Ntnb29/Z2U6QTb3RigrlMCTe3dwHQApEgNv3nzyaXq3TcLrSaBBcdzFUSVgg08sVGren&#10;g4VFPf3jIMR/9HAqm83z+Xyaprk2PDQ80N/Xny9XlVqtt6uNQUidSSNVSHkw6m3tEAiEFovFoDfI&#10;5UoBX9zASG6/BweBOsb6D+IMA4v4PLtWDmNFMUDrlJLNrZV4Lra5scmwbKvTfe7kscvPnehrMxWS&#10;vkr6wGGGh/t0Ukl9eup6o5HFsIxGyyPwGEvFKCIKUHmpkLTohQoxBbJ5GGpotWq326PXaX7we28e&#10;O9FttAoSpUwsm1XKBePD7UaleLCzpcvrcTvMDpt6YozTDya5glYZpCqj9v/LsV+ASZJl2YGwsZkz&#10;M3swMyQzVRZDV1VDNc/0MEkD0mi1WkkrmNWMBjTc0z2NxZyZlcwZkcFMzswMZuYG/r/6/Yvyisgw&#10;N3vv3XvPOffczBID7YeSIiw9dOR4s14rpKO9Hp3XZrp86ZRRjw/2qd766gvPXDj24jPHxgedP/iV&#10;b/z+77155pT99RcHnr84cP7s4PETwxeeOcSJHFNvHOz6P/xo4dPP7i2tJJdW96s0hEs1+wex/b3Y&#10;Jx8/+vTTuyClXV7X+uYiUE737ty+9vm1zz69UsjlKAzp7+kB4dwNJZ8sbgoQRcrlqFS6uJWIJjPr&#10;yyv5aFwv10Qj9a2Dmi+ST+erCxuZUIK9cutxIJrLlRqgjiJRn06v2N3buPFgNRALcnR1crin3a4N&#10;DHm+970RrVperbRqFSiZzJaKJbgNebxelJK989F2PFUFNOSwu565eK6zywkhzIefvvPZlQ/aAmfW&#10;W7c2gl9cm3vv/cdPl5IwBDJWh6C6K9cf/stP3hZgrFIvuxym3/zVbzxzalonEU8dGpdL8KGh3lYj&#10;p1fhT+48iO4fyCmqXqnG/AkJpqpWua7uoUyudOj4KUpqyOWaDIsY7Z0luq02uPp6hy5feLHRIgFU&#10;OMzWo1Pjh6cmlHKp1WJbWlh++PjJ5k6os7v3wvnLPZ19FoPj5MnTpVp1bmlhZWvNZjHQteLYaPfD&#10;x7dQEv79f/s7dbb2Z3/z/235D6K5wvp+CJNqeocGBJRX6ORtEgqnMpRcWyjWGL7NQ+h+OJ7KlgfG&#10;pqaOPzM4e0aucyGY3N3RI1Mpc+VisdqwOrpyhcanV64iKPzaV17I5uL7B3u9vf0jw9NKmT60Gzpz&#10;7LzN0AG6X5UKnpn2Hpk0vHL5iN1JoURTpwHQhOEY12ymzRZsbFj+lecPm2Wq5Ue72UTK4zS029Da&#10;erhWo3VqGcyW+7rtRw+NNPJVp0Ez2muTkvDDBX8glnY5vFataWp4pJLOzD+43+Hyri5uNKuM02a1&#10;mQiWqdy68Xlvj3N0uLeWTkja9OsvHBvuNZII88oLzyCCQFcrnQ7LcF+3yWDneYqh0UgolYlHHAZi&#10;uNs6PdZ59uSkyFWjvjW2lvjmV5+h8NK5kwNOGymINYkUi8citWKxVMmDcnv9K2+C1TZo7uHjpz/6&#10;xRVfNKmxOERSmqs0C5V6LJ2Mx6NXrnxRLzdnxw53OHof3Xka8iWMBjvTQm5de3DnxkOYb/t29+eX&#10;VzKlqj8cu/PoiUyhMZiVC0vLMCVXKNVajcbR4ZQqERaBwgXog+trvqggk7tVShfHSYMHKbfOONrT&#10;n83WYFJZqJQZto6I7PTEUI2uVZs8iZld5hGYkVRy5XBg+yuvXzp8YqRcy/307bdXN31Xb9xdXFjg&#10;2xWJtBbJb60fPFrfelwspf7lxz/aOzjAcNjtMkpIVAE0tMv5+Wef2x1WlqkjuLC5u753sA/DaCKd&#10;TeXr3s5Oh8MFBDQMtxGBv3/7+tXPP1bIJIBTHC61zepgGNBaJ0mSlMoVEpkcJXBKShIk2aCbOz5f&#10;IltgOUgll9XB/NxlZtus1WEF45HBgZ5wLCSRyWZnjmqVJpFvqxXqdDKtVutW1tcqjUpXtwswLKh8&#10;uiEAyQHwORbN3Lp5DxCu0WzQa9WNahURBRmOG1Wq/o5O5MLFM8eOzopCQ06JXqdRqSBhiC6V05FI&#10;oME0Ds30OB3YyPCA1dJRzNNuZ7fZYLSYDGCq8vDhI56h7TYjEBZz8/c/+vCnXKvGsfz66k651BgY&#10;GD/wR9/98NOdnQ2nwwSsQQRBBb6NYORuMAUqWmfvvXZ3Dvg9LU7Ip5Jci7FZrAq5pMXRJ49Nfe8b&#10;X3n+/DEZBX366S+L+dALzx0bGevIl1KBSCRfbpZLzUKhwnJsKhdnmLpKKcVRiGMbPNPY3Vx7cOfm&#10;0vzc5x99+uTx/P2HcwtLK5Vard0WWlxTKiOlUlwmQSGhlkkdRCObD+7vbW0v1tny6sZCJHZQa2Q0&#10;WtJoUhv0agkFNj4Y8Fd8vsCRqaETM4MWHSWXtDOZ0PTkaH9/38DAQLlUNphNuVwpHo9LFVKHQ8Lx&#10;MMejOzsH1Wp9enLsyMTg1KCnQy85MdbDVVKNaj6bDKVCOzydI9DmQSAdTQQlYNe8KEIISUI03QA5&#10;lMkUypUWRcnMFo9cpmFZVqVStdvwndtL1SqPEoTFDiZBXCRaMllcEIRGw1kclwDHkuMhq81lUOnV&#10;FDQ8MMyyHEVKk+mMVK5sMq09XwQCTl4TYjjYanPkC2mTUeb16rh2PRja3txaWHi6aDLrgbpqNHlg&#10;FoYiuXQhlywUqzzXoJlaua7TKe02w9TECGBElUL++Mn9KluSGihSR0l0srEjhwdnZmPFUqONthBq&#10;N5AsVcW9/UY2GxifsY3N2vRWXmekDx+Tm80thaIppSC3nTLpJTodNNCjsFpws1XS4ssGo2pwwBuP&#10;NYbHHIcOd07PuIPBx204hZOlTH5va3/zzqO12w83anTBF1z77MrdhXl/Ni2IjACLsNmgkUpIrQ4y&#10;mnCTUSsnpLVak6bZchFQUh1wvVoFykoNzkqtVrvd9lKpZrWb/MGAw+kul0sarcpoRFVyrFbIHOyk&#10;BYG3Oz06vZ6USMOR1NOFjXKFyRbrkVhGaOPAojCZ5IlEtsOjN+nUTL3eqHLnzz5v0uvGRztlMmm1&#10;Wq6WCgSORiLxVKa2vLwFtGmziQm8NJsqSCQyi8meSRfWN9YtVjPcrna79V1eu1yumJ2eanEoIZU3&#10;GSbgO4C4FgRBAE2Aq3Tvnv+Zy0OUFKBKm25AtSoE5LucoMYGelIJWqUSfEFfLBljudzZc509/bZG&#10;o0pK9M06mohk0umC2Wz91ve+f+z08Vgm/tf/5/8UijmpEqPZnMmImI0SlmYIRFqrCHNzG9s7MUGU&#10;DI+Mjk8dZwW8q3ukq3vwxZfe6OoeDUfTe769JltjWvS9hw/2AtF8lWV4zGR2Tc4emj4yc+LsSbPN&#10;kC9k2pCwvLry4PFDYHGZjWCXVhklA5TlD6SK5XouX0wkEoVCvlIpVeq1Uq0otFsCxGkMyka9SlGS&#10;XKGytePP52rLS+sfvX83Goq020IiGUunYo16qVkv7+1skBRqMOqOHj105OghrtXK5IvRWCKZyz95&#10;uhiOJrl2W0RhtV7X1dO7vr7e3dUll8t9PsDQXSqlPBwJvPTC5TffeMVo0NSrxY211VaztbK0euDz&#10;SUgJwDqwWoqUp9KFpeX1YDDc39sNAn39+jWwbIZmNRoDAO6d3S0phcGIANb24iunX3vtOa9XF42D&#10;w4GUSnmzWSEJCKwQlLPd5uZY3uP1AG7g29DW1rbBaDaaLGDBgC/Bqq1WM8e3tFoNsFrXNyPdff0I&#10;Ruzt73V1dV24cE6tUfZ0d5nBrO/Av7O9p1Coksn0nXsPNnZDEpWxynC4RBaORa58cQ3k8807t5ut&#10;piC0+vqHJVIliksGh8cvX3reanczHLq+HRB54uAgNjp2LFtg0tlyG8KaNCvw0NrGzoP7cw8fPtzc&#10;2lAqZAa1AhaFFsewLdrT4d0PhGPJfC5fVcu1Zp1hZnRUA3DPalTKZQd7uxOTI/lM+v7de7VKhW3W&#10;1SqZlMA7PV5APSROcGwLvESe7fA62WaN45ugKSBJvrfXPDrkHB50HDo8+NILl54uPJlfXPL7Dz78&#10;4L0f//Cvy4Ww37dmMCmcbqMoVgFcHD0yybNMLp/ieVav1/p8u+lUuBO0zkY9w9A8DxWKtSpNxxOp&#10;jo4Or9d77sxpFOI315Y6vZ7u3t5H83NXv7ixtrHBcI2PP3mnUIgTkrbZZjQAVGpDoUgcuGYgaaRS&#10;RSGf7+2xg1bzyPGRgaEhuVoXTaQFXmg0KhajtL+v49ChQ/F4UipXUhI5AJ+97R0B4DiCDQ+P5LOF&#10;9c3tQql898HOwuLa1OyEUq2w2hS9fX2HZycVUqJaKg70W08e8Z44NjY9PXb8cN+ZMxNAuQ4MTpw4&#10;cfG5F147cvTka6+9/q1vfev733n+lZeeP3PqhFIltdgtY5MTFpO7mGEISN3jHerrGx4ZHp2aOZJO&#10;l0xmx/iU2eroWFvfvvvg0cr6hsFgkCklh4+P6yzqRDICoLBaqRssLgRXXHrmq9EUXSojy2sH5Rpr&#10;sTnbCBwOR+7fvrG7Mh/e3Th7bHJqqLOcS6nkslyh0NnZ+b3vfX1wcBDI7oH+EYPRxkOYu6fvX99+&#10;n4OJQCQZT+e39vz5Qk2u1Hb1D41PTmlVWlA+ECSbPnTGZulw2Tw729uVYolpsuVS7cgiZNsBAAAQ&#10;AElEQVSRkzOHJjhOAOzWqFZGR/rUSkomRTt7Ovx+3+b6Bkgel10/0Ou6eePTfCH5H/7TH/+3//X/&#10;EgppIp/f8UdWNvZ4AQtFovfnn5icNrYlZkvVSoN5urC6sbl77frNUrE8PXvU0dlTqjIM3+ZFiGYY&#10;UQSVJwA4/fFPfnbtixtHDh8+ND05PNjf3d2xsrqklMkNWm04HPR2uNwe1+rKer3Kvf7yy06LuV6q&#10;lAulQqagkCtvXb8VCsRkCh3IE8DyFr2qnMmk44lOlwptiwgkgiQkpSjXamMwRjeFvQM/Tkpmj44Q&#10;BHbq1Mnunk6NDt33JYLhMIahoNh1On2pUPPtR8YmDj+ZX1l8+lSrkgx3OzqceoWS7Oh2qzQaHMND&#10;fh8Y23Z57Hvb641axeVwKpVgyfJEPFOq0Awn9vX1T01P2m2GybGBZORgefHhyy9d7O3u6Ov03L93&#10;a2U5LiXgwd4OqC0A+hsa7H/zzdfB9g8dnimVS+BMstksiLLBID129MTTxdUHj5588NH7P/3F24GA&#10;L1/Iud0Ojucqldq1azcoqcJgtrIcL5PK+wZHXn7pta++/ubAYB9FEePTkzKFxmSyX7r8LCg4oQX9&#10;6B/+CZSJRKYYGeoDUf7d33u9r9+0sCQ8fBjzHyQT4UI+25waO/Lyc69RqDwSzXxy5ToonGPHDp8/&#10;fUqnVJGETC439XTPWiwDSoVtc93ndLglEkm10njzzW+cPf2MwMLra76337u2trks1UhVelm5WaRk&#10;cDwdKTcapIT4g9/7je98883BwS4CgxrVejwac9jscoVCIpehJNHd10vzrWSBkWmkQ6PDCArt7+yT&#10;ONXh9vT3DDjtju7OLhiFJmemnE5nMZeXKVQDgyNCG01kc9FUQqFVMwKfKZY0OgMMwza9bHpipLPT&#10;CxHADc+Mjk2gKA4ONhaL6fW6ZCq5vb2JY5iUpPQ689PFFRiDNXpFrVFocXUEQQicpJssRUlJQtJq&#10;8QqFFMMQQeRNRj0kCulUkuFoQkYi26sLn77/c7dF8eoL5567ePzE4VG9hvS4Td297n3flkKFvvji&#10;WQTBdnZ9UBut15tNltEbDeFYnOcEFMaZBlcql0vVgsOtSqZ2W0wTR/G+vj6vt3NwaHJkZNBhleiU&#10;zUY5fPvWFY5FNab+oxe/GSoT/+XvfpqstjQGIwpBBII9e+HiieNnUplcpVF49OjzO5/9GK4Gnz87&#10;1mGlFh5+8ujR1d1AOFxoXr2/9e5ni7fnIvfmIqv7xUwFXd84+OLarXq1KpVIMATRq3VyXE4hsoGe&#10;sU7PQGf3IMPDDx7OBcMRRmCZFkdJDHq1Sy1ViUxjbKhroB97Ol+9fn25Um8o1BQmAzlQtDmQ2UOO&#10;vkHTiVNT3/nBVx4vLIJ0hOFmi401G/6xYS+oJYVO8eDJg3i2BqHC4WNjnd32UjEGaCMRj0MCVy5l&#10;JBgwKWI4W+gyIh0mFOWLXV67yaxrNPkWg5RyDbvZ1OnGKAlKKWSlSjWVzSlUFIZhKqVBFCQCRNUZ&#10;aHsvsbIWTKQqW3vJg4N8pQaFoky52obaFLhJk0FD0RJBaSABJvF2PBHMFAuhSFirlB2aHlEqJJlM&#10;qslxjMA5O23FRrHOs/5wAsUgnUZfTCeUFGo1K/Z82x9df3Jn+aDZhp1d5q5eb7FSzmbKWrV1anKQ&#10;lMnnNva3AtknC8FaXWSYlsNpqdfyZpNao5ZY7VqJSSoo0FixBK756x9+/Lc/vtqS2ua243Mr4WKp&#10;nc+0cAgaHbT29MgRdTXH+2B5/PLz3u9/Z+T1lxzPXkS+/Y3jEoInEMjpkBJEKxgprqxnr19fejy3&#10;4PJCDi+uMTZxWfzYafvZS70dA/ruQZfRoENhiOEhXzwlkev1OsRhgSYHNV6rYbivgyQhlQobHLFL&#10;pRwKwfUq3eZ5UeR8+3v5rD+wuVhKx3kBMdo9lVpZp1VMTHVJJAhMwtFUjBXb6XS6w2PLpeNGuero&#10;ZDck4HWmtR8KqPRqb2+nwWqTq0y5XJ2mRZppCW04V6z3DVgddnWbb0oI8vlLr2pk5v/nT//zV156&#10;hW7UrWaL1eTKxGvRYJ2kbIk0K5NZqmUx7EvHg2UKVTMMAzr7fX8ORiG7lfJ4ZEi7OjTY1eJFXCI7&#10;fuYMhLblMkIpxZUKcmCwp9mgB4fkMqVoscpRFEdgSCElDBr58ZlhmCsM9EJSCbS93ToIQIVKzWTV&#10;K1XmaLwWS7IHwbxBb7r8/HMvf+NbRU784dvvPXiygGOwyNXT2X21ngedHYrWoDamUoOOjm7D6tlj&#10;z7/+jd/WWt2ITD48dZxDFDv+bAtSpktcNAX4K9Hiy/lKstrMeztdjUYzF08a1LpwJPFwYenK3Vsf&#10;Xf1saW19YWV1YWVrezeaTSXZZoNnhY/e/2RjYzuZSWXT6VA4lClmU/l0G4cRvN1kGnybtVrlFrMS&#10;+EAMy1Ub3PzKpsXtnZianhj1GLR60CTTdMPlkvd0a3u7bRjKVaoZUgoBHV8tFGimydB0NJGEYFxl&#10;MMUyxT1/+NH8InDfWm2xBfH+sM/qME9OjTnt5uX5ud7uzq2trbt37uq0Jhglc6V6plB/ML8MYzhM&#10;oC5P1872AUmSiUQ6HC92dg2ZtEbfjq/bPaBVWzq7BgulUqGQqdfSkxODg329OEWqNEoBoTs6TEPd&#10;yv4Ond+/3dnllSrVNbr9aG711t05EZbu+WL7/mix0pBpdQwksqiwF/ZlK8Wunp5avaJRKXiWrTfq&#10;J09PMQJ77drVnc3dzz754K/+/M/S0TjTBACLjI4NKbSa7f2DUqEh8lQq2/jxzz+6ev1pnSkdPjY9&#10;NjVw+vSM06mTqfBMIfXkyaPPP79WKJT2DvzbB754toRI9Bp9T71GdXunYtGq7yDtsA8yDMmxRCHf&#10;HB+Zcbk81Vq5o9Mlo6Chfi+QxH1dDp1B2WSbKqORUGiCscJdMLvzJe/em2ty9JOFJ4P9vTNjE2tL&#10;Ty1mjd1uXVle2djaI6RqhdocjpXfeff+1aurOGpmaRyG8Ug4DLCMh/BymZbIJU0uS4vxoTGnVNaO&#10;xGMSmdJqd4CjsJkItRLNpVJii+Xr+R6v/ujRIaNJmc1kWV5st0WgZo6fPR9P11i6PT44kY7khruH&#10;+jxWo1atUav3gv5tn8/isLdhSKNWdjjMdLXyyw+epmrt648SuUabAuJILYcxwhfN/OPbd794tPP+&#10;J1vLK8XNjajN3qMzmk6cOAYIWELBzz17vq/fGwqHy4Bo5IjXozpzwn140qZSS6pNrlBuZVL1Uqbc&#10;5e4sFso/f/e9tY3N4dFR0O10dDpefGHkt3/7zZ5uxwsvnP+DP/j1c+eO9g11ffdX3vq3/+53fv0H&#10;3/zGV567eHLm1NHx5y+fvHD2cH+3C4RYhIh0rhFP1VeXfOGDeMwHJJ5vc2fz/pMnDx8t/u//74e/&#10;/OmDKx9vfPLhk+3NyNOny7v+UDSZ+/zG3eWVdZ3e6O7ofOb5V8Znj+IylS8U/vTa1SpTKjWyjMg8&#10;eHyfkJOnz585dPLonXnQ2+7cf7hSrXNci2/UG5Njk5NDg8+cPWvWqEDQKYRrNgqVSkpE202RWPXF&#10;dVZLSxSCiQQikYkEXmm1AslE78Tk/aeroE6zpUIkHunp7+M4nqVrlXJeCYQRhis05lt3Fh/P7ehN&#10;HRKpUiaTUygusvxnn39RqdI2uzMYOohEduLxLYHPwmJ1cW6uUeUPtuNfdvF0jaml0rHdxcW70fge&#10;zdZ/94/+zf/4//7iN3/zt3t7BmLxQhtRGG0OSqr0dnVm0tnV9S1PRw+EEBiK6zVqkWNEtiWXSkBb&#10;DiDi9q1rP/7nf/r7v/7r//wf/9Rq0X/jrTeZevX6tasby+vxUHx8aHB/Z+3O7SvlSkqixf7sr/9b&#10;PBk9NDm8u7ETC2aajCQQaTbqso3VaLHAbG1lrl4JxGMMzhPNYlWnMrZavFxNjU30MEwTaUOthgA0&#10;az7PBULQTiD/eHVXrrOaXZ4PPv3IH/IZtcqeLlOp3lhYX43nM7BEcvnVN9f3Iz//4LNoOqfVGmbH&#10;Rr7xyqV+r+He/RsfXrn6xcMnu5H8rfvr7/zyqtvlKeRSdKNRLpdPnDlvcbiB2QcyQ0LgGI7mK3mb&#10;21ktlzi2oddLOa7pcLhs9u5Ysjo47GYZAUfIi2efTcUzoWhkcGTA7fHcuHHjiy+uqjWKF1++aLfr&#10;vvHmy9VSupbPj/b1nTw6YzNJAVr29XU3mlWjRTe/8jhRSDAQv7i+WqpUYBRFEcTpdlvdlqX1RRjl&#10;ero8Lz3/gsVgc5icU6OTFr35wd3HV67e3tza0cnwQnz38e1PXzx//MWztlNTPcOdgyQiGxs5ZDJ7&#10;5uc31tYPosnCxma+3W7LJTKNUg8L0nJOMGg7aF5mdg1evb147faeRGZGELVR08VWCJJXCHXomQvn&#10;fvU3vonK9E+WdhKZ0sjkaPdQ59LqDkrAer1+oNsdj+ySGAu4lW3U3XbXiy++BKyiJwvLJqdbpddL&#10;lKo2Bpls1nwxL4o8ULwXzz6ztroTDsUpwAu53Mb2xvjkCNMEDMM6XZ2g6oOheLFc11sdmweBfKVS&#10;rvBtCGk2RRmJSUj03Y8+e/ej68Vqa2l572/+7sefX7kVPAhWSmUCEcAMYWx8yO52EqSMbfFyBS60&#10;qwolarFrZTKSFwSVSiMKkForN5nUWoNaIiVLpXwyGcelRAsRilxDkGGIXq/1uBy1ciUaDAYPtgvZ&#10;aJMp1hrABE92dbg9bms44iuX82BwGUvkrly9u7Pr+/jTT32+rXqzDKPEnj+UzmQQuKXVSXR6uZTC&#10;7FZTJHCw/PRJOp36lx/96Kc/ecdsUR06NKpUyiFCMTRxZn4z+pP3r2JStYBALEvL5Gg6mYv4ojTd&#10;4lqtgT5vf59HLkdpppLJpZpsE8GRcDT+cG41lqFxhUPA9Lu+7MOF3Y+vzK+sJ+pNqck0WKvLwhE6&#10;lmhUajAh0Veqgt+f2d9P+PYjY6NTx0+eJWWaaLIQihauXX10/+Ha8prfaPECk+zEyUO/+9uvvfW1&#10;rzksRrpePHNyGhg/3g5trhBa3Vla3V2DCUGmln52/U6pzoG+1dXlyZdruXItGA7lC2WFHEqnQulU&#10;eH9vy6RTeuyqrg5bl9dq1mEeu9pt03DNEhhdQSL3dGHu+s0bBqMtniw8eLIBaFKntcglSikprZaq&#10;LbbdFlGRF+s1/mA/uL+fSyRq1Woj5M+WijWconASB1qEpSGGgcoVMeBL8wIBw9JSudkWMK+nu9Fo&#10;0U3OH4jnCrRCrkkm0yQpqdebbINlGAYjcAFqR+LpahNSKMhwILyzmQQSweWydvd1t0QIfBUrVYIg&#10;wGcT8QwkEr690MbGPi9ipFwXTYDOCGrSUKXeCISCTItv8YJCYxienrV3dhTZFgtJwomaLwCBj84v&#10;7UeSDV5AeB4qFVpASsqUEqmKiGeT4XQpks/lK7l8MX7u3NQ3v3UpV/KVqwW6BaGowLXYlVXfGYVz&#10;qQAAEABJREFUng8S2lBHp3PmkNPpBggGd/XbCEX7ydLDWDJKt1hCgkMoRMqgYqWZzpeGRsbfePVZ&#10;t1VLorzTbrRadQxXF8S6yaJp1CoWswUQM8PUJ6ZcOAlqNpPNJBoM0+LaCrkqHI1qNLr5+Z17d1d8&#10;wRRD8+Nj0zK5RCElRZ5v85BSoS6XqplsSQZ2a3Io5GogHClSznEgeeFauaVVIyjOUVLIYjFJMKpS&#10;KOsUmkal6rRZwdP1WjWOomyDUyvt9SqUz0Jr6/vNumjUuxm6DQbxECxaHKbBIVcyHaekIkkKYGk7&#10;2/5kMj06MT63tCBXq/RGnUKj4IRWrVajmZrVpuXFUjx5ABQhy0IQgoL4ajQaqRQ/fqxf5JneHtLt&#10;RLq6bChKzc372ZbOYh/6ypvf+/YPfp2H+A8//eTBo3mOR9sQwTTFUDTYEtMnz/UbzHgbYhPJAkZq&#10;pTK9wWglKPkqYKd8plDMffjxe/ce3Ecwqs62dg929gM7k5Mj3/jW1w4dnZo5erjeYqanZ44fO00S&#10;Ep3RJFcqI+F8qVRVKFQoQsEihMEQ1G5NTAxGw8F0IiWyzMkjR4C1w3FcIBACdW+ymNuwqNFQBp3M&#10;ZjaqVUCXanixna/U8oUqkM4SmZRl2XAktPh08ciRyePHp0wGldtp1Wg12XwuEg153TaLWQf4UqXS&#10;kpSso7dvbHzG29OlM5t7+wcnJiYwDHW7XOBLIqeOHT26vb55aGYWgiDgo8MwCtzZe4/mvvQLy3WC&#10;lHGiIJUqDg6CLbatVKoJAmeaULVcYZqslFLVqq1ioQG1MavDDjxJp9PuD0Xu3Xvw6M6jn/zLx76d&#10;zf7ujt/+1e/8+z/6w2eeeSYcTa5t7QFhpdCbw8lcvlSvNdubu/50vkLJ5QehQLFWt3s71Vq9Qq2y&#10;WIwDA30tlr586YJOp6lXyoCM3R5bX1/fsZOncEKq11hy+fqV63cfP10QUbRQqiZSWZ+/Skoll587&#10;1tM3cP3mrWAouLT8pLfXbjAq+vo9PX3ewaFeq92GYGg4FtrzHzx6unTz7uM9f7wlUCIsAUiSTBU5&#10;HrPauq22TqvdjRNUOp8DNlsqERFbdZddPz0x+OyF0z1drkqlUKkB54DgRKxQqtG8oNJqFApZNBqV&#10;SEkEh0H34u309vQP1Oo0JZVFEulrN5fbiFwqNYO9lvKsXm2WUYrN9f0Wg62uBXKZRigU+9Vf+dWR&#10;saHX33htYLAnEvJTWBt4hLOz03KZPJXIz0wcBxW3u72jUMh39g6iqQwQ96RUfu/hg3fe+0CtVT58&#10;6Cvlam2aX5p7WiqUmk2aF0WUpJKFUq7SfLiwdPXGE6BotQa9TAFlMimLA+nod9bZ/NhUrxI4EFIl&#10;hMIIoQR9tt5gGBoaA9oIOEHJTHJ7Z3V5da6QS2QzMTA5ef65s5OTnVPjnpEhp05DICI3OjRmsbpX&#10;1iLVWpll6n7/fl9vn8Fkevb5537/93/32JGZ1166tLu9/N47P//ko18uLF4lJLVfvPvjP/y//vN/&#10;+x9/9v/9xZ//9f/52//153//d//ww3/6p3/4s//515l05Pa9O//rr/7xr//x3X/5yefvvndlZfmJ&#10;RSPTyFGNGp+ZHXE6dGaTrr9vUCaVI0ibIIhoBKwtL5GrpFK53Wba3Njw+fZu3b2xvbdGyGGtUT01&#10;MQa8vbZAZtPV4dHJs2fOxBPRkclx0Mourm7tHQRICq/Vy4lkpFkv0426TqMwG1RMrVzIZaQUYTWb&#10;ggHf4Ng4LpH6AoFcKSdVyD0dHQ2abgk8OOR4MnX//pbBoIunIkeOz4LipXCsUsrt7W/UmuVGoyK2&#10;hTUggg52fMEDq109NdNrs6n0BgVOQLl8Ymn1sT+09tW3zr32+gmDAb78wtFvfu/lZ5474XBabFaH&#10;yazhOZBv7ML8Qj6X2N5a2Vhb7JocOvHsRbVCydCixeoZHpnc3N5dW9tMJlNSqSKRSOk0Kp1G3Ww0&#10;sskM26jfvXH9T/7wD370T3+/tvj0zKljEyPDowP9MhL97JN3Pvn03d29zVwhx3Ktzc31Tz/78MbN&#10;L2LJOED/t7759a+++dq3vvndkZFjOn1HvUYkEtVylSkXeODIeJwmAocePNjbWA8aNHYaQHOtUq5k&#10;AsF9HBGNWoleR6EoVMhXlUoCENz2fv6XH1y7fvdBg2tjBNHd6QY3/+73v3n20jPD4xMASR49eRJL&#10;xFmOYVn2mQvPaJSa4b7O86cOnTg+6/HanW5HsQxOkiIJlUKmPHfmFIxAoWjuH/7ph4tLm00Wagko&#10;KVMLMLawuPHZlTmlStfZ1afVmZUa7fLq5u37Tzq7+r2dvWPjh23WDqVCr1JpTp04qVQqoTbS29Pf&#10;3dufzGZjscjMzARIY4WMcjksDF0mMO63f+P71XLl6dOFVDLicZu9Hc5sNh0I+wF5Xb9+/cMPP1zd&#10;2Lp247o/Ejp94fSly5fNBv3tm7d8+/uRUBSFMIPe9NILL37729/JZjPxRPjVV144d+IohcFquezY&#10;4WP1WuvQ7AmgXm7cvPvJZw8Xl1c7vF1DQw6n3WXQWqSEWuBw8M6wiEpr/vt/+dcPPvvsP/zH33n1&#10;zTcpiSoSyX1x9cGjB0t+f1CtlCNC22p2DY8cIjBts96Wy+WXn5tui+2Tx2by6Zh/e7NezpkNiseP&#10;7mxvbnz4/tsP798H4ioaTq+sbiVSaQGC0rns2ubq7v6e0Wi+eePu8vLq07kFSqKolKtGg6a/r4tt&#10;0TOHjoCSyeYLGEGimOTmrXucAKn1pjYKJbI5jof0OgUMtbp7vR3dHWaTnWWEdlt0edxvffObo8ND&#10;AN5rzSqCIyDMWr0RvLLp1FBfd7mUMWhkOq2M54Bpk6PZIiWBuns9AsdGI1EBavMwZDDrHV63TKWO&#10;pdNIuVqDEVKjtrpsHS6rc2ig5/Dx6aHRQbVMNTk4LZdSoH6kciwSCcViZZqTJHJVnUXv8WqdHk0s&#10;l1le3zIZNF6nbWN1vcvrGRrqziQCZi2pV+EC27x49oJMTS6v7TdbXO/gyNSxc5/eevSTdz7ACEKK&#10;twQmbzRK+3s72QbUaokohCMQ/NWvvDoyMqi2d1Rg2fs3n6z6MgvbyZ1QKZFtbu9E1sB3DR4sXa0x&#10;SyhzMEAvbhSeLBV3g2Sxaq0y5v1oaz/OpssYy6v39zPBgzBol3d2Q4kMw7eNBvNwZ98UI8gO4vTi&#10;TuwgEiIo3mYiVBRjUUstGhnGFDut2mQ0sr65u7zlK7Otdd+C2iK/8Sj60Y3leEG89/SAlVj9qcY7&#10;790nEOjYhPulCyemxgebVahezL/24kWv21DIHZiMkMNGdXlNPMdFM+y1B5tFGoFJOU4oYFhebhBr&#10;O8lMTtBrnGqpTkEpQVjKpbogIDazqZBtqpXQieODEhxSyiC1AgHyQiZRwhBONyC+hTVr4B1qNloc&#10;B0lIKceJTYaXSwz5bCuTgrIZaH7ZJ1fbHjx8KgoI1kZJRMI0aQBnjSaDwFA2y+ZykFQCV2psIBpB&#10;KZxloVoB4hhWIdfUKly5yLQFyGqxpxJcId/IpHPtNgShEEnJKxUGIZTVFhQvMI82Qr/45MH8emw/&#10;UF5aTG6txykcspn1GEzYrQarTmfT62EIKtag+bW9GociqHZhGfJFoLsL6WiaqtDyfLMRycTmNxK5&#10;CsSKkFyubtGQTAKNjfeBZA35orlUHEUQm8OzuZe6flsoldpKuTFfKWarUKECNRmoUKjIKGksHhkY&#10;7Boa6SmWMwIkgAqEILDedgeAGYs5n8vpTBpCydk6lK5uh8vrBFACw4REpgYgWMhVLWYQMoinYQJR&#10;HOyEwpEkTBB1hi5WCiBHK/UazUGJVP1gN0432jwnAmDVq5R8i6FICBLFUiHHMM2V5bV4PO7QqyGu&#10;YrVp2VatLdLZbLpcK5NS2erTjZ3VBElAHZ6+voExhgWhNxEYLldTKMlDCGN36DP5FMtDQksptpRy&#10;mdbv99M07fZ4Iol4KpdP5cptBFOpMJKiQUmDquR5usWDc2sDX21hdcvk6NZo7MlUymalThzpn50Y&#10;Z5tkIUeOjr0wPX2p0mx/dPXqo6dzosCAVRMi3ukeOn7yhcsvvPzaG2dq9QOrRaVUqLOFRjxeKleb&#10;/sDBjesfbq495JgyxFVPzPQ9d/6Ix2Hd21rf2nygUUEUibdFFCWUTRbu6OyHcYlMZ06UKpliAcMw&#10;FQU7dXYQp0a5zlVp4Cm+8tzZp0/u9PV6n3vm7LHZsWIqury8nC9WQVI1GS5TKAsQzNAtcBz1UqOY&#10;KtZqDEjsWqNWBoMnXmjWGuFoslJhTXpkpM89OTJmtzqi8cza5m4wBmCuBSCvmE8bjNYmI0Aosbt/&#10;sLG9iWM4hiEgCgLHDvYPME2WY/mXX/rKjRt3OFaMhKOhYHh2dnZ9c3t7zw/jsiojVmp1p8ve4fHC&#10;8JfrkciUqXQhn+G63RKdgijkynNP1wPBeCAUZkBR0fWDg71gOHrr1uKtG8uDXf3fe+PZH3zzOyDz&#10;mUpz/sHTUoENR3OpTOEgGFrZ2Ss22Ei6QJCKroHxarO1d+AHdiPLYU8XNoulej6fB4F3OU0vvXDJ&#10;YdHLJajbbpudnPzGV79mtDkB9wdDyQcP1v7uh/duP9qR6S2ru7vBRCKdzY9OOg8dmlHINYtPN4oF&#10;MZdrEgQulaLNesbvX6tV0g22HEvG5BoFIScAvHf3OKVK4tM7C//8zju3Hsyt7/gS+by3p0epMgCy&#10;X91cX9paz5SqvnA0nU7k0gkM4tpsXSWFTh2dOH9qBkME4DuJEOQLBSEEFlqcRCKNJhP5Wm10bKLJ&#10;tFCc9AUDqWwyEPKTcgkrQCq9Qa7UhkLZsZHDLNMmcHUk0KgV2lp5x8pCtJbHN5eT60uR3e0wLDAX&#10;z8ycOzqCt5lmU9jYit24FXn85IDnlHKlwxcoheJVs7NLQCiQrkcPHS1kc/FIVWhDd+88tBkNPW73&#10;kdlDGEoFwwlQtwyHlei2gCs6RwbDhermgW+4z9LlVPb0yA98W0pFdXTEiSKc2+mcmphs1usCy+TT&#10;OdCupJOxza0NlVrR3et86cXzsdgegbSeOXtYgteVskZXtxFoHQmlalTK7/7iJxaT8dd+4+svfeXF&#10;N9565f/5L//+4oXjK0tLf/of/vT61c/ff/vnb//8R8VcwmLQmo1UtrDZaoe/9YOv9wx10S3EH2QD&#10;cS6UhoJpKF0WtQakwZamj4+ceWb0woW+174y2d0nsZooj1VhUrZnZ7xSWf3Mmf43vnqS4SMdg7q+&#10;MXO2nCdJSC6V/uwn7wb9By9dOvPyM0foZh7GGqHYTiq9hyDVa589wFjVd9/4/T/+o/8x2De1vrpp&#10;0Onee++daDRaaTQbDL22Mnfp/JE/+qPfiEb2a/UShkNyNSEiLblSnc+VlaSkmEw1ilmHVR+LBLo7&#10;vQaDRquTZTJJuA2VsuVUOPZb379sNchGRwbOnT+TSATX1ub29rerjVKmEMMozmiQDg05tXpEgJP7&#10;oXkOV5gAABAASURBVEeR5HKbrE4d6p6e8jbqFY0G7h8y8+1Ig94t077Vnfu5RvTOk/tbgVSu3lRb&#10;VKQKc7itL7x4ZnNlmWsW733x9sKVn1756d9HQn5fwH/64qUjFy7/5m//jqvTM3V49uSpMzzHgaxM&#10;J6MuV+fUsdNXPv54/uGdM7OTCNsAXajXY3vu4rmzJ495HCaHQw/jnFwrmT05G05ElteWX3rllb/8&#10;27+5cPFZDCZwWBqLZm7dXUimhKWlRDbLgNOYGOuTSCGP22SzmapNCFBDJM5cub6rkKu+/a2vmi0m&#10;AoM6XBYpCbcYpg2JEAo1mBbLQJQErdEQJtVkCjQoEL8/6Pf7gOm5u7v7V3/+N8lY8tnLZ199+bzT&#10;pjt76pjIiSeOn/EHQoSEcFu1s2O906N9armkUa3bbc5MMgVCYLYrlBqo0aAXV3xf3JvP1sXFrdAn&#10;Vx4wLILj8C8/uH79/lK2wD99ugsKHMUxpVqh1WqKJSZXZOeeLh47euz8ybNspenzBbb3fHwbT+cq&#10;dpe71qhvbG+BVlyA2eMnpsdHe+UyHOjNLm8HirAMXd7d2SJxdKy/Px2NdjjdSBvZ3Nj47MrnS2vr&#10;AJBX17auXr/x+OHdH/3z3/7TP/wd+BWGodlsNpmITE1O4BKpVKmemJiGBLinr+/O40dP17eX1vcE&#10;HraarV29Vq/XUy4WsokkjsosJo9KaWrUOU6Awar+9kd/8+GVD77zvdcOHxl7uvAkmkols2W51poq&#10;V55/5RUCQ1+4dPHcodP3rjxuVUmPbTiTqsRisb4Ow+RIl9iipydGsrHI1Y/eq1bSPX3GkUHQDZnq&#10;+WqtUCvka20RNuqkzXoV+A5KnZ4T2vFE/PWvvHzh0nlPV/97H3ze63HpleTho4emjhyq0k0RQUPx&#10;aK6QNxnMJCEr1pq9I4NyjQajoM5eRxuidVr59OSoQkJpVLITJ49AcCscC62srX7y2bV7D+Y2t3fd&#10;Hd5UNuFw2pAWEtgOtWqNWNDf7bEqZe2Z2e6XXj196vx0S2gUsoUWw7FcC5eSaoORkspRCF1f3ECA&#10;ObG7u/90fjkcjuKYsLo+F4zsciK9urxy+8atuccPsskwDvEI1NZqTU0aiqeLK6ubZSBHJNRBKOnq&#10;6tfqdZcunX/lK68Xqg2WF+QqJYqhFrO5UW2AEx+dOA5ROqtz8NLzX/3pe5//4oNPTDY7ReIi3TAr&#10;pJ12o0ELGnho6enywtyCy+6qVUq37tx77xOQiuvxTGUvGNvcDdIsy7CCRKrSa618m2yyqAjLBEFG&#10;SgxKbUehSe76GxsHjVgOu/Uod/1+YjtYerwUjCXZah1fXA7eerA5vxJ8vHjw7ke3SlXQ/QxaXYOL&#10;6xkRJzO5ws9/+c7a2gYllQ0MDZPA8+R5q9lothhBviytLRUqSR6qtwAxPAz+/L0bV24v37i/9GB+&#10;0+Mm/uOffGtm1IMJJZtBfnzWoVNi8dAWKmS63LL+bs2R2c7uTsPwaA+lID3dHUePT//qD74tkVOV&#10;Jr0XiIZjhUKxCbUpuibSdZ5tCNVSWy1VWY0mg04ml0gWn27ZrZrTp4e7elwURQkixDRYEkfYJs+x&#10;QqkMaTQa0FZRlIRhADBAmSzNMhSBy1FUsrNTasMSh9Nts9nOnztz4dwpYLF4PE6B58U2ND7hOHO2&#10;z2jSsy0BwWW5fEVKYkDpMjRktjri6fLI+OFao5krFpRaSZOF0pkqCpp5iUKl1FGkKhSIhyPZfJnZ&#10;2ksfREv+SC6TaahUeqXc2KxDGqXWZDaIPEs3avVqWSaB1EpIplDtHiQEkTSaIAiTVRqYTG0/CKXT&#10;hSomlTo9cosNAgognEgwLNTh0kAi3ddrvHR+0ut0SAnF8uJ2ocSfPN1psvTFkhWtwfjyS+MXL46B&#10;xxn0lmK5IlOSFocumw+qtbBU1gJMgCCCSqEEm1peXnR1eZQ6tdFuhlCI5UWJQl6qpMul9Pbers3l&#10;ZkUBIXCbXVGvtYvZejKZbzTbCCoFT0FQtNVqkaTEbHYn4oVoOJNMFFLJgk5nYBkB3HJ4oFetVo5P&#10;TsqVakIi/+53vy+XUxtbizv7qxt7K3KVXCaTqdQ6jc6QzdFtEWJZqARKvNpy2rpHBqY7PH0Igkkl&#10;lFIpJQikxYvVCqPTOFBE2WJ5HMdGhwez2XS2UAhFwiaTWa9RwFCtVs5ZzJpEMnLvDhAWqFIpV6gV&#10;X9zZSeXTwUiqUq6TKF8sxCPReCCY7O6dyeea83NLoXCYafHZQrFcq3KCgGNkPJ784sbNm7eulSsR&#10;u10VT6byZRqGVdF4hSLUdoujp8t65tQkGPHrdEoUF4ul3KO5J3xbAO7MsZNHJqdnUFQioVRWo51p&#10;0M1mvVwrB8L+WDjI1etemwNu81KKUCmk508fGh3q3Vhb1ev0oK3iRE4U+VK5XG+yeoMBaD4KJ1iW&#10;LRYrjboIQ3g2lcvlCtUyeFUIDDNoKYWcUqslBAW98PyhF5+9/OT+gwd3Hs09Xn74eB7B8OMnjo+M&#10;TVSrVY1Wnc5kSpVaJpe2263tthCNRxrNGsfSoHkDJ4LByLGjJzY3t4vlss8fXF3dSCRSkVgCQ4lS&#10;pRz98hukSbfKhZLQYkEDWCvXSJyam5ubmu44emy6VgdzeRiYMUCvYDAmtmGaZvsGB85dvDA+OW61&#10;Gf37ByF/YB/4BKFIrVYDa2P4NkopQDuxvRfPF+kz558pVVvru0HQIIF3tcakVJuq9db07NGhoRGv&#10;txPFSa3WAGaV4XAYaWOVUhUR4McPnoDkUWn08UQmFk9PTfb19w6jhHRsctbicE5Mjc+Mj6hkknAg&#10;BAloX+/Q+NgMONVysRSPJQv5kt5kwgiCkKCeLpe7y5POpaOJKIyjHX1WHkNL1RpO4DCKLa1t7PsC&#10;yXSWkFDVen10ZNLl6RgbG2NZ+uGTx/liQRAEkkCPTE0+c+6UxWJQKGUjI0Pnz57u7OxUKJSYRPJk&#10;YfnazXvxVBY8wuN2jo+PcxzPtujuHk2lUgzHovU67feFa3V2c3u7UoMaNEdh8lKuYbN0sDQMTiOb&#10;zbcFTuBpKUlNTc2ihFyltTscpnAokUxmAU4a9e7zZ59v0nypWs7ksv7AgUIm7+mxdHYaz5w9i8Lt&#10;7q6OVCotlVFyBUk3Wtl8ZW19Z+8gpjU4OAHS63Ww0PjaV5/5ylfOnr1gGxvrrNeyNFPp6vZmM9Hd&#10;nYTVKp097BwZth3sPZ2eHoTabCmfDAV3ZRRi0kvv3fnIv/d0sM9Rr2Si4XC5VKeb3PPPPue2W5w2&#10;PWgAdvfW//av//s//dNffH71pkaNPXv58AsvnoTb7Pmzp50uq6fD+d3vv0bIoDpd6e7t7u7uuHz5&#10;hNVisNrlA4Pu1954+fd+9/c6ujpJGcW3+VaLQWABuK2nzhzJ5TIEiaUyYb9/vdnIiVC9s9fp9lpt&#10;dtO3v/3s2Ej/+vIuhkAEBpMUihO8Ss1ceGbi13/zKyNjPQ6757d+4/snj15Wyq2bG/5H8ytKlS6Z&#10;Tq+vb66tbVcrgsmonpyaCAcDQwO9v/Fb3wdVs7K+Fo3Ez5w+J7ThVkvMpjMKgoJ5QaNUAbxKZTLx&#10;VCwQCKSTKaQNgTQ7ND3V39XlsgJzkfvggw/UCjkkcOVSfnd7896DGyLU3Nqa39lZpunC7v6606kd&#10;GHLVGqlaPXn40MA3v3mKlLUoBbe1P4fJ2Z5hZxuv1ZgkoYDieeh//c3V9z7+zOv1ViqVVovT6lQG&#10;naKnx7qx/oRhCoVKslQtfPThe6sPb21vrY2Njv3O7//uybOnvJ2eLq/n6OHDZqvlf/6X//yLn/2i&#10;x+u9dPbs7PTUufPn84W8XCpVK+V0s9JusadPHh+fGP3Lv/jff/6//k+pkPvHv/27H3zn13ZWt6WQ&#10;4tP3rm5tBzP5hiBK6nVIaCE2g72QzCklUJfHOjbS3dOlN5tUg0NjlBS22IzxaLCQyZw6dvQrLz47&#10;0uOZHHGrJJBBJZFTmMhDzZoAtaG2iLrsVrlEqTMafvnO9Vg0dvLkyd/97d9u1hvvv/s2IE0cbafT&#10;kZ2Dtf/55/9lN7zTYBrpRKZZaybjqc7ObrVaHwingQsWTVVeffVVpQIXuFaX12kwWEiJokFzhVJD&#10;pTYdOnZ6aHLC4nDrTFaJVN3R1Xfr7uONrZWdna2bt++srK4Hw5Ff/OLtd99+RypVSBXqlc39H//k&#10;w3y+1Nc7UC4WQVjnnz6Ry6XNZvPh4yccD3k6e2/efCCTyc6ePqWQqwZ6hz1Ot06t29/3NZlWoVyS&#10;ypXNRuvxo/loND48NNzR4Tl58vjs9EQ0Evrbv/0HUkLxfGtvdzuXy9FNenlhcXNzez8QTuZLCp25&#10;xootCDEDKJuc0Wj06WTS6+ooF+q5bA3FZBtbO/ly+v6ja3t7y0dm+r123S9++k9ajaZUrEgIss3z&#10;R44cAbnRatZB7j+4fT8Tzf3yX2+HDgrdneM2k/vyM2fCoa0PP/q5hEQtBv35s2f+9P/6N7/+m98r&#10;V0oymVIUYMC5Xd394Ojq9SZIDIlEglNkPp83m0E/btSoVP/jz/4XjCLPXj4fCft9Qd/2/q5CIc/n&#10;Mq1WixPENoStb+zevLOwsLLlC4T6hzrpFs1DrampcYtZ1z/Q3dXdoVCrcoViKpkCPAm+kSuUOzt7&#10;gUCob3CAJMmh/iGnxWYzmo4dmrWZNGPD3RfPHdWoJQ8e3s3m0uABTLNZq1W1WkUxnyURmK3RIt9G&#10;ALnCSBuACIKIhWrU4pR39dsLlTSCI4DJIKH5zIUTTovOatTiOEJJKJlErdTYawyxuBbc2IqJsKzW&#10;aoWSiSeLG4lsM1drt2D5dij7dHV/aycQixcePNnt6D1mcs3+4f/1V4+XN4DtIIgc12TEesuh0XWY&#10;9S+cPeGx6mulfLPSAAkBJhT5IpBiegEmDUb7zNTUcLdlarTHalW2IQ5uQ8Vs9dbtvZW1aKHSxAhp&#10;R0+/TG3mEBkuMRWqpKOjp294wu6ZxmXOYl32ZLnwYKGyFWynamipifkj+bv3VxYWt6Sk9KuvP9vR&#10;MZgpcus7PAsb7izs/vCdTz+5u7y0FcqXKmOD/YN9HoNGevHsMZdL81u/fnhmRtvGFGcvf3V732+z&#10;UF958RhdCUjQstNMUEipw6Xs7TKiUP6Zk10vXuifGbe12IQgFOSK1tCocWLCZDHyLBNPpPcjqdqh&#10;Y4de/8abW/t7pVoTzM0SiVI+28J4SCHBm/VKo9poVGmP0zA7O9s/2KPWKculskIi1apksCjiBARE&#10;vNkC9Q14HC4DzZRbLV6m0FWrYiIB4suq1XoB6CO2TTeaCNQS2w0IZthWjZKgao1SoYQR8BA2Y7Qq&#10;IsnC+jaQz4xaq1PIERFGC1UhlMjPr2ymS+UKw5ByOVhgNMGm0mypQgOTIJcGFCyiAgHxBNA2MokS&#10;6No2DIm8AB4nV5KFUrEN0aNjvThJ8DzAesKgpCSIkqm3gTzq6LRW8g2n3WEw6PaC/j1//MBf5diG&#10;jIR4UZTNbwWHAAAQAElEQVRIFbwI4QSRioclBHgGa9Vp4uFUOlbt754ymToyRbBXAuLQR3dX9rcO&#10;hBZ04IsarDapTnIQXXV1ywdHdMMjxpMnhnG4JQoto8VQqpd5uCVTy1kWCcdKwWim1qjX6/G9g8cQ&#10;ykMUXBdquWpGIpeQBNao8aEQs7Vbr9Ew0xQxFG+3YaVCWynTMkrH82guX2VYqNHko7FKrcaHo0m5&#10;Un3gj+7shhGIvHXn7j/85B8T5diVux8GEwd6o6EBVGCdPQjGDBa9CEOdHV61UtftHrh46nm9yi0h&#10;TWC4AcMoSeEomCxAcorQlgr1YqFE8y3ASc1aPpsMjwwNAdUu8A2lEp0c7x4csME8D0AKdESdLsdX&#10;Xn6eqeeVGshgVcwtbGaydafT22jQW7sBEab29g58vv1yOSkj4Hqp1qixj58ufXrz3juffPjJtY/z&#10;xRiBt5RSJJ1MbW0lS2Vcb+zSat3lssA0BI/FUC1EcvmU2qiPpDIKnWFgbOrcMy+PzhxHKM39J2v1&#10;utjt6bJotTIUDu9t7m89bdOVye6+s7NHE9FovVZCYO7E8emuTse77/4yV64mC6X5lbXNgO/63YcV&#10;uiXXKBtMXRQYKYWBHbENBieJVK5YadbbSNvuMM5OjZrUOqNKu7m2kE35jx/t0Wiou3cerqz4f/yv&#10;t9OZqslgHRwYBR1suVSNJ/IarbHdbtN0zWE3H5odl5HEay++8MyFC1qdGuQbSeJd3Z2VamltdXlg&#10;YGBweIgkCYC95XJZZ9QrwUslB4nssIKf1LvbW2qZgqFb4VAIEttyuaRG1xiRJaWYTqewGvQus61e&#10;bhK4FMexBw/u+oL7l1+49NLrLzY5euNgN13Ibft8wURiYX1drdWwdOvZ8yffeOU5CEIyxUauKhTq&#10;7Ui8CPKv3uBEAakDqZLOLyyu1uotmhGX1rbXt/wPn6z7fHGPzSW2uEKhms4UVRrtybPHjx0eN+qk&#10;gb2DUrE8NT2JYkilmEVb7PjAEMiKZq0Uiwby6SJBKVscXq62H89vJdJFAWYTGT/DNVvtNviPa+Op&#10;TB6GUJ1O1d3tbdKNWrm4vrUGOvxKrWyzWbc3t/PpvFqtoeTynUD8J+99srKxW600E6G4QaGZGhtu&#10;i/RAt7vL46zXmxBG7QdiLQgwhEIqV2IUIlORFEXRDXqwpxu4m0opPjs1dujorNFm5SBRolRY3BKp&#10;QlKt5GxmHXgoRqImqwlCYAQjanV2efNg15++fmt+/umGy2GbmRo/PjsB8y0SQbfXNmuVApDUYMbS&#10;2+1NJ5M8zaqkpFKKcS0mlUrs7+8wbH1ssEslgcxGeaFIZ7Kl+3eenD1y5ujU1OGjU9VmPpLcX1tP&#10;5FIJtl4rFDOR6F4wlDlyQjU6rR2fUltsjQvnei16TEFC4wO9uMifPD7V02+Xqbjnnjve5bay1SrT&#10;pH0HIRSTK+SalScPEr7NZiEf2NrocGqVUnZwUHLsRI/ff8tsaM3OjgQCwdWNlc+/eBKLFAK+dDqT&#10;uHLliijWThybuHRu9tXnz587cTgW9M3PL62tbd268XRr4+BgN3Tt89Xdrb1itiKi0lyZ2dn1OZ3u&#10;YDhSLtUOzZ5QyXS5VD18EOtw2V94dubZ80d6ujo+/eLG9QdPL70wbDQ1P/n0fZXKNjV5iWFVi0vb&#10;SwtrDx7OLa2vF5qNUpOJRVO9HY6vvXFocqI3Ggq3WPH29S9G+vqee/lltc6SyhR/9C+/XFvZZugW&#10;R3N9Pb0UITNoraVqa3Mv1OIhEaBZZ6deq+30uJ0u5+bm7qPHS0BsGfS2ra0dl8vb3dEpobBDhycy&#10;hcTjp/NtiOXoNglJeZqrlYpWo6pSSSTSB1Il1GpXCvVc1+DgytZOna5anXqdETeYkeFx8uRpz9jI&#10;rMCDHNTQdLMl0JlSssk3OLhRaeUy5bDNbShX0r795b3txX/857/70b/8SNvjHRkZaFQbLYb7/Mon&#10;ao3i937vtyxm667frzaYp6ePsXT7//l//uu1z69+ceXa7tb2tU+/WLj/VCdX/vp3vnbh5JlqrtBI&#10;lk6MHFeiekxUEph678tmPETihNfqsKsMJEu+cPr8UKe3x2s8fmRYrUB9vjWvx4CjAsvUBr2dQo1+&#10;cP2KFGEdaqrDpCI4xqJWSFAA7jAOQSLNqjCpDCUy6YJEBpms5oDP//577zRrda1KJ5Mq7Hb79u4y&#10;A6fGj7t5ovF0ZSESzfn2Uhvboc+v3QXo8Whx5x9/ceuXHz+6efXx9MCkBIGNGlm7xdTLFZGmzQZd&#10;rlK79eDRnm/vhRcvSyTk+PiYzWZTKaXHjx994+uvPvfSBYkCM4DLcrlQJPb+Z1c+unYnmMjYHZoX&#10;Ll/46P2PF+YW5VLiwrmzdqvj7r2n88v7u9Fsoc5cfun5v//hT9gWhEGUwCF37zyOxlLFagOMK3lR&#10;cDvcmVixnKq0GvVmvWww6yVyiUxOOF1WrUExMDyAYPDwcN/3vvUNjULKNmkEw1GptE1QJYZuU9JN&#10;f3hla39jZ7/JtEwmi8BDFpOHxFWLCys2p1ltQJts/OypyV//7lf5Ujaysz33cG50YESCIw9uXT1Y&#10;3+j1uDEMB/76zt5uLkdXy1DwoBz11z75aG7fvx9M7FldWqvTyIuIUqHvcnXvb/t+9osPt/bDSq01&#10;FM+sre/hpIzjYQjGjEaL02bX6DUOl11CgrjBSwvzDqclHAvWmzVSSshkZDoRdtnMCpkcZPDWjq/B&#10;ig0OqjJQd1/viZNH8rWKiGG+oK9aLacLKbPd5g8mpDJtKBSqlIoM3eruHrh08Tm6yTE07/cFP/3s&#10;Q6kU31hbZ+sNlqlCfHPu0fxPf/jT3fU9rUo7MtKvUEpsRqXXamw3GyJNs0wTUBKyH47u+3zzTx+U&#10;6klcAitVxNbWQ7m8df784V//lTd/7ze+R5dyTKU03NvdZprJWHR3e39tdW9rM7K+EfUHsvceLYWi&#10;oVwlX+eEUDTpD0TK1WaLg1FCRkgVlQb37/7v/2F2Df7ev/3PO/txGEPoeglvM8VkKBMJkLC4tvBo&#10;Z33ObdcwdSaXjShlqMdp1KklNqt2aKCnLfDNcrnT7bAZlGND3UoZUsgm6RrN81AizlZLNQzHQfIp&#10;1BqlWl9t8lqDA0JUGzvhR0+3JCqz0uC0uMY4VJetAnTQ43I7TBkYkQrEsk+Xt6/fmosnme6eQ0eP&#10;HXq6sB0IViFYtrYR//jq6spmyBdN6zWGyxfOyyQSs85k1qhfuHypLeJ/81c/ohDou2+9olOhEqxx&#10;7MvSRcw66bHZYb1Wcv70EViohAIrKNxQyGGCatldaq9LbbCQDgtFInW1kujulGSy6aXlFavTky/X&#10;k7kyKAa9hnI5VGKLS4QjMhLr8YJslZXTsZXlp6BLBpFKJ1NMo6pR4VIKVSrhzi5Xo1EEFiAJEAWn&#10;wsFYJlfheIRtIUF/km9BJCnhBV6jVUWjwXDU39PXx3B8s1mH2+1yuUBJEAQVWy3It9/Kpr88nQ6P&#10;d2BoKpYoHAQSlEwJhg/5YqHJNjmu3aIhhoFEEdxN2d3pUcmpWomulZsYDEMQwtCcTKoql5oSSoHj&#10;OMvSCiXZoCvFUhVBYEC0HqcXJChJKILBcCKaZBrQyOBYG4FzhUKu2ERwyGYxQW2IazFKpbLDY8pk&#10;M95u+8zsxJkzZ8FtRUHS3zcO8SD72HyhAkaT6XQBFSG60QAm06GZCaUct1rUUjmUzYXBgVSrObjN&#10;6jQKlm3gGAmjoNvEgO1XLtQQEVMpSFEodHoUZ0+Nsmzh8cNHECQCe8DpsJiMKrWKdNoVXo9BFHEU&#10;JxpARTVbYPESSr2zc7C8tJHL1aUyKhZNyGQUxwkGvYVlQNuCa1R6kRO++GJRb9VxYhOjoFIpR1ES&#10;tUqHIzhDt9Q6td6iRBBBKZPCAixysMfdAY4L+GpsqyGINMczBEEZTI5EJokScLGaV6llNF3X61QK&#10;hUyhlJbLeXDl9t5eoVDKl8odHV1DQ13FSvH+g9sEJf7qr5ywmNUkCQGKIkm1Sm0LhKsanVmv04MN&#10;MNW6f28/FU3rlPrpiUNvff3Nt95689d+5duXLpw6e/o4+EMCkasUplpdjMeAmCPrVYFvteVyCSy0&#10;ErFAKrmPIlkYzegNaIPJUSQai0VadItluXA49MX165999lk0HGqxDYtJRzfr4EezSQsS9cjhMYWc&#10;ePDgXouDIvG8L5wqN7kWhHOwpNLgC8Vqpc60eKHV4mAElkilMIQCwwOk9OhIv8Wk7/Q6sbaokkqA&#10;CDAb9EAux4APDVMD/WMnjk06HJ5qtZ5KJOuVqsfl8LqdhVxOq1ZybOPll59bWlqIRqPpVPZg34ci&#10;WK3WNJksoBN78OBRPl8CLWitQTtd3r7e/lwux3O80+Ho7+3p6+lyuW3JVFxOESSOoQgSC8cvnDt9&#10;5NDM0/mVeDxst+kwlI+EfCSFx5MJCIWEFq/XaMHHHzx6fPveI5PTbbB6A/Hc/fml1a3tVC67ur7J&#10;MhzTaAV8wUAgtLkbSWaLB8F4tlg78IVAZ9jb2yeVSj0uF9/iQJn/7Ke/yGWy/f39MFg3jqezKRkl&#10;qZfry8urkViiVK4GfPvFfK5SqgitNttg3E6nxWhGEARMDziOQzFYFHngmjdqDMsI4CuXL9cbdYfN&#10;SiJItVC0GK09fQMGo1WnBX1jJZtOPn3yGAwKPMDvR7F0Ng+esr29DdYMtzFfKEop1BcuPePyeNc2&#10;tjbWtwgM7/S6pifHhwcHgr6Dh/ceLq+ube/sRcIxAiUJjJybewo6Cr1eDyMQMO0y2QSOQVBbeDI3&#10;B+zGRw/nURQ/evzk2ORYrpgfmxidnZ188eVL1Xr+2s0r65sbqVx5N5iaX/OVG6JEqiuWobnFVYlM&#10;7nF7ers789lco1mVywgU5gqlFDAq3E47ODeRF54+XaDZZoOpqlREs1oza6QXzoJRxKBCAbchiG3x&#10;73/0SSyVrjXqGAmr1JKpad3szGEEQlFY6O3znjvb/YNf/aZWj8pkrEFDAalTr+b9vl2FjJJJ8E8/&#10;+3hpaa6z29qGaQTipRQV9PlFUdzfD966fquQjXe5LKjAlfMZpYI8fGRmaKSfF5o9PbZyKWXUmyLB&#10;2EsvvaxSwIvzWxisYGjopVcuWaymDz74hddrNxmVS4uP555sPnx0X6s1UCg01t8/PjT4lRdPTk7O&#10;pPKlcDzT4EWAySqNcnx8nKaZm9dvAeR54fnXDs2ezOeLsVhEJZfiOLq+FcEIKJvNJeKZC2eePzxz&#10;MRypRWLlUo1Z3dpdWts0G+1vv/PORx98eP7cmenJcdD4tbjm7KFpvsVUi5W//Zu/A1UwODgotFGa&#10;E4eGh5PJdIuDxTYVjSRXVtcRUgqh2NDoyOj4mMVu293dqTeqm2vr8UQWQ0mQ3gDtuzr7IpFws1ke&#10;G+lTK5SVYlUlx1x218zkbHdnn5xSgdv19fdJZRIQRL9ve3CgIwxYT64xGd0ra77t7TDECX1dnZUK&#10;C6FQPA6mZc1wsCANOgAAEABJREFUJFOttexOVyDgA8QEw3CzUaCo9q1b2xxP63RqhmmqVZql5aWP&#10;/v5vObah16kIROjrtOqUwFLNgWc12Nb7H370v//yzwFWXDp/7uSp46PDwz/4lV+5ePF8vVY5PDVl&#10;1Wv8O+vDPR0njx4t5Uuri+vNOjc8BPJ8EpwGy/GPnmwFo9lEphaO5UrV2r17dx48uGMyUN0eEyQw&#10;2zubPd09Pd5u0D/393g7O21glDHQ3z3U113Jlno9NrNag4JE5Blgktt0ujbXonDs809uX/n8ar3J&#10;2F3Os+cvNNlWpVj3er1Hj4x397p29/ei8TSOkMVcJRAKW+1OIMEB55Zq4kGosLxyQBKy0eGhZDws&#10;lxLPXDx99NhhSiYTYURnsuZLjX/64b8+eLgQT2ZECDHZrVqjCSZIQiYHE0KDUdfX34NJyMHhIalM&#10;moo3B3u6BJbBEESt1j5z8SLIcCCDUJzq6Bm4d2/u7/7+h0srG//pP/2XH/7rTze2gwjarlbLuVwF&#10;BrUgJwgMffjofiwGBB5WrpTaIr+9sRrw74Hu7tr1pwRBXb9+fXt7t1avP7h3Q6uSHD40NTjQYzEZ&#10;1Gp1o8noDPpMoQwRkt6BPkKC+/0HRqPJYnYrFfqpqVmAaQurT3PFXI/TUU0lZTgq0nTQF4zFYpGw&#10;H2q3BIFbWVmRyWR2l12mlCEYxHPQ9sZBJlHWKCQAc44eOmoC97M4gX+RztXASYK9YJRaZ3QnM6Vo&#10;ol748p+x1dptGMVQhmmgWFurBgOZWjFXfPjwCQSJKrUCsAlKoN09HbV6CcPajUYlk8/gFOnp6ocw&#10;iVxG6fUyFOXrTENjMEZiKUoqezw/Z7NZevp7pmdmdUbT4MjQ8y++9L3vfe/06bPZbDGbyS8uLOl0&#10;BvCiCHx4sLveLCjkuMNpR9oYx4hyiVytVAENoFBIHA6L1+Owmk0wBNUrAM6byJO1vXiBtnVodQac&#10;5ulSLWc08iMDKqYSmbt37e71K5lo+JlTZ1U4NTXS77EYNBKZFJOVy6JO19HTOQYkCILDNFsPR6Mo&#10;TtD1stCijUY9y4tdvcO/82//ZG3P/wf/7k9LlRrYPMzUsVapXU68eHb2T//wt8dGey9ePj420dPV&#10;aQLgXq1ml5ZvwEKmx6OU4dUujxqo4YmRQavRwNRqdCmtk+HDPV1MpSE0IZUUhIzNJRORgD90cNBs&#10;lBCIT0Rj8XiSkiicbk9LbCESSY1rO7qGxqbPxJKtL24A3skVm+AXVDBR3dov/OjnNz//4mmz2nrx&#10;0uV//3u/Ptw9MNTbiSBQtICs7pdiqWIqnsknamwFyybYVhWVICgJQd9/83IushML7VISrFgpkhSq&#10;U0lkJKJXyU0GtQAJZqtFb7AYrHaLWdNs5NOpYLOQbJYzmEjLcBEWWJblDvzRcrGxvRMsVGkBgTBS&#10;7PA6a6WagpB949WXT04PvXz20MyAmxRb4Ik8DYmcSJIky3MwJqq1iiZdE9otnmcoCaHXG0KhpMtp&#10;x0iiVGYbzbZMhsukikK2CImwXEppNdpgCEiISrPG8ixEUWSpUBB5ocOpNmmwUqaul2sQAdHKjLlk&#10;DRZwcNnC3Ho6xhEw0ACQlIRmJi0nT42ajAqWqbUaLA5hOIIrVfJqtaxWGZqNdjLLbu0lPA47RcEM&#10;W28JtFZLQaJYK9HNGmPQGXPpXFuAilnIZTM26zwMo06HN56qi23EbnPWq1Ct2DBq1fFoRmeiRJiW&#10;aWXxXLNUx7yeMRJXgazV6iTgUFstjiTJsdEusBGzASqm9jWUeHh0oFWr8KwYjxf8oczS6p4g8l6X&#10;U2jDJqNdrZRzzYZFo+uwmUikgAsJNVWX4Y1Ou6pWhDKRdDKcrBbT3R0mpQwuZmt2sxZAeS6Tt9kc&#10;JCGhm2w2UwQa3Wo12q1qDAGBgKA2I6WwdCJbyFSSsXStXIIgemBAgaOQ0Wh0We0dbmcmlZJLpWND&#10;gzzTIOWwQkPIVbhaS9Wa5UQ6CiFNk0Wm1EBaA4YSDafbaLWaAP20hEaTK+JEi5DAQoun6zRDl1GY&#10;7+7rwCXSYllIZRiZSh/PZNd3fKQcTWai58+d0OuUGyuLHodep9MJbXkyy8nl2scPFwkM73S5pbhM&#10;hqncFu+JmVNOreNgeX1veTHm3567f4enhWyiAXMKm9lNISTXbMZDkWQyXa7TgUiCkpKDXqtEiP/g&#10;u6MWQ3B/80P/1q1ieltJCCTM37x+5ebt2+t7u/lqQ2WwAh2cyuRC2bTFYzcbtSePTsvkCNisRmcC&#10;xJ8rsuFoaXMnvLruL5ToVgvlWhiByZtsu9igSUqKETgojEKu2ut1KaV4MhoGmtLrdhw7dEhKyhp1&#10;UYJrjVqH092hN5psToeEonp6eu12a1vgpQQe2t+qglKLhd1220cffLC1td2g2QN/eGlla2lpM5XI&#10;G/S2rc0DuVTr9fQyLTESSyTT2UQiOTAwlEjGVtdWIqGAhEQpAnE7rc9cPIu2RZvJdvTYCY7ldre3&#10;urtsJ4/OSDGBwoVSnW0KjKfHCcG8xWRCITwRS8djue399I27i9cfri5upNuEpHdwAMOwvYNoNlc6&#10;CAQBUrvsDrfHXGtytUbdaDYn02nAzalMym634JCA8vzE8NBwf8/wUKfNpj579hDbKgcivjrbAC0K&#10;hcvisXQqlcNImcvZodNYEB4N7YUe3X0I47iAojW6ScqktNiSahWkXA68KxTHJybHLl886TDpCrG0&#10;TqKRoRTehvP5Iga6PQHTaU1d3o7pyUmvq3N7ax9DSavNzglti82FQpjvIPBofrlYaXzx+edyHO0b&#10;GIimYoVyVq1RRCIRh9WpVhjAksKhBMsKR6amqXZbSeK9nV0GrZVpCNPTE06PxWwz6/T60bExUUAS&#10;sQIOywhUJnJivVKF0Pa9x48brYZeT2XzQavdqDHbbj7akOq7eFQ+t7jZ+lIyQuF0+6//6fNwPHXk&#10;+DGJHGdbtd4+Z2+/e2J0iETbnS7HyOCQxeROJPM7vpjBqBrqcfY4pPVCDCTS9sZGo9mGSYTFxFyz&#10;/mBxNRjP0KwgiAwkCrFwkqH5QilNkW2FRHrjs2v5bAFBCAyRMQzGQDBM4ZFEaGF5W6vXq3XaXCkj&#10;10oK1SLLtQAKZdPpar3m9XQenpoEsm/+yXJ3p7dQqjQZ7vGTZZBsuXRZLdcvz6+VcjWuxp46ckYl&#10;M2+uRG98sby9nWJ4xOJygOC2oNYLrz3/ymsnXnz5RY/X+q23XhzqsndZTQoJWarVPT19fWNDGqMW&#10;xpBSqYAiHIEIGrV6eXX9vfc/JWXqr37rO2cuPGP3eE+fOWnSQya9XKeZ0qoPa+R968vh/f1MIldf&#10;2NxYP9idPXr600+uAt3zg+98TSengkH/k8XlJwsrS8tPOrz2cqFiMJjmHz4Y7O+WqZTTRw4NDfe5&#10;nK4PPrv1cHFzY2trcWWxq6fnq299s1jI8QK359suV4tAMz16/LhQzgNrU+S5Rw/uzc8vdHR3kYp2&#10;rpS4d/vhaM/U4fHjsIjJVWqZWlml6Xg6LwqYyCH5TKnL40KFpk0v//DtK4BC6Src6xpyGgd6XQMW&#10;HdpsFCOx5NLqPs1KEulqMpGbnjhEQvJGmZaiaF+Hc2ZK//DJ47Xd/VKDhRBCYCEVJYNZerjXVUzt&#10;dxjIyyfHSIL55Qc//def/StKwCcOjx6dGTh76Vidrtnt9gcPHra45nMvnudatZ//6z+QYvl7X3+p&#10;Us9v7G5WmbpMLk9GEgSMgxDnKvU6Ct1b312KpPcylc1QPJYvWiyqSjF5dHL49JHZvt6BX/zi/UAg&#10;pJBJq7V8oZyJF9MH4aDd5hwfGjDKVVIM6+mykxTstH3ZVTx78qRBrsRhWKe37flC8VyuKfKb27uf&#10;fXYb4XGuwR9sBWp5HhVlg339HpdFpZQ26gW1DMHagsehlUiRfBW6dvuB3W5HEUijU0rkksWN1UQm&#10;o9BqsoUSIVHlSvzKeugv/uYn73/86c6B/96jxbmnm0trBx9fuRmOBUkJFopE24Lo1kguHrYN93kr&#10;5bxare7o6CBQPBqJ5guVbK4sisLY+MgrL73Q6e3IFvKj0yPHzgzCBFMux1949rDHoRvpc8ejfkKC&#10;Gl3aYCofT8VwtC1BuEOTY8UK3TMIrJDOdCpfLDUT8VQ2EwsGNtbXH2+vzwmNCinwAtMA3TiCYTu+&#10;/bc/+MAf3use7Jg5MmWx2auVppSkSsXK/bm1/v6po4dPVxLpbCID5FMkklrfWk+k4sMTY+MzU5u7&#10;O/vB/fuP7hkMupMnDzmc6nwhv7e/Pj469r23fo1oK6GW9MHDZX8kX6GFR/OLCyv7HI/fuju354/r&#10;9Jomw8Mw1NPTNzoy6nE5Z6fHT588KidIodVeX9k0GYxGnXZweIRhWrFwsNGssHzzwfx9WqhrzLq5&#10;5XVwSoB/FTJYa1YMTw5NTR91unpKtebp8+e6e707m0t3b9/6+c9/vusLUQplqVq7c/veJx9/ptXq&#10;LRY7BEE6nbZaK1qdimxhv9EsbG2tFws1joWOHjmmUilS6WS1UYmmEhWmAZAJl0gBZOEIiRTrjMoI&#10;KfXSuw9Xff49tUbS2W1ut+sYIvZ196AQDJb7s5++feP6HblEZbc41EoN+CQvYvv+eCJbkCq0Nnvv&#10;+PQxFCeTqYRMJqk3G2DkMXXk2JEz5/75X3/5o5/+Uqs32uymVrNKobjH6nrj5Vd7u3orNUaAiYNA&#10;bMfngxBGrYI4HmrxXL3JJJNJgoRYtlwpZxYWHheLBZCdWrUCtByQyL/66rPf++7ly88cm5gcN5qt&#10;cpk6k8nGYjEQxcfzSzt7cZ8/urUXnF9dfzi/sLmzvbG16Q9EUEphcXZ29g4iuAzGpXwbb7SgfAXa&#10;3k3dfbD8059+MD+/YTTYB/tGXn/tDYPRXizXd7c2lRIJKiKB3dDudiyfa6QTuROH3d0dlpMnpo8c&#10;n9VbTHWmScikOIGlU1FRYKOxiEQmz+RKHA8Xc4V4OhEIHYAQHoSSbUrJtIHgxTRabTqTC0UKCIJX&#10;q1CjSlvN+t7uDo1SYbZYTp8+OdDd6bBoCwVfvhAYGe7W61QSEpJJMVwu4nKoDbVputqo17/8ajZA&#10;mYFwNBtQqdLgORhFCYKguBbHtRikDTQ3YTGZ8/n840cH/oMCgRIdbqdcYkIQNd3ktFoDy/CtFo8h&#10;mASVJuJFILCAX7K/F5HJ4b4BmUwGue3Qs88Mjg53sEyhWk8Ui/km3SZIjudrEMSzLNTm0Xy6CokQ&#10;gA+TydQW+L6+XrB3s8lAYChdh0DayBUaqVSulmr0KrReZ7LZbKmQaTYrFIVVKuLO7obdCrFN4Osz&#10;VqfMYNam8qXPb9z/9PqNla1thCQGBvpMZgOOorFQLJctQW0qmymfOtHz9TfPnzo+3t1t3Nubm5wc&#10;cDpdBr2tzUvQNtXp7gEPCoeTyXQhn6voNFqRYy6dOfzWa+d/4/uvee2G0f6ub3z1xZkJFQPmThxc&#10;r9P1Rt3pNg+NmQvFPCJIWRgAABAASURBVDCKZFJFuVTBcDybzXOckMlmtTpVMlOG4FZXp3JgyDAy&#10;6vS47PFoFWujPNuy2nSDQ50C1AJM0KxXRUEkKKkvGMrnipVa1R8I1ZvNYiH3+MndWi1dayZWN29D&#10;aNVo0nd39ZhMJggScZwCUKU3WOwOT09Pv0ImJ6UEhiF8i+U5VqGUVatVlVJnMrsoUrV3EFJpqWKh&#10;pNNKKtVcOpEq5cs4QRgN5s2tUK2KIJCykKP3tvzhQNSst1GEZG/v4IP3PqwWKgLbiseCCMxU68lS&#10;OauQ69ZWAtFoAZwqAWONSlXg2+FwYnHJVyw2pCTQNIxew37nm2cz6cLsVDfE0ysLT58+nWfppkpD&#10;dvc4YUSoVYstptHb3SmXEiDuZ0+fpsgvXwaTEWzH5enUagxypbbOiBwP2lRKgNqi0NYoNSBjYRit&#10;1srlYlGqkIgQFAgEnDZ7Z2cHSeIjw33NZoOUqLa3fH5/2KgzNuo1tVZNSQjwUKfdWquWKRLnBdZq&#10;s4BWym4xKxQKipKo1RoYhsvlklwuxzHSZLLcv/+wXm/KZAqlQm212NVaHd9ug+TXKFXAdnJ7nHIp&#10;pVEpwA0LuRRdr7QFvlQu7e8d5DOZcrHQ291VLpfj8aTZauvqc0nlUgmoewK7fvP++sa+VKbRaI1g&#10;8bV6C4KklJTS6c093b3PPvdsZ6eNkMmAAqMoamdnZ3xk+NKFoxajyXfgz+erEpmqjaDr6xuLiyvF&#10;YvHnP/1Ff/+gzWrLZtM379yQyBRWuzscTZar9UqtLlOpM6Xy8tr6g0dP4rH0ytruxuYBjsv9wXit&#10;wUpkcgB3NMvFYtlIJN1koFSiVCk3JDJFLBpPJvKxSE4m066v7UpIOUhpSGx77U6KJI8fO85zIrgy&#10;4I9EIkmVSud2dwGstNvcLpdHLpWNDw8CJJSSaCwWy5UrV2/cfvRo/oP3Px4GxnL/oMBDkAArperZ&#10;mcNgjxMTk0CwlovM/XuPUQhlGszi0iJGQGfOHM8Xsn5fOBnP1GuMzQZaLxlOSuaWlqOxBOixC/k6&#10;hitAcLLZ2uDQZBvFlAp1R4dzbLTTZJH++OcfXb99T6nWgIyC2phMpqqWa4VCaWdnLxyKJBIpEGKL&#10;XTEw2KWSQtNjPX1dHWG/T0YSJAIJnCgIrWgyh0gkqVzxzt2HNrMTasGLC7uUVHHhzHmOZWVS2fKK&#10;jyQ1gUjm0eOVSokxmTwmi02lUZ45N7q8vAm1m2dOHpUQOIIg7bag0WvwL6fzUbbVAC54LJo4enQM&#10;/HmzDhI5O9g3CKppfTMYjpW3dsNd3UM+f0JKagUWMxkdr77yVagNkkJFUtLd3V2TxRKPR/uGhym5&#10;XCJVnDp1Ymx0eHpqbGZqDPRUFofB3WO0uFWgYQBZ1mRaJov9yfwK20J1BosAY3v74e7+4cHhERCs&#10;3/vt3/q///S/8S35D//hk1/84rNigV5e3b57//H29vbU9MStW9fyheJbX/+qf3dnfXNZaPPxRLa7&#10;dyBfKLV4YWV9o1qp0zR9/fq10+fOYiQGKlEQhcHh0aeLy3av48SZE6BqfL7A6up6rVympHIw9zEY&#10;NJ4Op9agv3TpmampcYVMpjOCiaXY19ejkivoBgMJAmjjVUo8EfPt7GzgOH7s8InNjd1mrUHiCIHD&#10;vT3uZKJ+8dxFugFPT57r6ZlJRWsP7ywO9w10d3gdLtfo+LRUrlpaDC883UmmSoV8jSQkMjmJE20t&#10;sG0AWEXS5RrHtYSRoSFAEziKmS16nU6RSwfwdvPozKjHaTp/7tTlSxfCkcDtOzd+/MMfgkzOFqu5&#10;UnV5ZePGjVvA5f3GW1+dmBgHFdTGsGy5Mjkz293V1azVE+FoPBa2WGwKjS5X43JVcScQfOeT2zgF&#10;me3a7h4XjsKLTxbe/eVHvIC1uLYvEHS5nIlEYn8n3KzXlxYWero6cRjq7+osZlNep7O3u9PjdYIs&#10;YRuMVqVttXi5SokiyNUrV1iON5mNYIP7G9FikpFLzHKp0aC39PcPnzp51my19w6OEBRk0KvNBv3k&#10;7Eih1ro/t3ju0iVApvv7G5RMAkswmmGaDJ3KVVKFShunugeHXn/rrd7h0c++WPyv//PnHAxoRT8y&#10;fhiMETAYLWVTJ47M/u6vf/9gfysWCwXCfpPFfOvu7Vyu0GpDuVJlaWU3GAxyPN9s1lVqRb6QZbkK&#10;YLrnnr8UCgc0WhVAV0GABQE6d/ZCR4ee48SHDx+DECTjcVDdpFxxEPDjOJKIBM0GTU+nk2crfb1e&#10;UEp6lRRH2sN9Q+02tLa9w4ncyVOTw8Pu3l6jxUKGwxvJdKBUy3CwABLgmz/4LSadq2eLhUypVhXp&#10;BiTyrSbNPvPs8109fX/4J3986tzJlfWlxZWFWDxy7PislII8Lsfs1NTW2l4u02RoKJ9tAMD833/z&#10;wybNnzxxWCJTJuK5togBMKnVBIlEIpWSBPZlzr//zgdby8tGgzYcjRbL5c4Oe1tkEJGzGnU6JVVO&#10;RQD2G0wmp9vd09PH84JKC1hMmJocuPzMuUI+q1CoguEoALTOzs6HD+69//4HxWIOaiN7u/vbW7sc&#10;x4GJ1q/8yg9gGBNFDnBkKpkPhKIQAp84cczmdDidHoVSy/LQ0upaJBZ1eR19gz0ypYKSyC1OO+BE&#10;cAeX3Y0cO64YnbQFYn4gZDtcxv4ed5VmmhwSiRb29qM2T4eIEQJKrW8V3nv/mijgRpO9Wm8kCwUa&#10;hpo8n8zXVjcyH330VKnUTkyPt9pCsw2/8f1fN3cO/q+//ccnK19OOVsM3awWOLqejhfD/vKHH91f&#10;2YjtHOT+8V8/+eLB9tXbT0HGqDUQw0LhRP3W492r99e3/QFANUtg3h2J374zv+8LSmXycrWyvLK7&#10;trmaK4bkShhwYSZfp1kMIzR6s01tMA5ODHcP9mhMDlKuM1q8ff0Dg0PdPV1WHOOr5VS5lq2xNYe3&#10;w2R2dPd4+/q8wDMOxJrJAlRkiPe+ePTelduP5pcLmeyAx3RqsveVZ091Ok1KAnGYrRcuvHTnwZzZ&#10;hMzM9u4F12pcfTMUmNvY5DDik2vXHsw9BMIrloxkctl8qVGssAuLW0/mFncOdiCpBFFaN6K1//ef&#10;716Z2yo2uUqzjlIStZas1vLTo5bBXrPHbhBYBrQ9wNB6sjI/vzIXz4UaUFZtJyLZMC7DFCrI4pIO&#10;TtksHgLCIZDoSqWaouQUKS8VakBOKWTSeLRcq/McgAG+KZHAKCrKJLhWrQKUUCmVtTpIq5HyLcnG&#10;anx1MZ1Nisl0leZ5hU4Jo6Blgg1Ge7Uh+P2xnb09V4f26PGRYyeGPJ3Kb3z7uZMnxuvVLM1WjRbp&#10;uWcs3/q+49U3ega+nLDBUql0bi7AsXhbgMAXwPeNHebhwzkSx1s0gGxRoyX7BwcCoZjZ4kTaiMvh&#10;4Nu80G6ViuliLiaTwSgOJZKMUkMMj7kESMAl6IE/GUmIoUgtXSq6eu2J7MHT5YdXrlzd2dzPJwuo&#10;QCXijY2NHNPg93d3NvcWd/wLjh59NOM7CBwAkQq1cJPaWS8IS3OB+/f31To7KTf4w7E2RCfju5V8&#10;GG+3eJafe/hkZemx12WCRbCARiReXduOxrIJq9sEaoljOJKQIQhON1ngoAPWbzYrxVJibIx69jnb&#10;m18fefOrk4cPOzs8mpEBO4lgKiB2LEpIwim1EpqpFYsZmUwKU9JwIlulASdiuSIvtqUkKZMSaF+v&#10;zmIW2li8VA35D+KffHi/UW1Xyy0ppfX7E48fb68uBZp1iKF5rU6p0stMegPTaORTKY5t6FQSEHWm&#10;zkIcpKTUUpIY6vcmo/7NzV2WQzq7h3YOQr79GCJKa4V2JQ89uLOdi9fnHs/tbm0WygUwoNve267W&#10;a/lSS6WTdA4YjTYJQcpgTI2TepncmI7mC+k8kDsCLyKYlOFwh9OSTAjVUm1jfWdyUr+9s763d9DX&#10;P4oB0aEkRbHstEpPHR6UwEwicCBD4Om+rudOn6ArTYVMB4vEysJ2wB/J5YoYjgLox1C0Bs60VZPL&#10;cLvNVC1X2HoDUPuRmUmLWVsuNygZ2js4Ek6kI8k4gkMH4J4KxYPHixAmkcqlGAV5u2z1Zj4W9xXL&#10;mbX1Bb1OrlQBi6vsctmZFm+0WO/de+Db8wksMzbUg2MiSzfVGmWhmM9kUhRF8nwLZD/DMOlUlhdF&#10;q9USCASGhoetVms+k91YXQXTQqfLJpdLIFiMRuKNBpNMpnQaTTaZ8Xh6RFT1xY35SrnW5oR6uYLB&#10;RKUutHEVpdQBCSUKENPk0LYIi22LxQIOql6qPHf52cOnTphdLlwqi0ajy0/nNXJlb2e3y+rU64zb&#10;W/ub6/tbO/52G26LqFpj3j8Ix1KFx09XFGpbrQEd+JI4rilWaUQqh+TSUAo47kT/4BBCUeliucq0&#10;fcE0iavzmQrgzpHh0Xy6XMoxVkMPyKJiUcBJYyJdl6hsuFynMDj2A5mt3Wg8XVxaWkkEwxo5adUb&#10;E7Ek1CbkMu2xE2eAjvni+r1AONYSYY1O3+3x6BUKo0rrtdk4uqpSyt/+4OGPf/H58vL23kFiaX3l&#10;lTdeffa5yzhOqvVWg8WVLVXXN3fOnXteITOuLgfzaUYr10pwLBrcqdWTTbpo99oopSaeBVPoEsO0&#10;QPBkct0Xd+ZZTrG5Fr360YNMJLu2uJpMJaVSiVavmhwZOTI18ZVXX5GqFE+Wd1oQWW20P/7kztLT&#10;vWSiwHMQC7Yo05ht5uMnZt/66uso1Hrt5QvAi5WSFIniE0MD506Mzw73cnUBR6FqtZrIVu0udyFV&#10;LmXq2RwUCiZ9B3GWhnGJfHhyJFfmqjVkbOJQrcYwNITCUqZJj452/oc/eXmoR4eLLaKNArCVKxQs&#10;y0qV1LmzxygJVqOZUpNpcmxnj+vIkaHRfo9Rq2TpdjrfThTEVK119NxFqdy2sRHt7Bool8t8qzk1&#10;MXJ05ujrL7/hcXfm0oV6s/V4btHdM7AfTVy5fuvp2tr7n3z0s5/95PpnH3324c/mlz8t0WF/LLjj&#10;iwUSxY+uPqrRRCbf9IeT2Vzp1u1H//zDn7797vs4ITVpPfeuP1l9unbhwrlvf/t7wUgoEg6XCvnp&#10;8TESFtRyyGwmvvjiSqZQfvmV106dOTM4POTq6N7x04lcOZ5sLK2udPT2qAzah0/ujU2MS2Qqhm6J&#10;QvOZZ06NTwzTDJNI5vK56sljQKDUZ2dPnDl7SYA5iQwVRb7WqGdTGaVSzjD1nZ0triGqFNqpyfFs&#10;KdZqZxCiWGtEHVaNVqGauz934sjhk8cPTU6MNhplf/hgYtqtNWjlas21209++eHNO/eW1zfilTI9&#10;MzVrMRnGR/v/7R///r/5N99zujqXlvfyNRaTUTwh7gQ3VCrCpJOhsGx/LyqXSHme4QVkc/cgVSrq&#10;7RYG6JNUQqznToz2VdLxD999x2pz1BoMTwuYSIJGLhgvlCsiRegq9cbDuae/+PjajUcrjxfWl9d3&#10;crmC1WbLZbK725s7q2sSBGkG+tf+AAAQAElEQVS3OKWU6nRrzQb5zJRheMzNtMrpXDoYSegMNgwC&#10;fhmMyXWRTGl9PSDH1Z02M11kBbYZi/thAtLpVTIEV2IkTpJtghBgpMm2MBw/fvTY2OAAz/HbWwdA&#10;98MEKVMaKdyejrfrVQS4KG+/d+Wffvj2X/zNh29/dON//u1PlGZ3JpetVYsH/mCDg/aiuXV/cGSs&#10;F4JrEMbmyo1YOiOiGK4gjQ5LrlGR6eXxXM7i6oYJiUSh/od/ee+jaw/e/ezRg7ltvVbbqBTXNzey&#10;5ZrH6x2bBKiOCIi4u+8TEVyqVNU5yNnl3vOHPvnkk3IpbbOZXnrhssNobJZKuVyOkCoi8ZI/lLPZ&#10;wdyre3Nlx6Fzddj7NAqrVmNvsdDi/GI0HNToNQo54bZpex06upLFIGF9be3zzz8L+XdsRl2jwcZi&#10;ua6e/s7ujnIlhiJFlvZn04s4Gu8dUqwcPEmVYi8+9zxUqSXDAZFv1apssQCdOtKhkRJmvVku1dYb&#10;XK0BapXr6feOjg3X67UGID8IAqCBINji6lq1yWK4XBBQkpLPzsxolBqVVBUNJQhcOjgwwnEigUEE&#10;hkYCgZtf3Nzd9m9tpkMHwVgw7PP5zl48dfjQmEUntWqlkjYNVdIoXVXL5JViQyXThvwhCYkb9UBE&#10;sZPTw9lYrMvV+fDe/XK5YjHpQmGfQq2NZzJ3Hy5Z7bbu7h6APyIoFZ4DYwS9XkdSqMVqhiGyWYcl&#10;Er0IKwoFZmsvsL65JdeoGmyrVK1YHPrObiclJZOZlMVqxAm4UatJSALRakz9fcMIRokQhFOAjQFj&#10;kbFkMZNjguHSrXsL+RLDIQq5Xp6vsE+eroVCEYLASAzBIQEowkKusr6eWlk6oOtQJJrjIOnv/tF/&#10;wOTa//a//yZfq2s12narRSBid6dXJpWJXBuQGUi4R0+e/OSXH0WTKYnKeOHZr3z/N393dHJIgCGw&#10;brnaXmOQliBlefzSc6/1Do2b7F1MW+OP1A9CBVxCJVJpn28vnowlsvmN7ejGdmhpJfJofmN1c2Nz&#10;ezedzVdqdKVOc4IokUtdLptOp9Lq1D29vWqNqlKrPl1Y2dzeB9XR0dk/NnF4eKRPpzfkCs1yHYom&#10;S4FAKpUuECg4GIxptPy+MMu0LRbH4/m5eCo5NdPrdKk6B50C0YIliLPbkylmMyUWl4gtuN5GGZqr&#10;aQ0aUiKFgJCHEVBXUpUZIQ31liyehwSJoWtowuHuTKRK2QKrNxoICYG0eaZZxVE0kUhxAm93OhLp&#10;1ObeFqWV+6KhxdVord5sIxAnsoLYwAlBb0BqdYhhwIfYDlcX2xSL5ToPY02GZ+iWxW6amAQqxMi3&#10;aImcqtZr8XTS5rAdOXScJBSZVLVaElPxVjAITqJFN1mDQSvyUCaVaLU4CEIi0TzdpL0ea6WaKxQz&#10;Vpvt5o27n37yxYE/XKlU5DLU7QYKryFViDaXwWwz16pNjUKiUCj4FuR06SwO08VLXSa91mIyYzBW&#10;r7ZHhkdKpUq5Qvv9GWAHxxJVhhV4UWBoVqXSSHCJUgZ5vcj4xKCIoIlkQabUtxFcodJjhI6Q6ILR&#10;eJ1p1OkKAqO9XX0zE5OlXD6dKrMtKBJKyeRaqVyxHwjOLS5DCMULZCRapEglgLVEtHD82DG7Xe0P&#10;HMQTYZRAOZHf2jmIJsqPnmwHo81IsnHlykazweg0OMdCFA7Z7SaguEDEdVp9vcakUhmKlKvkynKx&#10;yLVYh9NEkKJSjVksskh45/Mr1z6/epVl2f7+HqVKJZNLS9XSvn+vydZVGuX4xGiuBOYKSVJKgf4T&#10;I0mgMDBE0mxwLa6pNbbLtS2bncCIVi6d2dmsVEu0QqotZqsbK9FqhRHaKCCMXCaTSKRXlkOb23sI&#10;gguiILbbGI4ajfp0OhOJQpl0+uSJcYNBPjUzDsGU0zuYyTchSG61de7txIoFNh6t0A2IlCjKpWql&#10;Uaoz9TqX3/HthROZzh4VQrIyGWsyyliunUrXHtxbJXEtQ/PJaAXc32g0zcxMJVORnYNHL7/i+vSz&#10;9Wql3uHxfvjxTipV8fkXc6WyUtV02hG7mdYq0gNdyEi/1utUHJ4eB8kfjMUWVzcezS+CMkyms/Um&#10;QJsaSaAwJEoI3KDTe11uiqL0ANOVEqfFZNJqK/mijIIGejslEindZIxGs1Qmpen68toqJZXhEhkH&#10;iazIIxjKci2tyaTQaIGnrtPqqqUiSOWpqQmXy/748WPfQVqh0kEw3hZ4vVZZr5ZRBMUxrFgqtKEW&#10;LzD5TNJuswB7A0yrSJIE75sbG8lk0mIzgnUIPAMssSePHqeSabDCg/1kV28314a29oL1ZntzJxiO&#10;Z4BbXKmUwc1AwrAtESblgPkS2RwlQfr6vPVGFcUQYP6AjcdiiXv3HmTShcvPPq/VquQKGSSIjx8+&#10;Wl1dRRB0eHhYo9GUCjkpRfT29NhdTrPVTre4hw8f53MVjubWVtbDgSC4YaVeOQhGy7UypUBEBC5X&#10;qwazRUTwCs0mC41rNx6sbx1kskVPR0/fwAgMkal0mW6hB4HEx5/cWN/w5Ut1DqZu3JsLRrNWZ5fP&#10;nyiVaY1eYzAZ09k8sBgALG9vBZaXV2dnZ1s0c+fm3Acff/rjn75z9+5dkOSA8DgBUsiVOr2RoCAC&#10;9FAq2fh4Z6aQ+uzzTwFuMGCpG5tvv/teKluMJDO/+OX7yUSOoznwWQSBVWqZy+vIl9I2l+WZ5y7a&#10;XLZMPqdWqbxet1qpOHv2HCXVp3ONeLQQ2A9yDKeUgRIuxWOpWDQFlrS8uCQhydOnzztcHZtbPhST&#10;KVQGjod5ES5VGtlc4dHc1pVP5+h648P3379/524kGIZQ5NqNW5FIUiaVkjjBMs2hAU+Xx2E0gE1A&#10;BNUCjqxcQV241A+kdiab2tpaD0V2ZXJidWUfbkuLhSolkUUjybXV7WA4gqJwIuGXydo6NdCIQr3e&#10;VGt05XLJata7XBqjWbrn2/nZ21d7+rtkSlm7LRgMBgKTe7xDF5/7mt7ew4jQJ9durGzut0Q8mc63&#10;OCEaiz19uvB4/kkgGD5y+Eg4HN7f2V1YWPzv//2/cwybziRlEnxyZrx/oLens+fksaNGk5rmKogE&#10;oVSaZLqxuZ0/dfrS4NDY+MQMmCMBZDh27MTRk2f+7C/+7o//5L9+8untfK5czJT8+3vZLMjBcE+3&#10;49D0RLWcO35s+utffT1bKKoNRm933+6ev1QogEdLpZBWpzt9cvjZy+cVMglLN0E3u7G5Pjk9ZXbY&#10;jh4/CsHiZ1c+k8nltWo5AEoilgS5E/SHEsnE5OS0UqHu6+3HMFSpkmMYdPzE4YuXzrodTofVOjM9&#10;7u2w6S1KhUYCBqegtP3hlMPTF4mk5Up1MBKQyCQSmaJBN9//6J25+ftA1Tx5HIFxmclmxTA1S6Pv&#10;v/vgr/7qxz/8hx8Dj+HypRcpiZqiCLrFqgwaBEdUSlxKIf6DGEDyweFuBOH+5V//KV3M//2//rjG&#10;C1qbc/cgEA7HcFh84ZmTWgXx+WefqWSawZ5emAdI0IiHAyLPHRzsK1Uah9sLgDcSSw2Pjk5Pja6v&#10;rX78wYdWM5CGFN9iQFAKhSqG4gLblpByuVrn9nbzHETgVCKRYVttCifqJa5Ft6x2t95sc3m6zDrT&#10;4akBk1GFo9D5s2fi0fAbL1wupOLLy8uxVDaZy0MYYbbacunM3ua20BLGRidz2dK+L0azQjRSWF32&#10;MXVB4IEIl03MHvN2ALMH3/HnwJ0NOg1FIBjWrtNQNMU8eLim1WokUhIcCzh/joOAdq2W2EqlIlNQ&#10;jxeXf/nBpz9795OWSBiBZ+twQ5ikWOaqVe7Y4eMiL7ba2CdXvljd2lla20xmC3/zd39Pc6JEqRkY&#10;HUUJOBiMDQ+PvvrqS2qt5osvblz/4mYykd7f99ebTKlYgxHC5ekwmKw2h9vldII3i8MuU6mlCk0b&#10;xqxWs7vDTbNcR0//1NQkx3PTk5PgSJ1mg8A25FLKbDEvzK9E41l/IDB9aPbU6fMqlbFYoHd29pp0&#10;+cmTG4nk3th4B4YyEAzcPbkAQ5FMutqEent6m/U6jMDvvfcBaCq+uHlDp9PUm6VCOVNq1BbWF4Fj&#10;/X/+7m9/9K8/XVpde/h4rt6kH88/9QUDjWYDrLUBjlgUG41mKpXEUZTAUQxGwCxYSoH4Cl0ezamj&#10;x1sNOpGMvPj8xdGhzt5OazK0WUgepKMBwA537twHHWxn9wC4Tb3ZDINhgkUPVI7VZvvskw/X1lfO&#10;njk+0N87PTkDKpFtiSaz2mDQeT12hQSnG5V8PnfnPhiaLvz4Jz/b9x1kCuVQJEXiqraAa/VWhVJb&#10;p5sEgemNZsBxQD+UKxUUpeKx5OLCkt/vF9tQvV5B3v+F/2c/fightJQUYng4ni5zbTIQrl+5Wd8P&#10;MVKZg1I42pS51pZavF3Pv/YVgEomjebZk4cG3Ra7Tuu1gG7LZDG7Hj5cV2s6fvV3/+MXd5f/x1/8&#10;rQBBBIZCfFNsVlxGk1ZryhcrdIs2mpV9PaaJcdebXz/86psXeIFb29z7/MZ8qYl9adHycLPJ9faN&#10;S6T2aKL12bX56/e237/qe+/Kxt///PFWgOnsGweTu47O3pW1UCSeb/JQo9VWm+QWp4Zvt0EuojBc&#10;rZWrpXyxkEwlQjv7e1t7PmAWhnyRNg9LCTnLtJss/HB+5/HCPtArdovn6MyRwxNTh6dGujs6UUK5&#10;sHIQjFXSef7uw61kVijWyXSevnP3wW//zksnzo0wcM6f2FrbX5SpcJopiRD7wovTh44PmF24s1cn&#10;4o1QbD+XT7i95hNnTx498xLb1i0t+SlCDw5r359eXNlZ39izmLU4BvnDsUgqF4jmM7kCjJACDwm0&#10;aDVYQTa4vL0SpZWUW2UyST7foltQoUhzTd5usIAOjyAgjm0BZUzAVDFbFWEylauiZJuSw81WLRgJ&#10;OmxWkW8RMioQj7K8oFQbisVqrcKLPMaxMI7CBApLJAqOE0gEcdk1wDSqN8rVWr67Sz8x6mXqJbpO&#10;J+KlhcVAIiX4A81YtAWLkNtprdQbDZpf3fC1OLRcaX2pXoBbJQBTymC3S2g2ixO8w2EsF4rpBHA5&#10;oUAgVK0xeo3zYL/4+Rc7q+tFAB/ZQrnJIoIgU0r0548f7+6yYmSLacGNFrG9m4IQJS8QCK5aWIgt&#10;zGfDkWw6nZVIJAgkHpsZ7XDqrSYKQaFwtMmwpM7QSTPyO7fC21vFeo1KxKFYpshBMCWRcSynUUlg&#10;qGE0kR1dNn8oDXqn3aiY56yhosLadQYlpBxL2m2mLg9sMuAkwhTSrUSwEovkqnUax8kq+F+dqVVq&#10;Fr2GbZRtTr1aJcsmCs0ykc0ju35mdSu8sLJKqUi6TWdyJZ5D2hBCSYhSLYdjnEzWZprpWr2Aoki7&#10;BbUanFZtdbjsscyKXNecW3oIiS29Vul1kCatrlaohQLx3t7OiekJuRogmqqv1yuwcDIGbe3mGQHj&#10;2yjTYjGC3PMdpLIZlwuanjU7HSRodWgkVwAAEABJREFUJCqVUpXhWVG6vhV7PL+VyTcdnh6Hs5Pl&#10;IIBfxUrR5LDVW21cDj37yvjr353RWiFvrx5qV3s7TBKMT6fybUEiJzQRX7xSZWgRmp46MjzUmy/u&#10;9w9JLjzjNVjZk6e1SwuJ+3cXJDhkNEHHTpNHDkEKOfOtr42YtBGPI//H/+bIb3xv5siMdXV79cOr&#10;Nx6vruyE/PlaJVnMpUr5RCqn14MWkcNRiERgtsIM9Iy0ISyWTgFNfvr0UZDMA52drz9/7vSRCZVU&#10;QuKUWq6F2gSCEQq1PJyMpvKZjX1fuc7E4unt3eDyemA/kFlcXt/f2UcQAhLhd9/5ebWSm54c/e3f&#10;+e765v6Vqw8Zjh8fHTNoDeV8ATzdYNQIXBPHea1G2qwX65WsXApGdRqA5msrW/FIFEP4c2ePzE4O&#10;R4Mhi8lusTiB9vj13/p6rlSDCEWZgX/6zseZQkUqlQK6LeQLpXIZgSCJVAJaNGCrFCtluVTC0BW1&#10;ToESSJPjqk0+V6xms5Ub1+7OPXh67MhMf08Hjks5HvFHIulCLl/IGvXqyZHeS2eOJtORz69dCcVD&#10;8XRCq9UemZmiMARpt512VW+X2aCVTIy4DRol2xSjqUyuWqFkCkDdpFKOSslaS4QJZSCWvvvwSSqT&#10;7R8ZSmQLGCXTmWypXDmdLmC4dG17r1Dhqoy4vResVJnuniG5znRrbmFp92B9z6/Uq20u3Z7PH4uE&#10;J0eHbGapx2M9dXYGQuCnK2vX78//7MNrH1y5kytVv/Wtr/X3Ob2dZmeHsZhPi4Kwu7NXKJRlJGEx&#10;mUOxZCydU+s0Wp3i+KlJm0sFELrJNVKVAq5SAAJ8svDoxu0rJNWOpyMmi8Zq0T68dzeVrtRqfK6U&#10;6Rvqevp00+50mQx2hdKyvhlsidjA0PDayuqVT6/cvnY7GY9PTUyMjA3jUkqqM8ytJMuV4ldeOn3u&#10;zGiL5msl2mrpWFw/2NqPTR0+7ujsiibzwVDMZDaAanru2bOnT47+5q+f0eqbDS7VJuqvvnFSo+VM&#10;NrnJKu/vM7jt8m6XUyvTnjhxgpSRfYN9L736stZoKRSrUrnaaDSq9RKpElvf3nmysGbQW1psIx5e&#10;xdASC5dnT3g3dpa1Bm2VaS+s+gRETSls6QK9cxD+9re+/e/+/R8zgvDZ1YdAG80ePrm0uv1kYf2D&#10;Tz67duOaILRYuj49NXr+9NFOp1lGCoRYa1TTEhyhm3StyR34kvUSZzM7nR5bpVYOR/IupwtGsXAs&#10;/F/+01+YDcZf/f539Br13ftzUoWBgUgArbFIYXdzPxmNnT0+8+1vv3Dp2UNzT+8aTXqphGwJ7He/&#10;/91MNv8///xvIrHMpx8/gAXmu289B3MVtQzB28zd61d9Wzvdng4EwW7eu5Uu55KF0vrOrs1qj4X9&#10;Vr3q2OxEs15bWVraWlvKxBJtgZydPu3t7LVYrd/+3vdeef218UNTBp1KrZSSOLK9tbq+sry759/Y&#10;Dnx85dbTNd9HN8I/+fjxv/zsaTRWYFv8vj/AcGilwTk9FoJibUbpUL8kXSgWa61kuvHLX9558Aja&#10;2aOfzvtv3HgMJDgAB6/dCWRuMBju6e9xdZhBKposxNe+9oIo1hC0MTzVs36wQSq0gFizVaEBSbP1&#10;Vr5Wy2R8X3/j0pkjRx7fvS+w7HC/e3bI+dWXjrWFXKHUqDVrYrs9OTZqNSoxuHrs8Mi5k8e8DpfJ&#10;YkFxvE7Xc7k8K0K5UiOZqu7sp+8+Cv+///1nmyslpiRsrh1kUonZ2eHf/vU3nj93vtfdhZFUR3/P&#10;cy88PzI0MDHePznWt7rw1GU2y4m2Vo4vLO2sb++FEonRqYmd7b3PPr3T09kHC+ijJ0ujE5O9PR3b&#10;29venu5jp49CcAuBxWgyKlcqKUrSojklCR3s7ZEocurY7MkjYy4LTuFQsQTdvHbbpLNpFDqVQoZC&#10;kMtsOzE51Cw0iwUmW2hxItFqwyLaTueTKAaJPIug0OyRI9FEkpKrWbqdzlSjqdL8chDGFDqjM5Ov&#10;L69vbWxvAbHHt4Stzb2llY1gKKlSmXP5ut7sIhUai9X9ylde83Y45WoqW0gk0mFSgeMyROvQhTKR&#10;J8uLhEKuMenENowT8mSmFkjW3v3sLt1CSJQ0KKg3X3ym2WA++/wmhBCJRKoNcYDdEMqWKakePMrf&#10;uBk/OMi2eQhqFHaW74TDc9du/jJeSe8mYgyKvPjmEaPNkckUD/b3c/kUBIn9/b1tjjfptWqTTGVG&#10;7F363jHTTiBotDqL+QqOYxkwRy6kSyVIJpUVKqVmC8jplkROERgqijxBEC2eb3EtjVqplEF2oxqD&#10;2r797eGBjkI6gnGtZGBfTjQFJru9vx2MJJRanaOz42fvf7wdjuByCaGQgW6K56Cf/fyXDZr+r//l&#10;T8dGegmEuP75rcX51XarzdTKhyYHj0yOehzW44dnGrVaudxYXd8TIeKX7320E4ycOnfG5/OV8+VC&#10;NgdcLYvJ4HY7SClYlShV6GBcQRIKApU9ebxTqjTkSioSjyC8AAHplc3Vewe6jfYOlNRRpCUVgzAI&#10;mhiZkEuNj56sX7m9sLKTffR0c3N71+V0h0Kx7e01o16lUclQDK7VGuVK4we/8UeXn/v6n/3l31+9&#10;/YCSyttiG+gSrtWsFLLB/b333n4H2HVmk7q3x/3Gm69ZrEYYZVVqid1p2zsIfvDJ9WAkgxFQtpA1&#10;mIyFUmltbQN4jTtb0UZVbMPo7kExkROfLGVX1oMzs6fGp4/39PeXG3y5DtWbAinBpQqJp9PR2ekQ&#10;eFEukwGHAEcwFVigRkuSEplMkc4VdvcDoJ2Nx8q7O5l8ru47CAUPQg/vPb76+Z3N7YAo4qPjx89e&#10;ev3ZF77N81KZwjo5fQYjdXpjxydXb3k6JXU6ueVbpflmCwIhl9QbVZZlO7u7UAK1OG0QhibSUVeH&#10;pa/fNTbeRxDYzrb//Y9vrKwHFAojQ0MatYVutBOZktpgBIcmkUI18HmRs1gUh4/MtjgGhUWNHOGb&#10;xdGRXtDOzi/51jZTMKyu1cRaHRJFSK1UWc1GtUZOUhDdZAA58lw7nc5gOD4w1A3DUL0hVKtNisSN&#10;ek2TbogonK+XbW6HVKkK+CNAhgKJg2K4KEA4jrM0Q+EE32KkUpIgsGIxl4xHTXodwMRCvlYpcdUy&#10;L3ISgZdG4/VM9ssF1BrNZLLaZPBECoqnqqlMniAgQYAQFPa4bQ26XCrVOjodKjmlUSk0Oj3Tggxm&#10;i8fjbbFQLFULxjhfCIrHamsb4bWdyM5+6NnLzx0/dthpN7a45s5ugGWxeILWaE31BlercIk4l8tA&#10;2UyVF+B4MrW7v7O7t+5y64dHO6dn3MNjDtCJfvLZjbGxw2fPns3n6VKezeUhGCEAH/AikkilBbjV&#10;1etut4VirqjTO1QaZ6kB7YZygXTpzpPlpgABE1ellnV2OLQqql6tuKxqm8WkkMlVKlUskWPYdiKR&#10;MWkNMpJy2P//Z69R1Mt0PJYPh8V0DtLqgBDvQHDySxjg0CYttloCRhBgDTTDjwz1T0+OwzDoRRtG&#10;k8Jo0lZr5d09H5g0bO+tMQyUzhZRDKvX2WZdLORqkQjQL3W//8DjsSs1ylt37rfb8KFDDpYFh5DX&#10;aLVer6tSK/t8WZfb2NNvAJkGHCZQKaFwEqdUt+7OQzAul2vaIsq0WF9gVaGEJDJIrYWtNg3HQ0Bw&#10;Oz16rR4enVG6vEqJXNDrZAd7uyKMGIxWBMYxQopJpN/+7ptmmxVYbtFweqCvl6IkwL80WWwnznSB&#10;gH7r2+4/+5+vPHtx5vlnvf/m948q5M0Ot+a3f+t1XqjVG8X1zQ1/OFKq12tfvuo0Dyq0CaMICfoD&#10;jjMb9VhbxBCIa7WWl5c5vgW+v3j2NNOo5LJpr9sltOiI34eIgsvuIHBpPJZu0Kzd7dEbdSPjYxgp&#10;84dj5WpzfTO2uHxQqtAGvc1gsOAYGfCHRAEBuBSNRjPpDElJRQhaX92qlRuDvT0c27h+41qplGfo&#10;slpJHZodt5g1JqPGbtYpZFKr2eR1WMf6e4HK0SklMoIAThUrwiJGWBzOnYPg8ub2Z9fvwLhUqTUR&#10;FMmJgkIlrdE1sY2C6RwlkXOCWChVcIl09vChzs7OQqkA4xjNCtUardQa+DaEoUQkEr59+x7ghmw2&#10;22pxnNAGCba9vfng/vzm5rpUSoF6GRoZsTrsZov58uXL4Wg0l02eOjH+3e+8pZBTTpvZZrHiMNLp&#10;dY4MjyhV+s3NjVql0axWJAQukVGFUnnflwpHk/ML6w8fPOro7MYIUqaUcxyE4aTIi9ViA+xdQmCA&#10;2q1mo9+3v7S6t7MXFdpwg4aApJueHvuVX/36keOzv/Gbv/bGG6+dOn0CQuBwLLK6HsIkOCohMYJS&#10;qVQEDpWrOaNJjcDCQH/34ekJVKSPz45Z9Jr93U2KwK0Wy8r6ytbu1ub2hslstNmB+DE1GV4QSQD1&#10;EkoOCB1B8BZoczFY4Fpup0sPmqtyNZmokiT5nV95a28/uLK2u7i8c/josRdeenFzZz0SC3d1ePv7&#10;usDKtzZWd3e3B0cGBob6z18cOXr4kE6rHBgYcDpdb731TYvZJlNoUtmiUqNlWrTTZT52bDwa3f78&#10;09vzj66F9tcoXFDLJTzLnzh6+umj+YAvKJcoJiamutye9YWnpw7PzoyPlQo5KUVkUwmQxRqN9vqt&#10;O1K5HCXgcHR/ZXVeELj+nh6xDV4CTrSFdr1ULSAU1tvfh2BSranL4h4z2Qc2tkIsDevUBovV8ld/&#10;+dcrK6sMBwlttMm2vF7v9PToV157fnDAu7+7DmheIiVYpq4AI0gMO3Xq1Pj45M7e7urW9n4wDFT+&#10;/fsxkVPGQ/lGhatXxZ6eiXfffV+llP+///UPv/HW17e2Nvf9vr0Df6FUgVGsJYrgjMPJ+L37NyQy&#10;1NXhcDptJI6B0MTTqXQms7a2YjEZwqHQ0GD/+fNjo0M98fBes1qQS6l8KgUeYNVpulyOR3dvpTOp&#10;RDLudNm/+dZbLrfb29HFcgzNMm5v5+zhIyNjEy+99KrD4WFZweNyS0np7Ru3bn1x6+//8h/eefez&#10;z7+4s7F1EI4ko/F0Lt/Y20+zLUgik+stkMNjHJ20fXb1MWjPcUIB5iqxWInhmxAOafXyy8+cEUUo&#10;EsmThILENSeOduuUjo314J1bT65dvQHkWoe7/5kzLyUjxVgoA3JSppTqtPJqMWk1KRCErVbLYHmZ&#10;bOXtjx9+fHNuZT/mj+XBpOL/74wGnDbD6ZOH557eScR8fZ3Wk4dGX7x47Fe/fVFCEulkmm40h/p6&#10;VTLK47Tv7+622yIMwzOHDynVKkpGGi0mcLagXlgW4VpSj2fi7Kmzly68+sd/9MfPP/98tVLf3tz6&#10;P//n//z+7/2X9975zLe7HfAdCDwD/Fqff+PmrYVUOtlsFC0mzfFjowQGkQSSTsbFNj85NcQwAA+/&#10;HHYBWOjo6OgfGLp261Y2XwA9aijg29+LPhhDj8EAABAASURBVHzysFopkgSkUuDNaiEWjckkIGXw&#10;X/3eW//h3/3akWknQBu9wU43QXxYFIbKxaLdZJ4a6dOrFLMTo9UKzbYElUZdb9bS6YQgtOr1RiwR&#10;v3737mdXr4Pefj8QqzaaR45PGo3GlZWQXCWXy6WNWqlWLhgNGr1WlYwHUbhtMJh6+4fVerNGbw2E&#10;Ijdv3w4Ed+ee3uXazVQutr69FMvEbj+4c+TMcY1FH89lJEp5Opcu1xvvfHztH358ZXW7sHsQDifS&#10;YhtRa/WdPd1VptJqsw2mfeHCOYvF+ZOffhhP1Z9/+esdHT23bm8c7PuHegenRkc5lg5Fgzfu31vd&#10;icUz5VKt1EZxkpIeO3JUo1SNjY2lErFUIlKt53cPNmUa6cDQYK1RbwkQz7Nj4yOlcrFZL8fiBbMe&#10;Mhg1wOve3ttHEeTCubP1epPnRfCi6aZGr9HqZEYNeub4WLGclCmoQgEkbWNjZdG3vSEANKnTEIyW&#10;G42e/l6n211pNmPpTLFB8xAMYbK9/ZDN5nj2mUtP7t/74vOrn3505b13P85kiwAWZBKgsGCZhNSq&#10;NaDjjYR8Mik6MNhz9MhRnoEG+/s4Hgbs32jyGCF1ebxypTJXBGS6GYxFCIms2aDDoS/1GwxDvf2D&#10;VrtdgCDk5VeOSlXI5m6s0ZLcf7z1xY3FVKJdSkNmKcQUsttbuzyEt1FUa1DXqtC1q49X1tdlammN&#10;hxGlqsYxhUrZ6nT92z/5T0qN8w//9L+CcKrVCrpRg4WWWiXp7nKePn16anr69PHDPFsZGey0W/UP&#10;78759mM7m/t379xvtXgwgUqkeKlc5vXqBbGVLqYEmLt08dDxw063VTPQ2WtQmDRyvUyqU+tU/mDh&#10;n370wRc3FkRYpjeZVFrI6ZI6XToMFcrlYgzATLIIozhFynVaY6PRKhUa4FA0epXRonZ32br7XD39&#10;HX3d7v4O7+lDhw5PTB6ZOWowe4PRSrrAB6LVX7x/b2ElolSaIsFYJkO7XAOghDR6yRtfvezyGiEY&#10;TWRKTBMK+BIAbiw2l8FiF1F5Ms2TlB3D1Uql0miidDpCp7VIJKaRoemR4Smzxe10dbjsrmatjuCo&#10;QiWv09U2BI2PdstlmNdjk5BwIhVwOBWHJtydLunh8R6DWhOKlBfWKoFQKZflAftKpWSzWYnFQqLY&#10;oiSQUSft7HACsxCXSGQyKpeKQxCk11JGtQYREQJDa80qD0M8iqj0+kK5WKk1QBvTbgscx2EYLPK8&#10;hCA7PG4YRxiBlarlnMjptRpIQFKpBt2UFfMCAWvYejsZK4C0VGogtV5fqfLNJrG5URB4PJ1p8iIk&#10;UeIiBLVFdH8vkE+D3UFLq0uxeIjjW9FkUqKGQP3s7x/Mzy8QOCbXoCIC1esI3NY2aEhpMPljkZXt&#10;db1JXy5VpRLl/n6SF6D1jR2w3lQ8K8EhSISkmMxqclmdnmg+s+Zb0drlUpWgUAsaIx5L+0AIG0yj&#10;UC6oNapyveztkjZputZocoII4bhUp6kxLMiBe7f2dzdCFCGRSzGCYgvFWFMoac2SrkG7way02AwU&#10;JSUwBEzPhwY67Ga1wLWiKWZ9JwyJFMRheo0xGg4XiwWKomAYPnbsiMtDqZQQOFiOh6olNh4tSqXG&#10;fIFPxVMyqerB4y250iaRqsG+cEyGopTVZsAIbnSsq6fflU7XJYQVw6T5PKvVOtsQBaHqGoPRnJjJ&#10;5zQ6WSab2PdFGBYKRWIwIjrMhFoucTksgshLFVK1HpLJG6NjLhhGl1eAL5ArF/itnagoQgAONCoJ&#10;yIiD/a2RCcXv/uGhr7/lNVnFajWhlkHFLLQ0v3qwu24xSUu1sMkig9A2KZfTTRrIRFQqXd/ePnrq&#10;WLacXdtcTiaylQL09k9WC2lFIoplMpzJZjp1USmVV6++f/2df35AwGJvh1Pg4VqTfP/D5X0/8tEX&#10;vrvzkUyVQTAcb0FeiwOByXqzReKESikHUTcb9DK5BMUQiUqCkl/6ECJD55LpZrUBMnNxZQEoXUEA&#10;JYJVSuXFp09ZTijX6bWNDdDZbqyv7R0k1rf8eqOJ5yAEhgqFciqZ2z8I3b//kCBl9SaSzjJrW34Q&#10;/Reff2ZspL9Ft+/dfSQKNFDqEplEIVdUysW9rbUK0CgyXK0g6pUsUy14bMbhfvfrL10wySVCrdqo&#10;VFGY7B4eR+S6x8tbuQrTELBcBUIIskHToH9Q6hQQLoB66RsalygMlFRBUKRaqytVajfuPYxnCzyE&#10;NugWjBCFQiUUCjndDrVOBT7bbLS6OvunZserjUajTp89e/KNV1+5eP6QzmxOlqqhRD6ZKQH612l1&#10;u/6DJkefuXjyyPGZufkFEItGozX36Gk2mfftRbc39mSkdHps8tj0+MzAwNRAz9Hpsemp4eeeOzs5&#10;OXP86MyJY8flUlmtWI74QwoKxaF2JhozykivST/c6RztdVu10tH+jteeO3X+xMzU2Phv/dpbF8+e&#10;ctsthVyKkhAfX/t0dWdLpdMfP3ny3//pH772+jGrVW3QSF57+dKFMycnxobefP01lVIpJalcMrG7&#10;sfC1l8784K0XfvU7X/vd3/j12fEhhG/NzEw1WMbm8ISCMZ1Go5Qpd1YDQgOv5lv5dM1u7knFq0DC&#10;PnzyeHtns6fD2+V0PnPm/KsvXLaaveFoyheKx+LpV1990WBVbewuqHRSjV5htutHx/rbYr1USR7s&#10;7dy6eUMUmBdfuKhSS6LJcDodq1SKDNMIR4IomCI6nWyzgSPc3dvXEvHF3/31Fy+c0vS79QMdnuUn&#10;61LEEttvPrmxX0lgBml3rQA3SvCjO9ty0mQ1qWg6A0O8QiatVcuD/d2DQ4M93d06vRJDRKkEEVp1&#10;u1FjMWjr9UKzVc8W8sVytd6k1zcPSmWaUpgxqiucRD77/OEX11ZEDlLLVD/7l59HA+GxoWG3U5HN&#10;5Pf3dl984fzRmf7pkc4+r2V0wCOXoKHQnl6vPX7kmFKq3ttLpvOtQq01Oj3L4wiu1H7vV38zncAU&#10;WIdO5s3l6Hv3H/d19n/rjW+gbf79d9/Z2w/6g9Ggby8S3iUpmEdbBa7UPzP4whuXBRzmYYVK63JY&#10;rU8ePiiUyvNPFz1OK9cs2U2KeiNz+dmzYpsR+KYaxJOUxCLxbq9LLcOi/m2P3WTRqrqdThkGAfwZ&#10;GR4dGZ002j0WT7fR4zU43QzfXtnYXlpcCYUCqwsL2XgqGk5HIiW7a8zeMeXpm4rnmlUalykcpZJg&#10;MtlHBkdtVv2RQz18K0cROCnBI/ESRmpcdtex2QG1Qmk06ta2o9duXT1xrM+kgQxaTW9n93e++kaH&#10;wwrxkNnkbDb4Son7+N37n757f7zvVDxc+ezThxqtZWJ0aHF+ka7kuxyOeChWSJWfLuTyFejJWvaz&#10;25HVbf/eQQzQdK3JpbORZj3x2uuXh8Z6m7VGPpGeHeiZ7PJkAkGDUk2h2N723szEEQmpTGeL9SYT&#10;SySj8ZjQ/pJTy7UyjCMGs5YXxFq1hUIKjqXYFpZIZu/cA6e7xnB493DfkZPu1184QnKNJzevfPbB&#10;pzvby8dPzbi7pb7IfjSbJGXE7OTwYI8bZWvhg1B/f/fEzKTGaCBkko2Njd2t7c3NTYqSgWnZ519s&#10;JiKp82fO25y6RDwr8MKp44c1ctjl0Far4s5eEIPxeBDEfCebiDucXdUGp1Ur6Qav0yjpJj339Ono&#10;cH+3Qx/YXLMYFQadJp3LFitso8bhAJrK7MPFrb1oUWYydw0PjUyMPf/8sxjCC2ylp1N2+fLJ4SFv&#10;p9visKpgqNHh0T1//sjsRA9oPPb39pfXtyrNZo1pKjWyk2ePvvzy5Zdeeeb02cMOt02mkFidLq3R&#10;Mnvi6Mlzp7RGw4Vnn+ns7zx2evbNty79wb/9rtnhHJ89Fi1y//LuZ+Vm+ZU3Lk0e65s66hns7fPv&#10;+GempxeXHv3oX/8ZIstDY2aZUrW67o/HmpFglW2Snb2j/UOekyeGEKiVK2ZpvkXglFahSccTUgKH&#10;EMbbYT1z4WShUI/HsjPTR75sFOWC3aZZWtxYX128eHbkyJFemawdjydLxdpI/8jDew/TmZxeZ8Zg&#10;DIagUjWbyUUnRpzA6jRb5YVqBpGSUrkSgUQlJS9mhWSCwQipUqNye1xd3V1Go9lgNCu0cqvXg1G6&#10;eKoqp1RzDx73eLsdJjsqIi+9/IraoH+6uoNK4e7+DqDi8rkyRUkcdqNGhRw/NDQ+2Ocy2+kSm4wV&#10;YFQhURnnV7Y/vXJrZWPXF4pyIk9SOMA0mmkqFDIIgjACSiXTiVRGplAgRqMCRoAtA88tbEhk5kSK&#10;vXdrS0ZIbRZzk23V6EapWoJRmKYbJovqB7/+vc6ewWKliUvkgFN3fQdj05O/90d/+nRp42//8V8Y&#10;uiXwvNBiUQgtl+ooQrCMUChUl5fWFTJ5p9uLo0g+W7h/fyGXKzhtzunxCbVCeejI7BtfPT8yMWQw&#10;6yAYisejao3caFQdPzYzPj5aLBUQQQCBwdC2XKEwmq3ReG5zy7e4vK7X65+5fHFkbKBRK9WrtbGR&#10;caCklWp1ixURjCqWm7UaT7Ntnoe4Vgvc0+20AnAEg2OfP7y+GcxlC5FIbHNnh25xXT0DuXz1/Q8+&#10;efBk64tbdzd3dqdmDp08e+np8uaDR77uXrdKLYEgUWjjoXBOo3XodE6t1l2uiKvrwUodPvAVt3bS&#10;JGGGYXU+3wpHcqFoAaeUoDv/lx//+Ic//ZdUNrG5vgIyKRRKZvIFRuA6+50yBalTK8xGfSgcwnFU&#10;q1UeOTI6NdyrklESUppO1gQeqlRaKAqBtEIhCIdRjUrBCzzIgI5OjyBwQA1AGFIp5UWeMRm0MqkC&#10;7KVarYIYAyXEcQyBIyqNJpsvAuhJZdJNlsEwRBBFlhXpJjP3ZBHcSymXKeVSGIZ5Dlrf3A9G8nv7&#10;qUqJi4ezu5sZSIBgGCIJLJuuZrN0Lsun01CzSbRauNjG6w2OkmGUDCUJElwG5JTJqOJaTL1WgRFI&#10;IoH4Fru+uqpVq3GMAI8mZUBviWVwcG1q/yDzeGG+1mzsbPvLRaZRZ4eHukZGHMODHTaLKZupg+3r&#10;VVCX2yvBCEEQzXYDDzVzxbhaK4MhniSggX4vAvGPH92NRcMuh8VpNzos2nKx7nRYvF53vVlvNmut&#10;VotptAx6cubIjNGs83a5KtUcRjISCWu0KcCMb9+/32BomUwKHlGpl/YDW9sH6xDGyzVIrsImEhVK&#10;QlWq1SbNBwKpSrUE2qRQ2CelMI4HHQu8txt6Oh+2GO0mvcHr0bdaDRRiBnp7pqYOBw4C8ViS45F0&#10;ulKt12rN6q17txxOG7iZRKZmmTYsYpvr6406s765E4wli2XO2+k0mtQURRRLdRFCzDYD32oaDTqg&#10;k8KBKF1v0U1OZ1BY7SYMgTbXfSRmcNj7m02qUoIKJQhB0JGhAZHnTGaVTAl+LE9Md8JQLZ0KjU90&#10;wgIEis5q0sopEbDy9Mz49r6/xeNtVIqi5P17+xpq0M7sAAAQAElEQVQ9UW1El5Zv25wymi2ByQwg&#10;sJtf7N64Ev3iyt7C3ILbZRwa6PLt1cdG+oCp89/++y/W1jZ8vjQYl0XTlZW1XJ2Fao06y9Iup10m&#10;IUkMMZo0Go28LbDNZtUXOKAkBATztUYJ7EIPcP/IjEapKBTyiXScZpsYQaS+RKbk3s5WKpXa2dkJ&#10;RaK8iFiMlg5Pp1qtSKXYYDDY1aWnJCg4cATD6/WmRCJRqTRrW34wXteZrAiGwZBIIJDdbh0a7tPp&#10;lAolOTExCByOqfGJb379rZdffN5mMezvbqZiwXI5WipFJCS6try0vLjEMKBkKIbjb9+9+/P3Po0m&#10;c5Rc5XR7EAwKBlO1Wg0jSIvdQdN1gsIbbFsi18AwzLGtSqWmUGrrbGt1y19v0qIAvDqkxfOA/guF&#10;qtaglauU5Wrz4eN5gsSMJjlKIOFQBDh6ZpM9WyzdefA4FE1Hk5lAIFAqlxOpJEpgT5cWtrd32+22&#10;TmeoVCoEgSEIZDWoB7p7mrV6Op04AHPbg51WswIBUYwBMVEEBw4eDXYBgOLypQunThz7ymsvffNr&#10;b7z84rPPPXvh1ZdfPH3y6MhwH3h32qw6nQbAb6NWWZh//MnHH3z62ccsy66sLAmimMlm33777Rs3&#10;b2ZzaYvJ0NPlefWVF0YG+kWOXpyfp1D00OT4zNggBguB/S0CpgXQHWejx49M/t6vfWewx7m+9rSj&#10;0xUNR0AHHg4lMJicGJrWKXUQ1+IZdn/bt7MdCoZSiUQxEs9+/sWtNoTcuX03k86vr2/19fdPH5ru&#10;6e1aWpj74upnHW6n02b/j//h/3ZYLeGIv1orHzty+Mypkx6bDWz84f3rYpsG6qdQBLM23mjSffvb&#10;37x48SLD1CkpJCL1b333meefPyORiAa9nCB4SOBVEq1R45waOdrpGOpyDIssefrouYPtoF5t1aqA&#10;g5B12Y0Grcbj9kxPDdHNIqj0wYG+er0RiobdLpdMoaAoKp4Ilyr5arVISUmj0djl7YBFiGGa9+7e&#10;++cf/nRlYTsWTvZ2WAa6e1sNOpdJ9/V2nDg0OdLb3entuHT+km935/7t25lYam1hdWtjE2oLv/cb&#10;P7h8/oxKJmFpJpnMVitNg8YA8r+/f/DQ4ZNsE8dgHdeQTI4cf+7CC29+5evf+dYPvrh679NPb5ZL&#10;jSvXbn76+f3pqdHxsaFKvWi06C4+c/LI0fHtnWUIblWr1Vg8WWsyYJ2TY+NDA30sXfO4LQopPtLb&#10;nU8ntrfWujw2KQnXq0WFQlYqZPR6NUmSI4PDjWo9k0qDtLt/9140HKEIMp1J37536/MvPvno849X&#10;19dbvKDWagwGw/zcg739rcOHDw8MDS+trpXrdJ0WnJ7+eCIXjqTUWgOJE1yLMWpVGgVlNelEkYcg&#10;/J13Ezs7MQKXA6EKck+tUkzNemt10aRXHp2eaLNcyLf/5N51ppqXoBDQAEcOHe7tGnDau6PR8sP7&#10;Gx7X+Oyh82urPqVSOzM1lE4WiiXGYemE2tjkpImSQAQFOb3yUpPZ9EfuL+7FMg2ZVA7EkM+3u7a+&#10;Ek8l9w4CV7+485d/9XdNmk3Fky2WtppNi0/B6GVlf2c/Ed0j2zkZWpNgQqWYY5usDBdllIi0oWqx&#10;Ds7/F7/8/J13PiyVq3/wu7/n9bhv3VjNZMMjw93lUvrY7MTXvvby7//O1xxWrcBW/uP/9ceTM+Mi&#10;Cg9PTsbj8VQ08lu/9itfefGUXEr97Oc/8QcDxWJJKqW6uztBmDhBnJyZHhgwLy6vzi8sPPvsRU+X&#10;OZev4yh8+NjMoSPT7g6zICLL61sAT3wHgWxaXFxcX11e6XRZUQHq7/HarAYAEfdu35kZ6Ts20V1K&#10;1QrZLNtk4DZkM2tffvbC0UmX10rYzeipk4fWNta+uLV6/87nPW49whdPzHY3ikGrEX3pOTB+6+91&#10;q10GSSXjr2QjMhwgq0CSknsPH/Pt1re+96bNqbI7ZL7tRxvzN8sZX6uWM6klH/78Xz/45U9vfvEp&#10;R9fSqWgsHgHju57uHpZrhaOJH//8/esPl0s0VG0waxubKIn9wR/+3tb29vLC0p1btyvVlt0FWWwK&#10;BIed3i63p7+3b7ItyO7e23nyeL2je9Rs7cIo7ZXr94dGpy0Wm0Qi6e3pjcXjaq02nszdvTsfjUF3&#10;b+9cvXr70kVAhj1qjZJtQiNDfaViSqtXBAI+uVJZrrN7gYNQNE8SUCIVaDANGIPUStkrL57r9Jha&#10;dEGhQHGibTboGZqplGvhcKpQ4HYPUmDMS7OsVK4ENIQicLNZGxkZSmdTN2/eLpTqDx7NafXmSCxz&#10;7frdnT1fJp0rVUsDQ46+/k66UY8m4hAEmY1aUWAz6dD29mJb/FKPLS0HS9VWOFku1cVGUxBgAsaB&#10;fOXAOtttAVRoMhaSUIREQsqlUoZhWi0gA2hkc21T5MSOTo/d6SBINegqC0koEGjuRmttmfbMc2d/&#10;4/e/091llcswhVKytrV9f25JrjZq1NpKsfzd737v5Vff+MU7H96+/wjwsVyGKuQELwDfiqlWAJlB&#10;xXI7mazIJGoMl2ayhRvXH4Be5VvffXN4sLfP22lWG5r1ajIVVWolK1srpVqVEyCZgurv6chnsqtr&#10;G7AEG50e+sprl1989uTpE+Mzkz0Tk0OHDs243S6lXLG/uz334BEoIVjAhRa8uwMyuAxIM5kubu1G&#10;lrcjm/7EyoY/lSvm88VqoZRJxoMBXxYQIwuJFAZ8DaALdnwhgL96nRzQgNGgGRtxeToshXJ6bXf7&#10;2u1773x8ZXhcM3149GDf/8GHVwFeNJu4/yCZSNaiYTqTQXz+aiTaPAhk9vcz/oNGMa8SuS5KMtQ9&#10;PMshoB/ih8d7LE4V+Orqsw/027q9nSwNa20eTCqvV6oeuw2G0XAkabW7aVbYWN9aWF7a2/XXqq2x&#10;vnE5SilkSroJiSKklMvZegNuCSSCUTjU4oXtvf1KrVos1NuQYDTpm0yrVKvzQEyiMBBPkNjGRF6v&#10;UOj1unShIMJIGwa0BXGcACOQTErUGbFaY1u0wNNcJV+uFOvZXCWTF9swYrYagWirVliDVoojqMhB&#10;BCoVeGk+w5fyAvCAGjUxnahWyzxJEhabioPK1VZVokYdNgki0gzDwpAI8dCxQ+NKCcHWKxE/kBRo&#10;tcip5NCl53opqRCPM2ajtcWKlTLt28vxLZnWoG9xzYA/lkqlHTadx00ALnTZlVJEMKjklUJuYzns&#10;7bSiCNcoMVadE+VgTIB4tjbQ5Rkf7JFRkMsm12mRHo+SQDmpBHLb9QSCkAja4fEePTqjMRA74fV0&#10;tcS0OYeFGuoze932FmgFGJ7n4VKlIlNLKZ00x1SrXEttU+us8p4BrcmCOF3mXClrMGttTp0oinK1&#10;NJdPVSr1saFOHJdnchWSgjQaXSEX9jikX31jWqulDXq8Xkw2SgUpLokDOClAbZgqffm30+T5Yk5v&#10;1CmVcoWUkoA40qLTpmDYstWm6+rRK1WUAHEWhwmCRaDtRKEJrgNqOxHOpRL11aXQ3m4YhaUDfTMB&#10;X47CzclE66MPdh7eTwA3HbR2sWguFgcD2GghW0EESuDIWCzaZKqNhmgCO0GgSCjktZtImPc6PXEA&#10;W1ITTOgfPtr6/EpwZAD71lfPHJpW/cG/Pfvc830DIwaJFInFQHrXCZwCiP3wVouutJ8+WZOC7qtS&#10;xyUKINMFqJ3OQ/FEze1Vf+/XZi4/N3Tp/NEL508ePjZ14eKpkcEuq1GJYBxOQZVqpVSq5DKpDq/z&#10;4vmjJp18ery/p9uVL6SdHodGr7I5bTv7mweBWDQZrjVqBqNGp1EBnqbr3MO780dnT+rUOotFQpLk&#10;0WOHTQZVG2JwAmO5lsVsiyVToVSjTWJak0Zv1qtUKr1OSVGteiOr1atwFJYT8LkTh0+eOleqNG/d&#10;+CLi973x6ivnzx9riWlWLISjkVS22sYlKr0tnS0DxwFDoNEhr8lm/eL23Uaz+dyzp0CwAA+kEoVw&#10;IIUguNvdubZ+oJAZxBbX5lpSnGwLglYDbDspgZIwAvMQIyI8gcuXlndXVtYwFLdY3WwLLpeqXV1d&#10;CILsHYR+8csPU7kyLlEyvCi0YY1GD3a3srjocXbWquzGWuLxk1VQ6ZF4yGbVOB3a2dmRzg5bJHCw&#10;tLCxtL7PQpzZaW0JbKGYDBysVwrJzY0lf+CAbtGJdCJXzNWqOQDIEgrheHrzYP/O44c37t+HKQoA&#10;wtzS8s1bd+4+uJ/LJGm6OjY53tvfv+8DAqLm39o/MXP029/85qHpad/eQZsX8S//fp3wy1/80qA3&#10;TU9Orq8u7qw/pavpiZHeLo+9UirMPbq/uvzYt7OkIFovXjp29uRkm60O9HSo5Wq2IWyt73W5XRxd&#10;GR506TV4IRs16rURf80fqoSSbDBVWdred3X3FSpVmqWr9WxXp6W/x6GQoBMDI4lAQis3Xfvkxtbm&#10;gV5n7ujoCIfDkVgAgCtBtOwOldOhTyUivb1dLY4NBPfv3rsRCPqVGpnSiEq10NB4fwaAstao0hvS&#10;+eLAyBDTYNkGDUGiyazb3FxnGnWtWgl2VC7nPV43BqPLS8v+YDRTyBAUuOHy/OObkNiC+Hal1rr7&#10;eFWuMlWbrVqjYTVoJTgMppQmvU5BIh6bolxMkFjr+YuHnz0/e3xmeGq4/8onH3d3uifGeymSd5rl&#10;JMLZTcbV5Y2RgWmPa+Cff/j+xlYs6E+nI+mrH7yfiweK+TROAARnYoH9Dof5/PGj0UAwF0+XixUM&#10;IsdHD/d1jDx7+uJk/8iHH1zzh/Ppgnj15gKGSJRyeHtza2xs5A/+4A8OH5lOR/cjB8vbmzGIr3Ot&#10;wtbustZkOHT8+HvvvN2slux289zc41qpSEJQn9P92uVnJ0eHAL9LCN5klHb0eEQUzRSqdx7MqfTG&#10;ZDb37oefK9W65fm5jZXFqdGB5585xzaKKMT81m//WrVWfvv9D/yRqNPjHBsf2j3YhjGhq9uaTQdj&#10;sYjZbJqZnhF4Ri6BbRZNxL9fyuZNal0hnecZWkJRcjkUDNYoTFfI1iWkRIRYSsZPzdoS0Ugxnw/4&#10;D8ZH+502zddevTg10KFExb311WQylqnkWBhtiXIR0kaCpXSi0qzD129uhpPCx1cXb94HWRxXGfDO&#10;LmxsyPzs5bM2rzeQKc3vxB+vhgOhUjHfFDm0XKiU6vWHi2s//XQhUcMVWks8lVxeeiKTS8DS//4f&#10;/3lqqmt6xPjqWadXmefyaSbfmh00/cpbz6olrNMKqVUQQUDeDh1OEOFAUC2XkBjrtEM9bkMuHWgJ&#10;jEhCseSB2K45TFpAxI1K8djRY56u/h/+9J0PPruTyVebtQbfYtPpJARB9UYNJPDzz12SSUiW53Kl&#10;3NLivVdfexaXUnv+9EFw5yuvv6TTEUura3uhaJHmZo8e4yC41BJYTOLs7OvqNiukcqNC1mvTPnfC&#10;zVcy9UIORRCdSg26xpfOHvv+V46Nd1plONTpNlJ4O7K/B+yDxAAAEABJREFUNuxUXp7xfvfV0+Hd&#10;+d2NSIcDQlq0WckdHjbb1dxAp0SnqBUTy0gjeHzYMeZVv/HsyYk+V4/LopJQwUCIa0EizP7dP/6Z&#10;Lzj/5OF7fH732cPer16afuZQl51ofveF09956dKvf/0Nm1JaiEY7nI5Ssbh/sJ9KZQURcbl7HB29&#10;I1PHOromu7snjxw9l0xntrc3cvnU6lrKoIe7ux10s0Sz3JO5ZYVWz7YgApN/+63vkFLLp18s/PNP&#10;bv7TTxYOfKVIOJ/N5gVYoNs88AEYEbnzcGVluSYjiXoV6u/s18jVBEzsbvqkUkghk7vcTqPB7AuE&#10;ACBQakmqXuYwyGTD3R6ZxaF2u6xmjdZjsXvBZToVJnDnjh0aHvTks4lkqiBX2oxW71e/9l2j0WUx&#10;u/lW+4trN955712P2/rW114d7PZEwuFgMKE3OxocsrDuq9Ii04Le//COhEQNGoWGIkO+vXIlI1dT&#10;W5tLYHfZdAoHJcRXnD02hVm+G0qwIvnhR9dKlQZDt7L5ikJJoigMrlFKieG+bhWF0+WyQiYxaHQG&#10;nRFDAEFBGIaTGEqgKDE/v9SocwgsVSsMfBt/Chz7WGBnf12vkxuNCgTl/f69SDwWjmZDweDLL744&#10;NXPo/Y8/2Ts4aDI1hq20BLpSqfkP/DhC6jTGnZ0DlhEEHjaaHcFovFCuj08e3g9Eg6FYvlB5OrdR&#10;KNYxgpIqKUYoEiRHNytyKdSsNZmGUCiwSyv7Dx49nANKYXOlydSbzSYwDxZXVh89mdve3bfZnf19&#10;g06bc3lht8VCwwMjtXKlTtey+SqEtHVGjURGCm2IIPFqpS4IkIRSVIvV4YFhpVKGkZDObOQhmOZ4&#10;h8smtvl4PDw03Nc/0Hn82LTLbZs9cthitf7y7Z9399hPnjrKCWKhwuGYnm1SqVgjmaBZRiG2deBd&#10;EFQqhU2lMNVqYixZv/dg5/rd3at31q4/WK4LELg/kMkNltnc2YSRtgpcK9fU6q0Gw/nDUY6hdWpN&#10;JJZIZ1rhaLwNYVqLTaIyBuM5hhWKxRzHMtVyGcUghQYqFItA4kMQmNWyKjVZLFfD8US1LkokuEap&#10;KRYBDtcbDVqERaCyZAqVhJJyLIvjaDqbj8bynCA4HE6pjGwDdwuGEBQoeK7ValcqNbfLS5KSUrHc&#10;2dnjcABNqVQoFJRU1mSgepORSmVmnZrEiVZDLOfpdLxiM7s9jo42j9QqtE6jMdkMerNaaLdYVtAb&#10;1CLf6vTaCAKRyqBGvUCQUN9Qz/CYs1Kp6fRQX4+7mM/odOqeTpOUlI4PD9gtZqVCW8zXGnW2kK/L&#10;SIVSqsUxyG5RvvhcX6fHBMNMMZ9u1msWC5FL5yhSTjdbpVI9k85BgtgWWLNJqdVQEqot8PV8NqpQ&#10;kgQBF4q5arXO1OoCyykUKpA2q5s7T+bCc4srKIabTAatWpPJNnheqlbbcvmyKIpag1oio7r7OtQ6&#10;KUGAxgprsWW708iJLEzA4IClcnkZMFWpSpFSm9kcDIYfPtnyej0D/QPJeBRqsyeOz4ACAf0khYn1&#10;WoFneXAmFov90JGBcCQB4qvSaMu1OmCIQqmE4wRY9ECvEbQrMpVEgASmxfsC0c2tAxHCnA6HyaA5&#10;deLQxNiAwAsIQvAtGCekGAIe7Z57vJrPM9VKKxEviG2Q5KhGQ0hIyd5eNhrNMXRtYqQb/HZnN4zj&#10;qN1l9naZfQe+nn57u91mWw29TmUw6MAB7u4F33nvRqFY+tY3Z1977VmMaCVTkbWVpcXFRQzHaMA+&#10;FASjAiXBnrl04dd+cEpsKRBYS7OQUqMxW21f/9rMubPnz551HztpVel4ixM7cqyDwPM7Ww/TmTAl&#10;I3q6XQopbrcZQaN+4uTM8eNTl5+92OF2Cq1mm2uIAms0aaVy/EvRgGFKKamSkWolpDeoe7u9dKOK&#10;AlCuFzfXdzfXV4ulvEalTCfotbWD/YNttVaWy8Z3D9LgjCUSCY6RQ8NendncYFvZfCYU2DfoVAOD&#10;Xc89e87jcY6MjChk5JNHD/7mr/760f3H6URmYXHxww8+rNSLv/Fb35ic6ZicHQV9YwGYqPlSKBzP&#10;ZQsdLue5U8dddn2bg3a2gr7dnddfuXR4eiocCXs73EoZqVXLA8EojFEatcblsNgsZhzHawzd4kFD&#10;CRKTZzkIRSBCghpNKjA5iSQCe/4dmZzMF5IMXZHLSRGGMAl54+4ds9V66NChdDpTLGZQuG23WsL+&#10;/XMnTiuV1OzhI0BNHjs2e+jwzPDIkNdtD/oP7FbzmZNjo/2m3h7X5OQIAK5jR2bf+sabb7726nOX&#10;L3s6urg2xLS4xeUlUiIDUnhzcyOeiEajob2D/VA4cvXzj8HRHT00AmR0f7fp9PH+mTFPu1XeXV8I&#10;H6Q8NuPhiRG6VrjyyfuVcvb0yeO93d0729urq2vgnDOZ1M7B1vjY0KUzR+QUqlbKU+lUEPQ98UQi&#10;lb734O7yytz62tzzz5zu7/dUKzmdVvHk0SMcwVaWF3u9jpG+zgtnjhw/NuO0m7/3vW9YzQ6ZXBWI&#10;lGPxdCyRrLMtEUV8wQDNNg/NTBt02mBgv1wshXyh/b0DpVIJsvfJ4/lCNjc2NKJSSORS8tyZk41m&#10;dWn5aSIZ4YEOYmmFQoKgUKVamF+41TfguHrjU6fbde3WLUAOuJQQRNFgMMQj8cWFhYWVVVwqdXnd&#10;21trv/lrP/B6eyiJppinyyWmUPqSRNa3nxpMkmefPUdRBCPwR06cAEIqmUun82mzxSiR4j3dXofD&#10;kc5lD3z7CDAzIbG3uxMIte3VhcWFh5VyLhDwgbqTy6mh4X6lSp7L5TyejnqtubKwKqfUlSq3tZP4&#10;6NPHwD589GRB4PmNzfVSucgwjMFsouRSkJBeV8fX3/yG1+ExGcxdXX1+f3Bhbv6jjz9eWFyPJwuA&#10;CbkWL5VQPW77xdNHCIG+cfWdzaX7HrvarJcM9UstRjUstIw67fsffhCORYt5uruz88Hjh9FEcnZ2&#10;pl6pfjluwyXVOr21s2e1WbQ6FWDPXCGvUKoTyWwqk2vDOCWR4Thlt9oC+9t3b94UePr1114YGuzi&#10;edZsMuoM6g8+uHL9+rVQNJirFOstWqXVWuwWk9kAtt/Z5X3jja92dA5YzJ7jJy66HN0gay6eunzp&#10;zDMXT1/81jefO370dL0M93ZNh/1pAqIqxQrdaGAwEQklguEYx9OARErFZHeX/fvf+9pv/9avDPR1&#10;iwJtNGgOzxx+fHc+4osLLSSRLNabEIQqixVWoQTpBtVrycNHBo4c6t9cf9DkMjq7yp9oA999ZT+c&#10;zNEIInN7etfWd3CJlOagWpNrsozBqDHqldvrC6VcDIXFkM9HwHR/tyMR9XW4DH0dao2MIGH+a2+8&#10;8p//47/503/z1V/7ztmp0T6rSSWlsEql8Fu/84M/+Xffn54aPHx08tDxw8VGeWC8l2vTKAq1uXbg&#10;wFcu5t1e72tvfPUbb30DCKc7d252dXWAcBuN+p6uDopEF5482NxY8fuDS4t75XJZp9OMjI+0UQhI&#10;uU8++Vgql2EUmc4X/vWnn/385++FIpFYMl2t10OReE/vsEatB9YMRZATY8NuUF0mw/DwoAzglFx6&#10;48bNni6vyNVMGolJTbrNii6X9uKJcZdBoSLhfo/t5ct9Ng323a+e08nRoS6byywrZ4Jx/6rbIqcQ&#10;uteh3lx86PdtA1pRUSjeZgS2PjjQMTAIhpmaciHttWlOHBrQUDzcTBulbQXMYK2KDBWZUkEvp+wG&#10;3c3rtwK+YE9X58cfX19eXpOr1BhOSGTKdLaoVOlWljfyuZrT03XqzNlLzwz093WQGFyrVQhKgpBU&#10;JJb64sadhaWNcqlJSDQWe2f/yIxUhjicHfFEZn1rPRoNfvTRe2aDUeCJiD/HMVAu04IhCEcl0XA2&#10;HMk+eLg+PNInQLDeYNna9qGkvNzkiw263BAmDhl/5dde6e0zokSLbdHpRCq4H9KqdHqtQa9WQVxr&#10;a20jFAxVKy2UULY4GMYlvf2jUzNHAIMTBHb06BSGIz/60b88ejAH8RCOQf5w9C//4Wc37j6t1Oou&#10;l/WN145rNQQ4+dH+wR6X16zT5TLxTCoODCmNQs6x9O7OmkJBMTzjD8c3Ng8kUo1arhV5kWWhRpMF&#10;P/T1dmBIm8QxtVLBt1gMQQv5fDQaY5gW4rJ1DPdNGtVGNaWcGRkf7hsY6O07dHjq5OnDFy8dp0gp&#10;3eTMRv3M+OjYcPfoaKfVojx2dOBP/90f5fP5//EXf7UfDCFtWquhcCnW5NjVlZ1UrLKzvtnmOZfV&#10;2mrQFEVt7O4+Xd5c2t7fjUaWt3ZS6ZrPn1/ZiM4v+fbDiWItr9GhR4/0nT12SEEQbRqnaQnDqiam&#10;znZ39CqV8rWD/b/9188+vfbk9t2lA3+qWOOaPAQsgXqDB82QUq5im7xcSoFNmiwqnRkhJW2WKaFI&#10;y25Vma1qq83YbPD+QFpsS0GwK8VGm4UAnMFtUaFQTExMDo+O22w2lMLAIcZjIQVFgmbj5o0bdrP8&#10;8vnD2VRqeXG3ViM7O44hglopcek0o48eht7/8NHSiq9WEeLRPNSmjh45YzR77J4+VKmsichntx/8&#10;5T/8ghNlKKYUISIayzSrnF5tC4YSMCFJpdMkgeIohmJYLJ22uNRqjSGWyj/d8C/uRrbCiTtzT8rN&#10;nMaI4CQEFLDTYQUQU+fFCk0rVVKVkkIwvFoVzQatUqYDznelxLVYCGQtBvEqmVQuVRTL9YbAmN22&#10;WDoFGhWWEwrlYrsN+gio1YLAN0aDkiChtghjlILlkQbQ5eWcRkmBViESCVXqFRGFEBLCsDZFtgmE&#10;J1G4LXA4CqEQ7LDbBV5AEQhBhXgsmc9VIAjCccjnSznd3sGBHo/bcvhLMaTmcQ6WILRAoxSkUlNt&#10;iI9FStlkI5fIY4Iw0OU2aSmFAjUYdI1ae2O1EgrUejpGrCar02kwGMElufGpgYGRfp5vqZQ6tcbO&#10;cngsk/3i7nYgXDWYDW63M5WNFqvJTC5YrualCkkLYg1Wy24gmkyVCJiymR35aiMUry0+TRTSkMBQ&#10;HAuhsGJjK/ZkLugP1OYXfblCTSqjoDbYHcLSjNfpYqt1s1pjNRqKhdyebxdknNpsQDAMQkiQRSxN&#10;6NTWNg8dPdopUcB0sxSL5c0mk8hjGG4pluB2u33jixsH/mg6U2Zb/N7+LoZhuVw5FktodAagv7OZ&#10;YiiWgTFCodYAAWf3uGhBiKYqBnN3OCE8fLharZZFrh4MbkolYjobxUgkX8rJ5BKgotRKTSKZtzs6&#10;EASx2UzuTovOpFKrKL7FSCRKHFd2d7pfeflyMJgCbUs0HcIlIMZiOJFWaTQdvV2EgoIpbPdgq0ZX&#10;SJI8NN3/0rOHXQ5pJOV/PL+Sy4OJtmttqb40l2pD0PFTzt/93TPHj9py2WgolPEHml9cT61vQQol&#10;oVHoqsXGxuo2ArcNBhxB8xyfkCkqdjd35nxPo1WIpSJgzVIp2cZWafkAABAASURBVNvRgaNIo1mD&#10;UKjZaMCQaNWoB7o67A5zrV6YmhzSKeVTQ/0nJ6dfvnjmqy9fPn14Fhi5p47PvvjcmeOHBr79tVNn&#10;z8xyrcrZU4e+9tqx8+dm1Grl88+d1RvkL7w49dWvfUWn09idLp3J2mQFm8vrC4SWFxeMeo3NakQx&#10;5Mbn1z//5EoilQHn7HXYEVHAMfmhQyedbk+Tre/6F4uVEI6xHqext8uViIUQCErEEuVCcWPhcTa0&#10;Nt4jOzRmlZNYl8dB1wpep6m3xyGRtrhWqVGr8JxAUqgAcZSCkmsUqBRnID5dqHFtEQXysc7LlNAr&#10;b5x769svOT3aaDybyh7IFHy5mpDLSJKCIAlvdOnee//jYj49MzngtBr6+rsAjvV6bWadbHpylCTR&#10;WDKYTMWKhSIGE7eu33PYnKC+CpmIQ0/+h9/7VY6pphLxSqHcZsVoOLq8tP4lwuBylJCzAjq/tHr3&#10;/vz6xm7AH3FYbVNjw5cvnHzuwhmXWXrqUOexcfPskPy5E97Xnxk+NmS5dLj/V9888uKFw71d+u5O&#10;3fEjw8BQ12tk1Vqxv6+/0aiDtjFfThUKydnDIxIcapZK9UqdYdpgTmF2d8dyzdW9cLZGJ3PZaqPY&#10;3ev8td/8jsNpGh0eAkdqM+p21tdREUrEo76DzXPnT6TjwXI+12YFr9U8PjyJQGgQGAzVWq5SDyey&#10;N+7cU6iUwElxePRKnVSmkojtlslkIFDqlZdfJzAcCO/BvsFUPAUj7UOHJwSRf/ToAZAVHN/y+fbl&#10;CsnlZ06joJobtc3NTaVCTfNcZ19PoZz1uByVSrmzb3D62ClUom6jJCUhrDZrKJq/dXPlxvVVs6n/&#10;0dwiRLRPnTucyIXTldza/s6P3/7CFzsoNfJsm4ZQbs+/VaoWZGo5GLhHYonBoXGT2a7RmR7PLd67&#10;d89g1GgN2mgmcfzMmcW1NafTrVLprt6+l8gVM4ViOBz5+INPNCrFyVNTuAyqclCmxpEaSyiRH5uY&#10;xDES3CpTqpVYAaIka9vbf/7n/5tlOeDOvP2Ln//i7Z8nCtk6zWGUUqrUOJwqi1lRTmffeOmc3SAp&#10;JLYNRPXZ4/0IU4Q4drCva2VxKbAfLKTKh2aPBPyh558/lUil5Gr95KGjoWj60ZOlW7cfRaIFHtUQ&#10;aisPAA4nk6kUTTc2Ntf7+vrkMvXurm95efXx48dtBD5+/DhoodcWF+l6NZ1Kbu5sq3SqV1648Nu/&#10;8eqrrz3v7erEJMr55V252pDOFta3Vput8tXrn//oJ7/48KP53YOmL1hfWAr7/eXgfta3Fbl74z7d&#10;aGo1BhjWh3z1sd4TI72HJwaPTo2ePHr04snTF9/61telCumly5c8nZ7nXrxoc5noRuWFZ8/99Z/9&#10;V70UXn18my5nNVKSaTb3DoKzx6abzZrNaoBQsY2C2bJI4WytFhkYNJgtdEcnNj5FJArQsi/ZotSb&#10;gcT8yrbOYBkaGnzzK+dhHpITbZdd73FYMbE+0KP4wbdOGBVQPJZ+56OHj5chhVZvsZur1frVz6//&#10;3d/++N1f/BJqlg/1e547O3Pq0KjJqJhffDy/NE9IqCbXeLr49NHTuR/97N02DoqylSs1bt999N47&#10;V37585+/+/ZP93Y2tHrl+Qunv/6db4E+R6fTOsyWxSdPKrm0bzc2OzF6eGaWkqBcW3Lt5r3xicHz&#10;58Y7O3qfLqdCqVK91QTXf+utF4eH+vUq5Xift8thiYTCT+YW84X6fig5v7EbyZQfzi2D1iuXT8XT&#10;0c1wtEFRb3/64etfe1UuFSuZ2KERa49ddu/2F8FQkG6yPNtwq7Bzs4N6pSzkDygocmxwYHx0AHj/&#10;6VjUoFbZQIYpFA2GU+l0fX0up1Ux2m/XKImJ0dmh7vFOk7vfDQZrlEYj1SklydCBVi3lW81kMrO+&#10;sZFJJRq1UikPPX28qFGqDh8agmAxl0nPTk4LHKs1Kh1um1Kp/tEPf/nuB9eXNw5mZyelUjzsj8Ii&#10;CmbgyXT6zoP7GEFNjM+oNGZPV7/aoB8Y8jz34olaJatQklWmkiumi7mUQalefbBVSQkyAoNESK6C&#10;JEolzcl/9vbdSAYqlCokqdzeCZVrQrnaLlShZgtyu4muTm2dTnb1WSkpBBCjyfCZbGXuyTLQkzwr&#10;FAplCSm3WbxSmdpicbYxJBgOHfgCpXK1XMlrjWqWZR89XFhe2q5WIasZOnt2CBB+C0gcCFhpkMOs&#10;QMTy9HTvcy+cMxoMqWhaJVXyDUZKER1u18zUNNuguzyuXCLWZniXzWI12ZQyjVwqlZKUxahG2lA5&#10;ny7nk2BhMCLs7O/AKGI0GgulogCsOkqKkLjCZXfXy6VGqSAyjWI6WkhFs6loKLJbKOQpUlmvccFg&#10;JJ2KskylWsy8+spzf/hvf29vb3t3f79YKeAkLKEwpla2mIxuj+fixQuvvfry+fPnHQ7HyNCIxWot&#10;lYrJZJoXIYVchaAkQcqqNbZW4ys1cW8v5NvzhQJVcOdKKRMNB0mMRBBJIJAp1FFWkOOU9pnnX+kf&#10;nbC49VKppM1DLCO2Re7L9nQxsLiwl05mmrUKjrYPDvZEEbRNNYkUlclJtUaOYm0EhbPpXCiUkimU&#10;ZpNVQikkpGqg133y2KhRoyFRWK2Ux+PxaDQUCAUXlxaLpRJwdvV6bSgc2NiOWW2aUHg/lS8Vy9yT&#10;p3s3bi74Aul4vPTg/iqG6cG49SCQ2NzyBUNJDJfff7S4vR9MFirxdJlHJAq9rc5CH127y4pEq4WW&#10;ig2RxxcW18vVps3uVGmUjXpDpdSByUO11ihWa0C+AwqJ5aq+ZG5pJxhKM1aHdXJ6cHrWrbcQB8Fk&#10;MtfASOB9KIAGMhv1tVpNrpCyTDsVy+UytUaZp2sQSFqtUqZUUAg4I47T6HS4RFosAzMbgmHIZNRa&#10;rQaZDJZIIZLECYLQa9VyuUwikRVL9TYG+f2xQj4nkxAYjCmV4FcIx4sNuoZiEEXgIs9qFUoSx/Ua&#10;QzIWJ3FIo4JxFIhUkFGYUac9ceyYSq3Y2Nh79HhpY2t/bWN7aXVdKlcvfLmfXKMBAWUJPii0IKbB&#10;lfNCt9elklGB/T0CJTFCms6U1XqpWqP3+ROVGhcIxoORACKBcpXck8XHrNCsV4s4LC0V6Gy+3NWj&#10;PHKkt16vV+s1lUaTSCXlapWny8OJQjRezRaKEEwq1aZ6ld3fDTCsYDRZGpU214DK2boUVdMN2G7r&#10;oygDQWoNeitJyOQSBdtgy+UqiWFCi0snC6A6Txw95nV7FAoZhuHlUjmdThAoLCEkFqMNRTCvtxOU&#10;bi6XY1s0RUL5bGl/P8w0Wb1OqZSCGiOjcSaRzipV0u5uF4y2QAgqZUGnlYlCE0V5t0tHkHCdaWrN&#10;tlqTD4Vr1Vr73v1VRIQoHFerVD3d3Y1arVAsymQSlIDNNqNKo7LaLJFwrA1hwBVm2DpOiKlcKpkq&#10;8kzVqten09Wt3S2MRFbXlq1mC1AkOq2yt89dKGXbMPT46WYkAsCay6SL83NrqXhuYviQRqYPHIST&#10;wGVO1wsFvl7Gdjbjvr00CJNGBTnsLboZ3t/fDwZ3P/5sR6dX6fTQ4DBktcp8vo3797a+uBa1mDRS&#10;qbzZ5J4uhj/5/C4loXCKXFmPLq+spVLZ619s7x34jEYz2+ITqcy+L/DoyTyKYAzTunv/YSyZalQr&#10;CikWDOzHY8FENLaxsfX2e+8/fjK/tLL68OHDaCQQCO6n8+nbd++GQyGCoLK50vbW/rVr10xWYzqb&#10;CYajDx4++PiT21/cfJQv5Yv5PAiQ2WzY3wdCcfOdX/6y3iibTepqrajTqTo7bcePToOqDwQDd+7f&#10;efede22+ZjMrZFKY55sdHa6TJw7brHoJBSFtlkCEly5e+PpXXjo6NfHiMxfv3rgRiwSzmWi9XhA4&#10;kFd7SrlCJiE5jo0nsivLG8l0uNEokhRqNJByipQQhE6FcGwtFNpd31rpH+ox2aDzzxz7/g/e7Ot3&#10;eT1WvVapVqs6Ojr6e53pZPzo4ennX3gWgsS79x/oTUa1WmkDsY6GOI5zed2pTJ4ToFKxUqtVioW4&#10;USf7/je/sTj3SKdRgo/cunlrfX3zzu07a2t76XRqb3treXGpWa+DncJiS6tW9ngdXR7T7Fj3UIex&#10;lvXrqbbXrKRL0cNT/XfufPbg4a2tjfXuDq/XYysWotHEJopVDAY4FFj+6b/+09bqUiEX7uux9nW5&#10;ZCSiVuAP79549PghgBXgmfUPjcEo4Q+Gb95ez2Syi/NPQYwe3L//8MHD+afzpFzh6ep2ujw03ZLJ&#10;lWsbQOwBep492NsBGOuyO0q5ejGXj/qD6URSSsC1GsjmkB8MOLY2wTXFfFYplzmd1iNHD508ebJY&#10;KM/OHt7d3f/008/PnrmYz9V//rP3yqUqgRN6nXFwcFinN1bqtdmZQz1dXbFowKhVDfR0GzU6uUSp&#10;VhggCMnny25vr8nsGhgcP/XcS6fOnEuk0g2a9fmDW5t7sXj24CD9znufbG1xiwuLFqt1bHJqeX07&#10;Vy4LKJRMp+QypV6rc9ltIAFQFIEgCOTAyMgwhLYJSoLj8lA4BTIhEk319A2cu3hhc2ddpVLki2Wa&#10;5vd8we7+QYbjfQe+ak1gmCaGw0ND3XIFDsHS3oGJGt12Obsj4bjd47U67I8fzyWTYDip++M//uPe&#10;vr71rc1CpVJpsoCPgolkNJlaXV+zOqzjE8Onz4ziKCylZB6nx6zXlPMFk9kDw8qllSCgx+013+MH&#10;j8EhgGTwejpNJkupWItGU6ubu9lidXvPV6o2U7kaITO0Eand0+Fyd/I8ZLEYl5cXOU6wWuw6o8Fq&#10;tyUTKZVae/nShZdefDYW9eu0CpHn7t69vbG1jBHtPd/2T9/+eTyduH5r7i/+4i8QFGZbNZxo9w90&#10;D4+MPnkU/PSj+0vLB9V6+8pndyolui1AGqVKRhLhoP+99z/+8U/eD4biAX80kywWs9Wf/uS9d97+&#10;/J/+4Wf1SvlffvQvkUg4kYw9nXtcrVYrpXLE73v23JmvvPjsr771Zq/bOtzlrWZi08N9ainhtJpE&#10;QUAwaGTEq9YoF9YCRodmeKLT7lIOj3bJtVC2Dn3xeHE3nstW6Egi/XR+MZvOjI6606m0Vg0MH4dK&#10;qx/oA4LK+id/8huDfb3heEqigDZ3djc390qlEqCDZy+ccVntCkqGwjDQcfsHe/PzT/xh/+17d//0&#10;//7rSrlx6NCRUrGkUlOpdLHBQNt7sd6+8ZmZoeNHD3V6Pbdu3/iz//l/fvHLn+Xz+Qtnzv3JH/0x&#10;jEBGk/a1l1946bkZhZzq7HCpVOoDX3EfJGUo+PpXvpJOFrwePYFDMplURsmXl1bHRgdsVsOhyckL&#10;Z88ZjcZMvhRL58FSn66sQzjh8rp6e7t7+/uNNmcLwhVaS4ODPrvy2blTM8O9Sp0cNmhJBGaGhnvm&#10;nzy6de2JSaeEWrWbn19pVmo7O3syucZp85CYtFSq9PX1bG2tGozqOt2TvTOtAAAQAElEQVRcWV8P&#10;hf0sXZkc6jPIqB/+/d/dvH4LakFapQls02h1tdswRhLFchWwebVGh6PJaDxx78Gu3YKnU9V79+5c&#10;uHDhlZdfP3XiPIjn0uJatd7gxXYmne0fHGjDxNzCcjKdPXv2Ul/fuNncPTw0c+His/39g4Vy/iC8&#10;/3D+/idXr9x5eP/qjc/Pnz/r6fJ8KXRkCm93z8UzZ9US5Z0bj2EId1jdCAx1dfUsLK2sr23XK1BP&#10;h9RoNLIsp9UYmaYYT9bbXzIs5HUa8rnE+uZ2sdzUafUel+vw4cPhaDyVrsUzDX+yuBdO0zyVzDUH&#10;RmakKi1YGyu24+kcjOGATOVyCQAoOYUePjTR5ZY5rfqB7k6lAuJYyKBBv/7mq5NT4zIpZTRo2gK/&#10;OD/n29/d39p59OA+gA4Y4l1Op1qlAsAlVcha/JfAXq3ToXAcIHwmlez2Op1WDQ7Dgz19M+NjHEuX&#10;SyWCIAB9cy3QQUA810L6+gZIAu32mDtdmsnBjpcvnpoa7mgx2XwhLlNKM9kqz1Ec11YqlG6n7cL5&#10;E51u51/+5V/uByNNjkPJNoYKdLVWzZXpcrVZLAZ3dzfWVta2N2Px5PrGbjFbtlis05PjF06fnR6b&#10;6nV3DQ+MGQ2W3t7es2dPgN5uZnB8ZtAJtbFYIoOQFCNAKI7t+4IP5zc/vvn0R+/e+dl71yuNFoni&#10;Z44fP3l4qtNKTPRbXnn+9K9979Tp43abATp+qKe3y5xIJVuCqNOoCxkuk2GFNkBSvEE3NUqN02o+&#10;dfrk+UvnXHb3sZkj506fRxEUR6DeTi+OtuvVot1u7+zsGuodNGmNXV5vi2O+uPHA7iYtTmODZ6t0&#10;e3kb+JWVaKaYq9Zz1SrYuEanb7KgJnOhRCLz/+PIL8AkSdPrUDgiMiOZmTmzmJm6mhmmh3l3llEr&#10;vravbVm2bF3LkmVJFq5WSzOzw9DTzFxdzFyVzAwRmcHxx/751NNPd1dGxBcvnPec85araztBi93L&#10;Ie/swoZAoFaprQ0CkmpNJRwMZipc8/BF8nKDKtfJGoklcgmH06pSqXh8+bNnq5kcS9K0w+WSalWA&#10;UJyvEdwFzian3mJXKpUun8XlM5kdIqtVglZrEM06zHaLRq8QclwDQKsYwAoaCIs3AJAFOM4nlwls&#10;Fl0NLTAMYeE8yCqZSZT5nANBAnWkJBKxnEEFw4BEIgcBHkOz3e2dWL2RK1d5AolQwtfqzbBQjKJE&#10;uYSUy4wABJRyoVQiwTBMLhHotSqPx5svch2NSmQyvkAA8FiWJiEQjMWKmXRaJlYztBhtCAC+Lhgj&#10;cZwX2s8RDaCBAlyH16tAR5M/4HZhNUAqBXAC5QEghtDcQmN5ZY/hC4QK2cpWfmlz++qN2VQBaIBS&#10;jCd4MDNbbVRb2qyDg61SPsxgIAyJEvHqo0dbhUIJx0mXp1lrdnHhrROkzeEymFShcIrHE+wHwxQo&#10;AGFJtYoIBeCRQ+1NfhFQBygErBbxbKqEoWQ6Gt9cSzqsNo1SQ+JMNllLJnMEiYvFoM3k2FrfJykc&#10;x+paqcprcyBFzGs3NbmdPJZCa0i5VLl9K0Y22AaK+D12sVCtkChZIu9zy1KplbY2c3MnIFED+6Ft&#10;uRzq6jROjBmamwGNnNQp2dHhwECvU63h8WUSk4Mzxnb8Ho9KJRMJgL4uu8uq48wPFKUUcls8WgRB&#10;kGYwrUkzMDq4u78jUyqEsEijUrg9ZpWWL5YASgWglIqwelkiBcRyHgMwcwtLVovaaVJrVRKIxrQq&#10;wOMCOSIulwlARkQ3ZHKxgc+oH9xYuPz51PpygSHMfMqxMZ+J7qUYrCYRAsePiC6cAfxuRi7mBXzG&#10;3l77t79t4/FDByZk/+PPLxZKawSdHRpVvvSaEgQayUjt9tVUJgvAQv3GJvnZp7M8ANjfiQd3oi88&#10;f/idb3y/rav/a29/56UX3zh49LQ70AaJ5FNzq7BES7HCSCRUQfIKtTiSjm9HE4kCmipSFZzPgDKR&#10;WCcWa5ZXkmtboUodW98O4RS8u5utVmmN1rGxHgwHc406BfF5gYB6eNDisKogmm7xB7iIwSJxoVij&#10;GObUWQ44ug5MDFJ4JRlfzaY3Zubur60teLy2t94YanY6OElab5QrGCf2GB6P9QVMP/zRm1//2osB&#10;n4vzzZ88mN5cXn5463ooHL57d81i1f22EXRWrA64HS6AJc1mwxuvn/rWO2ePTQz0NHs6Pc7upmaj&#10;Si4FaaUQ5pMMRDMcvn362V0UBzCmUWsUtAZJuZRRSmSce9soYh2tXXq9EcfJXC5XqaP5GnDlzqNL&#10;tx7shoNCsTidyi/MbYQj6V++e7lBURBES0XAd7751vZO+NbtJ6vLi2ql9MKFi1z3D44Nff2d5159&#10;6fT5Uwe/887rL509/sK54y89d+LM8dGjB7pPTDQ1W0A5mzk24Dk63JkK7bQ0+TGKFensGVy0HCz+&#10;759+9c+/+ihbzfqazZCgTLGJcnVXr5MK+JRBzyikKIVkJRCl4rOZ8B6fxxPJVRWEKJZQiUSOlAvH&#10;J12vXDgSsDvEDL+QKe1sBvl81aNHC5fuPG4AAgqAlRq9O9B5/MwL4wcOb28Hs5miSq3ye8xkgyqX&#10;iwaNvNmjHe9xdXmNx0c7fTa126xV8qXRnQhSRculanAnXisT+XxpdWXdanGUi43PP78FQapbt+YJ&#10;glFrzWidXtnYC0aSKyvrMrFEAPLUUgnQqAsZ1qG3dzf1wZTIqHVmU/VikZqZmr/20cfXrnyVyeck&#10;KuPdB7OJRCqfzUBiwGwz/Pj7h0i0vrm6C/PkPn9bDcW/873nQRZyGj0WtV0ulVrMFj5Pujy/rpPL&#10;1VIhl4VCqYTWOTAUy1WWUgmDeNKnT57lshGQ1+DS+nR6Tq02nDp1OpNMAwDAFwLB0I5CJpEKhCxJ&#10;mw1GpUKPYeCNa4/0RjtJUzs7WzK+cLCr58/+45/UapV//eXPV/d2uTkyvxJc2QzOLa0RZH1icojL&#10;Ag8Wt3YPXbn97MvLT3/+66sLy6lKXf7Jl/N/9lcP7zyqPX4aJUmYW3qI+cz4cJ/F7hifOCqCJRaj&#10;fXL88M5e2uwwzS7NfnX5+uUrtx8+m68gdDhWcLmbOzo7Xnn1hUa9IRZLF5e4uYc5vU2zC4tWu2Vt&#10;faG/t5XEytVienSwr629KRjbI2Ha5jdJ5dTv/d7Fw4cGm5scXd0BmZS/srJCE9TBsVa1Up6I5ypl&#10;1OOxQRDp9tuHR/pZorG7uS5Xwq+8eQ4hyw26HgyHwtFka3O322VXygAIZC+ev4A3iFy8yBCQw+GN&#10;xZOhUASCYJ1SwdnkzS5Lh1P7w9fOSBpZGYsNd7e67UpOFQA8PixRJXNAuY7XKWZuaSMS3Tt6pH1s&#10;oildBe7M1Z6sh+zeAEmDn3zO8dFMoULML+1+8Pm99d3cF1enni2sKVTyk2cOHDrQ73OLu9tdr716&#10;8pvvvD063K+TC/raW0Vi5c9+9UmmiAlFKrVWr1QqdWazSsObn94IbsW+9uqbZ46eyWUaFKV4NrfD&#10;8KR1DFtYWZAqpEgdeOmlM71dA41S9b2f//LDd9976YWLf/pn/zkc32MogiEayXhwfKy3p8ui1+ut&#10;Ntev3/1scyOqlOhbPYHh7mGft3V9PbKw+Kyp2VNvYL/41XtbOxFICCgNCrVZ5/UFgsFgf09zPBF8&#10;MDPzdHZtc20PIHjVKhON53VK3otchwa8FEsZzXKHXdPi93FQH4onOOuwxecd7OmlGfjLr24tz+0l&#10;o3msQWn0uolDYyRd52gSN3FYPmRx2DEEFQMA155NHqdUYbh6a/rpXOjqnXmp1hpKZLeDmTsPF+88&#10;mnH52zVmbywFjE50DwwY0EYpGIoGgxkeTyWWaLp7RglM+OjxvFAu1hqVX/v6qxNjIzKpencnOzHx&#10;qlrd0UCEM09XrGZTrhDbDK88XFhcWN8PRvNonU6lSzqL/fOrN2/cnQqFc3KJanVpnQb5cq1xJxiy&#10;WEwvXny5mC3CdOPM0eYXzhyLhbbX11efPn3CSSGABmQgMNGtUwvZ4Hptc7342aczDlvboYOHT504&#10;8uKLL2gt/o+uTf3bpXuXp/f/5aPbH1y+ff3JdJ2F5FqDQqk9cPBEvtgQSpXRRBSkqZ98/xtjfe02&#10;g66nrcttsZye6D1/0OU0SIU8tow0diJprMZUcqXurjYQIpcX59UKJWeALi0vPJ2d/fLm7emV5f1E&#10;oowDdRokKRDkCUkK4GpJDENyIV8lVZB1osnr83m8KhU3K2msUfc6tU67WSqBoVu3Hzx5OqPSaGEY&#10;Xl5ZevjottWlPnfxsL/FWa4VOP9gaWG1VCyFg8EWbo/rb11cWuXB4o3tvUdPngphgVwsMuj0nAVe&#10;KydUCp4Aon9r4EXjy6tLkUhwZX2NO+KdBw9/9e6nn35++cq1W4+fTC+srs+vbQXjKZSgURSHIKFc&#10;pq0TbBljaiRN0mwdrW/vpta3UhUEWFjZLXA+SSkb2d3Qq8RvvnLuuXPHitkEjla/9uYbE2OjgSYf&#10;ijUwAgjFklxZnzk9dvrE6NDA0HNnzh0cGT9y4PDZk2eFfH5oZ2dlcfbmjSs8Hs9kNBtNNh4sEokk&#10;RrMF5IFShQQCoXy2QJLAvdt3VRpg4kA/0kDzxXKlWqdZsFihsvl6tdEQSMXre/k6mxo55OsaUlWo&#10;RqaaZHjAwuparYF6fAGcpBPxtN/bpNEZeEJRKpdH6phSrX00tZQvlqwWO58H15G6WCzPl7nmJeQK&#10;fiDQKpEpcvliLJVN50uJHDE9G7l06d7m1jpar2ayMYjP0Azh9ThEQlijUoXDMQRBBLAAAGEQEgAc&#10;GwcBAQzYHRquYkQ8sFotC4XigL9la30Hx2ma+O1vGRbnqgcCAS5ZLEBVKhWuUkxGY7VaZQAAZxgY&#10;lmENslbBWAYo5kkhH1CpRX6/VyyRUBSpUnI1R2dynBMQCoeijQYm4MIKgTRB4XWCo4wcPxYI5Dgp&#10;QFEe3oDFIp5WbS7msGoRaFQBDkw1Uj6PZgMed5PP2NzkKBRKuWyJUwJmk0UslsECEYLUlSrA3+Sf&#10;Wyhv7dQ2dnLBRLZUx2RanUqvE4jFCpURqVJCoUYiFYulQFO7DxLxI/GoWK52eVsqKMlAMEkJSByq&#10;VjAxF+ESUmsQxUqZz+ekAj023K5S8KPhSCqZjUYSsWhiYzvj8SgajcZ+KFyuIDqjWiKR2Iwmj92R&#10;jGc4+4GhAe5DYKhBr7VZlFydzS+sLK9uyhTyUrXk9gAqFcwDSJooq2UAzKt3dDg5xgzzYYgPd/a0&#10;290alVaSTIdRNON2KYR8AKkmCLJEU/VarfjoyTYBCKOJ0qGDpxgaIkh8fKzDYzcJeVz3qqPRDJ8v&#10;kik0dYzgEmSwmGKxsEQqajSQ/d1dWMDf3lmPREJSBRRoMnOz0GlTT4z7uMA2sHqlXJUIWauZA3MD&#10;iTVef+3ct7/90ltfH1drxTRFlUt1pEJVi9juRgyiwXoNTyaye7vheo2qlMqHliWFsQAAEABJREFU&#10;JoZ/9N0D33rn+ZdfOjU8OBQKpiVSHdcILEtOTHT7mkwfffQ5CEJNzT4en0P0CsQDahVSb9DIpPJc&#10;AXzwYFMgMClkKqVUZlDpmj2BK5eurCwtz83M7OzscEY7imIzcwtIvR4MhmLxfaGYGhzuOnBovFAt&#10;V1DcaPd09o/0DB6QyLUEydI0OzTUemB8wGm3aNRquVwpk8kPHDxOk0ADpb2+5pu3ntqczuZW/ysv&#10;XTTrtctzC9ev3ODmukQoMum0r7/8fEuzbWtrBoDqMgU0MNTs9uscTu0777xiNqnLpdzszCORCNzc&#10;mS2UIulCuIymK/V4OLG2vjtnc5lIFlJpTFzEJFLhac7YOd6MYXmZFF5f293ZxmanZxGkxhGDew/u&#10;Ly7Ol4sFER90WoycujsyMfLj73/r8IGxro4mp90qFsIyGeh2mwSwJJMrqRRaCqeMej2fB09PL351&#10;5ers/OKnn35aKBQG+7s72y2lSq1OkMVKeT+46/X6m5r8ChW/u0fr8mukKt65M0ey2fQnn11q4DSO&#10;N3AMuXv3RqNezeXiJIk4bfrd9aWpB7dhiF5bWYxG9vgsZlaLBCQCM7VOn1EEYplkeH93DyPAm/dm&#10;00Wwa+D48MQJu9d84MggTtSisT2dXpHPpZ4925crpFWkVK0WOztbm5s8arlCAEJjI+Mef7PV6Wtq&#10;61xd20gn42aTdrC3tVxISQUir6dJpzUBkCgcTDIsPD8XvHHnHlfDkEA2s7R+4+79e3fvjo0MTIz0&#10;wwClUomsFunp40fam/0tHkdPW1NPW4tMIjQYNZ1dHRy2W0wGvI4QBLa1tb29vRWLRiVSiUqpn362&#10;ND2zyhfIXn7ptE6n2VhdZGgCQ1GnzVkqVdKpPIbQJEYODnSHdrf+/q9/duPS5a8+/WplaeWnP/3n&#10;y1/d/+qLL7dW1z0u5/Ejx7gsSBVSrnFOnx7v7/N4fCaNWmLSGzOp4sLcRqNGJaKFmafzBM7eufW4&#10;WsGkUhVXlhwyUDgl4sHBnW2dTuXxukOhEABARoORAahnT+9Xq+mOLrdQgnNNl0lFJsaGrnz1JYJU&#10;UhnU7pb3DnYgCIKiWK3GmEyWh/ceP3jw5Pa9h7fu3Z+Zm/N63X09vUIef2NjY3lppY5RLk8AIygI&#10;BgqFnEot49K0ODfLhWRtY2cvkqIg8W6sGEo0ynVxqsBs7GbqGECyEA2poskC2sBm5+e/+urKl19e&#10;v3HzPh/k51PpX//qNgxz+mFvaGxQqZFZrRaFXKPWmecWt/7xX37x5RdfchaP0+Vsaml74aWDFbS+&#10;sbMfisRiqVi+lIEELI/PXr4889EHH2jUyiNHD5IMrlBLYQn90aefB1osUildKEQrlXTAb1MpBQGf&#10;GUOy3V2BeDJosRmbm/2JRGJjfTURCfrcFqkE3N5blkjg3d0tkVC2sbL1L/90j3v9F1+4yFJ0NJ42&#10;mpwNgl5e2Z5f2jhx6sLA8IEKimn0Bq/fZzDqOtr8bR6DWy8e6vbzaOToWO+Fo618kqpki0IAKGZK&#10;1XyVIYHgNl7JZ8UCwOuTfu+HRwgQuHrzWXfvYGuThnuoze5qkIDD384IlHKNtdagn85OX7l6yeM0&#10;93UHGBLZ4/Iw8/irTz4xaAwIUr9+/WYkUrx1+yFGgSqN3uH0dbX1Hpk8eezoGYaAOEPNZfd0dQzE&#10;Y1mFUsdNRo6Jt/jcbYHWF547df3m3b/4y5+tr28+ure4trp29+7tjz/5cPLw5PETR9UqaSKyt7k2&#10;f/Hc2Reee/HLL65wnOG3TH1+c2drh2WZW7fuOFz6waFeLlzBYJCiWJVG0tXbToONSjXFgKiAhykk&#10;PBGfLRZRWCg2GO1La3ulGgFCAh4s4cjVnceP17d3nE5LLBqsIRUeDJVR1O1vJhhqaXGem9PrK6vz&#10;s/MKqVYkVly+cmNmfhmWyju7+jl4X1tffzL1uF4qtAc8p49OepyW+3fvPH4azJfwSKLC9Rwk0mpM&#10;Tre/VafTffj+1dXl1QPjWqScU8slzYGmYDhy79HU1n5QLJXeuX8nkUyfPXXWaTf7XNZocLtSKd2+&#10;/5Qv1n/x1VQDl0mlVpnUuLkV9AdaLr54vqfX4vFI5BJgZyv75aXPw5Gg3+fpbG1Fy9UHd+9NTW2i&#10;WGMvFCdxmgcCn35yaaB/8MK5M1azYWHumcftbKA1PsxzOrTDfZqXLvqH+1q8DuehyQGt1r+1C7z/&#10;wbUrV2/df3B3Y2trfXMrnS8pDbrRo4OugEkoh9PlDF8m0FiM6Wr5+t2Hf/Jn/2N2fmFzM3z48MFw&#10;JHLn9l2uv55Nzy8trUyODRw/Mt7a4rt6/foXl69XqnUBX4AWa/VKrbuzq6XZ53Hb2tpbyiWO3uw5&#10;XNz46oRlSpYPiGRSnGEkMnmhVpEo5QRNSSSybKa4urLzL//086mnszjJCAXSttZWbp/T1dnJ7RAg&#10;jjfcurv0ZGqlQcFGp5cLxtXHXyWQkMIslmnEHX1dnV1dHU2B86fPBnxdS+uh+9OL82vbsEjp9rSQ&#10;KCXmi0Qwn5uFvSNOq53vdat7W00OgwggAAggMBovoZhArqP4cI1ki3Wi2MCrFLQVTU+t7dx8unjn&#10;6Xy2jNCAKJqqzO9EyiRTJ3GJVKTXSs16uVopVEgFFIYO9nUYdTK1AiZxlMTwUDAmk+u+uHTr8dPl&#10;2cX99e00xoDFEvbgwdzmRnh/L7KxtJ7cCSt5QqfFtrm2+u7PPkDLuQNjnRz9W11ZiMRSmWKd5Sts&#10;nhYuSU+nn83NzSwsL5TKZbJBF7K11oCjWEgWixWAEaiUcgypazVAb59Twhk5Mv6Bk+KBI4auCWVg&#10;QDZ0RIuw7NT8Qg1HkEY1kQ7ns0m9Wp7LJuRiUCpiQBrl1oVoA1HrRCQD5HI5EmdT8SJDiwtlrFCl&#10;uDDKZNrt3WA8WWJoCGuwdQSwWPm/JXlIBeR2Whir06i50ajTK1iW4sQxR0blal22VEFJPJWrECzL&#10;8gG5FuDDOFavWblRhzR0akMd5VAvy1D8YhGoVQGLyaxQKPjctKRo7j0ggFFrVAAPSmRScqVCKBDb&#10;LM5GjeF+uC+LJACPD5Dc4gdkCC6NNMPni0uVRjZTqlawaoUGaFAukXH9QGKkTqs9ceI4zYJPptcz&#10;mWomUUKKDYNCF3D76zWMu4fdyrcYYKfDxQMF80+eHZ881NHWvbq+92R6oU4z3iaH2aRUi5Q7K4hC&#10;CET3NptbgNZ2wdCw1+f3YQAUyZa295K7+9k79xeTWa7CFQJY5m3VMYJaOLmVyidnl+bvPHgsECpy&#10;uQYIyqPRcqFYk8hUOAsVEIQBGT6PMBoVpVLMF7AEWl1qnTKVKcXiFM0AGp2JpBkKBBACoGlSIZXl&#10;Uzm/01cqFdVaPV8g9Xj9ErWIBakGRaW4t6sQsEyDA4ynyXLmXEdzs0zMB8YHvT4vqNfXlWo4na88&#10;mSZv3tpNpvM0d0eCbdTp7nbO26BdDkguB0EQ4Fraam2TSWSzM6FqBVxd315f35MrIIGIKZaKBqNV&#10;IJTiOJlIJ9RqWaFQMRodqWRqeWUJFoAWq85s1gf39y1mR6ncSGe5qmHcPhMkILjXxJAiQOE+j6Fc&#10;TUaiW5FwgiCYXCFBMiWNTgBACCxmhXIOT4QEQVischAgeBzzRoNcqBRqAGBLfp95cKBzZWX7Fz+7&#10;e+9udHqqurNXSJeYuaVMvlCro2AyCYgETpoAzUaOTOtBQJgvFlAEIRtsrdhgKQCkQZ/H39fVbTNZ&#10;1hcXcpzjsTK/ujgdDe4uzT3LpWIet7Wnp8lkErkc8sHRpioaKxRyAADJZNI6Wufm3OLich3DAYhd&#10;XJrzOvUKKaNVgABZQ8rZgwfH0Vppe2NnfHwymc+rjEqkUTObDelkQiGWWC3Gl15+YbCvXymRqMT8&#10;Sx+9//lHv9ZqRV1dbpdXpzGKbC710GDz7LO7QwO9CoWMYnG3x6Az8odGfEazgATy7hbNkXMDGFh+&#10;Mv/o1pOHGqtl8MCB3uG+obEeTrf85HfeEgiIzdVds16G1ymO8zECwUqwsRtOpfOVbCZvsRhT0f1E&#10;dGdxaTaejjW1B5Rqudtl8bntBpWpnCPmnu7MPNuiGRjiwb0DAweOTPhbWziwLlQbS8sLSgm/PeB+&#10;/dVXOzo62juaX3n1BZFMUKzE27oUQxOm7n7joaM9Yinvo48+SmVqCFZnIVCnUzptOpNeqleKhns7&#10;HCZDwOXo62rXajUYSSiVyoDLIgJoHK0pRBIeHwJ4QKFSlmn0y9uhuaXYz38x+28/+0qu0ra1+MUi&#10;lmXq2WSinKpsriQOjfcbzWaeSABLNcFYoVTF7A4PBCsyaYRrNM5gLhTKv51D5aJQCLMAJZPJMuXS&#10;/alpvdX5ze/8YGd/N52MXTw/4nGYslzvpbMShTqbz5ENRC6gnSZpvRwCmKJBJ+SBdSGPVohEJo0Z&#10;w6FwrCCQKFKVHCgDa1Q1U0gtLM7whJTbbxXJ+LlcxupwpjL5g5NH21o7BGK4XM010IxFJ+5s8elU&#10;qmwqu7mxPzF2lKR4V69/1dnbNDzqa232mIzqQxODx0/0/+AHxycnB2eePf3Vz3/x3q9/mUnFjx4Z&#10;Gx1tNprA8VHf4YNdWrNCbTZU6xTAijYXt7joSoQytYrTI8ZsuRyLZzGMEgj5hw9O4g2MD/LFYogL&#10;wPFjkxazqlAMu1zK0UHvKy8c8AfUBiPf5RTz2GIqvhfZ35l6sjE4ZNEZxWIVnCsXg/FUsQFwYzuZ&#10;TA309sv0KmfANz554OTJk8dPHeNidfv2vY313UK+/tEHlxaXFji14HbrBvubsDoST5RRhNQbTDfv&#10;3F/dCuWqdBmHpzfjX92ZqiL02ETT5ORkGak3AD5CwavbCZFC/+mXT766cnuwb+D4kaNel5QmAKfT&#10;wp3Z4zZjjUomk9nc3GuQjN5sa+vpKhaK7737/traaiSZnF1cufdovtYgcYZWqOXFclGmkCsUgFpr&#10;3N8PFYuFZp+fpQmQT9ndII4nDEYIqcZYtsKZSAcm27nAvvDC6He++9wPf/hGIOCWyBQBX0tXe9eJ&#10;44dbA061QmDWqCCGdtm9bf7u44dOPX8+wDG5Ui67trbJrS9oUEoAcK6KfPrF9b/6239d3Y5VMfb+&#10;9HyFYLajsXytxhcCer24p8t5aKxjsNX1wuTEkNNjh6XPjXmJZImpknqJjEEAAKsL6TKIonIh/tKF&#10;I9kc8Ojx7Eh/XzaeAxg2UyhuhSJ5tB4rFNPF8vbuvl6jMapkb798oa+7qZRNDbQGXjh3+ta9qf1o&#10;nsKJYwcHON3183fv37w/n0wVEvvp25fv/4///tNPP7t/4/q9v/zLv5maetLV20aQ9TpS9lo1NqX8&#10;yc0n5RRqtbglCtDi8rT3+z0BVzgSvHL53j/+33/O5DPPP3++pcVpVMtlPP6//t0/bGzEK5VST7e5&#10;pVl74bmTaL3qCtjtdqtKoXz68LGABwn5PLRWl4j5XRy+uRWD/XafR5WJ7zitRpAGSG1vtK8AABAA&#10;SURBVJLi3iWYzuEsX6wwffrF1LV7q1fvhzVWW4PAWZaWyCRag55meDdvP9wK7vUO9lFYrc3vagsE&#10;SvmiCFbyYc2VmzObu9npxa0GAYIsZDdxWkm2szb/4OZ1jVT08gunjhz2HzlyrLmlfydYSGYwhKBV&#10;OtVAZ+tzx3u6At4//vGPDvWNnj96VsRTuF1Np587DkopuUngajLPzj+7c+t6eH1l5v7t0NbGxOjY&#10;X/yfvwUkmtRvZQBSQ3gwX7W+FSuWsA/evZSPZ4fbAp0e9ZEJF0DV9WqZViHeXlro8Nv4EKU3Af2D&#10;rW6HRK8CJHxqeXk5zCmJWkOvM49PjLe3t1947rlDk0ODvfbXXzvs8zs2d/ZXN8LL65FwOA8AACjg&#10;BxMpkUxpMpviiTAAVPVqoFraPHGyeWTcUajtXrr1yUZ0b3Z9c2UvWEJJg8F09sypSDQ3O7+zFy89&#10;XcrkMZybtdlC8eHjqUyl5mxuUuu1HR0duXiKaZCJaCoVSQh5pNWiKZSKKxu7pVItn6s+m1pqbupo&#10;arKWa8Vyrbq5tyvVyGkB/HRhbXY1xPIlBrMLI0ViqZEF4VyxvLi09dXVe19cvrEfSUC7+zEMB+KJ&#10;fDKXjWXCH3x+jYSrkIjMl7KBQJNYINQoVS+9+EpXd/8vfv3xp19cgQQCs80CC2CXw8nZadl4ulzI&#10;WUw6s0nLjZCOjraOjtYWv2tyxCuEMAbHaIyh8BpLkSDACkWgzW4COSMAZhkQ4NgSwwdEchnDAyRK&#10;Ra2BgbAI5sN8PsS1cSVX06nkDouRw5RsMiIUADyQYlg8X0i7vM6rN27evbuAkRROViRCSiEWCCGw&#10;VqhJIP7xycNtvgBIsOHtnf3t1YOjA53NFqNKLBcyLqsOAiiSJHeDoTsPHl65di2fz56/cPb7P/hu&#10;W1tbd2/3zOyzlhZ3T3ergA/2dnSppVKudV0WaWvA6nObECS3uZYaGuSGojCV341n42aX4sQZ3/CE&#10;F8ULrACDBFS2FA0nd/UcSVaKIBYXwFxVCAqlWnf/sEQpzRXKpXypXsOz6UIsmlIolcFgZPrZUwKr&#10;sjSA1KiubrXDAbid0gMHmm0WM5/Hs5jU1UKWqNcAgAH5bDQR1ejVKIZSIAvwAbGSr7No3H6zw2Uw&#10;WfRykdBpdtQqVYNem4jGAAAgyLrdIbZaJZw5mM3mpRIexAOqpZxSITEb9PliMZ3NV2vlSrVULOVq&#10;SKmBk3q9XCEVoyjg8XgKHIqlUxxa0CxbKJYRlBQKxBz15Agll0eGpcUSoVFviIQS+UIVFkJ8gYgH&#10;CYk6DpCUBBZaTTa7RckdRsDnMTSTTGcVKiX3uFQqoVDIuUevr6/jjWo2Ea2UqgGv9ODkKHfkw5Nt&#10;z50/ZLdoABrVqCRNAT+PLy1VCYgPJ1JpblRwBl48mS+Wy2i9zv1pMlkZGsKx386OZCKPICwPgAEW&#10;sthcfIHEpDdxq5VINI5RTLZagASQSqUymtQ2m6itzVmvoTTNBZYnkgDVWiO4Hy1myw2EkAik5VJZ&#10;LJZsbe2APF6ljhAUzfJhrd5criI7u7vZXHJrZ1WjFp061anRwCIhVigldvYTGCEaHvfKlPDWWloE&#10;ia1mbpOmRpCaSAI57DqQxY16jUqh3dmK2q1NNpOdxEmsXgt4tB2tPqvZEAyGSJJ2ubzcU0ia2dza&#10;l8mV6Ux2c2PXarVXK0gul1OppRqdEuBOwxf6/TqlSooTNZVCBFANPdeuChEIEB6v1eNxlMulRh0r&#10;FHJraytb2xv7wUw8Ee3qaDt46ABnak5MDp48M/D9H536/g9ff/31c/2DXqVaXMfQ//VX/3dhdsds&#10;7Lp/Z/PUyVOjI6ePHH4JFiq2tpLpVLmzqytfRmLx5Nr6TqPBe/Z0BWBJh1XtdehOHxntbLVlklGy&#10;noxH12CgDkMkS2LJaKxQyKeSoVw6GPAZa2WOZDOvXjjc1Wa7f+8yzalFpEBgCEXWs5lEMhbd2tpC&#10;URRrVNqalQdGXX1tZqMWTKc2I9Elkqk+fPLY63aXi0VuqrW3NR07OFGvlpQiiUGjbPM7sVIq4DCG&#10;dpfxWuKdt8+98uLp9nb35cu/unP/MwTP8AT46GizVEozFAFB/HIJ5wlgu00nEJLlWlKq4pFAeTe8&#10;fOrcwUo9NzUdu/fg/s3bNz75/OMnT++VyumZZw+lYlgiU2h0Js7UYVlWIIDsDgAWA3IVLdeQOJHO&#10;F+ODA935fKJUyFkdbq5gIBb+nR/83ltvf3Py4Inh4ePHjz//ta99iwvj4GDf199+63d/8oM//ZP/&#10;/Id/+DtjIwPTT+5ykbx547NPP/ny6uUbi/PT6fSW1SGUaxiFmtGbhG6vYWF+QavR9fY2e92e7s4u&#10;zspy2cxiPtPsstFIZe7JIy70yWQkm4ufPn+Sg+NsAVlc2d7eiobCGbRBQjyhgkMQnaWBC9o6hs1G&#10;VWQ/ef3KVT4McwarQe0Q8VTFPPnmi9+eGD4Rj6Xnl0OLq5EaJoKleonS/Pwr77hb+tUm7817U5FE&#10;2my16nSqjo7mTDIdjcREYsXC0trf/Z9fPnrwUCQQWsw6tVwkghkRDN2+ebVWSA91tpnV8nwspJHB&#10;nS2eQxPDTV4HXa+ko/sFLvfRKLfPwnG8u6tVr5Ul08FIfL9ULHAgcpizstoC8Xh8Y2vnxvVbBMHJ&#10;uMrVq19xNeD32k8cG1BrQM40yaUzR48eDfg8NE7kkmkO3nkCkJMrXb1dR08cXVlfPnLsgNGkaW1t&#10;PX/+vNfr3d/f//kv3p+dn2qQldX1OR6P2dhcQuoFAKpLpCK9VqdWKLUqncPi93k6h4YP2Rx+oUAa&#10;jyUrlUqDqMsVGq4StDoTA0ICobRUqbndjpZm935ofXl12uczq5R8uQzqG2gTCsi333rxhz86d/zo&#10;EafDsb21m84U5HLZiWPtfAHT3uqNJ6Jul/u5ixdPHD3KkMzW5l4qww3rCoriO5t71VKZxLH2Vq3L&#10;aVDKYbWaf/RI27lzEzCfOX/2JEngdZyqEWSlAeAMa9TDk2N93DaJYWixRPHZl488TS1Gu08o4dud&#10;ro3NNbvN8OMffW94uFMiEnFjgiuYjs42nUbNoXEsnWZ4PJVav76+cejQhFgs2tzasdgt9TowNjE+&#10;P7dIkkw0HMXQxmsvP89SmFAE0ixmNuu6OpvK1ejQRBvAq3CvPDE+JJOI643yp5/8XKHCcDqxsnqX&#10;BdFUJsNheDyeTCYSEpFgeKj3a2+9ceLEscnJQ8MDI9wY72huPn5o0qDW2G3us2cuyOTyf/iXf7h2&#10;82qpWtLqVVe+uvtP//j39+/fz+WLlWq9Z2CsWqdCkRTN8jg85KIg4wtLiaTfbG+zO/v9zZN9QyPt&#10;A6cmjv2XP3ru2NBAwKJ3aoHZ248VPOb3fue822lXyxRatUirVSmUsq3dTHA/TZOg3ebhwMFotESi&#10;katfXc5ms9wk/fij6+urKzNzOxw5+9rX3hEKxc89/7zVwq+iAGcFgpDY62lpbjZfuHAUAgU93X1u&#10;t7NSLf2n//KfQBji5p1Op5GLxE6bq6u9Q6fWcrsUs8XIg8gjh8e//92vjQxP3L735O6DqQvPvfTK&#10;K680UEQhEx0/3GvUKUb6216+eDLgcaaT8a3V1fWN1f1gfHktU0XrfUM9fAhgqbrForDaZLnivkhC&#10;U0Cju6ulq1UtF5O1CgqAVKHUWFyKTs8XM9ma3S40m41iibCrq50nEhQq5dW1tMVm6+jqMVnMQrEk&#10;GI6mCzmuZ1LJpFgsdvvcSB3jXr+1uXlooF8igBr1QhXJatTSh3dvcavp0ydOFzibTK6fXtibXw/P&#10;La0ajHquf2VSmM9jvvjss/mZufWV9d2t/Tt37iwsLHz86UfXblz+0Y9+8M1vvsM1qUIslcCwUMAf&#10;GR/JFgrZfM5ksWXzVZPJfvDwyVdf/pqAr3QYPW3+DpNOC/MAnECNJm08GqkWc8cO9GUTwd6ejuMn&#10;DteQytFjB0+fODg60hdo4oR94svP7uTzxXqtcfvGzdu37z57OsWQaCa2d/vqnYVnyfXlVKNacZoM&#10;Nh0fr1H5eOz+7RsAgx2eHHj7jQtev0qtYhAk6W2yfPsHb5598Uxbd5vObCyU8xQFcKe8d/v+3n4M&#10;IcA6yYMEAMZA6RJy687TYChOs6BGoxkZHjQbjRq13tvUms+j69t7UoV8Zmbqk08/5TICAdT66v79&#10;eyvc2UYHuw5N9rBkjWvw3d3gXiiC4RxtA2QKDcnycsV6PFWWSFU1hEIaTLnM8UCAJ+BDE6MHjx4a&#10;b2r2t7d5Orssw+OKQ4e6RCJ2dyNz5fObhUTh0MQREhL887sfzm/sKHVGLnZkozo20H3q8ORzZ8/9&#10;+Lvf/4+//4dHRw9a1T69yleu0EqtYXik7+jkwHfffv7ff/+F3//G8eFm87nJ9uNDzT1Ndr0StOog&#10;g4rVygCHVcYXAYV6XiCj9DpBMQ1gFQRBkQaKOszG0YFWIQ9QSAVnjx3raGt1uO0qPbf4Cz5+9oAv&#10;hGwOK8AHQB5+8mjL//7/vvd7333ZbVIcG23/9usvKSCwms5hKEGS1Nb6vEEDv/XySZWQcmhVXrOp&#10;US5qlRydMqhV4tGBjm9//Q2f07G2vKbXm0OhaCxTlaqgpZVFCsN1Uoldr6gVIh0t9oFOn1rM9nda&#10;v/l2P1HCl6a3QRLkUriwECpU0k6fxuyWsIK6xi7umWhS2OBMLUEBmEQoqhfR6ceLmSR65faTVAUN&#10;NAdkMonX6eA0SCJWrldq3e0BrYqnVjBHDyt+9/dcz10w/rc/HfR5iFJpP5mOR8OhliY/jrJKiYSh&#10;CJLCbXYDxXIKh2hqs3Ov73DrFCoeyCNkMiEM8WwWOw8EGYqEIDoY2gHZxviBju5en8frQJF6OlHj&#10;8WCLRVNDGaVKrNOrqghaq6EoWtdppQiacvu0fcPunn6fVM43GSGc5DAxS1KMXCEuVytVhJbLJQTd&#10;UCgAGKbqaJHPo1QKSSKRyBbKdZwgcW6hw8rkMqfTA/ME66trBIlxGoPTKjKpoorUqnXE4fVNLcyl&#10;87HWNp9SJedBEEvS1G+RARgdH280qn09foNBWEdSaCVm0cIdXh1WSYb3w5y5Va3knHZNZ5cXABmk&#10;CjC4xKi3KeWqQjZXr6B7G0EuMCaVVioAGIpYWdyJhhKt3naYElB1sFIDcFBcrpPheCKVSPAYZqC3&#10;HSkXaqUchlSLhRJFQ0K+rFphxHI9gpLJZF4mkaC1CgzDayvxWq0hUym5vgUY3GY1iwVwuYAVssD2&#10;dmJrdytbyjVIBm0IFpfLm7tFvVnR2e1s8hpSkWwxlUxFSwIhKFNIGZDiw2AuWRDzRGgJi+yHKLwC&#10;spW+Nt9QT7tWImUJsrOja2ZuYWcvqFTrculGsYBVUdRisQ4PHcimkWIRRRAEgAiRGCoUClw2JSJB&#10;A62yAG13WAkMBVnSYlZ1dAYaOEIzVGdXW72BGo22jvY+rdosk/BVEi2NkYlIUKEUlCpRoYIHjUtr&#10;AAAQAElEQVRRGsTB6NbO1rxaIRqfGEMaRKEIWGxd927P10rsBx9e29lMYA3xzk51e6ugUpq3g8sk&#10;mLV6zZkCsLqRzheAjnbv5HjzqcMtMBX6+qv933+nrclLDvWpxeJiIrbK8VeaBpA6HknWFGrG45Lp&#10;VXytCBjpdEpoxO+0OSxGvJ6TimmFnG0JmLs7/dy4kop5pWLq0JjVZ8NcBsphZL77/YPHTjfH09vN&#10;7R65Qvzk0UOtTCiB6EI0ohEIk3tBJJMUAzWfRWRWkKcOdbz66iTDpPaCi8Vi+Mixtm9955RIQlnt&#10;ykhk8fyFyS8++xRrMBMHDmfT1cXFWCoZ5mgBCJF2q8lq0W9tLkgl0B/+7nM+p50r8vZWD9Ko3Lpz&#10;32y1pbN5l9d18vSJVDYlEoFCCBsdsLz4ovcb3+752jdHhiccvoAlHAr63I7XX3mJqLEauSMeqz18&#10;vITRtFytae0YcLqaLWarQavJJWLFRCS1uxnfWQNpXCYRIrVcJLI8MOi02ACaANLJsMMFmZ1gg0b2&#10;IlG0Uozt7dTQukyhkUlENI6tLaztru5tLW/wKdaokm6tzBRyqcHBHpKu4XgxnQo2KELn6QuXBBVc&#10;WqtDoUihXKMbGO+9Dy6vr8XjsbxBqXrjpfM9Ha2pWObzDx/cu7M78yy5NJf84uPb//T3vwiH0j/6&#10;0e/86Hf+y/mL3xo79EL32ClCrJXbfHkU+v7v/nuz3VWqVgYG+1iaUcg1FrMbggQWo8WoEemliuHO&#10;rmwshlbzFFYzaqQXTx0KGCQDfkPApjsyMWY3mCZHJtqbWtubW1Qysd/tcDhtPAFveKR7dKidQjJU&#10;Ndfisg92d3AjcHRokDuZSCBs8rYIeJL5+a1Esr7DaTOyFgztUUy9u8+l1LAKpchkNpXKxdD+ttuq&#10;q2aTTf5ANlcCefxgLPb+px/LdZp0rpIvoOFoEieo8cnxP/4Pf6AzyJZWVto7uzp7h57Nb965t0hR&#10;RZ0aYMjS1sbCfmTT4XLubWdnnwXNBj+3VmJIViwQMjy2wTCcZa6zOFGCX8P4t+/PiUT6/r6xcqlu&#10;MDqkcvXu1i4Hgxtbu8l0QiRhuCYoFvJPHj8LhzJbm2G5XEdS1NFDI2Ih8eTZE7fT/K233xKx0P5m&#10;cOrp/NzCWjpTvnL51v37j0ulPE7gF587fP78MYjHpDKRN944feRwF8vkgzuzXqv2xOFBl0Ns0IFC&#10;ISCXsAfGu1r9ZrfD0ECJGooarOq2roF/+bf3ZUr55s6OTMrnCiMUWm1pcTb5mww6885mbH97n8fn&#10;GY36Rh2v1NDdncjKahpgWLEE8nt1Wo34/HPD5WJJLJDaDc5MLNuoISoFT6fl7+zPmcxybgCZLcrz&#10;z4/rTTyBEEinU3yeSCSUtbV1HDk2yaWmtdMgllGVWiYSjeYLyPLq+pVrtza21n/561//+V/8z1/8&#10;6v0/+S//8u67799/cH11bXZ5ZdntDsA8ZTSSnpt/5HTKxw72fOMbL/7ej77+V//fj0+fGFaIaQ40&#10;BHzh+tq2P9ApVjq3grX1vWI2TyNVFoLEMI9v1GqcZqPXYubV2cxOREWzFw6Mvnz82J/+3k/+xx9+&#10;N6DX8hvV4xNjS0ur5Sqm1qkVSonDIhDxgVQkjZbrIyNjMoUql0MZUCKUqhV69bd++HKgtUWvEaTi&#10;9es3b7V19xitdqPJrlGCNpvrztTc/dk5jUpFNrjISGqVksloDAaDN+/cOnDssN7hBIQCmV7qdOvF&#10;fNZl0jv15uDGJoQjFFpkCKKB07uhwq8/uvmf/9vfzC/t9vR3+7yWcind1eLmUVWHQR7e22cwqpJh&#10;jx84tL4TrxHA7NpeHUMPH+5dXdy5dGlubLy7Y6Bpdn375qMYDiAD3cbhduXkgE4lJAV8ABYBEB9o&#10;CfgOjwyghXQ5l0nn0pF4rILgg0PNXO/v7oYXl3dqGCTX20PJQq5cpkhSLgHcdq3FJO3vagpur3X4&#10;XWdOHOroa+0f62lp9Qj4cCGLhIOFu/dmHk4tTq+mV3cpndZ0784dkm0odPL1YPDZ8mpzT9fE5AGv&#10;2zU2NNzqbzXrLCqJ+u/+6u921nZMOovPF2jt7OwY6J5fnfmj3//B/VuXP3z/F+src//+3//7//k/&#10;/rxWrl849fzv/+iPu9qGU/kayRPyRdK3v/6NgxNjDouhWswCJKZXy0UC4eJK4r0PrnLT0e2ynTwy&#10;fuHk4f4u19zj6amHjwxq7f5ONB7HNpZ2guu7A826V07aO9yAAsLNMurffe+1M33mdrNssrcNwKrB&#10;3cV6PalWs16/MV+ozMwubwaDS6vzN27cePLw7sULh9tb9PFQkMKZYgkjaEhnNmIsUMOpeLI0M5MA&#10;WSnnnifDQRjHYYYJJ3MPZ9dkRpvG4o7nEASnhod7ejt9A10BrQqQCAGZmB8PzQno7NfeuOC26hmc&#10;oWqUTqPSqrlpIIFAHkpgKM51MQaCgFwOanVimgUwvA49evL47qPHX115kszEcbLgazKMjHVZTLrW&#10;Jtdg7/jv/PgPytX63/7DP3IiTKFS0xTFUIxUKDp6cHJ1eelP//RPP/nssxvXLn/y3ofzT5ff/+Vn&#10;88sb+7Hk2lYQrRPVKlLHCLlMMTYy2tvdeuzoxLmzJy6cPvX8c+ffefONb7zx8nNnT508c7y3v+u3&#10;89JmeuHcwOkTJ/3+Joqi3TbrgeE+hYSvUUhEfKBWKtaR8uryAtGoH56cFICAGIYMGp5FJxWAjStf&#10;/GaW2333dYwN9a4uzS8vLaoUKpDH6+7u/oPf/V6z13ju9OTwUA/MZ+UyUW+XTyzAZKL611492ddu&#10;y8Q3luamYpHwpc+vPHk0c/5cp8EkE8CgRq1B0apeqztz+nRHa5vT5rKYLB3Nrb3tPTKBxqK2quUK&#10;n0viccrwBrIb2pSq4MGxToJFHsw8i6YidbKxFwnVarWmpiYEaaQLbJ0kQSEfp3GGIRsNvFwqwXzA&#10;YjGLhLBcKlYpYb1GqNOCEJjndkcOm7y52aY3SBPJCh/kSYUApzMEAgEDAjw+KBSBYgm/UEo53Sab&#10;XUfRSKlcqFRKdQThpiZRJ4RiAYoiEMAYDTru/pxNtbuzj2EUTQIgKBAKhXo91MBqYolwaWkJRRiZ&#10;RORzuzwBj0avJOhGOBZu1GsBv7dWQ9QqsUzG4wCoVKoplRK+UERSrFwhYJiGUiY1aAxYgzCbbJFQ&#10;opgnJAJACPEJkglFYgzNMAxdxzGBSMKCEF8gzJYKIpl4P7qr0apbm5tMep1AwJdIJSiCqFQy7s1I&#10;kl5cXtvbC87NrnIDksN9imJpEq8W8z6vvVYrm006p91IkajFZPB5fbvBTCJZrtYanKGu1qgVMnmp&#10;UDQZdH6fU6lWMyAgk4lBEOR+m0oUShWcJ1RaXW65Wq5Sy+1Wri2TMgVfrpY2iAbawCEWonDKoFZq&#10;VLLtvZX+fpfVLPb7zBqVxGyUEzhbrVabmwNuj4si6lzorBa9TqtFUVwgBGVyQb5ciMY5Z5xcXU6y&#10;DIhhWCicNehtKIoRGMBlIZdJUBTOsqwIFuEoSxMgWkWxes3tMmk14nh4XymT80F+rYZyQWZBQCQR&#10;kzQIQmKxVBFPJjY3N60WC0NzeixMM2WFim8yGeVSBUBhMs7YF0F1NN/e7u7scBnNSr6A6uho5vN5&#10;IAjKZUqJWFoqVrgk2mw27p+JRIpmCImMr1RJ+TDNiai94Crn/XS0NZVKhXA4JlOoIZ7E6nBK5GKD&#10;QS2Vi/Z214UwMDIyIlPKJg629g361RrV+EQfxBMMDvVTFLgwNx8P76SiO4nQ3KsvHzgy2XTkUNM7&#10;bx8b7ndaDLDDqpTKBV1dlpPHRg8d6G1tcvLAenh7TiOl9UpJtZj1evTffOfC6FAHWs3TeGVipOeF&#10;i8ffeuO0WiktFpK5fFClAuRKUK2VCGCmr6ejjlRa/M7Rgc5jk8M+h6Way3rtpoDbcurowMhgs8Op&#10;bWt11LFUoRrL5VOccurqcgt49c6OAImj3d1NZpPcaldtbq4zrKiKYCdPtOBkvlJLhcO7aL0SC++3&#10;tQZeevlCLLlidclOnRppbXcdOz1x5MQIxTJcXcUy4SKa8gQcEERTZLXJb1KpCYCfrzVi+6FVkQTi&#10;PIUjRw63trQHd/cJglEq9P39I7FYjGMkt+7c292PLC6vzM0vTD+bv3P7wccffvzpRx9/+O4vHz28&#10;9Z0ffG38UP/ASODAZOvQoMds1bV1OguVaAUtoRiay2R3t/dgWDZ54IhO99v2MRrNs7PzQqHYaDSu&#10;Lq1gWN1i0yuVgheeO97Z6gdp4u23v76xz1k2lEzr9rWNbO6lb92bzmTLDqsjmeAsvKhCIZyfezLz&#10;7On007VkNFfON3gQhwcquzOAE8CLL7514eIbLncrR1+ezq1G0oW9SEZtcCfy2NJ67NT514cnTqK0&#10;ABIpk/laPFXiRl0intQoFC0eT7mQVcnEzV6XxajyO40DHb6R/na1nNs7iiCWwRtYqVBkKJJrPk6n&#10;yaXCzZ0NiVxSKmaS0X2JkJ0Y6uVDAHdHPgSsr65Vq2gykUBQJBBo6ulpPn9+5Gtff/M733vb5XbK&#10;FNIaXrY69cVa/Oqtq5999kUhn6tXSwxFmM1WkmZPnz29vDxvthmVGsWNW7d3gpGZ+SWWz19cW7xx&#10;99b/8x//nUqjvXv/MUfxWQaGACCVSnV1d8gkAn+Ts6PLX0MzDoemUS+lUjmLlZPENANCEqlSbzRL&#10;ZIpEMru1EyZJ/szsWrZQ+uv/8/fFQiESSyeSxUQqJxKJnkyFjFZtGclHYrv5QvbazV2nw/XC8y9J&#10;hIJUIh8O7nDK9gc/eOeHP/yhWCCO7sfu3eNo+/LS8kYoGBaLhTwe4HDpz58/oFRIbt26pVZpR8cP&#10;sDz62q2v9Hpto9GYnX2mN2i/+c6bb731ssMm7mwPBHyuQi7D/Wm3KQCWmpw4sLiwCvFAqUIsFAFu&#10;r0kopGKxtdu3vjIb1R6P6/U3XrRbbXaLOZPJjE+MGg1mpEYeOTK8s7tmNMqOHRl+6/Xnm5o8U9PP&#10;aBq8evUWWq0Z9epqNXn85Ghrq61Qiu0Ht2OpiFwh2lhdffx489nMcrmKGMx6BC0DPAKjSgIR2drp&#10;pVhiZj7C4Y9aqx8/dDBTqGaLCAQL+SKhQgVwWQAhtoFV19dX05kcxIefTj8zWpWRdOzLr+5dvXop&#10;Ht6SwFSH3/bKi+c/++QjHo8vl8vRBmlzt3QNTZRreCpdEIjENpuNu3ZhZXUvHKwiaEdH/5mTFxmK&#10;vfLFpVq5YtVbAIJRyxSVfJ4k6lqtCoYBPo/RKMRc1Tktcq0MXl1c+B///dc//emvPv782dZ+NJFI&#10;vPrqCy++chHiUx63qbvDyAmPf/3XX//1X/7t2nKIxwBiobSK4IUyEI6lRGKlTKF7Nre1uRWsVRu/&#10;+uWNX//6lzRAO9yO4ZFeqYSXjO7bTYaAn2OY5uMHx3pa/NMP7q3MLTAsmC3W5uajH3/yxZ17D157&#10;OQ4NegAAEABJREFU841XX3lu6un9WzdmGAbnqmVooP+Nlyf4EG95eafBADwYQOtoe2uguUl2cMIc&#10;jSZIDHe4ZE4PUCymIRY9e3qyq8Xtthu1ckgpgQM+BQgBsIC/trKs0ipv3H6SzaKtrb54PCxRiHp6&#10;B+eW1qeXN1GaX6qTze2d3X0tW9srHJioFCKeAKzUyrfv3t0LhdZ3NtKFzP0nj+0eDwSLOZQQCKVT&#10;06sKjdjfpGhubn7jjde4gW+x2t1ur9vriSYzS5ub3FjVaXWJaIw7pNvp3FhbnZ6eyhQy8XS+d3AU&#10;Fos0StUf/cHvnTg8efrk0R98/9s/+cn3xg6MXbp85S/+19/+9J9/mUzkO7uGX3rla4N9wx+//xuW&#10;obh1mdFs5VjLXjj5819c4xYNCrmMw9j5uScEljQbBS+8cPq//dl//OM//Mk3v/XWv/933z92tM1s&#10;s9gdrvb29q7O1jdeODve22xWS6qF+ORwT3ezq9VrOTDUfvHUQQAvg2SdJhtoHalWkVK+lEllSArr&#10;bG85Nj72+nPnvvH6qycOTcpEcCYZ497AYpA0ENxu8xw+Oi6WqEeGhob7enEETUWT3HlyxVKuUF3f&#10;2p2Zm+8b6JdJpJl0kqJxuRzW6sRdXe3HDg31dwf4AHaE88gnR6VCWCoUyKVSDCNyxTLLgxkeyBEq&#10;AACUnCVqNZkMIr/bBFF8VqKS9AwGOKKA4qVEaq9UTH35xS0So/v6x/7xZ7/6p5//XCiBJCKAD3Fj&#10;i+rp7G/xd966ds/l9PGk8hv3n917ePfwkUOvvPiG090USaWWd3bvza5/cmP6zlzoH9678X9/fe3v&#10;37v04bUbf//Ln//y/S/e/c3lp0+3lxaC6UQhEY5v73D1vckDuBDkC7myTm3sbO8lCKpaKRD1yuuv&#10;XHjuwqnmgP+Fixd+9L1v//f/+p//9D/8yfNnnutpbnvx1LH/58fvHBrpRoqNlqY+gUg8M//sys2r&#10;OECXG/VgIt7Z0/HaKxeBRmV3fSEU3HJ6Lc4m16Op27ns9lCv9etvHlSKcnwi7LOJbCapAMQZHDh/&#10;uu/5MwfOnZz49je/dvHF57UWW6aC3rk397Off3b95vTlLx/94l9vffbBNREkU0oUDpOB6wibSWu1&#10;mDhNxLG6fCklU4koBtjYbmQLaDJT5WgigqOkAO8eNXpbbRIJWC3l3U4HUSfqdYrlAwiJb27tiYTK&#10;Bkolk+VIqLC9lg/vAaUCwqWbBRpaHVAu5l1Wk8flzufzhXx+a2udIjABDzQbtRx6ZtMxq1l/YLwf&#10;rSBmo04iFFXrCE4ShXJRo5Br5erNjf0GyjbqAE3xRSIYAuBarS6UyAwmI8UwGIZZzSq/y0PiFEPx&#10;V9b3k/FytYwJBUICJ4qlAsAHuI/b5cUwEBYoi/kKDwJUahkf5tlsDm45iNWhTBYBIVEDAdg6oFca&#10;g+EMBTIMRDIgZw4VWG7IyRQkQyMEUyd/qx4dTpNVbx7oHrTbTABIcVgCi2WFfOnmjbtqlWl1hSYw&#10;XT4v4vEtGq2fG+4isbKGlHQGudagqtZrDIHvbu/vhWM4DUmVOolCG46nRBKJSCJS6xTFUlalURZq&#10;ZYVeWqoWcoVELBmz2G35XLmUqwAAo1BJVVppPBNiBViVLFfwaiJfYiEQrVMQRbitugaWttng5lbx&#10;wIBBJKiKRHQiVhPyuTcWrK+uwjDIjR8Q5N4QwBpcR4ABvw/iExxZ1GiFep1ELhNyJkS5DGlMDpon&#10;rCG0TMYlsSAR8jpbm6qFMkuLYVhbKqNCmUxj1CfTqVQu4fY5ueXp/n6kWKrz+GIUQ7ijGkxmkMdv&#10;1HG1RgMLWIIu5wtFpYofaDUxQEksFoEgT6OQyiWQw67p7vVptKxYjvPFlFghwLA6d8hKuUFTvGQi&#10;K5aIlWqxQimCYEir11RqZZlMwm2HCQwnG8jz589zA6xULnHoSRFENl3C8Gq1ntKa+JCg1NGjU6uR&#10;Y8f8ehMfFtXFwnosvBELJznUKuSJVCKLoTBaFTy+t6+SKyRS4Qe/+bdSKbK3PQMymddeGX/z1WG5&#10;tKJRQn6P1ahV1Up5GKJ4UMNqk+o0AhHEsHi1tcmg04L5ZCy4nRXwGJ9Ti9VTEEjHE8zyWklmNFj8&#10;tlS23ECZb7zxVoff7XObzpzkWvWASgTm04kDYwNehw4CqsHw2qdfvv949jEOUDUSGRofdHjcGrVu&#10;Y3lVJeMOJ2NIdnp6OhwP9g16zVbp3TsP/b5mo0Wk1VNmq2pklEMSQGtUxxLxu/euwNJi35C2uctA&#10;8wpPF67pnbL90J5UJXvxzVMKE7S4uSCUiXgCnlwpkyllG9u7S5yjE0zthkIDo4PcNLpy7YbBqOWE&#10;WWtHE8vSSomE6/2zZ46Pjg0ODA3Z7B61xs5wDqnMXK7WZVIeyzJzi7OVRlmmJDVaQCxiuW0bBPEZ&#10;huHxGLQKCGCZWKxXKw0kDW5sbQvFEgDid/b2DR0Yj2Wz85tbIqUy0OrWaPjJ8LaEB7hsnlq14bY7&#10;JWJlKIk+mts/cvIViUyPNQiGbhwab/vuN19w+/Qun4XHB7s6XIODrd09rp5Op8GksAfcAwcm+4Ym&#10;t1b3KZyafvbU7bRyTFGlMTx8NLu5k3w6u/dvv7n+YDa0uofMbuZvPl25cn9zemnF4/cdPTiRToSK&#10;+azP6zQbVIfH+3VSEC2kFlfW1/ajDRqUqlQ0xKBYNZNKKKQiriraWgOBtlYEx0rlslopl8skUpkU&#10;5ksr5cbizBxSLillColEplDItDpZb1+7z+/CMKJcqlqtut3QdiianV1Z1Njh7mF9LAXEYwWW4dVR&#10;rFandAbL3v5mHSvXSrlwJKQz6hRaTTpfSGRz6zvbJMvsx0KHjx/T68x8Fm71ehkcSKSQXJmiAXBz&#10;a1Wjlfp9mrY2qK1dcuXylZs3p/hijcvfDsMSPiDA6hgnvyFG0ECIjvZWtVrS1GGSa6UAIIuEK7Fk&#10;kQDBiUN2gE+lC5m98F46H29p5YXC+6Hdrf7eJodNWixXxw4cPXD4RK6ELi1v8gWycgXlpMXm5nat&#10;gRjM6p7BQGe3W6sX1+u1RLQAC5UfffTV+lYIo+EHT9bqtCSHUJ99dV0qVwMU8M7br1crpWgkOTu3&#10;bHPaxieGfC7r3NTj+3cXYR5vcKizf8iXTO5sbDxRadmDh1uL5Ug0suVyGnV6hc1q9LkctQJSySOt&#10;LW06neb0ufGRIb9WCQPcerWO9A4N9A4OEDQOi2CCrjc124ViQq0TyOR8LptPp2YBSsxjlSTBEUpg&#10;ZXO9ihby1WgZTTcIdGN3a25xjmSIAwcCzW3NDZw2mT29/UcJViIzGIVKWZ0G+EIpXyDCKYYr7FA0&#10;eO/xg43dbbFGQEGAQgttbO9xZOGf/vYfd9eXFmemNBrtpctfPn364PK1Szfu33nw7Gl3XxvIw6PJ&#10;MEbjapdr8Nhxqdm6ncztJ/Nr+wmlzuZp6f3y1qO/+ddfgmIlzk1fGNbodPFksKcnoBTz9CrRYKf/&#10;D3/nm61tFqVaaDDCDCg32zRarcnnsRw92D83/cCglWo1vOcvHvd7fSJYrlMYpDyAIliAJkU8AUAD&#10;K1vlz689vHZrqqW9m+UrGEg8OuKxG3WrczMAjSmlArVSrFIKc7l4MhE0m9TxyD6OlJwWbWery+Mw&#10;tTV5WpqMGrV2dmHt7/7xX0wm7Ztvvez0Ste2d7jK4QtAbl48fvqUJgExBBh1WpfTpVao8TqTTdbi&#10;+7mZx4u9bb0cxpeLRYlMub0X5Ujt3k7mt0JFDKeT1f1wZD8ed7UEVEajVA74veqdnT1YTIwdHqwg&#10;tZ0QsrgDTK3soRiwusn9vyyVYTOZFA3QhXrN0hII5zJijVat1RM0ePsZOre9GcmlFtaXOSU20Nfd&#10;1dpy+OA4jw9yqubu3Sc7GxGAI3KF0szs0s37T1Z3dpFG3d/sa2nyPbh/0+IwmB3aaCa6FYn+8y/e&#10;De/HF2YWtlbXeRBk0mopAguFg6fOnm7u6uVGUaaYv333/h//0d/+89//G0QA7f5AtZCvlCugRJWs&#10;UsFEuYICSAmoFuo4jgsFuFRWX924sbr7eHHzSYMqUVTRZOZffH5CZ1cQQiBars2tbc08e8YHqGAw&#10;WEPryXy2f7iXA2azHAyY1EgyaZTrdTKtTAASSB0mwb21vfnZ1VQicvmjTwU44LUa7XqJ3ya/cHjQ&#10;IhW61Rq9RFzKFeLJnFSpqVbRcqGskGu4uZNPpbQySTISddrsAY9dKRU1kIbJ6ODBIgYUhpONcCTN&#10;UCRF1G/cuPFvP/9MJed9652X5WIejjd4sJCr+RKCZAvFOoaDIKiSyngs5XOaBQAOjY33C4Xw+gaX&#10;wTBHTpRS1f5O7uDk0a9/48ePp+azxbLeaubBsEAs5oIigEWpTA4nqVqD1OnNBw4dlMjAXs4hGp/4&#10;+a9+c/XaXYwAosm81uiQaS2ASOlt7SEgUTpf0ZoMXJOkMtn9cGJ6doEzZjY3dqORGIrUY9FMPo8G&#10;Q4nHj3Yvff7lRx99DPPhUiF38+bNX7370T/9889/+rNf//rdD/75pz/7y//9t//x//0vn3/yOYKg&#10;HC/xuBznz1w8dezF3q6D3//e7/6n//Cfvvb2m0cPT37jG2+//saLnND86ovfzM8+NOpkeKOC1Wvl&#10;Uu7kqaM/+N47p06MmXUCvYbpbNc1+1TNTc5wcL/ZDw/3t8bikfn5hatXb3766RdLq0sIXtPodXan&#10;GyOJiYOTKiUEsUAqHpt5MiUA+DAACkCG481t7S1KpTIaTRaKhZGR7kBAUedqnwZgiJfKprRGJcmi&#10;SD0nEUNmqx6CIC4TLJ/PQUe6kOfYUzAUSyZZn6dbq3U7PJ7Jw95CsQ7yyKNHJmQSOBkPCyAmGtxX&#10;K1XVMgkwAE3QWpVBKlQloungXiUUjsZjQZddq1UqUulkqVhqYJhELuF2+slklsb5hTxKUxCfB2ME&#10;lckWaICSy6WcYI1EwhKpVCyWFQul7a29WDTJgRHEQuVcA0fwUr5AkQCnjyUiAU1yOae49FXrNEeO&#10;eTAfAKD1zd2Vta1UprqxFYUgvkAAwDwQpBguRBwzIEmmWq3iOMAyIM3yGjipkgu0amVri9+gUQEM&#10;yIGOUCgslEoEyZaq9VSWMmh1Kim33gU+/zy1tZXe2UkThJDHU2M4DEAwy7KZXB5rNDQqRZPPhdTw&#10;YqkejuW2d2IQJCMp7gDCSCiMVDg2kOYOoFAoVBpZOpds4FgskeJBMI8H1SrFWDSsUMrMZgPDEi0t&#10;AVgE641qs8kkFgAgS0Yj+7CAGj84KFWIi9U8DZJiibCt3cLj8QGalknEsViUa4RyuSiXyfF6XS5V&#10;lCsV7gUBgG+3u3g8loutTKYHABkndSq1hkwmbG+zW006mqLLBVSrth4+fP7enakGgRtMBplCs7cf&#10;ZVm6UMy5PL5oPKNUayqVMlpHqrXy8OAA165iqYxhQRCiYR4wPt6rkIoZivS5nDiG6JQStULgc1ut&#10;ZiNHwc7ROFoAABAASURBVLksSOXK+49nF5ZXVtbWlGptrUbJ5Ia2jp7N7e31tXQ8HmcASCSVldHa&#10;zPw0D6TPnjxycKivlImcOXHEZdbitaJKBr/20mGHQ200y/uG2zq7/TweNjTc5A8YaLZG0Q2CILQa&#10;A4EDdQT3e02pRIwTMGKhoq3V2983Nj+3zzI8s8UC8di1tcX7D66brbLOLnMhh3js8kR0SyJkDk0O&#10;4Vg1FN23Oa35bLpSKJTy6d2NVYtFffFC9/Ej/bAARatpPh9EG9CHn66ptQaCZCQylVane/rwTjkX&#10;oYkyH2qEd5YlQloiBoLhjUePryczUaSBlOvV+ZXF+ZUFimFSmUIkkiwWqw6rO7wbYgk8k4jWKrlc&#10;JoI0ciaLZmUN2d6J8GAB54xubq99+vnN9fVliAfQDMFxptMXDmqMolQhjDEoA9RL5RxG0nyBJFvK&#10;hmNBFmRwhmZBIBQJMwzNTVABLBOKVOcuvjw4OnH5+g2kjh45eoihaYom19aWlZx5xeNx3DcaDTdQ&#10;pFQuIRimUOn0ZrvF5hgc6H7+uYM72xtPHj3gZptIyCuWU7fu3srmSjKpisdwzQVIJZKujhaxgElE&#10;tjVqSQ0pbW2v7Ec2i5Xc2tpqc7Pf7XUUS0mSrvG57ySjFov56eMndaSsVElBoSScqly9+TiVKze1&#10;tvT2dvb0dCRTIU7OSSTwN77xdW70njk9+c2vv/zDH3xrdGzw3pP7apOJx5cCoHBudolT6UajEUXq&#10;DM2ubGxnCrVqg9kJpR48XYpmkXSJZgSqwfGu/sFhr9e9FwxVqojb7aBpoo5h5XJNJhMr1SqV3pAt&#10;FTPFbDCyW0VL61trHGxUqvVCsfpkZmZ6fumzS9e4lf2jhzNfXb750aeX17Z2OR9keGxULBb3dPd1&#10;dnQrNXKT1aDWKTg0yOfzZoMRr+PBnaBAJNOYzf2jHU6f7oWXm/sGO7L5HAPww6Hk7l60VKlxrd3d&#10;6peA7OrKJgMIbE7v6tqG1e4eGRsHIVokAbg4aLXq1tZWuUysVpgKmRpN0Ll0ZWl+Y2FhPVvgnpZH&#10;akQoVMAwkULhJDlgkGkwAud+xX3z9o3bwwM9AIC3tfu3d9e3t3dX11ixXMW9rM6k1mglHDMWy3kO&#10;j3bkQAcoQHdCKxzfPTAxfPLY8cOHjwTDYc7/ejo9dev+7c3tDQBkIBjwumxnzxzr7mp2c5zOZODi&#10;/6MffS8aDopEgjqC5DPFRgODIJikWa56d7Y2l+dn8qlwX7fP5uZYh/DSV589fnCfg+6JsaHjR7u0&#10;GsX+3hbX8izIOFyugMfZHPBksuk79+8tLMyKhbxauTI8MDTYP2C1WJVqLQCBwVCQIMipJ88SiXQm&#10;nd3e3qRoTCTlu5scZruuVi+GIjscGHISS61W57LMkwdzYpgjJ5JIOO92eXfDIalGprfrNUa9RKnc&#10;3NkXisB0JrS2Or+3t8vlZTeYXt3IF4rI0tomQXJ9lAo0deq0RplEjGMIDWJHTgzLpNDkgeb/+ef/&#10;7eSxwx63ZbDXbzHoI/shFoSKlUoNqbI0vrCwsLG1/fDRw3wlj2D1uZW1O3fvzy6sagxcgVhpkN8+&#10;MEAC9GeXL3V292dL1f/wn/4ylc309HSFwlt+r10tFwkgaqSva315gySRb33z9fHRfq/bqdHo8sXi&#10;0vLCmdPH7t+5ubO9/uTxLYgqR/dXK7UqNxGNeuOhiTGPzcyFDuAKQgC+/NJ5qyMglushvuLP/+IX&#10;YrFWLVdzMzSXLW1u7VURtIbUrGZDc8BFYFWOnpIEvbW9f+HsufNnTpl06u2NvUat7PM6I3FuZGXe&#10;++Ajzln7/T/+w0wmDoFEd09LKMSNbEmzXzU+7K0VC48f3Lhx80o8Xkdr3K0rhQy1MrcqAFgBQOvU&#10;xqnHS7NTidE+36nJzsmB1tOHOp0mnctqamlqXlhakyl0GqX2wEj7QHdbaGsFJBrtAd1gn7yvJ3Dx&#10;/LGudl/A75gY84sEYolQkkokYrHI6PiBweHxchWrItg73xixOpwo1uju7ORqicFqTR47Rys1GtXG&#10;2loqnslnC8VMQcf9W6n02G2VImfLRPkQu7G5IhLza/UyLOHXcDRXLoMAjFSQUqYQ3Q8+vHnn0w8/&#10;+uDdd5Ox+N/8zf/lpi2JN37nJz8eHRvWaACVTLK+PC8RcABNZLKpfKmWLFTaevq/8/03Dh4e6Ght&#10;Mxg1erO23iiJZfBuaP2zy1++//m7j+YeTs0/XtxYM9s8oVhhZnFjJxgLBvMapcrj8RAU2dHVxUFr&#10;cHu7WsyXc4Xuth6LwcUQsFQkHexpbyCE2Wz9xtdf+u73vq032QolZG5+mUOkkeEOhZj+1msvnp4c&#10;P9DXI2bIUiY+PzV7/dLd1aX5tY3lOo6Mjgz4ve7h4dH9vQg3jJbXtriy2dsP7wfjVRTjwcDsfPDZ&#10;k3k51x4yVXuTNrS3trk20+R1CnkQDPN5PAFDMnyQx+foIssSDYxLhEwq40Q1VM0nRXwArwOPHxUK&#10;yapB7W9rumA1H/rXX3y1E4mxMMMXMATFZnO1aDy7H4xGU4nFjY1nC8vXbt/2Om3Hjh5q7ez5/Mrt&#10;jb0IB/FiWM7iLMcPtrc2FhbnkHp5eKDbadOh+VyT21GusJUqXkGQ5bWNYq0Uiiei0bxKbaBpaS5H&#10;a/Vgg2hwKoI7McwXcvAaSiJz67np1dydJ+Gvbj7bi+QGxiZMDkcRqz9ZWPk3zsj/9M6HH9/+2c8+&#10;+eqzO/ubYatK7jWrYAYppfepWsqqE0plIA02stloOhaWC/gyGN5c2fiH//OP7//yV/VqgWHzPCHy&#10;bGaKs2LffPMsUs9/dfX+3/zd048/XJyfWa5VcpVKMlcISeSMTAGkMltvvH5aJqPiyT2tVlUpoxAr&#10;VHDsrVFD0YpKqeTzhSQO5nI5q8XIYxmlVIKWEQHEk0pFOIFolUKLUZlLp/Y5ckmSZqdTZzOQIBBN&#10;xOsYiyJAPFGt4QABcnaUxGCBCzk8l4lylN1hMVqNepZsRLa3nRZNi6e5yde+v51cXdhPxxCGAhQq&#10;sUDM02s1GpUqn8lKRCK1Ul4qlhLFUhmjE7FCrUgyNENya04+IFbwAZCQSgUNpA7z+BKhiEPkeCxL&#10;EhDWYCCW46eAxSCXwCIcaWgUEh7Iuq3WfDpRrxMsRJvtEojHCDiSDsKlGrEdTlMQYLOpG2id4xYQ&#10;jwUhUswH3DZvHaHjsQZAcoSDxw35cDAnF4gcWh2NoDiCrGyufvzlZ/MLS/UqkctWaAro7LGgGAoC&#10;QgEfmDxgVas0NME+eTgDCTQNXNRowBAkBxl+uVwlaIwBSQgA6jUCRcFKDUom0b3tdC2PTY4ehAEh&#10;zMIaidpjtYsFPKlUiHJZgWGKJePxqBAWSGBhKBQRi6UkykgFMhiCaZKSCwRtTR6FSiBVAhqjenMv&#10;dOf+8vRcNBIvqjSG4F6ykC0oZFKCIEQiOUWAOE7qtEq/2wHzQJAv5gu0M7PRcKgikUg4VFpf29rd&#10;S6TSpVyhpFRIKALhqloslm9vZ+RyZylPkDQgEPOKpTxLC1tbeliAz2VHrdW5PG6Az0oUApYihDA/&#10;tL/JXY7W6/VGXavQQDS4t7MDshBR5TUqlFwMy2Rss8+iV0vFAmmpQOAN1bOnIaQOqLRmI1c1BnuD&#10;AweRBqeBWDxpMcv9/jakUl9d2YwliiaLjSbrjXLcIIOarVqiFG1yay+cGevpsEnEqN+rPXxwgHvB&#10;Y4ePADSQSCQrtTKCFvl8nl7fXCoLkpna+ORBjVYtkwrz2fjqehgSimhAZDG7DfoW7P//3LWtHAnI&#10;lnb2lHrJhXMmlbzS4tfAvMbCwiOzzWx2eDd2o2idYGh+OUeKYDkPQgWiCgtm2tpsA0NdJrMZY6mT&#10;FwYLmUoqmq5Uytzg93g0o8NNA33NVqOygeQj4S23W2u2KHvGepq7WhVGc3NXz/HTR7v7u+02v0nn&#10;CAWjYuFvRVQ4mNxeX69VkhaTXCgkc+nk/m7w+PGmT79cnptPzsyiErHgtdcPtDYHpGKuSlin11op&#10;l2PpDAmAAqnY6/I1KnWHzVutYGiNM0kgrclE0oxcqa2VG0KI7zRaVBJVIp4/fPSFWh3EMPRrX3+b&#10;BfjReBop10UiqUqlMZstFNYI7W5FwrsAwN2E4GCwjmM2mw3mAX6P9cyRI62eQDZVadRJV8B+7rnj&#10;JrOjViK4VvW51DIZb3d3XgSXpIJKcHebJitnzowNDTQ7rMrDB3sOjPXFQptOu75YyWZKqQpe4guh&#10;ra1lHg8dGGrG6SrBEolswetvWV5dUmmVVpcLJehbd+5tbW/XuFKk6g6uDOrl4O7eRx99YtCbzp9/&#10;rlAuPp2di6XTJMWVUHpjY+uzL7/QGvT9w4O1Rh2jSZYPVTGSL1GYTB6IFZ4+diybzoQjyXAiPb+y&#10;XMMaSxv7hQaznSzspLMGq5HPp4PRjWQhDAlIWCxeXtv58sbDJ0tbsyt7nd1jhQLAoUrv6MG2nsnx&#10;Q6ddvqa9SGhte7NaR65ev/lsdiYUCYdj4VQ2U0VqCrkKQ8lcrOB3tm7tBBOpTDIerlVySD2r1slR&#10;rFGp1i9f3lXJ9QwrRFHi+NigHASXpiuzUzsbm/t9A+NHDp59eG/qH//+F9HwajYfvP/k+q/e/w1H&#10;9/PJ0uLUIkd+e5rbdzeR6anE6iq2slxBUZhq8IOb1aU5rrfBx4+XGFhQxRCSpC+cOaUS82Oh7Uoh&#10;pVVLfR6bUgVMzafqZEMo5mYHJ5BgrZ4faNcHurQdg7ahyVZvi+f5F1+sFLNPH97dC22iVEVjkuTL&#10;kZ1QXKkSvvTCWZ1WnkuH5GLehbMX2tq6CoXy/v52o54/drBfzCNPHx7pbvYVE2UWQ9ByTsSnmvym&#10;bGJTpSQwNjJ5vO3w8XGhCM4V8x9/cXVkrO3okUGPwwIxfJIRR6IFrESieaxaBSLxfDgYV8iUJE5x&#10;LyKViqpoZWVvy+zxFst0cL+EIHw+KG/U8XgsJBSTE4d7ewbbGiSK1mssw+Mx4joCyGXawcF2pULL&#10;+UFCEa+11d7R0ZXNl3GWZ7R7WFjEybaB4VaphH3hheNCmKABMhSJLi6s/v7v/fjEsefffu17Z44/&#10;73a07u9nGYqPoSWbWUmS1Vdfv9jssjh1yvD+ajK5g6A5t8di0emyyczqZrpaJyqVolatgRk4F8ut&#10;bezWcEagMvCkmmKZXJxduXnpOok27t2+/x//+I/29jc6O3yP7t+Q8IDnzo8BDOr3mF57+exPfvd7&#10;P/z+N08fO9jic7/44qnPPvt4dXnp/NmTXZ3N7S1OjQo+dnSMD0KxWKK7q+c73/p6V7Pd69DI5OJk&#10;Loui1XIx77RaCG4OgcTF506ZjfrgXigaSd5/OM3SQC5bMxvsHe2DIF89PR/85Ms7c4sbLpcrk4iI&#10;IBZvYItr+4BQc/3ek6fP5q9fe2q3yA8dHMrm4tkcoVRz9h8+O7Py4O69t19/ZXK088Nf/0u1WuWs&#10;7Ra3frjL0dWNp5sYAAAQAElEQVSi0iqgQilptAJNzTK7VWy3cQVTCrgcBrlcwMBiFnjusHe41WNR&#10;QI38bqtLMdBic6mlfJw4MHCos2WwrbXnwODYWGvnGydOjbT5Twx3nRxtPz7apJU0PGZxLRMyquQQ&#10;BeM1ssXu7GtuEgPwtS+uicRyu92tEivMSj1TJzlAG+j2TQy3+p1ai1ENUvTRQ8cOjo3RJF6qVpBK&#10;9fyxQ3/yR7/vtxgb1SxI4wqFUCwTmqwGvhgWSYRIpcwDwc62VpYmBQwIUaQYYFgMKxVK81OzSgGv&#10;q8mNIUUSrzx/YXKgv7lSTElFUJPfmUnFajW0hiIavWgntHTz3ixPQmn1ikw2T/OUPJHO7vEdOX1Q&#10;YVKFc+lEFQ+l0eX1bCqFiwS6/r6xP/yj3z1w+Fjv0KDFbisXy9FQIpmqCESGRA4RK018ibZQxELb&#10;mdGhyXgqfe36DoHizx7PfHHz3loiV8RFH1+6FUyGyvUkSZZGe9uYSn6yu+VQn/+HXz8ZcEDcRspi&#10;VgpENE8MNQg8X6hGE8V4vpGtkVWMVKi5QeBo1CiiATQQbrOuuH11enut0NES+NbX36iVU+lEqL+3&#10;M5fLsDTtMTmkPDFNkDyIuxXp8AQiifTK9j703OlT3/raO7/745+8+sJhjbKps+30/Hzuf//1e+UK&#10;AcMwR/RxopFKpRfm9/ZD+TJaAWBGZVLnkcqDp1O1Grq+tvmzX3545fp9kuIJJcJyLSpXUL2d/pGR&#10;XqdDG9rdXlmas5oser3WajUdOdQhEgFyCb+tzVdD68Uqi9YAmhDMze0FwwBBAWK5TKk3sTwhRlIS&#10;mYKk+Dabq73D94MfvtXVO2BzNjGgJF+pJ7O55Y3N6zfnLl+/vx/JPJtd+/yLG7/65Yf/9rNf/eyn&#10;//qP//gP9XrN7Xa4vJ6B0QFYIqABOhja29rcTCdSW2urJw4e/IMf/bi3owcngKVl7j6rrS26YGj/&#10;0qVr0Uitt9v83Jm+A0M9E6O9Ho/J5bNpDDJWUI9kNp4t3xoc6zxy/Ii/tWNnN5lMVjO5UqFQyuQK&#10;oXCijtACSFYt1xKJpEohcbrs2XyhXEEjkaRWrQJpEqQpp91BMwxNsdlsFsPqarVEIBIidUAAA3iD&#10;h9fFmxvZ1Y0wCIu7+2wUjWv0qkwhFQrt4I06TTIGjSWVriwt7BTyKFqhSnlSpxaDACWVCSwWC3fb&#10;CoLmioVULp8tVmoNoFrHQB5HhXkqqVwuEShEsACgtSq5Wi4j68TWynYqmhbxYLVcYTeZeRRbKRT5&#10;DKOUiHkAS+E0Vq+L+XwGIxmCNuhkMhEM0piOQwsWQJAGAADcFzUaQaVa4kOM0SQTSWGMJLhhUCpW&#10;KRpSqwRWs4Tleq5Slkl4LIEX0ulcOre1HZyZ2/jyynUcY3O5Eo8nAVghgTNKhX5/KwgDgN/tl4rk&#10;e6v7cr5CIdRkM+ViHhGJZEqFzqDT443f4qXJoAMgsEEyApkaQRmKAmGeQAQLhCK4VqvxAHBnc1cu&#10;l6vUKoFQzCGI2qBX69RyiaytrQ3DMASpKcQCmsMkvBEJ1bgYCgWQRqfFWGB9O1SoEQworSHU+kbm&#10;wcMFj9/O3VYmk7nsLgEkkYjkHpsrl0yJYf7hyQM0SXL7B5JgYrGYSABwuqiMILBIWMcxAGC0WllP&#10;XwtG1QmSkUl0Ilj3mw8+b+A05x9brPZKpaJV6fA6pwcka2trdawWTwTFYggESaWMXyvlabJhtVjN&#10;JuvS4lYskZLK1QqlPhxMZVIVCGbtTiMfAuu1BkWxICiem98qFEifp6NcoHigYnNjPxbPIPXG8vKa&#10;UCL3epoaKJnLFUiSZhlgdyfU0tQiEYoz6XgxF8WQElrN5vP7JFkYGelUKQXVYhoGWIVMQlFUOBRS&#10;KOQ0SVjMNrFAUy7SRr17ZzcqhsWjw2MD3f1fe+MiwPLf/80XZoOfZeU1FLZ7utu6RyGhdieUrDfw&#10;8ZEuv1Mtl4M1NLe5vfx0+ikDwSKZRqYylCpILJ4GQMbrNTY3m/g8fHtrsY7mK1UuxjGNTofhPLFE&#10;o9cZeTyIY/w4iRUr2dbu5sMnD504fdjX6hs+MHT46KGX3ni5d6Dra9/++sBIl8NptlvM5VJ5cGhA&#10;LBNXUNLp7UgmS8lkBa2zYrGiUMh39Tp8TbqXXuy5dTM2OtwtlghTmUgktItUi/lcIpkO6o1GASyU&#10;KiTtXe0ej+fZs51Hj56kkplIKFzIpFmsLhX9tqq3NnKVYqmBNUCQbzRYNza2ODF86NBRgUi4G9xX&#10;q9Uet2Okv0+v0UrFwtXlRZ1W6bSa5GKuSAnONS+XS1UERVCSpgQcfzLpTQ/vPgYBHtexGp1CoVAJ&#10;hVKWAkUCDihQq9Pa1t48NNT7tbefP33yqNWktBhktXLa5TFmCnsmp9TTqtfbxBaPQaZXgTye2WI5&#10;fOTA5IFhu8tCsRRGsXuRTKaMPp1fWd3cWZhfOXPyFAfOe6G99z+++b/++n9fv3338dRTLuOvvvJa&#10;qVip1urJZLpRJ8OhaDZTjETiLpfbZNQzDEMzpEIhYyGeXKYmGrTV5CjlKv/tv/05xBdYnPZ8uTQ2&#10;Mao3GhKp7AcffrG4vtXU1o426t4mb3tfi8vvVOqMSp3hxp3FzZ3q8kZUZbALBXKVSlJFWJ3WyLXz&#10;xtbe5avX5UrVoycL1248TefyP/vZx/6Av1KucYTv0eNnH3z40WdfXNZrzKUcevWrNQiQ8SC5Xm90&#10;uAz70RW71+L0Ox12QKtVc2dGSrRJoS4lsgAOaNTmP/6jPzaZ9H/25//j6rWFvgFDU4vJYJKcv3gq&#10;mc9HU7V0Ku8wuQPuDrnUaNKrzSYnxOp2N3Nri/FoOLS0uP2zf730xRePcVJh93Q63E0Oh1MhF29u&#10;L42PdctlgsX5zcWFvSa/YHLcWSlWRbAgm86mkiGvx5HL5W/cvCsUyQeGx7VGy87+3ubO5t37N1rb&#10;PBRdcfu0x44P/Ml/eXP0QFtrl0euEXLvsr6x+OFvfv3Tf/6n9vaWze2VI0eG1BpBs98W3l8vZKIn&#10;j3UenOg7fmxIoYJ0BqFWL1Dr+EabyOiQhaOrNrvu4sWzAb/+L//P+0Ixm0nFEokEjtN2m9dmduN1&#10;prm1s1QBiuVsKhFLpnP/8s+/KBRKPAHPYNZ2dHf5fa0Ou29i8sjNO/fqSO2li2eUathi1XB5393Z&#10;j0VTPV0jIpEeAiR7O7stzX6pXPlkapakGrF4bOrZXDzJcrNsdmEjm0c2t4MkjidSIYhf9zZbAy2B&#10;46dOfeu73+rv6xnu65XAwsmJw2+9/q3gbmx1aYMlqKGBPr/P/9EHHyRjyWQ8LpeJIvHo9t5moVYQ&#10;yEQVtAHxAIzAM/mGWuuSKKzbwfT8SmRmduX99z+8duPO6vpuKlVraR9e34rNLay1tXdrdIbWto4L&#10;p09fOH2SB9LJROy9935z48adK19defDg0db2fiKVHhsf/Xf/7o85LvLFpcsOl3vy6OEz588o1PLd&#10;YCgeS0vlynQmo1WJivlIaH9bJIA4bVguZcLBvXQqOj7UW8qnrnz1JUesT5045rTZeQDw+OHs3s42&#10;S7GTB460tLTpdca9vb0H929dOH+awxOj2SKQqBQ689zSMk4SvT2cBNBjjSrWqPX0GiYnJ1Rqw9Sz&#10;/VwmGw3tNHusHrs2FdkrpYO50K5LI/7Gy+c6fGa3WdXfbpdCOA+vGWRylVjY4nE1ue0A3nj9hYsd&#10;Hjtdzgw2O186ccirletF/IDLaTWYWjr6hHyZRKx479fvby2v8BgglUw2CNzn8+l0us6ejuGJ0fae&#10;3ub27pHJI0OjR4ZGJtqaOrq6+4fGDj735neef+t7z118pbtnoLmtx9vUFujo6Ojt5twNpVKOU1Qo&#10;Eub8CLPDMn5obHxyFASIR3eu9nU2HT0w2tHqOX5ovMXv7ulo+8abr/nt5r4WL1nOrUzPrS8sbyys&#10;hDcTApYc7GxiGyWbXqKACKBefHDr2pOHD50O4/MXz549dyIU2oMA6tDhg2arvbdvCKMYbjvw+htj&#10;Rw8fuHjx/NnTpz1uv8Xs4CjWl1/cr1RKAAAVssjOVvLqV3PrSyWt0iISqoKh2IPHz97/6JMrN25/&#10;8vn1m3emtnZj2+G4SmuOZ0v7e7lyiRYKRPs7u16vTWsAPvvk0vzSokSrL9MQBkkURrvT5fyDn/wA&#10;q+Y+/83PU6Edq1Y+2NHa7HYeGp0Y6O7N53IIgubz+WtXr/3qF18Ew6WdHQ5KU9U6s72XnJnblIil&#10;AhaYGHT1dw+3tfa1NZvQKprPlUFInMrlYaGwOeDnGqFRrdWKZYAFAB7EF0jW1rdjqZxUqYGePHi2&#10;vri+OrNg1bnPnf3xvfuRjz97QHEUlCEZrCYRwBjaQKpVjRrQG8Bqg9wMBcUakb/V6/T6tkNxnBKS&#10;FN/ja1drDVWk1Nwl+tP/8YZSQe6szbYG9C1Nmly6sr6xk86XMoWSSqvo7vQ3eQP1SgNFaYUUFovg&#10;QgbPZui+vk63r11jtjMyFaRSkyxDkhhB4BRNajVyWMDHSObhk/m//dv3Ln/1QKlUnj174rVXjr/+&#10;+qsnzp/pG5/gy1XRbHVlJ1rGQJXWsrod+/nHV/7oT//PzSezgEBitjtcPj8kls8trZp06nI2kQpG&#10;Ht+bm5nL3ryzR6DA8YMnFTJLwN/6/LnjB4cGkHyCR6IgWdeoZCiBZJFMoN3pCGh5SipZiV+78+DR&#10;441MgfnqeoYkRRQlwjBeqUw4HM0AJLVZPEKeQCiEG3g9hyLpMiCRaiQCVaOCS2Cx0WCqFMogTWcS&#10;NYAkpGIRBEFCIVCvAfH9zOUP5+9fq4WCDANoeaBkezfJCCBYIuju78Zx3O8JqFXmxZVUsQbKJIZy&#10;EQAhbgiJFFJIKuQJRbLZhTWlVs0KhXUG5kvVOAWQNF1DGhBAm7RKEU2ZpdKz4wecKr1BouKzcG97&#10;73BPz5HRsVfOnOvw+AbaO/paWlsCvpamQE9vx8TkwORY/5GJiS6ugzsGT4xzDs6Bo8NDTU5rpVAi&#10;66RMLBbweTqtorXFJRFDJIXDQnmmhIiUvJ1oIlerVBtEi89nM2glQm7LDwpg0Gw2v/r619u6+s02&#10;S73BgoAQZCVivpLHyhqIUCm1HD1w7NzxYxy/08l0UlAa2048uHq7w99ssxtJsqGQyiUCmYwLqFou&#10;EvMJmgDFAo6I2FyWYrEO8ZhiKScQ8QZG+yt1NFMs5YvVaDwNQXylSksyJMCDanVkY2MD4rFuj8Wo&#10;F8C8ek9HYLDfFPDbEql4IlfOVYFskaoiAAiCGMaqlCKSBKKxGAASNM2kkrlCtqSR6jAU5xSaWMTH&#10;62WVUlwqJvxNVo7NgBBiMEib2l0Uj8JZQmdSMUC9ihbqBCISC+xGu5gvsVrtTS0duSLGg6VyqRhF&#10;CiSO72xtJVNRAKQ0aklLk83nVkmEpF4npwhcpVCk01l/S7PF4a+g9G4wQzACnAYr9VqhVKQZgVpj&#10;QXGMAHGZWipTKjibAj3wPAAAEABJREFURyExV0psJoP4/K7p2YelUt6gMZAki1Ybeq3ObDDSNKCQ&#10;63IFmntZnAexYsGz+dkGjrr91mI1cfXmpXBwH6JZtFIm63UeCHjdPrRaD3ibOdFSR+o4SmZStUqJ&#10;rlYIASuKbCQSO0mmAWmVxkQq29E9bHf37oSr+Rpvbim4tl7AUDa6F+WxABdDLoKdfR0Ony2TL5As&#10;BArFvtY2nUWP4BWIjxcL8Vh0P5uM8QHuccavv/VSV0fbfiy7uhlH62y+gBRr7L++++leIr6wtZxF&#10;SjObK5uhSAltzMwtfPrh+w00vTR7o1AIhsMrezuLcing9Ru9Tc6tUETvaDl46i2MMqyuoZx1295h&#10;cbl4dWydm5EdLdDSwpLJoHG7LAaLXi4X2xy67q6WtdUlgks/QyTjYZDHb+9wt3Z1gnzKYVXpFWBv&#10;kxmqZXlM4/jxdplaVarVW1rbOfkRj2/vbC9TDJ1MpqVSIdYoo7VyHS0X0tHpJw+5QkqnIyRRyeWi&#10;BF6oInmCIA06RybHfvDx3fuP5nUGy8jIiEalMmmNTqu7XM4XSnmNWgfDcg5qbtydee/jW4+eraNI&#10;o1GtsBjOkA2CRLRGib/f0H/cVwFCGjucqiZ6Bnq6B4bOX3ihVsUgPtze1oQ0ahjDuze9NrMSTRXJ&#10;je2ozxsQ8KDTJ4/r7Sa1XXR/oTi1toXQzJETJy1WO0FQAlh87OgJr8fP48EQBAsEAorCOZIX3w/y&#10;KA6bSU72c7BGITiSL4IMWGlQCu4FHKbjJw/k8plqtdoSaP7B975/7szZ+fnZ5ZUliqVUGg0AwXcf&#10;zn119REs4mn14joGIFU8FIoQBCcHgOmp2e3lFRJB7FaLWq32eF0UAwiFwsnJvvnpleBOlCLAjc0C&#10;AcKQSH799v1iCSMaQCpG6tUtdYQ3P7flCxgYGGMFhN2j4hTgwsxjj02TjuW1cqNaDjhtphvXv+Qs&#10;dqtDNH5YfuR0XwVPhRNbmUJiaLyf5QNc/N3ell+899XjZ0vPXzz54oUj+VRuuG/wjRf7jh/pEkoZ&#10;Z8CdyDF/9dc3Hz7cScTrBImtrk0jeGZ2cWltbWNirFMIASN9valQ0mPxkjjV29061N2ZiiYX5xLt&#10;Tad6e1+Ym0tdufLo4dOpKo6wMPXxx7806kUsmT16pLOtXSNT4k9nb9SpitGh5gvISGjj1OExtUo2&#10;MNAdiW6hjfTJM+MnTo2dPD3mC5gePr00NNbs8apIpqizKjbD69fvTqfyQZ9fSzOF4M72m6+/9a1v&#10;Hw/HwhRLCEW8tZUll93hdPnd/sDj6ScqHSASMCIRP50rSVT6azcfrK9tL81Nr6/MFfPpcGQv0OYz&#10;WjWvvHjOYdVqlcJyIbW+vKlTWd3Ojkgw/+zZBkXwI6HgytKsx9uk1Zm8fo/La80VkL19oFAB94LF&#10;RKyUT+IKucrpdKRLEYQozS4t3Lx7u1YviiTM+trjSj5WSGfXF9dePHvRrDNwSZ9+OlfLN9KxSjiS&#10;NVrd9x9PCyTc6Qxruzs37t/iiYFXXhlC0PLT6eo//+reTpbEBNoKCvT2Hfjet7577vhxl8MPirT/&#10;8t71xd0CKFI/fLqUzOGffHGzUKokU3GdVsGD4Nt3I8UqTyTSf/rp9ZWN6E9//t6lS1+sLi8ODY+G&#10;Y7m/+adffnzpVqCr88jpUw2STWbL4WiSB/I1KoVBrUQqLEDjGiXc2eGRKeByMZNOBYv5JEDUd9eX&#10;HCbd269d+A9//K3f+f5zJqMqHNxdnH2CIUW5CBjqaRnp63j29KFIoWb5kuGx4TpSpVimXCldOHu0&#10;o9mdiscDPs+pY4cT8SgLCq12DVKq8GlibWHq4okDr58bbTZKz0/0utRyGC3ZFPDZsb6DHc0nugbG&#10;fF3HB0fPHjjAsQ2P09QUcHBgeGiiu81tBvJ5OUZKSUoBizZXttQqI0ABRIP42c9+LpUrFWp1LJsx&#10;NHeMv/MDx+GLRm+/0OAWW72atj5DW4/EHVC2tsksXoU1IDE4Ne1DgM4LaJ2gztZ09FT/i6+0nLrQ&#10;cualwPHnJl5+48jF5y+8/OLRC6cOXzx19IXTIoOkwatnSslIKhiNbWcy+2sLT1bnnxLFspKBsju7&#10;bWZdt0353EQfkkl3eLzvvHzqzRcGDvS3GhS8A/2uQ/1uj1GgETG7m4tYHVicmdnd2rZanONjh7we&#10;F4Vjqxvrs0vrM3O7FCWRieUbKwt3blwv5rIWrRqi8HMnj3e16pQCcXovXYkWuz3d3/na66eOj8Kg&#10;dHl+MxbN5DIVDOcl0vVMhXq6lg9mckvbW9uRPRaA3v/Nl9Uy5fM2E3jN61A9f67N6pI2dzbFC9m7&#10;jx9/fuNaGUEBAoxs7va2+RrV9EC3Vy0XBbf3l2bWLQZPe1M/jxbtbARhUNLe2mE2ge1+4Zsv9HW3&#10;uGo1YGWzuhEiw1H0zIketRiMx6McbkRi6bWN4BeXnxYRQQGl51dWtErF6UMTLENUUVTAob9cGUlk&#10;pUpdINCqUWqg2YX5J0+fNgfaD02e/ad//uTho02iwUpFEoihRAKYwlmnzX3u5NlXnn/x3KkzRw71&#10;9A820QCWykRL1dL03BoFSsw2XzAUrdRSXb2mH/7wpcXFW4tLSwcPdXV1ODpaHW6X0uWwFYq1crWu&#10;UiuS6TDXbza74evvvPjGmy8NdrcBRGO4d6iva4BjVIuLi6srq5FwBGsgfIAVw2A0kojFOeMwOPVs&#10;3mSxa41GkCecX155/Gx6dXNnNxT+1fsfFUpliVgMC/kOZ4AFBKvru9v7+wQLmGymO3fX/+7v//nD&#10;Dz4GAECqkKq1coVcGA3vX/rqikRhogH98gYFCoBbt69BAI/F2acP7qWj+/1tzV67SQCQPJZIZSIS&#10;GZytpEge5WnxiTWazWilgDF8qam5xbSyEgcZbUvLxOuv/eS5577udXeIYblRb1KrFNzCAxYI7E59&#10;U1NArzH4XT6TzvLs2QwDAi6Xs6PNUkcIEKBwAiUxwGpW4hiYT5E4CqCIOBquFUt1s1mu1yoaWAMA&#10;KKPBsLS2vby2B4tkkWhOKpEpFIBACDAs5nM61VIVgZB4g/D7A/v7IZ3BJpfrxELY43B2tLo7WwP9&#10;3W2vvPDcj7//rWNHJjkzg3OdmwLNBoOZG89KpfrZzFw4GlOqdZyhKxUrxGKxwWS0WCwum92kN9A0&#10;v6mlS8F95GKH3QgxpJAPGXVaAsWqOcKq05nUahxlIJqmSFoqVXJYIJLwBTBMEQBWrwM0SWCAQa99&#10;/sJzep2xWmtwQ9obaBnoH/T4Axy5sNq9TneTP9CmVGhJHJdJpBKJPJ3NAAADQaRIxM7MPCRwlCCI&#10;QrVWRlGJWMpSLFIqqcRirIpwNLdcLLidai7F+WKpjDRmFpfqJE7SAE5yBD0glsrDkXS1VA4Hc4l4&#10;BgJhmVwhkkgcTodSJifwRmtboIoWueGE0RRBARBPVkdZASyzWnRqjdLhkCuUPJ1ebjIrC8WyxWxh&#10;AEih0Mhlco1a83T6KUni9TpSKuf7B7wSEb9RL/n9NpIsC/lcdis6Pfc0odPh5OKMN7DV5RWAxy8U&#10;q3y+Khorrqxv7OztORwOk9Gk0Si4DY/PY25tcQe89pZm9+BQb4PAFxeW1So9SbN1goxGUwTJgrC0&#10;VierNbK5vUelMXxx6RIHYTyhQCSTU9yiQ24o5dDtnQhGMCiG6HRqkUjk9vjGR8ZPHDsuguHNtfUm&#10;n8eoN6wsrvF4gjraUChl3NPzhRRXjRSD1yqFSGjXZtI3eT3ZTJIPARazGalh5RKeTVenny1wV+F1&#10;Qi4Ud7V3hELxRKI0NbWeTFWlCoNMoZmaXSyiOE8gS6bKvkDXkUMT/X3DNA3QLA8jcJevKZLMGS0u&#10;iULNE0n1ZifLE2I0ma9Ut/aCJqvb423h7C6lStrCrao1gkh4u4HTKp1ZLldube0Ew/HXvvbNnVj8&#10;zuMnqUphY38XlLDru+vtnb3HT5wxGoyxWOTu/fulakWhUORyuUf3H0VDCQKHMIy3t5eABeoDk6cP&#10;jB9xOG0cabCaRVg9ev7s+O4OkOROZbDHY+l8vphOJAvZQjZTnJ+ZD+/tOi22va2ISmVob2laX1vN&#10;JtNDvf0us+HerWtNfr/ZYmNYEdKgpTKp1aJFkVw+E46HQzyWwZCKUADMTj+J7IXu3rrz9PHjxfkF&#10;hqJnZ+c4WVnK5ahGQyoSJ9N5nkAtV9rTeWJhYffOjUfVcm14pP/y1U+nZqfUOi2X8mql4XB4/O4m&#10;i8Wxvb17584dAmuoFHKZUKBSyAiWJGF2LxO+O/3o5qP766EoQpLFYpHAcJVCAYOgw2rq7e7AScJk&#10;c5gcfgd3H7vDaDF7PV6KwAwGzdvvvH34aDuXPofL2dvfV6kiHNNKZ3KxaKpexxkaUqk0fJ4wEGjW&#10;6/XRaKRYrGAYVkfrqWi8UuCmQVEiFdfq7I1bN2so8mx2LhiOdnT2cSpufmHt3v3HWp2hUcc+/s1n&#10;H/z6N7tbe7tbQYbmWgHi2lwmhXt6etK5rFAo9AXcDqfXYneo1eq+7p7xkbGO5tbzZ4/zeGAiEbOY&#10;jCxFkA1kZNDrtNu5ltebHf39B/v6Rp8+2fnpv3x57epKX69jdLwfEkIsCPBZxmEx7+/uxePFy1du&#10;pVMFHgCsLM3ptEqaQju7m/qHeoslFKlRColqa32DogiTSQbz+alkWqe1+ANtkcT+4sr83MySTKY+&#10;dvSATivSW+QNsvDGm8873PKPP5m7e3em0QD0JrPFoXvz7RMvv/ScVCSFBYBKLYF5rFwqcdrdpQKK&#10;E7Dd1vGHv/snJ4+/DBCyWolBa8R+MBqOxs+eu3DxwnkcqYRCG/lchMIrYjGj18kEQiaVT+bKqedf&#10;OC2WQvlc1GxS8wUsSSFLK0/zxajDpVtYehyNkatr89lc2u50JLNpEOYPDzdxUKPVyD1Oy+rSViKy&#10;393R1dTSuraZGZ8YHezvezb1ZHtv6/GjRxBATo4O9nS3c2XU1ORvbmvt6emWyaUBn//hnTs40dDo&#10;lR99+mFTqzedDa1vzookgFgmzBeykXhiYWltenaxraOvVGl0d3eZjMZsNt3e3prMpLkZp9KoW1rh&#10;3R1WqTBaLXaKBVKZrEguUer0Boe5Vgdwonbp2ic3b19aXZkJ7W5+8elnz57NRcKJ9389Hw2n9Vq1&#10;CBZ9/lkwnsghDWJrZ4/DZU+gpbm90+r1ipQ8ECIHB7r6RwKLm8lPrk6vbhfyFeDdjy799d//w8zK&#10;/Mzys19/MnflYXx+M2Ry2ZOF4qOpZ5s78XsPHyVTCbxRl3IfDXD11pON3URn/3hbz6DJ5oxEwiqV&#10;Gqtj3/zmt6VSxf7+/q9+9bPrN67w+eCxE8fFUsm1mze294Nag7GpSXH82KhMAZbKcQ7hT54+2Nbh&#10;bW/3njw+MTHexxBVIVv3OzQ9Ld7etpa2Jq/f7eCUW5PX5bBZQsGwWKJc39xtbmmTi6Tc8IJhXm93&#10;m1wISWGmvcnpcxiRfKzVY8pqBuIAABAASURBVDaqRV6HwWMz8imi3edTwNALJ49MDnYeGR3SiGGj&#10;RjI52N0T8E509fb4Wvpb2pFswajRedyewYGB0TPHlHLh9a8+LGX3xTysUU1KBBRVL+k0yp2t7c2F&#10;VQRp/HbotrUxLECwgNPlB0C4vr8X3t+WCGCAARqJJJJIoolwNbSF5CJIPlqI74Se3Ny/d2X2s/eW&#10;7l/Zvn+ltD5X21uubK9nNlZ/K74r5Xw6qZTILDa7TCIaHx54+/vf4H5efunC5MGxjo7m3v72V195&#10;/ujhwx6nRylTNmrI7vpSJR9z2fXc23a0BkZ6u48cHD197MAPv/HmofG+njb/ySPj//4n3//rP//x&#10;6WMHU5G96UcP8um4XCoRS4RIrXLn5vKNyzO/+dX7seC+1WyplrGl+a1Ln18LeFqzqbxcouIWBd94&#10;862LZ16M7YUXnz17ePfp08dPEvFUFalxmoUP8nvaOttbWs+eHJYolC6f1+XxqNWawd4Rj91n1Vto&#10;CshlSxxvcdjt3GQJ7ldxApfLBDyQxTH2zt3pDz+74mlrMzmdT+amP7o8/fn1x3/9Dz//x5+9e+zs&#10;8//xP//Z195858XnXjh46OjYgQmtVo1Wa5VyrVoFPDbRhbMD3a1utULQ0tLELQdkEriOIrs7IYaB&#10;KQbIF8vXr99gAbKnq10MASqZlGhw/gsfJ+lsJp9IpKEzF0/+5d/9b0dT85/91f/Z3I82CFyvlEMY&#10;QmINndYE8cQP7j57/2efbsytZUMpkGAcRjN3o2afLZOO8AQyo625RoCZSkahp84+N7C7t3n7bvYH&#10;v3PU6uQnUhsomnHZFFazKpch52aXLRbL+YunJo72jx/p24+vlcqhr79+4iffeTG6M3/32qdmg8Kg&#10;lcr4gF2vVkokIEXo1TK7VWQyy6OJfYgP7u6HIonMfiw5s5zDQOGzlfBvPr2XzRTj0QhAIK88f47L&#10;XHA/rNbI3nj9+e5uDw+sH53oODA4plOp0UrRqJYeHO/TaIUIjSotzieL23cfrcAi4Pj5nr144ec/&#10;v7Kxstnf1STmk8VsCq+VWRwBSWRysFci4BXLZZLhh2Plx3NrIoMIE/FLdWh47OK509/taD114sh3&#10;Th77pkbV6nV1lYqoWCDMJpIgxRg0SoVcWChnSLbR1zcggEXFMq7S6FiW1eu1eoMYhGiQJpQKgAcL&#10;qpU6D+LXa8Dycp6rq1yhaDRoVFJ+wGUw6rWVeqOAsQtb4WwZaeAEXwRotLzmFrXDbgRomKqDNJcG&#10;hPSYHVilBhCMQWV8/tiZIc4hbPZZLdp6vZrKxqZXnv78o58/Wnz6ZHHmyq0bV2/euvNk+hefXloM&#10;Jma3o//4yytX7jy692j28pW712/e//iTL69dvrazuffFVzd+/ZuPnixMJfORciXvctpfe/3Nc+cu&#10;fO31t3/y3a+9dOqMx2j83tsvjvb2m9QGgGArpWIDpQiUFPEADh1sNserL5x59YVXhBJFb98ISPOE&#10;sEQulkukklgivrW/8//XYBsrqwuXrn71m48+T2ZTl+/cvD0zVQFQc5PM3qrsHvK1cuJHZ0YZOlYs&#10;M3wZN1PVQoUchG1agxwWmTVKpVQsVyqyRSRTwtO5htZg0ZsNGIEn06lYNKHXK9EyZdHJ0hGmVCDK&#10;Nerh0/n9UKmQayTjqWBot8FJDLauUorEMFCr1MgGXS1TICA2GBWwiNTp5aFwVCjBB4cd67srAqlE&#10;rtZYXR6hTEJzKeScSAlHYkXlak2nNtaKdQ4le1ssJhmgEdGVSoybMdxT5GINR+ii0ZCc84Ehweri&#10;Xj6DqVT24fEj4XhKKhN73Sbdb9vYQVMohwscpmztbirVKovNUyxh+XyZk2QylUwsE6uUaplML5XY&#10;b96Y4faSvQPdnNG+vbuP1LBqtZ5MZJ1Oj81mIykinU7XavVEJMWRCQ41bt26FY/HRWKBVCjAEaRe&#10;ypnUCp/dxmOpjla3QSuRwEIeAagkQrtZuzw/k88kURTZ3ttdWl5u1EnutIlEbXD4wPj4mNOhh3nk&#10;1uYKydKjJ85994//5M1v/aSnf7KM0+lSfml9fmSi/xvf+LpSJneYzWMjIzq9eTsc3YvGY5niTqiU&#10;yGB9IwdokM+HFVqjo1hpONzNkMCUKYKPZ9dpntigt3DpYVkOXnlKjcxgMlmsxr7+rrW15Wwh/9pb&#10;3/C1d++EowheU2l59x9e++izL3f2MmgdsLla+ULVzl5qZz+F1fk2XaCveUzB12NlnCIIh82wsjyV&#10;ySaKBUQm1SAIAvIaIJT71rd8i/P1G9cWGigvES+I+AqqATG4kCUFGrm6lC2LYbUEVq/NL433ciAx&#10;kIpWVlb3Rg8czeXLly/fBQA5lygUrcB8AseLSC2rlQiLibiQoWqZbCaeDu+HkUq9ydcaD6d3t6Ph&#10;SC6TLjMoqxbK0+nE2vZ6tpDhi+RmS1c6DW6tZwxqC00Xfa16tUG1srHJgwQEilXz2SMTIxad/PiR&#10;sbHRPgCkQvu7DMMiNYwFBNkivbKZp/lmgqcXq4xbe1GQocPbm7l4vJhKQhThtJncTuvo6DDHd69e&#10;vzn7bCqVjO9FQo+fPq0UMjMP7jXZHU12d1dbB2cBgCyfm1j37j6amZmroziKNhYXV2/dfvDzX73/&#10;y/c/olnQYrVBfAEDQkijLhDwdDqNEAZGRpoxCuO8ye6+kckjx5/MrfzJn/31L967ilMwQYLHjhz/&#10;/R//+J3Xvv7S+edfunD6pedOfvPrL42P9Y6MdDe1eZ0ee6lWhWBxAcGu3ZuqYnSulEsmgtViFgbo&#10;c2dO9XS1yaR8v8fU0+F448XjFhXsd1hZVrC8GZ2e20ZR+MmzQjQOyBSqveD++kY4FinoJUYZKFWr&#10;9HwRr4Yz2+E8wAN4PGZ1dTGXy/T0dikVxg9/PfXlB0uTA6cP9B/gmIRCJp2bmdVrNTIO9yG6gqEt&#10;fT0NEHwyPVdBsXwpd+rUiNMh4PNTZ073m01APEFsbhdCkaLNbmIZtMXbzDU7IACqZMlkV5ht6r2d&#10;/eBePlcWy9StzYEBISt4eOt2Jhbe2toe6B+3WQKffXR5a3Ujn8udOnG6KdBu1FvwGmE1am1WYzKT&#10;OP3c2TtPb957fA3HygopXyRgEqn9YGjVZJXv7i9v79Tb2sQ3r68VstTmWmp7O6uUm8WwZnMp+OzB&#10;/PzMrtUCN/md7/3qXavR/ud/9sc+t4/CMSlXzUppPp8Q80CVRLi1vBba3bl16ypJVBwu/euvvQgy&#10;ICfY/E2+GncUBjVY1Aar1OpS74W3N7ZXAQEdSQVvPwjJ1Eq5QlOuYJ9fWs4UixCACASEUCwtV9BS&#10;OTky0vvc2b54LKk1q3Q2wfpujGRhrcnNaa2LLwy7/TpIQG3trSmVco65mvQmjrV89uU1BgLOnT7k&#10;dTumZqakCqC7r5erMZWGe0otVyiHI6mt/bC/tePJ04WlpWWBDBybbHGZ+BANgCIeX6Wr8Hihclpm&#10;hV78uvmbP2iT6QBagLb0uvztbp4Q2I2UE5lMNBrO5pJ8kXBlN/+bS9eXd8NGh6OK420dvSuLK0i1&#10;/N4vf+Yy6V6+cOqH334nGtr6+b+9l81EJRJB79Dgeii1HkkDsODNb7zxV3/zP3////nxkSNDHIYY&#10;HdrO/harS2+1akisvLM2/+TW1Z3FabUYdltMYh6Pg9xcrrCxFVreDD6ZXVlf2/7lv/26nCtKeHA5&#10;U/npP/20ms+4zZpjY10T/b7BDjddizaKq8Pdlv5WV4vLbdPZAAzKRuI6zpPTK3PFjNdnb+tsIXEm&#10;nciKRSI1xzd1hq7RCZurSWj3AFp9oMnv85o6Op2+Touv0+Rq0vIEqFYpXFtcePjg0dNHT1msPtDZ&#10;fvzMmQNHT9BIo7owh4SWkO3phS9/c/+nf7d06aOZD3+x9uX7kYdfrt7+9fz1n4anP6ts38nOfShI&#10;PCrOfhZ99OHq1Z8+fvcvH//yL+7+61+89xd/+uE///3q42d78ytPPr2WXNlOr2+mZ2YKu5skjioU&#10;ikBza1t3FxdqV29v0+EjvUdOHTn3wsWX3zh+5sQrb52PZfcqaB0nAAzDNjfXnjyZKeVqXOohgCFK&#10;WTITg/GCRQG12LW5yO7Uwwcqhezb33jtD3506hsvD/W1OFeXdz/48Ms6DjdwyeJc6E/+43vr6xG9&#10;wcnBMqfM3/vNB8HgfnAr2ORRScU8Dm2i2aTOoleLBBBW5Rgfi+fkElG5VBWLBdlMkqyWZTxBMpLa&#10;Xot++dXK5ka6mK5U0ty4BMb6Wtq9BpgltvZT89s5vqFpLlwOo4zY5Rk803b662c9Az0rsczbP/4P&#10;Nx48ARjwg/c+5mDw2t3ZaIoQS01SCfwf/uDFNy4eHOl25TPhvt5uu9XGKZyxEY6rOWRitlbKSkCA&#10;sx3UZu2j2WcgS7/1ygsasZCq14WwQCAQyWQyuVwODY0dvPdo6l9/+atKHaEgEuJTJFZAymmsUUvE&#10;gsVC3u9xD/Y1kQ1kYX5++vFycG9DIKDb253DQx3NLQGJXJQq7Jqc/PZ+NQVkStXS7/3eie2dyC9/&#10;/USh1XHqYi8Yczqc584eGR2dUMgFicTe4srcwtqsUEYtrEz98hf/F6AaA719bS3NMgE73Nty/tQk&#10;Z/VBENSgqM7OthdfuNA/0MP5mxjOqtXy73z35ZdePfHCC2M+n08gAKRSoLeTuxD0uB0USS8urZVq&#10;dYFIvLu7u7G6JoalhQKWLRDdvQdxWhiLZ+8+eFhCqg6Pp3/0kMniD+1jxTxAkMjomFEkAL7zzddV&#10;Ku2duzvXb2xfu7ESj9UhVrO9FW+gIEOKaVoK83UMoOQou8PbdeDYC76mgSZ/H8TKHY721bXQ7dv3&#10;q1WE40B0A7GaTXqdolEvSSVgpZKSiPjVanV+aVUoEwBCOJaOL62uImhDLhEY9Eo+D9jeyhVKdQCA&#10;uMJlWcDn7wJ5EoYByHpdr5bvR3b5MqFYpsBotlYDNFophiFWp1ks5en0GoqhufoI7ewNDw4Gg0EG&#10;AHgiwdrmxp1bt65e+vLhg7uhyM6jqYd7ka2FjflMJW1w2xgYqjXqCq2aBHiFGrYfLlTqOIdrAMTn&#10;wQKWJyAAHgPxcRxXazQShRJj6Xwlv7W/t7C4/O5vvvrbf/jHjz/75KurX66tL+2HQjKFzGA0tLU3&#10;nTx+8MUXT3332y99+5tn3nj5xB/+zndee+EFpVyFNRobW5vRSGRmdubO3bvVarneqMaTsUKpUEGq&#10;yUw2W8ikcmlYDDR32JPFTDqXr6FAc4/O2aTB6HKuEItF9yCQxrC60WyqNfCNzSBSrsOQgA+A9VIl&#10;E80CDFupNda387uhEgMKaxjNVYLR6pYrDWKpAgR4UhkIMpBWK2JYuE6w3HQBITIUiqiUpNslSyUj&#10;KrUCBEGHw6XT6YVCMY8nWFuLlctlhqEaGIbhwPbOplAEG80amYJHg6Q/4N4P7lqt1tB+tFgsi0QS&#10;BKnniyWZjJ9PxzjTpcmn9bgNfAEHdb6SAAAQAElEQVTL8XWWk30gv5jLc7LbYjERBKYz6NVaIwDy&#10;v/rqikotkyuEAZ/LYbdi9cbG6sbG6u7c7FImV2Z5fJFMxqXYYNIDIKE3KH1+R2dXayadEQkVPm87&#10;JBRxnVIql3Cc5E6r4fBbrWjgKACBmWw+HisALNTaFkhnojNzT8QikGVJGIZznPsl4HGTtVoprG8E&#10;L126E0sm1VqtQWtoa2m32+0MgGNs6dMrn23sruULpbsP1nh85eUrd4ulxm4w+eDRDNEgmpuahHyR&#10;RCI12/Xzi9Mff/LZ8uoaDwKOHhnv6WlKJoM0U+/p6eIMqo8/v1KuccfD6xhD0+Drr7zR1tYxPfMk&#10;kQw5PbaA39/e3uV0BJoDPQfGTo4OTZ46fsZkshtNTn+go7Or/+iRI0cPH9SoZVaz4c23Xr179yYX&#10;hJHhfq4keDDdIAueJpNEwguFg6lUmjOwkQYK8qBwNI7WCKLBTj2ec5icIkhYzue4S/gwnxM5hQJ+&#10;+9Yin6+hSZ5YCvoCtkOHOj7+aE+n8fMgPVkX4ShfCKtL+VomUUQrDblUr1WaJRJFuYS8/+uP52bX&#10;rXavQqmPxvL9A5OjoycYCs6lk7HoViq9p9ZKeBD98N79RCz5+NGzdDKztrYxw+10d/YJgpifnd/c&#10;WONsXiGPzmWi1VqZK2yuuiLR6Or61t37M/k8cuTokcdTD1CsLFUKQD6zt7fX3NzG1SdFkSKJZH19&#10;rVDMc/q/USdamrtm5tamphcIhr+1HeV+H9xLl8p4a1tXpVTmQ4BUzMkHcmluemn6ycljE5V8NLS3&#10;3t3uk0lhi1kTCe2Xi3mxQFgtFBZnZ1QKCcsSPAFI0jRXgVyDpJKZL7/86ssvrty59UCvN4IQ2BQI&#10;+JubGIAGGApDigyJVmt5PkwOjfV0dzX9zo++++JLrz19uvjnf/FPt24/SmVQlg+sb+6Ui8j66q7b&#10;4XNa3RK++OK5s0aNymLSj472PH/x+K9+/o9DfR08ENjf3596NrcVzs6tb1Vq1UIxx7D07vbW5vqa&#10;XCrRadQWi1GhkCTiQaKOmoyGbDb96Rd3y8UCAAAiPoDWAI3CxGdhGiUlkCwaSiCVRsDfyu12VGaL&#10;wigRyflag761o1OrN89OL1367AZZ5508djGfrZcKNW57qZIJDh4c2t5ZqSElvkCwub0bT6SVSiVS&#10;r3915XoNbSBocXKyv1YNCaDa2ePjOhXv9p3t9a0oxwZrVerRw9knj8NOj6iMptu7mj7/4tL+bsZo&#10;aOloO0Lgsru3Hj178jQS5mRG8eChcZVGdmB87OjkIYAGOaFerFTv3L937eotrUq7v71bKxVsFqve&#10;aBBKhUqdnA+TT6ZuGs3q8fGh7t4Oika1eslzz3NbVevzz09azPa25m69xqyVW3LRKkzKRgcPHj00&#10;5HRar9+4LBWLfvHTn089fppNZfxeL2fpBWPxto4Og1r95O6jgDcweeCIQW/Q6TTlUlbAo9PJRKlU&#10;W91chWDo2NFj2WxyfmGqjpSHh8c0Gj0I0aMTAyfPOFV6TTqXVajUg8NekqQ5RoFhWKC5NVusVpB6&#10;pVLZWt+dm05+9OnVju6BgaG2mbm52/embt1+sr+7QZFlg06+vx/kRgNPKFpcmZ84MKQxyFs6YK1B&#10;TVBIc4tr8rAVFoqfPJ7e3srgGJBM5JRq/V4ksrS2Mj7Wx0H65SvbLS2O733nDasFwBr0zn6eBBi1&#10;xVzFGwBEx2M7ShVQQSrLq+G94Pbhk6NHjve3d3bLlSqTxSZVyK0OMSgAu3q77j64z8VkdmHt6cxi&#10;Nl8RCuGHD5bikS21Snp48uCRQwPxWOQv/udfPXryzOPv5poLgviffvTx1NRUsVjo6Gy7eOHchXMn&#10;hwa7PG6rViN1u8w6rdJiMohFgkg4/OTR47mZZ7dv3EwnklyVnj3//Ntf/1ZPT5/b4SoVSiq54j/9&#10;vz/55tdfhnmsXCqSy3kuq6bVbb148vB/+A+/f+HkAZtJB7FALpEhUSIaDj94eG97Z0utkUfDoWQo&#10;JAQYiCIy8djG6orFZNpaXFxZWiDisZ0rlxZnn3D+ulIjK9QqDB+mIQbB0VA0yJ0BFko93qbhofH9&#10;vcjTqcXrl29f/urm9as31heW6tVKOVtmKRAgeAABiHkykORLYbFYKOTQrVbMy2Aej6ybVDKzXKQT&#10;AlohwFbzYrrOllONbHxtbur6l19Gd3cf37px//Jna1P35+/fuPnFBz/7h7/6+P1/XZh6kk0mkVSy&#10;yDkOdUQoldZqtdnpKQhAz56aePL4Xr6Q0+v17e0daq7lVPIyN/xzqXwyJgLoXm590RFo9zskAh7D&#10;MIVctpgMjvU0vfbc8f/0B9/7t//7p//zT/99Z5Nfr5QdHBz68bcuqIWyz96/809/96tsMj0x3GdQ&#10;C8+f7X/r9YsT4wNKlVxvUHOs7O3XX+nwOd0ObVuL+8KFM16vFxYJA36fyaSdGB4QQYJyoZpPAWvL&#10;uwadUS4Rjo96An51vrBRqkUSuX2MR06tLkYK2d9cvp9DKowInluex2hyeGKkq9eDUcj07DOKYRkI&#10;3g5Voqnyex9eFYikXPtQBGLSqaUiicVi3llfgyGGz6NGhzp8bnOzz+KwaHRqOQ9kCxVgamY2Gg1P&#10;jIxwYacbjVq5hNURkYAP3XuwtLIeAvgwBDMiMU6SGbSR6e4NvP7iGamQpilu4wz29wWOHxs6eKh/&#10;eNyjVMNGi1gqa+j1UCKxmc6u6E3Zb/9oyGStG63w8PDQ/fsrP/vX3WgMuP94neZzo83UIAGn210p&#10;Z3Y3F5ByLh0vxONpu1tvckmESunC5u4//ct78Vj2hXMnR/uaDFrp0vLSXrxQZ/gITlSQ2tLK6vbe&#10;lkQG9PT4U8n97Y2l/e01ulF1mFWnDvd3+LVtAWshX71841EwU6RhmUCoyKRL01NBhcpZQoS7Ufxf&#10;37v+6eVnD2b2BVI7RvLDkfT01Mbi3IZZB5w45Fya3bWbzC883/lo6v5vPn9A8QGcD2yHgX97d+uj&#10;T9ejEVCvaXfa+vmAoVBm80Xm5LE3X335d53u7o2tyPTMokwuffbscaGSEUjotY1nHpvUY1Xw+JRU&#10;Lmxt8cIQxRKYXCrMpXPhSFmm0TS4pOGMSMrBkxwAKatBSxGAQg1gNCDlVKSCX8wDD+4uptO1dKYK&#10;wwKIB6BEVawQFUtVEQ8YHbRy6446gaAYilTKjUa1XCvUSdTd5DI7LFMLMxhApqu5RCGZzKPlGkYR&#10;NAsQZps2jxYkWnFLb6tCpYymEgyPrWNEaC9JNVitQsbigE4rVihFDaJRqDaypSoD8do7O5FGJVdN&#10;N4A6y+fACkZxHkYBkEygcWqFWn4wH5zaWH3/0lf/9Mt/u3bn8mdf/ttHv/lpPj0d33+okpBehy6b&#10;iu3v727u74ICGCNwiiIHx4b2onuheFAk5au1Ur1BodGI0TpusimsbjUtYDZ2w5UydxjA6zXw+Hip&#10;0IBYiCFREUQUUwmshiSTGQ6+cxW0VMUKpQqCIAoxTwIL84Wq2aYRSXmFSnVxKSgSq7NZFGvAcoWJ&#10;D0sZllcoVUEIJnCG+yGphtnE/sl/PvnyK21DfWqHEY5sRykaXNsKw3wRhRMKpaStzSKARQJY1qjj&#10;DrtGJrYkYkWYzxHfulhAaNRirFGzGPRatU4qUtRKKATBOQ6ItUqSIrl+crgt6WJq7OA4SdNyqWxz&#10;da1UrBZKpaXluUotwxNS1XquWit2d7UcPdyn0wlBEFpb219c3HvyJM4yEoFQk0iXE5n88uYyTlcV&#10;Clgm5en1YhBs3Lt3VSrhOe1mjrXshhLBaBIWSmUSMWekcf/f1tXMF0GZXKFWxQcGR5VKtVonIpmC&#10;WERy/ZRKlKvlUkd7e3NLk8dv3wqFVjez5boUkmggoeTqtbu7e9Hbd7dSpcTxV0fGz/sFKqiMogaz&#10;KZ1t1OqkSmumWGFLe7/L3bK2sufztrY1+e9cexct7bpdxs6OZrUMLmUjRDUFs7VoeBUACZXeHmgd&#10;UWl9conVrHWoxTIKKWhloM0ok4rI7Z2pXCHksNp0Cp1WqsFKSMBux6sI3gDD4WI2B26sp+oNfHNz&#10;icbQcj7p9ljtTv2dGx/rFDRnflw8fRyroy+8cEGhhgYHA36PZXnhWSkf93iMSqmgjlSi0ehXX91f&#10;XV768rNPeAyQyxWOHTtbx4Q0o6lUxUvzBYnIk0qXns3NurxtA8OBe/eWGzXxu79YWJ6NQLTM5+k6&#10;deycz92GVhmcFOiMTl9ze//o+PDIhMXsUCmNUrn9m9/4A5oSSARybgRw23C5QlhFC3//s58urm99&#10;df1hBWEcbt/27g7FUnv7m8Vyyu5SHJzsfv21EydOjxw6OgCAhEIuPXX8GB+iDh4eZEHg//2T352a&#10;nipW0TKClWo5k0UtkYswmpw4dHQnnFzeDMbSZQynM+m8yRTY3c8GWpudHhfXoCDDNkoIjVIwy3M7&#10;3UIBX6VW1FB0cXHRoFEdGOzaW50qZ7e++ebpsYEmq0Fi1SvMWoXdbCLrmEImV6qkSS53ICJW8iqV&#10;0tLSipR7sEgiEkpois3ni4vzC1ur6zPPnm6sL8Wje0y9zKcQEUxYrQqbR+ULmLrbA1trq59//uW1&#10;W8vFMpDJs3oDbNTLAYYiCMagt83MrF27cadSQzKZzPzCzKcffLQyN8dQlaHewP7m0g+/85Za9ttS&#10;Rmng3vS+WKWwOK21BlZFUAbHJCKRSqMvVTGpUtfaNQTwxffv3+fzie+8c7i/23JwuE0C8yeHWhiU&#10;ZxKaRvw9dLGWy9VvP3zy3vu3EBSvYngZx/lSaTpfqNdpEBBvbyYbNbKry6NUQQ2GnZ5foTD00Hif&#10;2SoRy9mHc9N8iWyk78Dy0yWlSDw+OrgXjrM80d5WuFood7QESplgd5N+rN93+lQr2qBu3Fx5+HBv&#10;ZnbXbBO7AlaxHGrvaG9r6fM1TZ479/3wbv7GV7emnk7/+v1frm+vufyGXCkaS2x6HHKVDFLK1CKR&#10;ZmVtbWtvRyAQBLwBjzsg4osa5XIsGG5r7fn2D34okLMdvV6Hx7i9v0lTFIbVESQtEBFavUihFGh0&#10;cpCle1t7jo2farF1GsQOhcjQ09Hf29vt9tqGB/vbm/02g95lswf87TWELiFkIlMupPNiPjwweACA&#10;lbBYsb622dnWnoiHOUfm1LlxnMY52bC9s4uWkbaA36Q1Ljzd3N9IwDyAzyN8fjcsAHRm7d0Ht80G&#10;o9/dtLi0XSo36g2sXGNUWkutDvIAUTYFLC8yX16a1mu1KoXki88jtQopFoqyiSiOIS6vo4IRNAy5&#10;Wq2R7MqBw62vvn4CEJL3pu6UGnGSriwsLAn5stYmx3e++c7E6ITJZDp19lRHZ6vdqX/x4um33/BL&#10;hJRKQb/xytE3Xx0dH9DrVCoCYW3mTgaXW/TWydERpVRvd5hhsYx7l6OHD5AkLlQaSJ54bGysvc3X&#10;3u50uTQsiQZ8PoYvKqCUweGh+fDpC50uhlIGHQAAEABJREFUvz0cjiQSqaZA4Lmzz42PDFv1tkQk&#10;p1GYXrn4skmte3j7yYO7T5cXN9dWN7gyXpp+XEeL3Ay1OAzdAz1StdoVaMFoRqxQmCwWBmIYkNnd&#10;3b5199aDB/fKxazX5+ju6YFFwmQmKVfJIQHM8ECT1SQUwXyYXy8j20+eleJpmqJ3g7sLC3N7+zul&#10;YmlrZ4fbwygUChlfLAagajaClzk/OFkrFGr59Mr04/WZJ/cuf7o9+xjC0cePn27vcqIrfPf+6txq&#10;bHU/sbEXMdpdcrWuWqeu33n6b+99wf18ef3R3amVZ6uhhe3szFp2IVybDda+eBbcKIrurlXuryJP&#10;NogrjxPPtpECYLqzlLm7mNqO4TtRZHknka3gsEIrU6l1WpHLrvK4TRhVKSIZnoikyJIYqmsElFkK&#10;dDllLjUUnJ++89HHs7euxVbmlh5c3Xl2rxSPZ8KRyPICVC+ppczszIP33nvv448/vXrj0t17V5Fq&#10;XqkQtbZ4KbK+tDi/urwY576fziTTGZNB53dqGTSWj29moutCIoOlN3u9ypeO9b9ycuhgh+fk4MD/&#10;891Xv/HyWRFNuHXSV88fSoTWnz29v76+ujg3CzG0QiLKpcNyhYDTpcl8+tqd6wjRkCo1NU58BjyX&#10;vvokm0v29/X0tWl621p8fldXf1Nzq6qrV/nWd4+ffKnj6IWmlj6VK6CwO9XnzvdPjA+1ev0Oo8Vl&#10;NJRTIZDI7m3PXLt9fT8dL5VyCiWQShdkSs3s4vqNOw+fzq4sb4aUOhPWIEq5LKef5VIJSTUunj/a&#10;1+U5MN73kx9+u7+1zW2VgyLBrSfz4fDu+XPHhUK2jjYy6WxbcxO0trrFXSzkATBLCAB8qL/ryNFD&#10;FouFB4Kjg30vXjjS2mxSK4FyOYaTZYKoNDWZeQBSLMSrSHpje4kBkt/+wWmRuGi1cnEQXL1069mj&#10;lEYD9HS72lq7zp499/Irr6ENfHZ2BqkW7Q61RAwgCB4OZh49mRoZG23r6eVgVKpQzEwHl1cWg6Gd&#10;SinX2e6jAM6DwIv57FBv3/mzF6RCBUsDkUiEm7tljquVajRGKKXiTDoqErGDA52JTCZbrolUOkgs&#10;VaoMFAk999xpHCdT6bzD6VdrbVK1GRCq4nlsI1goIfD1qw+W5uIup629vauv2x+JxLimimfSbp+r&#10;qWPA19Z/6Myxzv6BnWDp6tX9X/3iaiJaw+tiu63993/vv1bL9K2bD4QC6aFDR+RKRSqbSucifH6d&#10;M0Zj4WUO+n/rnRRqDOdN8RmBkNFrJQKILVZyEAwADLi/UxALAABkOFkPCwQardrnM2r1Gg7kakjD&#10;5nDabYb9PSqbwyGesFpBhNxHLKpjVYNO5LAYOJkejoSjiQLDEBzkiATifLbAfYWzK1c3VmVqNc0d&#10;hcStbhssAcQywB0wsyCTLBZIgAX5AI43OFe+VkaUCi0HmCAAQZxAqiBatdygNVQqVRpgYSHEsECt&#10;hnM6olwucpc3cEwAC4QCaTRWRhqAUq2QqUQ8McuTCqPpdDyLEyzDgxmNHvrGdw4NjXiaW3TbO0/+&#10;7Zf/e27pUbGSx2gyHE/RLHjsxMnl1ZWZuWAyFc8XsgSBiURikRDWaqUKpZZhYE6b2p1migBsRjXZ&#10;QAgclQgBlpMKIE9vMvL4PIvJLBZL86WaQmei+SIuRDTBqFQqm80hEavQOqtQ6ymGz+PzalV8YzX0&#10;6MHak4dr3N8pmg/yYBAEC+Xq9ExSJJLYrPpIfCse261V82NDvU0+g0TIAgywvRkTCoXBvW2cQAmC&#10;4h7HB9hCtkiRPByn9QalwSDFGuWNjbUDk4ckXCBEIoiFAJavVOitdodcqTWbjQIhtLW7XqtRkWBE&#10;LJSIIHEsmsIowGS3awxGhVLJXZHLpVqavL1d7bl8JhoNPX32tFSpReNph9MoEKkqFQICRHy+CIBA&#10;nCLC4V21Umox6VmGUKtlKrXiwcN70ViMYlilWodhBIo2CsXi+vp6LBGfX1xGaqjV4cQIplhFQ7GY&#10;WCqSq6UaleL4sf7B/l4BH65xVsf8wv5eRCBQjo+f9PlbFEotSUEGk2NoLGD3uGOZ6NrOLsFwNawY&#10;HBivVuq9/UMisaBaLk09fFAq5Jtb2kBIurK6Mzw0PDY6bLWYOMfC7/FGdkPpeJLGSaRUyiSjqVj0&#10;8cOHMF8cT2ZLBbSUr6wsLC4+e7a1uomUSu3NXk6VoZXfcohqoUqgCIM37t68du3ajUyacxcAu81L&#10;4ZRcJExGIpznMfP0Xler7bkzo1glJAIKsf359fUZFMuCvGy5sn779q9kEuTC6bHOZkd/X6vRrDxx&#10;+vDv/cE3Bwb6n7/4YnNLh9Xq+29//jc+XxdBSF576YdEXUniUoPegTWoP/yjD0LBYKVUrRWRgU6f&#10;TmUd6O5v9Qe4A6PVBkuAWpVeAEtAnkAiU3X19qVSqZWVxdGRLgBCa9VEvhCaX3iyF96t4yjB0jK1&#10;EiWIta1EDSOzhTwN0iha5dDg1VfP/sl//uOOdm9Ls7unuxnmMx0tvvNnjy2tzPT3te/vLP1/f/5j&#10;tUq5tbNbqqAMzYo4cgQwPD7LTfebN2436jQnn9QG68jogf6BcaFUu7yy28CZ3r5BhsKMWpUEhqVC&#10;AY0TTx48mJ5+XEMKJpsaJ0uhvaV8JiQTUy89f8JuUdnM6sOTwwRRaw54XQ6L12U7c/zIc+ePB5od&#10;MrkoFg9duvTF9uY6wLBcnYglEljI12s1AABkUum9ra1kPAzSdaQQ0cnBieHWrg57a4uNZiuPHl+t&#10;o3mdXma2wE6XsanJ1trmGx/rHR7pdzgcYoU6lMw+nVu8duv242ezDZwemzhAkASfZcbH+suFBMQ0&#10;+npazCY1CAFCMZDMFigGiMejEAQ0NTevrm788r0Pwon002dzv3z3PU6aWqy2EyeOcS3Z5LO0t7gu&#10;nDre0dyejSOh3VyBuzhdQOqAVKmRyIA6ijs9zvGDow6X8djRcbkMzqdSLpv98MEDLrdDIpeMHjj4&#10;49/7w97+PqlMwAB4W2/A4laheNFsNpN1zKASKcUChVwjEigWZhf5LCQA+F63LxGPedx2hiHMBkPA&#10;00pT/EKp0jcy1NXb09M7+OmnN7ye/nNn3yxXCINOr1HJn8089AVs77xz7uDBgddevaBRi55OXS0U&#10;wxy66nXmpaU1HghUyhWRSCQUCpKpeCIWkQr5iwtzN25cYyAKglnu/ga9Jbgfn5nex7gIkjjSqPIE&#10;oN/n4brPZrY9ezQr5MskQmUuU3k2syiXqVua2zrb27o62rY2VsLh/WyxPHHo6Fvf+K7d24xSzOSx&#10;k+Fkji+S5jlNmU6hSH5+5u7hQ4Gubqvfb1EoJBhWX1hYqFQq0Wh0Y23z2ZNIjMMTCRwJb1vMWobF&#10;TDb9zs4WSTIb6zvpVJH7jttlgrh1RzTHsqBBA+B1QCwwB0Pp0dEDX3tjRK1Qi4Ww2ajf2NgmsQaK&#10;NkrVCg2Qq6tbn34ylUon0zlEobV7Am3HTpw5deL8iWMX+npHtrbD0WSuQQLc8EumM2urG9ycbfI0&#10;gwyYSMYi8ZDJoDlx+LDf7rTrbXiVbdQAs86ilihYgvXYvXaTTavSffr5l1uhSK5S39yPXr1+LZOK&#10;vfXmCwuLz4Kh/alnz6Rytc0T2AlGVBqtSi3HsSoXruXlBQJv7Ad39/b24rF0o0EHQ8n33vsNTdN1&#10;tL69sf2LX/zmb//2Zx/+5vO5udXlxfXt3f3FpZXb9+5u7+3mysXDR48cP3nM6/dxHapUq5vbmsdH&#10;B90uKwvQ25sbV65+NT8/y1FJFK0ZTEYO6u/dvcfJUc7Lv3zlq+mpZ9evXgvu73NjyOX3kgAjU8rk&#10;cjlDA+lUvljCpufW4+n8TjSWLdW1VvfM8qrd4+3p6UnFU3MzqzWEzdfYW09W59ezs2vpS7dm8zWQ&#10;gKQcd8coZmNnv1Qn9xLUTgRL5Gqb4dJ6sDK7nr83U/zydura48RyGPvyUejTO4mPb8Xe/yq6FSP9&#10;3YeuPlh5uFBZ2K8/Xk48WI6vRGvL4drN6d3Pby/efrY1tbw5t7mbqSKxbC6aLhcq2OpmZHUrshdO&#10;hSKpTLrQQAgKp8K7YS6cnCJdXlheXlqro4RMIkslEv0D/X19fTiO+7wBt9t98fkLF54719bRDsI8&#10;pU7rCzR5/S2JbK6G4VUEv3XrbiWXVothjVKciYWpOtIZcClFbDUbiu2tRvZWiFpOCmIOnaS/w9nq&#10;1XY1W7/99ZfeeOn8N9585bWXnu9qaSHqCIGjBr36d378vWMHJzijZ3tz7YMPPq4i6L2H9xokykIs&#10;S9FcCTIM8NHHX7z//sLizEIxE99dX0hEN4QiTG/gK5WgSEQHXCasnN1Zma1mQ+n0osFAnDvdPzna&#10;adAr+rq7Lpw//c233+LeCOYLrXaHy9uCk/yHD2cTycKlL6/yQNZtNxKNeiWf++zj9x7evz31+NGf&#10;//f/b2Njq6uzR6tXC8TAs/l1rkLGhwdkIuDIoZHmgB8ScQgEkiRaFrKkQ6MD61SJCy9CVytYrVwp&#10;5yJ9XU6fX1+pJCqFdF9X66lDw0a1WKtUWC26b3776IuvHqjVI6lcTKMy//xf7u1t5l594eD3vvWN&#10;N199zmXVRHbXFuan49Gwz+OWK4Q0W8KpAgsAuRywvgzMzWxFk4X5pYjLYVaqgI1g+OrdZ08fTw32&#10;dfX06c1mIVpIzd9/cvvLu3qZRSdTB/fSu6G8QGYqF5hCpqbUGEq1Og3wl7d2IsUyJfgtaHI4VcfB&#10;bK6UTkab/fZXXjxbKsRgmOwb7D599mwsU7p2d3N+OUcxYokUIklxoYC5PS1avV5ntY4fnPQF/Hyx&#10;0GAzHz93cuTQ6POvXHzhxcnmltZqmTl5/OWzp96EePLzz13ghOCtq5/Uyunh8UGekLGZFWg59OTe&#10;xxoF1EDZTz+ficbRje1MCSmq9RKbSY2jBYyqiqTA9lpKJQCkMOzikF6jMWgMoUhUoVLTNM0NxWQK&#10;DYcSCpVIrgQAHoCTFEOCNMGNbQEEgj09zTyYefhoOpXG9SZYphKWSvlENCGCpBq5ViIQch3eoNl4&#10;toRjNEszLAS09DSDYkGyiGZKAF8gYnGylM6i2aoYkBTTlXQ8j9W5muSzLGA0mkvlRrkCACwf5vG4&#10;E5o0MrGIHw7u1WsMjxbwaX6D80ZwQCKBIBDIZ5MiWEAQBIfXnPBnGLZaqzS32UBBdWVnbisasrXI&#10;XR0amRlihMTuXppleEq19s//5/9iGMCg5cmFikYVY0kQYiGQB0kksq3N7PxcliTF62sph5lfzJZ4&#10;DETWSZgH8WCRSKa793C+QbLhaHxpOZgtlD2BtjKCZzNlAOCLRapYLFupEg2UqRYaFAbQFBwJZUU8&#10;wKyD9WpRNJRNxDGOlcoUcpEIplkgkymDkASp8VIJ9vKXwaePpwNu3fmzfRolUOcuZwh/wKVRKbhr&#10;5DK512nhs0CpkGNAoN6olErZYjGL1BtbwcS9p/QKwYQAABAASURBVHN8gSBbyDYaDFplqlUmwylI&#10;pE5ROI4yPR3uYjInAcV6rbFQJLgWT1fQ/Ui6XCV4IKhXK2tIaXru2eUrtzkGJlNpWBjglD1HpOKJ&#10;DI6xUpESR0kuI2iDqNdJo87YqNbymazJZCY4B5MgJGLxzs5ONJ7k84U0xbIMr1Cs37n9NJetcOmu&#10;VKs0COVKSKFM33uwtr0Z9Lo9BrWWQNGNzbVCviQUyNubu/u7+nQqhZHrphKiMznkGpNUqcEJoF4B&#10;4yFAKjb5vR35VEavUdFUo1rJScF6u9/osupUclm+jE4eebG9+5ha6/N5m8VCkcXms9pajbomIaiy&#10;G10GmdwkA0a63RReOnr08Ctvfs3j7zx35qWx0eNGtddmaiIbWKNSBEgqk0qUiplweG9m7nFrR5PN&#10;YpKJJXdvXI2HQ9OPn5p1ZgJtRHd36Xq+yaURC2ogk7boiYEu7ZHJNpZJeLyAxpD3NzFeN7Sz8oCu&#10;FyRipqXNvb4xf//B7ZW1tbWt/VC8HIyVTGbPvftz6yuxWzemThy7uLUapgkh3qAcLuDc2bHJ0fZk&#10;JCiXik8dO9rXGjAppRKRgGVYmsRv37jJB0C7xYGh2P27d1UqBQ/GMHJ/evqXKLZgcZJCNSlSiSp1&#10;1GSxMQBVRQGFSri2ukaQDbmCpzUI/viPvzcy2PLBu//65VeXfvnr9xoo2uR12S06lkLPnz1aq6a+&#10;9sp5vVz8i399N5uvMiAAQiCBkGK+UCwTI0glEk6hFdygM5I4NbewtrUX396L84SyGkI8evBAr5MG&#10;PEapkKcQi20GTS4V2dxavvfo6rOZ28XyPghX5CpaouCtrM0rVeKBvi6iUXfZnalcHMOrLIlgjUxo&#10;f+HAgb5sOv3h+x8VsnGjTkbUqxSGzk49LGUTSC1XKqYYirAa9RCFRXeXZTD23KlRv0NRzO49eXT1&#10;6uXfNLVY27tsTq/8W99+3uO1yBWCQLNr8tDwqy8/J1dJyhiBsAAjFq8EI9kqPnn0vMHqQlB8Zmae&#10;46gGsy5XSp4+e9Rm0TV7TDADYCi5ubHLHfWN11+UKlV9I2PRNAYJYIVCoVGqunt7Ovv607nq5avX&#10;N9dXGbI+8+zhsydPf/Xuo6s3nxodjokjYwIYABhewNskEQkpvKaQMkMDbr2O1crZI+OdUn6DbFQ1&#10;WsvIxKlgKB7o7lKbDRqzRSSTbO2sfP9Hr4iVeKYQM5rVL188Gdpc3t/MiCDpQHt7m9sHkeJ7Nxeu&#10;XJ/LlYlsOudz2cdHO168eFShBFZXF67eeDA9H9zYqGh1zdtboZ3ttV//+h8aWEpnlGi0IrNRHN1f&#10;LmVTKplYpmAIoMyXCeUajUosGersOXJokqbJGzevHD92SKuW7m2tfPNrrzNEfXtzNZ7IPH20pFP7&#10;rJZWqUhCkbDb3exxe0mGSmdyMF/Y2z9ic7qnpp/NLM8VUa7x64sLm1c+vymARXvhHafXJJAA6ztb&#10;l67fXF7fCEYShEAuMdg/+uzzRCLR09NVqeaqpehzzw1+7e0Jk64+NuTD6zmH0ySSChVaHYo3HA59&#10;R5fM5bIX8gWBgN9oVAvlrMlq4CpDreGCZ97fCUI0r7utlxMhsVheoZD1dAcYEthciS0tJxaWojq5&#10;UicT4EStqc1v1CsYioR5EDdKbDbXwYnxH377gk7lWNnKbgSR+fnUL35++YMPL391+ebHn1x+/8N7&#10;//Tzr/bjpdn53VQKHRw4EotU/vovvtreTE8vbOQqWAFh/upvPrx/faGczBbj2YWn+0/uPs3GM7Vs&#10;2qJQdLharn12PVVCCw1aZ3IyNNRoEIEm/waXpEqF5QPxdPrx04XHj7eqFeT2nXscvvZ0tXtctoGe&#10;To4wtbb4O3s6tyOlp3OhuZWtJ/O5L69dCzR7OjubTUZttQbsBGvXb21evzm9uhaqY4zf19Ta2ioW&#10;C+tEVWfSDh0/0t7TMzg8brc7GQZPxsNciqUSSaWcj8dC3O5EIpWEY1GYIwY2u0Gr0+lUTe2BgdFh&#10;h8Ol0xqEQmEsld3c3StWCiMjIwQJPZ1dixcxoc7z4d35OytR0OT/7MF8vA5de7ZIiRWsXLccBJ6t&#10;5Rmp++rDxtN1bDnUwEAlKNLjgJSFpRhNB2M1lVEPCAG3Vz55eLxvIDBxaODw6aNaq+LFV4698PJz&#10;Q5OHFCYNqAQuvHborXeOvfDS87/56M7cMpZFgPlN4MESvhpj5yL4ve1qFDfk+c4YZUgxJkDt07q6&#10;AZFNb+kRG/q3ctKP7tc+fVS+OlX88l4MVFgqJIgwPFhugOXGQpVK18jlrcjn159sBjNfXr73q3dv&#10;c0KOYx1mg3F+bvGzz69+cfnGpVv3tqIJCpIUqg2FXo+S5PpW2OlqtpvcCrFKAAh6Ovs5e4VheEKx&#10;QKKW2Lw2p8fi9RjsFpnXJfE7JRolo1dDZrWIY/adTQ67XqGQClOpRCqblEgEqzOzQK3q1qrxYsFu&#10;sQKQUCQRN7e2sAAtEAuy+VyxhFgsTefPDE/0HvWpW453H3Mp7LVMsVEus1jdrlfpJEIx2xjosAkF&#10;xc4BYe+YUsgveqyaNq9dKxdxY2tjeRmi8GafWy6W8QC4paXX5W5NxXIXzp8/feZ4LLJPILUWj6+T&#10;+0V3j9MVAHiSrXBuYW1tsL/P6zBBfODajUc8lvqDH393dGBoe2MbYmhEDNMKCSyGIYveUChUYvHc&#10;xm74vY8/m5qdyxdzHF6EQ1sD/Z3NAV+Yc2v3uPHvI3GIxxNKxMDTp1c3N5dlEgmK8k6eOHLi+BkQ&#10;El278tU//P3fcFzP47ZypYmites3Lu0HIxIZ4PUbJw+1ma2AwwnQDE4zBI8HkATR2uw+efr8j3/y&#10;k/6+AalU+OrLZwJeK1Yno7FEKpGdebaZzZSkUk2pwiFRuJQHGnWSJ4DrGJZIFiCe5OSxg2a9RiYS&#10;Lsyt3Lz5lKJoo17tsBv0OjFnEyTTewG/bXt/ValWBFq6hBJNuYb4/X6xVDa3sHLzzi2KZZbXV1Ga&#10;WN1aIxni+VdeuPvw7peXPyEYjIF4nAf5O7/7xx1tg7Uqtbcd2lxbf/7iGbSUffro1n54CyWre6HV&#10;J09uAjQyPNAXjuVAgZjbEVMEgCB1Ph/yNzVz9wcFgMdrUisBHAMYnLRZrGSDfvZkE6lhTqe7VKoI&#10;hYBAAlTrGAuWegdkXo9OrZQPDg6UiuVCplSrYjBfQLNgNkeJJCDnwMnkAqvVzANAgKD627vu3rpt&#10;slpwhiVZiA/ykTJiNErUOjXLg7wtrpYOI18ItHe0Oay2SqUmk6kRhCQJCIJgiiQlMjHL0lzqGYrL&#10;Bc3xcgwhbSatUinn5ITRqOMBPKSClMoliYzHF/AAmqQJGoZFLMmwHOsHAJFAWKsBqWSmWsHMFq/F&#10;oa2gZRJCtBaJ2aV45bWjVot2fXW5ORCYHD/43PmLlUJRLVMADKjXG2kS5y5Mp9FiCdjY3HW6VAxA&#10;mYwiFKlzwbE57GKRCEVZo8lVrdZFIsGByS6VVv7xZ3cq5Rr3dD5HnEXi3f1IrdogSYB7I4CFeACf&#10;wICWFsfzF4/39nWqNSIu8ixNRaIJPgwqFUC9Tt5/MIeiMMzXKhSAgAcF9zcBsjjQIx/u5ztdSh4P&#10;raEZmUxULpeNGr3DrJGIpdydRUIphhFKlWFjM/T5pSeReA5poFKJtIFRqUyBpkEutjhFc9xapYBL&#10;2bxapipmq5FQpoEBCo0JxZjtnUwhX4Eh2Ot25bPZTCav09kRhC1VGhKpMpct5DjRAknKVVwsktME&#10;Q9NAHcVsVkee68ZsyWSyGIx2hVKr1mrzpZzb5eLahwsRF0mukCAIVCnVWp2BYZhStbK2sbq1U1pf&#10;j8ukKofLk0xn5xdXIb5YKlYI+WKZQCWTyA0Guc9lhnlsPLKfyoRCsS2H11mp4SK+1qiSolWce+7y&#10;8rKEk0cKiUICORxai1HVHPCE9ndPHT0ql0q0JoeAJ0xEd9BK5umTpwsr66UiEY+V7t1+9JtfvT//&#10;9KlaIiqX0o8eP4hGkl5326Wvrs/PLeWyNZoQ2czNs7ObN24+IklYJNE2CC6f2mIJC/ib5TKR3ijf&#10;2V4CGZpbWCtkCgon0EpxaWkqV4ilM0Gklo5EdsViCUcamtucDFAVSSihhJTLQI5wxJN7CFpsavFB&#10;PBaGoSvXbvzqvXfX1zdlMnVzU9vednD60QxRZ9rb+sLhZKVMv/bycDwU1Mpkpw8f4IGgXqtBG1WW&#10;pc1mR6mIbm3tdXV2ud0BrsJBSJxIF5/OL5brpRoW3wtPhUKLVSTLF0EdvZ0Oh4OTbUKJSKkDCYrS&#10;GvQcfbGYdMePTigVoptXrgwNDJ0+dcHtCTx49FggEHCbW6mQtZoV3/v218qVys9/9UGd5mWK9RpC&#10;EDinmKFiPieTieUqpdvhnZle2tzYC4cTm1vBX73/4O7DB5FkdHExHI/Hi5lcPpOGQdqkV1YqJYxA&#10;xXKoQZVu3P1Eb5cZrBqcIVK5hEItbW5yLcxP0SwB8GiTxVTHsVwhv762mcpmPvrNh7eu3zowMuFz&#10;2fgQVUdzPF6DoopiCVWvJzQqUCrGXA6lSNDobHf+0R98x6gTQww+NzXld7s4Txdg6xAPN+hlJrPm&#10;0JExBK3UUeTx06fXb90JxVJuf3NLV//k8ZOe5tb9aOLX735w9+6jSCS+srhSq5abW9wGk2xtbcpl&#10;V7/x0lm5EAjvh/k8kYTrLoUsFAmn8tmTZ4Z/5/d+5+SpE0q5VCQRgnw2lQ9b7ZqmFncN4TbRvHg6&#10;0T3gG5k4SENMPBnjvMlUMg0AgNPlsFpsJr3JbDHHo5H2pqZKvoyjWKVSS6eyEplIoeIDYsbT2cQK&#10;QJla2d3bJRKCOF548vS+wahSy8VSoUAr5afjKbvNQmB4tYhUC1QqCSwtrR0cG9UoxNNPH8lloqNH&#10;D3NLm43V3PZaXCYy/uyf35+bXVhZWeQqeXCk5Rvffl6mArimZ2jw1vUbiVgIFlD5cpJiKaPRjJbq&#10;G0trSwuLXKdAILy2uqFVq6qVwrXLn808fRQOZQEWmpw8+PDBU5Lg3AotyEoL2XoyVd1cD9+4eZvb&#10;s/3lX/3vZzOzVqdLodbhJD00OJrnZkcN3djYePHFF9VqDQDxZQolyeWepGsYXkXxa7fvTB49yhfy&#10;I5GgTCYqVUtcrGLx4NLS1M7mfAPNP7h/LV/IiSVwe1erUAH1DrQrlBLOcQEB5vq1h7s7a3K5tLev&#10;v9HgRqVMKtf39Q49vv9UCIrEPJAiyQZXxCRgs9rKVfDunYWHtx8JIT4PZAvFjFAIq5Xygb4elUL5&#10;7PF0Mp55MjU9Nb8UyxSn5uKra/H5ebRcwRxOX+/g6KFjo3wBdP3GdKFSf+X1b0XjlUtf3ufxgbWV&#10;Pa+/y9fS9/mlmzQFtLfaFGKpVCAIuLVjIwfEsNxt9zf5Wpbn12OJwvJKuqWj95/++cPNjd0333yz&#10;Wq0uzi/QJB6LhxRKQcBvGhlwwRClkQs4fENq5UI+USrE727nAAAQAElEQVSmCay6v7MplYpEIsDt&#10;U58+c+z4EW+Tz9Ha7LFZf1tROq2IxgCIBkp5enk+dOPqw3S2XCxhDx/N3bz14M7tu/OPHnNIIlNI&#10;OP/4wPjE229/7c23v+5vaT537gxnxJqtTo+/zRdoU6qN3PSEQJFQKJbJlWarvaOnW6FQcHiut1jH&#10;Dh6y2T0ERRM0s70bvnHvcRmnVCbb4dPPXbv/+Ord/cX1vViy9G+/+khndDZ1uPdjdZXW3N1vevsb&#10;F9u623ztvV1DB9t7xxhQ3MCxg4eaMaJ05vTAyOiA2+2o49js0tKNB0+UBvv2fvSXv/zi8pV7LARM&#10;TPRYbEYA5n/42Wd2h+I73z126sxI74DJ06TQmFS5CrATxR/NR+9PRxbWs0ub0TsPFuYWl+7c2/34&#10;y3vTy3sqW0DvsgnUGpOnGRSKKb7iwcze2m5QqdVvbQeTeXQ3UuCrHBhPx4gtyQpg9dknDp+uNvDF&#10;xeVKEZEpdC5vy/jho2KVZmZxZX55vYygDYpKpYBbNx9xkP75V1eXl9e2t7bqGHHnwcNsqaxQazRm&#10;g8KsVVmMJqcZFvE48q1Wy/gwZHXbAYaIhLZDwT2CYtQaQ3ff6JOpeSsHgjq102Z49aWzQiGcSsVN&#10;JlNof89ps5J4gyDrByZHnA5HHSWQYoOq8zLhIlli6Cop4UF6laBUCM3O3OPzEakMPX6uXW3m5yrJ&#10;WCr/4SeXY4mkz+Pt7GyzWvSDg/0alcLndpULpUqp4rA6Dh86DvFEd+7cWVlddlntZL3eFHAX82ma&#10;qsvkMM0CuXxxeXEhEU9bbdrhkc6RgW6lAHpw6/rO5irEMLVsNhKL73l87gaFp/OFUg1L5MqARIzx&#10;+TUcgkTKBl4HIVolVcpE2nAkl4gjpTw0N7V998791pamge52jUKPosLltcIX15788jfXd3ZzfB6v&#10;WivK1RxvDm1uRUpl1uYQBZrNVSRF0qXX3j45ecTT1etUqAGdHnBYHIO9Y70tfUQVM1ksHO3aWl0N&#10;7e7wYKCEoka3S6Dgc4MQYhnuDH0dTedODVnNBpVSanfZYKG8XKj2+ppeOnr8zOTkqxdPffNr5wcH&#10;OtFGKZePReKbXr/+9NlxBItHo2skVWryWZBKymRQjU8MIGhheT1drDTkGgVKNtQGzQuvvXDs5JF/&#10;/ulPcZK4cPEUQTdYnuiHv/fvLBZnPBULhnYoArOZjPlEwmHRryw/m1+YyhWTBpuCYhsqpXEvmFne&#10;TEMikcOp6e1pUck1ACTZCaeWtoNc7wlF4MCot3fQ6Paak7HkxnoIawCVYi0ejf3WGYIAlR5q61fq&#10;7aDVBssltEIqSGVTXEXSLE8qVRcq+MJyDoABbjEqFrEd7f5wZA8AqbHhXh5Ip3NpgVhUyJcUUmVo&#10;v8JQjMVs290PNSgClvAlEtDtMhlNeg5GGR5UazQq1TqOkwxDgjxab1RiRIMgCKlYQHJaCidNBj5H&#10;tSuVCgPwKQagWY6CMCQNCESMRMwjcQqtYpxpAUGwUCiUyyXlMmIyyEPBejrJ49JeSAskfBOG0ABU&#10;l6noSGy6Wg0eOjBoNRj2tzYBmvE53S6rjaXp/d1tnUpj0utIAhDLOOOVamBligVcfgMNASAsqNQr&#10;ZpcZhgVope53WTvavQND7Vab2u6EuWoWCiCz0cBxPRRpsCzI54NagxanMZxAzSZ4aKQlmd2sIunO&#10;rsDEWKdZJyJwQKOSmdSCRplVKCx1DBZzU0guVWk1Spk0kwj1tDt62nR2I9PdbRwY9PKE3HZSkc9V&#10;0BqVTpUAbh0BCRkC3t8vJeJoIg2AfCEf5Bv0Om6babU71Sr1/v4+AEDcN11Or1quBxmBAJbFE5Vc&#10;DqAZAQgIB/p7dDoDTbGZdK63p1+jNuINXq3KIFVmYW77/v28SKRTqY2lSn1ze7dYLDM4ZdGbS8Wa&#10;1ebFGaZBgOkMcuPWo+W1ZYVajtbrLM1QNAWCLIk1ZBKxQa9k6EaxVOTMA7lMzI2TXAZQqdQIWt3a&#10;3UZpHoIL2tuG/M7m4b7+3s7mQj7EQpViMVbIBeUSxOuRx9NhldYIMDI+K2UwYnVxrinQ5Al45DKB&#10;w2U224wjY6PcOwY87luXP3xw9cMvfvFP7//i/y5NX9vfm75y8/NMMZ/MlRsNXqWEVyuETKSvVwkR&#10;D24O+K9eujk3t+R0Ofe4KPFhs7Pl1t0Nk3XA3zKq0vthsVsib1Jr+5eX8o/vTq0vT2cKOwIFBcJg&#10;IceVGCZTaVUaA1e686vLO/Ho4tZ2PFstFsCV+XhoN0/g/BoKJlMFvhDEGA6y2EuX7mfiMZkYzuVT&#10;Wp2oq905PtYdiYVAEPyT//ff/fl//a8ep+fRoykI4nmclnQ4M9gxNtpz6OTRi2KhaGp2qk42UJqa&#10;mdu+fXuGwxmBWPazX7x77c6DRK46tbi1sB5+ML1YI6sCmaBcIUhciDdYlmIUEqFCKoJgsK2j+/kX&#10;X/Z6/TRNYfWGw+Z49+e/TsUKM8/WH9yfTacqyVTRZLMPjY+IpbzBLt/2ysK9x0uOpuFna8E8QqnU&#10;FhgSiiUCsYTXIBpCgbhUQuJxLBJKYzir1FtIFoAlbDIdbO/QExi+uxORClUKiaCOFCWcsyQCayQi&#10;kIH+DqvWpp5Z334wtyaSqQ4fPljMJZwOPcagg+MDah2nT3Czs7mK89c2UolE9eTBkzIY5gHs5KGh&#10;vj5fT6/rufPjPq+sv9/S3Cw6dbp5ZNQ4OuR+7ZWTdTS7t7sZi8QVUhWJ8wqZikAgaGlttlrs+Xye&#10;YfBjxw6aLPYLL7xx6PjzI+PHAb6YYsByjdQZ7BajpVouFfJ5m80B82GWpcViIJvdbxBJgbB+6/pn&#10;XpeRwcnV1b3lzeCDqYXdYIjHA48eO8TN0fv3b2n0Gq/HZTLJRse9b3/j9KmzRyABuReuyHRAS4/f&#10;5DDm0gmr0cjjA7BQODIx1NTS7PW0uRxdaAVeXU0wjCocLivULp+vAyDQn/7Dn1eJYDo1X66mEKqx&#10;G95fWVsDGdCs1olFgMWm+uLzL1YWwlK+OBdPSSVSvUEr5vOVYsiqBzq8vnIqCbOUXq+//+AJjYPt&#10;ga5uj7ORRaM7kd2tvfn5+YXleYfbDPAbpfJuqZwol9lymcfN7EDAR1LEgQOch4rtbO4WCwBFwlwM&#10;cRxXqwwISkqkEqvNKIQpTpkMDPWJpMp0NtbZ5X/89NnsXEwiNNQROBlpZNNYHaNmF2aaWls8vuYq&#10;QsOwTABLtnd2nE7bj374fZFYdOP6naGhg2KJJpkqOx3+WCxRqZRrSEUkEnA/xUq5WMqZbbZYprQb&#10;KmSyrNHoczgdNIWo5LDdIq2jeQDC6nRJbZVFEvs0Q3FydGjAL4JYvFqde7YaiVQePNoBQNVOME6R&#10;jEIodlmd8VSaAkC9kV9DagwtlEm1aq35woUX7EYbjwHqWK1ar85Nz6ukSrSMlGvVKlWvMTWjS2ey&#10;8TgQlUiAQ4cnpQqp1qRDcPTV1y42N1lefuXNG7cff/Dp1VQRgPjA8y+9WKzSf/V/Lh0+fFKpECSz&#10;hRqOCIRApcrtBGCz1b2zn/nDf/dXKzuRMoK/8frzd2/cA1iA682drZBZbz9x5HADKbUGbJ2d7not&#10;Y9SJypngxEh7U8BOUWgsGvS67XW0KBKBuUS6s8X59TdeHutr/cEbz33v9YtuuwVB0L3tfYiiOrz6&#10;/iZrh1dlM8BHDx1YWdr+9btXHz/Zvnt/ZS+YTIT27t74fHHx2ebWajQSn5lbXFzdCLS0d3b3Hjx0&#10;TCDVX7n+MJ4sVxG2jAA0KxPyVCTK3rv/+IvLVzAaL6MVEIYbJIDTfLPN4/F63/76m4ePTXIbkoG+&#10;jkwqlI4VlBIgm8A0cq1RaxULxN9657WDB1ytfqNcTJRzG0oFbnFal7f3l9ZDa1tBs9V69Mjo+FAL&#10;DFQrpbzWoHe4HDjNru01Qumc3++dGG86e7LrW2+dOzrWiZRS7316raW35eiJPiE/T9YiRjX1zluH&#10;3n714HMnOgN24PRR31AX/PoFxw/fGnn7pYHuZuurr3YfPdXrbXfEM2GVUX7w0LhOo/Z6mgplurd/&#10;YGh8tLuvs7Ozh6R4+6naV/d37i7mP7u3OxsqTW2nvrj9TG8OtLV08kF+aD8aT2W5acIBl9PjGhwZ&#10;0JnNHZ1t//2/vn32zKjRZzf43IyIT0FACSlmy7krt29/9NWVa/fvX7//8NaTx1uRdKJIJstEhYQT&#10;uerc7GIwFg9FYnqT5dbdR5duPfryyqO17fjU/PKTmWf5ciKeCra2uiQiflPAc2BiWKOWtTS7dVr5&#10;3u5qoRgBACSdTz5+Np0vEa2tgzqlvtnpaGsxun0KhCpyz+FpEUpUTeWRXFm8tNO4/azy/ucrn351&#10;HeCBrR1NsAjmNjzjQ/2vXLzQ7HbCPJBrk4X5ld1QdGh4XKvVEiRWq5cHxzqdHvXRI11vvjQ40GnB&#10;0SrDAO1tTU1ex+L0YxZHuprcJ8ZHILfd5nLYOrvbQuHdSDy6vhldXd/e3QuncwUMxzl5VyiURCKR&#10;0WhsaeuSCpUsIaQxkV7nF4t1Bp1OBEN8Fpbw1XOPtzdWIkKepC3gOXl4oNXjAnAyurvb39129kzb&#10;uQuGE6cCFJFDUUCt5slEDFIuNGpVCSw8NHlAqVSqlcq9rZ1f//Ldp9MzqUwu4PG2N/sZAGiQFYEQ&#10;UsgknOUsFEAOs1kI8VCkUcjl6mi+u6vZZDG3tXc3BwJmvY7jOzyWSUT3MuloLBbZ5/B3fYkCiGot&#10;/9GHl7a3EqPDPVUkX6wSR48dOHbi4BtvPf/Nb4wcOtK6tj7Hg3iJWLxRLzx9ekevUXk9/mSWEx7G&#10;f/ef/ovBaC2US9VqlTtnd0cXnwFymfxAb19vV/f6+mq1VpyZeQzwwe7ewb292OSx8WoDA2iylC9u&#10;bUR5rCAYjhM0UKlVWR5DkqWuLrdCLY7EkzUUEIgAmUykN2oMRiVOASIZaDLLlTJuqVIxalUOq21q&#10;Zq6ElKVSAZ8PZLNpTgHzxYBYxno9DppsaFRylVLaFghc+uILtU6Lk1iZg6t8yWrmc3QWQTjOT2az&#10;2f29PbSaN+lUPIDNpDMsyMvkSvU6wfnTLAOolWK+kM8TQDqdhscHIeC3n+6OJhJHQ5FonaBxHK/j&#10;GNrAlEqFWCyWyWQABYEMnyZYFMWxer21uQWGAYoCKQJ+/Gj93V8/np9Lcf6Kze6XSOR4o6zWigMB&#10;O7ejF0t5/iZPJhXjSq63u4crVhwnIYDHUAw3IA0avtkgk0qgjnYxyOKFQkUmN+AYWymjHGvhoF8i&#10;E2bSkft3r3FGiFopa6A1okE2GtVYIiqUCstI3mjRxuL7SrVIJAaKJXJ1dYk7vFwuS6VSEEA53eaO&#10;Th2ClGCWsBoE5UJ1eWmTofl6nVmp0KpUGgSt5lIRhqyYdEIegKnUcg7gqjU0GAynUlXuffPpciya&#10;AVgBQPGFAjkPAuRyeS5bxDGG+wuB1UvFjEal5MHCCkqsbwQLWUHsxgAAEABJREFUxYYAlgkgWSZT&#10;tdh01QqezRTFIrlBb+GirFQpZ2bmc9kCZzoCLGQ2Wex258S4S6PXq5VykAEgAIT4/L6B3lQ2Y7JY&#10;19a3DQaX1RpIpSssIAAhQSyWKhdqHqePxHABny8VC/UqJQixBqNOp9WRFF4uZEdHjBzc2c1ahsKt&#10;dovL4zNbbY0qolGpkqlEBalIlNK90N76+npPT8/hg+MqpVQqFQMgE/D7e3v7NzdD3KsKpFKlSiNT&#10;qEr5Akvil7/4dGX62YMb18rZWCEbBai6182JMqlCwV587sirr5zv6+/CCRTDkd6+9ngqMjc/+/D+&#10;7UuffVnIJW7euFRv5E6ePsRFjAeLgpEMDUgS6fLla3f+5v/+85dX7jydXvE2daVyRbFcMTZ5gAYo&#10;lVKp1elgkZCGmJXNRZJFlRo5h4OwTEGCggYG7u6lbt+Z2t9PSiSWXIEmGD5XrvlCxes12m1Orne5&#10;tz51+vTQQG+lmBkb6fv93/uhTArdf3j9v/73/7qytgHxuYPAY2OjHGcSCqQajf7kyVO7e3ssH5LI&#10;1WidNpndMCzhTM2tne1iscQyPJrkVcskzJexEAgLBDTJh0EZTlIyuZAHkoVCMp6M3byz+PEnH8qk&#10;0pGh4XNnzjIUhWOkXKk3W9093X3pVEYqVUQikeWl2eaAZ3N9+drNG30DE09nVwE+7HZ7JAIZjpMy&#10;mZijiSRGIQjOdYrfrT985FB3T5dRr3vnnaNOj2NwZHBwbEws5yRcxeu3Wi0Gi1WP4rVCOStXCKUy&#10;YR1tyMUKndaSSRULufLqyubS0ury6oq/2bUb3J6fn+cCtbYVbu0Y6Ogc6O0dlIrk0XAsmUmjjYbe&#10;ZNLrtX6f3W7WdLW6bBbFQJ+3t88tFdceP/xEb4JD8TWcqL3y6kvxSDwcTliMThylGZLnsrsfP3yw&#10;s726v7/y0fv/9n/+959/+fnH/+4P//D2tRsP7j6ulRClRNLd1Xbx4tkf/PA7B48eNFkNWoPC4zX3&#10;9Xn7+30Dva0qheh73/vOS6+8OLsQfDw139bZrdYo8UZVzVkaJPHkwd3N1YVMbG+ot1kqpJdXZ0PR&#10;/d/74xM/+NGbAEh9/PHHBA0idbxUAfh8HsQyXFfGItHwfjgVyx2eOPmb9z5KZbL9A6NGk6mtw+vy&#10;qCmmkCuE7ty98fjxQ6TeMJrttXK9o62H69NisSyTyOXC/x9FfwHmSJpdCcOBUijEzJSSkpmhmLma&#10;mWamBz0ee0zrXS/+u5/3W3v9GWdsj8f2QE8zVncXMyQzp5RiZlZEKCKkPyYePeospaR43/vee865&#10;53Y9BZbyZQEqWJhd4qECrnEVc+eHCYYHhu2OtoGByRZn99aO9533Pu3u6j164AhIMUIeBnFoUkga&#10;zQqPf/PLr29vbG9hfBHbwPY9yVZXr8nsymbJagWolqp7u+6nnrqs0dg3N3bBRpPPh6k64fNHZHIt&#10;xJO496JBf2FvO0rWGrl8Xm9QdHVrYQRusFAqUQIaGAiiYqnszr0HKA9LZPK7bl+1XIbBJpfGkUik&#10;XKj43L5QKGnU23U6A8uyuUKBs3L5fLRYyscSqU8+/pjDH5PRUiqzEqW5QjTrdU5tU8VifqC/jWtn&#10;63WOXIoUS6aziWQiqdNqY4nkxpYnGY/VKiW7vUWu0FusLXUSYuu83/3dHzvsNrlMUKrUs8V8a0db&#10;vU6XS5V4IsuR9Weff12p1U0W2+TUQbJOBQPAvsenlCmyqTTn5xRrFbpRP3byiL1Fr1UDco7gOpxH&#10;jx4d6BtsUM233/rOh+99ceWLZYFAZLcp3vjGi4sr8x98cK/FiqzOP84k6zq91mg0Pv/cM//xj36s&#10;FCv+8R9+lUxkZQrZrjt9/MTZBg31dg6++NKLJAXOLSytrm/CCD4+dshisqql8lZnC5ddLQ5Lo8GU&#10;qgSXPw0WGBgeK5arRoP1wb3lbDpXyBXEQpyuluuVEgKwdpO+t6f9+9/+xttvvHj+zJFzpw+/9ebL&#10;E2NDXMwzuXo2R0dC5WKeoupNnz/m9oZ3PUFvIFyr1vKFbDASlMplA8NDL7/44tDQ6PVbt//1l+88&#10;ml8mGrDXF+HzpXZnp9ZkB3hCuYY7HAMANev1erlYoeoEx00dna4XX3qBW63davyj33/rW6+f/8E3&#10;Ljx19tSJ48e3trbqZPHC2aO5dLSvo2VsuNdmMURjwetXr9+6fodLhgbdCHh9UhyvFPI0Q9+6dZth&#10;GsdOnOwdtI9PTQVDXpYqjw91KUSIGGlk4gEeBDx+uMMZw9FYpL3NdubkAbEATCf8ZCmLNYBKynf+&#10;2MhAe0urxdDV6jKbzV39AxqT2ex0tPX2Ga2OcDxB1gmmydx++NAbjqm1ukKpks7nY6lUJkfiIpCr&#10;snIVYEFeMMncn0/87T9dX9kKOjuHiCZ278naZ1cffvjFrd98dOWjz64tLG+GY1lfIMK9uQ7hqFQr&#10;1dj4YoXZ2fr0iy8ePXFGodHrbS06q51jrGypHEpmvYGE2+efXVja2NnOF7n4VatV4tixkyAL3ru7&#10;olDqwrEYxOOjmCSWzjXYRq2Uj4b9daLWZOt9Pe2Xzh3/7tuv/fDbb505dmhyYmRoeJBkG+FoUiHX&#10;YTxhJpVXypQgDGgM2kw57w/HSmUoEiO5rhKViLimZccf/vjrr766dWuFUxt77uW19Uq52tbRcfLM&#10;WYFQFIzGhGI5T4CDIMc2YHd3j91m5wxWoVDQ3e5qc7ScO3PqT//kBwfHhyCwrtOpuMyMBIMKqQya&#10;GjvY190vEYoEON9g0AhFQDHdrBXZg+PDF86eaHVaBQKeXKm++2CGQ0+ZXG/Xu+RC3cqG+8nCVoMl&#10;tHIJVQX21iNkhm03uE5OTb79yjOTvW2TfT0tSr1Zpu12mqWifP9Q5fAxnggr62WAAgfX5p7gDZFL&#10;11dNAftbwfX1tbXNpUIxOTTYH44k1tZ3ua5ULhU6nXipUOZD5Pe/9coLTx3scJhwPiiVSYAmD8dF&#10;EgHrtCoePLn9s3//t//zt3//q48+vf/48fLyMggwA33tvQO9ap220WiIhGIOeVvs6r/8P38yNXVg&#10;ZmFx8nBf92Dn9VtftLeZX3nlYm+n5tSxoe7WNofZjkPs2WNTbU57LJZ2tI/86I//fyyAbGxvRGIJ&#10;o9k6OTppMphand0HJw/Pza5wM/QOVzuvAdF1UiYWhWLxRL5I0gwfRbksIAqlQ6MDVqMp4C8xLMCN&#10;Msxmo0ErJcl8rV4qUUDfMNDRC5AAuenepJqkSgeUKmydJDRSqYyHS3hir8cnkmAihVCjERJEXChu&#10;Wq0AjgMKBaJVKUP+cIvdwjUP+UyRwyZLS0uNqVrMApeDOzGmWIhXazWqVpfgvPGBHqfZyhBUOpWg&#10;GVohVcEAShLNZgMAQUAkFuTyqVw+W6tVUBgCGsDYaBeKNGAQqFL1KtUQiqU2q70JYpUqjWGidmc3&#10;R89kpVEqkhiC5zPU3PQSBAAiocxidoqFapvTYm9zrXsS73+2ursbUSlMYr4sEol5Q3tf3Pjs7sOr&#10;xXISBunNzXUOFitVLlzykC9HV4C+Nntvq7mvzaZXyMgyUcmynJNaznOs1rx1f7lar9VZAhdjFoM+&#10;GyPLhTy31vZWc6WUa8KsqUUP85sQSrZ3mtvazQeO9WiMAAJLLYb+XIYWCpQgKqjQtM5k6Ohqb3da&#10;W+2mZr2OY8J0skyQiABXkgygVmlJkgRZJhGNx8McJeW3Nj2xWEKiFB05PqJSaVBUgvLkNANxiQqw&#10;JB8BWh0tNAvt7Pq0CpUABtEGk0tn1RqdP5RoIuJCmS2kyYA/yTZ4dntbsVBSq7XxSDKTyHGy1b23&#10;h3ItAEdHYK3RJMqV3MBgF4IB62tzJq1kpNcmk2Jag2p1d0Nt0ilUGolYhWO6fI7ZXN/jBhTRSL1a&#10;YkSYjCYbOC4myRpX51arAUN5XGDNFmM2HVcq4YmxdgFWq1bj9hZDi8Oq10kFvAYC1qBmtVTKsSBE&#10;MnC9KdjYC3h8Ca8/f/fOAkXSlWpub385GveKpAKVzjyztPrh519vbu63u7r925s2pcSAoxhLUhRh&#10;ddosdotEJmztcMkVkv5eh90kIWsRBKkcOd7LF5FyLWCxSfPFRn9fS2eH/sihDoaO4njd0WJh61wD&#10;hPz7L/89norPLGx5gyFfaKtUS956eB3TqJ+s7r73wfUvPp1PRpJ7Oxs1pmxyqHuGTK3dXBTFGq1a&#10;KJaWK9TaxpZIJDJZzRKFgUNMTGRX6Vr1xva2thGzqXN5fe/A4RMvvPjW869++8Thky89/ZRdr9zf&#10;WYjEdhU63NZqnjoybm9rqTepTClBNqrRRJiDI61Go1DIb995yDbBYrEklcg3d9w8Hs9iVrU7TQ6T&#10;iSxWR7r6A7v5XLSoEGkhFi4WyhKJKFVIYVK4WEu3dbSMjhpNJoPT1bK1tYULhH5fQKZQC+XKZDaX&#10;SiWcDqtcKuzpbL144ngulfzg4yvDk4cfPJ6em9vhg2yHwwI0abFYyJXhb7tpFmLrbIvd2tnpEOKg&#10;q0V3eLJfKkBtLS2HT1zoHTl68MTpt773LMwvegJuFONjfNBpN44M9ApRkYJnyvpqZrn2xNQBolR/&#10;9zc3r16b+9d/vZNIxO7c/np2Zh7jS7KFstvvHxzpQ1E4nkxGoskGKrj1YHZp1X396oOVpV25UMVB&#10;1Xj/GIYKudJztWq+8Z0LKl1DoQMGx1wmi8Ju07c6Wu/emP///s8vrn1568mjJ0qpTCZGnrs8OTqo&#10;sRpAp1U03utSCbAjw6PutXWQ5fqQ+vT8/eXNOW/II1HKY4mERIpzlidTTyqVgsNHphxt9ng62YRg&#10;Pq6emV+IxWL3b9/2uXfOnDiCIY2QZ31/bWl3cX3m3ozf5y+UKyaDKpuOzj18mEmyaxvedInWaHGF&#10;QokiUGuLtV7NsESuVsxFg75cIWl16DnrB0Ypf2wbFTFG7rPJWD6VFPJwLiDpZDnoT965Od1i7Qdp&#10;scvs/PY33tLptEwDTEbzxSzZgNBspSKVyiPRjFTjuDe7g4mMh4+df/XNVx/PPxKKcDGOIUB9YrTn&#10;+NFhohK323/L7p3dR8y28fUlDw/GaVrQ0X5waODy3/zV+6lEqV5nFha3PvvibjZXqxGUXi+UyCB3&#10;IDK95P3y+jImdIgFNodhaHMlKsLkQyNtAimZzocAqFnIlzLpwp7b7/VHmEZDoVadPXdJpTE0m83x&#10;0bE3Xn+dA4d8rqTTme/f49JrPpWI1umKRqsqFvMKmQRggZmZRblM29c3zPl/nCMgFMv5Qr5MI993&#10;R659/dvGrFDJKNQaAOZBACyTSjUqLU039Wbbjg9oIohQIk5mkj7//kD/kMvZbTd2MCTg6rCIFWhP&#10;v1On10ejURRBeDDS398fy6UfLa1qzS0eH2fGozqTUywHlAqNXqt2OVv2dgMWs2t3hxvEul12S5vT&#10;vLEywykYAYKXM6RV2/7rn3+6uVhCGODAyODocNd7H32wuOI+OCG9dG9kcwgAABAASURBVHrwxAHH&#10;H//e8WcunOhqbX9y78nqwlrYFxnsaR3s6xYJ4FdeOJ1NpnY23YFg6jfvfhEIp5RGw9CBqSu3Z+ZX&#10;A5kMAzRwEU+6t+vt7B04duZylYCKJaB/4EDAm9jZid+5s+h02Aw629LyTqnaVBttoVh8bWlRIxNe&#10;PH2IJLJbe8szy/cFUrC9xzazeE+lwQ8daj9ypF+pFty9t3ztxmyNFn55bf7Rk033ng9qAtVc6t6t&#10;q3OL0/6Qt5QNq0TwX/zv//GHf/JjW6vTEwwGksnFrW0a4rX2DheqjbuPZ3f3No0GxdBAFwTUW222&#10;FpO+kIxzLGgwGmUKRTYZM6jEvW0WHkjAKDA6NcYReqVUKGTSzhbX/n58eXFbI8SETeDEgeGnzp6a&#10;fjC7trw392RdobRsbnqmZ7bm5pbe/fW1lWX/px9/xoeBvq52qlJ5/1fv3Llxvc1i+P4rx7/3+qnj&#10;Ry6EIuVanS2UKuUS9eDu2tzj6Gif80dvvRzmBukMv0YIYmmqSPIWNv05Epxb8f3zL67/7OdfxeKl&#10;J/OroXRIppNCOIxwtJuvJgtVmmVdDuHLTx96/oztG890asWoSSuSq3gqu+azu3v/8S9+/cGNzRVv&#10;NpIDr9xMLK7nHB1jOmuPP1F574uHV++tXb218d6HD1d3Iit74f1Q7vH8WjCRqjeh5aXtVDzLmVl8&#10;FFQrlL3dXU6HffLQyMBIPw3QS2vroWjMYtCePDx5cKpVKce4TkMi0+zsp6OxqkAgPHbksF6l4aNI&#10;b3cnV8MCPoChTSkfVeECDpYPTA6/9OqLx8+e7e4ZAgFZvSSN+Oq93eNMHWMoOU0oAUoWC5S2dvIC&#10;iYhBeSKtLpKpeIJxBuQtrm58dfPeB1euXn/w5MkCR03uaDLJggBB1RosIZPgfk/w8aPlxbndG9ee&#10;BMM5qUStU+toora2Nu9o0RutRoKpW11dsWwRunvzViIWcbkcEimezyY1CnGHQ3zycL9OIVHJRDVu&#10;1E0SK0vLK4v7sXics2q8e8GgN3zz5j0eCowNjyNN6eJMxL9X4wNKk9LW5+pKhgIcIeWyMQSCrBYt&#10;DysajOzp050IlMP5sM2oMum0Lz//jBQXrs4vk+VaLp3T6jTDI/1Wk0Kt5LU5DXWqUKuUGg16YmpA&#10;iAMh314qHhbwmmaj2mLSJCP+QjHL0lWNUpBK7KrlYJNmmvVcb7u13WXpamtxWIxajQoCQRBCRsaG&#10;T5w4MjDYc+7cuc2NnT/54z/jC3BXu+tv/vb/8vjQwuICAHBOdkomk5mMlnq9EYqldvb9K1t75556&#10;/uCxcxWCTWULMIRylaLXmVkWkkoVIqEwEomOT4wydZLbKdMgY+GQSCpZWVtPZ8nHs7MIBigUEoYl&#10;Kbq4tPxYJAOcbUaxhBcM+lAY9OztUUzp4DHVM9wdTvaaWlCpCtGZJXqzRKEFktlsPh3l0qW/ty8S&#10;TpQ4MU7VSaqilAllMlSpBPp6xHqdDITAQrZ89+YqF71YLK5SqRA+EowEBUKeUIDqNTKn1ZrL5mPR&#10;Mh9FJLgA52MGvSmbK4MQFgrGEvE8iiAUBSjlAjEuwHAB1w3DSJOPQZMT3SIM4iOQo9UVjqcpFiCI&#10;WiGbJ8g624RTicLMzEKtWkdgXjqZqlQqXLAVUgnOE2F8EQRghSIRCsbnFzwise7w0SmjvlUsUPFg&#10;HsZDTp8+qdMrGYBqQqzJbOju6eRUUZ1h48ksSQJ93VqDXsWlDciSQj5WzhNElcX5kki4vL7mtVm1&#10;Vqu1ShAiHOej2NR45+jYOI/PN+g03B9ZphmOxBAUQDGYpqoUWazVSmabliCZzz79mqvhwf4RPiZr&#10;NPgExVIUValWGmxTIldIpEo+Z0riUq8vUqdBoVSlMVpglJ/J5JoNNBZKSEVig8HAQI1tzw5RqSWi&#10;ORgGMvk0ADDVKinGgWAwDEGQQiEtFRNWi3xsrMNskmJCjGo0yxU6lcyl01nujOo0tLq5nytUwqFo&#10;vV6n6kQyFeeafK4rsFoNo6P9J08dNpks+x5/Pl/i7s7pVK634aRbNBYmGSKdSwWDfovJjKHY/u4e&#10;5/D29jj7+wxjYz1mk1wi5o6SkMnlsUgIQ5FmkymVCju7a7gIctj1odA2BBAOuwVF8a2tvYX5BZzP&#10;s1usQkwUjacePpyBIVGxyCjVLVNHznnDGYlCJxDhKAqzLJOIJ9R60/oWRyUFHJdIxOpqmTYbW1FI&#10;cPP6jWwq3d7eYW/pyBcrkVgyU8hLZFKiWobAukyEjo13nDsz9b0fvv7yy2cOHOz57//ljReeOffU&#10;5RMuh9agkzksGpkAuXvt64/fvyaT8tpcVp0WOHWq5/z5gzBE8XiQUqm6d3d7ec77e7/zFktTXMLs&#10;bm0vLs5ni3GxBEWgBlmtMQxTrZWbACWViYW4ZM8dfDyzGUsUI/FSOFYsFOud3YMjowfFUtW+e/fe&#10;1c/CEW+tUjTp1A678fjpw4dPHHjrmy9cuHS0XExKZQJU0GQAMpnLaI2mTz+9QtcBt5vzKwPlUl0m&#10;U3P2R7lYwvn4wcmDpUJxanwChblcAO7e20+mi0IRTtfLIhlOMwSX6jaLuZTPdbQ7L10+xy0PgKnr&#10;dz6H+TSCNdLpDEvTuADSaSXFQpIPAWIBvDAzPTExtb65JZbwrUb4qXMnKoUsioI1qpbOZesMACNC&#10;lkUuP/Xc8ZOn1VpVV2+n1WwaHx//nR/+fnffoKOtmwHAnZ0tkVRUrpVu3NgSYwKjWru2vlYq1TBE&#10;7ttPubd9Spmmo73rmacuHDxy7vzTp4rFcg83kO5pQ3gggqIERXGL7+/vKldrzd/+IwZ7vkC4VqMl&#10;UlWNK6Rm097SFY8W5mbXSIJRq9UQBPpCof6REYjPu333Fow0OOQ5eexUd3sX0Gjm0ikUBuUyKVHO&#10;lorpvv4utVpeLeZEGF8iEj9z+WmzUdvd0w4iwMrG+u5+6MbtR7/54PNH08vZXO3R46WZmWV/IPov&#10;//pvq8urh6fGFGJ8sG9QIpZZrVwa84Ri+fjEodGxAxcuPo8isoOHzr72xtuXL13IpPIWvdnldL31&#10;5nN0g+fxRzABT6sRCzEmn9nX6sVcRYjESF9/63/9b3985vTRBkty7N4AEKu9LRj+7dWkWZ1S69lz&#10;P7h3v5gtkDUqHgoX8wWaZu7du5PLZQiC6OvuT8RTNqeLbkBima7F1VOlUa3ZaTa3tLQ4ufb10qUL&#10;Aa+PoRtajam3e5gmmkcPnXC0tH377TdfefV3JCLDocPHuQBa7Y5UOo/AYrVap9bILTa11oSPT3XD&#10;MDI6MuZwmv3BfR4ObblziTSzsLgTj2YfPHiUSRQCvjhJNw4dOe5qcz14OHPh0jGNTtI/2Hfh0kWJ&#10;TH791nWZRqA3y8bHBkKB/XgqOr80d+jAlMNuD0Wie7seCGpKpCKSJDkgQnmIWCLo6HDKVdJ333uX&#10;ZiuvvvXs3NL9CpmtVouudufYlBUTISazJpVJ3777kEunRCxXrTHBcNzmaBmfEPf1d/D4QEe7DUXo&#10;jfUFjmkkUvn/+vO/+PL6jRJR9ftDM493s6mCUq7g0Eyvk+eKGYoGEulyjYR/8W/X559sYnykSlA8&#10;AcYlpEyifnB/M5VhVBpdE2psb4ftLS1379372T/+EwQhs/PLyVTObpccPTJYLFQt1pa33nzxD//w&#10;hVPHp5xWnU4pSUeDnFtx8+Z1XCQMhCIwD04kYiuLcyeOHdFrVUStlsjk7z/YjifJjY0IAiOra1s3&#10;b28vruzdvTd/5Yu7PB5Pb9DXCOrrG7ff+/DK4+m1Lz6/+847X3z11YPVdY+rtbOju+fwkWNzC0uz&#10;y+uBaOruvUf3Hj569/0PSZaGBKiro11t0P+fv/pLncn4ypuvKnUKuUb28huvvPn2K1wbPLPoDsfZ&#10;XW8sEE7mi9XO7n6JRPZkdm5mbp4kyEDA5/Z4QAjk9tvd26s2GJQ6XSiW2ljbSedKLmdntpCPx2M+&#10;/353TzfXO1EE2dnexoH98vI896JSoyUISijgS8UimUwiwFG5GLebja+98gLnHMfiUY1KLeThLz93&#10;rqfDqVbJnnv6aY1CJ8AVDntHW3u73ap02sw9HerjB1vkAqC9xUwTlaW52cOTkzqN6tGDmSLXGqZz&#10;XBLSLHbvwVypVE2nCjqN7P/8+Q/eePU1lmkODY6l0+T04s4//+KTj67cu/d46Sf/9PlnXyw2mwDG&#10;A6rl/OtvPP3d732TE12pdIxbJ8NQ2XyOqFOvvPTCQLfz4FDHxaNjvAYZDVZKlTpXU+cuXeSCoNbL&#10;dBzr4RKRBDh1/hjEx9779NMKVdearMFofmklvrKa+NWvH9y48ejK1Ttzy7v7wXQ8Xa1QaCxRqZDN&#10;bJHisGV6bm15zV0o1qUyTU/f0Omz5wBOPhXyIolALhdCaGNwZCCRyUVSOb25BQZguAHYLBaTVmcz&#10;mYEmy4WCKOX9Xo8A4ylEolIu73bv7u7t2uythw6cevHZb06OHLtw8lKXq9+u7dSKLBJUOdjV3+3g&#10;tBi3y2IyERLgcCBQCYUCaq3G1d7i9e9vb+/ue3zxeEQoFXT39eQKJUwkSWeLN248vvbVNAqLxULl&#10;/fuPvb4QAiIf/eb9fCrZ1d4mFolqFAkh8M3bt6F8LpFJxVLJeBtnDVlNI32uN146+eZLZ04enUKa&#10;4GB/35kTx7s7XU8/fdCgVsjEuNFgPjA5/uf/9UfdDuP+RnjuSXh2uhAK4yCgzGVrnNo3GqwfXfm8&#10;xFAMwrqDK+7Aw8vPDySTiUSUSMXq8UhJpTSWK8XWDlPfoF1vVJw+dYwkq+/84mdkJXxg2Pjf/8Pr&#10;f/Q7r3D+R61GgQ2WjwL5DBEJhjgdx+X27Wv3YLCmVsJyOZxMBIV8+vwRx5kJtM8Mq/m5kR7tt7/1&#10;9Omjh4xqQ0dHr8lk4tTz5s6Sx7357ju/uvbl3VKu/se//wdDfV3Hjx3kIcjamv/mjYXO7gNVAvFH&#10;UxueUIaAEYX1d//Tn7v6hhsQ7PV6S7kSCvEluIJ7hhAUhKFCJQMj9cW5eyxTZBrVdDbB1S1XfpFI&#10;pqvbfPr8qKvLVCQzbT0tMi1Pa8EnDhshrFRnimaLnsMdq8UsEkEIj/bs70VjQbUKVakbw8M2gxFT&#10;6mC5BjDapUeOjYZj4USacAe4OPIr5TqGorVSptWhB1lqqLevVq4hCAYDgEgkd/v2zA7j4toS555q&#10;1DoezNcotUSVAAHEYJRyAO3x7FaISqFa3Q0kEFxFUqxIhBN1RiyGwGajTtclEgnD+T84ev7siYmx&#10;Aa5/kysUcwuL8TQjVkhhABSLcO7K5CoIjFktTq1K22wwzSaj12u51zFUKBIqVHKdPxhhGUQi0ZEE&#10;h9I8Ga51byfioSLNMNVyduHJk77OLrVGl0hnPF5/Kp1tIlBHbw8HrwAM7HmSK6sbPB5EM8SeOwDB&#10;uMXhBFAsEm/EEpyGRAvZcj5RJKusTKoqVogHd2cFPL4Qk1TKZCZbrdMIjyc70YFTAAAQAElEQVRJ&#10;x7N8FKkT5NpGgGJBjUmj0AhJIjf75NHyglujdMJNnKFgsUwfiOUIBuY6EwgCOA29sRUKx/Or295Q&#10;NItgArFUJleqIRjmrBo+BvJxIRdbhVJoM2N8lOLzmUjCa7GrLQ5OFkd4PMhikUvVIIJXcQk9OOLE&#10;cMCg07Q6W0aHhznYMhu1dB3kDDytxgaCMPeFxVJSJMaKpWxXd7vFasBFyO7edqlILi7tFkskLhIK&#10;JeJCsdgEGYVM1N3u1MiENpNRo5LNT98z6AU2u6jFidtaMB4vc/CIdXjUoFTjCAzz+Wg6mYJASCYV&#10;dvZYLlw6JBSjOB/r6uiMhuK7G6FwIK/VW/gCkbO1Ty43uVwDxw6fh1nesQOnIUSZKYMsj5+nyqlU&#10;AgLgcpGOxYvbe0GRUHbm8IGDQ1NCHp7PkRKZY20r2dI9PHXi9Pq679H9xe29mFxr4ayODz/9TIDL&#10;6wQ7OtLL5WrQu/X49hdL0zdBJovxiWIxVsqlm/VmX1tXPpqsZuPnT4z/+f/45jOXTmST3k6X+szJ&#10;AZqIHxofuXD8lALHvvHC4aNjDgkK9vd1cN1Jb/vAcO+YSCyBIIQoV7RKBUCTQhxSa4X5Mjfrqqo1&#10;ht6hdlOLMZ2vziys58rlze0tq7VVKVcK+PVCzhOObXKFSZKEzxfa2dnZ3lwK+lfmpr9UyZpyMSAU&#10;Nkm6VoeQz6/dyherI4Nj/T1Di7NrKCyiCbBWKnOSzmXv/+UvPt33BuVKpbXFqtKJYB4gkqlhfl2u&#10;QaqVbKVYEaKiTCwT8nk52fTeu/+6s7fAx6lkLj1yoEWmhhwt+kohTdcyDSr71FMnrBa1CEOdVmsi&#10;HNUrZEYNfuxAvwzn1WulfDkj18gAPh/gYU1U1DdyqMrCHf3Dg+MHs2UyXaxSTaRQqhFkXSET82Be&#10;wJuLhArdvf12J7q1nJ17tByMZNPF2vzGlkJvbgpUD+fWc8VCR08HLlfW6s1qhVYrFa2tOhgulyv5&#10;N19/jaqX55end3y+TInw+7OFbH1rY5Nu1DExqrWY3vno6up2nINKz37S78l5PTWz+eDebo2kBatr&#10;uyazzqCXk1RJpZEiKNvXyyW2cWZ67uPPboqlFoISxBLVKsXseTz5SmnPtydVyYk6YXO2me2dMF8d&#10;T7NW2yAfs/7kn2+vbtQ2PdlPvnywtxsI+8qtJoVRybt9/frC3GKpQOZLdb5Ef+j0C1pHPy3QqGwD&#10;qNCcKzTzOebmlSfJSBnFBBwYyjV6lVLzo9/9zkCPCUJjNBCJpHcbfMrQquoccKrVuARH5FJxrdKQ&#10;465qUbi7FwYguEmxDYI6ODzwvbdehWjq0Ojgm69fGB5uyRYTuQqnWlmphANAtVCAfv7ZlQbE7xqY&#10;RIUahVL77NPPCHgol5D7u1sc/ni9wUKxLlaYl9bDu+782kpyeTEOssr1pS0hV94SnGxwqBWLxn3/&#10;8JP/0z/oNJowkxWwuZjOflGry8IwTZ/f19Xbcuho98EjWoWcOyFAbRB29Tsnp0blMkM8CGrV/dzw&#10;ny8GlCr24NFWgYidXZwOhcPByP6TxS8PnWxrazcolHhnd8vrbz577/6N6enHCoVidmG7UC7hOPby&#10;q6/+zz//n0ePTPgCnkhyP5RwQzzgxJm+TG6VoPxNsBxOeMpkzN6qBZE6CzOJdEShlI0MH8jmSAbE&#10;ZxfW7t+79uJzZ+QyWCxhLSZ8YqzVbBZnc6FINpQmiESxse1OV0t1m1EkFqK1SuHowfFmg4yG3XIF&#10;fPfeLI7pwx7AZekUYUoQRNO5klStazRQBALSecAbCafzRZ4QuH774Z43YLGbOMU/vTTLTUxogFre&#10;WP/qzpPbDxe++OSLD3/xoW97L5cu7G2HwuFcJBKRKcWegH8v6CsQBc74OnnmZLlcKpbywUh4yxMG&#10;hYBMDmi1QH9v/8zDXbAB5AvNQqHBw7BStWixGzA+uji3NLsYfDDtmVsMVcq8bIkxWOxSlbrF3pIv&#10;ZrQGzY43pLO16xzt1SZ/dSf+k5996ejoP3Ty7P0ny/Wm8JOv73xx477R2R5IJjf2dmQ65evffuuF&#10;155+5ZWTL734dMfgME+mA/myVJYYGjmUy9f+8v/76X4g/vlX1z768BP3+pZaIhvoH8JFklqxvL22&#10;4V7frBP1Q4dPgaigUCHXN7evXr8dSyQJsrTn2ayVcjKJCELxMgmkslUOuAQYRhaLIFmRC5BCJokL&#10;oJefP9Pd1bKwuFElAblKSVIVrlo5vZgtVmCUd2BkqKfVJMbZQ5MdxyY6v/vG5VQkkEnEFXLR6toi&#10;p63bOlyFErm4tP3BxwsNgKeR6x7cmdFoDBcuPxVNpR/OLq154tNr/unlnduPluqQJJQC1rbLExOd&#10;r78yOdit+N//43tvvnou6HXvbuycOXb0P//hj5VCNBcNdbpcuBC/dfO+3xcmSrWg11tIU8eOdkAA&#10;cOWzO6Vc6umzJ9586eLhia4el+6FZw9L5Wgw6pGrcY8v1ASrf/LH3/7937302ssHD09YoSawsUne&#10;uR+492B9bikQiFfXPImrd1f3I7VAgrzxcG11J720kfjpzz5594OrkWimXCH2AoEHM7O++D7RJKLZ&#10;RIXiGoZiIhnn8/kry0szD55sbWx7Pfuby2uhQLCYzzJNhqKoJguwJJVPpyrFAlEl+SiWz2aD+4FM&#10;NGNVmY8OHz536FSfs7XfYXnhzNSxoZbjA/Zhl3ao3XDxlFOnlQhxQCGCzxyfuHz+VDjkjSf9Wp3c&#10;vb8vUem29hPJEtjiGmh1dYoEIp8vWKeYvv7BTz76uFYh46HYv//sF9VSDYZRqRQ7dHAUOn/q6OBA&#10;T4vNdPTw1MBA3/joiNWqy6Wju3vbsXh0b2+XL8BanB3lalWtl3Z02RKp0N07N/z7m1StkMuUk7Fy&#10;Ltfw7scfPZkeGOxLpjO37twDYShfzAZDXp/fzakHkqx9+klEp7Hmc3UQEO7ueO7euYMLQLkca3PY&#10;wkG/SiY7eeJYLBbc82wH/R7OgLfY7E5na4NhtWqUjwLFYl4i5ptMipeeO/Cdb7x46fyhM2cO9vX1&#10;VCp5vR576bnDz1yYRIDK3PzDGzevbe5sPn7yeHFx8eNPPnzw8GEqFdUZjGqVMZmsuuytBp0xEggZ&#10;tAapRAUB/Lt3Foo5UMDXkiSM8KWDYydfeO0HMpUplSvtuj00Teu12jZnW5U7aoJQKOSFQk4g4kdj&#10;QZVa1gSodD7CCXecs7SF2KXLx9QqUXubTSzh1YiyrdW6ub+braTL1SRDlwcHur0+T6FU42xms1HX&#10;oGpBb6pcqBoN6mazEgxuWGxSkZgTToDFLOPxAQgFizUgGgMoEgQBHgiCLE3BEG3VaQrptNcXjCVy&#10;xw4doEm6UMpjEiHI4wvF0mg8hSICBOZnM3mKogmKoFlKJEFdrQ4YRWEens4VK5Ua91UoAkikeJPL&#10;xAabisb7utuPHJgAm9Tj6bsIH5IrVZlsyWCS8lAMhZFwIJzN5UVCfrVapet17oNKpQxBgDpNCgS8&#10;BtAslok7d58Eg+lsvlynGg0GWF31bqztZVOVbL5aqzFtHT0j42PhcJBj63SeerK44glF44m8x+1T&#10;qrUgDJTKQCFXqdYqMA9VqHQyuT6Zqaxupjgcr9WAzdVINpW121u5XZYq5VAwpNGIO9u79j0BtgHZ&#10;bHaJSByPlbRaPQzAIIiqlcp0unL/8Ryn6VvbnCxd3/WEFxZWoSYiFMqEQqXN0WO1dplMLopii4Vy&#10;i924u12iKASARQQNlGpUIBRLJgp1stRs1qpklW6wBEl2dXUo1TKDWUcwFNfSxFOJYrkBQk2NVimR&#10;ISIxUiqV7t1eCngDiViMqFbtVgsAQ5liiWk2XC4ui2o8Hg+CQQyHSKJotWl6+1x8DFRr5AIBls1m&#10;21ytGpVSgGMAyKBYExcLOLwopBPZZKJYyBLVss2hFwiBNpemlPOKBaTZKAaa1MLyglar4WKr0+sN&#10;Bh3UBGrVQi4Vn378iI+gjQa4vLyFwEKZVNva0qmU6lQa48zsYpVitHpTKlMgKZpr0rr6hvYD4XKt&#10;DoC8SoUslWrRSEalNIwNTRwcPyDhC+hymQdCKrlGq3V09h6wto88XNxBcLnR6qKakFJjEknVx46f&#10;M+g47024t73v3vHUSYpbDMYThMNRpUojlUo1Go3T6cznilw+R4P+QjZh0kqMalFPq+EHb7/A5eMb&#10;rz5j0CnWVxeLqURfd+uZ40cfP7zL/XFu5olOYSSKTEdLbyHN0TEK1GGaqKAQZbOqeHygVKwsLm9m&#10;ipVtjw8VSEwmh1qhs3LnW62LBGIEhBCEJ1fo972xu3cX5uY2gpFoIh0LRvfcnk2apgv5UqlY29ja&#10;7h8apFkWFwiCfq/FZKYIwrO7z6kBkiRZBrx+bTqRIqLx3P1Hj1O5/ImzZzm+zOazMpmgVq1weS+X&#10;SE16a7VU1RtUEEIPj3ZnC5HOfsvl5wfTpbBMzReLIQkOWQxqnUbB4a0/4AUAIB5LKOQamUy9ubmR&#10;SsdWlxeqpbJeZ6xU6pUaRVCsUCxSapTpXKbeYAvliq2lVSpTyzk4KubUGnEotCkQsAqFKpuqEHXA&#10;bHG02MQM02ht6zl66tL41FGJXF3IlxcWt1dX14uF8vb2ZjqbKlVqNYrkRg0nTx3kI9TuzuLoWI9M&#10;KWxCdZIqDfaZuY6yWKr0DXROHpj4yT/+1B+JzC6u+APxI4fOWEzt8WjhJ3/3a4Oh69GjlWC4hgvl&#10;NNt4//33xBK8rb2Vy/OdzQ2lXHrsyOl8llAp9TQNaFXK0bFBgQiDMCQSD0cTMZZtbG5si6XyUqli&#10;NluPHD4BgmJcohGKpUATkEsFwwNKixp7/vwhk0oox1EEpHe3tio1Ml8jN93eeLpI1CGaQSUincPW&#10;d3DyDMaXQzCg0qu5scmRE2eWlldD0Ui5XGQBRq5RP5idVen1qxsrbs8GAJE3bnw98+SJZyf0/q+/&#10;aGnpwPiiZrPJAwG5SJYIxYLeKNCENGplKp1gIESi0tIsAMOA0WzFcGE4HFartBRJJ+OJ4cHBTDr+&#10;6P61Qi5MEyUxzsMwBAAanJ0QTnLeMs3jyVeWvLOzWwFfrLd3QG0wZ7J5v9+9sbbU0dbpdfs8Hneh&#10;UJCrxARZNZgs733wiccbBEH4yysLWqXEYdOJcMDv9ylV2vaOfqlYP9R75JP3bkhEmuPHRtM5P82m&#10;5OrmydNjYgmvThLNBhEO7e/sLMukSJ1O3r73AcTPnTg9wBOQZitaI+M8jIGbjEoqgRHQblWfPjVx&#10;7vTwW2+NdXXr4ukdk0UGwQ2xWJzKZppgQ87Nvh5Ml2sVrhFqNjGa5nOWuUqrMphVy+tzXGlQVUqj&#10;Vbs9G2qD1OPfuXLtK4IE6HqzVmGKOYBDRrVMbtBojRo9DvGGevosepNaqjbrbWPDFriBNqg6zhfw&#10;BHg0luLzZdkcYLGCMNwslXNqrUIskbW3deSz6YHB7re+9dbhw4eNBl0+y9AUkEsmFzwCzQAAEABJ&#10;REFUuLr+/ve/ffTIad9+TIDLjWa71dHG+ZcCId4/2Gcwm7757W8CzSpZyWyuc9EQF8oARQHPv3Dx&#10;xz/+YSKaBADAbBSIBQAAA/VGc255x+cPcyv/9re/f+TI8PBwj81uF0uVLS3O/oGh1ZW1YrGIYzzO&#10;16gQtWgqmcoX7j9efuvtt/7yr/9nIJ78y7/5yeShU6fPPfv8S99Q6cxKlW5weEQkldy9d+9ffv7z&#10;L768wtQJm918/fqNQCj6Z//5L7Z2g5vbvmu3pjnGMVode3v7LNB0u9237929fvNGwO8HG82piQO9&#10;XX0hf2hleYvL8/7B4UAkurm7x6msL7/84tqVL/QKZTKS8HnDvnBsPxhqAM1CPktWigqZBGo2fPu7&#10;EMjmcqk2l10owO/evn3//h0cx9LptN3h6Oxsn5l9YtHrjh44cOLYIakEH+7t7Gqznz93/NXXXjx2&#10;7Pjps2cOHjjIxdxmtWlUynYXplGIWltbxkYGVAoZTVV3tlbCIV8kHEslc2q1FkFgj7/U3q67cKq3&#10;lImXMtGDEwOxwDbOBw8dOpLJFh9Pz3762WcqhVIoECSTKYaiZXIR52DiOC4TSwcHLEIePMVBBAY8&#10;eTwnlioojp5pYm1tlgdTyURArsAPHhh//oWTjSaRSIaGR/rEQuzQoUPf+94Pf/Cjl4+fPPDK69/N&#10;5qqxeM7h7ERQUTCSkamMbn8umWc//+pRExBUqtT12/dZCEL5AqPFcPHi+bGxodW1jUgsmcwkk8l4&#10;0BdqNuAywYbjmcXFNbLeWFvbWlpcS8Qiyyvzjx7cKxdLdqsZgcDlxUXOmLh1+4FeZ/LuhzdX3bsb&#10;PpYAHGYHjiAui/bs4bFLpw89c+7I1FBnu0Mv4rESfsOgFnS1GZPh/dGhrm9967XxsaFarbKxsW1z&#10;duBCBVfyvb09RK3yO9/9xu/+8Nvry9PtTtPhif7h/q6uTufiwvTMo9sh36ZcAkFGtaJJVRxWzp+Q&#10;3n8y88vffPjzn//63oMncW4jxUwyk/7osy/vPFxIFSqJbCCW3iWodDoTNhnVBw5M2p12oURoNkgx&#10;lPjmN59NZgK/fOeXswvLlVJZKZWqFaKh3kGNvPcnf/NQpwfkchVTB3NZgtuks8UFN5l4wJeORdta&#10;7DgPFQlFPQMTXI3MrQT/6m9/ubLpk6t1p0+fnhofA0Cg2aAOTA1/51uvvvjM+Z42m9Us4/rIGtHw&#10;BpIb7q1ULb2wMVOiqr54+vObD24/eVIkK/7gntNl4eyneCru8cTW1yPlPNBg6dnHs8sLG1ev3Y9E&#10;spvbbqLKLjzZK6UhGFTw+aq+voOxaJEmWaDx2wV3d/fJZLJ4NFKrleUKsVjC5/FBLtdBsJlIxEiy&#10;RhCF1jaLTq/t6e5im2WxFH54/2YuleFjaJWgRAoVD5dKeCKDXJmIRa1WW2//YDqbq1VKTrPdoDJq&#10;VHYQ5KQkJhBDIlFTq+IbVECDrrIMcffRQ1wC2K0Axw3VOkHQVY426rXyUG8vxuMXKxUOHFGIl46m&#10;2tu7NFpDrVKPx3Oe/Xyd4SQKnvgtLwO1el1v5NudSqNBlUgmS2SZYGp8HlSvsRIRIJHxzHaTRCI6&#10;fvhAf0cbyFRCgR22QYiV0my5lity+UPUitVkIk3UmjALADQrFGINgM4VM1qDWiqXswBrdxjYJpHM&#10;5dJFqtEEMAzPFWokAQwP9gr4uEank8rVKK6N5+hAJFaslXL5hKlFIjNpr9xcXltPklUokU43QcDh&#10;QHUakdlsrhIUiPIiqbzXn6FpQCgSKCWARgv19HYBAMAlJKc2NHolV7FajaZMNAEEl4tF9Up+aqRD&#10;wONvbocLuVqtWC+myGIWzBaA3d39WDJmc8r84djy/IxGrqTrUCKS21jahRh+qcCCDYwPop2tarXc&#10;otO1gaCIbfCbLMpDAKmUp9NKtHp5pVZNpgqxdIGLIEE3irUaSdc1WrlGiyYSyWKxQBFllqpXiwgf&#10;lpRytE5lpAgS4fH4YoVMq+/qbhNL0BaHjc/nkywlkgsPHho8f/5QqRzE8Aa35WQqx8WaofLNekGj&#10;5CmUfIkKjyUTANiQSRQykaxBN6PRWDIdLRTj5UJMLRMocHigq/ezj+9GwoTXF6EbTIkoCyVimiFM&#10;Gh0GCTBAADYQrpE7efyMTmvE+RjU5JS3KhFNceLAbLO1dnS52jpkGpUv4lvfmMvm480GrFYYTTqH&#10;Rm4AmoirpVUrErebTFOjA1qlRADDKqk8Hklu7YZ19pFXv/2nr37zd0oMffjMMaOrRSk39PZNoXxx&#10;rcqyJNqs83T6FgCQ1GlpKgmsLPs3N/2//PUHGzu76VKhRNXMLXaVSl7OJuhKolmNpQKbhXgAoKl0&#10;IZEpxPIFzvVnBCKck/ulSkYuE92+cTfojvNpKULKk36GLmNKmWh8vLNGZnd2s1IuGxvo3EIkGC5w&#10;DCGTKSEWA2lUJtasr+4tLHgU8vaV+eS//tO96RnvtZvTe76wRKcmEQqUINFULRZn44l6Ml558uix&#10;EIcz2XgsGYqE9ro77ChCa9RypUwZiqRm14LbXs6+5RUq1Fe3H3pCIVerCgRIvUGHC2Giyu0cKFXr&#10;Aom0tdtJAyVnu1Gpwt37S024suXZbEB1mRKxO9TBYHBk7OAXX17b9QRRvjAUSc6v7tx8OOsLpQRi&#10;9ZtvvP3SS2+O9h2GGZGYp6gUS/lMdH9vcX7+do3IikVilUyOwrBYiJeJ1P0nX5JMBBPWBEKEZsFw&#10;JC+S6nkCbHBwUCpRe/ejmFDe2dF9+fSJ584dGh2ZfPxopl4rcuw4NTUxODTiamuVywTdnfonj69s&#10;bM8PDndOTHa2OhRvvnRWJQW/9a1LBFX5m7/5p1iCqrMkp+dMBtPy7BrX7xeyxUCQm5vFZVJ5qQhM&#10;P9m6c2elmKeABq9aY7/66qpOJX/m4rl2p2Nxfnb28YN01IfA9Wo5zeM3pDKxQCCslqqFTIIjMDHe&#10;0KpRl01t0ktc7XoIqlw+e/DS2YHhYVN/j/bASLt/e0Ejbjxzburi8YlmvVCupAvFFI5BIEsE3e6A&#10;x3/nxoPdvXAkVY5l885WF1duxXr9/sLyvZnV/VDJbBvnC21jUxe6ew+GA/lqhaGa9OO5B0IpKpHx&#10;Hty9JZdgZJkRYLJ0Js61UkKBQiQyt/dOhmKV7Z1oiYB9iWKRbHJMRNZBikXXd7wqrcZoUKmk/MMT&#10;g3evf7E8/xAAi/fvXbl1/YZUAufzEZ1Z3Nlrf/t7r//oxz/UGLRd3b2hYIzTJ3Pza2wDhVGBQqnY&#10;WNsQIPKAuzD3JFAn5XtbZa26p1SBNrZqRksHQ6GTw13ZaG58wDHcq65UGu++fzsWp6tVOBPLaySa&#10;Qqbm90VhHgxAFZmsqlASnW3mImfZlAABLCKpkjuwEAhNj03pJo/p+fL4xGF935DcYANVGrCYC4d8&#10;Po5ezSbVxJBrcqRFpYQQpKbTSiRiYauzN5ejl5cjKE8ONAXpFLC2WpIrtdUaZ216QoEAjw/qrfqt&#10;vdDySoKT94lESarUh2LxIlHy+OrVCtAkye9/481Xnj8tEUkbVGNsYHx1bmdlekuJaoQ0ZlYoP/jF&#10;vx+YHN3d3ehotarlwmqx0GSQB4/XEimAoZsWo6JYyEiFPLvVGItGFuZmkvHY7sbWlU++Igvls0e6&#10;fvzNi3/+X/7w5Mnjdx/MfPbZHc9+fHNvT2+1buwFAJ5UZzSAIHjtq5tzj6eTcTcMFQRYUyIWQDQw&#10;1m8Peb1UjfAHQzIZ8Pabl06f6Byb6lDqNGwTWV7xKZR6XCCEWNZu0o9PDHd0O3t72202CwTyV1Y2&#10;pp/Mri4vPvP0GZIoMjTV3dMyMNTRgOqFWs3S1s3BwoOHs//tv/7jxsru159/9dmHnzrsLWvrm0Kh&#10;pM3plEmFI4Pd//GP/mDuyeNCHhgcHns8s5LOAWK5+v79+wqFPJnglMzq2u7u9p779u0HKytrHOVR&#10;3EXU56dXA/uxxaU1S4uNyzwAaorF0oHugXKi5DK4pkYnW12uRDbpi/iePLiLwuC2x50pFUS4QCYU&#10;ysSyvZ1dmsz+j//yJxqV+sGjmVylVKgUdDoOVgVz8/M6g8lktdtbnI+ezMkUKrpBIihgsVk72nsM&#10;RjOG8iYnh/7DH333T3/8+jdePW1W40oxLxcPN4lyb5u+r92IMLWRng6YLol5rBwDULbqMkieO3N0&#10;sLtzdW7x/t2HK8ubiys7owdOHTx5wWhzCXAZQ8ORUKpUqqQygaPHR1q72vaDAQEP5YONJlMa7Hf4&#10;s8AHX9/95YdfbXgCx04dSmcDdrtJKZcqZUpu3NrX3wuATCabeeqZZz2+yM9/+dHalh9EhUSNymaq&#10;UiE6OtjT7mjx7rqLueylpy9K5Xq+UNHa0SoQoE0EbEAoZ9YYuRJWKZbnOR/HUyjWYBA4ceyIxWbf&#10;coe88XwgWQrnit5okqCxXL7OhxA5jhZyqSdPHty6fg0XCPK54vziMgsi63u+TIazdpuhaH5rK5hN&#10;Fps0EIvGRUKhXqtuczk4dT020H5kpP3waLvTIEsGd416AQ+mUIDFMV5PR+vY4ABdq4UCvpXl6cW5&#10;Byq5cG97OZ8JDfXbTx4eOHGkr8Opa9YLvd3Wi+cOOsxilZCC7t2/y8WrXCj+9V//NUM3ovE800A6&#10;O3rHRkZfefHV3p6+YqHq3g/Ek+lUNs45hdze+nq6cpmUzaRVSvkaFW+w3/of/vhb5XKEL2B//8ff&#10;/8Mff//yxbOczBJLFLhQ9dlH92RSqV4rLVfJSrlJVJvReKlWq3AyYnd7e3V9nqBKgYD380+uPHy0&#10;HI5W1jeDqUx9Zyd89caDv/37fwMgoUSMc/d++Gju/Q8+v3773qMnjz//7IN4NJDOpagGl/Q6BsQK&#10;FM2XCDu7u3r7+zQGQzSbsLfadEZNq7NzuH/y8eNdtgH09ItLpcjS/GMuWNzdUT4SiSZsDpteb6tU&#10;gUy64nR0NliIE8qcD2Q2GBsMUymXucrhtKNcLuMhMAhDOzvbhXy+UMjZnbZiNZ/NpwCQrlerqXg0&#10;GArkilmtWtOgGa1SWy4RCCopFGiy2kCbPIBmyFpxYXGWaVQ4gddoNEiCgSGBCJerVCoUAfy+fRSk&#10;lVKBy96RztScbZ1d/f00A6AoolYrRRKh3aJsMVtxAT8U8OXzQFeHTSYUhYMhh7PV6w9w34Ly+CwD&#10;lIu17R0P18TzcEDMqXMJxHlyyWSMZeu1arXZrFkt6vYOdXunXSkXSsXY8GC/Rq0MeH3unb1IJJJK&#10;5BRy5a57v1BtAhDIw1A+LmiAAI5xS8XLpSonYXf2dtc3tzL5Eg/Fgn4vtx220cBFAgzHG00wl8+L&#10;hQhZqcUj0VQiQZL19bWdO3ceLq7uInxEgMMkVeIkplKLSWVYlaCrFClRIGyTdrps5VKJm0HtemL+&#10;cLZGQCgMs3VWKhVpddpsPp/NF0LBCKfk+Hw+Vw7cauOpRDyRLRQyPT2duULZvR9yudqboH/B6VoA&#10;ABAASURBVKBapHkwjsB4oQC0thqff+H4gYk+kw42G/UMxTx48OTxk+1CqZxKZWAIYqh6JBDitHu1&#10;wkSiGYXSwDLNRpNythjrtaIYh1iqIuCDSpWMw4Xlle1EohiNZbP5EpcquTTdbEClUgWB0Hgkvr3l&#10;JolGLFRCmuiRqalwyJ8rlSEeojdp+3o76nRl4sDo6PiYQqkkiKrX6xGLxQ0W2Nze2vfu4UJIIcd6&#10;ul1CPkKz1XKt1DfYMzY65vfutbe1IEizRuRJMtvWZkThJlkti3HZ2uoeiirVmha5Ulut1oLBYCjk&#10;54ImEIiEAoVEqt13R/Q6q15vUqm0QqEI4MpJKPvtqQr5n1/5NJ2KZYsJf2hfppSG4+FyuSjiTpBh&#10;aZJaXl4e59Ypk7Y5bPlM7L33frW5sZaMR9eWlywW0zPPP4PhAs60iMcix48eNpp1+Wy6VqMruVo2&#10;lc1mMmqVvk5Cq6seg6nNbO3j89RSibars89lb+PkGopiHD1woycOVWiWq58mhPD29/dTieStG9cY&#10;mtIZ1RDMJrPRWDKCy0RdPd2VGhmOp67fnP35P30OMLr2tiNkTSzCLE1GjCFyiwnnI8KB/omujvZ4&#10;nEwlqVCoMvNk4+7dmStfXnP7gk1Y+PDh8pNHKzaLTSAQqjS6zz5dffR4CRdp7Y6BVKoqkqhKFVYk&#10;VnNJrJAr4pnUytq6UCKNxKJ0gyqWc9xKUD4slfMYlgmEvKVKRSoTZdPJnt5WrVaTy+aNBmutBkQj&#10;ERhBJDIxAJFCKarRKqwt5ngyyW2WIAiSrOXzCVyIVWrE9Ozi3OJmLJ0TScQGg5YFmnWKae/o+pM/&#10;/lNcJOPAwWp0WPTObKaaiudZlvH6PPliuVSusk141x1ownyhVMZ94a57NZv1NIECDDMCztqCQJyP&#10;q5QahUpTKlWaDbCnq9diNqpkeGuLnaiRxXKVx4fqVHXPHX78ZPX+g8WtHQ9nyNlt+plHM5ztx2HX&#10;QG93OhX9ne9/k64Xr3zx5ckTk09fnFJJ8YmRwVI2W6eIWrnCR9FWl2tra8vn229xShaWV/LFIl8I&#10;f/zp1enpR2Kx0GI1SCW4Z8/d4XRx5NTWaq+UC+uby+FgYGlpAQTh1dVdksy6nDKLBZmcbK1Vc/ue&#10;vb6eDqKWY8hMb7v28FTr0cNdGFpPhLxyAWDVyTdW54lK4de/+LeZ6QfRSOCzzz+KRANc7hVyWc/2&#10;NkWQBq0OYptMvR4J+Sm6rtCb93wpANFmssjiolsiVj26M72z4eHBAg51o3E/y5TffOPyaP9gPk00&#10;aQGCSgaGp9bXPMVCzaDXe3178UQchuFSpYzg2NHTB2RKTY2GOPGGIryXnnu2q63Fv7f68N6XO1vT&#10;IFBWqPmdncpk0qtSC7/5rddK5Uy2kLS06IUyEUUzUqmS86eisSiXLdy5EDVqavJIPl0eHTwoEui2&#10;N6IP726jsJRlAQwHlhZ3Pd58MkrvbWcLhSrTbGxtJE8cPxVPJjwedyIWI2rFji5rrpTI5/N0nQEb&#10;bIOqqRSSBtPY3vBubXjThVx7t1OrlxbyEYrJRuPbvuC6UNQ0WlRNiFxcefDLd/4ukQ2MTPStrs5V&#10;KlmtVpHLJRcXN2QKRaFSnV30J7OALxj1ByJaPXboWIfGaLz76J7eZFCptSqNvgmgcoVSiIlxTPfg&#10;4eKTmbl0Iumy2ZxW8Pihtm+98pJ/a1uOC3tbOzRSeTlTCO3HrAZXOUvmEsWVRe7oyWqt0j/QR1Hc&#10;uZEkUc8VSsUSgfKABgFo5VKdXJSKJ76+shmL+HRaSTrhZWq5M8fGJ0b7tQqxGOe9/+47v3r3y939&#10;oNcfajbBFme7xx+ps6jXG3ny8NHe1nql0EjEIk9dOH/k0EGzySARC7VqAIYQpVq/sLTm80fEQpEQ&#10;45tNWoNJK5ZJrXaH09X51ZdX5+cXWrhBnkJO1PI+v9vt2b1791YTqHPQJJNL3njjtUgk1Nvb9eqr&#10;L589c+qjjz749a9/+d77VyiK3tp237y51t6qOnzwUNQfgxvQr3/9ztBQ/8GDB7xe//zcgntnNxzY&#10;lwqx3m6F1Wrm8/kgCHDQp1HrMumCSChN5crBaEIoVQwM9R8/fCAXj+6sb3JQ39PZI5XKi7ny/p6/&#10;v2fw0JFTEIw1IL5IphRJZFe/+tysVymk/JjfrZbiGrlcrdZS9QafL8jnCpVKZWtrs1KucdfJE6dN&#10;Rsu//ts7qysrep3+yJFDEolocWkpEgwZDOYG25x+MmOxtex43LlsAcMwzgvjzmdvc1MqwURIIxfz&#10;IxDT3dU23N/X1dra29lh0sjPHJnoc5nPHh1/+emzb788fmjAIW6U8+GdRjktQphnz58wqCQ3rtz9&#10;q//3f3N5Oz4+GYrFKzWCbTTK5bpcKmZZdnpp/cn8hlgmX13d5lar0uqOHhrY8+zrDCaSJHO5dHdX&#10;p1ws+uLTK8V04dihY3aLnYO42fmZQrnwox//vrPNce3W7Lsf3fjwk0+ffe6ixx3/8MOP1za2fP76&#10;+sYqBwcc1jbBRoUoKlVyHBfy+fzt7W2d3rK+vhcLpdrbTEIRZrMYjEb9gycLm3uhEgnCAkW+1Iil&#10;qcV176437vHFIJ5IqzeaTBacL4SaULVaxXAhhKCpdD5TIh7MLG7tBQkaqBKUVKrAMCFXmNxcLhmP&#10;ioU4CjXUMolZo7bbjBzFi/kAUYrdv3UlHnDXq/lwcC8Y8NisxiOHxh02jRhhzh+baLeqe5wmkK2R&#10;ld/OeVodLaPDg71drmMHBy6eHoPGJ8d6+vuezM5BII+oVA0GzfDQOEWyq/Orcw9mlRL17//w9954&#10;7SWjXm212nGexMu1Izu+UjaXjgZq2eCZI91vvHkqU9jlYWR3t31p6f7W1uzX1z/a9Wy39YwFIlVH&#10;+2Bv3yhBsclUEYIVPEzd4tLbXNZYIt3a1d4z6ChWY2KRGIbwWKS0uxfJFWoyhTqZLM7PeB4+jv3D&#10;P96o11GK5ftDFNHURrKsP56zWGxqlbQOEGKVAgA1DseBtv4D3SOjp04exlBm17O7uVvIktlssbS3&#10;nb7+5ZNEDLhwsevy0yNtHdLubgu3eZNe3qSLGg0gljVShfjM/FwskdIbzTKFHEFALlEymRQMwRKJ&#10;pNFgTCaTXCEViITL8/PuPQ8PQUEIbDZZiVTEzUNpiqiV8olQJJurZLI1z34IRQS5XGljzbOxGiwX&#10;wHi8XCyRZp2BB1AcKrX16Fu7HZlKlqwTKyvraxs7i0v7LTYLVQWivgbI8DO5xn4g99WNjfnlVblG&#10;AMJUsZQVYThZrrW3dsRjnHWeseows0ZXyxZ4TbDOMrFMikNbCILVMp5Or40kswIpaDFJrUaFVMSx&#10;OZYrFLwe98RQ64UTByYP9Ls6rHK5iFv5yFA/17nOLy/647E6C6GwUMzHMICXL5bUOiEuwyEBVG/W&#10;mSbXDxDFLCdVgSbAwyTqKg0TBJBKFmiSxlAe02gSDFOqEbhIaNTJtSoRWK8ShYJOrZfLlJ1tLaMD&#10;3e2tFg4GdFpZq8PIkDWFAhOKURakaxTJNFi2CXA/1Go0jyet1NBCCSwV6pUi22ChYqGSSedwjEsS&#10;PjebUUjVhWyJh4l2d/fyBdJqkxhNmkK1XG1AFQpdXPHkUkwmRcaipTpdGxtTypQ00EzU8qGedptQ&#10;KElzgp3kGB0rkJXdgOfRzG7/QKdGpchns8Bvj7Uhlgitdi4X5BIZpFJKkqGARSOR4iDQqDoctgbL&#10;B5viUgHgzMW9nbLVYmJowO+NYQjebDa7euwGk9Ji1BNFgirm3RsrfB4CIUgyGZtfmubxGwBIci+g&#10;CFapNhkGr1b4t27PEERdKOIJhCxfQOdzmUYDkEqlbKPBiQOSJPv62yGE8ga3zA5la6umTmRxjCcR&#10;aQgKc++nMZFCKlNx4TPoTTweYjDo7BZbPlcqVRv+ULand4Km4EQ8WS4X6hyosGB35wCPhyUSMbvT&#10;EI7u7ns3C4WM1+sTi6S4QAIATK2Wz+bjOoMCRhuZXGxm4YHbtz00Nqw36fQmPcnUPvvqvXRuHwKy&#10;qeAqSpeVGARUSw2iioDo9vY2AjNdna0CEZ6v0aBAvrDhfTS9XKzWOaWSjiWMWl2bo7WvY4AHCwm6&#10;IdeYibpYJG8v0ZJqQ6Q1OiKRWJ2u9/Z2ZQrxQMRdpfKYEOUJ5WQTmzh60uzq9wbZjz5e/uTz2fc/&#10;nLl3Oxn1impFCUzLkvFyNlmsVZsmfVutonhwd5+gpe5AKpxKbrn3dj0+XCQ+duyoyaRUSIFLZ4+e&#10;Pj60vhh7dMvr3sxwUIuLMb4A8wdCD+/Pv/fuFyhP2tLRL5AZPOGUVKNZ2Vpe394QCFidEpHggETS&#10;7O3T62R8BY4kQyEewiuUG5UaaLVZuIMDmpTVos7nEqdPHI0lYjfvzoSiJYrimfTWQrYAAFClRtYb&#10;0L3H8+FYcX8/iiJAS4seQ9hjR8d/70fflcrECA9XqfXcOzEM93vjNQKKRosQJDt27OmxibOO1n6p&#10;ytQ7cQLCFbF4jo/AS0sPEgk3SRSrtQIKEjBASsSKbKaIwFAiHqiVMtGglwNsnVEnFIt3PfsGg7YJ&#10;IOkksbeTT6QYf6Cg1ltrREOrsccClc2V6NXPn8QTRYppRGPhb3/zaZdN1dGi/+Fbr1O5tELIlwrR&#10;VpdVpZbI5JJd9y4m5XUPtmmNkguXD569PHb2suulVy489cyZBlAFITYaCoJNoE5WaKra29fx2muv&#10;QU0o5I+urq5hAmDfs3nlyj+fO9/R2anyer3hYFomlF46c7Kn3WDUckZexKjFg/79WrVi0mmtRlM2&#10;nktEUkIMu371zp3bj44eO2htMZSrmVdfuvj8peMIU/ZtbXS1tnfYWw1yiRBuLi4uZYuVT7585A2W&#10;PvjgC7ulZaivt8VoLSRq0/cXjkxNSWQ8PScrJLK+rsMoZDlw8FmCwk+dfTqeikcj64emXGODzhaz&#10;8vDhIZNN3YCbLIJ+8PFXMIJ/7+3vKUWixblH7737LzBUaG1VwTzKbFVeeuZ4Nh/p7+u4ffO6Qacd&#10;Hxspk9WLz1w6e+apsZGpJ08eJuPhLz7/eGR0ZGL8MIewR4+fvHHrtlyu5HAKagDlbMasVZm0klIV&#10;3PHkHs3sx1NANI3CfB0CAbsbs3JFs73XtO/f2fNuxLJLF58ZZpnmxlLoyodrG4v7Ro1ucmqEzxNu&#10;u/31RpMrb7c7mMnW0slqNlMDmgjXoLo9sY+/+EKkbUjN9C8//mtffCeYTl67NxtMZBbWtyoUEM9n&#10;wrkYKAGqEOBLhnGFVCRT1Gjay3miMtjYot7wJv3BdDHLWnWdA72Hv/r6LgCiSrkSqTfKiaROIrAo&#10;JdsL8zvLy3wWMKpUbzz7XGjPDbGAwWAfGp2iQezCU5eHxqcePHo4MDQoVWiLZdpiszYAViBCaRpo&#10;syhMUo1RoT597ODv/s7Rjnbr+fMHmHr69PGRIwd6+TCFCRBEIMpTYKYMrO+V6zRx8ODEnjt87/7h&#10;bsp5AAAQAElEQVTyjZtPQuGszWIe7G7TKIGhvs5UohQN5RAYZah6gwUCwdSv37/zwZXFdJLOpyuP&#10;Hy5PP17tau2FmoB/34NADaNBVyrkBgcH44mo17OjUoqrZPXgkamjxycnDwxefuocN3JfWlqxWu2R&#10;aOjKl58mkkmWZr/z+quFRH5rbWuw3/T6i8/c/vqKyWBAYIxmmk0AAmCUZcGenqFMonD39i2VXPB7&#10;P/z2zua8Ti1udypOHTteyJbqBNdUiAxaZ2vrIEE3dXodytI6XOCwWKfGJ4YHBvUqTbvd0WHtCO4l&#10;d9bCKoOj2oS+5Jpvz87U4eFs0q0WAOPdDr0Y/+S991iSCQYi12892HJ7q5UKBKFime7anemZ2eXu&#10;3r7JybH7Dx9/8P6nMIyptKpKJVsnCQmODY+MJNNZGuSRDFitVRsMnc9nWp0uq8laSuSL2ZIEl3W0&#10;dTI0C8OoXKIUwLhGrjYqxQYl1mHTXTgy/PrFo28/ffLURNczJyZePHfgD7/7itMoadFJ/usfvvyN&#10;58/61xe+/uwjFOPL9ZpiMW+zqMW4Ym3FGwiWN/cBPi5tQEAsV9vzRYUCgVmrVErRA6P9Jw8eMyoN&#10;wb3A5NCke9d99eqt+ZlNnzfS29O/urHkC+28+a0Xz57vVSsBz37666v3nnv55SIFBJIZqgn09vZi&#10;fG4vFVwK7Li3QRg+NDEpxkWYSPpkYc0frqys15RaaUeX+eixUQ6vAEzS4MmrBNDdPRkJU48e7xYJ&#10;WGpocccqu/58qdrM5cpsHZx5PGtztFht5nK5LFeqKgyVrla+vvXY549WSWJ+cc7jD/gjcblSgSBQ&#10;tVhgKIZpgMlsIZspoRDS6jCP97c/c+bIxZOThye7n3vq1DNPnz91+vCb33j19374ndeePqFFabiU&#10;jOxteXf3lpbXtzb36jT4+MHizWt3eA1SjBCQ2+v79PMvQoFYtUIp5SopLnHvehLRNE1y/RCxs+79&#10;7JOvq+Xa4UPHjx8+a7N0BYMJFgCFQpFv382DmHotXynFDEa5Ui3b9+6qVDIOB0dH+0+fPlkhmKW1&#10;3fv3pmemF2RihQRXbG16BEKpzWpVK1Vez34sFKyThVolyT2mxvsUQv7e+iaX2clYIBrOMgyg0cpF&#10;En42W2oyULnIBv3xUMgfi0cCoVAoHN3zhDj1tueO/uaDL5UGc65W4YbR3EeUWrnJjglFyvmFrcXF&#10;/Vi4MdADaDTiXDZituhohiiVckCDDQX8r7709Phw39BAT0dHG7cBrcZUr9MQDNZJioegvT1dINBQ&#10;ymWoCMdx/sbqyszMHC4Ums1Wr9fbhJsQAvL5fIogHVazQipjGXBltZjLcoZfjscXcoEma1C1DOkM&#10;HU1AmEpmBBgyPmlSKPnRRCiRzovlYpVKLpMpdDplOV/u6zYfnrSdPnmGIIFEujY40N7Z0YfjUm5V&#10;Uqk4k08iKLy9u5PMZdMZAIEgjuG4fs7V1ko1mBpTJ+oUl+t2qy2RiDMgwEJAvlCUSnhqubKzvbNc&#10;JdVanVGjDfr9G+tbXq8fheHTp09vb3EH9LCQr3CPRKqQTJe0ak2tUslms9w3cEgqkgikarGtVak1&#10;i3icoucBkUgsncpzG4RRAc4VAIZjfBxGEJKkC9VmvpwXCGAUoTt6LDBGydU4VS+L+MixQ1MdTnuT&#10;ZZLJeC6TsptVcKOBojDUbKCcQ84TiAT8aCS5vVPc96azWTKToWm6KRAgLMvmilxAqEK5AkA8q9kW&#10;9PnhZiMdi3vchdYWiaPFEoz4k5l4IBCKRHOc0M/lSe67m02AIhoanYz7b7GQyKRDZLWiNRpX1rf5&#10;OAaioC9UFooBXARAKEuSNT6fTxBVhqW5vSsUMu6w2AZdKldNJguGQHIRnyTobC5FkoRAIOLzkVq1&#10;TpEAUwfOnDknEGCNBoTj4lyey1uCj6DVciURi8Bgk6KofKlYZ0mTWaPUiWi2yn2J0+kymlu4rPB6&#10;E9UyWK01nM52mqFRlFfnbBKesFyqo7CAy/xEIqVWK9O5BMwDONMXQUHuC3V6ZyxZe/RknaNkmVhW&#10;rxL+/ZBMphIIRW7vfjQeyxfLBNNwtfeLcHk6mSkUCtlsOplMDo8Mz849bgIECFebYDmRDkqkeCgU&#10;koilJqMtHo9rtBqdXptKJRAY2dt1cz7Q1NTU+XPnGmxz+slsLpttbXVcunwml43euv75k8d3Fhce&#10;/+1f/cXjO3eoCikUy7q6Bz3eIHd3EBVqtOZQOPP4yXI+X+7s7K4zzXS+sri4xWHu8sru2vpusUSm&#10;soVCqeYLxTr7RvpGpkQipcXqqJFci1p7MhvOZmvLyzs+fyJbpPqGxpdXt1rbe7X6jo2t2OpmnKTl&#10;cuXwJ58tX/1q+c7tWKEAgICkzdXjc4dmHrm53IjFghRTmlmZLlJZd2ALwcFHcw+YBv30M88kE9lM&#10;qmbUuVhWiPFkWrVOIpHUqYZGbYIhkVCoLROAzuBa3fDq9C1cZEAQOXv+uNlivHD2xDdev3ju3IET&#10;R8dfePr0+RPHjh86hsLCZLoI88UKuXJyapwLb62aJavF69e+8ge8SqVYpVQLhRIuwXK5As2yfAFG&#10;UmwknOPSLRJOiEWSQ4emDh6cfOappywWc7GYb21vS2VylVqNIIjR4RGlTNXV3n/0yOmuzsFIJLGy&#10;utLa07vvC+/sR6wWV5MFmiyTiIXqdE2vVSMQCMNwrlCiaTYRD2lV+ML89c+/+Ne17Sfb3pVEJma2&#10;Gjw+7+LSysLcxtdf3ilX6uFY3OcP8zHJ7m4kmyYXZtYi4QwEi7h5hUggLeZKEqFIyINr+XQ26tNr&#10;8TqV295ZTybSHIzY7bZjJ04aLYapg4NSJdoz6HzrGy8uL00/uX+PD/K8u/tKubynq2NtbePRo8cG&#10;kwVCkN7efk6IrK+tyeTQ0aMtb7x+wqATSsQwByxLiyuVUq5Rr2QzCRiCQYiXTBXpJpzlukCaff83&#10;7+3s7uj1epVMcmCsm/sUQ5EP799VKYRwg9ApsOcunYEa1M//+ee/+MVvwCYi4GOdnQ5MKCzka7Va&#10;89lnX1lb3eSATiXnvEmNQWsFQTgRTX78wYchfyS0n5RgmmSkuLG67dt318ppBKwO9jnYekkuxmrl&#10;DATUQbDp3g/Mzq3LpdpSLj+/MF0oZI6fnGpt1aC8qkLO4/Gbu+5NtU7R1uVq73RUSykBH6jVygiC&#10;wDBaLlcVSiV3vkuLW9FoXK1Wc24LivE1Gk0mk+Nw5k//+MeVQu36V9cr5Trb4GcyFI5reAJFIt/g&#10;Cw0HD/aNDA3IFZJSqXDv4UqdYfm//V/t09UKKBFazAZzvcrj1IxcLJeIZVyGV2tsjQCS2QofU1Yq&#10;UCRcadAil2tQIFCxIHLlxhWNSTl1dApAURSTi2WGQCjbhERqjbhWqyu1OhYClDpgeHyMbcKlYi2d&#10;yqbTyZHRvsczy3UWEElaYhEmEqw8vL9YLjMisU6rdRyaOjbcO1LO1aKREAw0D01Odne19XS0RkK+&#10;4YH+3t7uWzdv/sEf/U+qzhSrBAxBh6YO8BBEJlMsLa/evjcrV0hrZfr5S4Onjp5p1JEDB0+0tvVK&#10;pLp79+fSyYxaodxYXUul4jiOPnj0+Oe/eNfsaMdliMUuPnX+7I07972BBEnDhQowPjEkEYkoovzC&#10;MyeUCuHf/N2HH332FS7R0A2kzgAsTR0+2NZmhw9Ptp84dnR7az+eKP7zT3/W097+3e+8KRbxrnx+&#10;X6/V8fkCDns1KqVCxqGjKJ5KNptMMZ/zuneHhoaeeuqpmZmZSqVy+PDRgwcOHTp4ZGludu7JnEIq&#10;OXPyxNWvvrAY1e1tDqVKPjQ0UiWpr764Mjw0LBbJP/nsS51a097eOv3kIVEqSnBkcKDbHwzffzwv&#10;1xh3vCGSaS6tr8fTGY7NculMk2047bYmSwNsXYQLdVrrnjv4i19e/8d/ufpoZt7Z1fPqN95OFPJX&#10;b1zFhQKWrddJCuehz1y6aNKZwCYgEQuJUhZiSbNGxVG/f9/v9nju378vU6i5fFtd2f70k8/qFCVX&#10;yP1+n8ftTaXzMCr4zbsfUyzM/by4urWwtp0pE0KxvFyhIACTSdRSmUosVRaKVQ5kcoUKRdICoRAA&#10;G9y9c5lEkyoJec16pcAHGX6TkiKgTas2q+VSHtBmUZ2d6umwyCP7G7P3rslwSiuGV2Y3n9xbl0ql&#10;FAH43e5Wpy2bLOWT0Vox09Pp7OCGjmrV3Owqn89ZtGIEwVUaHQBwVCuJRtLcEWAC/urafCTiOX1s&#10;/MiBvhYTlk5VPv/s4+6uLq6r/+4PzrXYbJlk6qUXT4xNDDz91GUEQdVKxReffy2Vy2tkPRVLdbbJ&#10;49GwyWBUyLQz85sVCpZorBUSuP94LpMnQFQ0vRK5cmNmbTtw9c784qbHH8tv7kclMgNXFBqlxqzX&#10;kZUK93NX1+ALL78qkqqDkQTJAiTNxJOpQCAQDoaadZrrNMkaIcJFQoGgWi4H/d5arUqSZD6TJaoV&#10;BGYsBoWI14z4t/d3V/d3uAHJ+tb6diKSRgRSzsi/+3j35//23pUrM48fbs3NzXFwCgX9MZOh5fTp&#10;80P9o2IU73a0O8x2DtGSmVKdQTd3gtFwfm87vLW8nw7XBnoOHD9zPletPplbdLZ39/dPxEKp2Sdz&#10;m+tbC8ubK1t7TLPJNpsoxp+dX/j1L96BAViv1Q73DWokGqpIHjp8uK21VYDgO6ubY/29L10+f2Rk&#10;4KlTh04eaFcJi8OdsufO9Z4cNyp4ZLsT7uxS8AVsrUYx9aaIhyXDgVTY3WmXPXPxIMpHE/ma3eyi&#10;azDDglwf/eDx/Vwx3dLhAkU8ngTp6ul5eHejUhByTReAAEcPTAoA1GRuH586KZIpM8XKyPD4udPn&#10;0tFkIhwH63SlVEARjJO2EIc3TYY7iK2trd3tbU54VWvlXCIaCAZTqVRHewdRIe7ff9jZ0R2PRePx&#10;qEol7+rqqFQICIZlUsWx411avTaeKQajiVyhli9w7Invh4truxEeJoFRlCQK0VjQ46twgon7Qo4J&#10;SuWcTCIqFgiGhCiC9Po83lBAIBQZtGawjmaj9Wi4TNZpAGKlWiEshDCp1N6uiUZqPB7PG/LrHZYM&#10;VcjXi3MLSxAEsSyQTGZoAGhtdzUbgATHFCLF4uxWwJOslqGZ+Z10kkiGKu32gc72/jt3Hnr8kXC8&#10;EgpmaQJhWF6jCQiFWI0o15kGwucpNWqjVd/abbW1qZQWkcqmFIhQTiXUuVKXKjgEzOWyXPoJBCJu&#10;UAtDgNWqlCmknO5ioSoBxvsmze7Q5s7earGYv/7V1wxRwRAAQXgiiUIhU8IgiMEoD0KFoMAo10sE&#10;8kSsnK8AACKr1xtAE+BhMNNkQATs7jbiEoABmrls8fatJe5Qulpb97a2JgZ1Q709DYbOl/LBcA2F&#10;gM5WlG3QTKNZKnExAMQSoFrOy0SKOgVACCqQSwLxhDtcCcdIlq4/fd45MdZ24qSzVC5IFBKNTkPX&#10;a9xxVUQ6MwAAEABJREFUpNKxnZ2dRCwTjeWpJpbOUTANW9U6jRbzBvfNVjVF5zEBbDLpxGIA5aFP&#10;njyRSuWRaAqFcaPeiEBcO1vv7e7J5/K4SFKt0Q0AqtWLVSpXqxQhgBHiXGdYfPTk8eLqxsa2T6Yw&#10;S0TGbIZViltqRTASyhZyZIPmmwytdRKyWZ0cT6tUCpFIvrWRLecpqcgIw7psDuoZmIBhFKBpgKIg&#10;BnLa2pUKQzZXShXzAIbuByKPnsxQFMXpBpgHIhhSZ6lwNJDIeFiA29xyjQoDYH1lZQ3jc+nHgUid&#10;4yqurSoWyxTZbDb4ba29nR39TZqXihelQvnhA8cEfHx3Z2t1eTaZCnGZbbJYMTGuNesJsknVUYnE&#10;sLEdmJ7devh4dXZ2/fadx6uLm61219hg//vvvvNwdunJyl65jolVLUQd2d4JXPni+uMHTzbWHgpx&#10;kmbLLMtwhRlLZALhQDiSUKrlWzuVZByOBqmtDf/K4ibINJPhqNlgtNpcGp0D4muvXJt3+wqZAnDs&#10;9JGh4TPeQH7fE5JLhWQV6O/Gm0y8q1fR3qf4s//9w6mTXQvr93lCbGlt5/rNmVSmLpJqHW1duWIG&#10;wSA+htJVOpcoe/cS3MRmbSu4uLzPQV86VbRbW0UCWbuzu5Crv/zyN55//sVXX3np5ImDB6YGL5w6&#10;evrIEaXERFN8i7WtVKpVa7Xpx4+yuYhCJeJ4scFy9UQhKG1v0ReKKT4ftjn00VwkVysLhSqyAuQz&#10;DAoJytVGLFlRa812RxtXFGIxLlPKzj17KZXP+oIegC1ZtLJiKkNXGW7qurG+8Otf/Mve9ko4EWnr&#10;7m7v7Hc5e9QqIwjzAQDAcIHR2pItVpQ6HS4RojCgUfHUysrlp7omj1pxOSlRoD293SAImkymJstK&#10;ZXi+nHztrefLtXIkFufoOZsv2R2Oi09dDoXSV75c5iPqq1fuR0MZqInmkhGMRzaauYmpPq7hTyUL&#10;ZpONA64rn9/58sr1fd/60GibQChYWF6BG8APv/2DdnPn9c8eLs4tzC/OF/NEoUBu7e0vrKx7PF6D&#10;QS8WYRgfbnPZBagg4I2G/SkYgMQivtWo4Sqrf3T81pO1LU/FG6J/9e7teAYYGj2w6/Ok80Bnb3ud&#10;qurViuNHD8rFoqmxUZlQWK8V6rXi1ubSoUMHpGrl0obvX3/5qTeUOX3q2MGJvsD+jmdnO58rLy1t&#10;clKDrDfLFaq/f0zIUx4cP3ny6EXOeSXL1Z/9/d/P3L7Db9TXF247rRKrRV2rlCCgkc+mq7mkRibk&#10;waBCJuPadZpu7u3v5XKpGk1s7KwIBMxgn6Orx4EgiM8fa23rkarEAEKsrNy9feMzh9OJgAhBVHVG&#10;A1unWx2tCqmIExOrm4t8DPzii8/qDAuBMIoI5hfWv756r8EIaQrlAjsxMaE36UwW4+qm2xtMAaxo&#10;ZX7H5474vRGBCIkkiBs3g3fuhKN+1reX3VmPREPFaDjv88b6+4YlYgVdh/MFWmtw3X2wsLMTsdv7&#10;iyWMI7pgPF8iWZQnT6epaIzMF8FHj/xra/7tvUQ0WqqUAAyVgQ1YJcfFOBrwRtzbwWyyCNCsQaPW&#10;qzQIBJZy4PZGcXOzFAhQZksby/C2NmOPHu7IpDaHo/voyaMHjhy+/PyzJ8+dsg12QwgjlvBlSkm+&#10;nFXpVG2tpgYIcIHNpJPuja3bX11jKWposL+j3T4xPPzaMwf6XC3uncjN28vhJP3l7ZV/+OdPt7aB&#10;h3e3swlmfSOwvOyOxpInz5xMZulbt+8fPXEoWyh//uWNdIGmQIE3RbEIwKneZCJNVGsYD5TKBCYb&#10;lCkD955srOxExArh2XOT//EPXhjrUnS26ps0RVA0D8WLOfLxg1sNlrBZdcePdjtslrXVdaJGWSy2&#10;1dXV1994vbu7W6czC3GpyWRz77n/6q/+ipO5a2u7EIhxof7qypdSMX9syJlORn/2T79QKWQXL57N&#10;5sMMW5mfn0knMgqZpLe78zfvftjibB+fOPhbXGVRiqILubTZbOL0eqzQuD27seLxzSx7EB7v1KmT&#10;M9Ob8WylAaHVaq5WjAfdbg4Av7h266Ov79ACoIkDWr1RgPD8bm9na/fE4VO4ygiJtHmimS1VcYEg&#10;nUl2uhxPHZ/otalxtqKTY2aNhOtv11c3lpaWNze2Z+d8rR0t/UP93kCwWqNxXMRhbzRV4otVnDjm&#10;ctIfzSSLFAXLPrhy5/HS6vqeh5Okmzu+eCxfJViBRA4JBDQM1IBGLFchIbyO8GmEXwdBgmMviUyi&#10;VMbCsUK6kI3nCqmcUoaztYQYzPRb8TGH6viA/RtPTb3+1MQf/uDy2ZPtMJu5cFJOleNaIXR61ELn&#10;6M0l9/72mgjnf/jBx3/3T/c+vzH99Z1FjlKEUsXj2dmHj6eVGq1eb0zEYpvrG/dvXtOIoLFu46kj&#10;Hd//xoGRnhaIKYP1UpvdEA0lv7qyDDaBXCLBuRUYhiXiIZWCbzLquCa/q9PU1qIf6h6Ih4o7W1l/&#10;oPb1rekrXy/cuLclkUlNLcZIMqvUyU5feEql1pdqwG48v5epCfStwSw1Pb3m2fZMDvRopPjmwva/&#10;/cuXP/uX39x7ssKi0ibMBdFIVal0Ns/BcjwcunP16vb6CkOWjSqVw2Tq7R0wmh0tbf1Knb2re9Cg&#10;NabD/koqwKsXyqlYplhOFutEE+e8/0iS6+LRWBbwBBmjDXr1zcNUkze/5oeyRcIbjH/65dXN7Z1C&#10;vkwRdblSaXM5NCbtgyePcoVKKl3e3gz4fOm5mY0f/96fzswuHzh07OCxI8Uaee3O9IY7VSNxAabX&#10;a1tQWBwMpbO5WrFYjyfyg8MjL7z00vPPP3/58nM6TWs+y1QKtWqZwAVKg8554uhTIyNH+3onrWbX&#10;xQvnXnrhqe9/75tvf+PVl5956k9+/3feevWZy+cOnTo8eP54Z3+nDAbyIqwhE6EWo7JO1/hCaaXC&#10;JiK5sDdcp2mTzSCTi/hoc3drPhF1V/KxlbkFqtDIpcp1irI5zDQDtrX1Tk4cS3ApViGOHJrQqOWp&#10;ZMxqNitlylAozKmiF158hRNYVZJoNBjuohnK59u/cePG9PT07s52LpsmiNqee08kEnHdYalUGh8d&#10;29pYazablRqZLRQrNSKRiG6ubSmk8lPHj2M8gVqhUUpkAIvwEIXF1s0CPIlMjuNilm62OaUwglaK&#10;NCcfaZIK+UPJZC6WyKyuJELBWCCYIEhwa8N///aiezfHWR0ymVwsk5IEU6vW17d393ZTHS5TtVRV&#10;6jQMwkaS4XItbzTJHE5rEwQqtUa1CjSapLNVQDMVkUAS9id4mMjriwTcmWyyeOrkOYVc9fX1a6FY&#10;PBDJVKoAS8N8noiTYiKxxGJryRZyMAIgMMx1KfFYolQrALwGiLEgWkd53OtIkxv3l8sM0wQBJFco&#10;gTDSYJpiHO3u6bJYzSRFOduNvWPmwQPmvlHN1JEOtVEoEMOJRKzJANUyzbBIMp2HIIRT2DwUC4ej&#10;8Vg6my7nslySA00uYJgAF8FUnRWIeGKJcN8XNZl1+UKej+OnT02IcEEukxCLUJvNePPWk0o152hV&#10;f+/7Y3/6J+f6+uwgDJRLNA8HVGqBRIqxNJWMx7RqpdmiJ+maNxIGeQD3W5FIMDDQMTrSjfHQeDxR&#10;KBaDUX8smjNq5PFEnAWa1pYWs6UlFs/likQ6U8IEYjHXTekUcrkQF/I4QSyWigQ4EAr761xC8tFi&#10;ies2ELiJlQuUQadRa1WFCpEpVqoUxTINDBOSZJ2o1VEIE2LitdVtg96GixRyhd7paFcqjRDAT8Sz&#10;1QpltZl5PMRud3i9QblMxecJ/f5IOpVHYMysl3a2DyKo7Oad+WSmBoD4wQOHs5kUDDaPHzmxtroV&#10;iyanDh51tnbUCMZosrlcbelkivMS1jY2OW0gUahC0UhbW0sg5AEhamb2QTgcPHfu/MmTp3v7+poA&#10;1WjWAsH9dDrNQ0QMDYWCiVs37i7Oz3t3d7QKVYvNKpdKXA6rWiXTqJRcmegNOkz828AQBKVWKJ88&#10;vrezvSqW8Cu1fMC/7d/f5PMAkCUT8QCfD+uN1sH+yRdefIOggWii0Nk79Mprb7z44vNHjx5AkCbn&#10;swoE2OrKJtfUWUyGQj7dYnfWqqTXHS0Wqpl0ZXVlOxXPB7yBzZ3tWp3m44qWtgGt0aVU2632VrPF&#10;xhm6YiGm14hGhp3nzsoPHmh9460zBoMkGMu9+/EXdRA0u2x8MQSgzJUbc5ybsrnt/sW/f16tVUCw&#10;yUNxHioiygw3/qFphKKhjo52rUqp1xgG+gYBoNHV21mjqT2/J5OP77hXl1cfP3p4bWHh3sz0wwYL&#10;IhBerVbkclGtXIGaAMpDxVJJnWU5geJqdTANKhaPsCwHVPUmBGE4P5KM+QMRkVCiUomcTodSoQwE&#10;AjDMGcyNdCSUjoYf3r2+vbk0uzArEokBAKBIUiqSNhjW7/O1t3e89Y23cJH4wOEjOpNNKpVbzE5M&#10;IAdBPJZIz8+v1CnI1dpTqpTjyTBHmLduf+UObnjj2/7YFioEuvo6YB70xltvDQwM1GoltUaKIqxA&#10;wE9lCpUyHU/k1rf3QrFkjWrmC8TE5KBUotSpTHs7wXyuRNOkUIScu3RMJOOdO3/G3tJSqdRomrGa&#10;rHbuAEz6SiGbicULiXSbxUqXy++98wG3eLVe2dJqA/koyTIQH5xZenz1+vWH9x/IxKLvfvtbCCRK&#10;xKtBb4EHq/p7hiEWjEfiLAutbe2eOHPx6LFnNLp2byTfMdhZoOr7oeKLb54aHO5zOW0d7Y4Op0Ov&#10;VZuNJhiCKtVyJBHZ3FoHwEZfb6/TYbFYWna33J9/+vGTx/caLDk2NkKzjNZg4QmkJZIp1mpimdxg&#10;tkxNHUEQQZ1kRQLR7//uj89fvKwzGA8cP0mDvFiaWFjdL3JwStVL3FXM5wsFHl8gVUi4UhHJ5VqT&#10;iS/G+gb6+/sH5VIFCvHMJuvQ6IFf/eajT7/8KpNLd3W7bt/4YvHB7Xw6NjDYZbMbhCJ+R0fbn/3n&#10;P2MYNp6IhuPBYHQfglm5UukNxoqVxrkLL2MS7YGDp86fuTA5Pnbo4IREIopECstL68FQYm09tbG1&#10;hfARkmJApEEzQJ3i374dzeW5FTbXN7zhUJJm4HyuJBYp15d3i9m6Zy9qNXUpJZbNpUBkP78878FR&#10;FR9S1AlxscD/5MOH924vqrXiYoUR4hKno6e/Z3J2ej0SSJ89ebHN0a1RmJ0tveOjx3Q6U6lYi0VK&#10;uWQz4mte+Wzz7m03B49NEK4QtXKpvjgbvfLFzZnpJc50zyXzC7NzAd++++H9J/fvcbWWypXVOktP&#10;//DQ+ET/4BDX8586eeq5Zy9eOH9MIgO7+2xtrVaukZNJRLOz8199/RDBpH/517/4zYfTFCg5ePww&#10;KrEurIc2tuMdXT0gJtpyh85fPovwMDHG48FAsdgYHOkvlQkUAHg8wLMfxKUKncm56QkQdOO73//2&#10;D3/vG+F4dugg8ZEAABAASURBVMudD0Sqi2sre3s7HR0cNsZ8vj2YB+uMGotRMtjT98n7H8SjYZ1W&#10;ViykUslwd08722jUqPqta7dWl1ZXVlYC4eB//59/Pje3BALooYPHersHmg14dWW7WqnV6+VDB4cF&#10;AuD8uUlri33fHwiFoziOi4UiiUBw/vSpcDDEnfL23n6hQs0vrARCMYpkJ8bGuSglEnmpHINRwO4w&#10;Hz0xNDQyGk/kJ48csDq7YpmiXK5s4cjIarr78EEkmdLbzIYWAy6FKhTjDSQdzg4eJqoQ7Mz8xvLG&#10;vqN9kIYFK1vuVCa3tbXF2WZCsSyRTK4vLYEs1dVmP3d6vL/HiaFsq13QajcF9nZivmA+kQIazXAg&#10;mMukuIObm5lhqLrOYMoVKjdv3Ws04QaCStRqY0urL5JOZKscJ0bi6W23NxxP+YLRlc1NBBNs7flD&#10;kUS5SibTeYXamMlW+DyxVK7CBDKmAaF8AXdxJCITCRLhgFYhoqs5IY8xqYRnD49NDra9+NSpH779&#10;6mif6+yRoT/+neOvPdvz1ssXW7RKMR/paOPbLdZMhkzE4ulk4tihA9/99jdUKgWK8Lt7Blocrt8u&#10;NZuTSXAezIpwhLuLSavTqpSpZNxut7z22nGuwweYhkap5I4jl0udPnm4Wi7QFOGwmc+fO9nV1rWz&#10;vnv1ypd3bk5zvKPUcusGtj3unv5OFgKS6cJ7H39ONaELz1wSqy1pAvjy/szshmdl03fr7qNKhbAb&#10;jZdOnWgxSptNIBSPrq7thmJZCBYptZZckSpW62aLw2qzCQT8ldWlB3duBr3uVDRUyGUbdJMDcJKs&#10;cx4KAsF8iMcRXCQS2w9EkrlqodpY34t8+PmcJ0wKRMDYhPPMmTM1ohFMVImmEpLqbe1D40fOnFMa&#10;DAKxHBXgqBgVK3GVWjI1NdbZ1crFvlhl4ukyd2Aqg9XriV77+jZfgImVylCRubcQ+s0nq+++P0OX&#10;sUK8WszTmFDXO3TM0T6Uzpd/9Ztf/eX/939+8tOf3Xm0++X1ldUVz/rKttefWdtM/df/+e+//0f/&#10;8Gf//Wdf3li+envp9qPVu49Xbt2dZUGeVKJqs7aMdrQe6DRePtT6w28de/6pARgiMBzq6euNxJL7&#10;gWipXFeJ5C9ffhZFoXg8BEP1Sj5KZPZHWlWnhjqeOz7a6zRDDNDX62jvsIrlmpv3Fu7dm1YqVXqt&#10;sslUk7G9bCogFGDRSCpfoNrb+4RiRTZfqNfJOk1WqqV4PFouFGGgiaIwRz+VapVTz8NDw1qtliZp&#10;ES5CYdTpbK3WapFYlAZgjvh+izsiWIzw99e3URbIxWM6qbReqEzf27h3a/Pek91td6jJ8gWQUIzL&#10;QRoYG+keGRqCuXahCfEwASYQ2+wazy6H59T6SuD+/X2aRpytWokUo8gyH8UqBSYdJ2kCbdQBu9a6&#10;sbBqsZsJlqxVcgatVCJBm41aOBZsQoBEBgBwxWDiVLgGglAAQEAYgkHAplP9/nd+0ATo249ugHyY&#10;Bho4zochAIBgmm3w4IZOo2RY2OtP8wUChmXT8Wwikk7EUxwd8rkw0KSAL4ARuAEh+RoFojCGC0s1&#10;GuULMR7U29lm0qlikYBIyjfbNK4uRaGyYzBBCm3T0CJs6TKVCVIiMzAsP5Ui0ulaneXthzI7gRQF&#10;IWWKYUAERgG1RiwSigiGLtVYXMRrsgxFEd09tmQmYbTouJ91eq2AD1N0+djpw3wlRkCARIUcPmxv&#10;saK+8KZAyusftmitgFQBCMUQJ6+5ulIqhFS9WK9nUV4jWywDPEgkEXR2d+56th89eEDVqHQily4S&#10;MqX4wKSTrOVEIq4byRJ0HeaheqOJZJvVJsogQkdLG49bYqNZrVQwDMtmco0GIMChzi5nNBYymDUQ&#10;gidjFZwnM5kMwXigSDMau5OFIKJOEdWGSd+u1znBhnj+8XY2zZZKEMPwg5Ho/UcP19bWawRRrZWU&#10;amETLOuMot29TRwXqVVaTr5nM+UGDSEg0tc9AMHiVKra0dPPgtDM9MLDh9MtTrtEIZlfmguFQusc&#10;de8HKQLs6RjCULHd4hjo67dabCyL7LiDoVhWqtDNzK0KBbJIOFMu0SAIBwL+9Y1Vgixm80G5CpXK&#10;+RKJaGho1G5t06gNNrsdblClfDzg26iWUk26CrGsSWtQSeVtrearNz9HeDyaZdVaRakUz6f2p8Za&#10;Dh92DA9rXE7e5YuDNhO/s8tw8NjQwaMTckyBATgKw5ykkiv0FNFUa+SNZj2VK92++/C999+/eet6&#10;sVzp7+tvtZkVOIihJVeL5NVXjiikqEqpsdk7K9VGtd5EhBiXqffn5372y19fu3UbFaCTU6N8pF4t&#10;eht1v8nQtJjYgwcMw2O6KpHY3fNlMtC//Gx7fjHS3juidSjbhs0yI0CB9Ww2I8IBAQ+DmggPkVAU&#10;nC+TzSZPJlINdPfgfNpmkglQZH52ulYvGe0aTApuuOfjRZ+zR3vuwtTYeFuuEF5Zn19eW4+n0iaL&#10;plxOYQjcYBrFEvXVjdv3H7rVWtXu1q5FZ2UIWinTCEXqGsnyeFzuYDWaYJAGLuPbnHqCLNBEPuTf&#10;+vTdf735+fvXP/zl4sOrv/znv7WbTT3dg2ydqzy8VK3gYgGnkA0Wx9ihE2Z7O8rHOdUWCYZ4KMYT&#10;qCBUwbLCXLpx9/Y0WWUEGOLZ34IgWq5R8pW6eIWukI19r//zK1/4Aj6lUiYUIgePDDmdxjdeeyWT&#10;zJn1DqIKulr7RieO4mJtk8MoqVKr0ywszKq02o7uwXqDt765rdGr681aIOapkLn+/i4+hh47cmh1&#10;cdqkVcF0s56tMdlSI1cc625fnHm8sRNq7XO197oaCLW5F9Ra1AaXfPRgT4moRePxF1985ouPvigX&#10;+CEfG4sAuXQTR6STo0dXlnzXrz5k6qzVZJSKZXcfPGzwgckTh97/8opYL2gf7Hyy8qijq9Wg0yql&#10;skQ06dn3SeSKMkHky5Vzly6iGB9osEqZRIrjl86dYqg60Gh293YfO3lcrJAfPntKqjWyMJarlrc8&#10;m8VyLp4OpZNRDudNFqvB1lKkwRIkzjLS1tGnx459a+LEW46BIwCujOWyK6vrKI6Z7FaZQSNQyHe8&#10;kVoTdnR08sSKhw+2vvpsppSt9/YOhaPp2eXEtdvbiVxtZGTcbjF89ckvY/4NHGfEMtBgkkulmMNu&#10;49Jgc2PX59t/4xtPHz87qlArmrBgYytUo7HOvlGpRoNAgFSI8WG2Vs42aSCVaO77Anq7WKwWAlht&#10;YtLW06m3W7Dh4VZHuxARyAA+nxtX4mK5x+3bd0eseidTA1fnPOlgia3wVZhle64Q3UvkIuXgTmZ/&#10;I7vwKPzuv+08vAM8utuMhsvnz413dTorlcpnn9+w2XrJSoMos3xYlIjkUikiFM6VSkyd5C3NRhcf&#10;AyYF8PYrQ20uWGeQPJy9e/TEoXaXVSUF4sEEWwU1AlV8Jxjc8bqXV/2bGzDFONsGf/3R9Z/+/Ou/&#10;+Nt33vnw8+u3Hnx1897P/v3fZxbu/sO//MITmV3dvsPj1WbnHv/k365/dTckVAqX1tf4IuCp5w+6&#10;uvqvP17+5ecLkRJ96dnTMqV0P1p4tLj3z7+41t3TyQcgOQZgKGDWC157dqK3lS9CgGQSCCTyJCq7&#10;P++5+WDlqy9v5TNZAS5CMADig+t7+b//16+n12KpQtVoN3T02A4fHZ0anyjlq1wSVktVvU6q0QrG&#10;pzpFEpBpsm+8+R2NSvvw/j26zllSVRgCXnv1rdOnLv/TP/5idXV9Y2N3fdWt0Rg0enmZTDQbBaNJ&#10;1d7d83hmxevLGnTOydGh7779Rmg/sLywLpIoAtFEJJEJJtIbe5zI7igWCCku7u7Qdrr0Z4+PHRga&#10;qFeoLz6/ObeyO7fs/sdffZoskSimrFDgvfkFTyJYrZfSmbBWJ3rxlecZAH/v01v/5f/9qxxRd7g6&#10;XM4utdK6s5+Qm1369u48yZRo8NFa+OF6xB8rZ/L1TKa8v7OFUEU13hhoVf/o28/3OvQ4UHfqNVIe&#10;PxEIZhLRnYXpeiERD+YQoOl3u+/dvNHf5bAYOVVQz1WriSKBK3Tz67sb+wHORicYVqO38jCJXq+H&#10;AVCA8Mr5ajKeL5fZRLKI8OScfPf4YnmiWSDBh0+WaiSPBFQ8SQtPok/lKaFMq1YZG9WaBG5oBKhO&#10;zOfDTH+3S6cQTg61c/JdBpPFSOC508cvH5viN4pPHW/rssn3luelPOjJw5vXrn7mCwSX1nZWdn1y&#10;vbXCQJkirTW3lqoQUUcgRKzR2lVqvVIrnpgaGO7v6W5v21pbC/o9Xd1twZB/dWnRbjWTdJ2DtU8+&#10;+eyFZy688ezxVjOwsjgDgHWJgl8ly0qtvLfPViMAmQzvHB4p1AG1wdE3ONnd1y9Wq/haPSOQzSyt&#10;6XXGkR7ncI9Vr+XDELOxtr6yuPXJJ9djqToo1G0FMlv+OAUixVpNIpMQ9WqpkknG9727i3evffr3&#10;f/n/fPTrf//k/Q8X5tbnVzxVBovnyFKZIgkmXyJXt8MUAlCcdQQCCjleKwO+QO3za+u//GQN2vGG&#10;fvrzX/zmo89DiaxQqhiZONDV2yeSCGViEQgwaqXC53fr9eqeno6pw6Murk3DsRMnjpmMlvUtj0pr&#10;be8Zw0X6bAG8fW8xkaiFQjnPXvi9d67sboflSv1A/wgCIvFYdnU1urJWA5sCuVjNUGA6WSUqCEPh&#10;2Uzj0aO1u/cW79xd+PTzWx9/cet//vnf/t4f/Of//Rc//ed//o3fx/WsIoTP6+7rxoRAOBrmouwL&#10;hrmtS4WC//Inf+Lf393f2ZGLRXq1ymZQv/T0peMHJkcHhpQy5f5++IUXzx4/ecBkMuzuBUgCRXkq&#10;oIFBAJrL5lPJVKGQMxlNPr8vW6i1dg/Vm4BMoaqUq5FIJJVK4DjOSV2u4Y5Go5zFXSwWIBgCmwBB&#10;EA22cXDqqNfLgTnVoHiZaDmbLikVap1S225zkOVaNpXnwQIYRHPpvBgXIyBgNCgdLivD8uCmQCJU&#10;BfdTpRyby1BBf0KrsdB0g3PuCYpuArxaHQJAgVrXAkGI18f4/clgsJqIFZqUIB6tkVUeS8EquVgi&#10;lGfSOaNVWygnbQ59MVs0aqVEjWvcBTIl0NGpxAUATZdaHS3lEhGPZmLhBGcinj9zNpVK3bp9DYRB&#10;HoZarVaBQKRUKwEYKtcKfH5TpZBEYukGAAtwKffBYp7iKoAm2TrVMFlsfFxUrlEMLNLYOk9efmny&#10;8HmdxaXUWIslUiySh6PR6fm5YCwJY4hcJd/c2kpnMtVSscGQ1VomV0oIJeIGwANAcb5AaTXG1vZu&#10;vogP8cBijaM0OQghfAHU09PTbLIEwUgkmJgTFwgIwJRACJw4PgWDjZHRfghtcgqG04u4FN/Y3MRF&#10;gFyhiAZ9a2vz09OhQCDYbNJSGWa3axUKsVal5PEQpVIqkwkkIiyfS1WqQCbToFiySpUaDVokwi0m&#10;K5cZ3T1tYqkcaLLmvkPSAAAQAElEQVQbaxkBLuDz+ZlslqOxUqmMC2XRdKFQoRAYVcsUyUgY56GV&#10;EslDm1otT6cV8fmMs9XIQUAmW6yUaYwvqpJVv9+PSZR1FhbLZI1Gg5tOqDnvUqa/d3eGoOFyjblz&#10;9/G9B6tkra5VyzPZNLdOsVhQruQFOPp4ZpWiKKgJcM87e7sQwAcBrtvJcKb1xqbXG0hjAjkECRga&#10;kMmU0Xhid99T5zwNBG1xdHDvBBvI1sY2hvBBFlxcWM7lijK5ukpQMMrP5Uo0BcQSOYlYpdJqGs2m&#10;VCrWadWbm2vFQiaTigUDwWg0HvBHGYJFYVSrUFrMRrNRp5BJ1laWouFQqVBMxhJ0rcrWKzajmttZ&#10;b1/3oaNjAESCMJXNJcNhv1Yj7em2223qqYnuyfG2RjOXirs/+/idu7ev/9+/+vOV1QUYRts6egQ8&#10;/vTjh9MPH0iF2OGpoeMHRy6cOsiHSD5EnTk+efxA91uvnBkfdpw8Mow2SjBTLRdTRqM2HIs2YDCX&#10;zSJIk0vyBltZnLudTOyeOzd58cJhkkwtry74Q25/MMiwWL6AZBKAzWja2c7du7uKCxW9w/1nnzl2&#10;5tKRsYnBoYHeBgvUaYCr/VyhLJbIipVqsVLz+PeMRplAQM/PP9rcXXX7V+NZz6HD4x7PXrGUv/r1&#10;1Q/ffb+QTJfzub7ezunpx598crNaKvNQnkQiSafz+XyRy9qOdjkCIZFI1tHiatTRYpYLToVzQ6Op&#10;tEqrlKvFJFPhnM6t7bWF5QW5QpZJBnnN2rHJgb6OFrVCJEDhrta2jdV1BEVYoGkwGrkjlisVANCg&#10;auVCOg7UiVI2nUrFqlSxCVQQuM7Fc2iol6jWPvnwA7JclggwvUEnUSo8ofjGti9f4kzZikohfeP1&#10;F9LZaLaQfu2Nl89fOu/dD0ZCmX1vrKNzaHZm8f69xw+eLFy/+3DHF5hfXlaoVcurS598+gm3NQBB&#10;a3WmUC4BALC2ul6tVpFmQy2XOGwaspy2GUyJQBSmWL1CsTg7Pzc7K1QAAa4yQ8FoIq7UQM++9IxK&#10;IxcKeTIpOtjbmYnHGnXw/p3F2Vn33m7y/t3F5cVNDMVxgYKleQQBPHw0z62n1dn24isvR1JZbkRj&#10;sNg/vvK5VC7DhPxEPF6uUF5v8OHD6fXNXYaFKiSVK5XLNWJ1Y31jfTOTSrz55lujo+NDI6MADH15&#10;/WtfwH/162tqtTadzafS+bv3Htx9cN8XCBhMpvOXLup0WgzjPXX54jd+8IOxQyftzm5crErnCQiT&#10;ODq7hobHLjx1jitSX3Af5sEIH9EZdIlUnAVphqGWl3fW1vy3bs1+9MG1zo6Rk6cONBqARm27eeMh&#10;RTZ0as3mxsrs/H2pGJ2bvpeM+IU88O23Xmtva4/H40qlwu3e/fuffozAMAPAgUhicX2rQtQy2cTi&#10;wsOPP30nkwu9+HzfwSl5qcLWqOquz88X8Cg6a7MrJyZGisViJFkNxrNVGlKoZYlULpEqKxR6qUQ9&#10;OnxAyBfKxXoBIl9d3m1tMwcDLMxiuXg15mfFPM0LF08+fbz96bMtv/eD16Kh6L4nEAknsnkARrE6&#10;A7As0KBZEIQookZRlF6rpih6bnbj0IT5e996e7iv79TRo1aj4dKF8/vuvXw23dpixjFsbnY25A+7&#10;d7z5XCmXr+ZLJGd7x5I5ugEVygCGcb5nA+SjoVgqVyr3Dbb+0R+dGpvsAHmkVCN+5vkLw6OKyUNK&#10;lVF76MSxvqH+lbX19z65lUiVGxCw6S7Ozk3PLSzcuuvpHpx46unD9x/cziTC508cPH+2u9VpCYf2&#10;xSL+iRMHunuV92cCv/zo+l4IWNpM0AD+8efX94MJjmIaAA8XSdd3iUfzvo3dCEU39AZ1sZj9/Isb&#10;xVxOp0JtJi0faiaT8UAgoNHreQLBr3/9608++WRocHhwqJ+kanK57J3f/Or619cAmj166Oi+x7e+&#10;GZUquaxXuJx2sQjj89GV1c2F5aA3UP/y62sqhSybTm5t7nn242vrntZWByYU7Oy5dXqVTq95PD0r&#10;k6uOHz9ZKxXXFucWnjzIpiIsDSwv+HfdqdZW2+DwSDRb/h//9++vP348cuhA92DPN779+uBQ97Ub&#10;X3322bV0pmCyumYW1//b//yLXU/43FMv9Y1MeKPJmdVNnkji6Oq7+PwbSoNLbXJZW52t7XaVWra7&#10;txOJhNbW1xLJeLaQb+/qJBjGYLVOHjo6NDz0+uuv/vGPf/T//I8fokCjVs4fnBqfnJxs6+iq1dn7&#10;0/P/+It3P7tx7/HSWizD9b1+zm9/NLd678lclWxs7Xltzg4GRJbXtwRCiUyhEUllFMMSNDO/vOIP&#10;xbgQIbhMobZ6Q+kGgqmNFqXaiAtlfC5eMCzCRSgM40KMpMoNlqQq5SZb16jlYoz/WxxTCRky8/T5&#10;Y2++9szvfOf1QweGxof7/sPv/9BqUDepCh9kdjfXfPvebDbv8wST8fjj+3fmp5/Mzc399Cc/n5ub&#10;RmCWKOU5V/H4oYMKmVTAx+LxuL3FjiJ8DkCuXbu754lvbO20tVr/x3/5o2efOt6ggfb21sNHD925&#10;fUuhlJ461XH23Inl1ZVfvHPl3399ZW5uwR+Mrm/uFyrEkwXvwtoeKsAbIF0tZzEOqxlGrdXLlJoS&#10;Db/7xfVkgRSrLQsbv1XkfImWL1aKlWoGAEEYRn57gRz/cnqyXmd2doK77ujadqjJkwokOpAvWljZ&#10;r5GcigN4PGB8vNPlas3mSKu999U3vsvN4yCutHr7RoeGD3Ac894nX/30Z/+2tLiWCMcZkupxuWwm&#10;/ZGpwaFBc3u7VKVsHjvW/73vveRosfzDP/zrpx/uPrr7WK9WfOsbb124eFkgMxVIOBYvLMytpqK5&#10;/e3AxrIn4k8fGD6GgdJgICcS4rNzW6FgTNBAtCJp0h8N7PpzibxF13J08tTJ4xdhvkgo07W0DQrl&#10;jscL5c9uRf+ff7j/Z3/x8S8/WfJEWaFMz20jX6weP3L8R9/9zuXTJx7e+7q30/Xqcy+cOnS8y95y&#10;aOIQjsn2femljeivP75dZoACWaAYcntvd35hY309kM00Fub9f//37/z63S/j6apMrq/Wylq9TmVo&#10;AVARKhA1QCiezFIkyyUTDHPB5cQzbDKZOIQ1GYzcqRBkRaNS9/UPmq2tFnv/G6/9Qa/joFXdJQCF&#10;CAMXYwUJKi/mqVyWbDY5u1aQzpQQHn7g8AgmQDKJHAZLEqFso4YO9x1pc0zsbKc3N+NUHVBpdTCM&#10;isXSegNJZRpNROILZUjOkUYBmCNJmhNuJs9uJRlnNjaCW6vpwe6hVColU2JkPSfAGZ1G1tFuaNDV&#10;WjUvkvIVGmkxn62VKzq1hiDru55gocxcPPfMcO/IvccPv755lQFZCAbAJsSNFAiihPIgFmLoBi2X&#10;8R12I0HUhCJFuURzu1CrRVznhqHCXKacLZAsKh48cObMc988dPFbeudhe/dBe/v4yNiJ/qGDBw6f&#10;bu0eCsQzVRrg5lblEtUkxUqRC4M0Yp4KoBqpcBgX49F4XK4yZNJVjgsiwVCxQFFUU4KhMNAUingQ&#10;Cnk8nnAwKBXCKNgoFsp0g+0daoUxDjBzAEsIBXCdJTlBDQlFnFLlitpldZQzNMDKWFoiFQOpZDnk&#10;j9dKZDKWzqULmWxmYKAbgOoMQ6jkaqVEoZYDnR0CTAAsLu+SDCGWSWtVUqXUSUS6zXV/g4EG+jUN&#10;Fmo2QQyGUBjSa7ViIXcy6mA0tbKy5nTY+A0wH4tLMEAugUV8FmmWJELGZFAgCBdThGRZsUIBwxzg&#10;i8VCNaeH+DDW19Nz8MCBKKeIYym+QFhjaaJZ7+h2nTzRf+H8YYNe2WJRA0BNpRbzBbxUuozxeAjI&#10;r1Wq4UjQYrEqlEqgCTlcbcvr27hMS1G8ldntoe4xg8EEQkgsnkP4nApkAQSjWIRmuMiBhXSKpahP&#10;P/0Clyh2feFUnjNliGo5XykWpBKlUmGqUc1srprNFzZ3tgvFolgowlFBJVct5qhcppqJ5htUU8zj&#10;00RNpVDKZarVtc1oLBUMJbKZgt/r2dvZzsaiXS6XDOeTlazPu5IphPVmS6FCu/fTFC1cXnFz81YI&#10;ojzbs2TeNz5kOXd++MDhjs5OazoZ3vVs37h18/6dR12trScODp49MmBWCuQYo5PXRWheJWqY1Dyr&#10;mmdUANmEW4JVXzs/cumoa7hP0+JQkCTJUIxeI1dLYIwH6FTAxbPDHW3qfCm2tLFYZxooJjbaRzf3&#10;iM+veLbXqyqxAaTgVIhMhpnFJ4FKEZCqEIND0IDKAjEikIqbCMQ1MFz+c8/d3T2uTgcmRiAelS2F&#10;YKzu6jD+/h+9DILZYjoBkGC9gkR8heResVFCulw9IqHQ6bK1tqlj0RwflqEYH+YBcjk+1NfrNDqo&#10;Aj01NUSzQLkIbq2Hi+V6R0+v3dVKMDWbS+10Sfv7XcePHzp8/NToxKSUB7VopaHALh8D+XyBWqV1&#10;OZwiIY+kCg2ovr23zzbgaNjv3l4OeTequXB8f21j9QmKMcHwqghL9XSI1Wq8VM61tpsEgkYumbYY&#10;7VK5LJ5OsQxQyJHVWlMolre7zAyZRHj00EhPrliolhk+ooRBWSZHwTyRWWcqZkskw8ZzuUgmt7Sd&#10;2vG5rS2miaHeEtck5PM0yJOIVUFvnGWRpdnlhcfLycD+j777ol7FW19dUcqUDYa7QL8/QTJAW49j&#10;cKJ/zxO4dWtz/OAEN5K6d/OBe2v/1OEjRw8cECBYT3uvbz8owMTFCgGjWLVC/MNPf5bL12o16NGj&#10;jatXp2OJzOPp+fWN/WSqajG79GpLLlVRytS4AHd7fclMRaWxJ1NFBBHkCpVYqhDOFLb8AQjFhDLR&#10;tje2sbv91NPP8zCR3mKKJiJTo5PJYCzi96Vj8VZn++/84MfPPvemVmcjGuzm3hZRK8b2d6+998uf&#10;/Mc/+Js/+8O//fP/evvL95Zm7j66d0ej1JrMOrNFf+zEpNmqXVvZKxdTOp3IYBCV8oFmo6yzGG7e&#10;zy2uBdye7F//1b+E/bmB9n4FppaLjEFfBkTkrR19AAAszU/bNDqLUtGoZiP+7SOHJ0+cOPNPP/3N&#10;k0f+F16cslh1KIYWa9VYIr60slCncixbIMFaniDV6urhg5a2TrhKNVAI7erqk6mEqAC+/2gpHC1r&#10;tIpMjvH4iXiO4YklUpUEQnhz8ysffnwPE0iVKqPN0QGLpHK9GRMC8wub+VwFaQJgvV7LpTotKraQ&#10;3l33QE05H9F2tI2YLDK5SsqCwNbuZjTp0xmERw8NnDo64nTqrWatCOePj4+bLc5ELN/d2lvKlIUw&#10;dvzgYaVELMJ5MqWEazl2Ax6tzaq1tcnNHUuBHKpumdtYfe2N504eMf/h733rlRcv2cymTA5oa3cm&#10;IrtGDcbhUjgauz3zZD/uff65A90d8ipVuDM9d/3u6vZuEUeA8cHWyb52BR9w2u2ZTMFoEN65PZPJ&#10;pl57+YVms1osJsrl8tLqae0K9AAAEABJREFU2p4/nciWNrZ3SKZZYwBvrIFwnIKLZlb94WQdF8sk&#10;cnW1SlVqlKPNIpIqKyRQKJIysezzT2/JFIJEOsbttN2h56OYUd+yshn6yT//psVmO3v6iEgifjI7&#10;Q1OkWqkY6O/m4mDUiCx6eTIanZlNNEAgla1IxLJiOv/S8y9FIrFUtuBqMwIgcOjIeCweTiYTuExd&#10;qADcK+NjfSF/EIWh4aFuBGEtLTZup59duck0kImRXoUYHOptUcsApQgwKfgT/d0sTS7u7Ap0ppEj&#10;JygAjCW4jjWuVqt7e7p+94ev/+AH37KabTAkstp71/aC/+XP//fVu7e5TjyVK5YZdnFji6hTFy5d&#10;VplcwXSRaFBaq659sN/oaJ88+YzK3jfnDjzZ9axEk4v+yFY4qjDZfPHUyvYuSda6O1oOTA7jQiwY&#10;Tazt+KQqm6Nt+MCJ86efefHk5edwhQ4Tq6kGbycUP3n5RanenqfAJY+30oBMrtaVza3FhcWZx4/c&#10;7u18IQmhTavD1IC5ph6IRdMc4caT6UA0wUnBnV1fExPFCpViDWAhMcoXUjRgNtk1WguMCJfX3cV6&#10;o8FDalQR5TGJTDQaC/MxQK0Ud7bavLtrx4Y7Tg45f/jiuYPdVjFICQCmt90x3N36zRfPt1sVTovh&#10;3KmjRr0h5A9tb22sLsxVCtl2hwuDsDMnLx44dKxncMhubhUJZHZny70n81fvznA75QPQC0+dQCCA&#10;0yESkdigU/X1toYiOwivOTBoczlliWTE7w7WKwBRKmvVglAitbTrydWpi8++gAuUiUQjxC20UA7l&#10;q5la8/1Pb0nlJgaUffb1k5uPdh4tBFbdyQYqRwVaksGqLFiHeIBATDa4rcsaAK9Uote3Q//+0dy1&#10;x5sIjgEAIBEALz11sN3h/OrrW3ceLXDTqkgsbNApuHl9EwTQaCTB6S2uKVOq9QvzS4/uPwr5wwGf&#10;Ty4VP/f0xYvnzxw4MCYW8R49uXvv/q3f/ObXZr317W+e+O633simYj//l588fHAvk8lguLCzu6ez&#10;ewiEsIAvcu/O/PLiCqf5ahWgQQsOTJ36/nd/V682utf36kWCrhC5ZK5WqOm11mKVacC43tLu7Ozv&#10;GTzk6hx99rVXnnv9jb7JQ9k6tr6fvPVojjv4Sg2IxhNdXV35XIyhC5VaBhfjxTKxvc1xw/TDx8vL&#10;G/upPL26E/WG6RaXKhoLBgIBtg709oycO//c8vLetjukNdmYJiwQKViAl+TIOZbUmSwNAGEZNpfN&#10;ojxevU5zmi2fz7Mso1KpuNu1trUODw3p9DoujjAEGfT6Srna6ujt6Rz/wXf+8//7v/75d773ZzZL&#10;r9XUSxFojYAkUlWtXNNpuT7WXiUJiqzASFMuV6ZSaSEuVqo0hVwtkSxwsp5ugN5QJJ3J0SSB81CW&#10;YXgCMJPLB/ylfKbJTX2dLTaZWLg4u78wG0mlmx3tfZ3txv7eXoZlBGLRrptj7821ta1YNOVxx1uc&#10;tgbYiESLMAgI+bwmg8Sj2UqNvvzUC8U88ennXyWy2UShKJKK9HptrUoUi2WabgBgQyIVoTxAKMKl&#10;Umk8ma1UmXKBRACoQrLRTE6p0cIwzueJW1o7xXIlwBOmC5Q/ng+lyul8ZW1jM5VKcaWYSRfs9ra+&#10;gf7tLW5YmyQJSTzCYDwNVWvq1BqpTEzS3GjSBIJwV2f31NQxjrAxHqxWy3NFmsfDeAI+RTFknWo2&#10;AajBGvQqqVwAgEA6H1Fp8FQ6YrPqtFoZAtIwAmAY7/GT+fb2HkeLq8XWnk3RDUpgNejVUn6LVa+S&#10;i2iuB4JZkgBCQf9vbaRMqU7SQgHfqJMatLKDEwNdHYpYLM0FPBKJgCBYLBaVChXNAo0mytYbnCFf&#10;K1M4X4SASCwaL1cJkiD1Jv3u1o7ZYNSp5EoZKMaB/h6bWAyHwr6llQ2aZkAINFmMJpNhe3vXanfo&#10;DMZsJudy2lQK6ebmOtNoBCJRimYlcrHZomeaDAAAlRIRDERYFvC4vaVSVas1mU0OFBEyXEkztMe3&#10;V67kueUZjUaSJD0eN4rwGw2QppupZI57T5VqNGGsStA2RwsHsqFgRKXUNJrN4eFhHgr193UzDSCd&#10;zQEQ+NtTFgk1WmUmm8jnMwKegKFZld6QyCalSiFLEwzVyKcJmoIG+6f4fKFEIktx8BqKzMyvrG66&#10;m6BAoTSlM9UHDxchVEHWoXKp7t7aaxCEVMjnFMq5C2c1KuXU1KFjJ84kUrnNrZ32zm7Opk2n02tr&#10;ayurS5t786sbjybHOp975uTwQKtnb/nra1+Gwl69TglCbDTq29td2dmabtIZsFGia1mZAIpHfJvr&#10;ywIMosmcQYEfmhooF2Ijfc6gexOk8t9+/fT/81/fePPVswoJ14fWctmQAIeZJh2OlK/emL5xO5DL&#10;88cmLnJ5Wy1V+TxhJFx8cH9rdzsGgbxSOaMzC9e2lyPRtEiE1ekaiLKxuP/La0vX7z22t+tAPoMI&#10;UIvLYbBav/z6RiqeWV1cb3d1zT1azEQL/T1T5WJzY9Nz69ZdmqlzJ87QDAcXYhyz2w24UCCTiEx6&#10;raPFStapKkEJcHmhROKYNJ0t8FC8Wqt1ddgvnD9+4vCBi2fPO3t6OEiRiITcgyTLDrvt1NGjl8+f&#10;e/zolkYtFkv4MrlkeHCMrTdpki7k8lz6SQQYUa31dffs7GzmsjEMI+l6CgQIkijyUMBqMUhxYTGT&#10;C4fDnr1wKZt32K10g7XaW1CUn88UBDx+IBB+9HDxN7/5Yn3NH/Alz569KJVJuawQ8BCuFZFIRQJc&#10;YLeLUV5zanII43EtcazOwgKpjqKFPl+qVqG4krl09niHy0nX65MTB9RKYzia3dsP1ShWY7a++fa3&#10;n33m2cMHp97+5rdfefEizsdv3bijlqm723oCAf/1W7dhniRfZU6fu3T+4mUUFrAMx+C43qRPczVT&#10;qPAEyjIBfHblutZkZUHe9k4gGE6KRTKtUm/Q2dY3d7hSIlna3OI4eeoMysMZlpfOVLa2fDq9rUYy&#10;tpZWFgDmF5dqNUqIC+s0efL4seXFBZVCubqyWigUmDr86MHqRx9c/Zef/+ajTz97571f37p9E2zS&#10;1VIu4HZ7t3ctGq1Zrw6HPGWuWDAQ44O5bKxSLgsEAqdLptaIbS26WjUDwnQmFx8Y7Dp2SiNXKhPp&#10;jFAo6e/ty2eKzQZfqbR69uMQzIdhtJAtfvrJZ2qFWq1UlQrpSMAd9u9bTea33vjW8WMTI4NDfAwt&#10;V/LFUnp1fW1rc9uo1/H48NOXT73y6gGdRiAUstxEjmUAt5v+5b9/zucrtnbDiQRpNne+9c3v9A20&#10;NgCu0iuRWFogFNXr5K3bKzIFygDw/ceL9x8vaPRmFBMYbZZcoVYrA13t1lQil89kw35/LMhtsdzX&#10;NeKydfV2Dw0Pj1/58trtWyvTM7u1GquS68p54s6NR0/urxVy9YA3xc0P5+eXqjXSvbMnE4q5PEFQ&#10;3qlTp2AeKpZJ33j7La6B7xgY6BmZ+PLuY28yn6xw+gTQG9ROp1kmwbg9Opz282dHbRaLzdzCQbQA&#10;VRBVkKCaT+anEynv+ESXSi0K+KpT4+2vPHvg0FiLoEm4TJrfffu5NodNLsYquSrnid6/t7O5vuqw&#10;t6iUGrFIWirW3nzrValUxufzRbjw3NkjHLpmM/VQuJLJVUGYVygUI5G4AAasOnGzXkgnshxLyhUS&#10;HoLKJTBJEQDISKS4RsPBmCGRLO3vR0+dvvz559dSmeJ3vvP940eOvvvrd2en527fetzZ3tXf6Tp9&#10;aDzi2xvoEuVKwPLK1vLS2sbOfjSdu3JtZmtry9XqfO65UaGQ9/jRE5VG5w37AQQ4eXKIqZORUNhh&#10;a2mx23/97iccfiezxcXVVJ1uNpuNjnaHQSvnXCGWAlIJas+9w0KN7YA3nEps7eyWCsWu7i4+LsyV&#10;yUKFuvdo7tMvvr55/9GN+w8++fIuQTcwnD+/uCBXqqx2VyxV4gnkK2ub7338CSaVPvfaa11D/V2D&#10;fZ5gZMMTGj94+oNPr++FogyCdQ2PVOkGZ/D9/Be/vnbrdjQZD4eDUqnU4XB1dnSHo4l8sXzn3oO/&#10;/+kH12/d/PDDD69euzY/N6OUiY9PTlw4PEEXkyDLmM3meDIZTaXdwTADIm6/fz8SDmXSmFTMFwuW&#10;N9b9YX88FS9WcpiAV6qWSLpao2rRZGTf56kQ1XyxyALNZDpFEJVcobAf2K+zdF9/n0giM5lMFoPq&#10;5OFJo1bd09mRiMavXLmyvbPORwGdRqGQ4Ewt32JUXDx9pK/bFY/sK+TYxNjgYH+3Qa2wmfQsVeOj&#10;TYkQE4swh91MU0Q8kshl8/fuP6zUqCrFdPb2jYxPTB44yGlSEOVxI02WrHY67WIBTy4WpSKhfNyn&#10;lsBaKa/Nqjl/Yur5i6cHu50HJjq5bGRZAuTDV+/e4howlVbDkT8KATRDozxQgAFNGgAYIB4JYBgP&#10;BBF/IPloevf2w/35tf0Hc9v3Zzf2ApmVTd/S6j5fpMFl2r39yOySe2UjDmKAUq8+f/7UyLD14rlR&#10;bvs0Xe/u7T9+8oxYodze3k7EIpBEIOI4oNXpNOr1F86dO3v2zAsvvHD+/CWTwcDn8x8/fvDTf/6X&#10;v/nbf/nrv/m3B4/nI9Hk6sYuh2lCAb+aS5cyKT7IyIVwpRj3u/d3Nn77VziyxaLRZjOYTRdOjw/2&#10;9Fy7ed8XzjqdvalEYebx/Nriei6ZxUBUJZUhAFAjyHoTuDe38ouPr/qihUSK/OyrW59fvXX1zoMP&#10;Pvtixxto8GBY2NRZlBqtDEKAeCr+aPrB0ua0L7FLQvW9UPDh7Io3WiIRbbKI3nmydXd6bXZxS6WC&#10;HA7dudOHyRIdCeVcjs5ILO5ob9ObTR39XQKpqLOvb+LwCX+kQNT5dpsDRWFus6VSoU4QpdJvZ8E0&#10;NyyEUIwrklwhHA57vd5oNArDCNtooDDi2fPMc7TAKY29RCID9Q2e++53//s33/4PQ8On+vuPqJXm&#10;3/IQD6Vo0u/3pDNRl8MqlAj6BvvECkmunKuQeZIpCiV8g00fy9Y5BhJhOMjUq5W002VRyWQCBEBg&#10;oLfbLBXywCag07ZwwJKMA8lEwul0xhMJtskIxfJEhgxG2GqFn0oxlpYWEBVGo2kYALgdiHC+XKiR&#10;YcaJkSNfXrl2/fY9rrCzZVIslyvVilwxy1Vjo8mTiBUAAwp5mEmnk8tkHp+fa2YaLI+uABgil+tb&#10;WntGj508c2BqqrW1XSwQRZOBOlOo01VUAMtVSgZo7nnW56c5EF2qkzWdxuQwtbVYupOxWjoJ8fjW&#10;fBEsVSmhSDA03IMI4GQuwbEj2AAXFte5bhsAIKJGQQicyJX5fAHDAhRDVwiAqHKwFQdhYnjcYTFr&#10;MQFCNyvpXKRWzFDlnFaMpkI+mmZXN7djifiue98fyhgM9qFWS6sO63YpGbIi4APlMm23ioSYEIaE&#10;CIBzo1+qUrKbtLtbcZ97pcWqFTiVTz8AABAASURBVAsAES4ol4t1lhQIQYNFVyjTyUxFIBByJEyR&#10;LFlrkBTAw4QsTaQzGRAE6wwtlovFMlyjxuv1rFSKSKQYnydmKECvVes0Mo97O1vIVokaXa8/fnx/&#10;YqJfoxJFor4d386Wz1OsEZVatVrMEOVcKpWIJvPLa4F6neuGbDAiDkYy3Il49oJikUwql0MYt2sa&#10;4rEwDLh397LRBMyylUK2t6+NW1qymN8NRtfdPhbBtHpTuZhVK3C2Xtr3bLINNplJR2P+ciUdCPqT&#10;mWQsErMYDbhYsO/daQAlvV7UpGm72RmORaUqWTDqZkFKhEslYnWbqy8YjO94gg9mFrPV+p2Hc55g&#10;mqjzLNY+h2PQ4eg/fvr5aKrpj9CJLO31RbweXy6ealbZ8OZOm83M1HLFXEwux3sHekEEezC9em96&#10;O56FuHJ3dbT19DtKhWAmupNLbOtVyIFDneFkcGZ5Y3Z1m0F5cr3KYjcCMA0j9Z3dtY3tDYSHdfb1&#10;e4JhLj28wShBEDIRatWBz5yz//mfXexrQwEyEA+ukeVSJBTO50oyMaxRiPt7nKlEs1oFCApZXdtB&#10;+QKFWgHx4HShKJYZNjYTO5sZkVAtU4IvvjEiwIFKNalUCrQasVzNO3Fe/q3vjQJIbmhikAaRdIG5&#10;enXp9rW9R/d8+QKt1xki4eDY6ESmWPvkq9u1etPjDfr3vSaDDsHAOluViPl8BPD6PFu7WxqtJJkK&#10;Mw22XCfj2bRCoyUoNuiN1YmmABZUynm9VikVySrFkm9tOV9IQwhaISmFStdoNH27W7Hgbjy+s7Ty&#10;oFTMFtOFWrEm4AmhJl8hVqJN5JNPvtDpXCK988zJ81aLuUoTmBhVKvntTguPsxYakFatLOYLAU+w&#10;SQM2s5oi81wO7+3tMw3B7NwujqpmHq5WKiDLCnM5xuXq46QGD4EAhp4aG0UY8vzxg0fGhtrsZr1a&#10;yENplVblC0YlMt29B6t3H2wDiIpmm2q1vFKp3r3z+J//6YPZhX0YVRZr0H4kq7Y5pEZtMBFdX1pL&#10;eWM8rmY4YE0WFx8tRb3RwH7I4uyIF4nffHEDFMpc3d1cEm5teYRisb3VdvrC8a7uth13oFCuCyUa&#10;mUojk2u2d7wrK9vvfXhzaW3n+PEzuUIlniuqTKY9747bs/HiSy/pdVb3bpCHyHJZ8ub1xyCAa9SG&#10;gd629ZWNn/zdT4Z7+/s72qYf3BVLBG9/91t6s75YpT76+Mbf//0nD+8tKSRal9XZ0dbabDJlqr68&#10;uaPUmV957ZvpVPEnP/3Z0WPHnr50ppQN14mce29XIFY62jrtLTqpFMnlEnv7O/OLi7c4U/7elaPH&#10;+p9++vjLr1z6T//ph0CjGolFZXKtWmNBUMHtmzcKuXwqnmtr7Z9dWc7USi0dnb6A9+N3f5mJB27f&#10;vOrz+T7++FOGYbs6HAMDrv5e/ZEjPdlcdnF2o1qoUaUawML3720yDYhrZmplYHaa2t+jS3nx9lbj&#10;7r3FPc9+X3+XUAgoVZhcJtPpdP0DHTYnJNGKIAFHDeWZJ2vvv/NFKVfK5pIGi/TZZ47ns5kmACJ8&#10;KQXy9S3aw0dO1MrE6sLS/JO5nW3v2MjRahGo5gGztisdqj+5u/9Pf+/75AOPz8N0d/cDAEQSJQSu&#10;67Uizp3gZEQ6m5WpFXqzCRWIqmTD5nKZWloYPg5LRJefPTc00qUzajlNplRp9jxery9YrdZG+3sr&#10;uSrHbCvLxUpWrBS2FJOUEJP4I/E9z15Pu3VqgBt3pfKh9WMjnf2t5tW5h1e/+LicT3W1mqaGZW88&#10;19XlAsqlUiZbjCdzKoVxYzU093BawhciDGjVqTl13mHFAQZQywRSjA+SdZhp2rXo06e62g3gcCt2&#10;oJ+PQQCO0c89c/n73/32yy9cfO75p6yudn8s//n1B7/49UeHjx0lSPLW/Z1YrHz/1l0xD7t09iJL&#10;gV43MPt4RY7yW/Ty4V7X6HCbRg5IpEAsndPb258sr2vMErVO1tFuHxoe+PTThzUSCEejA0MdU4cd&#10;nGosZItHjhyxtThv3p3d3QfyRaLMlT0ArO2kZ5Y2GxAvGowbtDqNAjxxsmvi6AFvxK8zqsdHB8cH&#10;+gY6upEGBAH8re3I1Ttrt6bdM9vhuc1Ug48++8plCAXisdCpo0fb2zqvX3/wq3cePZrZRHGpXK1a&#10;3lzYcq9wrEIDcGf/yNDYQaYBe/ZDjTqcSqSLnHogCZlQ2tfJWQGdzSYrUyjvPZq5dvMhVQc4VNhe&#10;X+ztaW1vkxD5slklmRzt6++wPfnyo+Xr78enP26E5pfvfuHfWoOoKkWUguH4B1fuPl7fy7JMnmbv&#10;Li7Hsnm6ye4HPOHY/sr67MLKI66CKTqPS5sqLV8sBsWc4UJX4jF/LB7I5FPh+P6+f6tK5TPZRLGU&#10;jfh9EFGRQgDWpCUYv7tnqFiiYolEOBG9O7uYJZjNvZ3Z2WmOeXE+eOzEuDewe/3BI0yijAT9no0l&#10;BQ6CTEmIQS02SyqdqJLVGlONxKMgiEbCyZXN1f2QTyoTHD128NCxoxCf52i1cUMVhZBv06oHu7ue&#10;PnPqzMTQy6cOv3jmyKnxvqEWQ59N/dy5Q89eODw+3nX56RMjE93d/a58LgU3mZHB7stnx3/w9it2&#10;g7TDIH71/MAff+eMUy84PNr6ygunu9stQgGg0wvjqcrDuZA7XP706727T7JVih/PkD9758tQttA3&#10;1N3Xa+O0XyyUzqV87S2q4f6ez7/4IlvI8DD09t3b6URChOMs3YA4j5GDeC5IkXBwY2Pt6rWvHz16&#10;VKqUrc4Wu8Nx8MjBy89cOnT48Pj4GOcdjg4Pjo9M6A2mnp5+uVRZzRd1KvmZEwefuXjkqQt9T18+&#10;IBZAO5s7928/Cfp9Tqu6XIjzMRhAGkSt7Pd60ukkyVlDuQoHeb3DHVqzxOYwMk16Y3d7fXP/7v3H&#10;D2fm1jY2cuVSLJFKFYruQIhp1vU2rUonEYgRkQSIRMpLy6symYyh62KxsLOrXaZS54oEhxf+aEah&#10;5hyOMEUDOoNMLOEzTF0gFB08cPSXv3rn008/pciK17/D3WpyfNjj2VtY4JrkvctPv2i1O5hmI5lJ&#10;BsMBHkdfMBQMBRvNJo4LaJrJZXMMwwgEOMuwAMBRG00QNe4HCACkEnmZYFc2PTfvzLi9iSYonThw&#10;+hvf+tGPfu9PX3vlbYPeigvkSqWWoRoMxWSSme2tXbfXR1EUBLJ8XhPh0YGgVyoFoSakVSkbbJ2q&#10;UzUiC0G0WAKMjeoMBnmzQVqMBoXSwDY5nAVwER8B2JB3NxINmG2GQrVC1gHOhlFIZSDE29relUhw&#10;V6tyoE8rxuWult5Ktfnp51/FU2kIRTjnj4fiZktLLJ4myCYIYQ1QwIJYtsSms/VcBc4Q2Ha4DIiN&#10;Klvn0bOX33r7+8+88PKRU4cBqCYSgUCjjuNwncj6PMvVXICpJPc2Fh7cuY7Avz1ctVLV5mzjHhTZ&#10;kArlKCh6cn915vFGJlepN5D1LU+hQPD5fJam3B43QdF0A4mlC0ATgkGQbrBknS6XyxIJDMOMSg1o&#10;jQjCa9YZRizigSAc8EUlEglXG9vbKxadTCXkywR8h8UWDoeFQgHBfbYGe/czbB3gQc1SNmo1Az/+&#10;g/Nvv31IJuVhGCYWyTVaS5uzk7uXRIjrFQBVbUpwxGWz8VEM4WN6kyGaiCB8TnvVXS6XVqM3W1tE&#10;Yk2lygZCsXq9zq3B5WrBRZJ4OgOgcL1Ooggr4LF1siSRcN6kJJUEGBIiyqxIKLl3726xXAmEIjaH&#10;VW/S7+zuLC6sURTAsjDbBLjT54yTWrliMllikTjGFykU+oePFhBUFI3XylVSpzMo1epipUxQtd6+&#10;1oHBLqFEgGJ8lVYnlStCodDq2gpRr+z53OVqpcXZ3tbeU6oQFEEE/V6mXuNGZDCCBEMhHsYFk2Nn&#10;xmIyaFRynVabTCbLVJVkanML8zTVYFmoViUSiQRVK1vNeqJOyeRqs9WGi0SuNidfwKNpdnR06sDB&#10;k2Zbl0Jpq7N4IlX1BXPFGmh0dLd19vcNjRqsZn8ouL29y8nL9aX5SMADNYlQcL/OsFt7PonScvjE&#10;U888/6pcozp9+tDpE2NtToNBJxwbcr752tnREfvLr5w+cWIUBDjT2jQ6fqC1rddgsnB13dPTjgkx&#10;DmSDHL5FvKl0hG7WNDpJd6fhwKj92UtjYCO9716YnX24s7eyvr1YpyvDQ1aRECmVKhq16Vtvf1Oh&#10;lO26Q9wp+AIBu9PO9RIwyNI0d0zw43vL92/N0yyAIGBfv4xTtMlYamt9u1Irjk8N9A+22l1mry+8&#10;uRNMpqqLS+5UgvbuZwPBVCZddFisYb+vRpLcObZYHWdOnh7qH+C6eqlMmSkVJDIhHwNNBhUM0lzl&#10;msyaaq0iwAUkQ5qt5ng0TNaqCARJZRIUAb784qNo2L+8tBAI+NLJlEAgbLBgPJYsF/LpTNzt3oIx&#10;Hopj9hYnyzCVakGAoygK8/n83V336dMnca2wFN8L+dclIpRu1BOZLLeqcrko5iBAiDUAGkFpId7U&#10;aoAGW8P4MFcIBqO1o3NIrtT/37/+G4EAA0DmxJljPB705Vdf3L5x3ag3fOfb3zkwMXn+7EkBH2TI&#10;4tNnj505PBX37/d2d7V3dbqc7TazzWS0yWXKQwdH+zhlvLaYy+WZBrS547/7ePkX795X6qwkAz6a&#10;mSXp+s2bd29cv7O1uSOTqmgGGRqcanN1Dw+MFivV9e0dBBM+ml149933V1fWxsYGq7VqIhGJJyIm&#10;s85kkHPD3rm5dbCB5LJFl6OVbQASCYhhPM5V+eKzzxyOlqnJ8ZHhwUMHJzbWVm7fvplIZeLxzNDQ&#10;aG93t9Fg4MpQIVecPXVap9EvzC7gPPTpS+fIWmV9Y02mVBw7dqpWYYwGbXfXoEKi0SqNvZ2DbBO+&#10;fe8+p6Keee4V926AYYDnn3t58NCBWinB0rlSMUFSNa3OWihW79zbNVqk8WRwZSU+MDDQ3+8KhRvc&#10;qSXjUS7DHj94+ODB4472rlyhND27oNHoDh06KBNLaKJp0tvVevPf//Rndx9PAwjO5wk+/eSzueWt&#10;eK4Yjqd/9ev3pufm33vn/SZbwzGIS1dONt268Xh7c2Nve29suJOuUXI+IEGA/lbF6rxna82nlGPN&#10;BkyTNFf1Fy4chuBGrliIJ7K77n3upnWyZDWpVBKBViI8dWDUqJQ/f/liT2uLQSM/f/qUQafxeDxC&#10;qQITSmskMzY2bjBYJWJFMVtWyrSHJqZKaeDTD+8vzO3u7sZ6OuVwA/7kg2mOquRSoUyCE9XK7du3&#10;F2YXtzb37tx+tO8J5HKFRw9n/vXnv/roo484qPn1u7/p7Ol+8eWXTDb7qfMXaBCRqhRMk43EY8VK&#10;4Ve/+tWTx3N//be/SmdBoVCvkVuc5ha2wh45fGJ/31MpJi+fPXTp3JTdJNtZn8+mQq++dOm5p0/M&#10;zMyGo3s9XYaONvXQYIdcLvb6g/veALfpKkZcAAAQAElEQVSRZ546USnlWlvMaU6T0YQMh1987pJW&#10;DrTbzcPdPWop1mpR6eWiRMCtk/OmBh3HJltHhiCTVrC2OqdSSvValVQs8nqDO3tek8l04OAUQ1Qi&#10;wYBEBPH4QqlEzTKIUqZ8+xtvT064jBqbxWjJJFNtLtfk+GirU9jT4XzpxVc8bt/untdssTmdLpKs&#10;7ezsWFtkR48f+fra9a2dzbY2B4xAPb09H3/4PvfbcCQ2Omrc3t7nOHGw22C24Bx9utra+4fHJTL5&#10;a2+8qtOrPPs+AEb7+/vHx8ctFvvtW3dv3ryZTGb2faFCCYAQqFgAjh3rPXzk4OeffXHt6vrI4AhH&#10;VX/3dz9RaQxThwZ5mGTPHZxZWEMFuFgmT2ULhQIB8QRjU4c4B10gEHA7lUhEqWQUYKiZ6bkP3r/F&#10;R2CxEN/ddqfimc31jdmZJ1StqtWpC4XM977zrTMnRs+dPspRZyoaxlFIJeK1mRQ2jcS9E+VUmUqt&#10;r5MUU68MDdkmJlqlYlggAmCIspgVY2PdFy8cGR7p4LybM+cPvfjaC8dPHB4c6x8c7u/uadfrVR2d&#10;Du65q7ujq7d9YKTn8PEpHENohoR5SDKX4QmEtWotEQ/Nzz4uFjItduPJYwe6Op0PH91dXl/s7u5u&#10;a3PxUZCmK2Qtd+LUQaZJfvnVJyxTOXxouKvHpVRKLVYDxZANsEFSZYEIGZ8ccFqthVymZ7D3ze9+&#10;M5FMrG1sVbjfEQTMQ/l8tFosCPm8VDKVSmbYOhsLhtlKqZpN5pMRER/CebRWJVRJ+VCD7m5v6+3o&#10;ioZja6vrnCChKCIY8Jw+fvDQgWG9VvT6y093uDjKcJdLuWefufSXf/m/Xn7hZYutxdFmfPbFF19/&#10;83JPn2F0YnRvb1umFMgU0p29XapOTI30GpSQz7PZ292+tLAY8DcWV1YxIZ5O5gP74Z217ajPBzE0&#10;I8CwaCzKcVEqm4B5AE8oqtD0bz75ZGl3nS/FfME9noC12ZRCfnN/Z8W7sxUNBBPxNHdOVlur09Gq&#10;U0sdFuXF8xPnT4/+8O2n/td/fP1//Idn//h3nhrqs9ssXDnQLJna31mjyUwiFagDAAkAW+HCami2&#10;BJZAPrsw98RiULa5VAjM8lCwtd2CC2Eun4wGdWeX/uLlo93drgpRcXHv0EiLJUCMK3mwmKk2atk8&#10;2micO32qUMyUK3mGpXd29oo5Tu0Bah1qdZj2wwGJXFYlay+88NzTl8759zfyyQBQyyQCu0/u3eRa&#10;ya7u3gaEVah6oVxKZ5I2q5XjY+7RaIJNACoVK/U6o1Cq+noHqrVqsVjc3tjkUFksEhM1oquzh8t7&#10;AGabEFMo5HZ33XueYDxViUQzYon+zKkXfvCd//If/8P/fvapbxg0jsXpdTmuU0j0cENAVmmQYQQw&#10;qFPJ1XKhlM/XSGU8BCGIqsYolqgFNpfe1aZucalIMiHAmu2tzvX11XKt2dEpxXhNjK2nI/72NhPE&#10;I6RqyNkmlghBbiTkD3g5Uue8Fo6oNcqW8ZEz6+uBR48XJCq1tdXJLV4pF/d2dXNjklAwVyoB8USZ&#10;IGFYoDV3jNoHjrdNXXJMvmgZe/bkq78/cekl6+BEscHky0mwWUCBpFhQwTCaZUo6FQpScQEbj248&#10;XLjzKUrlMRgWCSUwhMIwb3/fx60hXyhQRL2ULSZCWe++f2t7PxSpZbNsX2evSiaTypQpjqiSOaFE&#10;RZM0t1o+ikhEQgwXIgjUZGmtDhsYtfUMqbu7FDwETsVrQX+1TjTHR0fsNl0kup+MRoQoPxb2tlgN&#10;gdB+pUrt7BY++Hj79v01lbql1eEc7G0LhlZq9TgfazqcVp5QMLe8uucOKCSaXDpj0gsHe/ViAafp&#10;cQjkUXUmxcWDpPOVkt2iEmJApVx9/8PZxzNeiI8bzQaEhwhQYTiQWllx+8PU8soGhEJGrVYjl8tl&#10;ku3tJAgiIjE088AtQPSJeEGtMQ4MjTMNyOVqp9lGiQANps7JsXOZeG1tbk8ukdssbXKFsVioyBVy&#10;h9NcqRXSaaCQrx48OBwOhU0tJgSDMCHfYbeiIBsJ+8vcG0rZ3UAkla+WSVKr12EYTyjktTsd9Vp1&#10;eXk1HI5rlNomw/UUvGw2R9H1dD7nC4aIOpfLVb1G02ZpD+/HytVSvUFHs0WQJ5EoTEaTE2BhjULe&#10;YtKn4xEMx1t7u5hGw+Gw9/S1DQ50CVHIbjRLcJnF6AoG8979lFLjiCUL8Vwxnc9mS7l6k/FFw75o&#10;NFcl5leXSuUMSeRYmuzv7StVaHcgY27pxcWKSMLb1aFrUulkaK9QiClVQoUMVMmaaikh4eWsWub1&#10;p4+41zduX3sciVQqFVAgFO0HvCRA4jLo8lNHXnzu8LlzQxYrVii663SMJsMgm8OFvJbWttYeVyTN&#10;AAK6e6hFJONlMjn3TkytcO3tBBosxO2Qk5sSpTwQ9o8OduuUEoQl/e6gUmrweXIfvTvn3SsLMClR&#10;o+/fXU0lajKpgiQJnzdULtK+/cyDu77F+W2dVttoNHkoHwD43GkS1Qqf1+RqQIojvq0NtUCgV6gx&#10;VMA2UQgV7vh2TDalVityOXQ6rUwuxqu5TJMkiSpFkSW5hFcpZhCUUqrwai0jVwpBmFar5UqVUiZV&#10;VStUOp21m00EVfFGfeF8HkRVtpYhgOMRMb9cT8cy3kw5QTA1R7tTLIVn7/58fe19taauUEBMA6Ab&#10;WDxV8kWSBF1HBbBKK5ar0MvPTYxO2BGIlQqlErEK40s++uRzDhLHJ7thQam1W3HwaOvZC+Pf/+4r&#10;f/h7P9Sq1N5AsERURRLh7NzD/b3V9hbj5WPHTk5OMvVana5plKLnL5+nS1Eekw26V0Cm3N/bNTU1&#10;7nC1WFrsx8+e/c7vvG62dzQbqE1nFvEwW4uTakJ7oag7lPSGUv5ILl8kAqFYIV8YHurjOM+k1lhN&#10;ZhiGOaTVqTU4D5Xw+QGPPx7Jnzt1cmqoJxNP76ztcqw5PNB+6cLhA5M9YgEs4qPlfKpBEwxJeXY9&#10;fu+OQiVKpWM1ssDZnHa70eG0W21msQTjGpJKrWpvcfo8+/59z/bO5pWvvpgYn1KpVFx7AEMAQRBz&#10;cyu/+LcvFhY8SqVpZ9vzJz/+02QwFo3Gn3n6udNnzi1fv7G69IBlCgoVzhXd3ub+/o5vcIAnU/Cu&#10;3rp69sJQIVto1AEIAhLJkns7evfa7Jdf3EvGSxaLbWhoYG1tsbXNsbPjnn40uzq3fP/m/XAoiQpk&#10;Txa2sqXG5k5sZi6ergLeGBnLU4hQ7PNTSrUuFikGA55Ywj150CpRAnanCRNivj0PW6KeOjr2yrmR&#10;Vp3wwFCLXimymbTf/ebbD67dX53ljqPRbDaL1fradvCnP3vf5406jPqLx0ZeODPwe9+4cGFqQCeA&#10;oErerJCKQFaINjrbWjhpyGG1ABPXKWZlY6d3cITHObS4XNCElSJRd7uxSQMmsz1TyosUguGBtv/4&#10;4xcGultYoozzed49ziaAvJ44jqrd29m15S2pSJ7L1Jk6wEdhvVpl0WimRscXFtav3378b+9+try5&#10;19rZNTI+8r//4s9bnM7f/+M/vPTM8wJMduvG/ZW1daEIH+joe+Hi8xK+8vy5y6Mj/R3dLRIZotZL&#10;mEYD4SO2Fl1nt21gxEIy+WjKXWdythb1ypaHJ+TzBLx6PS+XwTI5bDTKvvn6pcmxPo97N5uMvvbc&#10;aQwkk7FQOUdCREUp5EMQIhZJUhGfECFeuHjIosdLuQRF1JRKGVOvi1HBUGeXWsrjKH1ypHe423Xk&#10;QF/Qt3f3ycov3v+Cu37y93+XTmerNdYXylANvEpDnNvY2d4xOtC/PL8w/WCZy2G71ZqMJTfWd7a2&#10;dnq7BwololBiSqXS7Ox0f3/v6vJ8X68rn4mw9ZpSjF08PfnqCxfOn5jsa7dajKqPP/74yrVrXQPD&#10;u569mZk5q9mmU5mmHy18+vnVf3v3Y08svrab7uxpy6QjSAPQK5BvvXzYKBXf/+ouSAHPX+zVqQz/&#10;/ouvwxHaEwjcvbtcJWv3HmwVctTdW/N37ixEIrlgOBlLZN5599d+/+7TT51r7bRPTI70dLlQGPQF&#10;GkwD8AY9cm5ZKC8RiQz3tHPCzOmwtbpaOzo6Hj9+kM9mouEQS5GvvvLi4SMnHj7Z3vHHdoKxPAPM&#10;b+f//TefG/Sm//JH337zqYlnjnecm7JdPNT23//krRcucrE0jfY5u1vNByb6nH3tAFPn8XgAj4/g&#10;mEAm5ZxLnhCDEYhbAEHUFSqFyWnj5IpMLhGqVBycaZ3t26EQN7qcPDRst0kOTbZbDcLnnj7xX//T&#10;75DlJIoAg/0DEwemegd6untba7WU1SjQqBCxHBGq8EK1BGGY1qg/eOTg8VNHh0b7Xn7p6amJoU6X&#10;0WHVE3WiAYNHTp4RiuU3b97d2tzz+cNKtXZkfEylM9g6ukkYrwFSkcyC8HCpVFpnqNWNFQBgEpFg&#10;JZU1SzVCmm9R2gQ8xe5+pFJvtnYPCEXKf/vFhyvbm+FM4uajxzKN0WhpzWTLiwtLn3z8MUPXDk4O&#10;Tk31dHVbRgY6vv3NlxCo/Pob537vd1768e9+46XnX+Ssk5eePnl4sre93Uk3IKVaf+JEdybN8BH+&#10;sUNDAhjAYWCwuxOCYIim6VAkcf/RYxBpkA3S7fcurm5hYkWdBe/cvx2MBFdWVvZ23S5X29joBILA&#10;G+sbDx8+unr9xoPpmYdPHgFIQyIXBCP+ja2lne31WDSYTITKpVwkGlKpFK+8/Nyf/ekf/Lc/+9Ef&#10;/fh3/vhPfu+//68f/7f/9Tv/6y++c+rC8RPnpiw2W19f31B/Z6tD/+pLZ7/97WdffPHshbOHR0c7&#10;n7l8+vSJyVIxzqW4TqNKZtKValWAAYlkYWZ6IZsr8DAhV9XZcpFqMJMHDo4Mj6biWaUaeumVyfMX&#10;D5ssRpPJUCgn05nw0vJcrVaZmBz6xlsvv/ryS9wxH5w8KBZLIYTn7OiokiSna7lHJBLinmVSKRcT&#10;qUwqVyicTmdvT28wGFhaXFrfWF9bW1Or1VqdViKRJOOJBsOqVQqtRsktjzvUUrm6ub2bSGV39wJ+&#10;f7qYr+tVLc8//dp/+qP/9cMf/CeZxIQhahSW0iSEwjyhgC8WC4AmXSmQAj7H+ohAIuRhEMprLi1v&#10;h8Npisqmk6mezq7N9S1OZLe4NGI5h2/8cjFfypcxMcpChEzKGxnq6+7ujsTimEBSLFaX5pd7uvtM&#10;RtvqylaxQrAgEk4k9jxercnEAvjM/I4vVMQkLSysPXT0+YvPfuvwuZfHTzzbPnTY3DoKS6yY0pmq&#10;AOFUrUgwAonUYtE26WIxF15ZuJtJ7LFkWgDXq9mwe+2JZ+OxCKoLkCbQaBB1iqTrCA/VGUwkSXHC&#10;q87QXEDYBtBkWJlUFU0W7z6Yy+cKUBPgYpvJ5RogUGcaao2uWiGbTUYgEpBkDUbAtjbD6GhHR7dG&#10;qYf1JkkyGy+UynqdrpwvC3j8OlvFxZjeZOQoywCyEwAAEABJREFUSq1Wtre7Gs1mIpsDYdRsUYei&#10;ZLZQSaVSzQal0SrC0YBEIQ5EwqF4XizXKjVaAAGbjbpIjDpdpnwhXakQO+6ASKauUnUe1yGxDNfL&#10;ceHd9/uVGqijy05SdHdfT6GYz+bSLEPjYpFEBm/uUrl8lawVOeOBZRmVAuZqB4Fxq9FFFNhiocq5&#10;VhtruwqlLl8q1ip1GJaqNJbPP7sKA6DFJIObDJc85XKVe3a6bPGUlyCSTgem12rYOq3RqpaXF/d9&#10;nlKlzDbB3V1v0BcRCKWVGukNFcskxV3BQBDh8xAUDYUCIgFeyJcabDOTKjZYRKsxBwORfKHAdRQn&#10;Tpzg7mJz2Jlmk6abhXwFgmGlRo0iAooG86UajouEQgGOovlMFgRBnUEl4IMmk6qzw+pw6YViEGgS&#10;tWqOWxVHIRvr69x6coUyX8jhLG9tY6dMMAvL21xsc+X6/Mo2C4oasDgcz3t9setX7y/Obp4//fTY&#10;8OT+/j5nBNJMVcBjeBApk2Nqs7xO5crFcIMpFTOBVHw3HNm+fPkMd6AffPDp/MJmNFbJFxmKblZr&#10;FaJWEOMgApMuh2Z40NHqVPZ0mSgiS5BlCOGlstULTx/vGR5f29lfWfHw+cozp54J+JMri5tce6yQ&#10;yUQ41tvbPTw0LODjfR1dIpyrIBRtwpz8y8aAmSc7yWR86vDwhctnuMRssFDIF282QKVMJRdrVRJM&#10;o5YWCxkBhvT0djtdLdlsQac1VcqUw+F6+aWXNSo1yuNt7a2yDcKztyXmei0Hd7kIopZIpTj3hcfj&#10;Wc3GWCQgEQEWs7pGpEfGXLgI5vGBYjVvsZuGxjplKkGLw6LSKGtUrUxU+GLM0mIRKUWmFoNCK6dY&#10;bnwRYZqsXCUWS9ETpybqzfyud/njz/7t1u0PKpVQs1GslAsojG9th3d2Kkq1mSAAru5zhYrJYnZz&#10;0d/3W2w6qUyoM+q4IgWAxpPpe6igCfJqmJi+dvujnf216YXZqzdu3rlz/1e//s3Nm3cqldqrL7/2&#10;yquvri6tetz7ra62Ujm3sjSHIuiXX3zKdXoGvdpuMy4sPsxXvJ2DqpZO/PxTI4m0VyjCxkfHuto7&#10;Ojtc1UphaKj36IkjFmtLNJ5YXd+fm1l+550bFNGslaoue8voYN9AXztHPgIUkkqxpcVZDlmLpVow&#10;HO3rbdt376FQ06zTpZIxj9ev1qpb21oQlN3aXnnmuUttLkeTbYT80VKpouAYXsRr73YaTOoWh6G3&#10;p91oMXIK6dKlC1ar+e79xQdP7hmt+oeP7r/w0ktvvPEWSVRLpZzFalBqRIvLmxI53+Fq2d0L3bkz&#10;Nzl5GuPLYtFMX+9QPl/55L2Pdnf3EQR/cH8unaL5sKKWJ/07+xyNc5VN1+HNLV+dRjLpKp8PRCIx&#10;qVSazeQ6O3q//e3vTE6NAQCFYU2SKh45cujtt78tlcjLpRrKF/YOjRpNNplC8+1v/0ijlvBBUC6G&#10;utstDrNOKQXyiYRRK2izG/p7WlgiN9prZasFnVTMA2idFCjEdiPeJZjJjPW1HB3rYQqxR9c+EUN1&#10;rVQw+/DRCKe01FIpH2hSQDIS7bK3WFWyA4PtZC7k2V4kKnmKrBgNukAg/Hh6NlfOcwDl9wZw7LcX&#10;w9Bzc3O9vQNHD55cmtu4c/0uCvAmxgaj0TgAQR5fjJMsHGQtLmzcuz/t3Q/XSJZtoharSyZX2yz6&#10;dLLIbdxqUbZ3WEoceJXLSpXqp3//07/7658VM7VCvmaxOYLBCBc3hC8u1+jPv7zBw6VDI4eOHL8g&#10;11r296P3bj/4b//5X5YX1t07Pm6Edf/+nZWVJavdKldLBDj85OG1Rw+vHT0y6XRZDh4aBmEShKtv&#10;v32yUAgXcsWnzh2VYc16LV8pxngwHQ3uBXy7t28+qpTzGAICTK23S9/bbe/paOHyViDAnc5WAACM&#10;WrlBK8tkwnIFXsznlHKpWCxxu/czmYJErJp+vOB2+0UIqpKJlpfjPm/VbDZrlAr3bu7+4+mHC5ux&#10;EvPv734hU5u5c+/u6aLZ5tTBUZPR5vMEIxwfx+N8Pvrg4T0UBQgSwEUSm62Fg9mlpaWLFy/KxJIT&#10;Rw50dzqNekUg4A561vlgfai/7+zZM0dPHVtaX15aXZqcHFcrlB+89+H0zArMw5PprFylOHmmn2Ep&#10;o179/LMTz148w2Xx+spMX4f+xKHWifGRmYVVXIRJFLyjR0699PKpVodDhANareHihWcXZiKffzIn&#10;EkpwgdBud4BAw72/CSOQx+MWCiUSmfzS00P/6b/96OSpM1SdrRIcS0qL1dLoxLhWb2QY4NatO1St&#10;rtHptRpNNp3+9KNPv7x2q8nnYXLbmjuFinEWASAe/tFn9z78+PM63cRFsiaA1KpsMV9KxCL1WjXg&#10;cyfjYRBi6XyaKlfK2dLW0vL6ykrE6wbBZiGTarCsVCRWyuUAywBElUvOljYXX4B9dePaz37xK7Fc&#10;NT4+LhFh1UJWKcXVClmTqJq1shOHJz/66INkOpnJpd1edzwRkQix4aH+waE+iULE6U+cj9c5tigV&#10;KqWcRCKORkIff/zh3PQTBIRQGCoX89FQcGN1DWhCXZ19ZqszEIo8ejKXTBXFck22UMlXqEKVVRjs&#10;Qpm6o2/w/DMvjk4crJCUq63jhedfHx6cQiD84YPZxeX1Bow0YPCLr77kpPLLr7zwwx/97qmzZzO5&#10;wvT0dCAYhAGww9XGkkQqHIQalE4truZjZDmeje63WDR6tTgVD3r3dxLxUCwahlhWIRIhiGBjay+R&#10;TLENwGSSZRIRg5KvFHO4ArQYZVC+lOe0HUE3Q/H6/MZcMOnPV6u4WElU4FAwSxJ1ptmoVIFgsDg9&#10;vU1QvCPHTp29cHZ4bKCt06U1qEYPTIEi7Is7t7KVGiKQw3y51tSKS3RlCsqVmDqLLc6vrywsJ2NJ&#10;olptcCZuMZfmelyKYAi2QQMagxnFMZVKOj7SjuPFOunJJLfVcmB00CoTMXIxYNGpeE3AvbWTTScb&#10;TZBtAvu+qNakxJWCIknMrW88np8VSKSzc6s3bzwqlxujo8OuLkc8FdpYW7WbDe1t6rZ2NR+Dp+fn&#10;1rY2H87M3p9eWt/y1+pwlWy09fbiUmGtWsll07iAz7Bsjaiy3LpoRqlQTk4eMFts8Xjy4cMnHo8n&#10;nU7TFNXX20dw72kwlWoJBps4iooxvt2od9rMCAZViHIoFKiUy+l8yb0f2tveiwcSQENyaPKpS+e/&#10;IVc4CyXQ40tmssUcBznJSIUgpBKA8zirTL1IVsHfKkuy3SE0ciITYi9dPIEAeDya0+qFpWq+Vi1n&#10;cvlMtszDedlSEhNAZ46frBP1O49ng8lCMl4ki8Cxg+cqRerrL7+os0SZqJVJKpctceVQqvHjBUTd&#10;MjJ8/JUTT//w9PO/3zXxlNw+VOOra4gUFSvrLFTKVcgCwWPRVgsXwk61TF6tFmKJMNiA+Ci3uRpD&#10;JHPJEMgQUn4DhznJzqlZlqBq5hZ7rU6luF2VKv5IPJUu5EpVBgHFChTlYVwX3tLeLjVoYpmUxW7G&#10;BMj5cycbDJlKZEpVAhHiBAMgfBjFYKkCb2m1aI0SDK9qdbBUhaACGsSYYjXf29mVjMYy+XSqkK7V&#10;WY3Jsh/0P5mbVRi0JaLa1uY4duzgxJERXC5HUJQk6j5/WG+0Qgiazpd3vemFlQS3dACpylSoVi8R&#10;CJFkOiHAJflS3RNJcF/Y4bS3O1oYqpHOllAMnDo8ardbisXyF19dUesUfH7DbFVyHN/e02U2i9Op&#10;slatEot4oYBfLpNXSiQMCQxaYyrBdf/8UCSm0Vo4Sms2gHA46tkLX79+j2kQGp346IkRiQyJRvfl&#10;UiHGxRSkzUa8f8Dc3WnkOE+AQmS5IuCjEATH0yVfJC2UqByOTs4ABgG+Ros0gTrHNzTNVol6laAg&#10;CJHL5W0ul0ymZBpIqcRlL2CztXHw193VZVDocZ6kSgKcCxtOprjmisOOWq7AEHQmlUJ40NziDEfk&#10;2WwqXyRQRFCvlo1qiRCmK8V4Nusn68mewRarVRON+ppMDebVd/aX51fn7z98sLa8VikxW9tpd6Ca&#10;yUEiuVWqssVz7KOl6OOlxOpWyhco2fWdUkR068rnepVUIBByS60WUkw9q1bymrV0NLQTDe5n4rF0&#10;Ok0wdB2or28+0moQp0s/M+d+56N7TxZCBp1TiIi9O94H9x9xbHfvzo1YYLtWjEIgqdcpBTx+JpmX&#10;K8yhCBEMsxVKnS+JJFLH1l6ApFg+T2AxGjtbnXSttru5ce3Lq1ev3IkEskqZusk0qEJR0ATaWlS1&#10;CuDs1KFCIlMIKjScQa6VCNUCnJ9KxyC2mY2ReoWko9V07vyh5188T9crINj0+iIYprx9Z/rm7YcM&#10;hDT4kKnNcPDkwPhYC1tLp6PJpYWdfV8GhGU0yDPaLEIJ1tHp0Ork3tB2S6fmxIUxgRREcaRUrtZZ&#10;Il+J6q1CsUrAE8FTR0cUepnEoL29MC03yPQ28drOjXzJU6sU4AZUKxW5Bbzzzj+urdxdWvwyEltD&#10;UNC9H/j5v/+b27NPEwCviYmEKFXjb+2kNzYT5SparfArJUmxCJD1qkLH4+PQ7Xs3tFqR3aHa9CwB&#10;PCaS8ESTgVg+54ul0rlajWp29w4MDo1JRRqwKWw2RNfuzV+9P7sXiqh0ir7+jo7uLoFYHo6mg6H0&#10;w9kliVZoamfjpZsCxS4NrjhcPI0KSkTcsbDHaJbpTeJcgYtVE4bYrtb2F56+NDo0oVTJ5QrD5tLe&#10;9N0H0bD/5s0vrAblwanewT7HyVOHVVrz3SeLdQipsvVwOIzj6PGTU7//4++8+e1X5HrV1vYuyhco&#10;tEoaqMeTSa49rjegQChSLOW9vp1UOjI+NSSX8QU4DIANGOXL5aregV6pDijQmQqV15q12VwlEc8I&#10;+HCjXuKhTVzQeOWtoaljbc4us6ujLRyrbmzGbj5YbKIiV2v3njuQSJYqVbRckmG8LoftZH/XGQHA&#10;41K5kKmvLQVN+u4H9/PLSyEIEluMkvHxPgEffOqZM2cuHLc6dAKM/eUv/35qsu/SxdMmm4kFoTMX&#10;z8rUCn8gsji/+ujxo73d3VAg2GqxnhrpefnE2JhL8/KFyVcuDhwes1q0GFTPO7SSyd42mwQfspqd&#10;Gtnlo0PfffPo668eOXdp/JVXz/S6dEcHWn/05lPHhuwnxh3Z8MqhIeu5Q4O/99qzr188+h9+/403&#10;X34xtLsf2tnHEFjAR/kiTKySm+y2SCoTylWDhZo/kxFrlC5Xm0KqSGdSbKNeKGYMBj2CSmKxilJm&#10;RQAhUSGC3n0UBttabVK15a/+4Z3ljYQvSESSRFfvWDpTml9ZDcWjnPEB8gQ8XCxVKaRK5fXbG59/&#10;dS2dK0YSObLM7qzua+Vam8GeCKUW5zf/7L/+1c17Kzv7qdmlnWgmx/IET6Z3d/bSrR19r75yPB7O&#10;LM9v5DIViVQllWnXN3c6u9teefnpg5P9Jw6PN+qVNkL+08YAABAASURBVIdNZ5A3gDKKlFsd4u9+&#10;4/g3XumvJH0tOvUP337TrFctLk3XmcoPfvDmj373FYVcY2tpfe75pw4cHBDKoWhqf2yoY2S4b351&#10;Z3FtP5UpcJ5MOhN+/71/W1qc5np4XzQ6s7bz5dX5f/r5vb/5xwdeX06j1Il5vPFBlUwMNOhmjahd&#10;utQhUkBL+4GffXL9/rJ3NxDjC7DFlbkGCt18OP9kdvvO/fVwKocKkUotJ8SB9i7D7/3hc2Oj44MD&#10;E9PTj4ZH+tl6s6OtU4QhBJFL5RIul+XY4ZG3XnmWpZk6S7MNSq2VXrp8hhMtmUSUJolQBkiVKpPj&#10;w5VcZqCrNZuMGnT6SDBYJYjfvP/p4HBnZ7dtfHz03v2HuFItMRiyubp7Z58rg1s3rp04PlEtZz//&#10;9OMDk61vvXHcYjYqZarzZ84LBJhcJtn3ele3tucXNqZnlkEEnl9ZSmSK6SLR4AueefW1Sy+/xqDY&#10;let3dj1BjoCKJTKezPrCsVQyI5YqWto7Ual2J0yGMs1orOa066cOHjxy6lhdYP30gf+nHyzMuJs7&#10;MezqXU++wicphKLhfJGIRROcKComc+V4VgrzO+0tnFvKNJlKpURUKw2GaVD1qM+7t7mlNdgEamOz&#10;SR86OMqZrXZLCweXng2PxWjnQXgiFJ97PAsQTJvNdfrsOW8kojXpTGZDJV+iqUadu1eJnBw/mEvm&#10;UbrpVBvYYjm4vTtz+7ZJY+jrHOIgLhBKhEPxfCy2t7yik4n4cFMgFAo5qaTWc0G4eW/hV+99/ot3&#10;PihVqEfzi/+///ev/uP/+ss//e9/cf/JskxjE0h1W+7I3Ib31pPlf333w7nV5QbcxMV8oZT/5lsv&#10;fef73zEbLde/vrG1spGOhGIhn0YhOjo10eF0/PgH3/vOt15tMau5+YpGiEkg0qTAGwQRiyTNJntH&#10;e4dGLQfZ+tryxt5OcHVhO50qFmtVj3+vUikIscblM8N/+gcXhnoBsx6EBFxyAQAP5Wv1GAAhTQjc&#10;3/ffv38/HE02AR4LsBqNpkY0oomyP5j5+PPrH1+5USXZ/qHhts6OOsOs7Ww8mptp8OBIPFunwUgs&#10;8/kX15ZWdkoluqN7VCjRFUrk8urOu+9//C//+qu//tuf/PO//PKX73zyf//m159/deP+g4V3Pvjo&#10;i6+v/eznnz18OM3jgwajqr+3XSpBff6VWHwTAWp6pUinkuA82KA1tbd3NxhAJlc89dxrQyNHuKps&#10;QnipVKqUCql4Zmvdh8BAJl14/GS5XudFwqn1la2tjc3V1ZUyUQVQntsXhlCh2d66sb3/ZHph3xeS&#10;KmTcfqu1qlQmZVi22WzWqtVIJNLV1XHw0AGJBN/cWLt242oqm2lCsBAXyzna0enqJMXn88vlKk3T&#10;1WoFanBBavAQhAsULhRwtJEvFX2+YL5Y5HTJ/5+kvwCTJMuuBGFzczNzZmYIZo4Mykjmqszi6qru&#10;ququVqtRDKMZ7czOana0Go1WGkkjtVrNXcyQlcwQGczkEeHMjGZu7kb+v97fwr+ocA93s2f33XvO&#10;uedGfRmPp2LRTMCf5BjB8aMXf/d3/+Kb3/zjsUPntJoWl32QZcQSiXl1zec5iK1sFFFUytQ4o16r&#10;kGM1vKjTaB7cn0ll8HSWACfHQPev1kTiSY1eR1GUWCxh6tTm2jZDQQQOmQ32F57/hnc/efv2kkxp&#10;bSDK1Z14gcTsLYdcbZPjx156+c0/OXz2a6bmQRYzVjl5qsKWaD7JofF8GWi7ZDorFkudNvvoQL9J&#10;o6mWy4BXkrEkH+LTbEOn1qAwa9bJW5vtEhHK5zilVAg1GIah+XwsGAjl80VEgOFkBYxQpHIlQf7W&#10;dzcazA2GiscipVKJrJKFQk4qFev0itW1eblYBLEQQZSBEuV4UKlS5DjOs1fc2Fnb8+4iCEhIrlpJ&#10;kURZAJMSDHhv5ng4ncuRiFidzBVByytVSBEhHI74K6XG5rrn33/66fzyJsvDpDIZD244bS6lTElW&#10;yyxDAuEoV6F1pgajDRhjFWo5zUBShQERqDKFqt9XqlcZskKkYnE+LJZKVHqdBWDT0uLKo0c+fgNF&#10;YcRkBKyfqeAVloGN1mZMpI3G8gq5zqjRSTAhhmDZVIauVpcWFoCq1mrAy6ZYLEXg9VKFVGu0CIoq&#10;VVKGrRWLWZjPyWQSsQQLeXflYr7RII9FD4hqPp2J73l9qUyBIOowh+HFGokz9TpcKDOBYCoSwVFE&#10;KJPJ9CZtES9GU0maBcWK7e8fpNNJkI25cgWvMTu7PghoRrlie3U9EgrrNNrdHS9RZXOFci5fLpeq&#10;CE8AcmZ0aKRK1F5//XWyWjIbDQzTkMiUAiG6vr5w//6VePwglYt5DnZyQLpSRbkY1ajF3b3ugcG2&#10;w+MDwwNdUrGoTlL5AuVyDVCMMFdgeJj60dxOKFZo6xyGeWKlXOdytayurAe8PhKvInyhHPQrKJ9m&#10;KB6MeP1BkUSi1mq7u/tMJptWbxRLRRar7sC7IVOg3/jG2ZPHj60sFNbXPNlMORnPcyzCsAjYWW8g&#10;Ui7VgqEEuJf29o5mt6273Q2IfHVp42An6nJ0bG16o5Gk17vvsFmef+7i7vZmOOQDd66QytQKdTgc&#10;Zliyt6fZZFIYdQoUgVtapRq9dM+3aTKrwQYBN4jHr9N0ZmqyI5P0mfRQLBg5f2qyu8f1yWdvQXBN&#10;q1PlS2Qolq7XaBjBlDp9OJEwW02ZTEIuE+hVqnQsv7V2oFGZi+VahajyUbRSrcTiIYGQHwjEyRq5&#10;BATC45m9XUBLBiB19v1bb7//83wuRZDl7t7m7v6W7cAOX4KptCqvb8dik+PVNNNgyniFZupQg2iw&#10;uMWiJPCMWimm6+TSwnqhUIR4DEmQSqlaJVdJpdKdnTyPx6c5ZmfvYHbOyzZQi90B80H+0yDIMK/W&#10;2dEkU4pX1ldDEa/dZZLKJSiKgNQSYaIml3NkaGB/b/+t37x3/eb9aDJHUEgiT3r2Qkq1/tadu0AX&#10;r6xuGk02TKSUaKRjx1psbfyuQVOdS4vkFA+t3713b9fjvX33rkQpLRDZA9/+3OwSzBNKRbIrVx5H&#10;wgXvQfDrr7xoM+ly6Uh/R0vgwHPv5s2H929zHP3F5S/jyfI2EHGZ1KWnT/d0NINRRiwVpNl8R4cl&#10;HN72+7ZohgR2rFSkONj3zc8/RjG2QqbNdlVrpw3s3era4q9+/fNwOLi6vkaQVP/AyPDwwNDQAA+B&#10;DCbT7u5ejajNzsxQdbK12d3V3dbV5Rwc6mSgmi/kjWeiO76tf/7ZPy97VsoUsbq5dfX2Q4O5TSi2&#10;1uoKklJabN0ID66T1VZ3u0HvsFia29q1qEja1tX77PMvT00ebmlrtzual9e3P/joM+CwjB0aS0QT&#10;pWLF5w+GokGP3ytTKgxGo0wqZulqZ5s76Pc22cxdVk2zVvTM8ZFCdLe7xXri8PhTZ8+NjRymSZ4A&#10;lspFJp26yWHpdrl7cnkiWyqrdHqpSrnv29/Z3QBA0+J0d3S2/OV//NNnL55cfnJrZ+0hWYwJIVIh&#10;Qjra2j/64FO/LywGe6yUBqJeX3gPFsJbvl1fpBKIZDkWr1aTRDVVKsQP9rdHhwdjsfjc/DIfFXl9&#10;kZWV7XqNdbiaTpw4abFan8zM+fy1cKikN9j29kM37syYHK2pPMTBwrbuPopu7O4dtHV0+YKBnj4L&#10;wKZiqcDS9Z2dZC6b9e/5vvrsMsfx8QqVz1a2tv1iidoXCNubmv2BaLZcl6ktmVJtzxsGAHtk/Kjd&#10;ZE3GkwJMYjRaWKixtLFsc9o8+3vbW3vZbJ6uUu3NLYlY5Na1L3VqtLfDYlZLBRwFhhJ6tfzI4Umn&#10;3RYNevd2N9vaW9RqRQUv2J2m6aPDL7x0enfvST7rM+uVh8eHeRzu9y7LxfT09FBPTzcmVgyMjBN1&#10;RihVVAiIoSChkM2kwyhCnz9z5PzZ0VsP7nX29T7z7BkUg0iOJVgoh0OfXVlbXt9hWExncowcGj9z&#10;/tmu7i4+goyOj7V1tomkWCqdEAuFIOV2tlbBJMppNwNA2NhckSllVqtVrdWnUtlYNPzk8cO/+Zuf&#10;F7K55cWFQi7La7AWk5kADELQDqckHInAHOO2GnQqeT4V9XnWwEBwZ2N1eLCZB9NWq/nurbuzCweP&#10;FxdJumE066Px2Gef38CEcDafQVE4nazSdN1gMqWzmebm1kAgbDIZc/k8wzKHp47YHK6W9rZkJrKx&#10;sbKyuoug8lgymymWdnYPHj2eF4nlOq3p0OhkqVSRSaWgA+no6lPrLalyVaDWCbV2V8fw6HhvuZLn&#10;IdDWXuDzG0+uPtq59WTvX391+cqdlVSJ7w0WH8zubu7EU7k6w1OAmipWGtU6jyIba2A0SkGxRDqd&#10;L+WLeDyWScYSpWymVsW3drx4ppCKBM8fOywTICvzc7lkWiGWFdPFtZV1XgPSqtSFVCEaiiOIQK7U&#10;LCxuCFCZQWswKIDpXAv4gvv7vmKh7PUGq5U6r85J+JhWLE/6w7FgiGUaWr3RbLa0OJ2FZDSws5GN&#10;hw/2N/OFHCYUIJgwlkod+MJms0MmU6iUahC0qfHDaoVqYWZme205l06VcQJ042WS7BnoHxgaLJeL&#10;NaI8PNit1ckX52d+89YvdAp5T7P76Pjw8xfOnD1xosllEyFMNhF8dP8maMYkQolaoW11uywGndVi&#10;qhNli15sVMAnxzr//EdvtLktJ45Mfe873zp7cnqor+3FF8+/eOm8QStfW5tVSOE//6NvmVQ8uMFA&#10;cAMuFYo8lg9xQqlYPdjXDEqhQhKxdDIUC3AQXSQqdANqIIhUqVtc8/zbL97/+3/+6e2Hj4G0KBNg&#10;Q/M1vBryxXa3/OfOnJEIxXilNjl1YmMn+PnlOwZTs8XZ5mzta+samZw67nI16Uzq6eMjOmtnrgpp&#10;jIbm1jalUrW8Fnvng0fbu9Gd3fDSyprVoTt5eoSli0tzd+ViTqeS3Lh+Z3szwHB8guD/9GeX33v/&#10;/hefP15c2JEIhNOHRliCYkhIoZBOTp80GwcW52N8SCcW6iFWrlSYYUwqU+k1eleZ4PlCiZHxqb6+&#10;QalYIpepw6EogRMsxVjM1kw6xzCN06dPHzlypIKXrlz9dObJXaJeoTiKqDElomaxmDEMAVpTKpXg&#10;tXqdgViWk0hkiABr8CCKrDW73E2/PVxmi46sEdV6LZpKrK6vbm6vpxOZUpZUyZsQ2C6SdJ4984M/&#10;/f1/+qv/9IuuznN644hW09nb2ba3nazh/AbHp0hKq9ItzS8nM+mevm4+Au1tx4Qc3yCTcwzU1OSS&#10;irVWS/Pjx/MKwAYC+dnDR3vb+z798MutnajO2OVoOqrQHTr/8p+++OZ/nzzzfXvHeVZsjxbYfI1f&#10;4wQwKiFprlgjE9l0upAplQo8mAfa9rHJQ0YzINRoMuqNRL1AZ7N1WIAqKJpXKJUlCMpnGIkCIyg6&#10;lSoAF1CIIiKxgGHoUp6UCOUgkRiW3tpejieiDZaNBJIs1XACdPMcAAAQAElEQVSYze3NdoVcSILq&#10;KZchtsbn0fVaOROPsXWoXGQ5jlYrRRiG0TQrwCC5RGoyGIpFAty+1aA41GOQNBrdLoNMLPEFM9Ek&#10;W64KG3xxMBKsUWR/X+vYQOtTp1qdNrFKCa2u1z77YobjwRaz3ru9C5NVp1HlNCrz8YpczM8XcwRJ&#10;1sBR5bZ20ovL0Rv3FiVSXa0EEVlCyMeoKrW/FxSJdE3NfXQdK+WrFh1C1Vi8WEtny3yesJAh6gSz&#10;vLxTowSP5vKffb4q4AP1ItVKxFqpaKC7GWRpf//g5OGjoNvBcXJ+bj0aSYfDQYqu8mHYZnOIpWqG&#10;g+0uZzIROTo9XCdylXxOIVXKZUoIxlChnGLQYo4pZmtqoQJlkCoJhRLFZJqUypQigToD8pOjpWqR&#10;0WxieZBMIeUgJpFOzC+vhZIRY5OZL4QTySTE8DimkUjH2AZNlAkRKlOrQeKof3uzFHf0yOF6jUD4&#10;kmKhOtTfFw55xSKJ3mBlOAhUemubpcYUVtc2kukiQLFcLslxpEopQGFCIWkopZzTqDh9dHKwr9+o&#10;M87PrhRLTCxWSSQqOr3JZrFKBYjDYrSa9LlyluPDNQYkAiqVq6s1JhJOkCRXowUt3WNmZ4dca4wl&#10;c4Dsg/6g3WKnKIbhOIEYtjsUHS3CV16wLC7sdvaOGU0ulcKi0ji3PYWH89yXN/fwuiidIZPJmEEn&#10;FPOTWknxzFT/j978BkA6UCYtre6WFmdfd1suFVXIRQ6bRSjE8oU0xKthwvrazo5QTirVSIXI1OgK&#10;QeKgluEGJBVLNGpJpRZv7VAcGjMKhelD4+7Tp4fNOujk9EgwADoKPjDOC+WCSCVP5jJmk3b8UD/I&#10;wEAgFAmmaziPohCD0amU6M1aB4lTQOFlMinQx5bwSqZYIKp4R6vTu5PMROtUmQkexEuFnFiCRmLR&#10;vQOfZ3dbiHBUvbSxPf/VtS/Xtlf39na0ak29RitUalQsbCA8kRTd3lmVyeCNtSU+LM6kS+lYWIhC&#10;cjkEIzTD0iq1UiaGKsVQayuEiaoyRWNwtM3RJIF5vFySLGbYXKr09IWnWlqbSqUcEGSFElRnavlC&#10;JhUPBbw7m0sLD+9cm3t498CzIRHzu7rbQsHQxPh0KkfMLe7vByvbu6loPCmXSx0u1617D7MVAoB/&#10;qZZTaKSrG7vru15YjBKN+vKW77Orj4PJEkFDIqVSrFJpNE2PH2z86tfv6XRiloJqJJEpRDEhM9Lf&#10;4baaxJh0oH9UodKB5tNqMRyd7vuzP/zBhVNH93eWjDpZIplQaxQDXZaeFumpk+7WZqlEgHS29eXT&#10;eC6d+93ffc3mVPQO246fHXjh5dPrm/NMg/nBD37ganaotCq5QiuVajpcXfeu3MmmCrFYCqLpUqG4&#10;sem5cvUeUamdO32uWiIP9g7WNtaHJ/qHJ9x948bTz3VxovTduWuZar65uz9TqafTlVKZ/p//+G+f&#10;Xrvmj4coljQYjUqluq+/76lLT02fnBTIRNF4PhQpz8xupfNsMkG1d0wSjEggNStktmuX78/OL1y+&#10;dnVifFwqke6sryFs7eTUCMyUw4HdBlUc6W7Sixv3rnx4/+ZXS7NzP//J+//xT979p//1eQGX/+0/&#10;3v/gi83//r8u/+XffvR7f/mr//oPC3/9v+79/f/+/P1P7wJL5t78+juf3H646Lv5aG1ubRNF4edf&#10;uHDi5Fhvj1slR7KpkFQqGj98ZGPn4MHsPE/Ad7RatCb5qfNjX/vGUbUW6mnGytn8cy+OHj/dUSiE&#10;ZGLBwMDAvYePSIo0WSz+aJ3hC+RaUMyuA2+ApqhvvfYNuRDq6zb1dDaPj0+2dfav7QbJBvRk2X/t&#10;1kOz2Xz18lcuZ5NYJH3huedpspJLBL/52vMXnu7hIczasvfWrZm7tx9ms0Wn1U6UmK2d7Xgyub6+&#10;ks6nGYh3EIunSkyiQPERkclgACb3kUMTHMMtLa/fvf/4yeLapi9oa+kIpyvpNAnTEjlmGOieFgm1&#10;BwcH0UhApxJjEM1WcYRlUYgnREUjgyMvPfusWS+fPjzS0d2149kNRfb39mdbWiUUua8SlzqdYpiN&#10;DHSrR/osi3N33/nwyyu3F95599Puzq5DUz3tndBT53mHJ7T2ZkkqH9pYnzOZ1SRHn3/2fDqZYusc&#10;U2OoGo4KIVgIXbkd+Pzy7I2rM6vLuz/+t8/u3N1m69jOlj+ZL04cOa4Q6hEatZn0MinS2e40mOSh&#10;+DbLrxVxcnHl4Cc/ubrrCQuFqlKFePGFif8vvTvdNted67eFAmmBhLMlCICnWa9zmHSdbjtZzLc4&#10;LTattN2lH+xrbWtxtLe2VSvk4ODw1GR/pUKsbAZ2A2mxUnDieP/YyGCdpl3NTZeemR4eHirj5MLK&#10;1rsffajWqUQiiVqlY5lGMpWSqhRak+bo8dEXXjg/MjTU3dU/MTG1v3cQ8PqigQhTre1sbQMnl8dr&#10;8FhqaW5uY2fvf//s2tyiJ5LMK6x2/LciiHj11YtfXbtx70kgU6bShQqECEE3K1XqSQ7N4MiWN5+o&#10;8Oc34ldurl++uXbt8VYFkn91ez6YKFMMliuzmSIDCzRqvalaoxosQ5E1pULr90U6nA6mnOOqxaHe&#10;jmwyloiE8ULJYTDns0mwAVubnqA3XMqVE9HMF5cf/uadL5ORNFXB6VKZT1HeXU+uUOIw6W4YeD1k&#10;vURxRbxJb5QLsUQkKJVKfb4DFOMN9bdrpVgmtOe0qPY8q+trK/lsemr60Lkzx1Co4dncyiZSJrVK&#10;KxKOtDd1O1RsOdKgyjWiMP/kPkfhNbJsMRmfOn3i+PREMhHMpKO7e+syMX+4p1Utho1iDK4Tu57t&#10;67eubK48rONJolIIhqO7vvj8iieaqvBQtFDI1PAIkV6RQ/5K6GFq716XQ0bhoWR0HePl5aJqq0WF&#10;suTMnbvJRLZcLudifqiahjGhqFar0RSD8JBMuhQKxLOFvEwl4/jwxm6AqJU4mNr3+mOJdDgar9PU&#10;6OjYofFJk9WyubmfSiREIpFCJi+X8XqNxVBxOBQ2W42vvfGGXKkHNdU3OOELxas1Tqc3sw0+eLEV&#10;tOe9QxqdqUzUtQZzX2/fxMTEs8+/0NLW7mqxE3Xm3qMntx9E5pceX/7qE8/OmlopBYYWRdfB6FMq&#10;U9RIluP4vv2Mz1fI5iEM1YAN3tnaDfpCFrNqaGT0zp1H66u+Q8OnKAqjGUF7+4BMpsUwDMjTYr6y&#10;ub4Hlv1oZi6Ty1MMzUIgdWmSxIOh4MbmNknWBgaGWlpb8vnM559/urm1RVJkIvVbh5uHwNlstr2r&#10;EzA9xzFiqRTBMKJKSKUyBEGEQiG4cRCNBgeZTWahCHM47Xa7VSQRq9Vqq9MqFkvyOXCUMinc502T&#10;pCCXY9dXAmRFMNx/7htf++MLp7/V3X6qxTVdyKNkXeJo6vH7U3veMCoWF/AixUAIClm0+nKmiEl4&#10;Bru7xiA3b85ms/Vsqj45cdpkbC5X2Ne//Xv/7X/87z/487+eOPqcytBZayhSZR5oeZMliBOo+RI1&#10;BSGVOhNLZ3LFQrFcIKolMcYf6u88MTUB9JZ/b29xfiaTjjMs5QsHy9V6oyHMpIhAMCUSa1AYI0HS&#10;5dJ9vW4+AnE8SGvQyuQioRBDUQjHS3w+Fw77HG5bsZrrH+xRyCQQw7V3dHi9XplYPD013trertPp&#10;eHwar9SHhnusNiHMh2A+j8drkAQOozyJBCrksnStHggmE8mSAEFRjul0K08em4xHw+Vyg2UQldwE&#10;gsnHYHDpwb5eYP+PjQ6bTEaFQm62oqUKtLK2nM+n9CoVyoOq5bRBK3n1pUMmgwYnCEQgrNfrAN1w&#10;vBGLNShatDB30GAhuUiUTeaFAoXZ6iyXqtFgHC/h4xOHEJSfy5az2TyKCjCRVIBipUJeKhft+0Mi&#10;pdzibEIQLJ9OOK2Wvp4Oz84GyodkEuGDB/ciiVC9TvoDeYbmigW8q70NPAUhsltMQCbOPHqgVkp/&#10;i/t8uFQkayQUiaf84ahUZSzhjXiqROBMOpqCaC4Wz+YLVT4qIsg6imIul0uplkrEongsCRKX43hi&#10;iUStUTe1OmxuR75YlKlVOoPepDfKxBJgupRwvKWlDegOjoXIGoNhv221lEqlVqMf6D8UCSRQHiwS&#10;CI1me53moXxxvdYgKdrnCyiksrHRUQxBDg68HMSiQlRjAEpIyGvQdpuVpmqJWATl8+w2E17ON7kc&#10;NqNJJ5drFQKYrZKF1NGpYaNRvO9dpGv58UMDSqkymajAQjPDV3uD0XyhWMTr8WzlwexKAWcPAqlg&#10;uOD1Zw/8yWAoDWzXzfWlgcEePgrduDXXgBWYRFfnRM0dg9NHhptbhrIl0eZB4eq9tSt3V+JJslyq&#10;m3Vak1ZKFCMSjAz7VkvZ4N7WDFWNqZVMU5PmyPTY0PDAkeNTx85N/u6Ppk5f7O/sN5y5NDk62e1u&#10;thaLpEhgECC6Ks51dbdIFfwGR3m2d+bnZ4Ui+OSxkY21Rx2tlsmJvtGRTgSlpo6OYmIok40olYKm&#10;ZptIjC3OLNWrXCAQK5ZrRqO9pbkjk8o2WI6m6GI+ZzTqpGIM4TOAejVyLa/OPzo5PdTXVshVhUJM&#10;LJa3NrWajXqA3aVyTq6UHTkx6XY7c4VCsVDOZzP5bBIVwBIZKpFBMELBfMjudLmaOjQq2+HxE3/x&#10;Z3/0wvMv8nj8/b3IvmdHrhBzjZrToT00ChzQajaXVikkWp0OQ6QwhwGeC4UP/MGtQjkJEttikQgw&#10;QTwRxTD+4OCgWqs/NDZhs1vaWpozuey1G9eBpfPkyZNand7ZD77/0aOtvTBR42pUI5spt7b1iqUK&#10;mVRVLuGlCp4v/vaRzKXWd7eBs6NQW2UK6817i6FYaXHNu7F9kC4UJHKZVqsc6HeNDPVpdXKr3XTp&#10;2Us2h+PSs8+ZLI7R0dHxQ6MvP/+0SaMy6XUAEC5cODMw0Ac8ELxcDPl3Qr71jjZrS5MZZGY6kS3l&#10;y25HE0hyt9tVr9fvP3p45coVtVq5srK0vrW+ubPW2tFktBgajUZvV79GYbry+T0eI9ja2L5353Zv&#10;d7dAIPjpL37+P//uHxuswGJwtrV2ePa2g5EdoZjp62/r7m9p63IZjaoGRO3vexkOFohkTz19aWho&#10;RG80wQjGMtzhiSlQv+lk2GEz0SxVIqnHC2uIWI0KZO2dvYfGpje3fJ9+do0HoVWCbHK5Qcon05mP&#10;PvrE7XQYtDqbxQQkiFEtEcIsR9XA02++/trvvPHms0+/9OLzX3v5aycvPfNcR9dYkYDmNjPr+0ww&#10;Qe8cQAo1OjTSMz09iUKNifGRF154ZmF5P5FN1iHo3Y++mlva+uTTrz778vIXV65//vknXv/BGsjj&#10;4H6qFO8ZbGru0Ki1/K4e18raQ70Z/sM/mDh2vMPdDFUZ8Fv71PRIe0fb6vKaz7M3MToiwPiTU+0t&#10;bR0Li2u//NWnfATZ2drUa5Xf+ibYlLbZuXu/euvy40czao2uraN7kNg05gAAEABJREFUaGRAJJaJ&#10;BGKj3rS4tHz4yLHFhaXJyWm73bmzs6NUKzq7Wk8eHzwyPtbdOwTA0KbXP//UdGdrq8lsAFiEwFCj&#10;Xu7vaMmlU8PDwwqFKgrQMJ5EeTwYYo5PTw729SOI4NHjxaU1j7upu0o0/N54KU0Ytfb25m4ppuIo&#10;GIJgPoqAIR7g5d6+nipRZGpkMhb66rP3H9z+iiTKTpcjGgoZdFq2XgNPezqaQ0GPUo6Z7ZpsIWUw&#10;6zmM/2TOMzuzdfvmXDjkHR1pOX18QiyC1FqZwaKanh6Ym7ujNcotdhteKiMMND7cevrYyKtfmzp5&#10;ol0ug4rlqkQoa2tut5hEf/QHb5w4eqxB86g6DwwuAr7wv/3rL+t4Ra9WLi2tNLe2uZpdf/ynfxKK&#10;pjm+eHxq0GB2eiMxlV7vcNgB5allind/fcPlsIbDwUgsWqpCsWR9eWn/0cPHNMMr4YQ/GOjsbTcY&#10;VZPjY1sbm6Fg2BsI7nj2KYr6P//yL777O88cP9qpUSktZsvAwEBTsytXzLmbm372i0+v3LzT1dML&#10;6HhjfQO0WKFQtFqprSyvpjKZ9Y1V38Eun8c9ePDgX//1J2sbm8DHcbmalUp5Mp0QSgQytdxss46N&#10;TYByk8qV5586NH1sXCyVg0tL5VKL3ZLNpr/x6rMXL3QL+JAEgy6cOwOGb19evbu0uvub9z6/fn/7&#10;8aInX0UimepBtLATzs57Qm3Dh9f2Y55wYX0vmajwdiP5vWCmVG0I5AYOkTMNwdr6LlAqiwtLoWAk&#10;ncrKVHoIlT1Z2Jhf/e3/W+WLgP5Ex6HSBl8okqrNltb5+a1wrBCJF5dWtlgeVmNgjifyRtIb+6Gl&#10;Hf/qTiCRrWxse0plnGJYFBYQBAULhEWcAPZKV1eXZ3Obx3BMnaLIarWYJCqgtiKpZDSbSwqFgv7e&#10;HhGfa2/STR/qPD092t1kOzbebzeqg969Lz7/iKqRhQzwatJ+7/7h0cHxkYGPPnz/4aOHhXLhiy8+&#10;u3PnVioRV8iFarXMaDAbTNYKXuNjUoFUUaqQ8Vik1eWyGQ11vMyjyXolm4jt61Wo3SCqFsJmJWLR&#10;oKM9zT/4zhsmg4EgSBB/FJBT7bcCtmHSmzG+COA7IG9wRn8oBhofTAoBwqDZCoEDyxCIBEm5CJys&#10;EJ8lxXzObpCKUBhhGiaNSavS12guFImcOHu6b7h/fWvjN2+/RXFwqUJhAplcpuYgGK+SpUqZpphi&#10;ufpkZs6gUVw4fcKzuXX1qy/n5u+jQlpnkJocRndPy9RJi8VuazQaUqW0AoJINWBULJIKJyaGmpr0&#10;DaZGV5ndzcLSaubOo42r12dn53fqHDQ6PpZKFJg6Eg9k9nZ8VB1aXt9a2/aEY9HRkd6nzx1zO6xS&#10;sVClUItE0nA0CiNIPB7KZBOIADGajTKpDJh1nd0dZbz0+eUvS2UcE0jKpRpB0qlkrsFwUqm0taWl&#10;XC4DjKBoimZo3m8PWCyWVgkikUzy+UgsHp+bm6tUKiC/gaDX6/VqjcZpszucDjCNArCytbO1tbsT&#10;DIcjsWgsHtve9KQjxchBEWs4OpvPnj723Zdf/IvR0Wdlqg6ZqZvgpBqrvUCWBTJEq5aP9Q4H9sK/&#10;/QMkrYNgBGRNcvzw149OvTQ0cPrUhVf+4D/8PwOTZwhWsnUQn1/bC2fyqEiq1mpMVpPFaWN4bK5U&#10;iKXj2VKuTJbxakWAIpOHRs8dm2o3GyE88+TmF/MPbwEyB2ve3jso1TkM1Akij0RL9ZoQhuWxVE6n&#10;UQsbdK2Uozgoki2V8CJJlsvVisGuVBrE4ZRvaHyIL4QlGkEkF5ArYatNW6e4A39icXl19+DgydLa&#10;o/kFq1nrsGNSFYaKEaEYYmhWLBCjGMaD2ZY2owCDgD4WCLSpZE0s1DEMX6nQ5HMFnChJRBBeZJRS&#10;EVUvS8UCt9MJJGYiVph7shkMpDCR+Kmnjr3y9cmeviaT1YAT5VqtajLrBUJeIOgjKpVyqa5W6pwO&#10;t1arx/iiBg1FfFm8DPX3aS0OQ5XkanVEKJCLxKJ0Jp7JxQqFpFwlsrsMNEdDPH6pUsJEPLECNpnl&#10;TW3WOsemimWxVMo0aKlcLBKJY7GITq+KJwIUU+Z4dZwqvvjqqROnj5rMGrVGDQGNgMJUnVDKBGKM&#10;V8XLwXB8azdEcyKIL4MRGQ+RrW0Gl9eiZI0H0EokkeqNRoLgQL2Absdi1tdrZbVKzONYkiARHlIt&#10;kbVKFRiWhWJZJBRTRF2IYqhQkCvkGZYRC0U2m0Ol0YpEGIYhC7PbdYLUKFV2h92zFySqbDya4XH8&#10;WCA62D1kt7f5/WkQc5ncEgnhUpFRDj5E1/Qq3eHJ6VAisbK9cRDwp0vFBiqt1Nnmts6LFy8qJFhf&#10;p3N8qKXNqZoa6vjWi0+bpTyjlL1wclKIkCeOdv3BD599+ZkRhbC679kPJyiV44jUMFjnmHQmvLCy&#10;fPfxgsHVmSWRJI6+9+XMo/kQxzO0dU1TjHJ9LxFOlzlItLYd2vanEmVGpLaA4MzNHAT9tfW9Ul3U&#10;wtOO+3Pm5QPl0gabytSisQO85B/q0k32W0e7jKcnO168OHLhQltnt3zfu4wKYKlKhlO5gUmbRJ9v&#10;GZTq3VBzr97V5pQILHpV38OHwXCoVsiWa2Uql4QTMd7qBmV3Nje3O1ABBeSVWMDLF6OHJtrrbMzV&#10;rDh0uCeW8inUvIHB9lyqvjq/YdbbED7G4/Mq1YrDZuGBporjEBhyWPSj/R19Hc5CKmiQSh0AEOSS&#10;JrfdbhODlDjw+IkSicA8mqnv+sLbe0GhQOpwuPgotry5gqGcCONQXl2Asihak4ih5aXVWLywtnaA&#10;YdqLl3738eODzz59gKKaJrejUoFKxZLZaDLotcVCkYdIaVogwuSNOsfj8Td3NwmyCPMqJotIruZz&#10;EIUJJTKZQq3S5ovFcDJV46E8iRSTiOLp5OO5dYPFyUM4uUJ4/ulzrlY3y4MyJWJx3Tu3sFMoNNaX&#10;wFTZn0tVMFgpRTVCWMTWoN3dfZCHcpni2NGzOo3r0WMgWuj5tWiZY3Cm0tJhNZgUR46O16mK0+UQ&#10;yCQ1GGYE4hyOG81mUMtcvcZUymS58M677yBCidpk+eTLL6PR8OrCgv/AazZZ62RjcXnzydzK3OM5&#10;k1pFEdW9vWgiWbt9Y/Xe1QPPVnB/1yuVYHqjPFdM//0//R3JFHgIIxBJ3O6+cgH9/KM5vy+qlEtl&#10;Av7vvvmNN3/3TZPdXq8jxSJ99uz5EyeO9vZ0gSFSd8fQUM9Yq8P64sVTv/uNF//yT35voK+nva1N&#10;LkT5DA32y2iw16vMP/zt/1x6fHd8sKteLXp2tsKpqD8RHZkYi8ZjVpv5wf27Ap7QpDWhCHT06Hhv&#10;V7deqb9399Hk4SN2d7Nco7129a5apjp/ZOqZCyeNdici0c+v7C8s7YFpM9TAHC6XLxx4MPvg0ksT&#10;r3xz/PQl6/ETXU9faPnapeNsOVSMbRw71OxU8mwa6K//5hssPz012d/Z1RHPMnNriXVPyeJ0VOpc&#10;x+CI3u1q6m+ZPtMFYeFg6IFIlL9154tqLQ9xWYmsVKH3+ycNBpf0qztfBKI+oQh77+23dlZ8a7Mz&#10;R8aHK4UM0CseT0GvlRm1qtPHpz796K1o9MAb2G5qdzz33JhIwodoSsznuV1mu9W4tbKRS+YzmYzd&#10;7nz4aI7jUD4i4zjB/OIqiVdF/IbLZr5/77Fn17+5PNds1TSZtb1tLRKR8PDo4DefPfn6+YnXnz/V&#10;5jJPTx1W6/RimZSslUUoVy2lZALo1PR0W1OriC/Z2/FpVKZCnkil8qV8WYLIjHKbUeWiGqIUTsbL&#10;5U3fnkQhcDr0d2/feHD7Rn+7u6fNWSpGS8XMkcPH62WEzGNKiYOCRD2j4ywq8UdyaZxx9/RPHx85&#10;ctz153/2jePTPQ6982AnnkrRfL6GrDJqpZRrZB0O2XPPPEWRlN8bqJYhnQytFYNWDWLW8KcPtx4/&#10;Njo40ON2WJ46N7G3v/DVV1e2NjaUEv3S3Pb61vqZs4dLhWK5QI6Pn/nnf3n7/p2VUhlaXPEAlVqp&#10;M0K1whuP7AT8+wGfu9VNlPLffuPEM5fOqpQClU44OKIdH1Y3uyWRRHl1J1JmePcWPKFMOpLKXLlx&#10;m49K+Hyhze5GhCLP3s6Tu1cHm8zPnzs5fWjEHww9WVhMJCMSuejRwkJLt3N7p7i6sj4yPHz58mWR&#10;RKaQa4CwsdvcXIPhOAbUb6lYPnP2BBCXFpurQtQIisLrpMaiHZwYiqSTwWgsFEtysKCMV3lc4+zx&#10;IyaNLB7wPbxzT6lQXbn84PqXX7xw7sSPXjt/dqr/YHtlczNlMOmVGsPA8ASAkb7hKZ5QWqSZdJUs&#10;N/if3nrwztW7zcPH1oKlZX/hrS8frnrTgTT97hcP10PlMqwIxMvxfPXh4h4BKVhE4YlkZ9Z9jzcC&#10;e2n81vzO0l5mYTcRKdTnd7074fR7X9xIpHLnL7zw6VePP7+5tOZPLWyHH695f/bu519+9WB9x5dj&#10;0E9m1v/2Nw82kvlSg88iIl5DHA3nfeEcjSlXvZHbjxeM+qZCCm92tiqlEr0E67QZzp2e7O1ptrss&#10;AI13vZ5QIhgK7gZ8G/ubS8HdVbaYqhbiaoCAcsn9O3c9nn2YbXQ1N7uNBoNMrtIahWpTskbbO7sA&#10;hrS6HdkyMbO0mSpUFxY3llZXHj15tLSytrvrRTgYgC9eU+bKsiolLpQpsURI4BmYxbVSHp8ppsO7&#10;pZRfjnHHJsYRvnBpO0jAargBc2Kx2GAwuF3NfX2jmFBRo6AqRWdzOYdV19TkIEmCYiBfKHoQCBdx&#10;MpbObe/5kum82erW66wQhDQY2GFxD/QOWiy2za3Neo3W6jUlvPRkbv7JwmKxjCezuY2dXUwk5CA4&#10;mcuA0ZiruUUkkGyvb/Z295w/fWp0sGdsaGB0YLRawTUaZWdne6vbpdfqeBACI4JqvZErE2W8VMYL&#10;ra0tFbykUala3Ya2dovN5uI3pDQJAeOf5WCLrclqcTc3t/NhwcDgqFqpL5eqZJW+e+d+Npvv6ep4&#10;9tLTR6YmjkwfOXbqtFyjwYRiDMNYDqpWSYZrgJyu1+s3b96kKEqpVPMgFOIJSYKtlMlUIgUwXy5T&#10;FivlUqkiFALzEq0SgE2lEASFwmEej2c2mxQKhVwuLxaLuWwWx3GBQCAWicAlZFIZeAOKohardXR0&#10;1GQyIShCAHVZIdLZ0sL82pNHq2CMkIzXjbpOk7GLx9d29R47fvYVHqq1unqmj1146qkXw6EkTrB8&#10;sREWGl1Nw888+6Ze393Ve9JgaveH8l98de/RzFo0WUIFaqXeZrK6cYIKBMKb27sHPm8slqhUcKpW&#10;5ze4Jqd1fLjv9PSUSohkIsH9rdUHt65X8rn2ljaT3rC1vlWjaKlCLpXIZx/Pzj1eWJrfOzgI4VU6&#10;EovLxEKHVd/coW/p0BNVUm9Q80CQ0LpY0Sjj8VwmCM7Ha0ASkaTBsiql+g6O/wUAABAASURBVO7D&#10;GQaGjBZ9d0+bvdmZLecFAv7waPfa5gJRx4USgAAsCBcCQ0BfJhLJ9tamKkEe7Afj8XQ2WZBLtQBE&#10;9vZ3+Fj51OkuiwHKZ2LA4oV4nEiM5bM5tcpYp6BkmtjaTN64cTOTyTEcjOO1RoMH80Frxtvc3CoV&#10;sxqV3GE1l8s4DPHSiRSwvRkKkophcF21RlIoJpUaJTgngrClcgbl87o62h0uKx9p0FRdq9W0tLSg&#10;MB+s3GzWoQgnA3VFEJ0d3WqVTiZVJVMZlUopFEsSmaw34CdJQqaUCYWYSIRsrC31dbVJML5KIZGK&#10;RXSdqNfJpmaHs8lZrhAQIi6VqLWNgwrJBiNZmC/t7OlBRXJwRxqdCcFESpUYJJBao1SrFQAN+Hws&#10;EIiiiABqIHKZOpctJdIZhuaFQhHwFEEwqs6AbEwnU/39fSDr+HxetY5brNrWNoPJbKjgBYQHkdWa&#10;XK5E+Y16nWhASCqdfzwzKxWLs5kUXsK7u4Y72/rUMpVWrZLLpQsry3qjvq2tBRPAft9euZI3GDQe&#10;z7oIY5RSSITUs6mABGPkInZ9+Z5Whbider1GWC3GCtlAo1EymxXJRJAPQb09PcaOrua2dhCHXCYm&#10;l8oEmHR0bFoi06BCJcFAL736qsPV8vjhvD+UkMjlWqNVqTPv+8hb93fv3N/89W++yhcb0WT18vXt&#10;lY305esbK54yI2hJlzUHUf7KVuaLL2cikTxNcxq1XKcWVEqhfPagpUmpVDd6Bjr6BvtCMQBZ4a++&#10;/JSoFLY2l/Z3l9ZX78dDnt21rcXHq4VkJZcqCPmYw+IKB0s8SPX004c9+wd6vbarqwPlw8cOj1ut&#10;ymh0t6/P9X//9z9943dfJKg0ImQQlHvlpbN//od/KsJECoXi8eyMWCRSg2xQyTiYsjqNNqvxYH8H&#10;4TNWi54iCSGGLiyAxr7kdNlBhsAQv16nAebAMH+gZ0gikDM4SVUJPgLr9fpCtlwj2BpBcwzn2dqP&#10;RoA1IPDs7FVKua+++vzBoyevv/G9EyefRhGJUCh2u3V8hAe6X4VS4mpymkwWTChCUVSr1abTSfA6&#10;gjTA9pH1fDzp5yBWKpWABZdKpdb2TgDLtx/uXL5xM5ZKLK6tmGw2jc7Q1tFRwvNXb1wFufTMc6eN&#10;JgOOQ/lC1WCyQXwEmPRisVSEqSLhTGdbj8moc9ldfr8fQfkP799fXd41aW0HuxEMEfb19dBsLRUL&#10;jo/2ioQ8u8MKJIOrpV1hdDk6Bvonjrb1Dyk1JqFEptSovvH1l8+fPVHMJa5+9XkqHQM3r1TIcpnM&#10;wb43nSqC5pehGvfv79bousFoCAYT167db7Ci3/3OG6MjY4dGD0VCwbXFhYvnz+vVCpKoWq12hdrY&#10;2jk4NnpMJBDLhXK6Rm9ue+YWloqlUo0kqXr94w8/efs37xyeOPzUmYt2S9PWsuf933yw79n74pMP&#10;EgHPxsKDzY2lx49ug7SBeIxYKrHYrM3NzXardWz0EB/izT5aSqfyFaLa0d3lPfCzHJ1KB2fn7gEV&#10;FQyEYIQnkgButa4sbywtrVpsDg5GDBbX4NB4R2evy+Xa8ezt+sKfXL+/tOn3hdPLawufffHe5x+/&#10;/ej+ajzmJ4h8MLonFDYIPPfc0+fB+OXMyROvvfrK0cPTpXxle93D58FTE5MH+yGHowuvoq998/de&#10;++ZrNCTtGZjkY/Lv/uAPeXyEZhk+BjudNrVGC6iQY6EGV21rNak0ApAqyUT+6pUNq6V5fnbJbrGP&#10;jrYnY3EhH7341IVTR4699Oz0xOCQTaN2mXRNVvPYUP9/+NM/8nt3BAKuvcVWSAcwHoFB9XI+6feH&#10;AEh59vfvP7x34enzS8sLMAzPL8xrtJpEInr3weqV69e2dlNtXb3u5tb79+8Xcpkb1+796lc3P/30&#10;c4SlWSI/2tVycmpkcfZhFS83GpRnZ8ME3G6tFIWZYva3S0onMhq1royTNrtbLFWGglG5VCWTm2bn&#10;Nw5Cka9u3fri6pW2zjaWYfK5wtTU5Pj4BCDpZDxsAeJGqzNqrXSVL8S0cENRLlIMI8zm4XgaoiHl&#10;yvr+9vY2zNUOdjePTU1AXEMhB7ikbvBVvlDR40uRFDw1ffzE6bNzT+bFMunRE+2gBl989hmDRrmy&#10;sB3w7nt2Fq9/9YnNLP9Pf/69F585+cqLJ3743TcL6YRBrbj0zNOROMDOjemJoV/+7Oc3rvpy2eLd&#10;Ow/CMQJUkC/k393z2N1NDMTrGzn04OHs/OJSIV8icSIUOCAq5f7evqfOPXVk+sTA8LhYqQO8cPzk&#10;5KFDU1KlPlOkDNZWHh8UsmpyYvSN177W3uxcX1n+9S9/ns8XDw58C4trR48eTcbjqVSqpaX19KlB&#10;tVorEAiMJiOY/o+PT/IgQcAfo6lGR3vX9OFjKCYErVfvQD/QDA5nC2AorUFPkuTy4rxBrert6n70&#10;6Mns7CyCAobN3bl1pafd5bJoUZjTqnXHj40rFIr33vqNFIGarTqEqb3+tcmnzp1SquTheHhje2tx&#10;eWlta9fuarO5Ozp7hm3OdjBM+PCzGyfPPq81Ne0HmQoDkyy06cUlWsfSpm9mae2nv3iYI9gqJ9gP&#10;Z5Y3fZWGiK80CFUmmcFRqCKhJF4gaVgk2Y/EeoeGBoYGKYaWaIwNsYJBhCKlWiwDKW/RGQ3Olk6h&#10;RnPhpecnTh/SWNs++vKWRKnzh38raNe39m/en8mWSQpCl9e3eHzsyyuP4omcP5z0eAMPHz/e2N4w&#10;mY3ZfO6zy1+tbnt2A7HVrYM7dx/5vIHN7V293jgxeay5vV9vdZI0tLsf8Pqjfl8AJwgwK98LhOqc&#10;MJyu7OwHb919tL57EEhkSgRdqVEESTIwlAOilqTXNr0zc5u/fvvyB5/d/+DzmVuPVmYWViOJXDyV&#10;j8byu9sBnzdCEKTX69/f82l1dolcf39mGUb5HIywO7tbjx7NePYCfEQuEClEQkUpV0/FMmqZBuML&#10;lQY9TyyJ5UqhdLHCIGmci2RByPR290AqRW5t7mdSOavJbDdZtld3At5gLBp0uqwGow6CeSRHidUK&#10;kVIpkMtTxdzM8uKte49jqeTS4nrIF6Nq9Uw8Htjb2V1eW763ROc4vUju0GsVQsxtszodLQ1Iwkcl&#10;OEEBDx5UF+DbRqNBkiW3yywVS8SoBOEEgoa4hrNzs0t37s48WViFUVEskXnvg09omldKA1tIzuOp&#10;791fvHPnTrGQisXDqxsgNAtqo9lsdVZJzuuN1OrQ6OgYAPIr16+ms7kKQcIIWsFrYpGcYuBiAYcg&#10;aKh/gGYYgqyD1GdojmWZQrGYzxcS8YRGo+no6EAwIU3TSo0KRvjFShk8/v/EyecDeq6HY1GOB9Up&#10;ViKTK9UauUKl0RmMFhMi4BeJQrqYLuElkB+zTxZvX3/IMeJEqlYkBO7m6dGR52WyNrna7QmkRRpr&#10;39gpidLV4NRvv32jwsj3I+Xrd+eAVAXE2exuU8l0CCJJpsqBcLJUJMvlKgY6n0oVolmlWNJmd5yb&#10;Pjze2WEQCxMHnujeTjJ44Nlab3A8hdJgsjmz+XIqlZKJhHq1PLC/EfPvgzoc7W8XIUIhplQqLXaz&#10;HfCHWMry0ZpUBhlMytNnh81WBY9XUit5megGRlWm+6dffuqbp489bzC6T124WCQgplHkIQQPrRUq&#10;qXK1aLObxCKorU2v1ErEMkGtxgHtQuAEjwexNC8ajba0mZtbrAgioGleNlNsarU+9Vx/96DEbBKA&#10;UAE4Q3gwQ9U0WpVWZyKqDIpACgWUjkMP73o++fCgUuZjqDAZSyCYuNGA3G69RoMC6cmwbDKZzOcz&#10;NF1ub5cJEM5hg8DtAEqWKmAehieyBxRTxAsljUylUcgVYnG1gvMasNvlmJwY62pvA21PPBQtZLI6&#10;pdphdS4tbgtRVTqUWV/ZAQXp8VerNVYq18I8IVXnLS+sjA4OMlUc4RhQGni5/GhmFpOIFHpttlLo&#10;6u8fm5gUiuUwIgAAStWhre1gLJ5DUKlAoiDrPJ8/UqpUgTRMpRKgm9/ZD25s+4KRap2FtCYLKhYD&#10;rFep9XWak8lUoLAZQEEgChCMYRiCoCzE+kIHnv2NA+92JpcSSriuThfMo6QSYDbQcgWbyQcQmSKa&#10;q/AblH9vhSzHtSphMZ9JRBN8nmDm8VwgHo2mQ9l8VCxktXLBmeNjChG3u/H4zNFem0GgktJ2k9So&#10;V9cpAuKVIH4ZETcYiCwUwn7fBkmUYrHYjXsPnqyuchCVCG7El7/EkytyhDHIlFa97bmnn5UgfIUI&#10;S8WCY8M9dD3b5NKOHOp9/rkLx08cBbyCCVEeH+LDco2mG+abnswXYgVaa7O4m8eGh86rlC00q2jr&#10;nuweOAMLuhHRoD8m9/jZHN5Ilwp6syqW8AUDnvnZR9VaLZ6KU1zJ6bR2u8cXbvldui4ZJB1ssvY6&#10;dc8cn26Uc0fGgLxvsukNqWiqhlOg85+YmEikUjw+ajLZW1u6w4FIKhkeHG6fGhsqV9LFkq9nxJnK&#10;JdLptFatiYaCJF7cWV+beZzc9/mdLgfLVUUKqFBNSlTCls4WWCQAFqRco6XZRv/gMNDNeqPeHwyG&#10;ojGFSsdHEYSHzD98osJEPLJiUGB6nbRUyNcJmKmKWUqcjlNC1GzWtbuMzSig2Xqi2SX5P/7LPyyu&#10;zIHBXRmvSOQSgQiTSrBarVKtlut1Amg+qUxYqVQaDYZt1AxGjVqhyedLoUhEJBED4KqBgRRe5EFc&#10;PJ6cmdtT6EBSGZra26KpdCKdKpSK+/59mUKRzWZ/+ctfeD0bLTbrd7/53OTYMCZBJ46PK3Sy7d0N&#10;nGYRgQyvkkSV4DjGaNZUyfzcvGd9edWsNhwbG7Fr5Zlo9KlTx7/x0rMOi8Zo0lSIilSmtdg6EbHZ&#10;0XdEYu8ELkT71MkiBckNJlSMdTSbv/2Ni3/6o9957vzJ9hbHa6+8+PrrryGISC7TR4MZl8N97sLo&#10;6s72F9eu87gGwsE4QeYrpakjE0ajKpfO7a6tkblMLhJfmd24dWNmZz9w6+5DTCzt7+m3m+06lRmn&#10;BTcfLIVCcZqskpXMqSNjzz51cf7hyls/++jaJ3eX5tdt1qbOrsGuzt5CNl7MRBiqEI4e7Po3eSLI&#10;4NSjQnRicqytrT1XJLd2Izpta7EISSTyRCzm8xzoNWpni75rqImBajTLhuPZ+cWtt977eH27otDK&#10;w8lQe3dPe3ff8bNPZ0rVq3ef/O0/fvbR1Vvzm54na/u3H+0V8BSQ5X/4/RdPHNIO93bAHNvmahob&#10;HHWZnHdu3stVaoubB//y0w8+v7r8m08X9iP8u7f2n9zbD/gr7757dX5m43/9vz/58OPb5TKPINBq&#10;iXfr8u0WWwcfMjYalutXt717uM3SH40WxBIhWa+q5aYnd/2fvbt75vCFqJ+cfbiFCiTjk4dHDk3e&#10;vfMwFk5gCLq9ukSV8yaFSC1AWhwuuUjm8+z+n3/x5+ePT3S6daeP9pmUvND+aq2Wz0GYAAAQAElE&#10;QVRaYCDIYDGBeTsFPC+ZqJCJVUqZwYEujA+1drT2jTaHsmSZhRY9viRet7Z0ZEu4WiWjaMgboP/u&#10;f3/gDUYvf/Lxg6uXZULo8KHel549//ILT7W4LX0dbqNOUi6nPnjv/saGj6RIkAcNBKFYvkgkX9nY&#10;3fL6Dz91wd3ZCUpALETcTlckkH54fzGTKzubmvJEXaOzaFValUSN8qStbf0CsVZndAkxtYCnK2Vl&#10;pZySozU1nN9kbm21t3AUdbC/WyikDUZdrojjNDpx6msnnv6uq+NcS+eJy59eL5XyA6PDmSKgsOZi&#10;vrYwt/XC80/9zhuvnjg8cvHCMFuP3Lj8johXHelvE8C16bGeZy+dvHfvltGk/S//5ft8KA1zpSYH&#10;ND4x8uTJY7WKx+dxZ08ejQRioVCkpaOvWucJ5drVzQLDwbFgdKBzQCZURoK5n/30o7fe+vKra7Ox&#10;eISuVrVSRSFb+unPPr9x3/OTX9/4xdt3Pvjgg6h3WyGA8uXqvbmVxU2iRFLxONnqdDdq8PwjX0dL&#10;8/jIAMRAwYNALp+r18m33/lNMpEUCqQWk4uheA8fzgkwWalIJOJxPsJbWtr68LPPfOFIV3fv7/3u&#10;7504NO3SG8lCrrPF/eylC6dPTn3v+9+cnh5RKrBzJ8d+5+svoRCiUZsOHzv5R3/+Zy6749Tkkd/7&#10;9mvtVq24QUiQGkXmvL5IKJ4wWQ3JTOUXP//89o27Fr355JFTAPfAeIqqVbQqiMexHFt9+uKIwepI&#10;56p0AzpzsZcvlm75gslKdd0ff+fL9auP5ioUI5DIBRKl3dGCCkVqnQZ4UioNYEI5IoQkalkDgTKZ&#10;lN1q7u3uGhoekMgUJM34gr5qnSTrjV//5stYkrW7O1d2d3d8pXCsAIzC5rZOi8N95OTxwfFDMAo9&#10;XIp9eHPj/esLB5FsESdnZmY0Wm1LR69M557fLd9cyD3eqPoy1WC+/qtP7nxw5cmqJ/lo2Xt7ZuPB&#10;ondmdXc3lL5xf6a9oyudyP3z/36nUOLydRTniVV6d43mzy6vqowmRCK2NTWF8vmbT5YWPIn53fC2&#10;P7O6nY3kIFhifLIVXfFm780G7zwOrO5U/RE4ECGyJXbbl17e8CIoIAgNAAeqShAUVasxDVA/a+tb&#10;uWLB1eIyGIUIAvEarNfviyeTUqXKbHVqtRYEE/MR0eEjJ2iG/8//8tON7YMSTt24s3Hv0ZM7Dx7P&#10;zC4SZI0HYZl0TiYRazUKnVZRreIUTeWLZYVKM3bo0PhEn16vlUllUqk0l0vXalW73dHXP6hWWaLh&#10;hN93sL42n4xH8/mKweJq7xrgwcIGD9ZqtcfPnrz0wiVQiSxDCgX8o5MT+UyeLJEMGJUJpSq1KV/E&#10;9w78c3Nz+Ux6dR00KPsSiVKEiep1tlypiaQSQOaxeCyZzJ08c+n5l1632VtGh6e6uvqOHzuJV6u3&#10;b92qlKuVMoFXaouLa4Vi2R8MwzyMojiJUNrd01mtgYPCUKBiBUJMQOA4SVZhGBYIBEajkcDxVCY9&#10;MjIKlqpWqcB3Ho+H43ij0QDC1Gwyi0QimqGz2VwymYpGY5lMhiBwBIXUaqVMJnE1ObUavS8QrlFQ&#10;qUxzPDFeBR+H/d6kXKgUwJL9g7DZ1qLR2t7/6MqTJ5ttXYcSBbIOiU6cfXr62Bm7s7lUrGTShWQ6&#10;X6XrYBNBYCUYv5SLaeSCgc72U9NTQ31dRCnvO9je3V6tEeVELLK/7wFQq9GZmlrbOA4KhII6g14q&#10;FeaToaXHdyG6gvK4YjpbKZDJZKnBl2QKhEKhYuu40SDQ6njbnv3d/SW5CmpqMdnMajHCH+0d+dpz&#10;r508cnFw8OjY5OnuwXFgspBkjaKr+XLaaNFn8ularTo+2qPVSIxmVQOmgMEMWJ9jaywHpXNZpUpl&#10;NusTicjy6pZcLkdRFHzP57PAtbAYVBaDvlwoq1R6ps54dvdXV9d/61nSEA+GwNHSbLLaeYVySamS&#10;NiC6XqPVWq1KLq+RFZNZZ7Wa06kswkNCgYhZBxID6utxTU6NdvU0aY2SfDmO1zMwryYSInazybO9&#10;BRSww+6MBBNBnxecbXt7WygUd3d3qZUKFGEX52d2PGHgQSJ8IcewkXRm6mT/8NiYwWgDd5TNFhs0&#10;JUL5oMGg62SdIiRysc6kE0glGzt7FZzKZHJPnjwJBAIKhQLhY3a7u1yCEskUyGGy1pCpdBqdoVqH&#10;xGJxBS/BML9WqwWDZb1OwTFClcLKNYQ2ewuPh0hFUgwVF/IV0DTE40mO5WiWiSWjFQIXiIQwAmsM&#10;quZWfXurK+DfJ2s1tVIH8lAkbAhFkMagAa3/3NySVCrq6GgrlSoWs0MiVtdIbmBoIpkqFEvAlaeX&#10;l2dT8WClkG5qMowMNztsUj5c7Gg2Ggxys1HX39tpNMj7etpSiaRapa3WmHK5+nhmZWsrkMwQt+6G&#10;/ulfPvHs+3fWN0NefzKWI0luf2dPLpIU8zmWJnvbm8RIo1JK339wG5gKkVgKOIjFQplm6m0dtnSO&#10;CEWLHCQ5cXbijTe/OzI+TdYaQoG8QfNIggQ7cuP6vXwRJint1nYmmYXCCTwQS5erlEarp1nOYDCM&#10;jww889Tpw1PDb3zjBYtW22ZxiCG4p8V5fGL46ZPTGEd1NFmNSujcif5nnj7tMoPU04kQJJdPTR0+&#10;nEwXt3e8e54DcCG1SlEqZv1ez51bN97/8MMncwsUQz//4qXB4U4YotRimVws/dpLQ3ykoQaayGri&#10;Izyaqnn3D8wWk8akxiQCoVhicTprFCmQoEStTNSLmBi2ua03790BuNHe2pJLJiGO8XsPULjW1WkX&#10;CHmDQ70ypSKRzpB1dntrr06zFy8+dfbC1BvffvrP/8uJj7766ZUbN4LhUKVCFMsFFGMVKiHDUsFg&#10;ACeIcqEoEKBcg8UwlA/DNZJSK7TG3yZnQ67UFkqVXK7A0LRAyDcaeU3NFpqjB0ZH2zrbGK6ACEsX&#10;Lg6PTLUkc4nWVle+kEukIoHggVIlPnX2OCYUWO22kZGxbDbPNvh1sqaUyaUSoV6j6erueO7FyWMn&#10;jkpk2MRY58svnHnp+Qunjk2BeimXcp1drS+9+U2lRIrBmExvZok6V8a3VtZCu/sKue7OvUcsxDOD&#10;ypQKiHJep1FdOHfaZjMp5NKl+WWvJ0TVodWVTTlYvVbt8x9USWKgf2BgYGhj07O3d6BWqb/+yotD&#10;A4NEqdjW3Fqv0U9m53f39o4dPwJyQCZB9z27eJWcm1/1hbJbWzt4udLc7NYbDYBr5mced7R2To6P&#10;s/Xa6uLCZ598BrwVcEI+xovGQ/u+8Pb+DioWIhi/ua05nkx/8Mnnq5t7QqG2XOH6e8eIQi3qDwtQ&#10;zGQ2bu2sa3Sy5hZrPBlMZzMcD1mcXxkftztd9tMnjhj06nw+AwLY2tUdz+XGjvW++vob3/qdbxkt&#10;Wo0BevXrT1946vRgb/trLz9XyqSG+4asBvf68m7IH1YpNECqNmDJ8OiJta1IgRBueZK1KlIuUXxE&#10;SBAkSzNSoWiwpx/8HApGFpdX1ze3C2VKo3PL5M0nT7/e0TXtdLcODg02GsJrV58sL+6ePHHi7LGp&#10;fLS8u7p39sSpQ6ODcoVga3utXC5qVDIBjxMjbC4RDOxtRQJe744HphurT56sz8+szT1giLRezjt7&#10;bOAU4E+3oskp3N9fjXj3pRhfKcHeePVFp82glIqMWhXIPbvDPXFkhAcUVZp48GAR4J5KITs8ffjC&#10;+VGtHnE2658sLpsNtog/ONzfQ9WJra0tISqSS6Rmh+X406cunZn+4feO/ef/9J3pw6MMVd3a3AJY&#10;l8uXtTqDNxT64srVPF7tHx4/feZCNlMuVkBKimtknSDrp06fVar0KwsbdoudKFf8B4FGgwfQiQcJ&#10;EFTJR7R3720/erwuEWoNWqvT5nS63Sqdenhy0tzUJlJqF9b2IFSh0Dqtjp5stg64A+IaKytLGIpF&#10;o/Gl5a3+kSMCsVYsVXNcQyrDWKbSoOomnb69tbmpycUyRMAH0u9YR1fn1t7uzNJ810DP93/0rUw+&#10;y3Dk2VNTYoSqFRI/ePPFqUOjUpHs12990NU39MM/eMXV1ILj1VKRePR4/sncWjZL0hzU3KwYP9SX&#10;yyR0atXMg5lyHmJoiKKhk8f7XnrheRDqYi4fjWUgvrSnR+Vy2MYPtfX29nz80ZdGvfibr73R2tRs&#10;NZky6YJWYzQYzBRFGYy63r6+m7fWPXt7h6eOqNW6nR3PobGxjfUNo0X9zHPP0Sxz/frNdDzR19lx&#10;4cyxZ58+q9epdrfXv7r82eeffahWKTiOcTbb+RgUCvii4aBnd6dYLsUSyZu376TjqZ7ODrfD8u3X&#10;v/HSs5e+9uLRv/ovv3f86BRRrZw9f7y/t29zfeNg39fTN1As5txOm9uhFfIZg157/vxT+3v+rq6e&#10;/t5OgKBAqzAUeffuk5NnTn3v9545fvIkXyiJxrI7Hi8HoaVyFTBONBoF3OHZ25AoRDAKa02G17/5&#10;Zm/fME7QwUjG3dohFEvEckUkkTI7bFqDorPNUiwWvP7A1NGul1+5eP6pi7BAnM6Xr9y8vrK+duTY&#10;CVeTpViF8iSPbAi6BkZfe+13BgZHSbrRPzo2Nn2igfAnTwyPTp/OAoekgXiDsZmZxUg4EU/VKwRU&#10;wevru16ShimWd+rsue/87psHgbBYoW7t7P3y2kyd47X19JVrlMnqDETiNHA0cTKag3S21pGJse4h&#10;9+j0CCtQOFr7lAa3SGHBxPpwHN87iK+sb926N3Pj3tzlm7NXrt/O5kqwRqEXYiKVRgfqimo0KAgq&#10;lBLFUlyqFDqaDHqzNpfHwzFmd9eTTqelYondYG6yWSN+fzqZYBsQx+enK/WGCEqWqcXt5OJW9Prt&#10;h4CzNQqTVaebGOjSa4B6ZM1qjRQRyDGJUavTqeUozFisBool+RhPpJDgtVo0nfdF4tlyOY9nMAkm&#10;Uqjj+fK//uI382sbkVjCabMjAmR++fHc+iMhcO0aVCaZ4sh6s81Wr5Nmm3V4ZMpic00fOTY6PCQX&#10;C2sE7tCiXk84GgsLxUJAgcVSLRxPgGjyINRpb3n++TcKRTqdrtRozmazHQQOHs7ckyllMIKKJIrm&#10;1g6lWk8xNHjUKA6v1FtaWtQqVaPBgS9QvRzLFotFhmUwDENRFAj3Uqm0s7uLYtjly5c3t7YgCAJi&#10;HYZh8NtMNsUwddBOchxHU5RarSJqRDgWrjO1Wr1axctqpbzBso9nnqysb1AcXG8gYJ0NmM/j8RiW&#10;NmiUJjma8u/RNba3q399ZVWr0b76re/kwQBPrKg2oIW13bmVzWAilcPxZAForVK1XoV4FEsXDWrs&#10;d75+8aWnj3a1mCrFJJg/rm0u5yt5gUwYjAWS2UyNg5R6i9llF0qFQKyUK3mOz5J0ZXtjAaJLUqzR&#10;3dnu92fjiSLFYdueoC+cF4g1nc1up1FmNWPdPdCpM+3NLSqlEsVLZRmqPXv8OaFIUSFZ1T2BjQAA&#10;EABJREFUucoSiJT3AzkOUZQKUDQYr9dr4JazpXIskWxyWtRSuLPLbXEaMBGEIDyLVdfSYhJJhbV6&#10;nSQIl8PhcOr0Rl21RtVIKJfiBzwVmgARZOKxNIZIg4FUNJiKRuNrm14Ggow28diUZnDU/vI3LkiV&#10;kN2pVamFwVAIr9R4PNRpcyZTIBn8SqXWZLKD3YnHou2tNo1WIVdi8bR/Y2dJrhY0NTna25ub3Eao&#10;UcvksiRFC8WqOg2B0hDLxMVShWHhKFBXWEOpQXe9+0IFZnA0tba2SuUSVCbgUAjk2Oa2Z319By/h&#10;3e1tMiEG8fgA1Roo52qx6QzqRCqN4w280qgSNaDSMLShUkj/v/XEOtr0CoXC3dTGF4hZBqQWqpDz&#10;ZVIFy9IwzMIQo1bwZCKtkK+z6Du7mw/xOSzkj4gwWSKRhjFMIBKDi3LMbzMTgnkgJ60Wu1QqwzBM&#10;IhEQRJGlabFArNaaNTrTzu4WmL/vbs1nEqH+gQG1zrGxFytUedFYuVRiVlY96yv78088xQILMFQk&#10;QQVClGPqO7vzmLDm9S0T5QiPT3JMNRaPxCLR/Y3teqFs1VpyKZysolpjLw81p3L87e24222aOHp0&#10;fa+YLckqhJrjaVGhViyUPLp/b27uCbipZrveaVSjcMPrq0jk+vVNsGlAUuIVvCCWY744exCNpwsF&#10;okKuLCxurq7I5KIGS8T827e/eG935QHaIBYXlj797KpErM5lyuUyKxCZImlmbSuRSdclQplNp5by&#10;aRm/4VmbrRX3ezslvR2KyfFOAR/2Hfj39z2TY71NNgSmw/7tWZrMyoU8s0GhkIm6urocjvZsloim&#10;UhyP29reLoBZXDkPN2AhanS7htY21+Pp4MLSrQqRYsi6AML4DaalycbBXI2mJEJlIV0RC4QS8JNK&#10;mi2khDIpOEmNI/RWZe9IW2u3Y2i82x/37Pq2UoWkTCOdPDrBQ4RqndZkVrqbFBcu9tibELUOMlrl&#10;PYNNbf3NX9168Bd/9RaFUNGSR2Utn322o6NPOz4+QdeZ1pamsYnulnYDSRLLS36m2lDIlPlSPpqK&#10;EXgd5Yk5oMfzlVKhBvNlPEgMNTCzyWk2GiE+Pj7VJZPBapUwXchX6YrewrzwavfRc/qxac3ho65I&#10;0tfa1dzU2SpWY52DHTyILxXJUQhDYQEoK4VYKkIwIQ9mq2SpUDRYmobGp8ytxtYh6+LmbRbJNaCc&#10;378eCXuNRn29Xs96DyIHu3giCMX2MwdrP/v7/37/8sfv/vznm0srDZKBGAhUGyqVy6Qql7NJqlLw&#10;Mf7I4NCPvve9o0dP9vaP9vSOAGGaTcbOnJ7u7GmRKsVOh1suVKpk5vt3ZusEnUqlgM2kN+sj2fAz&#10;L198/rkLTpuus8Xc1mLuG+qCMQhsbVcr+IjUZnNv++Kr2/sIAqu1Er1RqlSJxoe6p8eG8FLR6/WH&#10;0rlwpiBUShApVCSqZB20NpxarV1c22RRSVtnPyqQgHTnGIbCWZvByUKN+aWFcDgRC4UxPnXh/JEj&#10;hyf7unsH+4cmR8cOD49c++yjXNzrtgCHymiymganhn//P/5BOp/c3l6Ynmz63u+cN6j1qUhhcXk9&#10;Gk90tnYUs8S//vgDjpOPHRrXalWDA8Mjg4disaJYoqNYRCRWcRDYNWUsEewfbL10fvrZc9NKCSzi&#10;UxRT9EZ2Vz3bv3zvg3/6yc//4Z9+/tGnj+8+XKmzRdChBQIFzz6k1Ln8gbhOoXFajP/5j3/w/FNH&#10;G1SeJDIoXONxlSPjQ3IROzbU5rApJqdGBgf7X3rxxVaX6/nzF06MHeprdn3t4tmvv3BBilWfPt7+&#10;vdeOvf7y1OsvHD3a19aiUXU5LRKUqxYzBo3SrNLeu7YxO7tYrZBtNmmTDlJikF4mODw+ajeZWlz2&#10;SxfOnDt//re2nc5itriXFpclYoXV3OoLpjf3/Jura7GVBbhWPDkxmI54fNsLLqv6haef7u7s7O7t&#10;BZVy7Oi0VCz57Mub6QItklpIWhzNVMenT7tcLpVMDHYqHM9wMPr48axnd5Mii3guH/T5b969d+3+&#10;g3A2F0xC/jAdDCVvXL/3wUefBRNhjdvGSpUdI1NPPfNqT++Ix+Nx2Ez37tz8x//3b3c3t1YWFyQY&#10;euLYkZOnz/JEsvev3P5fv3jvL/7b/779ZEWkVMpVus7OoRs3Ht59OBvPZG0O58DAQFtbJ48vxnmK&#10;usBw+PSl/WjE0Wz7sz//wenjfc+cG+5v0gy2mE5PT6QSMbvT+bNf/1qqkErkYhgTLW5sFYh633BH&#10;35Czp8dw8nRvjYrK5ahYiNFVYnRA9/UXpv/i9583KpCrn76Xz6T3DnzXrq/zePypQ/0YTAz2d87M&#10;zR4EU0Wc/MWv3tra3Nnc3QWOHsdgJAFJxLJ8Ln/69HHQUnb3tJvMhrmZJ0aD0Wq1S2Ryl9N5996d&#10;ja2dufnldz94e2HlUTC8pzNInr506sUXnjl/4lTUH/mn//1vJYopULRALVWpBcePDp0/dWR/e7dQ&#10;qaaKxLovuOWLXLt19+OPP7Ua9UAMqSWSzeWFtdUnO9vL8URYLBNVKVokkYIi4ejKqy+cfvrstM1s&#10;ymfLTI2TCDCjUuw2yg/3NQ+02J69cNSkU4KUKmRiX355c2F1w+Fs3t3bf//9q7FYor+/93e/++bQ&#10;QF8xn9XqFBaL5V9+/Mt/+bd33/7k3odfzAJDecuznytSYpkGEcAvfe2p8fFelUyo0ev0Fmu+XJpd&#10;Wrj7YP7qrZWhsfFSpTw7O+u02ZVyKVltJAq1m/cWf/H2J1u7gdWd7fc/er/FqWtvtdy9v1Ss1A0m&#10;i9VsPDE1cfHcyYmBnpcvTA132hiSTsRxjicqEdTNO3e3PRudXc2Bgx0BH/rOm89hQsGXt+79+oOr&#10;l2/cHxoeOzo51dnSSjPQ3OqaLxaMpONai9nR2n7k9NlT55569vmXn3vxpTe/9fWjx8dsbgMqgcRK&#10;3tTREUSmuTe/BVMUVy5V7XbnxYtPt7Y61RoBxGNtNk2hUAQgiAk4TADZLbBWrZaIROVisVolIEBd&#10;QiEQGQaDBkVRsUjW4NDd/bS9SX9osn/40JSruTuVKe15Dr668lUxnxMLMSAjZBKJRqXSqjVWqxWQ&#10;IkAuo9lssdtkaqUvHLn/ZNYXjUbSaYFEBjSrLxyLprKlSqNYKCdjGZpmQV/lcjnAmGlwtEcmk7BU&#10;/eaNa3u72zCKtLS1QRDkD/jjibhSqXLYXCODIydPnvnmN1+cnp6y2Wztrc2HJ3vMZiPLcTWm8fSz&#10;L6ayhcWlzRrN1MhaOp0ED4qivP4ASdF4tVanGhTNIkIJeAruF0Vhi9WQL+QYluXzGizLIDBfpdJw&#10;LEcQVQCTDMMxNG0ymYqFMtBJUglgBZtcLg+Hw3t7e+BtYFUCAQom1zRNgwvBMK+vr1ckkpRLOGjf&#10;QXjAZyViSTKVkslk4P1Qo4EXCyjHDPS0Oc2as0cPHWwuWc2WcqW+sLIOEMHrC6QyRUwkrrHs1r7v&#10;8cLS/OqGLxLPlcrFUqnB1YD4ePP1l37/h9826eX+/e215YWDve1SMS3EYJahg+FwFrwNQWUqndpg&#10;ALvTaDQS8SjCZ1E+HfF58GxcKUI1KhnYPhiGEFQsU2nrLLqxHfD5QgqxyGbSmk1qgOEyEZ+sFCii&#10;qlUZvvs7P2wwvCpekYqFJqMFdDQsw6uUqUPDQwat2W11qBVKs9kVjMbKhZwIg1LJgESEaHWAamqZ&#10;fCaWSgDYSmYLYILP50DW2UFeMSy2tOT1+nCuoU0kK6FgIhHP7e/5xFLZ4aPTPb3tkxOulla0s83c&#10;2Wbx+bY8ezsikTQWj+h0OoSHqeQaloY5CBGBV8ViDAKox1iMOq1GR9McS7G5fAa8U6FQFQsVoBkL&#10;xVxPd0cWNAoIUqe4zc19q9OBCkTLy0uuppZCoQRBcCQSMlsUk4dbmlqdWq26Wq1mcgWwCJxiU5kC&#10;x3FeT7a7vRuUFSjdSr3SM9DeO9CdzMRBnPkw6nA0AwVYLBJGo0WmkMP83y6PphoEOFGFSMQi9Vq1&#10;VM6BfNNr1blMgqpR4C3AylUoFaBajTorypNoNVY+H+3p7BKiKF7C89k8TTMalZajOZB4AkxUrJRx&#10;EldpNJ79/RJeqpIkQ8EvPP81s1EDJDtRKeSzKaVMCmpKIOSn00mYJ3Q7OyPRbDyeFotFDMedPn2G&#10;rELxeDKRSFWJqt9/AOpufXNxbvbuzu4azVD5XLG3e8CzH4wmc3gNohm0UKBSqeqnn9+6dWuJB4nG&#10;hsdPHjsFeuB4sgLztA8fe8JxJp/ny5SOGo3KVdb2jkEhKvMC1yJRamqx3Lm7vO/NOps7XE1tBpMJ&#10;eELDo4b+gU6DUZsrpICv39luKxfCkdBWOrZn0YoserHDquUjSCFfQhEBgogiyfLtRxuLy5FsAd0P&#10;5lhO4Pfu/es//e2H7/46FfEeP9J5aBiUkaBSjmysL25vrr/6tZeqRL5ez1eKcbVcJBcJpFK+WiV2&#10;Ox06raFUJNLZSoOPBWIJvdFK1pg79x/4/QGwj61tbkRERZJbFToVTR54DvYo0HCSFZjPiTCkUizp&#10;tDrwtnw2m0umI8EAw9bT+VAo5REreHW2GonHPPteoUymM5n5qMAXDGzsrkIC1uw0xTOxOlurVIuJ&#10;THRjZ6Vax92tzmwhAcE1PgoNj6N7oRWCSvojq5vbj5tbrBRbb27vLRTraztbj2cXMAHv+WeP+wP7&#10;m1vLWr1AbxSr1JIKXhJiqADFGBqWSTQd7b1NznYhKsEwxOU2dfc5jTpJuZj27e/bneYjx3ssDnhh&#10;9cvV7TutXfaegQ6VVlWq4qhIrDeatre33Y6mG9fvLC6s1mtsKpVUqeR6g1aIYXWy9u8/+WUgHCgT&#10;uVg8oNOrzp072dXdYjJpTSb9rmf74aPbV258XibKTL321Yfv3rn8cW+rY3qot7fJzpazeCaN5wpC&#10;VFwqElWSzhVKACr5fDieTAiEEgEmOXHk1Msvf/3117/1X//rXw329bvdtmIhg8F8jVIf2Avk0+W5&#10;J/MgXdOZZDweMhlUfJi2tTVZjRqxgOvtaurub6sQxacunDh1clKrFdXoUiobN9kMLrfRqJPJJVCD&#10;KfEadZlMdPTo0eHxKZFC6/EFc2Wit78XCAWahmCYPzQ6VAJtN48/ffQkkDiVQuXokVN/8KM/uXDh&#10;uSJObO/5Hj5afvud2Ww229zi5sFQa1srKNJCLtfV2tZst9PFzPVP3vfOPfLu7/b09V2+8tXm+hpb&#10;I6QCtlrJPZldezCzEc3gNCxNZIiNTX8sBN26tbC0spPN4bfvPPr7f/zx2+/fDUWzHE+0deC7fuch&#10;kGI0R3V1tsrkgvYON8OQf/4f/3xwqPev//qvHG476CHHJw8LJcr1nYPrt++vbi0trsxHooXOjjbv&#10;flSp0oE8DIXD//yv//zJ55/BCLq7u9fV1WOzOTfX1wGzf+O1r/3xn/6xzd0EoYJSpVgo5AoAuelo&#10;XM8AABAASURBVPJFk1qbCkcDB/s9Ha0Qi7sduuMnJoQNyiSRWBTKhN8f84eK2QwKNcwa5Ymp5nq5&#10;uLOydWSk48x0/0tPjR0e6VucufvLn/z8+ucfP75745/+1698Pt9nX33577/5oFgpBiMBrds9MHns&#10;0Kmn2jr7lTIlR9XL2bTbagLEVC1m8VLGbNSMnzlWJQmEBzfb3f09vU6na3FhBSDV1es3//Gf32lw&#10;PPAU4qFViu3sHdYYzBDMHxweVGoUre1tVmeT0Woz2awnz3ZOjrVjiKB/cOCZ55773u/93tDIoakj&#10;0y1tbTKZgteAbt248ns//O7ck3vNLc4WcDS1D3T3l4uVazdvfXXtwczjUDpVt9vNYrGUrDV6+kc/&#10;v3b7q5szgVCkvb3d7XYDTwdgLMdCs7NrwKjZ3PUCdiPqDCaWAdTi8Ro2uwlq0BtrS1ql/MTJYwP9&#10;Az/+yU99gZBWb2zr6Ogd6ZycHhse6raYNSeOTRZyaUBV2Xzu7LkzLodFIebvrC9AdO25Z54Fghtu&#10;wC0ueSmTDR1suez6Qj4RT6SB2u7o7gaW6/Vbt1s72qaPHn/4ZGF2bhmcx+c/SKQTgyN9IgyFIC6X&#10;z9A07fX7eDzY6XLY7ZZTJ4+ZLFqT1YhgmMGsf/Lkyc7OTmd76+Hxsb/4kz89dGhkeW31nQ8+frKw&#10;XGdolmErxVJ7a6vZZt3Y3f7ki4cPHz+2O52xZBQVCJqamqoV/NiR6d/77rd/51uvNjU7WpqbVBpJ&#10;b3/HQH93e2sLGEaZDBqYDz16/GB3dyMRCeKltE4hPtTfa9apxSi6+GQGcFZPR2tPl+PUycPrm0vJ&#10;VPz800fau9o7u9p7urpwHFerlARe8e7vRYJZnz9ZrpDOZls7qI2OlnK5XK/XIR63vbMJJH6pUHz0&#10;6Mnbb99gIW5oZKRUKba0GowGg1qpiMarB3u7504dlYqRCgGlsrXZxcCdu3MlgtUa7Ns7+4fGpy0O&#10;4/2Hj0HnEA6H6xRxsLcpVwgjEb9Wo4AhzmjU8Hg8oCmtVqvRaEH46Pe+931EgBYrOCYSBkL1YyeO&#10;fuvb3w0EonSN7mxvO3KkN51hcKL+53/xXzq6eja39+7cnU3niF+9+9FPfvWbL6/f2NjZ1lpM5y6d&#10;ffallwcPjZ04d1GuMcOANpRqLcTAAljwzFNPnT15bGSwS6sSTI/rxgeVeo3IqJfyWE4hBu6GQq/R&#10;oyLZ6o7nzqPZfLky1Ns/NjRiVBoVIvmpowNgEdU6+2hh9a0PP7t2Z4YnkLd29MkVGgiGAZrv7O0s&#10;rS7sHxxkssV0piCTKkEzane6unp6v/mdb//eH/7e93//B29869s2eyte5aXzFXAnKrmIo3lEmdjZ&#10;2sUBXpbKhUwSgVi9QV2tESq5rFarlSpENJ6w2Ix2qxEgy9rG5qMHc1ev3f/08vXPrl4Nx4EdmQDg&#10;3t/b3e5ydHS0vvLGN50dnUSd0pt0hUI2FPZubK9Fo2GSovl8Yb1Gg8cu6E3rVDJTFkoUIjGmUUtt&#10;doNIzOfzWBbIaoZlGA7h8WUyGYLwf3ugaJ1lgHRQKpUavcFotnANnkgkAaXb0tJiMZlTyRivwVZK&#10;uWwuA3IIVEgqmTGa7MBD4qOScDS2vb29f7B35vRJGGK4Gq4WoX/x/e9eODY10d/Z3+HMx31MvSQS&#10;CR/OznUNDHkCIYSH9nZ2KJWSXCHHwHADFWcqZImkJUqly2W/eOLo1585L8K4udn7oN5y2SxO4AxV&#10;A0WuFAmpOglGxphUwRNIBSKZRqlBYayYz5H1qk4pE5CVyOZqvVKEOVanVbIQCJRcrpVVKVqpMQwP&#10;jbkdzRRR31jdoBhuaWVrY2kbYYQmrVsqVH728aeFfLKQjd66/una4gO1VMhnGZVIVi6QZKneZmuj&#10;K2w8liXrDV8wbHdYeVxNKoQBowEJjQhFRqtJa1AplDBdI/Vag05tDvjS27vJxwu+ucVQMtvIVxoE&#10;DQMshlAkXykIJJBax9Nq2TPHuiVYFSh/ISysZLhKHioWabnCqJFqmOpvG7A9f0Qu0dFlRo5JIr6I&#10;Tm1Mpov1WgM8SgWSqsM2c1eLe7jJ1QWsiFwu7dndlcmVQI9u75VqNH/PE5BJFQ2IaWtvEQrEBN5A&#10;MWCZZ8QoB1FEvpCtUcAoFOULNYDR4WC0s00Ddnl1K9gzMnloerCj18FQ1VKuFI3GCYKMxmO5Uolp&#10;CIoV2mhyzC3uJrMVCBGnU7hJq6qVCghbEwsRkYDHY6sonzLrZQgMWSxA5UsNZm08GQcTSZfT1Wiw&#10;HEeBTtig1hZTld0NT6VMlIk6zMMajQZYQCgcyBZSUqWoo6u9wYO7OkZUMh1eDgcD8yBhBwd6Xa5W&#10;AGcaFdLqMtZKpVqR3FnbrlbxkbGBdCFMkNm+flc0Eof5wpu3/FK5WiiSiQRSmUIF0oZh0cczaztb&#10;QZFQjzPytYPs2l68WIXMdtfY2BjHQEfGDk2P9CFUQcJnTxydACGSKkxefyGe5f/m48ebfmIvQCSz&#10;8BdXnnj285u7hQMfHotAVouWqFOLKxsYIq/hNZdVhvDyTrtGqxHV6HQ2vweKPhFZM6gRp11Vqxfi&#10;6bB3b1cmk3EczRcI8zh74K/xMRfLM/JR08qmL5yI9w52Dg701MkCxOSqRGjb83hx7YE34ukb7Dzw&#10;bHk9+4lUOpJMJmNpHtcQi6Adz8quZ/vx40f+gJ+kuUyu1kCUPExBNwR6vU2j1xiMaAn3HDnVSvLj&#10;JrciT2aqbE0kl9AsAZJQjIr0Ck0iHqjXSkydKuZKvDo00NNxaLL5wrOjEmWjVM6l4vnV5crDBxvz&#10;87tKlRG0VdliYmntMV8IyMbEQwWwQJdMsfNzxb396MryRq1aFwsaly41X3p+cHDIDkR8q6tFrdDl&#10;MgmAG8vrHr5IJ5GZBUIhzdKxhNfdahApWHeL6NlnR/qHnEo1RjE46MD1ej2GCOLhOMRAZLWezxfW&#10;1peqeL6l2Ujhhc8+/IQkKk2thlI1anUYWlqbZEqJ1W5Z31hl6kyDJwxH07VqdXVtWa3V0xA/my/n&#10;S8Su9yCVSaZzabgB9XQ4BfyGUiys41UUkn3w3leBQNQb8AfDYaEEZXiVCpnb8PkWdjyDQ4NTI8N3&#10;r19ORb0MkT483Hl4oGN/eemjn39w86t7N+7cnwO98tLSwsLi5u7+9p7fuxu8ee32vdt3v/ziq/UN&#10;j0CkgHm8ge4uuUjU19nN5+AWu1urMkiEEo1SJZUIaLzQ5bbmgl6vd6+O47wG3dbe1Nbt2ttbrJKR&#10;saMdg2OOniFbd5/d7TZYTXKdnK8QQ0S9hClEo5PjWqOlpbt3cPSwCFOa9U6r3gEQj+aYap2g6VoV&#10;L/7DP/6v7a09mVgFUcjHn11ZXNs8CCbyZUYidyfS0PXbKxub+6trG++9+6437Jcq5DOPHusVqmaT&#10;MRvYzwR9mXAon8pNHTr8/NPPvvzMC0fHDne0dO8cJH7x4dVKQ6K0ttF8HYRo+/o7OAa9/3D30dxO&#10;MkfiFJ+gIZHCcHdm0Wh3SrUqRCJj6413fn35yy+/2vMH4oXi2x9+MnJoPJfJZJORFpc1EgyRBG4w&#10;q8NRRi6X6nSGRLKwML9nMdoWF5bvzy/dmJtf2PN/dX/h4ZynRGDeg5zfn9nY9iECxeZecG5l+8Gj&#10;5bXNvfe/+GJ9b0djNMkVulKljvAlDRaNRLLJNIHITQ2CZUi6vbnZabZaVVaNWNvTMaBXqUEmTA51&#10;Hp/o/D/+9PnxAYdRBYthWiGGB3rsr7062dOqPzk1+NrLU5MTw44WR99Ic2t3U6GcScUCkFIGaWyY&#10;yimW6PEyc+vGw0wiMz4yaDUp67ViMuF/+OWHbK2yOLcAUFAMM0HPqkYp2t5cfv75s9984yzIM5oT&#10;7OwCAzBz8+4DwIxKq20/Fmvq68WUiqGxca3RpLcaRw8NHp0c+863Xjt37uzpl18Sa011nPBtLv7m&#10;X//uj7733Wws/Bd/+vt/9qc/fO7Zpycnp2QqbUtrZ61U3Vxc4fF4fT3ODjtskEByPtsGEEph/Yd/&#10;+sWvP57DOSiTydy9fTMZj+56Nvd2t3OphFYkyUUS927fl8t1Kn3TL9/+8ub9tU+uPfYmi5hGVyhV&#10;DAY9VcOlMuHw8Oi1G3f8wSDN1UZHutUKgU6rlEmkjx/M9/ceohm4UCKaWpo7OttkEgSIXR4iXlrd&#10;XVj57b/80GSSj3QYBgfa8/kkmHEN9TknJgaamq0tba00yyoUCpvDXiQqro7mYj4rEaGokKdQysrl&#10;8uXPv2hpax6fGgP4kMmmNjfXJAJEiNIXzx+HedDSCoCp7UAk9/lnl0HnBzo4qRCdnjz0rW98fXTo&#10;UCZduX5nfm55T6MxlkoFmqmeOX/8wrmR3t4Oq03f3N70aO4J8D4WlzcXZpcUIgFNFKanxmCEcTn1&#10;MnEjm4grxDLPbujho9kSnm9tsRpV4mI2vruzXyzXyHqjt3dIq9WazKZkJr2zvzXU1y6XNEZGml56&#10;5VRHlzWZDH/5yacRX5gok1Kx9JVnnyVL2YtPjx892nv27GGFHK1Wy0sLs5VKemdnNZNJSSVKIarI&#10;pEs8FgyloS+/fCRXSF9+4aJBLcmnoqlYTCeDyEqRLEZPTY9gEATRkFErr9agXL6xvhl9+5OVn/zq&#10;E4VGG45VPfuxClFNZROJXPzy3cVEKT95eOLw9Pjk1IhIwtcqpcenj2iUBqrO//mv36NYPnDWSYJW&#10;yiDPtuf9d97PZ4qfffLpl59/wTK1QyMtB97Cj3/8mytfXSOr5OOZlX//+YfBZD6UKQQyBRqTLawe&#10;sDyJUKKUKjVCkezipedhDEMlIlG+kK+Uipl4tM3t1qu1YFOpepZrFDmOZurUN159ZaC7iwWeHtPY&#10;290uFyt0Hdre3M7nizAkVCuNwwOjMAzPzz9ZXt4sFCowymcbUKZQBmt9vDAXiAYlctnA6LDN3QTG&#10;9iRFAyCfmZvxR/y5Qm53DzRyO0DNpFIZimJMOltX++ClS69+4+u/891v/6i3o+c//se/fPHFlw8N&#10;DE2NTgCzp625va+vFyysRpEYhgyN9pcr+Qd3bw2AqWRfJwckA4wIhNIayzEwUihXsrlsBQebN3/v&#10;3n2T0TI+dbhGg+tQ3v3dfc92NBaEeBxJVjkWouoMj2vAfJjHR2p1luF4+Xy5wdJnTh/X6TTgbUAP&#10;MQwFlDqoW/CoVqp1klIqFFS9jlcqKIogfPRg31uv03SdSafS6VS2UCiAE2k1WoqqIQjS2tQsFkuU&#10;SrVCocrlSttbO6FIDGyGxqDXajVB70Ell37x4tPfeOmFSi6jV8qYSkEvE+1vrnN1ugEhw5OH+Rja&#10;5HJbTIZYLLbv9QrFEh4C2gZOqtRpDGarw65QyIBru7K8uLAwF4lH2AbH8WC5UkGzDYKoBSORKsX+&#10;Nj7gXnmwxWgSCwVAVqaSERov0tXC4qPbtUpGIxeZzLo6XUMRwe9854ff+96fvPHmjy49/+rE5PGu&#10;7iF9oYVsAAAQAElEQVSz1alQaBo0ppab9SqnQmwQC+RjYxMvvfhsIZ/w7q2IBIxSKuDqNZNKb9Za&#10;qSqXS+HJcEYl0bIUh/EFoWCYYVitQgrkyO72HsNy4KBpFhRnPs9FQnGFVKHVgL720aPZQIOPaI02&#10;hkVYHgxkhMtlQxBeMlFY21irVSuenXAuE9OpZSRRMgBvVmNc39jb2i1UgSqHaINRI1NpEExcwWv1&#10;Gu0LHHR225lG3elw6nXGg/0Ax8KVcn1n2yuTqorFUqVSiSai+VKFpEi9UY9JoFoN5AYO1qlSSEVi&#10;zKBXjx/qAZmPYQKn3QgalWoV1yjVCA/mMRwCI26nrb29FeIxQ6O9NFev4IXl5eVEKpdI5cPRFMVw&#10;wN7Q6bRSuZKsMWyD39bRFk+mBAKBUoYpFQq9TgXmHgIJXyznd3Y6u9rcdpsJ5F6JAJNJGlxrYKRv&#10;aWV2aeUJx1ajkYBWoxgdHjw2NaJXyTUGjVgurhBAW3DFQhWMcVBMKEJFeJnUqrRNTa7PvvhwYeEu&#10;DyIEAr5nfz+TyyMCLBgJCkUYUIFCVDzQfyjgjxVK2c6u5nA4ZNBbRGJNf+/Y2bNdYqlkfnH5nfe3&#10;wTnBRly5fnt5M7uyucXyEIJGVMamQhW59XD14exmHmfbuzoj0XQgFARpL5VALqchm89ZnS3jk6cf&#10;z29jcmeyCCez1FvvXcnjiFzXtrpVimfqk0e6BocOCaVKcE4YQbPZrEomlGINIdZoQLUqmReLOJNe&#10;rFFh2VwCJ8vOZnso7NdplZOHRiiKzeYqMrVFoNAzPMWWJ/V4ds9obNXrzAadZmiwvbPV7tndBUVk&#10;tdsypeLR41Nmi0GlkOt0BkQgK5a5rd2ATGEgSLhQrh0c7O3tb9XoSr6UBb4UmIUkY5lCvkIyTJGo&#10;eCM+gir7QwdbOwf+qE+iEsvVkkDUL5aJ11b3Q0EvA6by+SxJEj293SjSaHA1uRyt00WlWoKXyhDD&#10;Cx7EW136VLIklanLeKWtq6XGgjzDCaZCQwwDYYUincvVZTJ+Jg2BFebSGZata/SoVsOXiBGpRC7E&#10;lFqlWaFQptOJfS8o6zRR5TRaG8AiPtIAzDE23mM0yO/eufr40W2hCMErFUwoqNZqFFN3um0IBrEs&#10;JRAJHXar17+TSgbdzUacpN5590ooCkQbotGZCqWK58BDseTZc6fGx4YtJkspX87l80qlkmIgkVjp&#10;9SVZRljGSVdTCx/mK1XSw1MjOpW0XCyZDXadyo4XGZAGewcBiqHn5p7QdFWjV2fLhD8UW1haCoZ8&#10;vX090WgYlCrAf7pGimA+j6Y0Evm3Xn/jmYtPjY8NnXz6wtlXXpk6d354dPypi8+/9Pqrb37nWz09&#10;/d1dXcCo6+nt7uvq7GhpGh4YufDUMydPXhgaHnc2NRuNRvDbB3fv/Ps///MXn3ySyqXMVitYYUdr&#10;m8thi8VDqIhTGVUd3V35YvFnv/jVV1evMXXWYbU53c0021hd30T4iFymrBCkVK5lKPj0idMBf9DZ&#10;5CwUcnilrNOoq3jF6bRiKO+//dV/ffjwoS8YsVrcyUSl2dkFNyA+hIoE0o3NDZ1elYhGZBJxpVK5&#10;cePG1es3OT4CAEGv0RZyufWV9VKRqJJcPFGuVPnHzj6Lygzzm769YDZdpqPpEg8V9/UfOnr8LMWi&#10;MqXq1Nkzo4d6GAhyNztb21v7hjp5MP3MxfPjIy0Q18jl4+2dnahYvLW1SVbKQj7NY0khip09d9Zq&#10;1Jw9ZWtxWbKZmFDQqFYhny9VITmlXmxyywaO9HNC+LMrK3fvL16/8eje/cXl9Z3fvPvBL9/+6Ge/&#10;+eRff/reL9++uu4JLG1sPV5YfrSw9Hh+LZElQrF0vljdP4imIplKuS6SyOOZZK3BMjBqc7ViGHbv&#10;zu0GRJPVvEUvHu1rthnU/v09olodGxtz2o0CAXPoUKfLZQD1giCw3WVranHDMERUSg/v3nr02Rcl&#10;z8Ha/PKtezOrmx6OB21ubdI0XSWqkWjIs7NVyGXPnDr99a+/xtK0UatJR0NNNuPFsyckaKOvqz2X&#10;y12/fh3kajwR5fH5mVyOpBmV3rDl2Xs8Nz8zv3Tv4SOpRDI0NORyuwFNIwL0qw8/+be//5f/8p//&#10;73/++/91/atrYN0wxFuafwIx1Ob6Ko7jw8OHNGodx7LPPn1x+tChoe7uS2dOnD8y8rVnzitEmGdz&#10;OxKInL/Q8zvfeXF0sLvJYiJK+VwqubG53uAaA719Lz/3PMaDFGLpzSs3r197nIpnmtxtwD+KJlIU&#10;RYlQnk4hHuxuMygUU2OHsoUMzbHlSu2Lr65evXxVJpCkE+l4PCUWy0wW24//7d+/+PJLk9m4d+C7&#10;dnvx3mPP3KLPYDC4bbo6nlYrZTUSb3Lbm53W4P72/ON7wO4M+A6uX72ys72ZyeKBgBeUjd6sxysF&#10;tVJRyRc7W9u1GpXX67l/91YiFkNg3syjB3yowTG0UCzi8dEGzOfDcFOTa2V1YXtr1evzdHR0JKIJ&#10;q8E43Ncnl0qrePnzzz/9+KMPMqmoWIKBwnz+hRemTxxzuZtLOPHll18S5dLi3Ozsg9src48qhXRf&#10;T1uL21QppKgaLhFLAPV7AxFASWWi4HQ5mptaTRYHSfES6eK//eyXYLO0OsO5s+cPT00NjfT09jQP&#10;9XcgcIOokYAmWlq7Nrf3MulcuYTPPHr80gsvioWY1axr0BWVTEhUKlqtZmJ06PSx6UoRWF64VmuJ&#10;xdMarfzEif5vf/u5UrEoEiJEpcCxXG93xwvPnOhpt1ZLMYNaMD3SIoAhu1nb7DZZdTKpWKhWiRoQ&#10;1mg0Tp7pO3Fqsr27y93ccub8uYEhxxvffG3b41lfWwsE9keHRqwm2/LK9nsffv5gZmFmzv/hp1dr&#10;DKLT28+ePpZLJlvdrp6uNoFIojcZtGr59OGx82dOzM55Hj5ZxsSydBaPxot1miLqUDTN5MokKlT/&#10;4tef/PzX7/3k579YWVlZXVmCKYKgQG1lU8VSFuIxB14PDAsIkm7ranK02KEGIhTIV1dXF5YXcJwA&#10;VoNRqzo2MXDx9KHj05OFSu3KrYdfXL97695svojbbU65CAHZyaNZBIaqOF4olzq72wiqGk7E1rc8&#10;0UQWr3G5UjGcDBWILCbhqnQhX0wBJN1YW7t/5/7sg3moBjeqcMyf/+ida2//4t1CtrS7u1fIlzKp&#10;9MrS8uMHc2+9/aFn28uDUaJGmJ2GFrd5enKoVq88nrk3PNpz+vxRCG0gUkFTT5dca1hZ3dra3KHq&#10;pN1uRzGZTmuha3WyXMokIixdB4tssNxvX6nVSILgOA5sCcMwLNQo49UGxwNPJUJxs8vBcSxQXKDA&#10;aIqtVqsoigKTDzwt5Assx8F8WCqT6XQ6mM/f39tvNHhr6+scB8F8mM/HwBt+K9AgRKVQVCqEw+4E&#10;eUkDkZpICsVSa5M7Q+ANBEnGEwxO/Mff+wO7UXews1nBSwad5rfhpLiEL4ZAwt5DE4dPnDg01D/c&#10;0ypXSGtUHRVI6gwEFoZgYgSV8nhYPBap1at1jokm0zTgD4E4Vy6ue3ZWt7ajqXQWhIxF6pyw3sBQ&#10;RKCUyVE+D+U3KLpaKqYlfGrp8Z10JowIOakKk6tEZYI8cfLp3p7jJKGQSV0dXYf7hg+LlbpYMiNA&#10;FSZ1a697sqt1AoakoIa3t9aMVo1QDNWJjNuqgyEGWI9Os+v1r71pNjSbjc2RQNqkAQVgsBoMFYLz&#10;eUPA1M8nI20t8onxdqZaiwXSEoHMYlaIUBGfj958cE9j0b78jYHxqS6Zgt/gkRaLGkUpqQJtbrK1&#10;tdtRWFAjWKYGFTJ4sVDR6TQNmCqUc4AD1AZeppCxODVCGYQTZaBQU7mSq9s1dbapzBxoTAIeSnkD&#10;ezhBwDwhAESVQhQI7Hi9ASE4xGLg5UMIXSVzFA01eERri8phk+p1UgECsVQBQxtra/lIBBdJRXW2&#10;jGGwTCoS8Br5WISqVHKpXCqTY3l1sh46NOqqFvHAfioer/AQBcXCIok0Ho1JBEiVKMbikUAwACR7&#10;Id8A2y2WCL3efYaqWhwGjVmq0EvkCrFULGzrbDVbTcUSDgQTy7K1Ot7d41hZuZvPRUxGVZ0i0slY&#10;qZAXS0Q1liwQ+XqjplDLTSY1v4HmInkhJOcIfrOjSSCsBgKLYhGi02iBVOrp69MZ9GwDNjuaU4UK&#10;EK84zuEEKxMr6+A/tXq9xvP5MouLBx9+eD+Vze3u7/L48NETlnyVuHpnO1autA3oDC7TQTxYqOCe&#10;gwiC6WDMwJdYEaldZ+9ihOpIribTG3VWZWun/cjJEw53Kwej3/z290+eeVZnbDHbmqUqEyqx53GR&#10;xdGKCrUkBd9/vDA7t0azPLVBd+78GaVUplGqGJZ2uB1qjbJOkflsxu50hBNQulRMZLKlUhGkSzmf&#10;giDY4w1v7YYtzrZErrC54+3qnFLLXXvbgfNnzoqQOtSob28nsjnh3IL38MSJcCi+vrZBs0w0kSzh&#10;/HJVEEnigQgeSwvxmmx3f4OHFuJ5v0KDtXXYzAaFGONX8XIoHhZoVA2xqspKZYomkoT83gwg/rYu&#10;p82hYxp032BzNBq0Wg1gWymKkkoFRpMCCG6GrdRrXDZdJSswVUXJCoTypGqVnmHYPJ6jYFpt08sM&#10;epFKl8jhsXgB4rAayZA4a7EpxCKB1qCVy6UMW/PsefIFsk6it27NH3hjOF4bHBzSa5SYAMErdDFX&#10;1ml1NF1D+ZK+3rFSgbTbWkRCRdAfJ8i6QqHwh3wag8LRrIYQIpmNK1XgSw4osEwmNBbsB390duKo&#10;FlyCJBq+/czCgj+bzz14eKtcSSfigI/2GxTd4m66cf3O7Mzy+oovHWfYukIk0OQLRY7H8fmsSilQ&#10;qWVnzl5sbx8u5msigfr+3YVkIs8wDYbj4rEMTcEYX8Sy0L3H90F/7WxzYwrliadeqMHiHF41mA3n&#10;Th0HaJRPB2tEBuMzEItDTA0Ph2VmK6QECUBU6yWtQYGKEJlCarAY5SIhWQGdT5fCaBVodP3j01Zb&#10;8+DQuN3VrFRpzh4/9r1vv2lzOXCaHhocH+mbODQ0jUDix4+Ww+H0//jbn/hCeDBBBuNkKFLe2Ah/&#10;9NFVlC9OAbkXCVVKuQsXLrz8tW9I5epcobR/sAca8mQ8CrOMRCAMH+yVCvHeLgfLFHkQk0nkmBoI&#10;AOZZXjk63AyEHcQ1Do0MYgiv1e0QwDxMiJYp6vHm3kogOr+78++/+eW1K1/dv3/3x7/41V/9z//9&#10;4ZePr95deTS/NnnstEJh+807X3zwyefZSkmmVZcY8iAQbvD4ApQr5xOTU+MKhWxyYriny3nsSL8Q&#10;I5VynlhA/+H3X7AaZP6gB4I4vUpj0ChPH52QCCGKri0vLqwvrRjVggaVp+rxp54eOftU54MnxOo6&#10;eeHilM2JkFyML6aKVUgolhlMRpDVJZz0eFPrW4VIApdqHFqrw+HqSudql6/e+/SrG4+Wd9778vpe&#10;II4JpVseRK1+7gAAEABJREFU3yeffvWLtz6J58tZlprd37y7vhLOp3GyaLVpfREvyVafe+bEg5tX&#10;rn5xTYCqwBxy1xuVqZUnzh7rm+hTWVQT0xOFcokPNXQaNQKjHS0dcp6QKxbn795iq+VEJn/9bhDw&#10;v9agkmn0Uo1JKFRdu7rC1ODFhbVQMDoyOgnDWDKeTkcDsaAnHY5LEEwmwr77u9/qanNoNbJUMhaP&#10;x/OZLENz+VxBpzVduvj897/7ByNjU86mTorlg3lCMJIJhpKPHoPZQmRjq9za3tfR0//221fnHs79&#10;+z/9BC8TtVoNwI7Zbq5UKwBym82WXqcTjHScRnWtmFWJse6upukp4A84Tx7qbTEpfRuLKFtnagSP&#10;D9chqEjSRrP91JEpDi/1t7WPdbfbNZp+t1sOg2JoaGTCiG8vsLEiYWpTQ12nj467nbaNbc/Slv/6&#10;vfDKap6p1TvaWqUCLBwOJBMJjVYP8ZFGA1NozP1j4zqHjS+GzA5bNBY0Gw0mg+nDD27BDahSyB8e&#10;7n/+7HE+XXEYlG6zUYryBTzowpmT6Wzp+o07kWCo3e0+cXh6enSyu7Xr4e0Zn3f3zOnp0eHBzs7O&#10;dCpPkJRMpuju6RwZ6adZIp2JKhQYXsvvH+x8+smX8UiqmE5UctHf//7X/+gP3nzh2dOD/Z2PZx7d&#10;vX3H49n/8KPPvMHfmpLffOObLz13qcWle/WFky0OQ5vLrJHDdr1sfuZxIZfP5tLrW2tPFmflaqXV&#10;5SpXqZXtXZ3F+cM/+Uu9vdUTjUt1eiDkID6yselZWfntH0cE/d5EJN3V3l/MUVu7oRLFQZhQrFIX&#10;yhWhSKZQaC5efEYhk/MhBoU5FEbdjpbujk6dVt3T1TE+Pl6q0zmi/PLrz1pd2q3d3f09vz8Qdrqb&#10;tFodBEFez9bkSPfYUEclHzh/euDZp7obdHK0x/6d1869emn6u9984ftvvn54fEwulyt0qkNTk2q9&#10;AeELJ0dH/Xt76XS2e2CwqaklGklu7oTxKr8hlAaS5Knzo4ePHQGZn0gTR8cOm9Vyv29DqhQ+/8oL&#10;Vqe7vbMjlYgSROq11y8qdNZr97YkCujSMyPd3U0um76n2wHGDg5nB1GFKjh18uQZd5Ndp5PCHMPy&#10;GhAE8/Aqvu/ZAp0H8H1L2ZRchjW7bSgfU8iUO5ueeDSVSic4qNHT0yOWiNOp7Ozs/Mbmfq5QKZTI&#10;fLnYaHAqtdZutXV3Nk8c6js8OdTR0aLRAyUnglHEZnfSLOcLhsk6zsHU+JHR42ePN3gQBKQWxcSi&#10;KbrGCVEhiVdT8dSDO4+ufH4bbgg0Sq1aodzZ2EknMjQN0VRDb/ztEYlEMQQTCAQNlguHw109va98&#10;/bV4Mvnuu281uPq5sycPH54cGRwEnavb6RSJJPliyWZzdIM2s7cvmUwGQwGGpfkYXwjMwAbMR4Ui&#10;saJao8BBgB6OB5AZBrKbjyAczTjsJoEQrdfrGIZVKgTD0DCCkCRZKpVQFAVrYFm2UsFRBAECPR6L&#10;GQymGllDEUyr1dZrNJhDFQtl8HGg1AWYSCaTVXF85tETMHICZxBJxIASIuHIztZ2V3vHm2+8Bgov&#10;m47bHVaz2cCytEIubrBMIZvTabRHTxxPpBNWvdpp0ecyCaAwNRqtWCojqkQun8tkMoBlMTFWJEq5&#10;Ii6UKFM5nKSgeLYklqsgHp9mwVaDckYymVyDgbRqrQBFhRhaKmazyUghFV58fKuU8qvkiFYjMegU&#10;4ZBPLpH0DRy6en1mwxP96saTjz658s5Hn4Pxo0RjVWntwYP4+uJOPotjAgmIHlHD//knf7+w8jCW&#10;8N+/d+2n//4vc/NPUqkMzBf//h/8p9NnX1aqXclkNRXPZ1KZGg01YM5k0EklApGAx4MoTMgn61Cu&#10;WIBgvlwu1xn00VSCL0Y3PVs1msjmkjKZSC4XSaVSkBIg/rlUocHxZVKlTisqFKqAqtgGXySS1et1&#10;h8Pa0tLe0tKKCJBsNn2wt69VaWx2i96oFEm5pjajWA7HEsFyhTh8dMLlcrQ1t5gMRplY3NPZyvHg&#10;XKFstTlEAgzhczodBMivRuZhiCGr7N5BqFDMa9Syof4mAq8KhFKxRAHxsWyuGPR7gXSWSCQOp7NY&#10;zFlMuqmJkXQyRtUYuVSrkINkYCtlkiAooUBEUYxEpFCptCgiWFnZUKognV6FYjyI19Aa1eBnoJI9&#10;B/v37i4CUAGWpEypMJutNZptammOxSJ4peBwWpQqeTwajoYCAd8BSEKn0yGWiUVSUTafDydiUoUc&#10;4sMU1QDph6FCmVS2ubsiUaIarRxFEBwns/mCwWC0mMzhYOhg/wBE+MNPPyyXSLncYDG1+A9iKJDh&#10;Oj1do8cP9ej12qGhoekjxwYGBnp7ey88NWA0KEGykTSh1aoZpoGi0ngiX6zQ5SokUxoNliZnc0dT&#10;R0+2QsI80fr67uz88qdfXrn36PH2vo9mha6mXn8oE0tVQDzC0ZJUruajgiJOWp0tgNe9oXQmV7l1&#10;5x6P5RNlgsDLyWQMoCHKB50q22g0RkZNJF4FWtbusucKWY7j4RUKQ5TFEqOQGVQqDZ+PymXa1ZXd&#10;UoX89NPLXl9IKNar1L1rGyWItcKIWSTS0xB/58C76w1BqCKZq3UPHA7HwQ7xyvlqk9up1SlyxVQo&#10;5qtWcZjHA5Uuk8kMJkutzu7uR1MZNpsVcpyps2Pc5e5ZWFopVooUQAeW1Zk0LMSCO6rX2MWlhQpe&#10;FIoQolrGMDDa4sGwzLsfLhaLNA2sJqxUzhmNeqD4aywdS6Yq1Xpre7dapREJULlUwkcgsK3ZQgni&#10;ofu+wOpagCAajx/tenaTNQpOZ3O1Oq3RqDVaLYmTJp2Nz5MwdAPmCSLhRMAfLBZLWq3WZnUrFCqJ&#10;VMo2eDKpCuYJF+aXYD5PpVXRNFXI5aEGZbSqqnQ+ED8o4EVMpGZZoKyscrFEpVSPTY2VK/l0NoVX&#10;iA8/+NTvC7tcTUeOHEP44sH+6Xi0HPRl45GcTCKbmJwAQUilUk3utiZ3BwQhfb3DRw6fEQiUNMvD&#10;MHEknFmYW49Gkvl8rqu7bWxqFGBSV1evxxNwOFuj6RwiFqNCdGig+8vPPg+B/Ehnk/5oGXT4ED+8&#10;vVMM+nLxcJ0oUlSlwdJCqQyC0TJeBcFhIZ7GZOEjQqJSN5kdQkyksbshhq7ks/GQVywSdrS3xEJB&#10;cLPZTHn6yPmh/mOpON3be9Rh77U5APQOF8pMtlg7euS0y9lkMeszqWA4dLC0OCMVS44dO4Eg/N6e&#10;HoVCUSkTuWwpGo0PDQ/o1Kq2Vtf/9X/+52aHq16u7K2tCGlC0iAwKp/wbT+5fbOUSfq8+6A8v/ji&#10;MxiGT5099+LXX//293//pa9/Y2TskFqnOnnyeFt7i06vZmFodWtTIpcUyoVQLO5wNbW1NVsshpNn&#10;Tg70D0QjIatRX60QDZaLBgK/+eVHm+vri0vzN2/efPH5SzSFC/hcvYbXSVyEoRi/gSG8Yj5LM/Rz&#10;zzzrsJnaW91/+KPXTh89jEJwd2vX7vZ2IZMVo5AEg4L7O4eGOuw2tVjUOHVMR9dB/iePn3Bdunj4&#10;7JlDF84f1ulMBqNBbwTfrXxUODTc/+bvfNve2lSs0dFMZvvA19LWgQhFCp3a5LINTvSde+700889&#10;ZXFa5RqN3uYgWHhz3//z33yYKuB8TO5s6t0PkP/vP3/8/keX3/vw043dzSdLT+49uuf17hWKqXA4&#10;WCwSCqVeLpcn49FYJPTgwaNoLPXUM4Pjk+M8jP8v/349lswePnLi3Nlpg95SzBLBQGJzy5tM4l9/&#10;9dtmoxuBANRsf/Lpl4FQeHNzXYDBLz578ZmL5/FyHkXRGs30DYxcevZFo9VNUdz7v3n/T370h3/3&#10;d3+/sLT89tvvrq2tff3rX/vmN782PtlFkLRn3z843GK2uyKpbDpf5GPo//rnf7h688ZHX139H//4&#10;y3/45x+/98FHP/vZLx8+fLC8NFsuZEQoPDY0FA0Er13+yucNqTQGlualM6WWtk693vzLn7391i9/&#10;LRWIzhw/Nj44qJKI8EK+ildMZvP83BIY5YFsz2eKX312maXrHMdMHTnS2tWRymeNRmhi1NjZ6uJD&#10;TKVc/PLzmwiManUmhC/cCwQAS84tzNvsFpBFKMpXaVR8jL934BOLYLFAatIb1DI1USwb5NJLZ07Z&#10;jAayXDo81srUCJA/KrnCotbg2azVYIqGwtlk/Eff/9ZQ/2C9Rjc43olT5yRyRaFU2TvwMjRL1epT&#10;45NWswWvVPQ6o1iiiMayj+cWV5bXgMSSCIQhr3ewv+/Vr730wqVnnjp9dmNt5caNax9/9NnswiJQ&#10;2ziBS8WYQacCJNLS0ra9ufXg/v3B3kGRSKJUqjgepFRrazSVyuVBv3Ti9LmDYPCv/+ZvVzY2T5y9&#10;YGlqFym0RYJOp/PlUlWr1ctlSpPJsr114A+nF1a3fP6wUCw9OPDq9MaTZ84CSAR8N3Fo7LlLF8+c&#10;PHHy1CnAcZtr60vzCwzDBsKhn/385zdv315cfKJWyVrc7q2NvUop69ldT8ZjLW5XgyEMWokI43hM&#10;uZjytdi1545PdbU6LDpps9OkVchzQAdHIzyW8e7v3btzy7O7bdKpC8lQ2LuLogi42f2Dg8ePn+zt&#10;+aPRZGt759defUqskK1ubj+e3/nosztLq/Nutz2Vrjx58uTxzFJbRy/UwIwGi1QmmZl/tOOL8lAI&#10;9KhOh42qEt799MZWaGs3dfvODFmDyFrjsy+uLK+u54olGEWQOs3gFFulWJyolDNpp1Y13t1+ZLhP&#10;IxFk4xkBjzt8SPPS8x3f+ubzFMv+5v1Pb92fo3mYUmMSiuRSGarRQs882xcK+fY9vnQ2h2FYtV4F&#10;hBSK+VCM5wtGGyyaKxCBUKRYyYikjUOTnQIRS1MMAisO9hL+/UypwOJlBghfk9UUS8fNDoeruRm8&#10;IZfPpRJJqUDi3w9sbPgezy0nkhGb3XDkyJEa0KQMxNS5TJb88JPri6tb/YOjFMm+85uvZh89SAT2&#10;IzubMEEY1BoBIk4mc75AcHR8DObxkqkkigkphv2t1qzXhTIlIpAxHL9OMWWcAFlbo7liiQC526Dq&#10;OpX87InjHEOnkwkwWhZJJGarHRWIGI4FwghBUaJKAANeKpFwHJfJZaVypdlmFwhEEB8I4jLNMLVa&#10;XSQWQQ1wZb5CoQYK6fLlq+lUViyWYZgwEYv59w7yidSJicmvv/ACXsXDiQgmEgoEKNtoaA16voB3&#10;4N0u4sXOrlabSeu2GvBiVoyhZqMBbnAYwudDECYQyRRyDrCvSQtj/DJZq9fZGgnBqDqeqdmbevoH&#10;Js6fv/TcxRd62ruNGoPTYHCaDA6z2e1yYwKEJEpx/65n5QlLZE06kURK67RYORcza1S9nV25bD6U&#10;TCqNZqXBhNMseFTohjdaECssnd19IqloZ38LsHU0lQynYnKDqECn+FJIrBbqbWpXmx1nqa19//ZO&#10;pKN98o3f+Uuba716WTgAABAASURBVFgk0FgtzqGRtkwxnUjGWltasrlSOpcoU7jSys9UsjRXHxgZ&#10;2NzZtDktJbwCI2J/IFYslWp1Ip3KqxUGqsoBWSkVaTC+bH1lU6vWQTCvVK6m0+TqqjedzPkPAkSZ&#10;qFTIRr1RK9fancABUTaZtXgmWccJskIgMGcwq40W6Z53N54MCoT8WCwBkgSoz1SilEiXYb6kkCpA&#10;JNXp0nW1NQswCc1JPrs8f+PWssFoKxQyZrO8yW3VKIx4mVcuszu7oRrDAs8DU8o0Ri3Ko80ajRiV&#10;+PbDqVxRLJNG/L5yNmvW6FQStVRmzBdZcAm10qDXWRsNSCzh5/IJFKMmpns1emmFKHd1DqjkRqlc&#10;nM6XQOGEQ1EElaCobG/PC2Rro8EDkzgRKnHZXW6ni8eHK7VqIB4v5HIikQBG+RaHneM3MsVsW3cb&#10;ydRYmFnaWAzFo0WckCtUFYLkI+LWpvZGjSrEYyKIOXti8vjxUQSlNnaWwdjxzt2NBqtenI8lI7uv&#10;vXzm9LFDR8bGoDqbTaVv37pRzCZPHT18/viRwfY2McQ3qbQyWMSrsTWKxoQCjUZVLBbjsfje3sGt&#10;248S0fKTB/5yTtzcPAALxBAGhxOx+ZXNGo1aHG1jY8dKZaqQL2nUks4ut83ddG92OVvhFFon2IV9&#10;TziTLillajAJ7O3ryeaq+QIlEsjTyVSr3WbRy4E1m4yHMZlsyxsIhQo1nB/cS9278Vgl0144d97v&#10;98aTcT4q+PCTK0VCwfBbHi9nKdbBcs0P7wXkalcJZ+YWNsoEo9JahRJ9rsBVyozTZrDpVHq5IR8t&#10;Oay2bDa/uLCZzhIqnVauUbS1dWB8yfnTl4So/vPPl0sl5dp6tlSE5XJTrlDh2IbBaBCIhBq9QSLS&#10;dHUOScRytVrb3d1r1FsqlSoHIbFUoUiSfCFkd8qUStZskJn1Oj6LRP0xqUxVrdLbG1udbW5Q7BOH&#10;em0WdTQapZgGw/CrFQhqoFRdubMF7e8RPFigNRiEImEwGAt4Q57dYMiX5jfkPFZM4CyfL9jZ2REK&#10;EQyDcaIMQRAfgzAMk8kti4u+QqERjeb4fH6ZKImEGMvSMJ+muWquUO7pmzKZ+1cXQzCD1gnSZnGC&#10;3DNarRCC3bizns7gFMXlcrnWtuYXXniuva1bKbcIUA1RgXe2/LFoKpMtbe8eLM4tXv3qSjyeePf9&#10;94Ph6NZO2HsQEghVDIWVi5TNarUBHWpQ5zKxoM9rUCh6m1tseotEplnc3Fvb3YVForb2vmvXH2Vy&#10;TJ0R+4NFgUBFlrLx/fVqLKjFGgIxUqmWi/kSxMAKW7PJ0VytUVAD4tF1slIGYBv0he59+CFDVAqp&#10;6JOHt5cf3Zu9c5sl8qloCMOEoyMnThx/ZbD/3Pe+/Wet7l6jzoah4p6BcY3B6m5pZRkymw3Vqul4&#10;fEchhz9891dXvvicqpFmiwWCBZFkZmzq2F/+l7/64z/5D3a7+96d2V///J1yunB6fLRVL372RM+J&#10;MdeP3jz/1JEuuxo+PTEh5CNak+Gl17/++htvTI1PjB0aMWjUWrlyfHz8jW99m6xVMYj85ivnjx7r&#10;+fbvPOtq0hmM8iNHxzU6eSGXZEh8c2VZiqLNFkMqHBZLFZ1dfQcbmwIIWlk4yGZrra2D73/whUam&#10;Gj90KBzPBKOpSDgY9u3fuX3t6pWr3oPE8vKOTCZRytBiKpFPZIV8Xa0sOXLo2QaBWqSQHoW25qKz&#10;d+ZQhlZKoXaX6I9/dPz/+ZsX/+APzo2NWhQy8CJvsLulr7sZg6lMKeNuc3ENYmHhfnen+3d/8PrJ&#10;C6dLNVxj1ALE3gvu3npweX7+RrUUKeRCbrfz1R/+0Tf+8L9854d/eezCGwcpKEfJOw4da+4d+M//&#10;7T91D7Rve9L+UP7Jwno8mfL6CyPjAwqtZHV75cc/u/aHf/53++GAu7sLkigoCBVLlaNDow2Yn8ok&#10;z53vlEhFP/75T5U6vVKmFKDCTLqElzlfIPdk1nf7/vbKegIV6e4/8VRZSCQRIzw4Ew3zaPL8mWP9&#10;w71nv/616ZMnb917+JN/+ekf/f6fltPFWDBit1jPXzg3NjSAwVw0tAdidfzkYZvdEgiFH84dbIbC&#10;jp7udKW0te8RKIT/9LMPShCflooTDJuoc4kKVKyyZRxHYB5eKN28dqeQrQdDlUSe+8W7t97/8kG5&#10;yr92+e7G/PpEf3dgd/fzz78Mx+ITY8M//NF3L1w69/5nn956NLuwfbC+7avRgn1/5vo9/8rGTpWm&#10;bz+cGRgduXTxWEerbnK8UwkQFoUMWl2dgKg6FPDHEqmsL+Dv7etQSjmkUXJatLF46MLFC1PHjy+s&#10;bmiNFqejxWpx33r4hGKgiaExIlOw6i0gIONDfUa17GuXLk4NDGUCgdDODtDT+SLgmfz65hZD82BI&#10;9GRuJRZPK9UakI4AZzgIUSm1MjHQA4ODvZM7W9F8qRHO5O0tbdly/atrj5/MrGfSlWtX7+RTuTaL&#10;nSzkTh0bHxzsCng9t6/dWlnbKpSrVboOYQgFCVo6Ry+cf7m9YzCSSAskMoPJHInE1tY22AZvZnYe&#10;2N/vffTxR59e1qol3Z2tH3/x1eLabgZnTpx77vmXvvHMMy9qNcb2zl6hWF6tsyqteXLq2EBvD8Jx&#10;XV1dQI8d7PuuX7v58ccfr6yvfX75q5m5ec/uNstS4xOHuns6i8V8X1+3yWycnppodzeLePxkKDDc&#10;32zUilmSTkS9dTx7ZGoonQibDJoL5872dTQ7jRo8l61Xqxs7ezfuPPzn//3LJ4+XhHx0bLDnzZef&#10;n+jrZoo5Bs9cOjX5ndefGx8epGv1rU1//0C3XIRtrq599sFXGxsb0Wi0qdV96cXTXUP2ewv3dTbQ&#10;IUMz9z03b87827+9+8//+Jtf//JjlUY7fXTi3MXD7nbz1m7h8aN1rdIkF/NEYiEihHGSliu0NntL&#10;Kov7o7kqJ4DJWg2oSoDpWq2qs6UZg1in3Von6198fo0kGhWckYhFXR3K4T6D1aoCEkeqkork4lA8&#10;DFoSkbQBw/SlZ4a5BlWpcAKBRCgU+wLhcDQUSwYhuKrRYanMvsmq4MH02Pjwn/zp7wEC3tza2dne&#10;v/rlrZmH8wF/slio4+V6Mp1bW9/a3dsH23kQCIINyKRzerOdgfjFQlUsVu0fpFG+iM/jcQy7dwAS&#10;nWVpusFwVosdsFSN4uLJzNlTZ19+7hRFURzLHZmcEAlQpUw6OTnW2tZmsTnGxg4RNWJ4aOjI9KTD&#10;YbNYTSzD0izDAY0DwRwf4WA+HxVSdQ6GMalEBvTxof5eoYAvQBGVQiEWyzgW2tnxhMMhmm1wbIOh&#10;6fr/d/BgHkUx2WyhVqsBae5ubq2RlE5n4MOIWCSWiKUogsmkikqFUChU7e3tYpGMoyGIhQK+AFuv&#10;vfn1V04cmc4XwAlyErlMoVCWShW1RlOr4iAjY7EYQZL9wyMgxfVaHUPR5XK5paVJgMECGFZIRAIM&#10;AUJfrwcASoejyVSuyPIQCBE3YGERr0ei6Uy22GAaGpV6EBz9A+OHRkcHB6RiUTad3NzY2NvbS6fT&#10;YOWYREzUKbnaGM8UWVgmkRtv3J4F54ExwZO5Ga//gGZpgJsSkQgE3rPv9wa8CMzViXIyHuOjGCKU&#10;CKRSRIRGMrFd775aq23v7Dx85Fi1RhWL9Uy2LpZZT5565dVXvm/St4jEOq3WQXNIhSBVaqFOr1Kq&#10;RTDE8jkO4njxaHIONGmptLu5xWA0B4Ok0+XCq1WO48rlolwuxUvlrvZusUCIoPxiMXvkyGGRSCYU&#10;qjo6B5xgbsjnQXzE7w82ePz+3j672SiTiMtlnKYaVA2GGogv6BVL4UNTAxAPrK3I1DiEh3S0dtdw&#10;CmpghWJ9c/ugStbtVm05nynl9qtkeXvXk0hRex6aIMqgCmpkoaPFUS0TxVy5TrEytfzMUxekKsX2&#10;boSHcK3AcGyy41UyXyZq9XqxUm5uaupoatEqtOlECuKhfFTEMI1KhZx5PKtQSIG5q1QJQBBASyCR&#10;ivsHh7zeSDSe5yMikCo2h1siU/ERoUgoRwVCuVxeyOd9+z6xQMrQ/HA0DrIR2Kwgzg0IqtUocGaw&#10;eL8vkssVJHIR06CW15eiiShJkkqZnKJAFFGhULa56clnsslYXK81NTg0ly/zMSSTpiam+ms01Tcw&#10;9NwzvSND7Sa9AIEJIcoatCrv/oFMJOPx4HAwgPFRrVIxPTFy4NmQCxGpiO/dW8er2ZXVuYWlxyhC&#10;Z9PxBtcolel4vMLjKZZWNlRKJU2zSoViZuYhRdMDfeO1OgLzxXqTNRGNFbKFKl4XCFUHvkYklmVp&#10;vs/LJJOZQrGI8pGAN+ByNhNVNp7Ig6U2WK63ux2BGZlcEIolaahRJIj9/XhLU7sAZD7LVquVmbnZ&#10;cDJQJvPjR6dJlre+6f/B9/7i6JHnm5smyJrivQ9vFSqwQuvsG5xGEIXe4ABY39bZtrO5ZtRplXJN&#10;e3uf2WBnqYZGbQCaKZZJqnXaarXqsjsAPwUOQttbhcXZPT4kxwRKh8NtdzpqVGNvPwQijPCxYrEY&#10;8PuAbGpudofDQXAXcpmax8MSqVwD5rV36ExWmcWs5vO5arVWLldZFqbr3IHPL1cqvN69WDQYDodB&#10;ESECTKFSgtZUJJEIBXKWE6jUYrYBdImUD8NSsZKs1jQaldmkyuXDwdBuA2KNBlMhX1AqlTa7tYKX&#10;pFKp3W7HMKxQLiGwcGkhxDH8UpGkGAjUiVQhV6lU9VpNJBCLRNL5eUA0YR6iWV3aghuI98BrtTkM&#10;Jku1XuvpM50+Ox2Lh6RS8eraYiwe+eqrr1BEaDY1QQ2hXK6u12m7w97U5Pri88vJWFKn07rdrhJe&#10;+c//9T+cOHXKaDBMTo63tjSzdL2Qy5SLhXw2HfLt0nT5X/7x7//6v/33rW2vL5SYW9lkIYFMqpSK&#10;pB+8/xGKiGoMb3VlUyYU8RkGoemoL1CIxKoVvIrj+VwxHQ7xESQZS5TTKZlEqpTLAa7SNToWCsdD&#10;YQSGVFJ5JpFKRML37l6/d+erxw/vZ1Lpve0Do9Yql2qlEuXZk2d/8IMfwajI4W4XCKVCgRQMlcZG&#10;RibHpxAe2t7R0dnZef36zSpBQRBcyJUBqty4cetXv/41IKmZ2cWVld09T3Cgp+3FZ85OjfQ/d+mc&#10;Sibu6mz71huvd3X1fOub337h5a853e7FhSWObqQiidX5pStfXZm5f+/dt3+xsviwv7tNgCGYgI+T&#10;eG9ft0qpiES9DajGcDVfwJvNpEKBoE6j6Whrtdusa0tzJq1gtEsvxiCzwRwOxQmC2tvfv3v37vLa&#10;rt7sVKlNsXhOINUq9bZ0nkgkS4VCVSpXcxACyousi3d2cg/ueqQi29dffepHP/j6m6+9cuHUK1Zd&#10;8/mjJyeG+qfHhjxb6+uri4loZGSgf2SgFwA82qAODQ8cmZ6Ynp5SaXR1iiMIUiJRVEkmli7ML65O&#10;TB2ZPn7a7nR79jz/+A9xgqXtAAAQAElEQVT/OPvo3r1b1xK7u5EdDyqQOJs6fu8P/+P/8X/93fCh&#10;KaPNiddqAM3EMuXGZtZsdNosLV97+QK4VDgSu3Dh6f/6X7//wrMnRg6ND/QPfet7v/+dN7+LNPhU&#10;jVYrlB1tHTZ789tvf05R6J37c9kSns2Vrl6//c57Hzy4v/TuR/ff+3D25v15byhcwqEiTmxu762s&#10;rJn0pr7uHolUOvfo0eMvPv9vf/V/EQTxm3e+8h6kpFJZc3Pzl1+t/9M//uzatdvApgVlQhAVALB6&#10;o+HZ55//+mtPZYvFm/fm8DoTTWVNFtvTz58Ip6qlOo2zlEAhPnZy6qmLT3/t1a939fQC92FsaPip&#10;sxea7G6pRMGBLhuCSUAoLNqgucPjkzRZ3VjN3L5x8x/+/m8lIn5za9P3fvg9tVbf3NzqPYgMD43q&#10;LbbRiZY8YPcKwTS47c31jlZXa5Nld3cbk8kRsbRE1FrbrRTNtjY1d7Z3sDWKI8mXnj4jQ7lkPL6+&#10;vunZ9wXDMbPFNjV5eGtnd35xucY0ELGiVMYbjUapVDIbDYCaJIhgZ20rE0tJhBKSrMEw0jMwKFVq&#10;wG2msgSMyRkODkVjQGVl80Vw1xzL/fKXv/LtHyzOLywvrcrkSqPFQrOs3mTBpCqgFt777Prsqmc/&#10;mNjzhjOZnMNsHu7v+bPf/+Ef/+AHx8YPBff2WKYmlUp3dnxXrt5ZW/dcvXpn1xMIhuPZfKmQrzx3&#10;6fmXnn/p/Jnzr732zZaWFpqjX37l+WyhQLOMyWLBRGKQG7fu3Pubv/mb9959d+bho4DXVyrkErHI&#10;e+9//vbbV4GbTpLV1aXlJ49nfP4DvUFrtlhqNcpitWey+dt37rz/0ZfXbl4r46VMNmXQaXkNSioW&#10;qeSKQjY3PXVEpVD2dHaMDDXLJAKNSt7c5DCZtL8NF1gAiVsMKoNGXqtWFFLxrseTyVb5CI9m6I8/&#10;+fz9Dz/+8vLnddAKC6FSJh7e30qGtl9+/swPvvOsQoqMjfVdevpEf5/rxJGp3u7W+fmFxw9uAVfo&#10;9PEpk17Z02HjGAjhYyzTEIsExVxtd/WxmEdcOn3oz37/2+dOHtpY921srIN+4+j0pEGjaLAMBEF7&#10;B950phwMpefmNmEeAqxkmsSLZCFn0Sje/OYboK4SeSqZ5wcS3OMV38r2drNL0t+lzCQ8Br3E7dbb&#10;ndpDh3sYOCdXVE6d7m9u6symqNGhfqfNPjw6ZrFZESEMWKHJpUomNsYmbaOTlle/fvrYsVHvwS5R&#10;qcUDVc9GpsnW2epu7+3qPXz48NDQaFtHV3fvgEylbfAE9RoQWDSCCpY2toLJfJVBKxXO4TA0udy1&#10;Qj2XKJI0w0AcB/MA3u1ubly/fG9vZz+XyoEUp6ja+acudvYOLG9uQihPY5Tdf3AdwDaOl0VSkcPh&#10;AITx4PbtkG8vn0rxgEjkGizLUgxHsxwDw+UqVSrXoAZSq9ZRjlGIEYkIw8tFFEHJKomimFajF0lk&#10;oLZpmhEKhWqVGkXR+v93CDAMvAK+Xbt2A1BaIBBkQAXACHgnD+ZxHLSyvObz+Ty7+wcHfoZmQYpL&#10;JOJLF85YzPo6XUukE2azkalTuXTOqDMatDoew9XL+N6WB1hBFmdbtQ7kNypT6tUaHQhFq9tFlrJC&#10;GOJDDRhBSJqsVAiyyiKwFBVJy/VqnWWEYolYLBOgQgRBwBrBTKBCVmoUuby+uLa5GgoHK6UyuFlU&#10;rka1ZkhlVDr7cqSsIWwSavqSVSUBqaKp8isvv1gtp8Pe3Yhvf2th3ru5IcUaDAUCmWFp0qRSZeOx&#10;eCR+sB9eXdg1G5s7OodolsdSPKPGpBDLjx85LhBJUFQKN2SlfMNsGrxw7jsnp183GQfSWYaoN0CB&#10;kUQFa7B2tcapMupFSrJcQyCMKFP5XIVmqJZ2eY2q+/2MUiWF4JpCgU1O9EnEPITPtDRZ6vRva0ki&#10;l0jkikaDFciRkfF+GBMoNYZcOasxKYt4NhSN7PtivmgpniQTaZxi6ngt3+BV3E3Wx4/C25sBFMZY&#10;is6kC6FAAnB5nWKJGtQz4Pz2t4dPn25V6xCLVfPi88Pt7RCMUEIRTJSzMjG6v7PONWr2FlPPaPem&#10;xxMMBBUSyGEzGK26hY3lmaXZUq3CE8C1Gh4MBMB2B/xBiUTK8TiNQZUv5ZRK0A2KIQDx4N4dNhRD&#10;QN/Lh7HHjxbxGtTS3i8WSEmcSidxz164UK7UmZpIJAqHw9VaJZdPNbvaBEJ5KJEiOahUJDBUCCNY&#10;NluuEzWlQKGXG6xaUzoVNZrVcrmkraXZoFGODg4hnDgTLwqE0ngyUazgepNjcyfxxbWFmfmAUml+&#10;+mKzWkFiIpzj45eeOW+36ikmT7NpDipmC+FoJI8J5Usra1ev3/Qc7HENKpsP2q0Sq0XU12EaGnSm&#10;E946nTeaZAQelcmgdD4djMYEQInGQjAK63Sa1pa2rs6ekUO9S0szb/3mg4WFnb6BEa3OZLU040WK&#10;xDmpSIXxIZlYls1m29qFHETTVE0qkBWyRafLVqmWc2XSYGza9warFdxsUnd2unq6DWIJb/TwmMll&#10;6hsckMnEnm1PIOA/fmGib6pD51aKVQ2SzcglXNrvn7t1v5grC8RqFlLvHuT3A3mGk80u7Gm0pnPn&#10;p4qVgFQtuXH//obHny6QIPIuW7tMpqhRpEgig2BeA6qnUsGujiazQfX8U6M0yel1xmg0brHr+/q7&#10;Wpq79Dr71pbv4eMZpUoskfMhHoUTuQqeE4sFUrHKsx2ga3W5CLNbNHy4DvGYWDxWo3k1GpHLdYlU&#10;RqZQ1ViWYph9f2Bt52BzPyCTy0ViocagkCrF+VKx0aAcLp1Cg9FMPZnO54tVAicputw/5Hz6mb4X&#10;vzbW3KoXiBoanbpSqRz4fRKxlKIojuOoOgNBEFGvtHaq+RjKQQhJcAgm/e2HcdyocyilWhEqSaby&#10;wUiyWuexDTGKyVgY0lt0v/jFW+fOHnvumTGjkVWqeFqdHDgF+XxWJpMYjPqe7l6ZVGW1OLc2t/wH&#10;nts3rxMEpVQZwUWfzM4IJWi1WsKr+aGR7sNHB4ZH2+x23Ztvvn7m5KnZJw+lCl4mH5BphN5QYHtn&#10;v5ivbW2GfvPWxwI+f3yoRynn/79//99jyWi+XJFKVRAnRGApj8L2t3xbS5sRX9jn2c4kQ6V0hKkT&#10;bK2ukqsUaj2E8DuGh48dP93k7pDLtLlsZWlxIxKJAPTo62nnMZUvPvx1b4fN5dDms+l4PLG5u7nl&#10;2cXEMpPVDfMkeq1Lp7IHvdmItwyck/WNvdW1DUAKLc0dNbzOMSxezI2O9La3twTCgZOnj1168ZSz&#10;XfHe5+/RbMMXSs0t7/mieDhDVRvSaLYIQkyzbDFfzKRzyXhy7v7M9S+uBPf9GyuLZgX0+9/9RiGX&#10;yxdqMoXD58/96ucfri6uPf/sxY5OF83nJBploVQJRCKcQITTNF5MQ0z+3KmhJodserxFI8MaXH1s&#10;bFRn0PIlQkwmrUOC/qEjF577VlPvlMrRDaGqap0fS1cPQqUyI0xW0JkV0B9jJVKZziOLm4n5zcTd&#10;GW8uJ9RKOltMh9zmgf3dnErex1IWhGfCyzwRJjp78kSbo7nJYrfrNCqZvKm5T6Np6u87gvEU9Rrf&#10;pHdyDOqwdTJ1gRA1MqzCYmurVmrpSPT+5c/e+vE/XLv8UTjki/kDn7zz3sOHM0yDIyplhUJ25tyF&#10;i5dOGVWOZku3BDPtbiXwEh8vMN6t/aHuPpfJvTG/Of/FtbQ/UkxmArv7ULXuNDctLgQoVuMPlKIJ&#10;/JOvbt1fXGpuazcYNQPD1udfGjj1VNuxU6NtXU09/RqFSsk0+DSD/v0//fvlG3dd7iauXpu5d6vF&#10;5bDbrd//4asDY10UjyXpBklB6Sy076vsH0SToNepMw9m5hRajcogN9l0504d/7M/+P7E6NTqyvZP&#10;/v0tndZ05syk0ajo7HQcm+7r73W++a1XVEZzgWQ6O7rpau3mZx+rUM6qRP/wd189NT04OdoLqnd9&#10;eSsejzMMMzpgVktkmWTsnbd+6fN72lvdf/KDH5ycmHzq9BTcqFqNKqGAh/JhhVKWS6eW5574tzef&#10;feoZvkT7dz9+69HqXq7GWFtbWB5dr5dzkbBeIHVrjaBoGaKSimcrlYbD0RUMJDpaO4L+QDgWxiQi&#10;bzh5/e6Dy3fuMihisppkEuntG7ezqbxGbZhf2bw/v64wuf2RzL2HCzfuPjl76Ws5nP33n39ucVrd&#10;bmc6la8SjEAgkikVI0N9rW1A3xk6upwUU87nkwIU+td//+WDuWWRTm/t7kE0pu1I1p8pJ0HbhKIN&#10;qhHc9ahFoteev3R0tEvCZ0r5yuUvFwBub4KRAkHBHGI02z273uW5lX/4H//w+SdfBn2hYj7f1dXx&#10;J3/8h1K5xGi3P1pc/PzzGzP3ZwvJxN1rV4D71tbigjmawQtEKq6VCjtbLEIUksoUYqnc7XS0uZxS&#10;IWoyaBAEjieTwXC8o7vn9W+98uyLJ1RaRVNr08uvvIRiPJfZ2NXiJAiChwgXl9YtFnexxEikWp3O&#10;RFL1UqUI8/k4QWk1epNBF/QfCARcOuHv6nB989WLNiukN0qv3ry1sJa+M+fdDdT5Qtjv3//g3Q+2&#10;VpcUgopJVrUoecfG+/FKsoGQLzx7PhP3RsPbz18YH2y2xzbXzSKkEgl+82vP/ekfvnbqxPHTZ448&#10;+8zUn/3eiVfPD464xI8//0k5uPaXf/Y7L710TK1RbG2sYEzl8HCn1arJl7MMj8eDUbxAkXkGZpmG&#10;TCzRqBQUXQU9GZhZHATCmFihUpurJMSHEYVcrdc7g4FYMpFwO+1nzh6bPDxktamtDrnJiIwMuq9e&#10;uc7Q6OjQ6KGRYQnAfhk6MTX4xpun+w9Zj5xof/nlc93tTfub61998nE8FN3e2Gfr/BrOJRN5kBmh&#10;SGRmbuazLz9bWZ6NR/2JSLCQy9utNr1aUasUhRgqEIhC4fijmXmlSmk2m9yuVpaBI9Ekx4cFYoyi&#10;aIlEqNOJEvEkED1Gk5FlGyvLawcHPoPBVKlUED7yJ3/6R88//7xarY5Eo/fv348nYkIASCIxoDGW&#10;YViOazSAUwmBW4UaMATBKOC9RoNj6qCubHYTgvDyxYJYLBUJxCBuRI0ET3PFrEYDRkkqokrU63Wr&#10;xQrOVq5UNBo1DMNCTPDCCy9QFCNXKhuNhlqrB8S2vLSSSiWHR4aBrSISYXwE7u7pOnJ4iqVrEMcU&#10;izkAZ+DVVCIpEokEAgFL09lUOuwPpBMJldaoMFlK1fqThdVrt+6+9c4Hb73zdiIRZem6QiywgQ5O&#10;LBbw+EIU0yiUEqEItNH5fKFeq4IAqpVKtUqF8GClTM5xHElUy5UiiqJuV/PA4OjkkeNHT56bOnbh&#10;zR/8yavf/sOLr3zvxdd/7+tv/nHvyPGJYxfPXHylAUt8B94Lp0+gMMPRFZVUoJaJM/F4yOet1apV&#10;krCYjWaDqbW9nc+H8Upta23fQDVg1gAAEABJREFU643x+YpDI4c5FhYhGACLzs7uGtMIRzLJFO7z&#10;JVFU199//Jmnvv3NN/7UZh+oUeLOnrGO1i6wfphtKCXyUCRhcbj1Zsf6pnd+3me3OxUKlUgEbW5G&#10;wHYHQ3uYALr/+JpUzserRbPZMDf/xOc7wBAeKMtyuVgmCGDG7PmCmVzWs7fl298L+oLJRCWTIvEK&#10;UiwxEolSJpEc7O0IMV5fj55jABSS4HYYhhOLpTKpQqfX8DFIrsAKhcjB/qZWrdJqVUQl43DIaIZS&#10;yuQOiwMvVYvFskwmESsFwZgPFLxIJDlzagp0g0B4sVCDJ+AXKjmRGAMrhFDE7nQolWqjwcSy7Mbq&#10;di6diYZCMIxWiRpF1iRCiQCTHBoeT0azDQ6haN6jh3PxWFqjNmQyFbXOBrApFApXKhXQRgrghtvp&#10;WFxejSSTAqlMYzRWCBw0BvU6q1YpIZDRLAuK2qjXmoxKkbBhtevTmZhKrsBLeDZTpKhGPpuGIa5Y&#10;zPf29X791TcQniAcDPb3df7we29IJA2xFKlWK198/tVXl2/mC1mCLCXSyWqNaXI7REIFEAfO1oEv&#10;r2x+ee1eulCiGszBwa5KJX3umafGx4YMBqNYJKxWyrlM4vSZ4129XYlsIZUrVfBaOlteXgPbEjXq&#10;lRhGVyolrVbzyWcfxxLxlcX1GsHmU5lKNmHRQRqFQCzEVCqlxW4DFVcqlaxWi1whBuB7cJAuVHCO&#10;V4vngxUiVS4mtBpZR3szUcXfePP1RDohUypHJ8dhDOP4DYvdnoinFpeWCZzMFSp37z8JR9MoIkD4&#10;WEtb5+Fjpx3Ozi+v3AmFU7FEcmltoYEyTz137lu/+yYqFq+sbaZT2bbWVrPV6vV6ObaRyuTAmoEM&#10;3dxaN5l1xUKyya0Bc97Orj6tVlfCK2CprpZWd3MHy0Jso2a1qwGW0CxtNtkInNk7CIENIqv0yOhY&#10;g4HhBszSdbvdxnFcNl/g8bFoJNlo8CQSEcujBWJEppBCEEdUCZZhYB4PmAJOp6tWq7manAaTUa7Q&#10;mq1OiUy+590zWjVCEcQXsCIZQEW4WClabGaZQqlRGeOJvEgs9wcjdZqVyBQiibC/vzeTjrscNqVS&#10;VSpWmDrT0tKWyxVqJFMna1q1olzGCaJMMSx4aLXa9ZVlloGuX/t0a2v28ZO7CjVGMeW19Tm9XoQK&#10;ywf+udWNBzw+WSZyZpt1cHRYJlPcuw/M84AAE7U0uQwa5cLsPQGf+dXPf1xIhSVC6HvffYPlyEQq&#10;NDY+qFShB971OosrtRJgixBEnY8KZmZm7917IJGIL5w5bdJpU8lUOlcE8uLBzMLnl2+wfFSr1wtF&#10;Ao5hUD7SoIlUMqSQShEekozFa4U8kY6x+QyAOaPe3ORwTY1Pvvjii19/7Y2+3oGpqfGnzp8WYtDq&#10;yoKADzVo2mm1MCRZKeT5YDeoWpO7RSqSg/5BozKH/anb1x/F4mkYwZLpbLFQhiF+naRsFpMYwIRc&#10;qTOZiwTR2tH+3POXunvaFVo1SXORRFamMauMzSKtpdqATA67Rq2rlKu1GnXr1p3drV0RgolQ3svP&#10;PzPQ1xv0eXt7e8E+8mDh4MCYUqJottlX558cOzw1Mnwo6E82ON7ExKRMpSFpJhxJGAyG7d1VpQZx&#10;2lWZpM+oVQFA6Bka+v0/+4s/+g//x9OXXmxt60Ux2cLKFii3b73+zWcuXrp08cWu7pGWzmGtwcXy&#10;FUxDajQ2i8V6mC8uVGp1FtnZi8483pqb2/3VW59cvnz/4YPNh492//GfP75158nnV6/+/K13Hs4t&#10;X79z7+OPP7569Rr4iEShTiST169fh2ia34CkUlWhRGKIfGz85Isv/E57x6jZ3MpSjblHMzajfmt9&#10;5drnn8w8eqRUKLY3NwE3Xbz4VP9At1gsMJvNiWiKBwl6u0aXF3epOvLg0eLujm92duWnP3//Z7/8&#10;YHvbn0mX0vnK3Mp2LFlZW/PfvL5ZyFX7+oa+/eZ3hHLp8PhIjiiWapWp41OjEwNAa6JCFEZ4DNT4&#10;4spspUan84VgNPW3f//B//3f/04qV+ey+Dvvf/b+x5+JpZKmZpfnYF9r0I+OuhAUUgJ6kUiByzC3&#10;vPLOBw//6V9/nEynGYZVq3UCFBsc6Ont7tRqNclURimXO51Og974/kdffv75J2ubyz19PecuPDV4&#10;+vTY4cMDoyOogI+ikAhtOG0Gi0HdZDMO9nbu7e0cOXJYo5ZzTH2gbxDUiHd///H9OxGv58jo4NNP&#10;nZ2dfcSwtUIuMzu7DAi32WmbHB0c7emulktvvPGtU+fPr2ztLG5tV6i62WbtbGlqdphbHI697W2O&#10;ouRSyWD/gEQkunr16sShMT7baNBUf3+XTCmRSHkdPW1Dk6PhVOI37721vLHmj6Y8/sinl78KRLI9&#10;I+Ozq5tPllbHpqbzZeLxkzkIgVQ6nl6vz+fzk5OHg/7A559/lk6n+4eG86ViS2uTUCKSqhQsxB07&#10;ebKt1Tk1PZopFle29j65ciOVLd+48/DTq7e+vH5vZn4lFs9Go2GpTHT8xGGNSk6Uq3/4B98WC4Sr&#10;q6uLi4sogjU5m37wgx/1DYzUaSgSAeosGg6Hr125CjLt+WefPXr06Ojw4Mig+7lLR08cm7r0zNOX&#10;nrmkUKjlCo0JoJtJR5YLfe2tzz59tKur6+bNm1eu3WI4iA/zgewRCxG1Uur1eB7du13OZ4h8RoCi&#10;D+4/QmA+Ua4A8ZLNZLhGY3BgeGx0TCZVoggoSrFGq8cEIpBv4UR2aW17dWu3Wq0zVE0uF4cikdWl&#10;RZ1W/czTJ3q6W4ZGDmmNQotNPnzIfvHiRaFESjegzp4+oMSKmfgXH3+ajAZOnpjSqGUb6wsIzNn0&#10;es/6CsZRJpWUKhXC3r0P3v2FQsrX66UEng0FdymGKBSylWL+/PGTXL0GegCX1dTV0WK1GJKxQLmY&#10;0qnlUqkgma4SVbpKsnqDGlbKNWBYI1cqagznCUbXPN7V1fWlhUXQ82FQfbDLOXVocncXunwtzuMb&#10;6hRHkEDOMwzweDodb77+tACtt7S2GExmlVYVivn0etEf/ME3n3/ujK1J6ovNKg00BmEzN5ZLoWKP&#10;vTO0G09H8lKxRKNSe/3BFeB0eH2YRCCVQ3ar5OLZsf/zz3743W++UsjEWh3mP/7hd04O91uUEqBR&#10;6Aa7sbPnDQU1Oks2hyMC4dHjxxwuF81REJ9PkqRYIgqEQ2ur6zCMaOSK4P7+GkidYNznCX3yweXt&#10;3YOBgSGSqCpVCkCNYIPJOk2zHMvCDM3iOM6yrBgR8jgezUKNRoOiSnI5pjFoEKGIYlia5kgS6PN6&#10;A26gQr5CKVep1BW8lEzGioWiQCAAqh3kenNzc6FQ5hhWhAkQGM5m0wxbA2EJR6O//PVbgVCktbVD&#10;qVT6/X4Q91Onj1iNapkQVShkLEsDI8DlcMTCEalUIhaLdDoN+DhOAPWTommmta8fEkr8sVg4nuSj&#10;EpKGMsVyOJ4olgosU9PJJFalwqozmNU6nVLmtpi0CmWT1e4ymG0avUwggmhWLVehPFglEfMYul6l&#10;zEYHXyAtEAwnkDTEMqFcJ5VbOEgNyD2HNyLpIsfne/2+GtOw2lzVCtnqaurrbOFxVaAPeTwKsBdF&#10;Mk6Ho1Ij9nzels42nCw1YDaXzwL6VytdZ0+/5G7ulsvUjQYDcWyNqpfwCjgnhKKwUFKoVLVqK8RJ&#10;DZqe55/5o4mpr6+uZ0PxYjSVzRcrRJ3pOzRWpJk1z36VgoBgY0jWt3swPtrK0dDBfoBtNKhGtb3H&#10;yaH1XKFgNJhlUpkQg0EicGyVIqnN9X2BWJ5IFPkIAvSrQiYnS2w6lMuG8WKOqxGYAJJKEAnMwplU&#10;0m5TT073hcL7oWikQhASuSyRjNWq5a52VRUvM4z41i1m3xNtMHBfT49OreGxcDpVNutaNXIbRfEj&#10;ySRQewxUM5mNLpfTaLSZDA4MFhNlAoYYqxUILCk4cySd2QuH9RYrDxFmUwWzwdjqapEI5RDDazB8&#10;nUwrRiQGjeXLL66vre5WyjWObiB8tEpQDUhgtLnVYHpQKEYiCaJYVomlKMMqxJJCtVKokhwM2BNq&#10;bmvLlwiG4WiaFQjRUjmj0cmS6QgfqmpUCMMWgiEf6FGLBRykt06jmBwZAGRns+pRHn3nymf9Tdb/&#10;8KNv9Heaw0FfNJZSKQx7nmi5gMYiuF5nQwSSte3IliexsR3iY8pMhvfhx3MkC5VqguXNeDhRrULC&#10;r+48/OC9z7bWPNvrXu9+PJHIowgiFvOeLNz37PnTmSpdx/Z2YjQnI2osQ+OT412Th3vrdEEgYmtk&#10;yWmzO8zmseFul03mdsBWI8bQtaWlZDSaZFi4iFdgFC6VckIMgfiQ5yDKifHBCbvWKgZnAHFOJxOd&#10;Lc14qZjMxO2tToPdqtDrI7FU0B8jixDKaAQ8495BAZIYcBjxR4OpVMCzveg92LLaHB2dvRqNiubY&#10;lq7eSDL1YPbe2u7SxMTE5OSk1qhk+RTToNs7u9c3NwUCgUqtEohF2UI2lgirtAqb3SQUSvAKHQpn&#10;RGKlUMKPJUN1jrM7m2iqyIdJmUaMU7VctlEswqVytc42jFb35obfd5DiseJCvpTJJngwq1Ir06m8&#10;TKwWoBjKB1MpeVOz9vzZyUODnRiPz9YY375frdKo5Bqd1kKSnN3Wki8QuUK5gBeFckE4HuQhcDxR&#10;2Pcl13f9NQaKphLRRCIczBbyDE1h9RpnMlq1eq1n3xuNRlmiylZxi1kjxHh4EceL1UK5VKlWhAjs&#10;NOnaWrQWsxLBGiRJVEuVTDxxbLLNYdX6/EmOB927v0DWshOT7UMj5uZObPSIsbNHhghzEFKNpMIP&#10;Hi0lUrhSySuWivfvP1ycW67nU2YZdvbo+NeeOZePxd0WUzTuj6V9a1tzWp1Eq5E3ILqrxzU+MaBQ&#10;StvbW+1OY1tn88zi8oE/IRMrnRbH4pOljz/54sub93XujpnN7R+/9ZuHqzP3Z++n8kAZRAO+PaJS&#10;qDPM6sYW1GCziVA5HqhnY1adNpuM7mwsxaJe4I6zTAMVSfUWe3dfL8Dqhw8eXL18tZTLeNbWyqlE&#10;g6wwlVy1mEomgo0GK5HIQXM7MNgnlYpsNsf84hKINCpCy/kCwkHxeLJcxoPhaCSZLhG1Bw+fpCKp&#10;kcGR1c2NYDLS2z+o0hokSh1fKHO0tnMNKBQIUETV4/GAiZxSqargBbGAfXDn+rWbDxNpvFSq4KVi&#10;Fa+4rabXnrs40t4E1arrC8ut9paTx06ODo2hCEZzjN3dojW3Lm0FCjVy+uThwb4Ws14WDoIZXvjD&#10;L67+y89+89a7n17+8toXn30UDe016tXd1aW7Nz5bX3y0vDC3vrZ15fLNudkVvFhNJ9IzM4+y2USN&#10;KKVigcX52Ug8+PHl2z/+zaeRbLHKwfu+RCCSVpkVEqMO5yGJKk2DESgsOf/cS698840ax0rVkhqV&#10;HeiznTk+eubEFKCq37z1zsT0dCSa3HuuhRcAABAASURBVN0DQSn5gwWmIR8anipkSwaF4qVnLj57&#10;6eLAQN/hsZHVxdkH9+9wDL29tfL6G18fHh2lGO79jz4Gw5ZMplypMg2BxJcshIucQNdy7dHqF/cW&#10;pp975Rt/+B8fb0Y/uz775pvP/z9/9Zevf/15n3fNaTcuriw62tynLj3FofwPP/oE9EVklcqViUS+&#10;jDPQ3dlkQwB39rWNjjp5qGTzICbSOfT29my5vrS6plYodUqVVIAcnxoSYVBvr9viMIWikWA47m6R&#10;nj59tqW5a2vb9+t33v9//u4fb1z/5OKF6f/5P/5aKZNTJB04iHz51aNIAkqkyf/7r//mg/ffohgc&#10;kstIgajryDHb4BCmVmosJlA9vr3tkb7Wl184r1TIy0R5YKitd7CjvbOX1xDpVTqNVFrJhGdnbmk0&#10;8j//j39hMpl0Ot3YyBBQkUM93UaliijltteX15ZmB/o7/+Zv/+o73/vOc197RaZSKySoAgMcBgeD&#10;ezMLcwKRMB7zK2X88dGuCdDAOGytzW4+ypXw2KWnps+fmYglwwKpuLmzTaTW3FuLfnRnn+Xz/6+/&#10;/s+xbD5ZKq97PCa7pcltZ5lKT4/tqQvHisU8KN4P3ntXJhOfPH7MbLKubuzwMdD76GBEEE7mW7sH&#10;1jd3ZTIpimHDQ0PRULlG0MBcsFrswUg1liEfze/dfLjkTyb/8ac//tnb7xQIss7Q2UzKajG9+MIz&#10;vb3doKA+/eTzv/2bvy8TpMlpczY36Qz6tua25YVVtUL94fsfPL51o9Wib7GpxGKKbpTvPb7/9tsf&#10;3bwz/2B+69bDRR4mANhbzKUZAudB3OEjxwbHpmaXtzZ3vfFEZnZ2xmpUT4/0Hj80jJJ1qFJ7dOMx&#10;R1Aw3dhZ35TKFCqtprmlLRoK4+WiSiGt18HWCYOxuMcf2/NnOEzVMXwoUyFCsSQHwUqt7LU3XsSr&#10;JGjdDSolaLdmZ+deeeXlsyePnDo2vbt7ML+wmS5D2QrD8qVVitfU2ZbIZrfWtzVyOWgmgekTCSaP&#10;TpwY7O2OhPKpZEaj17U02eRyHlmOyiSQRKl8+5O5L+5uzmxm//P/+OwX79z6xc/fjoCR8Z6HqhIW&#10;p0MkVxhNhvbWlsFu68RY1/MvHzl5YRwmq2ShUGg0GkKhGBVIWlo6jkwdHRsa7mjrNBvA7ZtwnP7k&#10;y4ceb25tZfv2zVsfvfvewuxDPg+v4PFalfzJv15ZmJ0bGx35/POP5p7cDwV3r175+K//+v/c2V4+&#10;eXZErhD+9Me/yadq9Sq0u+NXKnUikRQvVCQCrMXlNBv13b09Zqvlj/7oR3/6J3/S2925tbn+0Ucf&#10;lYsljA8lI8FEJLw4M5fPpjvamlubgdTj/IGw1x/OF8uP55fS+RILIRzHTk4estksAgGK4+TOtidf&#10;yoOBy1D/wFDf0OihCY3OFEukpXIlYB2gvhEMhWEYguBGg8eybL1G0zSQNBCCCBimAYFf8CGrSeew&#10;GWQyCYZhlUoVBEeAgh8xFOWLpMJEMoETOPgZ7EpnV7tapeLBvHK5vL29HQ6HLRZLtV7L5gsKlVIo&#10;FkViiZW17XKFtNlsSoUCRK27u/N3v/sdiGMG+noB05BEBVyIY6hsKqnWaOx2e09PN1jQ2vq61WwJ&#10;+gIoivQODdMwjAPBDlQaH6NoSICJQP+TS2e829vlZEImgLVyqctuHurrbnHZHRZzk9PV2do0NtzX&#10;2eYGnV8+m9ze3gQdAszngXukGYrPcRKRUCD4bddB1mv5XLFUrCTT2TJeLeF4qZAXoEiTy8mDGyxd&#10;F2PIN175Gp/XKFfytVpVJlXotKZUNleq1BLZUr6Aa9RKpMG1OF06tbGjfWB8/DjEQ2s1soLjuVz6&#10;zp27W1tbmxtbsXgqmy8SJO0BEiNVjsWrqQzrbpl48zv/SaZqxWsSo71NbbJeu3dn1+s1W/R1EjJo&#10;DSDXM3kylcmcf3qiua2VIEgEFdQ4MltIG80WHMghhsuk0iRREmIox6KZdGlr66BvoHdybDyfzelU&#10;BpVCAbapta1VrdFazA6O5eFlosXdwtWpYj4dCvn7BgdwslLEy2WioNUoLGZ9R1sT6Og4COvrx1A+&#10;r06UEbiBITxAvXweZjHaS0UiX66kcgWJTCVXqcGO0DTn2fPNPlm8dev+/MKuRCJVK+WFfB40imqt&#10;uoHAuVKRpmr5bNGg1YGDrFUFKEYU600ut9loXFpaSabzKpVOIVHBMALqUa7UqjSmGlnf2d3OZBLu&#10;JgNO5EXChs1umFt4WKcqZbwkFUtjkWSpVNGoFVKJEiRzIV+QyCWd3e2YiEfRNbFIUCWKfT3NDquN&#10;ZRvReIyPCRC+IJct7u3s4WXcZbFMDPfi+Xi9kk/HkmMjh08cOdPi7rZZOtraD0Xjxa3dqLOpy2Rt&#10;lio1127M3ry9YrZ2IiIVx5OarR3lKgoLVUKJWizXuJvaJg8f7e8dMRvdLIvEEgG1RgTulKXhVKIc&#10;jecDvjDCx2RShUlvpqlqf3/bc5fO9fd1gI6aJAnw3WjSnDo2bjMrIKbqdIiEItDdSMQKCcUSgLBE&#10;YnRwqBURQ/3jrc0DDrNLozHJM4VUW0sTH+IXcsXx8XEMQ27cuHb9+g2jzrg0t1HJg04VKxdgCJJF&#10;skWN1Xb/yZNEJg3zIZ1GXavWNRo9UQM5X7I53BaHE0EBJuSLpSRZK1Fs7cHDe8VisVSsANP65q17&#10;uUzJoDd0dDcR9RLD4QJhA6+mWa7a4Hhqpb6p1S0QI6VKEYIhhUohkclS2YzPH9ab3aUSs7cfMtvs&#10;XV09drtbo7VlshWBQKBQykCJJeJRBOXZ7CaiXIpGQtUqodMatGpNOV8CPZ5AIJJKZclkLhZN5fMl&#10;vEwUCyWzyQ7DqM+/39RmZWgG1OLGpj8UKhDVhlKtA1+RWCaeKEKcmGN5OqPJ5rThRIXl6HQ6qZCL&#10;9ToVCHggGKjVanWS0ij1QhirlwkZhmkVQoJIkWSl5bdzjKrZaKjiZY4l//TPX/v+D18am3IfPjJh&#10;t1j3dvYRmNeA6HgqIpSI+CgrlWHpQtQfK7d1t65v7ZTLxXOnjtZKJZVMurq8lEun7t27//jR7c31&#10;xWNHJoGFduapC5PHj2tNOoGE19HlEMsE2ULGZNBNTI5duPSMNwzulnjh5TdefeUbjUajVC/Nbczp&#10;nebxE5ORbCRXzfpD3rWN9eX17XuPZjfWNzPJeMDvBzjAY5hYMHzj2s2tzR0IxYQSSSaTYVjGaDQD&#10;Ul9ZXb9w6cLU5DhYUj6Vokm8v7cnm4x+8O6vb1+/fOPKF3u72zWC0Gs0vAbX291RyqVgHmuz6NRA&#10;sNarMMJ3uJoOn3mqq6efJNivLt/ZXD/Y2fb+5lfvm63273z3+z0D/elcgWrAZJ3FEPTJ45lUPL2/&#10;v58rlEamphqYwOZqPXXmwtSRUx09U8kCt74TKgAUTea3tnZL+YxcJmpxOhPRxNzMXCGTnnl8LxDw&#10;VAppHkQxDAlUcqFc2D7Y0hjVx04cBQ6o3W5f29mM5xPxVPSLrz67e+/6wtJDjQYVCVm1Sjg7++jd&#10;dz9+953PNza9s/PrT+YXltdW55Z3bt+bffJkI5tJtDebNSrZM8+f/NEffHtsfPLI0VMnz5558eWX&#10;//P/9d8uvfg1qc7UPjBscjdlK/ja1u4Xl69dv3m/UKkqVEqRVHTn7u18Id8zMJzKla9cvbW0svHV&#10;ldtFnMak+hzOVlhhkWiUy1WpRC6WibR6TWdXK+Db3b1dRIAenjry6QcfV/DS4spCOBYFA9tqnWpr&#10;7ZbK1UBRfe0b3+geGpHpDOdeePHQkROQQP7ad/7of/6vfz9//imtWplJRdKpmBDFnHZrLpPwBzyl&#10;Qk4kEg8NjdhsTqvVPjY2ZrNKx0cNHV19jqbWtq5esk5Foonr12ZCoVB3V4fVoNNqpHqd7LPProXD&#10;Wz/84TM1siCVYS9+7bmf/fx/P/fcyURs51c//cfF2ZlajXA2mVpbm4Eb8dOf/nuz293b0fnSCy+O&#10;DA6jMNTU5P7h9390bPpwMZ/Dg0FLe5vGZOp76umh8ekGgrW2tzW7XQjMkHh+ZKQfYJfPu+nb2/jy&#10;8qcrKytfXr6xvePNl8ogmLfv3iep+uTk5OnTpzt7OgJhfyIWAQP/YrGoUsi2N9c+++QjlA8hCK+p&#10;rfPJ4pJYIrLajFStXCMrAhRpbnJ097qPnRiv1kp37tz84so1RCgSyySXLl0CXL+2ttLV0y0Ui7Q6&#10;gy8YIBno0KT7j/78P/zyrXcWV7aS6eLSUrhSLrY1N8EcHfLvDPS2bC4tMTXi5JEJmiyz9WokHFhe&#10;3STr9O7WNkADEIEHd+9tbW2ClJ55smCzuvUaCcaDBTCPqZF6rbipqWnTkzE5bWKlHGdpmUEfzRfE&#10;ckUgFNzx7N64cUOukpdw3OV2+gP7P/nlO2vbm2qtPhAI3b/3kMAJolzdXFmzGEyjA/2vvPiCTCR0&#10;OG2pVIKokahIHEkUKEig0JlSmQKB4wIB/8bVr5aXF/OFnNVhr1EczTZ4PJ5BrzVo1NVCAUiQztb2&#10;b7z43MVzZx1Wh88bKhNkNBHf9WxnsomtjdXPP/8EJwmZStPc1tXgYywfBcJSJJG6Wztu3H2iNjqe&#10;zK+LZZpIMnP3/mPAsNlUPpeBPnjnbSnGV0olDntTT9+h9t7eSp3b3vHUaIpludGR0WIm/cHbH8Xj&#10;yeeee6W5qRNqYKVKbfxwH8hqs9OtM5spitKo5YVcRiHXfP8Hb3b2TjZ3jXf2ddcYSCyVd3V1uUA2&#10;283pWFgmQtRKuRVMeVRKspBLhPbTMR8AfyDZMYwvEAukdZzybu0DqOVR7FD3mFrhzGQ5msaOnzr8&#10;wx++dvHpM1MjIyfGj7Tb3RoFd/7c9LvvXwlFoKGBwfu3r66v+YH6JKtFuQydHBs5cfQUBis21gIa&#10;rYMgYZ5QxZcoVGYD2F6ZUOS2WHpaXR0tDqfLQRD1uZn12Zn1z768+9b7N3MFgmOhYqEYCYU4CJHJ&#10;FZVSUSYWEYXS1PChGg5M0DrXwHY8mYdzXrwGwQ1IwOeB+cXk1IjRbCrg5eWN7Wt37318+bP3P/no&#10;xt07VapONzi8TlIcwxdifJgP+JIPw1WiyjAMyGzwFIbBaWAw4uLzEY6hUQRyOexGvVoo4NN0vdHg&#10;UAQF76z/fwf4mSJrRqNRKBLSNJ1KpxkGoKQa4fPBKLNO1xQqJcNx0Xg6GktnskVwHZujiYV4YpkU&#10;nCqRSOzv/fa4c/v25cuXEQThI/xGo6FSq0ViAajJapUIBgItTlclk/N59oB8NzscK9vbB8EgJpYB&#10;+c5wDaJMMCQNhgUSBMkkY8sLs5HwXioRLhWzmXQSLxXxSqFSzsbjPt/+asC7sefdTmTjgVhIIBMq&#10;dQqOxSVITYVStVwsFtgDyFKvFygyCzdA8MtClEEbVIOs0HihmErwYVarVbvsDqfFIZcpWVAXfBgR&#10;C6PJdKVazxfpaCRrVuscWo2Ahbua21984RWg5bBiAAAQAElEQVSFSkOzbLVeTSRjtVqtp6fbYDCx&#10;LFQqVSKRSCgWvf3o8UEkRvLgXV/U44nSlOLEie+99Mr/UarL784ty1USnY7PVhPnT7SgfP76Zrpv&#10;uCuSKpSpkhT8ymBJpoo4wbAcQpD1ao2qVuooLLCaHEFfjA8J4gly/4AFhphUKFLK5JhQzsGo2qiA&#10;hXWhCJLIUA5mTFZTrUrIxVKFRAOxKCqQiGTyBgJZrLqmZptCJlKr1TTH0g326IkjOp24XAp5PAt8&#10;jBaKEJlMxIfp5ZVZsUrYN9xfSNeEkEqIioDfIJOrWR4yNnW4t7+DpjgBJrPbWhocv1QqwXyOYvAS&#10;kRMIoSpVWVxb4kCZsfjQoLtUzs3OPwFWLsh8EC6uwWm1esBANMsHWLC1tSEScnI532CWICKSRvFs&#10;KdzT6xzqb7ebtLlElsLpdCpXI4F6K9TqLEHT6ULuIORxt7hTqaJGY25tbjUbf/sXe+l02mx3Qajs&#10;1t3FcLisVNpq1UYqlbp3/34gED7wBLdX9nVyczZJCAXqRzMrn3w+/8kXi7EkmS+RiEhKQ1KjrQsT&#10;6rM5QqU2GM22UpnyehOPZtb2AvFyldZYbK7WZpVOzwC9yBMBZOzocPZ2t2tU2kKlZrM3tbe5Y5Fo&#10;PFrOpGt2o0MlldJkNZuO6S3aSD7945//hoWEnp0Dm94EwMFi1uwGfAdhv1AKOhA8EPDW6mVYWHr+&#10;1YG2/tadwH68GJ86NTkw3Gl32fy+2OLCJpA7tUrFqJE3242VbKG/azBbrM0t7lQBBDXEC0srArl0&#10;JxzejySKpVoNZ2LRRCaTMZtBtK2BYEyr1CvFWItDjSA5PlaxWi0T49Oba1vLiysuW2tf93ChUIEg&#10;KJkO5UthvJqu1pMd3XqDWQDxqHgiHgrGc7lcc4udYgmJXBEMJykaVmkMUrmSakBdfSMYKkqlozhR&#10;jEXj5TLe0tqEYdja6i6AoKYWU4NX0WhlCB8t5imWEnu2k1WCl8nkKpVSg+MpFKpGg1cslkiiUshl&#10;8/mSVqsaPtRus+u0Wk0yUapVYbqGZVLEzKPFarWCYRDUQLKZsvfAXyzma3Uc4jESKWoxa8ViAYqi&#10;4VBUIBC2t7YKUEwlVDSZXM0ml1YiF0CcUioSyDAehpIkrtNoGiyH8biDg+UGrzx+5BBfILxxdX59&#10;Ma6VdQb38GtXtwt5TigAd4nYXAJnE7S+t9fgQWfPnGJrtGc7GvDHc9nK9TsrsBhyttjmn9z37npU&#10;BkdDoM5TyKlvvA7B1UhsF5x57PC41Wr2+Q7ESqne2eTsGP3i2kwskcYEHCatNQTFVNGv0IrMNq3N&#10;adzcW0uXc2WaxxPIQS1XyvlUIlmvseFIfns7+Hh26b3PvppZ2c1WmPuPZjw7W1evXl1YXHw4OxNP&#10;xvr6unQa2dUrn4KYgEbr1OnTzz1zsaujxWzUoXyIqpM0RaYS8fmZB2ijNtbf9vyzJ2029YOZ2/7o&#10;b/d4/vFsIpJWyzR//Id/USxR256Y3dFx9sxFoUT58ReXwZAREIVULDnY3ElGEnNzC1WKdbR35Kvs&#10;4o53L5yb34r8+zvXf/bWFY+vFEpT/z+S3QJMkiNJEw2mZGYoZq5qZla3mDWakUYaXJ5luL19h29v&#10;75ZuaXiHR8zQzFDd1cXMWcnMGRkZ/Fz7Qqn8oqIiPNzNzf7/N7Pq9z65fefB8vJmdHx6eiuys7ET&#10;YWh6396R9javzw0IWwuJxfjWfDWzoSca/oAFwuDPb1z7n//wd5euXC6V0129rp5+TyK9STHQ/qOj&#10;Hb2+XHk7x4a3opv7jhwyW03+oN9ub40kG3VJMLqsHcOduw7v3nNw4C///D/9xZ//8ddffanV75bY&#10;KthlCFa0BrzWyI8/HH/r7fc1OsvV67f/9Xvfm56e/OH33px9uBwN59966/yd8bk6j2aKjUSW+/zy&#10;uMfXubC09es3PzFYLM986SvDBw6XITpclDJ1LFUUf/TTX7359rsTU5P/97v/arBaunu7EAQPhzOf&#10;f3pFViRBrAkyZ3PZzpw9/dzzzxwYG9090APVCxY9Ek2GvvfD7/3rP/3zD/71+z/47o/e+OVb77zx&#10;3vzsLM/VA16PIsiXP71PIiLSqLjMxm999XW2xv361+8wFCZzpcNj3c89dnptZXtxJbqTzi6uri3O&#10;RV544uDvfvNlHS7EI2srixM+n+7P/+LZp547FgwaH3/0sMeuLZcy29tTHS3ot18/uH/YuWfQaTdR&#10;Rw4dUBWUos1tzT1BXwuIPiBw+1uDpw8MugympZmFQoEt5ytr09P1nS0GyIRKVesOWh3BWl3Yu3ev&#10;1WIAQe3yWFoCrmaXbbArqGNkjIJu3E39/XdvfHh5YjNRAT/vRBKCKOzePTa4qw8hVVHhGB2jQIiK&#10;AA1pWV1c/8mPfhKLRO/fe2B3eK7duRdobfG4HAf2jH3zKy+Dzv2+PYOtHT5FlpPp/IGTZzpB/fnQ&#10;IyyHdfftbWkf3FmPdbZ06iidKkhNDujrX37urV+/df3WdiRaXlqM7R32psIhFFYLuZxZq8cVxWnR&#10;KCxvZKCzR/d2NLn2jg6DkLx69croYF8uGqKUugaVYUUen4gmksLGVtRltR/dt99hMVK4/KUXzt66&#10;cbu5BTKaCdANILT6JMAsnhcRRGe26Q0mk83+4598FE8ldEby67/16snH9hvs1p//8sLK8pYvEAw2&#10;BUmS7GzrOv/p5f/7jz+YvD9vN3qSkfRrr37l0LED69ur8yup6fnl9z6+Gs9Xuwf67j54oNEyg72d&#10;DCrhsMhJjWKt4nQ5xYbY3NLS2dENRiNxJBHfnJuduHT9hgDjkWhSq9Vmc8lKNQeqKx2tbduRVKEi&#10;qCilNxoK5RyEitubG6lU3uhpffv8+ORiKpxq/PF//u/7jp1iefil5778yguH/Vbje7/88OGdO5KC&#10;5KpsMlsVJBUnEYfN0BR0zU7eBxl4T2fr5kbkZz99W1UpcEOyJFy5P3dvfmU1mg6nKx98fI0gdQ6L&#10;K7qdvHNtfLBvuF5jd48OPPvkmcOHDyqKsm//rl2DXc+dO2oi1Xff/OzuzVsdft8Tx48fHdrtovRI&#10;tVpNJJOVSqVR52icNuqMNqMZVhSL0XbyxLnR0T0kSeo1qCpVzAbSYdVXckmJLft8nkq15Pa4Dh+2&#10;jY702m3MK68cefLZI6fODeiNrNkGX7328fnPrmSz+YsX5hZXVicmpz45f+3T8xfW1ldB4jU3O18u&#10;FwFhXL548e6te3dvP7h9+0EuV9+1eywYaPP4AxCCglomQVAdHV02mw0kHJ3NzYokrq1tkrR2YGDA&#10;5zWBqIIgRBCk7e3tN976+OH0jC8Q+Mqrr37t2189c/YEILOGKIAGZb5YBClgoOkLh6DAQVMEQSAo&#10;AuQRYC+gmBUZWAlIJhVIaFiVEUjCUdhs1OIoIvENjuNQHOdFocaxkqqARwRBQFHsi0EQFMgsgNHg&#10;QZbl3G4fuKgiaLnKgiKrzeEymi1Vtr6xBYpHcQiCCoXC+sZGsVi8ce16OBy+cvVqe1ubzmggSVKj&#10;1eIYZrVaERgOhXZwFHMYzDsb26CANLZ7b75YXl7ZAFlpleXAyAqMMFo9sB7YaQSCNRqqXq+Gw8Cu&#10;GyuLC+GdnWQqBYhqfW1xYX6qWAC0h+j0Gg0AAoUvFNLZZJhni/Vqga1kxEYFkhpgySLPwpAEziGB&#10;kzgOlhRZFDOpdL6QbbD84txSMV+kSKZa4bU6y7d/6w/NNg+AaZ3R5HC5QS7Oc0J3dy8C08dPPOZx&#10;NEkKrNHpw7Ho9s5Ovc7ZLNb+3r7WpuaWYIvP98XmKghaE8VoMlVmGzqDo1QC5rFarN19w6dtzl4U&#10;NR3Yc+zYwSMem6OQzTcFDZlMxus1JlNRmsYVWYUU1GV3AbtVWZB1s1yDUyQZKBuSoMuVOsDKoB/v&#10;bO8A7kfTOhjCbQ775s62zqSrcfXV9U0MJUwmo96oa+tshSHF5XIYDQZFVggSYhsVmkQ621shFTGZ&#10;HSqCRRNRDY0zNFIqZIHv1NgKyPquXb0BXAlga6laa3AQWxYlSc1ms9U6u7q1cw2og/GVYrGmgnk6&#10;/KKowjCKITgoe2AYgaEojhCCJGXyxV1jYwaDYTO0UyjVFQUHS6izjXK5XK/XEomkVqfzBvyKzIP6&#10;qNdpkcSq023CCZHWIaQWY3TAGRGgyexOB6jvFkos8AeDTo9jGPBJGIElUSyWFFCGBGl9KhG/ev26&#10;2W4DxdcGL7Z1dXOiatBbb999wPLS0ur6zOxyOl0iaMutu7PTc5sXLt9a29xESYgXiVKJhBXznVsL&#10;C0uRUDi3EUpwDRjkCUAkCZxaKUsNAcnnOZwyCiIci6eXN7bT+Wo8UbTbA7v3HMVRol6tWU2WWCxW&#10;59hwaKvekIAjFcqly5cubaxv0bQ2HI22trcBfRMKpa1m/9Zm3Odt8geDDped0dEIKvX0tejNumIl&#10;qzchDo9pIxQef7gwMbX+4OEMghE0zYBIR1TIbDCOj483Gg2z0SRLKkNrAIbIEKTVGKYm50qlCt8Q&#10;M+kizRiNZieGM8Aj9+wbtjv1Al9qafaD0l0mXVJl0mZ1Bf3BeHj77q2rbodpsL97ezO0vRXh6rwC&#10;oLCWOnRk+Dd/67XHnzjjC1hQXKJp3YPx+empRRyjnS6H2+sAQtagt1mN3kS8cP3GrZ1QaHlhbns7&#10;RGIUGIRiDCStA/6pochgkyPY7BElbmNzOZkO1Rtlo9GyvR3l6iLwH3APW6lvrkeioTAAne6u7ngi&#10;Ho8nk4lUtVpXFbhcrlKUBnhOV2dfOl3weoMYRoKtCQSCkEqw1UajIVgtlmKhzNXr6WQStBo6u3sF&#10;UcZwgmG0Wzs7KIIRKO11NZ0+cYatljvammgKMepwUShrtVQoEh4e2Yvhekglt9Z3Pvv0C4ptbuk1&#10;mQITD7ZDWyyKakB6UCrWcrlMZ7fr27/9aFe3FcWg27dv+ALB/Yf3v/DSK52dAL91nd2+2fn7tXLh&#10;9s1PAQrBDC7JjU/f+hVBo61twbW1RUWRHE7bnl27r1y+CigJ+Ek0Ecco5U//8vd24mukTn38yVPF&#10;UmJ+8aHVaTx8ZPfxE4dffvX1QLB9aGC4q6NThVFOlMoc72oKDu7evffY8Qwr/OzdDz789LOl5VUA&#10;U7lCHnB2JBK5e/tm0O92O21vv/nG/MI8aIzwAmc1m112R7mUlwVhe2MtEYt0dbSDPPP+/Xvz8zOi&#10;2IAxiNbSH334ydzCSjpbRXDd9PxaW8+wr7n35Lln1jcjn3/0ecDr62hr19OMzDY2lte21reisRRO&#10;6Xv7hmcXZgD4P5zdIfXo7gND2UItkYytrm9Ozs6FwpFwJLawsvrWex/evHX3s8sXH0yOu9xWkkLd&#10;HtvxEwcEodrVGWxt9+uNVkFBtUYLipMwpoJwP3RwuKPNPdjb/NSTJzo7/fHE+umz+//LX/3J+++v&#10;Aj8xWXSbWxFJFvbtGe7s7Tx28tgrr33lxJnTe/YeGo5LWwAAEABJREFUSGVy84ur8US6WCy//fbb&#10;da4iipVkcg1DG4ARAH1fv3rZZNAcP7b/8SfOHjg0JoP3QVilyt+8N3t3cinQ1pstN9I5bnJ2ZWZm&#10;ubWlCUUJgI0ko3G5vTqjnRXgaKIgq3hbe8+1G7dCkcTN23dIkrRazV6n79FHn5yanAWMtu/Afn9z&#10;k9XuGb/38N9/9EMKQ91m7dH9u/7yL/6svaU1tLGJKsjy3NLE+MMf/fDTy5eu3bx5s5DLpVPpr3zl&#10;8aefeNJhsxRyuffee+/27VmzicwnYkf2jewe6DLReL1SKebyy8vLh48d/ou//GZTi29hfjK0sezz&#10;WRWZW1mZtlhwDAdFwo1YfB5FWL0OU2TWoldT4bnmgPHP/uS3n37qbFd7B6CX8FYSlrHVpVVFlG9e&#10;uVzJ5rpbWjtbO2CYeOfdD//r//ybn//q13/913/97z/80a9/+MPxKzcQlDSZHalkJuj3201Gp83W&#10;19/dCkwEq+1BT0er/8jRlhdeOrpr36Hb9yampucnp2Y+u3hpMxzOF0vHj5/U6XSCKIAQ2NzcTMbi&#10;u4aHHSaD22IBftXb29vW2yugCJClLW2tXr+vo6PDYDGtrm74g606k3VuYWlxaeXSxesMTrc2t3ns&#10;7oMHDwC3PHr4oFFLPP348bWl2dnZtc42R3tb07HDYwcOHpiamhro68NgFEcJHCcAWfs8xoH+AYA0&#10;CIQMDw781Z//mSorkXjCHwwoqkyRKLDMsUMtqgzZLRaPx/X5ZzfqtS+gA0iLg/uCzz19dm5uDrDe&#10;9NT84YOHaZJ6843LTofj4KFDLrfz8Sf2uxyWTDrq9zqbAh6/1/2tbz0PFvvv//7h/ftzkIql0rlY&#10;Mu3zN9+6M2HQWwqJ1Hf/708RhfvmN77853/68oH9o3ariSTxmdkHLo9eFMpsJXPi6IFyIen3WbO5&#10;JI6jW9trvFB1us3NzcGp2anRsaHOzva5+RUUo7R6vVajaWtuOnXyyJnTxwf6O11O0ycfvXfp4nm3&#10;0/NVIGQPHW4Otni9/t27D7V1DelN3qXVyPJaJJkpJXPVdL5k1BsO7z/4Z3/6m/5A041bNwFEe32B&#10;Sq3hcPrAbLdDCV6GeRmqcBwojsQT+Xfe/4CXFIvdFk9CTm8glS1euDgxOnZgbTW0trZ94uiJk8dP&#10;EBgKYg3D5AZfWVlevHr54meffHTr5tV0cttsIE8e637k1KFMbGv6/u16uaCjNQjIhVRFgWClUik1&#10;eDYWi7B11my2Xb1x/e///m8++/jt+ambbDYa3ZhPJrYYjTrQ7zWbiWS6uLYeNuihl148sbMzCwLA&#10;49eU2GVOmbP58owp09zBtLRrQaWkb9BqNupIAuludVnNoOQsixBssDm3oqAYkfU4PbtGh8f2jAaB&#10;gT0BPWXQanVeXyBeqGzHQRcszPO8RkNVq+V9+3fthHcAtXt9TdVavquzub090NzczHK8yer2+QL1&#10;ury4sjw+Mb61se1xeb70wsuvfvkrRw4eqtdqgAnKxZJeqyMwDNTIOY6TJJmiaIqiIAgSJRGGYVUW&#10;VRnUSmQNTXZ1tLqcFnCiKIokSxiGgXvBPQpwU5sThIGkyuAix9WBiNdoNAyjsVgsBDhwqsFJGsYA&#10;nA/H8cmpqUhkp6e3o72jBTzOsiwKoV63F2jKg3v2dba1t7W1q6oqipLJYsYpkqQpCEVIkiBxlK9U&#10;1hfmSZoZ2r0vHMsoEFatsiDZQCmcEwWUIhQU7h8eIjU0r8gaA1ic7ouheJB1YBRO4AiGwKiGooEu&#10;RCAYQyAckk06Bpd5t1m7a7Cnq6dNY9RWq1VJaPA8J8uKLIqIrJIqjggqAhMUrStVazStB1bZWN2a&#10;n1s8dPCYrIABA9UqKookywo0mDDoTEPCRjicKtR7hg+6/X0r6ztsTQKqIpsrBPxARqAgJoFogFS5&#10;rb11cGTY6faiOAUyLlmFFRUO7STTqWI8nK5VVLOp+ytf+k8Hdn+JKxmFsmZ+cg1SIB1NCmytXi6B&#10;ZCafTqcSUYOWEljO+MWiGRUScAzCMHV5dXl5Yz0aT5kt5q4O787mQjKeoRlTHXhApXB43x4a15TL&#10;ElcH9tA2eLjE17LVjAyz2Xx4bmHS7rBSFAHDSHd399rG1kcfX11di0LwfxTLYdRitFIERWCk1+n1&#10;+5uzmbJO7/B6gpKgcjXO4XAROHUHMM/U1Op6ePxeiSIxAOypVPbBg4cWsw0odVEA/oWFI6lcRq7X&#10;ZIEVejo6Syy7uB4Kx+vhaKWQ5xQB1Wu1ZrORINBiBUjxcjqXIClY5KuwzFt1OkSsmw00cOR0IbUe&#10;C+scVkJPwBQgR4XQAANDkCg6LGZUgWQOCm/HDu7vam7yOKwWm9OVLhWX1jei0XC5lN2JrdndOlJH&#10;BVpaA50dVl9QxrXpspTnkJsPVxIlriKqp86dGRzs11D2bEz95U+upeJqINh16ty5vsFRBAcCxhjd&#10;SkACfGD3XrvNPTS8b2V5Z3szlYgXEZhAMJzSWOIJ9dKFuY8/vry8tKCKHIVBbKVa5wWQVSaz8Vw5&#10;J2FwNJ1L52oUpaUwBpbUSCgpq3paF7x6a47WAfmrhxS1UkwShKgglYMn9nT0ds7OLU08XBIaRK0G&#10;xeOVckUG9HD0yF6gbBAUKZYr8XQmX6vlqpUKV29tbzp8eD/oWjhd9qGBPoXjSRHXogazxSvjmNlh&#10;mF8eV5SC1QIL9aQiiYmMvBlSlheqn31wB5LZ40d7z57e7XUZvV5vnW0gOMboCZMdpNrKr9/41cbG&#10;uiDyBM5cvjhRyqt6rRPHGdAHFxt8KV8KrcXiG8VirFEpcnabhUCVWj6TTWWdVq/X15IrsoV8lSAx&#10;swmzOZhIJILjBOCh5144VyqlE8lIoZISlToEQaqqBHxW0OpxOMzTXyhIxaQ3Wc02DKHD24VaBVYV&#10;VFEkWkMhoFMmfvHI1maMxE16nZnnJUlS5+ZWl5c25+dXcBQBeXi1ysYSuUQsxzWkXLW6tLkRTRZX&#10;13Yu3rzc3tOCMWidy+sZUYPV+ge7WF6IJMso6TZqOibuRs4ce6lcFA8dOTy/tpzI8oWybLVYZUUE&#10;2NjZ2ZFI7cAo7zIaNBhUbwhvffDBzfHJt977QFQahw8O7xvrcVuJ114+fPxIV726vjr5eS66oMWF&#10;kZEhmMQSyQTYo96egQN7D+wb2fXw5t03fvHvGo2cyC3lq9vNQddQf182EyNJ5fSJIxSpZLOhX/3y&#10;B/ls0qDTf/LBxx99+Nn5K1cSpdz5O5evTd4VSTRTrXXv3vvUK6+dfe452mLRWS3RZArY+frVa3dv&#10;327UOa/bbbNYwqGdyxcugsQPbFwqnWYYzezc7MLCQnd3F4xiCkIZrV6N1qIzWNqa29w2Rz6VuXrp&#10;6qeXb20mCokCK0BkoSY+nF1jG8ruXXtMpG794Wx4fmnx4eT25va9+5PNnQOjew/duXFTqReefrL/&#10;6BFIVpZb26Df+tbB3g6D24ZDigJ04erKaq3OoySz5+D+17/92uGTh/Yd3nf60bMOj/ulV77y8le/&#10;3N7T2dzW29S2h2sYVpfDXJ2zeaxzS1N6Bk+Hdk4eOvSd3/gNh91os2q72/2pWDjgh65dvfvqy098&#10;5/eeUpSSJJWeeuzME+dOri7OPbh/7/qt2+ev3L49vjC9HC3U5Ze++kq1lrXbSIYUuUoCVaqtAV05&#10;m3npmUdbAza3y4JpGL3VgTNUTRTrMM2j+jInCbI6ObNUqgoQSlYqNRRWP//4g3d+9bNMLCSxLCwp&#10;oghZ7N5CpbYVjvUP7hJF9eH4/QuffLy6uhKJJjV6e2vH0N7DJwKtHd/9wc++/6OfHTtxKpNK8tUK&#10;oC2PwTTW2//NL3+VQdEnH33yDKjGnRxqbmpPJjJOp+dLX3qxf6hPQUBAmmPAEUXh+PHO0ZF2SKlu&#10;ry4V04kLn3w42N3y0vNP/ObXXxsbGS1zjU+v3bg/NduQebZRpTSow26ngZOklmm6IKlxXMMdPXEY&#10;6A1U+aKqp9NpS+VyV3t3eDOSz7GLs2uXPr7wyx/9bOLuQ5/Tm47Fb14B3Yh7Nk+grW+IsthRs30j&#10;nv3oswtvvPH2jRvXvv6N13/w/R/fvj1+98btXDJNoZinuc0bbLVZXUKp5tLQwz1+n4uKR9ZsVmNP&#10;T9fy2nquwj1cWF9bizf529sCbeV0zmGzDfb2WPWMSYM28mm1Vp66d3dtZYUy6Ba2t7dSWUegrcTL&#10;JV6VeMKgd6VztRorDPcPBF0uuNGIbaytTN2VuLyqNLYja7HE+lPPnNGbmdmF6UYDwlHolVee6+1r&#10;f7i4vBHNNAS1r28oEOzIF7hErmj2+N/+5KKA0naXNx6Nkxh67Nixf/vxL2e3YjCtkRGFJJQ9Ix1+&#10;O5QIr65tLTZ1mkCFRatlgJoZHRjDEe38dGx2Yvvwrv0bk4sbU3OH93RlUmmGwkxawmXXzkxON2ql&#10;RrmiQfAmN6gA20+cOPLqy494PY4f/Pu7dycXWns6BUT0tTbPzs+NDfU/9ciIS08lNhcUNn14T1+T&#10;1zjUEzi4f+DR0/tPHt8l8WWGhIb6Ojqb7K99+UmjieElFoaqLJtcXltAcRzB0P6h4UwmffXa9ds3&#10;b7779juR7a3o9jYouhuN5FCX94XHj9qAjkOJdCga3Qz73X4drQ9vhQIOF3C8QKD10uc33nv/8weL&#10;qyqjo7S6pfX18zduA4363HPPPPPU4yaDAQi/e/fmLl55EEtwsRS/Gsm4gs379oyODbUeOrzH47YM&#10;97V+7ZVDGoJSZeTxR4+BUk4mXZqbT/zjP/9zIh02m6hiIQ7hwuhY/9deffm5J58ChHjvXiEcDrW2&#10;OJqDxoCHMhvRUilx7c6t9fAmgqJAeUlGo5HWMBqdjqCphZVlBZVT+e3J+Wt1Ofv0s4/09gQlsbS5&#10;vTg5fTeVio2ODOk1BqNR89hjuxuN9Z2dGV5M3L9/UaNXbU68qdVYr8cLxTCKCaDVB0FIT+/gyePH&#10;Tp048ejpM48/+vgTjz7WA1y1o9PlchqNJr1eb7SYSZpidJpUNseJMisplMFw4OSps08/tXvPPm8g&#10;4G/yC5K8vh1u6RzYvf8IQZDFTNKq0zhMWq/bUefYYEsAdEay+dzK2vqN23eu37y7E42AbNXhcBw5&#10;cqStrQ3wXy6Xg1EUnBA4QZIkiiIyIDVZRmAEXAQJJYkhGKLoNKB93MoA9UySMAzKlpLZYq5Wq7Vq&#10;FTAox3E/+/nPZ2dmwLQhoG9hVK8zYigOBge/BeO47A6jXmvQaXAUNhv1zz7zVEdnOwyrIDFBUZSm&#10;GYqiwT0ut2tsZAQUQME4eqOBrbHgWTCdndBODShirpGO7GxtrAc7OlkJGn84m8uWMRVVeB4EBobA&#10;PM+pEITRJEYSDK3RaLVg8uCNJIUKYp2tlzEMRmEYwzBFViBI0VIUQ+BsueDzOLs628GV7RDw0Chf&#10;qxk1GqNBR1J4Q+BZjpcEQZEksSEKgpQrlKq1OpAFogyLElENPTUAABAASURBVNTW0f17f/AXdmdb&#10;Kl3t7h6DVAJkWSaT2WQ0OhyeSCTd1Nq7vhG5fuXW6tJ6OpUDINXT3dfT0wf0H6TKHFtdmJsBDYFI&#10;OGY12Y4cOuq0WzEclSUFQgjwfyKViycrtTrV1XX8wL7nMbI1kYbd7nazyaanNU0+P4BaCqdFUd3e&#10;jj68v1bNV3iuAezW0tIkSTJB0QByMYqenwsZtUZJUBjaRJH6ufm5XC7X0dEBbIARFEFrY7EETjAt&#10;rZ0Gk9kAyiFOp4ZhGg12YKDPabPXWEGvs+7avVenNWgoHZBluVxRUlRgTIHlYBXZXNtqiI1yrVRn&#10;ObPF0tIa2LN39Mq16w1JtTqcAwMdZ8+27D+4X5LxZKaysrYFwyCD0sEyymiNigzZ7QaKwPsH+jL5&#10;/MPJuXSmzFBGr7tZFODNrYwKDlkkcQxsZUOuVeoFh9PS29lGIgjPseB1YIR8sWSy2CpVLhKNGwxm&#10;EGK1Wg3kV16PVZEaFpNBlmXglg0AxoiUTIdBUYomSFmGtHpjMp01WoyxRGJqfpbja0aL7uKVq8U6&#10;L8IYSuuzZTZdrNYFmSAorUbHN2RIYXp79/b2HCzmBBxFN1eWVxdWdJRJS5k8jqDMw9FwVstYw5Hs&#10;3FxscX7d6wlazA6zxVkoNtbWsvfHV0GZsy5UHk7dKxWTK6vLekavN1huXL8X2krptU67vYltQJNT&#10;iwShaWnuMBrNZqtTRSlJJWfn1hqc1NzUDKGQ02M32/WFcgbUx4A3UqiWxgwYRHrdrbUKPzMzl0hG&#10;JifHDTrt3t17gk1+ksRrbHlmdqpQBPxn6epoBRg60NfR1hJ44fnnHDYHmANOUIVKBsVkHMeBkyMK&#10;BrxlenplYnr5/v35haVwS6sXxaUqm+voah7b1bt3/8D+g0NsvdDc3FQp10GKMjO9fPXKjanJeUTV&#10;eN2dHAuFtmKx+E6xmKnX6yhM3Lr2oFLk4ok4o6UhWNmze0hLo9uh9XA0DppVOr0ZrBfD0dDWWn9v&#10;t9/vOX7iWDi8XSjma7V6tcoWi2VJUm02G04QOo12KxyyWk3AIOAiqAKEQjFIoTbWIjStURQQ6Apo&#10;IDAMBl7E1sT11ci+vUfKpTpXF1AEM+gtGEoB3APIIEhfHC6Xi2XrDV402R1mqyWRTSuo2lB4UeJ7&#10;elpPn9p75NguQWHbOzs6OvtHRo72dh76vd/4f8oF+Ob1h598fsFosqxv7ugNdp3OAIaiNFqWbRSL&#10;+dXl+VI5o9ORPr/rzCOnUFJ5ML144+49lNLVagoNRIfRBHx8eno6m0ipDa6nveu998//8z//aGSs&#10;F6QVDyfvvfX2uzazE1GhS1c+aUhFjBZkmB3ZNdTW1hEKR2/fvQt2rbun1Rtw1zgoFt+emh6/fe/2&#10;6saKw2W32i37Dx9y+t1Gi57SUz/82Q+u3LwCGk1N7a0mq2l09+ijTzze0tYK4cSnFy//9JdvRJIp&#10;lqtHolECp2xOB0GR4UisVucOHj6KEdT65nY4mkQwSkUIQVC5mlCv1VubA+tr66VqRW8yKpIAyKVY&#10;rf39P/3r+NRcPFsCJFWq1C9fvpYv5PPl4r5DB8vl8n/5y/9y7fLN1qamo0cOfPObXwVFKJvN0t4a&#10;PHn08JH9+1569pEvP3fqf/zVf376iWcee/QJt9Pldri+8spLkipMTs28/+GnN2/flmCV0mnbuvv6&#10;+naZjY5IOKUo0MxM+sC+PTqCaPK4hvoGrl25mssVHn/86YfjM2yNf/qZZ8Z27/r48483N1c31lfb&#10;WoOD/f2ZRGZxZnpuanJ6eh7F6Z6+UZvdazHbV1ZX2tv8slxyuUmaEfhGwWzUojD04fvvAzmeTicA&#10;O+8/evi3vvN77Z3dOq3pww9ufPTRRzAMS0KDxHHAFtFY9otCDIzMz07fH787PT8pqfyevQNboYXL&#10;1z5sCKXZuUlBELxe79Zm6Ic//eTj85du3plxu1skXortxDKJ1BNnHwVtt1B4p87WF27d1FOohlAp&#10;EgUW3oxsNWSRk2WVwPccOKY3O6Kp1PnLV998871qsRrweXaP9u/bNeT3uUxGo9Pt1RpsA8MjJ04c&#10;1tFoKZt65+1f3bx/rW+069kXTz37wpn27kDvQJcvGMApMhhw1mpZt9vQ2e2Pxlc72gMff/oZpTUb&#10;zGbQloHAwrgGQ2rAnaIiFCvljVBkfSvaNzA0tncfwMmHc0s37j2scXJH9+ChYyeHh0ZBIHd2d4wO&#10;Dfb3tZstWkZHogSMg0RWFk1ut7+lFSyHIdB9o72tAfuBsaHo5ubdazdcduerX/t6sLU1ky99/4c/&#10;AT5jAvUbnZ6iiaHBnsG+7uOHDyVCoZuXL4309ysozJjMoOuyth2qcWKpzD6cmd/Y3Hn/gw/C4Z1K&#10;udhg66FQyOqwNxoNBEFLldrE5HQqmwaev7G51qjXWpt1B/aPrixOv/XGrxeX1khKv7S8ubYR8vpb&#10;Ga3BanPRGt3k1KqioATNVDhWkvixkWGw6u1IKpbKh8KxYr6QS6eamxwOu0GrIVEM2dzc9Pl8Zput&#10;ytaLxYrVTA4Pdna2dD12+txvfvO3vV7/zdu3Ll2+3tHZraqqzYK3t3ZGtsMmrR6R5du3Li8uTDW4&#10;0lBfZ3urLZUq3bpzJ18qYAQtSIrL4Rzq7j26f+9vf/3VvUOdlFIj5Orpw6Nj/c37dve67fqg35lO&#10;xrh6sZCNRkIrFrP+sXOPeLxOQeJtTrvD61YQPF+oOBzOoN/TP9A7NDwgymq5xP7jP/7rxMTd0aGu&#10;E0f3tje54+GNRCzic7vL5aqiqHNTE++8/evLF84jMNzSFDx14qSkqDPLyzMLyxqdwelygZpsk985&#10;0Nk+2AskbY/J7OwdOiihhtWdlNHuae3s2r1nF6xwqCqoSiMdCx/YNXrkwL6nHn308IFD3Z1dY8Oj&#10;j5za093dsrQ898EH75XKuZmpu1uhle/+yz/PTs+0tbd96xvHaJoEdABSnUI2qtfj3d3tLS3eXCGH&#10;2G0mwHMer9/h8sEEiWs1KomwSpEwl7787dMaJ7qaWHq4Mm71m/3Ndpav8goUDid0Gmyg12Oy1mR1&#10;HSDhkSPNZ88e6u8ZGL+9vL0eJwgceF2tLNSq0sJiZmlxC8i4aeBckwuTdx5EN7ejG2vZ+I7IlgEi&#10;gF7Dxx9+Go1GQ9FIPJckQKZb5xQc2QyHLt26d/H2nYfTE6VKeW51K1MWDDZvmZU6Wvr7Owf0hNri&#10;MZbyMRzns9mdUGgVRGzf0ChAN39bWzpf2NjeiqaTrR0dxVqFFwVQLZBVoA9hFENxHEdRtFwu4xhm&#10;MBiAFAawIEkNVeE9LofVYiJJEiOIKhBqMFDJPGBFIBAxDJdkyWyyWixWDMPA46Ht7UwmMz4+rtVq&#10;wZgEiaVTsXIpTVOIUc8EfC4Sx8wG4+kTJ/V6vd1ub2lp6e7u0ul0bI31eDw6rRaMhSAIkGlWqxVF&#10;0AbHApLm2NpPf/z9cqngB8JdRRCUyafLDrN57+CQUCyASUCyCMEKDANGxhGE0NJaFMO0WoYmwSVe&#10;VesEIdM0RhCYCkkAXiGZd9hMDEMlM+m7DybuTUznsgVchnrbW8FHrFbzmSwrSJwEPoIoywBhFVFF&#10;ESRXBHVgVcYIToSjiSJQomxdLhQaba09Q91jlSyniJCG0JYztdH+vXaLq5grmvQmvtqAVMwXaJEU&#10;iKApsLkg35NlDrhmOByTFdXrcLUG/AGPuzXotztsMAYrkAijUEPmt2LxTFGsy1Z32/EvfeN/1BUz&#10;rbMZDKZysbSxsjU7s1KsCAaLe9dgD4XSHieQaLTJYGU5cWpxBcFpYMtCCVDahsUcNGmtLouD0ZiP&#10;nT77w5//fHlj9cDhPa1tfo/Puba+VshUUEWr13sYDcAeM40R2USc4+qJeMnqCJAakpfqJKbVa2xa&#10;vdHhctmtFkWUSJjGMIKHK90DQVHiaRLfe6Dn3Q9/li2Vy5XGTijc1dk0urt9eXX617++vLKS8/qb&#10;nU43hlLVKlsul7RGLYQ0HB4TL9WyhWy5LsoqriFN6UQJ1NtaOn0YiaEYAmSoyaTpG2q2OjUIJBSy&#10;OYamAV9mc7VSVa1UYFjVWY32Wr6WiZUj6xmurrpdjmw2p9HQRTant2oA0/OSyDbqkiSAFi0iq26n&#10;U6vVub2ehfVNjDH5mztjiW2HQ/+X/+kvDh86qjGYH84tExTudTvi26FSptCoSquL27UaD7R+NJnt&#10;6up68vRxgmeDVnc9Vy0Xy1aLg2NVSSCXVmOReL67p4vAmdD69ubK+nvvfXT/wUytDpMavcHKkDoo&#10;2Glq6fZiCPTw4QxYcnPTQJtvqCOwy+XobmsZsFqcxUKpv3/IZLHEUhu5YjwWTTGUgefFmflZq8dF&#10;6jUkiUOKks1mVUmt1+qpWNbEGM06K0VpHjl3tq25yW6zJONxWBZ21lYO7Rk6dWj3uROHDu7ft7q8&#10;uLE6f/7Td5cXpnYiG9funo9mw5VKSeA5r8/pcDjeeeuzOsugsK9UgoLN3kNHBwb3tD3zpWMml8XX&#10;7McoulIvcULS38LozQJGyARq3lov4qhWEgiJ1zRYzGr/4k/kIUUDqYTVaiA0kEZPu7ye/sE+nCQY&#10;HUVrSUarmV+arzdS1VqiUqsCt3Q6/R5Xk9fT2tzcarFqT54+triwCpIBoG6NeouBcUgCLggCjuOp&#10;ZNpoNKsK3BDEBlcTeQ7kbzqtHsNoo8EG0jav1wtEG8Aotl72+mwWsw0MsrWRbG8bsJgdLpcXRjFw&#10;v16vJSl0Y3MZxVSrTQ9I0u3wcnVRhoRsIYERlMFoM2ppl8O0ujkXTm7nchmj0XTx/IX/8hf/ZXpi&#10;5eMPbv7N33w3Hi8vzm9YzbZMstjV3dbe3a2iBCDj8hdwSqowpDXTpE5NJcIo1Hjp2VNnzgzLuP7S&#10;rbWFdRZj2tNlssgxBNWEoc5aBZmZ3HDb+59+8ivdHe5KbVNrpACMx5MZs92Ba6DVyJxKKiW2PL+y&#10;dOf+g3C8zMsyQkMr20vbkbjDpRGUcqEae/LlR7/1u984eGy3wajt6OgGbnPz2mcOM/pHv/+NYjF2&#10;687V1dW5UiF96cKnn1/8HKXo577y6tFHHuMQfDMWz5XKCInfn5wavz91/ebd6bnF5ZX18xevTs3M&#10;+oPNHp87nkyoCkISGvBNk8zJU6eOHz/w8vOPOwxkk9sAi6VzZ4+3drXfmZq5M798/t7k1NZOscEn&#10;8/lAR3OwPbixsqjw/EB///CuI6vLuXvjkQcP8+++P/XB++O3bi4IPK6j9AYNWStm/KD8sbqdCcU+&#10;fvOtX/70R8tLc+B1oPZx5frVheWFTKHyv//27/7t3/5he2vNbLUFmzqO7O7Ix/NssdjW5AdZvc5g&#10;Onfu2V27TkGQpVBGcqX6wsr69k4aSPOm5qAkyuvL0Yfjc5AE2U2moaHOs2dO2MzGK599joqKWK1v&#10;ba6mUyG9SSnWdiBMKpQqlSo0Nxe/eu1utVpnq8VduweMFkNHR+vPV1jjAAAQAElEQVSZQ4dP7x2Q&#10;2cb26orKS36PjaZpnCZv33v4j//8Rq7IGi1Wb7ufseMGu/TlVw6fPNXZ12dOZVK37k6/9/FnqSJr&#10;cupRxmJ3BWpVUa6Ls3fv/OE3vnpk366NjTV3IBBJpNkGN3H/MkU1JuceojqyLNUu37+RqBanN7em&#10;1zZ3MqX7UysIqmn2Nx3cPdLV5DLgMqZIQV/wyIlH7b5OmbEMHDjePzZmtRk9DsfTj505fGCwqVkX&#10;CCAwmmlpc3iD7o6e3kKZtTg8nV193V39dqt5/PZnNhuTKtWnV3fiyRSjJYAqlcTa1s66BGAFk/ac&#10;OnzmuRccrV0L4ehmKqWxOSiDubm5rTnYMjc5HwtF3U4HUFPlcrFYSlMENzwSHNzb6+5vhgwkpMch&#10;vZbW6Sw+d/+e0Z1waHNpKbK2aWE0bS6X22RYmp+02U0rG+t37j+Mp1KJVFJrNFAMozVoI+FwIpHu&#10;7u5/5rEnStlUjS1tbK8kM8np2ZlyubwZ2r5288b45H2NBquUs0tLS29/8GFbb+8H5y9FchWtxfVg&#10;ck5RCVnV3Lk7O9w74nHYTQZs/57B6fsTkKiCtOLW7c0f/vjnO+HU977/42qNN5qMSwvzMg8JoJQn&#10;NRRULpQLglj/o+/8Hq5Ad29O+jyd4+Pz65sRs83q9rnDoezWcn5koFdWlHfe/5jlBZ4raCnoS889&#10;a7XYxx/O/eLt99779GLPwMjGVuLOvTmN1jI4tJtrKKUSly/l9EYKSOeh3lYMAlUn4vDejt/99mmn&#10;mXrvjdsfffjZxlZ0ZXXb6/GTOFUrlnUguc/Fjo1015MhpZrdWZ2vs6D7TWs0lM/vRVCoXitvrS29&#10;8+s333jzg4npxWK9zEPywioIuuX21tbXvvzCkQO7M5lUIlNMl+r7DuwHgmF6br5QyAb8tt6uQE9v&#10;Syaf3t4JbW1vfOvbrzz15Ml0KrK2PFuvZ1pbXZVSrrOrq9wQtmPh5fnJ5Nbq0sO7yzP3S7kYKAkN&#10;7dpdk6DpjdBymL13f3puelEWxdbmJr/D7DBr48C+8ZTdatIDLqAIVFVamj3gpaePHzx++MDq2ka1&#10;XPnd3/kmyD9tNhtAUa/bwWhJb1MT4MRKpeJ12zEYKRbz+XwxHs0iNbYEtiQej+cKecCdDa5RrBQh&#10;WDh25EAqGaG1uKjwBqvF7XW2d/qHRztJAgoE3HvGBihMLWTiPq/J66XNZiwRjdwfn8BRyON1Nflb&#10;k4kiw5DlUtnjtibimXQ6TVJ4a1sLrIA2i0iTKAoDqFdlWQa6WVUgDc10dHe88vprNocrlyuAuloy&#10;m5ueX5mYnsvm8919vYurGyhO11ihwYoNlgtvbeZS8VI+Y2CoRrnY1xEM+mzR8CqYkixVl5cmV9fn&#10;wcyNZkN7V5soigiCwgqMgW8YaBhVVhUUQXmeB6IWxVBZkjQ0BUsiKss9XW1mk4HRaFCc4AQeQJIk&#10;fvEf35CKX5itoCqKUWeUeNlsMLW3dzT+4yiVy20tzQJbYyisORgYHuzz+XxtbZ0aRqso0MTEZDye&#10;LBbKFFAZGhpGVINBx3xxAtVYFsNQrUZDUszK6hKYiazIIB6aAn4YRWz+4Fo4EU/nVASdm53fXFvT&#10;05TIsbIgQRCkwEqFraIEqijgVGUr1WgkVK8UcUjEUVVDkwikgoULAvfFzZJg0hvAZMv1ugxBqqzo&#10;NFqn3Qo+FEUTBAFeBxOoiqgICkHAWIhKEUAqyRoNYzSYCZycfDiztRmOxVIQBCWi6QP7T/Z0j2AQ&#10;rYqYRW8/fuQkcLjunk4tQwL1AHb8zp07k1OT4+N3N9eXQSuDQGWjlsBQVahXFxemL3z+WSoRk/gG&#10;9cVBYMCxUERBcElGkpnKVqSQK8EsT5985MXu/oMao9dsDZCkpq25rVjiHt7fLOZqAWfr/NxKo65U&#10;KnWrzYUhGoHH2jqHT57c19w6pjf4GULPVhtOty8cSx07cZLWaGenZrVaLYpSQ4Nj5UItkcjQGkMm&#10;W3Q4nQxNaRlaz2hB5SCdyidTRVkiYuEkW2FrdZ7R6oG3EBieSWZj4bjN7mCFusFkAeWTf/ved/PF&#10;8uDALpvFB8loKp7dXN8AN6sI5Pa6KUZTZxtAaL/+1dfymSzP1XeNDjca9Vg0ocKYyQxq5FhoI1Yp&#10;srF4cTscjcYzEAIHAgEUVrfXV2gcagp6tDoNGGdrO15v4BBiiESKIo8QKmHRmfx2V7XCl/KNapUN&#10;NDULipTKJpLZKIiCapnTahmCYmq1WrVW1mr0iUQykUp3dfb09gx63AFghI310MP7U2aTbW1jk2Wh&#10;Yr5gMxlhmR8dHEhEE5UyV6pWPr945dKlCeCx1UrB47bpSLCZYrmc39hcGurv6u1qHu5t99rNbW3e&#10;fQdG2VqWxNSg1wWrYji2TGgbuw51fuXrj5x4ZLfZivd0BBgUAj0+t9P5wx/85Mc/+vnl81c//ujz&#10;1fXtYpnFCGZhYUGU2DpXymbzAq96PG5Gq7U4nVOzcwxjAA7AcjKCkAxOWnQaVUIqxdrC7ByGwA2+&#10;rki83ar1uowep75Rz3tdJquZJlF5dLDrsbOHX3r+3PPPnHG7jE88ffbco6dMZlOTv0nigTCWtrYz&#10;OsYFqOiDDz8nCMTu1HqChrYeTzQV++T8pWyxAuNI/2Crx6MpFHb0BmJubjGXLVXKtWCguaO1i2F0&#10;Oh1td5gVRVRUGGw3jtFOVwDDmbrI1YXKkeMHBZlzeuygv7F330gg4AJvnV+Y39oMJaIxvYY2AxA0&#10;alOp2PrmDkEaERiXZejzz6eK+YrVaq5UShAE1cG4fA3D4Wq1StOk1Wbu6ek2m80wjLqcHllWQQUB&#10;wDjobgESQ3AUp0gQyTSlURUUuDpov5AAiyCsWK6C0QCi0SAeNHoQO21NbSSJ9g/1AHBVETgYCNZr&#10;rAqTO5EU1xBEnufrHEgMfvWrt8YnHhQqSo2HTp3bS2nV7h5Po86trq7RNENRVK1cIXEq2OwOtICk&#10;BfUGjDo9qTcSTz/9uM3utjqaJFUbS7P5YoOijbwkgwrf/Px2Pi8X8qqWsauq2Nfb5nLaQcAJvMTx&#10;dV/QFWwJmq02UcXqdeTuvbme7u6DB07oNBafpy2bqUIIJYvC8y88aXfqz1/6MBpeW1mez2ezsKLu&#10;3r1bFOoUKp08tk8Qa6SG7B/o6u/tPLxvbzQavX17XGMwHjp2PFfmrHan3eYsVeq1Oi/D2E40ubYT&#10;i2crEqy9cech11BtVgf4lEu1XK7Isg0EI0aGh/V6xuO2HD64q7ur1WIxBJoDLl8QVF5dTe3vf3Jl&#10;IxyDKaq9u+vYsYNBv7O3uykWj3zyySdvvv3h3btzk5Ob0WhpM5ScnF36xS/fW1uPAmH25hvvnP/8&#10;YqlYa3DSnrH9pUxxfXH15tWbuUy+nAfBazCabTjBDA+NdrR3dXV0jwwOgd71scPHSEID+syzC1OA&#10;cJfml69cuLa9HllZWKtxbFNb68lHHu3sHR4YHorHE59+8sns1DSiKhQBjY50V9n0zMwdDQNrNSBd&#10;d5IEnUhlREmwO4xco8wLrNmAQgrU1d2bTGdSqdQnH4Hi/aYiicVEqMPn7Glt1ZDkS0+f6WsNGjWY&#10;XouBouzrrz/9+FOPe5o8Bw/vGtnV4XADvZgK+ImhQdfrXz/U0o4KfDWbLhO4Kgt1HIZCG+vXLl40&#10;6LU4Bs3PTdhclocLk7969937U9MOt63RqEGoury62tTefPrc6SeeeWL33t3Nnd0wTnkCzf19gxaT&#10;cXN9bXp2bnxyClTKL168fPv27dGx4dGRYVjlt9fmRbbEV0tcrXx//DakCIEmT0dHc76UnZ6fW1xb&#10;6+gauH17tsZhDQGSRaHZb/3o4zeffPrZ1tZ+ScGsFmciFufr5dXVRYpR9h3ZQ2vJt9771S/f+jyW&#10;iXb2dVndtkI+t7QwG1pbbVTyKl95/PShZq8tlYgNDA3HM+mVjc0qy4m81PgiihpylQWeJSgQhFFa&#10;jYGitAP9w08+8Yzd7nS73YAUkqkEQRMnTh0HhB4Oh6emZ0vFcjgcAsTa2tY1v7AqSlLPQP/xk6f3&#10;HjiULuQCrc0Vjr14+dLaZhYUlkd37eMFZX55rcI2cI2hs384X6vFM/nLV+8YjVZBhK9ev41h1Nkz&#10;5yiKKJdzdrNBFqGero7TJ/pddvv6+npzc/O9e3fAG//7f/9vu3e3FYsFI+isWSyZTHJmcurG5UvN&#10;gSajwfJwclGSCbenOZ3LAj/ZPdb6R3/wEmgy/PP//X44LBqNZgAXf/7nfzG3sHjx0rWHM4vboTiO&#10;wTRBZnPShQuXQHNYlpGJB7Ofnb+I46heS1cqFa/f19bapaWZYMBp0GIvPPno175yPOgLhLZ33nrn&#10;o5/94o3zn362vrTSqNScFls2lbxz6wZXZXEEz2Wyc3NzjIbO5YuChDjcTZ1dg7v2HAg0tTUEcW5x&#10;XlKUKluv1GvJWPTB3Vs3rny+s72zvBS6dfueTm82W53ZLPvRp1eXN8NvfvD+wupqJpcFBY5qqfjJ&#10;Rx+CEogk1Bsc8FiJwqVWv/vWpQtAtDzx1FOHDh4C2XgkFL106dJ9kPN99P7knfE7V6/Kdc7tQB1W&#10;C5BAC/NLlUqts7sDhMbQ0BAAXtAcNllsW1shXhSAndfWV2ZmZux2+ze+8fW11Z2//Zt/aGlu6+7u&#10;jMWiW6HtQj6Po0hoc8vAaI16LQrXnTZdW7O3ucmBiEqDZasAeM0GY7VcQWGVLRd1OFOOiZWk2t3c&#10;YzVZVQXf2Ni225iAmz60r+OJR/bnMzFVVlFFL/IkrdEtLM5vb8U6WoF81rnselFAswmIYRieK4M1&#10;AyCwuIwNqEbQ0OBob99Qx/FTRwfHxgoV1myznjh58nd+6xsWqyFfSF+9cv7XP//FwvQ8UIcARwYG&#10;eiQJ6uzpfPDwfiSeAAMaSbKUTuponCIQjuM2NzZlQYZEWa7mTx8Y/OPffOWFJw6++sLx115+5I//&#10;8OtfffX5Z597kud5CicIGMNUuFGpi+BQJBQFuh2hKRoBthRkDIKBUgW3OSzmrrbWGsvSGgZoWfI/&#10;DhRFgfoRFYmrceB1BqOx0Wiw1arBaMBx3Oqwg7iCFUmolh0Wo8fjtNhtmXwemCWRyo4/mFpcXtbo&#10;dZFwolarZzIpUeKAW2AEZDRoGnwVQyCHw4nhOEiUQRZhtljAzLQaXUNSccrAGOw1Ua0DNydwVpKq&#10;giCpCkFgpUqxITYkWCS1eJkriArvcLjkhkQomIHSSFytAeQ7ooBoAeNTBIliWLXCoiiu1xkhGYYU&#10;FYzkcDlJLRPPZYCO53kRgiUEVRAIrKSBo4iOIQWulIhuwZAU9LuDXq/H4ejt6Dp98viu4SGn3dHU&#10;2v17v/+Xu/ccIXC9We84uG+/wUhX6znQWKYYhNETOj2tqA0Ulp0Oo0lPmfWU02rw2LQOK0OQCidU&#10;stlsKp2tlUuwKgPKB7QkSihO64FoqDekQr4gKVAsUdoKV/Ycfql3+NTBtUezgwAAEABJREFUg8ec&#10;LkCz9pGhPrMeAE20o2NMkikVJlCV7AoMnzv55f17H+8fAk2tly2GloC/c2FuJV8omyw2mtLvbEXn&#10;pte2lqI0YkRliq1UwXpXNtfnVhZSqajdqtNpSUXmfC6zwHMM6WqwlNjgrWYDhhI72/FgoCWXzm1u&#10;bmez+XS2mi3w6XwJ9EkLeQWFzSKPbm9Ed48cKeYaD+5tglT3xIk9LF/MFQoSpKqo/Mnn7xMw7LW7&#10;IRnNpkoMY4JUIpUopbN1mtbgGInjkCRDMIklC4VaneW5Bi4j1VypXCwAV4/FCgaz3+nrSqRYp72Z&#10;QDSSrER2Ns1mrCWg83s0JI7thBO5YhUl8FolZ9FDLX4im04dO3pchaFoPAYcHyScrc0tYFGbK2uN&#10;ar23dWz38ImlhS2JV1556dWxodZStsxXuaHuHouRWdqYJ/Ww3sCMjfScPTPqa/Kt74RDidiRE7u/&#10;/Mrj3/6tL3V0OKKRh6XUrI0uDnZoAx6C52Lh0Hy9Gju4px9R5Sef7XrkmdYDx9v7hv37DvUcPTz4&#10;5Lljf/qdbx4a6zHrkPYuT5ktJBOhTCq9upHejsQbvKzR6QFpCYIAhKAAPBxquNw2o8FaLvLb28nN&#10;zUQ8WmTLPIlgHocr6G3lapJBr8/mksVSprs3uHuss9EAxWnI5zUwtCIKRaGeMWiUvj7fwYN9nW3e&#10;gNfaEvDgCAYL2CfvX1xZBLDmP3Tg9OLSxifnP9boyVwxMzF1L5Zc5cViIpXdDudrvACgPJ6IJJJR&#10;4DCh0LrVrmlt91rt2lotn0hGIKTBGCVXgNYYYYAyGgYQT2D6wVap2KhyhbH9vSYDUNqoyWYgaMJu&#10;c+s1xo6gvzXoYTQoiBStFi4Woxsbi4IkFsqsN9CcTGeDgeaxEZ/JQMgiJ6sCReNAbWiNFK3FvH4v&#10;8AeeZ9OZmE7HAI4sVWoojnu9zva2ljovlCrVUCTK8RVgFgBvckPoausEijObK1TrIoxpKVIb9DUX&#10;i41wJAu8kWPrWoYplgq82MApHDwiyXgsIiRiACfpSqVk0OkLuczyRoZT84886f/S610HTwUsbjm0&#10;E6+Va6A1j0BSPBqWFTkHXlFJvvyVsa9+bZek5tL5uIohoCTU29EOoFWnMwASisW2IpHFlladCBX2&#10;Hz1D6nzDu4/XeXhhYS0aScbjKafT4fO7EVgFaJRJFi9eGZ+fiwTcozMP2HpNIlHNp+/e3ZjPamln&#10;S6CjrbmbQjEdiR3eN0igcjmfDHpdAN9SySIkIR6bkYaFgM8FwC0WCXuc1oO7dnUHWxLb4Q/e/iCT&#10;yfzBH33nt3/nt0+ePP3aV7/15FMvdnT1DY3te/KF17/5e/9p95EnXvvWn/3+7//lC898xe9vQRAc&#10;J0kYxX79xnuJTCkU2gbtqTlQIpqbiUS3CQzZt/sgmMzO1s6pR05aPO50vtCoc4tzM8dPH/qLv/rD&#10;p586hWOSTo9Va0WZ4xVRlnGpyNfi+eryakyj8aCo6Y33bn548ca/v/HhX/yXv1ma2zZp7FpGJ3DC&#10;73zrO3tGD3703ue/9e3vnDz+hN3iaW9phlR+cva+2WZq7xnVW3wmpzWR2Vlengq6bY+eOg5JjUIh&#10;hWswUHS/fvve4soiRqk4xhvNhCDVgs1un8+MoKVAkD51dtThZFRI/PzCTKmCFrJcOVexGrQOM9XZ&#10;6j55Yvjzixcwgurv6V+Ympt5MG3SaAIOTUfQ7HPZcRU+vHtsoM3/7Vef+PqLj8j1zOhQ52NPnurp&#10;a3Ea6ZeeOLkTnlaQQnhzisKKLi//nT9+/Pnn+s8ed3d6ybEu1+6ephavDUKhKsduREIiKtXVkqvJ&#10;9tpvfbN7eEhQ1XpDaG1u27Nr16mjx44dOmgx6AkMFYTGTjSyvLL42ecf3bh5ZWF1+bObk9MbKYQ2&#10;79l7oMnn/NWP//nKxz+Zv/uJUo0F7Jo2nx0TZK7Ev/PW+VqNDidqk/PLuUpxaWV5ZSPc1LYXgm2c&#10;qNS4alNLcGiw32ww+tzNlaLS3bFray20b8/ooX3NFFF7+OCay8H88XdePnPc7fOaltcX3nn7/NTU&#10;g8GO1q88fa6n2fLYsSG3ATo62qchNLNzm9kSChGe5YXEtfN3t1ZCH7z7wYMHDzlOSiYK2Uy1wkKx&#10;FAtpTLemFm5MLKyHEj29Q1tbWwGvz+WwAw42anQ769vzMws81wCKYicMelAeTKf9+ZtvfvTxpVKV&#10;5yGlzNdqEn/09FmjTX97fE5FTSZ7W1P7UKWh/vLtDwQFOXP2kUQyZrMZ/cGgCKsnzjwyPbP42YUr&#10;vAzduntn997e/Xub11emOlo8w/09e0YGPR5zU5sXJ8loPPn73/nDkcHddpM9E8+CUmxPTw+Agmg0&#10;okBIOldd3UrWBRVWJFlkTWbm6s2Lb733hpaB/vtffr2npatSEP/X//nXH/3ywwu3x5fXQ7G4aKJN&#10;bLnS2qrbt3/YZXVlY4X5ubRWp1UkkePq9x8unr8CkrXNtZWoVm+t1xuw2Ng91N3dHnzllS+DnG1q&#10;fpNhyGIxB7oxeVYJ5+ocrLn3cFmntTisDoAttSqLoMzEzPbNifW70xvjM6v+QMvevXsH+4ZGR0b6&#10;utrNOspi1rS3BwJe62987fnHHjnw2pdfZkgtTZrrDXxxI5PlKXPzMKpzSigpyXJXd0dzU/vcwvLY&#10;rrFCPhvZXlP5ymh3c3+rv5iJ/8P//tcPP724Fs6gjI3R2ZKJ9GOnTwRNOgcstxmRZ47tPnlobM/e&#10;0YYk8yoiI/ji+jqAVr3R0JCwxaWducX1bKm8sbMzMDpqsDpAeQjH8BdefAFBDP/1v/5tc2sTQarv&#10;fnA3HI23tzaTqArkK64oB8baThzs7Gpx++wmRBIlnud4gatzrArJqqzQOLO6EiUQy0DnXr+zyUAb&#10;XTbfgf3HBE7Wa3UYKk1M3AqHNlcW1na28qHNEsfLjF43unsXGISgUJzE7tyYwVTI4wxiOCGJYo2t&#10;9g/0PP7E2SNH9x08tLulI9DS0dQ30De6a0yn1ZYL+c3NzfnZuVs3rke2txFBoHGkLRjU0lS9Vh4a&#10;brNaLetrm71d7SBBnJ15+PDB3fWtTWegqWt0t7e1o39wFMVQjq0N93fv2zXS09Ha1hTs6mjb2dku&#10;Vytun7fe4BQY0uk0iiQ2GnWNhlFkBUVRiqJQBCHAemQBgiBFVQCBDfT14CjmtNkFQWTrdRzDBFHA&#10;MAzckM5kwBWr1arIcrlcRhCkwTUSqaSiyNVqFShjnYbWaRgMxyVRJCmmWCwvLa/X6oIow9NTs8vL&#10;y2CQRqOh0+qWlxcZmqk3KiaTrqWlCUOQXC6XSqdBvtsQeBhHKywLKp0yAuXKlcXVNUarhXAUIkmE&#10;phUEFhWZazQgCEIQBGh9mqYJAq+UygSGB3wei8lA4RiBwRxbQyEVLAzcicGITmfgOL5a5XCMFEHS&#10;hWDRRGpieurm7TtAQOMYDp6SRV6VJYNOCyi8ztVQDKpWi9Va3mDUuBy2wf7ezvY2EkOz6fjW9kYw&#10;0Or2Nn/r278/MrzXYrYjEJZLxTk257BqO9qa/H4vCOtKpRYKRVZXt+YXl2PJ1M7OzsbGKvhs7WyG&#10;ItssWzVoNSSBwBIvixw409IkOEUwVFYhTpKKZZbSGLoH9qxt5Vc3s4VSXavVaihabPDrW3Fa56C0&#10;VlpnASFaKdfLhVoxVzRbbBaLvZQvOxyeXL4cTiSsdhutpdbWFmkGDwRcYINUBQWCw2TQeb1uBMO8&#10;fk8yC4wRzmViCCROT0+Ccvj6WlRDG8HOVqolYGSuIaRSxVyh9sXfwtrd+UKd4yC2LssKZrZ4m5v7&#10;ZicXS/n68tIqkJLxKCTx+Pz8sihIOzsR4Dk6gxYM0tM/oNWbH0zNhsKxXLaEIVSdk3w+Nws8qcFB&#10;KiyKUKkkEaSmXudxHHPa7SROAEeVVZigtLF44bNPbpuMbpKkQ1sbywuzNrvBaKYwrBHw2WKREoar&#10;I7uGcYIwGo2xaLi/t5vB6WyqEE3mmjr7eAlKZnOLC8s7IMoUCWqIpVzx7vW7Tf6W2zfGPTbHc08+&#10;7bBaxkaGEBTa2tqQZf7MI8cPHtzldtqA2gCdkzJbvnV38cNP355bflAuJV9//YWzZw/89m9++cyJ&#10;seH+QF+3v6XV9swzx80mSpHZP/ij5/qH/OncWjy9ncjFl1cXUulkPBpyWk0jAz0Urp47e/y3f+er&#10;TS1utlY3aCGOre6Et1taWgA92ABduCyCzKoo53TrwFOypIZ34g1Obgm2e11Nzf6OgKdlbHjP3rG9&#10;LYEmEHqJRFQQG+VKfmxk4NDBvX3draJQBRitIXgtyTMUDwS93Y5nM+uSWlzfmllaGj90aKS7y3fz&#10;+kUEQdc2tvYd3O3xWkWJd7sdslzfDm2D0O/rGSkVa+VSFYUZLWNxOXxavUYQq6KQbwo6cELpaGsl&#10;MWRmenx9c6aQj9AM4bB4GlU0GS8DGRoIevV6QpUaeg0jinWP12G1ma02o8tjM+oZDY2x9VIyFcdx&#10;imWl1dUYTdvrHGI2OyRBAEhmMZkBM1aKJa1Gg2IwjEl1riRKnFbHAD6enZ3NARcvAw6XNYwWRSEF&#10;EnPpDEXgOA3pTBqjRe92O6PhSCaVhiE0Egea2ON0ugmcmZye3dmJNhqC1+W0WC2xZBIFwE1iAH9W&#10;10JCAxUamI4xB70tBp2+wVcQWnrxtbHnv3Ka1gvugOba7Y8hpP7Uk4ezuSTAFkmWKIpBEZShyZYm&#10;/8batCQV9h8crNSzvQPd2Vy6WEgtzN4P+BxAMur0uNNt2Nqe0mrVO3evg4X8/Jc/bm0Lej1+ryvQ&#10;2tzc0hTkuYrX6QY8ePPyGlvBHPbOqQere0f7LQbPr3724cZ85cO3r5OYtq9voKezS0MzKKS6XW6t&#10;lhkZHZqee6jVUjs7Gx6Pq8nrspsM+/buBvj27ntvT09Pf+/fvjv9cLJYrKTTmevXb5ZL5X//6U8/&#10;/fyzO3dv3L5zc2Fu5sr1a5ev3QIJ+edXb05ML/zgRz/96c9/PTe/rIC6jyACUNoOg+502Wy13x1/&#10;cPfeRCqTq7B1HCc3V7cW59ftDt/BwyfPPv6E3mQ0GQzhnbAoyw9nJ5ubfF9+8dnnn3366KE9X3vt&#10;+bNn9j/33OnXv/7c177+ssVpq0tSR3//7//x17/2jVf/9M//5Bvf+EZfdx+O4IAdfD7PTnj79s2b&#10;zz33AoJSG+vhpaUVBJKMBgoURBLJ+IP7U8tLm4lYTMsQe8eGJu7dVgTuL//sjx85efT1r37FbrcP&#10;Dg62tDY9cvroo48ebW529fW0gcQ+Fl7bv2fQbNXxQjWdiYB4x0k4nSlrdBaCoCqV7L69/Y+dPZiO&#10;bVoMeqPOiCLUUP8oiRLvvvFWg829/94bP/rx51euTmTSMRBlLhPd3xVsDrijsVCxnOVqhY25ew9v&#10;XjhxcG97cwBo32QqxDaSopgeHmrq7Qnu2zvQDZpvJIyokstttbkdHX1dgdamYFGzOBgAABAASURB&#10;VDNIKfwWhzvQ0dHW27sTj8VjEYakbt+4/ZMf//T9N954OH5Py9CFXKacy4a2toaHh1/7xrf97T0t&#10;PaPHTj86NDp28vjRx8+eOH3i4InjBygCQlHVaDT4fD6/t+nAnmNcDb9xdaGcU65emMuma+WyVK5B&#10;MqQzmPwOV2s2W2PL3MPxO598+FZzUzug4kKh6g94h4b6OtoDfF24e/smxxZffvlpQHAaAv2tbz56&#10;8vDwwvzkT3/2q3vji5l0fHtt7e033pqdmVtYWgt2DhZrcjyW5iq1VCLa2dlaqpQz2XwyW7h1d+LB&#10;zHJ739Bf/c+/VjDM7PKs7UR/8KOfFXLV3WN7Aj5fZ0d3Z0/38eOnzpx65MD+w7Fo6vbdOwtLK8VK&#10;ubd/gKR1E5OzwbaWVD7bPdC/vRPK5SoWi3luZu7KxYckhu3fu8eo0ZSyYF83OY7t7uv95LNPL1z4&#10;vLer22p3Hjh01GRzAk3pDXiPnjh89swJo0GzHVoXFMFoNY+NjaGweufWTaHBA9OxlbrYEA0GA4Zj&#10;sirp9DQvcAMDvU0BH4Vjbqcjl0qOjAx1dLS+8MJLf/Gf/gpFqe9970dvv/MJ11BkFQLu19vbO9Dj&#10;7u/uWpiZExpVg4mGVWFmdrGr197TN7Adirq9zWA+GMFEoulKXZqYmotE44D1DAajIDbuj9/FcPxL&#10;rzyrIOjE9Mz49Oz7n16sidjBE0+29+wDMLa4uAMwUxRxjc7qcrdwDfjhzOKlq3d//faHq2sRBCUB&#10;enM1li2X3E5XNBK/dHk+lSmBFemMhis3b03OLpVrXFtHT7Uu3RmfmV/eMJntMIrYbObDRw4OgZ5I&#10;f8+5U8fHBkc9TmAwn1ZDtvndRw8OuuzuC+evfPLZpXA8NTS256PPLrp9/v379zvs1qmHE2++8d71&#10;a9eBRktncqFwHGQ7xVK2VMiqAi+wbCoRy2fSLS2BTCZFaxiS1nx28VKNVzp6926HC6tr2/1Dw8EO&#10;s85krVY4vcY0fvdeOh4V2Zyelp0W7cPxVUTLaHO5QjqVkmQOeDkniFqdO7RZnFvYqVTFqxdv5kFj&#10;C9E0arBW40tnhUgiMzH14PPP7xGoBlSVQhuFtbVYNl8oVJKFcoYTlemZVR2tsxudqGwQatgzz730&#10;X//7f+vvG1B55c6NG2tL8wB0iqV0KhOtlLMeq9WsMxj1hqHBkROHjz1y8sSXXnz8S8+d2zvSf2jv&#10;aFeHf//u0a21EFfjfS7bmRMHnnj8+DMvPNUzMmbwtBQVcivHbsbTkopW2frHn1/67o9+9t//33/+&#10;H//zu9/93tsLC+FgU3eNBVoIRki0oXCEFtcamXqtqsqKKkvgBMMxIKeAmIZhFYIgsJd9ff00RYmi&#10;KAgCaN9gOK4qqkarYVkWXLKYzYqiAA3ncDgaAu/2uL1BfygcBqyfzeckVTFaTECNlSr1nZ3Yg4cz&#10;ep2Z5cSNzW0IQVECBbwyNDQcjSZrtQagOhxHg01+MGC1WgWpdktLS7lc1mq1iqzwolCslwWIj8ej&#10;VqtVr9cjGCEiGCtJGE2jJBBGKkFQKIQiCMaQOgKneJ7T6YGGJwkSAz4HEDGdjleqJb3RQJK0okA4&#10;TmEwRmGUTqfHEBIhGUZrqDcUrdagShAGgcRQIWCYJlFeakA4WuH5Sr1mc9sdbtv0zP0aV97YXBFl&#10;VlI40NHLZDL/9m/fy2aKWsbw/Euvfut3/rhW531Wc6/f28hnFmYezM/PhKPxMisYzC6MMOlNPgg3&#10;yLhGJhiEMRCMzmSyGo16FJYhgcVBUsqzqMAZMNihZwSujjM0rtWW+EapxoZjcUpj1ejtxYoAQ6Qq&#10;8SDzdjf39YweLVQb5WpteXVFUiWtma7WsunEmsSlGrUoSYtX790zuL0QKesMqNlGBptNvlYDpRPz&#10;xaQgNCBVZCgCaJparebx2JvbfG6vLZfPCjwk8Mj8/GyxnLO7HAxNMxoK7AsKMYpEQTDOcmJrczeG&#10;aiPRXDSSBYnr1OQ0+DabjBIYFoIqJWh+Nrq9UZFE1GywpOIpEbxNwXei2fGp+TzLsaJMUKTTZW9r&#10;9/JCtVjgBUmy2ywel8Vht2SSeY4XGOAJqgyEV51tiIJULFQsBgeF6dgKp2FgRqe43fre/tamNk//&#10;cGelkrRZIEjl44kwgDwIwTU659JCSE8YYBErVZS51fBWMgNM6vS4dRqtgWHcDquBgAJuwNOE2+36&#10;5L0PtDh++NCeydn7+WIBJ6jf+87vWm2GWHwHbH1zk8+oZ3btGmrpYIbGujFczOQiH334VrVSmluY&#10;I3SatdAGDAttTd7e3vbTjx/v6Gut1ktd3V2qhKyshmdm1pdWIytboISLzy6urKxu7dt3wKDVBLz2&#10;v/zPf/jt33yq2aNx6NBqLjU9NQOYUqPXWJ1GTipqDYreCAlijW/UqtVqMVfYN7rv0ZOP7xo8HHR3&#10;rMytjAwNf/tbrw/39Z0+cfbxs08zhFFLWYKOoJHSHdm3+9knT3W12gf63f/x8Wp1osEi0/qqyV7f&#10;ezCoIlGNsXLq7GAmvbV7bKintwPBVIfbSmkYjGCSiZJR5yFRI1/jt9ZjS/PxXFpdWgirCux06ywO&#10;CniUzaolEeC8qMSLPo+7vTNo0BFACGyuhapV1uZ0dLa3MjheTOdLmQKOoOl0UlZZCWoUa4VQPKTA&#10;XKGYFkRlamp1eTFdLZFcVTM1sYGjjMFgAoBA05rO9j5RgKtVjhdFo0lvs5vARmh1lKJAqoKCXxkN&#10;VvAdCsVkRRF5TkvhJoMORSCUIiLJaLaQAhCrSILJaDZodTgKc2yVV9RUsWwwGbVa0mCkcRyusA2S&#10;1mII4na4RYlUVcZhs9iMOoYgK8V8oN328jcfa+m3OAKaJ59+xAJGNDrA2ykaMhhJFFhNJmEI93q9&#10;nd0tKiRvredjYdbltvsD9mI+Xa+VUomVvbvbSaphsKI6O+5ttZgMVJPH5LVjCh+h8fzc3HW7w7G2&#10;sgm0sIEmTFq93xm06po7/L16siUZbgCMmpqYn7q3YqL9Xc29mRgr8VJ3Z9v88tTk7IMLl6/evvNQ&#10;kjG3rynY3qw1Us2tzkajCLIdBEWMBpPP4+/u6hUEOVfIxzIpGXRcVOXo0aPZTGonusPoCQip4UjV&#10;qMVN/5EULa0ubWysPJwcn1+a0xj0OK0TQF6NIKVafXBsrFSpXzx/M7qT6eoa9Lhaph4uCSIcTaQK&#10;larO5Dp/5ebswuyhw/sAazhcbqPNDaN0IpFaXlySOL6vq8WkZUf6zT0tBo8NbWnTvfjKyZqSlxCu&#10;WE7pGCwVDxk0uNtpTqTCp86e+Pq3Xl1en7a7DMdOneo5dKTBNdhqefLhLVWqhTZWU+Gw22IL2r3N&#10;jmYzZcwmUvFo5Pz585MTDwa62q00OTrQ7Xdbjx3ax1Zy7731y53NleaAe9/osM+qj29uJSKZN9/6&#10;+NNPP9FqKZ2R8QX9+WLB6XE2NYFT29ryZGvQNdbbhyrI8uraZxcvhbY2O1o90fROsgT5W5nW7sC9&#10;qfHJ+QeKXL917fLM3KwoKoiKqI16Z8AiFOLFaFaqwDVW0hotpUIxm86EYslMrSoikILAhWoRweFa&#10;vZbLZ5bX15K50vpG4mf//s5nn12+fOXG0uZ611DPZmTtvQ/ejISiuwZ3nTp6CvjZxtJ8Z5OvrSnY&#10;39XT2tp59drdrs4+RYaW55e3N7Y3tkKsIILu2K17Exdv3Y+DujdDWt32xx85V0iU/u//+v7OUo5P&#10;kWwSclk7kkl2aWk7k+e2d0r//vPPqjXNnbuzFjN24sSw3kDdnbhvdDgWVjciyTSBM36nN58svfve&#10;p59+djGfyojV6u6uDosGRwg52O3ytRpKvIxT5lSWnZrLdQ0MPJxf+Lcf/wSjoOY2u96g1OoZtsHq&#10;rPZCXfjg/FWbx/+3//SDcoNvQJKv2XfusSeXlsKhrdw//M3/ffOXby9vAQiJ6C0mgqIxVJNO5Q/u&#10;3+f12U8cO9LfP9DW2trZ0cUL0uTsfHgn8sxTT/d0+Ac6mgbavOeOdWowsdltOjjaM9LV4rVbQey3&#10;drQMjg72tLctzs7sGtl16fKNMidgGu2bH3xQ4TiMpNbXNm1up8FudQfbF1e2XFZnX2srJImILJXY&#10;qifQtLG9ValUSBJ3uWweNwAY6NSR4XIm1NXiNzCMy+E4c/oxo8n5YHLxnY/PN3f3vvr1rwUCzd1t&#10;LYNdXXY90dHk7O1s27drsCnoNhu1FS5vcpB2j4OXIZQ2z69E2tvbm5uDKomshrc5qQFe+vHFy/ce&#10;ToHE7MzJE6osOZ0OXoFpozVVLFZ44db9mUvXpwTFwEtGl3cIpzw8bJxb2OZ5Uc9QWoo8fvy4pGg2&#10;d/IDI/utFuf25g6OULCMmsy+WAb6+ds3RJj5lx/8yOzxpoq5fDH3cPxuJZs+MDbS0dxKYKTeZL5w&#10;+fKt21fsFrqnyWEm0Il70xcv3kkVq95gy8EDu3U4TEnK48eO//kf/J7RaPzZ29d2iuxMJCmYrHkZ&#10;jxWkWArq7R0E86lUau9/+On9u/dljismI5nQqkOHHxodEuvliYlrvoAtmgD4Y8D1puWdVDzHmh1B&#10;GdZtRXINEd6Op2/enq/WFFWVcVwsF1K5VFyRJJ0GQkAeaTVbLCajIPCiKKIwZrN7S2Xuzt3Je+Oz&#10;6WSZIAy3b078+IdvzMyE7PZWoPmisZRei29uJA3mgMkWyBfZHJD+yVQhW2BoWyhU1GptrW1DqGz5&#10;0nPfeuT06Znp8Ts3L89N3+/qaDl+4mitzi4sLYIgB6mbVk+XSnkYgwgKawo2+Xw+QJ9+r9PnctrN&#10;xuOH95WK6XAk0t/bd/jgIVUR8sV4NLYxNz9z/tLFjz+7cG9ieicW50VZFFRFhAw6mz/Y4nT7IZVw&#10;uwKjo3uymTwQXhiG8ZLIchxX5wH9IxDECzzL1VWQEGEYhMCiAqzKORwOm80mCEKhkJdlScMwOI7p&#10;9XpZkpPJJIpiOI4zDEMQRCKZiEajgiTF44lyrao16BEEoxgahuEax25ubseT6UKpwnL83MJ8vlgy&#10;mk1PPPFER2cHwBdZhjwej8VsCQQCYGSgtRfmFyRJ4Dg2BmxYrqiqWijmavWa1+/bf+hAR2enoqjA&#10;AyQF4kQZ5J0YgUPgUFQOqEVBkURZViBGpwETUGEEwXAVwVAcJ2iqVq+DZEAUJZ7nOY6rc1yj0eA4&#10;DiVwRVZK5TJFUaoKkxggegVFYA1NgzvBpyFKFKMx2R1gdevrKxRNiFLD4bQV82mzUW+12/RGQ61W&#10;e/PXb0xOPIzHoxIYTlEcZnO9UqzXKtubG5vra4VisZAtbm9Fi2U2kcr8/zapsnUFhmAUNZtMdqsN&#10;JAworEoCyGSA76lAx7PVIoZAGAZjNImT4L2iwCtVtqEz2EAfvlqrqzAERhgYHX4weR+CWIOeEARZ&#10;FOUaW2A0gBDEfC6q1YgkwZe4GsZoLTaHVqultYwMqRRDeTyuciWfSiWMWnO5UNsJJcua4KacAAAQ&#10;AElEQVTlaiSe3N7eZigCURVeaLjdTooiDXpTa0sHmDxFanPZis3qMZqcKE63trRzDenWnXsWi9kf&#10;DKbSeUEGm6YWiiUwZQLDW1u0YFOMBi2oVAExZASz4WqZVLK5qRXFNTBGgbIHRevCO1EKx5w2K0pA&#10;JpPFYDCUCmUCxbVavcPuyWaLDU5AYKJWF0naYDM7SZwK+oLXr86XyqmBoaah4WatTo6n1qxOZteu&#10;vr272zo6giaTWaMxViuCLMH5fKWSLyKyGt6JzS2ETBZLo9EwmIxAd2kZuphJa2iyp6dnaWG+qakJ&#10;4PLExMSxk6Asd+bI0YNOp0ngCiN9Ha+8/IzLpQsETJ2dnocTt04eP3zwyP7Xvv7q69/6em9Pa4Mv&#10;8EoBIvnTjx2hSN7n1re2+xW5brHgCFxfnpvraO2IbseFBgcWVamCgGiA1ERQoOs37oA+z+IiKE3N&#10;dnYE/+B3vvblFx4HziiIEE6RiXRcQVhfwGJ36hEUFkDekq/ptabujj4NRrQHmoe6R4wa+57d+27d&#10;uBaP7XjctmOH9gO8LuZzi/Pzi/ML5UpRhrnltQmXV7sVWpiZfXjj5hVZ5YqFxPr6RFc34Iw0QrIk&#10;LVM0okB8V08TL1TNNoNRp6dJJhEpREI5BNJkUqVsrtze1qHVmkB0ihKGIZpCoVStlygNCqEi+ARb&#10;/K1tzfV6DUcxsEcgoGKJJITANEVkc8kGVzVoKJD5VCuVXC4XiQHkiObyWZ1eE0vEM7lCucSls+Vq&#10;lUMRIMdBFBI1lqVojBdYWRZi8QiOYwiC0rQG+AOoHul0OpPeYDaYnU4PgKlwOAxBSrVWBiCOYhDo&#10;amRSaaPRACJCUqBUNlOpVdc3t3O54oEDhxAVQhAcI3UYBbghbjTbUZyIxmM8CGAwb1idnJwAcFqu&#10;cjarC6BxIZMsFKIdvVYFSbj9MIwXb966fPHC1UYdYVlxdX1JkGoUpdFq9MB/2DqbzWYjO2mTromr&#10;Utev3h8Z2TO3sLK+tdnZ2bayuvDGr34W2lorV7LR2FZLqz9fyPE8p9Uyo7sGuHoxurNZqZZKlTzQ&#10;NxgwJYbxNZmrQkvT25c/u7a4sBB06zFZEqssBcMnD++1G7WABCSh7nY7j588AYD3/tTUwury3MJ8&#10;tV5paw0G/e6lhUWKYhosZzNbBvuHnnziCa/PDYB9cW6nXq2jstzT1vLck4+Bm598/OzxE0f0Bm1/&#10;b3ejzubTCa2GqLNFBJPzxaTdYdYwdKVUsDusoCEAaEIWRRSCa1V2ZXUllytcunwjm88B1w1Ho5lM&#10;plAqj9+faOvowgjq+o0bQBrfvns3mUgsLa2kEkmOLeOIEt0Kv/fmu7GdDVGs2ewGjESsYJZWg91h&#10;7O5p9wRcv/u7v1EtFedmp8+cPtne2sKWC+/+4F+np+/shJYj4Q2Nhgz6vRAE/dM//WALqNUSwF2u&#10;Vqr39w2de+zJ5ZWNf/3Hf753/bpUYx/cveVzOsNbW88/99TXX/9yW1vw8JGDCEIsLW+qCmkzWx02&#10;4+lHDu7fP3j6zFEM1yaTVVDkW1xYjoUjoFBqMxru3bozO7e0GY5UauVUPunv9P/5f3tdZ7OBRIXU&#10;alvb2xYW5rq6ul756qs7kfAff+f/mbo/fuPGjTorxLbTOsqJk26LpcPt6pBklOd5WeQn7t/NZmOg&#10;ZxUM2A1a1KjDhvtadCQESxCOMB534N79SZrRh8LR2dmow+GqVqs3rl1fXFzIpHPFEhcKxzfWlo8c&#10;3nvn7q0f//hivpDdNTpss5rBjoDoWtvcuj0+sbC+VpcbEKVo7ShGsKpYfumZR/1ul4HWd3YOdHb1&#10;g4zls08vaxmzzeIhCJNe4/34wxvd3WMwjlXYkqw0Pv34wwsXzheK5e6uXpvZ7jSbejs79u0ZA9F3&#10;4cJ9SBGW5yeXph4c3N37/DOPjI4NZHLpN9/9wBNofuGlQ53dbbPTs6eO78ExCezX2L4xHJYB3IHM&#10;4uiJA3/wx7+7tLJ84MjevQf3N7V1Ts+v/o+//vvRkT0GnZFA8b7+/mBzq95shBCY0WrWtraff/Gl&#10;tq4Ou8t249b1ne1NvVaDwpDT7jqw99Dmxo4oKy++8ILA1WgcOXpwT2h7NZ4It7c0AzuDO8dGBjm2&#10;FPTYpQYbD++ARfm8bkbDFMrlVCa3vRV2WG00Q2Zz6WMnj9fqXCqdBbmu2+EE111utyAI+VKhVCwt&#10;LS6lM7lsoehwO8rlfDIeGuztHOzva+9o/+XPf3H/wb3JiYm2travfu11b1OTv7nl9JmzXR1tZgN9&#10;cP9un9epqILX6x4bHtKQACSVr77y4oHdu0iSBIHzAHTA8tmujnan2x1saa5W2e7eodbugXS+ND4+&#10;HovFAOLF43EYp/ccOvpbv/37z7/wJUGC5ubX/vnf/v3+9AqvMIWqsr66JUkqQ4Jg59ua2pKxZE9X&#10;r8vtuXbt1r/+2w9u3RlPZ4sffXaJE6G2jiCMkKl4ssXnaxSzoILrdTiOHT6oiHW/2xp0ueAv1FgD&#10;xbHtndClyxcW56dVRXjhuedBujS7sDKzsJjPlbs6+l5//TW/v2l7e6e9rf3MmT0DI8OfX733i7fe&#10;9TS3PnLukV0jfuAnBq2mpal576599TqPIgisyFaTAZIECoMO79l14tCB6Oa622Iav3dnenblzp2H&#10;4WgaxTQNAVpa2bLaPEeOP8pD+nCqbrQ6hkeH9u/f4/G4ZJEL+s0IkBoCxypyQ8tQOEXni4AaCgiF&#10;SIo6fn86mizeuPFgcXkbSIjlldCDifm11Uh35+gTj79qtDQ7fc2Cohq1RlQmrBqHzBE7S/l8Uk5k&#10;OZOtad+BJ7Mp8f1fvrk+PzHQ7f2TP/n2wYMj9x/ev3jtejydK9U4TpTuTd71tboYIzmzNHPp5s35&#10;JRB04UQ8Mzk5feHTz4uZ5PL8NIUpFqtpfW2d0WmPH91vsZAOK3Vk/9DLzzzx5OnTYyMjQG4KrJjY&#10;Sq4vrXa2tzntRgKXjx89VCuXdFqG5xoC10BVQhGBSiQQBGuIQoMXIQSVIZVXJFKrEURZVVRZlhVF&#10;phmaphmNVgu8CnzAj6IoEhSp1WokWYIgRMMwOIYDxMQwUOmvlau1A4cPwShaKBQlRSEIgtZo9Hr9&#10;c889V+cbEAIDsWx3uwAHZ7PZcCQCqrMwDJuN+kwmg2JoNBqNJ+IWkwnoYA2jUWQFSO1isQjeBWie&#10;rbGFfB6MjCAIjmNgPooigY8KUjBJUlSQekDgG0NxBCdhkqk0xGy5LiEYxmjBd4VriCIPeB1BIF4A&#10;sqnGiWylUuLYsihxlWoJRtQGX1WhL/4xKySLlVIRUjFRALcT4IVfpBmSUipWUBQFEr9erwEyDIVC&#10;y8uroiiDYcE4+UxkY2n6e9/9+wcTt9/74K31rfVkIWey2X1erxYnZYEnCbhazvP1KkHACKpgiOK0&#10;mt12mwaIcq4hgEMSwUqK1VqyUEjk87lKCeA3DEkI2DOa0NI6u9HRYMVKje3p6y3WKoKCdHR1ZZNb&#10;Jj1/7kzP0SNdeq3WYnboDQzg13K1otEyoFqN41yxUsZw/cZqMpduNDUNGQxeijAXCjUzqBPiVKUs&#10;VPJCkz9oMjiCwZ7pmbwsqM1N3uHRDk4sux0+SCXWNrZhCK8WZBozgUQD7ALYzZn52UQy6Q94NQa8&#10;LlSyhUK11ihWq2A3wN5l0ymdnoAwGcVlAJ1mDd3ksdpNmF4DxaLhWqlWyLDJaAHwVwOgCIQB0iVw&#10;hOX4VDJXKUtSg3OYTeUS63K0CizCsbDVFpRkAoZxvs6FtzaH+kw9vX6SYutcBMXytKaRzYdq1ZRW&#10;T+IEkUkXJFCgrfClUs1ps/tdrhqA3VyuvdkRdFutRi1Yhtfrbfa6rEbDdjRWqFSfffbZoYHBL73y&#10;GoDFq9dvAvB1u4wnjuzqbXXhcpXE+OOHRw7sbT1ysOPoIRBrxM2bN69fv76zurB7X+/ew+1aS4PQ&#10;Vmt8VGfic8XtajHd390xPBAcG26R+KrPYT28p81n0zIE+uLzz47uHljfXl3f3IlEMwTNtHd18jy/&#10;ub7G1Ut8ozg81PbscwcgDE3l01oTYvfQjBZ0UYRaUdEzHhzSRTZj6wsLidC2KkOyikqqEmj21qqZ&#10;xbnx6Qc32wPOpx49ydcLb7731sL63OTSrcnVu5fHzxsc5ofTq8kkuzC3otdrdQy9OD+zvD6H4NDC&#10;8vZPf/6+zW3KlKOugBU4nkar1dPmWkm1mPylYrXSYI02G8YQviazzoCSuE6jdYgiqaEssVhKggSB&#10;YFcjMypad9jtqkjY7c0zy8ucwrd2tPcP9CViO8VCEobr8egmjiIg/d7cSu2Ek7VKieNqEKqpsghO&#10;WJxWryjVo4llRqPSWqhQjBpNVDS+4faaVJh1ug1Wq7le43e2U9tb2fn5ZYDR5VK5Vq4UinlJrkNI&#10;HTwYT+0gMOyw2SReMmqtuWy1WKiEo0lZhRGMcHn8q8ub5WIFgfAqBxdKcqHAo5gul68n4nmDycg2&#10;WFER4+lEJp+OJZILi6HlRdB0zRnNEkEnbM6Sou7EYrOiIFRK0k4or8oAGmlVlQGGKIpoMNJ1tkbi&#10;JhJzCnVtLgXXShqa9N+6O//J59uJZOULT7a4HTa3UaOjcAIQjdZoq/DEgWNPpnMNmjERuGq10g6f&#10;A2KQYGfQ7LDQDNnWElQkoZiVzRpkuK/JY0MxKd3uJ599bA/4kUYVDCy+WisW80dOHrO6bJVaTcPo&#10;IBlFFMzvDSAw6rC7ZV6gUAyS1K2NzdHBviceOT3a1+k1OUqJeCESGu5s9jvMBEHZXP79h48QJGkC&#10;Oiayw5cyelpli0k9LSNSLbS+iMp1m4GqF7NrC5PVYkpVGjPT97UMabJYAKgSNNHgKxsbcyvL87dv&#10;Pbxxe/rGnYdWu7uvr/PYkQMogQA0fuzJF3r79/QNHCoU0fWNmtPRn47X7ly9MzI4dPjIwaefeobQ&#10;0B297f2njxAazfj4AwaGs+HYlc8u72yEPvzFj299+malsO10a1948RmKpkpsLZXL/vYf/WamULx9&#10;d3xpYePK5Tt/+3e/+n//5p9+/strsoQsL6xpcLKQzPz0ez/0OV2gqrG1vfaDH3//X37wg9nlWKBl&#10;tH9gT3tru06HXbv6ns2Fa3WYwegJbVeS0TqJmp959iubGzuAYCgcz2ZFBYJqEuvp9D3xyguXHtya&#10;Wgwns4V0jr0/uQijX8ix6bmF1bWVMyf7QabhCQzMLGWS6TqBO/Ye/1bAd0xjAC9y20HPpVHHlcbZ&#10;Y7t7W+yUWuptdvYGrH6D/Mj+viangy3VqhXuta9+Y/foAbvZ4/O4bt2eFMRGJh9PZtIIZbh4Y+Gz&#10;Syvd3Z1ra1OlUqa7h5qbmph5eN/v8Yq80NbcpqO1vqaWR5589IkXz7rbNSVuxepqGPVsMbV65tTo&#10;k8+daO1vcbf7vE2+0d27jhw/aQXxZ7A98/iz3a1DbW0j00vRSkMBicHxw/tSO9mNhdXzH3yq+Qzm&#10;wwAAEABJREFUwbCTR/e++PQZLQZ1tPr/+M9fO/3YiZ6+tpHB1ieOD+P12MlDgydP7Kc0ZCQROXbi&#10;sI6GHz0x2OEz6rRof39vbifMV9g/+t3fVfnK/TsXdFq5r68VqFII1fzjv/4MpcwQTP76l+8SqPqH&#10;f/Ids1nHCxwCw4lEMl/K6yz6UDpR5Bsmt7vC1dh6UWyUYLHeGmihUebWzfuffHypUGVFCK0L/Orm&#10;htFt1znAx6kS9MLy8sbyEpdJvvfznzz91KM+v6ucTxq1pEmr1ZHMwb37hHoNuDGBSEYdk8+keY5t&#10;CgbrbF1SoHfe/6BaZR0Wh8Nqc1gdra2dVmdgdnlLxejf+N3vDI7u9re0Tk/NbW9vG01anRY/c+oQ&#10;WGy5klteXvzud7//05/99NqNCx9+euH7P/v3SDo1v7gANlFDEp0tLZHtbbNWu728/OD6DQ2DdnU2&#10;+9zWqQe3dw0N0gRNYvrNjdiDidky2zBYHOlcPl8s6Uw2CULX1sOpZFrgGsPDgwMjvQSFx9PJm+MT&#10;+XK5rc0f2lwuZHO9vYNeT3NXR7fMl/UUFnD7acpw8PjJsiRvJNLpYvHso8dNOrjJYRpr9T+1d/jF&#10;EwdpSDl37kx7d5PVooPFhlWnMxk0jz32WM/AWF1EYpni5Ozc1auXHFaLKitsDewkcvvefCJb0pit&#10;KKUjGV2lkHEaNQd395Rz/OLsVCK2jUIC2COHRe+2WxCg2SSFoLR6s1NS8bm5RYGrTz24W8vkO71+&#10;B0M9fvjwYFvPsYPHKBSJhDdrlUq9wt+8Mf/pZ9dTZWVpJ5erK59dvnXnwZSiyIVi6uTJAwiBoZVS&#10;MZNJwTCs0xpwUoNgeEtrJzBTQ0JqdaLMEqTGLcoU24AmJhYZjf3Mqec4llhf27k9cdNoN6owLfJU&#10;vabAEk1hbr2u5Zvf+oPu3tH33/38pz/6JYGgf/T7vzU83La0dO/ug+sEqe7bv+vcuUdHh0Zpmg42&#10;B0iG0GjJtvYmvUEbjkWv37l15cbNbL741BNPry6vAdUBtHhrs///L2bojIa25iYMlpOREF8p+d2u&#10;gYFBm8ODQiikIpSGAf5x6+5Nj9/T3NZcrVeNZgNFUaKocFyDb8gNToJgXBBlluMVBAOcU6rzuSpb&#10;E4RC+Ys/e4rHEw1wJ89LogjyThA5GIoBQS/JMkEQlUolm81CEJTKZjCCUGDI7XYDjX792vUrV67s&#10;RMMkOBjaYDKWq6V3P3jn/KXziqI0tQSj0bCiqBzHPbh/H2SWHW1NYByG1uqNFiCCdVqdyWQAZWac&#10;pMtVUMGigH+oguh1e2iSUhTFZNKTFM5WypAkqLKkKhIkimDjEBhGCRxDURhFATcXShVJUTW6LzYR&#10;eAlGUAJYhiSJPC8qsihLFbamqgogWgTkHxDQ0FCdrWMwCu4SRVGRZFWFgZVwjNBpdIgKwZICq1Aq&#10;nebqfDabDwSa4tFEaDMkSpAKfWEWl8Nit5r3H9jb09t1/eaNZDZXrtTBZ/e+/cAs3d0dOi2DwKre&#10;pDdYTA1RQHGSoHTlCpfPlUFzPxZP54vVnUhqKxKXILQuiizfIGkKQVCwOliRgR3AqxuCqNFrYRgB&#10;/my2uFWUaGpvZbQoTakwJMGqDKzeP9Cv8A23w0LgKE2ieo06P3u3xlZArJw+91QqyybTdV+wR5Yg&#10;EH4Wky6TinG1+tZmWBIhg96ysrx++HC/3+9TVRFGZBUSSRKVZZFlyzKk3rq5DKTVyspKJpflRalY&#10;rjpcTofLs70T21jfRBGg0GWf3+L2gOVSO6FctlhAcDhf5CRJSqa+qOj73H4UhoFNCuUKiWF2uzOR&#10;SNc5QQfCyWIVFaVcrQKfxFGIJFAYUmAYBZtmNJqNOj24znLiyOheGMJVWYpHi+lUtlyuahkaLB8n&#10;IaB6JbnBsjWOBxYmwDaKnFgqFM0GIzjyhRxKIKoq/UeMqwsLcwaDyWqxUYx2bWtn78Ejff194FeM&#10;jpKV+thoD0GIrU1Oox4uFSM1NlYqrgOFYNJxdjN8YF9PT0/gN7799Xg0/Itf/AxgmdvnfuKpx6vV&#10;cjSy43A43G5XnW9MTt5/41c/oCkZRSBRaLQGPQwJl8vFX/ziFxeuXBBlwWy1Qgiwhhbkdb1dnWaL&#10;+cHEZK5Y4ASupb2Z1jB6k4kTy/lSens7XMizMASyrHosmmIojVFv4thaJLxGUo3mVrvRTDe1NikQ&#10;dPnahavXL8Bq/bHHTxw5vTfQ5dWaNYVKtlovmYCuqjYoWpfNlxIJAHQocJhiESrXquBKV09H/0h7&#10;rZGemZ+kNZrDhw9PTc+aDDYYwrK5tNfrJAgE5ITRWIiiiVqNB/JIFFWnC6zVW2fZRGbHHTD7fC4c&#10;R/r7+uLxOISodb7eaNSLxQJQB4zGqMgKz9XL2fyhPYcsJo8/0IniBPB/RUURlE4l8sCjzGaTTkfz&#10;YrXBF50ua50rWawMTsrNLe6BgW5QU9TpdA6Hi+chRYZyuQKKwbV6KZ2JK4pUZxv5XIXjJHAdQdBk&#10;rATkt0lv0tIaELYETREUWWOrvMABv9LqDCAhyRdYSmPZjqTXNkI6o6nRaAgyLyOK3qwHIVAqFaoV&#10;ltFpNUZtS2eLLIsSeA2sdHR3G41W4Ppg4cVitt4op9KxSqUUCkUgCPJ6mutVdHsjZzZ5nnjyiRde&#10;eLpcye/Zvffc2SGc0KWzZZ3GPNi/q797l8zjhUyNY+Xjx09sbm6SJD48NECReLVS8PidDEPxPG+z&#10;mHU6DYljPe2dJ44NdHX1aLSMxax95ZWnX3zpHMvmM9kUV+eBJ/OCanb5xvYe6OzsHhnoe+Tw3ufP&#10;ndKRxObqpsvltZmtQA1MT87cvDF+4fPrC8ubE9MzkiiWi6V0MhkKhd57770f/+gn5y9e3tzesjqs&#10;t+9e97itPd3NBCprSeTU8TGbmQltrGbS8XBo4+H9WygkaCk8FovshFYRSMoBvZNOJTNsKBKemZ1K&#10;J2Mkhra3tdosFp5nH07ca9RYWeROP3L4yIm969srO5HY9NxaJFY+euKpuYXtaDTX3z9is9gZkro3&#10;ftdut4+Pj7/9/e9HY/EGJ/h9nj27dj/71At6jTGfzhg1mqGBgScff9xmcT6cmE3FUwAi1lY2X3j+&#10;xRNHjxl09HNPn332yb1fevHZY4d765WKzWgcGeh58uyJpx49uTR3P7Yzs3dXs8+JmA3Szs7S55+/&#10;M3Hnwplje1568YkzZ49oqMYvf/nDleUtmraZbfbe/h4FRnZi8cvXLp955GT/gG9opNvlN9rd+onp&#10;29F0pLPfNrx3wOm3Du4aiCZ2UFSNbK2rAgcSLYPRhjJ2jbWJU7Rag6ccraKwvr25s7e7d2VhBZEh&#10;m1GPqsr05IN0Klap5iKx0Pr66szMzI9//BNJUfuH+iu16s9/8StBRHr7hgYHhvbt333o8P7OznYM&#10;xRoCpDNArZ3twUDQ7Xa+/tqrf/aH3zl59JAkCxzfuHf3/gcffLy2tmq26FWM++WbP9qKrFTqJbfb&#10;rtMSZiPu9RqHRrp6elqffOKM3WL+5S/e/Nd//f7VK9e3t6OvvvateDQ/OnpsdnYdRETA53rm6VM0&#10;RuweGwtHYktLgAHWhwYGSZww6XUICgOhsrq+deXi1UufX0onNgBmfvvbL5cr6YXlGUGsjQ72SSKv&#10;QmK5UpyZmAbJ5KefnA+FwpVybXVlzWg2Pf/SS4lUMhapzs/ONgf93/jmS6dOHr5y+bNsNh0JRdm6&#10;GI0nvvf9H5crtZ//Ekzz1xiBW61WrsEm4tsWsy6bSj548ECF5JGxUU6UCJ22taPbaLYcPnxYp9VF&#10;otHp2Tkcw2emptuago8/dm5zc5PWaQxmsyxLhVwO6I2gzysIDdAwJwhM5Oo7a2uJSOjqlQuh8E6J&#10;Zdu7e3IVNl+tArFA07TBYOzs7h0cGoJg5e/+8e9u3roBygf3HkyxVdFkcdy6ff+z85c/v3jp6uVL&#10;oCqhSGI0snN0364vPXdKFmSS0hnNZoqhW1tbeUnUG0zzi8s2m02n13i9bnC9znLh7SjL8iajI5Mp&#10;qyrR0ztUY4XFpZXrt+/fujv+2fkLHC9HE8nxiekbt+/hOA6o6LWvv+YLBh9Oz4OQAWoK+EmZFb7/&#10;w1+ubISrdZ6imBPHT5ZKbCZXtbuDCkYFOzrmFhZAJWWwv3ttZbWUL7cGWvq6umUF+vCTT/fu3e9y&#10;u4w6PVthaxXObnMPj+z1BjrNdk//8BjL8T/9xc8ZDdPXN3z/wZTR7vr7f/nuzTvjd8cf/upXbxey&#10;eanB6Smmt9OBoyrYTZDtbG6tixIPQ3yr33n04B690aAxGovVWpFlV7c32zu7DXprMVcEbD8/PZNJ&#10;xO/evI4i8pOPPUoS9OGjx/YeGFnfily49XBqKSQgOq2lCWUc82vx1o4hjDQgTrsVKDZZUGQJRmCC&#10;pnWKROkNHo3WVqvDG+GSOzjmaR6WccPi6max3Ghq7f9v/+0fdjZTDbaRTIotbfbQdvHenSJIhmCE&#10;aO/ZPzhw9Kc/fPPP/uBPcBj6vd/+jeeeemZtZeHqrY8jmaVcPhSNbRi0WD4RFeoshZJarSGXyeZi&#10;SRKG9VoqlYqub6fmN7OFSnVlbWt2esmst9AknoxFARdyvFCpKIrKDPQNH9q3n0DgS5cufHrhUg24&#10;rQLJsAycQ0agY6fPfvlrX68BuQfByVymwtVFSC4D1xAlBcHB9jd4meWlMttgJbXGi0WWY0WRpJhC&#10;oQBBkAIoSpZUVc1mcyBOAIKUqpUG14BhWKfVKbKi0WqB8KrWqrL0hWQ0my06g9HlcWsYjaRKOI7W&#10;2BLJgDSMYgDzavC29habzbK1FZqbm7NYrYND/RzHarWMw+bcXN2q1uo2l4Nj6+CNlWoFRXFQhk8n&#10;kmyR89p9KIJNTU9Xq1UgcRBJoFBYkRuK1BCFOo1jsiJJigwTuKSKlUpFkiWCAHkKg2MEx/GiJGoo&#10;mq2wKvi1rNQaYqX+xWWw1wiEkDghCZIsyA1OAGKeq4ssJ8sgW0FxocHztQqhyloaxSG5Uszn8rl0&#10;KqsqKNgRgYdJQseyDVkRgy1BGKfWNyNdnX2PPv40pbHmq9LZJ57V6Y25YhlCIEFtVBo1FUMUgHMY&#10;U2mo5bqaKfE1DhZlkhOQUlUs1SWU0KI4RdNAn+tUWdYyDFdjhSoHnlcxrMKzlWrObNTXK5LUwBuc&#10;UiyUQ5FtkGG+887lzy+Mu70eGJHbg0EDTkkcZ9DgtXI6Ht7saG0xW2037k3UJCRTEMtlyWYxC1xR&#10;rOesJnJ+eT6RTuaylfPn5wxmM4SKpUrcbjcAVQfDKkbwEFwq17OiWA/6TBsb28DCLS1NpUKVpgy0&#10;RierSDJZSybrZqvdaNERBMJocZ5nYQzCcARGMLPJgJM6UmfUGmyNBo5h5kQma7YZdu/bDVi/Umv0&#10;9rYn43GSxEkKMlkott7AMEjPaK1Wc6VaUCGeoBSMlGS57vYCnp62mZ0aSqMqUHSnOn57g8KdWsoq&#10;skncsbAAABAASURBVJJOo3E6PNF4GoACjKLVUs5pMyGCRGMUcPVUoYQQOKnXVniuIUuMTksytIIz&#10;5brcN7oLEPP65rbDAYI9A8HlbGZZEdIzkzfGxy/HUitWtzI4pLXbyono9OrCXba8I9RT2WT4669/&#10;7Q//8A9rrPQPf//TTz4cDzi7m1w9kw93eFHnCrTGs6lGnd3e3IAI5Prdm1arrauzS2vQBzvbSI2h&#10;Icvt3cGDB4e31xe1NJFJJSQR0hl90WR1dW07mU4Bfy5Ui26vK5fPzIK6Rrao02k9Hldvd/u5Rx9d&#10;24xcu3kjnZ0zGPM6faFQ2noH8HQ43TeyK55PXb0Jpr3t77QV2RTHSV5nm9PsiYUiWoYC2fX6+pas&#10;4ozOabL6g83mUrFiMpm7+9q2QjMIzprMRoPB9Onnn3FSvVgFGVpZlGscV7A7aKOe4GqcImGLC0ug&#10;D6bVgjDDrFaLxWrVMwSiiALPijybTADKW/F6bEcO7E3GwwiEwrCBZfF0htVQRhC45Vw1Fk6DVCRX&#10;rmiMjCBInW1dkqL0DQyi6BcxK8kNq9VssZjqXF2rozFMtVgtwPE0DFNjqzW2YjQSAOjtdjuGAyCC&#10;YQSy2kz5LD8/XUhEy5KMqTC4gus02kwswTfq7e0Bo8WgINLS8mKdKxnM2uXVlWw+7/b5KzVhdmFN&#10;UtRiOa8qPNCgNpcFwhTgwK0tgVIlUaplVkOh9XA2k8cmZ/Lnr2699eGDSDzPaKhDR0dGd7f29QfP&#10;njumKHK5DMAQbdSB97YYdcGPP/lwcfkOp6ymcw92DXUA5W3QGl57/evPvPAypbHJkoUhmsb6jziM&#10;1kJyQ0/X7WZUlqoWi7G5qdVtt6k8T8FodDskctVCLgVidmhwJBDo3gqlY4lkOpfeCm15/b7e/j1d&#10;/ftSxdpGJGVxtG9uF5999pXupubU8nho6kqLz+7z+QRBAKSey+RlHo7t5BXIOLUcLfAQoaNVEkH1&#10;xpb+EVRr3I7WJh9OseVSeGvl6aceOfv4CU/Aevrs8d/4za+dOHXokTPH+ns721uajUat3WJcW1+y&#10;2oxup8FiMeh0tCgIFKlzOszRWCoaS9RZaWCwj0DglcUNix4zajGGZgBl1Mrx3m7XwYP9CCbcvz8F&#10;I3QoEgf8d+aJJwIt7YVsIZMAKlw3ONjf1zdAExqG1OZyueXVpYfTD6ps/fCx0y++/NX2rpHbN+au&#10;X5zubB77za99Z/fwLrNGd+rAqYG2PgxShXraoCudO92jwXiTFj+0b3TXaM+//cvfXrv8cSG9/six&#10;nsN7nTYm/ntf239omHn+iXavtWSkkjy7sb01vzQ/s740PdTTGtoI3b69sr45h1K8zW146ktPnnn0&#10;DK0nW1vcrU02Dd3wuSm+ljdp4KefOXXo5FAdTdu86NBIBwlLxw8MP3rqeIOTPjl/7d9/8d4Hn9+0&#10;etsfzK0m02G2GkuGZ+RGVscY/P7uZKpy5cZtRm9iJeXK7buf37j3i49v/c9/efvOXFGm8c3Yxu2J&#10;659cujC3vDI1P7e8tijyVbfdqKVIvQY5fqz1tdeezCQyNGnp6xmmMYLCYJfTOj8/de/B/Y/PX4lE&#10;08P9/UaGxBRusL/308/uXrk+Pz8f2dqM9vV1tgbsSiVdCK9e+/zDrvbmaqlCUtr17fDVm7c+u3Rx&#10;YnI+upnuaOrXaw0kAaOwiCIijhDnHn0mX4b/999//N//57+d//TS0MCA1xPsGTxgbxpei3EOfzMP&#10;aI5PE3j1wIHu3p4mjCQ+uXz94dwSo9UvLSzSuGb83tTHn9wy2QM6a6vZ2enwNSeyie5O/+F9nsEu&#10;77FDgzQlf3rhA5rC/D7f5kbkl796ryxATZ19OzvxseGxc2ceEThhsH8QVuDDhw/qjdqZxYdPv/gE&#10;oyOKbK61t9Nks0/PzDUFmo2aLwrAGh3lD7idFtdQz4je7GD0pqt3xidnF7sHdxcrjYH+gf17dyMo&#10;BNRzQ4KHRvZ++YWX+9taO/xuRGlUeW5iYanMKypOrYVCO/FYJB772c9/trS0MLcwNTN9T0cD4JGM&#10;On1kpzA3t7kdym+FK29/9ODXb0zevbUU3Vod7Gn6zrdefeHxJ/qbuz3mwPpiaGllneU4EVIIRlds&#10;yNFsYWpt6au/+Q2FwHFa+3B6U5CZTz6+Mj21qDd7Y6liufZF4YDU6mmdNpKsTUxHJ+dm3H5fqV5f&#10;3txaXg+98eZ7f/e/vzszsTDU5d87NvrW25+89+mt2ZWdruE924nCL976ZHx689fvXbgzPpfMVN75&#10;8ML6VrSto6Ozt9Oo146N7qnL1GaS/Zt/++WvP7q2FctPTa9euXRrazMWi6cNRvvycuRHP/h1odhw&#10;OP1lTlrcCo8dOjK0ew+GUEtLS6xQ39jZTuS5jVB0eHBo78jIob2H6yWhVK4CZO7v6b1//365zrV1&#10;dCE4bLPqHQbCTKoet71Uq0Zy6WSpuBVPv/vZZZvf34BxGSFbOnoUmWsOWAlclVXpvQ8+WN7Y6B8d&#10;Pv3EIydP7Wf02o/OL2xE+arkgJnWimTejAqIz2+jaFAVhVRRwiEYVOkQBJMlyG5zgyw/HuF+/IN3&#10;fv6TjyOhKE0yL37p5XodYeswz8Eogu4aI+xWfaUslErQnn3H/ujP/guFWy98drtaEZ555sU9u/el&#10;kun//bd/98ZbbwabnBDScHrcZ86cSSfjly59cuPKxXfeuJSJJ+pVFkUgCke1GjLo9waClsMHe06f&#10;fuTS1WvFMucLtKCkJl0oEgQOqmWlYtXl9NVrLMiV9+0d6+1ur7FVlEAkRVEVZWho6MjhY3qDCcXJ&#10;fKVaazREWeV4Hnyns/loKp3O5UEtP5bIs3UQBXK1JvASyCcJCCHZOscwjMGoq3Ms80XRF7HZrDab&#10;TVYUCII8HjdBUxzHebwur9fL/8eBYih4BJzWarW2to4qW2e5Bo6jgHmNer1RZ2xqag0GggoMNQQx&#10;Xyy2tbaNjQ4rsKKiqsPpkGUJJPEQiisyJEtKo87Lgui028APbLUM1ru5uT0+8RCnGQTDKJqicKJR&#10;r0sSeE6WJBFFEHC/2OBBRsE3RI6rMzQNw6qiSOVyURAaWo1WltVqlWU5HpT0QNjAEEoQBALBSkMA&#10;s3A5HFyjQdM6MHMwDRjCEQQHB63RyIooyhzQIgimKqqKoASoTX78yXmC+kJhs2xdVVWHzQLsI8iq&#10;xeERZbW3t/+JJ58/ePh4c2tHKpMDe9HS3objoOMCAeWhQCqCEQROoTiJE5SswgStAVcESSEomtZo&#10;CYIgURyFUKCbc4UCxzcURSEwjMAps80aT0XjibBBby2XarSGAVkcuC0ajRbytSZfK4bDDpshEY5e&#10;v3x5ce6+KLJuhxssx+VygTpuKJrgZJyXiJ1IQhDrGCowNOp0Wbv72zANI6mkw6lxOm00g1cqpWQy&#10;QuCqx6nT6viVlVUUFnOZ7OGDR3q7+sFsM4WyzmzzN7fMzi3F4imNzmB3gvqjixN4tlGTVBFIn94+&#10;kPRqS0UegUmK1mOkbmJqoVQWTEZ3gxMpRru0uJLPQ4GANxZNVav1crHc1OLBCZihIJ6HBFEAS4Nh&#10;NZvPgH2s1eugslgtlwqF4lZoG0Jgf9Bj1LsNel8yVYYRGrhZg+UL+WrA3yRJIPlWgTfRNAnkDkWQ&#10;MoLkyyyEEqoC8kmRFyANYyEpZwMy6x3t8UydFxSHzZRNhRCpxrMloMn8wQCw/MDwgDvoSufjoejq&#10;xuaKIsMCr4RCWyoEcjt5J7q1srbh93d29+yJx9hf/+rzUhGx2zrPX7y3E84xjFWU8HS6Vq0qbF1Z&#10;Xd9k66zBZNQwGrD7oGymQo35xQm2Vpgcv5OKRiwmQ99AP0gC27sDmdyOolRsVo0ssTSBuxyIhkZ9&#10;fmckug78pX+o9cjxvQYzc2/8BqQ0ssl4tZj9kz/+gxNH90fjawpUzeaiuUIEIYRMIZ1KZmSwXooe&#10;GeoxGLAjx0bOPXpMgcR0Nleucs1NrcDVVVUqFHMer5PneZ1Gs70TQghcVsVSOY2hkh3I3Pn50Nba&#10;/QegxkPWqgJB6whKUyk3xh9MRWIpq8XJkJTANQCIgF3LF3Ijg0PgCpDd3d3diXjKbLYWC5V8scZo&#10;DFqGnpmcsFkdBEmbTSaKIjBU3tieU5FyOrslww1BaJRKpXwh//6H9xcXN4DOwFBNvgDCV66LPIAR&#10;DMUAWQb83hpblUXRYjH39TfXaixJ6SEEqdUQBKVF0NCwGe0Oc7VSkkQxEAiqsKLASkeb12YxJdPZ&#10;YpmtlisSL8wvZgolLltkC5VGKleMpdLA5QrlHNeoA8ezWk2CJJOMIVeWJ2dSU9PphRUpmZEYRrdn&#10;90BzmzXYbm7pcrR22CGkjmKqqsAryyGA2Gar2xdsyVWKl65fjiUjpUoNJ3RWu3dhfu3TTz/PZcoM&#10;5ajklKkH87AEpZOp9tag3aktlVMLS2ura6FaqV4p18B2VKtVq9Xs9tjD4c1fv/HLt997T1bR5o7e&#10;8am5n/zq7Y/OX716bTydqcoy8cSTL0TjWRBN64tLD27f3FxarBQy+XxhdnZ+YWGd0ZgBoS4urKZT&#10;eRQlN7eS8XQmlYt197dKsDq3tPwHf/KnTz59HCeRW7evl8r5R04fPXf28EB/m8FI9/R2mE3mTCbz&#10;cHrKH/ACRUWSZEd7wOU0tLb5X/vqS13tQYfFWMrmGJx22uwMTWMEVK9Vwd7u39NtsRg0DKGhcb5e&#10;c7vdN27f+OSz98LhkMsb7OobNlktTz/3tNWm++STt95/+1ep6E46Hv0/f/PX777xDugEAuHSNzhQ&#10;r1dIHFpanM4kIwRBPPv8i48/+azH12Ky+1WI2tqO+33NiIokYvHmFu/ori6/V1Or7EBQ8fiJPclU&#10;+NrVT9ubrQPd1qOHOw7ubQl4NPVaMrQ5D0ls0Gfr7W7lGrX1tbW7d+8vLCZKJSGfLzocPn/Qmkjl&#10;eVG6dO3ihcuf3Ju8e39y/LVXX37mqcdOnThy8vjR44cOHT90dPzeremZSa1RG4nHQkDHJCOpWBSW&#10;lK+9/i1voI3lpINHjoKVfvjxJx9+8KHQYFVZjm1Hjx46eurUmf0HdqmILGHyRmRrYNeukQMHaYv1&#10;+KOndx9qPnzsoNtj4wUOJDBtHZ2+oFdSRQRDW5rbRKGhKsKesW6akDbD4c8uXovGEqDy5XR747Hk&#10;rl17v/N7f/Dyl178xje+1tbcUSs1ankxtJ7MFtSV9Xi2zAEiSCTS5WK+nI2dODja3ezeXpnlubrD&#10;7llaCYsKfOHCpe6OHhrVZ2OVdCK9Ew5NPZyoNxp1Qb51d7JSlxUEOrR/z7HDx27fuBfZSXb1jr7+&#10;re+cferLjMFrNXubg23xnW2bEeQRksizJE2N7t2nM5uH9+yviPCpc8++9ptfP3rq8eNnnvnhz955&#10;/+PPisU8x1YfOXn0uWceq1UKH77/ztEjB0aHB5PxsNjgFuaLlSpbKJXdTntvZ4ciCGy5MDv5YH15&#10;YWN1I7TjdWasAAAQAElEQVS9rUhCrZob3dUvSlw29UXvSKczJBIpUMTlao311WUYhjY2NkAAbm1H&#10;p+eXAk3Bto52CEa9gSDgK5rCMAyp8w3QB7565frq6moylbSYzK9++as9vf39wyM/+cWvv//jnwaD&#10;wbmFpZu377V39ibT2V1jeyiaGuzvK2YzlVKpqSXobmpfXg/nC439Bw60tVmfe/b0V77ySkdH1/La&#10;+p/+6X/613/57uL88uZmpLkl0DvQw7Lszvb2Rx9eVTH84czWvYkph8sDdE6+WEnnK6pKeD3BSDhK&#10;4lS5WPrss/ss2zh24tSRw7v37elQRGnq4aTP46UoxukJBJs7n3vusUfPHvV6PYvLq5TeUpdQSm9L&#10;F6ooSYkw6gm0pjO1dL6sIPjqRqQIqLbGypJ04dI1FSVxjbGqYPFKI5wrk1ptJFKcn18sFcvzi8vL&#10;K0tgX+7evvdv//T3b/zqFx99fLHGiqAd53E5NjeWe7vb7Q7j0K4eowVPZhKhWMQXACZaAAKgIbJl&#10;tri6udzR3SHDUCyVrtXr6VRqcuJ+JpW8dvOK3Wt74csvnHniie7BERXHZ1dW1nYiH168/vm1Wwa7&#10;7bGnn6RozY0746DGrzVavveTn/zyrY/j2fTg2NjB4wciqfrKdiWWQVJ5cXZ1GymyUZtDIwqcKggE&#10;CpVLuWQ2OrvwMJ/JGzWGl5889NyZkUcP99Aqv2dkUJXUGzfHq1WpIYg0Qwd9Lq5a8bma/uWf/tf+&#10;g2f/23/7x5//+zuH9pz4zW/9bqlY+3//+u8SmVK1IUoKxHLlBw9mJ6aXP/7sBidKp04da26yu+yQ&#10;ylVNDL22uroTDkejURhSDo/s/urzX7p64VI+V86UIFhjmlhcm1ndBBoIcNqNa9e9blc0Gg7tbER2&#10;1v1+21OPnxwb7ScZolZvREKRm1duHDhwmBfADHkVRotlNpcFdcQiTWoRGC6USoVStco2SpVGo6GK&#10;MixJEPgmCQ2B0hIvoRjMsqUvWAhGRFmOxmMNTtDrjDhFVioVnU6nSnIksgNST4qiAKDDiFouF0HA&#10;APgQZJWmtQad0aTVWw12DCIwmFAlNJ8uFovlQMBPM6TFDupnJRwjMYyMxlMsx5PgKqVFUcqoNSKK&#10;rKMJBsOK+VylVrs7PRXN5lGaNpjMNEXzkogRFISgCIbnK2WcIsUG36jVpbog8rKWoQGoaRhCEuow&#10;IquqLEgix4uCKPOyqGJIha3JqggWTMAQgSOSLGWyWYSgq4KAEloYoQgcrImREVDmFkiGFGUAZQpX&#10;B8AlQBDGCVCZBe+BeVHAweP/EfDAiOlsEvA9o9WoEGJ1OIfGdueyWZphOjo7ErGYqqoYSpAYztXq&#10;DIFjqAKrIgaLDIECaCMIVKNnDAYdCqsEghA4SmC4KikwioiwWm3UJbAknmvUqkOjvaxQSxWSFqcN&#10;1eJ1kfN5XJCkBF2AN5k6m9vaXmGr1eWFueY2B6PHJyZWtVovQChgaYJiAr7WjvYendawsjLP1ktN&#10;zR63x87JkN7q8TR1Hj/1qMNpQWFRlmWv123UK4Bihoatj5wN2kwag1a3vbG9sb6FM5ZiQ8mytbnV&#10;Za3J1BD47p5Wk01XqpVgBP8PLwIJCCnJfCJVMZgNkUhmDYjWnbgEA/fSagmm3pBoxlgsNWw2QyHH&#10;b29WOFapVusC19BrNQyF2SyUIEnAK9gGBzS1ijCygg/09gNb6U20gsllsZGv1bYicRgj8436VjRK&#10;E7TTaFNVGGwUoULFfFbBVAWHLCajz+2JRJJmo7vJ1anyhNnkQVFTS2CPJDst7t19u586cfrlttZ+&#10;WaiEVh+qbCXo8hO4ZSdetbpbyjV5M5SscHC2iCCkPxyFKE0bjNs1RttaeG1xfe78tWvbsWxTa5/V&#10;3ao3N7/57qUHUyseb9fkg3UCdRrM3VpjB1c3wIoZLAFkrcl4eH52GtQFZmdnIYjzus1DQ/1nH3lk&#10;7/CYFkeTkeWZmauiHEXRFIHmtTjLFfL7RodOHhrp6fLIUHlwV1tHnzOemKO1tbOPHaZo08cf3Ytv&#10;N4LO9tTKw0Z2sb/L3NZiPHNmj8FENup1EMsESmaTKZKAcJzzekkUy6fzS2Y7RpBqpVJCMdRsMYqS&#10;oKG02XR9fTk2OzmPQnA6ly1WynodPdzX3d0UPH3k4P6DR0UFARodg0mj0SVJzNZmSeK12ztprdFi&#10;sflAuBu1ZtAKxxBybW37+rW7Dx/MzM4ve/wetpYXxLrN5cNpXamaDzZ7tDoqX8iC93a0NTU1WY4f&#10;7fmjP362qRnbt7/vzLmTFMk06pDZrA2Fig/HtxYXkovLyTuTK5yoirIEkAtB4WwpyTA4jmnj4UIh&#10;UykWKgoMVRrKdqzq8rbzsmC00jAqGkx64EgIRkIQxJBULBTDFJwtyTMTQLUriiQMD1kZHRZLV+eW&#10;qvkalC7WZUhVJQmB4UQqKwoYmEm+zMsybdAHUciCQlBrU0DPEBQuwlg1V97K5NdT2aVjZ/q1egVB&#10;CLvNe+3alVvjoM7axor6ts6D+w4+x0GG9XDx/sPVYhGkN9j66sYbv3pfw5hsRitAvIMHT9UEtbO7&#10;pXuobSuaUlBDrYGAGJEgNdDRXFeFUqPmbfbu3jf45DOnOLE6t7yhMQb2HX4snmJRnD5x/LTD1nTl&#10;/K18PB5dXyxlomazztfZl2IlQN4Tk9M3bk2ATzSdjedT/iav3kD19jb3dAROn9g7NNh65uyR3ftH&#10;/s//+Zvt8KbVpscpldIRyUyMr2QP7eovljKFWgWCsJXVbUAcigpjBMNomEDQ4XIbeno74omo3aIj&#10;YanN68MVyKShgx6n32Vrawn89m996+VXX642+Hy5WMgndo8OKSrjdLZznGSwWkb27e8cGO7t7TVo&#10;MFwpHxhrPXZ0wGwmSoWcxIkmQAQqlMsXN7a2itkMW8qmEht3bl+4fu3CJ59+YHeZYALa2N5EKM3u&#10;fceaWnujiTiESqRW0hhghkIYLf5w9uZH598IxdePHN1zdH97iwfe2bxcr29dvHpxeSOZyKjjU7HP&#10;Ly9sJ6XPruWu3NsuFNTBwU5cx0TSlYWFkCJoKbJp/MGGLPIet0mG+dWVzZXl5WqJ9QXasll2eWEL&#10;Uenu9uGO5mFMsN64Ohts6XB4vA8n5wLBVq3eyjDab3ztKyeP7g/6HC8882QsligUBIp0CgJ5597E&#10;+sYCStUPnRpq7fcdOL0/kU3t2rtLayBn5+/li1G/z76xsLxvYPdQ74DH5X72hWfPPfbYh59evnj9&#10;9tDevS+98qVD+3c9uH/n3U+maJvF09Zs8rgKdYXUOrSMtZgpjQ6M4AhVLctshdpYrumZ9qC/bWo+&#10;uxaJYDp9ZCeztbIjNTirkXrkxFijmiymE0uziwhKffLZFMDcYj7PYLrO5p79Ywc0lGZsz565hdWr&#10;tyf//RcfpnL5b7z+3OOPnBMb4r3x2fc/uvg///r/fPe7P0ARYvfYsdnZ7MOJ+O3rD5xGmx6Bb128&#10;7HaYuro63MHmG5MLGlfr0KPPP5hb/t5Pfvb//M+/XVxK6zTano6uPXv2xZPpazdvHT1+4uTRY4SK&#10;5LNJBJI6O/19fVQyuoOpUiGTLGXi0Y1FQm3w1czm6sKPvvejfCybj6dWZqePHTmgITFKUvYPj7jc&#10;TrPdcefehCiq/X39W9sbNredFRo3bt2LJ1PZQsIfdBr0zNbaMoXBklAvFguAYXmBa+loUmnC394Z&#10;TeaKJU6rMTY4/sUvvXz20XPb62vxncjE5Pat8Tmd1lrMVvftOnT58yuDPZ2KzC9v7dh9AafbW2ch&#10;BpV3D/fPLy3/9d/++I//6kc/f2c824A0dpuvzf7Vbzx++tyhjrZAvVi+c+X6ycODRg2TzkG/fut6&#10;o1J32awkTQCNW2Vr2WzW77Q3uZ2IIHS2mFRVjUbiTT6v12H12S0mhjTSxCMnTi0sbfAS7PIAd+sA&#10;uHHzQWxpK0wbzOvb0cnZBQWFzz1+zmq3MTrNqRPHeJ4vVSBJRAGJG83WTIkdn5qnjXoBVua38/F8&#10;vqe3ZdcuT3OL12DUnTh1dHbmQTK2/uwTh3/vm19+5txJp8Vx+uiZ/SMjDrOup6slFl23O2i7jfr2&#10;t18w2cnr9+4pFG4L2KtKWcG4YiWx9/Do4K4BhCTztfrS6orHH7BYA9FkoVirLG0s+YL+aq0sw8i5&#10;p55FcbKnf/jQqSeyDTUvQb/69PKvP7ybSDd2UoW3Pr2eK0lAoiyvbL7/yfXzl+9EUpVQtP5gejNf&#10;YQdGBxGr1TQw2K2qUDaXTiZiQFepAluvVSmCRiEUheHTJ47raPz0sWNnjp+cn5pulMvxWERR1Uyq&#10;JDUYHeN79OwLt27e//m//3Kkb/SPfvsPDbT5Vz97441fvRuOZCcmZzUGcnmrLImKyWColsWF+ZWH&#10;Dx/EE2FQ2/vG6y+1t7SCJG//3t0Bvx+DEZvRvGfXrrfffDMc3unp73nmxUcUFF3byVEafSZfGB4e&#10;s5iM1XK+UMq88/6bgioeO3F8YKCvtblJUVQMx2M7IQOjJTEC9EbrDaFYLFYrbDqX3dkJr21uJFKp&#10;ZCZVq9f5htgAR51TJZXAKRzBYQVCYFin1+MIBniOomhZBkV8BWy5Vqup11lFURiaqdVqQKwTBNbX&#10;1x2NRovlMsXQZrNJEASK0uSLla2tUCGbAytVZLlcrGxubAu8rNcbSfQL+gyFdxLJGEgAaJrmGvzC&#10;/CJ4EJTnwczBrBZXllUIIVA0HQsDBCcMdPfQAM5QJEkqqiwIDXBCEZiGojGc7OzqgQlCBvwrymCS&#10;iiKD+RMYrkoyBaZCM1qtjsTBKQOjKC9JkihhGEqiONhQHHyhKCdK5YZQqrGiBBE0QxAEiqGKIolC&#10;ncBhnge/FzmOK7MVVVUFUTZZbJKM8KKkwpiiSrLIa2mNokBaHTgYDMfBZMAc+Hq9UCzQBJGIxsDr&#10;cZzAYAxMGCxDVmSJFwgERiGgMqsURcCIQhAYgkKKKkoSB+YFgy1RVTCm0WAA8wQXZb5czGyrQs7r&#10;09XrZbfPQ1BEtpjd2tpyWB0BfxtBapLZXEMG1EXtP7ybZhQQ/ql4qsFJoEQ9MzdtsznqHAcjqtlm&#10;Bp9sIZNKRREMTWfzlSpL6w2pbCYZj8Wi4WK5ClZhNmpQuIZA5d6+AEmhra2tKgLUUunewwd6s8Vg&#10;NBtMVorUVsqN5eV1gZdy2YIgi7Kk6HQGsKGxWA7HIWBP0GXSm4yt7Z1ajS68EwZ3yKoaTyaB0crl&#10;av2L6jtiMFpkCUqn8qoskziqAVyhBb4HUiP02LEjOqNBUVSwELCV0zOTuWJaVDlR4RVFLJYqtYbS&#10;kJAGj6AIzdXrNE20tbf4PA6NXlOtVRiGTGcyFVbQmeyVmkTiZhoDpW2fRuP2enp6hg4jlIMV6dXt&#10;OIKozU3uWqWwMDeTL5av3ryzvBm6cvNekRX0Zu/cYnj8werGTi5fURZX4tF4fuLhvbn5h5lMbnV1&#10;PZspNje17D1wG6koaAAAEABJREFU6Dd/5/e8vsDczFK9LM3Obi4sRWZmt1WJpkkLQxtVFQ74PIMD&#10;3WCBIKW5cOmi1Wn1+pwOt7VcTS0tTSyv3Dv9yNjwSEvvQBB0Hor5NEXB+VyU0cr7DgwcPLKru6/V&#10;H7BU2TSkNECRvrujL7aTWZhZ6+kaqZXysFQ9fmjI7dRUKmngRY0acAdIw+hNJjsM49FoXEEEq9tA&#10;MAhQna2tbeBXhVyd51CRV9Y2gHDhGY0VwKjD6bTZbE6nyx8MpNLJSCQGqQikYghCra+F5mZn9Qat&#10;3+9NJlO8oFQqNeAwmXSuVGD1BofD1ZzOlidnFoJNTVardXMzNzn58IvYAKSEU4GmZovFAtLCVCrs&#10;dBgPHdjD1Su9PW0en3166i6OyRvry9evX+9o7+LqYktLG0nSBpMZRkmYZCSElGEMrAbFNLwAkQQN&#10;IEUUJJLQZNKlQrG+GU6Xa5DRaIslil5/wO1x1dmqw2knCFxnMAFX1IB9wIh0Igc2orvP0NLSZDbq&#10;UEiFVQisrlCB6gIIcCvfkGEYrddFAqdMJguO0dUKl0wXJQktFsoiBzmthoDfhuFitV5IZ+KJdHxl&#10;fTmdjzu9Fo5jcRwf3dVrMusqNVajt1OUdWF5++rNW9HMzsrWlAAV+0eCdTGj1dE4iiWTSRXB79yf&#10;JSl9OLp948YVUNBe3w4vr2wBh3c6PVNTU5Igj46MOD0Ot9fldjuMZuuh44909I6sh1IVTrXa3b/4&#10;2c8/+uD999566/L5Tz/99PxOaAfGNYTO3tQ1fPvu/b7+PrCi0E6yUK31jQ6fefLssZNHzp07MTzU&#10;A/rXwE5HjhzSarWLi3PDw6OPPfX8oaNnbt+fmllcUiEZxyCTjtlaXevtGdw1eoDA6Xy+VC3VEBUB&#10;u47AsM1maWtrq7NsOpEK+n0jA71ep7mnu33X6HBbsGllceHKxQuLi0vPPffCo2dPw1/gqlQsVF54&#10;7ksjI7sbEvTeRx/9n7//Pw8n7q6uTAcDzka9YtJq7SaLUaPLZFJ2myUZj928dv3O+L1kImY10tMP&#10;bty5eX59eTqTjsuKOD87uzC7OD21nM2xyWyhxJZlpJrMAPstGvQwaIPojUhrW5AXuAyYXyKWy6c4&#10;XlRgfTor3R2PxcIVmjSjqMHqMIQjnMfT4nQ19w3ucvqCiYw4O7fz2YWp8burqUSpv2fIZLT/1m9/&#10;3ahn3vjFT3lWnJxYuHzx1hu//GD24QxXrRn1pmqV7ezpKdRKrgAQjka2UT24f0/QZ09ENlaX53/2&#10;i18AmfXP//rjX/3q00oF1erNt+/e1eh11UZleWsNJhFar3kwMe52mTvag5tbYiQcefPNy+ubO1eu&#10;Xn7//bf+/Sc/yJfyu/fuBdlpsZKui7lgs+nZ58/8zf/52u/8wdeGdjWbHZiCV80uulDLfnT+w7fe&#10;fefu3XtXr9z82U/eSKVreoPn3GOPnTvXPzTcZ7dbN7ZCweZ2h8OhyHWzgdo73H1494DK18rFht3J&#10;7N49Cip7MAw3BQKCoBCkDsKIfA0KJzOPP/vsyTOPTM8t/tsPfjY1u7q0tt3TPdDi9+cS4Q/ffTca&#10;SaK4TYFtfUMnphd3dnbijz5y+tFzj3b3DyRy1fbesZaOvg9+/dbg6O5ga9tAX6/PoxXrDYZk3n/3&#10;o5/9/PKVaxM3b10H6A0Q+NLFK7UaW60UXnjq0X1jA01+l1aDgdke2rdbR+HNTYFDhw49cup00NfU&#10;2dpi0WprlQLQbZ9/+nHA7T5z6pgk18fGBts6v/hT8tFduw0m074DB157/eu9PQN6rQFkkSgKnTt3&#10;xu20Ywjs8/l2jY1hKGI2mRfX1iZn5zy+ZrDwra1wKBT76NPPHkxMtLY2d3a2HT62H0DQ9Pzy1NzS&#10;xmZUUnEIoSam55JZaGp6drB/AIag5aUFUWj4/f7TZ4+8/MrZoV0tr33r9YE9w3/3j//r2efPaRh0&#10;fXMtncq6PD6bzWa1Wp98bNcf/cG3QCG/UuWq1ergYN/oyEgiGpNEmSTpzs4+l8u/ubEzPTnz5hvv&#10;3bh2d2N1E1YRgE4XL1+7c3/56u3xt9778PzlK3qrY3RvSypbbO9q7+8fgBR1curhxx9/vLCyVhfE&#10;Gi889thjLz5/jmZoWZDT6QKCku9+eN5stQ2NjIzu7ptZjMTjiRPHjw/0D9+9M/7BB+8+9viZUycO&#10;CVxheXEyFQ9Dsry0sKxn9EAPW6z2/r7B3WO77GZ9bGe9uzVAYtDM7JTZYhke6e/vawUlhnIpd+/e&#10;HQRBFhcXm4ItxUI1la3RWjNB0pVi6c71axaTcWp6an1zq8YLwOxas/nsU8+4gy0mh8doMeUrnMHi&#10;0upAgQQxakkMQUgEgkRodXnn1p37oUg8WyyAuEbstoBeZzWatQKo09F4tVJy2S0MhsQSCQgnwrHM&#10;3PJGqcY+/vjjn37wWV9r577hrn3DnRQK6XX2rs4zU5PF//7fvjs3tbx7oK/N7Zgbn1ieWfDYfYcO&#10;nRwZOWR3uzsHPd4mCGwzW8WK6aLbbutsbcpn01euLiyt7ZCUgWW5fCGnoSm71TE2sufd9z6cml8g&#10;NARMqLlSplwt0BQUaGqpsfzHn3ym05LVam5ktO+pF56BaN3bH57/4MPPJicmwfI0BI6jatDv1uGM&#10;3exsDja5vB4g63fv3tU32N/Z0+0N+K12i9NuBRWRoYF+kC2MDPTaTHoaR2gKh1QxGPAViwUYRsvl&#10;kiAIkiQZjWaSofUmI0mSQNeWSgWdTmO2mLVaXa0OxAHIX1QUxWRJMZut2zs7jUbDpDcQGErRhARL&#10;Xf29eqOBY6uIInM1lmYYVVW9Xq/ZbN7eDoFznUYrNjgQeyRDMKDwjJPVeiMRCRdyKZQmu4d7wVAu&#10;m1lLoEK9gsMyhkAUghAKTFFaFcJlFG/IIicJEKSgEIxCKM9JIifXyjxfl3gOpBMUz/MUgRIITCKI&#10;xaBndExN4hOVEtj8BoQjGEkQFKIqosRJEiuINRwGp5wiiDRBihKPIlBdZNPFVKn8RSOCZYFE5ARe&#10;QlAE6HJRFG02G4bjINuRRFFWlNDOTp2tV0FSWS7jGA7eDmJSkWUMRcE5geGqDGEIStMMeDOMIooq&#10;IJCk11IoBsuQrMCKqkiNakVpNHQEoadQsx5q9tN8ZYWEsharMRJLNjgBkiCLwZ7P1x/MrRd5grEF&#10;NFZHx1B3shTTafFCNlouJ8wmyuFyWGwOME8chS9c/LhSzeEUObZ7b0OUNjY26rWaXqdpCXoVuVHM&#10;Z0dHdjmdbpygKmwZ7LLdqotHQx6/B8JRiMQYAz0y2mO36UvFmtXo4TkMUhiuimeTdQwl89mCIIBc&#10;T8UxWqsnURQiCLQhsHoDA4zh8nqA9iuzFaOV0RvISqWO4qjGQBgsujpfL5YhAsOqRWAy3mwEdcom&#10;k02jyLVCPqZnSLvdkc0W19bDbW0dGA7r9CiCNywWndlisVl8KmzMFWTG6CZJss6V82WQmsYloc5Q&#10;GKNhQJUlk6/NLG6LMmUwuFFEH9nOFot1CUJv3L4VTiQEVFPk1ALLKSiMUki2mqk2gD5J37x3PVHI&#10;cgq0E81StElSMBnDVAwbHj6koWxnTz5y4sjhR06cOLL/oNtlbXDlYjFaKsb8Htupk0dohgHhU6vV&#10;HE7H+vo6SGVVhYSBBWFUoyUMNsOTLz5z5vEn2nsHJFWZXZzQOhBWjg3tas7kNht8SVXUze14hW04&#10;Pba9R0Y6hoKQll/cWorEI9s7yzxXaxRlh96vp5mXnntar6M/+eDdQpmVYeTh5H0UEVXgTgiazZSB&#10;oGc05joPu2xdFkvL4OiBUr3BSagK0dFwlsEtQecACdsKRYET4ViqkMoWIQRNZTLzM7Mel8tkscA4&#10;wehMDyeXPvvwsgIspdGabAa7k4HQCk4Jza32/oGeBlvX6/UWs+3hzNqVWw+XNna6+nq2Qptmq/7F&#10;Lx1JpmJWi9NkssEwCFgKAAnQ0CaLtrnFyTeKQFeBtGdnO5VJ85l0g+dgSMYLuXJ3d3exmDl4eBet&#10;UWWsjmspg8XM8Wqp0GiIJK11bYcyuWypmK8jKOzyNucrynaU7R/co9G4NtdjhXxNkeFgU6BUzJAM&#10;U6uVDx0+zNV5s95F4NpipehrsrN8juVLII1LJyQIlppbCJvNIklqKlkwGlyQium1Oo/drtfQJEor&#10;MrS+uYSRks0IjQ602xwaUeUEmdfqrSRpzeblbK6GIIhezxiMZHOLq6XNQ1KwqorgICm0o9OGEZnu&#10;Ef3wQbOq2T50qgVCS//+sx+qBBHLFcb2HQXjlLNlWAQBxEKYRJK4xEvba5snDx5r8QYlTvyd3/mO&#10;yez4+U/fzOYqVqcHIsg2UCLr7NzY3LRZjAf39L3ypUf3jvT/3d/+9eHTT7WNHPW1j4DWLorjYGsq&#10;lUqukPMFfWP7dq1sb+drNdCqtZj1q2urO1vh859eGr/z4B/+4V+eee7l4yefzeYhj7vbYHBfvfWg&#10;xvJDnV11UBWEqHA45fU04wieiyXafC13r01fvXB3fW3nwvlLdQ6iaEMmn/Q3Oawu/cLCpElvslsd&#10;BCSbGaLJ4fkf//m/fPbRh9lMolrJwbJw4/KVqfGH733w/r98/19rPAsTqN5kFgQllypdu3yjWqhM&#10;PLwfbHIIYoUt5p57+un27r5kvlDIpL/x5RefPHN4sKepv6t9qLvn4MjYR2++47V7LQbHU8+8YnY4&#10;Pv78rUx2mZeSLB9vbzU1N5tVBZADGgiOBlsOcYLxwUwsFoNR2HPiwKFzJx9p8zdJ1dqxvbv9bp3b&#10;GxQUhMCpbDaN0ZDdZ7XZ3NGYsLqSu3N7NREpXPz8UtBnOXVi7+LkXDld3b/nkMtuESvFqTtXzGbk&#10;zKNHEFJlJbahljPFHbdbD0EVq1E9fGiIFepNbd3f+f0/fu213zn7yCvNbSNdfSPpfOnBw+XPz9/J&#10;ZMtanam/f2B5edFpsSiSMNCvj6Yym0moIisHj+/5rd959eCh3YtLU0D8tHV7bo5/jFOFSHp6cMx5&#10;/HgnpIRhZIuT5mZW3kpWJtLc2k5uQ0SlbKEQj8drXDWWTlhcxnI1dfTQiM1AULgaioXf/uSDcCIG&#10;QRBDkAGnrafZNtDp7Ok0HTw01jnY+8KrX0oV4gqqOnzN3uaO2ZW1448eeuyFZ5bWV2/eGr98deXj&#10;q5uf3VizeYL3xu8UElt7+lv72z0b64uXrl3biJWzdaNIBGXCspPMEowB8OTk9AaO6qYfTLz31psP&#10;HjykCDIX3z60e/D0kSNv/urNWzdXjGbU7zFVyyUYU3Vm/djYXobUyhxfzWe0OJqM7ly6cHVy4v76&#10;6vLSwnIuXWU0JklVEuloaGtNVYSV+cXBwUGcwncS29dvfC7wBY/HyAvlwcFhg9FWKBfXtzbnF+bb&#10;W9o1mAZRiKmlpfPXri6vrgBvKBcBCJiHBgY8Hvdw//Dw8Nja2jLwgQf3H96/PwHou6enZ3F5qa2n&#10;49yjJ1Bc3kpEB/bsFTcXnoMAABAASURBVAny2Ve+nqwoc+tJSYaKuXy1CMrkuMFk9jU1AYHB0FhX&#10;m+/U0T1Xr34U8Nty6eiNixdIBFNFuczztNGqMTmcTs9wd3shGX/jzQ9KrKrV6HUUYdFrUAxbWgvd&#10;m1haWg8Xig2BV3RaI4brYknI5mqyOIMfX7y1sl3uGerSWsyelpbWnp4jp45+6SvPnTg+4ncaO1tc&#10;OhprVBUExT+/MXX53sRH569wouR06H/zm68e3HeowUn9g8N6o2ZqamZiYhoscP+egdBWQmgQD8bn&#10;B4f3nHnkUUESens69uwaQzBckFWf31sulcGDoKUzfmfp3Xcvz05ufPz+RakitDhcgy3uxOrGzN37&#10;O8ub9WrBrCHlBtfqC9ZLpW4AhS6P3mAxORwffnr1rV9OdgRb+zracUXZv2cfTWvv3H8YS2UuXvrs&#10;w/ffXpiby2Wyh48dbcjS3NKiKKsYjIscj4iKTQt3NjEvPLfX6dYXq6XLF88vzs8hS3NroCzR0d0h&#10;SVC9XtNo6XK5hONEtVq1udzlOvvJhc+//s1v3rk3LggSyIdIDHXYgCmlxx47Nz+3lU/xX37xKzSO&#10;fvzuW//2z3976eJnJoPOqNWlIon74zNzs8sCV/39P/jS8tocQSo0DRk0eLPfaTHpX3z+ZD6fj0Qj&#10;GIpJkpTJ50aGh996++3ZuVmr1dQ/ACo3RovFhKOIx+Xs6e4GnAeCjefFpkDr4MDwTiiysLLOioqk&#10;IBhBafW0pPIURR85dFQQxEIuFw2HGZIicdxld7Y2Ne8eHdu/d+/hg4e6uzvdHldfT4fLYYmGd9Lx&#10;GAED8hJhWLVYTcVCWVVV/otDrLNf/IPUer3O0IwgCF9c4/kaWyvkC+AeQMbxRAKBcYwkwcSAfzc4&#10;oVbn/v95YhiEE5ioyJF4DFEhGFFByQgQCYqgdrsdxEy+kJdkiSBQhiIQVVleXZJV1WSxshUQBZlU&#10;It7Z3dvS1i0D9uPqbLmAyA0ahxShoUiSqsKAVyp1XlJUGMVrbFVRJDAHFEJhCJUEGYIg8FIwuEGr&#10;sdpMGIxqKI2GYAROKJdYULNVMVxrNDE6DQzDIph3neXZCqSKgKh1GgZIZxSBBKFRq5TA6yqVClhv&#10;pVKVIZWkNTCEygpkszqGh0dByh7w+50Oh1ajxXC8WCjQNE2B/2i6Wq1ubW0RONHW1m6xWCAIAucI&#10;gpAYDsmwTqdTVQXDUXAFUmQMgSiKBBdxBANTAjfXqlUAKygiGY0qRVYatfjO5iyKcuA9RYBoOh3L&#10;8tWaeOzEk1qDC0YoFYb0BsZi0o2NDOkYOhC0t3R4r145LzTqwGo8V45HVtZXZhpc1eFwHDtxyuP3&#10;aTSkVovPzd8LBhytzS1AfIsSqsI4o9UEQcWFV6M7ic3N7Uq1AUhNhgmdwRgKhXweb6FQioajlSJ3&#10;99Y6GF6vMYE91Wo0IHA4TmAYxmDUIF9kc3UIFkqlXLlc1FvMOA26DmQosgNjkMWq9bitDINpdKTF&#10;CsGwzAuSxUrJaj2TjTIaYv+hvYVCOprYLpdzJEkCO2sZGoXlzo7mwcFuksIrVbZY5jLZ6sZ2QlRg&#10;vdlgMNHFYlZWlFymCKsIKLBBGAPj2uFdh2FcH4mXK0Xl9MmnUvHsxMREOp0VFDRTloye7lKD2ogV&#10;ZYLCGaJUzRutGhkWLQ6TJIIQ4FqCraMDQ339XTaHWa8zTj6Y1GoZBJLYWjGfBXgQSiRDDb4yfv/2&#10;pYuffvL++zvbq8Vitq2zY2pyhmG0rcH2ZDxvNbtpho6EQ0vzDxZm70cSO9vhDYtDd/T4boJWH33m&#10;tIIJrFBDSSqVzeVLxZZWn8/vyJdyi6vrs4urkVj01t3bn39+H0w7HI6FNkMagmpU2YHevvW17em5&#10;bYM1EGztyBfLQMHky2UEwVx2d7lcBSdOV1CBmbmVTbe/pVRrNHjZYnHYbV6aMQJiUGFyczO6uBzP&#10;ZvPpZHRnaw1Ewebm+npoy2i38GpDZ9G2trYTKAUKRc2t7fFENJdPDY90YwSsyA1VFgkMT6WzYDtA&#10;igJBCnDCttZgNh2t1vIHDuzO57MA31KpeLVWBjvEVqtsLY+hgsttBaLWajMnEimt1iIKaL0iWE22&#10;RDytKjDP1WVZcLgdOEGEdkKFYkFs8FubmXiytLC0I4pYqVpzOGkNg4oSiGleEqBioQI80+NyibwC&#10;MIHEYfyLD7ITDi8tLQWCgdb2tmKlTNCEqPDZQhY82Bxs8rrwUgloZTKRjFWrZb4hmow2SMVMFgfF&#10;aIA9EQy32ByiIjidZoMeKhQiGgahGVSRRFlSIFinynQ6XlAVlK2zYJ4arTaVTImiNDI61NvX2TfQ&#10;Nrqra3Rv+6NPHaT1UiITjqfiQBx0dXW4PN5CqQLss7S0ACbZ3dXr9Tha2/ycyOarxUwuG9rZ0tDE&#10;7ZtX/9ff/L8nTp04fvL0oQMHS8X893/wfQCeTz/x1LPPPHXi5OGujtbe7vaTJ45wbP2Nt95bBbX9&#10;maV6XbY6nEAODg717t415LRbSZwYHOw/cvTQ8y88Z7fbjx8+dXDf4YHeoZ6e/kQ0sfVFO2V5c2Nn&#10;aX4V0BajMU/NLLldXqvRNH718jOPnzuwfwyUV3AMQKPgcLiKucr68gpgmYnJWbPTOTA6mMrFAHh+&#10;+xuvHzty5MbVaxsba1pGU83nTQxz7PAhRRFwFHK6rFazYWry3uBgxzNPP/rouRMeu60t2JxP58sl&#10;VpLgze2t7a3M/NI8L7CPnz3N1ypPP/308y99yesLhCMRkIw5nJaf/fynxXy2WkhhsjB5//705BSA&#10;Wa4uMKQuGGivluV4LC+KMIUzfb1j/uZuoyW4Gc4huKnOIcdPPvn44y+N7TtC0wZIxtua2g4cOPz4&#10;Y0/H4vlotDDxYF6rMe4/NKwx0BaL6euvvQzid2NjXZXAqqU33vjF3r27T584ubGyqqN1DqvtSy89&#10;+/wLT07N3KZocWH+4VB/F40rO5vzP/3RP64sTYh8Bezs0aPHvvnNb4W3NrPJhMNm39zchCCxvbv5&#10;scdPju0aOH70YD6Xev/dN7lKcWdr5ejBPf/0f/93a2vz66+DTghz5OTxWCbhdtsCQe9zzz3V3Bb8&#10;z3/1Z75m93p44fOrb3/42S+SuVWdBWB/taXDsB2ZMDkJo027urEOyNFgMgabm9e3Q//3n/9FkfgP&#10;P3hrbuFBmc0zRmZ1a/N//N1P13aimWxRlZWg03RwtLu32bu9PJ/LJFLZVDYTy+WTmzvhW+MzGr3V&#10;7vC88/YHN24sNur1s+f2dPY4BQgCybnDrn/isSM+ty6eCE9MPpRQYn59+9r9WU6lOBlGServ/vEf&#10;vve9Hzz51PMHj54WBSiZqGAIQhFYqZg9e+YEKMcGmtqOntrn9TfbnM7Ozs5ypZbJ5j0+r8VstljN&#10;KytL0zMTNpPmt771wv7dg1a9Zn1+4cqlq9EdUNkLW2xmwFktTc09HR2FTNLqtJWqpeWVRQ1DFLLR&#10;TGznZz/5scflgGF1bXPVYDJshrYZRrcZ2hkaHjZYTTqzSZSVQ0cPNTUFUBTNZ/O5bHJ9bd5m1SeT&#10;kf4BoDmbgSWrHBvPpD/9/DODmWlu8TqctlgiXq6ykVjK4g4YrY49ezqam/xaBh8Y7Ao0BRxeX4MX&#10;BwcGfvnzn92+eX10eDSViN+9dWV0sJfnOJbleJ7P5go7keQnn17a2NyJJ1KFcj0az77+jW8mM6np&#10;uTlJkbcjmeWNrYmJxc21NbfdDIliOlndtasF1KHWtkKj+w8+9eKTHf2D4OFIJj27svbjX7z5bz/4&#10;yfZOmGTIrs6mzo6gzUbuP3RQo8frkpqrCtvR2Prm5ocffiDLCobiGIa9/PLLbpe7VCzdvX3T5XLL&#10;Knz/wXSpVE6n0nqzvsaxqWR2Yz3cECCc1IDyk91hz2aKyVTRYLRuhdKr29sAuyRJadS4Q3v3dbY1&#10;bW0W5uaXGZwGepTGqM62Tg1FA901fn/y0rVbU/Ozew/tHR5xm8weoLbW1ldSiVhXa8s3Xv9aV1cn&#10;UCzPPfX4aF+/y2S9evlyqVSSVVUSGhikBt0ur93othkfOba7yWV49slHnn/2XHdXN0MbkbkH07lk&#10;usnnxgioyvKAEoCzEoxepzdvbGwosPJHf/pHD6em333no0wmMzE59fH5m7lybXBPx9jeNq/TWs3l&#10;P37nl91t3r6+Np1RA2PK+Pjtt3/1c0yRfDZbIZFhi/Li3FJnl7l/yLxrNDjU39rVCaC2zePStzY5&#10;FJ6N7GxbbS6TxTqzNBdoBSrQNtjf197cNNzXy5ZLlWK+LRBwmUz7d49+7Wtfm1nc/JM//+8mrdVj&#10;904+nHnvo0+nFhcaqkTpySpfxSiN0WIHds9kUnoNw2AYJMoSx2MyVMkWcvGkUaPze32dnW0ICoV2&#10;tiBFtJgMbLWSjEdbm/2g2MM1GrIMhBTG87xGqwEiEsgmQRBompElWa/XYyim02goisExgtHqtFqd&#10;xWzTGcwqgnb39tEaXbValSRelUW7xQxkKUGRPM9ZzSZAG2BGYARgRkhFrBZruVxWFAW4c7FUNJr0&#10;Pb1dwLdDm1vZRBxXoOGB3SShc1ocakPgSgWgE1BVAsxRq9dL9boIobyoqAiGoqhY51AVIlCSZRvc&#10;fxwEgcEIWIYkiHWdRgsUA6zApWJNFMADDE2aNLReVQRI4jCZRxWehCUSUoDk5+u1aqmMIkBai+VK&#10;FoMhtlQJuINN3hYcx4CeVhVEVVDgfIxG43I5TUYjimIIigIV/h+GEkPb2xvrGyiKUBTV3Nzc19/v&#10;cDr8fj9YuCSJwJ6yIsoiD4SILAooDBMYCiMwAsEYgoj1Ro2tgbfg4CAIlMBhXAUzxUm+USuLXI3n&#10;4ryY8HrNBIomUjmT2cMLVKkgtAYCWhSiETkdiZTTxQZbNzi1q6F5m0lr09EyX1Nltq8zUC/HtRpk&#10;YuLuP//rD6bnF+x+e9dgswIVYAhAKoQhdCDY2ZDgfL6UL1YLRbGnex+q0rl0mSLMhbJ0/tLt9e3I&#10;+jog7HRHe1sul4eBjRU4m0rraA1QAxiGYxhaqVScTovHa/X4TBiuWM0mQRIL5RLLS6l0GYaIXXu6&#10;VLUeDq0hiqCKLAJDMqJ2Djj3HOmzOBhF5kkMFyVRa9aLCJ8vJwFDsOU0hkgkgRXyRaGuFMusLMN6&#10;g4XR6i02RyKZbPA1SRRwFDZqKR1OJGPpqelFtgF1dO2qVGGWRZua+3bvPqHT2BKxuNvu9LgDuVwj&#10;VZQbkDU4+JgpuNfT0uVvCuQyWQpFmwLu0eHepoB/bKjfSOJmDanBJb0GTcY2YUhaWJjGKVgSaouL&#10;DyGUi2ejnCgAFeeyu0Fe0dxsb25zBQO+gaGxpfn1mzfG3a4mQYRz2ZLAsWZaTWzN5lMbDx5c/PCT&#10;n+TLEY/fI6qIhMHu5pYiCykwfeTw0O7d3XWuAjwNQa2VMhqPZIyMoaerHbiMzWkW5Nr22lYsFJ8a&#10;n25r7Uvn1GhaDafYWKEWzRUmrRqjAAAQAElEQVSKdQ7H0YX5KZfN6nU5s+Xc/MpSJJGuC2JDbGQK&#10;6fWNranZuau3rtEGjdFkM+htoKPVEWh1mXQOIxnw2xSYxylyYXU+Wwt1D3hAHuVyekBGlyuUUUij&#10;Spjb61dkORbeqVeKhXS+mi/HdkIgmtravFYz7bDqnQ5LtZxNpnf0RorRYgpUz+aS2Wwa+IfTbna7&#10;rGy1XCrk8qWM0WKgNToIxu0ALbOA0mKJRAbH6HKJdXlbK+WGSWuUq7xJp3W6DLUany2yrmBQVBW3&#10;0+pxGJx2qqPF5XWZph8uE2gDh6RCoep0eGkGlyVWEMV8sZTPZ0gSBdNweiwev3N2NqLRaBiSKRcr&#10;Ha2dOAJVq3Wv1w2cNp3ObG+FrBZnJlNdCyUKVaEhQ8lMqsQKKgZZ7BoUExpcQeKrkCgQMKE0JANt&#10;RGVCqMlSA1aAH8skz8E2q2tre2N5dbJaj6tYxWila3W2ykLZJBzd5r/z+3/1jd/8/Wq+5tSb0pE1&#10;SKyQFPXg4dTI4BDPVRFS5ZHGjYe34/nE3NLEwHDn4tL0L3/108NH9gd8LqtO0+5zzY0/2FpZ3Nle&#10;L5eLBpMZKBIaIxCxsbm08PDOrQc377z0/EsMrRMk0enQIypnoKh8LDbU1aZw1YWpmZWFNbPB2tbc&#10;fezYqa72ruWFtfG7d+7fvXTi2BgoKg0O9A4M7YYx7dXrdwcG+qKb0xYN3+zREXijqc01uTD+9W+/&#10;+upXXrKbDGyp1D/Qmy0W7j0cd7jtXof9+P6D81NTK0vLu/fsY2h6bKBfZKtvvfmLre01s9kUDHpV&#10;pDow5LfolYFOD5uJy2wJqnNGRuuw24F2srpsv/enXz/72Lldu3aZ9ZpdA32ri3MGo+GRL79q8AZL&#10;nKw3O0+ePtHV3eJ2Gft7WrLJ8NVLn37vn/8+E0/tGTwNbAYJzcN9zx/a86VnXvjDM898Q1a18yub&#10;KMlYbY5zZ88KUm07tn3lzv3Jpe1aXVlZjSysbNZFJJ5ik0muv//Q8nK40WBHhroq1RiOs488usvr&#10;00BqLRZLTE6vvvXme5l47If/8k84JO8aHWLMOk+zc2ikA4c5iwYvRXfO7NuD8lWZL5KoeHf8wcTk&#10;zKULl//3//irBzc/ZdDy9tYDvUbg+XRzi37fwab+PrOGafidhpaAq6s9+MzjxyApnwivuszkC48d&#10;15HI2+9/msiyly5deeapJ/afONS3a3RnJ4fjBgmWGIsmkg1/fvXixeu3IJhwOmz7do1QFIBEJhmt&#10;pVN5WVFA3r65LjRqaiGTtTvMnhZ3gc+lMnGX323yaD69MX77/rwkQSSq+K3aZ48ddhHE9urK5uq8&#10;28HEY+vtnR0jo/sAI3z43vlirnHsYN9Af2fQZ9CQtf/0p8/19vkqtVQ8tRJPh0pltlxTZ5ejiUIe&#10;pmEZkRgd09wcbGlp8ge8DEEWM3mTw3Xg0K7DB/dxtcLAYN/1O7eu3bnX2t13/e69uw83aI12cHTM&#10;5fFzAKMkTmfRBNuaTj12rn+o/0svP281kHYttn+w12ezmDWa99++try4ZDaYqywvcrKJIQF9i0ID&#10;xXGNzlApldhCTijn2Vzqf/7X/1StlUgSLXOlvpHe9p52X8CHIZDZYDJbbV95/TUVQ3eiocuXLxdy&#10;qYP7+mClHAmvp5I7wWZnR0/TwGh/rlwCQrhQLa6sLrQ0e102IyQLyzNz1y9fBEmFw2kBMTgxPuWw&#10;kaAEk6vk/+nf/rWjq4fRGr2e5mg4fevGeDSSAIiXSEXH7z+s1DgdQ2EIvLUZHZ9Y++Ta3Y1oTm+y&#10;0Rrd//m//xzLV+Y31imtDqg2r8cyMuJvDpqVcs6ASm1+pKPDfeyRQ/uPH2htb8vmCsl4DkRoOJ4S&#10;YWJyNnRvMh1O1aaX13lFFNW6Cok3rl3jWBGCYFyLLG2uPZya3wolrt24FWxqMugZEFYXL140mw0t&#10;zf46WzCa9MVq3mY3yEo9k0vnC9XNrfTGZnp7O0NS+ude+JKkqG9/8NHt+/cNNoOKQyoF8YS6tL11&#10;ffzBT3/9/q2JEHhlTYTiiUIlyykCEtoMm/QWXlAWNkO4yYDrKYPV7Ax0hxK1X37wCSvy3V0t8cgm&#10;KstWnRGIB4jnYxtrc/fvQbwAQ5DXYbIbdXoM3z80/LVXXjm4Z0RPKmIl3eQ2g0aZKpPZLId0dPXJ&#10;MmQw6kaGmg16HIIUluNojRZCEaBBCRLV0GRoZ2dgpB+j8b1HDj3y2GMowfA8//d/+3e//ukbsVBE&#10;RzH1clWn0x46crind6BUrel0Gqfd+uLzT//+730nFSv4nF6vz6A18D6/HiDO8tJ6Plfn6jy45/jJ&#10;w/0DfZVKDdR4aBDHfD3Y6ocRdXFxsVKpwIra09m1a3Q4HNq+c+vG3OxDnMRIhp6dnNVR2qcefRz8&#10;KpFIlKsVgwnIIxmMk03ngGegCFwqFCFZJjAMViWR52RRtBjN5UI5EonMzs1NT0/H4wlJkgWuUSmV&#10;YFU2mQ2VSkkSRQ2jBatTFRVITxgGZoRgBBYFAcwHTNpitep0OnADo9MmEul4Mg2jWCyRzKRzsgoD&#10;BqpwbLVatVnNXo8LiDlwns1ldAYtx9Vdbnc0Gslms6qqAmVmMVs8Hg/JgMgjcQx3ux2goyrybD6V&#10;sZqsQ4NjsWhKkSHwXoqhVQTIr4YgqghBAEKGEFRvtOi0WkUSGZLGYEQUBRQQPk0TFAlBkCBJ4FlV&#10;hRuckEikavUGw2gRBNgGgYFEBoglCrDMI4oIAcqVJBKFYUjBFIXAEL5Rr9dKosRLvALJ+NjIPorU&#10;gjEJnIJhIN8xGEbNJgsC4zJIPDhOlqR8oVBnWYqmJOBMEJTPF1wul8Ph0Go0yUQCVA0bjQaCfPHX&#10;MoqiUDQBgEZPU4okEBimozU4SfC8WGVrsiQjMMwJvApDGIoKDTGXL2bz5db2Dh1DmYxkeGcFgiWj&#10;0eh0uCRJyedyegPFkHK1lkiktxweU7aYxUgKwxkEx2CIL2bD9VqaISW7iRbqFZogG6JSY6FSmQsE&#10;mheWpjt7XMEWi5YBNiRLhYYkE2BDceBniBZF9DrGxbFwuabUebjWULWMiab1HpenVuFKechmxRLx&#10;lMloxFGYq1eAXuQbYq0mwzAaiyYEXiFJGoKQRCKbL1VZXipXOFC0jkajGI6isKoDb2WIvv6mwaGg&#10;3WmsVAs1tuL3B+/enZieXIxFMxiKB4MBq82MoFAhl/G5PX3dQ6USWyyUSpXyVmiHrUk0rRN5JZPO&#10;FnI5VJV0BKHBMIfZarJYSvX62tbO4vJmc0tHuVSNxpMmqwUoxfXNVa3eLEoI0NOFirIabehdgxxi&#10;ERFNoKV1dWMF+Gc0Etcy2kQ4CmrrIp/D0Xo6ucoWIo89cqC11dfSHHC67ABztDrm5MmTkUgMRTCT&#10;xVyulTe3VkkMCUXCPp/vN3/z24+de/Tu+N1EMhEM+muVgsDVLWYNMFhbm5vRop9e+Pgnv/zJpeuX&#10;gd0lSC3XKwcOH+jp76uy9UKxVqnJDx+sTj1Y5SuK3eixGX2b67G1jY2JqYcNXvYH2vOVWlNr92/8&#10;1h8uroRvjS+UWDieYzPlUr6WLdUyhUpSQqULYHBEau1shwmyvbunIctbkWhd4FP59PbOFsi8rFb7&#10;7tFdJE709/RrGR3YMmDhTLogCCoEo0DBd3Z3WB32VDqNkyRbZw0GQyqZSaezDpuTIbV8Q8YxUGgR&#10;9u/bYzMbK6UiD9BG5v0BN4apHFdu8BW9XivLolajd7lADhsEoTQ9MwFAsl4TWtt644kCz8saRlcu&#10;l3VaA4hcrtGAYRgAndPtJWHCatD3dnfJgiCLUGuzb2Z+EaRJtEbncLkwDJIlVlFqEAJtbC4hOJzN&#10;FxoNwWzUDw72ev2eRqNeq9VisZikSpQGNxh0LS0mg1anoehqFZiZBU5o0JtwHIcRpKWlWaPRa7V6&#10;URJr9Xomn04lMhzbIElIkkWQe4OZ01oNgVM+d6tJ58hnOUnGRRHOpQvAz0VRjoSjCIrwApfPJ0wW&#10;ghfL0URUbzRtbsRS8aqO9pnNreWyFN6MJxK1aLwgig2Rr3L16ubmpipB9bqoMxpwhnj59VcsTmtX&#10;d2drwG/SajFVvXThvCA0QIycPH7sxLFjOEZaLBaAP7lcEcTa1tbG6srckYNj169dAID5gx/9NJ0p&#10;P//8y2aD8ezpUx6XuznQtLG2ytfrAb+/KRAAV0BxZ2t9qZjPHDqwL+j3Dw8PV2tlReLv3rojCrJO&#10;a/r+D/89kyuBvsTk/TtmDW5iUBQRS6Wc0aQbHRt++omnjxw8Uq+yei0zMjxYKuTzqVSlXJRFYXR0&#10;aH1t/eOPP52anbc7HVot9dVXXxzbPRhPRIOtbd19gyA0wBK6unoqZQ4sOZvJi7K6e9/ewZFBCJYe&#10;PLi/ub7htFtz2WRbk//29SvZWNxossMY0X7smNtpL2Tj0a2V/p7Wc2dP6PVaRFUmHkxFouyjj37r&#10;yLGvXLg497/++ruZSC4XTljtDp3J5vAEiiUxl+OuXrt75dqNXKngcLtYVjp65HRkJxWNJGEIXV1d&#10;DW2shzbqNKEM9jSRMB/aXMyk44+cPR0IOLUU1OS3gvfevn5pe32lu6398KH93oAN10CxTLhQzoN4&#10;ScTS+UJeURQww76+/u7OLr/LtXuod6infe/eQY0Gtpk0B/eN8XzJbNVwfEZU8pHIosNl8HmdEARd&#10;vHpzen5Jkvh7d26E1hb6utoT0cToyNjZM6fDka2PP3hrZWFuYX7l0sWbfn83Tpm6BkYtDu/nFxfu&#10;3JkPrccL2cLy8vLte/MKBqm48nBu4eH8Jk5DpaJ88wZo1eoLLN/S3a3Ra7xeb6CpbXMn8f5n9+4+&#10;mEBw2GbWmSno9RefCi8tRDfXDx8+KEBSOJuiLMaGwPu8AVmAQLmt0WDzhdzefSNAwjpM2tGhnp7e&#10;NpvLEk7HK4J47OzBRx49PTc7devmRZ6rERhqMmi8Dsfs9MTDiQeFcrGrv3dne/vA/gP9wyMKgvKK&#10;+vnFz+ocpNVAnZ3tkiAkI0m70caQVLApGI7GSZoKtraEwjsb2xugC/BwdlZrMhIEcehQ19DwwOef&#10;fQ5iLVco3rt33+8LGE1GsPxkJpkuZNlGLRbfSaViWobGcUSQpbmFpdm5hbn5+bbmZi3DeL1eFMNA&#10;YvXOe2+LkHri9CmMJBAMtdktPp8HwkA/nG5pDUSiW9VaEVRRwVauLMyjqrSzvuC3G/7gd39roLcP&#10;9HlSyVRrS+CVl88ODvSoIudxW5965rHt8Nb7H39E6ajf/5M/GRgaW13d0Gr0MILVGpDJ5tEYTQ6X&#10;W5Kx9q5evcVTE2UEw2fmZqsNXoIVrckUTsTau1oYhjx99sRrr335a1979cTxA/2DXfV6WRb5+7fv&#10;/uj73z3/6a3zn1xmSyWSpnlRglTM5bQ0tXWGwmHAO4GAv7e3V1Uhi1E70NfTP9Dd19epNWhVGAKD&#10;58slAFOjo7vOPXHO4bQ5XabunvZ9k/WzLQAAEABJREFUB/bv23cgHv/CYn19fSqClit1ktHlivk6&#10;32A5viFBkUR6OxIF4fmNbz73lddeefSxJ7p7B0lG43KZR0e9I7uaEQyobkWjM5nMZliR/X4/8GpG&#10;Q8mK6PW62zs7aY3h+z/+1dJqZGzXaGtTk9Nim3z4cH11+f133i7ms7tHhhFYaW5yG0iIQpHTx451&#10;tAQ/+/SzjdBac3uzyWJ2OhypeLJRr6fSmQu3J5FjZ54QZGRqaurg/r0aGgebXS7lEFSx2ozgg8jy&#10;/Xt3jXrK5rD81h/87qFTR0ASZrHaUdlQSat2g6+UqVO4bnU9NDe/cffezMWrd0hK62sK+Jv8ICTG&#10;x8cxFa/mSnoNVatlP/n0xvT8NNfAh0fPMIw7k6/OLSw43PZXX309EooCzxoZGeof6KW1ZHtnh8vj&#10;27VnH8XQD6cfPJi4C3Jno4H2ePRdPYHFxfnwdigX3XHqmIGetoDPR5OMwkO1YrVaKKVjCQKFm5ub&#10;tnZ2yuUiThD5YmF1fe3GrZsTU5OLq2vRZCqVyWUAxZXKvKQAymwIEqOh2XoVsLjRaEZRnGF0AL4V&#10;GcIxXKfVyYoMPoIgajQMV+dIkiRwCsUJGIYJnHA63QaTBZw3RGF2YV6BFWAADIFKhXw2lw40+wNN&#10;QYKmpyanstmc0WDIF/LBQJDn+WKxpNNpa/Uv6ASWpPD2ar1aTMYTgwOjLq8HQlQIRyUUrUNqoS6y&#10;MipDdF2QIQTleFEBUxIFlq2BcThBxElagVRREUEQEiRN0gYI3MxBtapAU3qa1gDHlWGR46uKVCdg&#10;BVUgQgFzRBEVBR4GVoHBCKTKDIbJ9RpXryAqwtaUvv69ff1jKMk0eLHG1hqcqPyHTQgCSG0ehr+o&#10;tYPHtRoNwAKg3YGs8Xo9+/bts1ispVIJKAae5xtcA1gPPELT4AshCASFZQz5/zj4CzBJsuw8GA6O&#10;yIhk5ixmbmaepulh3FleSasVWpb9y9bnT/7IsoyShcu8MzvMPc2M1cXMWcnMkcHw33E+2TVZmZFx&#10;7z3wnve8p55BjQQFfmq6xglSvlqVYFiBYBkChkQBA5YAhVGJcpVyuAdyxWa4o61aK8kCX6s2RPFL&#10;GmEyUg4HarVqHB9v73KgZkE18DIkAFMsLyd97jYYUYIhIyIXzISsQ7zVbl9bTzYaejAUhCFqeX5d&#10;U1SUEHDQCvFsPlOJbhdS6Uq1Ds7RFBpCrdS0W1sxwqOhzOLaJkNbOtsGIJm69PmDR3cX/B4jRRH9&#10;vWGjiRClZrGcBVmtaRBbh8YfR22WwMpiGYMdMg+MrlbrQr3J2ZyALku6BsMIZve4VERz+xxmC6UD&#10;FRdGCdQQ9Lbm87V4vEgRThPlqZfU2Zm1VKqcK9RIgjEZbHNTK6vLCZpmjBazDhNLy5v1MtfR1t1s&#10;qDTFUAhCI4rTbNgxOljlKnWhYXPaThw7ospcMrXl8lozxUQ8G11PRLOFiqJBGAwpOiTIpprirAie&#10;T68vbqQyJrtF0vVQuGNlOQo8UW+mF5fuolitv8PZ3WriipsqWzMQZKCtxekP+LwREmMGevsGh/pR&#10;Gm3tbRvbuaultR3F4LmlqeWl6Zm5R0PD/ZQB9XtNlAFRCYM73GZ1mNs7Q4GWcDybLjSKDq/dAz42&#10;G/wBw+b2dLHEsQ1ibj565+bjZpXrDvfsHzyGimYb7Q0FOrP5qobg0Uzx4q0Hgk41BPntt3/jdjgr&#10;RXlrszK3EAMJ0t4XDHbYjF4D5SBIDy2RsD3oyRSKm7F0e88IB2nb+TRqQJ0eWwPwbLYJI/rqxloq&#10;V1FRYybHVatqW0sfhTtpzO91dj+ZnP3o4oeFaiae2GDZEiDEPA9Efaot0q0pRLHCgy96fAGu2cRg&#10;oIVUSMaA0xQLWmWGabAVDNNL5UJnZ7eqonxTL2TqK0sbwD5gnmmzBtIJLpfjvd42A0lZzMaW1ki5&#10;UmQYosGWYrENWeEpA9bS0koaKKMJ3BgS2RyFQWytvrQWu/9obmFxy+PxBkP2gUFDnWdJo6mlpT0d&#10;z6IQrilaJheTVA5HCIFXAKviBAngPFAx/B4HqLUoqlE0pcFQKlmMRmMGyoRhVDyezObSotRwB5ih&#10;kVaPEyNhyOukSFSvV5oYakJQvFRtJhPs4ny23sQI0qWohCjDLMsBHKhUCyQFy2rDH3R4fQ4YRQnC&#10;cunSo631Uj4lEojNZHAvL8cm57a6B48EWkc0mIJRZKi379tvfC1XqI2O7jeQ5nBLa/+xA8FwECRg&#10;OVXr8rfsHRwa7utf3wIOTLb2dNM2R1PUJAVZXYs9Hp+JZzKFcpYxoi1hS0vEmSzkeQVdWorrKuXz&#10;dgB9TIcQgjHYA0FWBg0J77Q7SBJFYGFh4XEoaN2OLUOQ9o//8MMf/PMvKpXaYH/38sz0xspyX/8g&#10;zliqAvThR5c35uYtKGTCUJpAS/kcbTAQuBEMRb/y4st7Bwfq6TRXznX3trk91q9+443WthabxfT8&#10;iy/+zh/9q+/+63/98qvPptPrse35bCEryOZ9h18plRFVN6Imf7hv14OZFYS2Pv/CK1959XVdZLtb&#10;A4f37irlUtMTT2Bd9bmZHcM9dy5d2VpZtZuMwsqi3UqhSrNRzRRy8Uw21dPb/81v/963vv3H7YP7&#10;MnXs8+vT8XTj1JnT8dj69Wuffvbp++BRqgodPfsUyE2RwQvnXz1x6EDY6yhmi3dvPoyubc9PTh86&#10;uGOwP3jm2OixPWRycx3Rat0Rr9IUFJ54eHu6JRL+q//wJ//x3/5eT9B8aO8Q32wYMCodS7GNbJ3P&#10;ekO+dLk5t5VPVBWJNBY5/uLVJw8fPvHZ7ftH+vwWvC3ibmkJVyt1RMEnHkyl0tmJ2ekrt24sbayV&#10;GvmrNy5evXE1EAHbf4pHbBKEW+y2WCLxzm/fCjidmCw5bKYGW/nw0/fvPbyXLwMF1Pbg/tr1q4sI&#10;5MrnNLvZt7FS/eSju8uLiUZN7urxD+4OqpQar0FbeahQhbZT2vJa89dvLn3/xw9I0p7PVuLrm0qd&#10;R2WEIKFio5EqgmhpmiyowwL//ldezG5Gr994uLyd/rsff38lvmK00wA2+/pD8XhudmGFNNl4AWVI&#10;Sy1T6Gtp1WQdJYm/+L/+/G9/+P8NjHX88s0fE5Dc19paziRtZsNwT0+9nM9nU9HYKiDfIzvGwIB0&#10;eW3z8fSCL9L2b//dvz175thzTw//yXefhaTG3etXlVL1lXPPoRq2vZkY6R+qFCucIG0k0yJmmI9n&#10;qzpqDUVsAVffcO/t2zdB22+0GJ0+f7LMFZtqrdrAcKitJ5SupCAav/DqSy++/tKBQwd5UfX6IgbK&#10;snfXoSP7jiiCGI/HZ6amp8an1lfXDh8+NDUzCVPE2P6DlM39wmtf94XCLzz//OjoKN+of/dbX3Ob&#10;DNuLS2Kp0hEKU7r86oVTDgbt7QwdOnyQwBhR0Y8cOeSwWy9+9JndZOlvC4tsgTZip84fb+lv/eDi&#10;ewDKzp85H4p0rm6kBZ2cXoqKMJmrNtO5Sq0pW+0uu9MNbHLq9OmxnaPB1vDQjsEd+8ZoE5kuZv/l&#10;xz+9dvdurJhWSZix2Xbt2j/aO3L+6Mlvv/LSVy7s6Wsx2Rnd5zQ6HV8+UURu1vP/9t/8aUdHW5Pl&#10;trYSPrcHgdXWsE/n6hG/6yuvP49RkE5gH166PLmw/svfvp/Ng3Z4O5tLiSL/3nsfairyzW/+Dk0b&#10;7966C3pwp8/jD/mff/a0rvFXr98ErL1Yl0vVitNm2jE0pPPQgR1HTh87N9zXc/R4/8kTfe1Bm8NC&#10;r0dT00vzobDPyGDFfNzlMg73tj791DGP0/PLX/6KFxrtbc6njg66zOa1xS1FRlACjXRGvvnNr42M&#10;DFEMuXPXoMNFur1MuVi6c/PWyGjf2WePzC3Ps4qWrghNiALhd+XGdbvHZjZDyMcffc5xYkdLW7Ne&#10;l0VOA0BPQBoEiJZGUbQ/FE4l07TR9PSzzwB6kcuke3raFVmGdWxkeA/N2A8cPgYjRHtHl8vrC7e0&#10;nTt3vqOjY8fYWD6XBzHLMGa/O8KzKGAzZpP71LGuSiERi25e/vzS9lbCavWcOXd+dGznxJPJZDLd&#10;0drptDt7untGRsd2792PosjC3MzM9GQ6GUcxJBGLkxjW0R42m8hQOLBrdCTid4b89nDIOzn+KLq1&#10;TRsYwDPK5RJBEFardW1tfW11dWpmeju6Xa5UcByHMQRCYF3XvV6P1WIjSQPg64VileclK2MKB4JG&#10;o9HmcFQqFQiCBEGo1+tAP5BlFbhTkRXAthwOu6Ko6UwavE/TNODVxWIZkOa1zY14PMaJEnA/y/EO&#10;p5uhaZnjNEke6u3XdbUOCEK5jGKo2WwhDDRFGx6PPwZdDdgGkGBNjNlusS/OL4Bi26yVOUEc27M/&#10;kUzzilKp1xAMVWEEp2mLzSlIWq0hwChOkiRgD7lCkaIosEMcI8HRwGuUwHUELpQr1VqDF1WSYABb&#10;FQG/F5qcyHFcQ5YFBFIwSIdA2qlfPmRZ1oAAryqqLMkCn0nFmo0aJGmarDcbQBHsr3GcoMpgJxCC&#10;cIKgw6jFbmU5bnJmularoSgBvEwzjKZqCIICuzFGM0ZSoXAo4PMZgVeMtNEETkzhqK5qCknhEKwB&#10;U4O1NRjheaVW50qVBjhUpdaoNkBvIDUbHHATjuMaYPGQrVJDbJ62TI4tFVgzY2s2GouL8/Vm3eF1&#10;5qtFWeVFqVlt5AkKCkQ8CqzML68AWWt2frlQKHEcq+tco5FVJA6Eh6zCqoyAnqXJSdVGvS0SMuC6&#10;yDV0DcFwJpVKCTxvtVgQmMBR4/T48tLCltlkn5ycDvhDDG3N54uKDAHFYt++PcB3YztG7A6LxWKy&#10;gAAy4YLC6YiuI5CBxqKbGbYBWU12RVQgCCENFBhklcsVUZTB0+FwNBr1RqMGokjV9baWVl2Hq2XO&#10;5Q42mxKgYqKgEpi5p2vMbPRCOmbAGYpggLVL+QJjwCSBBVngMJsO7t9Lkng6nW42eZvZ5mKMNIIE&#10;/b65xVmMMvhCwUw2tbwym0zFDx06ALw7NT1hshgVWTaZTBzPK6oKQl3SERg164irpWP3ZrTQ5JVQ&#10;qBWkTCgUAGcTFLizu9duZhqVPM8Wa9W8KqmyDNFmiwpjjNE1PbmSTpVTqSxjopx28749ux0206FD&#10;u/v6W002fHisK9TqDkVcbL0oChxGkRIEHzxyUBDYYiUPGHzvYLfd64y0BEulAsNQDpt7bmZ1dnoT&#10;g61GyilzeGa7Gl0vTD1eenB3kmeVo0dOKioCDJpMFRZWNh89meYVIZ6NISRld/t0BLM5XKKqbia3&#10;GatR1CTa6qhx6qWrD5fXcnfuzM3ObdjsHhjRjSYqmdoOhwKqqs3PzrZE2hDcUKw0o9uZlkgHgTIH&#10;dx+0WnwXP79ZrXP7DuynjAYN1Tu72gDCaBoK6YTN4Vze2FzbTGAU4/V6/X5/tVEPtbXWhVqtCVCk&#10;6Pf7SpUcy9c1GErEU1a7czu2fev2QxSmbPtAD1wAABAASURBVBan0+2v15XNrZTbE4yn0rwgoQiQ&#10;x0SaxgvFrKrKU1NTCwtLLqdPVqFPP78KHL17h7+ny3d4/4jVZjWZ7U1O1XR0dX1DkHmT1TQ92yxX&#10;awgOF0vZubl5URQxFAOxt7y6BcM4iKh6nWUoQ3dnu5EkCtmkpqvAv9USZ2YYGCKnJteqFXZuIZPL&#10;5VwuB0VRoHMeGRxtb/F5HB6B4yENbdT5al2oNjgcIxAEM1nMOIHDCNbkRQNFVculeCKGEjDA2maz&#10;vrGxdfHTS5vr2z63t70jEAzZAQO7fPlydDuKIIgKwTpMdPYNeDyBrbWV999+s1bMrSzNATSCIRyq&#10;N8cnJr/44nq5XE8nktOTExbTl/pZe1sgV4gzDJnKpOsNfueuA25/mDIwgAMMjgysbUWfOn/hjW9+&#10;6/TTF37/D/6EbSq5Yt3hDkY6ert3HbLa3CM7dvX1DljttlKtMb+8BuFouVZNJpOgbyEw4ysvf7Wj&#10;q8dgpC12e6FUbu/qeff9Dwo1Nl+uPnr8YG1xxmzAMFjNFvI6hvcODIIq47BZjh4+MNDT4bHbnzl7&#10;Dtj8ydTj9z58l2aI1pbAf/uff339xqXZhYmZmSfxeFKW4EhL/52bUy3BrpXl2PzCytLa1nOvvn7g&#10;yNH1zY233vr1rRs3l2bnQSUCCGNzOqcXFnCSwTHq6KETFEYbSJrCDbH1qN8b8HkDuXz+wP79T508&#10;WchXfvXWu2/+9uPfvPshyIJX3viaP9AG3sQRGGyvd2hIgw2Nhh7wtXe0tc9OjrO1AtesiGLdYTP3&#10;dndzjabLbaMM2PSTh0cP7PvO156zmehXX35+3+49tMGGIoDK3Pe4HCJb2r9neHSsf2CwF1ieMdpS&#10;qS8FsGZTZEXl0eTmtbvL73x0I1sq5MvQGhhllDP1RnluYYI0wECG6+obe/PNzz788PpWNG8wuGHd&#10;Wchpays5gdeOnTy6GV+fXJh5/Vtf344n48nsq69/7Xd/5/fHBkYttCmbTGkSbzcbblz/IpNOTkxO&#10;Q7pVFc0//Ke3+Tqh8qZGGerpHCYoenouyVhhpw8PtFsC7ei+Y+20GW00IbPN193XbjVhq8tJj9vX&#10;2t7b2zvylde+9vQzz7T3DmTKDUGDIFR1ex1tftsff/ur4/enmw2xp6cnk8/u3rOTbdaDQf/JUwem&#10;Fzdv3r3/5vs3/u6fvu9y++fm1zgR1RADY7Jsbq3fvnWjNejbPdJ78tAOp4Wcn56+fuUWw1hBqp46&#10;dcLv9z4ZHw+GIrwgKTp06869n/zkJ4VcloChUiGXSaWKmZzTbgd0DaQY6EVXNrbD7V2Dwzt37jlg&#10;D4Ra+vsezM/fm56ZWl69duv22M7dQ6PDbe2dC0srvKwXKw0IQrxeP0GaRkb2BMLdgoIyRofd6YUR&#10;gz/Y8vU3vv7F558vL6+USlWRk4aHRgRZsVrsAJQoim40uenFuX/5wY8fP5mamZnbjsUwBEnGtqvF&#10;dGvAPfHwXrVcbjSaGoz4vV6zkQaUzGo2ulwuFEHNVks0tm21uQB0gHdaIpHW9vbb9++abWaSwQWx&#10;DpBEVuFMtjIxufSrty4qKrYejS9vZGYWV+8+mr59b/LW3YlPPvv8xu1bHp/XarVubUXrjeqFC+df&#10;fPXVwV07cSNdEwRFQ/7mv3z/P/2n//rWb99bXFoHKsmu3Tu/8bXXjx46aDcb3A6DKtYHukPJ2Nqt&#10;Wzem5xZAGgJ0UmUlFd8eGxrZWF5pNqtf+/qrkUjo6NGj/mBI0aCZuTkEw8xm85MnTwjSsLaxWa3W&#10;88XS0sqayeIEHf61u7eNFrPRaFxZ2wQ0UtIgn8cmC/VUdKPd589up/gK67TaOlrdCFQzkvq+3TsM&#10;RkyFEYLCS9WSzW5lGMpIk3MzExxbPXnyeGskbKGNPqdza2Pt0qUvCoUCqLCCwI0/eVwFg7xysaun&#10;c8/u0cMH9rW3hYql6m/fe/fI0UPf/PpXp6en7b5Ie89YIp0lDFRHR5euQMjq3Ozy9PzDu/fa2yJd&#10;XWFZ5TASEZUv/0pC0fHN7SRtdY3tPXL/3qPpB+PlVBISGyYaNRB4PJnK1CpFgaftlq7ers6+Ntyg&#10;+33Wro7ww/v3JFFMxhPjD8ev33i8vlFdW1XYMh3xhsZ6wrv6gxqfNzPE/MzsvTvjkqQvLSw3601/&#10;oCWdKW9txZ02z+rKZmwr3tXW+tKFZ3732986fuToyNDuWklYnF5qlKtWo8HrMff1Rfr6wt1dEV/A&#10;7Xb7VR3lAH8RxVK9UixXwVsWi2V4ZIRm6FIRtNYNkiRxBAOMLLa1Xa/XYRjVYRxDSVjRrYylu6Mb&#10;cCxObNbYGpB6gZ6tKVKj0aBpU53l1C/LDGC7yGZ0S9GVWq0CKxrf5CrlCoFTJqMlEIpEAq2iqAJW&#10;Uak3FFUVOB5T1Z7WVliSgl4vjqM+b6DJy/lcudkUQIyePP0USRpi24lctohgVCKR6m3rWJlfNNpd&#10;nYPDuWoFbEOUBV1XwVbBEiAcwa5MDCPLqiCJGEViBCnJEI4ZgCNhHainiqZDmq4bzSZA4QgSkxVR&#10;lHgYUWVIBttWIXArSBZFhRcRcC9RgiCNoghEVRFNNZCorkkwAuGgFcTIxHYW9A8Wl1vFUMCNwE1q&#10;tbIMKSSIPqstnkmtbazn8sViqVauspqq4RhcrRRJkgQFkm9KMxNzkiAjKCRKTTDA0SARRcC3BUWU&#10;QFJBKAIbiLogVziJFTReVFmWRWEYLI2jKIbjZqPJYbMYDDQGUYpkaHIguQJWc1fQ0wWqp8VCSLpc&#10;FXna6qlxUCpdzmYqBEGpqv7g8ZNwe2s6l1xdX6tWxdW1hAbJMC6Va2W2ycIQajTbG5zc2tXV1dsJ&#10;ATIiIX5nREcsnKhXqgUY4kHc2q1+r6sX1s31cuHJo1t8oxoJhuqVSiAYPHBkn8NhuX7nsdFiBPOi&#10;h4/n5+ZmQaQRBBYIeFix0dkbBKGYK1aOHR9MJNdMjAHSVIKEwFrlUk1TUOD6Wq3C8bzX51EV3ecL&#10;FfKV7Wj60cTW5et3gWfdHqckc9VGfXJqOZ2s2k0ORNUBkdreip46fhiWlY42n9NMolqzXknVuNzy&#10;2rzDZi6lsi6zNeDx8ZqaLlbyxUYymaYMaIOrBMIBluU2V9Z2Do7YTXaB4yWugUAKxwHE1yCYzxdS&#10;a2tRs9E/OnDUSPoojLKZyERyM5Urmm3dGNGCIcbZudkigLYKj+Cm5dUYRVufeeHVeKZGMO7792c/&#10;++jS2uzc+J0blUIqk97e2phsa3fwWjVXTdbF4nZiXZXFtpZILBWtNEqJRHx6bqpazVmdhlAkaDIb&#10;jCa0p7udxDz1Cs5VVANqNJCOifF0o6ARsOOzT+6COE3H8xOPpzbWtw4eOkKgZH/vANeUKw0WBp0M&#10;IhIWLZlbowjdYXdMz61bbGFZ0nlOzWQbpCHE1qzRTVESTbpiCDi8bosVNHJupwPHcOAYi9XV1tGT&#10;zuaKxWJrW2tne/vuoRGRFdeXl8xmow5h2TK7up2MZtIIheaKBbaiDPfvjaXjMiQZLKZMrlAulTEc&#10;bqpCU2labSZZZp0OSyy6QVEgQ6VatVmq1FBC20psVhpcrsiZzEG7JSBJWqlUyhYyOgy1d/USNLO2&#10;tippotvjMJmtjbokCchnX9yaW9xsae3OZAooKnd1+Tm2un/vHklSQPr7IyHMQKoKVsg1LGaI58RA&#10;0MFY8NGRoVq1MTqyy2x1azCBU2YAbjInWKxMMOgNh3wABg0U3WyKOIKUcs1Slq9XoXSmSNFQNp+v&#10;VflUoraxWrx3c2ZjJRNPlGUFUTVVlpSl5U2MoBS4Hm4zBYMWnNKMdsbjc4ugMW02w60hi90MuEh8&#10;M56OVjzWMKGrkJ7v6IKee2no5OmxbGbDZaNr5cSDh5/bnfjbv31/fmHTYjRFAm6Glth66gf/8g/L&#10;C8t3r95JxfMqQjyamRFhxeqyqAqvCTVNrvR2eSqVWK2aBXW3zvKxRA606BhJJDKFJ7PpT74Yd7g8&#10;KKxuxaLjU9MbiUSmXE9k2EKiLHG6KuoYhkEY1bL7iNnbZnZEYolyPFESBd3r8l66dIlgmDqv1gWV&#10;Ntni8SjwBcWQR88cxxhsZX3JgKtOi/H23TvFRkOEJHfYw9hNTYE/fPDASP/AzJPpv/sff/dP//T3&#10;oRZvLp8QxWI6Nj89cakpVvqGxmplNbtdv/rpVTtjatbquiTW8lkLhd67c+tXv/oFTiJA0Rgb2726&#10;sl0o1XCcztc4lLR98AmYEm9KEt7e2n/3/uOteNJmDzV5JFHgMNJSTGXf/PnP7z14xMtaLpv2e+w4&#10;LjMMKYpkZ8ceCjU5rG4UN8wsrjx6NPHTH/7z6sJdp1UdHe48eWLv179+weU1aJrkC4edLt//8Tf/&#10;M1/iZIW8fevhvVsPypVKNL69uRU3mp1eT4vAarqi2+2W+aXZXLXgGx5c2kr63ANbS4VSpnrkwNEX&#10;Xnm5Z6CDJCAzDX3ta4Mnntq9tLU4tThVkeoKjnz0xbWHE0uCbkrkpfm5zKVPZy5/FpXZNiM5uLZS&#10;RXFy35FhA90wMWKhUDh29LTF6j544LjL7hNZOeBw45o22t996tjeaHq91Khls1WnqaWS1Gfurz25&#10;uZaNsbTRihqQl78+jFAlXoy1tpm6+906VMUwFSegerPCcfxwz3Bv2/C5p9/Ye/BstsSmilURQjSM&#10;Wk9Wbj+e42VI5Vm5WfVYDX/0zZeFTL4cz3YGWtlKo7u9gyGJzc31UMRqdhtDncarD7K/+fz+xTtT&#10;98Y3VM1+8dPbt764M9o10BMOhty010q0hzxhX+CddyfnluIffnZ5bSu6Z8fY5U8/3djY6hscWltZ&#10;kjhelfSF+bXZmbXkdknhkUy2cuXO9ZrCrWzGU4X6wO4DKm5cXIwmE/lobGt419CFl59raqoME0sb&#10;JbPTDeOGWkPs6h7s7e5NJZJWu8PtjtCkT5bMjTqViHG3b8zevjmJYsYdO3YFPI6BnnYNVrbiWyD+&#10;E4nUvv1H27oGC9nq8SMnnW7vYP/QjpHh7fVNM2NsCYX/8V/+sVIrbK4umC3U8uZq+0D/k8WVz67e&#10;m5rfTKbKoIJLYvPoicN9Q30PHjxYBRMMlFiLpeaW1kvlZjJV9HlC6Ww+GPTTNOr2WNPZDCjskKwe&#10;P7T/yuUbK8vrHX1OkxWyWHEEhhAECre0wij+2WeXFxcXHTabzWzCcTSTz/3zD3505eptFOQeRIyO&#10;9Jh8vrV88fPbs//1+x/87O2bn1+7qUhSi8/T6mW++7WzA+3emfF7TYFVYE1VFIfNZiAMk5Pr9+48&#10;VnUUwZFUOgarEiTxslCNbqeTOa7OKbHtZCaT29zc1GCNFZokTTclta23b2Jx2eTyFOuiyxsJtvoP&#10;HNqxZ9A13BUANbeaTzgNhq6Av6elvZBMZxLbX4ZOtZBLxgwU4XC7DECcpeh0tmC32EmS8bm9x47u&#10;3z02aDbQlXx54vEU4D8Oj8XmYhSx2dfVMT+3kMy7i60GAAAQAElEQVRleJU78dQJK+2gYcOxQ3uH&#10;hyIMQ/3sJz9fnJroaW1/9+1Pf/Obj3xe75H9B+p5FhcJZGCgv6Oz1efxCU2xr6+LIGAI0iDwgNEc&#10;qEYGYyJb+OiTi5ev3Hjy+GGlkF1amMZxDEikbn+wpbs7Wyo9ePjw/Y/en1+cstkpUajommA2m6u1&#10;WrlaH965E6jnXk/7+nJ5diK5OLOZTmaA1/v62m1fipQmkKh3b91WpObZ08c21zduX79944svEptr&#10;bLWyvrJaTue2V1bG792bHn9SyBVBWdJURFWguYXFS1eubUdjhUzB7/GeP3fOFwgQOKGoaq1WkyWo&#10;yQuyphqNRkDfAUdnjEYcx1VVIwhClWQUghs1tlJhKYNJVDRZkkErWS6UbTY7DCNWu50gcJpmwLds&#10;FgvD0NlsHkVRl8sD3lMVTRRkoxFIVxRoMUH5FHlBVVVd14vlSrFQFgSpXmPBZQii79oxGl1fC/oD&#10;LrsDmFWUlUK+QtNmu80hSko43AKhCIIiR44cWV5e5tmm0GC31jd6hkcLnAjqUK3KQqDqEpQBNyii&#10;giMEBuMCr+CYgaAYTdeBkgeCAOyWMlAcx+qqRhE4YPAC1xTAdaLQbNZ1XcXA11BEUyRY0wkMw7/k&#10;0YokASYNI5AmyQLg+QSB5vM5SVFJkjDQNLAGSRraurrB2SpsnRM5SVFQDKEZyu6yG4zk7r17Dx06&#10;AoL+8ZPJfD6vabokKuBpMDAWi6XBsrIgPrx3d35+VhDrisSSuEYzpKZJsiSoiqrqGstxnCA1eVGU&#10;VUVSVQUmcAqCEFlVNU0DXUqtVgE/wUUoTKCwBUUdmoankrl6tUYShlS+0BRVCMbZhmSgTBiM4RBu&#10;Zkx+n6/J1ZKZTQSDvD4neLJ8ZXC012yhYVh3O5ylclkUZBAVEs8SKGI3OQiUoRlaUoWBoVaTkSIJ&#10;E0O7/L5Wi9kFzgKs5XU7GQPpD/oa9fJ2dOnx5CJqgMpcxWI3BiLWXFEslko4io8Nj1IU1eSaNrOl&#10;Voaa9UY6kYF0RJHVSrWay2URCJZEvpDLGg140Gt3Oy1gXHPz1oOp6eV6A9A1m8FgAg4FMVEolEBo&#10;IRjgZLoqK2NjYzzP0zSdTqUGBtsNBgRwJ5+PYWjV47N09rYgEAQaHiNNuTzurUSyIWmKjqg6jKJa&#10;rZZr1LO57HZHe8DlMNEMBdwtSXVA3BsNtsnzIAYErqHDWiZXXN/MQqg5m6sLImDA7nKFy5f1SPvO&#10;WKa8Ec88ml9+srCayDWfTCzPTS1PPZkFwOdweb73h3/U0tb5wYf3CJze3k7EYluixF+/folmUEFh&#10;YVxCSbXG1lAC2bln2OpgMsU0baSNdubg4b3FUsbnccgiXy4Us9mcAr7ZZD0u24nje7/6xomWFmcq&#10;s8mJEITimXS5WpWmZ5ayhUpv/0CuXCzX6ulixuwi3S3m0b39Y3sHQ2Gf1Wpvbeu32ALZbM0f6LDZ&#10;QulEZXkxkd6u8k21XKlVKiUAUC67F1xZKlUUWQ2FInnQaVXrDrv90IH9LaHIw4cPHzy439XX29rV&#10;Afa5ub1mt1tkATih6bDaTQZHMddYXYsZrY5ipb6wxAI8KeRrZouLEzTAcd0uf6VSZZv1eCxhszkC&#10;/oAogvxuiIqMEUSp3JBlgjY4gNCrKHI8sS3LIk4QVpvN7XPV61yj0WTr/NHDx60WjyAjLK8uLq82&#10;BUiQ+EIhV23UZ+bmEYywubzpQhFCyCYrlPK8z20SOL5YzBMkFgwEEQSbnprHCaqzu4ukcIYkR4b7&#10;Iy1hjm+ChhPkXY1tbGyu9XS3WS2krkC9Pa1PnT3X3dteKkK8qE/NbqyugfBUqxWoXmdBLMEYlsjm&#10;KjWeMVgiLSEEU3x+azyxAfpDUVRAqtottuNHTxYLVVHWi8WyyYgP9AaPHRke7A8qWv3GnUuPJ+79&#10;4Z/8fjAYpGkG0vipyYd9A0PxRGpxba0Khjnl6FdeO9sZCT66fa9eqjAGuq012NXT3tbZ5g94YV1W&#10;Fa67KzTx5D6KqwQJr28A1FxaXVkhCCpfqMga2trZhxDGn/70519cufzBRx+sb60bLeb5xQUALpcv&#10;X/7pz340NzNVzOfWV1evvPtBPlc+cviE0WyXVWg7GtcgtaW9ze717j50xBdqOXXm7Hf/8I9efuW1&#10;7t5eSVF8ofDJp8/TBiOsQ6osmg2EyJW4ZtEdCdk9DgjVQYPHsk1NVvft3/Pd3/32H3zvd48/dfyF&#10;548dODgiiCzLciaDa2Rgz53rNx7duX7t0qf/9a//77aIb2Cg22IDWzCD7AO4PDn+aP+ePZoixZKg&#10;IVcEmJQgcmjH/jqnbcZTgyO7lpY3ltbW3nrvw9v374fb2mPJRL5YALWqUilOToxLQtZmg9PZrWgi&#10;KeuwzeFqbW0Z6h8gYAikmMlIPffceWCQTImFKAtMUkvrqy09nc88d2Fy8klpK37y1HPb2wUcpQVR&#10;A0Pj7t7+bK5Qb/D79oPytGYymer1qj/gArmgCFXKTHftOui0RKYerc1Orlit1pdeff6VV84dOHQI&#10;TB0rzTJMqU8Wli/duvVk9lEqn3jnwysb8WSlLtEGezknZaLc4mxhZiK9ulodH1/kORkky5WrFwHv&#10;OHn8DMvyjSYPihhN0sVsqi3kbwm1oCjl9gZ27dnLVtlauayrEFeTDRQMXjy4c9vpMNEGjTHpwYgR&#10;w6smAyeJpe/+4bN//K/OHD02+rU3nvnmGy+ZTQagEBeq1UAoMj+/BBLki8vXE9kaDzOTC9uchlvc&#10;zkIh43FZX37+QsTlDtlcBhiReG50bHCwv7u/v6OtNXThuXM7dlk0HfIEIrcfzPziVx9wPDI8sm92&#10;emZrbTnit+JIs9HIrK5NSRCUKWUWV6IwjDaqjUP7D/zy57+YA3Mxtul0ufr7BiEdkyV9fm4dsKBI&#10;JNjV20Ub6fuP77q9rpmluXfee/fnP/kpyOiuzu5ytd7Z0e1yearV+uFje20OTypdzJUamo7OTU+N&#10;Dg3aHLaLly9euXJteWmzURdXV+KnTp5nTLZGg3vrzbfHx58EAoHVjbVKrQFyJpfOA4PfuHp7ZnLu&#10;/Xc/vPzF55cvXbx/9z4KocFA2+PxWZPR8vxzzw8ODms6fPj4sfXtLX8o/OLLrw8O7YpuZx4/nrp3&#10;9z4I+FAkDKMkhFCCAt+5/+TytTtXr925c/vR5PSiIuuNRvPM6VNNgf/os8sTs0t9gwPx7a0mK3b0&#10;9jz3wnN2pykcdL/x+tPDA6262HRabL0d7T1d3T1dnQ6bXZVlRZZNDJPNlvlmk2+ylAFDMKnOyTgD&#10;HT++6/Dh/vn57M3r1zKJ+LPnzzAEPNrXu2dkCARMpSjwTalWKXa2h21GpFwBlVQulWqJeIYmSCOA&#10;waHB118/PzzUQVG0ibYePnCsr2+A4zjghe7ePgjGP/j4c5vL0z0wOjG18LNf/LpcL7jcpoH+tuGR&#10;XqBKeAOgISHNRtP1GzcuX37s87gjwTDApkQ6tWvHcFd7qFTM4zj+ZHyiWKkJTXljNVqv1DEgjzU5&#10;m8VkthhFkXe4rPH4dj6TUkTBZGK2opsOp/P7//wDI2O2Wq0Bn3v/vl1794JxusHEmC20eWRw1+zM&#10;0jvvfbSwslEsNXhVRwIRz1e+9vpTp8+XitXWcBuJ4aA3alTLxVLB7nKyvFStCQAWTVZLS3tLuDUQ&#10;aW0lSAYk//1Hcxvr8UK22Nndu2f37taQK+ix3Lh+MZ/LZAtZu9tj8wfi2TzogaIbm9sbmWSsGd2q&#10;1xv47Nz6/OJiLpsDyeBx2GSJs1rhZGzpzo37FhLvCniEUtbjsFiNTGxz48n9++O3H6a3txS12RBq&#10;DYF7Mru0sp1bXEvPz8fWVhOXL1+vV2u93V2CyLG1qipKOEZtb6c0VT9w4ECz2ZAkwcgwCILQtEGS&#10;JFXREAhVFRj8RHSENhhIhmSstKIrIFjABQSBA5ACpV1VwENtNoV0OoUiGBgtbW7E4vEMRRmr1WaN&#10;a4JWMp8pVEoVSQCFSypXq/lKiaQZUOd4nnc4nA228sqrL3R2taua2mRZCWxFEADNFUWxp6cHLB2L&#10;RTs62gA13N7eQCBte31TljVfe/fc5naDV0jCxBhsuoxBGgorCIVTCEKgmEmUYYlXJF7SJYkkEKOJ&#10;qbMVnMJ18DvXhGUBhyEShRAURlEERAlYThNlEgKqBI5qABshGIFxEkVJ8FrBEI3la9VKVZB0o9GG&#10;wjig44l4yuX2Wu1OCAFMgwAtAkkwIJ8DPlBBhdGR3rbWIOiN+/r6Aj4gGyupZF7RMASluzp6eZ4D&#10;hWRtY0lUeYqCAWXXYb5WL4A3gRd0TeebDV2VKRyM0jhR4lVIUSEd7EaHccAPZFUDZ4ExCEJRHEcg&#10;XRA4XhZRTUE1TSEZ3OkKaJrB6YwwtA3WEUCnDCTqdTpICANPReLAWijKHzrSi1GVtnaLy2W8fuVy&#10;Mh5jDFQhn6YJVFdEXRAjbpeFoqtFPpspNLmCzYXqEA94bTpVo0nnjeu3IFjJVwveYKC9ty1XSukK&#10;n8ttE4TQO8D0jPqbkJDIZYxmKtxqrDWqugJtrsWbNbGUqYAa2d1mKebrsEpnEmUEpuolThZkI0l4&#10;bZZ9O/rHBrrbgh4chrfiiWKdl2EKQo0QQHpJMxpMbJ2vlJpcUxIErr0jYjLRxVIxmysDora4tm5z&#10;2xmLocEDWIhTjAIh3OzcCnAxaTBaXfZMJV+ocWanx+S0oxQmK7zJiGWz62aLWKisvvPRT2tsGSWQ&#10;RrUkcHVF03UEhyAExEE6G/OF3WWBbxvYWVeozWSzWNF4AX//o6s/evPdzUI9K+mo1aVR1joPoPOZ&#10;iXuTlz74tJTNb22sPZl+2Nbb+Rf/4S9oa/iDz65OzizlgSpm82iy2tfXtffgWLDVK+oiyVC0iUII&#10;rS7UIz0tnT2dFpvJasLWl+c3lrcUUQn4DBBSdLowXkhqUHT/Ec/JZ1qOnG555fW9w8MD+44eOfPM&#10;c33D+1KFuiccJs1Gp99LWww1MeEMILRFJ2gEYFS9WlNESORRlHA9mVy7fOXW48dPKqWiz+uwWIhy&#10;KRlLbYFh0XYsu72V1XWYoqhCoVAql1xOT2dnDyRLczMTBEP3jA0zTtd6PEow2oULR08c3nN83x4S&#10;hppVtiXUDu5vZAKVippIqQcPtkI6lYlXVufi17+YuXtnsVqDQPo77A5Zh3L5YsjnIlEdIJLVYpNF&#10;fmBgwOUMpVLVTKqUL37ZRsbj8YXFeVXX7FZrZ0cbTZk5To1upmQZLpW0ZKbh9jmPndyJEXQiU2yK&#10;SiZflTSsUGnE4+VqhWuyktVsGOrrC/k80Q0Q5+bl1bW2tjZd1wM+n6yLqirazTgsNVWZB+I0bXbU&#10;mtLK2nYw7Nuxp+vCc4cjYYfDZllZW8cIo99tSydBV6yYnBBpxFo6GBjTcZLgVClbLMkKzAna44dz&#10;PK9VqkWg8mAQaTe7UVg3GIgHd8cdtlCjiTQloaOXPnTczg1eewAAEABJREFUw3JrGCoUclyxoOaK&#10;7NJGLF8VDbQTNE7NenNlfe32o9WmImM0IshZgU2gMl9KJMup2MGdg6P9Hd0twTPHjgbc3tjmCigu&#10;E5PjgH/U6lwyk0nE1y1mTJVYrsHmC+z84vrs3JNMenPXnj1r65vFaqZ/sL1WyuQzsVs3PjOQIkGJ&#10;N259lonHvFbH7MRjCtPv3LhazKfPnz976Oihsd0jX/32G7WmcO/BeC6TWVlZn5pbsgFRmjB0d3T3&#10;D++SIZpXgTBixAWusD5T3Fx00giEqcFwwBPxjuwbGxkb+t3f+47XaVucm4pvbH3wmzcREiuUy5lt&#10;sNOo1x0OBlpefeGCyOZ7ugIvvnh6ZLTnxGvPPffay3sOH+wbHQY4c3j/7od3rtrNFEni0yurjMu3&#10;89BBmMJNLmemUnvvo89MNuedh/dIC37y6aeMLovRZd/MJH/95scXL13bt9e7Z3dIh4qiUpD0OkJB&#10;sVxmbXWNzaWNukBC/J5do3OLmyjtS9WodJ3Js/SFV78FUGJlfR7TpckHD0jEFA4P4Ix979Fj955M&#10;bsXTHZ29SyurQJ1cXl/VYchIM3yzzhi0t976F7eLhBQw/xm1Mq2JzUq1miIIsVLjn0xuoLQnmil5&#10;w86xvS6zG9pMLdl9hrZec7bEnjl39tUXnzt36gjI/tknK9kcu3vXiYC774f/+Pbk+Lbf39M/MLIe&#10;Xbc5rTiFgpsuLM5sbK989sVnv/jl+//lb25trZdmnizhiK7Kleef3f3Sa/v/zV9+5//4q++GnFaU&#10;5ceGBjo6Qgf2D46NhnxueXSE8QZ12t4I+JRSdurh+EeffP7zlfVxixkPB70vPf/snrFhCqNWN+NT&#10;y8kqzDxciRdENTA05O0O94x29YQDP/m7/0ahqtVq2N5eD0W8f/Gv/kRuNlZmF7paIl9/5UIpmx8Y&#10;Gn7tm999OLvxf/+XNyss6/M5/D4bDDdnlx5625k/+v/tGtsd3re//3/+93+8f+fB3t37njt7dm1x&#10;4dnnn1EQKJ0vlCq1Oiu0tPsGh3s6O4OK0GxUcyeO7zn79OEmmxseaNs93M6Vc+P3pi9+eDO/ne0O&#10;tf7x7//+aP/wRx9cbPD6/fHp//H3P2IM1OAgYPxYtZkfGmlNJJbeeefNtbXllbWVmZmpt976JcvW&#10;RUm7+MWNSEs3zZgsJsALfTROik0u6AuBKoxB6jMXzoYDke1Y9q3ffiwrmIFgZibnLVbP4NBOi83+&#10;zDNPP3f+fDGT++TDz+t1Dkaocr0pqPruvQdFBd2M5j/99MbiSg3BqO7eQUWCH99fnJ5azGUqFrNr&#10;cnLp2v3NmfUiTlN2j01ClHg69cHHH77+lZc7W12tPsMrFw5/75svXzh+ZOfQkIGEHTbTYE+fETO0&#10;BQJjQ/1PndiHwqrbbbGYoL07I+dORgZ7vZpYolC5t50Cic81heXZtesXbzZZDoUxBqV2DPX0dQX7&#10;+1qBUNXW6vnGN158+txTrcE+hzk0OLADgDwY6E08nLAambDPH48mvvjsciyWslld9WpjaX4JTG9c&#10;zoAk6o/ujUM61tXV7bab5ufG45lYulQoNYRHU/OJXPHm/fvX791s7bFLkpIvVJZiOaPTbaB0TSjt&#10;2zEEwLClNRQOhRw2byZRuXXl0YN7E8vLizaXqVLJjYz2ud3OeCK6sLgI+or+wU7QV8uN5r07Ez/+&#10;2U9xhphbnO3q6hBFXtW0qYmFQq7G1upDQ4Nr0dLntx6uZvN1CEHy+fyDB/du375VqVS9Xo/d4VAU&#10;TRRlXYMAdcBJs88fam1rO3Xq1MDQoKzqdqe73uR1XQfgMjcz0xIOA7k6ur194dyzS4srKEJtx5OF&#10;UnlyZvYf/vG3i8trKE4azLaWloFQ6zDt6C42CbOnw+wKAwwqFEqd7R0gXD1u1+//3u/uHutuCQcH&#10;Bvs6u9pvXrthNJlIgvH5W0Z27PYFO2x2z8DgyP79R3aO7goGWoZH97g9YQwxBnytN249iKXT/mCA&#10;YWhRllVIb/K80+kEynE2l0VRFIYRHMcbDRZ8qCg6aDdZluMFBbSeqixLKu8L+sBlOIZ7vB5wsSRJ&#10;hUJBlhVww2w2ZTBQDbY+Pz+Xy+VsNpsiy7KqslyDommTyViv11EEUXQNNJelSq1crBbypXK5StOG&#10;3t5unm+CnTTZJkmSNE3bbHaGZkBXAMPw1NQUuBsgZ0tLi5vrq6PDQ9tbmzhOIAYmU61VORnCKAgh&#10;VAWSJZ2gaIYxoTip6brJaKIoQuSbuqoCNpzLZVRVEoQmOCOoo8A1FIEp4pfvwIiOoAisQ4gGNB0N&#10;1jSZF/gmB/6rqDK4GMI0lISLlWKDY70ur8loKZUq+VyRouiAPwghKCuKkI5oima32EOhiJGmdo4M&#10;+jzO1kjQ43GFw5GxHSMdnW0Egc/NzjbYxsbGxq1bN2LRDZzEGMaAYXqlWuTYOtgGsKooiigKgZ/g&#10;tSwr4KeuqyiCAvIE+gNJUYEZgWU0RVElBdEhXdWMBqZerfIsLwmy3W6JRMKA3CuqmtiOIarOVksG&#10;AnI5zRSBJGPbZoY2mwzVSg7MLHftArJsEMPZI0d2jox0DvS3YKjE8TVFFoeHBzAcwUl0cKDP5w2u&#10;r8a2t7cJEvIFnDiOmk12tiGBvCiUil09fbli6er16+B9YEwM0SRJgGAN3N9qIdwec66QhSANJwiT&#10;yZLPlFQJdrt9iiTQDIVoBM8pwJ4GA82Jkt3uKhZLJquJNhrnFxeaTT4Rz6gKimIm0PCwrNRsSsVi&#10;BRzfZrcF/BHwBHFSKpVAEwVDmNVsZIyGsbExnhNrbAPSVJIAbmxomkKSUKXC2+22Ur0KqJXRaqk2&#10;6poieRxWDNINOGLA1Vo1v7q6pOoQJ0iLSyvRLzthWdG/dMHSwiKOYsC2qWymwQrLG2mE8t0dX/3i&#10;4r10utIURVYW+/fsaR0YDHX2uwPtLK9TpHltdTWxHb914+ZWdAOCFAONr2ysUybrwaNHduzak0gV&#10;cMIC0gGkzM2bN2PRqMPpNZqtyWSSazaHRkYkSckVSvF4wu2xW+0Gf9CHkVgsvto3EO4fbh8Y6VR0&#10;Pp5ai6WXSaPe3hHIF5KJROyzLy6ubmxE49uPph75WzwQqfnDbh0SFEWYnJ6anV9uNJpWi8NhdW6u&#10;bj4en9/cTLe3drRGwi6npb094vN63R4f2Aaww8Z6Ppcpg1Bnm01BEHxe36lTJ0DYXb56ZXFl+cGT&#10;h09mph6MTzodbl2VqqVkMRvzeKw4CtltxgZbS2eSxVxlayt+9FCf2+2VVa3O8pVS0252cA1sZTnb&#10;qIMi5LfbPdVaY25+Xv0y3OVEbBsnEYLE8rnytesPgpGWsbEde/bsCofD+SIAHJltNEqFMg+6HAkS&#10;BRX4GtIhEoMAsisSBxKHwCmPxweKEsiXep01Gs2qjGAw0dnWytCwDolgTgiiqNlkOzo6XC7X/8Yx&#10;2e4wS7JYrhSr1SrX5LdjaZIyut12t8uWLyYTyU3GRIFd5XKpWqVktdpRhLLaPDhJWSyWgM9L4jik&#10;IyhK9fQN4CSTTOVKlaqqqYoigtzv7+83MUaPx4MgmKygkZZuu8O+/8BukoJn56ZkTZQkja1jsfV6&#10;tSgqAhTdSqyvRSPhHoczYLHah8fCu/bvdfl9/oAvlYjWiplD+3e+9OKzoZAPJ+BQOLC8sJJNpqw2&#10;YyxWSSQSkqh/+tFFSNVphrTagIoh3X+4VCiya+tJi9E0OtinK8qhA/u+/Z2vtneEjDTZ2R4BpgO9&#10;fWt7sKu7A+wf2C0QcJOk5vWYjx09+Plnnzwaf2xgTD17Dlx4/tWduw8C9QF4TUPRUr3xv8tZ7ZMv&#10;Lt8fH2/wXCQS0iR+ZW5GFZqFTFKuFArFL/dm9jndXidY6NC+fYf2HHj8eBKkwGcXr6YSebfV2xHq&#10;xjBqK7p19/Z1r9s6ONizb9+excVFNpZslqphbzAZy0Q3oihBnDp9eml1HUiqwXBbjW3CMH7j9p2P&#10;Pv80mcvPL6yApoJXFLvbwwqSilMHT5858tTJ3/nui//+3317dLRnO7q0vr4US0ZjyS1eFcJtLYtr&#10;K//rH/92fWNRUpsffvrugwd3Av5QT99IqSzSZne9ruAodfTIEYA10fWNi5/f2Hvg1Fe++t1de45r&#10;sCGRzM7NzoOEBQzTYLbRjD2Xr9XKLCTLbUHXj3/wjxffeffa5WuAv2K6EvTas6loLLopiiqCWOt1&#10;lRfVA4cOP/fcKYebLlVSw8O9NAPduHFjfnnF5fbvO7RvdLQ3k6qMP3pEIJatVXXHwJ42X2d7uHNm&#10;YubRo0dra+v+oFdD4NbOnoPHnhrbsW/PPo+qaPNzmy4ngUDlM6d3HD7Uq8LlBp89euxwW2tXOl4w&#10;UmYUQ0Fgm2m8uyM4M/NweekJRWsIwQdClpMndwti9eqNL8Ynx0EtXFpfA1ZSFP3ho6XVrRXGYV7Z&#10;Tig6jLsc3pZga3uYYQyiyIP6uXvPHoamSQwPeQOP7y2tzC9HNzbPnDnz0ksvXbt+bXFpw+2nsuVa&#10;ucmrKJnIVc8898rA2B5f0FMop5977rnurnZF09NpQPwyQrPy/ju/fu6Z06+8+sKRYwefOn2IpFBw&#10;4qXVWUWsDvV1+txWma+de+rEC8+eHepvNyBas1xDJOT+zYfNKjc7OWWgCEjTHj58LAhST09bqZCD&#10;QQfV3tHd1ZtMpltb2w8f2Y8S8MrqEk5hX//GVwOBgCArVZb3+8J2q8vr8lbLlYf379mtFuDcXLbQ&#10;3to2NT6RTuUFXitWhZnZlUZdfPRw6n/9/fc/v3TNwDC8JC4ASruyzMmyrME3708QtBEgw0cffiQJ&#10;otvtbm9vRyCIwLCFuZnO1jCOQGdOHHvlxZcAGpjtvp27hmQZGn90r7srIslspdo4e+ZkNrY12NHi&#10;YmhI4qfHx588fhzf3KgXczgsR7ejDx6Pb6yt1ysNts6pqpbOxcwWPBywHT+0c/dQFwGLGKQN9vQ8&#10;9/SFzvauW7cfAnUcRclyqZ5J5vwu38jgcDaVBu4TRC6+HTXSzC9/9LN7N+58/unHkK6MDAy6rBbQ&#10;h5w+eeKZZ55BcXRuIbqythGNxe/de/jw/v1rV24+unvP7wkIrNTR2nnqxAmz0RgI+gB6KIooK+Iv&#10;f/3jn/7iHy02fGikp1SpCgqq60ShVCMJBoXwqakZwkCN7hjr6O5GYZjCiWtX78qCDLLSYjcODg2W&#10;yzWDwQxD+NnTFyRJa23t6O7qatYbX3ntQiaTvXbzijfgNTtsYzt3CLw0Pbvx89+8+8EnN5o8H2nx&#10;gFK7FdukDCgyNzk/PzVfq+ZQRAQFLNLSgZK0weQgCVMo2N4S7lR1GNTEm9dvTE3NUZQxHG5rVCul&#10;YqKjw/fSM2cwVXz7zXeHBwYZk//9T6ZN1iCKmgcHdgP209luL5WaE7NLqWKT1Qlv6xBiiejmtidr&#10;xWsPly9df7y2Hgeho6va/fuTP/zBLyBVW1xcvHbv0cVb94x25w16KKUAABAASURBVNvvXEwCpJDw&#10;skgbPZ0KYioW2JWZBaHWoFAMNFseT4CgzLyE2JzBalPSKIOoqZzMYwa4rae1s7szFtsCKjrLsoDd&#10;wrCuKBqGESwrNHlZlDSAAgaKAmmpiAJJ4TACgVjUdb1cLnE8D14YjUytVpEVXpSaNrvJ63MBz3E8&#10;q+kqYMkcx2E4VmfZeoOzu+ycyBXLJYahB4eGy5WqJKmKoiSTcYJANjbWHj16tLm5GYvFQB0VRdFk&#10;MhXzBZvdDkEQjCKZTLK/t9vjcqyvrjrdX/KbTKkqwxino3VO1FAMQlDgBdB2NCVOg0RerPBC3WAg&#10;XS6H2WwGFVeQQcPGi5oO4YSiQQIgIDokqzp4qpKMQBo4vq4qsK6hCITCOviAIQlEU2FEL4Apuyia&#10;bTZQusuZbDadMzNmj8dvsdgxgoJRVJVVEMRutx8UZpo0ZFKJ5fnpcilLEhjYRrNRFoU6ZSRrbD2R&#10;in9+6dNEfAPDoWaTKxbLQlMErEJVEVmCVBUTZZ3lOQRHRFlm+SZGEBqE8IIEo5isqbImA4+QOIHB&#10;CAbBJALjMARWdzucOAmig4dhtFyt58vZWj3fEfEbMcVnxzwOLJOObsXWGkKFNiJNvkpTiMtpjm2v&#10;QFDDYtYIgpPlAgyVAIk30LgvHHwyM1FoFOtcbWVrg6ItO3ceGBrcaTLaqtWC0YiPjY0sLS0pMIIb&#10;jMUKW2/wwA7xVDoZjznsrkKxAa6Ua4XOgIPB4JZQCNiTrVVLpQogebTBIolKuQTKeS6XzaMAQREV&#10;WMloNHCyiNCkCGnzm1vZKg+CFkFMmmholpVmWcomK/liE0J0UeGAW8fGxtraOhEEB+Re4CG3w4VA&#10;ktisoii6vLxqIsxOsz3s9QIPAqW/q7Pj7OkD9QaQ9glRlDmOtRpJWOJoXbNTZgYlObbJNqTurgP9&#10;/cdpGlAWgyBImUyaMRhwHLWazBtrax6nH1UxnyPotoV27T/XO3DUF+xFMMoKQsxmuP34HmE0NXjl&#10;7r0nANM/u3jJ4XbsP7RnZGxnMBBmufLAUEd7i79cSu4Y65c1AWQuwHe72zeyY6dQU2y0r5SpTT+e&#10;L2WrCERGN2KL8+tCTdveTE9OPCpX04sbUw+nbglaM5rcShRi1x/eTeb4G3dW7j9KLi5uoxj6wvPn&#10;Bvo6NEmSxBpJ6dHESlMsAhiIbi0qvK40cVg3FXLN2JdmrKqqtB2LYiiuKLDM8VajYWC4xxfysLIu&#10;gXDAjRajs6+3R5Yhj9dltZotZlt//+DS8tz61kqNa6hAgYSUOt9oNNhELE4oanJzPZONFyt5q5Mh&#10;DHAysaxroPttdrVFEFXPpbMbsS0ZlnVUDYdbjx16msa8jTohKkzQGyFRcitWXI8mGAPe0RIY7O+W&#10;ZTGZSB86eCTS2t5sso8e3gcuy+UKHCfUynVRUEFfRBtsFGAciuJ3UEf2DblsTMjnoHGcb7K1ShnW&#10;5XwhAUqI3eaSJA2wcUHkbA68tcMdCHggCDLbLA8ePxA4AFRiLpdLpFKEiaJtVovN2mg0q9VaYjvZ&#10;FggxGKEKCgxjjNVYrOfbIz6bxUCSKAQhFqMd0QhNQgiUAhMGts6HfGCwQLREWsuVMkEi1WqxBLAy&#10;n7OYKEloOG1WGIaHRnYqqsSQqtdp2doqZ/NYKqetrpUzWw2vMWKG7OM3HvS1debz+b//x5+tb+WB&#10;uDU6OhqPb5pMJr6JAg/29LWfeuY4QsI6gRmtNoAPXpd/fW2zXCufu7BnuH/MbXU3yqqJNhrN9L3H&#10;9wd37kRo9IvLDy+cf/WN178qNbmJBw/ymSSsCtVKNhbbArAGa/D09HTY3zI8uivc0V/hlQNH9+MG&#10;oGcID+7fIDGUQIlaQ9Qa2qWLtyjK9va7n8zOLgLjuf3erv6hpiQNDY6IIo+Sij/sUFUFZCVgMBtb&#10;8Y3lBa5WZEs5sZBKxjf9fq/NbCNw+uy558d2HHjhmW8f2HOuo3VnOlVOplPR+KbbY1d07eq128US&#10;19E5mNjOXv/08uX3P51/MPXk/lQiXXGEOof3nlhaT7A1lkGpibuTty7fRVB4a2uVYsxPP/PSSy98&#10;lWWRlu5dgs48nl3EaapUSkajS8Vc3uUI9PWOAMmzq6f38tUr9x49Dvd0/NX/+E+DR3e9e+XjYEeg&#10;t8//ybs/+vStn6FCk5DkhSdTn/z2k1tf3FuYmuMaXCjYurKaNJg89Saya8/JP/yjf3Ph/NOqoOMY&#10;XSrz86vJfElcXYwiCu63e54+dfqjd97bWl800c2j+9u5YqaSzuwa6N6/c0Th4DvXsyuzucuf3r99&#10;/dG+3QdBTEoK+9prz+/Yu+/tT2/98uPPP7txcffB/v/4H16nsOZf/+cfwUCjqWvZlVR2Nbk+u/74&#10;7sRnn32xvr3Z2tVVKCn37i/rEAZinqLUs2d7zpzb8a1vndtYua+KWSMtRBOrP3vrk3c/vXX3zlyp&#10;oNy6PrW1VTIag7lULblVMBDGqaWVFCgYpaKmKZzIvfb1r3YPD8BmumW47/wLz/d1hdsDkMRHYaQg&#10;KkKpwlbieQilB04ce+kbX19eXbPZXJe+uPb40fTnF69RpLEt4gI4nysXDUbD8twc0Br9LjMEK5kq&#10;9GQ18Z/+/tfzMUnBuoYOvdES2SmJ2BeXrx48dpSX+GQmKkuV0aFWvwN/7zc/rFeSkRb3qacOHTy6&#10;F7RY/pD/tdefCfos2WTixqVr26vrs+PjuC6N9nc8dXB3dGnh8aNJmrHDCAZB2re++dXBro5sPK80&#10;mw6b5f13311bBDx4h8vSkU03i8XyU6eP7z28z+l2Ly4vHT16NBRuS2Xy2XzpyZOZ6zfvogiGQLLV&#10;whw/cRyg98MHT+bmVkrF2vpmgmYsnV0Daxvbm9G4LCOqjqZLpUQ+HWqP0BYmXsxWJBFiYA1TV5an&#10;HDbqyIGdNjNx5OCul1/Y73Ead451jgz6vvnVQ7nE4r3bl3/2qzfHJ2cpBHIyUMTnoTB9sCdy/sQY&#10;W8jvHR7b0TMSXYnduPIgup0DCkWjVvVbGETkx6cmpxbi69F4d+8wSlrmV9dZhafMVDqRfXjrnlQt&#10;Htmz43e/840TJ0/6nO5GteHwhxWI+uLKfUVGzp4+H/KHCMLAsnwqlTly8IjD6Lp//XZXS6CYKZYz&#10;dQKSHUZKV8R8NnvlxnWHz370zDG7n8RNJOiHOzq7d+0YC/mth3bvdhhN8WiyVuENmGW0f2ebP5LZ&#10;3mZwuKfNs2dn+PzpkbOnh3bsaEdwplQSxabQ19ZfKsLf//Gjdz+6pkIEL31JZk6eOuJwmc5fOIpg&#10;yomTR+x2h83qfvRw5sP3vyBx2+Uv7o4/nP/tm5+8/fanHN80kPDJYztyqcSHn31y6dr11fVYT98I&#10;aSJ0ApEg6MnUwvNPH/nmq08NtduMKIfYrNbdu3ccPnzQYjcLstTf3/8li5IkQRCi0WixWATkw2Yx&#10;hQP+vXt3Yij84Qcf5gsZAO5Pn3vKYmGsNuOf/vHXXnvlpX/+0U9VCAq0tETaIrIqWW3mC08/9e1v&#10;vXDo8GGPz1+vCZcu37s/vrwWq9RELJaubsUzlQZ36TIYrM+yTQXFqZaW1t7eblBfc8VcvVFt74xM&#10;L8XuT8yubSd/8/bHH31y8YtLV7a3E5lMbmVtLRqP3bp1C8BxMplOpjOeYOTc+ecAwcpmszan7dkX&#10;ngEdZ7FYkmUZRRBQUXieJwgiVyjwss7LGmC3BE5AqirU2afPne/t7jKbzQiK8BwHFPRarabrGnjB&#10;sqwiK2aLEbxTq1fAOzKok5qG4zhN0wiG6QiazmWaAuewOzieF3gptp3YjsYz6XSjwaqaAsEauLPX&#10;5wUkjKKo4eEBkiQZxjg3NxePxf83+ydtNkdvd88Xn35Wq1S7Otp8Pq/T6VYRBCNIULckUVF1mDRQ&#10;uq4jCGSxMqDrwoBUwtCCLBMEYbVaQfY6nHZwTE1TIQSWFBlcrIF/uqaqsvC/H6BgqEC+AzUZAcUY&#10;plDUgGH1UkXgeLfHTYLX5eLmyorQ5MB9dF2jTQxCEmaT1e/xgyfoN8DxG2yDrbOZVGp7cwOUW55v&#10;KqqEYaimyQ6HdTsWVTUFw7CFhQUN1nCS1HXQMEGIhohNSRBlVdWBkRRF0XQFFEJNFSgMglVR4mqq&#10;3IRkgcBQXVFhTScwjCJxAoNUmYNR0e00t3dEJAnI0oKBojUICgZcMMTxbNZpJX0ep9fj2b1ztFEr&#10;hQLO008ddzsdoDmTBXFzY2NpYcZlY4YG2w4eGINgQYXYniG/pLJmKwZpQj6f37Fjl93u1FRdVhTA&#10;RXCMZDlBAKALMgnCAKbQBgMK6V29ncCwLCcm4mmSxDm2LoqiJmtWi5PADfU6++DRw/mlKAiVYEso&#10;Eg6pug7U5Z6ernAkpChqoVAymWiW40VBBh1IoVg1GW0AZSicatabNEkYDIBgIKAqpFKpufn59fVN&#10;s9nq8fiKhTLIQQzHQGSB6WckEjFZLcViBVJ0r8sN7NnW1ppKxHRViceTtTILetCeto72UIRnBVnS&#10;YMQgKxiMminKFQp29g+MHT9xprW9Axgzl0shmgw6uPh2dG1lOZvK4qSJZpx378+cPPvqwRMv0rag&#10;NxSuiXwiV5iaW45vZ3fs2BOKRLwBn9fnAe1uIOhDEFSRoEePxkuloqpK9x/d94eCwbDPZKVcPkcy&#10;GYdhPJXKAZJqoC2tkd7WUA9FWsd27CMoOhmLH9i7z+f1YCQSagmpXzZ48OzcOmN23384hxGOfXsO&#10;lkoiSHyX19vX1/cnf/J7noDDbCdHdvcihNQz2DY0OiSJsCRgukwMDu0ulhqLq9GpmUUIQc02Ky9U&#10;/UFre7sLQ4VL1z5j2WY8lhV4BUQ1aKEFQWBoC0FQYztGxp88WFicHhzqHhrpGx0bdHvN3V1hswn1&#10;++y1akn/MqtwGEV83kClUq2xrCiDeFYrtSYvSMAFPd29TpcH+A6U9u2tFNuECkVwAZZK5knS4HG7&#10;e3oGC7miKqk0SVdLje14dn5xPZXO54vV1pY2I220mG2grXY6vBajRRDVbC5PUZTf6/G6nbHoliTy&#10;tUodIANtYECCK7piIFHgh2IpX6uCGgGBKV+twc5MT09OTpIUDmOaIHAgklUQJF6vPxQAF3ncXhQm&#10;BE50OJwWK4NhiCyLAN8MBkM+nzeZjMGQ22IizRYatF5Go1EUZEGSaxxfqtYMDAOOmsuW0tmiw+WB&#10;UUxV1Vq5Vq82NjfWbHazjuhery+fSwp8o6PNPz35RFdMkO5TZZcs2tqCozZjsLu1z25xXb9xdXV1&#10;bWq6fOf247s3b7ktNpPRIfD4dkKOpxVRJ8BMGcUxq80aDPlVWQRZXClWnE4niCqvJxAOtPzO77x+&#10;4OCBMli9yWqYtufALhRD/+f/+DugGjKM+cC+PZGA12phnHYLhuOKrIAZ4NjYyAoAgsmJqamJRrOU&#10;Sq153EaKhFwOC4yomqaAVQDyPJl4AhYC6kl3b7/f6wVHK4Co1tDxJ7NJ1kxcAAAQAElEQVRWm9fp&#10;DdpcXpvdE42nE+lKtlCLJRPFfLaYTj25dw/XBUWswbBeBqONYnnX7kODg/tj8aamMjdvjt978Kin&#10;v6cHKFxGhy/U3RAQRSWW5tfzoAyWuIA7VCnWZ+dWl5ajXl/k1Jmzra2RTz768M0332ZZcFvp6XPn&#10;Tp88EY/Fi6X6wtLG3/3Djz/7/IooNZOpLZ/f5nTaQ5H2weFduUIjmS5hBLV77/6du/fGk5nZpcVD&#10;J44N7d7R2dfZ0dHh9biKuezlLz6/f/cOjsLhQJDCCRjCd+7a39073NkBVPDyF5duvPnb9z799LNy&#10;MX3yxP5mU9B16uPPbiK46dDh00Ffi8PstBmYN157FUeU/fsGQ0F3tZDna416qSI1OTNlPHpg0O0I&#10;iU3k5tXGxINZn8tbSKeyqajHZwl3OGtifXBHKBBAu3scf/SHX+3pNgd81kw0pTYVE8mcPnbq4N7D&#10;A/0jvCAtr0cpoy9fkhjaDmr0vt0De3b1AdDGMEhWv6zVjJnBKdLfGiGNjqHBfSODh3aMncIx/8Za&#10;Pr6VMxGwzUzVqnUwU22ybLVaAdr85PRjd8Dlj/iCLUFe5apscWi45ytf+4qqw59evnblxh1Z1reX&#10;ViGK7h8dqtdYkLA6hNgcHqvdPTq2p7O9Z3B4FDQxH31xeXxm5sbtW2az0cxQoYDha1/7+jd+58+K&#10;FeXDj7/47Y9+urW2ktzcmBgff+e3v4ZgTVakIycOkRT61JGjuwf7s8nYoQN7doyNeL3utc21y1ev&#10;u1wuDINpA+33+qql6sryBki9RCYB+O7B3aMgrRpc3e1x/+SHP5qbmdq1Y/j08X2DPX07x/a4bP5s&#10;NPPkzpMP3/lkdXnr6rUnb7/7YSKZPHnyKYfDe/X6re1EXFbVjz/6FGARQI9ipWKg6VKxvLS8AYAI&#10;x43bW+mVtdza+ubdOxMffHxzZT0pydDO3Xv8/mC9JhgZu9PtN1ody5vpJ/MbnKSzXDMYbmlUK6Vy&#10;wW41Ly7Nl8tf/tVctVwqlXM9XW2jw/3nzp/tGxyw2Zxd3R0vvXCuJRx+8uDRjuGhXaNDHrttY3n5&#10;048/2drczhWb8Ux5dTtTKJXX1ze2NmO1Bt8QoKagbafytx5MLa5lYYNlI5pPJ2vPnX8tEmjf3ohf&#10;vXaHbYqg1AJTFAq5pbWVlo5OA2OanZmKb29Eo9vbifyde48BhWrv6g4EAoyBeumFk/sP9DZ5HsMw&#10;xmDYOTbkspuB2jU42PPN73x9dX1NR+DOrvZGtfzs0xeAtS9+8TknyQ/Gpx5PzteaEoD6aoWVJD0Q&#10;CAEKZ7EZVlfnDQw9Pb/+8WePDxw8AZDp6q3x3fuHIh3dOGUQeOXjDz+emJo8cPiAKIqgaFZKRTCS&#10;2r1rn9Xs2LVrz5EjR44dO0bTpr17Dgb8QUAFIy2hs6ePvfrKMy6HvVZrgCEAsPPOPbtlTTOZEbOV&#10;mgDg/vhRJOA6e+oAosLioyf3Z+cXEZgEpULX9Uq+lIwlKsV0cnt9K7qBIUg5n+tqDzWq2Zm5R92D&#10;7X/8r/9sdGTXdjTpDXkpE9HkqleuXuQ5/vWvvBgKu3i5DNBEh5uF6sbG1mQ+veVkjGPdg92RLrfV&#10;398x0tveu2N057lnL/jCQaPNWqtzpMF04879xxMPorFlrplvjTjB6qrCt/cEdAJWJXGwtwvD9DrX&#10;iGdShXrd5PT4IpEDh0BftIOtlwHb279nryqpGEwZCGZ0eKxaqgD2gyIIgkI4+BjDgO3ADkGJbYqy&#10;CgNkoyVZkjnOYTG3tbRsrKzTBgM4ezweRxBEVRQQE2azGYLA1wmrxQ7edDrcOEb6/ZF6jcMRyuN0&#10;NesNSVExymC12yuNMtds2h0OSVRq1Uaj0azVqi0tIUBPwYwMCGy5XLaltRU8JVkYH3+cTIKGO0Lg&#10;ZDyWJFGylM1vb26ZTIzX5bIaaBrDILDL/x1hJE5YjQwOIziKkDhaKuREgecESZJ1CKUo2gJBkIHE&#10;MV1ThKaqyooqKqosK7wqi4CZWoDPUViGFAVSeQWEkwhBGkUZ+GazmC/QuMFiMLttDlVS4psbmiLB&#10;ugrsgKKY1WrDccxgpIEdZOFL+1XKlUwy1dnW5nI487kMx9UbbIVtNDlOVGQNJXDSQBEECekIsLwg&#10;CIoighCnDYwoqrwgwTAMuIKm6bIoKpKoy5zSrJE6Z6VUSmcdBghTBCNYGHwfQhEwC4BB38MjOFss&#10;bYLAkGSuKTR4nvX5I2Nju3ES9odsPq8pnY5iMBb0hovJtN1IW8w0uIZEaa+71efqoXCPKuJzc8u1&#10;Sjmbiba0en0+sqvL8I2v7XJaFLsJi4R8c7PT29tb+XzWbnXhKLNz515ZkSVdYcyGbDETaQkN9HQG&#10;w+58IQ1hGo5CJhMTTWdXtlMWq2djMwUGQeUqh+Joe3e7P2gpN6RkOrW+nYBQnaCxLws/MIQowxrE&#10;sU2JZeNr1ZH+Qb/PFY2tptJRwHsRTAHRiKIYgVPb28lctiRLSj6XE7+k+Ei+kG002XyhjqAGTzBI&#10;W5h4NoFSKGiKzCZ7e2fb7NwUAqt2s0kVlPZQ+2jvCFtpZvOAH0o1EZpfS6uos3tgv8sXgFCUYcy0&#10;0e4NtKIkhWjy3PRjTZNcbhtF6ILcDLR2MA7/seNnGiLEeHu6dpxATfZKU6w2lHSuUSyxIPAgQm8K&#10;NYfdqYhSJr35xaWPZqZXfv2LS5cu3+7pHcnkq8sb65yUeeb5A04nQRkQCIG6+/ty5azFZTMY7Kvr&#10;2cXV9I3b4+VGpXewu5QvzU7MstVavdJ0mQO1IiQ2mfXlQj4H5TMVVcS8zjCEMvfHp4EGI0Had/7w&#10;G752e0Mtc1DDYKPytfLgyK6OzkGHxb+2tFmqNZc34+WybLMEeL7R3RfEDfWV9buqWvE5LV+GN6y7&#10;vb7ljTW/39XR0Qa4siRqj8fv5/KxoZHufC6hqU0jrfd3egZ7PGE/rcpllm0wtLHZlJ3WQD5bz+eb&#10;TR6qNLVyE0IM9lypbjZZFRmFNSLib0knsvli3eMNUwbL44dTOkrQjLWrpb9e4FCYzqSrfEOLb+dp&#10;yiJK0PZWfnM9xbEaDFE2m6dWbbJ1fueOfRRpVBTd4bC1tYVUWK7UWE3DBRlBCGN7Tx9CUpIiBwMe&#10;HNF9HrvJjDcaUL7YAFJAqGVgYGAoFo8WvxyjCUAIKBWqmooUizVRUJtNUReherHi89rMNgNEIilg&#10;/WoRBJjIiSbGmC3kS2wJJxSXy6hCYqQtpOOEhmGZal5C1Eq9ks1ly9U64O6iAAZ/cLOhOmxeAsXr&#10;bKNUrzI2+smjW+noShLM3DDC7+9hyCAk+jYWG6JkGN15ECIMFpdbgeGhHSNeP8Sxqs9qWpmai6+X&#10;q1WTBPccPPMHvTtOrm9n6nUuE43ntqOYKquywhgM9+/cdzs9Zqs7EOn0+v0Ijpw89pTf6+3rC+7a&#10;1fnis6cgXf7bv/+n7v4hxswACI+urwEUbA1HyrXK7//h75qMFPAsW0k/fvBZJb/mMCMkLCs8d/3q&#10;5ZbWIIprKCJfu/wxCgm6xh87cVyQxK62Vp/TiSNoNptHCHO6IE7MJVNFlaAtxVpjPZlvyPCTqYWt&#10;re1CtowqqhFXILlS50rekK9zsC8ZT7359mdfXH60sJx0ukNGizWZyS+vxVei+b2Hnz784tdL5Tpt&#10;NH32+VUYZ+qiAFhCX0cfjVL/9Hd/N/XksdlCE0bc4XedPnu2v3cgE08CZCNIlDDQwUiby+XBEG3q&#10;4Y3WoFVS+T0H9+/YeWBuaWtmBjRR/lqVr9c4WdSef+Z5m9GaS2V+7w//JBTsEAQ0maonivXlze2b&#10;928tLM+Jck2FJMhAeyKdFpuDNhg7O3tAo9fe2nrxs49i0Tkzo/lc9q9//ZvgDp39I7pKJqL5arZi&#10;oUylzOauHUMoanrwYNZkcZiNFljFpicW6vXqoYN7OyItfe3Dv/v1k82SntwstIfbvC7mycOPDx4I&#10;/Ks/PdLXi1ocNV5M46T8yutnurtC2Ux+fHzq6o2rc0szn3z+MSjE8UR6cyt5++FE79COxYV1u8Vu&#10;NWH59NblSzevXn3QlPRMpTE9t6HrNEkwvT2DTmckl+ZrdXKg/8iZ06+iMAWrutdKuGnIZ4biW9vh&#10;UPt2NLq8PHP71hcfv/+bZHzN7bHuOrLnua+/8cFnD377wT3C6r8zPlUtVawMU1pZElk2EgrOzMyO&#10;jY3RZhPIu3ylshGL3rp/f8+hY/NrxVvTS5TLoyCI1+n4b//hL589crSUzqOQztXX3bbGzj77733t&#10;/FdfPpdNiuGA3+l23X8yoSEY15AkVqVx2mN3TzyeGBoaOnXujKBC/+9//tuVlWSuWHrpldcej8/+&#10;9r3rke7+saNHHXbmzKm9X//acwZKfe/td9rbuh1WZ9AfeOnFZ0G22xxBn6d1sL1vR0/v88+ebW9v&#10;5QVoaanZbCq37twD9b6QL+eKudaO1vPPXEgkk7IqpXOp1vbOuYUVRSdPnXmuWpdQjO7sa+3q6XHY&#10;qKDf+MzzF155441CofDo/hO5CX3xye1f/OTtbKYWCrWHQqHRkWGHw09T1hNPPdPR2WtxupaWV9c3&#10;Y6KKI5hFkLFHU/Og/P32rbfHHz66c+vGZxcvIhieyZVOnTzb3daVAZuIxsrlcrFWGl/Y3spUsrVm&#10;S093uKsPZZwIZSuWJKeT2nPg8L0n00ADSZShDz6du353E8N9E5PRt96/nq/rn1++e+/BRKVeAwKC&#10;LJRVhaUYMpVLje7o9oVtGqIM7+ivstD9x+OSpkI4NrOwkMrlA61tGoJvxtL1RnNstJ8m9UI6sTA/&#10;k0ml9uzesb213tISZlk+Foutb603JTWWK3CQBhuNn169KWoUyXhu3V36px+8F0/xKOUOtfX/3T//&#10;xOppO3D8uIzTD2aWNhIgs1by+SwKwaVsUZFhRdEeP5kACnUintq5c2c4ENzcWgedjMlMNPnq7Pzj&#10;HTsHKQNWqRRp2vjgwYMG2/B47GYD5bBZJUW88/BuqZw5cmjP0aMHh0dGSIO9o3ukUKiePH4SufDC&#10;M0M7x/r7+x0OeylfmHwyzlCY205bGIzAZEVsJLfX6/VqJpNBcHhs787BHaO37txdXd2cn19imzVJ&#10;E4G/Gw3OYjZnUrF0ZjsY8j594QxQhdvbfQZCKWUTYPtTE5OZZKaYLcdjiVgsXa1WC/m0y2mmGbq9&#10;q5OiqAMH9jx17kh7d3DXzmG/19PWEspk8tlSbmB4EHSrsKY8/8xzX/3qG/v27QGbmV+a/vCTzz/5&#10;5KP5+XmzzfH6G18zWW1Wh93IGFEIqZVr5UJZlTVZkSEIgWEUTHyavFxjm4ICCaLa5CUYxQUQ4LCm&#10;ylI6HmtriYD+JJfN2Wx2wFNFidd1tdFgFVUlSQPPiwaKBuUaRG29XtdUCHDxpYVlmqJMDCjtIs1Q&#10;sA51RFqtjMVmth07dgJQrvb2TiBm66pqt9tbWlra29tXV1beevPNq1e/FJx2+Bu30AAAEABJREFU&#10;7txpt1sQFIYQFJA2TRFi0Q2KNgyM7oBUzUIbEU0XOQnSdASCAP1VZEVVFKPRaLHYTEaLmTEhCA5B&#10;EIahCAq+oamigEMwoqoSzyuSAIwGwYquK+ViXgZnVlVO5GVNhZEvbygJYpNlaQMD7gzKIaxp66vL&#10;gixSBhLc00BSFqMJhmEZWFCWisWSKAK6DzmdTvApARLI7QUXNOp1HMHcLkD6ZVWTUQgG9gmHIyQJ&#10;JDyjooigRanXWFEEQw8KAstquiqLBKyDpoSENTOFOi0kQ0EkIjMkJrD1ajEHq5KRIhWJl2ROUSUN&#10;grwBj8fv4fhqNhszmUkch7e3tsAn6VSpmGcz6VIuU0mkc4qiNRoNhqHBYfP5IoSAzgSrV3WXvZ2m&#10;veFwbzpTFXiZZ6tmE9nW5q1WMiSOu+zOS5cv/sO//K/16DKwmCxDIyM7M6lELpex2h2AowABwWGz&#10;B/yefDbN8w2RbzgcVovFimIGp9s3MxMjMLSvb8DtdNlsRqfL3NXXGmk1dXT4OjqcKA7JigAMSugw&#10;IAEBn4dneZoyHTowoIhKKpkxm60WqwnHIJKAvF6LLMulcgnHyFCo1UDSlRJofNd5kafMVFNo2BxW&#10;BEEhVE1lkwRJmqw2XpQ1DcqkwEEIl8tlNJkkTa+y3NLSCsty1Qrr9Yf84VZ/uB3DrWsr8empRVXR&#10;QBrGtqLgeovJCEG8yQBrqgD+1eol4FwQKRaHl20qmXwdM3t7dh6jLEGD0VMqCQRmZDl+M7pltVsl&#10;WdhYX11YnK9Usq1tgb1793Z3tdvtto8//rhvcEhR+NffeBpBG5xQbG3xedxOBEUMNAX0jKbAs00J&#10;wgwbsUSTF3EMi0ajPnfQ52wd7N1hs/sePloUJKRcbo4Ndbnsrky60OTlodExk8O8Y/9wprR9697l&#10;xfX5QikrykK+WBgcHBoe3BXdSq+uxUnK6nB6W9s6QUNVrTUgSDRbka4eX1dvwOkiR0c77Q4KhNDa&#10;5gqCAC5bHhvb7fO3GY0ut9ff3dedSMRsNnPIH2gNt0Ui7SROnT1zzGqmDh7c5/MFVUl12D0bW8km&#10;p5psXh1laqyKY4zPG4BhrFSswgg9M7vaYCWQLPl8XtdgnDTMzC3Wm0Kl3GhUmlxdNJvsCEQn4jlw&#10;KF1DG3WeJs2QjhUL1UZdYFkRpLYEZoMYardaZUGTZc1jd44N9qeTubC/jSLNkgh3dPaLgg78q6sq&#10;iepOuyUUJDq6uiUZrldlm8UJjqDrYGaFapqKopCmSKlUimWbIDUAfIEgkmW2yZcdLnNLS9BoMhAE&#10;jCBQMpFOZ/OCKEMEhpJEOpcps6yiwcVyjaQMJosZhnBJhnQNBtfUGrysIBhGgVzjOEGSJB3FwPtd&#10;PV12hy2TyxMkk0jml5a2s8myibSoIkKghp7+gVyxsGvPLllWunu6njl/rLe71+OOGA2geU5f/OLJ&#10;3HIq1N6358Axe6DD7QoKip4pV9OFwghQj/cdSiSzN27eXl5dunfv9uWLn//sRz989zfvTU88EZt1&#10;ka9EQr7f/94fbm7FvR7fyOiogTAwlFlWdSC/vfvObxdnn1hp8tC+Xbt2DLrcVgBlbK0+OzGRSWzr&#10;MkdiAL4EE43JfH1rbdnntvd2dsxMTqwvLQJI9Hg8KEyGI520yeNwh53+EEYZxp/MRre/TOHZuaUv&#10;Ll1pNtlquVTMpmhcQbTag8sf/fRH3wcMYO/+Az0DgyfPnH7qzClQ6coN7qmzF6w26+TlS/VqbXZm&#10;1uv3r29v3bp9+42vf8PrDwq8dOrEKdpAsyzr9boO7t+9Z9doKV8Aw7Tbd+9sJ7bX1pbDId+jB7cf&#10;3L/d39vpclpaAqEP3/uwXGwM9u/q7R4VmzKO4LViObqx+fD+I5o0zk8sz96fnJ1bu/9w4d0PHpZK&#10;vM3hDvhDJ08eX16blyDp7LMv0Ba72+1mDLiBxgEArq0sEzj02qvP9fd1BD3uX/7sV08m53/6s9/+&#10;4Ec/hXQCDGVXVredbq+BARjCdPXv6R85aHG3NiXywnNveHwhgqKDoXZ/oGPX2JE/+9N//wff+5Ov&#10;f/Vrhw7u6u70drVaQm6skFu1OylRFzcTm4nkZr1RVDRtano+up1cWFkPRFpFTXr0+O7NW5cnph59&#10;cfFjsBm33WIiyLHB4X179gOgDoY7cdJy+/b08mJUlhRFBaGO07RFk5F/+ucfT82tDYzuBnTC77e+&#10;+Mz+vk43TeN37t6anZkcHuyjCGg7vv7o/l2zxTi8e/fPfvlOJDIa9A8dOnTeZg+8/+FnEISBbtxq&#10;tvV0ddWKhQ/ff79/oN/t9XR0dbZ3dT99/plTTz31xtefa+9q0WBodHT4z//8z3VFenDn9tTU1Mcf&#10;X85lMhaTGQwwo5vbxULuG187AfLu9q37LCe/9dvP8/k8cP3NmzdmZ2ZMjPGv/9+/ziTz//Nv/+e+&#10;/Ue3wcwTI27evBlpbTt19vijqUVIoxSEfDA1k8oXCIZ57uVXDhw65g+2VGrNza1tVhDNdu/82jYn&#10;KJlcIZfLgbHknt07Wts8oXBbLlv66MOLlUpjfW0TPBxOtwYjNqfj0OGjn31x7fF0/MqNu//r73+Q&#10;K1QmZ9ZMRtPp06d37ho7efJYucr+3f/6USwZO37q2KUvbgAZPpUu3b3/eGFhc2szUcjmwd3++Qc/&#10;/J//6++v37pJEobh0R0mi7nJshubq/l8tjUSlkEci81GJX/iyP6Txw9/+NHHHC8qGkCtqiopDpsl&#10;EPB1d/ecOLULM0CcqM3Or16/92RyOTq3EVNhyOsPf37lugZh/qCvrSXg9oOdo4Vy7cNPL+q4cX07&#10;q2vopxcffvTRR7t2j77x6vNnTh4FQ7ztRNLrD9A0mS8k2VrBzEDDg/12hx0jqOdffJExm37zzucr&#10;G5s//flv2Rprps1PHj5qNmqH9++1mxmzgXA4zQvLC08/+7TByDhc9s6ewNie4an56LXbt5K5YrZY&#10;cnrDQ2N7ckXhiysPvrj8+Isr9weG9xtNTpRinO5AONzyjW+92NHRDQgkhWPdXd0cy96+81BWYLPV&#10;Mjc/VymVCAznmsLyypLANSFV7O/pfXjnbiGdOnLoIKjptTr74P6DUjbf39nBYEgqtV0pyx6Xw+9z&#10;smwVxyE7eB1uESRlbWMLmVlebutoj7QH84U0IOIYJJlppDPiaQ3a2yJ2MyEXMlFRFCdnFwo1Lluq&#10;X73+IBzpAm1ff2+X20Ef2jdKkcaNtVhnS+vXX3n18MH9PV0dc9MzAz1dVgO5a2TwT7/3O10dLaSB&#10;Wo9uL2+uLiwv5XPlxHaCreacVgpDIJHj+UZVkxu+ILP/8FiDFY1Gu8dl6+j0VerKtZtPgiFvZ0er&#10;pii4DlcLWasJNzK42YTm84VCvnLg4MnBkV2swHsCHiBwZnPplcWV6EYUhgEbgWRelQRd4DRQZnhA&#10;4zGSoM0oZmg0BYykGCMN6LHH40ZgvVQqCmLTbDbzfNPptNsdNpIC9bjYrDfAM58pwBqcTCZzuQyE&#10;QQD3wfwlFPBTGNQW9Oa3Yy3eQFsg1KyyQO/WZGhrK57PVkGtaou028wWCNIAc21v6RgcGX751VeG&#10;h4eMRqMIOBlN1tiG0+OG5Eajmgl2drtCrSBpw4Gg0WAkYATRIYoidA2WVU3HcASjSMpI4DQG4yis&#10;q7LYYCsUTQOv6zqMQ4gmqhC4VFEVWdZQXdAkXddFTuTBeXEchnWH045iSKFQkFUYAfey2iRFHh9/&#10;omkajCJVtoEgmKpoAsflkikC1GoIhmBFUiUI9LY6hKHE2uaW0+kANNHCWNpaW40GJp2O14pFn8cF&#10;BDCvx+ML+imaIQyUoqgkSaIopWowAqOqLBpwhKEQK406GNxtpixmAsMggee3t2NiUzIxZk1TVI1H&#10;MQWQCbBzg8GcztRpxrZ37y5RrHLNMiCCNhNVyhbbQqOH9r584dz39h14xhtozZWLCgabHM5Ia2el&#10;xD98uDA9uzE1vTa7sCkpRpOlFUadpZLYrPMqx68ubmVTTYOh5c6D5QrH9Y10E6QeDPppwohCxPra&#10;gpHBADEql7je3t5Go3bl8jUCwlURkFcUQVFAg4ByINabBhzqbA0yJGphiNGhXpMR9vvpwSH/cL/r&#10;0N628+dGbEaILxUZHXN+iQ00ZTADbb5ca4qSXi7xGELzIHCbDbORCAZtNjtFkrgiKplkxkrbXnnu&#10;5RNHTy4sxzVUzZZTRgaHdUFXJRvgdFb3xlq82RRUVeWqXCTQihH0SjRWlriS1IBxhDGZSuU6yI5C&#10;oUQRZE97N0MYz555Vtfwxw/vkygEqwKscSTCoRCXyyTNFmOpVB4cHBwb3hXbSm/H0z5/K8HYSw2t&#10;c+AIinn7e0bMRpPZbuwb6kqlEzRJBH0ur8dqc5lIBlWhxoULxxFYFvja3Mx4e2eoVEk0uPzWxkK5&#10;mHWYmaDLBc5lpk2MAXW6TPlizmC0sqx07cY9RYM83qDT1nH588e/ff9TVxBojpDRQjNGqslzyXQ+&#10;X6zOzE7UGqlrd96vColcOUoZMEUEqgreEWrVBeVXP3+zVpM0lOFV3BdoJQmDCqlmKzg3JAn1QjED&#10;6SKkVnWoLCp5lALzPRVACpB/QqGuu/cmt2P57e1CqcyVq2wykY1G8x99dGdyIk2RAUmEwIBGkpRi&#10;udTb35PNpWVZRkiyXAeQwNtMpmwywVaqEi+Zre5rNx+mikKVUza3NzPZeDK9IYisLxAqlmqBlnCx&#10;Vne7vUODQPW4r2gwy7JbG+saL8Y2YwisR1pCLpcn4PdXqoVEMur32FBNq5aaHmsYkjSpwQ13Dxgw&#10;w9yTpfXl2PZGxmb1GygbxyqqJEeCLofTVMwnSYZgzMZkMhvwtYoNqbujW5Qaqi5IMqcrgiQ0dFQF&#10;VuvqbXe4jS0tzuPHdo+OdA8OdEoCi+A6zhAmsyeTbUwvbAgaki3XkqlcqVQ30eaB7j4ALHxTdzlC&#10;igI1Gk1RgQvVhtFkEXhJFORspgjplKQRKkqmK1XCaOMUJJpOW6xMe8hjITEzhl/5/OLW+vrpM6do&#10;An/txefOnzsVCIfyZXk9WjU7IuFIz64dO2Jra8uLSxOPp5qJKobZR49dGDl2evDAAU6HqoKEMWZB&#10;4WZnx40M2d/Zdu7EkVeeOxt2tw12j3REwnaLoVwuzi8sPX40NX5/JuBpVQU00tq178DBoMvJFvKF&#10;aOzzDz66dO1W9/DuqfmNVK4GWNhAV0dia8lEau/+5tfTj+6eO3Vc5ep8IVfY3lQE3u5wGGmqv7/3&#10;6LHDJotZg6H17W0dwxCSzhWKqUTSYrF5fL7Okb7ffPzRnfvjIttUKluTN965/NEvTAZlz66eA4dG&#10;T5w/1L+zd2zHwJGjB77xnW8DqPnFP/3nzek7hcQGkDD6B8Ao37N7766hof7+kRHGYgVVeWx09/tv&#10;f7g0PffOr3/2d//t/7t7726otX1gxy6CMQCai2Hi0+ePeX1OTzBkYhxem9tF2+dnlqNaI1QAABAA&#10;SURBVCqFWld7z+GDRywGcnl2iucquUwqtV3obB+9e3tmbSVTayAoTjCUpTPS4XV4bBZLg6298bWv&#10;tgyOTk7NZNPbKAWhBlAfVImr9vd1zS8t0rRBYtl6tpDaysG6Ye++wxpGxvONaK4Zy/M79p8a3nUk&#10;1DoW6jt06OzXxw5dIE0BwmCjTa5MWSo1pImpOSDwgSBhGKqro+XbX3s94rHLzYbT4d7czs6vbWOM&#10;BZzi1JnTX/nmG2O79wL83o6XPr106e6D25GIcWTAByC0p833J9974/ihHWCc6LT4+jq7RoaG5qaW&#10;eBZ2O1s21rM2m6VcTF+9/DkAH1Gojwz1f3rpSq5S6Rsbm1qczeY3w632rp5gOpsMeGyowi/MTxoZ&#10;wuW0g875zV9/cPTwuXs3J1bmotPjS2Mjh4Mtw6W6hhtdEG2ymi0Xnj4XcPtgRfvii88//Phjnuez&#10;2dSvf/4jkS3+8e9802WhbWb61u0bv/348/cvXXL4nS++9owgmZ+M5z+/tPHZpQUNZoxW2+ZWqtaQ&#10;ZR4bGx4ZGR3ed2R3upAfnxwH9d2IGTAdxyDq1Nlziq7anDaXy8UrKii2XE37/g9++3ghc/nOSjKv&#10;XLkxKaPkejK1tLI9PrEwvbC6tBH75W/fS+Qrc7HUdqnq9HhlSTIaaavNXK1zm9E4kC/MVlu1VM9m&#10;yv/wD99HcUNbpHNudnV8NlEWoUy+ObeUcNjt3d3BpZWVpbWlo8cOYiT2xaWbMAq73c6HD++iOJ7N&#10;K+NTGzCsnz2549yJ3eFIoFIrGu2Glvbggwf3otGNwZGBYIvf7TZ1tnlNhJRcm+5t83qt9O5hUB7t&#10;kNwYGmw/duxIKpW9evX6zOSU3+th61UYRsOB8DfeeGlkGJBRiBOhtXhlfCnJQ/DE3FoqyZpMplde&#10;PMdQmsWAnDl1CEK43QdG+kcGU5kcpCqdLczufWP5fDrodTlNxqnHE1xdmZuNLi9ud4QCz5058nuv&#10;n1998gQStHKhvLK+arbaTUbi0cP5zg7/QH9vtcRCGjX5ZCK6vmKAZbfd1NLWtrS5XqzlvSG3zWld&#10;Xk2FQ6GRkTZVVnfuHLFYTeOTj31B3/kL54wmt5HxmsyBnWMHNBVZmp2/fvFzoVazM+bzZ84aCLxU&#10;Lkgyt7GxNjWz/ejRk6WF+UjET2Lo5MRUs8lTJN3Z3jo3NVNMVsPuFqnW0EVOQvT+sTEIQoyAJYAB&#10;xcb6WHfL/p3BRHQjn8+C5hCClXwupmjczn27i1UW2btvp8vrnpiamp6eBiAVCfsRTQTRj5OQ3co4&#10;HQyOKySFojhJM5bOzr7dO3bHo7G5menLlz774uIHAwOdN27foSgmtb2d2N7YXFmymk2/993fO3/u&#10;gt/j58qV6Qc3CvFFhpRPndizY6TL6zKZKbg9bH/6xC5ELtnM2JeOYaSF2Zl0Zu72g8tvv/9JNsca&#10;rWCwH9q9o6+/N8ALXKVS3ohuPZmaPHv+2X//l3/1vd/77quvvPTCq8+ffPrsuWeerTd5kjY0ORbA&#10;EMirUrlMUbQoyCzHqzpaZ8VqjQWIKsmwqsCAoOI47gbUkyZEsbl370630yKJPMc1CBxQZRh8F1BG&#10;o5GBIIimwfExAsN1Ha7VajiOtbe34xjJgyZRUdh6HdLUZrXusjmcFpskiKAPASs9fjxRKjdqtYbJ&#10;aOZ5kWVZjucYozEej+eAFkUQkiQ5nXavz4NimNvtRnRtc21ZENn+sTEZwZoCLwg8D2QNGKZpGscI&#10;8H0VghEE0WHIaDASKAnrEInAJgMJKBQM65IsoCjKNpu1SlUVwVhbQXUNBLcM9iSKBEFYQYUxmywm&#10;Q6VUqFbLGIbSDOVwOPhmY3V1SdFlRVeqzYYGI6qigutxHG/U6pVCkWPrYHsoBtcaVQjWwJXgAllW&#10;ZFHpbO+CNPj27dubGxuJRCKdSse2tovFMoFTIvhclLkmr6pKvV6FAB5ZLR6r1W6kHSYKhxVwW02D&#10;FFkH+CJKMENbKYoxm40kAdYQIF1GdQWSZZnjSJQsZArAtQzFYLh5fHzNbu84euT5V1//g/7BQ12d&#10;e04dfyMUGKlzJCsw125PgxuWy2WrxYkjBp8n3NU5CMGGtfV0a6Q/Eu4Jh8P5XLFRFpoNBFQyxuga&#10;HB6124AvXLomWcxmRNVkgVcVPRLuNNCgeTNOTi1Y7W6zyY5COIngZiPd1dG2ujAvcfUXnz3U3dnK&#10;sWxXZzc4Cwxj5VoZQVWuUdTlelvEvXO0J+C0F7OZ+dm5eCxuMJgkUSuVKvU6IOxyNBpTFQ2YGphX&#10;VkTKQDE0bXfYWkKRWGxrcnJiYWH+3LmDTo+DoEFk6jRFJGLJXLogNTW3K1JneUlSk3Ew7kunskVW&#10;0sHIO1NqSJCK4LDJTJYr2VoxT2JINp0ZGRnBCVRW+EirjyTUrdXpbGJ1bXUqU9jWdbVSq4IYQzAq&#10;lkyBpvTAgUOR1hZVhyus6PJ36ahdEFAYxgVBaDabDquL5+Qmxw0M9oEu3UBAydiirtd6elsQQsVw&#10;RZQrbe3hYNCjqAqIeSDkgozQFZ1tNlKZqKyyZgu9e+dIMrZ14ugxk9FBGuybGwleEg1GyOpgQHC5&#10;3P5itY6QlMnmpIy0zW1dWJtFjLLFQ/QP9Z4+eYqhzM+cfzkUbM9kKzaHW1EgRUMMjHFtfUUU6zDE&#10;uZxGSGEZAylLug5RcwsbkqS4PS6fx2VlTM+dv2AxWS9+elFV9ImJ2anJxcmJWQtjNRjMADEWF6ML&#10;87E7d2YuXb4VT6SWV1c1DapXa8lkWhDVrc2Y2+XHYEQTeV3iIU1FYGx2ehFI1dFkMpHNutxexmDg&#10;GizIU4vRTjN2i9XZ2tE+Pvl4cmYSSJ0jYzsNDONwOK1W+2D/QLFUB3RzYXGREzlBFji+qUhSa6TF&#10;4bDH41Hgu0Iun0mlV1e3mqyyvBJLpYv1hkhgRhgiKxUWYJGRpkSpCSnq9Ws3MZSZn9vYXIs9uPNA&#10;5CTaQDY5FoIlq5Ma3dG9c88wgmhmhtq7e0+pXNre3sYRLOj3eb0WitDq1TxjNPiD4Xgyq6owjGI4&#10;hnd1dbMsX62w4KAmk1mShXBLC4whOEkWCiWRl7rae4wGM4FT29EYy3L1GgdpFFtX62VxanJB4vnh&#10;wf54PIHCyI9+8H2XzV4p1y5eugwDvOKlGq+tbKXe/eALu9MVCfkqpfzm6tbGWhxk8b0H41cuX2qw&#10;tb27Ri68+txXv/Ht3sGRp06ftTpd9+/dX11diyW2QEZgCFIpViwWy/DwIIrCKI6ns7nJ6Zmf//LX&#10;pWpZhWSP14ECuNT0DqCXdvceO/FUpGfA7vTX6oIsqUeOHgdve7yeZ88fH+rvPLRvryoK8zPjKCK3&#10;t7Y8fvyA4+pdHW2RSCvL8lPTs8l0anlz9cixwy6XLZvNvPvOx+lMZTudf+lr38zX5Z//+r2NlTWa&#10;gBHQb8k1Ayn1jXTUq1+2jmAP4HQt7eGBwd5vvfHC4YOjNht19NjBM+dPO9yOja3Va9euPnx4f31r&#10;E0TAyuKC12kDy54/d9LlNkOw8tMf//DNN9+68sWlaim/tDAN3gGJ8PDxo5u376Ri8UwsVs6V3nvn&#10;w0cPHmui2tnaeeDAwaNHjw4MDS+urHKCUquIbE0tlYFawSgCf+vK5cknTzZWoxaz66NPLlazOeDK&#10;cjHPlbKxpbmezla72Sw0mgFvsKeze2NtXtX5UrlYqlTBxKDMiu627tFDJ048/VzLrn3dfX0gjCHS&#10;gjoCHT1DfaMjB48dOXTmqTMvv3b4xLnO/jEQDgvLsYePFgrFJoJQD+4+rhQbDleoUGz09g6xXPPN&#10;Nz8y2wxHjh/Zc/AgarBl8ny+3Dh15uS5c8dPndpDoOIzz5waf3QnmUzSRns6W3v3/Q95QWhr7Vhd&#10;WicxYygYScUz66vroIY/efzwVz//7NHD+7t39a+szZuMFE1SwHEGgyHcHuFkCMcIQRC8QcfIWD+w&#10;9u0bN0EAK4puMVrm5rY++eja93/wk4npxVsPxqOrW7V0nhVEgjT4vd5cKmmzml986dnvfOc71XKl&#10;Xio2S+WHt27tHBicmZrO5ovZYmlw567f+d53rS6X09MqKWZJdRQqyMTcxk9+9R5KMYePHGuJdJw6&#10;eZ4gGRB4//b/9+fHjh0r5rJjO0ZOHzvx/nvvvfPeJ4HWrrbOwXId8HY0nioqMBHP1m/en89U1aX1&#10;TLEqXL5+997DyZsPJlkBgg0mymKNpbL5Sq3EckDSWN2IPx6fArmwvbW5vrpSr9dlDcoVStVaI5MT&#10;1pNNk9ns8znvPboHWDJFQuGIp7fHU6lXZFncu2fMaWfGJx/4gp4DB3ceO3ZkeKQ/Ft8kSLinx3Xs&#10;yGhvd9tgd+T1V57t72s/dvTgC8+f371rqK+3k2bIDz55LxDy4zjqtNtOHT36zLnTAbdzoK9TU7Un&#10;E08IGL5w+uwnn18CyunefYeOnzwt8E1Ug548evIQ+OD+vdh23EgjAGMpGtwDApnitBFBL23G4Ae3&#10;rgr1wu6h3l1DA0eOHMFJcm5x1mozwJDU0xnpAYPsSIgiSIvRLPEyL2rAOPceTS2tLLdGwjaTMR4t&#10;bm+teVwOs9n8299++uWU79kTRw7uVVX5Bz/6jccXAtW/VqsSKCY1uXg8XiwVr1y5EgoFjwAN/NDQ&#10;lauXM8mE0UgNDvYDMb5SLZbLmZ27RocGB0E7Ggy0LC2uJ+OpoaFB0Mwk4lux7Q2Ore/ff9AfCgPm&#10;NjIysn93LwpBDocDw/Gt6Mapp06EW1oSqbQkSYODw9euj4Mi7vYGFBWDEGplI+7xBaamZ+/cv9Pk&#10;ayeAbnf8MMMwQD08e/bkV9949U/+6I9aQmESJzKpFGK30esbS+ls8bnnX0NhmMJQv9+rQmqjyWIk&#10;bndZnU6LqooGEtckJbkV//yj9ycf3mErOQtDHD+2/+rViyA+Ojq6Bnq6G5Wiw2r81c9/dvHzK48f&#10;TfOiDgpYObXmINiz+1tP7grvH20b7QmcOzYYsCkWvOqkm0M9Tr65NtBDjg5D9cqa1UKYbb7FjWKt&#10;SbS1D9lp43B3Tz6TmZie0jG43OT/8ae//dVbF9/+7Yd37twTMOi1735TwxBekPLp/NbqJq7DoIYB&#10;wgEhKIZTwBwAnAt1QNr1GsfJsobBGIYgGKLVy1nagA6OdrV0AgQv1aplGIYtVgvXbAIT4zglCIKu&#10;64LA0zSjKkoFEGJVJb98GCrlKscLXJNDEMRsBsWeMVC0oigcB2xWx0n0qTOnd+zeWWcbNE0DbRs0&#10;ACBugHButhhRFJEkYe/evQYDI0mKz+2ReM5utcSiX04e/S0t2Up5Ox43GCgTTTU5rglYOEmB+SU4&#10;lCiKGAJhCGoxmkyMgcBQ4BSSAO8pgHs1uLqkyAYSNTK4AcdQTYPBaEqFSBKnGYPFYkJhXWxUgY8o&#10;irI5bD6fS+br0Y2lRqNImygZ1XQE1lQg8NMIBBMYbqRpv9MNGhdIV1RZRGEIgjQEhcuVoskZDKfs&#10;AAAQAElEQVRkGhsbQ0hifn5Rh7Bnn3vpmQsv9HYPdHZ2V4rVh/fBfJYOBSNgIV1VcEgNOK0+m9FM&#10;IBDfUEVOVdViqbYRzS0sJQt5SdONVrOXxHHGQCqSqCkyhSI4AhOQjGkCpjRVnlc5HYGdvb0nLzz/&#10;r3fu/0bv0DlIN0AQWqmK9QZmZIa8rmPt7ec62g4ZcGagp9Ntt3lcbqHJri0uqILUKFe2trZrda7J&#10;i6KkJaJFBrNHt7bjseT4o+lCoVKrNoA6ZTWS6WSsXKgjEF2uCNWqmCuyQ7v2EQabxeHvahsI+iK4&#10;jtgthuG+9qefOmIxEqLAAXCfXd5I59hGEyZIqyhBtNnK84IiSrViTpSaui6JAvARKks6SRoUVQZ5&#10;C/i6KMgAKaxWa6Mh1qrNeo3l2KamSjCiLm/GN+Ibda5WyGVjG1uqJJusFsZs6mrv6oj0FHNNUIar&#10;JanZkMIBp6ZIDVaKpqoqRBjMDEpihVJicDQ0MhyIhCyK2GgK7OrGUiy+bHcSyex6jU0Vkgul3Eos&#10;va4BE2siRRtb2/vDkU6zxcZyzUw+tb61ls9nQa5U6+rw2GGWx1SdJnAa8DlZQuLxgt3qLWbLm0vL&#10;Clui4IbZKMeyG+39LSee2f+VbzwHQs5ucXkcvmQiD85Em+wypID2hzYRms5rKj8/++D5Z4/arAaW&#10;RaanNrLlhCdIj+6M7Nu/w+cJFYv83FosVarhDKPiKGY20E4jZcKsDvPW1taj+09OHTs/+WTx5p3J&#10;B0/mSuVmJleAdMFo0BrVtIGQPC7Matb3jA4wJL2xXvjg40VONm1sNxpVOJ+o7ezdEV1c//zjj1aW&#10;F1BEe+WlZwd6uwPesMhBkggZLUZfxEUQeCFfknUoV6uiOMXQVgqj7YyzkG9YTN5SNr+2vFQqJb1+&#10;B4qiSyvrOMkAuGhp9fb0tgEXYwjdGuxcmdt4ePeJmbajKNHW0X7wyEEFkggKzRSzRou1wctfXJl+&#10;8Hghn29mc3VeFSgGF2VJlJVrNwHrfoAQEq9VCYbMlZv5SmkjFq01hUC4I9ze0TcwpOsoqpM+T7um&#10;Ggic6mzvaNTrXENeWUnrutHEuFCYYoDJYNJut0C43DcSxGjO5TT09rT3dw+C7yaT5c1oqt4QK5VK&#10;o5qlSba707hvT5euyalkPh3PgpS12oyyJrEcL0s6+JVEIR001bhqthItrT4DZfS4Q9GtlCRqoGKV&#10;8xkLbUQUvLd95IWzX90zeNRjbfns06tXb95hBcXh8X8pUqDwjr17G6L2ZHZlcmF1YWXd7vbYnPZs&#10;Ie32mgcGe0LBrmeee0NA4FwlbSfV5YdXPvrNP3/6mx+l05lI19DO08/9/h/++ctf/5avrfXu4wee&#10;iJfna5VKgSCIJi8c2H/wD//4jzr6uo6fO/H0S+dcYWuk3WOzG7r7ejDCEMuX/+UnnxeL5Uc3b2E6&#10;DGDh8eTc+59esYd7zrzw+r79e/btHKuWK6Vq5eGTh4Ca3X14O52KXb706cTERDyWtto8Vqvj7Pnz&#10;O3aNUQwaCoG8k6sleXW1EEvUVNho8XX17Dj2/qXH6/GqyW6XNC4StELN9M2LH0WXFiBdw1G4Xs5j&#10;DMbLvNnK7N67o390INzSdvzkqeMnDuOk6vZa41srp08cwjSeptTf+92vPvX0CaPT1NMdMTM4V2ls&#10;rxcXZ1dlUV1dWzWZaKOJttmNDoexsy3SrNQIDa7mi9euXt3Y2O7oHphaWH48M2N12W7fvbVj5/5i&#10;sRbbTLaGva89d+aNl5/+13/6Jzt37H363CsOS5BEDZCmt7a2smzTgGEHduwCkcPVBSvBcNWqycH4&#10;IvbWdufps0eOPHXiwNmzo6dODxw95m9rk/MZ3EjwXDmzOKflMigDJCID6qAgWIB0ydbWsfPcS8+8&#10;+nv9g8douvXGjcXPvph0unoV1dTkkfbO/kKx4LAbT58d+M1bPxqfHP/484sgHgiGMlrt0di2zWJK&#10;JDZ27O1N5bYok3kzkb/xcO6//fOPO4ZHQp1th48f7unt3r1rd2uoo7t1MOLtaPW1jA2OdrZbjUbS&#10;gIqEoguF7NdfepVA7YrGyAimYZDZ6rt5+yFgNZ9f/nh+LtfREjy8f+ej+zfK1Vz/QGDnrq4//Vd/&#10;2DPYb7I5kukMy8tza9vZGut0O9LJ7Z7ulnqtWKlX7E73rt27SZzYWt+Ym1s8ePgQSFuGMd+8cef7&#10;P/z5w0fTJ8+cNTrsq9vJpkp0De8b2LWvrafHbLPWapWFhYWNzfTyYoyv8rMTU7FkrKe/i+NKBAy3&#10;dvYRtO9nv/rs4pUn2/GKxeZbTeSqgnLk9DPBlp61je1ylR0e269CVJ3XzW4/YbFMLy3Znd7taGp6&#10;ar5cqs0sbSZyZVHiR4Z7TAYU0lScgEiGrnCiwQyHgsZSLS+o5YOHey88N7RnT6eml2q1XGx7e26+&#10;0N7izedigsa/9f6vXB6mu9tns5DPnj/V3dliYYh2v/vMsf3lQuK9t38+N/5gtLsrYDEL5ZLAV/0B&#10;V0tLMJmMMybzxNTc//lX/zzxZFGSlKnJuYGRvShqQnV84vF0KlXZSpTuPpiJJ/MtoRZVFLa3C7wk&#10;11hdEFFAne1mMuB0us20i8ZHOyLPnThIKbzaKH/j5efdtLFRrH7++e31rezYzp2vf+X5/XuGvvXG&#10;SyikOGz2xaW1X7/5frilPZvPZSpFiKbm1qS7T2bBOEJQIZpBKQMC6Uh/f4us1H1BsyjXRsf6rQ7q&#10;wfjjfYeOcjIK1BCjyUbBqM9iRzX85pXra8uru3eO7to5GG7xmb58GI8dP3Tk+P4qW8wUtrv7W19+&#10;7TmXx7m4uGCymKdmpyenJ7whVyjsqtVLMELpOoVjhma9ofF8Z2sLZWBKtbqGqhgJOdzgshYVxirN&#10;prvFdm96+Vfv397OcXyTunVjYj2ebhvo3XFk35Hzp0psPV+uOb0BoNA/vH9Xk5VKof7mz98uxlMr&#10;01MIBEEej/erX/369Nw8z3K5bB50jKIoKrIqCED45TRdd7u9Xm9geWXjrbc+uHVzNp3O8nxj59iA&#10;x23fWFsXmuL1K1d/9uMfAezGUByCkJWl5VyusLKwPjO9IGq62+fJZNOi1FxfXa7XCrJYzCVX+Eah&#10;WExsRhdxQtbh2tFjA+GwicDVRCpz/9HsViyfL1R8HveFs6cunD/XP9inQUr/4GCpWFtdj3W09/mD&#10;LedfeNlod9VAUZHVB3cfqZIu8pIgSAL4KemNplJviuUq92Wq1ZqyrBpwA4ajklCvlDMum/Hpsyda&#10;WoO0kQ4G/Xa7nSAIVYUMBqOuwTiOiYJcqzYQBOd5vslxoJDTBmOzKYADkqSB58RyuVqt1LOZPFiu&#10;XK5ks1kEhQH685I4MTNdZ9lmk9vcjiIIQhkMOIZjGNpsNgwG0uf3wzBcLBYL+ZKsyB6HvVEuxRNJ&#10;q93d2dcfbG/r6O21221NtsrVysCkHMfJikLTpIFENUmQRKBbqASKUASGwWBNHdJ0DKxCGYxG2mSm&#10;NU1mmw2eFyEdMxqMX0adiVEAh61WgKcwGAMnNZkZDNG2o2vlYhZ0FNVmjRN4EAkohoLrrRYbUCay&#10;mazANy20kSEMigQUPtDwwAQGhcM+s9mEE8TMzHQmnxvductsssMwSpKk3ebs6+s7c+aMiTFWC3lY&#10;1cDJvV6HzW5VFbVcqqytx9ejyc0EEL2ValOXdYPZ6iVw0ODQNpvFyJAYDhH4lwvBmoqoOgmhdtDu&#10;kJQo6BfOv7pn5ykUdezZ/ZTX2wWpmMBKkE5wnKZp9r6eU4cOvN7fd7yQa+IotraysLG2lMvmUBjD&#10;EBRFvvz/Km5txRusiBFGmjC3hFpxFKnXCzxXQVAN1mWR51wWR71Y55sqIHC5XE7TNYYxZ9JpMGoA&#10;TYso8pCmGxmKJgmcgFLp5PTs1NTM9NLy6uZG7OLni4ntbDZdLZX5akNDcGsingGRA0Ctf6AXx8Fq&#10;JEFQkiSxjabf79N13eFwybISj+V0DZJEGIYJmjbSBlpSRUGCDEYCQWReqIK3FElWFaVcrqkiXClw&#10;uopXKmypVFM1rVwsyooEwAknMeCCro42RWxazZQkVgFOMSbC53cjuAaj4vijK5+8/wuTEcEQZX5x&#10;hmtybk8g3NLKcTUgBtCMNVcAvZ8aibSAfVqtNpfLhSC4IMI2ZytOOQO+boGDGAPYdcfw2In+sZMo&#10;6bXaAgf2HT569ODi0lRLe+DkmSOjO7osdqrGljc2oxa72+trSaZygPF0dnZvbW6zLAfubAZJ5/dl&#10;UqmH9x6lU8VUJp/IJSuNIsc3o9FYvSZUarzF4ZV0pN7kC/lSnROL5Xo2X87nyiiE85x06cq1ta1N&#10;2mzasXsXSuBt7eGujpZcKo5ritNqtDAUSHWgHdy+Pb4wXzRbDMlkg2PVZr35lddeq5TKS0tL4Zbw&#10;/kMHFFlXNCTU0qGpsCDKkiLDmNbeEaJI2GEHnkZgRMVwXOLFZoNbW1u32X1gGw229sJz586dO9Xb&#10;26VBWKMuOexuFCckWU2mcolkSVHxRkNpbe+x293lcjWXzWdT6ba2FqPRUKgUGlwVNEWMkXT6UQ2D&#10;ytUmMCwg32az2eW0x6PJzo4ekLxss24yUrIiGhgUxQyVUqNaaxbylXv3x69cudao1TVZBzcTBTUe&#10;j8uysGNk2GI0gV6u2YQVFWvr6CNQg4lhSvmC0+lIpTIb61vXrt2oFOuqjM3ProEvutz+R48mNlaL&#10;wHqH9u6CFFGXRLfDKQhatQRBGqxDKthqLlsIBELNRk0SRAxBqtVqqVgWRdntcXNNodFo5rIlFMYk&#10;Qc4kcoiOjd+dzURLg91jZ46f+4//8f996ZWv9PUP54tlt9vJ82xHV4/V7nxw/5GBMITD4b6entOn&#10;T3e1d4H1eno6R0dHRVlaWF2eXZi5fee6InEGCiMw9PqV6//jP//393/2m3Sm+Mwzz3z7d7/1b/7y&#10;31AMVWFZQdZu3XuUTGfv3rv35q9/efPGTXBzVUd/+vNfvPXWrwkS6+/vn5lfXt1KvPLVZ4Cvm/XG&#10;/Xu3SpVcrVYb3rF37/lXNJgRZGx9MzE+MclzHIzop04d00S2PeIvZlPjjx6C2vnkyczDh4+np6eD&#10;4UClVmzviHR0tu3Zs1cS9ft3FjfXkjhuwmmPxdl28cZU38iOjq7Oixc/TWxu1Ip5WBYhRbAbSZWv&#10;sqlto90oSk2aRsvFTCy+mc4lh3eO/O4ffRfCoAsvPIPgCCew5WL+B//8d+++8+taOQ1o6P49w1//&#10;6vN/9qff+Kv/+JcWi8Vpt9Ak3Bb2DfV3x6LbTY4vFcoLC0t37jzo7u6TZXlldXnnrrFdO3fYnc5H&#10;k1NfXLl66vTZvv4Wv9fV1urHMQRkjcMX6BjYsfvA8ZmpWafdrkFIsVyam5splIv+cKi1qwtIEsvr&#10;69/6vW9/9dtf/e53v3Hi+L5gyG00obVKApIKEMLKbAZqpDObc1c++A0iV0prUxCbYxMrYjVVjK9A&#10;Xuet1gAAEABJREFUtTwkcZjBYLW43a7g8y+++sLzr+zbeyjc0pWIFRiDnS3zve3dfR2t3V2hjy6+&#10;izA6RsONpiAp7PTMk+X1GcaC2jwIQrLTizOAebd1dvX2DV38/Nry0iYMkdl0eXZ2cWF++cbNR8lE&#10;obW9WxCEZ58/ZzNjApcfG/I8vn+nUa46rI6ZGdDeZ4Iho8VuzBVYDNdUHWrvxN/54N1PPnuTE7Ju&#10;r9Hnt6k6+4uf/+DNtz68+MVFBIEYo6Gts0OBIcpAWK3m3/zyVw/vP/C5fW1tbYsLy1a7A+i1hUKB&#10;58UjR44F/EEUJ+/eflBr8D//5a+vXr8Wi0WDQS9bqZkNzPbWBsMY9h08VKjUq6zsC7V9WYwazZ6+&#10;ofW16KOH475A8P798WS2xInw/NLW6loMFMpb9x49eDz9t3/3/Vyxfu6ZZ55/8YWFxeWmpMZS+Z/8&#10;6rfTi2vRVPbJ9BQr8qlMplird/YMdPcPMSbT6OjwUF/3zqFujwOvVUqgWsmyLoqs2ULt2DVotGAm&#10;E7RjZ8e3v/3S//GXf/T882f+8HsXTh076nY5gBR94uRRkxErFOIg3586eUoVBbFZKRbjxWysu8Pf&#10;FnK0+Dy3rlxemV0I+wO//51vK0KznE3NTS9Wi5mtrQZGQLwKJ7MFs8M5OTGrKggwSyAccbp86xvb&#10;N+7NNQVteyuRSef27+tNJwqJWE7mweaksMtazWYIlT+wa7RZL25troYj/m9/443u9hYbQ67OzYAp&#10;R2d7q8tpunnz84DXtLk+bzaiff2dGxtbJEXvO7DPCjztce/at8/hh+49mQSs95XXTtbYGs1QtUq5&#10;s7MdjDisJjOgRFeuXHnh5efTOemjz74A/gJgy5DmzpY2Cgc1F7t06ZHb4/zi0ic9XS3f+Nrrz547&#10;l03lEBgVBKmjo4NhGKfLGmkNen1uI+heOHagt2/P7lGTkdxcX6hV82sbywCc29vbLVZLb097W0sE&#10;gpBLX8yYLcZbt29srW+9995n6VRhK57OVOuHnjpImpHN7Vg0GndYXelUlqJpWVOB9E4ZTG3t3ThG&#10;VivsvdsPP3zvIwD78wtJi8V8/MRRJBzpwlDypz/6cXRjXdH0cEvb2NgehjJhOlEt1Gmccdg9BoOJ&#10;5RVOgkUVCbe34QZrOpc+cuIQCsFLM4vp+PbhQwdOnj45NT/3g+//vKu9n8RQia0YcWJkeHdRJC9P&#10;bpVV873p7ftPlq/fmnv8+OHRE4f6d+0MdPZ2Do8EOjpTlard5zbQGIpJRosBpdDVrXUV0j1e1/LS&#10;XKGY8ngdMKQBuWKwpz2+sRqNJc4//fJg745ynuUawqUvrvGcjMAEpCPFQlmWtHyuurmVLBTqgP0D&#10;bkdRgGsxIKtr5SKBK6dO7HnjjWchjbeZTRSOA7ehCK4ouqqoGkhoCBEFRdd1QNDdbrcg8BaLxW63&#10;J8Ejka5U6iBHVEWjDUZwQ0VRcrns5uYmDOvgOT45Ho3F8qViMpPOALyGYavViuMIqH84jiKIHgoH&#10;EolEs84aaROguc16E4eharmSTOSGx/YyFqeG4Kvrm9ev3+DYGoGqNKaz1UKjkpP5usTXJK6KwqIk&#10;1HmuosqgiEIYjEOqrsk6rCmQLkmKpAAqQYEmxUhQZpIyEwYa8AxA5owUBciwxep0ORw4CseiW5ls&#10;AkSJimi1BmuxWMEuNVXDcQqGMV6RDQxNoDjfbIAExoD1FVngWBKHBwd6jBZzvliqNqo7d+/yBvy8&#10;JAJnZYEaWa+Cazi2AS5DVdljtbgcNpIwxBOZqYWV6dX4RrZW5KhcExMQC2lxmy0OTdMEgdU1HsdU&#10;FFa//CICIwiiiAqBUjgGKLumqMSz51/paO3VZJjGyVIuLTTqsqhThMVstlIkY6TtskxsrlfWVgqx&#10;rUosmjXQBIIqDEOZjJb5uQW2IQicxrJqNsdWywKKEvlCxmIhBgdax3a0O524zUmaaAMkobpIsg3J&#10;4/UOD/ZaLcTju1cpWJYbOTOtmK0IK5RsNjtQ6IulOkox3kgk2NLa1d3T1tL+7LkxGjesLW0vL6Sm&#10;phPr0ep6rMDLGkGiKIY4nU6DwQhDaLFYh2FY1TSKNBbyJafDRdMkRZpz2Vq9JoiCCkEQGO+EO8wo&#10;sD6m2swUkDTy+UyxVDKb7NOTa7NTa+MTswxNOxwOrtkMRFxWlxFF9UjYb6YwvlJwGQxtPj9JkqKm&#10;wzjWEGqVWrJSisn1FCaXdZGVFWXf4XNnn/k6ibnYiuRzOWkKGRoZ40TV5nCxwOX1ZrPJoxgGEIfE&#10;LZBmHBs+1qyjKGJ1uzodgdFXv/1XrUMXhg6+6mvfkyyLyXLNHfCfPneapNAnjx/89q1f5YoZEVbq&#10;ghIMtfd29a0tr9WrjWwqzzfhGljR6R3uHWarqsAhoizlq3mby24wmcCvNGEzGW2AxRoIg8vmQiDN&#10;7/eZSRckm0jdfmz/ORvjrte4hbWlzfRGIrWyvDyxujmXLyR5rmrE0eGenu5Qu88RrlXUzVh9Yxuo&#10;mBYT8JTTgurSUH/7nXtX5zZnykJ1emlxYnpxdin6ZGZ9emFjJRrTMbi7vx1FZJedNhoUWczXK/GA&#10;x0rCmNflaXI1lmdFQe7s6rxw4azRQsqaDMJAknAEMbGcFAp3FnLNtdXKxlppanr9wfiirMEwRpVr&#10;VZIkaxXQhzdxCA8Ggw6HDYKlfHGzd9D+R//qZY/HvbSo4xAlNiSP3WE3GxUR7IUMudsIiKiWqy67&#10;Q5MRrq5AGlrMFS0GWyFTUkSJNmA2u10UxWDQL4rNQj7b39uNQHizKTvc4XKFtTvdqqSMDo/sGt1f&#10;zMqVAup2dAtN9Oa1x+VSk2W5RqOBY3gkYreYbbFYlsSBslgzMY6xoUEEgmThy3adrYPWkRY4DuBX&#10;Jply2F0kboJ1plIGWdjUNCWbzQLcAWnF1lSGsW+sxGCVvHHl7v/6n3/7ox98/83f/HZleRX0JEeP&#10;HT525NDM9OSnn31sNDH/8d//m7/8sz9+8dzZxNZ2IVVEEBIwmIXl5eu3LzW4MhitcIpEWG3BroEK&#10;D0kSzjU4h9n85N6Dn/3g+9//57//7Zs/j4S9QOz87h/9u7G9T1Fm18Ly5vT0ZGdLy46h0XqFu3d7&#10;Kh5t2G2BWzfvLcyvHDl2qgB63YYwt7D0ZGrym9969eSJ/TanpaurG4Lw9dXUk+ntz689zKaLHrcT&#10;kGaJr0ZCFqGZHenvqVeqP/7xz3u6e3Pp3C9//vNrN6+l8zkIRrt7eyuNPC+UvXZsbnxi5tHMlYs3&#10;bt6cKtWgeK50+sJzB4+cfTw+39nWVswmph5cS2zN6UIpH1+DmlW2kl+bn/bbma52X2ub3+rzIf7w&#10;nqdOujvaXC2R0T37//Wf/vn3vv07bXazm4RpXDl+ZJessrxUH9s52tEa+vprz5w/uS/iMeficUVG&#10;AHt0BPx1Qfven/wxTRu8fhtbSzrMWG9XS6S17V/92b8dGhnaiK4eP3X0wIHdbKMBapWEoZbuDt3C&#10;bOYyCIZbjKZ4JvO/vv/98bkn/+0f/os95L7w2qujx461j4x6Qm0moxkiUNKA2IMmAqtYqBLEr0PC&#10;plhegiqb3R5Dr59avP2RVtmUMouV6Ew9OstvzZXm7rBrDyE5xxB6wOOwek00rZRKsVRyS5ZhTTS4&#10;jeFKvB6wecaG+mknWuRjRot85EinKEg9/QFHkOndEdKQVPeQ0xl0/OxXv6QJ9LlTT/VEeucnNv+f&#10;v/pbDLfl841YquANtK3GMmuJhMVjUtUCpBc2turtnb5CGVqPrvq9FgJuui3wQK/n0eTV0d0Bsxkz&#10;G6HxOdnb7nzj9y7sO941eqD9+ddO/be/+av/9//6d3/xZ9/eNdKfiK0vzj8pFuImBi+ViybGeHDv&#10;4a21+H/56/9iNpqfe+HFTK6wuR179vkXaJKuVxoGI+P0uA8dOdbV3tUWbNkxOPjc+SOtLoMdEUIM&#10;8cyJ43t374FQEmR2XdSWoolMuYxg1JPxmUKRLTWUz6/eNlodDx8+FEQONISiKqez+dZwO01bjSZ3&#10;Kl2cnJnRUNjuciytrfMSBGrilauPN2MFd2vg+NMnMSDYYdjtR+MPxp/cun8Xw5BGpfjaC89+9ZXn&#10;Q16bkVBdVqg9bFb48vrq2u9869t9faGFuVsTj25sbi54/fZ0Jjk7MwcOEvB57t25deap451trbKo&#10;fP7xF888/ezZM0+dPnMMwQSfk+qO+Aa6u2ANi4IJ4NrW7MRMb1vbzp7uQyORsf6WM6e6ECMKMcaF&#10;aNzmCba2tB08fHgtHrt+93aTa+zbs7chQW9+ePeLm48SmaKBItuCZicJWVGoxUH0trj+6DsvtoVc&#10;qth0edxNTW0dGlpLJh5NPr5+47OWsO2v/58/72x1RDcWjAaYIMT19cnNzbnllTmWrZuAkwgFQuWJ&#10;qVidEzp6u6wuy1os+sX1GxACqj3a3dUa9vvG703evjE+M7O5Ec3cf/j4hZeO2Wy2w4ePsixXKha9&#10;bvfq2nq5Xmvp8GbzxVMnTpZK2bvXL9fzeanBX/z85oOHc3PzWzdvPfyb//bf3/ztb5KZ5M5do4A1&#10;TT540N/RUYhvdbb5B3rDDK406rmt5ObuA3uWVucJAlYE3u+GStliSyDCUEzEF2w0+B279tdlfWZ1&#10;dc+eEYErxuMrgG+M9vVsLK6uza6//cv333nz008/uuJyeOem59ojfU8ezyEkGmg31IRmIpdHsum4&#10;osrHTx47e+6M1+vmmw3gRbvdquuKzWo1GS0Gg4kkmHS6gMC40WRhOY40MmfPn5uYmJhbWAmEQ8tL&#10;9Xff+43daTh0cFetrq+szPf3dfDNuoHCEYwY2rkvmitPLm70DI0cPXbQboPMDDLQ3zszu/L+R1d/&#10;9etLV28vfXiR205VcpUSRkq5fAOUfxhF55aWN7fiLo/X5XKx9arLbiMw1GZh9uwZe+rMuUPHjteq&#10;DQxGpqameL5J0oZqvaboisVqFkURDAj27dtz7OTxU8dPnANxd+zortGhsdGBl1589mtfeWn3riGr&#10;mcYJjCQwDEF5QVAhGAZLoni9zgLWCH6haSNgnKqisWxTkiSgYVgsNpvVjqGEy+mpVhtFoAHWWcDv&#10;DTRlsZoMNAl2arPZLE4HShF9A/19vQN1tglBkKJ8+Tc2osh3dnbyPK/IMmNkGJquVCuKKOuSAhwD&#10;waSiYV9cvfHZpatvv/NBIpXGMBSFdVnicERjSPBD1hQJRnRVlRRVwHCUMdIkhWuaDHZLEDhjNALK&#10;3pTkL0k0SuCkAccIwBkBY+V5FggD9XLNZLT63EEEdCmiFE/HUQTVdU3iJXBSs9mqqjICaYIgNARO&#10;UjXGbEKBUSAYw2CMQHAUxlAduMbptINrtuMxpxswCnulXK7Ua0Dzy+ez9Xo1X8g2m9VKqRD0e01m&#10;Opct3Lv/+Prd8UJD5TQMZZy4xWNxhimzFScJAocMOORxmmgKV2VRFnhFUTREg1GEYow4ZUBRgueE&#10;44eOdV3PRDEAABAASURBVLR2Kbya3Iovzc4tzExurMw9eXB3dWkOViUjQwWDQa/Hn8sVFAVRVEKH&#10;DE6Xzx8KQhCyuLxSqTUo2uALB/sGh2nCOtA7Go4Ewb1Fvl4pZ4wmDMdlj8vS3weWkNkaiLUGQYB1&#10;6/MzT/xuh8/jwHAIZODi+lKD51Y3t2mTI1dkU7kqaJkFUV9b2dra2gYdI9h+rSoUS9CDx/X5xXip&#10;UBcF1Wg0sY2awEuiKGcyKQyF3G5vrdqs1RogogClA62LIunAYXxTA/yPFwHX9ID3YUSFVUGVASFL&#10;Op1WTRMhQDFwAtxTh2DGZKNpulQu213OWDJRaRTL5VzAa7fQVEdbO7g5CDSSYLLZfCy6BSnNfHrD&#10;ZqHNZiOOkx0d/RrMgM5ocHBnbHN7c3VJV5UvvvjMYreCwIERzOMLelx+sJyqKGDbkgy3to+E20ch&#10;3VRjdYqyyTr58Wc3MYPnua//Sd/YyVD7jkPHL9CMJZVKJxNpm8MpSLwv6LXa7ZlcToMhkGXp7QwG&#10;G1QJajZYE2Oolku6hvYNDtmctlAkCCKsVGZz6UY41AWyyesH2o+WTCZjiTiITIfVQcLkU8cvJKI5&#10;tiGYrVYYh3EKo01UpZIv5NOFfApSBODBQwf2xGLxO3fu5fI1r6/NbjOFfGFZkAcG+w4eOlCt5Te3&#10;lgVZqoA9WMwUTfcPDhkYY61Rb+1oPXBkr8trTSfjdgf4SOvqa/H5vVaTtau7ayO6Jelf+sVgZLp6&#10;ugvVMqgY61vpeLIoS2gg1EoaTOtrG7KK0gzdYKHhoZHWltD9+8sWm0HTBJYriVIjmYoLgoAjhIEi&#10;ert858/t7hn0ROOznR2B7i5oZTVBUrjH6bBbrDzPeT3BRqUpibrJCB6WeCwNIwa2IdjtHuBcGAbY&#10;oBpIanVl5cl4dGMjlslWZqe2+TrntrsZ2uQPtzZFRdOUQNALOAcswzRp72gbQGFiO540mSwgDDY3&#10;o5qihsIBp8dhMjtLVT5XEPIlfnU9yhjNPh+DIGgkGOKBrQwMQ9EgHqxWKwi/aoVFYCqdKBXytUaj&#10;CeKQbTYFUQ2E2lGYApwMdKQba2uyyAeDQcDaJV5u1qrjD+4isA5KzKNHD/LZBFuv3r5zc2Zmsloq&#10;EzgdDrW1tLRrmjo7P4uR2MiuXT0DI2ZHYGphPZEoX7p8U1eh11949bUXXx0eHIqEgrVK9f69B++8&#10;/cHFS9cavPw73/2j/+8//83IyAjbZHO53AvPPd/V0b1zbCQcCLpcri/b2pbASy+9ZDJZWlrafF5v&#10;NpUpl6oA7T2eQG5mORXLKBoGntuxbb/LQ6LorRvXRZ7bs2snpMskAedL2Zs3b/6f/+f/efqpsxRp&#10;vvD8KxaH79qtOyC8z5x9at+uPdlEdn5+PpXKOHzhts5us9X3j//0U5e7ZTOa+emv392KJWu1RqVY&#10;qhTytVI+vb2ZT8UJSC7mYppcr5VzjVJeK2QNHmdHZ8RmZTq62zvaWgb7+r/2tW+88PyLFE7IAud0&#10;2sq16r2Hj0qV2vTk3Lu//Whpft1sshtNtnK9QZtt3/zdb8I4AbbU29NlN5tWFxb+y//31yAXOnp7&#10;v/O7v9M32LcZ3WJFKZsvtnd3L6+vffHxB5Im19jaO++9Lap6tlh65uUXn3/puX/953/yyhuv7Dyw&#10;q2ewZ3BsBOTX6vLS3MOH+dhmdmVudebx5vTdjanbja2FdHT9/q2b169cQjG9wZaSic3Jx/c2l5fi&#10;66sKW5Yb2dTGpJhYkhspvhGvJWbS8VkDo8GIamTM0a2UAbF2hPpAm+1z+/wBR6WeLRQTVgd95FiX&#10;L+LeSkff/fgdMKQUhFxrl6+rr/UH//yDqSfzqM7sHD7osvt/8fObd+8tuVz2nTv3BIPhbCZHkviN&#10;m1dPPnW4tQUyWS0vvH4snkpvra8N9vYANC0XiowJc7gMoIdvDbt+/7tjL7xwHiNUDZGA/ETTJgzD&#10;2iKtkQj4Fz5z+gTPVVCtSaGi00KDyliv1hRRsRitl764cvv23UAg5HS6b926UypVvyTcsvTGV76G&#10;IIQvECFJAygJLS3hcIu/PRLau3NMEsTPP7v46eeX65ySr9RJk9XuCXb0Dd1/NDX+ZCGdq1Fm59rm&#10;Vl//YM9AfzydrTT4WDKbyhY1hCjV6qlMbmM7MTu/OL2waLbZDbQBxVCnw8oY0I2lpdWlGZCbdV6E&#10;MdQb8EfaWkuVMkDgbDa5Y8fAqZOHfv93v/k733xt/+4dhw7sW1xYvXXz3umTJ//x7//23NkTM1OP&#10;fvrjN71em9fnmp2aLmZye0Z3FPOFXTt29A/0AigGdcFkYnRd5ThW4Bqx6Pqnn3z0/ttPUFmTWRYR&#10;WYcR7g5bTx0erZa2YZQvVdS3379EMrY7Dx7HU8mPP/6QNHwpXlAE4nJb/F5ag6Cu/pGe4Z2M2fjC&#10;i88/c/bE73ztpd/99ldb/A6JK4dDLkni+vv7jWbLdiKeSIHE1E+cPd3T3/XO27+ZfHTXbTc9deyI&#10;kaY6OzrC4dYzZ87wfLNWLxUqeVnhOzqsd24+xHHCQFswgsyXAT3CYvGk1+XMJuJGyrC1ti0r8KFj&#10;T6WzeRxH2Xrjk48+sJiYK5cvA731pZeet9qsbR3toijCMNzd0SGLPFurbq2ugtQGXihVGg1WPgwG&#10;LKGgoslNlvX6PEcOHTh1+CgBE6Csx2PJL5kSohuNtCBzp8+eAiUAgZSWcKhcrnV09i4sLwVaIg/G&#10;J7+4fHls5+jiWuHx9BRjpgcGuzRFXFlZm5mcNxDmxHY6ES1PPV4gER2AQUuozeVwz83NnXv66Vgq&#10;PTu/gNjtYJYFubyecEukXsnJQvXYiT2ju/p5lc2XQegka9UaKMbbm1vgDOGQ58yZ/X/4B18nDNST&#10;iTkgKTVBYccgh89YKm/pauH/+b++duqp3S2tnv2HdwUjPpvdNDs9vWfHTobG04nV44d6ugJYh9/+&#10;6dvv8U3owP4LB/adSMSgbAX65Pp0sC0UbPOO7vAc2LdDUaVsvlwX9F+89eGjx5OgAORSaUjTG41G&#10;79DAsy89pyNaOp94/ORuYnudoiBR4TRURQ06gqu7dw7t3zs2tnPAbqNaIp7WgA3Md/bv7D95dPf+&#10;/aMuh5XAcOA2TYXC/jCOgodmMlE4jvG8qOs6zwGvyZVyLRaPb2xsGI0M+B2kdKFQQDGMYUzlUkUS&#10;1UaDb9R58H4oFLDZQHGl7XY7RdNmq6W7txfBMNrEVCtVRdcQGIYgyOVyhcJBQeBsdqsoyqVSBUVw&#10;8HN7fXPy8SSEGbKFxpOJxYH+sdbOPhglScaCGxgcwzEMJlAY/BfBCEnTwQ0hBKZNNGNmUAJVIRXG&#10;dB3Ri9VameWaEqzgBhgz4JRB1RVRYEHJZGt1UBoNjM1l90IqEl2PPpmaBCSdMJsQBWVQk5WxAK5A&#10;YBhFESoCgVVUFLa5nGAhCEFUSFc0pVQuSnxTUySzxVir1fL5fMDvl1VZ0TUjwzBm2udzRyKgTNog&#10;XbY7bMl09vHEzNTcWplVKbNHgWkJoWDaLKiqBimaykt8kUREC6lRiFIr5w0YAemYDiMwgkEEBuPg&#10;NTAbFPYFdo/ugAS1XqxhEEKhuN1Eb20uLi7cW1q4N/H4djmf0lVWFiqaymIYlM7mUMKcylUpyma0&#10;OgiGtrntyXxyeWt+K7bOsfLa8pezaV6oGgxUKOCXxEa9UZRkwedxRbeWxWaFIJFKJT89cbenPWyx&#10;W1iBZ2wOjWRIo9vh7WBlbHo5vrReqla1SlUulDiSZqx25+zidr5cE2VIEiGnC8rntFJeoRCDrsP+&#10;QKClNWI2G1EMJgisWKxsf/kHIWylUhEECYZRgqBw1EBRBoo0Ar61HgUqmoxCesBrp0l9164hs5Uq&#10;Vwo+vz3S6q2xcrWul8p8NpXze7y6TmAEXSqVXW6bqopA/c/VGg0JlmWyVGygEOFzOc0ktHO0V9Q0&#10;ESZrApYpCaKIWBiQnXQpl+TqNVADgpGA2WEplEtLKxuNugRBGNgY9OVDQXG8JqDdQwcpi1eQNLuN&#10;ITDZasTBFRBs3H3w+bPP/UmlYf3o41uiBFmc3vbO3r6+IQzGdY13eSyZfFrVoVQ0a8KNlVKOMiDT&#10;M4/zhVSkLdQUGhqscaIAgtgf6HK6WmoVPp3dMpphwgArumpzeVUd7uyOnDh2aHMz5vWHOwa6YRKi&#10;TUYYxTO5EphW93X19HV2PnXyhNFEzazMzqzNwbRBhrRmozIy0GNlLEcOHVE0qM7V1zbXQEkgUMPq&#10;EseyjXI1u7Q4nUquG41IT3crgqoT449dXu/07JTFS6uoyDWg1shwrc42hIasg6M5jRbD4trqlVsP&#10;WYFYXc3lshygQSAdcoV8jeW6unp8Xj8nQluxrWDQcfJkR0uLtb3LmS+tk4xGmwiPz00SjCSwgQDS&#10;2Ul7nKSq1ErFxc5uY1sXVWXzCytzqWyq2qgW6+VcuWxgzK0dneVGzenz0FazN9AqqQjLy3W2aSCp&#10;1aXldLKBopCmYk6r6/D+nbGtpAI4Ai988MmnrCxbXFZFFb0OV7VYLaRzD+8/SGbjlUYhVUhsx6MS&#10;z2mKIAp1lq0vrGxOz29HU0WMtKysRtc3tqx2B20wNMp1j83NVmpGkpIlyR8MEQQFw3izISsynoiV&#10;cNRCkQzXVIfHdhCkEeR7qcq1d3dE2gN2h03VlB/88Iff/sPv7RkdCDjtFI5ZzRaJq7e1hKYXZ2EC&#10;3XvowIuvvcJy/HY0brFYDh8+fO78048eTy+tbM8sbDY52Gz0upyB0aGdfk9wY20rly0E/MF6ne3s&#10;7NZUcnFhvZhP//TH33/n/fdW1zdp2tja3n726bM2p9VAwUcP7SJJFcNEVsyJUpltVhSBbw+2hD3h&#10;Tz68FN/KdrSNpBOl2alZv9vDCWylXkE1aGt1ZaCvZ2pyrliWO3vGGCN28qm9X//GywiqXL9+w2J2&#10;Kwq9sJCemAVUqh5LNRHcYLE7PH53PFPXCXhuJZ7JN020w+9u+Y9/9dcb0TzjacfskZ+/9dnNO5Nr&#10;awmrxbm2ui5wzVI+WQGuSKdxXcG4Um5psjn5EMomULbI5bYlmVVxhPJGWgd2d3SP0ozT4w5/7w//&#10;tLdvYGTngZ7+I2O7n4l07ENpT0MQR3eOYgShQcivf/PLM2fOyIJuNjldNk97e+fdOw//9m///h++&#10;/89nn3n6D//036KEGSKYH//ilzWAcYnE+I2rrQH3G1//6p7DB555/Y0Dhw6HAj62Wnp488rtLz64&#10;9KufzFz9pJbZMmBKs1ZdnFuan1pgq8K9h5M3bo9/8MG1y1ce37yzcOX+7NtXb/z60+vvf3HtwcTi&#10;k5noVqpaleV0OYfrUi2zgWs5iNtMrt/S5ATL55sSS1uNT6amuaZoN/kaZdFosHpdXiD32t3WaGJj&#10;fHZtcW0t2NLj9gSNNNOoFTY3HxnNUCav/uKXF/NFJdLS4w+Gv/bVg+fPDcpCFZCbPcNjS9NzuUze&#10;bDWLkvYHv/9dI2OHAAAQAElEQVS9nq6xGqsvrtUUFSMwc7OJI4g1l8miiOx2WhkDbmWwqUd36/nK&#10;wuTah29f/ej9G3/0vX/32edX7z58lC7m52endw73jfW17RjudNgotln1h/3BSKSto91stoocD7LJ&#10;RBuzqezszMz4xPStm3f+8R++//57n1y6fB03MWP79vhauxl7YGZ56+2PL/lb2lDMYGSsOEbRjK2t&#10;c3ByaesHv3x3x77DGk4Wa6IOETjJjE/PcCrUN7KTJK3lir4QzblaWr2RUFOSacY+v7Sla/DIyJDR&#10;RNAUwjWqUFMdCzs3Hy/FomUYhWVIyZfyGIwtLi4iFHH59tWPP/2gkEt9qTeHAg67B9yEwIz1mvDv&#10;/s3//S//8JOB7p4ffv8f//n7fzU43DW/PKHCYiaRhEQouZ159533Dx3at7IxV+cKLM8+uD/u90XC&#10;Le0mq+Ub3/jaH/zukWeeOhkw0wErjMspM15E1BRJi5F277mnd+A49Pj+5De+/h2zy9g33AHqXMjt&#10;tloM29Glgd7wcL83myvUm5LLF1nbii2tbzSlLx9Gi7mnvz3c5jM7bThFdkVarChtJa35dG1qYfXd&#10;Ty83BaVaYR1m0+LMbDjYazB4fvXLK7/8+TsC3xwa7qvVqpm03NbSOjLQ9+DWgplx1uuK02tN5yuf&#10;X7zmdjkQTQbPr7z2EmhsGIt5ZGz0ow+vuRwW8CbbqEAQVKyWUrnMubOnB3v6QIemyZosin193Zlc&#10;sru/87XXXjBaGMCY1zaidcB6FW07kVxYWbj/6P6O3bse3X+SSZUnZzYuX3ssyxBglVy9VikVQeXq&#10;6+vavXMEeK1SF77/818HutstYWewK7y6na1Xsk8/NZKvQ9FCs1KrglNDGC2peK5UbWsJnzvV//yF&#10;nVurc7Vi7sm9O70dnfOzWQPBwDpWLWvI+MREk2tyIqcoit1kbAn6aApTJA7QL0HgyuWKkaY7Wtt8&#10;Ho/IC6+98sLO0a5YbGF5aRJBVYvZ2N7W8rWv7nzl1ZeeefbFE089bXf7GJO5Uq0Drp/KFU02p8Pu&#10;unb5ekdrd7NWjy7PfP3150uFsqqRb797u9qQDx8+PTTc4fVDGkyZHBbSoGtaFUAtIE8kYVhdjy4s&#10;RnOFiibDLaFWVZLdXtc3vvWNutC4dPXSzZvXNzY2zGajpikwonJCQ1HFGlu+c/fGp5988I//+Pfv&#10;v//e4sL00sLc6tIiYAwc21ianynk0pqsaLput9tkRUZgvFytR2MJQLJFURQEQZLAFBFvsA2P293W&#10;1sFzIobi9RqbAJOIZHpycjq6HdURJFcoibKka1qdbRSLRaPJCLanyrKu636/LxFP1mq1ufn5UrEI&#10;/GEwkKIorm1sLi+u5DN5SdaWVzY3tpIgH2amJvL5DEGbCcbe5NR33vvYbLP7Qi2cIMmqhpEERRnA&#10;bgVegBEMiFuwDgG1Tdc1WZKAy3AM4BHWaPJ1VpA0DKUYBKcgFNdUDVYkrlaulosojNgcLovFYiDx&#10;TCqZy6UpilIVrVAoKKJiIo0URQu8hOK4CsEkRUM4imCE2W6FACeAFFmWJVFmaFrVNEjTS/lCPp81&#10;Gmmz2Vyv10F/KcngcCJBEPlsEkMgsM/Jqbn1aEpRKcbiw0k7RpoUGHO6/eArNEUosmAzUx6H1USh&#10;mi7zPMfQTJMXBVnRNDAEgFEI1RQFgSCLkXn2macRSOEbdUUQ7RY7DMMQrFEG3GxjBLF++fIX0Y3N&#10;ZDIOGBiFq6JYbXIszRhgGC7XyrIimI2Urio7d405HFaMxFpaI9vRaG9vLyCL7e3tVkBVc2lMgyid&#10;ttIOrsEajAZBFBdXVgORCELhOgLzkry+FVUkPRRsrdW5tt7hXJGVZCiVzJmMtmwmly9UEslsV1cr&#10;gVOAuQYCxpZQwOshgSmAzYF2Xi6VmvUGX6+hKMzxCobBkUiL2WLUdJUyYLquNxpNWVa5Jk8aKIo2&#10;uD0uA43XqsXuzg671aJDcrGUtVkNbpdFFpqUAdI0CDixs6vTZrOCL1KkEdYgh8VCM/TDx080CMMI&#10;o9vlD3jDsa0oyN+nnjpZKBV5Ua41xI7O/nCky0BbEARFIL09HDaZGFWVQUu8sbEliOrQ0AhwE6Qj&#10;CISCzWM4DlyDUdaGgPQM7SNom64rmfimDimcLBfKNVCk8xXMHRhDyFCurCqQ/uTJw/XV5aXF+UQi&#10;gaKwzWYiKdjnt09PP2nviNTrVZ/fC/q2bKmUL5ZA7oBAhlUYvAgGw6l07OSp/XU2PTra4/W5CAzf&#10;s3ufxxeYml/YjCVX1qPpTFFWYZ/bR0DY7h07BU4AUkRf79DmRuyt375PMKade/eGImGWYweHe4IB&#10;T9jvYQxEd08LTmlHT+5r6wwAFersuX4Uhn3egKpKyUShvTXschgVVcJJgyhCyXQB2LxRLw4PjHKs&#10;lM/nDTQFpI06y9Ybta31jXSmms6xW/EyhBAMbbJarQLHD/T2ZlOZra2N9g5qdGxQVDiw/9WN1Uqt&#10;yJgNLp8j1BI0WkHrUvC7HVYLsCtfKmRwDAL7NFsomiElVWxtaaVoUoVko5nZ3FxPp5PVelnRQSlA&#10;TBazw+NYWkuUyryRNlgttgCg/wjU2uo0UEZdp1ZWt80Wx5f35Vmf35/LZcEDBJUmay3BNhCrjSZX&#10;bbIEw6xtAl4ogggEDiIo0uH2VGsiipmKZTGTrZmNNolX89lcoVgAYUCAK0iywTVIoyGTz9SqNRNt&#10;qtYaFoutrbVLVXUURYaGO6uVajAS9vsCIIJHR4e+/bu/s2vf/nCkfX1je/7hxJu/eXdleXVheWVx&#10;cfHAvj1gHB9pDcczqQ8/+fDB44cgMVEMIA8e3dxIxWPAyvlMobOjDwT2559fAbns8bq5JgdMlEqt&#10;X738Kd9sFLKFJ48mzSa73e7cTsQ+/fTzjz78OJvJ/+SHPwFPELf9vT1mszkRz5gtjirbTORSOKYX&#10;0ol3fvOr3/zylxyrTM+tW23e+fmVXbv2gCKysrIMPPvo/oNPP7o4OTEbDLVihHFmZl6S5MnHj2Ym&#10;HoMounXtyru//W0uW9qKJuPJbHtn6559QyvLiw6nZc/eHc89f2h4dKizK7S4krx5505XT9/w6A7K&#10;ZDp84nz7wJjTF/n488kr1+7duPN4YWWrUK0/mpoFG4tubUAiL7Ps6tz00uTj1Pp8fntxZea+1Cxg&#10;kAAxGOmxh8K+vt7uAwf2iWwjHk95vKFI58DIroNHLrx89NT573zvj049ff7888+3dnX8q3/1J5qm&#10;XL16Y211O1+qWq32s2fPvvDscz1d3ZlETuBl0PDs2b/vT/70j157/sLrz59//vQxn42RRR7Mb0up&#10;rez22trslMKWTISMClVcF8RGbWF+4Qc/+smb77zz6RdXFlej+RJgCzAnI9dvgVNIr3/nD5yRDosn&#10;cPj0yV37jp186vkTp54hGUe63HiysPj9n/zi0qWLEw/v5nNxkxlHUEWRZYIyhEOhUqHym7c/nJxf&#10;5RQqk5Oc9nBP5yBJGNxeTyTiTqaa//TPH5htIaujpdZUTFbL0PDAcy9dqDS1dz+89vf//IO5pVVR&#10;hYaHxiKRjr/923+ZmJgKBTsFVreYXWurG1vrW1MTE1arAYIhmmGuXnuoSHbaEFZUFMTMtct35ybS&#10;AEMsJntis7YwlW9WoZMnnhka3LO8GlU0jGKsOGPfiqZ+9sMf/ejv/+7SF5cmJsZBtoLpa71ae/x4&#10;HCDS2fNP+/0Bo9FYbdRffvmljo6eRCKVSdfL1dri8ubiWvzdDy7/17/7YarKUVbnw4mFeLpQLNcA&#10;1jkd7rnFJV5U1zdjDUF87qWX7U7P2np8embZ5faPT802RWV05y6zlVZ1KJnObMe2RElWFLFZK0eX&#10;U1P3bkFSg0AkMwX1tlq/8vxz/+aPvxr0EE1erzYgWdU3NjY8Ht/i2krP8JDJbsvm87VyBQDs3j37&#10;Dx86vnf/AbYhrq9UP/3oyV/8xX/8m7/57yROnDp19KWXXujq7gTyx1B/38Tk5Ora2uST8WeePefy&#10;Ou/cv8kYDC67l22oA4O7s/nyyI6dl6/c+PWb7yM4ArJscWmlq3vg3PnnXe7gG2987etfe63RZD/+&#10;9JN9B/a6XC6wmZ7uPpLCs5l4e8Tf2R622S2Xr93nBCGRSs6vxD67+Pmdh48q1erc4tz9+3cpylAt&#10;1RjKBJ5CU/7i+lwuX+7qH2jtaN+3f09/X8/JU6c+/uTSZxdvChJUrXPHT546f/683WoZ6PfcuDpt&#10;MlpOHD+cimWePn+mNRKGNP3F51+Ix5LhYAiF9QZb+/Tzz37ww3dNDLN3T08+k923e8/rL7149vQx&#10;FTBuCAKcDaBiOp29ffueyWgOh8K9PT0PHty9/+BuMOgHSY3i5HsfXs/kS6lMOtzSsmP3WLlWeuvd&#10;98JtPZJGWJzheKp0/+Hjer1uMTFNrmFzWexOi6bpPd29IGy2orHbd+9IKv/aV56SJbazI3jsWD8v&#10;QDiBdHd3+EJho9W2vp5OxjcoUottLk9NrGCovrQ429XZ5rBCK4srAZ/XAqr3wOCe4ZE9VrtTkgSR&#10;l+ql2qWPP4VVpSMS8bgcBhIXuSZJYASGlkuVm9dvJbfXzQa1kl/rbrdFnPT+4b4dfb0aD73z3v0/&#10;/8vvf+d7//XTixP1BvQ3//03N+/NILSjq38oulV66zcfBjxtDGUEWA/jzpuPMjUFWo7FHk2P2132&#10;vXt2S2B5oUFSOljQbFJrlXIRhHml5HFZS/nq+OOpXDrn9Xr+3V/9h1Qh99bbb3MimBq7EBgXZSXS&#10;2gp4pMNhAWVYBZqwzIkSDxymSmo+V66AvNeQre3Mex9+8ujRBNuUSAPtcrkEGTBFSdQVBKMQjBRk&#10;jWvy5XKlXC6trm40m0KlUm82OUhFJUkXFdVidciSDnYFihnY7cHDhwPhFooxabpuoGkSQ02MwWxk&#10;EBWaejxjt9oEju/u6gJFHbiwUq9BKMI2uPNnzo8OjYLc3s4UorEiRpkajRoYadEOJ68TuoYYcKZW&#10;50D6KbIOQzgnqRzYmQZpig4ggwfVi8LAKjRJsiwLGJWiIclUjuPB5zhGMhBKyLKGYbDMs4BZKXyN&#10;wgmPB3AX0mQyxLbXtrZXIFgRBA6wVZ/NbWKMJE3AOgTOyzYVFcJkCMYIiqJom9kuazKMwpqi8nVe&#10;12EUwZo1XgQMDlZ37BwGS+iCQGA4okOguK6vrnD1+vbGernccHoAi3U1mjhGOZ3eFpvN7ff4XQ4n&#10;gcIKV3cZCTdNmzBckpRyrcbLKkwZFBQ3mKyyqBhQmkFoiFMwVXn+wtOMESh8OtesGHBYkCUNRSmT&#10;sSE0QXyrGPFn/79/v+fAYbbR4IWGzYxurkzYbOj65ky+uO1wkGPDbcVcjCGJjeX1YqEBQYjLZ6RM&#10;qK5hdou/xLK8ILSF2sSKaMVcagMrlGq1Jhdu72rp7LEGWhLlOmk2QToyNjCqcvLG4hIQaafH5ytV&#10;XtUgyohBqIzgiNcbamN9CQAAEABJREFUMBqMLoeDrZc9bjQYsoT9DIGKdjthc9oAKUFQCFNVl9lK&#10;YIjZgrS0Bji+QlNYJOQTpKagiAQGEk5QNIjj6sVSVgeqPVfuag/xPIsgSKlUDgR8fp+VbeR5rsaQ&#10;kN0MtYedBgOiKGoymcUh9JlTp10mezpZMJmdXIOjcVIUZRRCT584RpLkR5duLG6mEcKAoYTISwxl&#10;kMSmJHMYTNRrXAX4oNoA9W+wdzQSbpckuVYvIrAGQkpRYBLo+SQNaygEMZ39BxlH68ziykeff1ao&#10;cTBJ5ytFkjawIgoZAnuOvY4yQRXRbE4cxJ+ZJFeW165cu86yJZsDD7TZ/G0WAGTz83PpXLFU5W7c&#10;nq6xCs9DQCIK+lwhv12RqxpU34xN7NvfwzbSe8Z6/vS732HL5f/8N//9xsMnG/HU6nYSho2wSm2v&#10;xZwmixkhIh4/y4n5cuPG3cmunp35jJBLgYSr7to76PLYSRrixXJ7p9vE6JpWdThQWc27w1hHt5tl&#10;uY31GIhqt4MUmzWR5wiEUHXs+q3FULjLypi8NovLaZ2dniT/96NSKgJoqRVLmgy57f7V5S2CwQ1m&#10;GvCMRrWGw1C1WATewTEoHHS3tPkpk9nk8Fit/nodZDNarVYBESdQyO+36pqwvbWFYwaLxU5hBiNj&#10;aW3pzOdqwF8YggwN9DFGghOqbo9d0yW704RRUINvKrpIkdJgv6Wvy1Et8yD7EQwzWoBUpGkanAPd&#10;Y64Sau+pcWwsFS1nMl6bswqs3BAbTTGeyCCUSYYpGGNYXo20tAGK0OR5hCABlZmdW6cJq8TDoqCb&#10;zXaAiIogum1Ovi5xgpIrVbfiSQVWIQJ8IilKU+IaXpezWi66vWaTGXe5LRYryGZU4oXRwf7u9pZr&#10;l6/rENY3vPfk0y9X6wInaAhlo62+heXowcPHbAbL8uz2D77/szrb2LF7tLevrcEWPvjkHcCNMqkE&#10;BstmBp2fGa+VcsBifr+r3iyoMDcz9+g//fVfxuJTvT2e2OYaX+eGewd3je367PMrnV39RpNtcWEt&#10;tZ0yE6al6dT8k6m11c311Rism2WJhglnriJU8hmvlbTQyFOnjnX0DFgdgaXl9XBLa4Pnkrlsd2d7&#10;awQ03OHYdiaZqfQN7Qz4XMvzsxRCD3aPEAgMSfyeHSNGA1EtZa5c+nRuZkMQmzis5lJRp5Uw0lit&#10;WM4mtp+9cOBr39ibqySj2e1jJw+dP39aUaWLn18aHd1x4OAIhFve+fj23Udz8QIXGNi9nq3l8vlk&#10;fPvancczS5v3HtxCETGbXEGlsgnmpEpM3prkN8dNNkjkMnw5wdeKJpqSVY3lGo1mpZaNQSYTYvf6&#10;2gcsPn9Hb7fNZrxy+YsmDyi6xonq4SPHzp15aqS/79ThUy6ru16omiiDzWqwMJjUyFeSG5XUVm5r&#10;zUHT6zMTszc+UQsbNpS34YpSTgi1ZLmce+ujj3nYcPK512Uwxqw2vZEe0uqGDJaT55/tHgk7Iy0s&#10;BDNWx8jYbiNj5VhtcSmaSGVlDa4LGiuTOm3DrMEHU6sPppejmZLD21YsyRKHljJloDsoKP6z9z7G&#10;7CGDra1SwkWWYkgbTZicDi9jIKtl6Pr1yTuPozoZuvdw/cGjhWv3rg3t6egdCZSa5at3Vn7yy3t/&#10;819/Ua/BoXDo8fjydqyYzQINyHb7Zmp1aTmTXKsWFr7+ldFStRiM9FYq1PWrywYqUC7KPW17jh88&#10;Nv5geXoy8bOfLSwvQusbudnpZVnSrly6/9knNz799N5bH93+7Ud3UIN9K5ahzTYNhiwU2eFzw7LQ&#10;Egq3tLVKspZKF2w254EDBxpNjmsKVotz564eq9XBS8TFS4/BT5ZDxufWbj2Z+dvv//Tnb74fjyVz&#10;6fzVa9fA9ro7Os6eOs7Wq5IgCoKkQ0S9qX526U4+Vx0ff7K8ttA/1DPY07m5tA7rstdD0bjy8plD&#10;L58M7+2xD3Z5CUymEKinI3z16lUYwkFtVRUIFJrOrj6Pxx8MBju7u21OV52TKdqE6AhY5ZOPPpmb&#10;nwMfnTp18g9+/5XDBwaNZr+um+Znl29cuTHxeNpMmwwGIhDxuRwmgHX37j60GO2Dgz3/+s/+8NTx&#10;p8SG0qxrTybX3vv4+vf+9f948+J8HcXfuXS/rNpLsueDy8t37sWjW43b1+4fO3r0/HOnMoXEpc+v&#10;5jK1WLxQqTUNDHPy1DFR4nmujmPKyICf4xr+UNAXNnkifg1BTXZnsKX9G9/6zt6x3bVS/fOLN//l&#10;R7+pcbzNCgmyYCBRgat0dYVK5dzC0mJTUZ5MZ7u7wiBX6wCkNN1EEM1ySYGgK9ceLi+tQppqxLTv&#10;vPps2GaxG+jZqVnQApmMpmadfebpCyePjWaSaTeYY3qC9UqzlK8iKgww32Rg9u07cPrpc2efPt/X&#10;1/fDf/kJ0EzcXm+1IQCGCTB8YzOqYQRqQK2egMlqJQiUMTPZYuHC6y+TDpuoIy0d3ayCrEXTyWyu&#10;UC7EkzGWrc8vL5EU3tUWgSXl+qXbDMYM9XWTqLxjtB/R+f072l8617l/Z8/S8szbH94wO02jQ16b&#10;mQLM0O507NnXZzTRI6PdOiTs278zlY4N9HX8H3/5Z8j87AyoSWyjWCnnuruAcFJpsLymqqGwD0d1&#10;isBRDNMAd1OUYKAlly2BxsvEGE+dPWaxgpmvuL25HY+lfvzzt370q6vLmyWXr3VxJdFsSj3dgfaO&#10;Lr/PB8P60WM7cQS/fuU6AimJROzpF14e2NEOQJ8g8Gadczt8AicrotZosAyNg8pHYIrRaIAgra2j&#10;vbcfjMG7Gw1OENWxnfvWNmPXbt7VICydKSaSWUGSVR2WVQ3sUlMUAwMeNMgxHNwawTmWo0kKCKuq&#10;ps3Mz5pMpuPHj/f29QEhKplMgpVEWRIlRdWhRp0TRTFfKoJ3csWCDkOUgZE1BaQjuBtF0SwnYCgO&#10;KjhoEkC0ef0+hqEr5bLNZiVJUHoZjucbbB1HUQxB/X6/1WpXdTgYaYEQzGa3ORwOjhMoihJ46dH4&#10;9K/een95ZVOUFaPBmM9mEBRxekKpQhUlaZPJ3NPZTRAEDO6EEbwog+IKI5gkSWaL0em0WywWHEdB&#10;+CuqCkEIoECqjhIkQ9EMyH9NkU1GUhUEkkBLhYKiQYSBoo1mnCQ3t9aj0U0chcEOdRWI8wSGEoIs&#10;NbhmsVxWFJmXRJggZEhVIVhRdPAVRVd5nsUxcG4S1iEEwqrVelMQCNJQzBfmpqZj0a0P33lrYvzR&#10;1voaTVFTE4+XllYS6Vy+1OBUGCWNYGMkYTDRFKwKilBnCNhtN9vAFhEU1hHSaHG4QwazHdQYWUM0&#10;CKEZE6BxMid43a6vvPa6yWqCUEgSOATSdMBiFNkXCJRrVcZkqbLNYKjVaLYmkjEIlorF2OUr7zTZ&#10;HLiQ50QchxPJKOgOLBYbjhMIggBGEYuVZIUPRcLlCldpSDqBJ3N5RVbtFtfM+OLVS7doi0WEIKvd&#10;0dLWtbixRZos4UgHSRpUSTcQDMjzcqVWLBUZI9nbG7ZaTSzXtNisy8vRra36nZsTTofF7bFqisix&#10;TQJDYETP5YDwVKqxRZYrBoO2SNDpdppz+bgkA95VFUXebLeYrRSQWhVdZhiINhKlUlFWhLZWv9tO&#10;l4vZZrOOoIjNZldVFUTF8VPHgS5gMUKKWPEHfPF4EoVQt8NnNdlVBYSDwWLzN+v8yuKSxHNGI12u&#10;sslUXkNIgjHJqsZxvN3mMJAk2FuzUeNAfDf51vbup595QVW0rS3gzxgwiK4qHFtHURTMEL6MaASh&#10;SBojaE5EB0f2RkG/Pf7Q4XXSJoYkyWq9Ua42ckUOxZ0nTr8RCu8y0GGexxfmNtyuoNXq0HUVRtTN&#10;2Io34PH4PeFwa6VahzEqFA4KImS12kOhMLhTX297uMUr64IiykKTl/lmwO366Q/++c6ta1aXs72n&#10;a3jnzlqdnZqaAp+GAi07RnZThMHr9gwODkAIzEtye1dfrdqw2RyRcMDtsOKYLnAsSaGZVHJteQ3V&#10;8Uf3nyzML4JYBX4BwcYwVgTBfEEfiHeBa2IEGY0lYAwCN6kUK8MjY4VCDsIgMI1c21gvFAqVck5R&#10;ub17hvlmjcR12gBRNBSNriAohMEgQgF41CkcgqBmLpcAIu7q6lapwu7bfyy2neIEqdpgOZ6ThDoC&#10;S5HWdlmC7Ran3e4CoVCvs+GAPxnLA4PzgtTe1l4uFyWV7+huVZQmhulWi4lt1tbX5ywm5ZkLR7ra&#10;zclknDJQJhNVb1QNFBUOt3V1D0UTuXpTpgymSqWCwrDb4QQOgmCUV5SegWFvIIITpu14mudFFEMB&#10;sgEjxHPVVIZfXYlBOuF0+ze2YwSFWy0Wo4FhKCKZihtofGCwE7R5kiogiG6328FhYU0HY1iuwfI8&#10;73A6fV5/Jle8e//e7btXZbEBa9qNqzdW1jaK5YrZbG7t7HL6g6jBcvTE6cXFzVqD239g7Nlnn92z&#10;e5+uK109rUeOHjiwbxdJwKoqgxf7d4/NTo5XywWaJnft3dHaHmzUCmdPHf3KS8+eOHbI7/ckk+k3&#10;37q8uLwBcsFhc4DnscPHRwbHdA3t7x/csaPt+o0bdZZVNP3RvYd///c/KFYkf6gr1NJhtlo7ujoB&#10;7yrVGqG2tnqT3dxev3rj0s07V11Ou9NqhyDE4fJ941u/Ozg4un//kWqFvXd/giAZFEZMRkposuVi&#10;Pp2O7941fPTYwFMnj4XCnv/wf/070GLdunW5Us4sL8UWFp7s37+jd2jgyexsz2AvbSZXlha4em1i&#10;ciKVz3f3Dxx/6hQn6WO7Do3tOXbo+Lmu/iFQcZOpzGY0trEZW1xcBuXDyBC5xFY+uhxbfFzPbsTm&#10;Hj5+dHNmbhaUA8BSXD5frpKeXZl8Mn57c/I+V0hBFoMz4sU0Pp+Jo4gcaQm/9tU3jp56CsIJt9NR&#10;r5QnH4/PT83IAkirenp7TWTz1UKUrSaS22ub62ulQubDd39bAzx3bnZ2duHqlWuff3FxdX3THWxt&#10;6x6aXFifXd4ItnWce+7FcGd3V9/goeNHQUqffeaVodF9BG159avfGB7ZE2npOn7m2QPHzkgovrqd&#10;oIz2YEt3e++QRhkuvPxVj68Dw82r66BVpinCbjBYOE5q6+1ZXN/607/4j59dvn/1yuT92wsij1cr&#10;0oM7c/WKONjrP3XiQktk7Pq12a0NNp8vHz22d9/Bfn+QOXt23+989+juPZZGHdrYWHjljRe+/Xuv&#10;L68UZ+aSmXTh0IGWRlXQZLhQzNS5KtuUAODPLyzNzRa7u3rWlrZIlKlXeICJwUDbwf0DsgKVKtVS&#10;Nb9z966/+It/E/CHrP9/kv4CTJLsvBKGgzGZuZi5qpkZh1GaGY1YtgWWvMYFe9f27zXsZ9hd79qW&#10;xdJoNIzd08xQXV3MnMyMwRH/ne/LSbWys6Ii7n3hvOecO88zRmsuX7t0bS6RKP3e7/9xoMnT1uR2&#10;mvTba2sXL17UGQ2CrP7bj9SKFz4AABAASURBVN94ND2HMbpgNKFCWKFYB3P2O9/5XVBdyXSeNTgu&#10;XLyOYrTT5S9W+KOnn2rp6F5ajdRrtVK5sry69s6778zMPq7Wih9++G5rc5PfHyiXy/lcvVICyFcf&#10;H18Obq/3drbtGh2wGNjW5kAqUU+n4qBRXv/CSwD9KQyyWei9ew6mcuU333nXajYyKIQpEIkiBpqq&#10;lUt2uw3k6sy5s6FIbHJ6vpAvAmAaGx29cOECKLA9e/Y8/czzI6N7eEEjSRZQ/ytXboTDKRAT4Om+&#10;8oWX9u7aGYkkIRh/5Qtf+PDDD6/euPbORx/9zT/8aziW0ZnMLj/70itH2np7NNKwEkz2jB699XDl&#10;/sT6gweLRoO9kCucPHHym9/8ZjAcunH7bjyZRTASEJjVjTXARmAU8vpsXX1trMHodHl37Nhx6NAB&#10;nKSmZ+fd3qbF5fWPL3yaz2WrpRIvQsurSzRLyCIPWOzQ8OB2KDg9PxuKx2iWcbgRWZFaWpoTqfQb&#10;b75JUdRQ/2B/u7W9yVor5Yf6OxkC1niuni/MTs/UBLFzYIA16FVVspgMZqPR6XRub2xub2xtbm5b&#10;LXaBl8YfPLKarMlEYvzROCA/EIajOAEhhKpqTz112mTQcfVaKlvhRBkn2Znp+XQqAzJ+997E5PTi&#10;+x9fuH7nNkaRJouVAHCBsfW6oNeZxx9OJFKZppaOiak5WYMcDqdRpxvoHdja2FQkERAGioDqpWR7&#10;s5WmkVOnj/3pf/5qS7Pn1MnDu/aMHD125Pjpoz6/C8fhsZ0DVgvz1NnTX/rCS9Vi+t1f/xSh1Mry&#10;zK23fvnDTDpcqGSB+ikKnNntGt0xoqk8icPZbDqTSYMoqxosiFCpqsQz1eXt2KO51XxV2wgWCnXY&#10;6u849cz54T2HOzr7AFXa2Fw6enTX4X3DDK6KXGF4pPfM6eM+rz2ViZTqmXhya//esWMH99CQ5jRY&#10;1+c2YqE0ghAohvN8o7XZzjcqkCbZHdZgPFyp17h6FVY1VyDQ2Te8uhFXYVaBGJvNb3d6cZJVYGRq&#10;ampzYxvUvaIqnCQLIgyGIgSBUaptrK/GYyEE106fPfFb3/46GIRel8NutTisFoogSZwA9KWQy2qQ&#10;XK5URFkGj+NFIVvIb4W2K7UqbdDTBsZgNcIwKisK4GoQpDo8znQhPzkzLYoiw7CqogIyrWma2wWO&#10;BBwIApVK+ZXgeryQ/fDSpV/+5te5QkERJYrAwWW5QuX+o+lUOucL+FFNZgi4XqqpMkIyJpRkGqJk&#10;spjyuUy1kIcgqCEJKqTV+TqCw0arESNhSRU1HK5wHAAOBAIYV8NRSlaRhiACaWE06glU05OoUCtW&#10;S2Wc0DN6u93bTOh0a9vb69tBnKJpkgE1qtcZWL2BVyRER8koJKpylecUBJI1QNuUOseRNAUhsKQo&#10;GobWuYakyiLHa6oKYi5IEC/JqWSmWquUihmOr3nclgCYppFwMBjx+poJSlducA1ZxlgawRHgQwvV&#10;nMYVEKmkIzSWJhAE4yRIUAlRI0QI42UIeO51MFMaIo7SIJIGi+7FLzzHmnQQAuwGqVgqAYYhw5rF&#10;aQeLLGbLqIZvbkTsTl8mGd/cWFCU0nZoitILrBG3Wr0kbi2X6tUKH9zK7ho74fM2q6pY57ID/aYH&#10;92dGR/ZIKqHhTEPRAHfnZaSvf9hgNtVFnlcV1mraCG2HopFqqeyyu7a3IuUiV6rwHm8ro7fRjAEl&#10;NIaFk/G4LME8L9ZqDRyDaQIaGm1rCHVBEAD2bW+mNJnNpKVStWKyG+KFDG1S2nvsLgf+/FPHDu/f&#10;ZdCzBIPDNCrCqgjDCE0TNEUSUMDnsjpNksp3dTQrKkcxiNvjQhEkmchUy1IqU3g8PW5xQDgMuezG&#10;Qi6DIAgNkz6HP1Ns3H28ODO3IYuw1eQ4tO+A2cAEQ1tXbt2P5av3H60QJJnOpYFmyuQzoMjNBqPE&#10;C8HQhgppZotr4vFCoVRpagn4/B6KJkxGs05nkAUZvEE6GIZRVB6CIEXGQGf5/V4VEgBpmJ2bAGqN&#10;QMlSsVLKF0rFmiLq+ge+bDKdjiZxg609Es8qGgywLB5Lb61HMulCneNBTFhSz2JsT/dALJogCIJh&#10;SFGqFYuZYqlk0DlYqsmm7/LaOjZXtkulAkxCOKVuBdfvj9/VVLHVb7eZdSzDtnX1qQharJUYA74R&#10;XNqzdyiR3CJJtVxOGRiiXi5RMNbX3mM2WJu8HZBiEuqmNu9+Hd5WzmLZBI+gTLXBe5ubbE6Hv9nj&#10;bnIl0ilNhQ06yGikANbVG0osm03msxduToOq0wAGwbLejNjc5JmTo33tlidO7UjHV7xuI9co4TgO&#10;qcrISEt3j75RzydiK7ViiUYZo87yeGLO6wm0tnXRjAHwOVCiJqueF5Dr1x8LAihwFASOpIm2llav&#10;25lIZAvFRipTsticjIWFCFVWpGKmBMtyNpneMdq8b08ngRXGRlptdj1BYJUqr2lqvVGdn5tfXlrf&#10;2k4E2gbqEqozmwulAk4iJqt+I7y5GYv80//6oSQpMIyrIlTMpzFEw3GEB51TF5NFKFuoAcEQjcdM&#10;djOPKDW5XuerLIMSiEjhktkIB7xmi5FNxVOg+8wGm93q1GQkkyxSuH6gd0e+UPc3tYFXT2/b/n0j&#10;YMSWCsVEJLiyMA0jyt/8j/9udNhOP/WkglGE0eJo7nr5S9/QFPLTjz9raW2u10trS/PFbCoej66v&#10;Lt++eWdqYvK73/7W3/z1f33hC88VK0WAPFajQShkSVVTOGRzK5styYUGRJvddx9Ms5QOLLPV33Jg&#10;7yEgh2ACdwScvSMDpXq1vbPT4bSgkHb54g0E0fOw7uLtiRv3JgtVgTFaIJzwNbmtTuPjmYcDg73V&#10;QhGFUE6S+4eHdg6PQuCUVQAwRYkQPr200js04G/xW9wWUAmugLfO148c3uttshmcbM9IVzybPnz0&#10;0Knzh6w2iICwa5fvlkvq3gMnr9y8uW/fXjNL9ra1fP3rXz10dP/wjn5PwEFQ+HY48s5vPvhvf/Y3&#10;/+Of/u3+4/lAExgI3s6uwdWN1PxieH5hMxoOi40qKjVqmZhYzkoi72zp1we6rYGWmeXZUGYzHF+U&#10;xXwluYrUtjIPP6jN3EaK0b1DXWdPHvIGbDNLUzCN2X1uTmhwXG1+bnJq8n61nr5z/9LcozuVVKiS&#10;Dxfy8UvXr77/8Sd3H9zuBjS5a6Br99HWgf2IOQAbPf37TmeqSCIvrKytv/325bt37wWDwbt37jx4&#10;dM9gpEAEcIK9evXBg7uPxAYg5+bOvt3Opt54kZvfDBs9fpqxxqOpcCT06PH4xOx8plTjOVWoK0aD&#10;1Wb3ShKZz3ObW5GWtg4AC4vLmzhhJml3vUIsL8S5BsTVIMCWLAb9W7/8jMtBmAh1N7dhUHn3WOA/&#10;/ODlM6d6bYbkN76647/9+dixk77f/Ob/agj/f//9Pze16rbCMZuzBcMcb/wqZXe1E6y9wgGBzRbL&#10;269/aTC8vbpzdJDnSu2tPgJHUVgKtFgHx0w79nc5m8xj+0Y6utqHBnueeeL0k6dO/OmffKdU5v7y&#10;z/96c2Xqa68+43NYHzx4mCpC8UK+JopgbpZlpQ7hF64/+vTKbZI1Nrd2XL1yjWaAntYF40GzzSRK&#10;PIYT3d0D5UojnslLCqS3GvO1RjBRRSn4yWfOmczM0vLGJ59+QOPavl0jh/b09nX7YBViKKhRq129&#10;cgnIMJvVjELY2N4Bf8dwXaYLVa23a+DQ/iOqppuY2bIFOkPp6rPPnR3sMZMQJBYLqFSHpMYH7354&#10;+dLVxfXFWC7+aH7+3uPp8YnxqelJVZUfT02FIjGMxDs6W/fs2TU0tEOSkXxRbGrq++zinYUZoDQX&#10;FFXe2Ax98OFlQu/cs/vAzccPDz99roFC3javz+8y6MmeHv9Qfxs4z1FkNZvNQzDO6kyAs/7y17+5&#10;9Nm1n/37T1cWl6xu2+mnT3d2d/1/Gr6vf8hkdY7u3E3qSavLFozGguFYNBbeWFtxWGyIhoUiqWpD&#10;EOSG0wMktGCgoFKBr1dFCkV7OtqWVzZ++dbNrUSK12QwCL79W18+d+6k2WZUZC6dSQcTqUB763NP&#10;nTq0e/CJkwfcVgMkybFYwu102p2OkizenZ50+9wTjx/FYpFkJo7CgJQ1/H5frpD/u3/8+6aODlGQ&#10;06lso1b3+XyfXPxUReHWzu6VjU0UB3GF9u7djUDyiSM7X3r2meGevlyytDSfLpe40FamVoNGxnZ/&#10;67d/6+SJw0vLcyzFmM3WRDz/ecELys0bdwvFOkbp70/PelubOrvaHjy8wzJGhjGUSiWWwjoCbrvJ&#10;gOJ4rVaRhTKFSOHwJo4jpVKWYQlQIR6fhWUQilRiofW7Vy9iYt2IK0glH1+cmz5++JDRaATZ0pks&#10;L3zhtUBrZ4PjzDZruVZVII2TJTAjazxfE8SZhbWPPr1O6Y1Gm61SreuMpny+GArGP/zgwvsfXX7v&#10;g0/n5+e2tjeam72tLd7Hk3e2I6uqVqdpxNfkbe5og3B0dnEBIzGH2XT62FG7xapndbVSma+IigAB&#10;1xA8jtbRne0B8Pb5XG4QeKfL5fG+/IVXy41GheMUGPP5W2wOj7+peXB46OCRo8dPnn3+hRd7e/oZ&#10;WifLmiCqhQrXaChmizMISiMWKxbzTQF3tVQGFVCrVliaxBAwdVKxcETkBbvVbDKZ3R4PSJjNZrNa&#10;bW63u6mpWRAEVVUNBgOO4zT1+YumKYLEKJqq12skSfYPDBTyeUBowJXg18A39Ubd4wb3sOTBIyvV&#10;WDqTyuUVWSYIIp1Ol8vVSCyRzZWcvqZ6nauUs5rKb25vmSx2kmBFUbTbTLv2jJkMukKxiOEorKlA&#10;J2iKJCuSrAoQrFIUwXNCrcHjBFOucXVeLdU5sCBFU1kdrUoCJEn5VBpsHqgFUqe3Ozwwiq1tbqUy&#10;GT3LEgiQHxJJIKosfe62coIGIbwkgpiLEg/CwlCUUW/QMQxL0ZqigH1pmvp5l4iAXsIyoFcNvloH&#10;VJXU640so5Mlua054HE5o+FIOpm0We3nzj3p9vlxijRbrRgGC1xVUznQIxgCGgGsThJlDSy7xqsi&#10;jJU5uS5BDVEBss1qspM4ReAIAiunTx5FEAjWIFWWy8USiAxOkJwg0Sydy+VkFdnajJ5/8tm+voHp&#10;z20kwee3O91mCJZJhsBw3cDAblZvrlS57WBqZXW7WK7znFzKV72ugFlHb6xuh0O5xcVwIpbBMBLH&#10;KFmGERgGT0wV0hWudujQPoOODfiauIYUi6WiqdTU/Fwqn6VonaqqiiKhGCIIiizyuWKRoOn+nt5S&#10;GarWijACClgtVxrJtIKT7P6DoxiBSojgbzfqbLDJoXX3mmw2CUHrHZ1N2XwGFAyg/hzHpfNVhFSc&#10;HiNJK36v02W11yolFEWdPn+pxtXqIF24INOKQkMaRmCQ1YwyFJHNplmWGhkdunf/Tiga0YFKNRhY&#10;VtfcEqhWq/l8ntEZXN4mhzuwa8+Xy4FEAAAQAElEQVTwxnYQhrFEKrm+uXbjxpW7d65W6/lcPtXc&#10;1grhlKQi4HAmlysk05kKKCy+oapgnTCOI7VajefroA5BnZMkDd48z6uaYLYY0qlYOhnXFGlsdBAw&#10;fvChVlGKebK94/Sxk7+dSOHFMiIr+PTcutHkkETN6/EbTIamlmZIgXyewOb6FoIi8UQUbKRSqakK&#10;srYWBHwOhYwXPr1z4/qD5ZUtk90RaG7WGQ0dnW1Oi83j9AwNjYKVdHb3gDO0ucU5BIfW15d5rooh&#10;MKgeGNY6WluGh0ZL+QpJsIlkPputXbs5kUxWS0VlaTl65bOp2emg2dIk8ECxWLPZLEqg6WwWIwgN&#10;Ri12S0d7M03gHqc/Gc+EQxFO5Pr6XPsP7OtsbwV1jpFYtZ6lWW10tB2Bazt3dNMsXKmWenpbrHb6&#10;7JmD+/cP/If/8IWRwTav0+KwWmmCrpaq21vRXLZUqdWKBZCWfIOXJyZW+wf3iwIEWow16AmaKpRK&#10;BqMZFDlIcCIZ3bV70Gxl+oc7OtqabFYWNJvLxhIYiqPQ7OSjcilFUTBFYw6HAUZRGMULBQhFWD1r&#10;v3//Mc+Joiw7nDYKx0iccHl84UiMZhEMwzQV1rM6Cidy+Qy4RoMhi8PZ0eHU6dliqeBy28E9FVik&#10;WFxvYIwmvdNhcdgM9UoOhWSxxiuiqteZWb1JEeVcPgceU6kKN++OCwpM4GTT51DgSKYS77//js/n&#10;mZt5XClk5memuzs77XZnIpmz2t3dXf1nzj3Z1NwBLO22prZwMASA8a233gIFYNKb9u095PMGYARu&#10;1CpLC7N2I/3is08ODwMLCZcUZHUtsrwcFjj00MFjo2M9XT19uVxma2M5Fg5NPX68tLTU1NQCWKYv&#10;0HTi9PHBkZ49B3YMjQ4dPHiwvbn9zV+/l87Xfuf7f5BIpyYm7qdSMQxTNIgjcPXll58ZGuw6eGCH&#10;xUw5XAYEVWu1MtgaqzMHWrtMds+5p5+p8ULPwLDN4xkYHQJ9RuLoysLs/OT4cH/fe++97/K4v/S1&#10;rz/7/LMjoz0Crzit3oP7Di3MzMOqNjn5+LUvvjIy3G+36iFNuHz1o2hsAyORfC67b/cevzewe+9+&#10;iqEvXbpUrlTWt8PX78wB+zmeFebWk5ux4kowm8zVt+Ppptbu1r0Hg5HUO++/Bxa/PD95/8616NZq&#10;Z8CO1lNQPshFFrj4mlSIGRnI69B1tnkIEoCapqgqjuFmsyWWiL773tu1WnVmbv6Djy5Mzi7fvDMO&#10;TJMvvvaqTk+vbi7fvntnbXPj08uXHj2eml1cf/fDTybn5k1W85Ejh/7iz77b4ge1oOvr7bxy6eK9&#10;u1doEqZpZmRkLBmLf/TRBx9/cmF8YvKTTy60d3b95V//DfieovVDIztffOHVJ84/ByMsoOkGo4Mi&#10;jR0tXSKnJGPpHSO7jh05umN0dKC3L+AN2MxOr6tZFBRNg4cGu1vaHTeuX9/a2rIYdZGwXCtD4a34&#10;6srcm2//6MH9q41GxmDCJLXQM2A9fm7ky998dmLq+n/5r3915vy+k6f3r67Plyt5mw1CUaPFEoAQ&#10;AkLgPbvH2jtam3x+h91z8vT5dL6wtR1CCdLpsn/9G189c/bU0OBgvlAlaH2lwf/dP/7TxctXEpn8&#10;7oMn9hw68eUvfw0kvVptuN2eI0f7QEtev3GVFyCLyZCIRggUIlBkcWme4+qTk1ORYJjAEJLCrVZz&#10;Z3f35tYWCPjN2/cj4czOne37D+4r1yowaCdFA1P2+eef///9xR8cPbx3avKBz2WRhepof9eLT59+&#10;6sye4d7WZ84d6mkDKzab9XR7U8vi0spPfvnOv/74V1NzixCCuj1NE9Mz4XhicKSrt6d9pK+LhKC+&#10;jubDBw8Cgc1Xa10dHZFQaHhkxO5y5ivFbLFWKZaee/75x5OP3vnwrUeTD6uNQktbQJJVijEcPHCA&#10;E7jtUNDmdPQPDre2d/zt//h/XE73r/7tR7VaQ4XV2YWpZ54/nc6lUQyuVsv3799WIDkWj0iSnEgk&#10;mlta2tvbmwNNkKyRJH36zBOxZCaRSbv9Xq/fJ0kSwPk7d++sLq3jBK1IEE7SbZ0djJ4BBSmJvJ5h&#10;mpvbYtGUxeYCm8kV0z6fw+0xPHF2z54dnedOH2+Uy3aT5Usvn2dIPYHSg/39qXgiGY8CYnb21OnO&#10;9rb19dXx8XvVWjGViPT29r773geCrK6ub7z36UXaZJld3A6Goyaj2WV3oLBy4sjBpcV5QAiLpSLN&#10;sk3tbXWhDuiuIHLxaOTt37xJkHQJ0AZFu3TlWiqTWVxYyqTSfX09lWrhs4sfhrdWDDSq00G8qFYF&#10;aG5le2JqYXxiamUNmH6bmXTs5IljBIFvbm7u3rV759hYIZcBXO7W9XHAbXpAaTd7Q5sb1y5fW19a&#10;m5qYmpqYlUVFEAQEUjPxLaeZ7mhv3bVrh9NhS8ciLAWlE5tXPnt35vE9j9Ps97kG+rs8LieyvLA1&#10;3DvY1zsU8DZrECZJyvUb92Zml6s1ceeuAwgOcmoArF1QlSLfUFA0nEwfOHLc7/fqWcpm1elwuNXt&#10;GW7veP7cE0f37SRJmKLIr77+Za/bU+Qqn17/JJmPqGhjZnFCUqT2npF8Tb1wLbiwslqrcbKsMSZd&#10;T1/3vuEhXIIquQYE68EJZmtnsyLXrHrCSJNz01PRVOKJZ59mTbrJuanZ+dlcKbcV2toMbsQTsXA4&#10;HI3EQpEYBBM+X7PRaIQgBEIoDWEUXFcXYYzUl0v1dDp18ZML6wtLsa1wo1bhG5zICy6Hc2xkFLAu&#10;j8tt1uvsJrPDbPE5XV2tbW6bg0IxAsFMrM5mMdEETiCIz+kwMFRXayvgvAG312G10TSN4bjJbAJ8&#10;DkFRSZZoBvB7EkEhMBMaHC+rGihHltI1qjUwTXPZQq5UUVEUQyiCIHBMSSaCqWzG4fbSFEXj2OkT&#10;+1hSjiXiVosdgWSWhHFEBXEmUQ2HFAqFZZEv5ko4TFdqIkroYIKWNLQuKhTD4KrMIrAOxSVeogxW&#10;o/1zoQn4ViIaS8cSLEHCslzMJTFYYkhY5MrlfM5qsOgYIBgksAsMRnBVhTkekxSEl216I40ROIqC&#10;dWEoCsMwQC4YRgmCiCfTDMmkU5lUKouiuChJjTpXKZVzuWJrRxeCofVq0aSjXVYDeBak1PU6AqdR&#10;CMUkmFIQplCTKrwCOrchwTKEIoCz0HqGNTEowSAoLAovPfe02WSGVMADuWoxJ0o86HyYYtz+QKVc&#10;TMQiioaeefKZHTt2VioVSdQUBVHAUSVGtrf1et0tIM6ReMJq9lCkgaDIWDIZDEZ4DkJVc2yz2OJv&#10;pjEyl2jUS1BHUzeJEDIncTVOEkFRlEkc6+/taFQ/NwubPb5cIrsViiEEaXRYTHZjPBnMZtNNTS3t&#10;bZ2tza629qZKVUqnszoDpddDgRaf1WaNxBqFUrWz01qpFkDEbE6bN2Dj5LIo1yq1LU9AtDoa/f1u&#10;DRK4BpSKZ9PhDEBbvxfvGfLrHBBKCrgsEbJmMzusdneuLHAaFYvVQsFyg6Pn5kK1kkjCtMfXLCla&#10;vVp22M1Lq7MK1MBQvrPdvWOki+fy2+H1rdAmhtClAmcwmHiOb9QFWUQG+3d63IEGVy+UEtl8cHV9&#10;OlfKg1SAlAHu6HB6GZ0p4G+z2G2KDP4RSApRFfAnDjClwXE83yiXKrKs2e12iqJASViMBkUV19YX&#10;kokthoZ6ulvNFh2Co+kcr9eNPP/sfxoePCcKBkGgEMLU09tPUqjBSDc3+9paO8KhMIwoVqu+s6st&#10;lU7zDSQeLfs9vbDGFgu1ao0XNRrCjazJGUtnE+EYV6yhEsLg7OTkUrWuoJ/D4urIWE8uHQHm+p7h&#10;nT67c7ivf/fomM3qioRyhbK0vpXciuQqHB5JVqLpgtPng3BieMeY29s5N7fF8XIkHKlUCqlUAqjQ&#10;+bmFbC7tdtoNLEPAEIbisUi8r7f76fPnXn/hRafe0NXc1tHcrmdM6WwxV4pzUmF5bQFsXxRFUH5O&#10;F+V205lMiKWgainq8TAUjeQLGeAig3mmaTBoHBhRQuFgvao8vLdEUF5JZLPZvNVmI3AmHE1WJT6S&#10;iaEM2Tvc3d3jMJpFl5sQuazHZ2lr8W9urFYL9VwWdICkyVg+U6zVgDmQInCKJPTRcFGWoUpZikUz&#10;Ql2wms1d7R2yJHPVmtPiSEazAq84Xc5QeBuFNQB3elYH0lcuVxAE1WSJJRESVWwmymljKUyjMFhT&#10;ZAAppI5RNFhRNFDJ4LbZbNFq9fCSXCgXGgKoiKrObCw3Givb26ABevs69+za4Xf6+jp6wF2LpdSO&#10;XYPxaOTTDz9KRhIfvvfRxU8uOQ0OHamvFcvxSLS1uenUiZMUQhVSxYMHTwCNwFWhT967tL0Zdbu8&#10;gMh++tE7H/76x7/64f+aW1g6cOqp7r2ncFuAtQZ2jO5v9rR5LTYri/V1+zu7Wjp72oAiAiTv8qWr&#10;3Z//54eUaDS8GZy9dfdjXmgsL696XJ5//Nu/T8TSYNf//m//ZLXiO3d2PffS+XBwcXri7uLM9PLs&#10;JIoVrU7F5cQHBpo2gmsqqk1NP4ZUeWRg8KMPL/AS6h3YefDYubFd++ulylhP376RoXwsdu/CdaUq&#10;6UxWiCIhksqV6s3tXS++8HI2vOk1MYf2HZiZmZtfXHaDXKLKk2cOHd0/ZNIjTq9lZXvxs6ufFEuJ&#10;XCra2d7yF3/937uGBiGGxvTk4nb13lz0g9sb//vNB5/ci1yeTExHapvZWmxhaX1pdrC7bfLODSuK&#10;ndixmy9VP3v/g49/8RMlE0KLYbwSy27PIbU01EjadRoiV2EdbbSYGb3BbLWrGryyspbJljXalqyT&#10;IuE7/dw3+od2TM8+Jik0Gd1OBBdgsdjd4pAb+f2jg88/ce4Lz5/vbvOcOLQ3HlolobpND4aSoKNw&#10;oZqDpPLCzHRzwOcHjlg9XyxnRKGKodr0wwfLjx7uO7CXNbCcpM7PBGcmtglYl89XQ9E8zVhMBqtc&#10;43YMDHcEWjxW+0Bn55kTR3cPD8OKpPB1k5GGtUaunKB1wMK2cRK8/8heixPK5qAHj9I1XqH02Hpw&#10;419/8vF2vLIZzd+ZnlwNL43P3+of9b74Qkcy9kjPFIb6La3tzM4derEKf/ibK5CGoCjmcXa2NY+k&#10;k9WRsQNVHvvw0t2FzVwyX/n00+s/+/dfL88EC2lhdSH205+/99xr39p15OzM8tbPfvP+2xevh3M1&#10;QdMXKurcymYg4O3wuWiNe/2lJ//2z7/rNZB8Jrajr+XI/pGXnju3c0dfKh2FYJWhCBYnk7FkKpUu&#10;1YVopiwqotFI6vRsLhdv8plPHR04uH/MbrUtzi2BuvV4DD6/saO9mcSxZGSDr6a729zPP3XMyCoz&#10;j69hWsNtZifuXF+Zmy9WqvlaPZ4tvPvx9fvjkwYTISuCxWpaW1wG5nezD15em1vd3Krx8sH9B8qZ&#10;XCGas7HWUycODw/2nTp2MBqN/+bNN7v6TsmpRQAAEABJREFUOlgjvhGZT6aDslyv89yuPXvOP3nK&#10;aCa++4NvYTrsL//2HxYWN9bWV8Hs9nrddof529/6siyU9TSuKUAHkl2d3ZTeyCsqL6swoo3u6B/q&#10;a6uVsly15LJY1ldXL127e+/RnAJRk9PzwcjW4FD3d377m8V09tGD6VKmkUlXgH22srJy/MTR3/rm&#10;1xEYWV1fNxgMiXjy7u3bFrPlyLEjEIVWuQqkVJ46fYhClFQwVE+lWi32J/eecJLWSqYiC3IhV5ue&#10;mF1dXlcleedor8Ou//CTS/Nr279499OlUEPQ4FS5HCnUYtnSsSN7qrmixKuHDhwav39XEcrZVK5a&#10;kYcGR1bXtjiFTxezR04eOnri0K5dI21tLY2GEItm8rma09MMnDury7GyttnW1gFQ12QhDAYU2Lk9&#10;PS2iqhR4Lt0QH85uPp5bS+dLO3btKOQjKFLfuXcEwTW9jurtbB7uaT60q/cPf/cFt4U0EMqpQ3te&#10;fPrUQBc4+y0Xs7wkUSzrQCFUbJTNDOZzWNLRxJu/+PXco4lCOmpmtBaPsb3JsX/PKNcoKYpw49at&#10;WCqFfOd73z57/km/v6VcrcMaZLGYrWaLw2oTuQZFIDCk1qsVCFIVRQZvBMM1lFpbjz5+uGgzOAr5&#10;SiwGSJJpY3XFrGPPnjjx6isvfeObXwFznaSZjz/9RJRlPUt2tgeMOq1SSUxOTqZTuaFRE8syLrsj&#10;lUhAEAT8KofTNtjfrWoEijGARMaSYZrBBbEOqt9htxtMxnQhe+f+XVXTxnbu6OrqOHbk0NNPPjE6&#10;NOR1+TCUkFVtfTu4HQyDXDIkgxM6k82DkLpKnbfbnd3dHRaLtd6oPhp/MD87U6+WwXYcDkdvb6/N&#10;ZtPr9TabxeEAH8FVVrvdDpocrMpkMvf29FqsVhzFdAzjctkB3VYUNR6LFfNZt8ep07OFfF6nYzVV&#10;0+n15TK4LdQAVnylBKLF1RuiIAD22WiAj3WrzcEwOlmDUHAXGKvVGhaLhaXxYjGL0ZjJbq7XKpoq&#10;IKooClwoHKxxVYalMBwgDqQon7vdDMUqslYpNwhSXxfUOq8C0JE1RJQhhqQQVdNTDIUTgEXUGjxJ&#10;0l6vF0fRVCIG3jqGBZkVBAGIBVmSCqVitdawWcGS6Ea5qglSuZAjCIwicB1D4ygCrmRYtl6v18oV&#10;RZJQDNOxBghCIAR2ez2qoiiSPDM1HY1GUZy0WByRaDyRSre1dx49cbJYKXtcNkhulHIJI0sZjfr/&#10;93JIhHBBhsucUm2IgNoWSyVZEGmMoDAUrJ/GEUjlAdE/fuygUcdAqgxpqipLCAqBjCAExer1wUh4&#10;eWGhVq6P7tjZ3NoJrHuuwWMoAcFAs2CVMg98TUlSLHaLBqvboYjd6WL0NEkTJMUUinWehxPJYi5V&#10;CG6EGcbw/DMvri6vmVlLf/cOs95eqTaMJmtHVzeQgqlUwmQ0xuNJitXRNAuhGE1RyUxKguBitb4V&#10;3I7GwkaTzu20tra5eBHa2Fjr6DSl04lCuWS1s+UyrzMyTz5zJhIPsUa63Mh293qfe+a0y2GxO/Tp&#10;XPTR5KNsNnvowE5QhxYD09Ls8fpNnd3ulnZHoMUmCKXh/h4gIzbWw/kSXyhLOp3T4+5qcEg0Vm9w&#10;nN/n8Xlc4A4IgiEY0eB5FMe3NjYpFKtVq5VKSa9nQLjyhfr6cnDu8WImkXPZPB1t3dOTi5II7923&#10;GydgSanH4qF0Lm+wOCw2h9PtATuFUZwTBZ4TUQygMSTxHPigKqACIU1TQFPIslgul1mWYSmmBrRa&#10;JV+vZWG4ce/u9cWFqbWVhUopz5CEz90k8bTPNfzbX/+zp5/8xje+9SdWe7PN6anVauViKZvOJVI5&#10;hrXs2rOnuSUAQm02Wfr7BkFBbm6t8EINxVSOq2fBmVGlLimwx+3r7+knEWxooK+Qzy0szjtdrlg0&#10;oWP0kKqOjIyMje00W+0WmyubKUfjuUQ8t7C0YTDZbW67w+2IpTKFSj2Zzd+9/zgSSRdydTDr11fj&#10;LMWCEVupcB6nq5DNFXPFRrVWr1Tr5Up7a0etXENgPLQdn3i0cPHCzVymMTE+sxWMVqpSvSqurYer&#10;vNDX0w+Kq1rP793f4vYRTW1GHUNqigapGoag4XBI1kA1OvQms81mZWhSz7KdHT1geV5vu9HkBCPN&#10;bvMW8/XV9c1qvWE0WM0Wp6gpkzMTegMuyhUEhR5OPKrVSgYD09XeChLh87YmkiWGMqMoXgFjR5EY&#10;lgYDL5OBzGaqUa8vzaf1rEFT0YXVVZDTRCpDkYzx/32B0kAJVFYknq8b9CaXzaMoULVaX1kIKpIM&#10;QmEy6wqFjCw2gPAGxtV6cK0G9C4Cc5wggxMZBBse3OH1BUr1KkbjECrpLGylVnY1eVm7JdcobcW3&#10;l1YXR0d3OG3Ob33jawY9bWKop84ff/KJE93drU6XFYWVG1cu//M//uNHH7yfz2VyuUxTU0uTr2Ww&#10;b/R3v/v9nbt29Xf3P3H+qVe/+MrExMTS0irIxfLsVDy8Day1S1duOHxNXf2jmUK5UuOdTvfunbti&#10;4QiBYGdOHNu9Y6Snuw2GtfHx6eW19WSqODU9z7I6ULGB5uZsJl8tV+ampk8fP1mtVsv1/G9/9xvB&#10;0NqP/uWfuntaW1s8U48nMsn4xOQdQcg67WgstrIVWpuYHv8f//A3ehPb1t5CUZTZbIltrGEkgeAI&#10;oBo2s7GQTp87dtxlMOKSGt6OqCo6O7PyxJNPt7e3fnbxg7FBULFIOQdu6FhaX5+Yn/vs0pXxhxMe&#10;j/+3fud7f/Hf/+6Z51+GUdRitR47efz4yTNLy5uBQNfrX/3m9/7gj77wlS+quK7MwWUe20px60lu&#10;fj0XStZ++fO3wtvRucezMq+loolSKlurlHhVdPnd27FIsVpRYaRW5VLxlFSrVHJxWGpA9RKwVVAU&#10;JUgaRXAKJ+7df1CuVT3+QHfP8FvvfPDLN99T5Hpvj3+gv81g0MVjsYmpR5IiEgRGILDLZgRC7pOP&#10;3927e+iFZ8+A3ZcKGYB7bW2erc3l8fHxqRmgeha2t0ILC3M/+ekPSULhuOz25tyF3/zc47U7nZ5H&#10;EzPjj2b+8R//Z7lUzeZKGkQUs7VdY3s62rtkQd5a22QpHeijXC4viiIowkop5/U5rVZjo1GNxjPV&#10;mphI5Ro8JCoQw0IjYzs7u4YpRj8w1DS3EI2m0sVabXVre2MzQ1DcocO9Lifa0W7RkGJnn8ftt25t&#10;BbOZqsFkC8dTKkJqMImh+q3N+PT0WnNLP0DR4YFRj7Pp/OnnutsHZ2fWL1+9XSg2fvWb9wjWzJjt&#10;uYp49fbq2x9deefDq6WqZLJYT58+3dnacuPKPZYkvU7Ha194+YnTJ86fOh7wOC1GetfoUGdXa7Wc&#10;txhovlKplGtbWxtNza6enoDX5fa53ZPTc7Mzcx3Nrd/7nW/tGhke7BvgG/z8zLwqKYMDfZlsggKM&#10;n2Wz6QzYEqQpQAn/pz/+o4P7DvZ0dZ8+duTEsf1Hj+3fd2B/Z3fPwGCb1UZYbZaTp08hMHbp0pW7&#10;d+8fO3mkWCrfuHP7S1/+yuBgv55lQluRX//8Db5RD8eDoDzqXOPx9JTD5fyd3/320ePHnnrqKbPV&#10;zvHixBTAxsjevbtxGt4Kb4iKlC+W1taWZxdm1rfWz77yyo6RUaHBdfX0wChy8+b1eCLmcDg21jc9&#10;bq+qaJtrq0AqR8KbGAZ7/D6ek4WGmIgrMEpNz87ffbQwMz8DI3BHRwdoyV//5q1QKD41Pb+8urqw&#10;NA9Y4vGTJwRVvXT56ksvPL935+7JiQkgts+cO79j1w6Wpbh6ze1wjQ2PnDh2DFHgVDQZ2QpnUqlM&#10;KiuLysDAQAzo74U5HMETiaTRSO4/eCAUizI6CNQwjsKlOvTxx9dG+gdOHj2WB45LMj0y1HX61ImR&#10;wUESR7e3t6t16MHESjKbttrtS0tLCqSFgmGGorp7ejY3t+oNzmBxYJR+fTM0NTP3whdeGBjoBYGi&#10;cDSTL965d1+nA0UFwTBULFQ317YgFX76maf6+rvsdvPYjhGB4wH4GHVsPp/ieL6QL9brjUIuBat8&#10;V4vn/JlDh/fv9LoBBE02SnlNaKgcV8xmWBrqaHJ57PoDO/o3l2da/PZcKpbLJmWlDoC0s6djYGgI&#10;sXmaFJS6ced+OBRNJmNCo3rnxtV7N69kouuYXDFRkNQowxIv1auEBiGKFt5KbSwn29xjQlVXrkKs&#10;xaFqUGdH24efvn/5yic7d/TZ7EaKMSwsbmxtho2M3udo0qHY8YMDzR6qr6NZRzGdTT6XxbC8tAAQ&#10;c2bysd/vDSdiwLYJJ3MKjFhsOkgTltc21kA7ZvIsxZ46ebSp2UsS9I6xnceOHt61Y9Rpt9pN5iOH&#10;Tr3w4hcOHjqy78ChQFubwWrRJAWR4QYvV+qSIiFej//4sb379u/s7+9vaW5zucyJ1Pb165eqpSII&#10;drlQKOULqiyJXN1iMYLjeFGWAAciaQpCYBhFNBjSIAhBADkWJVgpVIu0XtcQgBiwMzRFUxSoXR2r&#10;YxhakWWGBn8qOp3O5/OUy0VNlPSkrqO53cjoYFUjCKLWEGt1ged5msQz6eTK0iJFkxokwoiK4RCM&#10;Cl/5yisWi3Vteb21tUmno2RVrgJXFkUJWo8RTLUh5wuNWl2tckqhJtYVWMMpXobcLheLYZAgiLwQ&#10;jScrQsNgsrgtFj1CxLa2G5UKrKmCWC8Wcw1BFBSYk2Cd0elubkdYXTpfqBYqkCBx9QaO4zqdjmYZ&#10;EYVghhQgRQbbR5B8Pg/LqiorpWINQ+l6vR4Obt+4dgXwe5yky9UGIMThYNofaHv1K68XapVkJtmo&#10;Fjqa3QYKNuloGMYLFTGaqlQ4WCNYjNa5PAHg+TksBguDOnSYAVX1hKYJFZKUDh/Z3dIaUCEF0mSB&#10;r4gKB+OIDOBcU0Shnk5GK2Wut3+4ubVdUZViqSSLEkrgmXwBww00YcFgzGo2ESRkMFIGiy4cC2dz&#10;SaOJLVUrFrut0CgXubrB7MkUatV6tSHU7BYbAlMYog9GciaHP1Wuzc6tglwJMvI5R280AO/BYEKp&#10;qUuzWzjMNAQ4XYZqUs3pMjtsekVV+/tGBwf6TCaT3sAODI2YLJZKrd7V29zeEeCFkqxwGKbp9ERX&#10;e1s0GGNQ66OH6zdvrmcyvI61rK+v4phG01Bzq6O5zR4OzkvVHCZxwyMd27E1GNYsRhuq0SxhrVe0&#10;WDidTGdsTqa9y29xMJrUsJmMrS2dItCGMELT+r6ukc3VeDiUU1QyncorkqJjTT2dw06jJ76WKGUr&#10;FMacPvFEX8/g2vJKS1PA7/dligWc1gVDiWyuVC5UQCTBQxVFhhENZEAEc1TVxIYI5qumaaqqKooo&#10;KzxBwgsLy40GVypks5nwvQcXbt76YCu4JHA1RVEQCCpkkwBl7DYTz4sQ5Nw18gSBuQtFWZJhny9g&#10;YM1eV1N7x7CGMuAmBoMpFErEIhmOLxcrsXw57H5erS0AABAASURBVPZT/ibzyGiPz+8hSUJTFJZg&#10;ssnk6MhQpphO5KOju3qsZnZ5bmXPyIHu5iGKsJKMsSFDP/zpr7ciuenZ9RqnJZLZhYXZeHIjFJ2P&#10;RJa5eoXEdJvriXSsfvv6qibAO4YGQAFX8lxvewekoFazLeDxYghqs1gtRgtD6ja2gmtb0eWNNEK4&#10;79zfevh4u3t4/3owlctx2bwSSdSWFhPpeBlHyO6uJoeXrDS2BwcDwM9emt1YmgsFt7IyRJWq4tZW&#10;IplIszoin03uGNxby0s2q0tWpGQmMjQ6WCjyG5tJk8VqMpljwQxNGBAUZVmKZnXJVDmVFZPpRjSR&#10;pnSUwczaXZbl1RAEsYViAyMYSIN5oY6gEASLu/dZ7U6WZlGdHvjutUBzW7EuNTTY09xs8zlKtUKg&#10;1V1t1PV6WtW4fDaNwYTAawa9xWJwOEyWeChHkQZBUgmaIlkcsGlA0QgGowyUqMiCKFvAhSZjvlRc&#10;XF+SIJ5TKjor2drp87V7CQNZ5AuhTDheSYcy0SvXrlYqNUxDWzyeZotp5v71tfWHm9HJeGZ1/xFw&#10;GMKW8slb1y79+lc/m5l69E9//w8PHs6EgkmZ5+amxq/duOh0m+OJ4JFD+37v9777x3/8x3/5V3/9&#10;nW9/7/wT5zra/Mvz0xAs9/b2zi0vhhOhTDHLc2poM7YyvxgPbgY8TobGDGZqaXVzYTU4Mb2eiNSr&#10;ZbhWFbu6elVexjQ4FQ5feP/dN996K1PMP/3CcyhJ8BK/c89OwMY+vnA3EowODw509wScHtruZCKJ&#10;TZ0Baevwwjj0wgvPiUJ5e33h/fd+gUK81aJra/bv2j1K4NrOsW4GU5SqcOWjq+GtOFfj07H19aXH&#10;N25dzWaziiDOPp5hAOv3+uY2Y6uRHMw4UJMfZdxGZ/uf/fnfSjA1ux6dW4ssL4YufXr78eTS6kYY&#10;IMnJEyd3DQ8cP3zA7nJ6mzo6e/bMTYVDwez81MbGZnZtPRGNFeqyXFN5iUY2q5Xf3Fl7d3zpynx0&#10;YjN//cHC44npZCii8QIQ3/VatlhIOewWs9lsd9mPHNp19uiuQ6Pt1czWmSO7/ug/fPno0V1OOzY4&#10;2MypKMw6xg6f9Xb2LW2uf3zhw5XFJRJHXE5TvpCOx+PRaDRXKJjsRkGsrm2uyRCeSjVaAgPPPP3q&#10;0aPH27ta5hbHY8nljY1Hrc3WSHC9udn/F3/z/2tqD5w+f3J0bNDl8tqsLkZnVjVqdWWDovWB5p5a&#10;XZmdWcwV8pzQkFUJI4jWtjYUhlEIJTRq9vFyNs0Z9EabHRse7vc6ez/9aFwWSXArhxMBoqtSFFUJ&#10;6uqgLCYiGlrs6vBsbszbXBaERo4/dbK52Qt01FY0gxtsv/nwvVAsOjgw8uDW40KqFlmLZoOphYmp&#10;XCoHXOMHj+bXt6J1QTRbratLy/fu3DEYzSoE9w+2EqRpdTPxaGqJIIiLn10ol3m9nr15/cGH719c&#10;Xtko1evzi8tcre4ymVcWZv/0P/+nP/mTP7CxZH+Xp73ZMjrUZdKRhVS0ls4UUyUD64rFqqsr23/1&#10;F3+9ODsrNmr5ZMFidG5vJbLZosVhAj2eK1VtrmaMMiVSlZ//6u1/+ucfTc9tXr81bnE6W9pb9Axt&#10;txiam7zf+e3fev2VL1AY+Xhqbml1W1DQzVCsqaXl+JnDvCzeenBr575diUy6vb0dx4lYIj4yOjo+&#10;MxlOpfcfPrK1HXa6/aMj+zJJ/pOPbparHLDHp+eXqnW+q7Pz2JEDf/B7P2hp8WsIpMLq1Pz8v/0/&#10;/9jc0Tcyuv/u4/mukeHnvvDUH/3x93aPDR47dLCjubOUqzvsHqvN2tndzZoMyXxxbSMc2djQE1Am&#10;mSyURIKFzE7nr998l/t8XsPHTx31NgU4WY7nqtvRWKCl+drNG8fOnjl6+uTM43FADvkGd+nCgw8/&#10;+Axk5OrN6TqvLCyvlBu1B9Ozm6lEReWb+9pAS4Khm81lU9nMwFC3jiFy+Vq5KDhspoDfcv784eee&#10;OaYjNEzmh5oNX335LCLJTpv9+s2bBMX4Ax1v/eY9cA7d29e5sLAAwxBQhqROXyyUfIHWak3Sm8wk&#10;icOacOrUkWQ6+cmnV3KlhtvffO/Ro1KN3whGUokCSdk4EavX5JeeOvPUsbFOr6HZaTUAt/qDa9lU&#10;cXpqPpmMqYpqNjrADXfs2iep2L3xxXC6xsmoAmN8tRLZWqgVNmmiLItZsVEgVN5jNmkycu/2HT0l&#10;9nQaAm6sycO6nAZwSjU6Aoz8/GZwXW+m86V8W1cbEk8Er9+4dO/e7c3NjVIuVy/khrsCLCFSqNDZ&#10;Ehge7NcReK1QkBoNs9FkNtvcniZA/pZWInUO2Xf4BIwRZqsdaPkTx/d/73tfddiNiiR++PHF37z7&#10;UaFUIwmQSnM6mVCU4oFDAwY9iSGqwPGKrGEo7vX44oBrViqHDh4ymhwbG1ClBFdL1XBwY2xsYHhs&#10;R0dHeyDg27lnFFAJRmfI5EqLi8vA0NLRbDAUunn1+trSCkVRRqCzMNwIWIDegKNouVQOhSK5XMFu&#10;tfX2dje1+vcfOPDciy8MjI1YXTaO5+/cvfPmb968cOHi1NRUMpUslcvVahUoZEanY/Q6m9MBk7gA&#10;WIsG8YoiAv+MpFi9AUzTbKmkogBSEJLCIUh1OG1Wm02WFZrWMYyuUCygGAwWg+Po/v379u/dh2iI&#10;gTXWKnVNha1Wi6woEIJW65ykyCzLgHPGaqXEspTBoDt/7oTJyBpYnSKrXINDUAQ8mcAQ8FdRUmqc&#10;1BA1jdCrOJMuliEcVxAExhC9jkQVyUQzBpoBZYeTlNFic3qcBIYvL8yn0wmer2MIXCkWZRBwgsJp&#10;nd7sIBkTjNAQgoFIUigi84LGiaooqTDEaQpE4oImgmsxwNMJEkcIGIZxjIBQBMFRwJURGC5kc7AK&#10;hmId0rCtzSDN6E6cPs01hFKpROGYy2Gz6HRGvalUrCTSRQ2naYNZViFJFEkMVWXeoKP0FKHJHKLU&#10;cYWzsjiiCV2dra0dzWDX4DmyJvOSVOc5QRBkVc3nCyBTgAjqjda+/lEYwgVBqhYrBI7LiogiGAAE&#10;4MS0tPfHEslkOqrIYNdAywjFYgk0NjC0FRiBUVwQNYvdLymQJ+AsVDL5QgbWFLA7kJZYOl2qNUDf&#10;Do/uKVYbVU54+GiGoMi21o56pRpwOyiCBnkr1yEMRep8JZSMzM7PzU7NarIqyzKBE/VGLRjaklRI&#10;b9L3D3bGYuutrTaXnXVazKVCuatjwGj0hyMNVuciUFs2XRalBmAJJK3Va1mjDoaVRovXYbMa45lU&#10;plhcWt+amJq7dWN2Yz28uLiWSAF70o9iMoYqOCzZzXq/yyUBDsVrDKXv7u1PZAqFagPojVKlQTJ6&#10;sJtkMgvB6PZWlBMU4B+3NXeoCiYJ0PPPfCEYiqVyZQTXmyze1s7+Bq9SjJ6iKFC9mgZKFFYRWENQ&#10;FRAlGXB2GAb4LQFyVccwRBSlppZ2FoxSmxnD1VIlm8pE3W7LyuqCJHOQqjRqZUCUNzaXSoX84uSM&#10;JhMUYbFZmxQN3w7GIBmSOOX0qacdtkC1wltsrmpN6uzuTefyjJ4dHuonSTqZzqYLBQAp/f19vd09&#10;mUxGk7VwKFSqlWRZBNVlNRv/9E/+k98buPDZtXff+fjNX7+/vRXjBQSYBS2tPVMzS5KGHz9xPp/J&#10;1iqFnp4AQ0OqLJWzXL1UY2nIqNcl4+B0rtLeZnM4jChwIxQZHIxBEBSNxlVJA3VrMFoZnanGy+9+&#10;8HFH96CgoEtrmxjBrCyHFmYiwS0IQQDUsFyNB79FMxQEq5VKBUEIf1O7xWQHfVEsFkFrmy0GisDF&#10;BtfW3Dn+aDpfrPQN9FM05vVaUqmg3WTqaGnmG/VkMtaol3QsSaGQrEj1hsI14EcTSzqDgxcUAqfS&#10;uSzH1cwWE0iQpIpOt4tkWBQns/kM36iODvdbDCwKaXY7LWvq2sZWd3fX1Rt3irWSIIsdXe2iyOM4&#10;xDI4BskAZzAclyWF58VipUqzegwji/mq3ebOZvPJREqvN4D+IiiyXC6DgAMhBzKSyRWiqYQKQbzM&#10;l2oFFZb9zR6jiW00yhAC86JQ42qiLE3NzoAzt0gksjS78PDuzXQqTNBKW6+HMaOT848iybjZav/S&#10;l1/fsXNHLBJ5971Lv3nzrVAw/Dd/97cPHj/2NrcAhN/cCMEoiSAkqNJihQfdqqdoj8M+2N8T8DjA&#10;E0dGBkKhbY7jNrdD4UTi2vU7V65d/5//6x8DfndfXw+jY+uc0NrRD0Jn0lkUtWG3UeHQ8s2bn85N&#10;31PlstkEPXr4aTG3dvTQgNNuRlHV7aZffH7n4YM7bHZDW5vr0KFhj5sa7HUEfMzk48ux6JLNRtUr&#10;mYDX3tUeiEW3ulpbwCiNhLYZHQHBoqLx0eDa1c8uXrtyZWNtzemwnTpx1GQ0NjW13L/76NatSQB6&#10;fX19LW1dgdbujz65/Oje40cPHkGSIvHSnh27D+w/HEvkghthmtJZLa5UpvDZ5euRSNDjsoyN9r30&#10;xefz5SLAWEWB87mCwaB3OT2ainp9zSdOPOlv6frS17/95f/wH1/97ldKGjoTjN6cXNiI5hZXo2++&#10;89HC8jwk1/QGkmUxCoP7utp7eroIAmvye+/cuhHa3gRdAdqbBVPHQF+4dAHU/MmzTzW1dm+Fk939&#10;Q69+5WsShAIXrKunT5JURUNhhHB6XGvr6w6PO5aQNreCoUi8vbPn/wPkztaWeqUMa1KtXtnYXs/l&#10;cteuAaM690f/8Q+8PntTc8CkN+l0ZnAxmLepVLa/f8hidoDbVmqNTCa3sb21GdyWFRnUnippQkMO&#10;bUX4ulIqNBCYqNfk0Pb2+nLY6+icfLy1tBTZt/fY1lbSanEPDe0iaT0CappkG5xQrQP6LcfThaXV&#10;IDiIiKZj7Z1doixxfPHWnUvAqswXqzar88TRUyePnRgeGHv55S+urm8WCiUwayKRCFgGgqDgncpm&#10;iM8Dx9YFmWKNoHlTuWxPX29zS8tv/da3wYJnZhb+5d/+/bPLV5fX1r2BFuDuM7RuY2ONpojuzq6d&#10;w6PPP/vs+SfOvfz8c0+fPTvU3Q3LUqlcdnm8JrMdRYlmfyASCvJSvXeg3+FyB0NxGEVGdu3cCsVu&#10;3hm/ePXuViSjN7vrvPrJZ1cRgkBxDBCGfC4D7O3Llz+7/+CBw+F69dVXIQ2xu9wowXh9gbfefmdx&#10;flHVIBQnbty+Y7fbbTYLL9ZvP3hYqnOsQb8Viv7mrfdK5ezM9PhPf/K/r11/e2nlzp//xX/T6eVq&#10;uRiLREGQa7U6QVNPPvdcT2/fl7/69SefeNpoNM8+nmxtbf3+7/4gmyu4PQ6r3YQTeDqRCQe3dAwV&#10;T0RNBl0svLow/ejWjfnmJv+LL7743DMnYA0QGMjldEAQxOj0zz/34kB///T0dL5UbG3vNOipm7fu&#10;sKy+qanpypUrXp8PhlGwnd1je1sCjvW1eCKRsXlcv3rDpC1RAAAQAElEQVT3w9sPH8+ubIRTmbc+&#10;uPx4fm59YysSjnV1dfGifPPGnWq1Dtrh6rWH1ZpcKwuwrKqyVC1n67XsQH/bmdNHaRK//NmF5eXF&#10;Ol9f3ViLp4tr66Gl5U1FrAx0Bzqb6fZWZteO0fWNDYakdQzT7G+qV8sMRfi8TtAjNU66P/54bOeY&#10;0+n84P0PeRFeWtueXgpvBnORRD6dzRj1usHerloxjyh8i9/41q/eX12cc1j0nW3e3q4Wl806MzXZ&#10;qFUkQTTqDVazRVMkAlU6ml3nTx70OYyqwDf7/AB+H08uxBMFjKQwROVrxZYm74P7t7l6rVgqwSh+&#10;78EcRRMulz0Wi4GzOyS89hARCxgqPLi/VipkWArqbbftHm4R6qVauSKLmNfXQROkyPG5QlEAB+YU&#10;preZw5l0vlZbWVstVsrFWmV0bPBrrz9poqRyLnv3zsOJqVkVJmPxPMkaMQwNRbcQSl5an1nfmGtr&#10;8UuitrkRgzBmaW2ru6vn4P6DkqSNjRx+7bkvUapPT1sO7t/f39NPYngyGxsY6YFQ1RPwHz11miDB&#10;QmgUwZaXlxVZBjxyeXn10fj4u2/+hsJQE0VhkEZgKIJCDIOjmBqObudy+ZXFZYHncIoc27X7mZe/&#10;ePz0GZykwbBJZVO379268Nlns/OLS0srReAqJBPpdIpi6K6eXp3ZzCtKqcGBcqmJmqbgkggbzTab&#10;w0WSJAzDPr9HFIXNzXUQZ1GUc7litVoDzQ8yDyPw5tbnfoMkKUuLaxoM1coVliBsBhOC4jqrddfB&#10;/W3d7cCfE6oNVMH6OntNLIND2r17DwRZrdUE8IuoBoE9EASwo+F0vtSQYQHG4/kySrEAozBEMzEY&#10;A0mkKhYy6UQsAVbF6nUelwNH4cfT41WhBhM4LwE3va5KgOdjBMkaLC4VwTGMBrBIahiJYJVKtVIs&#10;MBhmZHTgRxpOcqKAEqjT7lB4EXAsSMNYvVnUVBgF3BetVks832jwYrXB6WhdKV9IJeK7d+3QMfTW&#10;5joBQ0aDjq/zwVBiayuRzjWAi4NQLIRoFKbisgDxFViu1Ws5RavrWIzGESOLQ3LDbbeMjY1BMKJC&#10;4EkgAjUwUSANYXU6GFLD4VC1xheKjZ17jsAIBeZWOpFTFASCEJ4TQTaTiUJTc3c6J2QLPIHhCJgy&#10;omxijWaTTVWQrWhIlJVaRTbpHYVCpaWtIxYPVSopVavr9GhXl7dSzTT4+uDIiE5vXV7azBQrwAkY&#10;He2z262JdKKrt6uvpyOTjDI0aTJCKIHly5Uyryyulxx28+bqistu6+3rFriK02UF3NnuspmNLIlI&#10;O4f8h/b0Tt17CIvE+lb8nU+u2RyDHu+YJDDh7ShNQ16vvqPDBzqcgsS+Fq/X7cjksluR3FayBBxF&#10;m7+lvasNRanmtibKiNOshkKi3242MVQhk6zXK/lsQZI00PCA3MQqRdSiN5hZgNQQRIFlyCqyvLG2&#10;6/hed7t3375DDKaPhuIITPM8Ojp6uLVzh7epr7tnh6KSOK5TNLRSqXACL2sy0G8KjskwJqogwKim&#10;gCH6ua4DZIqhSVEUbTYvRRsByPNCA0hBs8MNolStFggcLlcyAHMK+RjXyNcamWIuuDI3yRIGlrRJ&#10;EgbWCcStnjXk02Wft53R21dWt2kGPB2BULZWx0cGTo4/2Lp6czYYz9X5GoxImibJIt/a1sYwekRD&#10;nnnq2XKhCvTShU8++uijD3oHBtzepoCrJbmdevrsMyylX11d39qOLCwDWRWmCBsJUxgq7tjZ5bAw&#10;Ohoa6G3t6/I6bJjHrWtqcZ0+c9jpoCORRQjmUQSCgTBStUCLHyBDsVx3en3+ZpfTb59ZnoQxVVUE&#10;iWvYdFZEhmgcSiaLK2urkioLoloq8EKd3t4C0kmmdLqyUDPajQ67kSbk0dEmp4M1Mw5NJJLZjIgI&#10;MwvTJAUb9BqsFmPROasJbg14/G7Hrr09FMVRuGQzmuoN7cqNVYo0tLd1cw1oYzMGnnLyzOlCNpov&#10;RHbuHXL6HN2Dg25fM0Uxra1t+WQOVTEaozQZ4nkOBceDyfhQTxNL45LUIHA0l0oHPI7O1iaPw2LU&#10;0yQGKaoMOk2WJEHjP/f5csLK4iaFMfmctr2d0usdyWjRyBoIRHM5rIIkR5N5SUUA2tfrDZNeV8zn&#10;pyamMeRzjKJxlkAZVCGaPM1Ag928fbveqBrM+v7B4QOHD0iIAE6QvC0ulCU4BN999FQoUVhZ3XK6&#10;3V/72nM7dg1n8hl3c0fX0E7G7MuXlcs3Jj+5cOcSIC7RzHufXLpy496nH198dPve1PjDh/fvgalk&#10;0JOH9u9+7pknfvcPvtfe1+Nu67G423bs2tMUaMoXssAkqvN1FEXeefu9SGQbUooeD9zeo9+5pxlI&#10;79ZmpqcVOzhmouQFmN9wWHSbGysivzU8pDcZpamJm7HE9tryY0xNDnbpnjnbP9JnYfHy+tLDA3vG&#10;Ln78weT4/bHBgclHEw/vj0fCCZygEFyr8fnjZ/aM7ug4efLw4NCQXm9bXQtfvniNoXV3H06OjPay&#10;sPLZu28aWPrurdu97V00JFNS3UFCH/z6jYm7D97/1W8e374bj0USifgHH3wM7Gcw1Kbn51a2FmSE&#10;o2jMaGBUjccJRYbqklZPZUImM3tg/7F//J8/+ujDmd/9/l/+0z/81Nfa89f/6+8OH9/lb28+8+LL&#10;qs5d1dh0saQiMqpnQZ9ub8xlk8GV+cVIJP3RJ7eTOakmYJ9de/D2uxc+/PDyw8kFQSXS2eJ/+69/&#10;8Vd/+Vedrd2t7f3/999/+a8/+/UPf/7Om7/6+NLFe21tQyazC6Drjh0jOK2TYMjt9X/py18idfTc&#10;4pyBYvSk3mZ2VstSuSzBOOtwe3LF/PVLV70Ou56lf/ObNyiCNuqs9WoFAGZPe1cuVVAhpFyteVx+&#10;g95iNdmEBheJREJb28VMoZAum00uUPaxZAqMGwKFd43sBq2Ry9YWl+RPL8YWFvLZHLa6VrtwcbJU&#10;gmDUKmjmUFowOZp0RieK2FdX4zjLju3ZyXPlyQfrIwM+Eqmtbqw+8cyzDx89nJ2fX92OXbk9/s6H&#10;n+TzeaOebG/2opg2NTO5ub3FGAwYitcafCgZhylCbzLDKLa0vhlJJHmhsmdn/2uvvdbe0cVLIoIR&#10;1Ya8uLKdLXIIRnq9nqmJqZmplbX1+D/9zx///d/9473bDzAFO3n8yB//0Q927embW5rdDG5mc4VS&#10;qVQo5xFarksFi9N8+NjRH//kF2C/BMsW62q2Bl28eX9qdtXtDbz+jdeAzTQ3PZ4Kh//9//7Lof2H&#10;mptaPrlw8R//6X9/dunKrh07+nt6SYY4fuL4X/3pXzEYm05DGkQUC2VgJDn8xn0nDwaT+X/98aeg&#10;33UM4vMbEYT77JOfxsILW9szVkf+j/9k1Gkvby6NTz98uDS7ZNbbSVYngCN9hHhwf3Jmap7E8GIp&#10;ZTaRC7OTBpLc3N7IFbKyCHW2dSoC53DoNUi4fetSt9u8r6+jv9WQiidv330IYWRvb7+OhFEVSYST&#10;sIYtL6x1tnR94YUX45FwoZAjSXagb3ji4USjVg94XG//5jfZYm0zlFpZ2AC19IUXzu3evRNUmkro&#10;s5w2tRJcXN1uavGD8xaPu315Y/vKjdvB7WQmDY0/mI/GijURau8efvGZL09PrK4vhxq8OLyrHaLq&#10;71/6aGplcTuRgTH1ifMnJEWqydhndzf37GofGfB/6ekjz5zcu3eo+6O3f7OxspDLRod7O8BxQSFb&#10;wDBSkYT2tiZVhho1qFxKd3W01KoCSRkQmjY5dQoGVUXow0sPy4K2uDQb8LKqxJn1yo5h+0CnZ7ir&#10;SSylNpcelnPbty9/GFtbHO0JZMPLobWpvnZfs8dqphmxymsNpJGryTw6MRsSECsPky3tvSjKhDYT&#10;m5uJR4+2XS4fRbNVUXS3OBtVLrIV6ensRTQEAemUZOnUiWOvvXrQ7rCm04lavUpg2JFDh8Hnd965&#10;3ex3GPSkqjRqlZIgcgqkqAicKpQBmwSVXavVgOVmtFKKXOe5ysULl5aW1wmURiGUxCiL0aJAkt5E&#10;ETqsXMtZbUYg2502ezwezxdLI2M7tjY2//K//fn89FStUA2up5KRSlfrCJjE7T7H2ID/hacPNzWZ&#10;c7mcAsG/fONXqWyms7NT1SSKAYZFmWGwrt42i9VIM9jC/ENNa8gyp0GK1aS320wIpJot5mK5Uqtx&#10;t27dejwxUeMawLsaGhl7/StfPnr8eFNrs95kKlXKd+7dvXH7VjAYTIJlRWOz03ONOm8ymWx2J4Bm&#10;WYXAUgVBEQQJ7FfWVBXSaJrGCSIWi2ka+KwDtxV4EEUFhmFN1Rx2FyCdb7z51uZWUIURXlRVGHLa&#10;rXoDW6lz1bqQK5cbAk+SuMA3DAaDzxugaV04Fo0lkpVqXadjJU6SeBlSYVlWwTcIGMkoWapxkgpj&#10;OM7QpM1AQzJPoOBpSrFcZFmGpWmg7cRGdW1tiRfrJIWCfMGqKvEChhNGsxXFaRmsBqU0RQG/l47H&#10;0sl4sVLgJZEmSIakSJoCekaDIU1VGw1AnTUUQ3EcF1WZoGgMw0AdA2UiiiJKkDCKAXtjZXX10KFD&#10;3tbm0DbQrxJFkEJdWl3ZDIdTgAsSFEMxtCw1UEg0sKjFRJoY3MDgJiPFsARNEzodU61WUQw5deYk&#10;iCcEweDPWr2uqoAzQno9CCyZSiZtVltPT9+zz7+EU2ALkCjK1QqIkgFkliAIUZJ0rJ5lbJ3dOxTQ&#10;qbUawF8chTEYsVttVosFhmFZkbwOJwkT0Wi0o6O1u7vdA8aF39/e3l4sJeuNHNh/Mp0FSTSYzH6/&#10;//TpkwN9PbVqWZE4RkfEYhEERgBZsVl0e3fvQTSowXFOF1IqZSkaqtaKksxtBzdbWpr8PoLEkZW5&#10;GauOafF7ioVii6/X6+4qV5RaA81mhYuf3n78aAXUZ29fu6JyOCHrjTiOak6ne2JiOhxJE5TBaPVg&#10;jCUcTSMQPjMdfPR422SxSKqIYlAulexrbzcbjPF4gmCIutgo1GqT8wt2nwelsHK5WK1VZxaXqzUJ&#10;WJsur6silkWNm5p6vLq8ZDIZi+UyhlKJZGkrUmjt3qHCLEMZJUlRFRVDCU3VFEWBIAiGUVCxKowo&#10;qizJPMvgOobWs6zIiYqsgjsfPHwUw/BUPFksVGVJUVSpUi1cunIhnojQDEUSCMmq+Ur48s13Ll99&#10;DwzhWo33+Xr0eh/XkEAwgdgDubt65e76Rgx84BucpuIH9p+8d386GEqbLE6wAIOOzaTjxXzW5/b6&#10;XG4wnJ46/3QqmalUxY2tGOAKsWT4008+6unuHhoaNOhNlz67dvz4mWZ/W2/PsMArn1y4WqsqOtYm&#10;1PlyIWM24+1dFg2tsSbY6qKrXEZnoK9cvxSObxE0LMMyp/CcIEAQlEkl84WsKMvpbB5UO0MRHpdd&#10;UQST3oCChoARHEVsZlPA4+vs7lc02GAwKQoci+YW5jdv3Z6YLtAICQAAEABJREFUnVsSJG1udlbH&#10;EAGvPeC2DPW07d+1b2l+HaFwlMYD4PjGaQHS0emysTq8kEuBGLM0WSxmCALBYMyos+GYbmykX8+Y&#10;5mcWQQumUmkzgLJi3mG19HV3RqPRYqUsyMra5hbo2eBWEFAikIueni6c0OoNLpfLmIz6jpZms9VA&#10;MzgEyaLYcNptLEUXc/l0MiHJIoxoYOUYRnJ1IJBA+Zk0FaVIXSBgr1QqrI4ROAgMVIOBhTBIhmCE&#10;IFVNs5jNfq+DxCmRR8A9SsWKoqoGnbE90AFqMhoNV6q5fQf3tHd2irKyEQ1lSiUYg+qN+tLS0vTj&#10;mVpd+MUv3/zxT3+WK5XABRTFIBp07tw5f1Pz2fNP93T3jT+ecnqbAHT09vYiCLoRjOrNtvmljUvX&#10;bl747NLd+/d//fY7wOfN5krXb95NZTLdvf2+ptZnXngZ4NT8wvTJIwdPHjtkoKmpxxP1amNxfhGc&#10;dnq93lNnDgyPtIyNtR0+vGPv7h3b62uowuWT28vLUxgq9nR6uto9ZisNhHc8lqxVqrVylsREm40V&#10;xbLRSG2szEw+uua2sx3t/oW52eXl9Td+/a7JYuZEbiW0RRgITi6O7uh+5rknEqnM9PxqtsjpjXaP&#10;rzWSKOzZd7CSL8qV6nB355OnTukoem1hYe7RnY/e+dX6ykw4tJKMbetYbPeeEUnje/t7XvriiwAO&#10;WJYAc7NQzMQi2zoK+cqXv3DyxKHenha/19oUsNMkWshlmrxNL7345I4de/SMYWlm4dGtm3t27fzq&#10;117b++QTOpPN5vQbTA4EZblSVQSDuZytV4t6vZ4XlOX1KK8QuXpjdmU1nS/dHV+scXBrZ9/BwwcO&#10;Hzl48PDhH/z+H/zkp7/M5ioOd9NzL706MLIbdMbaesTl8T8YHzdbLRCKfenLzwRa/J9c/PDh+P1C&#10;Pn/79v1iodHa0pNKVPYcOOkNdOIMu7y8SKLa9cuXhoeHz559wuFwQYpCkiRjt1pMRhBlVZUAdkzP&#10;z9a5hjfgcjgtJ08eB40GsJohaa6utbUPNQc6uzo6vD5nhS+liwleqtqdtCBC8wvbXndHIlkNh1QA&#10;FxqoUIblJGgrlFNVEzBHAv6eYydO0DoS2Hz79/mNLAlmYjqXbutp6+lv6u1vZo0Eo6cqtSqMwRAs&#10;zy9Pme2sL+DIFwqxSLRabWiaJsi8rEkGk95ic8wubzyeXwQk5B/+5z/wfONv/vZvz5w8lfqcLpXf&#10;fOOTR48eXfjkYjgYcns9db4hytKXXn9pZGRkdmLm0sXLf/M3f//BB++eO3X0r//yT7p72q1Wc0tL&#10;G8A0u91+4/aNy5eu53Ilt9u3sLhosVoRDKJZTMeyuUIjGI5mi6VTZ85pMI4R1K9+/QaKIS+9+Pyx&#10;w4cURfz0kwtNfm+lnK9WCpcuXZydX2ht6yIZaGkNcOtiIpOldPpXv/Qaw5IUA3F80WrF9x8AOZq1&#10;mRo/+N6x//KfT/3ON08Z6BqmpQi8FgrNr68vXbry2ZtvvglWa7fZx0ZG+7v7N9e2Mql0rVYz6PQ4&#10;imE4vrC8Uik35heX5xbnbTbLmTOn2lubi4VMa7Ovq7OFIFEVhm7dupWMxVEIpglSUtREOv/zNz76&#10;9NK1y1duZAt5kRdqxbKOoM6fPSOKvMvu9Hm801Ozt27ftdocVpulWsxaDKzLYWlrbXY77c0+957R&#10;gYGuNlgRculULBws5LOH9u38+utPHD14NJvNuzwun9+fSmW4hlLjoe1IamktyBpNzW0tlWrhD//g&#10;K6+99my5nBju7wbrMbOQ12P5wrPnNlYWWBIrFwvgaBc81Gy2TE9O5TJZsMmFuZlSIS8JdZcDP7Cv&#10;LRoOTTycqNWkUrHc2d0LwRgMQ+DFyxAwGsx66uThXd/82hPf+vqrL73wjN/l2lpbAlqrUEwzNNI/&#10;0H30yAFcFffvGD6wZydoXopm27p6b9+e5Dkom85NTUzFE0Xa6PA1daay1VJFq9QRBKEIAhp/NAUc&#10;cxRFDYwOhdBsKgNGks1iRkyO7raOnRhMjgz29w/22cD2AwPFMhJNZBFUefa88wvP7+3psuv1CIYK&#10;ilwzG1kYRUQVDkYyke1kZ2vbwcPDnT1eThLf/fizlXDMaHN6XA5CUeG6wJcKMMqZHWStXgIVqdOZ&#10;5+aANLF2d/hJEs8Xy3oDWytlF2YezkzeGexrK2QLH717S27A7V5ddxPic4s0WRckceLx3Nlzp/cf&#10;2CNIVUEqakiek6KfXX3j3sNLCCE998XzJFvNFtYaYgXHoVolLVSLZoOZxBij0Qa6ulIpZTOpbCzG&#10;VcoohuuNpr7Bob37Dh4/eQpQkEBzK8voNzc333777clHj1eXlh8/GF+YmgGFhakQiRKQCpoGj0WT&#10;iUSsXCq5Pa62trY6J3CCaLHbcYIiKFqFYEFWCJwql6sGgykQaHa7vRarfTsULpRqCEaC0aLTswzN&#10;cg0e1XCuxtfKpWIxB9pAgxENJVY3wgoMxjQBriQIAsfpelXk6gqGsZCGAHqkITCKISxJEZoGS7yR&#10;pUr16lYijlLgO8ZlMekwKBhcLRVTDEPIIkdqClcqgdoyWSyyhhAMqzNZIFgVGgDDs6AiEVTDWRJh&#10;cGBeK6qCqhCiagbWhKEUmMcwBiEkjNG4BGvAhkcgmCUokgTRM9TB6kUulUk2NzXtO3woE42mkgkB&#10;LLYmZDNlBNKhCIGToPglFpdZVNCRkonVjCxKU4iOIRRJQGEExfFULu/w+5//4quMyQohsCQKXKOh&#10;KgqICcuyNMPEAT0lqOaWtpbWDppmOK6maUqpnBOlhtlqqdYbYAyokoxCGAyRDkc7Ttg6enuqjbIK&#10;QVaHFXC2ciWbyaYpHMERpa3JraeoSCgoKyKCIKJIlSvq+saKAjXiqSSoxvauTkURaFJbXZp6/Gjc&#10;yDK7R/oRiSsVCiiC4BAOi3I+nmly+bs/J+lecNMdu8cGh3tksQF6PhQKPXH6hNPI6CD4hXPPPHq0&#10;kkiLdVk/u5BMp8Rssjr9eCGbrO3a7Xf69JLK4zSqKEWckGmDeWEljBF2hnHFYtlcpkiherPBBUFI&#10;V5cLw6D52WguX+vp7fN4nKBQk8kMgmAYBXFKbSsVKQH6Xi7EoxGKAvpZi4R4RcVlSZJljmsU2tq9&#10;OCEOjXUHWt0UjX125WK2WM2VJauzA8J0dU7CUZAtuF6vC5ysgUIBulwF7j6KQjD4H6vDNEgAM6xa&#10;rWsqDEP448lJTVG/9MUv1wqNnpZumVNcDtv0/ORGcE1SxXq1XK+XcuXw+5d/nuO2ckJofm2yUqvm&#10;srLT2e0PtBoMujpfejRx/9y5F1z2VgyC7QaTx+LeXttOZNP9Qz0mHQ2LEiJJ9UJe5YQ2X0Di+PDW&#10;9j//4z9kM8VSRatJWJHnMvmU1+2slouLK4v5anFqburCpxfv3Xm0OLfy1LnTsCLduvk4k62VKiAO&#10;ml6HwFi5fdQ7dnjA0WTGjNjM+nxZrm8kEhavG9ERJb5hNhp3Dw/Xy6VKPg/DcCyWQCHK7/LRBGTS&#10;EflsgaYNkix6vU6LyWS3uWEIRzBKlmWWYUVZbuvoJjADDOkUCQ2HS6IgJMLhqZs3t+YWZh4/glGo&#10;VK6KqqYhqCjKdmdAQykZIU0Ob6FQEgUZRXSlokRRDr4B5dOl1aXVeCyNIigEi3an3u22ZzIZnpMU&#10;mQBXPrw/Mzc9C0yCaq1Sa9TBYny+QKEcE2Xe7qB0egLMQgyDcRxKZ6IaXO/tbzWa9Ldu3UEgtNkf&#10;IClU06R8Pi80wPish7eTqirnCpVILCXLktlEwkrdZoIQWNGZTdF0Op0vaAiokApXq7Z5W8qZqsPZ&#10;WpewVKkEIZrU4EHQyuWihkomG82wcKaYbx8YAoIglM3o9DZVRJ1Gtx43WBhjPBqzWA3tHc02q0sU&#10;IIPesri4sm/nzltXL008vD0/O+n2246fPRTeXr7w8dsbG+tr27HWgaFXv/Wdr/zO9w6dOONoausc&#10;3PGzNz68evXhpx9d9Ls8T50/V60UIFTzeB3DA70Hdo4cP7T/tRdfPHnkiIm2hzZrpRyCIlQwvFIp&#10;xRBInl9ICpL7/r1oLFwhEN5kAKcflmJJSKbzDVHSVDIUzpWqyuJKeHk5vLEWBYJwbX21Xo3ZbNrB&#10;/YPNTR4M12koCaA4X8kzTruvpztXBLppe3JmnJNFTkQ0zEDrnbfvTb7+5ddVBW5t6exobm0ko8nV&#10;xY/eeOvyp5cePrhXLKcwjH/hxdO//e1Xv/yVl5564anBsQFOAUAUHRnt+cPf//73fvd39+8/MNDT&#10;/tSZExrf6Gpr3r9359Gj+55/6uwLz5zx2IxPP3Hy2LHdX3v9xa9/9dV2t+Px7QcPbtytZ3LxR/et&#10;JuabX/+6xKGR1dTk/cn25kB3d4coNcwWo8vjCyey1x+sJMvZP/rzP/7dP/6D7/3g+0eOPXP65NNd&#10;PW2SVtt/5MC9iQlGZwLsZGl17YOPP5heWnr6pS+UarzT5f+7//lPdo87n8tlUmlRldraW/bs2nHz&#10;xuzicmJpLfW//tdPlpbjG1sZQcE/vXA5mUpd+PTDK5cvbKwHjQZrrpj+p//997FYTKvXGkLDaGFg&#10;XIFQCYJUGRJFQCzVxtraGmjD559/2mazPpyITk9tQQoOeJy/3WX0krYW9ujZnYcO9z95fthkNoAm&#10;7e9uAlVUKqdktcIaVcDvzaa2f/z7zxoljCEMW5urfq/NYLSur0dBsfMilCikg9Hlw4cHOC40tsNv&#10;tMAaJGxubhA6fGhnf64U17EIpkKIBHkdLgLFUFkZ7OrQs9TM0mwsqT6c3Lg7NYvpjVPzsz/60b85&#10;bPY//9PvvvriE1/70vGx/p5H9ybv3H4AQPjAkV1f+vKzDC2/8sVnz58/t3//YdAVq6sb1y59VkjF&#10;v/873/jiS89srq1PPppZXdz2WJu7W4cVAR7s781nk+0trQQGsxiMKlJvTyAULUZiqYXVEHh/ev3W&#10;RiSqovDU4/GB3vb/8Pvf3bVv+Fe//OnRg/t2jgwSJPKTN35ZkaXR3cMyrKxsbqVzlX/+v2/+2Z/9&#10;pdeFvPRsp07HxxPC0ur4nt3WHcNGTMrAPHTrs/tbC+uDnf4vfGH38XN9LYMe1g44TMpuZP/t//6T&#10;JNQPHjxw9tR5FGZWlrfv3rm/e9ceSCOK+Xo0Gs8XS3qr4/HcQjZd+E9/+t8sLv/D6ekSx/OSSGAQ&#10;JAtivQ42FYrEQL/k6xJhMqaq3PWJFafbNzg40OR0dTYHSqU0x1ffeuttoO6ee+6ZWDxzd/yO0cT2&#10;dPgdBhwTqy4WeebIziGfebTJ3OvR/95vf3Hfrl6f23bq2EEGk0YHOmWh3tHcfOTArnQqLKq1WDY+&#10;sxavq8zMfGpro1xKV5pctkYxasD5Zo/FxGBIpeBkIcCOgqFQa2dfKJ5z+wOMUd/U2hkKRqsVgefF&#10;L778Yndnu82sl8QGjmi5dLLJ18JzMqxClUplfX3N4XBoCgRGA4xAeuxaW5wAABAASURBVB306gtn&#10;HTosl4hd+vTKz3/29kcXriXTWZymMsXiWihy6omnRvbssVj1lXJxZnohXxK34mWNcdchY0lEDp84&#10;AhCbQLV6qVKsNjIVKV6C/V0jFEUMDnXhtP7ajXs+u/Pp06fbAk1AV4hSjdJpyDvvX373vY9u3779&#10;wUfvLi3P1bjq/YdT09PLj2eXisXcc88cJ/Hqzp1doizgmAJIX6WQViWeJGlZRRwu7979+xiGTaWi&#10;v3zj3wWhNDrU39nScubk4bHh7r6OFrfdYrXpG3Ld6XZHIslsoQxhxMOpBweO7d0ObgFcllXoOz/4&#10;/W//7g+Gx3aEIvEzZ5/VG7z370/fv38lm14OBHQra5Maov3Jf/zPrIF2ew2AtU/P3vvVr3/07z/6&#10;3wYz4g3oo7H5za0JTi6W+Zyk1EulXEdn+76De0uVGjBmGBbQKL3P53O7HPl8IRyJXL92fWFxsVgo&#10;msymnp4e4LkeO35scHCwXqt1d3TqDezk5MTU5EQkFAxvbZYKBUWSKZyolMoIAiMoSutYjCQS6VQ4&#10;Ei4WyzCEiaIMPtRqDY/bBzSAKovNAR/P86VSyfz5gLcnYslGvQF4raTIgC8SOFUoFsGxIN/gVEkx&#10;mi12jyeRyceSGZxkOVHWNA3BMQ4c6mgoQjIwQqgqCtoBVjW7zaKjcAyBcBxtgGeIKkgESZIOp03T&#10;lJmZKeAEgL+WikWwHkXWYATR640QgiIYoWGYrCmiKMKQ3KiVUBj8hqKABGgYUPOSDGMwRmKUDgxe&#10;DVLAAJdksDUYRYBClXjQXBVYUxocx4nAxKmQDCOryhdf+UI+nQZoi2I4eGKtKmZSJVWBJEmWZY7n&#10;ygQkWXSknsEoAoNhsAO4UKiCBqhVuEq5Afb75FPPoRgJQQgEIFySqtUaBEE6lsUJspDPl8tlq9UB&#10;QZgsiYl4HERGVsS11WUSBIHEalwNrEEQpHqdUzXUbPaN7jw8v7BJ6YzdA33JTLpSLcGI4vc7RKmR&#10;S8VEoa4zkZuhZUksK3Ijl00X89l4KiLKQkdXp8PpTqQyYIOFUgbYAQiqWs1GHEWS8ajb40IxuFpJ&#10;uZwGmobqtfzxw4dS0WhzwDM00GNkSaDaGYoY6R/sbm9zWiydnV33H0yubyQo0l7MCXOzG9WirIm4&#10;3WLX6yGKJTRNZGkSUiWv22HQ6Rs1UAY+DNFJImqxuSwWZ73Cx6MpANlGk2VsrBvDIZPJBIaMz+1n&#10;KVaBKAmmIvEsQlIEpdOxBkTRbEaTzWQ26k1jO7s6u3tgjCBJGlSdpgoun+PR5MOOzrZiMVcp5RPJ&#10;hL+lq1hXFIjgRTmdyyqqgiI4SZIESsIQpH1eFQqKQmDXsgJYu6zIMsPoEQQjSIxh8J/97N9VTW1v&#10;76AIvMnryqYTVrPhwN59OhporWi+mPzs6kc6PQqTUr6efP/DXzU1+4wGe2tTP4pSy2tL4H3o8FGP&#10;t3P/vpNgDISCke2taCqZcbs9vb29+VRmoKOrq72jtamDInV37k7cvTNRLtVHduxCMNxste/du7+z&#10;rf0rX/kawxgfPni0ur4+MfXY47NvhlYbAt/V1R0JhqwmE4IiwVCKIGz5XB2Ub3OLU2egpxYmOZn3&#10;BbwNSUEwbPeuYaNJ3+DqGAqD1CYjsWKh5G9t9QQ8e/bt9LqdQIe43Q6cxGZnF0vFjIrIhWJOp2Ns&#10;VrPNZrOYrTCM1usCqMAI8CyMxlwuxzAmBIIIktXpTEJDXVlaXVxdUVHEG/BDEAJWjmPk2spmtdLI&#10;5kqZfEmRNbvVlc9W2jsGJRlZ2wgCPNExjCTUwdhx2I1NTa5yJQ+KudGQIA2TRM1qNht1OrAAAiXq&#10;FfXKtZsoTtIsa7KSjIG0O8wkBefyqVwuT9O01WIjcCqZSFvMNhwjGYrSNLlSL1cqJfBQq8nIkDhG&#10;UCaLvlwWitmKw+oeGx6jMaxaqGgqUqtK4KbgClBjzR5/Kp5TFEIUUZIyMqy5XBVAjlZXN+cWllbW&#10;1q02o97Mvvvuu4vLSwOjgzUR9DrQJIQma6DgEVUKeO3PPH1iz+6RSxcvRELhd999L5WITYw/8Hoc&#10;Swvz/UM9M/NToBz2H9qH45ggNyp8OZxI/u8f/vDt994VNdXlbUrnqyqCzy+vXfj02t//P//07//2&#10;L6VSfnhsuLO7q1TIeZx2SBIkgfvql7989vzTLa09EMbaXE25HFcqcPkst7yUnJ1OiJJtcTmdztZ8&#10;3mZNoYPBwvxi+NHkRrEMFUtIrU7eebBy++5SoQjLqr5YU1RcZ7A4ubpGkYZSpYGgNGu0YATT3NYT&#10;i6XApK9XqjdvXW9pCXR09ezas+/IyZNOr6e7rzcYjr713odXr994961f3715dWlpQxT5plbvF195&#10;rrev3eWwkATidllWV6Y3N5ZYGuW5ksWkAxZdV0cbJIvzUxORzRUjy1TLBR1LLi/ORMIb1Urh4fjd&#10;S599FNle+fCdn6+O37x15UIxX8BR/Pa164lwOJOOvPmbX1y+eOWf/umfb16/sbSwqAB8h1HQ1lvh&#10;WENRURLSEJATOZZIlCq1Uqn80UeffPjBh06nfXjnWCyZsDkdsViCZehCqSJIYjyToXT6f/nRT6KJ&#10;uMXmqtdUHGF2Dg2tLy+AJP6XP/29PQcPzs4voQi5a2x0ayX0b//r34Pr23t37frDP/zDP/2T/+ix&#10;WveMDvV2tOkY6v33PgiH4hiBC4JQLheKlaLJAg5yLHyjDg4GzEYWlMHSwnJwO6Zo0HYw+/jR7J3b&#10;D2sNHvw1WwHnbXwyta1nkba2Jp0eO3Z88MxpxuHEdDottL0JSvHRozWvy2kwWQVJVjT82vUHqUQe&#10;xdhajW8KBBaXpu6P3xL4Coqq/uam5qY2EAgwZVbXN0VR6e7qVTSYZggUQYBclQShXhXy+QJwsjs6&#10;+8Z2duMYFgrFy9Waw+HUNGVyYvz6latNzc0H9+9tVEqaBE08fDS/sNDS0mR3Wf0B7/1793R6EEWS&#10;pGmHy7uxFt7einzw4XsIDj/11FNt7Z02q+PB/enxh5PpVL5abYABFwj4wCh58okzL73wzOkTR3/r&#10;my8AFFpcmE0k87OzwWAktPfAnp1jIxtry2/8+ud9vZ0nz5x8NDkOMCoGXgn+0tVbNK1QqGQ20qPD&#10;vU0e49r8toGp+9xwUxN69gz57DM9TU2U10koYgmkuFjk+7p7c/kszWrRxHwwNn/34VIiEdSxxMGD&#10;+37xi58uzM2Gw5GB3hGz3n77xp1PL1wwsCw4K4BhDTwwUyhni/UPP7n805/82t3elW0IEKx2d7bp&#10;WNKgY0gKp1l9oapwErQdK5UafF1Wurr8S0ur927e6ejwPRq/WW/Uuru6zBbDj370w0wm9cXXnh0c&#10;GZycm/IHfF63y+eyOa1Gj9060NcDzrrdLhfIcm9v98DQyNzCYiZfCEejCgwZrRYgxB1Oq8lq5CVR&#10;g6GNreSdu+v5fJUicQNL5lMpHEXd7kAqlW5rDVhMdJ0TWjq6S1VhcXndZrNVq9Xl5WVOkFijqc7x&#10;H3/6yfjExKeXr3X3DHR2dIW2G4Ig0TQDw5AqK/OL2xiGd7d5VQlCEKi7uy0Sim4Ht2u1msVuff7l&#10;V3yBFkGUKYrZs2cfhmL3HoyDAUqThNmgR1Dd5NzG/Gb8kxv3XW0DOrPLZDF7XLYD+/agKLKwtLYe&#10;Srzx0d3L92ZnVrbMNg9G6Wt10cjoKBRPJNLtnZ+DRioeRIYG+iYnc32DncdPHUYRyWRgCBJJpJPL&#10;K9n2rm6jiU6lNlFCbW62aIqsigIK3EqJJxFMkiQQNUlFwon8vfFHPZ3O/bvaOjwmKw0JjZzZhO/c&#10;2dPf2/5oekpUkVS6DEZDPFvgULhn99ivP3h3x9hIIpYt1cV7U0vji1uX7s7cvgfwPzew+6DB7Rqf&#10;m55ZmV0LLhbrOQzDEsk4YO1Lq/ff/eBH1298fPDg8T/6o//idlunpi+vLF6eHP8kXcikckVNkxjm&#10;cx93dnWzosrxcimZy61tBHlJkjWVNpnKHLe8ugLAdHV9Y3pmLl8smyxWry8wMjb65JPnj544NDjQ&#10;B+yoSqUwNfnw0cT96ZmJTCpRKRXX19fMZqOmQkajsVpr1OpcnZNImimWyolUWpAUGME4QZqamhTE&#10;uiRURb4KGpZh8Y6uFrPNXOPqCAbAnsUp0mgy6lgdDMOiINRqDZ3JipEsWA8vAKCQSYIulquVBldX&#10;tYYGN2S1VK/LksLipJ4gjCTeqJcQHEqWypFsAcdov9PvtJjAfFzcWOVUledkWZA1BalWOAnGdBYn&#10;jAOQxhidAcdIjuNkTc4V0xCk4igGSwghY0bawuitwP9DYJoldNVCSWrwMHDrMIoiGUSBhUpJqJZw&#10;FAEAZzDoBEEAxRqLR86dP2uyWe7du5PJ5HLZUi5drddkSdIEkVPkOoVpmlCDJR7IApY2ciIEDo5j&#10;qWKdhxSVxAhDrSbt2X2AxClVVlVZbtRr9UaDooFhQSMoWgIHb5lMa2sLhqGSwKdS6UwmIwgCUFz1&#10;Rp2i6EajJooiQDqcJKr1hizBtaoS8Pb0Dx7I5XmQGqvV5HK6UYwQJZ7VfS63ookQZYD9rZZkch1T&#10;K8cPDWZTm5VaFSFot9efK5ZKxWohV2YoQ7lUIgiskM/euHmjqanFBM7LaaSzx93cbtSZ5EPHd8zP&#10;Th/ae8Brswm1QnxjE1OUzia/z2HOxzML8ys/ffO9RLlRKHI3r91Lx1KxYPTR/dngVszlsg3u6Aol&#10;IiaLBTQaIomjA2NSHUrHS3xZZin95zlqSJl0AcMIMEVi0cKdO8tGE334UA8k1tfmlkAD4xhrc7fG&#10;c4KEGCtVNB7O5+PFRq7cZHebWGMkHDYY2cnpx2ur6/lsiSFApWG5bOH8+XORcMRqNhG4JnDl5tY2&#10;jKI5WWYtZoPdXgdVCwqalzAEQiENhTUSQ0G/i8DO0hBZ1jCc1FQYSEUEgYEGDMe3Prjwfl2q3rh1&#10;cXtrsZRLwbLiNFt6O7pu379y/fZngDmlEulkJs0JDRyTbt+8aDDqEumUwWSs1rk6JygqXi5oLS0j&#10;DR4VIVJGURWFaRx9cOP2oV0HP/9XL8z2xdWNTJ63OpozBfH+1PKjuaX14FYkvL61Mt/qDmQjucXF&#10;rcnZJVFW+oe6MZJndHJTi7NcLoWCADDKkEZoChnayGytxq0mu93qyGXyTd4Wo85Ik7TNyFAYgqiK&#10;WK2yGIYIopmiqqWyxdtUVyGzwzg40N7e7vb47A1FAi3d0WlDUdHmsDjcjrZWr83KNPjq9vZmJl1q&#10;1GWeU41Go8FEoJjS5G+x2jy1GqRAzKGTT9kCXRrLgpG9OL9Qy+crpWolV4EEtZAqUigtNUQDZWhU&#10;+N27j1QqQr5UJCjcqGc725u9XiNOSq3tLkGqNriKpmo9PX2JeNLnd5XLeUnmbRaT3ejAYCibqzUE&#10;LRzJghYmCVoQOL2BtNlBYm0koW8KdJuMLovV43J5SJxxOnxmm7XB1VVNPHpTNBlWAAAQAElEQVR4&#10;p81iFxpSOp0TRTngctuMzqW50Pi9hSZXU29rl1SBMYWhEEZqyISKYypVqyEUZcumc6loXKxp9ZJS&#10;ramKxqyt1zkeSWeLANnOnzt/7dLl7fVls1lXqJTrCg9gHEKFjc0pp50gkGqlEOSraRwWhoc6DUA4&#10;UKgkSWO7d/qbmr7//e+Ojo6aXP4jZ88fOraHIKSNtZW+rk5N5XPZmKpqFz671NzWrEAK8LFEDVlZ&#10;Xfrw/Xc8bi+Y5Strq5OPJxBItVhNc8vzK8HVVDFK6QG93jU4/AyGdxUKbKMC06Q1GGoEmvd3d51s&#10;1Ey5FBTerJssQ5SuU1SsOOWrCobOvuO9g2cMtgF/176hfU+uhJRQFBdFe1vLrlKZs7vcDyeWJx6t&#10;X3rvilxSPNaWpfl1wPG3VpdXl6avXPqoVMul88l7D+8QOnI9Grv6cB3Mo73HD/btbh/dPzy6c2h5&#10;eRH5nDtDD+/cvnnp4tTtG0d2DZ7Yt3N5dvLh+H1ApBanHtdz6b3D/R3NTZCqAMROpRM9vZ3LK/N3&#10;7t6YmBof2zHkcxpr+QRXziCakC1UAargKPvDH/50/MGtbCa0a/fwqdPHvF63z+sDOHDo4ImqoAoa&#10;cuTY0RdefvL06bOffPBJs8/b393+s5/8++L8bDFXNJnstNkuSApJ4iqsGkyO3p7hs+efoHTsm+99&#10;IGjQ/NxiJBiz6JpxyKw1pN//nW/rdcYGLz733FPAAD5+eN+ZY8f2DY6e2Xv8qdPnnzzz9O6x/TRK&#10;BWcnZ29dDa8uOy22Srnxw3//RSyaafCy2eLMF0vBcCSfyYoNDqBoLLh8+tSRiYnpWh3q7G0REUhC&#10;sHi6vLkYmXm4+emHU2/86rbHH1BgYWFxulZPF0vzBw/5zj0x7LDTjZrE14lDB04+9+LzZaEQzibG&#10;p0LZAgGjOgLDvA6b2UDBmrC+Nr+xvdXbt7NSoUeGTx7dd/p3f/v73W09M1MrmYy4uhrXmay5SkmU&#10;JavFTlL0+lb84eOVcDTpNJnGBnrbm5oBpEtclauVfT7P5PTaj3761s07j584f+r44T6WxD/79LPx&#10;B48ufHR5cGDnrl17Gnzd4bV63GDjtVRJnlyKfHbznghrD6YnHzx+9OVvfOX0EycgAr43Pp3MlA0W&#10;N4TATz77BCCOV29c+vTSB8VS8smT+/7gt177b3/wtXYf1tfV+slHH4Nj/Keeemawt+fnP3k7Go80&#10;t7cVSqWe7h6dDjLrIJcRarZj/W2OjfmJY3scz5zRNfsJlmnsHHK1NVMylxYbRb5RZfSs3ekFJZEs&#10;SfmKbDAZKVzbM9Y12I/7W7wXb1ztHRo8cvLEr371i9s3wBi809szeOjAgfXV5a3N5cmZe/Fk0GK3&#10;tHX1dQ3sqovo//PPbxck5L/8979zOGyQVNWx2PBIL4xCdx6OSzK0GUxhFFaoCJIkEzj03Pkze3cO&#10;nTy9n9ZDLEsVisWhgZ5iXvvNO5/JKrRjz56Wzs6tcESGoGgyY3J4H86t3ZvdvL8SvzcfzJbEH//8&#10;1x9euKYRFlLvHZ/f3sjm7S1NZqsdzJVoKAYADdEgHIJ0DAT4p55FTQbGavf+6tefvvn21Tffn9A5&#10;rG39PdMbwR/9+sPlzfDI6A633UbAKs3Q6UIxnIw7mnytXd2+1vYKr924O3Pn/hKKQcVi3mG3KCKU&#10;SRchDYqF471drVYDBMtQaCu7sJx0+Hr3nziz+/BBUeP9rf7+/sFmfzNfqTnMFsCp7t26Xcvnq4XK&#10;vYdzc6uJpWAyUxGi6dzU3ELAG0glkulEKhiMbIUzySJf4KAbj9PL4VKmBjmcfgNr0jG6v/xv//PD&#10;iwsOrx+VILXMIxYzvX8/UPxLT50/v3P3bo5vWEy64cG+/gG3pGiAzyUzpWMnTh0+dlxRFEngqoUC&#10;JKuyyAOg3wzFHz6eX1ndxnEGFPLq+tLizOSj+7f4enZh/hFI4eTMtMtlFyUtmSrXOQTXG2mTIZlJ&#10;rKzlIETcvWdgZX0zGEuW61KgFZgTya2t8H//2/8uQ7y/3XXqqVPbyexvfed7z774RCgy9/M3/tcv&#10;3/g/MFo/ffaozxsA4vXhw8cUxjjtjtHRXTt2HAF8EhBZmmJLpbIkKQiBF6rFaDINnFQYBk6GGIlE&#10;t7ejZrNNU9V4PJ7L5ZYWFxPJpCRJ5VpNQWGK0VUFDuy0p6/H6fYCmri2vHLr9rXbd24KXEMSBIPB&#10;kC+WBUGqNXhJUmjGKMiQKEEwQoAP1TqvIZjdagGjyA/Oo0myWCzEwf1VmROkOifodCxJknWuDkEQ&#10;iRMoBOM4qcDY6lYomkihKIEBzQWjGoJC4KckBQYlJ8mglFECR1CEojEVUhg9ky+W6qLE6o1AY9E4&#10;RuLoyuqypCiipgAuC5bXqPMYSpA6A4wTBMlSgNEoMsfzqipXq+Vqo2KymwWB0+l0Br2JohiMYEjG&#10;gJIkeBxYqgxrYIWyrOAoxtWr5VIBWHKypnAiB76nSZyr1Y8dPnLi+NHNtdVKuVat1Lc3I4uLaxsb&#10;65lsolor6nQUQH6vw+4wWzEEA0sqAjVS5Qic0dE6igD3IJ599tldO0YFjodhRNM08DgCJ1iGoWiq&#10;XquFw2Hq/32Vy8VqDRDpEgzDTqezwQkmkxVBMJ7ncRyFURTBUFGWUZzI58q8gO7ceZIi3YtLQU5Q&#10;MIKoNeqKrHH1hklvAKkplgpun7O7ywfBVZMBwgkZISlCb1zfWq9VSvVKw+NpAreCEAJUhaRoA0Nj&#10;pQqnahpYxtDokKiA8FTTqVg8Es6m4tVCcnHqERDhfX199To3t7CyvLy+uR1pbu+IpzJbaxmH2aJj&#10;aT1Lmy16q900tzTt9oCAQGDHLpt1x+hYKlnKZWrBjXAsmlheW5t4PHP/4cb6xmY4vB2Pr4/t6m9q&#10;NdbqJR2LI6p08thBo87AGk1Xbz+oiVoomuUErVrhQfIaVa5SqcXiaafTo6lab3fX2NjY0OAIgRHF&#10;bFmUFXBzUMY83yiV8idPn0YwEBlBhSAZvFRNRXADAG6KQCAYVmQchlAEQnENBFgWQZzxagW8SmCc&#10;c3yNINC2tpbl1VUUQ/QUrqcJTVOcdmtfT9vlqx9kixFBrsAIMOxhPc1UslmXzcxSSDQajESC2XzR&#10;anf3dA843T6Hy5vLNXbuOdIQtMWF1anJuXg0PTg4Jsva5Ws333rnA05QgNdl93icPn9dECGMrAli&#10;oZgfHh5c29h649fviQrEmmwgTc0AI5tcza2ubCEZS0ZAd4OGETnR4XChOK0z2IKhtCBAigzrGB3o&#10;E6vJ3tneYTYYxHrdYTEjioZBWioRB9oNBmcIbW0+t1/g+O2tjVIpq6qyqil2h1Vv1mkIZDDpQZHn&#10;C7loJAoKm6ZokiTdLpeqKo1GRVGkeDzZ5GvqaG5v8rXeujlOMyZaZ7I6XQ6HrV6vh7aj6VSWq3E6&#10;iiYIQlUgp9Pd0dFbLlU3wUGBww4SkstkAeCYjQZWx2xthjfWI8VCuVZrRMIxGMYwFEdwrFCuixxv&#10;NRrMOgPIYyKT4QSR5zmTSUdSaLlSzOez1VoJsPPFxUXQSYrK53IZTdNkRQ6FE0aTpbOtHSAAQHqr&#10;2QJERr3CCbV6IVusVeubG3GWYdpb2kv5aj5TigTjmozYrQ6wBoPeIogyS5NetxuDqFpJxHBd7nNv&#10;HjIZjaVKMZVLFCrp515+Ml9KUzQyunOAMZK0EbO6WHeT7eDBXTiKvPmrN71uZ19fz/5DB5tamiOR&#10;eHA7NL+4DE6KKILkG3WHy/niyy/1DQyMjA7+8R///pEjh44cO5xIxY1GPYkjnR2Bzu7mO3dvSyIQ&#10;PGPPP//s1as3pmaWduzZe+rJc1aXbX5p9rNrl27fu6GhUjqXuHbt+sZmpLVjSNXo/r5hUH6szhYM&#10;5ksF+Z23r6WS8vDwCYe9+8SJl15/7be/+50/evrZrzQ3D58++ezo6P5YstTaNRKK1ta28pF4aTsI&#10;UqABHI6lMnVOevmlV155+Usb6+FMpso1xNbWVhhGAC/85MKFzcjWwvJCIpX4yte/9lvfee2P/uzP&#10;Xv36VwPN/nK1bLfbu7v6fYH27c2oouLJdK6ru3tsBIBh1W5m9+8Z5qpZh0UP9LPP20yxRk9z646D&#10;h88981yxXid1TO9Az9jYSKNWuvjxB7DCR8KbRr3u8KE9V67exAhqdHjwibMnf/Dtr+/fM3T6+MG2&#10;tjanJ6AoMChLGMW+9o2vHz91EseB3ENf/9KX7ty583d//3devxNCoEBzKwzh2/PLG+ubK2vrDM12&#10;dXY7nG4EQdPJ5GuvfAkUQDKSSEcK4c0SApgeY11f3ejrG0BgdH5+fmFhYXhsB4aiowND4ODx9JGj&#10;LpM5EQlfu/SZgUKDGyuyou07cMjf3Ly+tfkv//bvW1tBq8MZCLSgKKwiajGXt1ms7e3tLU3+RrXm&#10;cdm62gN2C1GvS4zOKCqoBpOagpUK0KcXZmhWT9FYuZJEoDKsVRRJnp9fIRD95lowHFzf3Fq1WC2a&#10;ihoNzlJRIAiqOeDv6u4o5Ys9nb2ggO02byZbDQXTAHOmZiZ1OuZrX/3aN772zQN7D2gaXOMqCK7B&#10;iAZBqkGnc9jcogitrIZ6B/qdLnsimrBbrJlk1u1wOm12l9OyuJL5+S8vb22t+b325597yud0AowO&#10;hUM//unPUByz2HTTM+PNrV6dngJ3TKazBEVurG8pigymxpUr13r6+773g++MjvXcu/v40fjjX/zy&#10;lyJX93ntTz19TpQa9+7cj8dCqiIODw+8/vqXPnj/IwDEC/NLf/an//XgviNdHd7rt67/+je/0Rks&#10;vb39na228yd3fP2Vs34Xur706MC+NrNRHRz0FXNgRsD1UlxHNLY3CgisqKoK7oPh4siO3nKtns5X&#10;Prt8HcVJhiC7W9tFvgGjcDQeIyh6dOcOMPdTqUQkEuru7j527Ng3vvEtVUU7e/s8gSZBkm/dvnv+&#10;yae/+e0v/cuPfxZOJP7rX/z57j17Hjx4vL6+2tnV4Xba29r8VrORa8gECmgPFA3Frl+57vN4FFn+&#10;3d/7Dysrmw/uP+rv7z9+YoCmIaBY+kdGab3hg08/FWV15959H3xyscLLoUzlF+9fuTuzsRLO1WVq&#10;ejV1/eHMw5nl2w+mbz+YeTSznClU792fnJoFqXecOLoXVqAnnjju8ng6O7vv3X+8HU72Du+KJHIN&#10;AQL74mRxbav+6ZUHyULZ6vR+cuEiQHK7zWkwGQu1CmiEQqlsNFrrDUUQVUZHmMyYx+uyWEwMi7Is&#10;C8MQhiEmHf36F148dXh/sVh5NB2aXVpNJbJzM4vpbL5Yrs7OL8/OzkdCwUalfPvWLbvV1hJoYlhG&#10;FEXwrAMHT+w9cBSh2Vy5OrO40tnd19PTZ7M6EBgCL5qBPG5yeq509+5MLJIZGx7hOV6BoJFRSy6T&#10;0FShtcmNjAy2DfV1hDdCm2vh/pGdoizpSSAjKidPHKRZ3fR8tGvgxE9/8VGpxDkcDToT6QAAEABJ&#10;REFUdnBTGCUgGBVFvl4Blie1uZmNhRLbG9upbD2cyEMk2QG6tsP71a+/VuAa3rYOAFKxaDSZbsgI&#10;W6g2KtWSz2b43W8db2uznzx7EDypVq5USmUdSfR1tklckcX4WiXa0e0Mp2PTC6m//oefP5q8msnP&#10;ZTILJMNLcv327ZulUsHjbj52+LkXnv/uoX2v0kRHLq0adX4CM0EqUcmBx9R0NA4wQK9n0rlcMBwp&#10;FEoaj+Aq7nZ5fIFmt8/PGoyypsaTiRu3b0XjCVVDc6VqZ9dAa1tXR+fArj0HOrsH3V6/Kku1SqHB&#10;VWAYBhGnaVaSwQeFpBhwrAajGArYnwrh4JwCIyRBzuUK1XIN1pB0KgPDqNViA7S4VGnwnEyStNlm&#10;Jim8VM7aHRbwm5ygNAQlms6BzzqGITA8m80iGA7jeK1RB09EEBzEnGEYkiYQVCNprPD5vWSa1OEQ&#10;7DAbEUWamp3BaFKBNEkUAZ1VRBlgDkUxCIwgCAbDuAgYmqKCAyOer9a4MmsxC7AsaCKEaDKsiKoi&#10;oZBMIGVVDBczOZHjYRQlCQyBCBiSeU4QBAQjeEUUVJkHzC9fOHTg4Ctf/KLY4KanZnU6U8DTyjAm&#10;AURHqJpMpMdrbu8ItHd1mG1WEB+gWDhJBR8A7cNRjUJVRGqMDnb393YCrgz2JYhACNRJkmRZBsVw&#10;nuMjkYgsK0ajMV8oQJDa4OqNRhVcAMNYJBwtFasIjMqKiGKwhsDg/vlSQYMhwJkq5Ybb1ecPjCmK&#10;TpLRSqUCQSpA8Eq+YQIkMl/Y3AwCzBLVOqXTVKRRk2q8CsYGoaiN/r5Wga/t3bW7zkmsyUowhgon&#10;fPzZZCSVyeSyIJWJdIFibHrWnktlXXajjlCsLLZ7pH9sz/BqOLSwESvUoUyNN9ider1+z86R4QEv&#10;y2AsRcoyb3fr2vsCogpZLQYCVoG3BGhTPJr55MKtSCLvawoMjPQIikAa4ZGd+uEdjief7fc2YbyU&#10;2LW/XxDrxXzWZKSMJlaCtGAsbnTaJA2qFKvlQqW1uwWmEW9zQIKgUCwdjmcanLC6vDwzO/XZZxdi&#10;0UQ2m/d4/YCHZTKJaCzcEDWCMVfqIkHSNE1QFM1QBpbRg/DiKAxrErD3MFRDIFmRePBokgKh5mkG&#10;1xsoUeIJnIBhwmJx6lla4mrlQgaHoPB2xOV1XLr5wZ3xj6xuEmHEcqNcLRfVcmNv37DPYS2XMjQL&#10;d/V24BitKQTDWhAEhEUxWY3RTC6eLpr0Fh1hTOca739y5fLNmxqGBpraUYQEWPnRx+9IWuPA4f1O&#10;r69Uro/u2rGwsTq5srqRqJcadYam9TrjytIarII1q83t3sEd3SipCaLc1BxYX9/IlXOM1YrQNgky&#10;AOKeSWdUCAMpZkjGpGM+r71yxUhRTuAF1msSJOsNxOLsdC6Zp3G92WwDAF3NZ11moyzIoGLq9VIm&#10;G81kMhKn2KxOh8MNBjNGyAimtLQGFFUDeh70ASg6qVLQqiWz0VSr8dFwzGw04iRGsYzZ6dSbbU6n&#10;U5EVHMdJmpIgtMbzN2/fqFQL8WQimQFSQQW8G4bwFl9PuYC2NY/pGBtAHsC9ZFkFIsdscgo8pIFj&#10;fQS0fd3msUmoarawoiykc+FyJVutcMVC1d9kz+aDS8tTG1sLrB7r6PLnMtFCvmi3ectFKZnMhEKh&#10;lbU1BMMonLSZLNVixcBgPr9DhiBJFRLp6Mp6BEMJE1g8jlodVnAgHI6v54tJRRHq9TrYKc+LyyuL&#10;lVLJ7cQlpU4wSKoU03vpKlLk8Xo4u726Pjcw3AaRXLoS87R5aLNBgYiBwZ0juw8wZuvM0poI4/lC&#10;DWxndGRPKp6dGp/YXFqyMARrYLKZqt7oTefSroD95BNPugIBXqicP32Yr6Z72jyvvHhmsL9Fkete&#10;r2drM/qjH/5qZnXb4HI/+dwz/UP9/ibfl7/yaldH0/rKVCQ0++D+J2++/aPZ+Yl0Onnp4mepRBxD&#10;oPmZeafDf/Pe3C/fvPjxh9fe+OmvP37vowe37l3/7Fa9wv38pz++8PG7kc21f/ybvzv/1JOZYuHD&#10;T9771Vs/yxVTTpf5i6+80NbT7mtvTZaK9ydmzj71/PMvvDrQP7Z7/5Fd+w5RRvOufft/+3e+1dPV&#10;EY2Gu7q6WB0biUYPHNi3a2RnPJQtFsRqWfE19YgQbXa2dA/vGZ+e3Qxtnji+79DunuT2XDYT1VQ4&#10;Ei+anR0FGV9PlVWdo31oN240RFOxnWNjqwtLdosZ3J/AUBiBCcyQy9ZICj2wZ+zwjhEzDgnF+PzM&#10;/SNHj/O8uh2JBmNRHUNfv3xpc329r2+AwqmPP/oUINvAcP/uQ3uMTiNp0OtMVobRm/WGgweOHjx8&#10;vH9wsKOzze/ydja122n28NhuI2XlK3AyWMlGGzOzy1Wev3HtbiqW9XuagMbgZNjsAZq1aXCwq5xP&#10;V3LJufH72xtLkXjI4na6WzpKvDo4Ntzb3yNI4g9/9JOPP/44HA2W63mSgiFYxjEM5PGtt98f6O+w&#10;65Hs9opbR5oYSFVlAdE8LU27do9azRCBQRc/G2f0FEGpVrMR9OnFD2YV3o6ijN2pM5rVHSMd6zOb&#10;tz56UI5lCUXy2G08X5+dXyRZ08pi6Mbl8MpKyGS0BLwWiwXbiKz8/T//9c9/8cP1tXmez3/jGy8b&#10;DQSOyQQOm/UMeLc3BXzelmoN+uDCZ6vBoAJDgKh1dQ44HU0Updu376CqQF4f29vXKcoViat0tPj1&#10;LMHS1FZoNV9ODw8DItoLOMLv/f43DIxKQpyZZYvZ3PzUzMO79yVBvXX15szj+9/8xqtPnj/e094O&#10;JLQqK0aaGOrtOnf6tNnGvvPuxz/82W/+01/9D8pke/31r5TzVYbRbYWq16/e+5M/+jOfw6PK8s9+&#10;8oYoqE8/cdJuRqrFleF+Z1uLIxoN1mRQyA2WhuSG1tHs7O0M7Bw1Wm0mQYHqfHV9845RX3HajRvr&#10;BQmmCNp668bj6HaKxXW5ZAYwGb/fv3PPzmI12zvUyugRQRXHdu5VNPa73/8vJlcbOCkVJaVUBFJE&#10;3r1rsK+z4z/9xz/7Pz/+6aHTZ3/we9816JlcIsqVc1w1/+TpI8+d2GXCIb4OiQI0Mjy2vhl66+0L&#10;wa2sJGN+X+vly1edDqfRRBM09Vvf/sFnV+5gFHv/0eT03MKOvftEAO0YPTEbvDkZvnJ/dTlacrS2&#10;e9u7uwcG9EZTNqvNzYXuP1rNlOXVUOrO+CKNI3YrPjMHGiq+tpEqVqFYvnrhxi1fk6+3x3z/wR2K&#10;wFubmT/8/W9nS6WtWFRUMVpvLdZqjI7d3t7IZNIOm7NWqpn0JpvFeubkYbfL2KhVJVlQFaWrO8Do&#10;MItN19HiU/lqi9f2hWdPv/qlY8899xSDUpVMrVYWMEI3t7J+//E0TqDTMxNer9NitwDrF1TyE2eP&#10;drW4J8fHL12+qkhQd99IsaqglGVxbVuGIKfLOtTfeu7Q6O6+1pefOeJzt0bDMYqmNgGG9Nv9TlOb&#10;zxyLrYzt6UayybAkNsZGh6YmZ7gGGOcsJ0p9A/0mi42kjIlU9R//6d/fevvGxOSszWbjuHq5XC6V&#10;SoAPoQRiMJjqNbG1tWfnroOg37t7+wF2k5TW2dmWz+c8Hl+1yj24N41ChnoDLhR5Qdb8QM60dAf8&#10;nTVOGp949OLzTxlZam1lKZ8vCIIk8ZLb6QCFCKjzg0eLVQFp7ewJxzdm5u4mkrFirtKoy9/73T8e&#10;GtzZ3NxuswQufHx7eSVpMASG+vc3t/QC3FFhBIchSBC2VoFnwDgc7ra2dpvVoaqQokIWq01StFK1&#10;ArQvhMAUQ6vgYqBANS1TLDZ4eWJyulzl6pxgNFgZmgWzzeXxSoq8FdwORoLJRDyXzYJ11oD/h+KA&#10;K3MNrlqtVWtlURKqpaKeZSmK9bgDsqTAMOb1t2ZylXAkCSGoKIkEhpp0NFcrsCQW8HpUWREaDV5S&#10;gLxDUUziOb5Ro2maFySg2EiSRjSIwiCGJDAMonQkzlCJVLpaa9AUi8Oox+ES+Mbi6iJBYICx1xp1&#10;QZZrDU7UNIQkQQkSFAOsVhVCMByjSUpo1PO5LAKpGAKVi0UwFWRNERUZwmGCAnsBn1SUolWwFBJH&#10;EERRJFAYiiQiMFwTajAKge8ajerI6NArX3iJq9aBr2k1Wy1GKyisbDZtMukYHW42My1NAQRFdDod&#10;iA9M4ODxtVoDBI3V6YwGnSAAO8G5c3RUEuqsjpEEDjBrcHOCIFBg8DfqyWQil8s5XU4E3AWGC4Vy&#10;sVACP2VYNhIOi6IkSTJFUbKkSooCIWhD4GUV4kQBpLJcqJZywskjzzGMB8MsioZaLBZBABUtgcVw&#10;ElcsQhxXk2Wpp6cLsFjwoyww6qulfCbtdFhOnTr+m3fesjldOr2xWAarbvT02wMtbhSDQW3KssZQ&#10;ukq+pgiKwFWHh7pJBl/aWLk/Mb66uSXDxOp2fDOUTCZLyVRxazuKYTCOoEA8cKLKGliKRnACymQS&#10;GKycPHpoamIanFFgBKMiGEnTiiK7m/xGi8HlsRhMWIPPsTpUgbmNzSWWQXFYVbg6BX4fwTeCMWDq&#10;awgcaGsBiQOd2OT3aoqKaIjHFwj4W+ORKHjY2NAYQB8CpVEIf3T/8ebmdq1SCEW3zHYvTBhgjFI1&#10;GKQfgiAYRhUFkRVNklRVVWBE0zRZ0xREU1FA5CUJ1AwKaZIskiSOYlg6mWttaadpXbFQABekk/Ed&#10;O0dNZsPy6rQKcZVqhmsUGVLr7Wjdu+sAhtDTM3Nrm2tLy3OPpx6AOBRKpUg0ClIM4rO5vdXS2tPZ&#10;PdBoiG6XN5uvpvOl1q4Og4m1mJnXXn3mxOl9u3YPKip36dLFxfmlarmWz1cgmKrVhc5u4Pl6zBYz&#10;jsISz0WC0WyqsAFea6utzT6HndlaD+lNDGugGwInKOjSWlhSNAhCKIZp8BWeKzdqwK4TYUjWszqT&#10;3lCsVlASD4fCLqc7ky6k4hlwscgLLodFlhrhaFQQhOaWpr17do2NDNtsFq/PzUt8OBwEPF4UZRDG&#10;WqXucbkbtUpbk5cm4XB022w2JuKJWq2Ry5ZoWq/T6zu6uiRV4gS+qblpcHCQYpmV5cWtrQ3WAIz8&#10;fDKVh2DcoDfBEAFpRCSUi4bz0e2UKkHY57XEJ9NZnNSTlAFGIElSEFhze1ygK5OpLMuSzQGLgaZR&#10;BLEYTe3t7YimYjhisRkcTks2HZufnUEwjNXrAcSVqjUcJ2RB3NhY3djIgHi6ndbDh3bodRQvN/zN&#10;LKEjAdXr7292OG0MTTIUARC0s6ejwdfrfJ3jeY7jY4mEzqgrFYo0iTAsCQJVq+SSqRgn1VVMQUkU&#10;QiCjSb+1tRUJx0AQgCxh9Uad3nH06Lk9B46abWBENDOUQZLRY8dPA4iAVC2yFbx788alz96fuHMd&#10;IExLU0siEZ2dnrp1/ebZk2dLhTzPVQMBX5Pf3dLs6ettpxkil0+JIAGaOjO38Lf/4+8BJEKXan0A&#10;ABAASURBVL/yyoujI2CijeezIa+D6Wh1dLb7evs6TBbj6tpiJBrc2Fx9PHE3El598423Lly6e+fh&#10;dLVal3hlYz14/ebdC5evJZLZWCy2vbGeS8UxSLtz/ebpkyfMNgOjJ2gWTWfi129dDYe3fvnLn4Pt&#10;/9Ef/n6zzy2UcvdvXpmbeXz4yL7nX3jCaTca9ER3e2D/7h2qIly9fOXxo0fxaEynY1WICIWTwJeL&#10;J9Mmo5WkmNmFFXDGu3/P7s3l+XI2ubK4cOnSlQtXrv/8zfeyhVokmQwnYsFwBKTp6IkzrZ39sUxR&#10;Z3Ga7G5RQXPFep2DMvn64eOnR3btAhq+WK5Xqrw34AWvpZXVuYVFhCRImh4cHT11/nygOeBw2Biw&#10;E4q22RwwQkoKtGvPAYrVYygBaH1TUzMMwx6f79z5M93d3dtbYYBkDIHzpSqNUTary6SzgeI0mu3r&#10;60Gj0fT6l7508uiR55582h/wGowMULZ371yenrxz7/bl5eVpDIeS+QREwBoMAQoRCPh7utvOnT78&#10;e7/7TaFe0mSut7dFVqpOh16R+XK5ikCo02zcv2sYkQRYlu1Wq6YouVxteXm5lMsaWQL0sMtB4ahm&#10;0pmsJketIFh05oCrCbSwz+3xud04imUSmYDbdfTQ2BdfPqc2cg6TLhTaIklyaHBYp4PqVaWttWdr&#10;ayMaCx47uf/Y8UNgMn78/ltrC5OQWP3ya1/40//8H/fuGkNQVZUFAOBgcrF6dno+fuTU2f1Hjldq&#10;9Z3Dw5l4HGCO19/S3ulL5eozqyvvfTpdbtR6+vvn5hasdmcsmfrxT3/OcVxne9vZcyeW5qeePnvi&#10;1JGDY30DyUhi9849Iq8kYskzZ8587WtfKeTTBw/sNFl0CApNPZ6QeCG4uWW3mUeGBmuNGi9ypXp1&#10;fHLC6XR+/3vf6Wht+51vfvHhvYlLF6489dQz6UQhEipcv3rV5bBbzOYJwGEqDZPVzYnYylomEuNo&#10;zL4+H+ereD7R2F4rzzyOAPA3WfX79vQ2+Ux2m+nll8/094/cexAFeU8litlkBFHldCIJevbKpYsC&#10;V+9sb87m4sHg+g9//MNIJAyAEcz9qakZh91qMjAPH96HYHV4eNjpdP/yV2//3x/+VFHVP/6DPzp2&#10;5FDA48ylGhc/+cht04/1d+wY6LCYjLwsbGxtzs1tPn40A4otlYoDquP3ep88dxbsVxb5XE7hONnu&#10;cscScUmUhgbGWluAxd/h91rOPfvMzj1HVjYiE9MrLS2Bvv4uvR6PxXOJdFlDKDBPWwLuRq363NPn&#10;h0bG4uliOJ4qN6AKJz+YWHN63WefOKszMF1dHXt376mUa/FkamUzGEtmrl6/DbB3fGIGxcC84Cce&#10;TXz48Z1ksuByO5oDHpHn3n1n3OP2nD29b2FuxWwiE7HI1cufFvKxWHBxY/UxwL3x8QeNWo1E0McP&#10;78VDW4DA7D94oFSpHTx81GK3hiMx0LOb4YTd6TBZTJosTz2aun37NqDDEGVejeSnVrfuTmykcnkc&#10;I+uNmsFgymZri4sbYOZubq6vrK/q9Xq7yWRkGJ2OyRfzSC6bowncajUrkDI1PV+oye7Wvj3HnjRY&#10;AtFYXuDElpam55473dnZ6W1yq4iqKYDJKQSJNDf7PB47gkCboVShLADYLRaSzz595Pd+8PVIMOr3&#10;tpEInI6lzp569fixl7/2+u+MDIzpaL3f16VC7mBMdXgGzj7xUnd7+0svPfkf/vD7I7t2mGyepZVQ&#10;Pt8wm5vu34+YDF1HDh8rVdN3Ht5MpNJ2U+tXX/mD7/zWX1RL+NYG8EuoffsPnjx7rlSuzM8tjj94&#10;RJI0xNBVscHzNUgRu9o7VhZXbt++WypWThw9eer4aYfLXm4AfK4VSuWGIKI4rjMaaJaxOuylakWU&#10;ZV4UVAgpVyuSooI/AVU32+279h05ceb80TOnHF4nDrakqYLEozjWUETQpdV6Q28y6vUsQ2FGg04U&#10;OElQi6V6pV5rbW0pF/kCeJcamgrDiMQ18jaWMGBoT3srBkGVbBaHUAYIHUVFIBWGVJogwf8DlgEY&#10;J6oRBILpCYzGFJZBgUyKgEaSAAU0whoUcDn5amVmeQEhUByFIQmQcJUXJcpo1HCKMpg1ggLki8Ap&#10;QRIJAkMUpZTNmBnaYTTJ1Vq9UEYhjKD0BEXKCqDCArinJkOYiqAiZNWD0jKDbxr1EoorgiqhGFKv&#10;5BCZD3jcr7z8RdDeuVyOq/G1ag10XTwR0SABhgUDC9avAeqqKpAoyhhGgsDWBR5DCRgiCJwWJAUl&#10;sCeefkJSRV7iNVgFHyBY1ev1MALWqGYyuVQq29c3YLc5eV6oVuv5XKlUrGVyJVnVEok0hqEoCmkI&#10;rIJUIYQsyxRDg9gVi8VAIAAeLVclVGFOHHlpbMeZXE6oN8TBkU53s56DxN0HD5isEEii1eLgG1A5&#10;D5bweWw3N8JHjx5HMfrOw/s6s34ruL2ysrYVjFcblc5ua1MzjRKw2WLWFL5azEKSOtI31N/Te39i&#10;/MHstIDhKNArtA4n6SZ/h80ETE3h5u35K9cX4rEs8ERJWtfc0gIotclk6e72G3T08cP7ttfBaF5V&#10;VITUEygF22zWR+OTgsT7m3wSz+kZVkcb6nXOarXyjSqiciyuGkmSwelcWarxCEMYjQYzwuAWj53A&#10;EK5c1aM4qeH1SiMeiw30dI/29wkVDlPJagEkSamXhWKu0triZWm8patfgSmWog00eOkQGEcQAtVA&#10;mkEGCBTFAGUXRAWkR5NhREZxDaVwmqEZVNFUWayVK4FAy/pmRKc36Qwml8sJzHiABiurC41KCZQ4&#10;haE+i7nDZTHr6MdzS+mGmqkLnKI9nn5cKCYvXv+gKuXTmYjBwOTymVKp3tzSE00UBUmEUMQXaGpu&#10;bstXM6JWdDih2Zmrocj8zt0DECR7HHYjTvhs3ssX79+/M2sxAhD2UThbyBYFEShA0DqW7e261kDs&#10;els5k7PoGZ0BAqtGcXV9PRIMBiEICgWjVZ5LF2NVIYOTAkGINqseDGeGIQulst5ogjGKZU0GvcVi&#10;dtcaImhjk97gsll1DOVwO8wOG4ngqAo16oVEantpeQaC5WqlrteZIZVKxvMMo4dVxWag7TbD0sZi&#10;RSxPLz5O5eItre2CqCkqbrEB754F9xseG7a7vVVO6unp6e5q4rkyoiGyipntnmyx3t7RZzY6VlZD&#10;EEyePvUkyF1vZ6+O1jlcZrPdsbIVu31viWEMMIxUwKzgqpokBZyAIRNmvQ6kzGvzuxw2n9fN1SRY&#10;wXPZrMDxdrPVYrT0DY+yVmuFqyA4wlK6xfm4CiO0DmrvtupMcLVRwBmMBLOCpMvVOifwhXIhmQjC&#10;Cu/z2uqVarFUwQ0mhGLB8iicMTmMCioa9biOISRZyufzkMgd3bMLB8wpmVUktVCoJFOlRhXqbtk5&#10;3LWvkKqmEoUP3vsMHDQxrO3m7fvLC4uQCnt9zTqD5eTxY267ZW5mBlRgNL6RzYdbfc77N661eL2t&#10;3ia5wldz1bHBHXNzSyabU8Owrp6e02eO45i2srposuufePZ8e3vzk+dPX/r4vXhwA/DssZGBgEuH&#10;qCUck/oHusPB+M3bU6O7ep5+4eBXvnG+vdPc3W406KG9B0z7DzRZTAYA/4+nZu9PzrT09v/412+s&#10;BUNbW8nN9XRoO7E8+/jR/Zsvf+H50+dO7N69c+cuYP2aThw7cuzQQVAcd698ujJxa3niUsCsVhIb&#10;xdTW1PglCqvZ9Yjbzu4a7lqeGS8m0od3H2hpaiqUShBJJvOFcrWQz8e2NxazmQRK4L6AP7yyMNrV&#10;8fjBxMryVomHBYg+dPz4teuXlqcf7ezr6A541xcWagVu34FTJ598ydM1KGBm2tLyzCvfGth5xNrU&#10;tO/UqVA6q1KGikaHi+LbF299dPU2MNRMdltrazOYsDsOHG/qGrx//x6ghoVy8cD+Iy0tnTynqhIo&#10;cKcmaB+99/6j8XFeFGr10jtvvfFP//D/fPzhRy++8oqGIb/41a8+++yz9957/1/+5V+AihgYG9mx&#10;Z+/XvvmNV197CYWlxNbm2szj+ObyzMStu7cuPnxweX15opgLIogM6jqZToChzCByNhHMpKKnTx8a&#10;6HQFrOiBnT1ffeVZqZ793m9/+Q9+8Dt//Eff3717B4UTrV5vdDMYz5STBU5WECDWLAxdzZYwDfX7&#10;bQN9xN59zRgEHdl/cmUuTiD6rhZXNr7UHnA7zS4KcYe3SmM7hg4eH6rxodWVG8f2dbd7DbtG+hOx&#10;ULYYffXLT+w/ckyBiWpNiscyWyvbxUwJwEckpDltdDoe+uE//4ssyE88dWZ0bLBSqyqKkskkfD6P&#10;1+cAdfv2hxccLmchF95emxEEaW5+ubd/xOiwrISz/h53NF1aWd+qy0qgpf3w4XMsbb13bxxQERpH&#10;HRZzMZPr7+xr8zVZGKOm4A63zxvw54pZUGgLC3NrKwvf+Obr3//+t4bG+gHvz2byT509e3j/7t/6&#10;xms+n5VEpa21xYX5xwJf6+3q7OvqAUMznyvs23Pw1S++fGBPNzjKAYbOo+nNZJ6aWqk5fWOvf/U/&#10;ZlKGyAZioTr1WPPCZP3jd5Nm0pEMQQaDQVaEZDxWLZcLucz8/Fw2mTEbIJZVjxxpOXNqj9tuTCXS&#10;ly5cPrB776svvHD/7r2B/v79+3d2dfpjsbVSNpyPhc4fPhBeXwUDiMQpvcGy/+CRb3/nB5BKpeL5&#10;jz78+Je/+jlDMl9+7Ut/8ievNjXpZ2fGYUg8uG/4O99+vanVA0hFuQzF4pHXXn3aadPNTUW219c8&#10;DudQd8e+sf5dwx6rCQCWffe+3bKm3Lt5P7QeHhvqpygtl06srizv2bmr2esslzIkATkcOrOVhmCo&#10;3uD8bltPZ3M5l97e2NwKRt/76O7QSK/Xp0+kcrIG/euPL2QK5Vdff91qsyUiqWqpDsHE5GwUJ+kX&#10;nn/J725ZWgzGUuVUtrj3wP7nXzg6urM7FNqenZp9+YUvOlxwqVQp51NmGsIVDtcgi0O3c0+/wwEf&#10;OzLkdtofPnwEfo4R2nNPHDu8b2Sgr8Nssx46dvrO/ceKBsMEoWCmR8vBsgypBA7ybrOYTAxVyBZo&#10;U+D649WFrWwdghIlaHpx/fr99Qt3Zu8tbCyFqv42X1dP87GDBw20sa25OxrJ7jlwdHkzjDQ4yWx1&#10;plPZdDrDS/DA8J6RnfscTm88kWg0GhzPZ7P5UDC4a9euzq621mYPzwkUgQG6Egpvzy/MFCvlSCyV&#10;ypQEQejv7xsdHb1x826DU/PFqiLKO0eBhWPOJPPR4EYmGYxHwg/uj6+tRwoF4fHk0uWL165fvVwq&#10;ZLY2l81G/QsvvPC97/8A9AlX1x6Nb8zPR8LBSCYRd9kCRw8/+dzTXzt29MW9u04PD+5jWcvs7OK9&#10;+/cdTsfhw4cRFGFZ5tNPL2xFQhAB6xi4t8OPIRBN0z5vAGztn//5f0ej0R27d4KTBBQMlUwG/BVE&#10;5U52AAAQAElEQVQo6XqNA+MckBK9XgfGlQpDJE3Fk8lsNpvOZRk929c3CAYzTrI6gwlCEHAu32hU&#10;Nzc3wSLBfgmCoFimXq81uBqEIhCkwiiOkNTa9rYgq1vh+OOZeXC43+BFcGdJklVZMhkNLU0Bi0Hf&#10;qFXy2TSsKXqKNrA6URRhFKuKYkXgJEURRVmRJB1J0DhitegJAgMLFnhFzxgNjK6lyZ9LJleWFoFg&#10;AHfm6jVNkRt1XlEgGUIhHEcIUlYhTYXBy2wxgZtnsikcRQw03ahUq4WykTEAHikpKq+oKkYgGA4k&#10;uCAoCITJvIDIiiZKIt+QBR5SZAzSFEkgUQ3SpOeffVrguHw2i+N4rV7LZrPlcjkc3gZ8z+1yYjhO&#10;EARJ0pVKLZ3KgbhkcwXwBJAIEsclnhNF/rnnniEoXIVVkiR5nkMQFPyOqiqSINTrDXC39vZ2i9UG&#10;vlFkBeSO40RZhfxNzeC3ZVkSRXBuBmMoVqk1FFklCAJFMZZhGw1BrzdCGoKieKnQoEm73dKxZ885&#10;DdJNTy0YjZ/zOG9zM9CZZqOV59RqSTQbHQ6rs7W5BRyPMox+fW3b4fVwspBIpQDpM5lMTodlYKBJ&#10;EgqKxG2urREIBNIxPDCUTuUfT81pKLnr8FFO0XR629ZmDEaobKG8thGMxjKyRnZ0dogSlCsUBVmm&#10;ddTm1mosHjIyZJPXZbGYFEjZe2gnY8C8Pnu5kgdN5G9t5UWhWCmCmcFXBb6hJhMlt8NrNZsRFGJp&#10;yu90+hzuWDz1aDoIQmc26uPJ2NzibL1cANarjmQ0RdGbjEaLpVAoFQu1VCa/HQpzdcnIgDrC+nq6&#10;crmCy99qtwdkBUw9BMcxBENBxHAMABcFIonAsKaosiSBW+EYRmMUDCoaQSn8c2sWwzGSwuuNKgCE&#10;17/y9YOHTro8zQA9YBjjGw1V4Af7Btub20iMAt2SLRRu332QLVdypYrBYMJxXOBrxXwaGGWJaERR&#10;ufX12VIhq9MxgCW7nQFRUsPRkKKojUa9ubmlra2lVs3bHEzfQBtJwcNDvcODAziMJKIJWUYcbn8k&#10;HL1769HMzEw8HkUxxGDUUSyN45DL5W1UarUSEJwQgkOegIsgSZfHUG2Adq+AfZaqtXqjimgqjMAI&#10;gosChGNUoyHVuEa9zoGvQZfl82UIgZtamiORUKFYiEZjIAYaSmAEtR2MJlIZUJCMnsZwuFjMWK0m&#10;WNU0EDJVAWmzmAw7x4bv3L1ld/tNTjdM4F193U3NfiDFEBzT641bwe3egaEdu/a1d/aoChyLpvK5&#10;jM9lq9cqOlZfrUsGi7Nc5z1NTTarY21tfXrysU7Pfr44jmP0zPJaqFIpAVVUKlZQnAByIputWK2G&#10;sdFBEGGuUT64f6/FZJR4AVwA5EcomBR5qVQEwS6EguF4Il1tCJFEprWto7mt6cDh3pHRvmdeOHLg&#10;yE6MggRYFDRRgSRg1oDRnsvVGYa0WM0GlqmVQd6znCgQNKXTsXxdAI0mS3K9XvN5XC6bVVVVkGig&#10;YRp1AQBLrlBIJNMkwRpNdkXBKNTQ2tTjtLqr5dq+3Yd1rOnNX79lNpspigK2+vLa+v/83//nX//1&#10;X+u12pkzp77+ja+ee/IcSJPf5+Gr1XvXrxOa0tvS/PjGrd62jq+99hVNhgEgr68DCy1A4Iwoyuee&#10;On3g4M6dYyO1UhHWhAd3r6wsTh49fIBlDaIEYwRTF2RPU9Pu/UOkwcDJYm9f53PPnt21a+DgQd/h&#10;Y/ueevZsuZy6duXB8mqmtdW/tDxdrTc8btPe/T1PPb3XakEANj16cEsSqhokUTriyJFDT507hWry&#10;/NTE2tIiQCUCQ/0uJ2jGXcO9Roo4emC33chEt1YXpx79+7/9U62c1URuanIcQ0DhaYeOHjlweL+v&#10;2QNj8rlzpwI+V1ur9/b1K263s1Aoujz+P/7Pfz40vMPtBajQ3N3TWiwk/+q//sn//Pu/KxWKPX0j&#10;pbJ04+64weo9eORMjdMSiVK5ylWr1R/96EeSigaTRW/bYKEOzS1H2rqGIvGE1+teXluoA7AlmXv3&#10;Hx08cLiQy0Ey5HEHmgMddmtTMJgHlV7KcSaDlaDZfD7P1WvJaCS6uWlimXfeeuO9d9/du3evx+89&#10;debsf/uvf/H7v/cferp7bBarLPITk/cXFx9PPbwxPX5naX7m8aOHiUS0VK9WOK4sSOvh6P3x+Wzp&#10;c6ZYKmTcVnb3sf0IkHflVDkXyUQ2f/Zv/3z/xrU712+Ui7VH41OLi4sGPS1xlWI+7XAbrS49r9bd&#10;XtZkZGEZAu1p0Jt27x7r6+x8+tyTqKrLpdRcRuN42O4IbGxl1jbzmmKPR2sz0xMmAwyMkqaAE0Og&#10;yUeT0e2kz9t65caq3mRq7eznBOzBxFSNq7MsFQxuJhKJ0VFjrVzyOOyQgvzlX/73O3duPPX0mSee&#10;PBWNbZC4WsxnEqnMxOTSZqgmQVqpmHJYWRzVGrU6S9P9PUPNLd39w3uCkfi98cdHTpyQIHji8XxH&#10;Z38ilfuDP/rj1fX1fQf2W+22FcA6l5fn5hbe++DDak3Y3N6y2u0GkwlM0s+uXB4fH0dQ2Ga1pbM5&#10;AOU3btyulssWk+HcyZN/99//urW5eXNzM5aI7t+7s1Ev7Nk9EouHbt+4Dk6fnnv2CRjR3F6f2eLe&#10;sfekzdHxwYUbE5Nr3/nOfzIZWxm9v7N7r6TaOLB02dUccE8+TqYzULlE0oQ7mSqOje5KJLImE9Xa&#10;2a1heD4PsKLc7Lc+df6oItdpmhQEYXlxKZtKgGBOPHoEXBhJ4UCmnnv23Ne++iWL2by5HfrFr966&#10;cetec2vnzOwmo7eGY7m/+ut/+/TTT3mef/XVV0+dOYcS+M9/8s6lCx/KsvDqq1/as7td5Lmf/Pjf&#10;du0Z2X+gdXpyCtw8tB0cHRp86vypIwd2A7nS09vW2uKvlsqTExNtLU0MgS7MTiytrCwtLQC0p0m4&#10;KWDX6wiXw+K06owskU7HHo4/lCSJ0hsQQqfBEC8KnZ1dkqRYLYaBPltvT8eD23dK2ZxQLdSL2Wav&#10;o81P6Vj6vfffA9OkvSWg12F6A33//t2Ln93M5bOyItY54dHE9JHDxwDiAfVy/uze0yeOPPfMMUBU&#10;FBihWH2lVr9x576gQDIK6y2mTCoZj4YAESjW5dvjcwNj+whS/6vfXMJ1JrPTx0my1W5RJK5cKPZ2&#10;tt+6cXN1feu5l75osBh0BsxmZMHxI8rQ4He3E2XCTGarwgef3YRJkwrTsXj6g48WlpdXjUYz4u8a&#10;gkn9sdPnTp5+IlvkGpyCwPTCzGwpF6tUEgqmGayWs2efrBXLFj090Nva1uwy6FgcglEYllS5WCtV&#10;alUAwfv27xkaHXs0tZnISBeu3nn4eLohi+VKYXz85tL83eWF6wE/3WikJKmSjG3ztaKFpquFUrlU&#10;Bfy1mkv+y//6hz/64x/8/I0f79u3Z3ltdcfO/V/64lfVGuc1OIdb9j978hs45n73vasLC9sBf8eJ&#10;Y6d3ju6UGvztazcaDQHEVM/oBgcHmlpacBzF5VpobcrAkID8FYsF4Hfu3LXrzp07b7/1tiiK58+f&#10;O3H0uI6hKqVyOgm8gEyjVqNwAsMwGIZlReF4HicIQDVaWltRDKUZulaulMtVFUYwkpIkFVwPmAqi&#10;KOC3JFEC90QwQlZVlGEogzGSTC6srOcrXLpYJVhGRTWL1VKtc6qqSaIKQyggQEtLS3MzjwvFLGBK&#10;Bp1e5iQEwXCazXIceEMEatSxOhZDYUVvYCEI2t4OqZLms3kpFWVxPJOIRGNBg5HRREEGJFRVGqC4&#10;OAFHGYrUIRilIriioQzJWIxWUZSL5UK1WpZkoVYtV4olGCIMRuvnJKZeLXA8bbbrrR6d0eny+UmS&#10;dhksHpONJilNUzVF5Wt1mBNxSWtU60899ZTD4YhEIhhG8pwYDkX5z3VdFvBInU6HkYTZZAFsA7w5&#10;QapzUiyexVBKVRBVVVkdKSm1p5893d7WCmYM2BSIMPhFgiDAZ1GUSuVyLBbDMdxut4NvFFnJF/Ig&#10;FyiBiaKIohgYPADRAIJYzBYER8GXkiQjKAqyJkkS/3kcVJfbBYiR0WjEIFLg0I5OIEF7m1u6sqlS&#10;KBSZm57r6+4pF+o2k39kaG+tJpCU7sjBo2JdWl8L5grlpYWFYChYrJRxirSa9YrEy3wdkHVglnQ0&#10;Bw7v3dHkdYH2DkeT2TKvM7viqfx2MLG5EZN4BLxTiRzNMhABKxr8eGYjlhKsTpfJylrtNEGrNivp&#10;teltenZxZfWtD+97281NHaaDB4f8Psd2IpxrVFCaxGCcIlgja60UOUjGHt+flnkoFCkxOr3TaMvG&#10;Y5vh5aGdHqfXsrg4D3hiZ1OTz+EwsiTFkpwsROJbCA7TjHl+aasqyBSr7+xq9/ucAa8xk4tIkK53&#10;8LAo4zrKpGNMGihoFEUojFN4WQMXo6rC8UIVhlQcTCQFJE2lCJImSBTWNERFMKQh8KIstbW10ThN&#10;IPqu9mG7o81q9iRCcYveUq3xtMEqSiiE6/OiSjgs/rZmVRYwBTJRRG+Lpz3gIWCmv2sgGdvM54KF&#10;QmR4qFfipfbWDgTcHUXACHzhueeBXImGEtU67/YGwCsaC5dKuY3tdRjBTGab3W6mKQIlcJOFDbQE&#10;vH7fiy++rNPrSVp5+dVzBK01t3s7e5sAJRIUIJyyGEZ5PQGDwQBWDthbtdygYUqHGrkKTKA2RLP2&#10;9+xPJ4sACWo1TpFVh8uLkYSKKYVKRmeicVCghCmVrkEIU+U0iGAVhJYRLJHKEBTutBspCna5jA4r&#10;hWr1aCjW29e9urZYKpcR3BhNVh3+gNlpRQnN47V4fZZyvViqCbUGHAylb9wcTyQLigz3dQ20t7a1&#10;NvkHerrLJU7PWjWUrHMcTkL79g4PDXagiBSKR3PVMm2kaRYyGYndO/vNFjNJ0K0BL01BLq8jmUvM&#10;zqWBDgx4ralkSJBlWUGzudrgwJjf7x8bHjGa7NFkLVsqgOI0GV0ISjfEisGCNqScqFaq9Wo0kyzx&#10;ddLAaIhcKqeLxbzfb8NwVK/TKeB3INxkNgAjn0Y0liR7enqr1bokSwSKeu0eq8kW8ARo1ijD+u1U&#10;eWFthYcA2CGQhiUSqVKxmsuVx+8/BlgU3g5XKrWVheWrVy7eunGltbkpGtrO5zOtHe1Vjkvlsyab&#10;ToGkTKqi14NFksVSUebrF959a/ruTStNXHn/Q60hMDhZL1YLxfxv3vi1w9payvEmlpX5qt/lXllc&#10;Igk44DVf/vhXH737a7un6/TT38R1vkJN3o7GYILO1eB8Gbl35zFYFTA1MYIJxnN3Hj4M+A3/9b++&#10;/Ld//dXjR0fb/Ow3Xj36wjOHjx7dAaTjt7/zjW9+67WvfemVZHDDSGNHjx4iSDQR2oxtrvZ2doCV&#10;nzn/rISyVZGkdV5Fxiysfnt548L7H8aC4dvXr9VLoH7Tre0eitLu3Loii7V6NV8s5wLt3hPnjjsC&#10;jpGdA6hbWAAAEABJREFUA7tGOjpanZRR72zv8nS0x9JJMP672gPBrRWBL3/x5eeHhgcbXPHp557a&#10;DsbHH824XP7Dp07dvHkTSMTPLnySjoSsOA7XhaZA947dx6bm1zgFI3Hz1mo0Hk1MTj5qavZbzEaR&#10;4xLRpCwqu3fsSScyv/jpL7kq6HGLy9H67LOv5Uv8ngPHGnVucX6hkM3BsjTU19Pf1arUSsCu3n/o&#10;wHd/8HuvvPJ6f88gqmLBpdWVycdXP/7gysX3L196e3nxQSq+roFbqwBSTHWZWo83bj+Oz29IZl/A&#10;HXAYbQ6X26nKgphKSHUAMrIsNpLRUDGVIhH6wkfXfvmLj3/1q48RGC8U0h6v+YuvP+3y6e0eauf+&#10;zh37e3R6FEYghKCb2wZGBo6Ht0vvv/tpIVd/+snfeuaZHzCGgY7B8wbnLof3gMU+9OmHN9fmt/Ox&#10;7V/88P3rVyc++PRuTWRE1fxwcnVsLHDj9kPK6KONrmdeftnf2gRTSlVscGJjZGTM42lqbu3mZS2b&#10;h27duHb1yienT+8NNJk1raHXkQQOURSkN0CcIN68fQuwTLuJIOQqB65uCPPjs599cFFoyIODIw8e&#10;Pkyn035/0937j2qS1LtjbGjn7uEjR1r6ukOZ+DMvv+hq8kgadOv+3anZ+eXVtUgsdfbJZ/7l335M&#10;0sz+PfvHdozt2bMHtAOC4Usrq3MzM7FwVIeZHebAzHLE5nNdvnlxZWXa6zdZLPi77/50c2Oho7tt&#10;ZW11YXlhO7x149rNUDAMEA+n8HQu/cxLL0TyRXd3/4FTT/SOHYbpJlY31t/3CksexLHReJKgKQ9B&#10;mfqHRgdHDyZzWK5I8hL+1S8ft5r44NY9r8/aOzR4YP9BANFut8/p8jMGx7/+5A2IxDEdTuvIdDrZ&#10;4Or5fG47EpEhgEVOo5n59PKcydbWP9DpcPmuXL39j//8o4czS0Nju779rZcdZtObb177t3/9pdXk&#10;OHb4mMNhszlMLZ2tAyODG6vrxVz+waPxcrXU0+s26EQCEmKh9YDfjcLq3du3X37hxaNHdrucaJUv&#10;b4bSLq8hHlk5dfTIM+fODPV09nQ0ESRWqkOU2XL34czVG48FGVpaCAoNFYx4j93wF//xuzqoEVpe&#10;c5lth/YO2FhhpNn28pkjg10d+Wyd0aE79/R4XbRQy4S2UzgK5dJ5g0Enw0g0ngEY+OjBwwf3x/2+&#10;lrm55V+9eeP6zYes3nf12vzPfjmRr4qE0XDx+h1vU6vOYLtyffzWg4UL16fCqYY70Lu8Efc3BeaX&#10;1/r6eiLhzft3bq6vrPe0eVqaAuHg1vbGnN1IP/vkU22+zsHO/oDLz1U4gkQkCAqnhd98vJltGB6t&#10;pcoasRmPtLRAYqPa6vWC2qBDkdiD+w+BjgoGgyaTlatXcRQR6w1IUc1GS1t7typpmipvrC44bAYE&#10;kzmuJgu81WQB//AimI8ajCIETt2/N76xGeEExWDUdXe16fXGZDqLIWQ2U6xWeIZkZJGHNYmlqXy2&#10;wIuazeERNHhta9vndf/JH3znlS8+Fw5uz80vGPSWTz+5ms2Ue9v7cIWAOHTu8TKNMrvGdq3ML3zy&#10;3kcCJza3dYwODXe2tCxMT83PznZ39+zavRPMORSuSXwhEdrMJOIep3toYHBpaXFra6uto93mdq6s&#10;rV27dh203IG9+48dPgLmJQrDmWQ2lcrW63WCIDAUbWtrBcSxXCpFwpFoNJrPZEEPqBACQ6jRYHY6&#10;3SaTBXyZSaXLxSKMwAiG1WsNERAiggrHYuFQCEGQTLYoioreaDCZjSSBNSrlWrkkijxBkQzNVMsV&#10;SIUhCJIVURYbkKagCJbJ5ascaGeEr9RNDMPguMlkqtQaW9sRCEJMehOmKF6bpZBORsMhHEH5eoNv&#10;cCiEAg4taxCjM+E4qYgqoFgwDJM0heF4tVbOpVOVQsHptBiN+nKp3GjwsqpROlMml80VCqzRhJBM&#10;plDNlWsgWQSBQ6pKoJimaZKiCJKogPkP5IUo7dm1u7e3d35hQafT6fX6WDwGTIL/j4LLqiopcq1R&#10;1xCYYlheki02J04zMAKMfIimaViDyoXSiRNHe3q6srksgiIkSYqiCMMIIOJcg5MkCYFh8GVzS7Mk&#10;isVCvt6oq4rqdDhAuExWM4KhIFyVRo0ThZb2NkDZUQRRFFlVPn8JogBulUmnXR5PpVZjdHqJl7rb&#10;+6t1cvfe87JCwDDKcRxggRiGyoJMEuzWZtTja+7o7no8PX3z1r3NjQiG0jrWFA8nzQZzKZtxWiyV&#10;bHFhaqFSrHvdnlMnj1++fPmzSzdXViMKRDEmJy8R9ZrqcgaqxSpLseHtCODcjXrDbLSiKK5nMFoH&#10;CQofT0Uq1UylmvJ6DT6vOVdIYjRudUOp7LqoZIqFhNfnbPA82CyokFwuVyhVeFG1251Wq4Wl6UQs&#10;N9TTEg9FCILgJREBMgZSC6VSf19Pm8+HKgpfqekZA2g6SYHsNnejyhVz5SZfk8ViUVSF5+Rioer2&#10;NjU49cTZF1DcYjW7FFmTRRFHQUw1HNJwFNZUQZF4SeYQTQVZwFFUVVVIVQjQELBWbzRA8EVFAqkB&#10;0g4EE4QI1pQiICSFYqlaczkcmqLE48l8oSqIsiDJpRqfKxTBYApurAL9uWNkeGRkZGMrXCmJxXxF&#10;U+vh8JLNqosFt2S+zpCUxW4DpLxQyE2M31GVWjQWwUk9SNz4+BxAj3whf/DQXpPVVKjkEEJl9YQg&#10;cG6Pq7u7o7un89atW9PT036/N5kO79w94G92tHd7n3r61LHjA6omRyKR5cUVQOzcTjsIryxrlXKj&#10;VuMxlHA4XDKvIhoWioZRBGdo2maz1co1FCbjydTC0ko0Es9nCwIvAUSyWTybm9HZxfDEzHy2UAw0&#10;t/q9PqPB4LLbTQampd1jteteeP5kMhlv8CLJmq/dGkcJA86YYAJLpSOiWNbrqEa1UiiUY9EUsHDu&#10;33sEllH/3J+G6pzA8Y1qtWIxGqqlKrDlag2uWKpMT8/U6xUwkXRGXb4E8lB12GiaQkBTkwRz5+bd&#10;W9dvN/nsmqZFIqGBAZ2epaKxLcALQZ3XeY7V6w1m82B/n9Nl3b1v9779IxaTMRzc8ns91UpJr2cb&#10;Qh2CZVXTpufmBQmSIVhSZIvFyjB6QLhr9TrocUWRenq79Aa2UqnhOKFj2EwyGQyGHBaHVJej29Vk&#10;PK5nWRjROEFa3Y5uhOOJfJ6TZFZvLld4viazlM5kMHZ1tXtc7hdeeAGFFX/As3fvbllRAJLs2LXr&#10;iXNnW5u9zz73zOiu4aGd/W09zSvrywiCpTMFRm/uHRnpGx2RIHV0x8729vZkIgl64YmnnzJZzA/G&#10;Jz69eAmCsZ/+7MfxRLhSLYNNAUgplIoYCTamVACKQIzf3zs0sOe5Z17s6ulzu1t37D7a0j6Qy9ei&#10;yRxOGQL+dobWnX/yZL4QqfM5gx7pbnPrCA30go4kmjyenq62Jr/boKcDHmclm00nE5lMZmF+URGh&#10;0FaYxMgLn11aWFr76LNrP3vjN4DSvffeu+lk6sknngJT45nnnjebLD5fIJqIZ4v5ianJ9z/68OLF&#10;C6srS3Mzj9PJWCGTLKYSi5PjY0O9Dq9Xw7C+voFde/d+6UuvQorkcTmGB4eaff7zJ0+/+sILmCQy&#10;sPrik2cRvrJ451YxndVkKJcr37p5D4Wwfbv3XPzk4r27D7oHBpbWNk+efapU44LB8PT0LJiAgCC8&#10;9cYbRpbeWt00smaBE3WM7uH98ccPx9/9zZu/+fUbmIZK9cbMw/uZYGSgo+Xrr77c3ew1kejXvvb6&#10;N19/xWzUZdOpiUfjH330wd3bN2/dvHrj+sX1tXlVlT+XdQQ5txp8NDs/s7Q+t7K5tJ4Ao7K7v7O5&#10;wwBjGk6RwImSZYEg4UalCClqtlJDKCPoRLvVMdQ/4vO2rixvLS6VcoWizmSuCNL88pLVaZTVKhBy&#10;wyPdXV2eb37rxd/+zrcESf70U6D3un/rt7/JiVwqU3rwYI7V2ePxAoSysgpGH7z/4D69HuJEYXC4&#10;be+BPVth2ebylSqNtaXQzrHRM6dOqIIUiyWyqSxgMvsOjH7ty+fNRmhtfXp9c+3d99/R02hPG4Np&#10;ajkXunv3s8GB9u9/9xs0pdkdxlIZghGIJMliqd7R1e61G3panXuGu3uam8S6oMmw2eosVytTU4/8&#10;XufDu3fB2XgynpmaWrx9Z/z6hctmq0VnYHLF7JnzZ11um8Vi0uloGEY4ruHxeH0+H+iUu3fvx0Kx&#10;vsHBrVDIand88xu/4/c1ibwQjcZolv3e7/5WNJ7Y2Nps7moDZL2lzWu1GV997WXgNB86duD5F1/Y&#10;tWtvf0/vmVNnPW5PT09PJBQOBbecXk++Ug+09/z2D/4wX+QjicrHH09fvbIGQX6CDJTrSrZQTGcy&#10;tVpjYzt15/7Cnftzs/MrLrsjtLUJXqlEolgqITA2MzMHyM9A/xCA85m52Vgisbq+8cLLL+0/dEBW&#10;1a989cssTfm8TovVLKvQhcu3fIHmUqWmIUi2IF+/s/y//8+vHz967Pf4f+dbr+zePXLz5oN/+ddf&#10;oAQ6OjbSP9TX0tECuh6MptWVjVBks5jP7N851t/V9NwTZ9wey8jI4MT4TCGTfuHZJ0BZBbz6Z54Y&#10;a2/yg8gAGHn48GFfb/sIqKSRkd6+5qW1rWSBwzAYg6B0MhuPBkeHu0EPT0482tzYRnH2/Q8/AWBC&#10;ENjq/GQpFeNrVRKHJFFMJrby6erLz51tb9a98NzpL3zx6Xgy++jxMoRhgqScPf+ky+N9+Gi8kMvY&#10;LVB7W2cpX2FZx54DY10Do5TOHE8J61tRWmer1aBiSVtZTV74bPInv/il1990/PhJp9NJUUzA6xvu&#10;7Xnl+Sc9NkcxV5R4KJdMhrfWKBTp6W4rlgpmk2nv3pGhocEdY32dnU1DY1046/zg0u1Lt+9zQuNL&#10;r7+oyOr6yiYSCW5LjQasiIDi7R4bWp6fvHzhw+DGGqRhbldrINAOhpYoirOPJ8EFOhpXRb5RKyuS&#10;xAsNo0nv8XvMVtvcwko6U62U+IH+3nIu4jKjZgM2N7P44x9devvNu1cvJT74IL2wmHFY3XyjcfXa&#10;nbXNGPD/f/rWRzfH5z6+tLS2sSFKjfnZCbfLsby45bQ3Hzxw5PrlO7NTa1xZVnhhY2n6+sW312cf&#10;HBgdoBD1J//+o/mpaYrE7TajgSVC2+uPHk1EQpsOi+ayqZpSUWWeJfDNldXQxlazvwn0fb5ajqVT&#10;GE0iKPTg3r2VpWUUhgd6B44dOub3Bvg6D4JYKpVgBBYEUZYkVqejaAq8GnU+GIxkMrl6jU+ns6Io&#10;tzS36PX6XDodCYYrlQovyQTNECQLeiMWT7E047Y5TKwOcGtVkEw0jYoCKnOASIPzWYomjEYjpGjV&#10;ah3SCARGdSyGIED8KOUqh2s4jdAsgmk8b7bYipUqmC4YrsNJlqVJow7LpkKJWIJASRTBcZwkcIZr&#10;SBqMqxAGowZFyz0AABAASURBVAhGEHqW1jMUjWMYAh7eyGSBvVGx6nQMhgFJkcxldFYzbbLkwFar&#10;FZPJ5HW6GZJhdWZWD7iNXpWAhECtDpugKuVGTcYQEYwv0LIkcfr06XQyaTAYQP2BXa+vrYGhDsOw&#10;pCiSJDUEkWR0MIqD6S5KkCiDpyuA6qmqrMoioIk7x8YO7jsEWBEEQeAmiqIIgiDLMs9zoigqilwo&#10;Fltamnmej8ViKIqBLCiqarXZwGVms6VQKCiQ1qg3mgJNTsfn4AjYhqKoBEEwDAOWoWkq4DUMQ7MG&#10;HdCfFqsln68wjEtn8I8M7+wfHPB6vaUSUD0xFIZsZrvBaK3xjYm5uav37kI0KyhwNJKFNdqktw91&#10;dWsNiS+U7YxJjzoCzi6Bly5euhSKpU02d64ILSzHxyeCoLjWl6Iyp5l0LEPCNAJbGB0OEcVMSaqK&#10;TV7foYM7S+V0OBJy+8x97cYjB3rczZa6WtGbMFoHMZRw6MCQTo8CTvDaiy/3d3QTOOpyO+qCWKwC&#10;OMBYBnL7zf39bqVa6Wpps3vc63Ew/CtGs9vl8ReyhVQw1Ob2kCSLYnpRQgUOpRGzmbKzKKUnKLFc&#10;s5ts8Vh2cSUMCHP/8HGdzsfxsAQYkCLSKEyoAgNrFCTTkIYqUqNS1hSZJDAU1sCLJnGCxEAVqapE&#10;kjh4a6r2/wU8lUwbTXoE42emb9M63GwzqqpoMOgMOiOQkQ67FdxDqNUNODXS6Xz5uXNPPnGyVK08&#10;XlitiqgI43qLBcEhSOO21hZloZpLR2WpZrM6BFkxgJ6jVZcL/ta3nmNZS7EAry7HY5Ec6MELFz6J&#10;JLZljRPlii9g7ur0d3U3G/RkIZcGaxvo77da7G6H3enQZ7IbZhOuwfWN9UWJr6uCKPMKg6JKrToy&#10;0EtRVDCRQWiyIZbK1YTHY5qbf0wzlMVubm1t1TEshdOba9vVEl/K1+S6bGH1OhrPZ5Pzi+tTM1mK&#10;JC1mG0B8s1EfjyRBizjBVPT5Bvo6enqaVERUETWSyGcKdQSnLA53XVBpxmC20iQhp2LRWDgS3d7I&#10;ZuKRUJDRseMTk5ykjk/Ojj+esbocmWwcVvnuDr/ZYIzEUryE0gZ3ldNQjOakel9/oJDO2swWTdM2&#10;QyGzyeJyBlBYV6toszMbgUDz0NCQoohA0ni8XhhRmpu9KKbKcp1mUI4vmwy6Y4f2a0KDQgGTFhgS&#10;NG1DEyCzwVUqcID68ILCUqzIiQaDZX1tq1iQXE63BTwOkgSxnMlGEQRnaWu9JjidbpZg7AYLrVJN&#10;DrPL4QWWuSjUy5WsBIvxTFpWsUKeV2WiXpML+YbV4gj4XI16sbOttaXZPbary2hBWztazjzxRLJQ&#10;qvNCaHtTqJS4cq5YSH186aPZ5cnO7oCiclan++RTzzEO/1IyN7mV+Ne335vZ3F7cCm5FoolUavee&#10;fS998cXnvvDsiXPHn3zu6eGdO8DT17fWpxZWR/ccfuVrv+Nq7gBVEdwMIiJWTtXz2XJbUztX4xCY&#10;CAYzTe3DTzz32nMvvCY3lN1DO8rlssVuYXWYpnLNAZ/VZMskqizhWJtbXZiYunbpgsRVWMDjvb7x&#10;G/dgCWnpHLZ52wDdvH/nfiGVAuJt556xZ15+ZmTvcFkosyaDxel9+sXXaKNDVImDR84gmDGT5w8d&#10;PfvVr33nzOknv/c7337m9Jm9g304XyvGwxuLixc/vlDMlRLRxDu/euOjN9+4eeMqSZJry2uFRL6W&#10;4cQ8L+bKtViIT6xVgzN4PszUCqf27X39C1/9xje+/1vf/cO+oV179h0KNHnv37s5NzudzxdAkTd1&#10;di6vricS6Wyu9PjxdF9PB0tiZoPx5vWbZoN5ZW55dWG+ze9iUanJrv/u116Dy4VvPX/ur//4Gwf7&#10;W+yEaqNgPp+6+8kH81MPV+Yn7tz87N7ty+tr83ceXFtcmQkntmkjG43nH01vPlyIyXpLGSGefOW1&#10;1u5+HUsjqrhnrOf8uT2wVqQpMNhQnMIVTauVK7W6kOOItQSn4gZGZ69xis3hsTqstA7K1PjlcPr6&#10;+MqHV6bbOlutNkOzv9nn8XR3O3Cy+H/+719XytkXXniuf6D79v2r45M3RbUoqeW11Zlf//Lf1hfv&#10;ba3d++Cj//Pkc4d++/s/KDTkBlKjzPDXf/sQgonrq4mNVWhpZtyiR6ulhN/lYDFya3HRxuIUUjl/&#10;qpdlSmvR2Howu3dHy7mDPScPtuzf3RMLbn3y0b18PviNb77o8lmsDshipOZmlkDdtvf0e+y0lRZN&#10;jDDY4//CC8+SFJvOF7ajYavVoCmVEwcG9472d7d17xzaVyuL04/nbl+7sW/nzlQidOzovq72gCLW&#10;dBS+vb68Z2xk5vHD65cv9XR28Q3h3r2H5VJloH8wnS4YDKZ6nc8VChomju4abm1uDgWTn35265//&#10;5afTU/Mnjp968YWXNzY23nv/baORBYP1yJFjr7/+lSZfoL2pZbCrZ/+evQadnsC1jz56b3FhJbQV&#10;Wd6YtTl0Dx+urq8n/u0n78wsbmdKlfuP7q+vLUbC641aKRaHGgK0spG5+3CzVqXK6UoplT99+lwu&#10;V0glc8sLi7MTD7/w9JN7xoZ9Pu/s3PKf///+VlKRPXt2cdWs120ASPjal14688TeXXuH7z980N3d&#10;BVybM6d2el24joV0OvObv77w6zfeZFjmt3/nC02thqmZ6c3tUMDr0TGUzesGrGN01wAwhd/4+dvV&#10;fJXVAKbWUAzavX/nay8/Ozcx8fjmjW+++mKTlextd9VLjWKem59Zm5pcDgbXBb7mMNmdNq/OYMHB&#10;iJE1n4N8/bWzQ4NtBCHGk7H5pdil27OTq8n5reRiKP9odiOdlUFB5rNphYOKGYiE1S9/4VAxHdq/&#10;Z/TO7aufXbpgcxgFCcrkc3cfTly8fnNpcz2ZiYPpc3DPYCcAWFUlKTQYDt++NTk9HezqaUqkiwar&#10;H8YN+Srkcpr37gkU8hm/z+5yWIw6vY7Wr68He7uGAp5Wq8n1OUOSoXyhsTA7d+vWZzDcOPvECYrF&#10;Wb3ZYrF3tfo7muwtTW6v32V3eTGScjosqiwFQ0leIRHA11iaJnHi+IkTB/bteeLJM03N/o2tTbBc&#10;UdJUScEgLbS9LgDAqzc0RfZ7XJAmq5oCQZCiiJIsViqVWDydzZTbWnuKhTJJU2CKF/NZoLqOnTjw&#10;/PNP//a3Xj54qNeodza1tLldzqZmXzAcAj+12OwGE7Nrb8BiMW9vbPKNeiIW2t6WVVkYGe5+5rkz&#10;iVgyGksRBNbbDRAH3l6buXP1PVQudba4lucf37p2MbixKjYqRw/u8TjNW+uzXCNMUyDNMkEQsqqW&#10;yuX5pYXl5eXJyUmH1bZ/716LydCoVTiunk6nHj+enJ6ahhH4wP79J0+eBHYsoCbpFPhJKtDUhMAw&#10;2KCqqBTLEDgFQiwIkijIwGsJhoKCIIAmAV9sh4KlcpXnxFKxQlI6BMNBJAWu3qhVEUjFEEgWeVhq&#10;MDjksIGgK6B6ZE1BENRi/HwAQ7AMspUvRNY3t0G0FVFVeREAq9lsjiVTmUJFlBUF0kAENE1Jp2Px&#10;aAQweBzH6tUqhhLFchUUOkHRDA0eTVAUQ2CkqkDJdLZQKkkymNA0oJVWPQOOCHhedPp8jNmqQUit&#10;VjebTI1aBVMhAoYaNQ6FMFmQNQ3WEBTF8UqtyoPtSmKdawiK7PJ4crkcSLRep0cQJJVMRqJRTdNw&#10;HAcdiJEESZKlUrlcqvKiWq1yuXxZlBFZQcCz6vXqnl1jTz15VpRESZJ0Oh2IaoNrAE+3VCpVKlUQ&#10;TPCrQA+Uy2UQf7vdznENnueA/Qm+h1EEvDlR0FS1UC6Cg2kNgsDjQIpR8CMYZhgarATc8/N8qZrN&#10;5tgMboPnCpJM0fpKSWxv2wmpRgxlwtuRgM/ncblEUb59+9616/cuX5nwBroIkoVUGIMRh8OjyHA+&#10;lTt2cH8ukwUHykePnO7uHFJkNVcoOjwBnNYNDPYCeojhEMOwTot9fiJaLZRYnFZ4bXMtWASWsyCW&#10;Cg1FalRrebtD7/EZzEayt6sVQ8FN8vlyESG082cO61krhjAtLZ3z80ufExf+c+O5WqmBgWo1Wxp8&#10;XWegBLFaqxRMLNPe1DyzsPBwalbR8PnF1fsTD0Wl0dbu5/gagiHBaLRQrMXimXv3HgW3YzjJKjCZ&#10;K3Iwaj5+5vlvfe8/HzvzBRUxJ1Jls8muyqLTYrKbWRrV/v8k/QWcJFd2JQ4HR0Yyc2UxM3ZXdVcz&#10;qsU8Go1Gg/agYe1de+3922t7vWtYj2kMYw+LGVpqZi7qYobMSmYKxu9pv1QoOzMi8sV795577rn3&#10;9U9CVQ5TJEjgIEnCUVivIxAEBSEPqQqKwiisCCKnqLKqSqqmYQgCIAdiwWgwLi0tTE7c6OppwAlZ&#10;kHib0wE8ks1mAY9kU0kKww/tG+9q7zh9+pQgcH/1t/928ca11Y01EOaKrFSrtI7AwM6bz2PramuQ&#10;BEZT5Ew2JYhMY3PAasVsVjyViZKUaXk5YqDcVrNvZGSf1x9wez0Op6WzvSGV3Glq8kEKS8BquZQP&#10;+b0jQ4NOu6O3uyce2WxtrLGYdRxd6O5qPrBv2ONy9nS22qxAk5OVYtZoIAL+QCQcpRlakkSAtxho&#10;qxdoAjMKghTZjnAMZ7faNBVlqoLb7iVQUhR5QREMBh0Q9rV1XpIAAc0bKb1ehzU31bm9Ln/Qt7K2&#10;sbEZNujNqoYGG5qDdU11jcA4BKQhBVABWi3J3d1sIhXbjUMQBtoc8WRmcXHNanNpEIbilNXu4jlR&#10;EWU9AecyidXVNb3e5AvUZrP5lqaOTLpQpXlJhv2+EI6QFEGGAt5sNpvO5kC1jwJBBLIUYBKglWRQ&#10;ZVEOl9Pj8eopnY7Ay8USBOMMI9y/f39jY61aLXNMGdIE4NxIZLdaEVaXdnkWCW/HeZbHIKW7vY0k&#10;DKARoDfilUqFIFGDkVIUSRQlk9GMwrCOwLwOBwprqiw4rGRtjTWRWNbpFEjlga8z+QwvCjpM57A6&#10;KYqSRDngr43vpmVBBha7eP7CpQvnIEWsrfNdv375wYMJq93m8np0BM4y5StXLjI8fez0UV4Rq8D6&#10;gtDW2drZ2z04tl+BiOdefsUVCE3OTBN6LJ9P/fif/+FXv/i1SW/GCbQDNGC6esJb4fffedflcoEi&#10;cGZ2sVzhZUlBVElm6VR0d2Ro4LEnHoNAnMMQQHVHd8/o2AEIJXZjKVxD7968w4Jn0+zO+ubOxmY2&#10;nSnmiyIjYjBmMlpampuffurR+tqaaoWRJZUkqU8//WxtYwukMIbn8rkMjqPzC3M4gdc1NDz25BPf&#10;/M53n3nhJYPZmS3SviBAQnuxxA0O7hnZs7+5pbuhpb1j/AAQ0/PTUwJT1euNJrO9rrEzWNsC2N5s&#10;shby5dfeOLe8sg3y98ie0U8/OXf31oPFuZVsMg+OVCQ6ffsOVy7IEh1PxKpsJZlJMyxbLufz2fie&#10;gd5XXnqBLuWffeJqwG7DAAAQAElEQVRxk16/d2T0L/7iL3/rh797/Njp3/md/zK6d7C1KRQL79y+&#10;fu3G5Uv79420NtTev3XD57X5PeZ8OmbUgaXAisA/uH07uruTiidWlpYn7t2/fvlqBnQjt9fSmViu&#10;mFrdWKJFune478wTTzY1d7Cc2t430j1y8Lv/5b8hFHXo0KGvf/Ur3/7611i6TOmUhiZvW3uzFQQ2&#10;oaP0NkZQE5mK0eIrVSWDxZPMlWlWaGlrHRwc9PvNJEFwgrS9G4cRaHpy6ujBA3Sx2FwfApqyVIp/&#10;7ZXHTp/ce+PqpxubK+Hojt1he+OtX21sLI3v29fX2zUzdRvDuNHx9l+89k8qLNTX1zocFqMBocvJ&#10;tZW1Y0ca//xPTxw/vI9AlBvXP4O1IgbTRgpZeDj1cPoeAhdPHB/86jdOQihkpMSgX7e6sqMoRUkW&#10;EAS6f+eSwMWPHu767d95+Y//6Le//1vfxPTGv/+Xf//04mUNgwW+vDj3QBM5t92aSJXnV7Yq1Qqg&#10;I6vFkNrdVWUZiG9Ew/bvG+/p7VlcWpp8MJWIJkAjbN/eUYfDwbL0xYsXRU78+KOPgahobGoCMABy&#10;yONy4wj+Lz/+N47jLHbz9u62osmxWKKluf3P/+yv/ugP//TW7YmLl27QNL+5EYZh+J/+4e9vXLs+&#10;N7tw594khKBjY2MzM1PXr183Go3HjhxyWsyvv/aLH//T3x46OGR3kUNDLkInT0wVsiXuzv24opLB&#10;QG3QX9Pa0l7XYMRwA8PCE1PpaLSwsRa5dPnC7PS91rb6xsY6wAnh7e27d+/WNzRwHMPy9Pz8AqRq&#10;CAxjkAY8RZFouZTrbG8Z2zuUzdK3bt22W61bq6ug+W2zmIFQMFlIwFgXLtx5/fW3Tpw40dnZWapU&#10;wbqWV1coPX7kxIGm1tq5xVmCIDUVBUlWVIRoPFbleJvLbbDabt25Fw1HvvLCs7iiSpwC+sXX7yxQ&#10;enJzY3tmcmpudnZnawOA/9ihfcMDjc899WhtwOuyga6kqbOzL88o0SyoEyEZxT85fxU3OoIN/lS2&#10;DFjU6SFbmiijwVxTX2t12Aq5DIVjLCcHA+4vPT+uikwqxbG82NTS2tM3MD62v5gvXL96DZjdZDJV&#10;q9W6kD/gscRisYnpKYDe/j1jjUFHLl3sH+j8p3/8y4a6GkmWksnM5as3JQGqlPk3f/1mLp23u5y9&#10;Pc1dnc0Goz6fzUoCk8+mTp48mYjGPnz/86tXr4IBP/3sejyZInVwe1v9YF8PMBQIGYgwIUB99/f2&#10;7Tt4pK6pmZeErcjW5Py01e+1eJyAFHLpcCG12Vjn7exuNhkMqXjK47DLohpP5tK5rAh24kUeELai&#10;waUyk8mWJ2ZXppc2wWZZmRErNI+TZCyVjGeTNSHfa2+ej6YSDZ3Nvjp7ldeikThdykISW84mrl6+&#10;KstyTaimt7/r+Rc7dQY+En1Qrm58+7e/JiLSw8UFHiQOgSEQEVZyEhdJx+cUNoVwlfdf+2UuFddh&#10;cEvINdJb7/XAGAnJmmi0WYbHx1q7OxOZNC8KwLJnP/z43IefSDRn0RtNBqPIs9lUamtz887N29FI&#10;zGV3HThwqLdvwGa3V+nqpUuXgDD1+/yBQKBQyC+uLKsK1NzYQhEUiuCUwVDhWAnWAGMarTZBljKZ&#10;DAyjlQqtqpAsgStqpVowW/Q2ixU8C0Pl5oZaAsUFXgL3gJ9DsKqqMs8zAq9sbU063TpWVgu0DPKK&#10;w2XBTdRuIRfN5lUM01sMOgOuo7BiqQC43mKzogTKC7TBSBaKOYUAHtSJmgyhiElvRSFcVRAYISiD&#10;ESP0CIySOGEy6nI5kIfyvkDQHazNFIpAxPvdnvqaEFuhN9eWCEitc7qNCG4gKVVRZDA1GBJFEUVQ&#10;EJAEhpvMZr3JwHEsjuFujxtc39jY0DSNoigcCHfTFwpBlGVBklheAFKjXKFpWkjnaI6HaZoLBQPH&#10;ju5XZbaQSymKqGkqy4L8J4ObcrmcIAiKooBnaZq2G9nFCcDuOp7ngYIkSYJhmZbWVkmWcQyr0DQM&#10;I263u8pUQQMexAw4OI6jKL2mgq4kBoYiCAJAUZKhqsC5A/4KnbPZHKrsd9uHy0Wlvr55fPRoZCtx&#10;6cK5RCKhajqHwyPyWKXIHRgdqQm4ZhcXqjxPGcxz88svfOnLtY2NN2/f/fXrb66ubwdCtZVKRZaU&#10;rXBEUjRg8qa64NhwT9AFba+W82kaR/WCqMbSkqBBbT2egyf2uoM23AjVNzrzuShoXp47e+PB9AqC&#10;GmEID28nw5v83MN8PME2tLRDCCJrcpnh47Hs6lwClRRJ1hbXd8GDIAiqlotms5Ewm8F8KmU6EuEM&#10;dhi3KxavUUZ40kRs7m6mi5m6ZjBSk8lp0YzGMkR0jJ5+6qs/7Bw6Y3C0woRdgXRWu0MQOBJV6WJK&#10;qOZglVXFiiSWCRLCCdAL0SMIoqoKjGjgUCRRlFhVFQkdLmsqBiOqrJA4jkIwhpOpdHJ4qIeuZspM&#10;iZN50mDMFEtWsz7gte/bM8JVaArVe701s4vzl+/ezjCQzmjqaG9MRddxjfPYzAiEVkrVrc318PYW&#10;pn2BUouVBFHAMPHaGheC4EuLG+USo0FkqSTvhvN/97c/zWWr6WyREwUMUbwuk9WEohrXWFfzm9/4&#10;uttmIRHYarDU+kOnjx87uG+sq7lj7+DQ6ePjR4+MvfKV5xsaazd2t1o6m+obfCePHNo3tIdCjYqE&#10;4qgpGk5VyqJB56rQGg3cK8OxRGxrd9toM+3GY2DhDCfAKOEL1JSZQltHoLszuHew1WdzaryIoWJt&#10;vd3kQNc21+bmti2mxqmZMIRYo+mswW6qb6qVJLpULkYiYVhGqrnq/NQqCVPRWL5UEjzeOofTS+ks&#10;+VwFmBxSUArTe1zeKl2mmUpNbd3G1vbayoLNbErF4jhGhXeLN29HNrcTiXgW1jCZk1RJ7enpK7Nc&#10;Opfu7W1UgCslNl8oEHpLe0e/KssGHQX4ymS0Z9NcIsVAGJkrF31BX3tnm8fjs9hcZVqqcjBbhYsZ&#10;HmgLp91iQjS5Worv7up0JpvNrmoagsAul8vp9EEQAlJUoZhRRBqDJR1FqCjf1e/sGTB+6aW9NbWo&#10;zUEhKOQGjVOLFZJVj8NaKeV8frcOwEuGRUHVEYZUKn3p4tXFpRWvy9vR2nzyxGGBZdbXVyBUC9aG&#10;fvP7P7C7PWaHnaB0RoPF4/XPLc4tLi+YdLqvv/JqOZsvZlPD/V16RBnsbP36l1/22T3ADogGvf3a&#10;r29du86U6MdPP9bf2z82Ohr0+RVe9NrtYjnfUufZiSzcmbgEqbTXb4NRqaW9YeTYeDi6PTkzmcwk&#10;/V4fSGY60mw2ODoaWq06c3Qrtrq8hmry1ORdCYUWttYvXbrw7//+r+998OGDh4sIZfDW1ra2NZM6&#10;2OezkxQ2ODzw27/zO339g/li9dadiUpV2g1n0qlClZZ++svXEYTQFHXh4cO7169JigxqDwj8AUGA&#10;z+/en5pd3d7O0JG8UFXIC1euXrt9u6a1d+Tg4ftT6xvbqV++/taD2ZnX3n3nwrVbV+7M/PSXH1y7&#10;vrCymZndCF+8d39ideH6/RvTMzc3Vh+sLN1GYXpzeeHjd97JhHdUtpICHaaVtdhOdGMjHItmpian&#10;dzaWY+G1oN/9+//ltwd6m+dmbqdTMVHi5xdmz186/+EnH9x4cPfi7Yk3Prl0bWrh/sPVG/dm7k0v&#10;TMwu3Zt6eOPu3SpDl+gChKndvd2nzzx67ORj7773UX1T49PPPRtOxOKZFGEwHD5ycHVp0mLAZEGC&#10;YRTDoYbGQE9/t6IiHIcIEk6Z/RqqlzlBZlhNRQVRFRTNYrMFfd66YECoit/7+qtPPHKor6d+6WHy&#10;/CfnsvGwyJZ1OkNPV4fHqRXS0xaTWq0UXI6aoeED/f29Fy48/MM//GtJIPbvPyCrPKwJoYB1cuJz&#10;mwVCFXkH+JEvPf9Y76nTQLCin33y/tUrn09OXkrmFjU4OX6oq2ewf2ldXttcdAfN2+FVGIfSpShM&#10;CYgOosw6hufKZSgVl+5c/dhhKdfXaiubU7cn73zju981emvPT+YW44Uiw3rddoHO9Xe02cx6g95s&#10;MntoRlpe2trY3J6amiAIRJSFVDor8DKKADmoRONZi9X11HPPf+0b3xoa2RNNJHlZYXkFCLv6xlZR&#10;FBPJ5PFDh69fuaopkChLiVRmaXXNYneUytWF2YVyodrc0BGobb11d665daC2rqWjrburvSsRCxfz&#10;6Tt37yMoGY6GWYF5/JmnMBIH9BLw+XV6SJDz0ciqKqSefqb329859ewLfRBkjCeh23cSDKufm43o&#10;9eaB3v5kgqG/SNHQZjixFglvRCKXrn6YSK1okMBynALj0WT22o3rbR3NsCy6LMbXfvrT3/v+b9mM&#10;1nQiG97Y6evoYgqFaHh7dKwrGo1M35/qbGoLuKzjYwOnHj361W9/5Q/+8HdfffVJp9sbTxRy+XI4&#10;vPvhJxevX5+OxbdxQhQl9sSp42aH7T9//et//uXr4XzF6HDNrayXvyikoJGjj3548YbF7KyvrV9a&#10;3xJkjdOgCifQVQXHDaVKkWPzty991NvoO3l4n8wzE3ceuKy+5tq2+3dnb9xfThR5GIVGR/dUGe7e&#10;9Eo4WWnpH+0fOZDMCjQnxdP5y/ceXnvw0GSx7R/d63boWpv9XfUWlx46drilUhR3thMry5FPPrrc&#10;3tqvoyy1DY1eb42Z0h8cHbCb0P2jg52d7ZvRSE1T3dBI1yOPDHvcFhhR7k9MTs7MSxpid/syuYrT&#10;4+3s7WzvauIFYfTAuM/ny2azTz95amSgv5Itfvrehy+9+OLBA3szBXFjt8Aq0LVbM2w1dnhf98zM&#10;TKUqoDqD3edDFA1O5fKeoL/EVGmen1tYcnn9VoeF4ypmi87vc5iMxPb2gtlItHW2hOpDwRp3W1tQ&#10;R0Es84V+0mQNw0nQRtraSNrsgZbWzlyumCsyu/FcPJldXQ+fvzhx9859kDMPjjf/x3/MLYJaimIM&#10;Rqi5hepqr331xccePXHwO7/x9UOHDtkt5jOnjz9y+pAg5jCkimFcPhsHJk4kY5989F4+k5aAdkQh&#10;I4XtHWpDlPJ7b/9aZGmQ3t745b+e+/jn1fwqQbDAK0D0JDPpa9cv6SjssSefGD94eP/+g00NjYVM&#10;dure/XPnPlNV6fiJYwcOjuuN+onpB59+9snla5fT6Ux3V+eJE8c7OztBHQxq33g8nsqmjWZzZ3eX&#10;KIoL8wuqpjU3NtUEguCq2WrRmQzZQiGVSmmaVigWMqmkpsiaKpSKGbvDrNMRQGcAHjHqGIuRZ+mK&#10;wGvFMlMul2m6omkSLwlGK9Q70Oh0UzRT1VMmDME4lktksqwo6c0WjNTJmkzpdaVSoVDIGo0GmuYq&#10;TBmsscowgipCGAwB+YGTRpNJUyFFVMCgkqBIkirJksCxiiJGYzFG5J1enxEkVAT1+4NAH2iCgmmY&#10;02xlSvkVsK8aDxshSAe8dth3+wAAEABJREFUCEEmHYnBCKxqqizzPGezWgM+HwrBAFt1dbUUTiUS&#10;6cWV1SrDIhghyqooyjQLKjSK0BnLjBTPFpLgyJTy2bKqQk1NTa987auyJO1GwwxbxQlMkkQIgliO&#10;BQPSDO1wOiwWi9PpSCYSgiD4fF+0Emma0el0MIwQBAHmUMgXRVEplco9ff2irExMzSgQjGCoTkdJ&#10;kqQ36HEcQwkknc3wQE5huNPtWlpeddjtYGTQQRdYfVvr/o6u/TBi+uCD87yoMhxL6EiA0kCoJRFP&#10;74Yj4ciWoHAut62xsd5ssHztq1+HEPjS9Rt6i7XMCMUSV8xzgghxgmIy2zlW8LgMiKJViiWP00mS&#10;EKUz5QoVlhWNeujAeJ/HY87m4hqiVKu0x10TDLVsbAHmjUoSGY3lZx8uma3uRIpbX8+srm5WKpX7&#10;9ydWltZxRNfX0zvQHTJQeoPBaLUajHoj0D2hUBDG4HS+UKJZf8B9/FhjR2eTBkmVakGQeICQgaHh&#10;xpZuFAP1pMopZF370Evf+O09B0/naS1eoEusVGZknDRwwFNMpVrOobACaZLIVSFNQeAvlDqKIoqq&#10;ggpK++IPDQXmRSEMRTEcUWGVIDBVlSmSUBUBQWEUx4Bxrl67GI5sF4u5bC79yfmz2XyGIsjl+eVs&#10;OletMhsbm8DpIBg6uzv7hzwOj8Xtsff2dcqqkM0lEU31e7ygsjWZ9Bwr1NXWb21tySLb192CINLs&#10;9KzD5gvWNOoNtsGhfQRp8nrsdLGU2M1agGFAXaU3jY2NgfZVOpVdWlzZ2gl/du7CvbsTt28+mH24&#10;eOvGvWqZ1VRYhxOp5C5TBeBhGxrqEBxpb29NxLdTyXB9XaDWHzIQRoPOBMkQxwmbG9uFQlWvN+YK&#10;eR1FALax2sygX15f12S1eVfXtgA/EBisI1GwB6JBEpAOdTUeA4Un4vHdWAqk6ouXb2dyBZzCCRJC&#10;MLFcihmNCAILPE1TqK7GU+O0mo1mq83h8vpDhSJttbshFOIkJpWLcXzZ43QlogkwbWDfKsNiBBGq&#10;DeXyYMispqk8yxlNUEtLvdfvJHFNUVhNo8ORFZvDiuowSON0pIriyomThzq7GhWVbahvSsbSJGFw&#10;uwI74WQuS0fC8Vw6B0pigLdYKgHGtbvchXxxZaUY2dkRGUZmGIfRWExnmQqrI/UMzYLlW012h92V&#10;y+YRGAN8COBjNRlnZ6Y2t5YZOulySS3NJgQrHzoy8rVXn3Na9W6XxeWw45BGwoTJaKkL1RkJXUtD&#10;I1Oi04lUd2drQ31oaX5+cXHRbjevLs+vra/evXub5ip3J+8UmNyjj53YXFsBQNJkRJVgEL+pVGJj&#10;Y319dVlTxfHRYZGtPrh7q5wrXDj72Y1L1/7+b37EV6sCx8d3E3dv356dnNxcWl2aW75188GlS9ev&#10;XL4OyuzdZBIm8Xgy8fa7b4VqgwB1//nTn3zwy19urK0NDY2cOH4KQSEAj8uXrwPYLMyvJOPxQi6V&#10;y8RmZ+4uLc4sg9brTsRldzxx5vSf/Mn/APnI7/fW14asRqqxtnZ4ZLhI04AiVjbD//rvP713f+rT&#10;sxeMeiulN6fzVRghHnv0qaGRvYAS9SZ7W2f/x5+fZ3h5bWWZ0BubO/sqHLyyndzNVLuGxsxO32/9&#10;1u88/dTTKE6xvHz82OlYLEEZqMNHxo1W/eTiypXbDzZimYXtlYmF2Q/OT5+9NnPhxsTNyYmpubnF&#10;1bXljY1zly5//Olny4sr8WhsamJi8v6DKwCUt+5eunDl8tWbM9Ozd+/eBseDqXuvvflLUeLNZiPD&#10;MzAG4SS2sbV5696DC9fuzK5tza+n41k5ki6lKjwHYcmCiIDuEWU0Wm3d/QNHj5+scBxGUbFEqlAu&#10;vfPOm5om6fUEgqiXLnymysLjTzwaS0Zfe/vNrfAmiAWCwgHUjSYnBtoYEAkjVE2wgS6zZpO1QjMS&#10;qM71xMBgH8uxjfV1JApZjTgkcysLO1/+0rG+nh6QAjiWP3zouMBLn3364fbWIoKC4MqQBLK5tYJT&#10;8EuvHHJ7dcsrs2+9/UkqHZ6euq0qVZfHUK5kmapiMflcPg+Y/ura/NTD+y6vs6EhZDTKKFpt7Qgm&#10;UuuFQri3Bygqcyy+bbUgRiPkC5pC9fa+Ib2klPfv7xrbCx0/6nj80fFCKuFzuffsGR4dHf3nH/84&#10;Uyx+9TsvTS5vp4pVXgG1qmqymW12WzRW2d4KG/X2coWnGeGRM6e8PveVq1eBiOdFqbm1fXB4z607&#10;d3Ig9kpFMNQzzzxvd7iS6eyjZx6/cOHSxPREXWPd6tLi//2bv64N+GNbW16nKx2PSXTln3/012c/&#10;fd9qM1288NmdW9db6utlUfzJT3927uKlldV1RZXGxvbW1Yfy+fz5S5dplqtvaiQIzGgwsgy3urq+&#10;sFTESWp1PXrr9qSsgFDOmawWhyvw0kunjUbTz3++4vbUfO2rr9pMekyF/E5LV7MNlqFA0HX46FhL&#10;e6Mv4Pb6PDWhOoSgzjzx9IlTj9is9tam1sh2nCLJ7u7upcUVwBhdXV2gLG9pactkMl1dHX/yp3+M&#10;Y6TJYPyd738PqDtf0OMLugWRO3rssMfvdblcQ8PDba0df/BHf/zD3/l+b09fPJpQFAVUHSOjI4RR&#10;P7WwNLu88dTzzwKUNne1De0fDTU1DwyOnDt3nkCpSonfM3rw4Hj/yBf/eVbLznasXGaGBvqeeuzR&#10;yQf3FpYWNAzZjefC0XQ8kYlGo4QOCoa8wdpArlCKpbKcCAWa2pY3w6ubWwYThuI6vdmxtp0pcerO&#10;7tb88kwkxn/4wY3YbuTUybHaoOvY0QEgCTc3EolEBpA+iWOAKCSuyNPFmZmp+uYWsCdgdjhcwaC3&#10;JoDhUE9X2258V1Y1kjLV1zXPzi0BWmA46catibuTU/Pra4Ar79y/R7PM8y88Wy4W0rHY4vz87MP5&#10;yckpoIcP7h/12N2SDIk8BAwIjAbMJavQVjjHcSpSFJWmrh5W4rZ3w59dugnhFofdCSsiDFcTibUj&#10;R/fvRrdjuxvh3eW5pelwYt1dY29pC+kIyGwyEBjGMjxIDy5HDS9SS0vRxE7khaefGhgYKjPi5k6y&#10;UOQaG2pRiPzkw7P79o73d0GIxjU3UN/9XvsPfvjl73/3lUafrTngspsNkchOPptcePjgw3d+TUAC&#10;hUqwwL32019c/PTzgMtqIDGn1X7j6u1f/fqjra1ELh0fHOgIhUKiKJfzmUxq7d6dN5KpCRwXDQbI&#10;YTfpUFiPiw9uX7l66drD2WXKYB7bP97U0tjU1mDU6/OF3Pnzn8/MTVsdpjOPn9Zw7ebtG6+9/qvr&#10;V69WS+Xmhsa9e/boKYrmGAjGUtlcIpFqaKyz2oAaS29srCo819HcZLM5vQG/22knMEQURQhSq3S5&#10;WikoEh8KevV6vYaghJ5ihJzDVnLYKpJYhSEcUlAga0DiJw14tli0Ou0KxOqNsJ6AMVVNJYvZHM2L&#10;kKTAGIwpINBFPrKzkYxHcRSVRRUEKoFiDM8JkGq0WijKQJAUSX3xLAwHNwhWs4XCUYrEmWoRlD3x&#10;xC6jyGanFzNYiyUGllUCwsw6i4EwSbyEQJCB0BGQhHAVQIYGWCFV1WYwWPRGSRQZFkzM6HB79DiZ&#10;T2V4lnM7PZVS9fq125yk4jqzhhJGq0NSMQ0mSZ1R1tAiLeUZZS0GqkraYjXUhbzPP/88COZEtoBi&#10;Op2OQjSoXCxWSmVFlAu5HCjn9KSOxIlcJlemmfqmZozQVWnObLWBRQGNTuA6IM4UBSrlS15voKa2&#10;fmMnzHC8JGswghAEjuMkAqEIgoIJ4zhB6EiDQa/T6cBPgBojUQpA3GJ1VnitqX3PZ5celDgQCLCk&#10;aNlSyVfXwAIpjSOUHrUFXFWJ3dleH+7p6mhoWHw48/n5i9FMSsLQhvaOhube1dVELicYTT6SMuoN&#10;+mSMAcgHNTRqMHj9dlBFgPgUBMjvgjoaPHabIZOKwppyePx4uUheu7ZRYnR6Sw3oeyki8siZZ1ZW&#10;I6tr26P7xkB1ZwBeJC0EZBSq8vbqFq7DeUnkKrTCiPGdmNVkra0JAlLe3N5BCcSg1zSlwhdLDspi&#10;1psQBOdYMZMqRXayOn3wmWd/8LVv/3Hv8KlcWYnsZlUFwjCE1OFGPcUyjKKpOEmC6giFYYEVNAVS&#10;FQUUV5IsyLKkAFNgJIpgFEHqQV0OAbvihI5CMUyW5SpdFkTGqCc0SGSYKhhEReFcqShJEgzDCiSa&#10;rCaj0WIwWFlOjiZTVR6U7ruqphj06A9/+EpHV825yxd2Eimv328wUBoEvAAAxezEox3dXXq9ZXzs&#10;cHdbj8bzQbfD4/bJKvrhx59NzczfunPP6XESqBLyWZ8+tvfw4IgetZTK6q9e//Dh/AbNKPMLm6yM&#10;7cRzHT1DkowKIrK5nQAPCsdTEw/n5xYWo5Hth1N3rTazyWSsVqs6I2H1EBglNtZ4KQRmKgyAHIxI&#10;JrOOJEmC0INiA8Syw2pyG01gmrKgbq7HEEjX0tjgtLtWVneKVQ4lVbffUhPwW3XWtfnIxmrkyo3b&#10;Miy5vUYUrQb8ukphK1Rrs5kREmEePXHQrLc21LcN7Bkz2iyRaJgVGEDBMKwVq6kSvVvb7lRxJhhw&#10;BHz+1bWEhuiApnG5PMVKsUizroDT4TIbcG18sLm91Tc01HDi9PDIvuauPm9Ht19v10EEsmfv4OHD&#10;e8fH+/eOtviDiNmiGSlrfajXF6g/d+FKIpnQVI1CjahCoBA+PTu3GQkDBwGGqQkE62oBHDREE4w6&#10;ssbf4LB4FFGJxWKyiqgans2UC5mKrCo6AynKMkHojEZHMBAq5BJgpaEAbrVIpJ7aCu9EI4snjvR3&#10;ttYJXLWlobFaqqoSsr0edttcNW4fODPY32vQI4Gg7eSpw7l8KhzdGhkdqq+tAXJNRkWDE5XhwsUr&#10;70lMdWFyni4yy4tr589dFiWlobWlZ7C3UMim0kmCwPL54vLSuiLA1VL5zOmTsiSMjQw/89SzLotz&#10;Y2mWqxQrVSWV5V3+RsLsKQg4B5keLuzyEnHl2q3Pzl3o7Oh+/MwTD+5Mri5u/ernr9+8dr25saah&#10;PtDR0YYSpAJp4eh2Z3ftE08eOHp0+LlnH987NPLkI089dupxWIM+/eitpdnbBkwrxCNStXDuow95&#10;Tv393/+fHb1jxSrQbc5MPvfII4+SegMjq4Km4TrSbrMVy9VAbVPX3iPmmravfvN3gnUtcwtzy5tr&#10;N6aXSXtoZP+J4dF9ggI4lPrwnQ+2V9fWFpchWUzEdxSJhSG2rSP04lce/Z3ff6lvrH7fqe5jT++v&#10;66sNtNppGWrr7fUGWkizP1WBV+Pcu58/RAzudKGaSBcXljc3I7uiplUYOlcqpAuZZC5z5950LJ2t&#10;CnSJKW9HY7NLq0W6ImlyLpcDnNk52L3/xEENJ3uHe1va293BxrwoxytMQ0dT99BeWoSmFtZttkB7&#10;OxBOBzbBhlQ6Hqzznzh9NJna7fSbH9cAABAASURBVOtuf/bx0zKf++D9N85fuYWYHNFsQmfGgnUu&#10;swXQianKaaTVKsOaJAmFfB6AHCIMEEmC/TpQ1ZM6FLRd4ono6TPDt2+f97nszz91zG42uVyu/uF9&#10;nkAjqTNvbUZLBTG8nRFEzmhBJbngD5pbOoKckh7aW/+VV0489nh3sRAVhLzRhNc3hTKF6vJKKZ5G&#10;UaMnnM19cG6F5qWGzg5B43FcCG/PpdJRSqd53dLXvn5iYLAnk0ubLWp3F4TjzM7OMk5oqfQqjOyc&#10;Pt340ssHnC7DpXObf/Lf/31xemtP39Azjz569eL8+vbWH/+v/z27En4wu3b34dLdqSmn23ZgXwei&#10;qKl4CoF1O5GU1Wq6evVyf99wPJZeWFjK5QoIDnf1dhaKeaPB+Hd/9Tfb6xujY3uGhgc4hvY4He+9&#10;/5Y34AZfC7kMIotHRvfoNfX0vlGXAXvpmVMeD3X1+sd6gxbZXnDq4fb6wNLCw0vXJgw2vdVl+/mv&#10;fm4wm773gx8omvaP//xvH39ydnl+ZndnY3Z+sb6165HH99lcLe99LFdE143bmz//1c2zn93I5jMr&#10;Kyvf/Oa3v/XtQ4V86c71a26z7snTvU0+3f/8va901EEDnXXx6E61Is5MLauKNjK6t7ax6fL160Ch&#10;bGxFGVolCV0qk9s3frC5ta3KMFar6+6DifBurL6xsam1EcVxh9u1vhHe3t5eWFi4cf1qNp28fPmy&#10;okhHjx4oVvJAYVeqJbZaHR4YiUcr587egxQUpFhWYPfuG3vu+S83NDaf/fyszoROPLhO4eruznKl&#10;kNk3MlLKl2cnFi9/fj3kC8giCxpobS3OvcOduzvRuw9mY/nq/PbO+fsTiMtlq2/YyaX8tYHu9qaA&#10;x63TGa/enC1zorvGX6zS+XJpdWNlYKi/saV5cmppcjazullu6qndc7g7UI+nstAv316ASTOYMODh&#10;3/zBb44dHNYgraW5jkSV13/6zw1B8rlnj5icrjc/vv+TX5/dSRfBDtWf/tlf2C3W+/fv54p0LFMm&#10;SFMqlRcEpVSkHQ7vzXszBUb98OLM1NJi1xAIYS/IOK2NDblMVpE1DoLOX7kELHNoeGBPR/PxoW6b&#10;DtIRznsP1hQYIQwkz0KrSzuI2e4qVtm5hZVf/OL1eCKvpwzR7e3YzuZAT9e3v/XKwvJMMrvrCbkA&#10;mHp6Ol0OJ3BAY1O9y2nlKlWBY1EIBpkeKCEUN+xEkizLgU4vcGFDU7PdbqnSJZqucIIUT6YnJ2ef&#10;furpzrbOxma/zUakU7sfffButlAE1ee///TH0w/vpDJxk1FnNVJ6EkZhKBaN1Hh9Lz33vEFHWc3G&#10;rfU1ktJTeusnZy+iGGE0Gnd2d5KZaHt3c1OLt66BaGgyYLiCY1AmVTXr0JefOH5wpDW5u/Tuu7/6&#10;z//8yZtvv213OQeHhzu7u55+6qlQXW02m41Go7liYd+B/acePW23W89+8sl//uQ/wls7kKY1NTXV&#10;1dZBEPQFFh1fKDOwCTKyZ8jtcZbK5dhuFKyutalZkQTwQ5IkMZSgq1VNU8FPZFlBUVhVZRzTVLXs&#10;r0MlJaJoPCdKBEkB0UNgqF5HYDiO60hO4a0OsG6MKRZtgORIQ7Fc0lQNURSRZbKJJFNhKFKvSprA&#10;cgROANWuwpDZZoUxHIIQSqcDT+Q4jud5oAJRWME0WWEKKlet0kUIRw02m4wQgqxgOMnRYimXlzgW&#10;VAAcU0UgWFYkk8FIkWipkM2mExxTbmxs5AU2kUoSuM7v8WfToHLOSZIqibIiK6AzmkokOFZAMIIV&#10;RJoVaJqVFCD/sHS+kqX5RKHKy1ptQ73FrD916rAGSeFwGIExnd5IUjpRAbmfAEkCzLmpscVudwFr&#10;rK+vZTLp2lCt2WwGKcRoMhoNBgxFi4Uv/mFZoVIoG43mupq6zY3tWCwBIRiwM45hLA8qGElRITAg&#10;DCMQgL+q6Y1GitITBBGLJiANURWtUKpIMsIp+qF9Z9Jl5uHyigAMR5CpTOHu/QmT2dDR0YGhOI6R&#10;bS3NjbWBe/fubId3NsI7oKeyur5pttgy2WI6J5stPhjRxRJpTYVdLpzAkZ1IfGMrYrPbAAvjBOIP&#10;mQaHO11uo8iXa4L+PYND2UxxfmFjdja1vhVnOKWQ4braepYWgRVjKowlU/lYPIvjZrstgMMGA2mx&#10;2708rwm8otMZKIJ0WKyQqBhM5kQ6X6zSuF5frBTBJZPBp6eC22FalK2q5nS6Ww8fe/ro0afM1tq1&#10;zcz07HoyUyGBuXV6VZVkSQBwIogvcAJAAlAHaxDy/17ASgSOYyCcMIBXBdYUDEYJDJcEEcBPhxOa&#10;pokchyEwqK/AV1WVwWcEgmmmsrS8oMoix7C1wVBXZ5fDYQcAQXHS7fX1DQ6E6gMaItJMHkHlSjkd&#10;T4Ypk6HMsIVKBaBXlmVYhXWked/oQdBqcjrc/b17qgXBYrRVy+yNm/eB+q9raOAF+sbN66vL8/X1&#10;taDGY+nK4uLi2kakVBarrFzlBAgnMsUSguEQhi2srOJ63VYkLiroVjiF6+2b4ZjTabfY8ZdeflxP&#10;waJQhWARI9BKpcRUy7CqMJWyCqtOr9PmtPYOdBtMxkKpZHbYFE1dXlgA99TU1SVSmXQuT1cYkeHM&#10;lB5WIIGX8vmcQaeHZGxzI1ZX21YpiQ2N7WaLwxcKZvOpeHSrpaEmtrO1vb7WVt/c1dodi+WbWgcq&#10;vLKbyPQPDXe0tWPALiLb1dlgtmJOlzmRifAC6PfjTS21lMHoDQUlRbTYrPvHB8LRbcqENjZ6mpv9&#10;slINx9ZjqYgKC0MjrXvHe9q6Gp54+hSC8S3N3gqdmp27PzV1C0NUi9FUKJQBvHeT8VIl39hU29LU&#10;EPDXAId+7Wtfa2nrZHmRoiiOqZjMhN2BWG16t9t5f2IS4MxstqqqBgCCA14jKBD7OoIEcWqx2MpV&#10;JhGP9/X1+HyettYGSBEFjrn3YFKS4d1IfGcntri4ROC6fKFiNFuNFvMTTzzV3vLFX0HHYGRmaioY&#10;DOI4mcsVxsbGunp6bDaLx+Xo6m5LpSLdvW16AxoK+MvFslVv21rZrBZK//9c8PlH713+7NNkdBuH&#10;lJqamv7BPcUqv7692zs4AiKoWuZFCd4Jx3r6B/7kf/xRpVSuVpn62paf/ucbC4tbF6/fy5V4UIFk&#10;0vmx/eOrKytzcwtdbd1nTj8qcILN4R4b2w/a+dVyaf7hAqRhkXjKV1trsJoxHSWoGsg4ew8fIWB0&#10;bmZ+dnoWJ5FA0APWDJqPE/fury4vTU1N/Nt//OSd9z8olsotbR2UTr93bNRis5Z5VsNQBdIeLswv&#10;Lq+sb0cuX781OTMP5plMZAgYqfH6W1raPcHaKsMvLq9tbG3evH2ryvF6swWM4AICzUhFErsogRYr&#10;hWQmEawLtnW2uXyussy39XXv2XfgqWce++H3/8vmVlyEqO/+zh8HGvo4DUoWC7u5AqsqZZYD0vzC&#10;1WvXb92oMhUVhWUYoxnx4UyyVCoYjHpB4oFYOf34I76gD3D+0PAYGPPg0RN79u0/fvrRRx57Cpj3&#10;T/7if/3OH/z+sZMnQNK0uxw6yjAzNy9qcN/QniPHjoejuwzP6A1kNpu0W40IrBw/vK+9reHA4UOP&#10;PHrm5a9/+cjJI7yoEpgJw80oQkAQtLS0kIzHQbZgeblCCyaTXpJol5UwErIisCSK97S3je7Z6/cE&#10;9w6PSZwS9NUeHD+JoEbQzyJIW2NDZ2tLd3Q3vrK86HRYVIU1mnANEhKxbZYptrXWDg90yBIvytXF&#10;lblCqXLo0GlJoq7dXWQ06vjpgcG9+7bCO5euTteEPFazbmFhLhZLcmxJkbh0JifLGomqzz4x7LLr&#10;QwGXqvD1tUGTQaurs9+5dfP99883NTU21na9/vN3rpy/PLZn77/9+P+7f/9BNldwuTw0Tfv9Hheg&#10;kdZ6lxE36ggcRSp01Wa1WIzWdCw9OTF19vOLQF9NTM5ubO2AX124dNlkMHZ3dP/q57+4f//+3tGR&#10;VCquyiJgbIZmm5p7CNJqNJltDlcsmhroH6kUi3MPp//6b/7qB7/9vSMnDgDNsL2z3t/VdeLwUQKB&#10;bt58ADD2xLPP292edC67d98ef03Q6XLZbPZPP/vs7KULPcPDRw+f3DNycO8+NyfoKKOnucXnchlj&#10;8fBuIvoH//3/nr903ev1F4sliqLMJlNjY73I04fHh4BxVFH46b9fTKeKDMNvrK1ZDaZsMvt//+bv&#10;Ll64bLbaPL5gocLcn5i0u5wLC4t/9Td/+y//+u+bW+sIotXV15pMBkni4/Hw22+/vbsTrg/VjgyC&#10;MaWf/Ou/Qarm83haGtoee+RJEFwfvPe+jqDsFqvT5tYUZSu8/ua7ry8uzhkoyuW2BHz20b1DBw+N&#10;7h8bsdpM/hp/Lp9pbGwGBnw4PbM0v9rb3dnX28aWcyisTM0sbO9W0rnK6kZudWN7eWNt/PAhlEBy&#10;6ZQOGAtBEAzK5bWurq6t3UjXQN83v/ttUMF6faHGJoAfCEahKkMnEiB9ONvajN/7/lO19U2yJk9O&#10;3r116zrLAvFtoijsyUdPOm16n9sKweqdWwuaCrlcFklSxvcfUmSIogx6vSUaz5XKfLHMZHMls8m6&#10;srpS21CrYVCota2rt2l5ZUlPEg8ePKiWqpIop1JJksQP7xuVZenmtevZVHLy/m2vw0xh0CdnZ9bW&#10;kjNzmywH2W0mlpERi8Wez1duXZ8BoBwdGEFlpbWh1kigAbfnc7DvtjLb3tts8ZhXNtcKqTIqEpUC&#10;WFIabGJiOATQSRlwm91MkLCgCelChjIbKhyfSedAUnzumWNnTo0EQ85jJ4+cfPQRo9XGC5re4MBw&#10;87XrcwRKDo+M35pamtmIuuvtFg9opZTMZmNTc53P69Vg1O50NzU1Xb127Ze/+CwaTze1t9a3NDi8&#10;boCSX/76g8XVLV+tY3UnEk6sv//ZlUimgptYSZFKJYhEIJWt7C7dGe/2feW58f17m3xeEyNUfv3W&#10;G79+8x2QTmiaawEthbZORdbA3vrly9e2t3bqArXPPP5kR2v7pYsXwcITsXhna9tAf38wVHPnwf1I&#10;LLq+szW3uKBBUH1DfSgU0hS1Ui4adJTNYkVRDIZhCEJkFcoVihygK1lx2y0OCwUY2OTgEuU1VA9r&#10;GJKrlDbWt+wmE1soV0slHannQfNcQXiWIQDPK6wk0hRJmE06lilkwD4Lr7ksXk3SqqWyLPJVuiyq&#10;EoRjEIRBMiJUBb7CKpIgy6KkipgOESWa43JSOa1TeQxoWx2F6kgAWQRFcEKHwZiJNJKgnlBYDRJo&#10;vgTklIQgrKoKkCLIfENzg8FuytOA6JH+wQFEgSVGJvQmiNTtxhKg1FleXq5UgCgkERQCCkYQhJra&#10;ECCXrWgmnMhv78YNJuPAwACBwYMDbRYDztEFBFX1Bp2sKRyQzxiO60hRFIwGU21tQz5X2N6OoCjS&#10;0FAHlgZGAxUIQRCKqoJ+P/iKoZiiiASTXbBCAAAQAElEQVSJeb3efD6/sbFJknoMIwD1S4pWrTKK&#10;okAIDLQOOAmyrN5oEgQJfCAIXaFcgTFc0WDgEV5GNMzR1D3GQDoGRmC9FdNbS5Vid3dnPJMF5Ue1&#10;JO/pGRvo7nn7nbeyTLGpp9PmdjQ0NICIAvOs8GzPYCsncGur6+UiV6EZX8DZ3FYPcC7QEND4ksAg&#10;sDi8p9tT602W0hqqBnzuhmBoduZhham0dPoxEuNZ+onTRzYWl9eXd5oau+prGs+fu76xlb96ba5c&#10;UO7e2VpbDZfL0uTENs0omoqaDGaFZQO+QKEs3ZyY52UolSngRgdGevtHnpa1pu6BLw2OfX1g78ud&#10;A0/aHO2JHJcrVWEUw2DMYbWhOI4SKLChJMvgHZhU/uIloYBQYQiGYRzHwTuMIOAMgiBGkwGGNZA5&#10;eI4R6Coki0C2gwNSlf93mwbBqqao4DN4gCwKDqO+pS50cO9eHYqlEqmZmdkqW4VQbWF5aWLifnh3&#10;Q29EJJlhudLK6pKqKA6ns7G5CSbIdL7ksXu5stwc6ltZ2LWazGDkUp6x2/ySRFy+ctdodtbWN+YK&#10;iUDA+uSj+1saA2sbWw+XV2PZPAMCjNABLvTXBAEjZYpZf8iVyu0+8ujRO3evISgE8pbe5kjlueX1&#10;qN3m6e3r6eyuEdWEDGUgtOT2GWPRne2NBEXaKizNKoK7xidAEq4nRE0ymMFOqY0R5Cqn4CTV0NJW&#10;YhhGFo1GfU3AU+NzFrMpu9lKQpjI8Osr2w8ntne36XiqUtfYSZF2nd5B01qxIhZLld1wVIdS+weP&#10;1NjbHtxcy5bhczenrO6ajs5+idNQDUcRtaOjnqbT1UqBpem2tk6aq9jdZl+dU0KEcDySLuSi0Qip&#10;w1u7m3JMyl1r3s1uFvmSRuBT86uZQjFTzCUyu7xSsjows01eD88k0mHQttQULJ3MxBM7KCamUjGQ&#10;YEgjPDLaXanmqkyeINDXX3szn6MjOymWZatspa+vw+N3gEfLsBLPFUwOF1A8Oh1lMJvK5TIjcToD&#10;6Xa4q4VKppinBUbSGFGmc9m0UWcTODyZ5FJplmaURErECb8om0ssTEtKplisMtVCuQD4tlAq5kt5&#10;kwXQ/gNZwqw2b6HI+twBnpMAVyzOz9U3BKw2I6qRK8sRi85NYXp/wL+yNGMmITYZOdzdhpSz8bXF&#10;B7eunz37uTdYh5vs+08+MnLwqLeupaFtAIjDG7cnbC73+2fPjuzbc/zQOKqpXkdo6v6C1WAxGShI&#10;A2QIzjgq5fLmRnh5ea27u7ujq7MmVE+QBgwmc8mcw+qKROIqgvvr2yDKa3K3NnaNMyI2efHS7ubK&#10;6tqyomk1dfWU2apBCGkwu4O1mMFQpbMLC3fScdDq2pqbmgIb3Ksbq3mmBMSuzeFcWV3nJJUVlPXt&#10;rZoaX1trg8SxDYEaParbnFuiIKicTIB9m7a21rrGuv69I77mpsae3ngu460N7Dt+uGdk0BkI2d2+&#10;hcXVn/30tY8+OLe0sPPxJ7f//ScfffTRuVNHTn/+8blsurq1k/nJL94ulRlBhXJsrrbDb/bYJVwz&#10;WI04DplMVLaQzVWYVbDFXig/+/TBr7/8taeffHzf/j2dvS2NLSF/bUCBEbvTG4tl7z2YZTjpo0/O&#10;3rp7Z3Fl+Re/+Gkhl+7v7cQgZWior6OzZXF56crlK2tr6/fvTRwYP3T44BGn2+Fy20qV4u071/L5&#10;XE9Xm5mCpx5crQl5pmZmb95YJIgAoursDmdqd4fCsfpQA0WYDXoTQaIcQ+Maf2ikI7k9rzDlTDK+&#10;s7Y7P7n2cHI1vJHOxSpKFUFkbH05LPKYyeyurWuKxpM4osMUIp8sRbdihUzWYbK5LcFcvLy6sAhp&#10;gt0O2+w6lEC7etstFqK2riad0+5N7H7++czVK9dkWeztc0syn8lnMBwaG9tD4rarl6Yi4UxTU1u9&#10;11/v9TXXBwkMOnXoxPbaJqzCxQKtaTYUMU882AJa32IgIlub//wP/5hOp37ww+8no+Ghvvagx6rT&#10;hNHOlmdPHRjpaHTZTLvRHV7mhvYM8RWho6nD4/ExnLCyur0VSd2/N8dzasBfe/36zfED46Dv8vFH&#10;n/3TP/64s6v52ImDIiP87D8+On/+PqZzC4RZJI2fXL73k1+91z10xGALvPHm+y1t7YTe0NzVpbM5&#10;0/nSnp7+5x45WcpBt+8sJzKVVL4qSKLdYRMVjua5Ty9e1jucNe2t565eePft90qJzJ6BkYdTOywj&#10;uhxuPQlPT+2kC4qMQbgO+tlrdxOZTKYiCLDl9Q/v/eK981PL2w+npvfvHfU6IJEWCELncbrspH6g&#10;sY1Q4baWVgTXmlubAWamH86tr6wZ9dT0zCxowJVysUwy/K//+q+3790dP7j3W7/xlQMH921urE09&#10;mC6kiy8//yWZk/7xR/+cjGS++vI3F6eXP/voLF2u/NEf/v4Pv/+dezdvb65uhuoD3qB9bn4GhsSG&#10;oAdRpfsPbgOGz5byocagoFUxPQx4zmA0NIbqVR66eulGZ2tnU4NX5PI9HY01HgtdUFEZGuxoL2fS&#10;5z8/d+TI0ZaW+t3w9nZ4y+4yt9SbA26X2+EIx+KZSsXs8W2GEw1NbU4LKVag7ZUkohhrXMHB3m4M&#10;0liGXttcBVZNx3dRTa1rrC2Vi7l0tL2p8eq1+6FQR03ADanQQEdbOZUEXSU9blhZ3gjVNDiMrpC/&#10;IZbK4Xr9wGBfNltESdloJ+9OT3OyiCgiCavdbV0whDOCNrbvENBy9+7cg0UIQxB30NfR27W9sy7J&#10;4CsUi5URzGuxNba0D6GYHmErYjySqq9r27f/yMTEtE6nt1jtkWj83r0HmVS6DDwQ3wWkkM6U4/Gk&#10;ntTXBEICyzY31up1KASpwNzlQgGBEKBBAQluRZJg0GqZZSvlUj7Z1hI8dHDIZCZxHK1UaI4WeEZa&#10;Wlrp7m7OpPOJVHbP+EFfvT8QqvF6fccfOUSzQm0o5HQ6WQ4SBcRstp48duz4qT02p6NYKUuqhFF4&#10;T39focQuLK21dDY+/fxYqVpSIai2GfIGfOkMp4gQgkBA9V4598nk7Uup8EJXo3Oou+6xkwdOHz8S&#10;i4Q/+vCTK9dvrK9tuVyeF557cd/eUavRurmy8fDhQ9AIdblcJ46fqKkN3bl75//+6O8mJyY6Ozsf&#10;e+wxCIJEUfL5/M0tLS6H02az1dUEDTrSbDIQKGYz23K5QqlUVhVVp9OXqjTYDcxm4ogq6PWw0apT&#10;YEGF1SrH70bjQEWhqgorcqVYdbmDlbKi1zlNJqOOwoCYBi0EqxFstWcTsTAwr57UC7xULBVVTSMp&#10;A8uLOKHHUX25xCiiZjRaIAgBIkNnoEJBLySz2dQWX8l+oak51uvxU0YDhMDgHSVQgAmBE1VZ5oWq&#10;IDK5YprjOYyijFYHrNOBXGtyOD1B/24ymitm29qanXYrB0oL0PkuFnOFgqZpMIw2NzXV1dUIoM9G&#10;M5ROFwwG9XoDsFskvJsvlpta2/r7BwWu6nXZ+nt7cvlshS4TBCbJIOYxHEVZjgmHt4EFPB5/JLIb&#10;3Y2jCOZw2GOxGE3TpWJJkiSWYVVVFUWR0lPgqyTJ4HMqlUgmk6BAArfBMIJhJAyDfQxFVjVRkMH9&#10;kqoAJaqnSBjFWFYgdV/YjeMEhuYwlEgl05QeVIz2voHDqZwIEQYFUkO1fkqHQTLssPjHRw/RNPvh&#10;Bx+XaGZ+KT41u5hM5LOpUp23dnttC9hwbmFtdyce3UmVClwxX2ltqbXajIIgGUwm0AZDcOXA0QGn&#10;mzCZcQ3iuzoaR/cMXrlyHbAz4NlCufRwasNEmbweXyoDkFJkGBHwtccdyOfFi5fWtiOJZ14409bR&#10;EQj4O7ubQE2CYKQio15PndMeiqf5TBkmzaHWzvHW9oPjh5+32VpaO8aDNUOK6pIhNy8bGQlHcIPZ&#10;aqcoCsUwhmU5DriXkxUFgxEYQ2AUAS9wFScIGIYBnsEBNL2mqggMriM0KINYWlYkFNKsZqNBpwOA&#10;EXkBQ1BIlRTxiwMobKDtcRQBY3Z2dptMlrW1tcmpCTAyJwi5QtbpcSqyDMMwRRGSLB44cADDdKvL&#10;W9WKAE7uANdLokGvB25DVGxrJyrJSHfv4N07D1zOgNMRfO3NT5IZjiRt0Wgyn8lqirCxsbK8tkxS&#10;RovFSxnty5vxTKGysQPAVsEw4uLlSy6PS5T4YjFTW+9LZROUUV+ssi5f6OOPz1dpAaShajkf3d0Q&#10;FSaRjuULaU1RDDjVWNOUzxZypUKZq1BmvaipQBCAfAOgZjdZKIKsq6mXBDUST+n0ZgInu7q62tpb&#10;7HYzBks+t7k+5AsF/NFY6v7UnKKhvQP9IBAUUckXq/l8OZ+VCJjCYapS5h9MLCyvRzw1DbQgu11e&#10;AiUAT4qSQJCILIOV4jWhgCJrOpwolXNgkjRT0jQJ1+GixAcDLgJX0pl4sZhVVA6cVxV1YX7bbDLb&#10;HK5cIb+1vWbQw2DnKZ0Gpl2vVFhZwSKx/OVrd/Kl4t2J24l0XBAZMG3A/hagYS2WnUi0rqHl9o1p&#10;BEJyuYzbY2d5hqUrOI7FEnHCaLp5fzqWyucLVZ7nNVRjeBrB0O3tbZKgDHqTzelIJAuN9SGbxURR&#10;BlU15nJyU3M7yyHpHDcxtQKhOkxn2IrEOVnUUcTtOzcnpiYj8YQn4DOarYcPHUdQPc/JesoA4AbQ&#10;JXA8YPs9Q3seTj2cnV1oqG0O7+zGY+mpyRma5uwWK4Vjm8sL6wtzlWL+0KEDToftnTdfr5ZzsXj4&#10;r//m/3x89qN/+49/LVdLf/hH/8XnsfV0t25uLN648XkhH5PEqoEis8kEhUOhoJuikPXVFUhUSQS7&#10;ce16eCe8/8ABsIR3330/mswAEhRliedZo8mwCFLLxo7PXx/ZTZ87f3VzczOdy1JGHUZinMAqilDM&#10;Zxx2Q0tr4+BgD4woo0NDT5555CsvvvT97/6WJAEMlAiSSqazvmCN3eVOpDJ1LS3d/QOlauX/dT3o&#10;C59fvHXt3uLc6uzU7OT9yTu3bn/80acTk3PJbGFqdu7qrRuBupAKQ9l8JlATDIZqQ7VNL7zwUlNL&#10;o9NpzRQynACSB7R/3z5I1d5/520ApHwpPz09WSwVhga66htr6utrZEWsra3t6eoYGuw5fvTgs88+&#10;ceLMEUETSozyyONPzS0sZ9K5oaHBeDyazaUHB/oef+yMzW65fPVCqZgZGOwReXZhaXFy4n61WgZC&#10;Z2Zmxmq3ud3u5154sW9o+LW337tw8Vy+kJt6OFOmqyN7Rjq6u4aGhk6cOFYTcM4+vCuwSUUq3Lt7&#10;PZfPF3O8KlEip2ytrFssDozQb+/EH0xPgyIQQBH8HOycG0hifWleFlkMxTK50szc8j//5OPb96dT&#10;iSzopC7PrezfMw7kvtFoXlhcBu2MbDrHMVw0nMwmK5U8r4hwwOc3GSmbVd/SWtvd2wWaNTBuKJa5&#10;Qj7r8Tr3j4877K49I90gio16HYZoO9GdmflNo9eRWgAAEABJREFUVZNMJlOxKFGU88D+EwF3MJ8v&#10;/PyXn+zsbieS8XQ6AXjAZDROTa2srWy3trQ3tehOnBh57NGjdrsBgGFpfa1UKpnNZr2BamtpMBrI&#10;VHSbkNkGv6OjqdZpt0gioFhoeXFtdXVblGV/jQ+4VZbkXI6JbIdbm1pZhnv48GFbWwtOEOfP313f&#10;+OJ19NDRpnofSZITU1OsKKkY1tndMTO3vri8Pr7viN/u+c9/+pdbV66sr6w++fQzIqRev3kDLP8r&#10;LzxmJPH7dyd5lr925crS/AyOqbdvXQTlOojxCp2r0sVELPzhh++Njo7+8Le+MTGxXipJNqt1fH9w&#10;z0iwrc306JPH2jqgmYXFmYcLCyvr6RxUFaDxg8efeeopgPCOthYVwgwW6xfbSgSOozCsapFwWFXV&#10;XDErKZDFYpN4AUy7vqEuEPA9cvz4icOHgMrf2thMxqKgs97c3DA2Nhbb3fmzP/n/Ll244Pd6Bnt6&#10;wBZ3eGPz3GefBgLejs62jz56f3ZuZmsjduzIkRtX7w0N7Dl28tTi4mIyHs2k4jiK3rl1q1IuxOK7&#10;VZ7rHerbf3if22fr6mw9Mj7ksDru3ntgthjrG2siO1tMqYIhUG3QnssmNYlBYDGfTXqcjvF9Y10t&#10;LV67tae97fznnwVCIYwkKpXK/OzsnTuTH3/wEQpDLz7/6Le+/jtOS72ONAmCNDE1c+PWbVnW9u7d&#10;U1sTKhTydycXHy4vwbjeaPFE4qWNjZjZaALN1HQsCqT89avXtrbTxXKht79vfPzQ9PTDQqmcr5Rr&#10;6gMnTo4JsgzkJYJBc0u7EKxGwhGKoD7+6Nw//+T9O1MzTzx5pqct6HOQ7Y2h2O5OX1/3wMDAE4+e&#10;6u5s6x0YQ3W2Dz69/O771+49uIcUs8z4/hPHTp0BrPHJZ1cmphcEmNx39PR6JAoEMYFhfmdgfSHa&#10;0tBLGUz5ah7DNE3lnQ5TQ30NCsNslUtnciwtEQjFMlosxTA8IvCSUW8AdX40EqkPuX0eM0tXFFEZ&#10;7B5oa2p0mCmfx3H56t3X3/xoeX1lz57hOl/D9MSay9NqtvkrDA2kjcQTPEeW8tXbd24dPjIOHrq5&#10;vZUvlkqlHKFDm1ub9CZqNxZBCaRSYVJJCLQCb92Zn5/N4JhLVSEY+aIduzg/P3X92vs/+7fo/HWt&#10;tD3a3fL8448/9sjjmVRxfm6xXKhsrqw3hxqP79//zOOPBQIBThZBGy+VzxptloPHjta3NF25fu2n&#10;//Gf+VRmdGjkwOiYw2wBn3mW87s8NpPZ53S1t7TZLFZN0yi9HihbRVYVTQM6BoinYqEY3V0HWzMG&#10;ypbJMPkiPTe3UCgWeJbOJWKldFqDQUsSFxhDKs4TmFGFFLNdL6scV81l4rsUpXd63JLK76YioioJ&#10;kFKoVAnShCh6VNGRMImiBElSEEbIEBCLSKVUFKqFjka/HoNEWUEJo6JosqyCWWXzOVkQMRQjCExR&#10;ZZalaY5mOAHCCRUmeRXVme0IZfDXN6OUkRX4pua6gc4OjWNghZeFisKXSVh2OZxer7e+oa6ltXF0&#10;bLgRsIs/qCrI8sJiZCdsoIiDY6OdzR3APqBEOH50vFgpA9LR6Q0aApdKhVIul08nottbmqLUhGo2&#10;NtZLxRIMw3q9IZPJxONxSk+VyiVABIIocCyQnRzP8zRT0SCZJHFZkcHNgBcIggC6URJlBMEIQodh&#10;OCcKKE6qiqaAW1WIwHUoTuh0+ky+AHJDsVzVEBRBcCZTohR9g2/QYW7FEGorvMFxaZ7OOQ3uhkDL&#10;hQuXrty8Prz/wODoAV6C6mu7GnzNuXCe0shKqsRXOaOeQDVKhxj8dnNnU4hEtLu3b4qyZLSZatvr&#10;a9v9bd0eXFeh6cTh8ZHujrqbty6vbW9XWQkUFGeOP/rKM2dG+oczhWqFF012C0rAoODcjSecNl8w&#10;4CT01p3oLoCDQQ/V1DtVTMJJAyBWoz7A8SajteXUo7/x5LO/27/nhdr6I4rmzZdEnKQUBahoUAMC&#10;DUbKqmI0mwWZB3yBoagINjVYkH8FkHuA3cABMClJEgz65igCo4gCabIKakkNhRFwEpia52hZ5EVQ&#10;WMuC9gWORUhVUFjDsC9+TeAo4EESAy9YUyWWFzfCqcm51Xgms//guDfg7evvyRazdLUKcuEjjzxi&#10;BS+zY2c7LgvExP1SPsXrECrgdoV8PpEXeOAzVfHWBGqbGm7euG8xeRFFVyrL1Sqio3ysgObzbGdT&#10;X6XAxrJ5BdUpKgmu8gLW3NypQjqcNM0+XCIJA89DW1s7XpcXpIdiPrmxuTQ1Pbm5sXnl6lUEwUVB&#10;3VjdIWCKwk0Cr5E689Z2TFPhntZWWOJTqXz/4B7KZGZFCUSQx1tLV4Wg21eIRYIWox7CI9vR1sZO&#10;WUGj8UyuUDx/5bIo0y473lhrHh9tTqVXbX6r1WuLpsMLi9O54q7VRiKqVOMNwhIUi4C8X1hZ24pX&#10;8mmutLQxz3PV+ZmHGysrqfiO120NBT0Lc0CMVlAIMxkM0WgEFBWQJuGqPH1vq5BI7xnoq/GaFaHs&#10;d7ucNhcgTyBWQBiJPETiOqbCSYLscjkgjU7E19dWwnrCjCOOpZXU/dltZ6hJ0+ndNYGGljp/wEfi&#10;eKVQthjtS4trZqu7yvA4DrU01UGwbKDI+G7U7wmwFUFRMBQ2kaTdaLZbLFZJUoxGStFkTuQcbg9G&#10;glgjEA0y6TFNUQe6O5rqG1JpOpbgErv87VtzpRKnonA8k44nk4ysUqAcEnmb2QR+CBOkxe6sb2wW&#10;JBmEp8Fgspis5WIhvL21G44EfIFrV+/tHTnU09mjSByBIYIkhqNpCAOFATU5vfqLt96LZLI1TU07&#10;u5H9YyOvvvz0mWN7zDi/Z6CFY9JmGzQ5eeHO1Q/C6w+sBi0eXRweafYHKI5LtjR5/G7z7vbq/tHe&#10;ztYGRRCtBksulaiWCxeuXl7eXAciFRTetIYOHz1+8rHTPr8DUkQEElPhCCSLiw9nYruRT85f2Ukl&#10;EZwEwV4uZDShwoKJL92tlrb3j/XuHRzu7eirFujJu1PrC5s3rzzI5zkgGY0m69//6B8rZVpRxD//&#10;yz/fDG9OPly0Of1LazurG9GltcjGdnpmfmNxeefu7cmtzfjc3M7f/s2/3rt5Z3VhoZDLgXhUJLG3&#10;q9tmcqwur0kqW9voe/bFp0J1bpMRuAD60ksv/ufP/90dMD77wrGXXjy9Z6j1G688e2Dv4JOnzgBt&#10;5zTah0BvrNZ/4uiBr3/tKyQJTHT5iScPYxT02jvvawQFiOj9984ClOpQMrEbKWYTD+5efPG5063N&#10;3vs3Lx08sHdkuPf46RMnj58AvppbWtZwXZHlL1271djW+eyXnmtqawKaCddj/tpAufpFZt9//JG6&#10;QI3dQnpc6NLqHYZJ0OVsMZ0fGzscCjUiMIYRekHWYZSrKkMIRW0noowqrW9Ht8Kp//jZWywHQTjG&#10;yTyPIc9+42uGAGGrDe7EAbvkfN4ApMipZJiuFOpq6sbHxvePjrU2tXa09zU39cqiIR7N1zd80aQK&#10;1TlXN1Yi8YyoGa7fXnu4HNGZzNVyhkQrX3rmyJ7RLsqAgVJEhcTxg11HTzSYTLoHD6asNg+sGegy&#10;XyzSrlDN3mPdPAzXtzXqzbqevnaj2XDk+Nje8SG7C3v6mUFZ2YqmFiPJbUZlR/btAfXYnYmJ2cVl&#10;CMc9Hpcs88CSXa11B0eH1lcW3B59f3/P3XuT8WQ6mUoajbojR0cPHN5z8kT/npFeUFmtrW1Go5Ge&#10;3g4UVVta3IFATaXMfv75BQxSMKTg9+M3rp7nmfLpk2MH9jVvrC9dOntOx0n72rqfPHzs8MiehZmH&#10;qXRqKxU+f/28y2Y9OrKvms5fO39+9u79XCx6ZKzfYUY0sWCmpJGu2u7mQE2TV2elbj24l8nzdlf3&#10;m+8sF0q0z+OIrcfK6eqt21eOnTokS8rMzKYicaEgvL2WyCXyQGEzTEVHmaxO9ycXzl+8ca2lp/3R&#10;px4DeUtvMCQSiVQ6HQi4HA5HfUP99OSDVHJ3fWXpjV++Ht0MC5WqRW9QJZjnZIvFNrp/5JWvvXT0&#10;5PjUxP2drTWnw5DPRT756I1KKVGkk7xa3YyEl5ZXnTZ8fWmlrbalxtfW07tHUJBMPpfPpnc3NnQo&#10;7rHbe3p6DRbnejTW0N0YSa3Pz92vCXofe+yJVDr/6dk7w0N7mlsaUVyzGEmvx4HjktdjPLy/D5Kq&#10;+8f2Tt+9S0jcq08/ubu9k8qW5ldX55aWsvFYb0uzJkIWk35837662iYIMh859pTN4mU5NV/ib9/Z&#10;lCRsdXk7n6uCAkZAoBQt/NU/f/jzty7myvLnV64Njw3V15oWFhKaBoejEQmCbC7T7fvXYASORRPb&#10;u1GzzcQJFYvdODcPuhAbegIb6PaLCjw9t0wSBtD9kRHo0p2Fn77+RnNr4JWXHpOqaVRhUU2t8dRB&#10;GqE3WqfnFt79+BKInW9/94nGtgDS3NJgs+seLt4xWuHf/2/fGd7TXyhV5+bXSgXW4Qzs23806K0T&#10;QLQpKGUwrqytZrPZ2mBNqZAJBT0Sz5sMBiCvUBgmMZ3L6TPpHRwPO101c3NLFEG57LZIZJOikHQu&#10;rdOR4DaQJAKBuq2tLaebkGEoEpmDIV6VkN7OPQ/uP5QUlQW6Npdb24jIEkoSVC6dUVW5p69vaGjI&#10;YDAajEaGZYHUu3rl6tTUfRyDSoXcwCDudrvTmfJWuKA3BspVoONVlyfw5BMvfPnFl586cxrmqxsL&#10;kx+/+6uN5SmbWfedb73y0nNP93e3o7By9cL5UjZfX1sHdjn3798/NjZG03Q4HMllsxAEdXZ2GvT6&#10;D9577yc/+cm1K1dAw9LpdICnT09PFnKZUE3QDVCG45VSaXtzR5QVVhALhTKgXVlVTGaK49OayhSL&#10;LEgWuWyVYwUMRUrFrN1IlotZly9AGh0oastnBU1GKB1RqZQ0mc9l0zoM9brdiiQVSwUY1jCS4EXh&#10;i7SnMxI4Cauw0WDWNA1kOASBZVlhyqVsdLPe5xjfO1wp5Z3uIIxSEExAQN8iOKKBVjXIyhpLlziu&#10;Shl1ZpsVmBEoHqfV6TTb7RaH1Wg1W5w0K3i9fqfDvbWzXWWqbo9TEhizET9wYOzQoQOpRLJSLAHp&#10;g6KE1+tVZHltfXVzZ/v0mVO/87s/dDmt25ur6VRsfP+wXkdUKxWSJGEUB6umabZcqhYLZfDbmpqa&#10;jfWNYjHPC6wo8YVCFqh2EPblUrlSAcKXZhhmN7qbz+er1aqqqgROmM1GTVMwHFUUABlUllUUxyVF&#10;gWAUFD8wjOl0OozQSZKay5diyQRQ/TTLpNNpMKDDYZckyaA3lsoFq9Vh0PuHB08QpBVYU+L41rqG&#10;kd6hYqZYV1vb0dV56dqV2w8enHrsNCAaAiMBTfAVFoOx7Y0EBiOx3Yrb5VBk1mrWlStFRVEAMiVV&#10;gFDJ7beIckWn01oagiSBnL/8+fLaUrFaWdvcAKx3/+j8BkgAABAASURBVM7drY1tTUUXVzd3EwIo&#10;KoxGShRln9cL1IDFZvXX1saSKWCcxeVNmofszlp/sPPEqZcsntb2voMdfYfcvlZepLa3C6UKDJr0&#10;NK/q9GYIJhQNQTECw1CdzsAwtMBLFGVQNQ3YDaAXeB0H/yKoTk9BCIJhGAIj4Dw4VEVVgDFhGPzJ&#10;gxfLSJIIkGYwAkpBZUWUJEGBFFmTQe2kyiKigR9BgsDJokSXKyxNzz5cRDDdkSPHzSar1+nXUUan&#10;yyPIkt5gSIBMlcpXqxwM6SplsaOtpq62DYZIs8GGQrgJlMU2r8XiyGQSpVIG2IdmaF6g47EYhJob&#10;mvtxwkbqbAynGIwOjzcUCNal0oW5ueVsrlDIFwEyGxsbjXo9U6m2tNSDp09PTlmNhtp6P88XKqVc&#10;yB8w4LjdakVRUhBQs9nvctSqCmIymA24yUQajQZqa2MNFBjZfNFktUAoAixvtzsgVasWil2tbc11&#10;TYlEupAvJdKJdDpZLjOJRNbr8TmddlIHF8qZ2flZX9BXUxsE9knG4sVCjq6AuWUUXkRleKS3F5I0&#10;SENWNza3Yru4ntQbSZvFILAglPR19X6WK0ajO6FQjcfjwVC8VKQpnYUToWKZ6WjrfOKR4VAwmMtk&#10;AcbsDtvi3ALP8pCC2kx2kESddqi3u72vp7MGCF6fp5BJZxMpI47AEnb35nylyPX29KZz+UI5q2nS&#10;g7t3QIvRbbOZKPB0DjRvTEbL6uqGz2NzOGzAo5IkD/QPwRpCF6s2nVXilUy6gKEEhMAoCrMM6/Z7&#10;YBKlJQnGCYfDIfICgUPJeKSvt31rczW8neBYAA2dzR6gKBOGUY0NrYDD9UY8n8+rsnzm9CP9gwNr&#10;G1uLS2vTD2dlRXrkzClAqo2N9XarNeDz6UkdXaIrRWZmcg74cXPjC4gDFf2dH/7whZdegRCiyvAw&#10;QTW2dw3u3Xfy1KPlEgOYJB7btVuNdSH/D7//m6rMVSrZTDq6s72+vr4KIv3Tz85JkvDKKy+MDHc9&#10;cvLg6HAfUy2rquR2ONlyFST+moCfZUpv/vpnu5srwwNdJqv+wdTt+eUpms3V1XhUngFsuLm+1tnd&#10;/dRzLz750pdCTe0uX+3jjz/96OnHBnq6D4yOdLU39ne1O2wmkMiu37hz6fKN6bnFK9duCbL2yWef&#10;gyiNhmMvPvclYJru7t7nX3whmc6ajCaaoXd2N1c31ppbW0RN4yQlHIulC0WDxaq32E1mOyCuuoYA&#10;SmgIoew/MBJLbMfj2339HX6fc2Vpbm314aEDIy89f+wH3/lKtZwfGh746qtfOnniAE/nJL40Pzt1&#10;4/plHIaG+/teev7pPYN9QwN9LFv9r3/w3+OJ9L69o6MjQNC0fHbu1nY4Cja9ARjsFsfK8gYwaSqV&#10;IEi0VCptrK2DLgxF4OcvX41GwxMT90AVMbJnz/zCwq3rN8C20tXr13lOvHfn7meffuy02z/88MPr&#10;16/3dHWyqW1ZLFZLKUlkZUgslIoCr/C03NzUKclQuVwy6A1LS1sMq4kylMoV7B6HCqsyEEGEcXk1&#10;ki1zvAznabZQZupa2ho7OrKVShmEBIyub6zevHU5urse8Finp24KfL61zVPf4jl28lBnd4dOT44f&#10;Hj97/pNbd2/EEnENJnDSheucp08//r3v/lZnT4cn4NCRcpXJqBq7d+/Q6ROnfa5gmWZ4QaqrryNJ&#10;MhqNe/w+sHNoNOonpx4UiyWn27OyuWWxGTO5NCfJ0VgCRGt4ey68dTedSpCGKqZjzBZdJLJ96cLl&#10;6YlZUKm6fN72nq5UNqlBiiIJMlvpbWuqq/EtLy8ePXXy5KOPjB8ar60LCTytCjQJohXR/vXffuxw&#10;2GOxmN/v/973vvPoo4+2tbYHAn5IketD7q9/5anf+NqLDpvh888/CdXXAAjV1ISyqfQvf/qrd15/&#10;69b1WyD7UXpLfXP7I8887fAH4okUSKyPnjyNKDDwLIoiAG+vfu2rj5w+AjaHzUaquaXx8ccff+bF&#10;59O57CdnP2tp6gwGLPl8GSTfuqC1vtaytqrJinDo0IHvfPcVkC96+vr9gcDA4Kher1dUeQY0J+aW&#10;fL6g2+fqGxl4/9MPc4V8uVy2WKwgfnUE+eyzT5utlrqGBqPBCGkQ8Gx3z2AoVHfx3I2zn5977Y23&#10;eFkpVKoQBj35zBPPvvhkoNa3sbl49doFYGRe5HQUBhIBz7NVurx335gCaeC5AI1bOztnzpzMJMIN&#10;tT6/1/X+22+srsxazfrl5eVqhV1aXaxvqq+y5btTd24/uOMFceIysrxM6U06Umcy6RFULZVyNSHf&#10;5OT97e3NixcvnT7zSDIWfeetN/cO9vd3NTvt1q++9FJj0B/wOJ57/uhzzz3zxKOnt9dWP/7w4//9&#10;F3+L43qfG/gn1Nvf3tzQCrLBwkIcSNnjJw4rGo7gcGfP4IHDR+Op6t17N0bHhh1OyOv11fh9e4Ya&#10;JFlgGPrh3Mz+gwdkVX3tjbOxeMzucADWra2r87mcIG17/SEVwTGSMOj1mA7DdZDBRFps9rpQEDS4&#10;C+n8/dsTb73z3nsffXJn4n5je1NtU0hvojg273PiyOj+zrff/7dMcdrhZqK7k1P3Li1MTz28Px0N&#10;pwb6983N7dy4Ndnb1VsbrAGpKBioA8wOQhfH8br62saGWh2FGw1kLpvM5pIsYOB0Lr6TSoBOTLoc&#10;TcRkhQcmTqbTX3n1y7XNNW7Qb5NgTTM2tnbsP9L5P//8sfHx2t7uGsDXdaEWp9124fxZSWBAgrQ7&#10;3SiuE3jeSOlXVjbW17YVRRkZGmhv66gN1uoI0LP3oLAGbg56rdWi5HLbBEmcmS2lcmUYhwpVenpu&#10;7fNz11Y2tsA44wePHDhwoLszRMDl2Nr9yRufzE9eWl24r4jV2nrf9VvX//zP/zy8te2w2mxGcw1I&#10;/ASJwsDpkNFgcHvcfcODVoc9Eo/98rVfX7l2zV8TbGoGqT0e3toslcsGijKaTRiOwTAMxES5UKDL&#10;FV4UKmyO0HOgIVTIVLY2srGtBFNhCrkMCgMdiZZLOZggFYySNd1uOKMpkCqIZoM+Ho1hMFZb0yAx&#10;YjGdRVQFiHhN1kx6q8PhBlFN6QlZE0VIFjVFlEVZFgWmyOTjGptrr/fdvXlTkCCGVzHShCA6u91p&#10;NVlxlOBorlquKCqLkipMoNF4jIChoMNp1+ktJKmUS5ogmAgdjuhIwpTKlJKl8sLmFgjO04+ceukr&#10;L3V1tymqkEhEU6A8KjHpVG5men5+4SFGwt/9re/2jPRPPZxaXV1wu01PPHmye6CrUC4Ab1IYITAs&#10;x3AErre7A8G61rqGtmQ8q8gqx7M0XRFFXlaAXsREUS6VKjzPA6kNDpZlQc9YlmWAcgSFgVtURUUR&#10;BIYRRZEJglCAYoVRHHwiCJLSSYoKXhWa2Q7vplKZYrkKfELqwPaFVqrS4A6CIlRYjqeTepOrsXmA&#10;4zCBxgKOeqve9nDm7vTM7QsXLmyFw5zEMDzz2blzpJECRN/Q6FdhaCcS9XjM6Qxv80AqxqGkzEol&#10;UZBXViJuj72js2lzY8lEUdVspae512F2fPrppypGoQaTrMmYDgrvrskQ397bf/32A2C88bE+Ol82&#10;YgYjZalW2d1UGCa1arXsdYeaG4e+/93/+eST33vkzG/W1e3z1QwQllCGhfJVWYUpHa6TeEFTZIvV&#10;ajLaOF7jJBUEvSAIsiCqsiywIgJ0PATnS3lFAS15FEURVVK+kPGaRtM0uLNKV4FJwaJgYEsYRjFU&#10;UzUIHBBEkbjNYjKZDICPYBRGSFTDIRRHEQTFYPAGAdVPAotj4Dtit1j7u3rkKl9MFPiKUC3xqXiO&#10;MpiArdKpDMfwCEwU8tXIdjSdyIBJVhkhmsjHk3QqWa4WpGSsIotoNhnVk5reiPJCgeZSkeh6qK7e&#10;YHShKLA2c/Pe3MZOIhEvxnczOkqnN5Fh0EzLpggMzqUTqsCSGMqWS3SpMNDdc2jfXqfd4PM5SBSh&#10;C1mP3WggkQR4ZIG9cGnK5W3uau0sJlN8ueoyW2OxXWCylqYGBJJpughEno4ilubmYuHtSrFQX9s6&#10;t7SxuhPxN9QIYhknVZqGREEtF0vJZBrEbDiRieeZ+ZXdB5MPTUaQ382apKVSWUXUmDxtIQwhv8fl&#10;svGq4PC6a3w1BIK2NTagkMbwtAQBX1UDfjukSdVyTlUBxrVctgRqlbnlxMZOMZMpG3SG2el5luVQ&#10;wpjLV0uVUiGbs1ucDXUNFIl2d9UPD7cWi5GGen+1WMA1fa27ubWuPbad9DoNfpezki049FQ2ul5M&#10;bbc01CcjUZOOzKbjVovBZNBfv3lXVVRKj5cKOafDa7N7I9sRcFgoHaFpmqTAkMbztI7CJYEXJR5F&#10;IBLUOYloNJeNxWIWPdXcWNPc5HM4yFw+4QsGi2UmDjzOicFAHUtLke3Y9mZR5CWCIBpqatZXlzfW&#10;N9o7O2QVAjtCy2sLn597n2YKgLp9Po8oSgvzyzQtdHd0bq6vb6xvf/Th2dWNyPLWDozin33+eSab&#10;OnTo0G//3n+TIFSR8H/7l1+/+8HFMgujpM1k9++Ek8Vc+cjBY21NHZl0AcFNtAx6+zWtbXuTSY7A&#10;jK1NLQG388H9uwhMZZMVIC96u7uMRv3a6iIqVHoavKnthcXp64iWlaWk1ar5vKaWxpqvv/LKSy8+&#10;p9eTkVRmYmlVhnU370zfuTU1P7OW3M2Uc5XI9m42UwSV5NmzF+KZzG42WxBlHiXC6ZTFYQMKDOTK&#10;5aUlkeP+8Uf/+PovX2fKXHtLx8hw39HDo4CrOnsCQ3u7nn3hsaMnDzz54lPjp4+FOlsFiZdkzhuw&#10;NbTVikilyidu379MUlJPX+3KygNUVb/y/POVfHJ3fbGpJjjU17u2tNjSVNfa3HjjyqV8OrF/7zCp&#10;w81mc19nZ12NT4fJlUIaQWBRRSibhzC4o9vFc5/ctFl9EAxVq9WOjjbAObFktFjikpkKL2strT1z&#10;c6D0SfGCEkumACUkU6nRvSNBj2t2ZmJ5fqrG47p95RKdK4yNjOAqFF7emL43ZdIZcRT59a//9a3X&#10;/jabmq0UUu+8/enHn94njX6z1f/Usy87vWDPUDQbTYVMlilXAEExHI9gKAzJRh0GaMofqGnvHsoU&#10;hUwZJAGylGMvnL1spMyxaArCKFaSynTu4dw9TWPb27w93c71rcvX7723m55a35m+O30FN/H+etvj&#10;zzxldQSsjlBr63CphJz9+LbIcPHIZjiyVWby6ULmtTfP3p++ubA443b4dsOFzz/Z8Xna9JSxsbHO&#10;7XP6gi6L3QBaxQaUgAQ5th2vlqogF1jd9gcTi6lMobmxdu+erqcePfyVl3v37QvV1uPd3bWZROLW&#10;xeu1/lB9Q20yE5tbXze5vZFUxuZw4Zo82NFy5uQJFMMKdP7qnRuTUzPTk5OzU5NOm6U+1HTn5t25&#10;ufn5xelMJrcwt1JbW//oY4+9//4H4a2dxx8/+eRjx606ApH84g7sAAAQAElEQVS5rs6mhpaG63ce&#10;rmwmPN6gv6amb2SIh/ELtx/8+OdvXrhye8/YkU8/u9oM+tJHD2+nkgzNEigZS+U/u3I7S8u7qcLk&#10;w5lCqdTa2QMj+skHC72dI6Aq9gddt26c/eYrL1TK6spqDsaJurpQRysEKD+R2Ll55xonSqksfel6&#10;/OyFWyvb27wiAQLvaO8OuHy761vFXL6+rh7CoJW1VYowgPze3dlezGdFWWYEORwrQoShs39YI0iX&#10;x7vv8AhpNq7Hkr96862rN+/cujtz6/5kqKH+8LFDw3uHT505Q5qsuQqQFlkcxY4eGaf0+OdXbiB6&#10;fHh//8TMtatXP2LZ1NHDQxQhp5LbMC7uRNdAfcdXS+tLy/du3vf4Au5aP6MxZSGPm/GvfOOrvKzc&#10;uj3LsrCiycsrW4DnWU6YXS6sRjITc3Nlljvx5FNFmg7vrO4b6T1z+FAxHvN7nKosvfr1b5aZ8tSD&#10;W1vr8+vLc3ab3qLDXVaLWW9OxpKSJI/sGX7y6SEE0R7cvi/QLEVo7a01LSFPR61J5pnN9dUD+/eU&#10;CjmmWhUZvqen3+P3xhLRG/dunn7ktChA09PrgG8Bf/Z3Nw7390R3dlfXtiQFtrntMiqqmmy1mTgB&#10;3t5MzUwtm/ROn79xdXN3O5mnVYiDoUhiV2+iDh7Y29rgbKuzIb/69b+PH9hjMehWF+eikW1BYESR&#10;6RvsOXhwfGF+nmPFdAZUSqVYeJ2niw670WG3xuNJo15vM1u+/KUXBLqaiCXzmTRLV+LRHVUWy+Vy&#10;PFVo7x3Jl6sYSdQ3129urfn9rvr6WlDBp5K5WzdmgWZrbfVev/mpw67CcgFS+KuXL4I648jBIx53&#10;bbkoCLyiKmoimeYlRUcZgMKI7UYn7j8Ib25PT0y2tjbVBPw9XW3lUtrhNLzw4rjd5uA5taXFgeFG&#10;0CqEUWzvnjG707uyEfn0wtW//+ef/MVf/p+33/rl8sL9lfk7FMzqUT62NZeILBpwed9Y/569gz//&#10;xU//6n//n83N9WNHDn3r1a8G3J5sOpNJpTmWg2HY5XYDWuzq6WZ45t333vz00w8JEqtUKp998unZ&#10;s2dzuZzT6bQYTRRJqbICtJHA8dVKFlKStTVmnodJwl0sc7MzDxFFsxoNIs8lkwkVwRUVR1B9pQJE&#10;bAmBoHQygyK4x+liq5ViLiXxFYnJwjJtAsJFb4AR2GS1MDytwqog8SgKA2tnEtFsfFeoFmo9Zr/T&#10;Uq6yDncIwQidTo/BCM9y1UIeUUWRrTLVIsfQxUKRZmgwc5bl1tdBf2VndWFhcXZOh2Kqquh0OkGQ&#10;ctmCJIs6iti7d6/L6QHdR9AxyuRz+Uo5X65s7e6ub27HE1EcR7773d+EMeTKlSulQv755556+qlH&#10;urtaJUnS6Snw0hv0RoPR6/E67C4YRumqsBtJlEoMWC/P8yiGKIoEaEVvNGVyBWBnWZIFQeA4DkVR&#10;TdPAZ/DOMUwqFUdgTVFV4AgE6EYMEyUJSB4ECEwIBSdlRVFhCDwURhFCp1cgGECW1BuAGSAYFUWZ&#10;YwWb0wFSkQoROsrp87W63Y1OR93Vq3cMBmNnV6fd7aFZweUOgKlCEPKLX3xUrZaNJj2MoiqkcRwb&#10;qjcfP33AYMV7h1otVgqn0EDQwPBJgmR9fisASltbB+jTf/zxpzOzEZykYsms0WxtqK8P+rygBTI9&#10;Ox+LAwmrq4BejwjTVSmdLCsS5vbU7tm7f3Tv+NEjpw8eebS2rnvP4EmJM0TC5VxeMlr9rKDJGioI&#10;oIZB/F6vgaIgVZVltZAvaorCcZzKi6gK4RpMkaSmyAzLAhyiOC7Iqgzu1BQcRymdDkY0DMc1BGZ5&#10;EYwmKbICrkqypsoArjiK+twen8dLYBiwFYTABK5DEYQkSYvRSBIY0J0ICpEkDsOwpsJGo1GRJJ7l&#10;ZFWbW1gVeM2od4oCYrM6UQxDQGZGjD5PE6xRBr0DQ411Ne3j42f0ek8sVqytax/bd8znrYNUOJ3Y&#10;BVWIKLGqxqmqqKjo+lY8GOzAcZD+ArKCZJPVbCpdKuSMeioUtLe3gr5D41Bf777RsQPj43q9EYax&#10;zY0w0NBWm9luMzbU+WmmnM1md7YT4d1EW3uf3VVTKot+j99lsxsxymX3gvlrGMorgiiKiVisWi4V&#10;sxkU1gIuj8/tu3HjlqhqRru9ygExhnR1tD322MG9w4MupwUk01QuW6K5je0MK2ogfkmSCgRqVEkl&#10;QYiraGdTC4ni4Z1IoVTFKWNdQ1OoNnTi2HGBY60Oi7cmpNMbgfqfX1gE+K+tbQCxBuocRcFu3Z7e&#10;iXDzi8nbdydmZ2drQn6Hw1mpChBOAieIssoA2PCS1+cO1dbcvn3TarEovFTjqdNhxs2VSDHPWi1O&#10;h80HbmarbDaRHujvfPqZR5568nRvd/vqxnpbewtBwZs7a4IINTTUZlIZgiB0ui+YR8OQQI0fJdBC&#10;KaMIORyCAn49igiNdSECwzOZ3MbGttFglhWFJBBV4fbu6TeYyI3wlqQhO5FMLs/qDGZRlta3NtPp&#10;JGDCzjafy2oTKjRPMzqErAHyfWMDwAaCoNraWlbg33n/nQvXLvmDwebWlv7+XrpSmpqYMBuM5XwR&#10;TIkTFElGrFZ7Jp0GICSAizHikceferiwvLq5/fwLL9fWtebK7G48BSgFg/Gt9XB0N6k32gFMdAbn&#10;vvHjdrvbYbOtray8+frr7777PopgD6fnjXqDxYAjCAs4bKS/5ysvvnDk4KH940dkCG9oaPcFG3p6&#10;R06dfrq+sUeFDXfvzt28MxuO5lVEv7wS8QeaJCDf7z08e+HO2fMPLt6a/+jcnXCs9GBmfXkjni4y&#10;Q/sPh5pb69paKbMJWHJ6ZvLu3dvVSgVGkEKxePPWzavXLrz/3hvXr3z2pRefGD+wd3754b3pOyom&#10;WdyG7oG2kbFuXwCwBdLUXuvxGvOFmAYJ5y6effv9N0t0zmzS3bx6yWG19HV2tDY2zM9N3bl9xWTG&#10;trdWlufnWpuan3nqiePHj54+c6auqfncpctzC0vLy8vXbt4I70ZtDs/LX/saGDoey83Pre7u7tY1&#10;hKZmvvg7JOs7O83t3SdOPJIClkTgQMDn83hA4NA0jSGaxQBpIvP5p5+O7Rs7vH9c5eVqvux3+wRO&#10;/NP/709sNpvX54vHdq9emfjXf3nfZie7e1t4gdbpTAhMvPTlV+z20PpGbLB/hC2zVoOFo3mW4Twe&#10;XyKRqFTKgPkrxYKmSdVKYWV1iZfVUHOrhugEWSNJcn1xUeWYZGxzbSPvC1kwEvnyyy+4PLo7988C&#10;PWl3kf6QJVAfBBzjcLgAFVYrIJVBra3Dkc18eAOUuEAa1G6ub26srd97cP/i1cu8zHb2eA06UyZV&#10;+vz85Uw6/+Tjh1cWt2EIX1ldLhRzl69cpWl2eWmzvblP4fFgoK6lrXNzK7qyulnf2OD1BhGYyqZK&#10;09MPC4VCsZoZGOwyUXA5Fwv5HGY9xpYLoiScO/c5QP/F6zem52dprhJP7lSK2QsXz125drtUrWA4&#10;0tXV3tfXZbWY1lfWHz7cBTB4/MknWppbwFQX5ubffestHCMAI1mtZhVSNrc3MiD2MulDhw6tboYr&#10;rLq4uqGh5Ni+Q6P7xiRVWN9auTc1+eEnnzY1tczNLoFO5eGjx/r6B0eGR2tb2mHCdPP2jNNV5/M2&#10;RMLxSxdv7ISTj5x55tOzF4EXvv/DH4wf2C9IIkh8hw6Owoi0s7vU19vg9zlamzzZdPTO3XAg6PUH&#10;iF+/eT2ZY67cfJDJQThCHNp30G1xbG+u9/X3tLa07tt3AIFQDEYSsXC+kE4lEu0tHW63tVhhNsMb&#10;r7/xS7CcSHi3rr7u1MmjDpePYcTtrfDk/ZlisYLieFNHmycQeO7LX/3K137j5MnHURRvaGwcGh48&#10;fGy8XK1MTkxosGA0QzMzt8ZHR44e3F9fF/ztH36PokgMhdtaWsPbm52d7dvhredfev43v/sbCI60&#10;tbV+/Nn5cCxd39gsy0opX3VZiI7WznOf3TWYMQQjdXpTJAqCwvH1b3xjZHDIROhuX7wU31j3mIwU&#10;qt669Glia3VjZa65PoRj0OzDh2c/++jcuc/C2+sWi0kQuQeTEzTLvPjiCxSp52iupaWR40ux+Dak&#10;Sl6XM5VK9PX1dba36kh0fiUBq9rq0ure0ZGt9bVQwP/D7708Nxt55+33Bnt7ZJ7Z3l57/qXn9AZD&#10;NJFECcRiswJ6VCSoqbl9cWmNxPSxeBrUOUBkt/fWWxyI0QDFopmJibWl2enGoMNtUpGBoeHb1+/f&#10;OT/H5UijyZ+naWetvXekjeEy929f6+1pGx7sBpPr6mp8+okDXCWhNxAGo1HmNQtl3VhewSA46HW0&#10;NDWgMASpioqAYqOayuZoRiqxqitQ53B5akK+G1cu6gnU43I21TerInn72r0vaFSFDIRYKUWr5d2e&#10;noaFhbk7d6c3NvIE4ZUFFUOQ5rbWUENdrpi79+BupVJSRKmYzw4N9K0urayvr5rNRr/fzfB5GIOL&#10;efn+nbIkYB53AEERSUbT6cTy6urte3PJXNVT2xqobQL383Tx0oWrf/on/2N1aTIemcXklFCNIEq1&#10;vs73G7/xjZ6Brrffeu1Hf/PX185fGOnp/7M/+dPTJ04adSRdLKZiUbPFaHVYR/ePjOzp7OptKJdz&#10;2Vy6rbPD6/eDDdPN9TVF4O1WM64jnR4vLKsqU+ELaza9GE2UOMUqqRgKIQSkAbggGlRlWZ87gKEk&#10;rEE0XQXhKsh8lectdhdwYT4XrxaTdj3U1+R/7MjoyFAfgsA4hhcrZUGSJFUE2wGywkscSyEYrqqE&#10;poX8rmwuXaooKmpEwaNUXuCqmsTRhUw1E6vmUzLPwRricflhBZYkVac3QCgiazIEqyRF+YNBCEV5&#10;UWDoKoZqFCw+fuqIvyZ4f2pmcz127vOrl6/duzc5uxWNJXMZjq+2t7f+/n/9vUIuu7K4MtQ/8PSZ&#10;Mzurq59+9CEIYxwlDHoLJ2gaEI04aTSagdiLbYcTkShQFaqqsaxAkBRovYCob2pprTKcBiM4gYOZ&#10;YBgCbga/BB9wHAWQ0hSwUBGFYUiRwCUUhRRV0jQgJDRFgQxGIN1gRZZhFGF4xmS1IAQJlC4rSg6P&#10;F0JxcIiyqoEHqAiJEtFwDIGJ7s6xmpqOu1PzjKg0tXZlC0yuTDM8JAn44uym1WgfG+4UORlFcLvL&#10;xgpVFVYtduNudL1QjLW21jFc0e03D4+1v/ClcX8QgSCusblhMxx5uLzsCYUef+KozWoHhKtp0PrK&#10;FqRgMqdsbe709PcbzBaDwW5x+QWVJAnnY4+9+uRjX29u2ON2NnR1jxw4dEIQoE8+vFDKVhvrGp1O&#10;twamjWAQEPgwVCrkKQKXeAEcAF0mPYWjCKJKBIKgmgppEqRwsipoqgjDMMNwClg1gupMRgjHOJ7V&#10;U5QKtJdOny8wvKxBEIrAGooCu8IKzwU9HofFKnNSpcxhhF6DSQLXOANOWAAAEABJREFUg2mTCC5z&#10;AqKpqipDkKqpMo5iGIoXyiWnx9nc0bKbymIGc67C6Q0OWDG6bMGO1uZqtdLRupetkjrUSiKWnvZx&#10;jtGXSkhNXXdr955UgaH0dgNlLRdoVUEsDtvm9s7CyobOZAHth/aOwZ6e8QP7HpU4RRWlrrZQfU1w&#10;pLf38Nie8f176kMBj9GU3Y0vLa3duHUvV6hMzizdnYkvrO0uL29XWboiZEcPDO/Exe0olMlAl6/e&#10;vDsxde8+aLXMg26f0x4UBWxrOyEqyPr2ji8EWi2ehkANx9CqJFutjvBuDHCo1W6DcJwVFQNl297e&#10;tpowQcy1NAUpPcowFaPF7HA5yhWWpEzFKju/vKapaMgT7KxvKudypVLJU9Ogt/tS2erVK7fv3Lz1&#10;+q9/Pj078eDhZKZQMFpdbncDpOr97nqmwhmNFoYTspmi110Dnm6z27wBT7DWE/Q7bBYTihJMVVIR&#10;tKa2jjLqQ/UhRZYi4V2n1avHrZWsmIkWCNRgMLl4nqCMPoryzM9vT0zmB0b2BupC9yZvLa7OWD1m&#10;CYKLDFvbELTadS986UipnNu/b0wFkS+IKArTMsdhEmJGm3odP/zdva++7NDjWYUr4xhE4RQOU401&#10;bTa9zWU2s0ymtT3IlEuJWHonXjh7aVJnCHprOhUM5zQOpdRQg6cm4KIwDJHl5lC9iTR1dfWVi5V7&#10;t2/TTMnv9RC4caB/b//ISGNby5sffbyxGzHaTEaLXgRwZSUcwSVBDvhr52YWP3r3w8G+QZ3JmiyU&#10;CIMJ9GIKHPcXf/vXHr/7H/7xR5MPZ/aNj/f3dZhNOo/LTxKWhbnV5pZuGCJNRn3QY2qqdTbVBfbt&#10;2zc4Mur31bc1t9T4HEG/ob3V3dvd4Pe6U5lCIss9mE9cfxD9q396//2PZ//vP370J3/+i3/95ee/&#10;evfGu59MR6KqIFOb64noVjyZKA6MH24YHFuJMBfv7FyZSVyZTVLeHgF17+xy2+HSrdsT6XxBgFQV&#10;h1o7uyanpyw2M4RAkqak8hlSDysq43AZ7j+4mUslIzs7KE529/U8mLq1E57n2FgyOksQpceeGD1+&#10;ashgRqwWSuDYk8dOxnYzYAtCVtW+/o7N9QW30yXKEivQ4cQGTHAwLgCUWPRmq81mstgKDNc/us/g&#10;dF24duuN984WykKorkUSxSpd+urXXv72d37ju9///p6x4UQmNjDSVGHErd2MwWD71c9/mdiNOS0G&#10;QSiROjbo1zfWeRGZdRqh/o76Srl8+fx1nlEeO/UUS6uff3ojX6xipIEV1YrAKqg4tNf73IsdwTrv&#10;8mbkwcOt3v5DblfzT/7l1x+880lfd7/VYMI4Sa8iiWhiezuyvRNZXF6AEUUSK2W6HIlu7x8bfOzR&#10;Y4oq3bv7QBRlh92Bk4rfb9rb32KnxFdf8Tc0E3297SzHMHLOYIeaO2pcIME39kCopz40pHGmCx/d&#10;n7y9KnJUtYTmosq7v7g8cev+cN8AU2H37tkHclAsUfIEvL39fU2hPhPl1Zv0HX0dd24/SCYLm6AO&#10;fP7FQwdPdLb0AlqwWuqWlnPXb4K2VIShRZ0epHU6lUhgMN5YNxwK7Bkbf6a5fb/J1GAyeOI7Wyad&#10;bDIIL3/p0TOnjoU8vsdPPrJnaKSutUki4LqOBlpmKBPe0dao1yPVUjUW380XMqGmQDgZ7ujqfOT0&#10;/oaWriot7O7GNEXly+WHE1O93T0KpK1sbORpNpLJcar69JNPEhCiyurE1DRlsqezxV+9/kYuk3jk&#10;1J7WFjupgx88uJdNZxpDdZ3NXTaTw213gyKtta2no2u4UlCunbu/uhQd338qkciPjR4wOtwqrgMd&#10;EYPRoSAGkz2IoJQgciMjbX199Zns7vbWvM3Mfftr+5983Do7c/PxR077PJabd9c2dqpf/8YLB/Yf&#10;/MPf+a9MieGYKqXHD+w7MDY0tr0e1hQIQVW309ra1ByPRPbtGfrD3/vNp84chiUm4HEcGNu/OLOQ&#10;iMS727rGhkYPjI67LI6VxTWWlpzeAESQ+WKVk9SFlXVehuYWFutq67vaWtsaW6YeLFWLzLPPnuru&#10;qLtz7fb9m5OdbW3RaKTGX7O6sl7MFYNBv9NruPvg2ttvv24xm4/sO7i8sHHtxtaFyxO1DTWBgE3l&#10;oUePn1xdWq8J+nHMlM8LiWjR63SEN9d4jk7E85WSODYwfHz/eC4SJrgSXNn1GVW32bizta2qMoxB&#10;27GkDHEuv8XlM+rNBn9t3c3rKx+9d4HUWXhJnpzdogV+NxlJ5Pi1zR2n05kvZA1m6tQjJxpqyUIu&#10;09PZbdKZSBT/l3/8B7/P/erXniBwlMKIvp6eeD6xuL6wb3Q44Ha89/FH3mANzUH5InPrwUOcwhVZ&#10;y2az0XzW3+gbGes5dnh4uKu2t9VBYdDM9OLk7fNOvYLMzEwVS5WlxQJYRn196/HTj6oqdO/B/d1Y&#10;qra+iWGB7EGAs3OlotPtCtYGWV7UG82KhhQr1Xv3QO6kGY7N5LMwojkctlKpAKOQKIrpbPHUqWcs&#10;Fi/gDhzByvnCpx98JHDV9fW1eLzAMOjS2k57h0tH2G9enyqVucnph5Fd8E8Mhg12R9Botnd291SB&#10;imToQrkAlJPT46hrrPN6XLIiOT3OrZ3t7e3dUoVubm2WRDmTBi0i38x0en11w6AzaIpWZZhQXc3R&#10;U0dMNscW4EoCsdutFofl5Omj3/z2N/LZ9PzMZDqycfvKp/duXsrHdphibqCj4+uvvtLd1QH8+jf/&#10;+y/e+MXPmmr93/76144fOlhXV0fTTDr5xV8H8vtsvT3Nbo+zqbnVbnPyvEiSlEFvzKZTu+EwjCLl&#10;ctnv9jjMREujxeMiSmWxVIHjsbQksLDIawItiyyJ4RiKKZLMsmUN4it0ppCPWQwYJDP5TMxltY4f&#10;OjiwZ7SmvjlXKMejMRInMBhDIaBlIQRBWZZNJ1OgjLGa9V6nDUe09ta23UiM51SGEXmRK9Gg6wfa&#10;PVlI5plyubE2CFKk1WRWeZGtlDEY4jhO1eAv5m23e4JBo83G8TzLVUGulplSX3tzOZ9OJJKCpLq9&#10;PrvN097WEQyFampqXnjhub/4sz/9+te+Et7enHxwz0Rg5XTy7AfvZpOJE8eOUZReVZRqtQpBCIxi&#10;VqvdZDKVCsVEMg5rsl6vl2QYIXSkHuQah9FkSQKglKsE6O+iKBD9GIKAA4VhSNVAeQMODIEAtDRN&#10;UVRZkTlIk0gMNhr1giwpEAx6lgShwzAStDBFUcwXi7IswzAMnmvQm8BgGoRIiqrT6SVJ0etNLM0I&#10;rACYFydsEESCaSQSWUqnjydTLqfn4dS61+kHCbJQyNI0rWlatpSXYEVvMu6GEzxf8HoMGMSWchWr&#10;CevoqHM5zZLA7R05lMny9yaW4qnqbqz8cHY7l+FTcZqjcb0+6HS2bmwWOrpHaQ6pre3u7BobGz1d&#10;3zj4xNPfqK/vZ1kiESsP9I8+euYxUYIcLp/AK+HtxMzsot3pCgZCPCeCJYDVqZIM3KNIIoGhiiRo&#10;sgIpMgJpMKIJPAur4IogCzwwfrFYQFAUx4H41uGETgIrVxRNUTEM05N6YC5YgUWRlxWQJhRgc+v/&#10;e0GKKggCQeCKrCIwCvJotcIKnAgBlMAwgiIQBAHDciyrIUh9Y+s3fuMHL3/1N7706jfH9h87ceKJ&#10;vaNHA4EmIJ6KxRLwVaXCBr11VqtTAjMSCSPlbQr1tLcOHjtyxuXyXbl6EdR+BooEyuP2rVu8JC4u&#10;r9KcRBgMbncgmSj4fbWNDa17x0aHh0fAbRzNzs3NXb5w+e6tu9cuzySiKSD3QHuX5wSL1WF3mVJ5&#10;BkKMkoDBKCapYqjOGqxBPV6yvr52ZE+/w+Ow2h2KhupNpvsPJjlBMZhsCoJshXdkkQcM297U2NRQ&#10;N7ewzPGqTm+0OR0Wm8Pj8eiNhFmP0eU0BkksSwPGU2EI2NNkMDIMV60yuVwBUmBE1UJOTylXiMUS&#10;K2vrD6aXNrYT+ULV5Qn4fSEc0/mDtQ6nd3Ji9vy5y/F4Wofpk7H05kZYpzewgmi12w8fORjwuJub&#10;GsxmczyeANtjgKA62lpZlvOAPmUyFgx662trErGk3xPQEVS5QEe2ErFoZml5tVAqJbO5iakFFYWb&#10;WhuffnoI1Dq7sSjN8x9+ev/s+UsGi/2jT8+ub6x1dDZpmmizm3hJDtTU0yxrd9ktdpMCC12DbW6f&#10;zh/ADx5sOnW09euvHNJTjMkEY5AmCyKsas31odaW2paGGvBVEKTdRLrMQDSnUDpTocRCOGG2mUWJ&#10;S2fj2UyCIlEQQYwg3rpzz2Gz+d2una2NYrHgd7rnZ5aWl9an55biycznF69cvH6VE7jHn3q8uaGR&#10;wnSjw/tSqcLInn35bEkUNJvDDgiqVCy99tprIB0AIrpz55bZqGtta3Y47AxNR8KR9a1t0mBxB0I7&#10;kd3VjbWZmZnOtta6UAiG8Fg8OzmzvLy2sxVOTM8tYjoyDQz1YFIU1Om55dfe/vTijSmDva6jY7/F&#10;Xtfdd9ARaEWMPhYydQ8drfLYxk46kSqlskwsUZycX/3pG+9dvzefLIq0gPtq2i9ee7CzmyEps0Fv&#10;2tjYvH37nstt+Y3f/LbT6XjssScAGydTUY/XuW//0NHj4y6naW1pA9jw/t07kCoW80kVEVva6iSJ&#10;fnD3siwUbVbU69HjuEhXcnuGB1PJ9MDQkMfvyRSK4Vg8XyzJCnLt5oONrYjJZHK6zOl8tKE5qEAK&#10;UMDxePzNd9549703f/HL/yxVS/sPHTxw9OiZxx/79LOzk5OTxVz2808/AXY7d+6s0Uh96aUXKnR1&#10;OxozO1y78VTA53n26UcVVQMWXltZ6mhr/tpXv+K02777rW++9OILBw8cAnj+q//1tz/60T/cujWB&#10;6wiSJHmejyWSE1Nf7LqHgv7RsUEUU9P5isnmszicDM/1dPceOXjkN771DZDurUYqHtmWFd5f448m&#10;wul8GpQpxXJVFkWb2XLi+KHe7nYEI7bCUYPZJIgMhorHj44d2jP8xInjAbBTa6ZaWuuzqTiCyoIi&#10;5kosL6HlgrK1kZ57uCbwWm/v0Odnb125ehcoDZvDNzcLAdcbKHxsdI/NbgWz3Tc+qmoSECqNjc1N&#10;jW2CJA6P7BM41GIKiBzx9huf5hJ5kDRXVqI6g+vB1GJ9cxBkKMpkBaP19nW3d3bAKJLNFdY2Y5cu&#10;z1y5PIdpHk00f/XL33ryscfH9g2dv/DJ2bOfgUxx6fJnvFAOtdSnq0XURNk9jlg8HPS7XHZjb3fz&#10;yWOHf/8Pfq+zG8jXbpSiaIH/4P33//1f/m324X0dAQU97v7u7vMXzp44ccJqddy8dW9zN1HklHiq&#10;cOnS9VQyNTu/UK5yqxsRgIRkOt3d3tbeEPqt33zlN7/+5Tqfd7Cn7/6du8CDP/rRj379y9fu3b6X&#10;iaVgCVqdX3OYnRRuevaxZ41Gs9lk/dKXXwaKhSQB7WhvvPvRZjiWSKVVWfQwEpEAABAASURBVMqk&#10;Yw67oVhOLizO5vKp8f0Djzy67513P2Y4bnp2a30n1TcwcuvWraXFzXt3J32BGpbhbly+fvX8lZ2t&#10;jdbm+ueefDLg804/mGxtaopH1mU273cZ/tef/EExmzTp8ANjozvrm//xb7/85JOz6yurmUzm7p37&#10;Fy5cAqFaW1fv8/mb6hsOHTlMkNT6xtb9iUmgAoPBwOkzJ0DjfGt9e3Z2MR4voZj5rbc/+vijsw/u&#10;TUW2ol63J5dNxmJrPq8um9rZWls0GKiNzc2aGpvbbY9G1hvqA48+MkqS1PTMmo6yFLJlHQo9+chB&#10;s56QBOHs2XOAT85dOH/n/r1cMV8qVoA01OPknr4+k05HYpjP4+rraf3qy8+Gamv2jAxkUklREimC&#10;CgWc8d1SbDdaqUBGA6TXU088+djJkwOnT5/Yt28cROI7b72hQeJzzz2VSqWcNqcqQXSJzSbEOzdv&#10;NzQ0DA4PvfnWm5FI5Omnn6tUKpoije4dCtUG/TVBj8uuKGpLnffYkcMQBBlMlmDQUaYL9+7foSsl&#10;HFJz0bzbCLWE9L3tdRjCIDikoLB08rHeE08elzHk+rX7M/cXcdVcV9+fqWgPZrcd/pbh/SdRg2sn&#10;XQXvBqvHCTar3G6dxRRsaSQtcCTF0QL7/6SVZLGaDAY9CBiek2fnNt9681OTweywmBVOCXoCsd3I&#10;m2+9sbi6U+KQuZVktkp98sna8rJW4Rz5MgKS5ejYcDqfPHvhM4PFupNIIhRlAxbs7R3o7wU1Q7Ga&#10;u3j18tzibJUtHTl+jGZUsECS0gOlsbVVIangs8+d8Hm9MssTMDw4OmLx2CPRTQzjn3ryeKWag0jM&#10;7PRoOIUSZg0xmgwuUC8acbyaip5969fTNy5XMimNF5rq6x45c/I3f+NrGpP90V/88V//5f9UIeXM&#10;o2e+8Y1vtTW27KytiFwB0KvP7bfZ3IUiXaWBfpA1BDOZLBAEKaIkCUwhl6pW0v4aHa4Dogrly5oq&#10;aDaTXuSKJj2aTsXA3hmiAilGW8x6swmjDIrNpg12ekY6/Xu7m60W01Y0c2dhZ2K7tFkA2oAgAX+o&#10;mkWnx1WomMmWskVEgwjAcwKTyca8HhfA6MrSqsTymigUSqUcXRQRpcJVNUUNuD04giqSwNKVQj6F&#10;Y2CSrM1oxgET6006i8Xi8UAkDpOIjkDEav7k+PDIYPfJE0d8PndzW8vGxkZNKPDSiy+AGub5F57d&#10;M9Bfyefv3byxu7XpBgJWpLVKvt7vHe7r9bpdHEcDqUeROlDFGYx6s9lIEASQ+z6fVwHr5fkvdA5C&#10;cEBeKZCgaqVihSBwDEdRSENgDbyjMAQOWJUhTfniDDilSZomobACVLsssjxX5dkqkB0wgsEIAWkE&#10;y/IiL8GaWinnjQZSVXhI5kkCwxAIgTUcRURRtFhsGIbqMIiuVEsVtqtrhKCMiqwSGF4uFQ4c2J/J&#10;pHRA+jQ0L66spHKZmqAbIyAeElFSh6G41YC7bPrGoE2sRo8faERkfmFy5s6NKaZCXL2yODMVlyV7&#10;taIj8SCJh4z6ZopoGhl8emT4me7+x46e+npr++HTj7x69MgLXR2HVdHpdnaXaXJhJV6lpebWNpPJ&#10;eOPGzf9X06bMVpvL59fpjUvrG7FkCiVIXlEVBISCkWMYkkAkgeHYCoqoQB/r9RSGojCKqpomirIG&#10;LELqjCaTnjIgCASrqigImgLpST0KoaqkgrVb9BSsCDgE61AERTAAG4/Hj2OkqCgaBJEUJckiiiG8&#10;JIqKpGgasKCkKgiGgaJLA1+hL4aVRW15NXbp+qzVGhoeOawjnChmbO3smV1a2onEE/FkLp2qC/lh&#10;TaIooMbtioAGffV+Zw1PayDh9fbWLyze0FPQxc8+E3gWgiAZQgmDubGpDccIlZcxGN83fii8m/jw&#10;7CdrW9uMIOsNTgw3CwKWL0GJZE4W1HJRLRR4huE8Qb/XV6vIFlWx57Mix4k1NaaRkWYcFzY3Z6vV&#10;lKbyOGlq7eyLpuK+WvfAUH86nQb4QTAC1+HZdIpEYIEVa+qbFYyIpDJgBZVKSUfCKERTpDjY1+L3&#10;elJpmmFgBOAFxjmmCssyQzMAf0Yc9xnNlVR6Y2nN7PTWtw9omo7AjQarVYY1oLTSqcraSqxalHWY&#10;sZCt8Dxrd9gGBgaam1snJx7arFadHrl791JjrZUtxAWaJnHKZLbyLJdNRlsagyJbNeopFJHu3rkR&#10;CoT8rkA2kVpfWiyzNC+rBrMBJSCby7TnQJfBIoXqzTY3WaEz2UJBZ3BXRYgFHtBZert6IVUG24Y4&#10;ivT19RG4PhpLuLy+Cl2mcESVqiqXHR3pLJZB+6sI2i/DA7onzrQcOlDf3h7UVLEm6AEO1SMo6KG2&#10;trYCLQyy+2OP7w8GnCBqyvkKU5aKhSrDMgaTHsbUvsGe0QP7AOyqIl8t5PweO4VjXLUS2dpKxeKp&#10;WP7sx5dmHy6YTdZILHVvcvr1t14/dvJET2vf1N2502eeSGeL/mBTLAZyX6K1qS68uXVw9MDpY6du&#10;Xb/hdjrqG0JBj+f+3XuSIAPIQziaymdTuSwwiNPntTvdq2u7K8ux1fUkJ5Aqavjg86tL2zGFtP3q&#10;g6v353YTKX5ybuPhamQrlU3ki59+8tna4tr9mw/OXrjsq28q0Hy+yr39ySczK2u5KlMWVaOrbnY1&#10;+uF7n1O4wWJ3iCJvt5rT8ehueIelK4hGI1DF6zE8cnr0ydNHPv/o3fDmZkt9Y8gX2NlYh5TK8SOj&#10;AlMeHx09fnCvUUc1hPz79va1tnkcVji+G4nuRNtb28DuCozAlF43NzVFl4rhrahOZ7hy4+Lw2NCL&#10;X3lBULXljbgn2CZoeDiWrg/V8zQTiYQ/+vSjrfh2PJ8AOXHiPrBGOZ8Jb64u3L1zLZ7YWdta7B3s&#10;/O3/8gOfx1MtlwkMTaWT8d1otVR++pmnLDZzLpctlAod3e0ul6tUEjpaR37wvT8I+Osn708iMMFy&#10;2t27D6OxVDKZggnI43c2tDbygiSKAri5v7f70FiLibBkkkWn02lzOKoVqTbU/N5Hb7l8xr7BPpzA&#10;BKFE02kYFUgj7AxYEYNMK8VQS42K4NlcVU+YPXYvpEDZbLG2pgnob1ZgQ3Vegx5prQsZcGN/x55S&#10;Qtpajl0++8HFix8YSQMGm/bufbS767CNdDX465bWFu5M3zj1+JGxQwPxdG5i/uHdmeuHT+ONTTU2&#10;q7GlNfBg8oYssrMzUyROHD96eH5h+q23fxmNxlOJYm2w95lHv90QHF55mLp340EqmrbYArFMGdUh&#10;osL0792bKZSju1GL3SIhELBwshpVdGo6x5aLxDuvXfnZjz/45//75rVLDwuFapmuvn92ucyzdp9B&#10;I7m7D+6ubu4sbG4XGN6go1SRB+7eP9pP6bB33n7vl6+/M7+ymSyVNAwjEOTRk4f/15/+3oH9vfML&#10;cw6HPRYLg7A6dfwUDOlv3llLF6Urtx/+xy8+11uM5TI0t7ACUqevrn52KfL+u+dAsFASY8eESib+&#10;Tz/6u08/+SgWjWysr4JKaV9f7/hgX2dL3aH9ew/s38dWyuc++/yd19/MZ9PXLl+6d+eeKmmHDx/9&#10;8suvvPLq12x2H12BLDqny24xUOTUAjS1sDM7v7SxuYLqoUReLNMQDOH/8E///NZ719IVaHZ1s1Rg&#10;pydmDTpDNhN/9Myh//2Xf7RnqK+5rr6tpSmfiR45MOiyIuno9uT96/V+qxGXy9mEUa+jDOTaRphX&#10;pD37hr/17a8dOrhvd3P73IcfPXxwtzbg2bdnJBjwBQOhIydPcZI2Nb9w4cbFKlvRZBNdJN/76Nbl&#10;mwttHXvsjlApK5hIC6ZBOgwiEHl4oMPvoghCtHiNTzz/2EBf+4G9/fU+1+7myvi+4TfeeqfAQlPz&#10;a7Cqfv2l58w6bW56YmcjsraSTqTjL3zleRGFLt65t7ibunBrmpOo8G5+fX3z4L59Zkq3ubK2s7JO&#10;qCibZ0y4MbEdv3rhFonAZiNkMRqH+puP7B8rp/NLD5e72vsBih7cmkjGEqtryV/857vrq6sgLra2&#10;IkxZYCsypEGFAn3z9l2DyfLiK6/MzC/NTs+fOHQcELLFoNszPGQy6lobQwQEdTQEgZSCYVhVFa/T&#10;IXNCucRIInrs6CNPPXaw1gXt6wlRuCBLNILj8ONPPNLV27W6vilxSmtTx/69R+rrWs0mZ21dazDQ&#10;wLKyJKO37k1fvn5Lb7JNzczfvnlfUjQQxSaLkdSTFiuEo1C+kAUvhmFEUSJwQqfTb6zvlErc6nJE&#10;5qFbt27TlYrH5WpvaW+pb4ZkwmgM9nQfqa3tVlTyzkQ6lohn0rsIzB4+vP93f/d3KYra2tyhyxUd&#10;TvAsV1/XaLdafV7fmTMnDx4c5zhmcXE54GuUeMyocyCQSRL1qmTEMSPQKGxJgjXIbnPu3bv3G9/4&#10;KvAfaNzUBL5o1X967pKgwG+993EyU8JIi6Sg589dlgSutaU2vr3y47//y6sXP5l6cO3urfN0KTo/&#10;dbuxxlcfdL79+k///m//90fvvtHZ3vDll18ALrl06eqlS5dmZmYzGaAB0qCZVCrlo9EI88Uukk6v&#10;1zkdJrqaIfUSwxUEVtbrrZzAp7Ipt8caCDrT+aTZosNICYHpYnG3vt5x9PjII48dIkhkdWNlfn01&#10;nEiwskpZnHq7V4SwcqnK0hWRYwu5TD6bg1SNZRmB42mmlE3HNYEG6W03kSyUGZbjMpkUzVUFCfiB&#10;tVlMHoddYtnYbrhcLTEcpwKVBEFAs7G8QIF4sljyNG1xOYBEy6ZBBVY6uG/4maceJ3B4bXW5WCmu&#10;r6821IWefepJHNOK+fT9m9fOnf14e30FtPkHe7vqg76Olmaf26vJUCQSK5UqYHgS+IzESBIHApLj&#10;OE3TLBbL4OAgmBGMwSgQS3oDBSBssQmCICuygdLpCEwF92naF+/q/3+OkKZpMKKpsKpBQFN+cZAY&#10;isKKqvCyxEoCo2oiiiDgiRRlAO4GTQWR45lqmYBhGYBdVRFVAUYjCFxWVWB/m81pMhh5UGgxstns&#10;MxkD1SqM4QYVQkrVErjb5/W+/qvrpB7v7GqLJ1OKBsMIzgqAbXiPy9LT3tjRUmcy6JhqMZMu+Hyt&#10;eqper28+fPilb37rj//qr3/2p//fP3/zG//9L//3f/7Of/k/zzzzG88/992mljGG1ZerhM1WL8v6&#10;YkGemVrX6byqak4kKjrKQhIUieGbm5tBfxCDyEoFbJRUVFVNJBJmownHcZIkgXQGdskV8sAgsiSh&#10;GEIQmKooCIKKIIRlGXwuV2lekhVFk0VFkjWW5fQ6HQKMJSqKrGIwhmEkjmLgmipLOoJEIA3gQw9U&#10;vhFEDQEhqKSoKgxsqfI8r6oKxzEAEiqgHARRFHBNBc4CDwJTwnBcEKSJicXJqaVf/eLN1ZWdUpGG&#10;IV1P9+CJ448Ioqo3WFm68uD+bbAppqqopsLA8g67J5nIohB+4+ptgIexfXtSsZ01DZZyAAAQAElE&#10;QVRyKV0t5GKR3Y7WrmNHTqMQStPczMJ8vljw+oMutx/TURqGr2yCdmoah40+V6i52VZbW49DaK3f&#10;2t5YZ7c6VBGJhDOZTBWUABTpgDSMMqAGM9zQ6O3sauTYUqGQXlpeTaTzVY4rlEuJdMpktehII8eK&#10;MIz7/b5kOi1r6oPpKUB1CqQYjJTZRBXyiaDXMbp3AEPUiYl7sgx2fDBCZ2QZTgF3qyrHMOViyWW2&#10;ggvRRLK+pUVF0HKFDniDXo8HuA+GULvNHQzUpZIFABiA7fqGoCRJPCcCv/OcbDI6wWzLpVKVLq6u&#10;LjqcFj1FWa0WFIUsoFLEYZzQFIlzWMxbq+sOq8PlcC/MLUSjURVGVIQkDWZakIF9THY7L3K7sR2d&#10;EYZRTlGEUo7maFWWoI6OfvA4RVQ0GZY4ZWZyIZethHdjYCXJTHpufs7ltvd1tVlNKDBUIpEuFYFw&#10;xyAlp8M4TaabG2szqUS1nAdJGsS7InPnLlwCG3RDe/YBGXH9zm1CRzndfhghAHQrZTpUE+juae/o&#10;amCEQk1d4KlnH1cQledEiZdWFldmp6dZuvLIY2dCtSFFkCWW31jbbO/qfTi782ByavzgUVlF1tc2&#10;9+4do2lmbO9oyBfYXFsV6KrEsR++80E6kXE6HaOj+3CciO7GH86urKzuzDxc2AnHjGYnI6hXb9x5&#10;9+PP/vknr3/02Y3VjdTDhfV8maVMtlSePn/lXq6s3Ly3cHtq5f70ck1jR5kRSZ0exdDFpWWWl1OZ&#10;wtr29iefXSpW8nqDrlzJ8UIlEU9sbMyy1YrEcSG/ub+nrqnV6/OZ62q9BAl/9dWXnn7qzLPPPPbl&#10;l549ffzI7RtXFYEN+vyVUpllCk8+fmrvnsFsOhHfjWbS2VMnT6oC39PVxtIlga3aHTawsVOqiplc&#10;fmpmtlypxBJJq92RL1ZmZlYKRWbvnrH1jfVwJGp3erZ3Uq+/8cGTT734+BPPgqIL9IwUCdTV4vLG&#10;SpVjXT7HoaPj3/3et48ePdTYUDu+b3R4sHdzfXF54d5nn717/sLZL33pS30DfceOHFlcmLt78+bn&#10;Zz8BXdITJ47iOIoRBPDjwsr6xavX33nnvUoR1G6lTz/6+O9+9NPPL14x2xz//Y//6PGnzxisxkI+&#10;Xyhq+/ePPfvMUZfTbLVSkKrxDH/r9n1Fw32uwJ2bd1fXlgcH+xcW5ipMOZaMlCr51a3VzfDO6ub6&#10;7Pxib28/iuCqAgEhqCgQ6N2e/ezCpcs3Ll++EdnZLWVziAaZDdbwTqJcFQjcuHfoIFPkfWD7y6BL&#10;JpNOh1eUMY6HU+ns9uYaplOdPvP6xorL7WhoqNvdDR8+OtrR3Vys5NPpxPXrV9fWFmLx7Z2IBALw&#10;6rX796YXt8LcI6cft5isGKrTVHxjaQsSoUqBE0T16vXFjz5cAMS4Z3jE7fTEohmfvyGZKqsyQZAG&#10;huPuT09GkoXtSKG7Z3TqYenTi/OvvfPgwtVb7V0NL35luEiX3AHfyN69DY0hUWJXlzf0BhvLi21t&#10;zR2tTclY+PKFS1cu3rBbnMVc5fVfvXvn1n09CYlccWV59rPPPrFaLIsLyw6n47OzZ3/yk58BvDS3&#10;tV+/OVFhZbsLB4VqXa2uwkIAvVux2OFTB91uLwYjBgI14HCN1wfoHZzxeGvsbs/WzjbYOZFYxmqk&#10;bGbdxuLi9trGwb1jtYHg0uxDAoXPn7u4trq+sbb+q1/8AkWJvWOHrJbA+NjprrY9OOIwGiFRxAFX&#10;e932R061jYyYW9sMR47tG947fOBo79h4F81Vr9+62djYCMwOOCqajCwsL0TCkdhu9Pz58+HITntz&#10;7WBPu8uil9lqsZh1e+xmg75apjlWsLtd2VL17LkrP/vVWw8frvr99RyrfPD+hz/+8Y8nJh9QFOWv&#10;CXZ0dOh0ekpPgQ96ynLn1kOft+mll78eqm/ZiaVFAfa4vY31DUY9BWDe290FK2JLQ20svDH14FZ7&#10;W/2+fYOyxCzMPRzo7WZZ/uCBgzBQE4r6ta98WZUFiiSbmlrA9g6EQpLML68udw0O8hC8FI5mWeWf&#10;fnb2owtXU7nypauXEYz43ve+azSZtjY2gdKbn411tLb91V/86YnjB1uafbJUqRbTq8vz4Z3lN9+5&#10;vbBwq625dmcjDtq1zz976NHHRh7cm7WYDB6Pe+rhrMFsCdV5pyaX11eX33rj9auXL/3e7/6OkTTc&#10;unpzbM9eRRZ//ON/evetNw7tBxVN2/GjRyRJml5cuHnvfqVaOnbkcF9vf0dnD06A8s3oMyMNXqMO&#10;RwGjIqNH9q7vbN28Nbk8t/3gxsT26vbFi5d/9tNfXrl0/uHE/bMffjB5514plxdoduLe1Oryotvm&#10;iGxtVwvlXCZv1BvGRoYdRhg0EHQ4wXG8yWQhCBwkflWVeZ4DgpVAnRjmPHLs+P2JBw+n5g2o7vjQ&#10;cLMr8MEvZz9551Jjo+f0I4N7RoytLe72ZufzTx+3Gom7N65TGOGymOuCgcvnLkxPLVy/cufa5Zu5&#10;ZLartdNpsT166vRvfuNbrQ0tTpNveS4+fX9jey1RyFTymSLHsAgEUQRVypcK2QIFo821tU21/qa6&#10;AF0pNdbVlctVFUKKLM9qMA9RoeaeEq9WWG780NBgf93y0p2V2ZvXP3vt9f/4hwPjoydPHH7x6dMD&#10;bSENCKp0+M/+8ndv3btI09ALL3yzvrF1bXX55q0bGA4Fg16CQASxms3FweZRPpsWuIrHZWlvbxDA&#10;pyLD0jKiI1KlVLqY4hQ2V84YbJg3RO471Pzsc/v8ATKaWHj7wzeu3p1J0phocsIONyALrlospHeZ&#10;Yiqdie7GtvLFKMPmBZERRR4jMUkVURixGSgHgdW67ctrm8kKzUiCyWZyOewOg1GPIgJQRuEdTeZV&#10;TSJNFAhlAYJYUUJISkURcHMqn9Uw1OVx4xjsc1gbg/6hoaFCubi1E5Y1dXN947lnnnru2Sczycjt&#10;65fmHz6AFbajJVQf8lqNZBHsMhZycyub92dXV7YSC8tgz9pIGQ2yJDmsNghSOY6lKAqCvpDghUJR&#10;BtmG53QkkJsMUynzLCNzgp7AIRX8QkAAbSMaRqAQBmuIJmsyhGgwioKfwzCMweA0hOEQgaEkjmCQ&#10;Ass0X8mz1bzMM5oig9t4jlcVDRR7qKai4JMk2MwWEKtAoep0Ogz8GIIMlBnSMFlCSmX50OEvHT32&#10;lTKD0aJ24eo9p9tBkMijT/R7vMG5pS23p65SEinKgoFnw8zQQOPY8DAO47ygeEOtOmPN+ibr8e83&#10;WPriBS1dUncijKLaVcWup4Ik4aYoz/zSTjiSNls8LkfAbHA4LF5FRlGMwikDC4pbgoBUJeR1CdXS&#10;vqFRQqNQlagWaVUW9QaiJuCROKBXaBRWeLbKcjRQ8DgJcK2DEJSk9BhJSIoK3iEEZvgvqiMUwVCc&#10;kjXAvDL4LPy/FzALjpGyrAlfVHIyuAPDUIIgUBTRUSBkCWBbTdNYjpNUBXxGEIQkcXCIIhC1cLnK&#10;sAKHEbiiqSKYPYzgKIZowBcIpadcLhf47cLcHMiFdf7gpx98cv/OxNGjp1FUB6a9G95xOUIoTOXy&#10;GavDBCRdfageRQmH048RDpstGAr5BbZgM+v5ctVAmGyUDZKQfK4AG8h7iw/1RqtOb/H4/ASlBw9U&#10;ZHhnI5LcTYgVLhkOlzOZrpYWr9OVT5YWJzbTu9zm5vbVGzOTU4uZdAkBpoA1i1nP0EWz2QBA6PF6&#10;crkCy8sZoN4lOZ0uoJgpGslGtuI4aShVK7F0XIQECFONZqpSLbgcRpASSALzOF2bm+s6EmfpqixL&#10;hQojo6SsYhynAJha9GaZU4plpqQhM9vb+Wq5WilEt1YBxHEFgSSNwnAURSVRqbIVTA8rqMjzvCKr&#10;oNTJZasCDxcLIo4ZTGa7r65OgFTKQOl1GNglMFswq8dIMwWH1YDJyvieQ3rCHN6NRBK7eZplVXQn&#10;DkJvu1qVs1k6lWEKZYHhJNA6MVqMNE3nonmIhnub64VqFURxeCdmNnpVyWg2BJcXw+A2UoeC4qFS&#10;1tLJhKaIksCUS1kUJRGYqqttiWxF79yYhGRydyehw3WzMw8H+7tpOp9Kx1GDbiuVW4ukF9YTRVqy&#10;+wKE3igjEKgmAzUhREVCfg+JcT4X5nXpF5dmaUnJlpnDB058/9s/2Ld//5GTR8t0DoLk44cOusyO&#10;3o6ekD/0pS8/D+Y/vbw6Or6PY9nYzk5TnZfCtaXZhcjmriqBQM+tLa9sbYQnpmaT6TykEqUyx4oa&#10;SprczjpE1d26PnX16oSKmiMpmtX0eQ5J5apVWmpu6cYp404sub2bkFRiZN/R7uHRAiftJrIBf+2V&#10;SzPpdC7U2OKtrd0O51RZHN/fPT42oMcFmx7qbnYc3uN98bG+3/vOwd/79pgRCqfjU21NpoOHug8c&#10;6q/ShY3NZb2JNFv0h/btX5ydI3E8EAhkc+mNrVWEkK7fvrBndLR/cOTRx8HO21iN109hWMDrstrM&#10;uQJjsfkCtcDjUIHhEMqgoqjZ7iBNQNqFGAnr6dlvopwOgxMWURLWnTxySq8zzs/OguINlI56o+Xw&#10;4cMwoskqsrq9GQg6Ovual5bXU+kKSdra27rbWzu8dnMxu2IyMul09N9/9p9rGxuUkWIKxXKGTm4n&#10;PnvvXafV8J3vfnN6fn5madlbEzx45ODi0iIQWd9+9ZWTx44OjfS0d/dFY4n707MtHT0ud4CmWYqA&#10;YA3KZZPBWmtDva1YSLjsjkSyInCw12lrqfU/fuoJidP0ev3kzOTPXv/1zOrK4sZ2mZcliYRU4/rS&#10;bmo3T2J6nmUj4d3dRPX8pdm7D+YXgJNXV8rJ4u5qMrJR+ff/eOeP/vz//MNP/vU/fvqf7U3NDd6Q&#10;mTTIssDJPCdLy+urqWJK78B7+xua6j11Ae/DiYmejvZyNgWQTBKIXo9HYpHa2vqW1pb6Fs+LL/et&#10;roXLVdwfHPnD//FnLo+XYYttXU03b18kEf7R04f7+vdYbf7TJwe/9dV9w+2D6e3sxU/ONYWa0wkp&#10;l0Lu3V5pCHVbTZ6Febq5vQsx6BPl4rNfO9LQRw4dowJ18NzyvenpyZXVhbn5rYuXbo3tHQi4zEbK&#10;MjMxv3ffAU6W5+eXC7nyK196ed/wYHgNSKxFKw49dXrvcH/zyeP7jSYbihkqFdZgspgoS1tbb77E&#10;rqxH7kyurG1F5+bnSETLJ7f29HdQGKQ3o7F8uchUjz92tH+oq7OrR5CgQol2unyJZHF5M0I5PaA/&#10;/tbH5yZnpySuMnP35uLM5Nl33n/z579afDCdDu9YDYYnn352fnGZKZVklv2rv/zf77zxTipVCIZ6&#10;Xa49fb1g0+jMU6ee1QRMrLIakzi8L/T0k4NGi+ALuV/6ykv/449/77/93g+mZ+7duX+rwGTGj+5v&#10;buuanlvUMGzi4bTRZqmtr+9o78A1OOB0tje1aBhidrufeO7p04+e9AY8W9vZ67dWqxxR2+PMEgAA&#10;EABJREFUKKIXr8y89+4VlkPaOvrWNra2tsNmq8XvdUcjYQAwSFIO7z1GaEawpTM99XBlft5s0BEE&#10;0dHVuWfviNGoK5Zy+Vw2sh0hUF1Xa3tnU5NUKWwtztDVXCDgrm2uhVD8k4/Oq4J2ct/I1597BjDI&#10;pfMXPvzs8o27M6RBT+ohSRYKxVwkFjdY7IkCk65yOQWqQqjB6UR0Br3NVhXFQEPNmWfOHDi8b2S0&#10;bm5++if/8U+lQrStxdfdETp5aszvs9Q32/7r/2irb1MDtfiBQ01NLUGQHKxWvKPD6nUZnnr81LET&#10;R4+dOfHSq8+9+q3HT508OtjVWkrthFcfDvV1pxKJazdvm+z2ocFBmlFWlh82N9W98+6Hn164anS4&#10;o7nq5k6GYcvNLU0Gs/H25PS123ceOXnQ67TStMDxKLK0vKpBUDaTZximkMuHNzf9fm+wxrO+tstU&#10;sj3tTQpfBR3G3s623u62QqFYKuSC/gCKYnqKQhAE6JG9e/sPjA9ZbToEhXK5DNAKsqLQNO12e7K5&#10;8sJqZGF1t6Gt8+Sjp3d3I+c//ayUy4309B/c02Y3uaYnp5pbGtvbmhoaQu3tjelk7Pznn62vLs5O&#10;PbDo9dvraysrqTsPVgCtA7IWOWVrfTsajp7/7MLdW7e9bufQ8MDv/tZv/fYP/ss3v/qNgMenQ5Fc&#10;Jm2zkaBlcu/enX/713/773/0p//rf/3ZP/7j31cqleee/dIrr7wKaCWdy05NPyyUykW6xMlCLJGa&#10;mJi4desqjilnTh4EdSrgL7fd1NPVgqHKj//xr1//xX9Gt1YO7R96+qmTc/Mzf/7n//sv/+LvZUl7&#10;/oXnz5x5BIGRZCpus1vGx8c6u9ptNguGwBikigIDgy14QSqXGEkQjXqSwDWHXT87N8kJQrC+oXdw&#10;gOYq73381sO5O2BPQORos9lrNHl5GU6ms5IksXRFFVieq4KMgmGYDGpHBJMUFYgqRRItJgMJo+Vc&#10;1u+xYIS2sLFhcnsNDiuEwNVSuVzI5zKZQi4FYypFEeCwmowGiiQwtFQoIJpqthglkQfjGEmiWiiQ&#10;CKTx9Bdlus20HQ7r9XpFVBrqG81W+827dyZnZ3KFiiCqQPpE4pnl9a35xbXtndj0w6WHc2vRRCGZ&#10;KtY3NlssFuB3vd5UKJc4jgVCEIABvOdyuWgsoigiy5TofAY0fglIgWRBkzgEkmFFBO+qpoCbAaLA&#10;OzjAr8ABPiAICsCGE4SOItAvTqmgjw6DOgSBUIiHVZZlcjxd4OiCJHAQOI8qsMZrEs/SJQRWzEYD&#10;hqiqKgPVhWMESQLQYoqicYzGcYDous3OljJH4aS5WJTc/pDV7lxd3wEaCJimTBdkkfU4zIcP9Htd&#10;pql7tyfuTZSr0uxcxGJtbGrZny8gTnezzREC+FxZi9y+M7MVSXz46fl3P/zszv2Z+YV1UCIl03kg&#10;7JLxTCqeshgtivLFTGimDPL32J6Rrrbm3s4On9dRppmpmYe8pOiNRgXSwpEwAgMNTQqCUCgWEBzT&#10;6Q2KBvOCgpMGRUWBI8xWmyiDQKtomiJI4CIqS2B0DUYxDYFlVf3CWggMQQjNCBr4hmBgcAQjqgwD&#10;3u02G4yiwMIYjqqgA6YhKEECKyEopKhfFEJffAU/Q1FRFMFtYGiO4zRZwRBEpzOMje2vCdXtGz/c&#10;3NJushjPnT/37LNPibzwyScXRQGidJTNYiJx3GQyg/YzhiEkRQBaD9bUQggpawajyUtRBlC6xHcB&#10;+eInT5zhObWcr4KTNXW1kqwlEqnWpta1tU0IRo2UWZXVoM9r1utgTelsAVzUy1bZhzNL2Uy1XJAU&#10;EQoGg3UNbrPZogERBKGVSokXqj3dXaIomUwmVVJ2d6LlEmO1uhQYy1eYublFAtc11DfFomnKasWN&#10;lNvn9rhskkRHd9Y1mQNG9Th89+9ObmxsFctlQkfCMAhokmOUbK4EFghrgp5SJa2aLiYUEoX1FIqj&#10;DE1bbda1lc1rVyd2d2IsK6RSmWg0sbqWJXBSVbREnN7c3JxfmAWepSuc0WAFB6HTMzyDEhCpQ+KJ&#10;iNlIoJCIaLzI0y67dWh4KJurLCytReNJg8XqD9ViOoPJ5mIEYBUExQ2RWJ4TcQw1WS2ena1EKccW&#10;C/wnH99kKtzs5LTD4azQPMMqJounSouLC0CLY0A8YTDW1d4I7MwKvNlsJDEUViWX3S5w8PZ2rrml&#10;N5XMJpJxFEXcbhdJkrFYrFSubmzH0jm6UJIYVoMQHQApLwp0lQ6Faj1eB4LJLrelWMw5XB4AUVDM&#10;Ty9vOgJNb35w7t9//nYyx25FkitrGz293RaTMeDztTS2CayKwLqdcPzKtRvnL1/FCd3C4kK5XJ6Y&#10;norG0yurO6lssUDTmXwBxYnIbnpyZvny9fupdKVY4eeXNiJR0K+QWFHr7tsbjmZTeTqWA8pcpTkB&#10;zA8l8Gg03trUbNTrZ2emN9ZWOI7xupwSR+OI/NJT+557/HSlUviiNsOghw/uNNZ4l+ce7BvpfvTk&#10;iNdFPfPU4RofWe/H2xrse/tbnnxknMSk7c3lYI37yy8/6wq4uP/ngY8+/nhjY+PIsRPVKlOpVPxB&#10;z+LSVCK1XSjGDUBkFPP3H9wN7+7ykkhSgMblto62cCRSpYtDwy1De/rrGutqgrUWs6uhuRcjbByr&#10;pJMpEkFtZuvY3hGfxzUzdbex3u9w2G7euXVv6uHc4ionSBazTYOh9fVovhTVkTJKCJevPvjk0/en&#10;J+/tRtYH+tqDAQ9TLbM8fenS5aXVtemph4cOjPZ3BwZ66g8dHL8/eW99a7OmJkhRJNi+hiBk3/4x&#10;i9UFxPrK2ro7EOQVpbuvx+VydLS2njh27A/+2+//4Duv9HR1pOLJ2zduNjQ2Gk3k9s6mzCqby+t2&#10;s763t0WvQwJ+d2dr06njx0CYLK/syCqFkbZ0jk2kyhUazNlRKhWLxSzDFVxu1BswefzepmZLY33A&#10;ZDKIkphIZRaWcozItfd09/UN7h0Zvnrp03Jut87v31nbeDhxL7q7DSg9EdsN1bmdLoPH7UzHyv/4&#10;f1/LZYT11S0C15N6c6nCvvH2+UuXb46NjxpNlpX15OlTX3711R+GaluXl9fy+TyMKNHwTk2wjiQM&#10;H350rpCvxKOJyxfvXL18q1rhdnerLE3/8udnQSqHITWyvZPNAYdAsibGkru8wuMG5Jvfe9XhNtfW&#10;B08fP/bk4wcKuczcAre9E2c4sbm5lacZplisFnJdra04RgqCJIri8SPHRvoGvvnVxx85AUDltVhN&#10;hVLl2o07koYns0WdTr+zE1ldWcFw1O1zahqkqtDe4aG//qv/1dfdVhtwNzc7KRJ1OsyypuYLuXgy&#10;ObOwvLK+s7EZvnVnGngtmc7YPa6Wrg6Hz5grZianbra01Nmt5pdeegmA/86tG1evXNreXM0Xk4cO&#10;j7k9dpBzi2Uxloqls7vnzn32z//6y63N3NEDZ/q69na177Wa/fW1dRSBJpLhre01j8sxNTF55eIl&#10;ulI6fOQgpcc9TldrS2tDc9PLr3z14oXLBEoRuM4fCIJIjCZzMKpnQC8IwWsaGlCcpKvMvr2jLzz/&#10;aE2NPRyOAemFIbpCrnLu7LVbt263tbUA1y8vLhEEsb6+jmPE3j2jYA+hlK/88X//n8eOnBEluFRm&#10;svnc5WuXHkzd5UQOWI8i9TPT65oM3b19Mx7dcVqtRrCX7bbniimbzYSTSCIZezh5/8i+YTMB3b56&#10;QRCFUlmLp7kKw6I4VGKq8yvr+WKJ0Jl0lIE0mlq6/GaXo6mzfXUn9tmVa59fvFCqVjw+ry/o6x/q&#10;G967B0C0XMzS5azXZbp140JNnZ8y6w4cPWB3gbRDDA73dPR2Xr1+O50ptLR0WEzmq1cvZfKpQjlj&#10;suo7e9pAQqxWSi++9NzC0mwsvP7koyez6Vg6mWhrb/3Nb7+YTcWm798LBrxuj3NzZwnCoKYWi8/n&#10;qg0FE4nkmdOnvvHqSxY9bCA0VYLyJRGx2X1TD2cdHsvxUwd++7e+/cMffPPk6fFXXn3+D3//a4+c&#10;PDw00NzfW4doNOifbm6E15a3jHqqmE+DFG6z20ulwubWKs1mlpbv1zW6DCYIgmVJknEMd7lcEIqU&#10;GRY1Wi7cvvfHf/Z/MUL/1a9/RYH5pbV1QZKPHRrTwfD2Vl6Rbf29ew4fPKZBukvXbrR3t8/O7YCF&#10;WQw44BTCAOVo6MKd1YXlMIoZs/lSJBY3Wx0Qgn782fvXbnz6+YV347GVtubar738wje++hKEiGVW&#10;CDbW/Pbvff+//sEP9+wfsHt8IM/JKvx//+5ff/Lvv/C4HC8+/3QoWDMx+XBzeylUawt67a9+5ZXW&#10;1q6lxTWwM+Jxug6MH6EM5stXL8QSmz3dLXv2dje11dTWe4DcPDY+XuMJ2kyOOzfu/+d//GJrM9LU&#10;1DIwNKJp8M7OLs/xAHwmk95q1uMoJnOowKFmg5lEYUSsHhzqPjY+aCRgFNUxDHb2swdnLzwolwUU&#10;xXUIorECIilChSvHkzDH8xyjqhrQCrCq4QjYxtBriBHR2QRRVRRZB2sqQ+cSKUUQAyF3vpLTMKTC&#10;CYlCNpLYLWYzOAqbDZTOTGEmozMUUBRVYuhCPKZxjJFEUEi0EIiVJFBBNCAIOMnms4Vs3OUw7UQ2&#10;srlkpVJZWVlze4P3px6++eGnF249+PD8rdsTG59dnb58c2F5M7e4nt2IVTMlFcL0BKU3GPQGikIU&#10;hcTQUqUsyorVZiF1OARB2Ww2l80mEwkUQzRF5MoZJhstpXaz0R26kNN4FscgWAHaXcUQCENgFNbA&#10;gaMIOGBYAydQBAMHhhIIggJrwKoCVg9DshE8GVchmTHoVKsRt+gRAhJIEkhUXgfeFbZayqgKq6Mw&#10;BFMRBIMgRIEUo1WvypKsyChmyJU0vaPn8MnfOHH8W+WKvliGCmVGp9djOKSgrN1HWaxqe5vX6zGv&#10;rsxmkrFgINTaPkKZ6khdPc1Q5apAUDqXyxMIBOxuK27ANFimuWqFLjM8h1P6bKlQ4SqsUBUUuVKh&#10;79+9h0EaqolOq57Uwbl8KhzelhRlaX379uR9DhElRAWNblaU7G6PoKqirAiSYnE4VQRlOIEXJb3R&#10;ShAmnAR62C6rEM2y4EGKqmAYqqqqJKlAGoKV8uAliRoMIRgBoZgoqwoE0yzPCqIEwSAcIBzVMBxB&#10;IQhS6WpZBfoDUlVN5UTwWJVlGAmc0b6YgCRJFYaRZGAuTNM0BEUJFAcnZx4uOFyBmvqW/r17tmPh&#10;XCX9D//4dzqd7tDBU5Tenoqn6EopltgGEgfFEKvVSpC6nd1thqdBvcFLBCeQtXXtIF3Nzs4+9ezT&#10;IPEAM5ksNjBxAsVcNkc2md4zPNzS2OK0uwA7b6/l+GqhNuB8/NEzbrd3azs+O7/FK6jN5fQHzMGA&#10;0QRazQYTEOIgR2bSGQAVu92+E96iWbDvZyExElIhEtOBBCDJaKihCcNQoEJAtQgsFklmd7N5jkwG&#10;Pi8AABAASURBVOVTiRgOSYAZy/lkT3vH5tru4lyY1NtZUbF5HBhJFAs0T2t2owtH4e6+eocP3Xe0&#10;vanLE2ryQSjEMDRFGXJlCcItwbqQoGrReKJYKLtdAZ6BdnfSIqcJApQrJAgSyuUTDFsFT3c5fQa9&#10;SVKY+oYAQSKkDnVaLQrL4ryyr3/Y7nDcn5pe2dxRIWA0RVaRSpmv0vxmeLulrU1vNOGEaWMzl0qx&#10;DAulE5zCmUXBOLPAButr7A4/hhtSiVwgWHfv/hQj8JgO6upxG00GVVZ0uN6os9XWtcYTuTLN4QTm&#10;91tFid2Nl1u79gsqka+UgftkqVJbE2BZgRORhwubJpPXYvGrCmUxe6oVvlwsmwwmsMuvaWKlmtOb&#10;EbPNIEOG9a3SVkIMp0Re1ldlArIFllP0hdtL128tZrJ0eCcyPT+zE9nZDadWFra2VraTuwmW4QYG&#10;RiYmZ997/7ysQnqTYyee34hmb08t3pqY5yQNQsloslCqKN19Y5s7ydnljXSxHImn89Wq3mKt8kKp&#10;KpZpUDxqiUwUBFexnBU5prk+RKJKfcD5whMnHj0+NtQZ6mn2/n+//90/+u1vnz40zJXiDhPhtesd&#10;FPTMqUP7B4d6WlolMd/ZU9vd32K263WkVCmlysWSz10T9NSPDOz3eAIMz5X5YrKYKvLc2m5iYzMM&#10;4qbM8GCOsUh4aW7y6KGx554+1d0ZTCdWGCZTX1/z2rvvOOtCHCIzUqWpOeTzmtxOvK8nZDBpGCrz&#10;lXIinP7pT9795Ow1QGtWC2gxqF1djZ9++o7JBJlt0PLqRCS6IasyosOfevGl7s4BPWnkGParXzlT&#10;3+Aplbbp6taJ4/6RoZalpYmPP/4VacB0pHvuYXigZ2jPwCCO6Hhe6OntHD8wKogcuEbz8uTDGZfD&#10;qCdhHUIWs+y779+dX4/duDcLejJGu7Ojt2dubhZRlebWVrfVLFQLRh3eWFP3P/74zx49/ZKmGH7v&#10;v/7X7//gN7/20ku/+/3vcUzpweS1pY0HmzvTsMQ6KMv//MO//JM//Luamg6DyV/lNJwyspLEQ5KG&#10;Si4v1dvve/aZ/YcODf6X3//OD3/nGy+88pS33tU52PG93/r6l185jKBaMpl+8omnAHVnc0vPPjlO&#10;8AJU5qw6uKeltpouiBUe1LQ6PTL54E5XRw2GQHoS6mjvlGTs/Q8v7EQKpB50YBoYDlndSKTSytJi&#10;YnNp7V9+9PetbV0IQZZz2cb6+u1Y/urNOavV09PZ77C6XT67wW2uKhxKQrH49uAArCpbqlrtHqiz&#10;OvG9YxCG0YGgIZ3ZuHD+8qUL51798lfb6zrEilDO5Cx6PWhuFKv0tbvzV24+BP3m0Z7W+MpkbHXu&#10;0dMnAct9fPaju/fv7OzuTExNRaK7+RItyGQyzy6uRRdXtwBsgLoVRSUaiQhciS7nPDao1mc2G4h7&#10;d26M7dsLOKHO5/rNV19+6tHTNoNe42SOlhBcX+ElDlYMDh2uw71e982b1yPRrWDQ6/bbwHJGx4cP&#10;nziqorDJZm9obQHKYnr+3oULb2YLGw6Xoa4xNH6kmxEhi1VKpudsDt0HH3/EsVq5oAwPHG9tHU1k&#10;FLO9EcZcNYHWdDhz+sAJA6Ffml+yGE2yIK8tb779xrtAdz64d89MWVQR+fDdT99486P7cyvu5p6+&#10;0RMbkVx9c0e5xJQKLFMRp289gBnu6dMn9u3tIVBNkWmzETcZodRu6e6ta9lEjKHp6YdzDo+fMJit&#10;Hp/N7fzOD3/Q2tJXW9v9ycWJK3em/aHQnv0jocZasJe5vLZ57MSjLS3NgA/jyaTFYool4qVKubYh&#10;+OTTj2gw7feannriyG9868WVpTup+GpfdzuJwwoEoTikahCvQIhB37t3GORZgsAb6kIiX5VFWlbZ&#10;67duyRrU0lZvc9qqDHv92s3FhdVoPJPI59t7eo4cOfbSC19qbAjW1Qc2Izu3Huz86EfvbW7xE5NL&#10;0VRKb7Z96eWvG/Q15RKiaXqf14ciwszMnddee21yYjaRSh09eWJ5cwcldQNDHc8+dexbX38xGdsk&#10;EDm8uXZs//iJgwdiu5sYwY3uaxsbdT166kB9yM+zHF+tRDcXIiuTRoLRxJIoKLkci+AIaSBNHM2f&#10;/fTTv/2bf/i7H/3Da6+/+dHHn9168DCWyQNIHT565PkXnjt2/OR3vv29Lz335SMHjwwPDoZCwVQG&#10;lKHJlZXNVDbDCYzPaxvoabEYDTiKyoosS2oinkQQTFC0gT1jDU1NyysbFbr66BOP78YjZz/7JJ9O&#10;NNfXvfrlrxspU13AryeJ3Wjm0rXw9lbM7db1D44JMsSLQmNjCEYgHQql09kHk9MQAu9EIvliCdeR&#10;tQ1+u9uoqPTN25d/9Yuf/uynP7185WIhnycNkKLyudx2ubRbE3TuHR3eiURjqQIEk9UK9/prv752&#10;6VO3kzxxdODv/+4vcByLx5Nra9vpdClU28JxQqlc/qcf//uFi5cvXrz45muv5/OlZ599et+B3qmp&#10;a7vbG7lEfHS43+e2NtXVoJq8uDD59lu/vHbpM1jhg15nwOuuramhqxUCV4FuFliKZ3QcJ/Z1NT5+&#10;et+ZU3so0EgTRRNlBtmXoaFyQSqWWY4VKIKURTGfyXPlqk1vIjVNFniDgaL0QAvpzGazxWLDdRTL&#10;CUbKZNaZEEhFVMllM/g8dqfPcXvqXiqVZ6qckTLU+v01/gCJoJCqeVw+s9W+vRXmWbaYzVIoZDdR&#10;OAZJAgOpMonAfqfNabUa9TpKTygKL0q0JHM1gWBPZy8IuZXVzQ8//XxpfatYESu8urAZmVuNpEps&#10;gVY1zEyLqApThN5CkBSM4KVSQYMUWRI4htHhBM9zEKRKsiAI3MbWuihwQOsYKFJHopLA4JBiJAm9&#10;jpBkkcQQDMcwGEEQFIZhTdXAAf2/l6ZpGI6jGAYOcAmFYHBa01QExB7PUyS4BoMiRBVpTWJQTdQT&#10;KFibgcSAaxSZUyRGEWkKh0gEgmUZ1lS9SY8iCBgK4BMn9BBmyJbkXAnt6jr+6it/YHO3KIiVolxe&#10;X43L5dEbdDV+HwohqytbkkQEa3rKFd36Ot3VfaJS1RmN/oPjxzVJa6httFqtjz322CNnTqEYAqDP&#10;87woSwqk6E16WVN0Bj2KYzo9ZTab60N1mqICE9HlCstxXV2gJSxyoiSoigZBgswjCKLImtFspRlR&#10;VhANpQQFQTGDoGr+YB2EEJlcicBJRYFyuZwo8TqKAOMoGizJMHjHMVKRFfAgFEEhFAHmEmUZTAYM&#10;LskgmhEU+eIFwyikqoosoyiEwBqBg9MoBD5CKKQhYPowjIEDQ0G7XUVgXFYQgZdQBAdXgaYHaeap&#10;Z55rbum8OzH1o3/613S+MLh3z8HDR4CaL5aEQ4ceqW1oM5vsoUCwFogVUSAp/W5sF/ShdBRpczi9&#10;npDJ9sXOUq5YMRr15VJuO7KjqqpOb9jc2MYhpLm+nquy5XzV7/FvrG5oqtDeZh3dN9jc1ri8unL5&#10;yo2t7V1Z1WiazxdKTq8dgsXo7vbaytb6+gqwocfvq22oMxgMer3F6fDTFSGZziEwhmNEKpUBx87W&#10;jtNuVVQ1XyxQJmsw1AhBWLFUiewkAETbWlw1PrfZaFhb3yGM5mCoDiUwq8PCMlWR4QhIA0LBYNQb&#10;jTqfzympksfvie5u1dWCzFKfy9PZAm10uiAY3fvF/0rCWaQrmWze6cBBRwDT1EPjTTU1gXIlr9fj&#10;MAJ5vG5WAKvIuqwmj80IgNrd0iQz1e721u6W9kQkdvfeg2gqIUtCNp81m40YiqTTSVUR6+prK0xZ&#10;Bf5AMJ6HZEFmq4Im4WwFkNJmTaNVRslEJgvCv8oLK2sbFqfLarcDPNfX1wJsMzSbTqSXllZQBAMw&#10;YOmqoogEhjpsdkpnSSRL65thBawBVmpDHlXmFUUmdWa90Ycg9lxONprrskUExr2pgoaSHlHQOV31&#10;nZ3DXd17ylVMgwMGS4+KBEIt+zsHT/Xvf/z089987OVvv/jNHzQP7HPVtsdLnAzaMnZHieZA2TA5&#10;taBoKADVwtKS2Wy12IyZYhkhKL8fVMgWs92fypUfLq3cm5xieHlpZf3Xv3od1KgymLHA6Q0g80LR&#10;aHhre6OtBSQg/dBA25kzxwFaGptqLGadzUL5PXa7hdpcnfc6LarAjgz0LM9Ps+Xc9OTE/bvzVovu&#10;kZMHh3trdIi2s7IUCnqBry1Oqzfgr1QLVSanMxKpXF5Q1XKlApRKOLzJsGW7zXLi5JFCJZcvpZ56&#10;7rFgjbtcybrcpu6+2pmZG7duXNreWknG1zG0qoh5v9/cM9Q5szh978Fdl8/FihWjGUslt2tqnEK1&#10;UONzpuPxpfk5n8eNo9rm1rTXjRULMasZb22uX1tbfuWrL5psVLmcd7lcyXT2jbfeicQix44fPrB/&#10;L8uUd8M7glCplsOd7Z6mFr/Ta9Abla3NWVyvC9Q29Pf2Tdy7n8lkOIaeeTjlcFqOHD908dL59a3t&#10;mZlZBEWa6ut6u7tj0YTJRDycXyyWy4yoTs4uvP3uh3v2jMZ3I4nNVafFWMom5x5O3rxx7Z03371z&#10;Y2pxfv3s2c9pugpq3fu3b1SZ7NLy7I1rd8NbWzVef9Af0hSyUOSLBXF9YzcWTwNKRTA4EllnhfJX&#10;vv7C+P5Bq5V84blHbl47e2/iZlt3+6lHz9Q31c/Mz+zbv/f7P/zB/NJieDe6tLweamovVcVyUcon&#10;S1ypxFXLDovZZXUiEOy0uSbuTR07fOL55w+feuREbV3zlRt39UZzOl/FSQOCUhMPFhWJqvW3nv/s&#10;4q9//lOGzicz2Vs3H3zw7kced2g3Xnzvo+jmZlRHIRzH8EBstHdgBsPgUD9G6I6fOCywVYeZwDTC&#10;ZnXs3zeQjIXH9/QBqHicsFDl3/z1u1OTc7duTtA0+HFl3359Z1cH6P29/95iKpXwOCwjvd0hn2Nr&#10;fW1goJ8kyWvXbgOlkUglI4noJ59dvnbrPkqYTTY3BBPbO9t37tzEMaKnt7ejo+3wkb21If/oyIAi&#10;Srlc+eate2az9YVnngy4rJDAdTa31YcaBV4hCapUpQkCa+9orQn46GoV5O94Ip0uFK7eXNrcjb13&#10;9vz5q7enZ5dZSRrYMzw0spcXBFyHv/7Gr8+dOxuNRmxWq8kI0TTtdnlPn3n09//bHy6trL393ocP&#10;Jh8WysLhU0/NrexGo4W1lcjbb7z/6UefPfnksxabA8NIp8OrI80ITGWzeSAt9gwNozDsdrkUBYqm&#10;SkAb/MNPXrt2f5blVLvTG4mnKjQ7NDQyN/PwyqULe/p7vv7yU7V+O+Cs04cP/e73nj914CAs8flU&#10;dHR4QOaZQj525fJZSa6CnP3BB+/+x3/+p9VugxAcwzG71WI26s+f/3x2dn51feOb3/rOTjiBEUYN&#10;I4+efGRwbG8yk7xw8bNEHLTYPF63fW1tUUNkl9dD6U0tzW1OD3nwKDBDj8ttyuWylI5AMaSntxtD&#10;0KYr0LZDAAAQAElEQVSG5mAwyEmiyW7cM9qN41gimViYmy8XK3q9fnpyUqDpG9euvvfee1NTkyiK&#10;dHV06SiiJujMZ0DqNjm9QQiGUQwzmSylCnvtxp2///G/vPvRRyiBnjp+tLG+YXVpNeCvvXLtTjia&#10;rW1o3thYm5l+UBcKfumFF8ZGh4cHe2WB8XkdQyM9wRq312M+deIIiNnozi5gIJfFvLN034BWPVa9&#10;ogDmQwu0gridntGhsdHBfcfGTw2PjNfUdZOU/7NL2//x9uzPPnjwn+989o8/e+vHP/n1zVsT8d1U&#10;MpYSeam+rt7hsIHc8/LLL73yype7eoeb2npwDa9xBVBFoyul+G60UqnU1TWCppeewM2UrqWxiabZ&#10;SxdvSDI8OjrssBlBeoYkha2kfU4qFVt/4/WfXb46XShA6RSdTvAXL0/84rUP8sVqQ33QQUBeI8TT&#10;cv9At8lqKlbKsqreunsrm0uimEzoMZqthuOxvfvHU8lMLscoKmSxGsyk6LYojbX2dCpcoavZUnl5&#10;dcftdp84Ou6yoTiS+uorp9bWtgOBdp+//s23PljdTGiIEcYNdx5M7USjxUrVZnFXSuI//cPPf//3&#10;/yeOVZx2NRXb/vi9d5LRtWJms6vNN9hb9+yT4889daClxlpObk3eurI2PxvbjZIACChjMuokwUWg&#10;tQO9vSwTXV69fOni69cuX6AwvSYpEi8BRaKImomyI4iO0BkVTeNVkRXYSraYiiZ1BCbIbCqfLbN0&#10;PBVbXpnPpiMSXxIZDrgASCsVVvK5iApVSZMunk77a0I1gZAZwwSQQOIxHUJaDTaFVZhsKb0bM+l0&#10;ZgNZLedB1xuGZE1T4olYpVqqMBVZk3UWk4xC/cN9wyODnW2trU2tMg/VBFs0lDSYbCMDe11OX2dv&#10;f/+evScff7yxo4MRxHA0lsoUWFFhGJ4TlArPMCLPgcnxVSCaMUhDEBSDUUliU8kwzxZxTEVhxWgg&#10;jAYjZTDJmqo36cEdYIOC0BtlFQLUhmhItcqgGK5AcIVmrHYHCUoCWEM0FQfEAKkKsJcmS7KsaRqO&#10;ogIraoqKI6gqS5CmMNUySE44DKGqAkMqDqsoJFKIiohVXGFJVIE1RVMU0P8gKT2KYwW6ZLaaSJyQ&#10;OKVYkMtVcvzIS6ce++bjT3+jq3M/AdsgnirkxZWVWLGEub3DBdpnsO7p6nmCxEN9fePtnf3FAt3Z&#10;1ochiMNsCW9s8VUGkmRwgNRis5hMZj2hI41GI4xiEIJwoEQx6sGjBUHSVBjDSR2um51dFEU1Go9p&#10;mkpgJIESLM0wLAOuShCsoTodZTGZPQaLs7GhXVYQUme0Wu2yoJRzeRTWZIHnOVFDgLyWcUxH4HpZ&#10;1oCpNA0IdQjDMBSFIeiL+kFDNUkBy5dIHIMVGdcQWZDAtMBZvY5QJEFHkKKo5AqlKsMjqA4GcpAT&#10;OE5WZQzWKJqRJBlBcR1wTZnhCINBU1Gz2drZ2f3IY48NDo8kM8XNnXRrx1Cxyn746eeBuvbGtl5Q&#10;9K4uLYMEE92N57IlAidxBA/6anY2txAIbevbQ1gcLp9Dr0cHe0FvJqeockNDnSyKKASDZXK02NbY&#10;BUlKZ2tdb18zTCF3Hk4+mF2jBUVSZI7jFUk2GshULmxzUXazwecyuRxOUOwyHJtMZ1UNn5tfjeyk&#10;GRbcCBeqtKTAAFE6AtFhUH1NML4bMbtcVVFkq6IeNnjdPg2G4vE0iZEEjAIPGl1WvdMaS8cbG+s3&#10;1jd0JBpymLubgwQheb02RVQkEd3ZKSRjpYHuzqb60O07k9u7RVRnWF3fJHHi7u3bJoeZNOoxCg/U&#10;+pw2srnO43GaG2uDLpejJuTTERqpg20uPUFCHoc1vLLqNuibfYH9g4M2yri5uQWc4XC7rDZTTa27&#10;tdnf0V3j85nGxwZ8LpvNRJI4IiqKIPN7BxoISGIq1WKxWC4WKpUKSuCCqgoSwIZmdTpRvY4ThXK5&#10;SmE6ugAiVna6/SarJRD0ALHoAxlX4hrr62AUA7Fcylf1BNjp5rs6uh0Gq8yyMCQ0NdZWaSGT5UoV&#10;uEobbt3Z4dVgy+DjnSNPd/Q//rVv/Elj0wGSbOLZkKq0k6ZRV+hY3+gLew99yVU36m7Yp+hCqs6j&#10;CwQPPPHU2KNf7hg9IxC2y/eml7d24tlCVVSXNnYESR0b29/W1sww/NrmrsXhNXzxdIUp8ga9mZU0&#10;TyhktFlYQRF4GpJZK4UA7Owb7Hj81JGXXnjsu99+RQeL9V4XiUIEDtU2eqtMmmHS3Z11jz1+7Mln&#10;zoD6anV1vba+ZXF5nWOqu7u761vxQJ2PlZhAnWtgsAfWJMqAguGDzZ3/9ou3/+TPfpIrlHwhn9lt&#10;87U2hwu5jsFWwqR0dtZM3b9+eN++uQcP1pYnLFbVYle+81svptKLmdx8LDHx8qunvEGnw2Etl+Nc&#10;NUmRfDa72dRsa2rxrq6u3rx2HSfgqYcTOgqjMMxp0MvVMseUl5a2JCFrM3EN9YTLKydii1try8Vc&#10;6dih07fuPBgZ2QuaKRiCUZRZpyN2dpcmpq5k8zu70e3xfce8zmBHcwBGKsvbi1vRjYCfqKnVaXjV&#10;aAdBzYPobmkKPXLmBIKh12/fEsRKdJeTWUiTkU/PXjDZnGaL/tSJQ709jZpSyRXDDU2e7Uh0brFw&#10;7erNjo6uVDrucJkPHhi1WQwLc3MLMw/v3LpRKhRu3Jj6/OznBIlwQgVGBYMeqfW5Opr6IVWPIMbV&#10;7ejdiYc1oQadzuRwOMLbm5VCWhaqMMwmk9HOjt49Q3tNJPTqS8/s7ETefe+TUp6euj+7tbYVT8RX&#10;Vle++srLjS1NN+8/3IrBTV1PNHcdO3bqeUgjAelhGESSWI2vvpChVYF6942Pt7ajZoft/uz08L6h&#10;3uGO9p7gvtH+9uaWqZvrtfYmE6F74dlHSL3ECyCeaNCeSyagW9enbt/eIgzQl758eGnlxsrGJiCf&#10;bL7gcodcnlpV06+tpVubh21k7Y1zU3durifjzPieA/lEEpXFtoYGSVA1hfzw45TNV5tjKnvGR44c&#10;GTWRqttuC/qhRCLV0NSsIZggCKgmIqrY39VbqUAajBfKmr/G/Z3fenV0dM/G+pbL6QE70kYSO3Py&#10;hCJCG2uRC1evGUzm/oHe9bXNB1OLO7HCux+fn5ldvHXt0tbSXHxzY3N56a0338lm8y6Xh6WrzfV1&#10;jcGgAUdr/D5RVmMZNVHmDF7TVpa/cHvx7U9m13ezlNkSDofbWjvnZjdu3Vp12OtITEfiZMhd9xd/&#10;/JdGsmlqOv5//ve/dXUPNrU3a7hyd/JeLJss8dzXf+MHofoOloMamjoFBfrZa2/avH4Y0aG44b33&#10;Prt1e2J7PRzZ3m1oaAD1xsBAP44Tmor/9f/953i6XNvcsRNNRFNpQZULldJOItre01Nf2zB5974R&#10;hX/3O986dWRUoAt8oSgWC1C17Dfpq6m4CREDFri7yXHt4gczMzfrG/179/ce/P+R8Bdwl1zZfSha&#10;XIeZ6WNmbEY1qcU4kkajmdHwjMexndhx4iT3vhf7xYmv7cQwtmc8zCOWWk1q5v76Y+bDzHWK8e32&#10;Pao+Xadg77UX/Nd/rd0/HRly2Ym5+w+TG/HDe/a89PTTTa1NN+7ee+fDD88++5LV1ZwqcdFi8Xs/&#10;+eEnFz+VJOn5Z5436i2/fe99gPg1EdH09jzFdQ4MtHVGMtmteiNz+NB4wGVCVSERX9cgCSi8wYql&#10;Gm91BDJ5ukZzFpN5oLt3/76DgDGW87l/982vn9q7F2ZZgK79g8PZTEVgRJCYNJC8JfXajYcb0Shi&#10;IOlGfX11URRq7V3N8uNdRm+uUBJFZaC3b3hwcHVps1zkfvvh1KO5dRTX//Tnv/7bv/6X5cXNeCyB&#10;YxCKgiTFCGLDYCT1OrMkwjrSdvXKve9/78fn3vsUFXIT/T4VklgBThZZWOdE1pfWCJRwmO3hQMTr&#10;9QFvKBRKBw8PPfXcXnfQkS3R67vZW/d3L1++Xasz9+8/vHtv6rMbN/OVSq3e+PCDc8vruxpssdvD&#10;IBS7OtpCfq/Ic5oq8iwNanGR52SeqZXyLU2RlpYWRUOvXLsRbI4MjA4vra8nUplyufLo4b1kdENg&#10;GzYLvH9/2GZz+wPNVUrOF3iqyjR5fcfGw80e8rknx2BNqFZyLru5mE2lotUGXWs06ol4prm18+jJ&#10;4w8ePShXaxAESTKEoAov1sJhFyRRJ4/sferMCafZ2tvdsr66tLw0ffbpE0ePHXzwYOrddz+9c2dm&#10;aGTiy1//uslmv3Lj5rlPryytRWsMBBPk8OhkuKk12Bw4duJxeyCV2Hzx2WcmRkYz0fXVxbsff/CL&#10;k8cnmoJ2n50Y7YucOjLy9hdeOH18r8eOx3bncILq7W/W66yzUysPHl6SoYKiccvLi36fj2E4jzeo&#10;N9mCTW0Ol6dBSyyn1ike0xlNFgtGEjIEm60W0qBXVPCfAlaEIAiKwiisiAIDQyqsKZqsiixjMWL7&#10;9wwlk3FwX6DrucROPhk1ElAo4CcJTKI5tlpXOM5jtwsiI0o8pEowJKsy73bZLKC1iGMCQw30tJl1&#10;ZGd7x3e++U2zyVAtV+Lx3bXlFVkQNU1taW6xmKxBf0ivN+vMNlGFLTbPyOjeQ0dP7T1wrLWzJ9jS&#10;5g4EfcEmg9EK6KLEC2ajyUDq9YAIKiLLMSaTwWTQo5BmNhpQYBgIsFbIaDJiOEhDGEbgpXJJVVVJ&#10;UhAUrAPhASGTZZPZrCEwuIBokKIqGIrKkiQrCk4QOp0OvAtpiCxLogiE1DTAIiENRxEA66oswxqk&#10;ySL4aSRARABdCZgiQQqvSrTCM6gm63GEQCFA5WWh4bIZnDYjLMuIhrC0JApoc6T30L7TRw6+sH/f&#10;swjkOXHi84ePvIKS4b7h083t++sNzGDwAZOtrWzu23vIbLKqsqIjyM3NzWg0CgpUsHxBEBqNRr5U&#10;pBi6RtGZXKHOsg2GyxdK9x5MgShQFKRcrGxsbHV09iWS2WKhbDAYFRmsD3Q2VZ4TEQSz2xwoTsoq&#10;hKGEqsCg4c1xrCAIiiJxbB2sVFMe1zCiLCEYoWqwqCpAD//WRlcwGEExHEVxCYwpiZoiITBMEKim&#10;aQikkjgK7iGPuT1EEASC4DrSwPM8giAEoQMzyhpwMgTCUEXWgKjVOgMoLydp1XoDBsOSOp3B2GA5&#10;GCEEUS0WKoBYZLKgde3s6Bk6sP/IkcMnb96ertRYh829uryysrqQK+aKxaLXG1AVaHF+/sDefaBl&#10;QpBGly9ULJfsDks2lzT8m9MA23ENCpZVEiUL+bLfG3niyEmbw2B24CJcdwWtZhthstn0RqOsQIKg&#10;Iajc098uaWzA73jy5JHR8f72jmazzWoxO1hWiseK83MbBKqrVOpNkWYDeEvgHRbz8OCAzeHoGRxE&#10;dZjBrK+Xio06VSgUdAZdKa/5XQGB5oEFAdmVNdnldlSrZZtJr0Og4YEeqlalGYphmVq5ztGyquBW&#10;i4eqNXa37h+ycgAAEABJREFUox532GA2UyxttVtAJ+yJJ454PC7Q2sFJjMTQYikrinwimc4VKuls&#10;AXhFX39XtQysn3K7rHStjKtq0AUgS2YYPl+sNliZlaB8sczQNIjfYjm3G4sJshSLxjEUj+7GU6lU&#10;vVFDcKhUzYIH7FazIvBAEh2u53lNlCCc0GUyBQghXS7P1s460JVOj1lM5gbDb23HQJUiSUIhn6Aq&#10;ud6uTllSGFpUZWx9bbuQK++Z2CuKMgW8N1W0OSPr2zlOMWA6j94cCbeMfuErf/rcS1+fPPD06MQJ&#10;kzHYoDFEM+O4r1ghzI7+7Sg3u5SLpzhGMjKyIVuma3WKk+tmG19obME6/PjZl4Jtg3uPnqxyFaMD&#10;I20GwmrnNShbKsSSMVJPrG/vnjt/sVYpG0h4c3Vxcz3R0xGAIO7Aocljxye/+o0vP/Psk3v3jL71&#10;xutPnjze3dW8tr64vrHisBlGRwY0Fbp+7WY0mhgbHS3k03oDjhOw0Wg8cvhYMNTcoFgQoRur64+m&#10;ZlBc73L5ozux6XsPO9tbX33lpeXFhVqlurMRxVHD0aPDu9G4zmhs7+4UVbVYLher+aGxPtxAtnd1&#10;pRNpr9PV0RpaXVq4fv2TmzfPyXIJw2mjVVreuGd36ywOUqeHRaWGYGydTgpyMRSxnTx9gGGrycQ2&#10;jmkURRv0ehCPZh1useqef3GfyaQFg7Y9kwMcWwX5q1RJmY36laUF4Dk4DpE6QOyWO1uaBZo1EHBz&#10;k6elOTg8MgjMNDe/qClS0GsfHu5KpNiu7iaTkeju7gDm/vjcb4ZGgbz+qelrlUZibLJDb1KPHwt3&#10;dHhamoIAT3KZtNtpU1WqszPQ2e5++uzk6HA4mylhGHT71uZHH/42nYyydK27u/uJE6cIXEfT3L59&#10;++7dnXru2adPnX7q2o1buF5nNBg87oDF4HVaI5JKaKhOpzM5XR4ZggHMwLC2s7WWSmU4UXj2+WeC&#10;Qc/80vzi4sL5T87du3O3p6dnZXUpl0/ev78aCQdRCL50/pNDR/avbi7Mzc/eu3fvL/78f7R39UQA&#10;QY20bm8l7t5fwwjQBF05//FVqs729A+YzabrN2+IkmIwAUhxjIwMFcuVzfVYqQCtLEWtZgvobnq9&#10;FrvbdOniZ3NzC/39kaHh4XCTc2jQ5A95KaZksUEQJhhNpmy2UCpWs+kKL5Kb25VIpF9T9PfvL8/O&#10;bayt7ra2dDjt1oX5nQf3S5KkvPxyb29f5+jkgC9gr1bSG1tLAE07uyNbsYyEIIFgIBaNOWyWRrXS&#10;1dHx+dfO9vZ2Hzk82tzSydDCzk4UMJAbN+44na6e3t6trY1QKARBiMvhWFletOh1fp+ztaPd7vZ1&#10;943o9OZkPIVAcmuLb2lpZn5xwR8MLywvAP6zsbmaTO2UqvnFpVW31z883lsqcyhqNZnAixORiLdU&#10;quVzRZpmcRT79re+29ne5/U0LS+tZ5KZzbWd6Hbm+MlX9+w5+4U3vnr72q3z589/6YtfhDEISDL1&#10;YPZff/CTXL5ottlz2XQisRtNxfKF0vTsYn/f8H/6T3/28osvOWy2zy5d+vt/+IebN69/8uk5QZIe&#10;PnyEYfovf+3rX/7aN1we3+LC0pNPP7X34L7hkSEEhVsiTWdOnjKbjZ9dubB/7+RAd7eBwPU4dvb0&#10;2damtsX5ebZR9bsMU/cvWKyaJBU1mDrxxN7TTx5qaQ1OTEymMtlf/+Z3JqstEGomdYZEPPXg/tTe&#10;PQdqlcZONLod3THbTAzP2O1Wi9V0+uzpjt6ecp1ZXN/s7O/PV0r79o+Fm3zlSmlrY71aLDosRllk&#10;DTqsVs27HVaqWpl5uOl3W4f7+lwuFwSpIHM1aIDD1P2H9/L5bFtb8xe//JXL127efTgNsHXv3vGx&#10;iQGTw9jcERyZ2Fupc7fvTG9uxGGCwA26tvZuXtRyufzKyprL6yNI/cULt+w2x/Bg841bc9lceWho&#10;PJWpfXr+/MLMtA5FHQ6X1x/c3N7V640ff3xueysGQ/hgf39zyC9zUMSNgW0hmuKqjJrM1zYTZUQR&#10;FbvFhqOAMNUtBsRhJzrb/C4b7HXiR/YPn33qzL79h8f3jMKkZTuaaO/u20km2/v6aUlREfL2w9lf&#10;/eb+P3//wt/8n/cBzn74yYfegBtFNRTTrHaQW3G9Di6X0sDoIDJxUj+xb/++o8f0NttWKtnU1Vti&#10;2GgSbEI27GZ7S8DX2eLtavFZreZENosihA4jV2Z3ion0sb09rz67P+gxiUxZoAtdTV4rBnU1GUwk&#10;qGilRKKSiOdYrorhAqnDVQXSGyBF4Q0Ws9fvH+7rFGsFF4HpFf7JYwe++fUvfP4LLwGT/+znl/78&#10;z6+wLIFi5ms3rosyf+jYgSMnD+stJGFEWru8vlDwxv37jCx19ET0ZiydzlVLjZn7sy+effrsycNB&#10;tymdWK9X8tc//fTm+U+WZ67eu/3ezevvMXRs/0Tw1RcmOjr0egOviNTi4h2zizY65UcPF7gGKcto&#10;jWZJs00j9JyiIXozhBlpGiqVBQy3oLhOhrSqwGqA6ZIGgjQadSYCwzUE1ltMeoNelWQA9ZrKkagG&#10;yCgBSW67Zf7hNJXLK3QBU8qBgIU0YjW6JIusjUSb3Q4M4s1mDEFVFZEhVEEw2WIgLSTpNplRkbfp&#10;4OT6ClMoIQ3+/Lsf765s7m5vgWxXKqUxWFJEzkDgCAwnE+noTnJ1cWNmeml2buXm3anZxbVYprCb&#10;LW7ncolypdLg19ajtQJt1Vs5UBXCmiACAlYBXUBFAiCGYBgKeDkMwzRNY+hjXKcoCpBFu92Og3so&#10;iqEYuAseAiQexTCDXg9OEARRVYVlWQAkKPb4AYIgwLkiKyiKgBNwgBNFUQGJB+cIeB4YH1IQSCNw&#10;VEfgJIGREITBigGRELGh8VVMoXUQZwJ6QFWdyuJy3UbKJEQ5TRok1DCJwwWgYJ3J2IpgLYePfrGz&#10;51Q4ss/p6i5VRV6CDSZLuCliNps8Hs/c3DyMwNFoHERaJpdNplO7yRQni6B0qLMMYTBBMKoiuIYS&#10;soI4vQGry2uw2HV6MyepGE7ihG5qekaFIEmRwWIV6PFfCIZZrVZwD9YeXwe8XNM0WAYEUVQkvlLL&#10;5wsxVqA1RJFl2WK16wxGjNDBGAa0iqAwCsE4iqIQCkMopCGypIAbiiRLIo/AoGYSYUTTIGATAfwF&#10;wyhJ6AVRZTiJxAj9Y4czAh2CjjXLcTKkYXoSrAVCYEESUQLTMLzBsAiG+3zBx4PLmt3uHBgaPXj4&#10;+Pj4nhNPnGptaUdg3Gpxvv3lr4PvOs1EmpsGB3sunH/v7r3rW1urJpPe43Hn8tkzT56enpnGcQwj&#10;CTAFK/AkaKNhOJDMQOpNBiOKEoIE4YSdk6D5xfmunkBXr+vYiVG9GQdrVSBYhSGbFYqEPZLIIqjG&#10;sCVGLMMop6hsMpmu17hsuhjwenq6WwDVDvgCVrOlXi2Pjw76vS4EhjGDKZrJ1Omq1aKzO0wOm8Hj&#10;dRVyfHerl6my9RqVS+cRSK1UyhzHOK0mla13RIK7sVi9QVuNdomRzQYHaBBWSqV6tcrSWi5Vn5re&#10;RTEknso1t4dMdiIaX8unEwYCC3l8jTod8DYVKo0yI+Vq7PImp6EGlhfdHqfI0wSiWEjycy+9WCpV&#10;ZpdW45nqbrpWYuEaq4BKraerC7hBKp9f287UaBghbOW6AKNGFDcqkAbMBusxCId1JGoxmX3ugNXi&#10;pRvi/PQuV+G7Ip0OvVvkFATnSZOI6bTd+E46k4MQ0mRxEHpdT3cEMBhN0UjM5POEZRlxe8IOm3tr&#10;fWd3Ky6q2MjeUxXekSgaGcHjj0y0dO0f3XvW5uogDR4jZkzuxO0mC1ujmBoV20mYLGEJsvQPTzQ3&#10;tyOooV5jFFXRYZrNIMH8dilzka8/WF++WatWn3vxCyan5+lXDk0ca0fMMKMJM6uLobbmSFuTzqIH&#10;6FkCim3kVKh+6sTY7331RH+rxanjDJjY29dqsukgQsNxHIbhSrkKvkdHh602ozfgLVTLDVG1e5uz&#10;2UaxDDyhYLc5QNm2vr6pqtjso4ViIed1uYcGhwcHh8FJo1Kz4TamQCe3o7/75S93NnfNpHG8u//U&#10;/sOgpQVBiMcbnplZNBOGp0+c3tkADmzqGZrYd+zJ37778ZUrVwWWtlvRgN/NsBWbg7Q4cAVmmtrc&#10;0eRcOreC66UGV0BwvqPbn0lv4gSbLCx5Qrp7d2+3RJqffe6lap2jGFqBpZ3omsWEcWx5a2vtzt35&#10;RKJca9SaWoPBiGd1cw606iGC6ekPooTAVErHDuzvbmkx4nhPVyesKitbS5lCCoKJx6WjBf38qwPA&#10;B/xe0JBumHX6/v7Q4eNdkpaHsPyeQ77jZzq9AXL/wcEnjo63BF19Ha3z0w/TiQ2Jrwz0hZ46O2k1&#10;NHrb8e9+tf+rbzZPjEI9nf75GSDvXQjRBcIdJ848FWxqVlG0ub2jraVHp3NUaUnWSBSx6VH3yWOv&#10;woijb2gcI3SSKLE0XWvQiWyaZmu8xAsadvTkc4V8pVItJ9Jb/pB7O5aJJgqiKKoQbbZLkQjUFPT9&#10;6mc//dY33oruLtx/eDXUpHeaqWP7mxqVHXfEO773GC/razRUZ5RaXbZafd2DPes7axaH+Y/+4A+P&#10;Hn4i7G+xGCzJRPb+g5WZxZg35Hs0v7KwtAIQ1el1dnZ3Nhimra2tqcm/vjGnKNWRsT4wOc1y/SPu&#10;p5/bd+3aLEPTvCi8+daXQ02DF6/MabgBt1hIM0JYdEsb0aXVaLVeP3K0/9BhT61eOLhvgG9kM4ml&#10;cMjW2hH2BL0CLM2uJlATdu3+/QpNtbS3lMqlpqamaqU6PjE8N/PIYCBXl3Z+9YsPKyW6v39w7569&#10;FrMNwTCQU3xB7/GjB5tDwVeefbozHGgJeCShASPKF77wxbbWnlqNu3n7dpXNPPXCYVnTNAwz28wo&#10;CSVyhYbQEBEJ1L3bu6l0PKtHdXJDIVQSYpXO1jab2dKgBKD2XDaLQBCO6C+eu4mTZgjGdmPRj8+f&#10;r1Dy6bMvNwciU7fvLTyc3trYvHLxejKWfuXZl//gW9+1Wiwrq3PHTkxYXBgguNVadWhw7NpnNw0E&#10;OtDb/vSZ04f27mcbdFNTK0EQIIvl0tnTJ57IFpOFYprEdYqo7G5t+/2ecx/9dnygW4cTv33ng7sz&#10;M6D/TXH88tpqoZgplEsfX7z+yeW7v3333OradjqXATGuqEVFLQhcZmtrtr018tWvfvVzb77x7/7j&#10;f7QHQ//nX36YK1OhSGtbW4vE0T6HbWJ0sJRLhUOeciXv8ToeTd1MpTbSmejc4jTo47z2+iuBiMfq&#10;MMxPP+psaR8f3bOzm92KJowmM8iMc4/utwVt6/MznRH32eO9bz13en3u3tSDW7fu3iEMSs9Qu9Fp&#10;mV5dyTCVYFcbJUpru7EDx48jBjRd3m3p9nUOtXQMdBJGSyZDb29Xr9/evvdobXpuo5RvlDKVnu4+&#10;QAz+4q/+Ol9v/IhBgGEAABAASURBVPF/+g4v1EaHewUBOnfuIQYg5bmjwyM9DFUSGRZGjNF4EUXt&#10;Aofun9yvQ3GmRjWqpa4Ozxde7x/pDrgsJl7Cc1Wlwqi0DCGFQuP+w7m1zfV6vW6yGQYHOo8e23/o&#10;wJ6WsFfiqFQ0moknzUbT/v37Q5FI79Bgc2dntlApFimLzX3k6IlXXj5+9uyRs08eGJ0Yb+ts7exq&#10;t9ktAFELhUw8tlXIpRWJUxXe77Y5zQQKPf5XyFSj1tLSAmaEYHRja3Nubq5ebzSHIwYdClxEVASM&#10;IDCScHq8Pp+/XKyxAlsoFzhRCoabBgcGgmH/mTNPvv76m6GmVpPFwfO8Xk9Sjcr9B3fL5YoE6IYG&#10;WlCVrZ347975IBZPAF9pCbtDPtvVS+ezmVShVCmUGnsnj06ORvgGd+fG9UIuG43trC0vNofDX//G&#10;Vw/s3SdJcrlaQVG8wVKpQvzwE4du3X6oqYZYNPMv3/t+Yju+b2L86SefuPDJO73tzccOjh/c2zs5&#10;0nb86Eh3uw+W67JQQNRarRiV+NrpU0f3TA7xVLmnpbMlEFEFnmPreoO+RtWz6Xg6GcUQFdYACQMw&#10;xxSzKapeEmVB1lTAayuFPF+vqxyjCA2BqfJsA4aEfHZXZEqIRDUF7McPjupR8U//6Lt/+d//69ff&#10;emWoO2wzKQqXa/IZ7Ab58WHShgfaBvrbDh/Zf/TowS998bUzJ460NfmtBhRSGIeVbA47TXq1ktl5&#10;eOea1agL+LxOp8Nld8o0vb609P7v3v/ss6vrK3PZ1C5Tpxo12my06HUmAteJspovlusNhlMgiNBV&#10;qAYQeHZ2VlNUHIUZttGgKgLLqLLUqNcUScAwHEC5qkBGownDcQiCUASFYRhBEBQDBidQDJUkWZKk&#10;x6CEouCUYRhJVVACJwkSQVEEQQA04Njjd1VVQR6/h4MrKIqBV0QAwI8vgiFhAB/gOo5hsKrpcNxi&#10;NCGKBqmiJjK4xmMqp0cVK4HgmghLAlCvzNQcZhyWaZsBxTVZB6M6lKAoieJQViIrNS1f5GHcihEm&#10;QqfP5PI0zaRSaeB4iqpwLLe7u2uxWI4de6KzsxuQabpOczQP9iBIDOM4QZE1GMZEUQYXq6Uqgeso&#10;iiZJkqIbuI4UZbnOcrKiCbwEnkVxHYRioqxUSzVJlDEM0RtI3WMNYBxDKTIHqRxGwLLMiYqowVCt&#10;3uBFrd6gBUnUUEgQQJQIwOGBXnEcB1NLkorCOKbBoIeNwUBlMAJpBIEhOAYKBl6QGE5s0DwEmC8M&#10;9K8AgQVJBoQSDMTygqDKHJADeWwtYDJBEFiBB4sF51aTubuz0261qaAo0aBIKOjzeEB2DgdDvd09&#10;YKWvvPz63n1H8uWa2WwcHACJp3jl2qVEKt7a2uJ02mmGApUP4GdAFbGdXWAvYEcMQ3UGPYIgBI4j&#10;KORw2Gs009LWQeiwcq2YL8Y3NucbLJMHSU/gQc3S1uo3kojEsSaS8Pm9oC+eTMZ5jm+KtJRLFZ8n&#10;6Ha7i8V8oZxv0GyxVBMkETBdDYEptsYIdZqvFYq5dC4tQ4Ko8KVCcai/ube3P5rMrG6VKF7SYJRh&#10;aLfTicKAG+uAUYDYCIL6/SGnwwsoo8PpYjiuRrGJWIGilEP7RkwmS1PIJQkMBIuJ5K7X6wbdH1WR&#10;qGolnkiYzFZOUgmT1ebE/YEmRINQTZVoxqY39nZ2/O53v7l5/3aZpqu86Aw2Q4SOFZVCoQCcDVgs&#10;EPABm+cz5WKhmknmZBFKpwqlfKlea+j1eqBkTeRMOForV4aHh9vb2zs7Q+0tbQSqX5yfTSe2+ntb&#10;RbHqdOqcDr3TYXI6zJlk0uWwcWzV47EiCDwzPYeiBpPJabd506mixWDL58o2R2B2ZVdQTMHISLhl&#10;1Bca5GQyEO6INLebjJZ4dEdk64VcFIZECCFb2gYZCYmnC7u7SeDnNpuDAO1ujIQRgAp0Lre5vnx3&#10;ffU+xxYZrlaq0pP7julMRhy0pVW+Tlf8AU8qvWs0w20tflBc2S3WGlXV6bGe3rbenpbhoS49oVbK&#10;6Ua19KMffB+0zEuFIti32dzdNBr1gsidP//Rzu7avXv33S4viZvLVQqQlVAokkpm7t29LwpKNpMP&#10;BsOtTa0c00AQxeW0ErgqcA2LyQIMGgh4k5m40+ecPLAv4PPPPJxaXxGcDjeuN8saDuP6ZkD4Wlrf&#10;ff8DVpQeTD2EcU1v0uWKpTNPnQyG3Q6XQUb4fCmbzuZBh8vudAJPezQzR+iMgZAX+IggPt7UUTXG&#10;aiNHxjt+984vS6USCIFctkCSZFdXC66TmlocgyOd+/cfGBga6enpEkRGhSRf0Gd32VAC5An1yJEj&#10;LU3NU3fvP7o3RVfriw+mCU1pjji7uyKCIOzbt6fRyOGYWKWq9x49ZLhqpNn12hvPuj1mgoS+8tUv&#10;trWHAd1savLpdXBPZ7C1xfW5l8+ur+wsL814PY5kMgqCz+3QYyrntuoPjA92Nrt7OpsmRkfpBs3x&#10;osPloln22ImjYHWRSGR9bTObLZ458xRorss8FA60QwpuNblKjwNNLpfLjUbj1p1bpXIBRxG71ZzL&#10;Z37+ix/vRjfzhbSgCI/mp/O11NzyQ0WrdHb6zGatu9f+m99c/OIXnxsd77xw6d0zTx95+5uvvvzy&#10;oUIJNLyvLjy8trm22KAbh45OpNMVvc7e3TsMEfqx/fuDTe0NWvA6vQadrlos6AgMOCfHyXqjBSd0&#10;V67Mx2NxUdKA2nKp6sToBMOJ1XpDpyPymdzU9FqxorS0DoDnTWYIwYT2zsAvfvNjGFH6+7vBHr7V&#10;bvP4LFYL2qCZGl1ZXl+s0MWWjnBnd/Pq0ozAVEfH+reiGysbWywvcDz71a+/ePiJIzRXz+Qz8fRu&#10;IrnZoPKtLSGBY/7sv/77WqVktdrBDmgqU1haXclkUzdvPUykkn3DQ9vb2+fOfcoy7OrSsqyInECH&#10;Qq7R4Z5PPvzok08+fe7Fl5ta2j2+YKFCf/5LX6zUqGQqFwT+HTJqMG2zG9s6rBwHFQpVgP/trR0m&#10;0jQ8OKwnyGqVWlrYAOqyWZyxrajTaMkn8uV8xmol4rFsNrf7i1/84MP337ly8ePkzno2U9zd2Wpp&#10;bVpbXV1eWLl/50HA62tvaY4mt2SZHRjsAejw8cfnVlbWZv7tU61WOzs6UBQpFosHDu5zO62g9oiE&#10;/SxNZfP5ixcvyrJWzOfy6cRLzz4zO/Pw408+xDAkFAmD/F2qUjav3+r2+sLNqXzt/JUFDcNdPn8q&#10;XQ7628KBIGAOH3/88ez09KcXPtjcXdIZDcVS5cmnnvv6N7+9uLx67cZNSdGeee7Zu/fv+D2+F595&#10;LuBwERqMaerRY4cLxWKJKvcNdpMGLJrcFiHx9JmTHR0da4vLBIY/efaE3W5TVFVTISCe12k9vK9L&#10;E6mnTuxFtVpLyGKxgEwEAfSiGpVatQZoCeBFoLiaW1gB4gbDoXgqWamy585d3YqmM9nS8vw6opF2&#10;q4vA4VQaZAQ1Gs1fuji3uZVw+5vAkwCFgkEvzzXmZh+2Nhs7Ozzb2zvrG+uaIttMjkqFUVR8ahZs&#10;nhQYQZZVxOsPgCYOMILIlRxm2O+x0IBQSUgm16g2WJvbhSA6O2l2GcxOXlM3t3cvXb2WL5VZXtTh&#10;xuG+wScO7T96YNxlIbfWFq5c++znv/qZBqsOu6taamCI3m429fa29PcG9AaRZetOj5uiGwajDoQ5&#10;TVEEBoiTZDRaRI4tp7fp4q5Uje8s3V+deYhBysG9EyePH3zl5ecPHdgHSk/giJGWpsGRQQXSmloj&#10;roDTHXCZ3C57uJm0B7fS9fPXpr//83M/efeT2zMLP/rt+x9furUbK6sKAsIsGLYH/KHXX/uS3e40&#10;GCAMhRGYKNUoVG9DSVeu0kiUEs1dwc+98erRI6c2t4sfn7sGwfJTTx78/IsnnzkOAKoPU7TFqZnz&#10;730gU/TRgwfGhoZYipYFcWlhtak9tLyz3j9y6OgTL6KkoUbRn125971/+E0itsM2ihSVaWvzBX3m&#10;wweHhgaah4Y6Aj5fNpGppOMeCxnf3jCiukqsMd42vrevtzvicZtxpxGHFZ6Exf7WQLvPrLFZnwtF&#10;NAaDBTOpOs06UHMbUcJpIO06HFU5HSToFRrlS4hU56k8ibBBFznS7T+xH7RL7Ipc2lybfvTgWim7&#10;c2Si960Xj//R11544eTg6cPtLz038fZbT779pRe+8fUvfO6lp7765c8/e/bk2EDH733jS6++ePbg&#10;gcHhsWadkYexOgxXDx0afOL0wTpTJ1DSbXNm48mF6XmMMGEorkp14MpGA9CqmMnGortrLFOVhIbI&#10;UxCkKjAGXM3hMDvdFgzTVFUElKVRL7P1isgyIs8CwALEGkMgsHsKwzCKYoD2SaKEE7goiiB7gYvg&#10;UGQQR4qiyBiOARqngl+q+vi6oupNBkESeVEA3wzPyqoKfBvcQlAEPK+qCiCpYFgQhjIgkRgBBkBx&#10;EkMJRYM1FVYhBMVx4BSaKup1GCAZsMoROITDkBEn9QRpAvsekoJDGoHAisSJHC0IHAh4FZGzhTyM&#10;YOU6JUqKqsE6o7mjo7NYLomiODQ8bLNaH00/YqjGscNHUAhGIawpEOlt7waH3WQDMG8zmlFNVTgO&#10;MEuebgDGDSkyojyey2AkwBSCJuoMeoFXqDqvaqSi4jhhIAidw2FvbW4hDXqw2yAJnCLwGKKSoDGr&#10;ykB7iqriGIFgoI4wIxgOFgijmNFgAHij0xFgAbwkirIEvoFsPM1oiqLHAPdDNEkBtpDlx4PACCKr&#10;Crgga5AgKeCos4C3S+BEBibUHj/LiZIEKbwoIDAMDITjCIohGAKpAgsrInBjm9FAVyt6DKvk8+V8&#10;KuhzDQ/2ARYFw/Clz27QvKpCxM3rdybHxs0mQyIRA1lhc3Pd6bIJgkBRFIpgABhVUfLYnSzLKKpa&#10;peqsJKgYpDOiDbaaLWQ1DHP5A/FkWlblGl0Jd/hFDOI02eW1ExiMyKLTaOnr6KMbfIMWGU4CqCeL&#10;itVk4xlGU2FJUyCCLNTrCkbaPP7ddDpVyiE4xPM5hxU1GnUISlINFsexfKrmdbgWNzZ4FPG0+WSd&#10;IVOukoQeR/WwTOKoNZ8pg7W3tQZFTmQ5QW80iLBm8/pXthIuT7tB54IhvcRILrOVKpZBf4vQ6+7c&#10;v0c8Ls8EYFWDWS+BcIHhSKjpiaNHHRYrXavWC4XBzl6/3ZUAu+pue6Sr1eCxJivlrXSqXCuzHNXR&#10;04ESiM/jNGN4izeoNIR8PGMkdDaTwWY06VFjLVdlyrSZ0HU1R2BFMJrIjY1l8D0yPLi1E4vHdyNN&#10;9omJNokrcVSumt8d7gubdXI5u5OJ7dgNOljVQJYFe0ytbRGWFjY3ksUKGwy3gaq2v3sYLM3mCff2&#10;DHrcwd7eCZevaXjPfovTDiuMyJQabN7qQAUuA2qqrWxlOVGrNARReuycoihn8jlRlgVBkmSIEjmz&#10;02P3tHp9zQ67UeArRotZqYzjAAAQAElEQVTZYHYHAr0oZHn1hZd8NsOJQ+NeK75vTycKUwSq6Ejc&#10;YnN7gy3JbIGWFIPTcfal54eGBxwW89F9B3Qw3t7Wnc1kQJ1mtZppqvLFz7/W09E0OdqDo4jFbAS5&#10;3EDqXnj2uUOHDy8tLa2uricT2XyunEmlcpnkzMPrG8t3HTZAFGy+Jl+JrS2sLWAmrG24Yysb/fWH&#10;H1hc7udfGgg1h4pVytvURthdyUq9qau3d2jg0sUPgxFHpN3rDjv2H91rtpvjma351UcwibZ19/l8&#10;HW5Hm8EQgCH74nx9ZSn+aHollsigBAYiqDnY0hQOYzrIG7Gvby4sLy+GAu3zC+tmE5lKLrvcqN0O&#10;b24trG8sK5CiwhBFN1ZX1j/86PL7719e30hxwKNVRGAkVCMxARNBps4m64m1sNegQeLC6qI3bK8x&#10;uemVxdWdlY4Bt4rV5pfm1tejd2/PwKrFYmj+9OO7d27PNEdCkEL5PMSVy+996YtnMAQBgarTmR4+&#10;mDPrHcCTHz3cenh/rTkQaA3529vbu/t6M/nUuQsf2d2mRCYWi66vr83v7mxEdzZ2NtYCLo/b6Rru&#10;63XbbV6bdXN5lWNYu8MOsOLQwTGPw0xXq/lEApMFQqNhlV5dWwTl67kr83qbcPLp7n2HW44dH8hk&#10;oiQp/8EfT548212qbb71lZeDrQ5Bq1qC+j1Hh/OV3UxmtVrZ7uoMwhB+5NiTIisn4hnM4OwZPuxw&#10;Nf3gh7+8df3Wv/z9P2dTuwM97WNDvZVSPZOKRZpCT5wYyOTy16/ed9mDlTRUKzDbuxUJMtVrvKLh&#10;c3PJCxfY938z95ufP/L5UVZIIgSlM7IXL/zc6VCNelyHwe0t7vZWm9cLDQw1t/YFaKW+sj4LuDLL&#10;csEIMGl7jZFi8eLmVhbkO6qW47gKQFC3x+pyWwwGkeeLOhKuVysYjAR83uj2FoGhLM9rEGRzWlo7&#10;PJIiR+MJjNApGrK+EVvajF6+ebNYLnV3to309QS8zrHhoe3dHVEhfv7Tax9/MLW8HNdQfXvXaDZb&#10;6ulpCnoMfC0bdBqfOxUMuCCdHtC7LCfzU7MzxVotFG6DIWMu2dhZTqsNdaC97WtfeOrJ46PHD3b9&#10;yb/b/6XXJ/s6dV6XRFPJl189e/rMRCy2ASNKMBRo8OwPfvTDjfUtf8DfN9DfYGnAzuPxmNfrvf/g&#10;wfzqBtjN+OjcZW+oaXBwBNAeu8mEanLQb1tZeDQ2PNIUalIxIppMxLa33BbrlStXVtZWDxzcc/TY&#10;/nQs+vDe/YX1zUcrG1UFifQNf+4rbz/xzF6DyyTC8OjIE9UiqvLmUpZfWRQqdaHWyM8v3f2//9t/&#10;blSq6ViqrbltsL/3O9/5Vltnz92Hs3NLa6lM1msPMAXmwOBER7gtlS0nS7X27p5IW+vo+FikuRlk&#10;6kqNYhvCM888g2NKo5YbGejzOF0ejzdfAFkmX64Uv/21z5cLuy3t9smDHWOTHf39LWFfIB3NGUlD&#10;sy883juo8UoxVwIayKdTmVg+HJwIBQ7srlHXLiyldrMGFH3++dPPPXdi32Sb3QJyiqBA0NXbcyvr&#10;iebmdoHlPn7v/bHR4ZZQ6I1XXu7p6i7k8gFvaHM9/tmlB4loicDNqoJIkDY7Pze9tPbbDy4MT+4b&#10;mZwoVbIsUyEBbYEgqsHFUmmD2dTV1Y4UKlRXT7/b59/c2JRlqaOtzagzyYIisCxP0yrPgG5xa8T3&#10;/NOnv/SF148e2NvZ2iRxdK1STuzGdtbXU7tbJKyMDfW5XK6hwRGGYVmGRRHIYCR9fg+JY1S1atTr&#10;AY5HIs2trR3t7Z02m7NWo5LJZKVS0lTR6/NIkuz1eX0+n8ttRyEeUhrFXHxzc3bq0dLU1N1KvfbC&#10;Sy9/8e0vBQN2r9OQiBcsTlv/2Fg8nStWazAu+QO2TCb34P403WhIIqRq2ujouCIANCKGxw50D4xz&#10;MhqItNA0BWq+eqmCo2gyGb92/dLm5jrA0Y729tbW5kP7J5vD3kJ2N767umd0+CtfftPnNY1Pdu7Z&#10;OwZyA2A073/4gSA2VERsbmt+7fXnnn3q6Tde+5zRSC4tzYOWydWrV9/73W+vXb58/85du8VuN7oC&#10;rnAmWfzff3tubSH985988pvfvX/z1vVGtUIiWjYTfXD39tT9m1trc9Vy2esxFktJnFBLxUQ6tpHa&#10;3Sllktn4lsIW3AYFE4q4VP3u2699460Xnjw69n/9x2//tz/55qGxThPB6zB5aW76w/ffW19dNhn1&#10;dqsJAgmShPaP97791svPPHMkGLLAML++PLe6OPfRO7/45N2fTt27+On7P2qJ6F558eDkaFPIj1sN&#10;zGC388i+ttjGLKZymCrk08lcLhWJ+IMBN6C5dgvR0uRKp3YNRjIU8LS1hk1GQmQpnqGERoWQaSPC&#10;8rV4xKs/c/JIqVwoFnIqIHtAayzdqNdgGLQ4AXVUdDodBEGAOBJgT01TJVEC5xiGmc1mcF1RVQRB&#10;URTT/9tjCIqAD+B/KAr6vZAsKziGAz0DwidLEoahkixpgErDj+9q4EzTEMAuYRhFcVB1yyqkQDCM&#10;YrQgUhyngccwFNfpoX9jq4D6Q5CKIihOELKi0TRbp+h0KqtpYEKso6PL4/EAL9JUqAa62RwLRmsw&#10;LCdIpWKRZZlave50Ohx2B4bjoJfTPzCAoqgkgB6eu6mpRQWTIZjFYgN+zrICCsFmoxEBzqiqYOGy&#10;AKAJBi+CdJhMxiEEzuaLsqQYTFaD0WayOHBSb7E5VQiRFFmHEzabxagnMUxTZE7TJJFj2QYN5KQY&#10;rt7gWF40Gsw6nUGS5UajIWsS4AcIjgKyiGIYQWImQO0wQFMRUJ+A/i4E5oNR8LosA7asgJ9AFbKq&#10;MKLIyaKiqaA/D6OorIBrqqTKgiBwPAu+WLohCgyGo6osopoqCpwiCaV8garVwcgcw/i9Pk1Rgn6f&#10;1WLfv+/gQP+QyWSGYMLnCZXyuXqt4vO73B7b9MzMzOxsNpsLhQJARdFYVJYkkiSj0SiKYhRFdXZ2&#10;ibIE6iIMQzACInR4uVptbu3kFcVgNAFXoaiK12+0OQGVsvAC7fY4dDrD1PRsvljSYFSR1Xq9QeCE&#10;2WK0Wq0mA/i2s4I4PDqpMxhhlKxTrMFkCUXCkYA3HHDajEau0ajVKKCK/t4mmq5CsCxokifiq7J1&#10;hqdBLVTMl4AO2AaLYWQH6FJ63LysoISB4vh8rri5GW1qaQM99J1oHHCtarmSTiXKlUKdqsCoihsI&#10;hMTNDqs74NEQDMBUW1uLIAN/K0AIb7GY9Ho9pML5XFWEUVZFY9l8ucEmMvlCqZzOJO12aygUkWWN&#10;wIh8vphNZY06o8vhxHFS04C1FElQZEG16HU6BNEkBbDkYrleqgGmVL9x/Va+WDVazMCeLqeZZxsc&#10;w3BMQ5Y48rFQiMdtgTQpHPJZTUYSw/V6oyAo4Ui70WjlBUiDbZ09e7sHDlgdkUfTy1aLm9Db27uG&#10;W5q68tnM8vLDQm7VqOcrpR0M5kwmcmBwoqtvqKurp6m5yWp1AJuCWlkSOFkQ6/W6hmKg+rVZPAbC&#10;DEiqovKg81oslJta+gnSmU8lWarc3uwz24h8IQVM4HQZwUE1Sven7tx7cHdtY6Mhyv7mJlkTCVIb&#10;GR48efJkpCVCGMjp+anl9UWepf0ex9hADywxIg1MVzp98vD4xHA4EqyUyw6Hu1qpra9vLi4uJlMZ&#10;SZFbW1vrNG2xmU+fPYHosMGRvrG9w02dYZVUvBGv0+ciDYSGKs3NQUHkwCCsQNeYGi2weqORZivv&#10;vfvjh9N3VKgeijgsVmJwuOuJE4d6eztLlbIoQ4KohsJNbp//xZdOtLV3s7zqD7R1do6GQx2iAJOE&#10;EaDHyMiIx+kp5CvlCms0OEF+JHGiXi3ihMaLtWIpDcFqrVbmeT7S3MrzmEkfqNegfIERJchgMuOY&#10;XhJlTRLKubgqNXKZmCSL+VLR7bH2DrYcONg1Ot5SKO1GY8sIqvE8W67kV9eW21r7ujuHb9yYViGB&#10;patrKzOpzKassM1NzfU6j2KGBq1Iqk6BdPsPHTMY9T097WBABBN1Rvj9j3+dzm2fPHUI1jiqXqxV&#10;y7Jcc9kNLpv14w8/kRXM1TFotHtwhDiw75DfF9je2gXhXMin84VEPB4TBGF0uOtf/+Ufx0aHw+Fg&#10;jaruP9r8+pde3Hd0dH5h7j//51/F4xuRFkvvUGB29Vamsntn5vrHl95NFnYRUp1fe0ToYafXCqES&#10;K9Z24mu5Ynxq5p4oC+l85l9+9E9//pf/dzy6CZQ2OtojMMKje1Og2h7oCZMIhEFqLLqDYlgiWov4&#10;ImMj3osXPlnfiqM4KWqQ0WyHcUJvgObnqwGfs60j+Nrnn06mtgBUHDk81N7mz6RTwG1AOybg8T19&#10;9mS5klUkcc/EaCqtEQTW3t27tLrNMAIghaDZoTfqvvvd7xhIIh7flVSpUC0mM7vdfWGfT3fv7uWW&#10;Zr+qcIrMNYX9Vru+uTUwOjbocjm6u7sHRifiyaykqG0dHa0dnRTNzMxuOlyeQqHwm9/8plytb+5s&#10;b+5sVqmGN9DyjW/+kdPlNVsc6WwOrKKnp0NTRH/A29/bOTneHfJDwYAu0uKoU8UHjxbuT8/VmMb4&#10;5F5Qsr7z/oUbN6/84qc/WFm8xjJxo67qsNGTw45Tx7s7m8nWNlyWY6dODZ88Mbp/36CmMrl8qrOn&#10;A1DtazduEjrDEyee3N2KWYz2hflFSYFiiRRIUu09/Z9dvUGxYrZY2oxGbU57sVyo1Sq7O1uqLOWz&#10;KY/befDAgRs3bqXT5e7eflHhL1w4hxOEzeYoVUD1bkpncqDBQeCQ22np6e+jaM7rbdnayi/Mp1DE&#10;ZbUSMzMr8cSuorAP7mWq5VI8uvWTH3+/kM/qDYZypbYdS+09eAwjrQ+nFj7/2lsEjN++dsvhcFWr&#10;lQP79o8Nj9RpSkO0RqOeSsQ7u7tKxUpbS6uB1A2BrI2hIyPDE5Mj4O7hwwczmfSduzcyhZ3R8e69&#10;k52RkAlsZJ198viZk8dPnTymI3GqVgLQZLNagkEARS0oSu5ux9uaO5rDfqHBbW1tzi3OGk3kUF8H&#10;6CCYzDrgfIBzADqeicdLxXz/4ODePfuXF1an7t4f7e9683Ov9HX1dHb2tLZ1HDp2Ymllg2FEkRO9&#10;Hr/X5VUkaWtr/c7NG5PDnf1dYUjVGrSYL9f0FituIB7NPkAW5+ff+fVvU/HYvsk92+ubP//R7x7e&#10;ucs1aB0CuWwGp8MEqRxdLyZ3NkuxWKvP29Xk3zvWZ8Ch0Z6OvrYWqd5IbUTXZtc3VrfBVlS4qbWr&#10;t09TIBRC2QYbDgSB5exO73ay9v5ns3eWMjmGsAc7OvqGO7t7DOBj0osKl0juzM/N3Lp9M5PYsRvk&#10;fcORf/f1Z772hSf/6NsnjuzpprKJa5+8f/vyOyPd7pEW23PHWp0W+MbNC5likRHZlpbQ0vIiTXPB&#10;QJPBRGIEBD4kZhjtHi1l6pcuURPkKQAAEABJREFU367x6Miepz88d4+magaUe2L/0MHxQb3RYPWE&#10;DQ7fSiy9EUtm8zmbxfDMk8dPndrT1GS9cevTpcW7Z57e97WvvZxJRO0GfbWYITHxxReP//GffOXN&#10;LzwzMtp97uML//gPPwA0q6uvf2unYLVE+vsmeUas5Ms4bBAl8/WbKx0dEwwNfXwx/2i1kqVgf2sf&#10;L2tAPIfN8N3f/4qkSIIi6EyQy2NqsDWnx2o0o26nwUwgDgPBVfPpjXk2szTcYv7zP/39sZ6W7YWb&#10;rX5denvm0/d/urv+yIQp5VwhGGj5zrf/8Fvf+aMzTz6D43qL2UXiVtC2TqVymgp7PJ615eVbV69t&#10;zM8XY1vdTdbuJv2Xv3i8KaA6DdXeEHpkNHx6f8eZA00kn9BLRaPWiLgMPFNwBex6B5FOrWEwDco2&#10;FNYQSI7tbq4szWWTMR2s+Z32toDXSSpYfe1AK/EnXz7znTfP2q2k1WZmaKpB11RZhFQFRSEMxw16&#10;A2DEmqJo2mNqrP7bCYZjgFqJIujLM+C6pqngwHEcw3BFVYGWEAQB35KigEPWFBhHEQxVYUhQJEmS&#10;RUHQNEDWHz8jy4qiyCiK4Y8JDaxAkKxqKoKC6UVV4xWFVRRORWDSIKO4imIQTogqLEEow0vAIgih&#10;F1UMxs2lKsOwgAjBeqNVECAc09ssdppmERQBIuFANIwQeKm1tb1Sqd66dWttbQ3Uq00tzbliQZBE&#10;i93O8mKmkE9lMtF43GK18+Lj8QVVK1UoFcGNVgeuN0kKVKfYlZU1kDZ4UQZbsbKq4hgOoUg8mag1&#10;aEJHQghMUZQgCmB54ITjGFBp8CxNEDpwQBoGlkfqDTiOgSjT4YTDasNxVJEVEZJ5WYYxCJBOkLBB&#10;+tcURZVkFEIVUQUvKsADAZKpsCAInCjQHKMAvgn2ICSZkxVRVnggsyBDEIJCmCzJsKpgCBBP0xEI&#10;S9fAN8iFhXSKJElJUkwWq9XuxkljJpdnGd7m8ACbkKTR7w939w7SrEDodQiqahBfqRQkSUxnksFg&#10;cHVt+fynn3Z3dQcDYfBAvUFpMFSrVbOZjEGng4E6ZFmVwaSkosmSKtpd3nqdr9YYgRVreWG4p8Np&#10;05eKaQCgOKFD9XrCYnL5nU1tYZvDYTTpCRLhWapSLFJ1urOzz2l1b65tVoq1cq7hczf7XAGgtPWV&#10;9cTmjg1HLDhixoHPCyYzWSwnFbnudelxUP1Bosdl0RtRnZ6Ixbc1SHB7rJlcYWVjR8DxrUy2Wues&#10;VqeOJHU4Xi5mHXZDJp9kBbF/uMPuNrgDlkCzt3eoL5pPsZCsoFil2tAbzaHm0PL6LG6Umto8pBEH&#10;A8aS+Xydvz23cXVqIV/hFJlobeqCFLi3t7tSKeUzpYCnGSeseqMzU6aXt7IQofcEQqGWZqPNZHXa&#10;/SF/JOA16vFEMlOpCTUWWd/M3ri2CsQLtbUWqVqpUmtQnNfXhGJGGNErKiGIakt7W75UkTWObpRs&#10;VjNJmP3uJq8vDNxyJ7otKEhn3zEIa7a7+1raJvYdONU7POlwh+uUeP/uw1R01+MijAY64JaHelwE&#10;ptmM1moum9tNxNZ3iumSKKgcK6EqJNG0qnAWqwFGcafbXy2V69VqMV8gENXnNre3h8NNHbjOFgr4&#10;P/fqM3orFmmLlOuchhKFUrS7z/tf/q/v/MEfvf3CcyfWVhYuXrm5thX3+J0Nrgy6OavrS4lUtHe4&#10;55XXXuwf6MUQOLm72xrydjcHmUp6crS7WIzVqFwqFVtcWmpv7xwYGAZkPZ8vmG3mUEtrQ8Js3mZW&#10;UeOpOLBdIOgaGO/uGWoPB/2xne2R4d46VTx0aK/X5xKYSnRzYWHuFsflOYYqlXNPPf2E2Yr+4R+9&#10;7vVjJEqZSEkTKIuB1CQBQFQg4ERxOVfc4YS8w00eOrKnva1bU4xB7xBVIfJ5an0jurka//XPLldK&#10;/OZGWgKVCG7v7xod7B2XObCzHfUF3aFmN6ghQdRv7W4kkqlGXbt1c2Xq/k4yQe2m8+lSKZpNxbIx&#10;kwVubfe6fa6dnTRdY902B2hml8spFKZNerlSztns1q7uZhTj+4a8QJ/1ehWE66kzQ7V6+va9W4tL&#10;G2CNobAv0tR2/+Fcg1aOnHg2Tynb6TxqlHRmQYLZ7cTaZnT+vY9+eO36rY5Oz9LCvVI+TiB8wEc+&#10;eXrvzetXdrc208lye+9+iPSrHCZw6PJydH09ASBud3d3Y2NVp8cMditsNAoaeu7StcuXbiTiyT2H&#10;xlu6w/lK4fqNh7NThb5u7LU3n3j6xT0c3IiXkul6Zs/RsZNPnZAUaX1rXdZURpFkHC8xFKyHBycj&#10;ApRNFHLhDreKVFQo39NtfumV/UMTbdlCtpijH9zc/vid804j8bUvvWHWo06H2edxfPcbn1+emwtG&#10;rO4A8exzY0az2tLZlqtX/G2ON796+KvfPPPE6YNmM7S4eK/BUiaztVgsry6tcZzidTUXsjxTR65e&#10;uZeJ5avpkgHCTx9vy2ZypRpbKDPxndSescm+0cGWvg5e4qpU1en26swWTpUcAefoePfAcBOE1mWt&#10;OjnRL4KQoIsEqR4/sTdbjIMqt1Kjt7fTO7vZXC4PABiC5aZQsLUpsLqyncqVszXK5Qva3D5Srztx&#10;6ujY5MiFyxdAPDs9zlg6riAqL6kUI27F85ev31heXdh/oPf11w6Nj3gH+pqOHxsJRbzzK2u3pm63&#10;9bWM7ukizNrIpEtFuWis4HJrdgudSTxI7Nzd3Ly8Z4/FZks3qo98Tv7Yge6/+sv/tnd80OOyub3G&#10;p599Ynsr9sWv/UFH2xBw3SfPvGiyOEi9gdAbbA6nxe5b3dgVIZw0O0ibo7m9K9QUQTRVkxibDiZh&#10;+R//+Qeb0RQrQjaHvVKr5iscKJxiiUxXW3PAZeXqpaVHd7fm7phQqV5i5ha37kw9IMxWGXJtbtVI&#10;Ut/X22w1mR0W6ze+frBUSUTjKxguH3viaINmfd5AW2tPNFYcGT0QCEUK1TLQlccXjPj9+0bHpm7f&#10;/uzCeb/fU6rmV1fnOrqahkaH9h44hEC4zxX67MrNcrnS0dkajvjHJybAQqo07Q55N7a3Hk7daY5Y&#10;jfrG/Ycf37n/8erWo6Y2X7YcNzn0X/nqmz29rcAnG2zFYpH1OooX8mYTSurQrd3q0srabizqcpqa&#10;I/bePk9Lm3NguO/UqRP794zoCDhbqRFm5xNPnB0fGnOaiaagzWE1AlAa3jcCk0hvT39nWzdV5ZYe&#10;LR6eGP/KGy8XYztdITtT2LLpIBTCGVbLFKpGh/3515478cxxBJZFqlpiqmWRoV5/8flnzx5ZnF//&#10;9S/f/81v33kw9RDI4fYG/MEgSqAsS1cqxfXNDZDx7RazyUj09bQ9ceTgnrHRiZHBnq4OEB7Vcg6k&#10;EASBJAm0RQmeExXgsBVaVAhBxW8/nP3owmc//ukvLl++XCgUiuVK38DI0eOnjhw7te/g0UioBfSq&#10;o1vr6d3V7vYQXSsCoATZ68Tx46++/NLX3n6zvTlsNpqNOnO1XDHoyMGBjnAwVK8zzeFWi86ytbGB&#10;QjDPQxwLxWOJgD80OjKZyuTv3p/56KPLDUqIxZIDvX0kojmtphNHj/b1diYyu4xQz5XzO8n4Ox98&#10;9MOf/eyDj841GGpotNMVMFy9/uHM9K1KLodJ6oHJkf/6Z3/Q09mSTcerVGV6dv7e3UcuuyeXLf7o&#10;h7+cn9tgWNhpD9rM3nSmdPvOdL4kkjrv9nb229958/SZYY/XBYgd4EkMz+E6cnZ2rbU50t3VXK9o&#10;IgNpKmx1eAChohq1RHS9VtqpF7bGeoP/6Q++/KXXzg50Bg4e27c4d99iQHCYAznphadP9Pc0pxLb&#10;TeGgw26fmpq6cO7CvdsPbVZXc2tnU0t7wNfaqPH//E8/mJ2ZP3zwQFPIQ0Dy6y89WyukzUak0chU&#10;K9u1wrrGJS04ZcarErXpNtKolNWEfGpnJp9cOX50xOchX3vxiAFuSI2i16ILea2tIXd7kw+RG4mN&#10;qfzujMPAvXx28q//y7eeP9pPZ9bf+8WPVF5sbWkHREbiBVnkEUg16ElNU1AUhWGY4zgdielJHEY0&#10;DEXAdRxHWWDjRg3cBUQQwTC9Xo+ThKooIPBhDXr8DIGDWxhKAF8SRcVoMBr0BlVVJElW1cf8HoYR&#10;URRlWcEwFMcwVVFl6fEdoFVJUCCEgGDge7AMwTBGyhrKy5qoQA1OkjSYEWSd0dzgBUWDDRarCmG8&#10;KAFEALuWOp0RJ3T1el0QBBwjCVwH3icIHWjBDg4MAJFYlmFoxu128zyvQUi+WJ6Zm6doBsX1EI6D&#10;k1KpYjQaNUUFkiMIAtYI5NRgCFAeBdIgmJBVRAaIzvIQikGAajOUw+kEIwuCBPxE1oAKBVWQIFWB&#10;VE1gORlwWFHmBQlIK6sQIPQKpIFDkhRVVYEYYHw9rgdC8qKs05GKIgqyLGuqBNiTKLC8oGowKJ3A&#10;GkVJQhAMzCUpCi8KHMuBdzVVhWEgKQJDj+NXURQSf/xRwcSyhCEICmsGHZZK75bKOdD8KJVLyVjK&#10;bDB2dXZxrFAul2VBhGEom8nNzM6nkplTJ8+EQiEchaen7terZY5h7Dbr4socRmLbO5ug3X706FFR&#10;lFmeB1oVRd5hszZqVeDVBIrTDA/WqDcbRVWjGMHq8KEQCdbQ2+ssl9MCVw8EPRTH3H04s7yx0dPb&#10;bzabBYFbX19XZOABYnMkrEKKBklmHem0OzweL7BCIpmdfjS3sx2naozEytVCXeJ4p9FiIs1WvSMa&#10;Tfh8fhCqrS1hFALi0FajzmN35tKZSHPr4PCoKGurm3FwNFixu6/PZnN4Pf5wqAmCgPIbDrfNE/DC&#10;KLS+vqXDdA6rXVOgtfU1oGQYUewO65mnzkzu3Vur1dwO++TkcLaYjCcTOqOFNFkxnfnQ0TNPnHo+&#10;FG7v7OjiGKY1HFIkwWm34wiuKkg2VxdVwuMPhFt8wL4EQS6vbiKogdSbARWrFnNGkujqH6QlJZap&#10;dvcOHto/3tXWA7JjPFn0ev3R3ZggqiiuVxS0WmdgGK9W6jgO2W2mSrVMNxiuIfEstLmVsjh8DA/V&#10;GsJuqugNt4+NHVY1ndXpJ3TWfKmWS+cser2BhEmMBQ01HKIT8a2NrZ18mfK4vJGAX0fiEASBSozh&#10;OAzDSBzVNK3RaPCcJAoQDJHhcIteZ7AYrRxDF4tFlzsI1utym0fHe51uGy+J+VzV5wt+9etvkiS/&#10;vT2by+4+efbU17/1NZvZEo9HR8YH+4e6irVUlcoxAhVPxAwGY29X9759+zbXVwv5BAKz3V2RcMDm&#10;tmM6VDCQaCYRZ2kqEdt98OBeR3dbg2Vu359yBpsCbe0AblKZNOi3ra0uJ5KxeDSaTWT0mA7HkYHB&#10;vmDQD0IM6ErgldbWFhiGU4nk5to6wKizT51JpnabI4FQKMBxdK1KrSyuR7d3QAJKp1IgVNdXVyVZ&#10;SqfTj2bmAC1ze0KFQk6BBVnhaaqmyfw+knIAABAASURBVOrB/UMcx4Ex7z24Ozs7/cEH51LJUqMB&#10;GQw+kgRmUsF2hF5vBHEtiEqxRK+v842GurWdrteBLrU6w6VyGcykW9kEXpQlcAyBYLPBLLAyAuHg&#10;rVwxly9kOjpbwAlpQt1+w/Law2tXL5AE0tffuxPbbmlv6R3sBDjDCrygKa++9rnerr7p6flIa+/g&#10;2D4NVmmumill6jRIdrfzheTgiNnnN6fSMYvVQJJQf3dLV3uos929ub6xb98hHWmLzqzl0xUAetVq&#10;PZVI60kj3WiUSzmz2WhymGs0kytVPz5/pVplPZ4gSzdMRiOkYUFv01e+9IXHvVIduZtM7kSzVqu/&#10;t7d3eXHu/Xd/NTe/YbI49EaXwWz7yS+ur2zE3f4mAJtWu/3Y6dHl9fm2Dv/nP/9cIGDKpDdFiQ5F&#10;gk+dffrtL33u5RfPlgt5mqq4nBaepyFY/uzyB6lU2uVx1JiG3W4ZGh6UFGVlfWdqbn1hZerchYv/&#10;+c8+SiQSXner0RCmG8Taegoh9L5AyO0LXb32kCAdogR39w4vLZX+5Xs3ZYmAMOOnn9298FluZnpp&#10;Y30zmditVnK//PkvlhaWBgcGq9XKpWvXAdrfv3/36mcXnDZjvVoo5rJPn31yeGzI63NjGLx3zwSG&#10;ISBMgJ+sr6+PjI2Oj41sbGyAAGttbbdZnGxD0GRYU+HNjU3g4QMDg6osFovFtrY2TYVgDfA5cGsb&#10;rA7EstdLmg1YLhtfX5qKBIw6oiGJOYcDO3R4xB10tPQ2f+7NV/QmrLk98PZXzzzzfMRgkCFN7Onu&#10;bA6Hs+n0/NydXHbLbKAL2QWaikZ35sGMhw4d/fTTC6FQyGCyTN+53xJpNZtNDx/e342mt7e38sXC&#10;u+99DHLnoSNPzC0sQxhus3uOHzuN4+T21oamqN0d3YsLS+tr24DbaBCUyWaPHDk0ONQ6PDa6uJya&#10;mppaXl4s5NOlXKrZ7wm53alYcms9lkglaZajOe3tr333qedfCkda9+49aDZZ3W7v1NQ0zbFun3f9&#10;sZb0QA8gEq0W+7e+9Z1EKk2xgk5vDAbCn3x6qVSquRyhWDSztraRSaYwFF1aXLp+88aDqYcgvkAK&#10;cDm9yUQ2ur1D1YqK3Hj46MZmdM1idwyO7NvYTPzg+z+u1+pDw51PnNxHUemf//If0/mdtc3ZUj56&#10;7PCoLOW6Oh0dbfY9e3uG+1tBfwdg1LNP7xsfHWZYmmEpr88BaQJByIuLM7/+zS8xRH75+Wd/97uP&#10;f/Wr33b19Pz857/+0U9+zAsCDKOJeNxstS2srIJC8fqVqy6rxWw0rK4uF7Pp/WND4z3tx/cOWwik&#10;3hDi2VqhxssQce78FRCxyHhve3vABUuNRjG1/GiqKxL8g9/7/P4DXVaPPZ4rf3r1zjufnH84P4/o&#10;SUvAp+oNPIynq1Sdpat0rUwXK3SuwWYpKlurJEWuRJB8U8TpcOpQBK03mDrL1xnW5nKpqjY0MPhH&#10;v/+tL7754qsvnW0OezeBPbd2b96bXViJZ4tcvsg6XeED+4/3d/dLvLSztvXU2eeqvPLehWsfXrx+&#10;6+5MNl12OCPOwIjO1jU2eODI5IG2UECHoZhiXpjeLWeKrcGg2WAReAjHYIYT7i/MKzhy5MgRAoZc&#10;dlPQ7/J7m955/xJFS6qkbS/M+EzIay8eNluEz67PZUpVHibjOfbq7fVPLt6ZmrvvDRn9IXM2E62m&#10;c/uGxt565blMdGtzeb1a5H792/P/9MNLgBPWa8zNaw80Cc8mixwtmq3OmYU1lLADV1lYju49cMpg&#10;cW3ubPb1R5pCxkPj3RMDHaLCyLAiy9CH73/wh7/3VYsOevb0QbaqZVPUxmpiZ6dYqjTYRvrl58YO&#10;jobseqFcTC4szvz2J//yxMmjzzz37PMvvoCqitWoIwgEJeDrd27lijkUVe1WYzKavHH93p27UwuL&#10;G7FobnszU61KwP9uXr3osOJer+lfv/89BCbrVZBC1Ww6WSlFBS7T0WoL+wkjSUV37mli2ojX2EYC&#10;FgvtAV1/2Fjcmj412b2nP6zQucPjXU6DbEbZoS73268f/Mv/9vnvfuWIGcuce+f7P/qnv/n0kw/N&#10;ZjNitKAwZre7FFUROR5ADujxoAgiA/hBNASBUBTWNEWnI0BShVFIUUSzQadIIs/QIMFrGgzqeEA0&#10;VRgCJBGCVIkXZElWYQQFnBwlSEwHqbCmKIDI6g2gJJAFkSMI1GAgwYkkiRCsipKoiBIKoWA2EBhg&#10;WoBxOEbIikKxNKCJigzmxTBCr0AYYK80y0mKbLZawDeMQiCuDhzcPzjY1xwJKKIAAl7gJVWBUYRA&#10;UbxWrUEQtL29DXh5td5AcUJvNDW1tJEkmSnmt3aij6YXGjRfoR6zToZlJZY3ELgJx00GvaY8llbV&#10;FEHgCIMeIUlcbyJ0FoK0kEYTEMBoMpn0YCkGAsOAikDCIzFUBjJoEM9yGKbHCKMsqyhKwAQMFgkj&#10;EI4iQFekXqfBKFgsgZECJ3I0B6uwqmiKpiEEBuswVYdoBIob9KqmsaIErsuqoigSzfLgI4oiBtaJ&#10;YWAWWJZQTWWoOgkiC4F5ntUkGSiTwPWiIBMwrEnC+sZcPLGxujKvgxESVsv5HFWvOJx2p9OJ44gg&#10;CqlUwh8IeHy+67duXr9+3WqzoBDc0doGGPm+/RM7uxs4iXX39u7u7Cqi6nK5Hs+rqSAsJJnDcEgP&#10;3AODNQSleLHe4BlW0jCj0xnkWZXAcNDRNBjh3p52BIV2c6mqAMXibCKawlFMlqRIS6RaqwC34ZgG&#10;hEp6IywLdbfVoNcZXJ4Ax7KqqlYrjWK+TkCWkLsZhDDHi4iKCYzGU3C5LDYYtVKjTAbCYzMFnb5i&#10;srBn/GBbS9+d+3NlWnMHBygW39jYim5v+bze9bVNDIOByjmpQRqwVC4jKFA8Jm2ulgrxOsShEiWT&#10;EOI2GdwOPWixyxDD0bzIaVStsTS/FApGXF4/zXCqitby9PyDRY5hXG5ba6uX56t6gtQR+pH+weZw&#10;M8dBwKlhVK8qiMvuUECvWCQ2N7JTjzbXVrfAkxgCJ7LZYGvzydP7PD4bzzZWF1ZsBjvoYuAYCWap&#10;04wGIbIKmU12g94ej6UcNhOGojqMDHjCAW+4WmVxnS2ZbZgdLaTRSTPFuYW76+tLIDs67O5CAfSb&#10;60YdxDMFBKqz1K6R4IIuV6PKDU4cdQbay9VGPBZvcAwn86zEMTydyWXLVKNaB7Ei5vO1UpH2ejsK&#10;WbZcAmGoaiJSztfL5fry2moyFf37f/jfj6amfG5fc6jdQBp4rkFReRKVB/u7N6M7Bw4dmhzrT0fX&#10;f/HLH5166mhHT0CG6xRbYzn+4d1H/89f/o2B1B08st9gwcb2D2EG+NLlTxSm/PSx/fVCEZRAekQe&#10;6m8ZGu7xej2qpC6vbhXoRrCrg2aBvA2v2z3UP9QW6pQprSvcX8k1Htx9lMlkC7ni9Su379xdQXQ+&#10;FbF6vK3ZfMlu99y5MWU2upcWtjDcsraRLJTFWLIqiAjdENgGG3K3uCzB/vZxqiAlYpVCjnXYwwzD&#10;FqjlY6fb+ob8mkY57AYcUzt7Ai3tjpdePcVKlaamUK0uFgrKpYuJxfkohgKPtRcLjf7+YZblOjoH&#10;GA6wXKRQKgqszDNyW0d3vqZGs2XSYgQVkcQpNFXT4YTV4mVopNLQws29/YODs/MzqztbYwf32b3O&#10;3fiGz6OnKhlVUp9+9sXnX3/B2xSYX95cWdsJtgYrjdyvfv6vXqttYzMWjWdMektXe69OZ7I5nCaL&#10;TafDevvazWb98ROnSsUaqqqQyBVSGcD1s3nu2Wefja2uz9y5DawGEKJRr+IoTFXLAs9qAFwE4BNc&#10;rsxXQEsfwihWWlnaysYLLpP7+dOvWXTO6Pri7vb63FyiWjU67YOw7Fh4sBhw2AY6A6++dIThIUbU&#10;7SQLp5/aXy7JtRJGlQ3XLi+4XX6Ooz+7dLtUyLz+xhtHjhwJBcLtbS11plxjiwoMLa3TFy6eB5WV&#10;x+taWi4A4zz78rDB4qJq6NTU6uLCStDv3ru3r1yBPrvGd3RC/+2/9R7ef+r21e2f/2jxH/8xZXM1&#10;9Y2Mf3r1ymYsZnY5p2bnjDbLxm6yykHxIrSblGbnYwiBhFshg9n5/nuLxWRurKO1yRvYWVMb1Wop&#10;Xz649zAM6UCAPPnE0+ODE1SBcpjdywsbGKEDKWPqwcrKwlajTk1ODIEWJC9QuWKuqaPtT/7Dd8rF&#10;7OlTTxp0xtjqlkGBd9fX902M5TKZqftTpXz16IEjRw4dFWg+s5teW1xrDob9buOLZwPPnGzjqILG&#10;qeDYWJy1m6jONhyDSyurc2tbcTD4w0ePAPc1mywOux2BBGCZVJJdXaoKjNVubspnBByGK8W0LBbn&#10;lq5GU8vnPrlkMQVKObpaZgEI3H90t6ktcOr0UVBXjo237TkwnskVdHrr1Wt35xbmT5w+YbPaRVF+&#10;771PfvOLd3lOBByRE/FSVSRJXE+iGgTlc7mWSBDV5N3drY4unwzDnCAZzZYy6CUIMtj2+as///On&#10;Tx01G425QkES+V//5rer6/GHs+sUzWezJWDrAwdPv/zSF232AMAKkKB5rra6OBMOOYeG+i5duTo1&#10;Nf3Bex+qGgxjpkxB2NopdbaN5hKVm9fvSBKkaPDIyEhPT1dPb++e/Qd6uwcOHzieT5WqhTKuq9td&#10;IowxOEEUCrLXO9rSdkDRbI+jY3XO7dO7vBhCUEajxNNpmY4dmLC3NSup9FI+m6jXKh6HFVLoSiFR&#10;TCctep2iiDRNjw6NAugOBhwOFzG38Ejgar//tc9P37uTy0eNLt3DZZCKyEK+0qiz0Vg60tT+8M49&#10;TRLdLsvzL54dGBpJJNKEpvW3REJ2iyZI9bqYyjGYxdszcMBhbFUYE3L7zvVMOplOZVPpAtUQ7tyb&#10;jiUyz73wEohGv89z6tTJsbHJCkU9mptf3drO5ouETk9TDEi3gsCxHCsqIqpDPF6Hw2ExGfRUvVgu&#10;p9paw5wAuiditUrBCIygqN3uSieS2XTcqMOGerteeuG5Z5568sXnX/C7XflsZnoGGOLh7373wW/f&#10;fUeFkUNHnkgm8qsr29/45nd7B0cVGNvc3tnc2VpZXf/s1r255VW73dnT2dPf1afxcK0odbYMhgNB&#10;h8WsKYCrQ5KkgV4FyFIffPSRUadDIaiYTcqSuLMTrVRqS0vL4LE//MM/rFSL8dja7//eF//hb7/t&#10;d+la2/yVehnBiEcz1XS+dOvOrXg0AYuSCSdvAaf49HImnkrups5/enFjK93eaW9tCwsic3DfgZbm&#10;jt6B4fmFtWtX7nGc2tndb7Z7bt/beOfDCx5/BMXJdrCD6zRtr67kErscx4iKABJzOVcQ2UZPp72v&#10;p29nM7G7Hgc+5LGjZ04OfPsbz7/w3DFEFX70g+8zjfrp0ydlkUVhZXRy4uc/+fGN65c0lff6nPV6&#10;nedF4JF79u595pln3nzjzc7O7lKlurYdXd9vhYS+AAAQAElEQVSM1WqcpsFAyER8XRbLXo8hGHQs&#10;zj00GYyQhigQJsoSWO+9+zfS6d3tnXWGqRr0qtmgUOWk047trk7has2iA8IWnSaYqcTsJKtTyi8+&#10;eejNF0+N9zU/unPx+//wPy99+l4mlaiBHh5pDrf1QggOYeS/NaFZUeAEllMUBRAswGt1wBAoKkmS&#10;LMs8kFuUAJMGB4qBthwBaxCIeYvZhiAIx3EQBMEwjGgQcB5F0dTHB6SoGs+DmywGoxaLSZFlTQOG&#10;1oMHBUEgcEIPFqBqKIrBMKwoKrioaTD0+IPCqoZAqKaCeRCMMEiKyguqqICHCUBlYBRTYQioEsye&#10;y2fn5uaARgSO9/u9YCiTyeRwuAFdlnhhYHDAYrFMTU3p9Xqg/8GhIVEUwfMPH83wnFBvUFWqDsCI&#10;F2UI6AJBCRQDS9YgsGgJyCOrqqwpKKkTZQXXm01mlyRoiIZgGFGtNyANqdWocqEIJg0EfNlcWpEE&#10;nqVlEGIIJogq3QBCyQoEQ4/fwDEUlcG6MFxUFDA4w3CqAvg5SmA4x/OPVacCoq5Jimp3e1QUvAWz&#10;AqchMEVRwC4gf6A4DiMYsAZNM+AigsCAAoLDqCchTUEgFZzjKKZIEhiIJDBNURr1ioZqDaGxG9/e&#10;3F5FUBWBZAzRxkcHO9pbwdRbWxuCAowpYBj6hTc+//wzz5ZyReB184/mwBzh5kBza/DR9H2WpRss&#10;s7G9qchapVQykbpcJgXmzaRiOAqBxi0IHKBDVdEMJmuDlooVDkZJoKVypehy24BWF5Z2gxH/6N52&#10;jIDmF+LR2A6OQSYz6fO5gcybG9sM1cBRNBOPf/Tupdnp6VgshuOox+MBIyOYzu7wJVIFFcL0RnOx&#10;WK7Ua4TFQhhNqF5PGMzbm9FGmeEbYtAXkUUtmS0YbN6N3byKWcKt/S5fhOGUdKaM4obl9W2dweBw&#10;OyAUAgUYw0M2K6kpkMBrsIL7AOpjmCzUAz5TKrpWzKZy6YzX5d1Y3WIZMZstAdoN9BBPRgu5YiQY&#10;6u5sr9cKYFusqdlvs1swFIslo9FoLA7AJ5GVRNlkBtIW0/kMgeuC3oDIQHyDsZotJot5N5HIgMK/&#10;Xt7cXGNptqu9a2lxF+gExdBwxO/3e3L5nA7ECKwGAm5ZkkkSxQngnyrPyT5fZHM9dvv2VL5UBtgO&#10;auap6RuVSgzSBJFjNtdXk7GoHsc0VURgBYV4lsqFPLZ6rcyyfLFYBIoFnsAKjN1h0+kJEIKSohB6&#10;nU5vBMpxOl2DvSMOi6daETDchkG6zbUtmwUAtg3SsJamLuCKINFwDDt1/+FQ/+CXv/iFrq5WvY5Y&#10;XV3f3NpJZwpTU9NtTUGjDlldXnrvg/e+9p0vOf2WeDqdzZclSUMQ4q/++nvXb9/LVIqwnnD5/KTJ&#10;BCOKBknTUw8unr9utZIuu2l4oMtq1oFPU0tTvloFXa4Llz/jedZiJudnp65/ds2kMzrNZptJv76+&#10;CkHQzKNHuWzBH27G9Ravr3llZXvvnoNAVzqdKR3PW4x2i8EGmBCC4War3eb2KDAG8uPM/BwIJU2V&#10;gft53IGTJ043N/ny+Z3xya6bd8/PTt9vbQv5/C6OaYCoSSaj165f+ta3vrH/wJ4XX3x+bGzP8WNj&#10;fb0jNK0JktFkCWXztNnmRxHylVcOd7REfC47hqrBgMdiMYyMdYCg5hXNCnYXnB6Q8ja3tlYW1tbW&#10;0tUqrDP4JRGNRFoHB/sYllIhpbOzjWGrbo/93fc++qd//vHNW3fqtXp3V4/FbGT4wk50TkfyLFNY&#10;WZsBZU86GxMEbnxyr9nqAgnuwIFDAz2du1vL+fTOK688vf/wmM6I7kTXqFrp7S9/zmywtIQjZ06e&#10;4kWBVyScJBEc7FIrAKWBKiReqNVqHp9BbzEQelxnMBF6U6S5LeCP/Nf/679fuHRZZzFsRXdTmZrV&#10;0ezxtuzdd2jfnkm2QQPfWF3evn5j3mgJtLQMAUjDSWMqXaYonKZ0BO4cHZk8fnjyxtWbf/kXf339&#10;2u1UNFstVR88vCVDfCpfcPmgnajM8+zAYPfYhP7A8Ran1/uDH5xbWeU6u0bv3pu7cesRDKNvvnnk&#10;298aOvvU89Gd/G9+cfmjj8rFPNTaAnV0jf/ynXOJHIcadYTBMrZ3n8fryBbTABb37O+5+2hb0IhX&#10;Xv9SV3fX8loy7CMODncaYbmzqRXRoIW5JYHlcJwcH98LcKCQrwAcACu6feMmSIW/+NnlfCYf3Uk9&#10;eLjy4YfnU5nsyOjgwGAfjCG/+uWvaZZvampdXVu1WR0g1+h1eoll94xPbqyugTCERLY55K1Virdv&#10;32w06iCd5LPpQ3snwsEAz3LNwab2SGtyN2nUYS2t1uZWw7GjfQf2tbQ16fV67MbNy0eP7Xd7nJ98&#10;8mmpyAAA4CX8s2tbH318w2JydfcMt7UNk7hDkrFAoAVH9bGdxN//7T9adNZnTj5lJHVuh71eL5dr&#10;xdGxwRNPHNw/PiTzzK0791K50o9+/iHQf7VKjY1NyJLicnoq5bLNbjty+NihAwe8dpNFh7ot6N6x&#10;MZHj9kxMJuMZBFJ//zu/98f/4T9+61vf+av/9bcGq+v23Yfvv/PexfM3lha3MATJZbPnPpm6ev12&#10;Nl+uVNm29t62tg5YgQUOOJkUCIRv376zvLyoQEoun7Jazd1dve0dPQeOPLG9Ex8Zmdja2kqn0w8f&#10;Prp961a1RIFqUxZUBIIhCLp3/1GhWAXoDWRuaW4LR/wECT//4pkXXj4ZirjmF1bvPVyNpVmLo+0L&#10;X/w9f6hzbHxvV1eP2+UWWIpt5KcfXlNFjqZqYHxgzfX19emZ6a3dHUVVMRQd7Hu89zs9O7O9DcJx&#10;leNregNqsRmv376BQPLePQMaJOw5uMfggHhFuf9oBkbxw8eOt7W0gArT7bTjKAwojqLINpv5/q2L&#10;bDWlyQwvsNlygxKQ+9PxH/7017lC7dwnnyEHjh9Z2ik+WCmnauq95eTFW5s/++31f/qnn0GSdGz/&#10;BFfN37vxWTFfAGhlNJh4RrAbrOVs1m03gyxrsTggjBRUOJ3Pg4FlWW2JtACA6O9tVyQIklWVFxmK&#10;AiClaQrA90aD2drcAeu8c/M2pKAOkylgw7uarMcPDX7jG69/85ufa+1oerS0/uPffIjorEuLqz//&#10;6c/CId/QUP++g/siTf5wk/PJp/Y/8+wTZrPx4oUrH7x3EYGsXnfL+tputVReWJgrZHM4ChEwTNdp&#10;rsF2NLfv7uzIPMdQLCxpAz1tJ48dbItE6vXGj3/9jt7ujiZTH7/7GzvceOOp8aOTLXtGwseODHV3&#10;Qnv2hJ49u3dyqKvJ59fBWDVf+9kPf33vxixgnN/+zlf/4i9+PxIxT+xp/9LbL0AIk8nHL169/XA6&#10;ikE6tsqCHRmT1bT34GSdUX79ziepdHF2egZR5Veef7Yl0qwIopEw0tVGyO+/f+vm177y5ZWVNYNO&#10;99yZs3/4ja995bVXnti/p7O1yWV3v/bm15vbBuLJrN1qa400p3Z2mFLmi2++fPjQeFtHcGt7DUXx&#10;jbXk1kaiXGRUGVMhJBxqmty7H/jZg/nFqYUFlq+iEDvQ2+z1GJ0u7JVXT7z26kmTSaU4fitViOUp&#10;itdYTi2V2DoD56v86hpofs2LfA1WOKqaU0UmGHL29rdarDgwUKcfffYosJV289MPf/zPP1xZAJ6Z&#10;29jIR3Mij7kLnI6HLRBANQjGccRAEgqk8ZKoSrIsiJCiAAqCIIimwo+bNSLwTFV9zEABqcARGJMl&#10;BUVQgsREEbwAKAWJobisyIqiQhCk/b8fVVMUxWgwms0mGIZRDAM5GNzlOJZmGDAQuKhpGopC4BaY&#10;CpyrmgwegMD0YFZVg1UY3ENxUkUwFUYgCAGzkKTeYDCyDIMgkCByoVCIbjTAzH6/7/FECALQs1Qq&#10;8TwPThrAgznB4wusrm92dvdG44lyFaS/BpAESK5qGngMhBkYWVU0TYNhDAVA3OAEUYV0JgsnqVWK&#10;5yQIISz1OqjLeQNuRFUEqELRcFmEYQg3m82A08Z3N912C4FqsKbwHM9wgiQpYBEIghOkXpRVGMVh&#10;goQwXAaGh1EdrtPr9IIsUBwtqaKmSbVaRRJFIBKK4ODdcrlSpxsaWKPAITjQs1gqlxiaBQ8AyWVF&#10;RhEIIzEYhsEVsBzwFwppOLgqK3pSj0Ayw1CqKiswgutN4FvU1PnV+at3r+ymN0u5hEjXgdFnZh4V&#10;ywVCh2uasrOz9eOf/BB0i3//9/5dKV+122ztHe0zc1NWp9lgwGOpHdSAi/Dj0guDMVHgPC4ngcEO&#10;u4mqlmVRAPCCQogsiia92eWJuHxNBqMV6MAXDAAjzM7FDSZMkziXTT884vP4oEir2+bQaTKDoxrL&#10;C4KgeFx+SIQVAdXrsFwqQyBaMOi3O+2sJJRqtQJF8xCSK1UrdaZY4zEj5mlxaSa4wXLpTIWqwyKv&#10;D/ubVUndiceAlQUNCzS3g7vhptaGoNV4eGE11eCRZL5GCXyN43bi8WQyLfAQqcMJA1ao1h1et93j&#10;7h/u8gUNCp8PO8wHR4Z7O9sz2QzoMYF25Np6kqIbu7HHFYjVoVNg3mrRFfIJm1UPCvVMLldj6tly&#10;Np6PUkwVIxFOYhpsrcY3bE4zy5RJiJvscfstRuDBFYppCCKIP+ApPn+kUmrce7AeCPlMVjNVL7P1&#10;Uiq5A6hYrlykBcbp1rd1uHixrkGSosE6o+3R7GqDljs72tqbg5BCTT+8gkCMItbqldTOznKplAQ4&#10;rMoiQzUgCCrm8k6Tia1Wrt+8Mjv3QKhmMakGqawv4CRJUkca9HoThuFgaBAORpORoajk9rbT7IIR&#10;Y6XKQxox2DfY3tEMWlOlYgPAx8MHS+CEIPCJyZGVlZl4bLvO1Jrb2p959nWBJzpbe9kGK/HcxOgY&#10;z0i//e0H2ULm2RefqzGNnWRpenFNRgkVJ+aXolVa+fjCNRkxEUYnq0EGu91oM50+sw+H5OagJ+i2&#10;JaLba5tr6XwORrRkPHH4wKHmSLizIwA6ryaTTpZZgUufOTX5P//X/wg3Ncd2okyjHgp7WJbiWS6f&#10;zUsy2tc/bDE7ulq7I56AxDCwxJiNsN1typXzpN3mDIdauiLNLR4YqjvtGNjTuHf3SjoxHQ4RwDk2&#10;tnIWi76ro22wb8jp8N698wB4qV5n3d2NLa7MXbr4gR4VIj4nwEsEd129Pr8do9JFiRMIvdHKN6hc&#10;dBfh60ZMOH1iAsc5UHGTBsQddO2AHENRMGkw2ZwQigAwaQoOKqKDofVed/NgX2eT32rWG8A+5U4q&#10;VaQojzfidzdlY/mwJ+AymwQ2n4xOe3yqLaDWxJ1Mfo6ThZnZB4GAhaFZQUA4HraZXJgMd4R8KFSu&#10;1ja8LQ7IAmFGqcGXD+47xNIqQDbMbAm196VKNTDF+vYWxTF2p9vnCyQTaRyFvT4ngiucQuMGXXtX&#10;twTB1+/dP/DEwWdff+Hc9ft3Z3N1hn8wNfUX//N/1HKW5AAAEABJREFUpPO7MiJ09vVwgnEnSper&#10;0CefXK+WlGS83NHdRhiQOsXncvy1KwsiZ16Y3/a5Qof2HXz+7EuJnVy9SOfy9ZGxQUaQ1zYgiwMC&#10;u2FTDy8NDbWfOPPMxxfu7OxCZ08ff/BwuVBosAJ058Giz+Xs7x78L//5wx/9uAxjAa8P6huEvvP7&#10;L9y+v7CxIZjtxL4D+2PxbL3GjIz2HD48iCKQ129VICjYHPndexcvXd64f48jUVub24eyjZXZxRNH&#10;u01mk9lm3djYKBbKNYZheABHwv4De5dWlybHh7/55TNOiy2doRschOCODz64+vNfvB8JN5kNFhzX&#10;ffD+xQMHT/z8Z7++c/+2xeuAjSgvCl6302qxaLKAqlW6tpuKr6+szY3u63v7W5/r623RkRZZCq6u&#10;cbWqlIwnenu7u7vb63RhN7Zeq+z4XfjZk4czyS2TTTNYIa5RN5G2TBbajQsdnUOnz4529/vOX525&#10;eXe+QhEM50Dh9lQMXpzL8oxw78bDvYN9FhS24rpcKh1sCbV2tSAadOfq1UJ0ExJYVoQgHSap0Ifn&#10;7iWT6fhu4tz58x9fvHb34d2PP3n/yoUPGvm4Q68FLWRva+TsiRNWsw1WkL6ezlKhsDw/b8RxoSH+&#10;6Ic/++Wv3plZWP7k4kWb3dDWFty3Z+/TZ586dqR3fGL4q1//Gs0p167fM+pBfpLYWpGpFPV63d2p&#10;KcJozBYLgVCwr7/v8KFDbl+gZ2ji+JlnZJ45dWyf1QRV6smBke7h0X49QQIa9utf/vzShQvpTCmV&#10;pUp1QORxr98OaE8sXlhd29GRoiDm4tlMrlqmOPXGnaUf/fhCg7bmipiGemZmt1BUNzjQ7bJ7P/pw&#10;7e7dAk1j127N7+yoFC3NLcULVRYz2h7OziEI3t/XY7IR/rBzz+RwLM5JwGcikXc/ft9sNqYz8WRi&#10;58zJCUkWl7c3vZHA1sba/OwUBMuiwh8+dHRjdeP+nQep3c3WiNFoYGWpJmsiD+FlXm3v9bf3tEqQ&#10;bPc4kL7hoRdfPfnks4ftXr+CEKRZ39IWisVTP/r+rx7duznc1/vlL37RaXetLq09uj+3vLSWSWUJ&#10;gvD5/Hfu3L//cDaXqQkcrNc79Qa7KEC1KlWvNUDix1EIw2CObaAwmJbmWRaGcYaTSJ0JI806vXVh&#10;ae2TTz5NxKJ8o07XyhiktDY3vfDsc//pz/7Lt7/7+xAC+4K+QMCnJ3Cny9He1e72unR6IpWI3719&#10;58MPP9yJ7kbCLblC+fb9aUGEeUXVENjj94kiZLaZQYryejxPnjnjsFlkRWxraaqWSx9+8PGjh/dB&#10;Yw/cjSdj/QO9oVCzJKgzD+9Ws0mbTjt1bM/BfUP//f/7H/aNj4EdEKfVZtAZNE1rUHQk0CwwQi6X&#10;+eyzc8nYGoiEIwf3kIQKGmmKUBZYqrXVzrGUInNmE+l2u1dWty5eepTLNRhaddp9oNF2/tw5SNVE&#10;QXbZXS1NIbfLEo1th4OBt976Yr3WuHn5M5/V3BryGlGlp7UZKG1nO/p73/2j0bE9GoQNDw9Hdzb+&#10;5e//RhFqdpt+evqhpsKZTM5stuj1JrfbC0HI1tZWPp8dGhoC14ZH+s1WfKiv5XMvPhnyW3p6miv1&#10;fCoblzVpdn4OwvTxVCVd4HFdQOANd+5t3ri/O7sSKzekCsXkisVKuWK3mP1eZzy2KXLVtla3plY1&#10;OYfLhZW5q8XUKqIxOgIK+T2D/b0TE6N9A/0Hjz7R0TsAYaimSgaD0eZ0QP/2QTFMU1QCw1EYFgSB&#10;5TgEQYC0MIxqGgTDqKrCCIwqqgqKZlkWqUYNJHtAH8HbYI0ogoHnwc/HBwIDNmAwGhAEZVlWVVSd&#10;Ti8KAsfzOp0OkAVFVpTHf1QE1jAcfBBgOwj6N+qvahBg7Y8nRhVNQzCcwHESJVEIMxiNoGxgwICq&#10;bDIZgO1kRZMVFUWxfxtPtlqtRqMRCAC6vKCBBOZCURwkJI/HZ9CbwMylUqVSqwMGBhYIpiNJEgQI&#10;SJOyJCEI7PZ6UN3jFruG4gTYenZ5cdLIC4rJYpNEBQOdB1lheRGsV4VRo8FAkqROj5lMerNRz9AN&#10;RZUlsFQYklVI0SBR1cDDigbDKKZCCC/KMIqAW2BqEXwUmZdEFIUNBr3NbHI5HBiMgcv5fB5U3WBk&#10;hqF5USJwHXgFRjCMJGQVyAXUQaAEDtQLlgwpKgpWq4EQhGGgNRyhmDoEdIlokiJLkmyy2FQQ3HoC&#10;tNBy5WyxlC3k0/fu3lxfXWY5FoLVRr1GEhjYtu7t7nk4M726udPd21urlXIZEO5RCELArVwqVS0W&#10;ZJEnCF29wa6ubeAksb27I6sQxXDFUsVsNuuBUfWPA7BSqosCbDQ6LEZ7IpZbXklrGOSwu1QFqhZL&#10;ICKGhltNBn0mk4rH4yzHMQxjs9lIGPU5vV5/2O50dXW2SxLv83tqILkJcjZTSueroooBHbIC297t&#10;sruNnMikUgmJY/UwNto/4XGHtnaS27FMtUpncvl6g0FRLJtMLkxPe53+laU4UKOO0I+NDBF6Pa4j&#10;BVlmOA4nIZPVgJFwd29bpVpUZIZplB12vVkPrmlyg0ZUyW4ymUn96TMnnn3uiXDEP7l32B+wY6Ti&#10;sBuz6ZRFb8wmU/PTj9KpRKFcmVla3Y4lWUkwWU0oiugMJAzDxWJR5BkC19xWXU97yGKxlCo1u8Ml&#10;isCA2uLSCkYYOB5aXskF/IGgz1Ovlbs62nmenZnbbjB0jSrZHcbOriZBZLo7O1tbOq9df5AvUXq9&#10;lWoIlTIXCXeGgx16g7NG8ZKg9XT3EQSWLyQFqQ5pNIoIDqslm8txPL9/72Sjkl2fv0/Xko/uXVpd&#10;uAsLNYClQZfeaSaMOkTiKKfNoIosDkNAY5lUXpR40J6/cfNSLLFTyJe83pDPEyJwQ3NL09zMQ1mi&#10;zl94b2V1DhQnnMAPDY3s7EQbDdbu9B47eerZF55RVejvv/f3nT0dzzx7GsMhFIOMBtPxo0/Ek1As&#10;mRUUeHpmGjhqW2cvK0q3795dX18fHxsrZNOKwD956mRTU9OBA4daI11Woz2dyrW3d1ZqtWQyCVBU&#10;ERWjAZuffQB+UnVWldTm5jab3baxueFwOHt7Bn/723cYRgRdOh1pGBvdayStZoMDhQngq4FQKBxu&#10;cjpcdpvNbDejBOLyWpPZdaMNZqSS0UIUi2UMwTu7hqZnlj+9cBnDyO6Ons7mDkSBSVS/Z3KfJCrp&#10;ZEoR1fXlHYmFT59+XpLIuYXtBq9cv34NRdR9E0PhgH3q4czW1qwgVeuNfJUpkSYy0OrFDVgqn4pn&#10;MjaHw2Z1yhIe9HVxjMZQ3O7G+rXLnzWqTCTc3ts3ksyWOjr7wVo6Wrq21rfLlbLNbjWbSLvNAMR3&#10;ecnB0ZZDh3ynTw4imBhLbq9vrbnd7tW1VVXRVFWWpdqxk3vtXrfd7RsaGTt+5KgoCPl8rkLVdxLx&#10;fK2aLzeyxYrF6cQIAsCvLIHGUAVGcYbnWJF2uK3hluBGdOcfv3f+3fevXb5ydWc39szzJ9/60pPZ&#10;bIkgiDNnj83MPxIV4crNW15f5M0vffXzb73c1d1mMBj8gUAmmzJajBubay1NzfdvLfz651ezyYrX&#10;01SvCuc+vXr3bmJlY/vQ0f5CNRVPbFptUGd368z8dDDs7unv+rt/+N72LnPkoA/HoMXFJC8rKI6Y&#10;TaZ33zl3/uMbb3/xtbZ29PrtTEe35ctf+tyjh7MP7m3jmB70HdLJRClLD/YNZnN1lzsSiXgCfvcf&#10;/8mX87ni1kaGxCCnGTJhRkhQqumiEScDPn+1RnGcUMqXCBh54ennuzu6XS5Xo9E4eOhAo14O+Vwm&#10;Hd7e4nHZzPV6HQA4yF6LaxvxePypJ8+2d3cvLK0899wzVINVEGhzN7obi66trb3x+hux2M6br79w&#10;+MBYPLrjdjtFSSiW0qVi+vq1i+CZ4dExfyC0vd2YnlpfWpixWgmnE3LaEYtB8tr0E0MDeyfGfvGL&#10;X83NzbW2dXl9zc3N/Rc/u72ytm1zWsfHA+UqNLeUejAdL9XQXF6pFAWvy/373329ORLY3VzbWltt&#10;CYdufPZZdGerq6Pju9/+TlPEv29P79GDnXv3gBhtGxxsBtxjZWVN1KATpw61tbUtz02ntlfcJuwr&#10;b7ww0t+s8rnv/d1//9v/9Zfvf/BBOhGXeOjOrRvvvPPe3//jP/7qN9donneHQvuPPbHv8DFRBmQm&#10;kUpltna208m4w2Zu72gHwQWwwmAgqUZJZwD9BskOfIwkjh49TmAk+FSq5WK5dOnqTRghWIYd6Ovy&#10;++xHD080mHwo7JIUrpjLREKBWCwmSfKnFz/9+Nwnre0tHMu1tXbl88Lt20s//dl7za2dh4+P0xxz&#10;8+YMTfPxaHZmZjkRz81OryKIDRxzs6t9feOtrUO7W1SpKHV1Nb/5xtiJ48OH9nUpIthWdQz292Mo&#10;fvXKzM72Zq1a8Dodh/e1JhIMrjdM7tsLYq398f/DsLUpHI5FoyB4Dx47kk1lYEBegSN53Nu7cT1h&#10;Gu7rb23y0yXGYYUBMaBYKU+xRapRLhUIHCZxZHM9gxj1pM/rKWbjjVpmYLhlfE93KGg7e3r/s2fH&#10;NFV8+HCKY4XvfP0bT544yzNatQJahxhQDQTjgqhyDWlpbuOT9y+e//jKznYSEGiD0SUKEAwjdjsi&#10;cGLQF1AkDoW0SCCiqWhP10i4pS+Ta9yZWqrzmt7u3oqnp+dXErFCvczLDbWQyC/PzJVyaW/Qrrfh&#10;ZotOZyRpjsoXc4uLq8l40etuxRB9jaKBnZpbA4nk9sbObp5qMLLa3NmJECSmhxosxfCMP+Bzuhy8&#10;QNlseofT1DfQsX//GC/xsXSqUilgMv3+L3925/aDOq1qsE3g0OXZZYdRLzGVdHy7KdzaHu4BQZVM&#10;xlCSVFDYZLfuP7pPVnhYVXbX1j776ONz7364Mb+wb6D5e3/1p3/8+8+ePdWvarmh0Xabidxe3aiX&#10;qLA/0BLuzaUbhRwd8DcdO36IalREUfX7ggcOjXFCWYOEqan76VQml86B9Dn98O6tq59YTbDLborv&#10;bG6tzGuKBDwpna+888GHP/rRzyI+ez6x63a66jVmaWFrfTU1Ojrc2hoGobiysrK+umw0k4noRr2c&#10;ruR3HXrZiHAWQiFJdWN7tUpTuRo9vx6LJqp3by0kY0IxJy0vFQTOhaJBFXPUBWO6Bi2s5aZnt3OF&#10;2m46u7W743dYqXx89u5VlxUF2bq1w9veZnnplQPPPT/56isH909GRvrdI72ujiYTjrLesAuSWRhR&#10;JFV2eXwAjDiOA1tjj11P1TAMJ0kSgJSsqpqmIggqy4r2bx9ARIwGA4JCDAM4AWIymQCCIygKXBbc&#10;QlEURBqCIHqdHkZgUZQ0TQW3wAFOOJ5XVRW8Dl4BdwG1QlEETADDGophKAKDuzgOigRwTQajqZoC&#10;HgBXEBSVQaJWJVEUQ6HQ4MAAGBAc4DeB44l4wuP1NBoNMHI9pOIAABAASURBVAhwA5PR6HQ4GIYB&#10;K7LaHels3mi2Lq+uUwybzuZwUs9wAoaD9zAcR0gS5znAnhFApo1GE6k38KKMEYArazhhECQIQlCj&#10;xQxjiALJBIa6XDab3aRCCgp2OgQWOAlIkDTdSKVSHC8C15YgTdFUQZJlCFZRTNQ0BOgRwVQIViAN&#10;LFCWZUGWFFXR63QGg/6xonEC1SBIkPkGgygapsFmownRIJ1OB9bIcLwGTICiILRVFTIYzIoKgUE4&#10;jgYjAflx5HFBgcEIjmO0wMiYhugwXhRgGNHrjQRE6HADy4uIjvB6vUA/DbqeTMYvXb1E6tCg1+Ox&#10;WnQowjTqQF86k6lQa2QrVUFkkolthmIcJkctU7JhRGZrvZLL6A0WDde3dvflqpTN66d4JZ4pszJa&#10;qFENnstXSjTLIRCGqzgmkXwDWlspA6ME/K5KraZJhNXstVusLE2xDb5cqNttj7EPzOt2Ojw2G0cz&#10;jCw6w75iNW826mI7cUjCSsmSmbSXilQqXZQUxe9zul1Gj9PA0zW7Thex23uCwaDLgSJITVDydVqD&#10;cafT7bZbdJrUFfZXkkk6VwXI2t8RcVoQVagzVDGRiOYKRaA1gxFSEBUmEFCrAoOGvKaI39YUiFhN&#10;DokVpu7dofKFgfbW0f7ukMeK42L/UPPwSJfFqjt0cMRqRPUYTpWo3fWozWh1mCwBb9DjaSvVlVyx&#10;Dmzt8btJnKgUKwIjhZvaVQ0mCMXjtQgCzUuix+FkKX5zMxYOtegM+tYOV6TJlIzHLSYzAA1ZEHGU&#10;6O1pq1OCqkBGk95iNehJNBwIAgKnN1scnuDCamJ+MSNB3gNH3tx/+A2LbaBv4FTP4GGKVRPplN4I&#10;Q1qNobYCfvzuo7sfnvs0myxuLK/Hd9ZzybWN2auxpZubC1c/+/hfr7/zvdj0ZTNcwZQKibBuB1mv&#10;Z1BEcNgsTrdte2f5l7/94craTHd3S3OLH0YUh9MGfK9YzG9tL9ep4qnThzWIXd+cF2Wqq7tdksVC&#10;qfz9n/xyYX3zi19987t/+BZw46vXrnzuldPtzaTIQ0DPA91tE6NWPY6lYruNWkFPQIIgrK5usg3W&#10;qDOSKMnQrNFgVRQYUlSgLSvpVHnc4222On0nz7y4HS8uLGw3t3YLvALqNBjRtbX27OxSLU2dxUI9&#10;upOs0xzQV2dzx8VPzoHZ6yxjcfgRnTOVEBhKt7udSSfSD27f2V3bNmDme3dmrt16cGf2YbjTTlo5&#10;BuI2k2mek4PelrnF+G6yjhImDYYQWTLACCIq5z/6dGlxt71jeGpqVeBhr90f24rDMpRNpXe3MqV8&#10;fmLvBC8xu/HNg0cnv/Wdpywgt0r1QMQTbgk4/GZ3yGLzGcLtXptb39nTBZxXrwOMsLa9vSmp4tLc&#10;WrXI47DFZgyGQ4ME7r702Z0f/+SX9+7cdbtB/k0ub8TyGebRnXmeYiv5DKLyTWGvntBEoZYprNu9&#10;aP9Iy+zSyp1Hs5dv3lyLrYIxzZZgV+eBCx/frpd5mm14g3YZ4sF1EHdmq12nt2oqyjA0Coq9YrVC&#10;cbF4VhBVg8FosZgECTwpPXGy7+knjz/z5MtdrX1MqTzU1dHf1XXv9jzPArspKEK6nG6UgFm+iBIV&#10;nKwSGDM21ON2+WVBHuhvUpXi/omunhaXEbdurWcXlpPFmmxyEZGOjp6h3uXVKYtB/NzLQ3ZAWPfs&#10;cQbD92dnLDbzmdM9hw73YnhpfJIYHPTt2zsMadj6mnjls+SvfvGbt9586k//U9/Ro70//+m5jz+M&#10;KxzWHuncPzKxNv2QgCBQAi3MFSXJs2ffkVw2Ozu1tLUaE2uQBUe8Bkht0DBPDvbv7erqTWcz9Vpj&#10;dSmfiVf0CGlCdBc/OpdIZZZWV2iqRjfqPr/TYiO8dl3QY2hrcSga05DYsT0TLa1NFy594nA76nQF&#10;0YRvvf355mDTE0+cdnk9C0tLJqvta1/7ek9vFwajOtK8uRpNRRO7G1suj6mt02l1UjCWtTmNb751&#10;hiSh7u5IJGhvDTv6e0Mdrb5cfP2T332WS5S7WgfaugZzpWIw5OY5yuEORhMUBmM63ChJ8Ox8ukYj&#10;l648rNGiBGuZfJLjazfvXb314BbH1wvp5Hhfj8qwiWhyfX0zEGmamBxt9htVJrl/f7fVhc3PPRIk&#10;8cjR40arzWww7R8f7Qi4M9vLXoexp8Pz9a+cObA37PXqeVbKpAQIhko1/vLNBY2E33j7yYmDB/Q2&#10;25Xrdz/4+HI6RzU4zRtu7uzu6Ghvvnn1UiYRvX79/qOZpdVNAI2rehtebZRAbmpQTHQ7ujy3hENI&#10;MhXNZVK5dEaSlEwxt7a91d87sLOx3tXlI41MuMk5PjFCENhXv/Ylu1Pf39fU2xeq1wpLC0v1qrS1&#10;UZmaLq+uKZ9+OqvDdL2dYa8TJFB5dKijq8N368aVeq1EYm6bpQMnwyZLk9MWhjXjrRvxqXsxhalG&#10;HPArZwc//+Kezbkb0fXlSrkRCXtAjy1gcyU2NoJOz/BA853bj/K5PEU33G631WIvFcqRcOsX3vxy&#10;KlnI5yo0K65vRVe2du49mM7kStevXuOo+lCPxazXo4SNFkjQYzKazTynWHDs8kcPbQSE7O7GnHb7&#10;19/+QtBn29lcpBsFFFF3d7cAI7HZ3ZKMfPrppV/97FdD/QN/8sd/EgwGc5m0x+vY3t5+cH8HFFiV&#10;eg0nTWDcB9ML9x7NT8+tFSo0oTc53V6KhkRFCIT8GqoB3GdZNp1Oa7Kyu7OVSMXXd3Z3krlQ+4DR&#10;Ea7T6v0H8w8eLn3y8WfLi5uKDAd9fqOerJZLS3Oz5XIhtrvLsYLPF0pGM3dvPYjG6GA4wDJ8JlMs&#10;loVUugBwoVpnANckCAigQ/9At9lqKBSzP/7pz86f/+zGrXvpTK5/cPCFl155/a23HC6vHiN6u7v3&#10;7TuwuZ24fX9OkPFGg7104fzy4uzl85/+7pcfphKVI4dOP/f85wKhSKAp6A66KYZq7mgDlEuHEwO9&#10;g6qkRbfjt27eu3PrRlvE88ZLZ95+67nWsLVa3vG79c0BJyILJh1ZKhRnF5YwQgd4BoxikgA/mlkA&#10;pWQgHAC0OxgJS6LW1tbx4YcXtrZXOrrCBw+Mg0q8kEk+mrodCbqPHTtmtdouf3bxS19+bXRo+Oa1&#10;6yvLazCEqioCOmp+v+fIkSN37tyDNainq310sE9PwtvbS01h+6svPhP0h/LFajpb20mUKAZaXktk&#10;cszI5PGBwX0vv/jqy69+5fiJV0Ymzpw++9ZXvvknr7zxzfauAwefePH5V75idbZyIiYoOMNJmVyR&#10;E6V8oeT1BWmWN5uNqizo9ICO6vr6u544fqC7PVSr5Lq6OkAoQgQmKxKgwoqsmi02QRIVVVVkheM4&#10;SRAA38QwFEURCAI0WgHf4FBVCUFhg1EP3pIkEUFAa1djGEYUZRwnDUazpgHSj+I4rmoqeFuWwEji&#10;v40qNxo0+EngoKGPQxAE3oVgFUHAiQaEACMrqoKg4A6kQQqEajCgyrCKoxCJoygCITiCEqjRqMNw&#10;tK2tLRAIsqxgMBoaNFWnqp9dvlwoFADXb4BpGIaiKJvN1tndu7axxQpcvljoHxowmc3larXB0giK&#10;NkWaRoZHxicmeJ4HqR1BUL1BB845TiRJPUbqJEnlRMFkMsIoIspAcAEHkQarGgypKgRe0ekJWWQx&#10;GPJ4PCiGyxDI3WA9OIYTrCRwkggTOEriEIZqCKypmqaCPxrNsjAG6Qx6QkeCScEBw4CRc1S1oUiS&#10;2aiHIQiIp0gCCsM4RgJcAxeMZiuKE0C/VrsN6AWMhWEYAri+quH/VtKgEAxriqbIkixosMrwDCuw&#10;GIkDPaRTBYPe4nJ7jQaT1eokcJ2kaAiGchyztDR389rVB/dvA6QD1DkU8OpIQzDcEk+mZE3MZ5MO&#10;i02PETiODg72sXSjUipU6hWMJDL5dDafq9Yb/mDT0WOnXc5ALp2nGwxQDoSiEi+gKgI4OscikaZQ&#10;ONKKk0itwt+fKpTLlMDxHpezXAabUT6j3mE3O7PJgsA0CJSgKDqeySgI4vV6MQSJ7cQyyUzIH6Zq&#10;dZvDZXFZwfj1Rs2gw2ulAioo3U2tTxw4qgrQrTsPJAhFUF2N5pe3tpfXtxLxNMNyoiDrdYaH91ar&#10;xUounc1k0orEw7LKM4KmQDgGdXf7m1rdY+N9tWrGadOV07vtQb9I8/UKg6CGPXsPHjy4Pxz0a5Is&#10;c4KZwCSaAg0tiwmvlHIgoCLNzalsXpQVYB0c11VL9WKu5rIHQcOpXK0xNIMSOKQhsgwn0xmdSSfI&#10;tKRxFMvlC1UYJuwWe1d7J4pj2/HdrXjJatO3NXsq5Vhri/fA/pHDh/chMCZLCEHYKyWWbYg+VwjD&#10;jLvxnD/YGekYP3bs1W9+67+GIqOz80lOsjd3TJis/tX1NYYtYRi7tnInnZhVhPTq0r3d+E5TW3u4&#10;OUw1KgxbazRKNgNmM0K7m7MKXzCi9UJ8fvr+pUdTl6O7Ux+f+3G5vHX+0u9uXL/EcQ1OqosyVSoV&#10;b9+5tbm1wfNMMhlv0PVarVas1GRVpho1nmdNeuPK4jJBoAMDAyqE9A2O/eM//eAXv/jFgQMHnnzq&#10;mfc//ECD5ddff7kJbCjrcUlg9o2P5bLVgLf9mTPPOUzOlcX1zdXt4YGxseGxYrE6PnYgla3KGtnW&#10;PgAi6eqlm4ndrMPqBmi8G0udOPWUwWTjBYjhVVAD9fYPirL0/ItnUJy0WuwOp2t+YX5nZ8flchpN&#10;ps2NbaYhfvTppWKRJjCbyeBxOkMGg8VmsCMacvnytXKloTfYunuHgNjFcq1UY2/fWQYJZXpqs1YX&#10;gXtn80XwsZqMVL3ktFtBxO1uxaJb6VCwNZsutTZ1dLV3Mwzn9QaOHtq3trz7yUeXRkYGXnz1uUwh&#10;OrN0kzCyvoAlEHQC/KxU8hRQvtPo8rs7+3uL5bLRZAw3eRtUaWxymGMFk8XV3j5QK/ESi1+5dAdD&#10;jSPDE3a7k2nwFMXWGanBKQB/vF6f0ewMhNo1heQZLZ3IVYqlppam9u5WkLm+/NU3cau5QDfsbvdO&#10;Innr9lQo1NHROWC02VxeK8VW/H4XrEkg8Iv5FGjgi6Jos9hq1RqvaHVGSGQaVINXZCiXLtZrjCzC&#10;se3M9SsP/unvf/jhu+eS8fzf/++/b9TqIa+1Xi0D3Lh374GiKFSjcufe1fWNR00RZ3MoyFTZ5556&#10;6ezpMwf2DaIoU6okfCHPgUOHzDYnKBWOnnj61Te+5PI2XblyT0fYOjs719aXNnZWHs0+TCTTqWSh&#10;uanL6wnRDKVCwvjewZ7Btjt3Z1EE8getkgLhOFQupdtaIrF4YnqGITBIEmVVlhiaX1xYDwVt2Wyp&#10;WqZ/8uNfX7xweWZ+IRXPqDzksEHf+uprOhwa6usYHxlNxuIAKvKlmMdnGp30e/xG6t+IWl/vQKPB&#10;9Pb003XKZjZlM1FIZkWxUSvnTx3d1xJyri0nRkf7miP+cin/T/8mMk9HAAAQAElEQVT8jl5PAmyh&#10;adpi0gPW6HXbO7pafvaTHwQD7nqlbNAR8VhCECQMJSbHJnOZMs0I5XKOFyhJrPf0tv3Bf/jqytpm&#10;KlliaLValRDIgMHYE0eHHTYfRSnf/+HtxdVdqsHcvn1XR5AtLZ6Z2RUN4pxuk6RCyWytwSqzi2uc&#10;JG/F1j67fuH2/UfXb9z75S/e/fWv3zn36ceyrOI4li3k51dWfQH/+PjAa68809rit5rxdHInk4gW&#10;cpnuzh6WV9e3kryMkCbrP/3oJyanK9jkP37y8Kufe/5LX37uO9956okjw6dPHnn7yy9849vfsDj0&#10;wNaQIu/ZMzE5Od7R1elwO0SFw0mkXEyfPnU84A+eOnlckWCOE+qNytrmSqPBZpOFzy5+9suf/wzH&#10;UQxDXA7HW59/M+QNxGPJSFu7NxisU/TExB6g+du3H9ltzq987aud3d0bm2uC2OjqaX7pxbOkTsNI&#10;DLBcgrTv23MMQ12Vsra6soujeMDnLeaYc5/c87jc3/jaa0ND/VPTMx98ev3a7cVPL941EJbnn3ru&#10;6aeONgVd927v7m7vgFJPYOm+vj7AeOZBLyNVcDkDNptbU+Gr1x64XK7e7rZysQhB0ObOdrVaBk8u&#10;Ly4Bu8RjiY6unvXNrQrboARBRbWVtTUEVXFMbW8PyyIvimiFkjd24ocPH37h2dOA2Lz99pNvffFV&#10;5P79hXt3pwqp5NOnjr3xuecGejqDwfDBQyf3H3mmtXtyYs+ho8dOGc32lbVVql7+sz/9g77usM2M&#10;W4y6l1468OQzx91+JyMyvCK5QhGHP6yiJp3Rg2AmlDSgOJQrF0uNeo2laYHRm8jdnVVZqJw4PPH0&#10;qUN+n71Yq/3u3LWfv3tlYRskV+uvP7hU5VQZMS4ubT24v1DNU36b7dD4GGiN7mxtAqk+/ujcp59c&#10;9/kCwTA+uXf/5Yt34ruqwEMMwzXqkssWaA430xSEwhAAkTpTXdlcQxBLoay63c2h5u4Pz136zbsf&#10;3XmwxEi40eKTRSQYDB47fkTW8I8+vQuojF6v+/3f+/bJ46fjO4XZR9vf++ffJtJV0O3QIIEXqr6g&#10;e3M3DuEGpzdQZ/kjJ04VG/L1e6sXr86DnZSHd+8VkzsnDg/87f/649//zotfeevJ55/cG/Lqn3/+&#10;+BtfeLF/tL9UoypVVkN1Foc3X6ZS6SIAtXfe/SiRSPUPDr/06tMdfV2jE4Mrq3Ob66tMo2q34bdu&#10;XYBh+eiR/f/jL/6vcNifKZamZ5c//OBcPl986eUXmpvtNMPk8/nO9t61tY1qJb++Onvn9pX+3nZY&#10;4xZXFjcS5e28upWFAi37J/c89c2v/fF/+rO/eu2Nbzxx6pkDR06GWvv8zT3OYJsv0mWxAE1H2tvH&#10;XO5ef9PIyN6zh554tXf4SM/EEyeef2v00JPucK+oGGXZRBAeWbHU6milAVcpOZOt1GuMw+HVEAOk&#10;Afas1moVjucZniNJUlEV4KkIgmgy4JCAcAsqrOp0oH+hapqMYTD8mKUr4BtFIY5jNE1DMQTDMPCW&#10;pmoI/PgEhmEMw8EgiqyAc9CQoRmaZcEkPDhBwT0cIwgC3AJvgQNGYPAtyYIkgSkQcF2FFMDTYRRG&#10;MASFFQxRCUTDUBXDYFWVRZFnWebR9LTD4fZ5/blszmG3m4wmvV7PMiwYWZIljmUNRqPFYgEjl0ol&#10;nd5kMJnBhmYskdIZTZwgudyeKkhTtVq5VACv8jwPngSiAiUArIE0RBRkgsDBdJqmgDVazDoSpGsU&#10;hhAY9L9ZXjQYzLIsCwKnaDLYGC3X6AanCBoKVEYxHOCXEIHwqiBCsoZqAKogWFUkURElBNZUsApw&#10;piiSpAhg3YrKcI+rBVVRgUplSUARCGRfFYZIgxFGMFxHKmAYBAWro2mm0QA8w4yiKHgYDAUORZIR&#10;FNIUoDkVAdijPf4GipKB1UgdyNYY0I7RqtdZCIgI+pqAZYAVu/o7OYnhVaAP/ubN67dvXq/X6q2t&#10;rR0dPc8996LIcQikjo8OgoRaaZS7R3ojbRGKphBYyWVjuUzS6bAEfD6H1aYnTTrMAEtwqVAWJAUl&#10;MEBugBUarBxs7qozfLFSsJrJM2fHPX5odWMXaMOg01ntNo6XtzaSdqPr9P79RlSXSRdoVoQ0TBZk&#10;o85IoPpAoEkQZdJANLVHGLFhtJmsHqfZYYunEsAPhnt6xvuGo7vZaKaKO/x1CTaYjR0dHb1jE7vp&#10;6vxKdGpmmxIwTsUcLl2t3siW6yJEwAhRyJdUBSFwOBwwt4atgz3BkE9/4siYwpbNOIwK8tzDxXJZ&#10;2I7na7xCsRzoekR3E3rM0BFpR1gxbLNVUplUOrGbTOxmU67mkKJHqzwvKkixULcRJq/Z4rI5YFXL&#10;5PKbWzs4aXS4nQYdhmEqbsRKtcr0/JoCkQ1a9AUiZpN5aWlRRDSHF8Iw3uWEewfsemNl6tFnHFsZ&#10;HhzcO36kRiGh8MhA136DzjM9Ez355BeeefUbDG+8fHXl8uUFsyn0pbe/G24aCEaAQRtTjy5+8N7f&#10;f/C7/ye+fYtvbOswluerdqed4pgKWzW5DB0DnTTPlGpVnCRkkSZJWUXpcKsj3OwhdIIGZVOpe/HM&#10;Iwit4Zikx2GPzyYqnNXuaG3pFAQBpDEEheu1BktLFpOLohs7sagq4nazNxFNX7pwcWtn+7kXnrea&#10;bZNjB65/dv8H//Jzi9NtsNj/8v/5h/2HTxhMlnw2R+LY1MO5VJzeO3F2czWPKKanjj/z4tmXvvml&#10;bw31jNWr7LWbj5IFZnop/vGF23NLW7duPbp9cyoRi22sbvz0xz+cnnoIAmRuabVIizZ3WG/St3e3&#10;JQspBVGnZqZDoYAHVIbFbLlWRlB8eXknmcgTmPH27Xurq+urK5uxWPr2nZnVNZCSaU/Q97ikN7rT&#10;0Xq1CM8+yruMbRbCWSnC2SzkcQdAuGkKZCB1gsg4HBZZ40HE0SWqkilnkjmdTlcs5oPhEIIR1Tp9&#10;7cr90cHh/q5WjqW/8c3/dvv+XX+TESZpT8BqsppCTUGfz9/e1kQQWIMRkqlCoVRze51UPWE0KxAs&#10;W+wOT6hFp3NV8tL0vaXdzdjG2srs7KNTp86Y9KDtx9odPlA2t3eEJvdNtnSPl2jD1INUekdIx+p6&#10;0mUwuluaBwuFhi/YfPD40e6RYU5BEdx46uSp85fPza0tmjyWXD0PEyqCKASqIjJFlRPZ7FYquYPC&#10;Sjadphne4Q52D/YbLJ5cqqyKWCnd4OsIhjhbmwedrnA6V9uJVfbuP4MhiMw3WsI+gamTMPGbX85e&#10;u37fYTPYTCSiKiqPLj5av3rxWqVYblQLnR0+zCgdO7uvtbc50BT6+re/4/VFHk2vRCL9mxsU0HO1&#10;jri8EV/YNXlg6ND+QyePPVspSjBse//DaVaGWE1lNCFbgKLR2thkG4xByRS0thq99OlCOUcEfJjd&#10;bkBJyGCBL127t7CprEdrsWT22OFJul7PFesQTDAMx7HQMy/0ZMoLbb0eX5OnWk+hMDUx3vy5148c&#10;PtHz+a898/wXXmQQeXlr1e1zAcM0GlwoGPn0k4+MOFTJJ44eP9LZ3Sk0qGaXfbCdoApRv9syPtx/&#10;6kiH02SKJ7OCINWpot9jKOWjw70tHgsu1otL89OAMBRr9QrVsFgsep1toO+gKjrmZvlKnheZ8syD&#10;KzqD8dgTL0iCUxJCoIv8T/96dX4lriLEVjRxb2rV5iGv3aHWttIohulw5eDe3mPHW1s6TG3dhmee&#10;H3E6zaub2vqOGksnTQ7ywJG2Z59zf/nt9kOHrAgBTa9vVCWh1Ki6/G6Hy1Mo1QjScvv2Ax1KdLW0&#10;fPmLLx/eN1Dc3Y6urAcj3SZfZ7yBreWEtIBdm9/cyNCUTMgoCqNSa5OttcmNwhqB4UsLMwQs55Pb&#10;28uzye2lu9fvr61NKxqVTW1jqBwKe/wh/76DJ596+nNBX3iwp8/v8bvtnvHBie62nvHhkeaW4KfX&#10;LuUq2bC/6eLHV7Y2Ns9fuLC+ud3a3j02sQ/FzM2BYZ+9Y3UtMbewpmj4+MR+px2kGDSV3YF1argj&#10;pLMSqiJGN3epClvIsVQVuntrt1gs798/+PSTx69cuvvJx5dWV1cZSaUFdi1aXVjajYSDRhIhEfiZ&#10;514a2zvIqzYB8t+ZS0+vJW9NxR7N7SayULrEPFxah0xGq5cEDeuwL2A32RK7UQAmb33586AO7+5q&#10;lXlua23txz/+8d2HDwv1MmKEVEKCSKi9O9jRGdYgQdOUbIVKZsuCAAGHG5080N49TIsqajAgNAfP&#10;L21FY1mC0LU0ha0Ww+b68ve//6s////98/d/8MObt+5cunL17vTc1TsPz1/8DFDnlqbmoNdTKmX1&#10;Bnx4ePC111784//w+2994dURkK/8PrPREItFa7Vab2+vikA0q7Ec39zSBmoOQRBomsUwPNLsi0Tc&#10;fV1NIk8tLSYzuca9e/PbicyxE6d2E7kLF28WK1yxRBG4YWc7PvVwxmqyvPDsC6DlPzQ05PMYQM6r&#10;VaWV5bnYbratxeFxEBgE03U2nysbDWZSD9E07fR4w+HwwtIycK+9+/Yur60znNje0be1m1pc3njv&#10;g5u//u1nH396/f6DWUmGP/faq2++9Xwo7A94/WsrqyePn+ho7S6XmFKZrVO8IEhnTp44cnh/KOh9&#10;+uyTR44ca2rpcDh9i0uboXBbviTNL5Y+u/rg009vnPv48m9+9e6F8xdymUTAYzp1fOzJ4+PDPZG5&#10;R1fffecnkCY1Gg1ZlmEY7e7t5xWlXmu0traEQ008J+IYznM8SGaJdCqVzdTqdWDgRGJ37tEdnq5y&#10;dA0ALs/LpTLU0dFlt9uDQf/bX/tSLBb7xc9+bjcbJIFpag6Vq3nCRMyvLIOodvqDgbbOkclDX/3m&#10;Hzx59qWujiEdaSV1FtAKIvUms8Vhs7pgGGdoDnjVznZ0e2M7EU/V65QsQpVSPRHLlStMsUKtglux&#10;XJUS6xSPoaSmoiaD0WKx1CuVerW0urq8vb2dzxctFpsGIRRFg44yBKuAN+MERhCELAG+LuE4rsiy&#10;JHCaIuvIx/wV5CrA1xFYQ1BUVRReEmEExnBE+7cPiuIaDIED3AIXFEngBUAXWFVVKYoCasRQwqDX&#10;Yyiq0+kUVYUgCIYRWZLAw5oK/lNkRVIUkQDZAIUQDQKSYDiGoAgKwYiqaQrIPzCGQILI+dye8ZHh&#10;plA4Ht/V6Yl4MoYRMC80dmOxwcFhAschDQH8u07RCEaUy1VRlDPZTFtbGxADuPT/exTzBZPRJCuy&#10;0WwXJej/vdXUHNYbSD3wY9Jg1Ov5f2PzDbqOaCoGA9SCwLCyqkjgEEUaTEDVYARiGQbBUKAXWYUa&#10;DAfBKEbiKEogGK5BCNAkgYJtDVlTVATYD0UgoDoNwhGUxAlIUWVBRiEMRx8rH4ZRGIYJElMRFcYg&#10;cEkSRZbjIAhCCQR93COnWbYBtMoxrAhor6KoEHgUkhQZQRDlsZ4URIP04Q4MVgAAEABJREFUOKHK&#10;MmAbmgzBCAaeAfQXjANUwQmKICooTqowotMZPF5/JNLi9vnbOtojzc01qnr+wqdXPrvc3d3x7HNP&#10;A+2XCvlMNqlh0I9/9QvCYkpk00Awt9MYCBoGByP5/G6tmt/Z3AAKBObCUdhqMlPVCk3VDKQOwK7T&#10;EwLFtqKKxVKWF6iR8dZwsxUYkWqwu9EkKIE62jqtehsM1MorNC8Hmls9Pj+QvVZrAD/XIJlqqNl8&#10;NlfMoDgEto8wUrexsVvOiyGvy2423QefR3MwoYdRJJdJN6pMOp1PpnLHTp1qa+/NZGlORIbHDpJ6&#10;S1dPD6hCAfei+SpwKeDwrS3h4aEupxNHIbacixbTuwGn9YlDR2iKtZg9tZqwuB7fTRU3dmIiKIhg&#10;BDCAd987l0yVmYYIqjRSZ757/0Eun1cVBVTCKK5f30k4nQGP2wcsi6Go2+016KwMrVgsjmwm36hT&#10;VI0ymCwUL6GkHieNrMDXaqWmiHffxGDAb3PY9c1NnjqVJ0DAaaKqKmtrW3qddXRkb3/PSG93XyQU&#10;hjSsxkAXrj762a/PI6T37a/+8ee/8O+ee/EVg9GlaGipTNlttoHBXgzlnTbU49S3hL31ekWv15Mk&#10;qdMBHCH1JnJzdxUhgBswJAFPTgzabaSiNhSYUdUagTViOw9lMU/TmVh0TVUe03S6Ufd4PIMDQ329&#10;Q2BRkiR5XW6f22fQu5PJSiKdgxESJ631GtcUaZ6Zm92ObRYKgNEaC7na+NgRI+FdmN4Y7N3D0/Dv&#10;fvXJC8++1NXVyzLC0SOnGFb7u7/7Ua0uAle5c3d6YXHjnfc++uT8Z79+59yPfvbBR59cOH/xcqZQ&#10;Bu76uTeef+mlUxCkYohGU/VkMr4TjZntDqPVsRuPzkzfn5+dMhh1W7s7AFK2N7c0iXNYzBqCgsb8&#10;xfMPHt6brVcpluEQVFU1oVarGPT6Y0dP9/QOVsrV7S1AAuit9UQiVm5r7pZ5CEfNOp0ToH0k1CGw&#10;altrj8/furWd3YkVMgU6GOpAIBLHTIqK78Tz9YYg8NKVS5fpWlmHg02MFT2OyDzj8UGnnt7X0tmK&#10;6w35UnF7J0Y1hAYtMwxss/p3tqPRaLJSKdodVpZviBKLIBBB6i1WJ0WLTZG2QrZoNZsMpF5VVZbh&#10;Sb3V722qFupUobqzFbt25Q6uc+Ckc26ZASXU0NiY2WY3mc2xZOz67at3Htz69NIn4aawXme6c+dB&#10;OpM+APreoyPJdMrushvNJAorCCQP9Xc6rPpGtcDTpXRiq1TMcjwF9uclgdszMdHfP1yvMbl8MZXK&#10;P5ranp2ZD/hDe/cfHh7fL6vo0aPH+7o6Rnra3Faj02r5g+8+dXByKB3P63FzJlFYXFhubm0//+nl&#10;jY0dp8OtM+gdDvPD6fs7u1tef2B5dfOnv/xVIpn967/5O0XBWlq6YVgfaW5xuG1Lq0t+X+tvf/Xp&#10;8kri3LlbT5w4mEwXGU4gdeif//mzr7za39/r33+A+ON//8RAd296p3btfGx7XR4e7Ax5oS+/+awq&#10;CQYCymShC5fuTE8vHDo4abWZMYIsl6qTE64zZw5F4ytmN76wNnXn0bWO/giqEyLNju6+EM2WHoGi&#10;rViAYQ3EC6JBboezUmts7qZ5TrY5nHfu3qpWS8lEcmx0+Mi+8cHejmeeOhMIBOrV2vnzl1KZ3Pr2&#10;1sljh9x201tvveJyGTo7QmYDPjk6IvICz/OprNjgxGS+fP3mrNvdvXdkTyEtELAVBPjco2WrKeiw&#10;tC0u5O7d2WJoqLt7YHt7e8/YKIZAOj0xMKSfnUt3d4ctBqleSTI8U22wsqpubu9qiH5g0PPs0yM6&#10;nc7pcQOjEgYjKBH3HxyNNEPxBHT3we37j+5Wq0WbzXjr1o0aRfs8/kIubyDwYi4FHKC3I3zr2mfv&#10;vft+uUKXGkyWYnxtfTJpW94p7KbKggTctaapHI6ImcTO9P07Fz692aAbE2NjBI54Xc7J8abnn36y&#10;mMksLSx6nK6nn37W6fB89tn1Dz/46I/+8A8LucLc9LbXFdo/vn9+Zp7ACbCbceTIfofDsbayPvPo&#10;0bFjR/R64t7de//77/7ObDP3dPdZzf7jx54mYMO9Ww+ufXYjFU/Jomi3mp1ON6AxvMQ4PJZDh/YE&#10;Ap7O9q69Eweagm3Hj+8TZYUTpPc/uRZP1jp7BnhRHh1tB9zb5sQ1HJ6efuB0WK5eu76+tjE0ut8X&#10;7oFwpy/QabH5dXqINMJnn9m/7/AxlLSWa4DwI8lkNpdLAnlcHjcniyaLw2xwRPztm6vRBsUdPHJw&#10;cKhDlAQMBZlZsFqg4cHWvu6IAaQ8SFdjtEyJOXjkULCp48r129du3b199979hw+Q8zeWp5arv3n/&#10;5rUbc4FguL0jcuTYxFe+/vTwqKdYkim2UWPZfJ2mBCSVEz746NbUw8VkMv3MC0/pjOgP/uWfFx49&#10;iG7NFhNLEFucuXlp9v615NZSIrqWTe0adJDbqdcRerrGwhoU9Ac5RmNYOJsv8gJtNcAvnz36X//4&#10;cy8/s7+vv71aqX744WWfJwxy1czs5qEjR1q6um7OrNydWY3uZoC3bG1st7aEPvfqU9/8ytnXXx7D&#10;IRrSoHqpAolioyhsr6dTiTQYGeRjRoAYRrt3d7Yp1Opy2yw2zGLXzy3MaTBO6mz1BlCcoUhDO6mG&#10;ollLRWph/r6OEAwEbNKRYMB0IrlvctJut25uUN/7x99+/3v/Ojs9CwlcbG1p+vatv/7zv/jhv/50&#10;6tHS7k6KxAxf/+pbff1NnKLHDOFYDppdLn92bfXGjfmPP/zk8rkPivGNJif5+jNHvvP2i6cOT3JU&#10;oaej2WbTr22uZnMZGNEEji2VSmCrZXF27vihY1SdT6TL+UKF1BvqNJfLZSWhAUpPgaZeeu6lq5eu&#10;+/12n883Mjq0srJgMOhdLo8siJnUut9rGBjp9EYCiM44vO/wK1/8zvFnXjlx+kRLi0+gS8X0riaw&#10;TL02de/2Rx++++tf/vxH//qDf/67v/vlD37w3q9/8sn7v/ro3Z9N3b+6s7O4uTZ77sNfvvvbn16/&#10;cv6j939z987V2O7m9KNH8/OLhVw2urW+MHdneurq1upUJrEMwt5iUgFq640Gg8kEnM6sN+CArHMA&#10;QWCDwQCaf7KsSaIIUoUocJoooppaLuZxFEURDAJcD8GMBpMCwRRFwzCMoYSmQQiMsTyvapCsyRiG&#10;SbwgcjzPMjoSV1QZnMIoBl4FyRkjdCDAZBUCbFJWNUnRAKcEZYMsCxCkAmqsKYBcaQgCfqmoChEQ&#10;jiiwJmuQpECSDKmKx+6I+HwkhAL07OvpJgiE1MHvv/urjc1Vu93Jc3K1XMNRDKwCxYhstkhTjE5n&#10;6Grvmp9dpOs0x3AohLlsruHh4fbWtly2cO/BLNUQwDMYhoJiQBOBX+GQLJEYjoAkr8mAtYss3aiW&#10;VUlWFA1CMIwAJBqimZoGmvEIAt4FY8qSynEswzDgPR2m01RYklSBEzFRESkG6ASGYUDTASWzkDpC&#10;lBFBJCEIhx8fGs9zjcfljQJpAH9rFI0RhAqDkp0RJd5k0LMsjTzWjkQikElPmPUEyKyaJOMIrmGY&#10;qGkYoWNFiZPlSp0iEBzXYJlTUBUhUWOt3JBEOZPJZtJpULoVqqWdZKzeoBVZA8W2qmBGvc1idVrt&#10;boD745OTL738rM1G/q+//P8+nLpnsVm2d9bcXo/F7TU5PBQvKAi0srZy9PheGC3t7t4yGVgMY6v1&#10;HIKprMBCkFotF0kU1+swmmmYLDZRkkJhX1dnC8vL0Xgc1AsmG5Ep5gRVtdncMq9hCGqzmjUFMhit&#10;BZbdzRcZWUpk0mtbO7uxHIYowQABSHaDbrSE/IVMJrWbAj7wwpmxtpC7Us2li1kegisU5SS0roB7&#10;eysGkERkhLWFhZ2tbZ0Oe3Bvfn56sVRuUBTldpBBP9HZ7Qg2ET0dQbuFEKSqINVloa7yjYmBnqag&#10;f3l1fTuV300WL15bKlYYlLAEmnsRgy2WLxIOBw8gx9WcY1EWMqbzFVFQDQihNCQbaREbqtHg2U4W&#10;Fre2t5PJKtXQ4WaVJbsjQ4AI6hA9W2E8Ni/Ho8lsxeX3G8y6cjEtchW6ng+4zTBPDfe2+IOO8YnR&#10;cpEhILeeCPR27bdYQoqKF7NxPcwXs5vR3bV8hXb4O19741sdHWOxZL0MKJ8K8ZLM82wJxHy+2tHZ&#10;77Q7zEZTU7h9dSOVzFG1huy0O71Ou5Ew6jHM4TD6gy4YFjBE8zptyfiOy21hmPzu1gML3hjpCgdt&#10;ZofBPNQ/BJZCsRQI4WK5ki+Vr964mcvmXQ63zEkiI21sZJMpdm05hROAC/pkRI+Z9DaPzWQhb9+9&#10;3qA4lyMCTN2ooWFnD1eAfcamjbkduaG1RrqBSA9ml048+aTN47j94N5n129cuzv14YXPfv7OBw8W&#10;l1CT9ZmXnrbb9H3dTQcOTgwMdBos6MS+wWDEBaGS02PZ2N5q6egONrXKksQx1NbKfFvYZ9BhIC52&#10;N3dziRRXpdKxBFVndXr7+Ej/revR2zfufv711/buG5XVRr2R+/wbr8IwvjC34fM10RQPiisSKEdn&#10;83r9Zru5p7/HYfdd/Sz6j//n/bu3FooFMZURhiefGRx75sCBl48eebnBwYUaZ3U1640+AncXc1R/&#10;V2vEa9w3FhnpCzf77EG37e2vPJ9Mp7Z3yzynr1UVDDfni6zJ3BQOT9y7s8E05H17+oJN3t99+A7V&#10;4ACQdLX3sA0uvptqb2m12kmzFW+K+AWeObT/8NTUbGdXf7VU7Y00PTF5uJBgWJr8/vd+8i/fv/DS&#10;59vHj7T5Wp1Gj75EZ6KpxRNnJ8OtluZW3+zMFEDRsDcEgInnxUadtltc5VxpbWE1nU6WK8WNjTUC&#10;h0wEbCaRWiXPc9W2iOPsE3vG+0K1bHR4YOSZ518MtwS7B5sHRrz+sHt6fuq3v/3k5p27l67cyGZK&#10;Dqtt4d7tkNUQ9joUQUxsF5ymFgMWpqoqbsBIC9rbPzw9vZavS2N7jrW2dhVTuXu3ZhK7j0vrYLjJ&#10;ZDV5vA670/jjn32cyscAXhYLhY6Wnn/8x5+1tIwsLxUBJjSFW+lqPewJbizOR8Lk6RP9LB19/eWT&#10;mdjqlU/uWBDiqeMDA22YQ48PttrEUrzNbjo61rdvspPnkJ/+DERzqbV1qF5vlGvQF774Uq1QGh8d&#10;wjBaRCpdezo5QuQhPp/PlnLZYibH1KnZ6RmTUW816hqV8s3rN9Z3YjqzM15kc2WmWq3Gdiubu3G9&#10;yaZIwtyj+6IiFWtVq9MNwvngqSPpYiabTPzeV75iJNDNzVWrzUhzjXq5GvS4e1pbwwH91MLy3dnF&#10;zWhWkbAWf5dC6d773fyt67G5B+vpnezQwMGu9uHx8T08C1XzxReeOoPJ7DOnJgSqMToYfO21ZrdH&#10;fOapPS67aXO7/MvfJT76tLiblO5OF3YSBUiFzUbTzk5mea107kLsxz+fn1/aaIykS+AAABAASURB&#10;VG3xffMrww4TGgq4PvzoPI5zkWbX7Vu3cJ1+eXFOR2jDgwPx+HaDAhFNKjRTL6b2jvdP7hlbWFo5&#10;f+HG4mICBPjW+vbxw4cAsFONSshrbQ57fW5zOlkZHJp0OH0Pp1dUDYZkhKpylXyVp5XYbuHi5Zvh&#10;gL+jJfTeO7+euvNwsHvg9NHnF2aXdrd3bt++B9ouLrMvupFKJ5JUtZLLZd76wuuTE8MOm+nd936D&#10;63B/JAQSR39fnw5GNU6Ob8foOpVOZ//P3/zoysWbNFUHkpsssC9g6+1uE2i6kE8SBKIo0P2ZNUQH&#10;WTzEhxdv0bxQqxZDPpvTTnZ2hzbjKx+ce//pp0/Mzc3duj115eqdfK4Y8Yf3DI1+8fOvHTu6X1b4&#10;Ty9cTKXza2tphlZOnTzY3hlp7gwfefJEjebmF7Yx2E6V4UpF0SBdNp1saXL8ye+dOrXfa4AgXITK&#10;0RU7CSOqrlqH8kWeNPp+8uvb/+P/+edPr14BdTso2+Zm1pGWdqijE4Iw4eqtmz/+yQ80SPrkow+t&#10;JuPvffs7f/qnX+zqam1rD5vtxkQ6vRtNeX0hXyCCoLoPPz5//PjpL731VimbT+xsgp2T9uamL37h&#10;zd//1jefefqMLDECTwUDFgxVOZrHEYJluGqlTjeEfK7gcrkIgpBB5cjWUJE5vHfohWdP7Ns3evTw&#10;uCwrzS1tb731BoIiH37ycTRRSuVLDx8+SqfyigZTdXppYW5tfUmW+JH+/n/37ddfeeHJyZGewT4f&#10;gUKaJjlclkIZAqa/cetmJpOj65TZhAcDrt7uLtBkrdcbHo+HIAGEWfqH22QY+uDDu9UaHYlE0un0&#10;w0dzDx/NcqxUK1OKJL78wjNvff5gZ5spFq1cuvjZ5tbq0cP7z54+9if//rsDve2PHsbv3lmZmV7I&#10;5PLPPvs8KOzWNrZZCQcpUELsmYKQL7Ebm8mpR4u3bt6bn5tDVCXodRKwTNcKJpDrYMHvtetQOLa9&#10;I4siS9OgBDx2+PDPf/wb0Bf3+yNWi71cKOzft6c5Erry2SWaYyAEjqeSra3NBIGhKAJa1JeuXHF7&#10;fCfPnPYFPUdPHDbaTINjQ6+++cqhU0cRDAFImk3H79299ouf/euP/vWf//f//pu/+Iv/729+++tK&#10;sWCzmHo7247s33No/+RTT5555pknDx8+2NPbpdNjpA5tbQ4P9XWPDfc+e/b0mWNHDQRazmdWFxYW&#10;5mYW56dNRhSU/l6XCYOl2PZGKpFcW98BzMri8cEIqqigeyyoigDaDDiCNjW1AjavapogCCiCYggE&#10;jA7DMIbjKAKrigquq6qGYziGYgzNABOCE0mWUAj9txdVhuNAJQBe0TQN+Ov/e4BbQAUogoATDYyu&#10;qTKIMwhCEOA1gBjDkIbgOKHT6RVFQhAYxxAYcGIYgQEgwY+FwTAcQRBZkHu7ewI+f61SyWYyLS1N&#10;PV2dPZ1dJpNxaHAYlATpbI7AdRiKK5CGEXiD4RiGr9fr1UqVIHCT0aTXGxqNhsViie3EQAMA1hCT&#10;0QwEAYfZYJqdnW1r7QgHQzrwbqNBAIlw0L/QQ6oCq5qqqpIkoRgKI5rZaMAQCBwkgSmizHG8LIiI&#10;hpiNJnAbyAkOgeGtBhMOIRikERgOFALUwrKMpigkqC3+7XVIU2xmExgHjC/KiqSoDCdoGgyyLI6R&#10;qvr4RaBzCKCjqmEIQjfqGFCKrOBAcxooeTQMRsBIiiJTFKOpmhcwQoNOkSSRY8GMQI+ZFKDBcU2V&#10;BI4H8QWeBOYDLBaEWy6d39qMrq5u1it0g2IAU75248qFyxeqVHFopN9gMtI0TVE1FINBAlQRWG8y&#10;TOwdx0mFonMIzHJ0tlaJrq0+zOa3o4ktmm3IkmzSAbYMof/mDqVyzmazGHSExAuRpoDZYoBg0WQk&#10;WJatVuoohCIQgBPWqNODDcRkqZyvMKlCBSPxYMjvC3oQHNIZcbvTaDIZhgf7FYG36nCrnjx17Jgg&#10;SMCNy3VKb7PhZqOsAd2Jqij4PT4IQvR6vdlieSwIjiMwNDOzazLrkul0S4u9ty8wPt7+xNHJ3u6I&#10;32PDMQXVZKnBhFx+qlRbWlwBfpMp1LIFyua05gv04tLm1Zv3VISEcWOV4gE3LVTZKisRJhtGmMKh&#10;FoETm4NNHC1vbiRiiZwgQk5vAMbIUrlK1WmJUSERZWo0wE4MgkwkgSIISQBF6ttaw/v2jw0O98gC&#10;XyzmDxw8SNNCrc4oCuZ0BF3OkMUUcDgilSpz6fKFYjpuM5HFUsVk9Q2OHsZJVzZPy7BRb3GRRkuV&#10;EmEUgjVIllVJhqwWd0dbP/jO5sura1tAqoXF9ekH87vrUaverIqSHsd0Oqy1vUVS+Vg67g64eJkH&#10;1RdVTRhIxWExoxput3nzhYrFZQceFfQGTaSJZfhwU8TmcIF1La6scJIKHgA+iGA4x/K+QJiXoWyx&#10;Yne6qzVqY32LJIx6nTUeLf78p+/98R/81aWPr849WGXq8sL8ysfnLrC8Kqvwxx+/39kR8fus5VIp&#10;ky4QuO74ySOg7YrpcVbg7XYbSeKRppDN43ow/cgd9J558sTTzz4ZjgR7e7scLtcnFy+tbm2arBaO&#10;Y4CvwjCaiGckAdSELklQdncSwEAYSgwMDR440Pzmm28AeDEYicHBnj0T4++99wFJmHt7RkUGNA6b&#10;q2WxkKOvX136+OPrCGJqirQm43GLATqwZ8DtCMSiucWlbYPJv2/fqdMnX8hkqw53kObEW3dnfP7W&#10;ao2bujct0jyiKASsOqz6Ui6JwkpzJHD44KG2pq7tzZzDHty/74n21q54NJZP5fdM7Hnx2adoistl&#10;Ks2RzmK+oYn4/btzO5uplfnV2zdu+7yBwYEBTRQ0QbZbnHsnD9+9/yCeSgMVNSg+4Gtyu/yVSu3P&#10;/svLfYO9MIlmKvnZ+TlFlDiGVVQW18N79k0Wi8Vf/epyc7jZ4/KWKrW+wRG92e50uAf6+ixGQ4Ou&#10;1uqV7e1tvQEXJTZXynT3tFiM6LVLH5aziYjfWcwm+QbV3tHOCaLBZLZa7YCp798/CPYj4yn6d+9c&#10;vHf3YX9vZzaVpurSUP+BtuahuZktp6OjTsNzy6uSplls9ubmjnS6jmBWi9nV3NS+vlLa3dqdHB3f&#10;Pznx0gvPvfbaa0cPHXvj9VMNhv30wr3uzqHf/PJhucipGl4sQjabM5lI26x2TVF6ujpuXb2+OD/H&#10;c8ydW7ertdqhQ91gMZlMBsa0qYeP2oLeWibWEfZsLK6U8qVIuL212VKr8Nu7Kaoh9fQixVL6vQ8/&#10;iESav/j2m5MHJ7Yy+bKgkka7wWSfmVldXNwAPamJ0TG/xy9yEkg0rS3tBGmkWPHW1CKqt42Pjx89&#10;1jcwPJAr5hVFUBUBZOfTp580kpburn5B4EKhwPLCytb6ltViAlkYgTWfx+XzBUDpXMiWCnmOZgSv&#10;Jwx2z0r5+gfvnN/ZytYa0NpmgcBsv/n1+1PT80+cfPLwsaODg+2b27FKiVpbXsllMk4bhMKaxWoo&#10;lwoz03O8oNntLU0Rt9dlLpU5vRmSNWg7HgWDMzxSKIsmqycahVhGxWBibXG5lONbIi3jY13zc486&#10;O5pphgqFQq+9+ioG44loWlWQnr6B/fv27ZkcqFWLn57/qL+344mjx8D1q9dWgSEUEZ6fW6FZGagi&#10;Hos16tW3v/Blh9l+58ZNnqWaI9ahgb4P3j03P73kdLhwHLPb7dGtaKVUcLscgYCvs7MzEmhdmlnW&#10;wdjoYP+xAwftJls6kWMbAthCzBXKgKw/evQgGo263e6bN29+8MG7sXh0Z2vDabZ2dbRVy6Xv/Z/3&#10;cBSNb8dhBQr5IyovGwhcjyN9Xa1DfV2RIIh0rpwr2MyW7k6fxQaNjve2dfh7+oeAKR02y/BwX9Dn&#10;GR0dDTUF67USBitAts7u3mQ6/zsAAR/+Jp1YJ1C+v6flhWeenhyZGB+cCPki2VQOxA7D8YoGN7V0&#10;cLx27/78o5mFYq1Up6vLy/Gt1dk9Iy1njgx3Rsy9rZY2vxkWKA0iGZEo1RUFNfX0d3sCYYfLtb2z&#10;/sKLz/m8VuS5s9B3vjXw3T88OTjm4sXK6tJCZ2fHuXMX//z//sudjWh3R9PB/UN2CwKyoixpKA5Z&#10;nFZe1j7+6M7Pfvy+ATO/+bnPh4OR9z84/68//u3NO7O378/kC2WDUTc6NjjY3w1BKiA9lUbD5nDQ&#10;LAvBKlWvlvKFjdUNTUX1OoNZj+cyW5pUCgV0LqdRR8Atzc0Ign7y4Ue4Kn/lC0+9/dbLBw8fJU3W&#10;VDq/b/8RWUVaW7oNOuvuVnJxZqkB4KO/4/lXTn77D145fnoPJ1b2HfKMTHQFQm6DDiNwtVRIFfO5&#10;WqUe9oebQsF9+ycOHh5v6w6Fw449+waGR4I3bs9ubWV24xWTswnWOUt1MZbIlIp5l43o6/H83nde&#10;+ff//qmRscj0/IOd5M67H/wWUKk/+0/f/vrX9huM0NJa7pNL1zaiO5Mj7a88f1JvINe34pvxcraO&#10;FBt4vCh/civx2f3tucXMwsJOPJaENMmiR148e+z3vvrGmaN7Qh63RWe8eO48jiJ7D4wtrcwTqK6r&#10;uWd7K3bz1vXWJo/HYb5y5eb7H1y/cuO6iiqff/OlllZ/GbTL4jEAYayoWNzO5v7uZ19/o2dsvMby&#10;kgqyy/L59378i5/+1ZXzv/zff/0Xt2/d1BkNx08+8Y1vf+Nv//Zv/+//z3/74hc+f/zQoYGe7p7u&#10;1qGhXmAAVzA4svdA99AQKPTrDZqhWQJGgCvn0ju1QtZntQy0t430ddvNBlAlz849vHv3ZjqXCgTD&#10;4VBbONglCERzcz+k4pCiYahWzKdhRBF4liB0bo9PZyRVFRAwDtBTGEIVWUM0FRB4wJxxMA0KywoH&#10;QyqGQCaDTpYEWZIQ0IZGIeA5mqwgsAY+MnBdBNE01Ww2Wa1WnU7/+AqGgW8YgTEU0zQNnCAoCsMw&#10;huMoSoD8qkCqrCqAfoBBdCSKoxqKQBAKyDuAEQiCsUikxeP21WuU0+OulErpRFIUZT1pef651yUR&#10;A44rCALgvhCKkCQJzjVVBXUaONfpdRJgNBBkMhkj4TAEQZ2dXYBM9/f0shStKaoOx1RZJnCdhmAQ&#10;ggqSrIFvQSBJvSIqOp0BcEGCIMCLPMtIPEdVCogqKRIPq4oIftMsIHACxz9udQuyJEoYghgJg8Ty&#10;iKIadDpZEKuViiiKOKkXJJEFTygyWDtgtIokg7tgClFSwV2Ol01GM4EbSNAYIQwoBEuiqCoKx3Fg&#10;ReAAS+Z5RhA5VQVWQIz6x1YQOB6AlKapAJcrdE3DNASHzBZSVhokKUMyI9EVMJbMc2KDFhoUOJFF&#10;kAEb1WJhc2V9eurR/bv3VlZWikVADkuFcjGdz1VqlN3lZniuCuCzkAMWBxQzEvYePbEn0uTBIQxA&#10;MIGI9VqMFwtrGzO8wCIwjEKyyDYUSbTa9KpK1WspnmdtDntbc1NPVydYLKJBvV29JtIz4/3gAAAQ&#10;AElEQVSIqogF08Oc+OjBdB14hsHsCbV1dg2yDAtBcqQpcOjYuN1hJkkUFKiNWlXhxfZw+OzRfSuz&#10;0ytrqd0sv5NtEEYnoSOXljZggrA4HJzQYNgKaQHJy9PR3dUUiQTCPqMFstvQ4090xdO7gYBZpKtc&#10;vVTIxGiqJDC0CSE8pN1v8iR2izs7udmFdUGGPIHm1pbuztZuVUISu5nNjWRH+0B0NwculstUd1cX&#10;UL6m4IV8jaEYRVFqNKchRGdbTzAQphqcDGOg9Cpkc01hf7GQQTSVQNSBziaFryOqgMGSAUdQWInu&#10;bhaLeYvTnipUAdyHW0Yn9z9nc7bDoE6A0HKRZhpitV6ql9NvvPy0kdSZbC2eyGhP/yGzLagiekaQ&#10;85UqjCLLK9Oy1DBbLTrSlEjkaUadmHiCYhAVQg4eOWyzu5sj3QbCXsrUC8ksrkIRry/i9dhddoPL&#10;Zgp6JBLPlfPZbIplKhxDX7t+12gP4QYPZnBabS4QUplYvpytKQqE4qSsamaX59iTT9n9oTe/+CZo&#10;IvT0dkiaIKtqg+b1BjvwcZqGBwcPTk+v/ORHvwQBOD6+59ixvR0dvXanF+ycJfKZ7WT80tVr9Uo5&#10;4jI9sX/gW29/bmKkzW8zvfLcU+PD7aPDLXYbWS7nALLxoiQq8M079ycPHUkVCvly3u91ut12QJI4&#10;nsEweCcZq9DU8TNPNTgxlSzpCFtHZz8Qo1IXqjVuaXGjUC7Vmdr+w+Op9O7O9katVjOZ7ARm6u0Y&#10;lgUin6JtxnB701hP5+Tx488///wLfn+Hw9UWT5SNJPLKi/uOHtp74vjRv/jvf97d0fV3//tvfv2b&#10;X/zj9/4P8M+enm6r1S7L0N///S9K5bLD7enoHALoGvF32kyutrYWBJUL6VQyGktHU4qoRrdzq/Pr&#10;KgM6hDEdWmwJGNk6T5Wg8YEjlazANdSpB8ufvPuAq2oBZxOkkFNTK+lUOR/PVVL5R3dnQX4XZcjo&#10;cMSrdQ7HnRFPjSuePL2P45hiXt3cqoPNUVXBalkOFY2x7fS1qzcMBvMzzzzT3x9eWFje3t0RJGV+&#10;YwfS6/Ol4szMo8XlObfbieGkhuI0B4pARSNQimO7OlrMJDZ1N8rValZMK6cSgDMM9u8PBnspStLr&#10;jRAE+f3+3l6vxQydPjVZoqpOfzPLWv/1h58Wqvyh40+ihOPUmdcVzZJIltramjY3VxK7OYUn9+w5&#10;2tzSCUD01tUHYGfEjOF0rY7BJKbZmgJ9Bw+e/cKbXy6kpIDb3tE5ABJBcxsUjvhTmTTHiUDUk8fP&#10;DA8f9Xp6G3WNNDh6R/YHuvqdLS3utnCkJ+RvMoo8ndyNAc0fO34wlagsL24agDdYTNlMjuGhru62&#10;1bVlhDB99OnlcxeuAlFrtH47JhZKSr0GB5tHWtqGZVlrNBo72/F8gYI0oq29u0437B53Mlf95x9d&#10;5/hGJOJOJrZmZ+4P9vfmsjlFEkYH+iP+sMKL6VhCFnmw//nTX/46DYoNk9GAYdVSBUbJBqcJIgwp&#10;kNvsSWzGNxbWAE8rFKtVVm7qCu09NLm5G4+liz/7+a/e+/B361sLVheg6uYPzt0qURInohRNXL+x&#10;895Hq6g+9OOfr91/sGtAvICaHh7fr4O0E8cnPQFDqlwtUGydks0Gm8Wkb2+DrlzN3bieiG3JhyYn&#10;6DI7OTQJ5GwKhU+efEKVFYfVf2D/SZJ0FIo8J5FLmymIIM8+fTYcDm+srR/YM/7aSy89dfLg/PRq&#10;qSTeubNcoxSrM3j45Bmj2bo+v9QRCA53NO0b6Xv6zOHd7VWn3VorQ8VKjlcohisfOjTW3tYCclax&#10;Wrs9tfr+Ox8ZcSS5vXlwcLDJYusJBsN+D0GgBpO+tS186MCBZ5556tDBI3NzS21tHbHdqCrwBgKN&#10;R7c8bntfX8upk+0+pzcdzY4N9gXcrnwsvTG96jFb3vvlT9KJtUo58R///R8dPXDIajDSteLxo/1U&#10;NTbYM1BIlmcfLdTK9blHC6DHryNNqArpYfG5U4fL+dSDh49YGUpXIKdPX6vvxtZmFu5fv3/zyvbK&#10;qg6Bjxw49PJLn/O4Q0xDWppfU1gtl8ldvX5tLbp68NjQkeMjJ44P4RDSKOS8Np2VlN0W2OtEWKYg&#10;IVi+LlZoZXElmi9WA/7A5OQ4cN1kPMY06siZYxPtTc6FxTu5bAkj4O2dTQNOAizGIOXRvVv3b19p&#10;lLPPnzn6na88Ozbs05NaIOSlWFqnN1w8/+CHP/rFTjy1/8DR3/v97/YP9Ny9/Wh2dhb4q88T9nmC&#10;IAXSjCRJrCSy+WLO5bLr9WSxUAaEr6tzkGoIyUR2fWPVYiBxTGLqpdaW4OnTR/fuGYEVobU5pNPj&#10;ycTW6socy9U9HheGozOzsyiui8VzMKLr6Okbm5hwOG2SxMzPPUIgGUO05qbAsSOHJ8dHjxzaOzE2&#10;ePKJo6dPHR8d7hvs6zUZ9RxgVVQJgHh/d3NLszfsd+7fN9Ha7J5f3IjGUxtbu6FIS3/voKaoEs9d&#10;u/JZOpl6+PBhg6bHx8bCAf/szD2qkv2f/7+//ezyBy88f/K///c/HBz2JFPS9etXs+lM0O89fGgS&#10;QbVcoUHR4spW1uiICBC0utt4tJz98NPF1XWw1W7QNO3u3bszM9NWs+X0yRMOmy2Xzvj9np6uths3&#10;rwz09W4Bv9heHx8dPHHyeCIR/eD99zUNOnHqzPe+/72u7lZAp0p1OpktQ6ipvat3eGLihVde7ts7&#10;KSkiAkOXLnz6t3/9N7dv3rQZDJ2tTf8ZfP70z55++umOjk5VVfP5LMjr8UQsmU1KMlerlNOZRKGY&#10;ySQTm5tr+XxeluRIJGI0GSr1SiqVqBRLqUS6kCs2qBpLVU2k/tDe/V3tnQ6Hq15rfHb5+rVr9/N5&#10;yuWOcLwKqbAi8oVCVtUUQAcRGMYwXFMVs8msqqBXoqiqCkGAOEMEgYmgYcgxsiJiCISAA9ZEiUcQ&#10;hKVphm5omgKrGiBkKAYDWOd5TlUVSQI24TmWAyODi7IkiaIIrsPw43+yjoKXERQwV03TYBWANwbO&#10;RcBcdSSCoIoE7AABARRVliQJRlFRlki9wecLEAQOo7iqqCNDg6qmZdNphmUT8RS4a7SYUQLXEJhm&#10;+RpVl8BwMISg4IMROAHWCA4IghxOhyRLcRBLPJtKpRRNRRAI8MY6zZgdrkyhtJtM8oqEY7jZZAFS&#10;6XQ68BaCASrGy7KAozCQicBwBAJSSCzHAraNA9cngeQYDKNAYEmREQQncQJWVRRGEQgMA2M4jiAI&#10;WC+KgsceK4phGHAFjK8hMEiZQH4NQvR6PaQhYEbwLYsSx7BGPWkw6lEEB1dIUg9GAKUIARRBAIuh&#10;mWQKVRUCRRQJyIawDIOTmKDJhF4HBocRhRfqNjNhMwFEUiwgqEic44DDVxv044PjGIChGFASigBJ&#10;TGazw+40Ga1ul5/UmSRZtdtstUqpVilUKwWX27ayukA1agtLK+VqgxcVRmhoCM8rFIyLNE1DGiJL&#10;kijypVKhVi+qGisDqsJUGJaSZdlAGhDgJjKEIQiBowYc15HovYc7MI46wyEKsJdGI7a9xVCVaiWf&#10;yabjsRiO45FQwGnUC/UqAWntTW10jVUUTEEMhNmDkfaZhdXd3djAUHc0UVjdjLlcjomRfkVmNtaW&#10;lpbmt7c3eZ7V6SEEU9tawkNDTYVCulGh7t9cl0WxNRgUqo3etq7Otu6FxY0SxSULnMHopOri+vJ2&#10;rcSUipSqIG2tPZl0HigklcpMP5oBdC2Vym5v7cqylM8UYIjIZIv1BtPe1U7qwIpwFENkQaTrXL1C&#10;L6+tIqgajgRFiXU5TVSlKIs8WFSxWE4lixyH5AqAGJsPHHruzbe++8JLX7Ja/RaLG8EAP8Z0eneD&#10;ktOJ+FBfN1Wvzi+spopCpiwvryUSqUImW+B5Wq+Xs5nFm9d+d/P6e2ur8zanzeFyptJ5ndFrczRF&#10;06UH0ws4pq/V6qKgBvwhiZeyiUwpWxR5gWYbequxxlGpUlaBEZfT43B4zSabBulx1IjjBgLXxVPJ&#10;QrGsN9q6u4dDoY5yhWY4SdGgWLYQTScJPR4K+2x2C8cK9XrD7wv5fU0mg6u3ezyXrV2+fM3l9Zkt&#10;7vWNaCZbfPBwZnlteXNnfX17U4bYvfvGv/qVL7/99pdwFLFYTB0dHW984a1ytfZg6v7q+hoIzGQi&#10;Pblnz+Dg0I3rn0GQGoqE79y+9/H7H9+6dsdotA8OjAI8AVvBoiDLKpxMZ8Khlv6+sUi4PZsu0jQP&#10;hBkbnQQOGQlG9DpdLJEol2ssI+ZS5Uf3FzzOsNXsTcVzLc2dvT2DFottYmz8ydOnXE7rgb2j8Z1d&#10;gLIgu7W2BCrl3O7W5oVPP7l3587nX3tjYmwMdCIuXrz48ccfEgTx3HNPdXX6MBSvlKkPP/ns0rUp&#10;RsCjsXwikZiZfpArpPUkLvAsjsJWm4lmqhaTrre3DYLFdC5RLNVI3Lq7kVlbjHa0jcw82mBoyONs&#10;bw61O63u7c3Mj3/8EVWp+Vxu4OEmgwNU+plcqVihUrlcKp/1+Nyg79rT3u2y+rrbR5z2prGRAx+9&#10;P2UzWzQVago1AboAont4dITmGLfPgxGoDKHXbzwAGxEMw1y+cvXhzGywvdvhC/CyQhoMEE7sxFPd&#10;vW0GAwZBEOCvu1vbIJvMz61tre9ajfqR4X6ny2qxmlYWl9dW8mdP7Jd4aXs7ubwan13YmV3YBk8y&#10;tPjx++eX57c0Sbc0t1nMl/ZO7vvud/8oupv71a8/9Poi3/13bw8Otcw8ePDxb3+9Oj8NNFUv0uc/&#10;uo7ChoX5DZqSVAV3ur1Xrl+3O43dPW2RSOvI8MSjB9OCIG2s7a5vxObmEslk5dzFqz/65btX79xa&#10;2Vmh2FqoOXDqqacHRoYezT6s1QtNISMKQYloSeAYSFUQBfK57B2tLWeffObIkSd7ukbczvDWbp4X&#10;MEjV/fwXH1y/Oatopt14qlKv7URjoPsLcOPhgzsoLJdKOZCO9+5pDgXBDkrz3sk9A70DsR1A0zWG&#10;Yi9cuACam2aL0e2xA9HNTvfkoWNWuxswxaZIRJKla7duqwgqSorNZjIZjJgKiZLQoKtGu25yf9e3&#10;f++tM6f3Dw+3BnzWjs5ItV5yOPSg4TA8NoQbDNFsZTueW18Xa1VQKkIEhhw+HAZd/PZm30Bv+0BP&#10;d1skXCmkQ0G3RY/VSxKiYhhEBP3+l158/onjrc8+e+Cpp/aOjQw1h0OgRipmi7OP5jxu5+1bty5c&#10;vPzZ5VuA9mQLtQ/PXbG6vBoCT808AikjHo/fuXUjHo2arfaDR05SjLa4HDt38Zakoh6f9xvf+Eax&#10;WPzFL36paHAXQDwM3T85BgLn1OkxsKNVr1Y0nu1tazv//iez0wvNbc0GM+TymTlBSsQz7/zug5/8&#10;8Gf/+s8/uvLZ1QbDIDjW0dkhCEK9Qrnd3oGhkdaWdqPRnIqnx8Ymyo1GhWq89OJLr736MniGPNwh&#10;qQAAEABJREFUFaCp6ZXf/O4C3eAZmmUoxuv2sI2yCHRJlQSe+dxLL775udd8Tu9A3/DO2rYmw8lo&#10;uTncrKn8hfNLgsjUamWdjpAUvq0j3NMdUmQpFIS9PjfgcuMTwx6X49iRA7V66dbtW9Mz99fW1s0m&#10;q0lvCroDxWz27u1b6WL65FPHPz7/AcfXjx09bNSZtjd2qHIFUbhIwEqiqijxxTqdrbF1VmVFJZvP&#10;v//RQ6OenBwf7enpOXbsODL7kHn/nWkT6RkZ7tIbLF1dvQGn/fj+kT/+d1/4m7/6k2987Y3B7khH&#10;yL53oPm1V06cPrOX1MOxeLS3t9sdcEyt5v/yH//1g0/OqYrwjbdf+rM/efMPvvMVo844N7374Yc3&#10;7E43QUIGAoYVzqzDy6VCpV4TJPmd989n8o1cnsoXq0aDkRO5Ur5ks9nKxWwxG8vsrg32tTxx8uCx&#10;J/a1dzQHfC5FpkSxxNH5aiXrdPs9gRaj3Z8p1QpUIdLuB5431jdgJU0hV9CAGGq5aqNCZ+LpSiHL&#10;UCWzCQ+HPKGAq6+35djRiRPH93a2BW1m3ASyu9WsidyxI/ueff7wxGSfJrFCo5aJbQJRNUWrltl0&#10;hjNbW+/dWr9+6X5fe/vZ4/t/75uvv/bqxL07N3/1658QWP1P/+iL3/3mEarCPZxeXt9IwLL4xdef&#10;O3V8wmjWqQgkqGogGGBEKFqAoiWIlnGL3asgpg/P35xbiF+4fOfcJ58KAmeyGO1WY8TvOLZ/rMFW&#10;BLXxhS88/9LLT8VS6Wu37nl9zkNHhgiCuHhu6faVq7CGtHaNGhwtrKrzhzu2dqL/9L3v/fYn/3rj&#10;8vkL7/4CEfhXn/vCM2feGOrdNzF2yGx0UhSNayhHsSLD0gxdLpWWN1fKVCmVS/3mvd/OzoLS7Mp7&#10;v/rxR7/7+b/877/+6//5t7/4xc9S2ejD+fsq4IMkYK5GCBBEHCZ0uCKCDGx22X0Bb1Mw1NE3tMfi&#10;8F+59XBxdaOrt1/maI5nzaRek1QSM9isHgjFa9Wax+PRNA3DMRAtPM9DqqZIMiDlqiyK4AWaAld0&#10;JI7BSK1aBhRNkSRwoBiC4yi4JfEcjuGaqoHXZUVpNBqgAgApFpBsRZYJnMAxTFUVcBFFEHBomoYg&#10;CHgYhmEwKUgY4ApOEKqiKprGMDRFN2AM6ezs7O7picbj9TpttplgBK7Van09nSAUATECrAjFIJLE&#10;weuSogiSSJKYwajDAEPEYJfLybAMmAIIo6lavV5nGBYjiaPHTnCSbHPaBEXiJBHR6eKF0upuLJkv&#10;sLwIISiQRFUgWVJA+hdFGcMRBEIUWZEFEWiGF2UIwWCMYASxTNOcIMgqJGqqDMEIQSowJGuPbaKq&#10;CpgaDAUOcGLQEXarVZVlGEaAtARBgAVyqmwCV+02GAFqxFHsceJ8rDQwPQSBnyiK0Aytqip4BXyj&#10;CDA28CyVoussUxM4FsMhhqUVRZQ1GQOzyxrPyQiMwrCmKJIo8ggKtkIUBNZQFNbpCUSHKWASHCHN&#10;hIgKNbYsqCKMwCSp12MgcZtdVm+kuRPF9TTDaJqCwmBBosDTOoMpGi2mso1stcFAEA2pm6kYLTT0&#10;Bp2mwrKkSRBqdTrdHqfFrJchJppczZVjEAI0xqZTeVQjOVpmanQumbDZsFR+l3BANUh8MDcH+B8J&#10;iwZE0ENi2OuSBRHQqXKhvPhgkUllDvX2t7i8U3ce3bq/lq1CGqqz2B0QjJZLnMBAZr3HG+rEDVam&#10;0dAhashsanU7OpsjHZ1tKAE7PTauIZ//9BpYHYEbJMnQ29UVcIU1Th1s6hQq7KWr1wUclUmyd3SY&#10;aWgrc4Vqhq3kGttbqY3NJNjCnn60c/XKlWwmpaoyCMl4LFUr1xfm5oCP8ZyUz5VDTUHghPVqvpCL&#10;47AAyVzAFaRpXlLEBl8XNM7uMOsw2GLWMQwPIzpC77Q4Wi2ewcn9r584+c3jx77M0CRDS0ajrkFX&#10;aUqplZUyCC8BaQ2Gnz59RuJRjHAiOieE2S0ONwlWgqNU8f/Pw1+ASZJkZ6KoMwUzRyQzZxYzVzVV&#10;wzQPo2YEqxW93b1aLUn36i6KRhrGpmnmqi7GzKysZObIDGYOZ3hWet/3YqKzPdzNzY4d+M9/js3X&#10;kcn7v7v0wf/Kx+5ev/zLOh8rVJIEiQI/jKZKHb2HDKYQipsLRZYAxy4a8A1JlFSd3sKxIhhTrBTr&#10;Yo3W0zhFqirwEtjlCMaiRYYwbm+Gy7nszuaanqEhFFvZTZk8LXqTh9HZvf4GXpB2wrsOl3NzZ3Vj&#10;a7XOCbyoxhMZRUO3w6nLV+68886nr7/xQY3lSuX61mZC5PFkqkzp9L2DHd/67otf+drjx48PPffk&#10;WQyBfv3624vrcRU1gcl1Ns/8+u5OvKxATLEoCYKSSqWEerEpYPvBt1967MTRwa4eA2XeCWdRzbay&#10;GB/p29MYCH7pqecPDB9UhUexB0toJVdHlEdgYLPbBwYG9gwOHT94tLmhtZRnqwUlESmvLyVi4YJY&#10;R9aWt2xmZzqZ+Ozz9+cWxmYX7sSi0y6LiKkZlI8bCOH82eMur8NgYjRIisXirU3NSwuLn3z8md8X&#10;PHX6VGNTw9z85P37d4eGhoBjJ9LlRIHlEebWw+UHCxsqhOl1utt3prK5OPiCLK6zyLhBtHnMnYCg&#10;dA2Y3Y24wQiwem0r6vK20jp3PC3GotD6Rmp2ZvmLL64/efH5Y8cO2e1mvZ74q7/6qzOnL7hdDY2h&#10;zv6ugUOHDj/xzEWXz28xO6fGpqVKwYghNG7fWEs2tNL+kMPpdJE4AalcuZSJJWNGh6UmZFfXZwGn&#10;RzRsZWl9YHDfMy9+eWpp43efXipJKkwxNR64BpopQnNLE/5GZ42FdpP5xa14psg9nFxZXVospbcZ&#10;tOpw6vR6vL255eS+vlK8MjexjqLAJ43HT57yez3ZZHp27H6jx3XpnUsTNxOZ3Ww1z544cuqLz66+&#10;995HC/Ob//RPPzebHKBELOWKuKISEgiOzOTYA68r+GBsHjDjUCgYavAIMl+uQ4GQQ28kr1y9denS&#10;remH29sb6yiuSrLAC5DZHOzp39M/0O10WXs6Whu97kqh9KPXXnuwsoIxaCBgPnmoe7DTtHfEj0Ay&#10;JEkUAgGOtGdwoFyoPRhbuPzp3bG7s7CsEBgMahuv37+5mbtx+8GJsxdypYLDY6UpCFZZPaEd3tdz&#10;cE/fsUN7zhw/sTi79f7vLteKKqoxm6vxZDSPo8zG+lapWnAH7LiBwvUMaTByCry6k6KMDk6SLTYb&#10;odNVubqGKl3dLalEBHRFIEI6/tiBQ6e7n3npyM7W3euXfxF0qYf2NgCy1N7aGPKYvA6qrdNjtOvj&#10;RWhtVxwctPW16Vp8kMeoHN3XsG/YwdWXSSwDQ9zwwGDI58UF8VBnV4/f2uj2NjU007QB1LEHDu4J&#10;7657/ZY6l7Wa8Z7u5u6uLhwFZaRkNpuTieTcwvzrb/5udn5pcTl+6fNr5WoNRlGWF+xO1937D7Yj&#10;UU8w2N43QJvs2TIUS9R/+vO3p6ceLi/OUgZz395DNydnKZvv4MHDfq/baKIuPn2ht6Pray9+2W12&#10;xNejM6OLY7cmvG7X3n3dZ86ejaZz89vRHI+Ar4wx6VJVgRFwwGsyAXKsM1vMPX29A/0DLS0d+/cd&#10;FXj4//0f/xTPl2uKOr2wODU74/H5vv17X8MMZKoMyQTqb27EKXr//oMHDhw4cnh/NLqOYzLHVfWM&#10;dWetltpVPM6AjmY8Hsfi/Fx3u/vZpxw74WW3z12TlC9u3tQb6FNHhk7sDXY3OgDcYLQzleOXN3cX&#10;VxYPHx/+6refu/j8k75GN8tVu5oaQk7rC8898ad/+oOXvvwMcEtVg0uF+jtvv7e4mDIafeWipIlQ&#10;f0cbjVE4qpNkjBORdKlitFltTlNXN+N02aceTm+tb3R1dCAkGnCYOnyOTj3ttpr9mkbpjdZMJrOz&#10;E45GdzfWlqLh7dmHkzevXwtvLwX8Vr6eb2/x7xlsdzl1GAUROjqdy1+9enV9dWWgvzPod3uc1mw6&#10;PTG2XikVAl6zyayjaEyUeEHkLBajKMuR3cQ//fDDTK40svdgY2uHxereiWWWlzcsVguJo4C+JyLh&#10;8PaK2cjIQlVV2AtPnB0Y7mtqbfL6fTaXDyVN27Hsw/nF9z/57NKVS/lM1ml32K02l921trz20fvX&#10;x+5NxHbjsd1dSFEUToIkjSFRp9VkNBB6Cu1pDw10te4b6rpw6tCh/QMWAxkE5/XHDvz+H3zv6LGD&#10;gJrwvEgzlmSW3djOLqwkKIMnkixdunJncytKkvSh/Qf+6j/+RVPIeffmh+HV0bPHe7799VMGo5rO&#10;bgNzAmh77LGjB/cPSDK0sr7a0t6IEYAPQBogTDhRZTlKb1pZ597/dGX0wbKOAXxCJjB0eXnx17/8&#10;eSYdH+jvevrJxzxu2/LSwscffYqgJOBJJ48dX1/f7OtzWx32ar3m9DcGW7r3Hz5+6MixpqYmq9Xg&#10;99qtFkqvw7rbm0GTzuP06EliZXZ2e3N9fW1tY3MzthtZXV2TJRHF4M7O9vaOVp1RB8Cxf2h4aHDk&#10;8OHDJ48dffFLz7/84jMNQX+xlG1tbU6kUts7sdujY1PT8wvL6+C6VK6Gw5FkPKvIkF4HjGoI+Jsu&#10;XHgi2NBUZzkgJ4khwMQUQWoqygDSUy4XikWDwUBRDIYSGAaYnYoiSK1WU4BLYjiOoJqiCiynyjKG&#10;o4qsYOAOuKUpFE6osgIERlAEhmFJBoHEaaCbjsBgBkALcPzR/z0G3H90E0Y07REHpRnaarNZHVZQ&#10;7quqSpM4WAiMp3UGVuCrtSpoZoPZwBdIVSjnERzeje2m0xmdQQ9u7m5HOlo7gfVRYKlqFYwxWcwA&#10;ESQFiKbUuGqpWuFFoVKryZLc1trq9riBeAiCBgKBep3dDG9zHJdOpwVBgBAYo6l8qSZBaFN7q93p&#10;UBS1VuMAaVZUVYOharWKoZiqghZ4HWgGrA4DEFSgmiDK2qMPghEIBgZACIIBVsQKoqIBZg8LkgTe&#10;xzFSlhSCwCiKAKMhCJJUGYgHLh7pFUOBnKqmgawEllMUEcxfrhQhFAVqqtSqQARVUTGMhGEUPFJU&#10;oGpZVtVKpULTulKpCNpRQNEQioKGPRAbx0kSp2AN4kROEIG1K7xQM5r0osCBQgSDIRxHIUgFdgDh&#10;o9PR3oDX7XFpmsLWWRQFz9BYIlksVw0mM2jDExhqsxqddlM4/KiB7fMFBgb3YISe5VUU0xlMdoPZ&#10;pEIySsKCJpVq9WypnCvkwY6AhISO0esZTVZr5RpXZyvFqtlgFNg6DBCYwEBLZt/hAVBMOFzWKgv0&#10;kZW4miKIsKyKdVYReEhVujtbLpw7pynqxtoaoIaM2RVLl9c3I4lIWuLh5lCj3ebmeC2bKceimfBu&#10;NJfPIZra29lmMdGMHkUwEYJl4MNWky0WycUiJVkyOqzNiERn43kEpianFmOZgsHprqsqAKFYOtnW&#10;6tsE1csAABAASURBVERxkKt2/QG7JGpet1NvgECkmEwmWVHKoLdcqfO8gCAwTZCJVC6VqcSiKYbR&#10;y7Jo0BM2Gw3DogaJdqeNNNBVno3FI4LA5QplGNWXWRinfYIEFux66uK3X3jlD7t7TxSLSjlf5+o1&#10;RJUMeoatC+lsXm8wIKhqIKG5qYnJ+Y0Sjzc09Xb1Dog8iyJCbHc6vH7Loi+0tzACnwaL1mpVFlSk&#10;KG4wOVgBBTB4/sKXzdY2Wu9h9OCOkEhlYIIu1rmNSDxTquYr9aXFFbZas+r1kAITBGWzesdHp9Op&#10;LInh1Wq5qamF0VkstuBLr363uW2AZsyaClcqFeCiDYEgCsGlYmVzKxwItnS09VfK0uVLN375y/fv&#10;3plnedlis6IEWudBVSuTlF5WEZyggLfHUxGr3dDW0nR/fOwf/+Un49PzKGP8T//1v48+mL996z6o&#10;ggjSoMiE0+ndu/fQ9tYOjCAHDuyLxSIbayv+gHd2fnFsdDuXrWxt7c7MLTrsnuamdhQmQGvt/ugY&#10;2E69zpM4Ptzfq2OYzvY2HNXmpyd1FNrT2QZ0d/LoWbYqOazerfUdm9kOUMvlcjE6urEx0NbSIAkA&#10;MFdFtgRJcjKWzBSLY5OTD6enDhw+dPz40Weefdbt8gBXdLrsGxtrwB9OnDwhSvz4+DjwCJfL09TS&#10;ZrW7k+ni2qayurarKtj5C0d0BoM/5Dl8vC8Y8jocNkDmtqOxal0gacPGRiSXY1GYMegcEw8XVBnD&#10;cCibzY7en6hU+Vg8097R89TF53K50kcffjI5Mzszu/j6azdWljciu0mWgxZXdu/cn/f6WjKZ3NLC&#10;8sN7U59/fGdocK8oQLNTK1sbyXKBdTr8AJdy+UwqEd9aW1ycm/S67S2tTZ989LHfGfjPf/lf9Ubz&#10;1MwcjGAms43neZ0emplbsFpNLjfU2txotloy+byOgTqbg3wlX8qnaAomCKUxaMnnw8Vy7sWXX2EF&#10;rVIRZFnzef0jI4Mje0a8bte5M4fOnWx/RCIJenz0QbVSOrR/n8/paQ21dLe0DXZ3JaIxm90ONAks&#10;W69XMAQy0sAOtC/ke+yJx4FNv/2tL4FWKECkzo7ezQ1lZLgDR3BghVq1evzYMZCXwztbNod5eG9f&#10;30BHY7MHp1ERwjXSyJgdkqYM7+k+cmSwqdlntpiOHDp0/sw+m8U+OfHw6tXrsqwWS9z9e9sA9htD&#10;gdHR0fa2ruNHjjc1dmWyRYPJIqvK5Rtf6PT0iZPHfB6v1Wh69603X//tbyqFstvtv3791o3rN8ul&#10;KqygWxuPJnF5nYsrS49QGoLnF5a2dyLtXX2ChsIYs7S6BQJtemEeVIBPXXzM5rCmc1kEx5bWV3mp&#10;Ojt7H1GLT5zde+JIfyWXsJks0Z3ExupmKpWYX5o7cfpwT7fTboMoAgn4vY1BH8sJ9ydGd+NbolIQ&#10;tfLS0kKlVMZVuSlgP3aoq6vNpTcQdY69dPnqBx9N3LxzC8bU26M3Q63+zq7Gcj7ZEPROTk5c/vxz&#10;n8+3tbU1NbOIYKTN7g01OgJNoWK5DiMUy/MURbe2Njvs5l/99mevvfmr5o72Y6eONLU1v/zKS2dO&#10;n+vu7h0ZHo7GY75Q88ZWOJVMNTU3bO2s/+f/8tf/53//d5vJuDg798//9M8CK2YypQ8/fI9k6DLL&#10;zy2tV3ixLqsVUc5ynIqQvCRn8zkUQU6dOhfyNSqq6nS7rl66WiuxoijX6rXFhcWHD6dB8W+zO1mW&#10;NZuN586fefXVEx1dbaMPxt//6LPVza1MLg2WzuSSLq+VZnCzxXzxyRdTiZJOZ3zqqacQBHN7A+0t&#10;rSiGeANeh9ft9noPHDgksLUH9++0hLwtwYAoqJ99Prq4vG00O8tsPdgQevqZJ0ql7NziPEGRCI7E&#10;4pH5uXkAxQcOHdh3cN8f/9EfAw309vb09gdhhPL7GvYOtBlJ3Gp2SRqdKnHxfLnIshaHbWjP8Pnz&#10;542MrSHUubCwNjO9gETDqVyqNjWxc+PqwtVLM/FI/fMbYz9/68bvPryxsZXjysL0w7l3P5q/Mbq8&#10;sbOtozETAZ0+2NvZrH/2yT1/9e9e/aPvv+p02q/fXP3pj9+4cfWOpoh7h7q+/50XWxvRSjre4PeV&#10;SlWOF3EMpymaIQkdTR7Yt/+5Z44MDvWjOPn6W59thAt7D5zSGZ0whKMIns+XWJY36U06EvvS0xeO&#10;HN6rMxraegd9zS3e5hZeQ8fnlwFAe4PNFx5/YnhoXyDUUK7UQNT++rXfLi+vEgQUCaeTsTSOMFvr&#10;kVJOqJV4BfhmLiPW60K9vLu5FtlcqhUTcj0TcBqOHRx22cw2mzVbzsSyKeANmXw9nWMZo7siwTOr&#10;2w9Xt1CLV8BcH30x89qb1x9OLslC9YWLJ7/5ykW2tHPj0i/bm6FvfnOP0QTOKhO3790aH79+4GDn&#10;n//5V/xBc12s7D/QsWcgdPxAkx5HVVUu1EomB0zRUHRXjG3lcrGCnqIRRAGkZH1zuzEQCri962tb&#10;9+9OGPQ2riZuLpZNjPGzj6+cv/BkOBrrGR4+/tTTAyN7GAafnhmPxsL79gwRhBiJrRcr+Ug8cm/0&#10;xuXP3h+//blUz8Qjq5lsLJ5M4AzVO9DX3tEOSA9gISuLC7Nzs/kyl8zXC6xWEeGG5m6Xy8eV64AG&#10;0oD2VSu9Hd3Hj5987MLjHT39Fnswma8tbm8tbq1lS5V0tlQulhFFI2EVxDmkIcVylWT0OEWVCnm2&#10;VscxQhLFYqlULhdkWXM63JKkYSiBoBDoPNAMLSuywAqQquGAgIoiz4myICOgm6tKqiyjECzJAvhS&#10;JAlBEGD/gObCgLyIIsdykiQBykvTDLijKgoCPAbDEATFcNxoNHrcbhzHjCa9yWSwW2wBr9dkslAU&#10;o0GYrKFmq62trZOtcpubm4l4lBc5gsKXV5cAtDGM3mpx57I1iUeymbLV7t7djRZKJZwiYRQR5UeL&#10;qhpM6wwEgYuiyHJcJpMB9FdVFZatg5v1Sp3ECROjMzJ6i9kKRMAwAiOoSq0OoZgCwTRNV6t1wIkx&#10;nLTb7RooKyVgdrAJldGZJQ2WEQyUmTCCwxCKQDCiQRrYoAbJsiopMsYQCIUpMAJYCycoQO2SLNTq&#10;FU7mIQxFcRwkdUAdYFVVZQVFYQ5wH5GHVSBqnReqsiZXamVe4liuBoZgOKZpKgRBMAwDoyiaKoiq&#10;htJsTTQa7BjBCCLESSo4BiBwCtiOApaS5Hq9ms4lQSuc0VEGHWNiGANNgccYpBEYomcYQD0ZnJRY&#10;vlou1mq1QrGwvbNdZkHJRBbLlZXVdU3TzEY9DMmJZJSisVw+sbqxsLuzkUsVCI2pFYSVha1IOCYp&#10;ksVpJA1AfzhFGxCCqYkKoI8kaVU1RgK+o6IwDBv0ZDq129LgHR7oLVZrNUEGPBvWZHC/zla8IU8q&#10;myFwJpcoqpxkNeoNNG6yWebWtua2owqlK4l8rlTw+/17hw7qSVOtwEd3MtvbkXK5uroS3thIqhrB&#10;idD41ExV4Mx2hiKFkQNdza0ukta8Hp+Ocm9tVLfD5YcPN7KxysZKJF3gSwrct/94gVXaerosbsux&#10;swcC7fqnXug683joyPHmxx7vxXARgiEUg0INDQIveb0Bp8uJE4TX5RZBYCiIpKFcHWYIs8vtovWE&#10;KHIWu15GWZgCdBim9YyeJGxmpwDpK4oZ1bfXJOerX/n/tDQdYHl8eW0nlsohOGbQo4XUzu7mio4k&#10;HHYrhKrZcgRBSlYjNDF6tyriZUHn8ARnpyZ2t5f1VF1Hxg7tN3d3MYGg/uvf/t65x1/CcCOC6iGV&#10;qVc0GDPVOYLWhV556d943INLiwkJplzBIA9jsXyVx8n59R0EMQKZuULVCE7lKcLl8VSqXDDYoKOw&#10;WrWYzeZ3YzlGF7rw2NdJ0q3KRL3OixIPKSJDoLCoiBWhXlPqPJKIVbe3M+sbUQ0iHU5TU4v3/PkL&#10;Z86eePq5C/lipcYXVUQGxxSJRHppeb2Qr1tM9nujE3//o98tbORPn388vBPnBC2TyZey2YDLZaaN&#10;qUhifWV99P4oRenDO4krt+5bnZ6xiYlKpdLe3WO2w7fvXPf5PJFE8ovrt2EYr5RZVYEUWWlqbxve&#10;O7R/37CRweO72yYjFdlcoUkhsjPZ2eH0+6xBn/fkyeN1tppKJcvFfKVSAggFoBywQ4FXgBjFIru5&#10;mUylpSpLvvXe505/yBkIPJydBGlibW153569bLW+tDAPQWp4e3vy4ZSqIJoGl4q8wNYruVS9kLPQ&#10;ujOHupobe03W0NJSeHFtjVe57t4OAFZmg2d0fNrhdM9MTcZ3IplYJZOoj9/e2loJGxjz8FDfM8/s&#10;1bQSL6mdXcPhyM6lK1cJ2tHatTccTa9tbHAcx+ihscnlyZnVUgEONe55MLPlbekzWILZbF2oc80+&#10;XzbKj95a292ompmGREy2mRs9jsDegZHdlc1KNg8SvSgWB/o7a5XS+6/97sH1u26D0UBiAs8Cnej0&#10;FI5COlKXz+QdJojG+VIx63LqjQxUr8YMFAXskk9GICnf2krbXGK0mJpYeojrCF+wcWlupZAtt7S1&#10;g7Qyu7A8v7x06MSBg0f2TM/NSpJgMmDAXV566qLPZE2vrRsRREfjnoZArFjFDcZkNr60PKWjoIcP&#10;RjEcrwnqwmI4upt/7OwThXyeEyVfgOjv21cp87s7CUank5Wqx2vy+W27kdV8Me4OWlwNJoOTRlDq&#10;wYOVxbX4tTtT73/66dzq4v2JB6AO3wrHwjvJakUYfzDV2tnWOdhz4akLf/4fvvHXf/2fQ80BGMVu&#10;3by3sbRhIo0qq9y5uRlJ5SFKv+fQEUmBP3r/Kk2YO9u621paTEaGJuG2Vn9To++Zi092dLan00lV&#10;ltlqDdGQVDzbHGz9/je+nYvHU9mcAhGM2cOrlNHqqnDc6tpqKp1qam/PlGo6g3tpIVwtytGNSDq8&#10;LZbzYqUCKk+zzlkra8k0//rbN++PL8mydGxfx4n9rVajbmp2I1VAP/wiuZVSNtMVa6Bham6xXucO&#10;7hk5fnBPf6/f7K5Wtc0Hc9Obsa1Aa8hog9bW0hiJrcf4ibm5ciWPofLU5D2KhOv1ssVqeuypcz09&#10;bakUy/KqCKNb0dR2NF+tiSiE+n3OgMfGkIrLifBC4te/+dGRE4e6+gclBNuKJlO5fDDkPXpk3/ry&#10;QsDnjCR2/sff/XfQr/naN59/4fknQOWw/+AenZmREQEloNEHWzBCV3loenE5EArJsMQhMgeryZyg&#10;QUR3dzdJkm+/8e7//Tf/fSu8DRJ0PJ6+fPkKwJDWRv/ZowcRSfjiyg0UpwEpzUS2XXryyN4+Ates&#10;DmskUQ0nEnm2kMrHCQa7fe9uOBKOxiOx1M5TzzxuMOn/4Z/+EWALRpoqHL7/4AW91SUpSi6dObhn&#10;3/PPPP/8sy/pSNPc9BoAwMG+Pp6TNQix2N0Epfvpj3+WTWQejk+C7valW9fn1ldee+ud/89f/OW/&#10;/3d/+aOXY0m0AAAQAElEQVQf/iibynlc7sceu/C973+fF1VI1XraggpXKde1AkvEyvxmOp0pSSBI&#10;s/kc6JauLSfWFxNuR8vGWhxp6xzes++kzdlgtzfazCEEMba29Zw4fcjlbpiZXmJZ4dSpU8dOdFps&#10;OqAXWRERCPI47H3dzSZGy0QXNSHd3mz+6//8yn/6j39oNhKffvzu+saS3aH7sz/5g6cvPqGjcU2D&#10;IAzmRMFkMkEQxPP85ub21tbW+x9+/KMf/1yU0Mmp5Y8+uoKgJIJRdU4slMqgP7S+vrm4tHb37n0Q&#10;CThhSGYKdU56MDHz5u/e+fTzqZm51Oef3ZufmbXZbLKsOdzeO3fvlyq1YEMTWELHEDWWVzR04uH8&#10;hx9dvnd/OrydFDhYEnEC1+soUPAYUAhWFKVWK4lSrb+vs7un/cmLj3V0dzx6EUEi8RgQWJJVTyAY&#10;am5u6ejbTdSKdSKSrHzw6e1fv/b+7m7G5fQdO3qwu9PBcWvd3aaRvaHWVr+OJhVJ+PiD92WRfe7p&#10;xwlIcjtMFgNjNRtRDIMRDCXJCvdI4K7OjvmFdU3FKYry+71f/sorf/zHf9TY1gIo9euvvZ1K5UVe&#10;aGoM/sW//6YsyyeOHi0VCrROP3DqTHxt5e6NL8bv3W5pbHjy8Qsel2PP8GCpXEpnCqoGD/X3gWaP&#10;Bilb2xt2lxPovCHUAIjv7du3//Effvjpp5c//vjz2dnFrY0owJc3f/fuT3/5u1/+6pO/+/sffXbp&#10;ajabTWeLuWKd1NnShdp2JLW8vq1AhMvXfOjIeW+wWVDQtc3I9Vvj98ZmwpEUSDM4RjF6k8cXglC0&#10;VMipmkYQoLMOFYsVGWQ/BFEhyO7yKLKCIeCDSpJEASNgONiUKIoKeKA9+oiiBJgouEIxRFVlrlZX&#10;RAlD4UqxJHK8IssAgsFT4IEEQYC/qqpIsgwuaJoBNLRSqYCnGIrJipzN52mdDmgV3KFpPc+JmWye&#10;Y/mO9k5Fg0mS7urqAuOddofNYp6eftjV3UEzTCyWMBoNpWIFQXAUJYqFkgppDocDsGcEAbKjQLcG&#10;HS0BmUVZkqVEPH7k8BEwFVgom82iEPKIi6uw2WwzAbxBsHKpCjxNT+thDUFghCBwQRBwHNVUDUWQ&#10;OstWy2AtCLBPHMdYkOc1GGgAQmBRFCEIAV8EwVQFkhXQaldgENNAZbIEoQjg7GAsJ3GKonS0d+EY&#10;qdMZNA2WJQV04HCShmEUQD8wul5PIzCEwhpYFMFQWseAswiD0UwxtA4cuVZrsiSDVUiCJnEKUmEM&#10;xkBiA8lSUjQUJ8E8KDj6UDUFZEuehSFFEOs0QxIEJnKsUKuSqAbMxdWrkiAwJGM1WXQkhSM4YPBA&#10;LRokFcuZfDmjwBJKYXqL1eZ0JZLZXKFSr7G721FIQ0Ap5Qv5EqkEQRD5bJFC6NaGZqPRiFFYtVaE&#10;NQnVVJmviwqo7WQgjyxAGETpdBa2zsmCaDMaWkIhQeRAMtMwrFqvwSooIVBgEQSBBYEzmPQ6xgRE&#10;CnpcFoaWZWVheeXa3TUZo/wt3XqTm6SNtRo/NQl6Iutrq7Fkol7ISfWqWC1VRRYym2y5fC3Q0LK2&#10;tVmr1ZpbQjarLhB0Bf3OSqlcynEiT1QKgsPui+4kJElJF3INTU3L6yvgPIHC1H3D3fHY6tnzB0+c&#10;Hn78qcOCkMFJQWeE7Q58dzcai0UwEi+Vq/GdHbALnzuIwLTJYtcbLIoCqYpaKdcIlAb8D6QlVcOB&#10;rXR6h8sRUgUFUbHWrv0Xn//BybMvf/XrfzI1E17eSMZSlZXNxN3xqSonAn/AUayYz25vrAMngTUk&#10;6Hc5XdZ6vXL42OFgc4vBzMR2l7hqxG3DhWpUR5RhNWcxUNUql6+otN7X0toPaZQgqBSpJwkDjho0&#10;jUmnhYOHHnvp1T80W0Ok3pYtlJxuN4oSPZ09wGMp4EgaVkxmRF5SVWRjK+EPdcGYCfRBgg29h44+&#10;fvT40+k0x/NojZUFQQIgXC6XjUYzUCCK6Iv5elOw/fIX16OR9GD3wPFDx/S0ob2lrVwufPbZp62N&#10;wW9+4wkKBwzA4PM6gB/mi7LJYo1GkxBEaRjkDTpbu7rXNrZSuXIilUkkUsnEo/8qlM5gURGstb3L&#10;Znc2NHY8+6WXfaGWoZF9P/rRTwAO/MM//uNzzzw7NjaGE8Tmdvj1N94eHR2/fPmLPfv37dk/QpL4&#10;7OSDh2P3GgPe6YnRtdXpZHJNR8teF1PMRycf3pVF1mzQA+rM6OiWNv/m1mow2Dg1s7QbTcbi2aXl&#10;3ba2kVBD99ZWYn1zZ3Zupaml48ixU42NwStXPr967Yu1zXVfwPvyl189fupMQ1NLU1NocLC/tc0X&#10;T0T3DPV1tYQGu1uGBrraOrrMFkeosclmdVQr9Zs37ueS3EfvXQFFdaghVCtXRE46vP/40489d+70&#10;4YaGZoOOsVkNeh0JMAcga//gPoA2HrdvZzeTTFYBBh45dOj5558LBO2KBO3fu3//yMHwWiSVKd28&#10;93A3XU0VuKaWxsefOK+njQKrDvb0baysrS/vrK1EAeb73P7elh6IVRFBbfb4s7HEYGePw2gkYY3Q&#10;lL6uThzBMql0e1PjsYODTrtHlWBQoJ04sheFIQiSDx4ebm9vm5tbLpcKMs9Vimm2nnJ59e29dqff&#10;pjPSBiNutVOSUq5xxZauZpiEASHee2D4088+rNdLN2/f0JnIL65eeu3130xPjI3fuWrXE+ViqV7n&#10;GaNZRqDTF065PNbdyFYuk1pd39gOx/K56tZm9NLnt2LRzO7OzpkzZ0BQP5xcMRncV66uslwdRSSg&#10;MZ/Hu7Wx/X//9c9v3rnncPltdofFboVQSFUhRa7ShGoxk73dnRNju/FISkcbd7e57a0NRWEFhdcQ&#10;7a33fre0vPr8i192uwOyoG2vRxDIBN5lOYiiTesbkTt3Hxj1lpmp+VCoSRRFk1knKTVBKh85vGdx&#10;aW5hfkrPEGsrC9lMIuD2iLwE8O2jD98rZHMzMzO//PXrDycX6jxU51UgfGNrx8b21vUb1zJZ6dbN&#10;KYZyxKNVr6fzySdBu3Dg5t2VB1M7S+tJWTPqDY0Gk4cTodt3xy0mQ29Xi0FPAKkwxoYzaLkOtXWN&#10;xJLFTKHi8wdzxUK5Wt0ObxbLKYSUDGaoUi3MzO0ePLz31a+dvvjMmQtPtN2+d283sbTnYKfVjpst&#10;5OFjR9968+1ENPbll55/8dlTIL9VALOGyXK5PjGxvLG+CgC4kC1CEPLcc09///tfb2pyvfnWLySZ&#10;BZ6ZyRYyoHFSKO8Z2gO+/+u//2+D1ewL+jKZJNh8/1B/pVJKZtJ9g33PvPC0zoR6bMjY7ftsrd7e&#10;0cYY0cZ2v4ZDOoOhraMJRchqtS5JMkVRC4uLIC7K5cqrr3wllUrfunXjwME9Tz35+CuvvnLo0OH7&#10;Y2Nrq8sjQwM6Bo/shB12F4oQKA5pGrGwtKYh+MrqNjjsWl1fc3ucu7vbOgMJRHrsSVD1FTo7utfW&#10;dz/89OrcwmKdE/Qm8+LK6qXPrz+cmE2nS5l8jefExYXVGqtubEXv3l+4fPmqKkFGnaWvu295ebmr&#10;p7ujt3d4eG9TY4tRbzp69GgiEf3ZL3/xw5/85LPLn1eKBZOO9DmM5WJhZye7myztJtMjBw729jXu&#10;39+9b9+IICuKgukNtsXFlXQ2j7z2wdW/++lvlte2cJLWmaygypB4Zf/wvq9/9SvPP/+coMgwBjU3&#10;+F5+7onTx4/KggwcEcFNOsZSymYgoewzKyMdZDV9N7x5ubGJ8Aas0/OzN+7eXllfzuczRpPebCLN&#10;wFkwjOXYYqnEsoLBYNgzss/ucG2F2XyuhiM0TepWVjZUBI/nCt5QqLm9lTJa6jJkcoYKVeXarftX&#10;vrj1v//nP3z+6adsvdQYIrwOYt9Qz1Pnz4i1ssVmB/UiqInThRwMwzRNgRKqztdJPdPW1Z0plH/3&#10;7p3/8/e//unPP5qbjaeSIs1Y/cE2q6sBxvQ4w1TZiihxlXI2HtsxmpiWtma329XX17FvX29XVzOq&#10;yV0tTYUkKIaLi0u7Nm8LZvC8cyn93T/95aeXpyx2b6DJuPdQU64QiUe3GEzc09/tcweTycLD8SmA&#10;aE+cPEZKEgQhd+7NFsp1QYUrrAgqK4OBbu9utXldrCpl8zmfzwO+eqP+ymcff/zJ509efE6RtdjO&#10;xuz0qN6u/+zaJaOOqJdLhw+duP/5pWI2owlcrZCX2foH77wzPjp24+aYIODD+06Y7X6D2cAYaF7C&#10;OIW6Mz7zxY3bv/r1r7744ovNjR0YIisVeW0t/vnl8c8vLaZS6Wwyq9czFANTFOMLhDxNzSyMRfLC&#10;aqI8ubyTLLO4wbkdydwdnZ6aXjGZvB0de1vaRwJN3dmq+tq7l3/xmw+u3n7IGJ2owQwhaL1WU0SB&#10;Z1nAtWRNQggSo3RGM4B0M4qhiirTGImqkMDxsAYBooYigL5LmqaVa1UIQWVNQTDQBtYgVUMg1WTQ&#10;ZdM5SZIe2ZQkMRixGE3gEfgSGGjlIAxFSAIHWCmgUBiMoBDK1bjlpQ1IwzQVlRRYEFXg38VKNZvN&#10;A96PoKjfG9BUOJcr1Cv1UqHc1NBk0BklQSYJ0mI21es1o4muVEs6HQVO01wud76QRyAILAdDuI4C&#10;RSiGiDzYIU3gBj2dy6bzuUwxn1NlSZKl9fU1nV5XYzkVRsBfGIJwTFPYmliu14pVrl4jSARDUZLC&#10;wbUs8DSGUSgO5K7W6yokYwgE9KYIPKCnigqJilZmWQUBRB0hUcRM6Ywkg2mwDNwHVkWVR3GUJGhQ&#10;A5MYw9VESEE0GBcgSEIQRm9GgOoNJhjFERgWBMDnZTCtKKsymBFCJEkBVJ7CcXAThVCQZjQFAqYB&#10;G8FQDCVxFcAYTdU4VnkEFpCeNsCIIslsJpWoVUqQJANw0SS+Us5X2TJO4SZGjyoaW6jWSzXskSH4&#10;ZCwKoVKVB2CWq3LVRDZd5VkFI9u7Rmy2IE1aDIw5k64kU8VcoeAJ+Sxup6Qpssh7HFYUVQShLtZZ&#10;lRVMBCTUsiIgk5WEwJUJBHbbXPUKazXbzHpDPZcPOdzZPFAwz0kyRgJbQQikIgiOYaSKqBa7JZMr&#10;pJK5A0N7Gnwh4BgwQp997JCmUQ+n1ufnd2LhXCFThxEdy8senx3HIaDy2alVWEOsZpxAdIlIxmR1&#10;yMBt0gW+KmZTSWBOm8mIQ5qJMRpJGpc1qV6v8yxJkx6PoaPd5bPhA51+v5Vq9pieOneMIVAgTLVS&#10;6+xpCTU6cErFKNVmJUkKz1Wr4EXgJEaEKGRLqWQeRRgYhlOF6E5sG1EJvk7AkNVu6/a7hvYPXhzp&#10;f/JbX/m3BKozGR2FIqxqtn17TiwvbXKSeuzUhc6B/XqrX2/3Zss8J2DpLAisqo6mZyYXc8lKKpJT&#10;FaQuoZNLy4ViNJcFN+9Z6EwpPauDKyPdrXpSXy7Ad26tX7kyG0mwikJjKAOpqihwBIRpslYv8zhp&#10;qLOwN9hz5sJXQxooBQAAEABJREFUEhkWkA9Yrba5XT6LGZUFMMhI02KdNesMQl0yGny5EspqjrMX&#10;f+/Eua8aTU35klRhZUmGUXBChGKaosoKyvLooeNPlaqa1+0FMWU2WjAEwVWolsnv6R3o6ujY3Fjz&#10;u51//z/+uasx8KUnT3oshM9tIkjk6MlBGMFvXL8PIomtQQMDPUuLK3WOt9gsrKAkMnnQd1jcCkcL&#10;+Z6hfcMHjh44chzgTENjmwKUMDFvs7j2Dg5vr60ND+/5zne+57RZ7VZLyB9ob+tkGMPD8Qe/e/MN&#10;nqsW8+nzZ093tDenU7soIXjcxp6OplImWsrvRGNLqyvTisQ/dfGJzq7W3dhKe3fD1Wt3bt4c7x8e&#10;+d07NzyeTpJyc4Jy6MiRw3sOqpw09WBBT5v2DA+YTZSk8s2dzR9+9sl//pu/CTQ2nr5wzmI36UzE&#10;TjRusZoFtrY49yCRXptauP35lQ9VBMAUgiM4ONu5dy3+8bu3Usmaw+bcWl/TG60ry5tOi21hbi4Q&#10;CjIMGd5e2lhbXl9PKJAeowx//3d/N3r77nDfwPTU4ne/+4PB7v5yLhuNhY0M5jJCGFu79uF7oFN7&#10;dN+ecqE2sxADle3Ve5dsPoYgMLZc0Bt4pxNdX17xAtdK5+/dHr300bWQvdml89OSLr+T1uMkz5Ux&#10;QvXYbZAo55IZq95cTRerqVJfe9/6yvpwv9vjtgQDVg1BP78ytbad9Qa9OuOj+d2g8MMIlhdhWIvE&#10;t1x+Q0uno7lLP7jXhVFVlGCH97e99OUnf/Paz9OZ1Ne/8RWcRpPFjN3v3MnEzW5LR3cQ8OmQP3D9&#10;yk0cwTY21ibnHp46fwL04Jwe99LK5k4kiuOoxWD/+MMbczPbj50/u7O7OTY+DaHmX/z6vYZGm9fr&#10;rlZK0w/m1LrmoJ1dDb6H9/Nj95ZIkuzpawoGdP/pr74ecFH7B9uODPduzM8gAtTZ1HTn+u1De1v+&#10;7e9/12Yk84XYVmQjV62vbsfHH8xAGgFK1kuXpy9feTgyfNBlCxgp6/jYXKnA0hgu16vxyC4MQxoi&#10;Bxt9bpfx6tWPaRIlCESReYtFd+HMSQKH9w0OT048rFUrHr9HqAugMFtfC4/eA165hFPWBzOLgNs0&#10;BL0eC9Tf3dzc1D0zn3rv0/k/+4+/+KP/65e//GDz07vZ5e3q+PT2b966GY4IkGZYWd1J5KoVln/s&#10;8RNmC7q+vbsVVmIRqJjlU7Fic1P76va6hEBlVrv0xUYmVds3OGJgIIMepyno7v2JK9evLSzdsVq5&#10;559vKrPLN+6/LSP5prbgzOwiQZpzsQIqiMf2tZ063N/W0AYrFIXCNjP87MWnpiZmr9+cisWKUw+X&#10;Htx/0Bxyff3Vp+0WDGzcaDTUWPHu6OTc/NrBkSPHDp98/c03mjtbn3jy/CuvvKRCmN5s05uM/mDg&#10;yNFD//3/+dv+zs5mn+fh6O3w5rwvaBgcaR7sbfY5XbVKVRQlri69995HBouhVCy99ps3M+lCIBBw&#10;uO3JTG5te/3B1MP7o6P5Qr5QLOSrxVytGAg2pNKlSknu6znU3Ni1sRH77KNVCncnYlVQo9os9jd+&#10;+xuv24WjCPCEQ/v3ue02AkUunD0nCEKlUoFRbCeWXA8nT5x98uCR88fPPv693/89EOZnz587fOTQ&#10;2XPn+npCc9OpuzfHS/laX2e3HiPH746tLa4KXC3g8y4vg8K1rIF05vdkqpW3P7o7NzcOiTVI5O1W&#10;a7UmRaLpxubWo0cOHNzX53Mak6lEtV6dnJuaW5zTmfXlWhkxGe2gsRSNbM0vPFheX9yNRe+PPfjJ&#10;T3/5Lz/62ZWrt0WF5GUax+hYNFrM5xuCwWg88/lnVy9fvlKvczqGmX4wLlQL+wa7Whp8DyceyCrk&#10;cnmdTieIHFlldzbXVElWRM2gNymyhiIY4C7xePLSF9cbGtpeeP6cjtHPza7NzC043W4NwsLbsdn5&#10;+fGHkx7Q5uroq3La9VvjkWjOYfc9cf7JQwcOf/mll77/7W98++tfOXviqFCrWS0W0E9dWFx+4umL&#10;L7z0osXmcLo9BpOtq7ufpow2m/Pi009deOyAyWKeX9j60U9/+cvfvHX99sTU7HIkmllc3ShX6wxj&#10;gCAIQyCJq5EIRDMUSiCcVDeaqO9/59Xvfv1LRkprb/FefOLsC196xuV2HT568tVXH4MR6Me/uvSL&#10;N34FUShGkSSlP3PyXGuTX+Tyg73tIwM9o/d2rl29OX73DuibNIe8Xq/BZjOz9XqxWMBRaGl5S9W4&#10;XLkgwhqEIIlobGL83kfv/y6eTPcODeWrdXcotGf/yLFjR3wNgWBLg8HEpNNJQZK7u/oVidvaWFQk&#10;PhHbgRQJw+CtrXBra3s6mf/440/XNrbe/N0Hl67ceffdzydGJ2vlGiCgHpeLIIidneitm6PbO1Gv&#10;P3DwcN+hg8e/9vWvf+tb3/rB9//g6WdfaOvoDjW0Hj52ZmD4gNMVqAny/bGHl7+4CfpGkd3Ep5/d&#10;eePtj+/cn9reyaK42eoKnHriCcJkFVUUxihIg/hKlWc5AtA+sCMIwnHcFwy1d/bQRjOKEyRFAYKu&#10;qipJ0uACMA5EQxRVUVUFwzGaosE1oNSypIiiSNMUsEiuWOZFQVUgMJ5hdAgCs2xdAdjG85Ik0TSN&#10;YxgYjIAHMEwQj+bneFHiBUmQBUHiOTFfLAMCDcaAkXqdsVqtC4IALNje1tbW3p7JZO7eug3Gl8vl&#10;mdkZIIbepAcwUatVgsFQQ0MDGM/zPLjQ6RgcJwHHxVHMbDIY9Hrg3hQFGttwMpkAUU1RFFtncZKW&#10;IViv04MVJZE36iin1YSjiCgIgBPTBE5gGAJrMAxDgEBBqqYoBIFTFE0QqKZpYCQOQ4gGCZJYlwQZ&#10;gSAMlB8y0BFYl8ZwTVZkWSMphuc5BIZNZhOwqQIUpzxqMyDIowlYXoAB7dVUURQrtaqiStVq1Wg0&#10;C6IMIzjYDqQoQGBAlxiKUjUNUH+gdsDyQG6QRRFYD6fIGsuqMARe1FRNkR61RRVJgEABLyvAxPVS&#10;JRmNQZIsK2K5XKxxVQSFGRJsg8QQCIgkS8CpFX/ATVIo2E06H5eUOkVhwJqCqJZqfJWXbDYHAuE6&#10;xo6ohEFvYRh6fX3FZDVhmIaRCMjNsgImgQgETkY22FoaxyUUU3BUEzkWVA4kAu9srxeyGRActRqL&#10;ECQvQ+vb0WyuZLc5gWQYjJgNZkUE5Z85l8499fhFSdJu3bxTY7lAY1MuX5qaX1tejZrMdp6TFhei&#10;AHZwAvgYMAiOIJSswBAEgam4OgfMUCpWgJaMZruqaiIvaTxPwRqqCnoSCdhtfa2tNIweO3asb2TI&#10;7HBGY4lAIAAanPU6Gw7vTjycuXN79N6dBzu7qUg8UePqeoPOYDDIqpZMZ6qlciqRVcVH5evW5m6x&#10;wCYTKZfT19rS2dk1eOr0Mw0NA+fOvnDo0PkDB8/v338KVsi11V273ZfO10SF2U2UPvz0i7ogN7V1&#10;V1mhXBGBBoCAjN6cSOUAslTq9Z2dXQwhBV6xWZ2ZXGllYwOncJISKazW2x44d/LggT1DXl/g2q3J&#10;UhnfjUutHYeb2/bglFVSMRjFgTsBm4qiiKIEkFkQFUC7wS+9MXDw0OMYagj4G93eIFi3VuNQlCIo&#10;o8PVxOh9iYyUK8H9Q2d+7w//c1//qXIJIim7IEIIBDRMCEBKTZVAeY0gsoqQjK21rddltT5++uTZ&#10;E8edVisOQ88+9WSDPxDe2MRU6PC+A4f29/3217/u6mxyOPSKzA0P9GIY/N77lxGIFGtST6drcKD7&#10;3u17hXwJQ9T2Vm9Xe4AXSoVqUdS0b37nG+lk7H/8r/+bl2vAhql0vFor9/R1MDS0sjzxycdv4pg4&#10;ev/WuTOnRElqaes4fe6syWTq6mi22/ShgIehcVnko9FdksZYocqytXg6wRjw7d110BGcnJ5/+3ef&#10;5LKloaFBisYbWxrNNtODiQfHjg6dPf20yeQWRdms17c3Nh/df6Scr372yRVRUF94+eX2zs5EJLG+&#10;uhryB2emF/75hz+hCB0Gk/v3D0fj2bWNDdD2PnHqgM3OZPLCp5cuXb1+S5KgwcHhp5462N8/RJIk&#10;jkOTMxM6g45i6NfeeD2fz+YLOUkWDTpdyB9qaWzFYaqlqfn48eNnz5xLpwGjLvy3//t/4qSus7Nv&#10;cHDw3Lkzzz7zlMNhW15erFVK9+/e++Ddj65emeIFaGlNAJR3fmmWk8uR2HJPT2OlBP36N79qbGhk&#10;GBND650Or9vuC3mDA53dmKoeP3wAU6RqLq+wLI4CSKdiO2ESxwBsNjQ0i4I8MzMHgBRSFL4GzU4l&#10;S6WKKGiFsrCyHgE9TjCsUs5vbe1MTo3vxjeqbNTfaAg1mt9552cin7106V2C1PbsH3rvgw9Bn6tc&#10;reA0Xq4JosQW8rFsbtvt1FmMxPL8rNflfumV53/4o382m80g10AQ1NjY2NrcODzY/xd/9pcD/SNm&#10;i8FiZc49fqazu8Pp9lIkY9TrOxpDDV7bxOjixL0ICSEj3c1N/qZSoXjr9lgktk3r0P6+1uYGRy4b&#10;gVUp6IG6gIl1JhxhZh4u1Mp8Ol1Y39yORDPgpGhuZoMkzSdOnmjrCC0vp959Z/ThxEIskd7c3gIQ&#10;aTLQbpetkMvtGR5ubmiyGg1HDx4I+X12h/no0cPDI/02i2FyatRuNYb87uNHDs3Mz7V3dTocLk0D&#10;6U/Y2N4J70YUGMmVyldv3R4eGXzxpWc7Otp5ji+VoVJV5FSG1fT5GkQwZklRt3aym9FcLF3JFjkN&#10;0eWL/PTs+tLajsHiXlkvkAzc3OhbX4ptbWQmJ5Zpvc7hcqYyOYqEkvFSpSCEfC62zAOXyxchl8fp&#10;9nkzuWgkvo3rhPXdNU6pXr8L6ESE5/M7kfXX3viFz2NLJbchWdgLSE9ny5/+2z8UBOnq9YcwjERj&#10;+amZlZ1Icn114yc/+kk6HtMUmWT06XwBQJ2KoFdvXDl37ty//eM/n5yYkQUZdNYgDcMIPSgMwLBE&#10;PHHz5nXg8IcPHfra117x+mwdoN2uVBCltra4Fo1kk/GoJiOFrGAxgx4XGdmN2awOSRUBC/U1+AKN&#10;Le3dfQ1NbT1d/Y8//uziavgXv3x9aycyMrwnlcrDCKHT6Vqb21oanZsrkcMHjhbyIMelbWbn3Mzs&#10;3PTc5ubOlSs3MqlUNLyTzxf37T2QThVqNfb3/82fHT5ySsdY7t5/8ONf/vLhzOzY1MSlK5cWV+aW&#10;lxZCXv/5M/0BbzAVT08/mNJTNDiMWl1aXJxb8HpdQ0MDV8GBSS67ur4BIZheDzX6zXw9pYDMCsE1&#10;SVFQxt/QnC+WGhuah0aGX3jhBWDoYNBfqhbcftvQ/n7EQeGdAdfZYyPnT+9xOHCUEkHDpi7L4WT2&#10;k2uLH34+9c77ox98eE+SyNbGVtDdTCUiswszt+/e3UlmwKGq3tbK8QZeMJG6QLBxkKIsfqAqn69Y&#10;SHlsTHtzUKgrqUSpUohCbyEAABAASURBVKwZdHoUA0aEAetCNOTK59c217aNel1nb+jYmUP9IwOF&#10;TGl3O5rLFUAWRBB0cWElEkn7vM1Gg13itFKBz0Tzd6/eWJwct+khWK4yBhql6LllYLvtRDoha3K2&#10;VJqcCY9OLM3PgbxewiFNx2gHD3Z989sv/Mmff/2xp06DgL//YHp6ZvXqjeubm5tba2G2ysMgF1fr&#10;LrPZ47AyBC7Jst5sqdTKmfjaUK/v+S8dOX9uCISPxKWKiWguGqYR9rvfOXf4rCOcL6uU+dboKlfV&#10;EYipu7Nj/96OtaVbp472fe/3Thw8MqJhSDqXBlnkqQtHRKEOKJvfZrt47vALzx2bnL7PS1VBEWKx&#10;XKFYFjjWZDYkUunt3eRH165fGxtLF4p9I0Nra2vA+QqVXO9AJ63TX7l29fr1q+2tIQzlI5G1tdU5&#10;gWdBnOezyWIuwdXYd9/7jGIcFG3aN7Kvr7U9aHcZaX21wpIkferUyX/7J3/4Z3/2p3/yb/74T//0&#10;T8+cPU/ROkHkCBItFErbm7HoTkbhVa/T3d3S+uXnn/+9r3/rj77/+y+/8Mq3vvm9P/rjP3z2xS93&#10;DR/A9FaUtuw5fPjY2dPf+Td/cOzcuabWFghCyrksgGwFZGYNKZfKjB7YGgeRpooyQZImqwVkfQ1G&#10;FcBQMYzlABxIGIYBYFUUCUdRRIMA3MuigkJotVIvlqulcoUXZQ2BKYoCwyRJVhQVXGAYiqCAuMLo&#10;/+91WQF3QJ2gqaokgrYNzPN8pVIRJVFWZHCNoqjZYmF0jNViMRgM4BH4trS0AAio1eqAvJYLxXql&#10;Gk8mM5mcw2qw2WwwDIsiYKVli8UOBlerNSCDoqqyLJtNZlEQDKBPz0nlfBnVMEVUjIyRpnUqQsTi&#10;aU4UEEj2O80EJDQFvDargSEJgkBBfQcpssQLsCxrmobhmKrBgqQosorhJKbBGtidJMGIJqgKJ4sS&#10;+A1DFEWDlxVZBvpkBZ5kCEGWVQWCNQQSNUgFdB8GniMDJoU8qhAwBK5Xq2ytLos8cDZVVYEGOEHS&#10;UIIVOD1F281mBiwHI6okixyvqgoYQxEkoOwcQFlFwUi8znMEgddrdaBYFMVoHCERpJgpwDIESSpY&#10;F9QhoDMajUR5RVIUKZNLx5IJwFMFVcYpFEGkOlcslgqA6BAEBk7bJL6QzwCur0iSwmmiAMnZDDjK&#10;wFPhdD0vVLMVtszSFMlyJQ1XOKVWFWqVWhUjiWIpS9KaJBaBshkdkclkSAKrV/NcLacDMiGKjMFT&#10;K8sSBLGidPbcxVBDp9XuxjGCJslkJIYD15DRi+efSMVTE1MLnALhYBW2hhLo4GCHx2vcDoNjRiQU&#10;stttrmymEo9lNRUXZVlSFUavQwk8mU5bbWZcgxmKKldLhI6hMcpGm2C2FrIa2ryGZq8pF4vnM+WJ&#10;ycn17TBEmlmVvjuxPDG3ObMcXY+WWJHhJD1Ge5fXktUqtLoagWXSaQ0UK0qdVUwUTaqQ2++bXVqq&#10;cwLYOY4zkEZogslmaj945JmGlj2ywmxvp2ZW5jcj622tjaDgyFfFY2ef7BvZnyqWaau1KikVVswX&#10;6tVi3qrT2QwWGqcBNhqsZhAvnMDnixmDkakLIstJdY6jSHVtZbyvuxlRdemk7HC3JHIybexZiUDJ&#10;EuMI9rMS3tjcjhIYjEIarKIEoqGa3qjTGXUkTUiqWK7VFIXo7DzQP3i6xhtn1pMzGzFM5yzVAKWA&#10;c1WyyJqsnqEnn//DrsEzlTK6uZ5CYJ0sarIiA0+TZRnBCEFUZE3mJZ4T2ArLr62u14sZTK7DfK27&#10;udlqNpEkHggEFE6CeamcLXk8DcdOXUhk0laHHWQys8UMTOwwE3yJG7szdu7E8Xg4TOEUomodTfbD&#10;Iw0dIay/y97V3fy9733n0gdvJSNLv/eDV/+v//hv+gdbX3jp8X/3H/7gP/63Pz/32IEvf/XC4YOh&#10;9aWbTqsOyHf2wvl0NrO8ulKsFOOxTZsJP3PukMtl3lzfKJerbW3duUJleWvDHfLvPXHgzJPnDxw7&#10;bbL4QqGu1tahdLJ08+YtgpJVtTozMbFvcH+1wvF1aaR/ELSy4jsxA2MYHBnWUOzKjVG9zt3ZNsCW&#10;uWZfQ71UC7iCraGumQdrn314c7B3/8svvWT3+COZ3O/e/6ShMdDWwVA0nE5CEEw6fUaEqq3uTKh4&#10;3eWzefweQZX2HQaHLQaDybiyuPTg3tgXl2/PTi4XkrnJu/cn7t/f3tzKloo76czgocO01VYVIJe3&#10;IRBqBi5xc2zs8p27w0eOdg+OyCLc1dH59GMHn3/mzIG9/amM0NHXmshFSQptaPB399GMTnN5PCaL&#10;WaMQykw7fE7MYUVhCRLZRqerCfTMLEZwRs3QpKyJoRafM2APx8OpfJY2mJeXtxcXYoO9vV99/sCT&#10;p5vASz5vx+ETz6iIjSAcLpvryJF+rxdaWMhfvnQtW0ihhMTVc0+dP8Hg0r7Brr6+DovNOjmb1Buc&#10;LMvtHRk6fmgER+FaPU9TIqSmBC6e2E05TM7ludlXXv7SB+9+WM4XB7p7AN5ubaw+mLhvNDEut212&#10;boLWISjGdfUEurqbFJldnZuR6pW+jtBQn/HYEUN/l5+AuXoxXylVSwUIp03+xnZfwO8Peexei8EI&#10;9XUydgOCargs0lMPtq5/MVXJSSN9h6wGh8cRymaF27enNzbjKEqMDLQd3NdhtjjXt7eaO4OdfY0y&#10;xDY1NRgYXXRrd/7BZHonuru6c/7UBa/bCTL43pEBs1knKzwQtVTIsnz1hZefP3D0yOBgP6JBJovR&#10;4rSwcl2CJW/It7S+mitWVzfCiytLglI7cbJ9//6e80+drNRrGAUdPjzwg+++ePxgM4FBeotRhNVi&#10;la1WlK1w+Y33HiTymN5okSVsawNQ6PriMmR3hSROyqZi4c3VcyePDHQfyCZrg739fq+pXIY0FYpG&#10;q/fHlosVyN/sFFTB22ASUMjsglw+KNioMTZ1J5OPZlNmm0XTKqdP7nn2qcfu3Lk3MbustxoQjIQQ&#10;dDcmVavaoUNnnQ7/xOjs7ev3p6dnCYqMZxJWt+nxZ86vbi4NDR569cXvPhidXppfLeZrv/7laxqM&#10;d3V2g5y7vLy8lYj/9oP3d1Op/sHB+/duDXY3/9H3Xjx3osFtg0w6sq2pGZGhB+OjNEMGAoFgMHj9&#10;zrWvfPvr5554FoBtMlv1BdsonRNGzOmkuLtT/ejDS5qmHDp60O2xmy16l9P67e98HdROHo+LJMml&#10;xd319V22zomCXMxzY2Pz5Qo3t7A0PvEQlKxf+9o38rlaKS9mk5VP3vs0Et7Zie9+fH3c6vH0jww4&#10;7Ea7mSpm8x6rK+BzH9o3snd4ZO/IHgxRW5pDvMxHElGr0wy4+83bD+NxLry1O9znd9tRVctVpXqm&#10;zm6ms0VBee+TK5u72Xihhuts90cnTAbj8FD3d773lYPH9vWNdCMTYxOpeAJHEcChv/LqK1/78pcP&#10;7e+5ePHiyVOn7G59usA+mIouLBevXRuLxBOKIiEIbLfbg6FmcNy8FSl8evnBv/zyyvuf3p+e3w0E&#10;2htCbWvrG2OAdyaTGAJVgO9DEMMwEAQROC6Kkl7PtLY0vfDCl3q6OlOpmN7MNDQETp06AZRYLD+i&#10;7P/lP/+3TLowMTYpSWq9LuzsJqLhaCQSqVRLOpoM+uztjT4SlW1WnSDISysboAN09vw5BEfvjY1u&#10;bG6SethsNeaL5TffuPTGG2/fuHZjN7zNsRWRrwl8GRynnjt1FuRpjyeoqnAikXrrjXd/+5t3wlvJ&#10;Uq6Wiuf6ewY9Tk+xUAKsLp1MwIqAAV6vsg4refrUob7eDrZWJXBNVYWGluAf/cnX5xaj169GP/5k&#10;Ym0jl8tXIUi1GImV+QcnDu+RuGo2m7t169Y7b72hKXJvbw8KwQQMGSi8OeR57PxpkJwBSYJQiGaM&#10;dU5WVFKnd8gqdmD/sa997dvHjp82Gx2aSmKIPrwTc/sbBQkJbydgGI3HYi6Hw2mzf+mZ58x688Is&#10;AKtlVYL0hP7Vl77aGGxsamoiSbpWYkVOgyCyraPXandm8rlYMrG6sba6vjkxOX3l+q2dSCoWTU1N&#10;zkR2Y/U6V8yW56YW5menS+XsF59/duv2jcuff/b6b38z9XCsWisWq/k6XwPx4HTZI9Ht0dF7s/Nz&#10;61vroEwXamWOrVEkjiAIQRCyJhEEHg2Hy6VqsVQCAhsMZophRFlWIZCFFRhFsX/tlyuqqskqDGuq&#10;KisgqcMIDKGVSoXnRQiCUIKEHw1EeZ7XAKXCwfwoeBU8UhQF/AUPBVF4tKIsS7IMpkBQBMcwAXiG&#10;LGMoZjQaDQYDqKdJkiyXy+C+w+HweL1gQnDn0OFDKIKAC1VVKYqqVqu70TRYAEyI47jL5cpls8Vi&#10;UZZlIJKqaeA+o2M4XqyxPCdKDrent38gEGpoae+gGF2lVscZRoMhTdMAXzcwxOzMQ5FjQbGqKWB7&#10;kgIcGnBCFfwAnEWBUEyFELALAMqPJAc8XNFkWZNkiaSpWr2uKoqmqbIkMQZ9vlTUMAj8LpdLFMWA&#10;Ige8BfTR3Nzscruy+UyFrWiAY2FgQxBGYizPSyKfyaQEWZEUTQUfSTMb9LlMSpFk8DqYX1IVoJAS&#10;gHOwkKrJmiopgFFhwIhAP6L4yAQYBmuaIogc2Du4qalwT1+/0+0uFUuVaokg/rX0kiQQmEaTHsMQ&#10;RVGq9RqgXOBFoHmz0ej12CWlThCAtVUAAKCYmMun9AZDyB8SOD68mapWhH9lzP9qOhIvl8skiisS&#10;aO3yGKG2tgdG9veyLCAeSYrGEomYwLMWkxGDlfa29pmFNU4BcI063R6P29/U0iGIKk3rEUWjMbyj&#10;tSMUbM4XqnfvP0jlig1N7TBEhrciN2/OVyq1rq6u7u4ODAX1QK5Uquh0BllSCwXWYjToaBwYvVgq&#10;IDhE60m31w7MkMmmcBS2602ooHQ1t7U1N/E8uxUOp7LpKlvRWwwFUP9xEmVwmKyOXKFit3pkCU+l&#10;Kw2N3eWiZLEEikWlUlIjuxmOVWp1hSaNZtqwb6gHQsndRImkTYPDe4P+ZqPe/fRTr+CoORKvVFn1&#10;wdj81OTcRx99ODM7JVZzQrVkNNkcnlA8HtXrsN3IlsNpAcYCuQ00HYwMYzMzqloLhTwcW3DbLWaG&#10;LGfzo3fvT05MkQTtC4ZALhwc2AOkLhWV0bGlX/76fUHVN3Ue6ug7hdA+lHA9++xXMIRRNJjWUyiB&#10;CBIPozBwKp1Rh5EoDtgxxRSLNZ7FRkYumOydGulr6zvT3H1yz5EvnXryO2ef+vZjz33v2Zf+0GBp&#10;SCWru5E0BCHAL1EMA16kyIqmPQolEHHgpqqCsgvCCApkSJar1MrZcj47du/u6vraZ1cuR2NbBhPh&#10;cdkz6dhnlz/93bvvLS6vR5MZCEbtNuf+/fuPHzkxMDj84osvSZI08eABKFmB8cxGZmdryWYiPU7j&#10;0UP7cUSV+eqLX3oqEPTEYpG1MEtcAAAQAElEQVQ3f/6zD958/e7N6xMAwWZnZUnh6rXGhsbDBw7f&#10;vnlHx+jBxlfXtkulEqwpjI4ulIrFSvnGrSutrc39/X0tLW0eT+j+6MP//r/+8d74VLUmHjvxGGhX&#10;/d3//vHrr70/PLRfYMV9I/tefOFVX6BxYX4tky0CuMjmcwCxrl27CbaMYkRrR+/K2pYiSntHhiBN&#10;IhGYwEi2IjC0ORGv/Pv/8EOAyX6f78DePf29bUvLC88+93hbW+P+/Z0GgwF4XbmSB0bn6+q9uxPJ&#10;eAGBmUy6QpDGhaU1AHhAM+AbCjUM93c1h9wsV1dQOVMsHjp+1Oqy9Qz1Xbt57Y3f/faNt38FGJ7N&#10;6xg+uBfCkLHJyXpdtBoN9Ur84dhNwBIddo8KQ/1DXYcOn0ymC30Dfc+/eDGRitS4cmd/C2CxOE0s&#10;TzwAu7NZ7etr24l4hqb1LMfpjbpyuVSusYVK2e5zn3n8QmNrm9lm8fpMqURssLutOeDp7gLBCJ0/&#10;ee75p19ob2zV0WRDwHFgT99TF3oaA0GFQ+0619byzo2rN2kM49gyhqp79gwfOdzd2tohsMK92/f6&#10;evv27tlbYzlF5k8c6mtyG/vbGigU1xRI5PiR4e6xe+FLn30GcqXHaR4Z6pl4ONHY0trW0UnQ1JVr&#10;199+94NMvuDyuAOhhkgsqkBKd087Tmi8ULFbdPuGewf6ur717Sd0esvlqzc+v379t+/8jhMFq8Py&#10;2OOP37839tEnDz755MHWdn53uzI7Hf78o9u1vCCw6mDfCIkx46PrC/MbmiJLIjc6Osqy/ONPPPbE&#10;E2dtFl2tlO3tbBMFbmTP0ONPPKEgSCKTBWdWtE6fzWZNJhPIOCDzGs2GxcX5dDq5urx4995tu9ua&#10;L2fPnD/FSlxd5BGScHv9G+HI6MTMWnhXgRGwi2g8ZnM6Xv7ylw7sG6yU83NzsyazzmRFi+UCwHaQ&#10;RLZ2k8WKvBEuUXofiZuKeUmD6JG9p5585qwKmcAxOqSoB/fs4Tjh7r2pialwIlkkSfr4kUBnm3lj&#10;nQuHK109w/7ggMHsUmBsdn7L63Xs3+c6fqL3qWcPtvXo3nzvN6JUkYSsLOQPHRw2GvU8LxGkgTKZ&#10;9GaLx2cE/aPl9Z2e3pGDB4+YzebR++MTE1NWu+31t34XTSRG9h26d3dSR9sO7D/6+eWr6WwFQRmT&#10;ybq1td3e1vbVr33VYDYIinzpynUARPv3HFycmX//nTcH+3uOHe0PBN2FbE4QoeamZofDsTC/+Pbb&#10;7xI0Pbsw19baPjO9cOXzGx9/dPnNd95/94OPt8IJDSIaGts/v3wNZMBMNmWzWZ577plcOhPwBVEM&#10;bmgMkjhEYVQ8md3cihp01kqZW9vYJvX6kb0HPb5QZ/uAxeT+u7/7p2QiTRF4T1fbsSOHmhsMd+/O&#10;XL86CYh0U0Nod3Mtm46mE+Gl5ZnIzu7U5HQ2mzty4pDdacsXc4VCDrSNzl840dbiMFJQMRlzWkiG&#10;hGt1kHfpdKlak6Snn/3S409eFBU4kcrCMO4PNoQam10+X//w3tPnH0coq4O2uDgZ7+raRyCGoCf4&#10;2MnTx/ftcVr17a2Nbe1New70DO3tsTp9RrMpEo9QOl29zteqIldXAWQ0tffrXJ7xlfj1uxO/+s0b&#10;V65cqVWrKEYDws1WJJvZZrHpYFSCILUMUjJgSSReLGcoRj14uPdb33qpua3BaDESGIJBSnuH/8Lj&#10;J8bGHnxx+brd4sQgQlaRWr0WDHlRXOKFgsGs7d3TDd6VFT6dzZRqdaPFpWg4QA2RFaulciZfUVWN&#10;IGECYCEKFUvq3Vu7n31ye3psXkcwZ44ebw35NYErpdM2vc1icOxGkwhKh3cLs/O7M/O777575ern&#10;tzUe9jqC7c29KPbIEiDDSZxCM0RDg+f4mWNf+87XA82tlN5arijXLz9IbQpGylEqk8msurKZ2Y2A&#10;ViLqNBtWp8c9Jkbj+fa2zp6BkbGHC/NzawhC4ji5sbb+0Xtv7xvu93kDf/wnf3Hx2S89nF6+dGX6&#10;3XdvR6OldLy4Ob8+c3f6zo2H771zZX0l9dtffBCPcatLift3ZvM5zmJwbazsTE8sJKLZK5duvvX6&#10;u9HtTCHNry3GAH8bvXl7d3uVreYB37L7mjCdQ1Dwrd3kbjwlAk3RDFDa/NraxNR8LJ7NZ+uL89s4&#10;zOzGoggKbWwA0db7R4YII1OT66Em39nHjv3eD74CzHThwqGjh3tDAWNLg3WgO/Tyc4//4fe++dyT&#10;548e2a+hymZ4U1FYWRNgDOJETlGF9fXlfD4P+JlBb5RkmRcFncEoQ/CjpA0hKE4AYQRJlCVJ1SSO&#10;q8OwBsMwgeOKIoHsTtMkYLQ4jpAkoFAA3BDwE3wxDNU0TRJFTVMVWQa5XxRFBEFB+IGf4IsiyL/O&#10;Q4A7dbaOoZj2aLwERjqdTvA3vL0di8V4jgfXYKHh4RHQaFdVaGtrC8wPBgMvNZlM4ALMgGGPXkdR&#10;RFUBkxQ7Ojq2wtsYSQCgxCiaV5QqL2zuRJLZnKhBEIoIsoziFK1jPE5XR1trX193oVhUVRVQH1WW&#10;CQw1GwCaAfZDyJqqaDKCw7IKSZIiS4qkqJIC7kIEgukIisIJBEYAV5ZVldQDq1VrHAs2iyEo4IeV&#10;SsXucNAMDQaokCLBWl0CdkYkCLRO9aIqq6CHj8BWiwUicQ0DwQWb9QacIFwuF6RqsiCqiqI3GimD&#10;HsFQQRIVSJNVpc5z4AshcCafh1EEDHukW00ssGVO5ss8myuXQNqgTfqG1uZyuagIvJ7UOc0Oi4HB&#10;IQVVIUhDcFIHYwyMYjqdkSRoQDVUlUfgGqKm7QaeIRWPy6YociqZwnAJw6FKVdzeqY2NZWIJAGdV&#10;UZQRWYZ41qRHfX5bppKt8+WA1+C0EyAGSVqHQqgsyACdQd6t1lUJYiAYB9bM5XKV4qMqERzZVXKl&#10;oCfgcfgmp+aihWJJUg0Wq8CrHksIfK16LBJJzs4s7+4keU4WeKhS4arVsk5Puxy6eqUAK5LEVTVN&#10;dAZsOjMVSUY0TbJZjCCc85GokaQD/tBOPPNgYWc1no1VSlvZeDgTBloCndoHDx74/X4jzVSyhaDd&#10;Q6gYphKLs6vx3fyDsaVYrIIiunSyKPFQOlGxmmw0ra/URZfPL8mowMEKZGhpGXC7QoA2bW6FaQpo&#10;loZFtdHbZNPpF6fu8dW0yWR/5+0PtlZnJu98akA5PSbxlXwxFYtuby/PT85O3Y5HFgvZDUKr8YUo&#10;IfGoKNsYU8DpzOcyiornqiqjb9mNCdFE1Wz1YqQpmiiubyUwynrqzLNtbaDzSmKozm63kyRQLEGS&#10;uF5Py4pI0YTH63X7vED5NoNNEpFkQdl75IVnX/zz46e+3dr7zMCRr7iajnrbjgIqn8hyu9FYKpcg&#10;KRgnFRiVWLYMiuhcPkMQFKIhMATpGR2OYhiOAfO5PB7GoKcYGkxeqVU5STU77DJaOXZ6AKV4Ua22&#10;tnl9PpvOZP/s0p3xqdlwLJ6IgwMZBqERhYSnF1fylSpGomCJnd14lZUTGcAhYANBoCLvcTkz6dzG&#10;+u7S/Fp4PTJ6faxelCbHVx482Lh9Z+Xe6GY6KxeKvN/X8PFHn4KibmJi2mR01Ovig4fTD+fWfvra&#10;G4lcQqfHC8V8tcSGN6IoYshlNLut8cSJx0QJnptfW17ZPX/hos3iL6TltYWUIBEb4YTD4/eFmj6/&#10;ffPh8koik1MVeOLBhCKLH3/8qdFiJSl4aLDj5VeeyReTBr2+xnJ37y+D+pxVoaWltYWHD6IbK889&#10;9cQPfvB7tXq5zhVktb44OzM9PofKTHgtComQy9R298oqV6A+fPvmO++srm+l09kSY2C6ujpIWlte&#10;negZbOwdblFxyGy3FcvlS5c+tlqo//pf/1hRM3sPNAfbbD0jrXcf3JlZmhME4djxA5JY7uvxHT/e&#10;Y7NhisQCVZQrym6ELVfwhqbWeDI+u/AgX44P7mnrGWi+evnz6E4CxUzxDFuUyJ08W+AlVlZ3t8OK&#10;qJaLgqwRsXTq06ufJgtJgsba2kL79g/39vcfPHzoK197vrPNc+PDN7cnx44f3NcY8GdTSUTjcbUa&#10;sFry2/XpG7s6NGhkfKlUeX5xefzhxG9/8wuf28FVynJN1RPWTz+9HEmk1zZT5SKHCfUGi66QiGRj&#10;ia2lTa7CNgYdf/SHp+I73O2rt4qZZLVSAM3dqzfuNbR0ev2dyYw0Ox+5Ozo99nBpNbxr9zfaPKHJ&#10;uVVfU0s8m+a5skmPbWzN7UY3jaA9bjDWFND+MhK0mSAsV689vDNWsDkt4N76dllS9JBqS6eUXFrI&#10;xYsqJ5w8fPDpC/tJGJpb2CYw5eDeoUZvYG1uZX1+Zbiv0+vSL0yN+rz2vpGhNz/5KNDZ+tv33/sf&#10;//gv6zupVKbg8fgP7z/a1tZZ4+qlamVjdXPs3tjMzNSxE4dRAiJo1GK31Dm2ubklnkxpCGqy2jMl&#10;aD2cfTi1Xqtrb73+8cOxmWg4Pj62sLKVWN1JqLACIZCqQCzPbcUTAIhVFBq9Ox7yt8AQGk9VX3/v&#10;8r/87MqHn88vLG6BdQkCr3P81Hy0tXvwX3758PK1VNBnMjLCvmEHaDS89pupD99fqnGm3d1qsz9A&#10;o0wqld2NbKRSc/v2+RuaTe6A8c/+7Lu1agqBue9955tfe+HLFK4rslwkl+YVobmtGbh3tpJ3ee06&#10;Bh8ZGiiVimtr21ar5623P7ty9d6t2/dH74+5vYFMpvxf/p//lciWGgJBTRR2dxObm5tNAcfjZ/cE&#10;/DpZ5I203W5qtJkbYYh2+TwYgzicFhSCMvm01WIVeUB/8Kee/FJ4Y3drbaOSzRYz5Xg0BdptmIE6&#10;cOKAwWqKRNPVqnrn3ijFUB6va+LhBHCkmzfuxuJpi9n47DPnRbGaz7OXrszcvz95+MDRnr4+s9Wu&#10;aHClCuQpGk2+eCQK/MpkJN57+yNM5V58+rGzhzv3DQQIiEhEE8eO7rPZ8MZmJ4oIxUqOAB+aymQy&#10;oAcKwWrA58NgJJtNdnc1EirU3eRx6HXQIxphWtvIcBykyJoo8a+9/ptUIoEiuM3lXVrdIYwOnTW4&#10;tJIYHVtDdsJZUKnnC9z1G2P3R6dGR6cWlldKFdCflnq7ul/98stNTaGpqUVNUzRFFtg6Q9Orm9sQ&#10;ofM2tiEotb65g9LGx5/+0umzj/l9DdVypVarx2IJo9GazRR1OiMAZUWREBRCUFQUxXg8KQiSpmng&#10;vqTKTqe1odEtCCWf19bd3Xn1+vVf//q3DaGGnfAOz/MOuysSjU88HNczRFOjr6U1SOlwq9XGCWKh&#10;VFvbCL/z3vvh8CaOwl6365UXX/rLv/wLFEU0RQSzPfXk4VMn9z773NHBviHglT/5l9/8+J9/9Pkn&#10;n7PVWqVSvXdvnOfU9rZellddzgBFmBPJYjSae/+Dy7fuPJgHR9eLG4KA1ThYlQlJ0tbXNkYnRldW&#10;ljiB37fvwODQ/o6Wfgqz4JDZovcLX2j8jwAAEABJREFUHMqyWkfnkMPhJwgDBCEgTR3dt+e5ixfs&#10;FkO1WKBw1PLocEoRgWx+5+9/75t6Cts/MtgYalhcWW7v7B4Z2RsMNjQGGw7tG+lubWoMuv0e9+Dg&#10;oM1seeG5FxoaWiKRWD6TqxQL773z9tTUVDqdmXw46fN7rDYLywp+T6h/cA+CUaALtX/PgYMHjvb2&#10;DtndHkqvFyUtly0AL9mN7mxsriyvLF767MZHH91MZpIT0+MS4LA8b7WaACgH/O7f++43u7raWpsb&#10;/+Tf/sErrz4/NNhjt5lymUQ5l2HLJZ/TpsOQXCL+ybsf/PzHP/rRP/7j7958C9jaYDKiNKloWpnj&#10;AbGDUETVtObmVpSgCIYBNF1SVJKmzTYLryg4RasaXONZnCIxkuAlkeN5DVIEgRMVHvg0jCjgr6Yp&#10;sKoAzAE+U6/XgMPgOKaqmiRJEATJMhgvEAQBwzDAGvBUArfAY00DbqNqKoqg4Gah+Oh/ICfRFK2o&#10;KrhgGB24n0olZ2ZmVEW1222dnZ2pVMpqtYyPj6uaBpZLJhMoimazWbAQ8FJwkyTJOstm0mlwliFK&#10;Kkpg4FuuVgCPB7tIZtKyqlIMrUFITRArrLi8viEpcr5YpnUM4MSKqiqApiOIrIC3FU1TFEjWEA2s&#10;pSgieFeS1EpNqAkySpIw/EhyPc1AigJrEIzAYBMUTWkqzHGcQacD/WZQWiiaAuB4fWtzaydMUDhB&#10;k5IiAoEhSAW1kwpUpKooTsIYhOOoxAu4pvGcoGlAqQonCgiO8aLAySJKEVWekzWVoEjwRbBHqyuy&#10;DLZMM8yjdWGoCvSPoXWOxRmK0NEyBDN6g95kLJUKkUgkm06DY6h8IcsLbKFcTGTy8Uy2XGNzuUI2&#10;m69W6zCKlevlYjm7urYk8LVUKsHyfGNLc7Ax2NjiEGXJYTd3dtqAtXU6M0nSsiD7PS6RrzhdZgUC&#10;JXnNZtUzFCKrPKUjeUlsbW+z2u2sKCEkzbF8JpNSJKGYS1QrhUwm0xBoOLDvoMfpvXX3/mZ4R2fW&#10;+xrdGqqtrKzMz6+YzfZgoAmD8Xyuks2ULRab3+8xmRgJFD0SKAUJnQ7raA+xnGCxGgS55vbbwjub&#10;jQ2evYM9+XTsOGhbOl3hVDqSL8kYY/U2+tvbDp4+EmhpamlrrnH1YjE/NfXQbLYkY8mF6dnIzvZv&#10;f/0LgDhzM6tWo8vrDEIQWa8LJkZvNxscVnsinkulS6Wa6PM3nD53/vGLz4JN2W3eluZOUZRJCqcZ&#10;2uFw6Bkm4HEIbF5V2HS+4An6ebEky6WNlbm1xTlSFWkUYghYR0MMqWBIXahmuUoqm9iyGnX5LJtM&#10;8ctLifB2eTtaBgSSpH3dfYea27vy1XJnT/fw8HCdE0F2S6fywBfy+bLAghKLAuYncQKFEQxBRRDa&#10;lSrQM/BMi9nsdroMejMrwIJCaDKoCR2CSOeLaoVDswVBlMli+ZEq9DpMgwQU1TAcZnR0rVYzGs2q&#10;olIUIYngkEDQVBC/BFev7obDxXx1bT1cLld7e/ubWzqA/+SyyabGgMViAj5P4sgf/dEfsjVRb7Qa&#10;rU7g4Z9/MfazX3+wHd1NF3IYpdt/4IjP5SAx2GixeRvaWZUMNXe3hJpZQLdToBTN16oCSHBWi/tP&#10;/u2/93p83/zGd48eOj82tugOdja0Dew7cIQVWASFi/ksokHgXBLFCbPFGY1lxsbTTpc1lYlc+vzK&#10;m2/dmJ/f2VxP9fcNs3VtYmJmfW3Tanc/+6UX7tyZjsXLfE0B7UCXw/3uu2/v7GyDhKXh2sXnnzJY&#10;LKVqvZitOs0em81JEuTC/NLDh5PHjx771te+8QCgz+iDfftbLj59/vEL3UeP7T175ojXY11emY/F&#10;ImfPnn31lS8LvMSxkt3qGx461NU29OzFV62mhqbQACwbadKxd0+gvau1f2SgxpU3wis4DlE6EmeI&#10;b3//e08//Qxbq9y+eaVUTV++8v6de1cev3g2mtxldNjBA3t6etsG+rpfevk5tlYS+cqBA33NjSYY&#10;ysYT80PDXRCC3B6bXFzdAodIpWqNwJn29q7Z2YW5mZmOhka3xbYwu1AXVJg0Iow5XWFJvcHt9SMw&#10;oWjYzm6qynG02ShDioKqgcbgpUuf/d0//P17H35QqVVIEi3lEk1BTzy2Mzs3B3oCwEAut6O1tdVA&#10;2ycfrllNQVg1YJjhuWdebgg0NgZDTpvNarB879vff+Xlr3R2dKsw1juwd2Uzlc6K65tpq82XThX1&#10;tElPUvVqsV7LXzjfy9YBbeV7Otq72jt3t8O72xFV0tx2f0/n4PZa8fkvvej3Bbe3d+Kx9Mjeg/lS&#10;jdYbfH4/MByB4TarHXCMv/nbtz2+tr7BI7kCH0uVdpPltg5vc0uHzWptDLitJjNX53e2CuHthCjB&#10;8wsrk1NzEIzaHfruDntLc0hHYo8/dqaro303vHXjxtVYZHdkzzBA11K9avO6P/z8kkZSkWzN4Wmw&#10;OgLTM0uzs8srS+tbO5GTx0/t27c/6PezLFurV1xu6+EjB1588cVCvnzvzng2K7B1VpFlGIIK+VK5&#10;yiGIPpnMT0yCVzMmkNBTRUWDbRZTX6druD/oc1m7Olt8PremQaKiqqoM9Kw3m0UJ5QXIoDNWKvJu&#10;NHH52iVFFZuafQ8nZ86db/rqV7ptZsblsImCqqnkzjb0/jvxa5+vVwtSNl6Yndrd3FZFTZFV1WjS&#10;G8y6y1dAVTM6PT/7xbUr0zMPd3bDw4O99Vq5WldlSZiYHr89Pn5v/MFWeMdktimi1OD3gfOx9s4W&#10;p9s1PTtvtzk//uzS//m7f2ju6PzyV74OCMznV6/OrW6+9vYH//DDtx48fDjQP/j97/8+UP7mduze&#10;/anN9cjNW3fypfxPf/pJna8HG/WT09MwBsgYBKqNVCqZz+c1iWMIfHttPbYdBeQhGonEk8lwJL0b&#10;jSMIBngdgiCapnmcboOehhUYhlGGMRUL5dNnToNz3N7eZtAL2AxvWmx2p89/+frVt95+92//9n9G&#10;duNDQ0OlclbVpFOnh1pCjblksqXBf3j/Hk2V5xfWavUqQWCZTEpWlXK5nMxmCqXy6NgDp9NZr5Yt&#10;RiPwimI2ropVnw2yMihNkIpKJtK13Vju7IXH/q+/+su9+w488fiTr3z5y089/Wxf/16nt2FlK2Z3&#10;h3p695arEjLc3a7HaFVSE6nc/Op2RYIdoTYBY9L5+iefXv3xT34BI8gLL50L+e1itcrgpAbjC2vF&#10;X79/Z2Y97A34h/p7l+fW/vH/vHv50yvlYnnP8LDdaqV1+ly+jFM6FKcBNKMoqipqtVrV6wxWq0uR&#10;8F/+/J2f/OStWzdGtzeWCEyw2SmXz3bt2l1RgA4d2e8JOEWJ1euZKlsD7SuQUXAcDwR9NE1rgJCh&#10;FCdQ4w9XVtbDZouptSXY0uwrZJK3b92YfDDJ1lShzklcSVPzFpNs0iNev+X0mYMdPb4ayy0ubU7N&#10;LZbKfLnCgpbb+lqks62vrbmFIvFoJO71N1FGx9zi5u5uCuSw7UhuaTUyOjYvyfjefcd9nkadzpCK&#10;JtaX1lRWGewe/NLTLx06ctxh97gcDoll79253dzWYTD7ookSjCGVcjYV3/LYmON7exrd5lopazLr&#10;ksXk4dOHmpvdW6uztVLu//Pn/za8tdHW3gTunDg2dOxgX2eLu68v0NZuP3d+TyCo0+ukxgbn7//g&#10;G3/w+996/sVTnR1OQJJbmwPlYmGgv+fI4cGAz/bSC1/q6ul2+TwGuyWWyY4/nLt1a/LNtz784Q9/&#10;ePvWtfmpiamxMbaa99iNJhrTYdCevsbnnjlQqSUwgtuzHwBgw1NPPfGd737rT/70D44eGtIhkIki&#10;opvhzz78+MrnV0Cp89Zbb1++fHNibP69Nz++eeXO3St3ouux9E5GFRVIkiENs7sDkopBJM1YbGan&#10;D8f1FrPdYLaJtToE3AXDzWYLTtEOl8fp9mgYgtIkQQNWoIdRiCBJCNVqbF3WRGA2DVEUTWRrZQRW&#10;JJHn2bogcrKsKIqqghCRROhfP7IMSkEUx3AGuIT26COKoqqAbA7JigIYAYZjJEkKgiAr4G0ZPEUR&#10;BLxqtpgB4AYCgebm5lw+NzMzw/P80SNHZ2ZmQRkQieyCMSDMwLswAgPErNfrCAzjJGk2m0Hy51iO&#10;0YGD+N1CttgYbDIbLUFfUOREAkUNOj14hOC0hBC43pgpV+OZfI0XMECIAXgD5oLBGgxpmoIQGKBC&#10;CqzwUl2SZEkSNRQTVVXQYJigZQSiKArWIB1BWfRGRFIljidQnKEok95EoTiiyCxfL9XLEI6pCkRi&#10;OFgaxzEguSTwXL0O+vpAIzBB8mDvgshXKzaLkaIpsFMYwSRZBk8RkqhLgqSpGvZoapKhZViDUURS&#10;lFK1oqhAl6osy2y9zvIiQVMwoulMtMNpq1ZrIKJpEMh2OysJyVQ8nU8XysVsNlvh6tlSscjXyxwn&#10;iLIkgqRCqhrouBpyZSlR5DG9NVMs0noGCBZLJ9PZPE0zDAkTQChRTKWKgqoWynUAcKlshpfZWHw7&#10;6HdSNJZIJWmG1ulIBJW7utoAUm9G48VqLZUutHWEGkN+k5Eq5xMqX5ZFFoZhHaNLph8BJcWQ5XIi&#10;FLTVq4VCuZKr5S/fvJVIJwmclCTIZjMnY8lsOoOiuMnEAG9JZYuegKutq0GBoJaOBovdYDCSDgtj&#10;NVBqPXfh1OGKwGUFfjGd3CqWqpKWKpTmVtcXN7bXtnbqnIBiiKqpBpPxX01MbEcjvKA0NHlsVsqo&#10;h3KZdCGXy5eKHMdpPG/Xm5PpfJWVjVZPR0dfuVb/5NIn49P3ZxZnxyYn8/liKZdNxaJGs6FcLW2H&#10;1++P3ckXMnanjdCRqzsba7vrKIHoGb2VMQTdTr/L7DQbTDoCkspWA4oodVWstTR4UZyM5oW+g88M&#10;Hnq5a/DpvQde8AYGrl0fi8fS2XK2KuTWtqfS2e2mgI/UEKlezadixVQCJCFUg4x6xmzUA2+VRB5U&#10;TiSBsbU6aHliCGS0GklA4RkdjmBGPYXKotPIkKqisDUdTTIUwdYqBj2BQCIQRdMUQZBkUQPuiiAI&#10;hiN1voYxRKpYJHQ6BMb0BAo0bbe47ebA7nYUdJ6CnkAxXbQx9o35zQZvc7XE5xJlCqHBPMCzcoW8&#10;BGmMCTI78Lau7umZ5Uc978UVh05/aHjYbHVky/xOuvpwYQN45c7WLiSL46NjAPN/7w/+pHt4z+T8&#10;PKGjL13+rFQqOp2ent4hEIDhWKSnv1PHwAvzk309XXpG19bR9XBquq2t7fy5NhCgpVLBZg6srkCb&#10;O2Wa8dfzUoM7lIknbt+6btTrJ8anNjayyWQdlMalSuryZ+8O93c1NTpnZu61NjgxWKgLJZB96iXt&#10;zV99ONQ76PN4t8PJTz+7+f5bn+AQIdYEMN5iglZX7prNkASVWLWi0lqFL4bD67/59evlovTv/z9/&#10;88QTL+1G03fvTZUq2mY4YzA6BAkaG5sHN3p9RwYAABAASURBVCtsYd+hPpiSD548MDDcncilKLOd&#10;NNivfHF7fmrOyDB7hnoGegBkEStrqxVWxDDdtat3lpcWrCZaFooULvd2tyKoOj07jmBsU4su0IBl&#10;sqsWOzm4r7/IVtc2tnq6Rgb6DueTCqbaDajdjBMwW9HjOA7huUy+UKxlc4UKK0gawhhNMqSlc1lw&#10;MAJhWLpQMpltjY3+kT0D/qbg/iOH6hzv8nhz1aqEQgtrs8GmIEk57M7Wh7PL2VqZshgz5WKgqblY&#10;YlPx8tZ6DOKVaq6oI/QoQnz8+Rd1Trhw4cnGUHtTy+BWXPr4XjQP+fN1cjuSsVnt3Z1dbLne09Fu&#10;tRIvv3SIZ7lirmg1GuxGXT4ZR2VJqBbZQhEWoXvX7jiMFp/VLPPcwuwiTNAAvePZSibPk7iFZ5EX&#10;Xv3OoSMD83OJcgkPNPTKKr0ZKebKNZ6tDfS17u1vsuoltx33uGEEhZbWIvEcd29m57Pb90uiMDA8&#10;pGMAckqwxlnt1Mj+frvLabDalza35paW33nndwLHbYdT8WTpq9/4tsnh1RCDhhivXJ+sVWWf3Wcy&#10;mGPRRGNza/9A39rKYrmYunL508jObkdrZzSS87ntDYEGWajvHwwI9aLNZtvYjldrUkdXiLIaMrVq&#10;6BHs6EN+NwAHI64NdoUODnUO9bQdPbbHF3Js7a42tYYaG1s6O3qNNAHKIYvVXeflgYHujvZgU9Dt&#10;skL9HXR/l+nq1QlJNITD+bH72b1Dnhef7hrqaA5YQ4N9I6FGa0MLUeHhYgW/c38jmapiFPThpXEZ&#10;NYxOzv7wJz/OFlK9Pc2vPn1koAXr7XbxQh1QBsbsvf9wKZkutHd08GyVQHkcEwIB64FDwwiGAa+A&#10;KcLqsk3NTfGi0DG0XyItuNGz5/Ahk6f5r//PT/7jf/vHv/vhrw0258ETR1q7206eOk6h2MsvHFFh&#10;6Svf+vITTz9x4vTR5790WBaLqfhGyG+HYODYnTKvmPVgO+0mvSG6ETEzlM1moXTEgQMHQ8EGhmFE&#10;ie/saGrvbLx7/V5kJ+MJtPKieur4/oN7O1PprUw+Ojb58PPLX9RYvqUdNGhqn3z6SXdP++nTJx1u&#10;u8FkTKbz83NLO9Ftl8/i8lqfvHi6zvG70fTWdgYUYwsrYQQjPKGGzr6+lcWV6NbO7vbq1MT95gY/&#10;JNaPH+xu8FkrNS5XkSKpvMFia25tYIVaXdAovX15Ywckl1pdNhicJrN9eWVdFOWO1nbEYsENBmRl&#10;eTpfiCsqu7WzkS4UVtbWt3ZjvlCL3eFLpfOxWKwh6LeaTQRG4CQ1tKdj78GBUo1PpbM4ij1+4dTR&#10;Q40gzUdjsas37jyYnFU0lKKNoqpVanUIwlAEg2AVFC6KIoEEn8lkfD6P02X1+229XY1NQdC+sS0t&#10;LS2A0FlczKTSCkj5AM4RxArSBqo+/9yFAweHaYasc4ICETvR7IOphVS2BMNaa2uzwUjXauVMJg1K&#10;9rW1HYGH9DoGgqAnn3x8ZGSQF4RioUiS6ODwwIuvvHz+/GOAiSiKzHEcSVOFfOHNN979/NJndb7e&#10;0NygM+qMBnM8kd8Ix2Kp/HY4Ho2nVzfDv/7N737589cz6ZJBZ2xubrJYrKVS9c7tBzeuj1nMblAe&#10;HTly1Gwxez0ej9+bLVWCja0QjCczGU3TErFtn1P//W+/MjLSgcIghtViPnf39vVCLqWpooHC+3s7&#10;NUVoaQoG3A6vx47iarmcDAVtvFianhydnR79n//nr3/y85+Uq5XFxXmgt8efvDg4sqe1rfHEyQPx&#10;xG65XlxYmAOl/IPJB4LELy0vUDQBts/W2Y6OtsHB/qNHD54+eWhrfW15YZ7CsVg0KggVs554/LFT&#10;f/kf/uzrX3311RefHezrFmqVuZmp+/dH/+d//1+v/+qNhxPTO+GkqqLxRCaTLe3uRNZWNufntzAM&#10;a2lpQSFUlTQYQgVeYqtcrVwzmSweX8jtDTqcXqvdHfCHitlspVLRZFGSJUB/qpU6hMAOt5ukGFCg&#10;A75uczr0JjPoWMMoAqGorKkQpPI8T5Ik4F7gPRxFNFVWJZkmSBSGJUFAgBvJssDxKHhHRWRRJDBc&#10;FmVIVRRR0lQJAlOoEgJDbK0qCAIBal4Uq1arwOtEUWTrPLiu1es6vd7lcvd193R19ZBAFJI8c+a0&#10;x+cN7+7KkgpGGo1Gj9uHorggKRhGKooSS8RNZhMEIYiGgFUsFgsIilyxsLq+RpK4yWSAFJEmUeDk&#10;OIYJogYqGkByFEXjuLqqyrIGeKwkKoqkyCqkaJBSLRU1RUUxGCwH/ASQdRRFy5UajpH/P8kR8LNc&#10;BmvBGlQtlTAY0xQFRzAg/COlYRg4yAY+zOj1dptNViSaoWRZEkWpzrJAYBTHFFVjGJ3ZbAb6VDQN&#10;7AWcFSJAY6qmgIoKRXCCKJcqqgIpEAxEhDEMLFevVx6ZQNVQBJEVBaxer9UFiU+kUiCagKERhKhX&#10;uBqwe42VFIXACZLSFauVTC5bqVV5UZIUDYZRA2OkSL2mojiqs9m8BpMjGktV6xwwM0bjKgqZLGYM&#10;Q+02uw983O7e3g5JUklaB+FEjWVLlaKqibl8DnTrLHprrVSXeM7rs2cLqfVImNWgSC5P6qFKvUgz&#10;OM/WFYEHlBFHMQhBd2PxaDQKoLm1rcVs1OMorNfrOjpC/pDL12jDSCyXL+t1ZLXKYigGtglsVGdZ&#10;g0WnN0EYpabzcZICMIIAbK/kki1Bv4mkg/7ADmiz5NPr0ej8xiZjsubKJYPJ5PH7VFXtaGnNJbNG&#10;xtjT2UXT9L37DygD5vYb9x5u7O4LHDjcS1GQxEHlQi2bKtZLHMzJmAK0C+3GE9lccXt7N51O5/KZ&#10;WDKSLcbX1uav3fjcwCCdLSGXzQyoVVuzR+QyJgtqceI7sdlYYl1vNKCkoaOrz+8PJqM7pWyKY0uS&#10;UK2WkuVsDFersFQ7eepkscq6gu15DptbS4fj1d1I/tiRc61tnRPT4ysbswQlPBi7NP3gBo6oNE7g&#10;kKYHzXAMl0Q+Fg5HN7fSkQiqKJiiEBqEqypQJQZBlWKhViuZDLTFrCMJGEYUk0lH0ZjHbbFbDC6L&#10;sZhNUQSIQllWHlWjKozIwOqPYhPCwJKCAHaeL5dwhtKbbRCE8mxdR5OVSgWEv81swRBkZWk5FonC&#10;MDY3tyCrmsftVRXkl7/8tc1iMuipYiFdKuX2Hxw6dGj/7m6ikK/IglzOF2VF3Nxa9bodIAwvPvPc&#10;vkNHwYShhlBTa8vZs+dbWjrAWfz1m3chHL9y5arBYMhm0yGQMy1MIr5dKGaAwwSCnrMnD8d2Ntqb&#10;G2S+TpNoLhtz2o1HDu3/9re/abHY7TZoa12cnV5NxAvvv/f5W2+/73B6bFZHOBzZv//gwvxiMhXX&#10;M8RQb+93v/a15kBAh2EWvXHywUOa1gMdlMuS29OUSWcDgZDOYMlmq598fv299z+TJdVqNbU0B0aG&#10;epwOi81u9jZ43AEnwHAQ70B773/48T//6Mf7Dhz8z3/9tzitL5W5hbn1t9/56KOPZ4vlqt/vB153&#10;f/Te5tby9MwEgmCxePbnv7yeyVbMBrPJoOMrxcTOtiawbrcNx5Dph5OiqPKcvL623tTUQNNYJhuT&#10;tVp7W4jjahhKRHd3c+lMd2erLNerteK5x86DDuXo/YkH43PVigRLhFnvKBcq5WIBdK1AUVcplQsF&#10;UIfrS8VKJJYSJDlfKFkspkqF9QfaCdpcqFQAgASbQ6DH9N6HH1+7dbfCyt5A89ZuhBNq4Z0NDYaW&#10;VpYps74sVGVCGNzX9+nlz196+et1Fv78k5sffnjXbncAgmBgzMDhYQiv10WDziEqjM7atLLLspqD&#10;VXSgaU0zpsWF1X17jyAwWS3ngVsChPnFL1+bnRn9y//4pwgkzc083LdnuK2laWigZW0xqSkSwFsY&#10;Rl0et05HwJiyFt40OWiSghcXppYXZ+02U3dX287ORiSyE0nFNRSqsdzU1MLizLQqi2dOH98/PBj0&#10;uhpCIWCmXE1VUEjSoFxBGnsw+sX169FEFMHhra2NDz58vyEQEngpGk+KKnzoyKk9e48dOXzqxRe+&#10;AnByOxxVYKTG8kaDPhpJbm/vxGIJXlIGhgYfe+wc6O5BqjY+dm9hespuNvf2tGuyFPC77TbD8UMj&#10;ve3+Qi518ODIuTMnGeAHOsbr9YiSiKMoCMuA2+N2WLrbm8vZxPb6cktj8PlnL5IkDqH40vL6zOwi&#10;wGuQSg4fPoFjdGOwSZO1tc2NYMhtNgAYSBEEND62QlOmr716prO5HVUwVSSyaS6XrYFSqKW5g0R0&#10;KGz2etudjuCXnnm6s7MlHNmJxhJ1Tp5enJqYvPeD737tGy8947UbOlv82Yy0vbML6qKPPx+N7EYH&#10;BvvWN1Yy6SiOwpsbmyB+HQ7HnpF9v/z164osX7txazuSZAVN0uDV8K7R7hnaf7ilsyeZzv/mzbdW&#10;N1b37h1pamox6IwWs2V5dXVyZnpyaiYajfsD7vX1hfEH98BFQ9Df2Bg4dKivUEwWC8lvfePVpsbQ&#10;7333u1969rm2lnavJ1Ap1aM7UY/bzbLloN979vSZoD+EUbpkJlvOJ7lq2uXWe3x2BIUgBLNYnaKk&#10;Du8ZeOHlp6/fvJkt5PVGI4CFZCLLCUq9xrKs4HA5b9y8QeBUb+/AwGD3gYP7BgY6B4aHYBgfGtjf&#10;2NBxYN9hu9mhCQqALAZHzIRsNaDg9WS2uhaOGWwOULIWSrV0ulJjNU0jZmaXt7cjG+vbIGYlSZud&#10;W15b3UTOPjm070jLmSeGmtrMjU26cydHolvLY/dH742ufXr5weT8OuhAb2/FwbyiqsIEns2XZ2dX&#10;AfFtbmiQRHh5bTMRjR05dOCJZx/3NTdnyvx2tPb4E8+Dk8dKjcdJ4DlGRUFUTZNlToUUWJOsZsZi&#10;wk4c7dw33HBofx+JY0CmSCzB6PCGkFPmOb7G6UhTqVDobnYP9/hPHe9nSAVCYIPFOT65ODoxv7kV&#10;LleqPX1tDpdBkrlYMrm+m7o/Hp6Y2OZ5SFQxDWVu3Jp5/c0vRJXCaSOvaIlkYn193em0PvnEGQgW&#10;N8PVUFPg29995WvfuFgXa3fGbpVrGZ4reJxmg46GEHp+NbKwtAIoCKPX+4OhUkX8yU9+/ff/+E9f&#10;XL2azecMJvO+gyc7uodTuWIqnbU67MfPnDbYjDNzczW+rqJoLFlK5biWrn6jxfrwwV2BTT725FGf&#10;z4hJ8vS9B4qsHj11rFjM2xxmGJIhRYiFd+LxZHg3en/0PoQCcHfsbO04ne65xQ27x8WKCq9idmfz&#10;8L7zweZhl6fppRefEvii2+f95re+96WXnj1/4fRgf39jKOj32a0WorkjcPG5xywm3cMHY6Pj9ykD&#10;/bWvf/XM6TMNLa1/9hd/9sorX/r6117+va9/a2/fcCWbf//NN//HX/+nd996zaA3jY5N0bTVYgkU&#10;i1KuyF+7PT45uzy/GCnWajCJHjm9b35zviJWKQOVcobKAAAQAElEQVQpawovSghGsaWK02I16PRs&#10;tVYtVlEYRyEYgiCKIHEUAW0qWZIZxmCz2Xd3o2yda2xqYmgdGFDIF+02t6aiMIRjKI7BmKpoj2il&#10;gtA6Pa1jeJ4VRZ6hSEhTALpKvMDW6oiGgCRNIDi4R6AEV+MJFIVVVeBZiedEntNEEVZlEkMA60c0&#10;SJVlQZDSqWypVNFUKJ8rqIomS0qtBkinZrVaaD3DS2IqlXW73SaTqVgpaSp89879UrHK6M0iSFIA&#10;UBHMYbMb9AZJkpKxOE0yiqIUK2UUByLgEAoB3gtBPI1DYq0s1GutDY3FIqDgtCJrqiw/kkXTIBQT&#10;JJEFyK1IoshjCIRpGgI4rgaBekTTFLBTCoNVQRRFuVCp5ipVSVMJHS3KgqppBIrDKqKqCsuLIJpR&#10;BAPQBkYqilau1SAIAj+BBSENAULCMAzSkSIrHC8rMIYzjAipQKtgNRmMIHBeUHCMBMokMFLgFUjD&#10;SIoB1ikWc4oqw5qiKRKiarCsaLJCUdQjsVXwA1VlFJFxM2OzGmxtTZ1uh5MT+FQmV6xUFUgRJV5i&#10;eZfVQaGkLMg4jkuShMLAx1VNgWiGsZjNnCiAWMZI3GQ0lguV2ZnE6L31+bkNRYBhFGN5TpAViCRi&#10;6dT6dpir8RTEcAVRq2sKX2cIOF/KUyYDi6C4xUqa6XQujWAqTZIMYVQEtFiuJ9PZ7WgUuBXL1uKR&#10;3cjWbiqepWnaH/AaDHBbuw/BVVaEQOJHAJwRhMFI2x1mFYI8IbvDb+4ZaFXU2t79IauRoBQebCNg&#10;c9otrkpVvj+5MD49V6xVrAZ7vVSz263gXcDSjAxRjCcb3e6+ls5kJLG9udXS6jXbAb8S2jotNqfM&#10;6GqnTw96nBSqIjqYgFjIY9ZZ9OTqygqlYzAKVhE5XyzsRmPZTDSf3VleGdvemp6Zubu9Odfqd3ss&#10;OrmaOLC3OdBIW5zCwX2eA3sbGhtbzWZ/qcyvrK6nsymwbCqf3NpZlyQuE9uyMOqBkZ4HE3Pb0SJp&#10;dioE6W9rdQd8OAw9HL8zMX2/LpZj0dWxO5e8duzgULvKPap8GJwmEFSRJGB0DFIktlQrZPKJSDWf&#10;qhZSXCmHaqLEVYVapZZPZWJhlS9jKPAvjYcEVq5LqqBnyHwiJlRLiCwCuxMEKSlQplCWRBFBEUXR&#10;QDDqGAPHCiRJm8z2ak3gJJVXpEw+zXNlilSsNiadiWZzSX/QRxvpuszdGr1V4SswgYmyGgr4moLe&#10;7vYGi5EIBl27kfDy8iqJkRadbrCvB9TLoDbfWB6/eO6wniF8Po/NZdreXbs9Pnr45HGKoT/56GMV&#10;hubn51UF9rh9oLTk+XwqMmumBY4tXbly+eiRvZVydm1xhoRFtpDoa/d3NLhrxaTE1RBI1SDR4yK/&#10;+vKpE4ePLq3FcjXhqRdf9TW17Tty/PS5czanAcGkfXtHPnj3w0Z/U3h1GxPgeqbuNHiW53ZgWN83&#10;cAChTLPLGxhurFfFSqUmanDXyMHrE3PepsZAYzCbSomcuLEeXl7ZuD8+9ggAeQFD0f1HDpid5vmF&#10;qV/9+mfTs3Pf++M/v3jxIsuDsdi5CwcSqRQ4m+IFyWS0NQWCfodrZnoFgQxDvU3h9UgmleBrZUSV&#10;MtHo9IOHyXDk8J6hx8+fNhn0VrsdVGDRVCrY3MyKNa/HpDNgoAVbrSKXP40vzOS2NuMH9x8IhrxT&#10;0+NPX3zmyrXR5aX1B/cfSLxAU0RNYC0OO01T8WjY47QGnA6n1QhIPKM3EDSDo5BBR7ttwbff+nwn&#10;mgU1/e0H97ciO5lC0enzNbd3expajHbf/QeTXR2dCMxnStu4QfQ3O11B0IYoj+zvsbhsb33wEcO4&#10;acahM6LReKxSK+9GdhRWWVtcX13eWFzeTKSrvkDXZjhzb3z+1vjc0vpuLJ5dXtq8c/fB3XsTBM4A&#10;qJ9amNx3pAvXCf/7H/6L2Wbcf+jgw4fjECx3dzZ/9etnJVWqi0KuUs0Ws3tGOnUM29pJB1tpEGtO&#10;h5qJzR7Z1+h0Sha7JGlpr99E0UgmL9EkBkP45OTCJ59cYav8uZNn6H8tzIb2+ik9JPMQqkFmK/PE&#10;xVMITQKhpueX9u09BHK022n3+QI2u/vqjYe//u3H09Nr77z90fUr15cX50WeNRhog5FmhZrFaXf5&#10;vN/41jcKhWJ7S2t/b286UZBZ9eTh/ZhW87lMLqc5n40fPTBiIrAjewbsFn2lkAY4JdQ5QoNMDOOx&#10;u0VWBhpYXd8uVdiZmTlNUe0mUyWfS0Zja6vRZKzg8jVQBrOgwKVaPZ9NN/gDu1vJSgngL7W2ldra&#10;DDM0c+zkcP9wQ2dHk46khapI4rZSFY9l5FINjUUK1z+brxeqRlrPFlhcJiOr2w4dNtLd5naBzOBI&#10;Ztnd1O7v3n0HZOfB7janibEZIE3RzA4jykBjk1PpVLqxsTG6Exm/P0HhFGgC9nX3lfMVhYN4Tm5u&#10;av/tL98DBWRPb8fRowfaWpshSG1ubvzKV188d/aQyUCurq7fun7b7wlAGmazOr3exmpd/Yd/fM3p&#10;9j32xFMOryeVzyIIyuiovQeHUEJ7/PwpVK5ffOpktZLDNPTOtfsfv/f5R+9/WixWJFmulKrJSCzo&#10;8wPSoijinj2DdqtFETmbierva03EIrHd1NpG+O33P51eWnrtnQ8nZjY2t8ObW1FBhLp6eh+RGYma&#10;frD08UeXOVa9+sXS1Pj9nu4Gl8foDdiAv+pJw51rY2vLW1cu37l6aWz03vz6UgogAwXXCK2mqVq2&#10;WKtywtjkzN//009zRdHtb1EhwqBz2EzuTDK/tLA8Nz1XrXAcCxVLEoJgWP/g4PGTJ5544sI3v/bl&#10;kcHOkcHukM95cG9TY4MxkyyDWNvaLMGqUq1WFRXBUALwhLH7a7Ozs6wgkqQ5kal8dvkWKBMdLvfA&#10;yL4XX34J8J7ZuVmz1cILAk3TAvhIIkBMtl4FFbDFSB07NNzV7h8e6KiXC/VquVhkb94YLVdYnudD&#10;AY8G+j3RcCoRNejxc2ePV0uAIdG8AM3Mr85ML4BilOfqwHIhfzCdyukNlsNHT77yytde+vLT3/nB&#10;V05fOMTKsoqRKMb09g9DGBlJpBWISOUr8WT63fc/mFtaPPv4hW9898mH01O/e+/NTD7Z2dsJWpiJ&#10;REoSRUjl6Ed5VIVRKJurVkvFcHh3bmFJZzCC/g0nwu9/cvnzKzfvjT387NPLuzsxrydoNFtrvFAo&#10;lQPBZowgKR2NkASrwAvrOzURPnD4hC8Ymp6e1FS2ocmvJwHrML/61a8N7t3v9XphVYvubjnMxrmZ&#10;aT1DF0s5RRNPHj30cGw0ncqC5tCFp859+WvfePK5L8E4HWruwAimXimH/O5iPkMRj+hXtc4Dfn/2&#10;7NlAIDg3N0cQhKypNa4sKtzgnv6TZ44fP3E4GPCoCvvVL7/09NOPN4TcBKbsbq7dvHHt448+uPLF&#10;h/VaIehzPP/MU4n4tiKz7W1NosTGo+GpydHlpXUSh3t6G0ZGhgkaNDLDIiSXuZKoiiaLUVFVHU3m&#10;0ykII4Q6C2ifwAmapDKMAVAwHNTvFIWiqCiKHMvZrI7Ozh6DwcBxnMfrRTGM5bh4PGEyWUBoQRAE&#10;wzCOkfU6LykqUCnD6DAMRSFYkqV//Tz6F6DUmqapCiQrmvaIVSo8D+bmJGBxwDcVRVUkGNEQGFE1&#10;TZVlGNHAtBgKes/K9tZOJpPT6YwQBKVS6SKgqLlCqVSTJJll64IkKorW3NxqNBolVVE1Ffgsz4lm&#10;sxWC0XK5DBS7urJmMJgsFjuOYRAK6gJNx+ge7Y7jfB73cF9fg9+nCayeIsESYJsETZltFoakEEjV&#10;gLiqhgDuIj9aDtBuBMGrdVZVIQCOBEoCcg8rsipKoOAROZ4kSYLAERytsXUQZTqdjhMFBMcUSFMh&#10;TdSUXLlUE3md2VgX+Spbk1UFbBuMUSAVRRAMRgicUFUFxSkVwkRNJWlKZzCoKCyrECdKLC+UqrVq&#10;tQqGMTomn8+DX4Cd4xSJY7iqKBiCEiA3qQqsAahVysUioiJcTayUBVGAAXzkC/V0rlhm+XKtXigX&#10;dQaTBqOgX+L1eYqgSAIPRKhYrmowBGyaTKRQBHHa7QIrmvSGXLmsIFAik+YVCRjE5tABrFheXQEx&#10;mM4BWUpAgaABVqtXsslsOVs0EnqL3hhw+SKRqKhBvArFsnnaaIJhGGwdtKlJGFUV5N7oBGDtlUoF&#10;GGtrK0xRlNVmlVUEUJxEOpXJp0AXDUPk5pbQ8VNDBIVLsgDyt6pJRj2FEVBDo8tio0hKM1spp01X&#10;SMdgvnbm6GGL0bSzExmfngcYomEoCw6FaMput6MwXCrkS9lMbGvXbjL3dHVPz82WKmWdQe92OxBI&#10;9ritqsynErFMJpXKgNDGNRUlUAJSIbvVzHO82WqjGEO5VFdkyGEHuAflkqnwZozRwZlcpK2taWtj&#10;8/NLn7H1gtmMZNKgK1lRoQrNqA67kSZohjLBKMnodDgKfKdeKsU0rSpwBauJJFE5l05FM1Wrr93f&#10;3COpmKiq4Fwxsru+tjyNQny1lCqX0qViWeJKy8tTkxPj83PzkzOTN+7evjc+Nv5wYuLh+MTUxG58&#10;d3p+evzh/bXNleW1hc2t9dm5mbmZqaWF+Vg0vL0Gbi8+nLi/uLSwtb62sb40Nz2az+woXI5ARD1D&#10;UKROxxjsFgeCIKIogVwDaQjHCYC1ux1uEieABYGHyKrKSxwvChhBONyutc01FNUam4MMo9sMb4ea&#10;Gppb2gKhoMlkUiSx0evOpyIkLGdj0VwqhkOSy2Yc6GkDlm1pbzly/AiqqWvL82BmENS/+u2vCR1j&#10;ttv+19/9vd/rO3vqlM/phFStXCyFw2FSrzt59jSCAQoSrVXrTpdzO7yBYOLWtlSr5oIBezIRbmj0&#10;Hwad+7r8YHS6oant+RdftlpNGqS4PJY/+4s/341E7o6N/vq3b/j9/q2VuaBL99XnL54/eeyt198I&#10;eoOQKJooZnZi3mkNvfv25VodWtnYKVbZZDpfrrGgVJuc211Y3+rfu2d6YYakMV/IBwpRGEWAJOlc&#10;EiOxqalp0ESMxCP9e/paWhtSqcQ//p8fffDG24MDw3/xF38RDDbWa5W//A9/5HfbGgP+erUMyzIK&#10;a5sbu8lEdbB/ALRyGgKhSrGUyWQQWBsYGBZ45fqNu0uLK/v37wcj+7r7FuZW7ty5v7S4tLGxytAk&#10;TtIL8+vDA92nDz/R3jDwcGxRR7nKRWlsfOH4iTMATLyB4L37d8vlgsvjQUhKbzIGAj4UVkgCqRYK&#10;JoOOrVU5rrr/QC8EqdlMhSKN4Bxibn6nWq8rkAKsXOeEbD63vRNeXFk2mi2xRNLlDtntIbuzpViW&#10;s9mKxekKR6MPpqZ5RSmxPK43P/H0805vA0YwK4CbhyOAhMQi8ZmZOb8vuLK2yeisuRIP7CjISq3G&#10;dXV1ffXr3yyUKo1NDVtby50dTVYLtbuzROLK9tZK0Ov4DS/B6gAAEABJREFUw9//bjoVWduYi6di&#10;65s7VVZeXt1MZzLLSwvDg/179g3aHMb2Ti+AtEy2sLb2cHC4BSf5jq6A12vW6REIgvRGXbC5qam9&#10;dSuau3F37Ge/eo3lxUCDr7G59fyFYyNDjQf2NBn19O17d8DMhI7ee+CgAmnFUsVstg4NDYTDkeWV&#10;raWV1Y3NmMsBDp0gmtYVSuVMvhBsaAR9wJMnjzc3N6wsz7O1ksmoP3LkuNFg7e7o6mptsRr1QNs6&#10;HRWLRwA9JjAoHgkP9vXQNJ1IJBmGpgCRKFaisVS+UN2NZ6LpfK4s1DiFF6Tl5eWVlfXFhRWvxzs0&#10;NOLz+URZgnESJchcIXvz5tX52WnQ68Nx1GrVu+wel8O7ubm5urrD13PrS+O3ro7WS5lyiWMYO47T&#10;Bw8ePHu6t7210e/1BQIhVUZ5TtEEuefRUf/g8PDwS6+c6+hq3tlZezA5KghCX0/3xccPNTeAlCrW&#10;OMjjd+tN5vbOnqGRAxRFqbJssxsnHo71dnX+2Z/8EbgDsjqsQZ9/+tmVLy4JIpdIJtvbOr549Lka&#10;iyVonZ4gsHQ68fHHH9YBK2LrMEGeOnl6aKjnRz/+xRc3brOctLmxPTp612Q2tLSDktZjMelAfpMF&#10;YX526tJnn5iN+tWVWLXGAlf82c9+Go1ECYJYWVlBNMhoNJIE3dLSduLISQJB79y4XioUKQKqV4Vi&#10;HjKbDENDXc8+e66xubW5tSuXL9qcDovNxjD6Yq5SKQohf/Db37jQ09sFUhiwkd1mT8ajP/rhmx+8&#10;d2N3p6JpcCSyC6o7kYNGeuxBh0lkK4U8VyrLOr2ts6NnfS367lsfzkw83FxZTafitWo1mc6AxL2z&#10;mxgbeygJHE3gyK9+9tFP/+Xdn/zje++/df3TD69MPXxo1pOnjgz/xb/51t/+5z/46//rwu99deD3&#10;vroHZApFVHGcxGHo+OH20yc7u7rbrE7X4trublKMpaSd7fy9G2MbK+ulQqaYjkfDaxSNiGo9m4vL&#10;miRDmsnuoBi9Ksl8vQhms5qsgINMTT0EifzmF2Nj90pzc8nRsTWwVb/f6nRQI/s6KB1eYXkVNa2s&#10;JWssvr2VUFXZbICffupIY8AhsxqmmX79y09/97uPF0CPYmdzfHqUtDLOxkA0k9wMr9T5EoShkWz+&#10;7U9ujM9trUcTyUL9wczSP//sNxNzi539/Q0t7ShOUgwNjJTN1BYX11ixMjTS1tLi3L+/96knDhsN&#10;OgLGMIhY2Vi/cW/U6GiwOduX12LReJat1uemJj/64IPx8QkQdUAVCMkgBN3d1QvY/PDew6Hmbl7B&#10;+vccqdbVCvuo6jBbnJKswhCayeQWp+eiO1GQP3BYLeQTRgbP5eIkrp44sj+9tRFeXlxYXnCHQifO&#10;PQXjBqPNAeFYlefyuWg1v5qPz1l0lM8dTGXL86vbd8fG1ze3H0w9FCRAVYlKjZcUze11u33Ok6cP&#10;fvkrLxw+NEThCoWLudhaYnNRqhRoVMUQtbUjeOLC/gtPHxvZNySrLApXvv61x48eaX/83ODvffep&#10;v/vbP/npP/7FH/zeKz/4zstNIeee4f4Xn3/u5Refb25rDbY19g33D/X3eJ02GJIhkVNUVZRlThR5&#10;SWRMRhhFQQ7WEBgBFwAGCMxgtTp9XoPZhKE4DKNejwfHMLvdViqVVFUTRUXVwGAEQWCQTvQMhYDE&#10;C8OSokqiCGJekWVRlMBfRVFlRQEPBVmucxxAQ9CwRjAUJcDEOIwimgrekjUNDHmEsKqqQpqCYY+u&#10;C4WiJIpms42hdcVCKRqNZrNZkiQxHAcQhqEYqBtpmgEfQED/dR2pXmdZjoMgqFqtegN+RYOr9dqj&#10;RTUFAVxR4ow0PdzXbzVYqoUSX60A4YAE66trgOtjGAZkBvMzFE1gOM/WFU6ANE2VNEWBIBxXYERD&#10;MZALVUWTBEUTFANJ16tlIKwAOnI8KwpypVID0oKtYwQuSDxC4AhJiKoiarKMY9upJI/ANUmSlEdq&#10;4GUwE6zKj65lRWP0RgwMlsHnkepERbJZbZKiIhgB3J4Aa4l8sVKu1MqVejGZTiqKCLYJQQiOEpoi&#10;oZqqSLzIV1VZIWFCTxpUCalVxUpViKVKmzvxUl3EGavVFQBTGQwGiQeKwWLJaKlSzJbr8WwpUyyW&#10;aqA5TgLGYzAbeLCjOgeOkkRZ3YzEJQwndPrunjany6zhGqGngEHrNY4iaLbMYpDW1tiMw4jA8SSu&#10;IqBiLNfD4SxptG9Gkl3tvZGNcLM3ABo83a0tNE4oqmI0Wfwej91qAfVeS0trOl9SYGw3nkcIAsRC&#10;PL1jtuoMRtJgpLY2VylKw3BZ1UBnAfMHnJ0dTgITDAysqTwBaw6TvrM5eOLwvsWFma2dyMZuzO5x&#10;7zt8MBAKeht8GI0KsiSwolgTIUEe7uvxePyfXLq8Fo2FetpcIXepWjISRhvlKiaETFzYCVc5lqCN&#10;bojQ4STWP9QE4URrR18w0O51tVCYbWs1lQpnVR6qlQBSQhKkNXS0QjDT2j5g8/iKbK0iFTWCL3Nl&#10;CEWikeTayjYMIzRFK6KSiqfA81opy9eifGWHL0T6OhqtZuNOMudt3Wvw9iZzvN7sAH5MYFCxHFfV&#10;slWnYnKtlC4GfA5QQaXyaRCYeosJZkgWksBfiMQRPYUxVFXkIRJTMTxTLmUrpXAiVudYEG4Qgoqy&#10;ImvAjyHgTJgiY6qq1mt6Woa1vNkkmcwQQBhIVWFZNTKUWQeKCdpgMDFGE0KSwAwgBBRJBjlSkQQM&#10;hwCqgPPJuoKFWtufeu4ZFNeyicT43VG2KFQL3MDAnr3D+7a3NqYejIc8rqG2NjtJtvu8jXazQw/r&#10;cSEaXYkltsFpzBdXrzF6U7HE7UQjkqL86X/4D/179vgbWrt7BiVegETea7OXc9lyMffG795o6erT&#10;aNvCSjaa5E1m37NfeqEulfUm8ugpX6leBmpx+X037oxGornW5hGLoXFsdPk//c2v3v34/c3Iyr/7&#10;D388uzC6sjZDk+jM1CxXqaBi/vsvP+bA+SMDnYAA/8MP/6FUSpdLGYvOurWyu7XFv//xmKRhgFDO&#10;zMwU8nmb2+Hw4pNz0zfv3Nzc3qF0ZGd/e6DZj2LQ9NzakeP7x6ZG6xJcZlUExwSxLohcW2NrX2f3&#10;4uTCr3/zm7Gx+y++fPGJJ04sTN/jq2m3jQ757SosBBr9JivTP9xkNmFCPb++vNTW3ma2Wmizucxz&#10;ZVHlNGYzlv/ii0s4pulQwoDRuIL0dvRFI+lKhb0/fr+9owGHBRKCFx+Er340+1f/4bVKUc9VdS5X&#10;q6+hA8RPe3tLe3srYza2dnaqOGa0WQW5pmqcKHCIooQ8Fkiqetw2QJg2tzNrKwWBhQw6hGfZnZ2t&#10;zq4u0AbKplNXv/hkeWXa7nHmWVlGnHfv5t9+a2FznYdR19pG7uadKVJnTOdzCg7zkPrBZ1dQ3Dw2&#10;sRRLFGUFARBdLGYJDAZVsUmve/6lL7ncRhUsHXADoKhWy+lcuqOzcWr6nsvODHU09LeEvDaLz21/&#10;/MxRrpplSPX8Y8eNFrpar6gqPTtTUhRoaGhI4LXwVnZyfJOibAab/uCJvSfP9BRrpXgyaTSbEsm4&#10;otYdTqKtAzM4TXWZezC/6Gsy0w6jSjPj02vTc/HX3rz50ce3S9WCzaFvam4IhYIwCoEsw/M1DIPX&#10;d2MSgpRKBR2F6EikXuZCIdofsO9GItF4Lpoozi1uYpRu394DiVgM0+RsfFeTuEwqqWOYx596AkEp&#10;jpWCwYY6J6Rz2TonzS0slbkqMCCYAcfJXK5EMEaz24GZdYHmNogx5CtyiYUW1qLTi2vrsUjH0ECN&#10;k+PpvF6vJynUZKBVWQIZs1hhBU0gDPBjTx4LhSy1QpIt1jQJm5lcNhmdI8MtXa2u558+9NQZ5+LD&#10;pck7gJ+sBTx2GKlRRpk2qlvRjQ8/v3T17kMR1gGSOP5genltvVjNUwTvc1KHjgyfOX+KZkyFUvnA&#10;/qFTR0a6Wj0BL1wqFfRm22uvvR+JpgeGB6LJcKGUbmr2PHh4y+01gwau025tbg7AELa6vPXxB5/p&#10;daZyqT7Uvdfvbp2bC9+/P93a1uz2WnQGRMPlAle8P3V/bX0ZTBtqaSnVuFy6CMsQKFmTifjm5srI&#10;3oErX9zIpAvxeLJcLdX4QlNHQESgW6MzZov57Jmz3X1dCqRU6hWUIObmFpPJ7PUr93Z3Mn2de586&#10;//R3v/nqk0+cPn9y/3e+dmHfwIDf4cylM6+99sbE5FR7b+/BwwfbOpoGBnvMJp3XaUFViGHoRCKV&#10;SBaMRsfubsTj851/rP+Z5/f3Dbm//b2vnLtw5IknBp99ItDk12kyiyMUjOhLJQXSiMXFtd3t2O7W&#10;9tSd6/noWiUXrdWzwEizy2uMxZFMp4FXJ5MrIJyQeg1JpdnV1ej6Ruzqtbtvvv3B//qHf7x06bOP&#10;3n1ncX7O5XUODo+Ed6Pb0SRK6sPRhKbBbS1N4c2NDz+4mcpWo9ny1EZ2J1l1+ps3wsmr124gCNzT&#10;01urVwWBwwmUJggEIYqFik5n8Hq9CKwxBsbn842PP7S7fR9/fm11dfOxcwNHD48cOtAniHW3x3zg&#10;0GBXVxvYR67E3r03BcGG9dWd6G7a5w0ODe4VBTUcjvGcjCPkYG+XosCAsNC0XoFUXuRkVd27/+DL&#10;X/6K0+NmxerBIwd7envdTrfT6T534fTF556zuF1zS+Gr1++urW97fCGP2xcMNtqs9mg0v7a+ynKV&#10;ajlfK+Xq1SLP1mLJNIrTbR09EIxfv3ZfklGT2b67E5dV2OUOAD/48INPf/Ljn66tboBTOafNRVEM&#10;giDBkP/A/hFIk8qVYpnlm9t7DCZbf3+fzsAUSxmglqmpqXA4TBOkTkfgOBpPJVwON4ohBsZw+9YD&#10;QIy6egfOP/a4yIo3rt6YmZ6rVEscW/Q4jV0dAQKDMJyOp4qyhKZTOZvFmS8UVFlyOGyNjY1Hjx49&#10;fvyox+vu6upoamqqVauKqJaKxTfefP3+3TskiQNWGouBQrNYyCcT8ej1G9d2o9HNzfWl5enLl97/&#10;4upHExM3UvH17Y2FxbmHXDU/Oz1ZLhdtFsujIlhVnW5Xb3+/P+Dt7et8/rmLHpetnEmLolip1DQY&#10;UiCtWi6xHKsoCg64qargBK7X64F4kKKAYRiGYygKjMXodNUqGwgEcrk8YMYwAoyoAtVxHJdIJJKp&#10;pCwDZougKIYiCIbjGIaCMYoC+IIsS5KqKGydUxVIEMA1BNBH0x79BQIAQ6iKijwi8ZqsiIoiQqqK&#10;gflVdWd3N5VMutxur88H0J/4149Bb8jn87V6DZBsML8EPqIEwzCKouBdDPwLxcBC5VI1GokjGCHL&#10;IgSpEKyKQh18uWo9n82WSiVQCYB+tcgLIC2hkAboFM2QosTLEmA4kiyCC4HCwZKUAsG8rADmWGbZ&#10;GlfnFRmoDmyDlwXgDDzPSoKoKSpQCxgOtgYUoMIQxdAgN4LxQF43h4QAABAASURBVEuPHmE4uKOp&#10;msQLqixjyCP9QAhouoHlVIamBU6EQdJHURw8AiqQpUqlgiAojhHAELwkYxiBUzitp4Hn2K1WnuUU&#10;SYZUTZMVoApJ5iShjhMEW68Dtr26tBreiWdBQAoKUK7ZaiMJXblax0kaDAYT1utsNl+IxBIajGqa&#10;ZrEYgyEfQaLVWlVWIUnROF40GY06Cti9qjcZBVmiaB14hOOE0Wyy2Kx62ggiGoVwYNlMOpnLJJwu&#10;OwiWUrUEdlqpcgRl3I1nW9q7UQhu8Li4cuGlZ58WKrWN1fXl1WWHx6HCKvAT4F2lYrVYrsfi2XwR&#10;wnCc1jH79+/3+YPpbC6Ty+qN+raOdiAky8pNrb5qPWs3UxrPtTcGMJXX0yhI8yF/YH55hZNUwsAo&#10;iEroyBpXY9n61tYWJ0rlaoXEiHwmHwiEtqOxtZ0t3EDZvQYIVXKZtCbKbI0tF7lCVrSaGpz21ta2&#10;gZ1I3Gy1ACvjBFnhpet37qxvbhaKZb3OCNSuqGpnZ7vHbRsa7tTpcZYtlWs5gkEklU3nEigK4xQO&#10;wzCB63W0lcCMq2vhpWWw65VoPMKKNVmp6mlZFdNGRsJRfm1zhTab51Y307kawVjrNQCKcjYfV+B6&#10;oRApZXdJTUFkSBbIfAFyh/pIo6PMSxhFJ3N5FYYwmgTFH0YSkiIjGIZTJK3TAZOBKERwDMExURGB&#10;l2KIxtZzFr1mMcgElGXwLM9uoFiizq6USysEJauaaDQw4FxRVcGsqCgpdV4AUW00WUHYkiglSQqA&#10;o0qtzCuS3upZWtvZ3InJKjQ0OOJxu/V6pq+/p1yrr29sVurgMLBjZTU8Pz+zZ6jvyfNnBrs7vvry&#10;y88/9cTJowdAD/XVV19sbQ7ZHGaSYk6ePtvZ1gV8kuf5UFNzW0cXQTPpTGZmZmbq4YTb5mhtDDUG&#10;/A/v3VqcfjAwMLBnz76nn34KR+GpiUmO40+dOtrV1wWjmD/QyNAmg97G1eBItAD83+nBGtsaTp8/&#10;vrAw/dbrtw16ItjgPn7q6GZ488SxQxQIe15cX1gIBf3FUuGjS58IkrgJeurdQ/uG+wgcAiLhKJpL&#10;ZwrFAghhksIdNt3B/UMWG5nK7K5uLNTqaYrivvft83YbYzUbWjuaqmw5EtmWRdZq1pdAUyyVzqcy&#10;ZiOzvDzz6YfvdTW3njl+xmN351MpGGCdLEMwOPiywZokK9JZcJ6Aw8Vyubmro1SvmcyOyam1L67M&#10;3bv7YHMjsrq4zrMCeKlWrL752pXV1UIskf/yq19XZWxhcYvSOR5OryXSKlhrazMOsvAvfvGmogE4&#10;13mdwa31nfE7oyChPBwfm5ocY+sFCtMsZjOG4yDF6Bh6eXkRQuBgoznUpDt4sHHfnhG/362I8oPx&#10;cZ/fD5rNBK3zNQQhHK/zUCRWW17NYLg3GqlsbWVTmbrB7KZ1JkFSEqlkKpszW7z3xmfdnhDBGD65&#10;dONnP/81wCvA2v/ln39iNOmXlpZAv4whEZrEdTrD9PTsr3/58+amhoP79gPoGx+9l04m79+ZLqXL&#10;b7/1diKeoCm6v6snGdsJel0SW+9oMTSHPBurK5Vc1aKztzW2UxgzO7O8vLQJgKitrUtT8Xymcuzw&#10;iX0jex47f9ofdJptBrPT+uIrF3wBN+hLNzUEu9sDRw92jQw0DfS3HjwwFAq5FUhxuDxtbR3A0Mn4&#10;7m/f+PX0wtwHn3xareXPnj709JNnvv6Viy8+/xzwye2d8v4DBzAci+2W2VqFwDBYQ5bnlyEZoijd&#10;xubObjQpK0gynV1YWmM5CVgtmymwvOh0e2AYfvyJJ2LRRDZTLFdqAH5n5uZPnzpb4dh8qVoVZQUi&#10;7C6/CJFbu5W6IDMGSzReA2EOogxDAP3jStVauSpduXYdILk/GAL5va2jGRD75vYBWdVFYpnVlc3d&#10;nVWBTZ0/u/fkUYfXCY2MDKkaGo5kkpnSw+lFRUELRW0jKr7/+cTi6vbi8sa1a4vXrj6M7GylkpHV&#10;taVr1648nJwsForAZJoq7B/qf+lLzz311FPVGpsr1e/dnwCpQaejGb0uGAodP3EUNP5phhofHx3o&#10;6wWew9AUy2q//Pmb46NjZovFYbHvHRg5f/r8+PhDFCeffPqi3+9tagp2tLWEQv7erk4NRiwmu15n&#10;Cvibe3r61zfW79y9GwwGGxob8rn8biScB0kgU8lnk+fOjPz5n30PVErVKnt/dDSbTSdjmxJf6Ghr&#10;Agm9vadHVOCPPv4c8Pi5manmkG+wu7811HJk34Gu1rb+7p5XXnxVheBYPANoWF/PYF/vwNnz5wAH&#10;y2azW5s7BGnM5avvvvdpJJrpGxwaHBryBrx7D+1v7Whp72pvaW2gMMVioHCcLFZE4PMaQoOUhCEw&#10;gES9Xre4NP/px+/v7qxLYg00poxmCkMUO8A3EnCeCqKnTSajjaJNGztVQme1+ttqkHFstr4ZSZvs&#10;wS9uJf6fv7vy1//wy0hZIMx2ymwvC8j0wtbq6tZQf9+h/Q04AfGqLKPQzFYiXpb6RvrSBeijy4vA&#10;RYhHIUzpKSOB6iAOIVXaYnQUSjWNJGmzcWxivKOnt8zDm7FssCGYSm5nd9f0uHjq5P7+4a62tjYU&#10;Ie7cmbx0+bbV5mSr7Oi9UafdQ4GkxbjLdUpWTBtbUUkWG5oC4LBmeWFNk9HWxk5JUC1GWzSS/Jef&#10;vRbLFKw2U72c9Tscp44cC/qdKiSurK9F4mlaBx8/dfz0qfO1uqSouMPhGhzs7+pqAGkFwHSDL9De&#10;1Gg32VQFiqarsyurM9NLZsaCqFC1mC3m8xabPRrPrW9HPf4WmjYUCuWZh1PvvfX2h+9/VMqXPR6X&#10;26GzmSCfAx2/e8lqtzd1dLb29UqqBGNyOh8vl3J2qzkU8Ali3WI1qyg8fOCohIAaG5YUtKXvxPln&#10;v3P63EUA0G/8/Kf3r12t5IsAif75f/+XtcXxQqGA0eZ4nr87vihx8P6B/QhE7O7sOByG4YGOLz7/&#10;wEDDBhptCnoJGMvGs3xZjMey2YKQzFQMFqcM4ctbsVy1nohtT4ze2dmISDxmNjsnpud24+lsoSLw&#10;EqRhxWItky5UyuxOOClLSDFbXZxbWl5cmp6du3Lt2luvvf6zn/z4b/7mv/3jP/3dB++8Xciky+Wq&#10;hqAwipSrFdA7FwSpxtZFWZJkuc6y4EIBLglDgHWDR8D+BEHpdQYYQjGMBBfgDsARUdEwBIJURRYF&#10;AkMRDAcT8jwnSqKiyKoGuAR4qEqSBOYEr7CCCJ7xkgz+IhgBI7gKI2BOCEV5SeQFAXBQAsNxBBMl&#10;AUERBIXA7tY3gPeum0yWYCBA03Q8Htfr9S0tLYIgFAsF8JcBxTJDe71uSRaA1CiGyJJCM3QsliiX&#10;yzqaVBSFoSi3w9nf3wspUnhrY/LBRCqbNNvMYPuixDeGQgSCKrxYyRVqtXqlUgGv4Aio5AlV1WRZ&#10;5lhekTVNg2VJBlecLBb5OguJNUmAcBSCIFVWSJwAIzQEFtRHlUedY1kBaFIgCMxhtpMajiiwiTTo&#10;UAr8pWFC5WVVAkNVQZJlWUUUWOYkrlQBLU+GIFEVAtNhoJSUBU1TIAhRZJkgCJpiFFUC+yrnCmId&#10;NMxUWJXBlhVFKpYLCqSSFAMmK1e5Ki8V2XqOq2bqRVxPtre0tTU1mw3mVCIR3Y3UKiUI1ViWwzEd&#10;cHMcVqwmHIcFiauUy/l8IS9KsKigigILigw2KHIsokHZbH5xcWtyJry8tMtXRVhCCAX03QWwa73B&#10;gOBIOLLR0BYSNajESSij05stLpcnEY1l45Getsbj/9oRrxWqbqeTojGjhQH70WB0bX1HVjBNJSEN&#10;d9ugkN/X1dHJ8uLUzEqdR9O5utUZWF3bsdtsBgvU3hGMx6ItLQGP1UKpMC6KX3n2osNi2N7ZqcNM&#10;mlfTpTyEyRubS6lERGBFlYMimzuN/gZAxg8dPryTTG8nS5oOdwScJjOJimyb2x+0eGt1sS5D8Uxt&#10;fTMdj5cW5tc1BbB5kEur+WK1Lsg1Qcjk0+nMjqSUvT6L1W1y+cw4yZlMSqWWohjgAqn1zdHw7pxe&#10;hzptdgrTG2mnRe+BFUbHOGmdkzTbjTaz1WdFGFhG+Wx+127Bhgb8icTiWmS1WCsxDF6vlmsl3mSy&#10;iRJfrKbL1ZTIl8Ra0WO1UghTr1C+4FmH9xhs8IkIBSGM3x0ym63AMVAERSEYhWHwF7giokEoBO6g&#10;FEapkoyiKLCuqlZQqKyjqqgc1pFrLc3len2yWJ6osTMWawUhKmYrVa9UKII06vUgsmo1lqZ1Br2p&#10;XOMwhAbTaDJWq/IESfKCNDo2ZTK5IRUJ+RrXVsM6o8lg1dt8lqJY+fTaF7FUur2759mXnnzquaeb&#10;WhqNJr3D7fJ6vd3dvYODg2Y9M9zb7TBRAEMdLudWeGd9dT2fyO5sbBQzORwjjAYzSVNPXHyqtbXV&#10;ZrGkIvGB1sYmI+oj+d3lsY3l8ZmJa6uLM5G1uFVvVxUBViVFJooZwa63GSjjB59ctjicICJoBt1/&#10;eLBaK779+kff/tr5I4f2QTCvEbzRaQy29yJ6z+pWulLVouGo1Wpp7+rVWyzf+/73vW5nLpX0Oe2o&#10;JocCHrvdWikWXDbL7jpbKdWH+lu/9fXnJRGUcMjRo4MnjnfZLZLGF59+7KTdTh450rcTXkYgUa9D&#10;irkkVyrpMGR5YUJHIoVE6u/+9h8w0fDMY6+QEGZmjE0NPblsjUA1AlWmZ+YuXb2lIFCeK1MWY6it&#10;7aNPb9iMlI6CbCb91kq8WtTAeb2eNiRS6UIJghEIw6iJ+4uTkzu85i5pNmtL+xMvnfX4bHYLLSui&#10;qiCffHT18qe379+ckkoyzCl6FMNkNug0NLltFKIRNCPDBIQxJAPCJ6dA2sBIlydo9PtNNittt9q8&#10;3kA8EXV5PIdOnOU1vCpACK4L+NqHBve3trc5nfZgsHVzPZbOFm1OVzQWa2pqhFSYLQm74QQE9kRS&#10;Q3v29w3u84XaOVbq6eo4f/YwisAbW7vVOksRmCpKY/fnN9bSxw4eSkViQk2BJAqjbRhjf/z80w5b&#10;qLNz5M6dqX//F3/zp3/4Fyf2HRhsDxkp0UwBXlA1U1RnY9vCgylNqJUzufhWJegaYMvw/RsPtleS&#10;yzPhX/zzm1Oji/l8CQR+qVJeX1/t6+o8sX/vucP7bKQasFCElN/T4/3Bt54L+iwerzsUbGhqbqd1&#10;+kqtmsrFTBZ6NxEr1soWJx1LrNptOprA19ajVU4xOyCLQ98U8nudGCLzEleL7ya3t1K8hC+vRf/p&#10;Z69fvT1us7vtLrcIo9lipaezx0jrk+nqg6m51eWtuamlYoklKX0qU7AYLU+dfeL9t9/JZFMVtlrn&#10;OFFWMjlgXYphdPfvz2/tRAwWEqf1hSILIXR7W0djY8BoxFsaO5fndpaWkoGG3t6Bkeau3k8u3ctW&#10;IKu9MRBqLNVqK+uLy6tLbp+jsdU4t7zwdz9+e2G9+mAy5XQN3L+/FU1jwdKoAAAQAElEQVRANRni&#10;IUhFKTC+udEIqdDaaiydyoOEV6/VVpcjOpo8cODAQO/wlU+uF1Pl8bHpG7fuhZoa9xw8wIlSqKU9&#10;Gkn+6hevr61sg56sx+V4+aVnKAYa2dvzve9+5dVXHvvqly8G/d6trQ2zmentaMom4nfvT+GMLZUo&#10;pONpWBItOjK+sxOLxWYnZtbWtscnF3/75ruA/Oh15mCgYXVlfWV5Bbhfa2vjE0889uLzjz155omn&#10;Tl+YH5+9evX60tLyg/sPRLZ6cG/71tro5vqE062HSTjY1nzi/Hlax/i97kI6+/FHl3/289e/uHob&#10;ZK5qoVTO5d1WD4FSd29O3L4x/rOfvzG/sO4PhA4fPZ5Kl2FY//TFl2nKFAy19fQOQygpq4jJbh+f&#10;nvP62w8cONXV3mvQW1DKKiG6VJVlVSWVSVpMNKgEgOEKrLSZYD/57EosspmMLusIloRKk/e/yCbT&#10;t27eQxBULhQyOp0+FHJLEKo3OFVYL8hQjVcbmrsRkqiwEG2weYMhhCDz5boME1tJaXxidXZhpaO7&#10;Y//hHpyCABEQNejB5BxF686c7oNgyGBgkol0tcLBMI4gmMlkAgyMrdaNRj2MQdlCRpYlbyCI0Xpf&#10;Q5PD45CEqtlEt7c2Wh2WmYWlsQcPf/PaW5EYaC04BFa+e+s2Q5KZTAYUweMPZheWdwoVGcZoDSWi&#10;sUSdEyjGuLG5A2gZgVOgJWY0GnlRGZuYm5pbLpY5mrEsr6zFEilQb6EwvGdo8Hvf+Y7BYFhcXk+l&#10;inPzq3fuPqjVa/v27evq6srm0h6XU5MFDFUOH9538emTp8+cyKQyPMsN9XcG/G4AQNe+GFvb2Nze&#10;itSqwkD/SL3GSqLssLrDG+F3333/tdfeWFpccTqdFpNBr2d8Df5b9+/++J/+OZlM+nwuVVU2Nzcp&#10;ggTawGCsXK0ZTJb+4RFwsg9SzvrGRiSbqPKVn//ihz/8p7/jhJos8gCF9w/1/tW//7cMhRCM4cqt&#10;sZ/+6u3X33jvhz/8F0lSGpuaO3v6TSaT2Wxm69zW5i4EQcvLy1988cXOThR8HA7XvoNH2jv6aMZU&#10;rbGpbG43Gs/lcy6Xe3NjB4WJRDxutVrPXnhs38FD5y48MbJ3PyepGGlweoKeQAMggiCuFA3OFcrA&#10;oLKgArEDvmBrR4vf73U5LJLAYYCU4pSsQhabDYZhIAAMw4qqaoBII7AMUF8UVU2TFJXjRUDFFVmm&#10;KB2KYBwrUCA6IQjIT5IkcEegH01TMQwVRQkYlCRpMBuYQdM0FMUQFEExDCRVWVPBfZ7jNVUDa4H7&#10;NEOjMFatszywvQwW4iVZAmMgWBVFHnzBNUEQqqKGt7cXFxZlRbFaLB6Pe2lpMZfLNzY00jTD8zww&#10;ExgpiqKqypqmsGwdbATIaTCYgIRGvc5i0GdTuWqpmstmKZqQNcnusLa3toDtAlZNYrgsC4D4gkSC&#10;wgiKIggOtIOBR2B18EUwQgSaUmFYg8BPHcOAGYCQoKVKUHgVnH9hj4SEYZiXRE6WqkKNE1jgSNK/&#10;bgeDEbZcxYCmMBRIK4siQz36yKqKIiiQnGF0OsagSiqOoLAKCwC6BakKWtBV8BYEmlKqBjSGEBgp&#10;Syqob4CwmgIhCIYjOAajJIFVqgWWq4FJgcyyKGAIhEAQiuAmm6Otp8fpdaM4ubS6NjE5vROJAZcw&#10;MGZUwwVBKFdLNqsNaAnGIEmVCqUiRhJWs9moY+rlCqYi1SqryKrT6bbbnGaDUVFkkqH1RorWo6lM&#10;LpcuWE328EZOVaA6CA+23NAQ2FjfkBSIFxScpFVYVQS+v6O1NRRw2y1r60ugR+Jw23d3I8FQcHFl&#10;eXl1fXs3KUPobjQJ/MNg0L/85Zebm5vDuzuxaArkA5vNIcgCJ9QFmbfYLV29LQiutLTaNYnNpaJB&#10;t7O1Mbi1vbG0vrYRjayFI9Pzq5EYOENAKBI36BgMgkkU723rdNnsKysrDx5O6g0mI+DrBI7CGixy&#10;VgMV8nqB2ycLJVAha5gJJqzRRDGRyjW1hnKlIsjQECZjNA6+oQafKgu1SsFqN7jcpnhyi8JFtpoH&#10;cwF/yJdTMM7X6mmzlZEkRcdYDSYHTppMxpAgEAhhhmCcpCkIVWp8RYUlHYkFA656rbAb2QTxKEii&#10;26W3WdBcaikdW8wkN6vFFI1DPFfS6WhGbxg5eGLkwDmLtSWTU1kBpvSmbK4AnLxWrVerVRzDgGvp&#10;aR1g7SSGQarG1mqKKAt8ncBhApf1etWg5xsCqIXJ6Iio1ZAT6msHDzSCymGwL5ROb7G1IsfVSQoT&#10;eAnYHTgdcCFF1kRR1lQY4IkgKxhBqSqkqhKKQaCvPziyd3ll8/Mr1/UmhwQTgeaOSDpntjkiiVQw&#10;0CTLcENTcziyMz4+Pjo6CvAtW8jfuXt7dXlxcnIG3Hk4Nv7skxdPnT5dKhadNmuj36NwlXolUy9l&#10;UbCgJtUqOT1DtjUFXvrS03YDXYxtRtfmiuktt42embhTSETsRsPq3ILdoLMYKVSStldX68Xs2tLM&#10;QF/X/OK0P2Q7dmKP22WjQamBQnqKmpmYjEV3ZbF28enHMEoXSZYu3xx/4/1PWV59+uLzX/7y1wnG&#10;9Mbb7/0///PHCdASTeZ0lH53Nza9sPng4VSDzxfyQY0ho6zWCoWdaHydE/idSHJycu7B3YmVuVWu&#10;wuYz+Z6+gWe/9JLV6gI8kNZT+w6MPHHhzNmTp31OF1+uuM3mn/7op2DYExceM+lNuWQWkkBbgQBw&#10;sbm5/fnlidEHD6Lx2P2J8VQ++wc/ePX06YMnj7WcP3Po7JlDsCa+/ub76ULO4fR/6UuHj57aC3Ka&#10;IuH7957cDKfHHs5jlMEbbNy3f//ubsJqAXgAex1OAiWfevLZ+2MPBF7qbG89uHeos6lBT2KgPQHc&#10;pgC6PXWxzqtGo6FUrLACr0ESDMn1asVucR09csrjbSZoS9/gIb3JJWmIxebo7R/8+ONPp6bnNrfW&#10;JUmYnt5kOaFcqaEYfu7MWWBHj8dhNVv0elAmEPU6n8ykd3e3VUj47re/3tQQuH79Mkhzd+/NHD+2&#10;/8nHH7M6HHqjsc5JS4tro/emUczkcYesZsfv3vxwYW5OU9THzp+XeMFhthAInEnEGQK1mvUdzU2N&#10;Af/DsVECw7Lx9NTEbD7L1ll4YPDwgX2nEZiqlUSb2UsShvm5pXyx0NPbAfq7H7z/4fzMQiWX1rhS&#10;o88O/Or+3Xt//V//9le/fv+nP/vN22+/8eOf/fzKjUlWLJnMutaWhmwu6fJYBkf6JucXtnfDhI4u&#10;lPLpvBYI+JcWFgkc6epu6+rqkCWJ0RsTmWwsneM1zWgFjRpXNJEMNbRMTs0xevPwwMjQwDCKQ7Fk&#10;Htc5ltZjhZqQLJRYUVnb2Mpksu3tnSDRmyzmar1WqlZqLFcq12t1yen2GU22alUQZEhnMpdL1Xqd&#10;x3C8t6+3XBa3dvJvv399YmYrmakkMrndeObajbX52VmP27Zv30BbZweMYTuxqAILCiTVeej6nd3V&#10;Le2tt8c62nocFkiTIRSGwjvlRDIjq9CTTxx/9uL5Y0cONrcEhga6jhxqb2oIgdQA0sTv/+AHAseX&#10;y+VIJAqKgXfevz0xPSPyUjyZ7urtoWmd1+3h6nWv2wUI4U54vV4t+r2eoM/f3t7R1tYIABNW+MGB&#10;vuMnzjM6J4xQBr2hv6/dpEcagpaTx/YdOXS4o7Xj5LHjdottYX6+qakJghDQC35EV9yOnp6egYH+&#10;QKjp16/99v/9f//fRDK2vLA4Mb6qCKrLZu3tbNk73G81mwABGBgaCcfiigJ1tHc5nZ5SqWJzOgDD&#10;KZQL80vzPF/P5XIffvLp9Wu3JV6dnprf3NguFEqVUllH08MjI5VKLRJJ0jqzyWLfDcd5QQHhsLKy&#10;BrLUG2+9DcibSUca9BSwWgk8UrRSvarTYXabsa8n6PbYBwe6Q34jgUEiL6iyhCMqjoqtzT63197W&#10;3oK0dtoonejxWmFInRib0FG6XCJHIJBBb84XyygMg5ztsOh0FEIS2MbmGg8im4GyLPRwIXv99r1g&#10;yHvh9PCTZ/poFJIEaHFxubGp4ehBl0lHlKo1RUOBMVie41UBJeC6UFJlHozTONFpc33ywcdnT50N&#10;eH337kwZTfr+wSFJRe4+mN2Jpas1HkZIFNNZbK7d8E5ne9vQcJ8VJIdcYXt7d3V96/KN25/cePBw&#10;ZRMz2wij1QzUWqvPLM2JEtvcHFpdW1FVTZLgeIK9fmv+/c+v5QW5qaO3tavn1PGT/R0dfK0mC7LV&#10;5IAgcmpmaWc39WB8Np1OOzy2piZ/eHsFgUQU4VKJNROphlyW44eHFY2LxXe2w5u5XKajze91OFKJ&#10;5NLCkiojR44cn5ic8oWa2rsHKFIPacTs/O7NO4sVDjU5vAhI+VYjhOPbOxHAjjgWymbye0b2Hdx/&#10;iMAZmjKN7DkUSaY4WYRwLFdOpFMzifj9vXu8z798QmdmirVSU8DS4jfBGhBZ+fTKTVxvMZvtL7/8&#10;6p//uz8rs5XZlZWdeEpndHR0DVhtDarGpDN1XoT0RnOlXo5n4xs76wRJ9g6ABnFvb2fHqy+/8PWv&#10;f/XFV75+9OSFb33rOxfOnjl55Mj3vvmN/p7+keH9DpfT6vF88/d+8OxXvrLv5KmW7q7mrrb+kYGu&#10;/v49ew+98MyL33j1m1//yreee/b5V175yqmzp48dO1Ktlg0Gg8fvc3s9CAZYKs7o9TTDkDRl0Bse&#10;4T2K8KKQK+R5nkcxFEFQAM2qojE6Hah5/H6/wEvVah2QTkA59QwNqYosg6+EgLGP/kE1TQNPVVWR&#10;JFlV1VqtBmmIzmACFQWEoJKiieAfCKnzHAyjKE78/z8kiVMESeEED5ZGEEmSwCMg0vr6Ggjpaq1i&#10;s1lbWlqLxQJY0GK1tLa2Yhgmy2I0uqtpiqxI2r8u/a+rqwYgH4HnkslQIACmqlWrgJiaAfCb9E67&#10;I+h1W43ATCpAJSCqCkOyJomayksiJwqypmoaYD6SBiEoiiqipAmSIoiqKCIqQEKhXi4UchkUJyt1&#10;FsUJRYVABMiwXOVqMIECIouBBEKQQB5JlmAYrvFCReArHFcVRV7VQI0Cdi5woN6AwNLYv1IijCCA&#10;5LwkUjoaweFypYjCiiyyGALhCIaqiCoBaYV6HZReOFChBKQRefCUJlGRrUOSAgRlMMSop0OhgN5k&#10;zBZKa2ubiUSqWOcqvIjpTKTBiuNmBGZomgYwBHSME1CR5YucIuIGjLHwnFjJZklJEMp5gM4OW8Co&#10;d9brEjjr0OkphsJoCnb7nO6gq1oXwMyWR2AFd7c2u8yGQiYd9ARsBrsKYjkSS0UjPS0+8Lsl6Nve&#10;2FzfCKMMWeNqdpcNzCZxSjDUSjAmTtKiKYliELffur27MTk/JcoqghGNza0cV7OYSQWqWe06nIbb&#10;uhrLlWyo0Ytj0snjezBUjCWjC2tryXo1Xip6fP72lnaT2cPQFgpjIEFCRKmnrP/yrQAAEABJREFU&#10;qbkr2LC1vLKytmuyuWx2e4MvQKsYVOP3tfcaMTxTyWwko5jBqLe600Xp4dxmLFOSYKy1u72h3UHq&#10;pbZurwhX7W5La0fT8Mgg6L+qqsQLFZrU3MCXcFDS8+GdRLZcm1qcl1Q+m4sbzdZMoaoiJGVwdQ4e&#10;bW7bT1EWTUUlScGAxiXJoje2NIQ0UQ1HU5W6atBbMQ3u6PCp6s6XX+xrbRBsOlGHymYSt1ttsXQy&#10;XQNOxsRKbKleB26pKSogo8CZBaBoDDObrcDNdAaDAgEnFRVNg1EEBLUGKSQBkaREYHUMy9N0DkM3&#10;dfS2w5KzG4CkxcjWwvL83K2r91bntnK5AobBMIrCwJ8QGFQCeoOBwHFIw1QFyA6LsoASmCQJBAmZ&#10;jESlmrtx60qykPvi5p3Zzc1bE/PL29lcQWlu7H38/MXx+1NCVeBZYWz0wfzMHKSq4xOT4e1tWONr&#10;9QovKA8m5nfD6UQ0ZdGb944Mz85NzC+NJ+PL8w+vv/vaj29+8V69nIyEV5ZmRz/96HezU/e31he3&#10;w+v5bLKQTmSiYVysq9W8ncbUaim5vYkIXMBjAHSkt8PV4NebDCrLp0Qovedg1+G9B8du3R/ubzEy&#10;yKG9B//dH/+5hcauffLRb3792v3JOdzqqUJkUVBAG+vDD76YnV5bj6SKHIArymR06hlbY2uPzmFd&#10;3Nr2+T0+r0GDAIliWSlnsRu2IoUPPn64OFu9f6vqNDXKLFarwR98dEtWTNvRssXTCDKELInTk1PF&#10;ZLWzoevQ0EBbk1unU67d+LRSY+PRGF/KDHe3gLKtVhfOnD0zPNLocXsnH8QBMqyuLW5sPpCluIFR&#10;QE29b3/Ti6+e7Rlxz69t/OQ34xOza4KoGYzmYrluMFlIVI1ubty9cu+9Nz799NOrKAG1t3lPnxjg&#10;2UxLm383HdY7Le2D3cVapVYqhrc2yixX5wREgWVOmptZuj8+ny9wgogKoooRDMdKmWQhGsnG42Xa&#10;4N+N12VZ3xDqhjVoeWXxrbde1zTl4KEBwGJxpP7Hf/ylrs7WaDTa2tSczaZ1Jjyb3w02WFubA5lY&#10;qpDJ7h1o7+rwrq9MbG3NxxO77R0tF5898OTT/X29rQgiHTt58NRj5zd30/cfplTYAGTQJLwp2PD4&#10;Ywf6e5vi4Y31hZk9Iy0GE5or5ucW1/UGGyByIH/BiEIzRH9///hogq3DzR3Nv3v/MwSl07lavlhq&#10;bG4mcUMhXytXhOXlVa5eqdbKSyvbn342s7O5EfK7ATWXVJnlQetKFwjojxztPn5qqLEZ/8q39pB6&#10;0e4Aii2gEGs2Ets7YavHduvhzGvv/I7SKV3N2POPP8eXhHB4h9ZRvCghJLUeCWdqRR7hVFQhaNxm&#10;s3/y2aVkJptO5Uv5islkgRHM7nClisKNyaXPx2eKCszCCG02FwXuizt3JueX9Ea7oqEGswlCIIvd&#10;hNO4pEqAeADEQDDY7HCoBC5Dj+A+srO9s7VTKPLpvFDk8fHZrU8u3ws1dB44dKCnE29r1stccmN9&#10;Y3FpkzHa7E4XmK2to3FkuE9SoFQBMjnMCAL5HfpmO9TfpO9uN2fz9c1w5dPPby0vTs/N3JG10nZk&#10;CYFUq9kM+hGrG0vh8Krf5+jsaLDYKBWRewZdMIxW6qzX61pYmLl56wtNk0mC/vjjT2EYfvzC2ds3&#10;rn/8wYdvvfXBm6/97hc/fz+XT+lN+rGxMafdUyrUt3eSN+7eliG2uy9w+HCTyw5pKmekdahUawrY&#10;hoa6ZUV0Op1ms7W1tdVus8fj6Xc//PzG2FhJEkm7zug0NDW7ezpMJ48Ne1wOi8n59NOvNDZ03bw+&#10;dunyjb6ewdamVpFXNjZ3Ao3NXq+zudV7/OTIyN4uERIZo6FrsD9fKfuC7tOnj7/48nPNjYGAxy3W&#10;6zdvXS7VcpNTkyvL61MPF95+78Pp6UkSQ4Z6ewe7uno6m/YOd/ucDIGIMIohOI1S2ODwwP59B2vV&#10;WjGfturoeiaJyxJoCF67OvHZ53fGxmYX5hcNRlDsgc4Ui5w/d/TcuSNbm8tbuxmuLu1sbQMQt1lo&#10;kOdAo9GsMzR5dS2hEKiWaIIsFkrpXFaUAfWAVARa361tboUdVgNbSu/pb28KOlLx8tbq9nBPl9Ns&#10;KJeqEEoazCZKxwCMrgpcpVajGVoWZL3esr2bun138r/81X999803L5wcfObJ8xiJJfN5j6dBVohS&#10;WfT6myw2ZzDUGEkk709M3Lh9y+N1nz97qjHk7+5sOXhoz5NPP+Zw+XhBkWVIEFWz2VGvsfdHxxmD&#10;HhRVDEUNDgxGI8lCSSzVOAgl6pK2vhVdWl7PZvNsXRB5aRfUj9E4gDkGSKVJdY5dX1tzuJwnTx0v&#10;V/IUjQVDvqW5qc3VRbNJd2DPUF9Px8hQn0nHoAik0+uAV5VKpZ3dHY7j/s0f//HGxkYsmlBkWBQg&#10;mjAmosXph5t3b8/oDW6r2dvV2YehOMMYAK0p5Mu5XKlYLADyZzI7s7lqrS7YnR5SZ47GUoAAQRCU&#10;SKTS6UKNFV56+aXmkD/gcUqyvBuJQRCyZ2Tvl5595uKTF4wGUtV4sF/AfR0OO1vnjSZLLl/RMQaB&#10;l3SMPhAIdHR02O12QBw3tsLpbH51fTsVTwm8IkMEL6EaQgEFwigmSRBJGNyuABDerLeTlMlkdQLy&#10;ZzRbDxw41NXRadLrGgMer9NWzue2twBYbU/Pzl25du3+/XujY/cgSCnm8jhCYAhKURRNUeVSVZY1&#10;DMNVVUVRAkSmoiiqprFsjec5hqYZHU0QuKKqDKPT63UcC7TI12qcLKu1ap3nRUh7RGhVQGohCAOZ&#10;B8yFoygCPhAMUFYRLUYTokFgTnATrEJRFEnSQHWyILGsoMiqIImCIPGiIMkSQxE8wGNEe0SSJImg&#10;6UQyCWSPRBJuN4hrZzqdtNksjY2NZrOZIKi+3n6j3gS0DSZUZBnHMZrENVlKJiM6PVErlzKpNEEQ&#10;Xo83Eolsb2+C1aulqiAIoKnAiZwKA0zkRVEEkoNcCy7APDAM11kWbB+BYVWVAQ2SZZFlq6osYTiG&#10;IQjQG6xBDK0DM7MsC64pgjQajbIsIRqCQmCjMIHhNEEiCFqtVhVZwWmaFYUKX1choG0MjABPjTod&#10;rdcBWEEJHCgBQmCCphAEVzRYllUKJwgUrlfLpVK+zguipMqSCgyBYrAiiRgOqY9kZykCB21mWJOM&#10;ekrW1HgqsbYKEkoExC+YSqe3mGweq9Pl8Potbq/5EYV1Wq0mkS3hmCprsoZgPKsm43mgQ4fDYdLR&#10;3W3t1VKpkM2tzC+WCxWr3Ql0YrNYQcEHdqqnGVWFRFFkCLSQLJZzWYvJ4nZ7ZmZnwuGtaqXk9/q6&#10;2tsIGFJlIRYOF/NZfyggSEpN4Cv1GsdxBp1OqPJspebzuF566djAQM/qxkI0vVsXKxIkmG0GReFB&#10;PRb0u20msreroTFk1YRqMR9jUPXwoaF6NV8qZ4vl6tLaZiKTRSkyk0qiEKwpyurSKihyulq6rSZn&#10;dCf14XufFrIFn9eNk1hkdx2WOLFWbvIGmkJNMEysb+9KCJIvVrP5SiyexFDMaDC73Y6Z+YlKLTs4&#10;2IwTVY+X7u31E3jlwmN7+nsbOtv8VgsD6ksMJTPpAghe0Nfx+H16vb5SLWAEEUsVcwUAAEQkkq6y&#10;UrFWUzUxFHRhsOyyGd0mndOsc9stDENxknL28cdDDcG9I50kWjl/phfFUkMDrmef2m81oDzPO0CB&#10;2dgvYfZUUWIlhJe1UqnIs7V8Ng38AFgEgVGOFwWwgKyomgrcDoJlFNNIArE5DCSlWczA6WSuGlFq&#10;O7iWbfAyDCEvzs9euXLt8qU7d+/OVCp0Y9N+ErcUijWcpDUEBmZVVEgBjTgIwTAMOJaiSAiKCgJg&#10;7aCdr4B4ctn1mUzU7bQ/dfEJl9vO8VWg9nu3Hv7sJ7+4efVKPhPLZmIba6sH9u91uV0gys6cOuFx&#10;Ob1ul8CxwVDw4IHDA/17ZiYX79+8uzI3i8FCrZyuVQod7c3PPf1Yk98hszmrCcNQVZKFGlebnJkU&#10;ZCnY0AhCuFqpSIK8u71r1Jm8Xh9fY+enZlLxBNAJOICFVCG6swnOPP/mv/5lo99z+dPPu5pbTx07&#10;CsnA2cpv/ObXNKR0NAVMNEGh2G40brA5mto60/lSKp3HCKato+vpZ88gMKiYlXQuPzu3TNKWYpWf&#10;W1g4fPhANCoA5bR2tvGKFIumUjFVFKAnnzrV0Tn02zfeH3s409HVIylqsVj94os72+HkdiR5+Pgp&#10;s8lz6dNrV7+4UioV3D630WqZXli4+MzzHqcnnynlsqWVtSjItrVq1ajX7d/foIjqQF9/vpg324z+&#10;gBsltc8+fx9ER39/z779oCPjsNksU9MPUQKtsfVkMj440OOw6LbXIjubcU2Rzp05ZjbS4c1FsxGa&#10;HJtsaw29+urLwcG+nWhEhTBJRtc2Y7KKSFxNk9hEskxRhMlkKmSLlTIbDDQJgkLRRo/Ln86WMwU2&#10;nasnEkWeU4uFKo7gsIa0NjeB5Y7u7+loa00nU/lCHlK1SqHw0YfvIph8+PieKldYWp45cGAfX6/W&#10;qsW9Qz3Hj4/87Kc/bm1rzuXSK2srgO0sLU9+euntxlaf02uenp4xGSGdwbS9sa0I/MbiIiyrsw+n&#10;UFh7+GAB8LOW5hDQdTpdnJme31jfikTj29u7fX3dpWLJ66IpjPF53HY79rf//V/0BoPdagJeXK5n&#10;SAbrH+j2et0LC/PdvT0YQbq9VGNjyOfzfHH12tra0je++tTpE4c6O9vqbNXrt7381WdKbF5B1Egy&#10;urm9sXdf74Xzx2q1CoA1kHD9AdfJo/u/9upLb73+5tZmZHZ+QWewXb12e2pyDjhkU1PD9ORcJLqt&#10;iNLOTjgW2cEQaGRoAHDoZDKBYZhBb3G5XRVeKQuKpEKJVDJbyoPoAhFWrbGxRLJWqVvNFofTxjDk&#10;E0+cO//YBRB3pVKJpvUOl6vGCyqM9/T19/b02W1OvdkWz5YqHJzI1dM59rPPr3/00VhLa1NPZ5Ak&#10;FbZWj0WLn342nszWaca8E4k/nJnX6WEgUiFTmRxdbPYY//rfffP80b2njh1GMVAqoCYrkctmUQQT&#10;ReXU6dMAbcM7a+MPbnl9Vp4r9/W27d/3iFCB7T929oyOonPp3Pmz5/p7e3u6ukcfjAkye/z40X/6&#10;p396MHH/29/55umTx7dWEz2dHadP9u7fv38nEltYWlucm0/FI319nceOHVmcW7h165aOMSiyBlKM&#10;z+U8tG+otdHf3hQy0qTFZPjkww/GR8cwnAAHsM8+e7GpKXTs1JELT1zYd3AfgJSnn7k4NLyHpA0T&#10;syuff3GXJM0vPP/l4YG99Wq1UMzROsbm8Nwfe2h1WCWZv3rjektbx0D/iMPhamls3bNnJJtNEyRi&#10;sxi4elXkhamph36/u7evnRPYWCw2M7ui05Ft7W2TDx6+88abH7739vrK9NbaRD67TUu0QVAAABAA&#10;SURBVBIQCJxciYcwBqFMJR7Gdfa2zn6z1Q6oCEMzkqS0t4dUCdrczoQ3N0qFvMDWJKGO3Lk51tPR&#10;MzTcY9RDbp8lvLONAhIkS3o9hWGwgcSsen3QH/B6/PFEprG5na8LsAZhEERikCxD03MbKAR7HNbd&#10;nc2gxwcGRzYilArLLNvU0GQyWYqFEopCGmBaKgBwimchvdHJyfg//+q9jUhhbXn98HB/c9Aq8tlI&#10;ZGt4ZG+tLFy/MsqJGIzrm9o7rt6+uR6LsJrW1NJBEjq71Tzc33NwpFeHQXNj42PXb925endqbDIa&#10;jiqySmB6CMI++fhWneObm5tJFHn26TPHjvUeP3aoUqnduTtxf2J+ZSehIHqXOwQK6KbWlqGhga7O&#10;dlFkW1pBwSCxvDw5Pe/yuA8fPXZvdHJ6ajEQCIg8p0gSrCpWgM2I0tTo9YPcb7d7QwFgpan56dHR&#10;exPj98rlHIrB3d29se3I9N0HXK724N7C+nLu3rWF6HYpk8g1NDZ2tLXZzJZctgzDKI7DesP/l2a/&#10;ALcku84E0WA8zHiZGZKZirlKqiqV5BJYYKvNbk/T9Lym6Z6eadvd7meZ2ragpCpJxZzMdDPz5mW+&#10;99zDjMH8dnq+FxV5Ms6JiL3XXvCvf61dSamKdePGjGWioqDNL2x3dE1vbsuJJJzOs07P2N69p0cG&#10;xjRBs3S0UGhEo10vPvOcJXGYKbSqmWY1W84ns8ktoPxqsZBO7LicbD6XNDRFV9VWrZXezSV3ks1a&#10;09SsQDDKeAP949NXr91bWd5679cfg13pVK760ZeXf/bLT3729kdv/fT9X/z0/Qc35m9euXv7+r2f&#10;/P3P//2//v/83//x//z3/+r/+Ms//e+f/frtS5++l95Z+Nu/+bP//mf/91/97V9fvnpzbWM7Wyqu&#10;rK/kshmXwwYbRr1SB+S73uKKxZIqKbCJYBiNIgTLuiAEg1EEhmFe4CQZmNRwOu0+n1sQeABkbrcX&#10;hlAUo0TRQDEWQUkIQhRFk0QFxwgUIxAU1TQNI1DDUBHI1BRNlUVJEMANQzUoggYPK4qCoLCmKwgC&#10;a4ZlmKhpAbtZgFUDpyUJTJV5AzIohoYQFENIWVTu3nlw/8Gy2wFID7u5uQHCDBBigRcKWQCDLQIn&#10;URQFNYZuKDgKOV10V09nOBZuCtXpvaONWqlUyFMMOTk9dW9mlhdUTTdlA2RJQ5BBIxNwbRi1TKfD&#10;QRAEgjxaDmJBlqlTNMmyjAlBGjAMAtzApms6WCkGYwovYhAEWDsEQW7aQVu4nWAIGNcljcJpHCGA&#10;NoAODUNnSQKMjJG4y+MFL5IgG5uQjbEhmmWplqzJsgGgGXJ53LKmVmtNVTMwlNJVIAgBFsjxddlQ&#10;gWPJlokzlK4pOGQwFGZoCgKZNEngOAJUjJFYvlLeSu+mcgVFUj0210D/kMPh8nrCsXgnwBcTQQRL&#10;ERDT7gbpIGJj8WY1i2gipuuwKAXtHpbxoDgwKFXKl+OhkCw2MFgDpIcXAElQJV6R6mIrX99dSYAl&#10;cJyqSdKB6XijWNYVXbcMV9CNURDLEpCmhfwhGGWqNZ51MJFIiMCwaDRKsQ4DRlx2h50gYFFo93kf&#10;O3ZEbNWvXL/S0dPm9DKUHePUpo5ryey212Nr1RrgSRutOxlNqCT2DrQP90Q3l+fKjTwvS6TNZ3OG&#10;Ots6OyPR0cEhsGtCwFY04B8bmMzsVhNbNZ7HTItCMTvg1pLCtUXdJCruGR9oa4+9++m5rWxD0TBF&#10;MDRZIXHI6wElKiS1KrrUSGyVxobaQ14Kh1peuxYOmNGwmtq9HAlp9eqWokhNTqnU1Ui82xXwlCv5&#10;xMZGPBTxeLzBaHu4bXR49LgsYqlEdnVtfjsxb2O0vdM94+OdCl84OtU90hmsVQoIiXrCPm/ULWql&#10;QAA5NNWG6TXYErO5DQQuE6TAOD284TTJTk94iqLBvnnE5Q6hKEXgMAqpmKFCCjANJIqaakC8pvGg&#10;hYhA1XpW1xsUaUCmiFFaprjBEsq+ka6JgSipSrN350UOdTraH3vi9VOPvebwjvtiJ2jXFMO2Aw+V&#10;VBCpGmt34wQjKYZmWDAO67oKWyZIHKokkxhlyBKDwmGvzU1DIRcbdNEnDwz0xR1/+INvfv2lpyaG&#10;OlnSoEgpmZyvFHey6e0WX//sy08sU7584fOHD2Z1Vf7gvXeKhdzOJiBI5Xg0Vs5n/CyuNqsSr+1u&#10;59M7OygkN2pJoVUiSJK2udL5EkwyDo8fwgh3KJIvNTZ3CijuKTd0ivEpKhQItlWrWjInzDzcmJld&#10;kpqC1VLUEj9z4abJS7FACIVQkRPa24LPPnmiI+5/6syhrz516ujEEKqruixNTY53gf7e8Njo5GQ4&#10;6PXYsOGRNoqBdFPnRaVa4Osl+cbtB9P7D/t9eLXcWt/Ozj4s0RjR38m8+eazI5OdN2buEw7PgWP7&#10;A3FntNPt9Ts6Yr3DAwc6gB+W+U8/O6/piArR9xY2JRgPdHZlStWbd2ad3p5qDXri8edefeWliYnR&#10;V776YjgcOHhgbzWf8zv9Hn9nsaq1NGM9kVraEGz2wL07c8mt7SP7xiIh9rkXTo9NDCiqAJhKIOjp&#10;6IqePD3lcEId8aANoK5iaJJ4ZP/gay9ODnVE+HKxuLyCIWRLtpoKBuO+agOUe7WuDvf+PZ193XGn&#10;De3tia8ubNy6/gD4EkBFxTT6BntLlSLo9SwvrrhsPr83fuvG2rkvV25dvRG00QPtbQuzG7dvLAPX&#10;iIR9HgcmC6VMdjfeEfcFwfiVhdX7+w9PJlLJTz/91OuwdXb4Z+7eHhgajrX1kJSdU7ipg8O0TQMR&#10;8dRx4J6xjaXFrs5oNZ+UW/XFe6uaiFK0fXS8F0ftzRp/aP/46HCIIpHFua3drRQGE6BXhuHYvj17&#10;66XKzK3rXhcr8dDOxlI86ji4f+DVN874Q+j6yn2v264Y6PXbD1xeR99Ax+T0xOLycrMJdbRF4gFi&#10;Z+Wux8lCkGlA0uzcg7MXdhbXk65g8NgTx06cOaCYTaeD6emIPX568vSxvaai3Lt7bytZqglarsLh&#10;lMfGBnbWkl6bZ3Jg8MBonw1GJkfHhWbj2J5p0lANTc4VUrduXQsGfM1qk6txIKHgKOywMxgCI5BJ&#10;YAAJXboB0gwCWnjJzW1TlOrl8oN7M76Qr2+4zxcMON0Ob8BvQsjmZvrcuRuaZoYikYWlFUkzt9LF&#10;8Yn9YX+8UVEFEWoJUrlaOXLwYFs86nG7KNr78GE+m1M5HttKQPmChVpQMWm+9vTeH775mlTN5Xe3&#10;EhtbAPeCQdvgcGeTt7Z2qrvb5fszi7oupTIbDx5etaxWLOr7+L1fsTRx8six0m467goe2Xcg4PJf&#10;+vLS5PBUqVjb2NiaX7xvc2P//j/+SSq9s7w4d+rk4W9/85SmVE6fOPXJx1/cvvXw8ceebot6K8Wt&#10;q1c/RxEj6Al67G3/95/+fCclOG2+YjZZq1cff+JMT0fH8uzs8vz9I4f3jQ4PD/UNFfO5c59/hENi&#10;dmst4vH3xrp7egcDkXaIsNdlVMd9MOnPFwTEpDKJpKaKyfTOy6+9NDw53d7d6/a4o23x1177jtMZ&#10;q1flMyeewnRY4wUL0gBiA6rhdbuKtZIr7K40ChOTI6+9+jLgCaPj4b3To9VCwU7bGIo09KadESMB&#10;FGR3QJlqNbnc0BKZxodnb117mJjfaSzt1oqcYVKOzsEBA4ZIEn/52RPff+Px733nG9Njo8cOHXny&#10;1BPIF+fufPTJuak90z/4rddjYS9gHYLA67ppWSaGmK1q2U6hE5NDlXpxY3OTIsje7u54wDPc1+N1&#10;OHAMwRHq4f2HsWibx+28e2+OYmz1RgvHIJFv2u20KPGhsD8UCjocNgiCVFUVZVVUjL/40V8l01Bf&#10;f/vv/PDNJ5866vY4wYs9g0NNQbt8/V4yxaEIk07l7888BFbcu2fvyMhIFfSoG9WdnZ3PP/1yeXGe&#10;xbC+rk7g012xaNDjxVHYVFU7a+to7+3qioKyUpZFu51iafL08SPjQ/2gPfPUU8+8+OJXxif2KIa1&#10;tLjmdrswlMjmchBk9vV0gboZRhEIplQT++nb73mDkVOnn9jYzifTWVmWC9l8uVjCUWxsZCgWDuE4&#10;CmHQsRMnjhw7BhoqJEmmkhnDhEBz1G5nwWelWrp06VomWVxZ2k0kqleuPJh9uMUwAYb1mBZaa3Dp&#10;TAE0QQ3LQhCivaM/Gu/cd+DIU0+/8PXv/t5//a9/9a//1f/zr/7V/7X/wOmx0XEUxWq15u52Mpsp&#10;lSutVlMEaszlMyurC4Vc1jJ1G0P43Y5WtSrynI1hS6WSLEqQZpAYkBJtVJuNRgsyrJWl1Xd/+asv&#10;Pvu0oy2GmMaBPXu6OjrOnj17/8FDnLYNjUy3xXsphMkmslyVI1C6LdrW39MfD8ejkfaDBw8zJCEK&#10;jWvXLtoddCweObj/QEdbG2BLBA53dsSWlxer1aouKS7WDqBEV1QbbbczDpQgYNPUdVPXNEO3bKyD&#10;IAjT1AShBY5qtSZJElgg4NxOpwfDCPAMybCMzaFppgyqNwynaRqoF8cwCygOwwBnNU0T/M1QRCGb&#10;MwxN13Td0DAUBX9RFAWmhk0LqEjXTTCsquoIgoOhgACaLIGpMeSRHxI4ZZigSY1gKJFMpb788sut&#10;9fVsOlupVB5NAUO1eg1FcEkQwXRAVJFvdfd0Hjl0AEQBEMnpckKQ2dvdo6vy5NhIT1c3mKJcrloW&#10;LEmCbmlOtwvFYBxBgRE4oaUoCicIFE4wJOBtiAS2WDgBtNiZR6vDFUUFy8BgjMZpEseBAsGSWZqx&#10;NJ1FCZagSARDEBT4IRhH1UBRbfN7fR6n21A1RQGn4rDZCZwwLYugaQs4lQXpmgYWAoYCy7RMmKQZ&#10;EnB6GIMgYHyIZRiWZcADBqgjgH0MVddB17VJILAmihgCOV12MA4QAzwvyyqomWPhtqGuwWggjqM4&#10;RdpY1mmZKM+LlmVWALPL5x4uzK9trG+tr5IYTMIWpMoEjPg8XpvNpshaLlfK5LIICrldDjB+vVop&#10;FouirAB/Bvu/BIJ3xcDIMEVA7e0OkkBIEgcLK1dLCAYsoAX9XvCuKPCaqlqWpSlSq1nXNNmArBrf&#10;Yp0uAEEMSUdCgc72+I1rV9KZpM8HnA1z2W1gl4VvNgq5vAVpE2ND5XzaUnidr8Jqa6S7va+jjW9U&#10;84XcZiLJa0au2lRNvFUXWpXmyvx8PpUExp2a3Hf96szlywvLK/mtzRQP5NZkCAGAgyOmtm/PlN3O&#10;zi0sWTi1m8nnMuVmjWvWFUNHTPjRQibHh0IBV3c73B5zV0tpN0NF/J56OVer5hr10vb2Ji/w5XJd&#10;EqxSmcvkapoKOH2kM96BwrDX7ZybfaBJGgYTDsaPI6SqiRRlOGz6zPVPmqUNVK9hFpfLbLEOWrXM&#10;7r7earXS0R5CITWxsbGxtHTp3LlqpfTu++/tprJNEVItp2q6Gy3U7Yq6bAFVgVCchFEEFLJ3YCAc&#10;AAAQAElEQVSarpqmrqky0BjwJVVVccyQhIoN5BqxWisnFaWiqHmaFBI7Mxsrt/OpbUOHNzdKmulB&#10;bR3pEsZJ3njHEdbeT9BxCGJxnFEVEICYBUHA2YAhH3mjZWE4hlgIjqIgYEVRLGRLPrdPkXgCt9Kp&#10;LUVoQKa8tvRQk/jhgc7J4f5XX3r6xLHxoYHw1GiPg0KHhwYAXJuKGA8HIE11sfbJwX4atnp6ek6d&#10;OVOvVuuVKmgwQRa2vVu8dHPx1r2FXLGuKBovSmDagaGJA0dOTO49UBfF7Uy2WG0dPva41xu7dXfh&#10;/tyy2xssVqqbWzs+n394aNTjCzZbMo6ylWLzi3e/cCA2mZOcDsfqyhKIjlde//rY8Hgs2gECpFmt&#10;3b19I5fZXZhbXV18sLu9+nD+rm4oJIFEQBIMOgYH48GA09AgXdJyyca9mcXEbvGZJ5//8tN5CqWG&#10;Bnz79k709XcrhgLsOL+8XixXAdhWypmVpdnXvvoShhO0zT2/nvzx2x+6g22KgZsw3dYzHIwNTO09&#10;9diTLwfCPTvJSiZbhSxQmYtXLt/a3kmNjg3bWYYlcBSCR4anBkbGDxzeG2kLPPHkGAwpXrd9EnSu&#10;BjraO4OKym1uLaOQPNgb5ZqlFlfrG2ofGIq5nMhPf3rp7JcLwYAjGnGffuwwjSOFTLqcy3p9vpYI&#10;EJakHB7a7tYMPdoWsYPZUBKBSZ6TGYbJ57iFpa1CpZrIJHazCV/I1dPb5nU7tra2ujoGn33ueb+P&#10;sNucG6vr1y/ftDHBnp7JalkQBRlGrOPHj9aq9cROFjbwvr5+t8+2mVpxeqhKXW60xMHRCdLhuHX/&#10;ATh4AeBzu6pJq0vLiqisLq8IXLO7K4BZXMAJ5xMrmtziuSaAbkGWMJwGXC2TLpw+/dj42KTX7+ob&#10;GKm3xFJDmJlbgCHcMkw7yx46sG9yymVaoiRWG/VMsbTb29/+/R98M5HcgmB5fSNbKJSD4eDc6rqo&#10;m5Qdmt4znk2tgwb3Zx9fB33one2M1x/9rd9+LRztpGw2fzC0sr6R3E1hGNLV1ZHPJcqV4ur6xtWb&#10;604faXNRDd4oVRrAaUdGxkqlosvGhsEfBK6XivVK/fChA4CsYwjidDoee/KxeDzc0xlnKExRJYfD&#10;ockKSAGmrj8KMcNgKVbkJI+dtTPEyEBP2MtW8pl33/n5zvZmtpCqNWsQZEoCx/MCiJXllbV8qfzk&#10;08+A1IxhUCqVokj8jddfefLpqYWlVKHYyhVbkoaDZnxDsCpN6Mbt3Z1tsb/H46ChiNf99OkxxEI+&#10;/ODTfLGez5clQRrq76tVmpVShqIgRbZsDGtqRiQaTSZzOKkHAg5JbNEEWStXwsGg2OTy6RT4yjdq&#10;d2/cyGZSe/ZMBwJeQRAePJjZ3d0+fvwQLzb+43/4N3v3DL/61RcWF+fCoYg/EEokEixNvvTc052x&#10;KGIYdhTL7yS62ruddtfYQK/bbrN0/dLFy59+/sXE3unXXv+qqir3Hsz/+V/8T5RAQtGAbmg0SZ79&#10;7Mt//Mefff75+Z/85J2//8nb585f/eSLiz97+71PPvnkrZ/+ZHF+fmN10+v38JKYyuYkRQNtOwrH&#10;Hs7cLxcqU1NTf/M3f0fSVJNrFUv5fCHbbHIra+vbiR0ARH5fUJZksIs1OtwfDrk+/exjQ+eSqc3x&#10;0f5Y2NURwAe7vTaG1HSrzslNQesdGGFsrgeLqc1s8cHi1tnLM+9+cvnCjZvZfH5jYwu4N8h3X3z5&#10;5fbO5u7u5rmznyEyQs6t7n704WeRUOC5Zx7zue0NTqUZt6VDIs+BXtfAaEcwQq9u3HO7bdlUGlPN&#10;3mjM4HlY1TwsSyJocrchK8bAyIAKQdlyIRQPUTRSKiT6+iJ+H10upgr5VLNRgSwNuCxwGs6QAnHf&#10;P/vuwa+/fKItTmxsPsTsboQNpzLNL85duz9bNiBIknXTgLZWEneuLK7cX6If/SsWeyqXlGVxcnI4&#10;HIi0d7Q/cQZw8gMvPPPUa6+8+Fu/+a3vfOvN5559enx0tLez99ChIxCOnL18/tqNGwvzi9tbG6V0&#10;au7uzC9+8rNPP/7k448/vHrtYjqdzOfzO9u7LpfL4/exdqeFEgZMQCjT0uDbD1e6ewZOnTjE8yKK&#10;03anC8TY2sZmJlcwISQQDDSbTQA9hqG3t3U4HX5NhTXFLJUqidSOM2A/cGzvUy+c6uzrUjT16u0Z&#10;XkVFif3s8xm7N8K4vYJo3X+whNNMSxY6enpHx6dx2oERDGwZ5d2dxM7OxvrG3IPZWrFYLuUWFx5s&#10;bm5WKjUUwnXZvHrr7v2F5c1k8pG0Jg6mhkyLQJFoxBuLBIeGQJwO8Q2ZJmwix8sA/xRhbXnlvV9/&#10;cO7Dj8s7W17S2jPRubM5u7ky2yxmR/o6Xnj+yZHxsaWV1Y/fe//yuQvAUjeuXX7/3XdvXL0ZicWm&#10;Dxxs6+3PlOoj09NDE5Pd/cP9AyNDQ0PVUrmSz2sSDxktpx07cvxwMpkEcpZyeYWXDNkAWgW4AJk6&#10;DEMATxEEcXu8JEkzNjvg5UCHoqJWavUmJwCyC8MwjmMOuwNBEUDlVU3FMJSiKRRFFEVBUFTTdfAV&#10;x3ANkAmCABwdw2BJ4R0OG4ZZCAqhGAheVVVlMBQMgzY3bGi6qRu6bmkacCjEQhBJVTRFswwTwBwQ&#10;TLdMBEdVQwNTGIbJcZyuaSD+gKiSJCqKhADuo6pAvU6bjabZeq2WL5Zphi5Vynyz1RHvgAwIhzHc&#10;QrZW14eHh3meN0zdZrPJsqwbBuBCKIGDZFZvNVEcIwjctCyFFyAgj6qjMAxGBjlak2TUgtw2h8fl&#10;pkjcTlFANnAamkLAMIEhLE3abAxKYKCTblgwguEm4IMmQuEUWAtsWmAoQIBQFIEwFJi8JYlNkTdV&#10;nTAgsdbQeQmBIIpigCSknYIgCEMQTTNpyoagiKHIBGrochMgud1GapJopymfywOGJWgKJXCSYFGL&#10;jHqjfsYTdgZZmNAEXZZVHrTadAT4vCRqJE6wNIPjOEFg0XAIJG07KM8UWTO0QrVYb1UQHKYYxuZ0&#10;7aRTiq7bWIeNtYdD0VZTajSFck1tcpzDabMR8NhQF+tgkoVsR3dXKpuyzEf2cdkdPC8YhixI9Vwu&#10;USmkSRyTpBZrY1RdkXStUgPdJ6nFS6VqbebhPZRGwCBck7ckU6oK1WQJ5q2YOxgNhx/Rke4wYvAR&#10;O7W3v59GSL4pFssVQdMgglFMwsLsCMrUayCP1Nvj4UMH94uCdunyTKWpOTxuT9BOUDBNwaEAa+p1&#10;ElMddpdmYvOrO8lCCajdwiDwiyyZ9SbUbKm5YqtU42rNGuAN/R1+Upe6o51hb5ud8eSzzWRKTmch&#10;zfJJql3iUbczxrcMyCJadenQvhNd7b3Z3RSkCpODHc3K7vzsLVPRT516yjJhQxda5V2NS/op8bGj&#10;I2trD+pChXAQFmL6nI6Ay9kT6yykyufP3mZof8AVWHy4QTI9hG3Y4e4HeAZbdE9bv8fmh1SUxGyG&#10;AWcKlVKjoQCHJmAEtzDURHWVgQw3CbX5qbiXRvSa0wYxjOoBJEHYxqG8IKSXN7bmN0q86Tt/e/f+&#10;qlDg3CrUHY4fhFAXilMohmmyBlwFhmEINhHUtCBN1xRwQBZiIaisgksF+AVDe7OZmtft1nRpZXW5&#10;3qrduzfb0dUX62zvH+wHXqFxJUuuqq28AzcJSOPqFQoABddicBJD0HqhELY7GqW8ZPAj+8ZW19d5&#10;TlvfLGwkatmqUJehnao1v1Va3iw3WpDDHVlZ3VxYWgWFliBpLU4tFluiBHX2jMiaSVFEpVpCEbha&#10;LQLcSm6u9LcDhhKs8UaxpnAt7dqFG7Kgaqo6ONzn8jqvnb9WLAMcs67eWrrxcL0umRhDMDS0Mn9H&#10;bmRK2XWnAwFQiWPYgf0TsZhblss+FwANzdChXFL927/46b7h6QPDoZgz8OTJM7opxLuiCOb8yY/f&#10;bzSkrnhbVyT+8Nbt3O42SGGSLN9fWmnrGTYJd7LY0lFbINZ54PDjLBu9eOGh0KLu313v7xtaXF6+&#10;e2/G4QrqOvWrd8792Z/+LdeoHzl6WJKEarW6s71+7sKH4Qg50OcBrZu+wbA/yNB2xOFm7S7bxnp2&#10;qMd35tjEK688WSyl3v/wg56+kD8Mj09CX/1aTEUqlVaek3hRVUzICIZ8DEM0ZaGlqQpkuoPBjv7p&#10;7UQ9la6kk9VEolGvWz5/mHYgJMtE2tv9Ub+kNVWrPrt4I9bmHhjsNWGby9X2+htf7x8c9oY6ZYPO&#10;5rliSehsH+7tHQNhCCDZkKkPf3m+kuZJmN7NbElQHWO1niH/j9+5/tN3zuc5kfW6aBbFIPmdty/f&#10;vb5699rS+c/vNCXdxCFRLmNQsyNE4Xo54IbcLrTeyLs87rXNjWSqeP369v/47z/75QcPSLuvzokr&#10;W00RpmuCVajUi8USV2s0ahVJbUhma/bh/Uwmo8lWsyHcnX345m++cfDoYCAItbfZk5nsxZmH8bHx&#10;l954ttos1OrVUyfOOEg0udU6+9nO5cvzm1t5VYVToGmRq9BUtNGAN7Z3WBtJ4KBhlLm7tAqxEGlj&#10;GpxsmlCtWvMF3fMrc/G2cLmYeeb08YH2WKlQDATC9VqzWqmHQhGvJ3D79u3VjRWXi4QhFaQ5RZJh&#10;CyIJlCBJCIE5UWi1WgFfEMCy381qSq23K3T66GTITrX5PZFQEEQiAx60lCZgZbClI9DWzm6jVvV7&#10;nG0xn8OFyVJdU7jenh6KJNIp+c69ZK4BbxUFTkZwivGHnM8+c+SVZx576YmD3/368wf3TXT2T4e6&#10;93lio9Ge6Zdf+YbMKZgFOSj80J7Y3kkGNuvjY/3pdBqDoWadJzFUV3RJkAu5wsba+tjkmNPt/PD9&#10;94KhwKtf/ypJY7vJRCQcK5YaCArcw62owjPPPNbipEtXPvf57QcP7k/ldiknQdowXpYkWbeRDidK&#10;DLaHBmKO/ObdWmqhLWB/4sTxqxcvv/WzjwQDe+uDT2/dn0nls5lSLd49sLy1NjAx+s1v/5C2+Tt7&#10;B4BuvZ5QLlPMJDNAhlq5srSYIBnl6KnpQ4ePbqwnEtu7f/2XPxoeGBR57srl812dEQdp3rj40dLy&#10;fUFroQxz6qmnYu3RyakpE2dW1kHZY0MtfHrq8M9++utUMtdq1B0U+tpLx0IReu+BXhxX5EbNjnB+&#10;FgI0o9Tgs9U6J0qd7XFZ5EwYomxoV5fr1OmhfYe6EQziJVlSoZu3Zu/NrtQaLdAYoxn00LFpBKdc&#10;uVJtdm7lo/c+1xX1Ky89PzHaXytXRa5eLKTb2kPHjh+4duVCT0c8Gg7hKKZIEqCnqqrSJK5LHEOg&#10;Thu2tbHZ3d3Z0+W0DKhWKbi9LElAve3hZjmHWqYFUMo0cBQBFIRlCRQx90yNhfz2pfn7O9vJQKTj&#10;7r3lazfnUMJ1/eoyQUCxWBvJ0PF4O03bn3nyzFOPP+P1BIcGR/ZM7/V4AuFQB4Jg2UyB47mb168B&#10;wfRWuQAAEABJREFUVS7Oz129eO7KpXOffPh+uZDHcGLm3tzM7IJiIPWWvLa+I6tKvVEFjbHHTp/y&#10;+Txuj0vX9Y3NzUIhF2+L0jQBliMKQI2aASiUJ9zeMbi2snP+/JWRkYnR8WnQLaBs9qGxCVk3P/jk&#10;84dLyxaEdLR39Pf37Nk7BTDx61//+re++Z1XvvKVl156vqena3Cw1+EhA2Hn6EhnW5tfV0WwUbCT&#10;KIAYBvJ0dPeDaTZ3EmtbCVUzgF963Wx2a+XLj3/96Ye/un3z4t3blz/96NeffvLR5cuXH87OA2bT&#10;4JXtdOHGrZl/+PFPS8VSJp0zDczpCjA2ZzqVTiUTD+7fBr3zX7zzzl/9zV+3BPlX773/k5/+4v7s&#10;wpfnzoO9BUD6W/V6OplsFIv1UmV5adXjCxw8eBDH0c6uGKB5f/c3f6lrEoh2n8/r9/sZlgEmM0zt&#10;1+99ePnGrWK5bsGIoOj5cm1rN4uTju7e/omJsdHhwaHB3t7u9o62aEdfT7QtvrG6BvqaxUweMk1D&#10;0xUFQEM9m0uLogAjEAKhCEaQDMM6APshDV1HUBR0rRBwwLChG4BTmoZpWRb8/z9QFCUI4DAIeMxu&#10;s1sWuG9iKKpqqiyLoG0ATlVVwa+GoaLYI5YP3rZMCzxPEDgYEJyiIGIEoWgqQZEkhjVqdXAC2cAk&#10;mmGAC/AMjuNgIt3QwSfHcZr26MKyDASFEBhWVQ1DsXK5urKyEoqEYrEIjuGbG9s3b97J5Stra1uS&#10;qJ49e/6floOLEg/DKGQhoiQKoL7FUIqiYBixDBOwYV3TIdMC14aqga8oBKMmBOsGuIAtSFdUy7JI&#10;AmMoEhB3sDpDUy0gFUkC+WAUNSBTVVXjkbIssEACRXEItVOsKYOlmBiOAS+GUSAy/E8DGggMWAKC&#10;gOrJgjAEnDCKwQDthJYA0BMHdrVM2JBhU4YhHYUhhiIYiobBEAiumxAnqRwvFwtVxMR0HW7Um4qi&#10;iYpcLlVVTeb4ZqmYL+ZzYChLt8AtSVZZ1sHSdKNWURUAzmKj1VI0A6jU7gJYS4aiIQsxNV1SVKmY&#10;yzMs5XTau7r8YO0i3wiF/cVStlKpa6qxs5uIx+Mkhvu9PjvjAixc0sDwEtBEZ08nhkFOp1NRJARF&#10;dE0LR2KRSMTudOsQKOe0YrnsdDpk0TR1TVflaDjY19lto2hTVGBNs1Rl//R4b0+HJIn5cuXh8lpd&#10;VCCMZmn3yvLGztq2wsu6LI30D7RH2taXN+/fn8/la5lCDSJIb8jXO9LT3hUTxSZk6FPjUyhMra2l&#10;7j181HVDCdTldlUqtXxGknjIYbN7nXYnS4lCzTTE3u4uFCVymfKdu/PpTNXhjMCmU+TxlZVMPtdo&#10;b+tP7uZIytFqKgFXsJTLqmIDQ9Vw2HXyxCG/h+2Ihcvl4ueffVKpFlBE47nC/r0DmlLR9Ua2lIl3&#10;txeKRVPTQ4FAe6w9sbObK1RCkY61tUy1rDJ0OJHkIMxvIq7JPcdibb2NliiJGk2zCAzjKEYgOE3b&#10;SJIGfgZZBgobsCabakvgck5ag7XM2KDL5xKl1gZslPp7Q8MDfaJs1nhEtFztvQfauw4aaEhV3brh&#10;1jWwYeJkaackqJVqXVE0FEEgCIJhGIIg3TBkSQVmsSxL10GkI6qqQhaW3E4Xi8W2aOyJJ86InJTc&#10;AcvXZh/Mcc3m5NCA32kjYIhAUImTSJioFCoUQTttbsRCuGYLjJDO5hsNrrO7q1yvgmQEQnx5s1gR&#10;LF5BQdoD9XUyzRFEcGTkYDpd+fLCtfXVhMcVZh0Bf6jD6Y7U6kL/0OBzzz8fCIVB6d4/0N/T1eVx&#10;ud0Od6VcbNYbqWwOEDkQ8hwnJneT5XKZoom29nh3d2+90QLeDMKLF/RSpSaLrXiQcFPYkemJl559&#10;TOHqaxtL586fNQzlq6889/3vfOPlF57ye2x9HV4ChUjCef/e3Esvvbq9lb53+2GhVGvx8uzDtUq5&#10;1dYWBVualmpMD01NDkzTKKOpaigYXFpYGxubjoTbXJ4Ax+lvv/PhZ59dv3Ht4Tu//PTipdupTGFs&#10;fDyTyc3PLbz22hsoCnk99qWlJRtDAA/8+7/7wOliR4eGK8WK0+WsNkrlei6V2/nki/d3EysuO/zs&#10;U32SmLg38+lHn/ws3u784z9+Q5Qy0Tj+5ncPtvc6fQGqJdYEqen22j0uB/FPeBsMRiiKERUZdG23&#10;dvNbiXyLU2TFyOa4TC5vWJbD4UBRLJPJwLBVKKcr9SyMypVaVhK4+3dny0VudTkhKfB2sliqCoZJ&#10;zj9c+fSTm2+/9WG9oW5spJt1BYVprzNYr4uCZOim2WjUY23xk6cmCRZb3Vrr6A1MT8VYtvV7v33o&#10;h7/1TMBvL5WbMGbKphwI+QHgoDgei8VGhgY729vcHjeQB8SR3cH+83/+w/3793d32Obntuq1GgSc&#10;U0HLVYHj5Z0dqJRvCc1GJOx54vTh6cnBnvbOrbXtcKjDH469/ctfDg51/eC3n9t7YASljUh7/B9+&#10;8vknX3xerJQphk7upgJuL41DBw+MDg3sYWmvZdCL89uZVOXK1bvVOm9YMIRgIOyKlZYCIeBPIl2P&#10;Rj0eB7qxugiyKdgcXVtd+eLLK8uLc7dvXgNeh6E4RVHt7e3pdLperX1x7iyYCEItgZNJHFVkzeNx&#10;QRCEoAiC4CYEASCqVCrAYWiWBakwl8/QJNHd0c5QBHBdGAZdLdVSFVnmIAQCKuUl7uq168Viwelg&#10;WCA6al27fefWrQfhcD9ji999kL5wI5Gr6DXesLt9iUxzaXUtn8m6GUao1c6cPKUaiAIzF67PLSwn&#10;Pnn/i0q+rMlQNtvwBAKBWCxfqpoGsrWRSaUhrgnVGxJGUDvpzK2bt2qNarFWIhjia6+/DnLE8upS&#10;vpRfWVt2+9zBYEhVdMgiLl+4Nnv/wf/1X/93wE1A/k1nkq++8vJLLzzT199jwojbG7x+7daHH3z8&#10;i1/83OVy/ckf/96Tj5+6fuf2n/3lXzz59FOTe4YvX70KFri5m7Q7vRCMbCe2BZnP51Pvffg+bWNz&#10;2RzotPI899gTj/cPDuRzhdMnT+6dbuvv7wqFvBcuXrxw4V4xl03vbrls9IF90+ubmyCaujvaTh07&#10;2mpWR0YHSAoVwKo0zetyAi/q6O4ETvfxR5//w9//tNESnS6Pw+UMRcMNrsHJLYeTUhWhM+5sDzGo&#10;0Wo1hXS+Wq61BoZHAH/76qsvtcWZoNexf3oYJGUbAVMY9PpXnn/ysSNB0FmmyMMH9n/7m79x9PCh&#10;dGITcTD26YmDg/17q1X1/Lmr1WLht77z8tOnB7dWl44dOfg7v/vDpcWVbKJEWez+sUnMglUDRhlG&#10;0rV8qWVpEIXqqqSvLidrxfL4UD+DQ9EAQH8rFPTwtaodw50UHXC47CxLEzjXqvmddhtsspC1u73b&#10;1Tvu8A791z/7+czMxtDA1PLi9r59U88+ceTgwQlv2DO7vNistbiWNDO3/KtPzv74px+/886FTz+7&#10;/vFHX96/t5BJpi+eO59JJ50MA6xfb5ab9crE5DjJ0qtr29dvLK7vlMtNy+GNoTanyx9QDH1hddEf&#10;8oyPj7AMEw6He3p6eKFBEIimKyROqbwGHA50y1bWN6S6KLVUhmRu37rb2zcQisST6bzD5T1+4szv&#10;/N4fffd7vz00OjaxZ6ynt81upzHMYkDngcRcLtbltg8MD3R1tR85ttfQaiTc7I87AnZDBmrNJLx+&#10;n6witbqMEXg6mylXeeB52ezGP/zoP92/9G5l/W45ubz08PrszPlY2Hbk0L7e3sForEfUqFsPN5Z3&#10;in1jE7//R3/4ta+80t/WsbuR/sVPf/Xjf/jHi+fPrgIsX1u/dO3W/NpGZ2+fJxREaLqpyA1R23Pg&#10;RHfPaFfP8PHjx48ePdrdP7S8kcnVzeG9J7eS5bd/9SHPSx6X8/Ceia21BV7kEZLAacBwbIyd4UXR&#10;5Qtlc9Ub12+BvKibiMMTdLpCoqz9j//+F+9/8K6mC16vo29gINbeASFYZ1unL+SvVkr1armQyzYa&#10;VdPSYBiGLASCTBgGNBW2AKjAKASjBM1QDIvCmGlCPCe0WnwylVRUhWEZn9fndDpxHDcN8DTE2my6&#10;boD+BKBZkiSZhgE+AUgBBoAiiGEaMAJTNPXoF12TZVkHbM2yTF0Dp67IGJgcxSwLNk1TVVVJlpv1&#10;OglGx3GX06mD6SFIliTwBoKC8VBNB3CnSpIoKqJpGrqm4+BnsADTRFHsn3r2IOM0AAXe3Em4/SHK&#10;6W4oWrpUfQTHjx4zCIKwTMBiFYZm7HYW4BHLsI8GFEVD1QD5MDQNQxAgAgzDFlijYSpALFECE5um&#10;CaDX0A1BEGiaATkGlFIYhj16BcaD/lAkHENRQpAUFXB9nCRpG4XjqAVZmm6C3xQVMi2wHQyDnrqu&#10;ibLs9noAxDebHKRaBIwqvIAgaJNrWeAwTNiCaBzTZYlC0YDbbRkahmI4RpiGJcgaL2sGjF28eiOV&#10;K3KqliyV8o1aulJMF3KczFVreUWqo5bqdTrsNNse6/S4gjbGXa3zOGF3u33NZjOZzoJ6T5ENw0KB&#10;pHa3TdFFmkF1SI7FAx6fMxj0UDa0Ui2zDBQOeikWp1m7qkAE7rBM1DQgkmD93ijLemjSFg7GVVUv&#10;1sotmSvWKsBFMRR3UPawP6ArarVe0wxzeztDkq5ACJSjcl9fRJBbOA3bXRTBIqVsxkfZaB0d6h6A&#10;LCSVK6wmE4vJZLbF12QNI1mRkyFJF8p8yM48ffIYjaK3b9xLJoqFQive1TWxf59JoPlqLl1IC4rc&#10;FDS3J7Kxmbt3fxWcbo+HJEme59eWixRBO2xQRxit5VJe2oz7maN7R0eG+la2dhP5ZoEzot0jKOU0&#10;TNLtjDoZf8jl99rdhoZyTf3ggZMel58m0Qd3Lm1s3jbM4pET0xaij0/stSBEMlowraWy23Y3PT7e&#10;Y5icP+pZWF8amhzjBHGws2/v2PTuVvbLc1dLPOdvi0maLmt4sYazjr6e3lG3y2foWDZblzSIdXok&#10;wzAQE6MQwMBIGHbiDK7BWks2VAM4MkWabW3uQMTZElK6sTkxjDZyVx1ozk2riGGVq5YOxW3eMcbZ&#10;lyvorZbVER3ojPe7aZ+bduEIUa9WdQvCSIrACRhGNE0zTdMyH+EACFVFUYAJSIKGUQR4eyq9Ewz5&#10;CZRoNbjh3hG/04/ouNvmWVtc3Vlfn7l1c2t1q5oTE+vl2Vsra8vJFm8WinyxKCzMb4Agkg09XatH&#10;+wY7OnsXH8xHfAHERAwcyVQ5QTYp0saSnuGBqamJI4uLyc+/uNLW3q/qxMLC7r0HG7miuLqSaTak&#10;ra2NFl9RdQ3ByEK26HF6Hj5YTWfLnMDt2TfS3R6IxbyuoCvcHgTcN5nYunz5YqvV2FhbKueTNG4K&#10;rVKjUSsX89MD3W9+5cVnT5zpCETdOHb3xqXx0YGe3radre2b127OP7iP6Mrpo/sAO3LaKY7jfvrr&#10;j27Nbb0MuNcAABAASURBVMg6Pb+S8Xv7MpnWlQsLY+OTk1N7unsHtjd2EY0mdLfeQA9PHRhob6NN&#10;Y/3BfVOSklu7t27ev3D23pULNwnMAbbmgT23EwlelHQT8vh973/06x/+zg8g01pa2Ll4/suhoc59&#10;+xx2hpx/kKgW4Q8+vHbv4UbPwPC+wwfi8XC9nvJ71IEevL0dwegiQtfDHeTYeCAaRab3x1G6uba9&#10;7HASAl912minz43AhqGpHofThrE6pxUzBYFX/f52XrJwkgYqImmorcNXKpVYxk7TlChKS0srNE3X&#10;+SJJm7nMbkc0YkOIh3dmYcSuGYzLHewfGqZoqhs0k8LufAbaXM0UsjyMkYkkf/X6zQf3l4DDBLzx&#10;akmqllqVWj7e7j51ekKRk29+89CrXx33eTmSKB8+0RHrhjo6mYH+Nrs7ePHWYpHD7q8WChWVtQVT&#10;O0UCwdpjgZ3NuVJud2Sg4803nn/yzNDkxIjEQ3eurA13jft8gedfHHM4yPWlxMHJ8fs3rkGKpgpy&#10;bre4vrLtsHsKFfGTLy4iJHHk9ERnt7tWTXW00aMjk6zNS5D2+fkFr4d+8smjXZ2RmbszH3x49u7M&#10;0upK0emMtlqtYMTv8jp3UzmbPWSYdCTeTTAIDEFTE+MvPX+Ga8gYZEQDQVmROju9rItt7+sxCXxu&#10;eQXHUdAmmx4bAxGlGcbK2hqwMkkjQL0UTriddoJ4lFUADlgw4OIGSiAojpdq3NpONl8U5pbWdctq&#10;i3eAfqiumKqochxvQJY37EIJiGRwioVJCnay9Pz9xfVEdTPVWl0vw5Cvf+io3d3V5KHeoX3f+M4P&#10;JvbsdzhJty9SrEihSH9H59DdOw8LpVK90aRIR6UkZLPFl178SjwWEnTo3kbz8oPcVhrCKc9mohqM&#10;eZNpaCfZaCqGPxZe2pTShTxppyEMelQuYHgoFDMsyOFztcRGZ297Jpv6yY9/0ds9ydKepYXNaLj7&#10;zu2HVy9fArW0i7U3y3WQDgRJfvyZpxyhsACzmCu2tl3+yTufsZHO7Wrzx+/+6nf/6J99+9tfiUU9&#10;+w4cqbW4Sjkv1ItdseDO2srtqxf8LntvX2cw5LV5SQ1WUNoBYczc7ANY14P+0O727u7OVluMmRzp&#10;nxrrv3bhLIkT3/3B77iDbYvLmwtzKz6PN+Rzd8dDY31dQYc7sbruchJDwz3dPZ0//OEPedmQdWtw&#10;bPzc9Rtf3phZ3M4mEgVJtD76cNHrcYUCtKE1EAxPpsqmaTxqgQ4OXrpw4SvPP93fHtVlaWqw//BI&#10;37/9Z98lDXTl4UJXzB8O2q5evGQoEgFZkKIivb1DTpevKSguT6BUqnzw3i/v3Dy3Z7z7//Nvfh8w&#10;lH/5L/9NKlOQFGtldTdXbEqyzrAsS1M4ZnW2sc8/vWdytPfwoeHXXj2DIVAs6D9xqGfv1AgvCk6v&#10;H4UtG4V7HKxlqCQKsTQJToLAAZQwtMPtj69sFP/tf/gfLQF75vlX784s3rm/dO36bLUGVqIrmn53&#10;ZjZXKK9u7Mwur7Zk1cIwDCfsrMPl8bndbk3TN9e3eru6ERSa3jM+Ojro8tpnHsxcu3Ejmy9QNsow&#10;8VKlNb+0de/B6gcffTI0OuIP+W7P3G7wDbfHVa1WAamiaKJcKaqq1t7Wlsrm3N4gYBugoIFhlEBJ&#10;jKBQnCyUK08//8Kb3/necy99BXitJxBMZgvACWrVOqB6UbANEYpi4HEUVVShWMyUCkVNV102+pkn&#10;TwQDbKOW8Tmovu6Q3UZ0dbQtzC8uLKxEQuGx4WGgikZVKGYTqlS3UUhbW7gp1BtC87XXvzq5Z3p5&#10;ZePCxWsffvz5+uYO8CfNgMrl8sOHD7747BOQMzq6u3TD0HUddC5tDAkaA08+c/r3/vB3aJZFcLRv&#10;YOC73/utPfv2EiCyMUKW5AezM06PzeMLtHX3be2kSMrp8AQhjF3bzqME+8STj508fhgATaVa+vLc&#10;hbmlVQAxDoejWKrNPtzOZNJLC/PXrl1bXlrVVCiVzj//0ou/8c03h0bGLARL5yueQBSSNZZhuzo7&#10;UQIXhBbP13eT2xsba/l8CccfEUxd1wBXhCAU8GwLgSmGIRmGl4RGvVGr1YE5AI5YJtijxyQZEGnQ&#10;WCWdLieQAXBxkOnBafxT1odhBFzgGAbIJQyjFMVSwIo4IYpKtdoAt0xww7R0Q4fBgYA/ME1RAHiB&#10;rkzTJAjCbrOD0cACNU2zMQzwKhRFwS/gEzyJIgiYlGHAsJSkSqauSvIjhgOZkKxqOEaMjo5SFKPI&#10;GoFTEPyo24GTRJNvgBEA8wbZTNdUFCNQBANTVGtVQNY1XQN2oklKEgRRkhALApKoqgroC7jAcIyi&#10;KARFwC+8KIJcrhmmZliMzd5q8aKsSooG1uXwuEiagmEYPA8+TcsCr4MpYMCKVBUDB45jCGqzsQRB&#10;YCj6T0uHiUf/ezxmwShInKgJtA8uIYKmSBzFIBjVdVOSTEVGYatRq2IwUq3W07lCtcGrFsI6PEvr&#10;G+s7iVK93hQFAfQSeU6UZZyhHD4HSlqsnYyH/SyOCEIL2NAydI4TEZTaTqZQAsFo1EIssDRBUi0I&#10;0SxIM9WOtggoamgbRbAUy1LFfC61W3J7yK6utnwJOEu+2qhYlgXWD0zDsowvECpXa6qu1VtNVVZY&#10;m42mKKBqoCUIQhjGboDaS7PqtSaI32qzJakmUL4qa5Ik5QoFEzb9QZ+syShIUU77xODg1PAoDKGb&#10;iVSpCRapuf1+1uUicEbidTtl7+3oev7pk+1tbfNzq3Nz64qCewMdDo/vzszKwwf3s+ksQyEIpHOt&#10;BgKh21upO7fnZFm1223lcs3O2HATOnGwv7szfOTw+NGj073dkXg8GgmFllZWl1a3MyWuKSAOT/fC&#10;Sl6QSQL3GjqxubatyjIMmfVqed++aSAqzeDlYuLppw/1dPp+73e/Z7ezBmR1d3WAdOX22iWx7nZi&#10;fjcVb/PnSznW5thz4Ejf8NjjTzwTi7aZBggfWNWxQqmRSpfyBW5rK8+6YrmyxIswQToCoShjs1Os&#10;TdJ0nGGAN6DgwDCaBmbEaYLGCZwkcYyA/X4mErTJUk2SqhE/+3DmEldLDnZHRL41c3/u1r3VXEnL&#10;5EVJZkLB/r6evZDJaDIERgCujiEQhuOqosuSqusacFTLsnTdQMBcCGKaOvAlzdR1S4cRS9MVB+sw&#10;dcPUtZHBAdBiXFyc7+jqajYEHCNrdUHW0XpLv3NvczdppDKt7Z20AUMtRUqkc4zDOT4xhVF0oL3D&#10;F4kX86XVhaVCuWIgiKKYJFgOTmqaMTgwODgwtLi4kc2X+0dGCIqx2302h68lmIsrO5Va6/7swv27&#10;MzeuXZmZmV1aXAEovbmetCAim6uAaKjWW7FomMLRnp4ej8/ncjtgxAK+twb2asolJ0MJjSKF6LGA&#10;20kTB/ZP+XweELGAs/KtJkvAmiIgkHnn7i3A3SP+gMw1UUt/5cWnH3/sJFhzJq2cPXdpJ1XyeKKW&#10;QZOY48TR/R6HD2ybSIIQ9AVlUV2aXy/mKreuXV98OJva3mrWa4Vi5smnHj906Oj46ACI9oW5+/fv&#10;32PtjmQmbXc6UplcqVKbeXC/Wqv29w299pXnbYyNazSffuKZjz/4oq9zzO/tvHW77nJF3/nlZxwv&#10;j4wO9/fF5x9ep2ilIWZ0jG/r8Kytz56/9LEvxGqmkkzunDyx78jRQy8//+zoQPfclfONUr5RrqRT&#10;+Wwmr+iG2+tv7+wCMSUAM0OGz+84cbLX5yNBI5misVy+RJCI3c6AbvF4/1CrUUFxo8WXMEQxFT61&#10;vXv31v2rV26VihWP09lq1DVR7Gyj6+XW8MDYnsk9wQButznb4vHEhrS5nlVVPJUu+kKuvsHYjetz&#10;NGvpBvfluZn5+UUUUbZ216YPDj314lORjqAzxIqQdeHegkoyJu2YW9mcnN6DYbCNRQ4fnLYs4/rN&#10;23/xo1/0DQz6vIF4CO2KOuVW/da1K3yrNjrS/9WXToOxD44Nt4eDneHY0f0Hb12ZySRTQOfVinDh&#10;/OW1tc0Dhw9NTk5rmlWr8gtzG6rBaDrh9XsgU0rubsWigaeefkKU1XCoPZup2hwulmHKpSovSrTN&#10;k81VW3UJsTBZhUgMPzA13tNGglKQZKhAOKxoZqnGN3hJkKTZuZUvLpwrlIrRaNjuoFQN6unt2DM+&#10;HvYFRI5naRI4kgn+aJphwRb6qE8FcArEnWGhYDba4YFQGogRbYsjFqgcdTtr31jfhlEcMBxdNxmG&#10;iUTDXV0d+VwexTEER1zAif3x7VQFnPuPPP7iS6+5neH11S2Q8WMd7ZF4zB8MmTAyPrEn3t6Jk6yu&#10;WyYMEQQIWUI3oZaomjD1cDl9Z4bv6WrPpGq1hqgbBElC167f++jjsyfOPPn0c6M9/b3dPQOyaiIo&#10;ZBoqzbKlSiPgj0RjbbqmDQ4OYhg+Oztbr/MP7s9XKo3x0fHB/oFapbS9vrNv32HwWDKdpij6+Rde&#10;evyZV1Z2cu98cLbMy85geOrgfspp//mvfxkKByPRUKlaGRgeOn3qaCwSzCWzA30Dk5OT+VIxlyu4&#10;3D5JVD757PNz52e2Nja62kJuB0OjVDqZ0RRuenzo8P59fpebF5qKJpMMy/FKrdECi+UE3uFw3L51&#10;rVIpBQPh27dvV2sVmsFT2czG1u709PTw6Aio2Da2MgBA1raqjM0TDcU6IlA86EINjSJI06JgjLY5&#10;PNdv3mxv7xwbHYmFPBOjvSG/M5/etRMUaiI765v5TAuIytBMV2+8UqklEomjh44i9xYWZhfnk7ld&#10;woYWyg1Bhjo7wrFoMLu7XSsVTQRRYTxZrAY7+4uCVZcMG0PZCGtyuGf/5JCLxUjUZGi6Vq2CLhFD&#10;YVKzQhKwJ9JpkjZR1Sv1EoJJDGP6vKCuNFRVFSTFFYppuP3spfmfvnWxXIGmpvdnCrULN+/UeM3C&#10;0Y7+IcWAEslak4c3koVKs4mSBIQghmUahkrZUIK0DFOSBG5seKTZbHFcc2V9kXUwQ2NDoDIwEdQX&#10;ifb2DTpttsGeroCPaYs4QY6/eOFSV3dnrVa+f+++zUa73LbOznaSoA3dxABhwZHVnR2CoQ1T395Z&#10;V3XJJCDa5Xri+eeefOa5YDiKYEQ2XyhVa5phgq8DQ2NA3fls5R//8ef/x7/992+99c6XX5774IMP&#10;b9y8ef3ajbd/+ovPP/5obXk+GgsWKnnglLlMoacr7ve7b928lU1lDu3bOz0+rIpNTYUMGTA4E7O5&#10;byyuMuH4H//v/ynQNvjv//NfzC5uIiDD2GyyLCYT25lEop7LN4t5lIQ307XlzSWXz93W0RmNRCFD&#10;HB3qeuapY6dPHfz6G68M9PWgsHVw//RXv/L8kcNTh48d3Htw6tip/Zou6LAxvzTXFvHzjRKgnm9+&#10;959FeqcLTfP+7MK+PRPPP3emVE7VOMUbDPOCBgoGQKqPHhuPx8JTE8N794yCvaHtnc3HHnsyHI1j&#10;BANhdKUmQpQmxhPbAAAQAElEQVQ33DZgKDogH5093XaPw8AMUQYtWpHnW9lsttUUZUnlWkK9VkdB&#10;1xq4Iw4afCiBU0D/CALa4RCgo8FAgGZo8p8OCIIs09K0R4zXxrIejxvcApAHbgJ2SuCEbhi6bhE4&#10;g6G4acA8L7ZaPFgRGBOgBoLCOA4oLONw2MCFbmiPBrQsGIZRBEFwTDMNFCVQDANTgJFwglBVDQwO&#10;HrPb7eDHVquFYKgsyziOEwgGmxZ4QAKr4MSlxQ3Qn1MEAzZQS9MpDNHFR//DGEifYGzDNE0gummB&#10;wcGAoDtCYDik6RD4BQKVvAEEIAgCqEG3TElVVFU1DRNMpKmqZhgWguqPpMQtGFF1sDLEhBHGZocJ&#10;QtYNxbRUC8L+SXs6yJaqAXCtJQsNgVMtA0YBJsNgXjAakAQoD0ZgSVdbioIQRFOQVE1FUUTRVAxD&#10;DE3FIcPSDFUQYQsBBgIo3wTh9KhMsXCb00TwGieCEs5EERRHHwkFWx6HHYLNGlfNlNK8wpdKBVjV&#10;mEergepNkJshl9dO21mIxMtC2RNymrAiSE1NB3nTBgKfE0TLgAgUp+02C4FBMva6vNEge+jAQR2C&#10;AXkEDwAJ22NRUeCBjG6Xs1ytVGq1Jl9zOBkL0ixV6Yx3pLdT9WpL5CSCoNKAotT5zURGeKQaiiKZ&#10;MugvcXVB5BAMD4bjpM0OttcgVR7v68FhM5HaztXKG5l0qlwvNjhAu7lyU2/qNoRBTAvkkVyhNL+6&#10;s5FupUpmpqoWajJOshOjPSG3K+Qi7BQ02BPr62r3OuyNMt/X3dHWHrI78MOHJgjEnBgc7Ij42tqd&#10;oRgZjFBdfbH5tY0HK0nBtDc10h/uQ0gvz5GJHeH9925+/vmte/fnDMgIhb0OJzU80jsy1scLRacH&#10;/t3f+6rHrb388pn2jujq6qalIw8f3D20b9Jtc8RDocmRDhTmdhIbgC05PTGnM0YT7vmF9btzS9fv&#10;zq5v5VaX09vLueUHu4rABiODmWIJJQGUeEnKxTpdoDhGgckIBFBPBCNQhIQRAqdtGoIokIlSGAvo&#10;J677/WS1mrLTmJ2yGxKicijYHyhV5WJNcgc64t2DTk8w5G1jMCeB+Vp1yDRJzYBbQgNGNQTSdUXG&#10;MAwEFEBUTddQFEfBLBgoDCgEQXRDMyCNZDDdAo8hJMHWay0QH7LaaArFUHtARzRfOCQpxm66nK7p&#10;FYlyh7oIGo93RAZGBwPt/p6xHoSFK3y92uJtDl+l2vL7gw/uzgAoWE7kWF9guKczYrexJHHmzCnI&#10;kne2VxRDWd/cKFULuqUKshSLt9OsY3RqwunzpNI8C0ZxB4f7AHjCgggZMCGpkIWw+ZwyP5fmajKF&#10;0KV0ReSUUqVcrdcezMwjOlJMl7aWlkhTLe2u7xnqevbx46que6KRpgVtFXK6Lj/71ONjw/21avHo&#10;ocMEit25dXtyfFzggL7kifGB55958ptff+ypM2cOHjy4f8+BXCLDImxf11BPx8DCvdm5O/euXbzc&#10;aNS2tzcR2CoUcpOT4wODg6IicmIjW0gGQ/54W/jNbzzX2xcCEbq5nTENi2btOEl19fTG2uL9fYN7&#10;9uz/9KMvYtGOVLJ84dydrraR9dXdxbmV73/rWbFlbG1AD+4tu7xOBLd8IbcnHKhIcr5RB3gr8tDQ&#10;+LDTG7x3Z6WrfWJoZN/OToqG0UJixxDqATsDSm+AUBjLhDo7YYqqiwJCk02pgVGIP2gPBliWNfr6&#10;AlMTHTQBMaTFkmRyvXjv8p2xnqFMYfPCjY9Zu/rUEwf4eg7RZAKlqtVmsZA+c+LAN954wUZB0YA/&#10;tb1z7/otzIRq9QovKo+dPrqxWtdNNlvmdEQUlLIkQ6FgbHEtv7ULEQSWLzTPnasurlc+vnTTGQ86&#10;QvAzr079yX/+7afefDkjcQup5HoqUeWqnFSttUpr2zs2TyzS2//TX13wuCO9HT1tYZfPifZ1AtJK&#10;BgMUgco+yurw2gY6YgRq1oqZ0f74j//2cmJt00HTcsu8c3Xjo/duzy2k6nXNTvvKReHCuYXFpeLi&#10;4pplaQcPTEpibe++Aa/PHmtr13Qc+LnT4xsaHq/WudX1NYD36e0MV1ZZDGrVanJLOHr4oDvoGpwY&#10;Hhmfvjdf/+zCvRoP4Tg2OtaB0Kwv3pGvllt8642vPdmo5v1OZri3x9J0EicoHLcgg+clEHEkSWIA&#10;sSGdJBCQyEAGK5Zqqg6BbsWvf/1eqZDXVbNRb6UyBUE2WrxKEjQGYziGgQpBtSyby0uzDhgntpLJ&#10;jVRiM526OTMD9r7qpRpFUzRNjAwPp1I7dS63sTO/vLmEYPjGxpZlwa1Ww+m3M26mLDSAlByvFTNq&#10;0I0c3Xfy0pfXamXI1NVXXnxhFCxvaFpToLGx8XqlevaL67/4+Xv37985fHRaUSRdN1UN3k4AplpL&#10;p9NON/nKV57J53JdnT21Wp2iCI/HTtLUysbu3/z9T50+/9jkWKta6ojE8sXa6lZueHp/ulTa3Fjs&#10;64395re/k0pnP/7ynMvnv3f3diWfI0n88OGjHGeJIja7sCaqRr0lr6+mttYLxazB0iBLCLvby4f3&#10;Tv78x29xtcbUeM/K4v0HN+9/8OvP453tx84c9XrdIEeMT42TNuZ//fgXdU48/dRTTVnSUbR3eCwc&#10;jcXjHRhC2W3u7u7ukD9IE+SJw/t6Yj19bRECpxSVPzwdj3tZCmFNzba1W+Iki7F7cYLZAsfm2tWb&#10;F1DSoClj357p9q7RC5fuFRsNV5ApVPlMVSjW5C8vXdvYTZEOBwKZaiq529cTzGfXDuzr/cv/+V/6&#10;Boa+vHAxXSi2dXT94R/+IYJAhWL57LkrqxsJTUchTQ84nVyjOTs793BxfWUjMTe/Nje/CtJAqVDU&#10;Fd1t9zE2F4LTFoqJigwQAcMhy7IMA5Bks1iuprLV//LffrSVrKgQND7ZNzA89MX5S1XOVHRoeHRE&#10;Ny0YoRcXNiTZcnrcnX19nZ1dwA9JBHHYWRi2aJrxev3x9k6vP1guVSUZBATbaPEAsJ597pnevu5K&#10;uVgsZMHD8bboyOhIOBp3O5y725k7N+4889TTBAKXSwWGwVVNhmF0c2MbVDCaplXr9Uqz5fUHSIoJ&#10;x+K//c/+2Vdfe9XmdImKCtiA027zez2waeVyxRs3b/zX/+v/+eTjL+bmFir5Ymp39+Mvbl25cRNC&#10;cMNCEYQc6B8mUaJYzJcr2ROnD41PDA2PtE9NDd65eTGfzhgaVC7kspndbD7R0UayLKkaCkiox049&#10;9s3f/P5n5y5//4f/vLNn5MSJEwG/226j+no6xscGj504DMBUklW3P/ov/83vf+u73/u9P/z9P/iD&#10;3/n2t948ffpMLN4pyvrubkpWxLZYbOb+g/WtDZLCPV734FDPvr3jTz9++vvfe/Prb7z6b//lH58+&#10;um/h/m2Py6mDjKpp5WoLgQng4tF46E/++PcBaA4PD4KJdhOF1776CkPgiAXpiobB6PDwcHtn185u&#10;Stf1eLwdJ9lSQ5V0QtbQelMAGAEiqm+gH0ZRE0EBgsAwjFgIxwnFXElVDRKnRFHUtUcUGcdwkiQY&#10;lsVxHDxPkiRI7TwvPqJp1XqzwYmSzIsy+EQQHPwu8KIkKqCoZxg7RTEoggFvom0sQRBgFsMwTNNE&#10;EExRNBLHADP4p/lNHEc0Q6816+AxhmUM01ANg6ZZXTVgE3wBDAPCAfBgj14RBdm0LEPVdFVlKMIy&#10;dZ/HjaIojMAEhpuajiCWbuhbm7vbG7tABuDSIP1LkqBKYr1S0y3DhCFJFA3DAGs3dB18aqomSRJD&#10;0gxDcQIPITCCYLwoc4IIBFN1TTFN85/UZaH4owswG4pDOEoyNC+LlJ0FzUWUwE3oEeEGr4DHIRjW&#10;DIPACZLEIcjEUIIEKzIBDX9EyUThkSFwHNdMHScommZgGDYgS9E1FMcVRQGigKUDw2i6ApmKZVmi&#10;IGez+XqtwSsqbXO6fSGYYiotQdF0mmI0VZVlWQICy0q1XNRV0c5SNAEMCOMELMktWRZ0XTIhlRda&#10;YFjZ0MPtUZuHFdV6IEh7PRROwiiBPVIHRuUKRctEWy2+VK7Wq1VVFAa6O1YWF0CnMJXLMzams729&#10;Wat0xyIDvQOlYhlHKJpmPT4fICsizzMklc/kGcbm9wU8vqCoahaKqTrs9AYBekiqZnfa7A6qLRYK&#10;eOxHDuy1s3Ria7uSK7koRhZksIFQEcStTE5H8GCkw+eLhsNtJMbYaIfb7W1v67j34GGpWmu05EJZ&#10;KDfVZKaRL9dYB0tSqI3FHSTeE48dnJqw4ThXq4WDrlg8MrV3/NiJgyBkTp489aiKBlZH4GQulckn&#10;VjcXaIpUDJ1imNkHW0JT6+saO3T41P79J555+pWR0WnT1EFmmpzu2X9wsH8ghGE8wSi//Ttfd/no&#10;WDwEJp25c4sh6d3tLRw1bt2+HIsEKqWM38mGPPbu9nhnexeBMwB+P//yIkjDuWKVFxVF1ryeoNMZ&#10;oekwRQVVhfH4233BdppxGSZuwSSCPAoTiqINQ4VNC4J0w1BwDAe+b3eQDidhWny1mmg1MyQmuVj4&#10;yP49DneE9XR4o6Mw3S6oPpiIR7umAtFBt7/T62s3NUpSLIp1kjTD2GlVB7GuA0cVJR4oQ9UNWdGA&#10;0TXD+n9DA/xoGKqiSNVamaVJTVcWF5cddhf4XVIUmCB7evsVTa23agBSAHrwgt7gNFlHGJdXQ7DV&#10;nZ2Hi0vZfK4liR5fwIKIc2evdLZ1lwqFjbVVoFLFguxul2lo7fEIYEJBv5elKZfLkc7kugcGGZdr&#10;bmn54dzCZ59/WS5XRZB6jx0+eqBrY3nJUGTYULvbogyFvvEb32Dsjt1ULZ0RUZjWdFTRIYpx6Drk&#10;C4Q5Tuxsb3M6HGAXy8k6W7WGwvMbywv1akmW+MWlBUFphSMBGDKBB4qt+skjR9rjsVAoNDI4dOHc&#10;eYAeAKsrxUJnW2h6ol9XuPXVZd3QvW43iRPXbtz6u3/4x8XFpdXVrZ6BHlHhH3vizNETRwVRyKbT&#10;YF7Y1CFYbXE1nmuCWRBM3r9/qKsr+MLzpzq64ql0GoFgmgI8FklnEqA8Hp+cwjHSwToW5xLHj51s&#10;a28fGZ6YHj9ow3xHD42Acn72/r1GqxyNhr/48pbbH2pwOtAVgLHl5VWadegGUa7If/O3P5m5M7u7&#10;m84kkxiG1Wq1erWC4WhLEpLZXCpXzJUrpM3uCfplVWAdVEtsimJLlhoAe04cGYQNBYVgv5eROHNl&#10;cR3k8UajUqqVYcQYHe71+jzhUDwe7d3eSv/4x79K7CQioXBit4yiWE9P3+TYJEgQtWoNzOF1utLZ&#10;xm4aEhV5fSvT2wXl0uV8geN5qKtveG5lt3/Mly83AJl+78MPIAxKZrLnLl67M7OwtpP2hqO5csXh&#10;cfUNDXT1d09OTyytLESj8dHRib/+y78bHx0Nh0MdHfHOro5IOLK+k/rVuzeXF1fyqcz1K9cXFh6q&#10;Wh2F+TdfHXrxqcfOtfH0SgAAEABJREFUHD0Yj4QYxjF7b3F3O0VRtrszc03eXN3hGzJUa+nDo/ts&#10;rEMUpB/96G9dHu/Pfn7N6w9CMP7e+58C9Eun0oVSRTV0t8Ptc9LdnbHl5eW3fvozn89XrZZNxNxN&#10;pX/jWy/bPbHF5d29e/Z/4xvfqDVa9x7OraytplKlpaWVIwcPxUJBEoFwAtZMjbHZLBg1YchmA85O&#10;GYYOukNet9MA4WdAqgKZEIaTdLla0zWNpZB8MRONBRt1QeZlzEIhwyyVSiArtXihWKvZXa5SoWAY&#10;RqHIz86tnT9/e21t89L5q0WAvRQtSfLI+GikLfSNb75x8crFS9evRmJtmzvbpUoxlc/enVv+6PMv&#10;qnVVlg2vA3r69GOLi2tg9ieemJ6amvC5XZahCTz/6aefGrq0uPjw449v5nLljc1lHDWfeuKxxx9/&#10;nKbpxx97Erjonj37dtNZ1ZAGh3pvXr86ODwCynpelCnWfu32nVqL++CDd3OZ1LGjh3/961/Wqlx3&#10;z4DD6z95+kylVLCz9I9/+pOWIILehN1unxwblvl6MZ+FEHhiak9v33As3ikIUjQaxUhCkOVAiJkc&#10;7/7KS0+8+Y03UqnkwcNHxsbHDh7YMzHen0hm3d6A2+fe3t7AUaSnp+fpZ59/8Suv/fGf/PMbt+7M&#10;zNw3DHNhZXVgeATHSE3VbTbbzvamx+mCIQhH0MdOPe73ehVJioViSqvpt0NeFoVMqskhnGBJBiJp&#10;+r7DBxVFqVRKtXp5Zub6wUN7QdV94dKNcqM1MjYKJMyXVZc3RDpciax6fWbx0o27yFdfPPXk6VHS&#10;rO0da//et7525eqlP/3vf1sTkHJLW1zfbDZKZ44d7GvvqZeamIGrgpLdTe1u7y4uJ9Ilbbsg5ppI&#10;uiyX6wqGsKDaioW7e3uGU7u7wWAwAzJJgyNtLCAUOoQqBsQwdDAcVVSkWoMaLYgToBOnjl+9enk7&#10;UQl4bR4X0tsZU8AUmaIsq3aXrc43NrbXgi5n3O3tjUQjbo+TcUAQViy2ZBVaWFknGBcoc5cXkpVC&#10;q1XjENN46tSxo3snuGoplUmvbG7MLq1ubidxjBoeHJQECTCvJ8+cDLjAXM7t7W0IQkiS7uvuB1rr&#10;HxpACDCe/+Rjz41N7m1yPECuYDAUb+uAYLOS3eVKuctfnrt3a+bKhStXrqx+/tkNUzMO7Zs+eeJw&#10;qIOa3xYfLG+huOvBvYV0Kt/kZNMwG63S0SOToYjzwIHRzjYnpDUhBbITqKY/Wh1wAguxSBaPxkND&#10;Y0OTY+O/fuudC59fHBvZN9A/gljKyuzNsa74UFdbezxcqpUshv7uH/7JH/yb//LiV77V2d4PcLBV&#10;zSV3Vhi7P50VNjaaDBNRFX1ze/0b3/rO2+99+PHnZ1utVrNUoGELVtVKJi1Xs71Rb0/c9/yTJ/va&#10;/GojZwnl/vbQ2c/PLi1sbG5smZZ68vgeO4uubaYoBk9tbva2xZ48faarvadSqlcrjWQaLK21tbE2&#10;N/ewXGnBmI12+jQYUwE9pCjDgj3+QEfvkGogmo4YKtRoNGRRBHqulRuAGuq6KYqKaUIk4PiMze50&#10;KKZO2VmA/tlcVgANAxOmCBpBMBQnSYqhWTtB0ZAFaKupGqA2deimBcMow7AoDsIEsxBL1VWCAH13&#10;U5VEliYxBHLYSABPlqUDcAdyWaZVb1QVEDqSoOoGx4sIiqqqpskKgeLAuJZhoghmGpYFeA1OgSoZ&#10;NSHEMBALWFjWDQWyNATSW426IkpgOTRBa5rSABsmkM6pMqjWPH5/Q+ANxEQJHMiu6cChJM1ULQQm&#10;MEySJUEUINRSdFCba7ygwAihaDovKwaMqBAqI6hoQYBEY4xNgy3wlgbproAHIVEdtgRJAQqUVKVa&#10;KwODQhDEshQYiuNbOIqYFqhPSCA/huEcJyIWcGmSB1o2LNnQVUm2MYyhGyiKyKrm8vhJHLcME+hH&#10;1ZVKs5YpZEvFCoEzOO0QFFOFcYuyVbhWQxAcdg8BE5CiQcCrJAVQCobGPQ7aTmIhj8vNUIYJGl6K&#10;imgoeAnHPC6XKICtj1alXiYYUFiYQT9hGdVKNb+TStZFSTIskrJbCG6YZLPOk5i1Z3IwsbMJwTrA&#10;KQtB6k1RaAldkfihqQNiy1pfTXMNWVfMeqWOocAhSN0wGvUWDOOTU/saQH0mCLEm8mjhUmK7LIly&#10;vlyCcAVBpKHeuNQq5BPr/dH2sf6RaKhtN5V7uJK4t7zNuP0069ZUWJWsdLIoyabd49nNZL+8fBXG&#10;GK4uQDrU1TGAkyxQvN1lf7i0UueKpWoBbCVPDY+nt3ZrlRJoEOzfv5eiSFnmL1+9cvPO3cs3bixv&#10;rhdb/G6+xak4CtKLnQ4EmKmRto5253B/YKCj//D00XRy99bMNdXUX/rKS14/293tNbHywIi7Z8C5&#10;tn7tyScm67U06IOsrqc+/fxzTZduXLs0ONBzb/bG4HD72tZDw5LGh4e6QrGox3vr8uVPP/uEF4Hd&#10;DMrpBALrmlnOppbn5ystRSdcGsR6Ax0EFaxWNRhm/b4oDFGyCKEoJcuKIPIUg5h6E4XkVrNqY0lN&#10;a4BC3udFWVaTuXzAQxye6t1Yn9suFisms1OjF7Ygl/8ojPVXeZeGhWA6bCJOXjNanNCoNzmBRzEa&#10;+J8FISDZgHCyLAMC6I+x9aagyBqKQpLUAs4HfElTFF1Rq+UyYlg+p49vigjO4rTL6+8SRJhrtq5c&#10;OLvw8F5yZ7Oc3g64WJ5vmSgciMft7gBuOuyYjyXtkXCc5zSXzTfcN3T28894vtbWEXj2mSONermz&#10;r2vvwf0wDOcy+VKxtrC0AQIyXazOr+5WWqaFYAiMISqU3066ceRPfvj9x48fH+nvPbxv9LHT+7/9&#10;zZdJ1NjY2GZt5NRUV7wzWqo3Hy5taxbm8gbtNpeNBVOHLdPKF/LNZmtkeFRW9XqrCUEmS2LpjaXt&#10;hXsOwtIkbm1lieeaAGRYij16+PBzzz/1zPNPR2Jdmo5eunDxwd3riCWMDHaCPZc7N+4kttdnZm5W&#10;mnWIoEmXp8RDFoUKBig4l3dTmb7ePgSCC+lM0O3mG9X29tDVm1fL1UqsC/gC2d5GcK0tt5OETW2g&#10;r3f23u3+vrYLFz+/cfdGZ1/vjVuXDR3sUcfu3LhKM7gkKu+/c+765YV7d9duXN8wZInFoEattLEK&#10;3b1R4OumadGeADNzd2t9ecfpDcMYrchWrQHdmV0Ymj44MLk/0N4Rivo7u8JutyeTy3OCrFsoglOC&#10;otbEVudgb/fg4J5DB1OJdKtapzCkMxptVmudHd0A1NOZiqmh3R398/Mb127dBzYdnZzI5Cpl0H8U&#10;sVwOmrm3DL7SDFos1e7PLqSyudHh4f7uLoCqoszRFBQMQTrAHREK+bp21jMQQCASShWK8Z44SRMi&#10;r0IqNDUwurNQvnGuOHsttfqw4GYiVy7uWhC2tLKRypVA+6lRLz52bO/D2xdCLvL1V1++eu324tLm&#10;J59cuXF3Ll3mHywUSnWoxlk7KZD6+FBbLBihI2HkyZPjficcDtrOnDn8xBNH/uR/++GeiWEUQrzh&#10;zhJvcSZEuEI66vns8zsP7q3a2OD1K1UU8jA2aH5xAcwcb+thHSyMGMAzCZzUTFVSpVwuY5qaJ+iv&#10;1usgxUT9wUIuf/fW3cHh8WC07ctzly5euGy3ORAEBCYNdL69lpq5Pasb6vj0UP9IX7Qj1pRF2mFz&#10;u1wwjNQaDc2ATBgSFRnAvo22ITCeTORAh25wdLy9sxuncZrSp8e6HQjkwrGAy6kIEteSQcASFKuq&#10;Gt+o9Ha2nTy6f6QvHHDiNhLiecnQoXNfXPz1O78G5dz65rbN5WnwQqFcmp1/mEgnI23xhixWGoqo&#10;QQKn4QiEmFBb2L1/3+jS8nJ3f3+zwSW2N+cf3uvraj96/MDJ04dK5dTx4/tQBBoZ7XjhxadK5dz6&#10;6qKpy4GgJ5/PxuOd25vptvaOZpOLRf17pyeanNTgNBii+3qGn3rumfGJsVNHDvmdtrd++fPHnn2a&#10;sTOaqvKVeimV7e7s2tjYml9eq9S5ZrM5e//usWN7+nrbrl2+NnP7Xu9gR7meGxoaYBiKpOBMfjsQ&#10;8w2M9ClSE7Z0UTKXN1KVllDhuNmH8719QzVeUiyIItGg17k8N//5J1+WysCXWyCiD+7ZV8oCS91G&#10;UChXyGbTmfmHc8ePHcQQUxUFYMfE5tbHH35ULBdIEndQeHF300NpNtJQNbjOQYlspSnIoIa8fO0y&#10;2IEZHBykSVgWmpl07uqNm6A3kcpm5hce9vf3DAy037h1j2BJTxgvN6Cl9TSyvnL7uScOfu83Xj44&#10;Pfbee++99fPzWXCHsHMKcvfB4uVLV7lG81GFuW9a5Woby3O1Sg5AfNDnjoV9Qksp5lsO1jk1Muli&#10;7eVy1cJoVzAMnEbV5IuXr+IUreqGzWGvVCoQ9AiOYAQWBcMyQHKEDh6eWFpeXV7eCvhtBIafPnnC&#10;73NphvVgbrHZagHPRjBMFGUchjAIFpoNsHhfMGCzOwBV2k3lUvl8tcXZXN7Ojt6tzZ3UbmJ7bTWf&#10;TIwP9PzW977R3xOq1YrlMlesclugyqiUq5XWg5k5O2sTQX3e4kARzzJsIBxxewOra9u9fYPPvvDi&#10;4aMnTQuCMYRhWEkSl+bm3/nFW++9886NqxdFrub30lKzNDLSOzEZBA2YyzduAXV3dHWceuxMTz/r&#10;9vqvXLvu8YPuoHxv9uH61oauikODvWBioBBeaJ46efTUiT3VmnHnzn2Oaymaqus6bWP9Yf/9mbv/&#10;88//rJIrH5jeOzE2oipCYnOFJZG7d2/89Gf/sLW9BtL8m9/5NoqTFz//cmVhpVGrP7g3c+nS+bv3&#10;Zm7cmkmk820dfbUKB2hVV3tbLB4hKfzh3OynX3xy6fKX7/zq5zMP7hMkDTYXFhbnM8mE2Ko3q3m3&#10;g/A58XoxpQj85YtX3v/w0/nF5e2NlYH+jtdeeezw/qnOqJ/FUY7jG7y8/+AZivarGrS6/miPvtFq&#10;nb9wVTdhrz/ckiTaztqdDlGREYwIR+MWjIOELQrS/6tkYHpZljlOKOQrumY1AEGTVVXVwTuMzQEa&#10;pSTNAPFIgm62eE4QVd0Af+m6KcpyrVZTDd2ETJKmTAiCUdSELAhBYRR7xO8RDEZgVdUsSEdQxNAN&#10;giDAVxiGEQQHDBWAESCUNIEbmoohEPiK4zgCnlZV0zQhCALdZPD5/56qogM5VVkBnUgEMpuNKoWj&#10;GIo2mw0UQ2iGtBDLaXeYlilJUr1RM2GToClgxyRoAUEQmF3TNFmUDE2xTN3UDU0GQIOaBgQMZ4CK&#10;gyBlUA+QFEbRGEG5PD6MYgGfAPSddjhppxPBMJq1a6qu66aiAL4OOBYGCgkSwzEYhQzTxjBAIrBG&#10;EAuWpQOiAO42ay2eF1CUcNkdKIrBMApUgaIIULima5IowTgKNAlENSBLaImQaQHRDEuvNiq6qWE0&#10;STJ2FGNtTj+M002OL1Qamt3xZtIAABAASURBVIkAssUyNkGQdd0Ca+R5TtdlkecgRWsUy5BpkhTu&#10;DbswBlYNWVEUIAPN0PGOiGbKOAmDJVoaJ/MVSeQdDsbpdnGgxaHpYCgHTR2Ynujr7trcXDMMPRiI&#10;CgAbTchUofZIx/jg1J3bs5ubSb83Wq+1bKzD7vIaBsQJLYLCfUFfJBwrVeuSorU4EaXoVD5frjbH&#10;xntCAe/wSNzjZT12qlnN2jBzsDPOUli5UJy5/6AlKtGuPrcnpCpmIVvY2dxhSBsGMYJozS9vr2yl&#10;Mdq5k836wsFsLru5teVknUE/43IwDhtkp9Fjh/aNjw6vrKytrG5xvDI3tzBzeyadTC8tr9O0PZ0s&#10;A0LscoXvzixevbE1czedAy0NhASvMwyMY0Yk7Gs1uLXltQsXzjIMiSJwuZL/jW++NLWnp6srWG9l&#10;StW1518+4vVTqs7nCqUHC0t9A4MgB7d3xJdX5mw2MhIPwYj56isvl8vlfLG8vplwOL2BYLxYrttY&#10;V6VQw2CMrzch0/J5Qw5vHLf5BQNvCKaq4rpBypJumjpFGMAHCZRHIZGlcVGoECTX3o6zjGhqFRIX&#10;IL3eKGyShjDYE6vlU+e//Hh7e3s3z1dEm4aFKgLVVOyy6YVgL0a4DR3FKYDwCskQCIhIFENwFPg5&#10;RlIUzTqdToKg3G6fA7QBKQbDEXAfhSFTB05nALcE5J4kcRDxw6NDK+vrZy9cXFzZeP+DC4ndTDgU&#10;2bt3bywWITBIVvhQNAChFm1jWpJUqTa7Ovq9ngjg66lkDiSC55596cHdGRbH47FgNByyEVRbNFJr&#10;NT/+4nNNVjVZAc0UkVcrtZYJYVxLQkG5a1gCSJnt8WMH9p777BNNasUCrt2NJTuNO1l8sLsjub2u&#10;CBxkahBsbm1tJTNFQdK2E8mlxTVJ1LzekN1uF7gmaJGWy8V0thiOtjdaYqVWB+qqlMvxiG/2we1H&#10;3VPDBKtO7u7W6pV0OikJrWg4ANb70lde6ertavIcWFc2n7l//+Hk6NhXX3i2I+obGez+6qsv4QTT&#10;3gVcsR5v6/N4onfvPvB6/YqieN3OP/yD33nx+WfLhbzQ4G5cvygLLZudcthA84Lf2V1zuR2+gH/f&#10;wQOyLPoD3lAo7PW6vv/936RoDEaUWiO3ub4SDvonxsZpihnqH+ztCjhY7/jw/o62ga98ZfDUyb1c&#10;S6cYVpENB01pEsbSHtWAA8HIN7/9+mtf+3og0gaTtgYvgUJlJ7FVLBZdLheYMZsvnr1waWM7IWvQ&#10;2uYqyIC5TGHfvr3rK6sAsmLR8OBInyhxvQM9IyMDAJ/XVtf27N+3trWzuLIcCAdHx8ebLREjbCYC&#10;8bIZinb29w+HQhGSYjY3Mq1WK5vNFvOFoM97+sRELAi5WHawr5dAaBQiHTb7+KiTIh2WBdWbhZ4+&#10;17/+F99kSc/aSg42kbUVLrWTJ1B6ZNAdD0V4gRMVmReFfCnX2Rv/2mtPz92/AqrTxx87MTTQPzLa&#10;v2fv1PbOJknBL7x46ODhQzhNHTt5Yu+ePafOnNm7d9/2duLcF1+cP3f5wsWr/+d//ut//W/+e7la&#10;i8TiD+eXBBEyYChVqC5tFG/dW3n4cE0RNAyGdFUd7g97XA5d0/KZHI1jdhrvaos4HTYQkxaGAI15&#10;A/4Dh/d29nQyjH1xbsXvCRRBw6NcQSn629/7vqSZmzuJzc2NeDz+/d/87ne/+wPgyR98+DFJ006X&#10;PV/K0wxdLhZFvmEZitPuIlBCUyxNhxEEazabBEYQBGgy0K0WD4KvVlMSycTevROH948cP7iPwglR&#10;lA0dkgSBpWm/y/nVF5/3uW1rq4t7piZefvHFM2dODo8OewNuh4Pq7emYnBw7sG+PpqnAG9s6umJt&#10;7XaPeyu13RLqNgfkseFBr3t8oGugM2Sp6sztO6BUkBRNMaRUKiUJ3O07199/9x0APiNDA92d7b//&#10;By+DmAXLsSBia2vH4/aMjQwG/C7AiCxT3zs1TVGUZWg+v/9Hf/WzT7+8tLi8mswkU+mdcNjXqNbe&#10;/fUH/mDo3oNZ0HgFXBxH4Y62OGJBXpf3iSeeCgRCABUblfrMzZs+j2tyfGxtdbmYz+GoZaNwSFei&#10;seDR44fK1RIAIpFvIQh67vK1G7OFL87PJpLpRrPJia0aV+eF1kBv38KD+Y9+/SkIlnyu/MWnX8qi&#10;0GrWQIuBJklA8E6fOTM5Ob2zvX3nzq2Tp44rknz+8y9HB4YG+nosQweL0vn6nqHerphfV0XFIrZz&#10;NV7TOvu6SArt7eucmJ5OJFLDg2N/8Pv/vFBs+fxRGDMbTcXrsXldjKmIlgHhKAr2AWgaQjASObyv&#10;uy1isxShkq9eu7EMNnpE3cqXK4qBkKSHxN3r69ubq/MH9/YPdDlxo2q3Y7rKd4bd7T6mL0i8fHLk&#10;mYPT3UE3YLTJ5PbU8cPruUy1VWk0K4GAD4Kgeo2v1zkba/N53KomgwjUNUNTIZ+LBEu6d3d+sH8E&#10;g5BGrd4Wi/OitLaz6fB7gTcDXOjp6QkHvRRFt7XHZEu3+9wUQyu67nA5dcgUTKPMVZuqYHPbD+yf&#10;1iS+nM8hpq5Kda8Lf/2VZ7/6/BOjgzEMgmgbEghHCNK+urZ74dx1jzsYDoQlXgD2iLe3mzj12PMv&#10;dfaOaDoKjnAkhFr6xfNn/8//+J/Ofvn57uYKBisg562vPTxzYshp42GzOT0x6g3S21nt1vzSldsz&#10;NEG+/tILfLUk8s0nn3/ywPGDk3snYRQVpRaKQryidw9NJDO1+3OLQ+N9z724p9qCtpJJGMFo1ibJ&#10;Ctdozt6+yRDo7s7O5vq6jbYKqfXtrTVBlsLt8d/+g9/9k3/1v0XbomsbS1evnNOlxs76w8uXPltc&#10;nQ9E2p5+7pXv/9YPfuu3f8AQMG6p6a2dGxcuQxL30vOPg7olk0+uJtZm1x7+2d/89U8++Ij1hjcS&#10;uWS2nMxkZx/O1Gt5wEVxVD50cOL4iYO1urSTyG7vpm5dvUTByqHJPswSRaFWbtb+5sef/T9/8eOu&#10;gT1vfvv77T39O9m8hYKtFAfw2sHBAZIE63DIkgoYKgTaxTDq8XhsNgcMo4apt7iaIHKGYXAtkedk&#10;sPHUaMm6gcIIAXKD2+23NAu8SFGsblq0w4lRNDgBYIFhwUlRDMvaKYoF17KsSpKsKrooKjTlgEwC&#10;0GAM+ClBOx2eUDDocrscDhfDOCjSLgOmoiOGojpZymVjAW66HU4ChjRJBD5imJqiaJKq0TQDvFSU&#10;JEVRrH86UAQFv4CimCFBrkMNTaMYRtU12dBImoIQBMdRcObSGQxFNVWFIETXdRvNYAiCwTgGY4Zq&#10;Ci1BEVWKoC0LFWVd0yGYoBm7m2BYgmVRmqbtXsrmhjAKIxiSshm6CQQwDEtXdJBsYAPWJYOvCySC&#10;Q4BEGxakaIhmMmByGMwC3NwgMJylaZUTwWq9bjfw5yYv0P9EmAClB/I4bHZRllXAlIBVSLzBcxwv&#10;4QQJ5kIhuFIs0SRO0hRo1uoYgdMumyMARHkkhm7abW7a5hzdc9Dtj8AYbsCahSg0QyqSpEkGjdst&#10;HTMNpCk2NFQFmmkIHEkTdjuYnrS7KASFW1zjkTB2x/BAHDaF3Y0NwNiqXJ2gMRsD2Ukok8+qJgYT&#10;rs1ENpUGm5u24Y6O/ra+hcXN+aXdRDrjcLsIgrDZnEB9FgwRNF1r1mJxII85v7hQb9ZBWAJNmjiK&#10;0ZAk1xwu1OuyhXxexNTiQW93zM9geqNezBUzrnCooWggcyAGbAi6l3UdnJpy2xy5VG3xQX5xvijK&#10;pGjANUmTUcXptxMw1CjlTV205OqZ/cOnD+5x0mQqnd3NlloanK2KvILSlJOrirV8g0ZcIW/X0sMk&#10;6F/SRBCWyVoOWngAXifT6awkCflsuVCoGobS5Osnjp786itfcbrYh/M3t3cetHd4VleXZVnk9HyZ&#10;S6ytL2+ubYEexBNPPJEtVe8+mEcwDGTZiekJf8B75uSpWr3+cGUl3+Bc4S5HqMuE2aGBPUFXrCfS&#10;xRdLiK5hhE2C8LoEIXYf7fabOIPhoHzwwxbWbBT9Pj0aEbvaIJZq6FoDxWUETTVb9yMRiaHKQn2b&#10;K257UOPE9Hg9mYMUczeV0SHK65+w24dQENb+uIHQkoHoOqTxip0gDVmgGNSAgSk0DIEwBEZhC8is&#10;6Br4xDCwO1qoVcqa2jINSZY4RRIAFGAYTtpsimkYOALT2MPVuYHxgVMnjw8NDf3Gd97oHhgECUIS&#10;tUK+qMNWtLerxNc6+zrK1fLS/GJXV5fN7VI0vd4UTAjzBiIWhl0+d84QRQIiQAGTTmRq5UY+XyxW&#10;yiSO7m5tkiTC2hwNXpQl3UmxnZGIoqjDI937945euvjpVqKyvbM+0t8e8diymRQIQFBVuynq2197&#10;Ieix3761W65xNqcr3t4WjkY6ujvX1rbrNS65k/K6PZoiYDiaSmWu37y3urm9k87pEBqMRiu1qmlq&#10;+VKm2qgKinLr7p1isdhqVu02fHnxwa9/9VY6t/Ot3/kB7nXdfLDQ4JVjx0+SGOomkGeO7ceV6vbC&#10;zEDvcKWo6aJ7/k7m2rnZuVvLrQoHdCupgii3+jq72wKBb7z25Ghv27lPPvvs4y+T6TyM4jSBg9L+&#10;7KULN+/eq7ZaN29sAtubuuYLBLr7ensH2waGO20sgWNmobBx+PDY4UN7Qv4I1yQaDWZ9u1WuGp9/&#10;eq+3twtQHNOEZA63k/FGRWMIx0BfXzgSwEAuVKXrV28ldvOKagYDUZog69UqjGGACudyaZLEWALK&#10;JJJ9nZ3FQnZh8eHwSP/65uZGYhNjrKZcKuR2NUNQVIFTWoVqvrO3Y215DbagvqFu0o4//9VXpg9O&#10;GqAEFVUExhiS6enqdbrZZktRFUjkJMTUdL402OZzMMbYQOf2+rrb6W42St2d8YWZjVKq9PipvQf2&#10;Dly9eefLi7dqTQ3GaNmENnbU2dmVMyeOnzy274ff/Sakgky3Y9DkViETbfdPTXb7fGRiZx7ohOMK&#10;GKpOT/T+xuunPS652tg+cHiEpqzlxaWLZ++fO7fwxfkHLl9fLD7ucHRXm1C5Bp2/slVrSQiGYxgE&#10;EhkvaKIB5SqGrsMUQR7aH4mHHP3toZjfEQ46+vvixdTuYEd7wGUL+9yCIBkAv2hyN5OvNkqC0Ojq&#10;7C0U6opiNJoyQMsqX/vHX7zjC8UJkgZa8gMKhGM83wqEQjBp01FyoHfAlJTExhakaV4XQwDSqukE&#10;Smk61hJUTgaBqKPAbzQDREc2kQWk0+liNncaYJPw8SdOlsv5nUSSZmyhsFMWzUyiBPKjpXMSVy7l&#10;q2+/88VP3/o1C15wsNNHpl76+rNt3aFqKcMQ+Ndfe9XGMIN9gyvLG8CcswuLbifd3R549pljb379&#10;xceOHjpx8Ehvz7BuYi6XLxjyu/32Z144/eTTT4LaY3JibP7hw4X7i2tL2wGvl3U4789uffjZ9QtX&#10;bl29dtVSlc5oADJa+yZHejraJV5HdXA0AAAQAElEQVQGHLqrp/c3vvm1E6eP9w/3Ppy7LYm1SrWw&#10;kdjNVuqFYsOCsP/w7/5rq9WYnBr++JP3SBwrZIu7m4mIP+pzhOSmfvXSrft3H3zt9Zd8HvbuzRut&#10;atXnYgZ7u3LJNEux+/bs8fv9B48dxSi6IYooChkw1Ghy0bbAiZMHjh6eEJq1rZVtU8GO7DtFo7Zy&#10;ruRkmWjQ7XfbNE1+5rkXunv6HswujI5PHzl2aml1rVAs+v3eI4cOtEdiqc3tQi5nKWJieZaFFZ+D&#10;llSl0JB2ynUR0ocmeiuF7Nr8fGd7e7yty+OM3ry2mEw2U+kSYCv79wcVsWgjLF1qeFgEVA6tUiMW&#10;9HqcNFIr7Xz58a9vXb9cLeeffer4K8/tP7Jn0MlAMGBTFmpYWItT79y7f+fOnSOH97/00lOK3JDl&#10;ei69k9pKDfa0kyi0PD9LY9jqwkosFot3hDBC72oPOxkKJ1CSYijayQtqMBCgaULgRQiBYQQhSWj/&#10;vun5+QXLxMulpiSK46ODOI6BPDG/vJ1IpoLBcMgXajWagOjX65XB4QGH2+0N+AVFxhkK0FnW5bDb&#10;WYwii+WqqAuCKtqd7pHRaU2xqtVqOrnLEujU2MBTpw+/+uqZqamJZCq1trkDQcjOTiISDPf0dnk8&#10;rvau9qefe+qFV16iWbvD6XU63Y1G5e6tS5cvfYlC6kBfh8dlG+7vIhDdMqXtnXW7HXv9tecb5SKJ&#10;E88+/QxFQS5fpCUoMzP3U4lkLBL+1//qn4sit7iyGIlHh0ZHPE4Xx3H7Dx9JZPIbyWxn70C2mLVw&#10;/eRjvQ4HA1hiq8lLorm9mUURolyqAoc7c/oomPqFF5/53g9+64//1f/+8te+pkDmp198eunil2Aj&#10;CYH0YjGTL2b6etu+/903n37mMTDLdmLn3LkvnS5WUaSdna3+XoCYCZAmgevs2bcn1hHxBX39IwNA&#10;V0tbW5Ge7vvLSy1FQhg8W84Wq1mcsBgaZFzz9OnjMIy67C6fy5XZ3Vh8OCNwDZ5rlstlnw/d3i6u&#10;LK34PF7A+Wyso1prDQwORaNRHCMdDoeuaYIogB4bBEEkSTKMLZ8vaZqOIogOeKJpyrIMlP/otDAE&#10;pRqNVq3B86LisLtglERRQPVICMVNCNYhuCVI1XoTQjDTQDTQG5MUThBBN0sFfB8nadYmyXqx3CxX&#10;G42G1ORkVbcMCFINixeUcr1VboqVplCu842WzEuGpBgYQZkGgmGkjbYj/3TQFG1YlqEbQDBgCNAB&#10;ghEYCG886pChAITBL0tLi7IowRZkB4YnCXBXNwxB5jVT01SZJHFFkk3LEiUJJwkTenShKI/YP0Oz&#10;hgEJvMxzgq6oJPmoRm41+XqjBa6B4xE4QdIgNBwgz0IQAqgOihEsZbOzNiAMYKt21qGIEnAzWDdV&#10;QDdkibAsCoZVgQcExZQVXQZ3MYXnaQxTJdFSFYrAHDSFAe1CME2Bbziwi2kalmkCMEdBjWHqTo8D&#10;RWBT13KZFIA53TRpG0syNGVzIpQdxWicZGEIpWnWhBFF0cAeSDgaA15BkKTD4Wrr6HL7vLqlG5BG&#10;05DdgZI2SFDqtWbJ7bX5vKCzioHPeCxgY4iAz09gOFglBKuK3EJNDYchnhdA1hH51tLCYqsp6gaW&#10;ydYESTUkKOL1Cw3xww8/uze7FGqPxzrb7s3PoBiiq2omX8gXy8D60Ugb1xJ4Xuro7oJQFNCjRwpH&#10;LJebiUY9XL0E8rnWqvk9rs72dpFXTYsQFUM0rHSpqhqQk3Xy9SaiQvsm95dLzU8+vVQotsBiWjzk&#10;9oRRjAVHvcUBE/MtXuF4N4V0xyPjg8P1CrebLF278TBfFho8VGqYBsSoJoUSDtNiZmbWk4kiL+j5&#10;QhNFbCiE20h4pK9/eyOJowjHcankI/m3k5vrGwsDg51+EGAOppBLhwKuVqNsYxjLsOyMHej5g/ev&#10;ZDK5w4ePAit89ukNvw9oogf0YMZHJhJbiV++/asvvjzfbMqCDC2tJpOpcjKZE5pcPVfQBalVa1GU&#10;xxfuCrUP+yPdukkXK3yDU1TQNUYsRaq5nRAE52EzC1sZxCo1mxldrYtcppR9uLt5rVFeopHG8UNj&#10;bW3B5G5qJ1mcX9ld2UrWeY2xhUUFtSyGYT0wqAzsdtMwgY8BcK6WKyBSLMswDE2SJNO0YBiRJNEw&#10;AH3HZVXTgbeZqm6philbsEmxDMWA0INBINAUo2umhVgNiY/3dOE06LaSF65ff7iytLqzs7axIakS&#10;SRMYgZgQVKk1Orq6u7r77U5vrVZr8S2CIAqlyonTJ69ev4LhCDgESXvwcO3+w7UHD5eX1gpDg2NL&#10;S0tAPDBLs9WCIFMSG4M9IRdlvPrSUy888ySJWMNDfYcO9848mNnY3gjHwo1GDcNRHLVMQ0YgdWyk&#10;L96GhQKhYj67ub5ZKRXKxVKzXve5fbKk7ewm3T6bhahOjw1kKIZhIRjlJS2dq1oIVaxyKOkUVIPE&#10;qe9++7s+n49r1BObaywFhX1UNrX60ce//uHv/nBgeOTsuZs/eevdsxfP/+0//GxhfuX5p56ZHp9Q&#10;JPn/+Lf/wTLI1G5pYy15794yxwmXLizenJn58NPPf/HOr6rVZmJ796mnnhqf3Ltv7xEb44tGu44e&#10;PpzNpQEYlqoVG8MeOtQDbGS321LJXCaX6+4DxU86GvNWK+m1jUV/wHn39nVN0w4fOiNK2JXLCx99&#10;uhGJOd0uryyZFObs7hjwu8OtmlJK1yReLeaqNpuXZIOnz7zQ2zuhaNj2Tirs9/V2tiGIMTg6CEAG&#10;pLzu7k6aINM7icHeXjtFhoPB8dFRp90F+giSJMbbworIwSgUDIU4vlmrlqtV85MPPillk88+cyYc&#10;CU3v3T8yvjeVrc7cW7w/uwTsXq0KD+e3CIrWNMhUNZUXfG4nSzAANgHJEPkGy+B8o/78M09GgrG1&#10;1dVbd++CPavNXS2V0ygH9eyzE3/0x886HNjG1tbbb7/9xRefdXW0DfT13r+/fOH8pXyuMD093d0T&#10;gzGhbyAca/Nkc7tup42r1fLJtGrCVU7O5sqFfA2G6PWNbFtHbzgct1SoWam+9vKTL79wpLvbvbKy&#10;KUsagUIMDsEmBJq5sbijt697dzfBstSeSbC72AN6MYcPH37qqWdstGPuwQJkwj5fEMMIECMYTooa&#10;VKzWUJwEecpOO/p6+sNh363bDwPhKCfJf/33v0Ipm24it27O7CR2DE1FMdjj8wFW5nK5v/rKKwBp&#10;TV3/yisvDPZ2cbWGoVsOrw/CiUg0anc5RZknaYwgEYqlLARWdYOioYvnry0sLI6MD0fboy6vs6+3&#10;76WXnnrmqWNPPnG62Si5Pex3f/PVwwd6LQO6cuFzv99WLacazRJF4y889xQKG2vLSzeuXZ1/+CCd&#10;TN26caM9Hunt6YER68qVS3/9d//41i/e+vzzz+cXl65eu/HLX14AXcKAz7FneiSd2d1YW9vd3nLa&#10;HYFApKujK7ObWAfcfz3R0zO2b99Rvy8IaqRcOjU83G9B2tLiEgg3WZTmFx6CGPR7fQgMd7R3xaNx&#10;TTPrDbFQlC9du8/YXMGg75e//CVogvzJP/+9ZGK7VinM3F55cPv+3Rt3rlxapSgbDKOiyH/3e9+p&#10;lWvJRHJnY318dDAYCFAofuf6dU2ROju7GwL35NNPv/LamXibc3OnJWt6oVyKtYfHxoZ++uOfXjx7&#10;+U//9M/+/P/585/8wz/SNH339kwmnXvzzTcLxdzDB7OpZGoBtBXau/btPVCpVhAcRgn8yy+/fPBg&#10;wevyhAIeFlXbQzbI0myss9KS67xuoaggK8vr215/+OLlywRBVCq169dv374ze+3GrWoz3+KLosCR&#10;BDQ+1g+QimtAW1vb8fZgvM2P5FJJVeZMS+br6Ylu25N7o197fOgbz+xDdK7Vaki6VuMlxaTe//Ty&#10;z375fjQe/f733/B4MMaORdp8dVGdW9nkNYV2OE3YfuLoY83SdtCpUZBgJxFFVHUTAbUjDOMIjNYq&#10;dd2EGJtDloXh4YHxsdGdnV1Zt5LZAophe/buUVWjVKwpMsS1dKElQqZlyFLA7waNCopEY+Hg5cuX&#10;b929d+/h7C/f/zCRTNI0o6uKP8woprK4tf3+lzc+PX+7JkKsI8TavNvbCb7ZiEU8Y/2dk2CTe3zU&#10;H3KbiHn44B6awVe3Vvxx/7MvPQMTULGYjYZDyVTq/MVzN2+ebTWzIb896LdHo67+/qjLRsSiQQA3&#10;Lrftl2+/x1KuY4dPNUsVUlcOTvQuLqTb2vtByv/ks5vHTp4ANOLTTz87e/b2vXuziqK1d3Q0m3Wf&#10;37W4vNDd158qFPPV8sLy3MED408+cUTimz6XT5PQzc2KO9DT3TP0/e+9MT3R3WyVgbs0RHU1kf3s&#10;0rXzV65SFNXX03F4/9TkxHDXYO83vvnmqdOnSNjc2V7+u7/7i7PnvujtH9RNa2Vz48Hig//1079p&#10;8QXQ+H/plZdV3erp6w0EvT6vI5XcqDYLKEt0jI9sNyqY16aR5mZmB7eRbZ2RkbGeeAxAcMyQVRRC&#10;WcbOCVJLUtzBIM81NcmYHvExqHz2o/dw3Qh5g11tXY16wzRMlrU16i1dtxx2FwQhlgVTFBMIBDVV&#10;/X+pMAwjsgQoLAeB2wDgTbPZbGYymWKxyNgcCEaAE4JBiYgqusVJqqIBy6Mir1TKjXKlkcqW08Va&#10;qdwqFBuNplxvSIIOSyZSbYCNYqXGycVqq1gBJ1fnZE4xK7yaq/EVzuA0FFxXBS1ZbKXytaagApoN&#10;AVMxdt0wQD4zwDwABmAYCIaiCIpi4AKc8KMDKRQK0XCExHFJEC3LRDAU3FIUiSRxVZVNU/c/6pe0&#10;MATSTdOEQdmgIwQGTgMsmyBtLi9CUoYFg5uWruq6jmGYAS5URVUE2FARw4JME0MQGqdRCAYE3QJV&#10;QYtDIQtBYU1XHA6boSqQpWlyiwIljMLpAmfIHKLLdhLzsBRuKNV8xoI0HAdAqpMQZKkqIMe6rkIY&#10;hBJAThUAOmpBfrcX0gwYRizLEri6KnKyLNI2wDtRTuB17dGhmJZkWAoEGThmIhiQAgZDS1Ic7Fbj&#10;lNcVhCGq3hAp1ukKuWM97lgn1tFNQFAVQXgUFUhClaRSo5GVmpVSOq3LoINL+LwBj9vd2dMejvsp&#10;mvA43V1tYZaiJcHAcDvPGZVyy+VyGKpux6GJgXGKdm1s123eQLFWcQVsEAqRoFhBDAzFAsGoyxVD&#10;USfHG6Vys5ivGroJnE0QORLX+/va3HbGSaFGq9IZCsbD8WJF2kjWzt+YX90pFqpiKlerVJoAcFys&#10;c2p4fOH+yvJqvi4iDUFzBXwkCdWKZa7EVXLC4nxdUw2vn9oz0X1q/57jew5t79TOX1n+4tL6Tlou&#10;VsxkkhNFiJMRMPKVu2vZstIUoWh3F86Q5ZbKOByNJh+PuSlS8XrIQCBQrTT2H5iORPxPPH3GROSV&#10;tZmfvfU3tVrR4/KoCryznW2PdbZqYiWjBG9a3AAAEABJREFUnfvontNO47gNtOFu37rXFnK/+uKr&#10;o0P7Ht5ZffcXH1Zy1Z7ewb37jnq8bYV08+GdlXqx1SgW3/q7H2U25hbv3fAG2yhPW1UmOYWWFdJU&#10;SdhyeNxBFFgJk7w+C4OLxdxsMfdwaeGKIuZRs26pDUiWUVVT6+mAQx0dCmXz2+sgBTVl2NuOejrt&#10;8f5sQ8wUs5VKGaVoVTVpBLZk0W4jdeCZloXRdIuTDAN22Oxtsaip64VCXlU1BENNCGGcDtBnkS0D&#10;uLsBQgXHTQx4F2pYlq7oiA5rokRiJAOSgg5vp2o2T1vf5J7O8eGpI3tfeP3Fb37vjTOPHx2fGBvs&#10;BzwmWilz2SL3xfkra+urlUrWG/A+8fTjuWImU0jrllFrCTpCZnkId3oYTyjo92RTea7Je9we0EYp&#10;lPMgsgikFXRJLFwm9LrSrO5sbBIoabfZG7xw/cEc7nIPTQz6ArZLVz4VpYqs8BzffPzUqa995aV9&#10;k2N9XbH0Vs7guYCNBcQeppj2gYF9p/ZirNZSyjhpTE4PRiMBbyCIUXZOJoYnzxw5/ZLb265wKgDV&#10;kZGRJs+Byq2c32BRrpZZ5krbf/K7P+iKtf3H//RvESAcTl2ZK88luH/3H//q/szqyaMHdbVeq2fb&#10;emJPvnD6B7/zLb8vHAg6lteg81c3v7y0BVz35t21+ZXU+J4Td+4tT08dbgt1GgrS29431NM7NTpm&#10;Z6hapXTz+vV6nWcYx/zcstvt+dobrwbDThBMDhe7k9xptsonjh2AMVPVjFOnn9kz1TUxMdZqte7d&#10;3tBEUlflgf7OoDt09vOZ3c0SAbk8rl5dYndSXDDSjyCsqVtCs6bLHIaYXrdj355pmiAL+crGRgIQ&#10;PlUQgx7f/dszd67cLSYLO8upoDMIWQZrp1SAVBhBU4zL5bGxEI6iliJ67dTuzpZlwp3dgw3OEDWG&#10;dUbXt7c7uqMUDQE2Apo/umqRCFtIc4sP0ytLKa/b3dsVC7jdzVq11ayk0+n7iy2EDrh93t948/Dj&#10;zw3ZHHAk7Mpnk4Kk47Qj0t3vDUcLpdK1iw9eePyYi7a/+87Zzz6/vLS2kCslNneXxqd7O3rixUJl&#10;7u66xNtu3tz5Hz+6+tmXd3aThUAg+PTjJw1NVsXmU0emh2Pu4s5D3Ko//fihb3/7ha++eOjl5w6d&#10;PjZ4ZDo22Ok7fmB0dHQA5AXK5vri/NVLV+8XysL6Zm43XXV62i3YtbKS3EnkBFHDSVpUVE2HGi2Z&#10;oFwLC6ugN1Eo5jPZim5Ayd3U6NiwL0DOL60n0lXK5hElfXFxDsD4ysosbGn1aplvNsNBfywSvnvr&#10;5s7WBshChqkJcgtnsXKzIqgAtGlPyM1rDU5siAovSBqJu0QJunb9bkuQnnnmiRdffGp6aiweDcXa&#10;2wKR0L7De7/xrde6eiIvPXf6hSenI27aEopTI50sQdEkoUji5voKRRPRaMjnd/T1RkDjQeeExYXV&#10;xZVyqWWpKNRQIBWDLMsKBjyvfe3Ad3/z9f/t935baTRpBP/aq6///g9/e3xw+Nq1G3/2Z3+DI/re&#10;seHhwaFSqXLu8uX1nYSk6zNzczzgDwRJUYypGz6PvT0ayu3u8KWq3xn64pPL5bLQ4jQcYwkckzQo&#10;nS+feuw0x3G3bt0RBOn5554Y6G1/6rE9TrvN73E9//yBifEph8v90SefQRby4gtfuXPz3t27d5v1&#10;Rjqx6/f6Th0/mN7dwAm0Wq3vJLYkievuivze730lW6gtLG/PLix39vV09va4fW7WQdcFUda4Ry0w&#10;zP75pxfTyd1GuQgiZXRk5Fdv/3JlaTnsCyAIfPbSeclS7T73qSdOHzp6eGd7nSYVJ+DthlmrcThq&#10;ZxkvSfqWVrJb6Xq6Krzyxtc4sTW/MPva61/Zc2Ci2pQEmX/22Se7uyOqJiI4lMruYAQUCIUq9fz1&#10;O3eQp598/IXnng0Gg6apzz18sLqykN7ZdDNEZ9RHE2arXm00Wk1BsXDi1szmR5+d5fnWD3/4/e7e&#10;aKFSmXmQbEnK0MSwiSO8og6NDDrtgG1X+Fbt3r0HNGszDcTt9ZsGJAtKKBiBLKxcqqbTVUBKytVa&#10;raU2RZG127t7exiarja4VDZHYlDE5/HZnRSKtRrN7nhne1sbeAu0DwEoeL0ucGFjqXAkAsOw0+kU&#10;OBHHMUkxRBnKFMrvf/DllRt3eJCPPf5WS9jd2IANhUSh9nj4uecfP3BgIlPImpj12tdeP3H6NAgY&#10;SZY311f/6q//8t//x/+azWUkQdze3Ji9e4trlDS11agVYQQCshEEth/sW4Tbbt56ADzJZaODPvrZ&#10;J44eP9hXyqf4RvX3fuc3bAzz9i/eLpULvd1+liZnbt8ples0bS+kMgDd7t+5lc/slgqp4aGewcGe&#10;YiGL4xAn8DhhX11LLS4lGNYHQYA7Ih3tPS67q5jP3bt9I+h3f+WFZw9MjU8NDw32dQEYPXLmOM2i&#10;i7N3Pv/0o7/5mx+lkqmXXnrZ4bQtrSwurj4EJPbl1559/vnHPnz7Hy588fFP/+Ef/tff/v3c/Gq9&#10;KlC05+bN2Ru3H7T19AfCsTonYja2Z3iwpXKC2bJ5cX/Y0TfYg5NEsVaLxCM9/d02tz3eHgOT/sYb&#10;j7fHfKVMwpCFxPYmahmmIm+srAJDWbqJ/9NBEISiKLqug8+5uTndUH1eH7CRAX4ydJIkQXJSNQVH&#10;YUkQRFFRZG13N51IZi0IA802HUKBEXlRLVcbkgS2ONB8sdpoiU1ZLdU4QTFrLanaEDOFWrHSEmTd&#10;gHETIVCSIRg7SrE6hGsmBk7FQHHKAREUhFEQweoI1ZTNMq+V6lKNVzL5sgkjdrvdMDVFAQ1CjSBA&#10;L9uCIAhFEILAKYpCgaAQ5A8FGZsN/A4ekBQFRdGt9Y3VpeVCIdds1k1TYxkWgRBFUViGsbE2AFII&#10;goJP3TBkCRBgQF1wgmZkVTcsGJwWjKIYAfSAQpamSDiKAC2C8VFAaCAIgdBHJ0ZgJKVrGnhMUTTT&#10;NJvNBgSZsgRSI0yQCIVjhqaoMkcgkI0k/D4XjlqQpWq6hCEWCQY1DRyFnTZWk5VatappGliOx+4A&#10;DRcKxzVFrlfLQOuYjUZpO8I4YJLBCAbHSAhGIZwQVaA+GsHwRyoyDFEQwfIdLjuGo6IilmtlUW0K&#10;aolxmgjKkaRiqDxAs+mJfrebRBGNwhFdFUEK8bqdoM3AkGBOsloro0ABpqxrPEPglgHhGOVxhVTF&#10;hIExIDPgch6a3pfbzUuCCXo/oqqZOHz93uzEnsFqOa9KPILDBmQROH32/DXgJATF5PI5DCPDvpDP&#10;4dVFETNUSxZDbufk2IDdRmWK5dn51Z1MkXH4QFiJLaNW4C3d2ju13+MLXb5yK5mppAoNhydEO5xu&#10;rycY8HOcoEoWjsBPnhk5fGjPyHCP2+OiKebCxeuXrt6tt1QA3IFoG4jQQCDgcngy6YYOVEYSNU50&#10;+p2KJuqWCpxO1YWQH45HnASOgijWFZ0mGUXTp/bseTh/HyFMjLDCYWe5mDh14sD6ymbI15ZN1jdX&#10;chTkthFuoDFFBqKq/b29r7701dvX7/7ql+9X61z/wCSCu3TYjpDets7RgcF9w4PTXK0Fm0Yg6DUh&#10;hGTda1uZSktRIbLSkBUJRmAKgiBNFxGkFQrCPr/Kc5uakG/V8o1ayTJVB2OacpXB8T3jk0O9PYam&#10;3b51b25+rVDlTcKpwDZXpN/h63OH+rPFpqRqhWwRTIcYBokhlVqtUC5hJKGbEDCErpkA/TAEaTbr&#10;IAQMwwKNUk6QbA4nxdAogWAEgQPHNhBgPjCUBUMoipE4jqOYLIi7yZ2FpZVaQ0xmSqDHGW3vvrew&#10;LBnWkRMnZUPbTSRqVdBVtff2D7i9vli0LRwO6Zrh8njjsfa///u/BwiDU3ZBNust2eOgUZzMFUqH&#10;Dh0CJANAd6VeNREEp3GnAzl9Ym/IS+zb0yu0Su+/+87M/YW7D+YWN7bG9+yxcFhSJTvLrK+vrG1v&#10;pfJZjCaB8FeuXtrYWpsYG3/z69947avPvfLSS7/727919MBBFII7u9oHh/s7u9tKhSI4SBwjSZwC&#10;B+3s6ZlocMbHX1yNdvYtb6zlC2mKIauNqsf3SH5DkjrCwXjQE3I73v/VL2vlyr/7d3/y7AvP7zsy&#10;5Yl0ukOxXDavSa387vqTp45975tf83rYickh0EoYGR782lcnvvmNk9/97nHGbuIMdHfmiizVZu5s&#10;X796ESiKYWyaBk2OTzltzkAgFAH7UH5Pf19vq8WfOfl4tVT3uL2i2NQtXdA0QVFPnzl189aN27fv&#10;3nuw+Kd/9pmmovF454UL69dvpDm+Ho25P//8V/dmrof8NkmSrl6/DWKk2RBAIq41G5UGJ2swjGIg&#10;NiuVaqWUj4UCYb8PMnVN1tZX88V8M5sqxSOxkcGB4f5RxKRYyrVv3x4Q47k0f/fuBgzhug5jKPgP&#10;A6j14M5NXRZ0Rfjs40+AF8XinZFYx74DR9xe3zff/JrTZXc4EMOELJgWBTiR4C6dX7HRzvGRcZay&#10;d7Z1yjLv9jl9HhhHcGCH5aX5+zdXSFjL7Ca4OgArlBfl5fWdO/cXnnn6BbcDXro/3xXrUBQoVyw0&#10;+drIBKiLw/lykqDQjt7ujh6QJTtOnH7+9a+9GGvrxwlnOp1FcPjJp07ZWGRu7nYk7D1+/HA6nfzy&#10;yy9BQ75Sys3P3RZalX17JkMh7/zc7My9u5OT4wAuQAaoc2IT5DADmbk7XypxMG4v1rhkLgcD0DSN&#10;FidbFgRwaG5uIZvNyro8ONTncVMYDDXrtZ72eCQU1HQdeLXTFXB7g/Gubk4QOjvbOzrbisU8QaLx&#10;eDQSCVWrdUEwQFDBkCLwrUqxqGsiQWmaISkqx0sWSkAwBhEE1qw1SYJ97uWv8rLywccfvf2Lt+/N&#10;zHzyyaeP/GB5/dr1e59/cenOnZmH87OnTh3+1//qDyZG+3HIUCSuXCzcnbkOwfrm+kZPT0+9Wnzm&#10;qceee+6x8dGhsbGJF18E16e/+upL3/rWq88998yZJ84cOnokBsQPhG9de5DYKty+PferX3/0X/7z&#10;n547f25sYuLUmf2DA4NLi/P37t29O3MHNDh8QW9XV1coGMJQVBI4yzB0Rc5m0ySJPvnYk4qkNur8&#10;66//xvZWGoAVRtE2l7tSh4qVqtPh3rdnb6vBff7JZ06b7dSJI5ClnTlx6LHTZ6qVynsfXNAhTIfg&#10;Dz/5FHjyyMiwomiVWt3t8SQSG6ODPW0RvyyI5XI5my9M793zvd/67ujYyHPPv1apScVCGUGh/t4e&#10;p4vdOz1+YP9Ab18nyHG7iaSqGpVqIRh2o6hp6qrb6dQ07fr1K8GQ3x/w9vR1t3d2Dg0NHdq7vzMS&#10;Gu+P05ghS6pukrlSg2LdwVB7pSLu2X9qM5G5M3M3W8xEo6HtxNZuejfe5Wm1ZATBAPJsb2/ubK2B&#10;4sbhRKu1os3pePmVx5FGrfLgwUOAgwbEzK+XN3QVF6UAABAASURBVLPyB+fmHy7vOCm4J+Ty20DO&#10;ZyKRYDgaibT7spXGlVsPN7Z3XnvjmenpYDQCPfvcKZhAb8/OPP/6sxCpmIaAQCpK0bl6k+NlFMUT&#10;iRRNA25jhywMKF2WdIcDaW+PyZpuwJAOWZlKzeP3WBg6t7xSrIp93fE9I/297bGo3zfQ0atJxszd&#10;xfXN5PDwaGdXl2WYbrvDTjH1YhnDUBtrtzNOlTcGOvp9TqqzLXT0+HQqnf27n3z02fmrnKx63d5q&#10;Pq9KzaCPqddylA199pXnn3rxRV8gXio2tteSf/dX/7i9vdtsNlEUQmB0dye/uZYa6ANpTALlGgrD&#10;lXKD52WKYsByNBgTdX0nuRlv9/YNR6b39bzw5D43Lr3y9KHpsd633vppuVw5tHdqtL8LhyDEQmys&#10;F3TUdjcTJ/ftfe25J45MDfzhD7/5L/7oh5BpAT5HsDSEE5IBlZsQoKqb2+m//NEv785spZPl2Xuz&#10;vRH/M8en+0MuLwFn15ZqmRRimQikbz649d47//j2W393485VwFzf+NZ3KYb9/LNP7ty57PWS3/jO&#10;y51dgbd//o93r57rCrleeuLk6MB0epc7e355biFXKkM3ry1KHOT3xKplmSRdCENiTqzAZ0pCxhlg&#10;DVTfd+zwiSceEy1lcLzv8IkDMK719EUCfvv46GCsLbqe2N7Z3V5ZeHDu049AJ8lU0Xq9lUymd3dT&#10;W5s7FeDmojI7OwcCABA+uwNQA0jTLBwjERTVVBkswVA1WDfdDrfN5i6Vm4Uyp1mkBlMoY7N7vAiC&#10;kQRt6Kammbpp8bJmQIQJk5IKFEpBCAWhlKhanGJaGGbACAhFA8ZgnALPwDgDHmAou93uBPZCCJJ1&#10;uiCMRkm7gbAKQoG3AM2qVOsmIB8kaWgqSA+qqiIIQoKvpglBEAAKSZZlVcFJwuF2gQdwDNN0HYOR&#10;tlg8FomIEg8jFkUTNoaiaApFUMM0wQkZJmSalmGiEIohKEvRlg6poury+RULAQsBnNhCMVFWwANO&#10;u6PZqpiA6hEYeFu3TOAMOuA9oggWRTvcFoThJC0AUSQZSCiJwE1MUAqAHAk+VVUD/+m67rTZCaBa&#10;zIQR00R0HIOAh4BCRGw0NFXGEARGUbCoVqPJgO6FhYLqtlItyYbaMiAeJZsaave3QRbFMC4EhwkK&#10;xx8xLMbn8+EULmpSVaiZhKVYSkOsMg6UoDSbA6LtIM1UcAKGVKs72gtLYJ28IQN+XqlW675AOFcs&#10;aIYhCDxkWpaqExAmtprDA9H2uCuxk2rVhTIA2nJNVfVmXVNb/EBnO6gAZ+4tzNzd0k1YhuRwd1TS&#10;oHKl7vO5YcQAecIwAc42AFdLZzM+n6ctHger00RVaYm0hdZzeTtB7N873eJbuXolWapoGB7viHvd&#10;zux2bm1e7A37x3oH8oX67OLWTqFBu4NAmkqtDBac3M0KggJDJI6RoN7uijuDLoQmYTDR0k4BnDjj&#10;VA01V9gKeIlw0K2InCQ2KQICWE9RFslCJqZUm0Wnm4zFWRRujveFQ3a2Xmx1tA9hGAv8WVEUUMJs&#10;Jjb9fu/W9kZHW+jxp/aaCCdwnKlQ7/3ycsDdvbuT1RShu80fDzNeJxoPepfml3GUZll6M7GTqXIt&#10;g+V018au8Mv3r26ngKYbbpdrJ7FBu1wcbONQT7EKbCDAwP1Q1LRQWdFkkxOVtCJt4FiKIjJut4Sa&#10;Ur1cQzE7hKBtYXvAiR6YnrZMvFzTdhLNJs9gVNxCfbkCL3AG34I8/gmvf2J46Fhn21BPexuNI8BP&#10;DAhYVVN1XRBEmiBBLHdE4/lMGoVBJWaJInBZBYZhVVUrlYrD4UCA/RRdFjSJ1xCTIDEKQTCMoFTd&#10;BGhggpFU8djR/S6HHUcxj8Mn8BprD+XKQkOxYNKxvLFdb3KcyOuWDvpBMAIhKFlrydFI+7vvfsBS&#10;rCyZvAinsg2+ydMoYiniY8cPJDbm2+I+l9ehmLoCWXUwJoM2Krl8IWdZRjTiczgZ0k6T7mAi36o2&#10;hT2TgwEH7rM562V+fM9hi3Y6PP4zTzz+xpu/oZvQ7bsPdxJZXYWLhWq91pQEvisSint9Sq3ZBag2&#10;Ewi6Ynsm9yzMzd67c3dzdf2dn79jqFa1wf383XcPPHaM8tvWdxaHRvvd/nikfWhgcJ8kGF0dnX29&#10;XYam/M1f/dWFC2d7ejo6OqOJ9AbjocutPFfLh+3Uuffe25p9SGjiu2/9WFd5HJYme13Tfcz+Cc/+&#10;vYFnnu4IBqSd9cvffnN0eCTGOvFyq9UU5Du37+eyZeDtew4cmtw7ni3u9nX3JHdyya3i4sONSKyj&#10;XG8QrOvO/fmtnW1A5d9/92wm1agWoJvXNz9879zjjw//wR8fmdwbdnsMllVOnZg8dXLPgWPTtB01&#10;DcFJI6XCFtcsypBVlbVkpY6wNknXd3fTYqWmNBuHpoa7u6Jen69YVjd3Gi3OQBD80qWrl84v1ypc&#10;oVRSVZnAIQqGhLrC1aW+gRFVMyq1mqbpfjfLVXOW2iAgpVrNXb9+YzdZKhZba+vrJAhQDGJsNtUi&#10;k0UOIW3HTx03NOS9tz/+27+8QFNOFVJDEceB0b7ReMxDO05MH/pPf/jqc4cPsbhtdzcXiURKlXKz&#10;JV+7Jrz1s3c8Tp+NcpVLjWDMyfoY0Gus8OWG3NwtJNv6Ole2V/1d4VQ1/cnZT22szTBAO8WRK9Y+&#10;//LSz97+X7LVTFfz//Uv3/lfb78f7hxCEOfqSiIQCPg83q318t2Z2aZsrCSkuYcbx4+ccLntosLv&#10;O7hvbvFho1Zt1uuirOI0097faxFoU2iZukrhkMuGtsWipqmPTgxVq0WatvV09X791eeHejr9Tkaq&#10;l+QW1xmPgagBVnP7Q4zDOb+4vLG19QioASSJLZwiDxw6StK4ieisHenvYMJeyOeExgfDQR9RyDQC&#10;LhqyUFEBSUk9cGDy6Scfu3n3ztmL12pVUZGtYq2GkuTK6ub5s7cvXXh48cL8+maBV60vrl5aS23t&#10;2zc9MTbictohWD1ybPLZ586oqvqv/sW/zqTSt27fQAh0Ynp0dLh/fGigrysuNSrr8zM3L5/78INP&#10;/vv/eH9udi2X4n79/p3/+udfKpYv3DbS3T/u9gTrzcqxU8dkw+jo7t+zd+z4iT3DQ10kakRCvq6O&#10;tlRii0Shcj4lcPXpPeOiKFy+enNza3d9azMSj3z9a984fPhopD3qCXohGLo/8/DXv34fxwiH3UXi&#10;FChFW43mmdOHdlMbP/7Zu5evbvEStLKxiZDMkRPH5xbv9Q52eYNhThBrjVapkOca+f2TQ/du3+js&#10;6PaFIioMcwLofBAL8yuxYIeLdXpZB43DNI6ogkQgWH939+7WZsjnjkV9id21QiUzMNLX5Br9Q71j&#10;k8PR9jCKmlyjXswXBoaHdE2bvX17tKsz4mUwQ8ZQMlvkMqUm6FBQFNXV1QHK6Xq5SVJoe3ukt6/P&#10;4XDBCNZsiZIEba5nAeB4XK5mU282SgRpyIq1uZ68dWsFuXTpbqFYyxRq4Y4eA2VincPhtp4r1+/B&#10;ptUW9DerJVOVKMzat3f8lVdePHnypGWiyytbDx8+fPrZx//oD79TLCR5ntt/eP/Y1PCN29fyuZzf&#10;B3b0Onye2L17i6VKVRQEgee3NhNzc0sYQaM4oRumx+tlaIbEUYChTifR3tmxsrqeSqXcThJUmQSG&#10;qpIst4RsJrO9vYOieK1aR2BcVXTQR4RhmKZpkqRNy8oXCpZmMTgLFPrYyROgKlIUhWIdvf3thWL9&#10;3fc+vXLpFss4cQTLJBIBn+v1r331xZeeNzVjdWnlV2/96uMPP2RpJhKMVMo1RYFwAAa0PeQPRcMx&#10;Q9Pq9TpO0k63x+7ymAakaYZpgA2EAAhC1kkhKHTl0hcoLJ46MRULOdaW7g/0xH7r+288eebQs4+f&#10;fOaJM9/7ze8GgvFUOn/6+BFd5jw2xOckSUTlG+VcJoWhRKsloQTi9Pl8IfvA6DCwliAoM7cfFDKV&#10;J08/USoUhWYr4Atsrq4DppvPZC+ev/DBBx/96pfvnv/yIii7e3qHvvLqm51dg7fuzFRrtc72+KH9&#10;+6bGx/KF3EsvPHfqxHHgZvVqsZAthyPdCEIuLlR3k9zWRqGab1y/eGvx/upHvz47O7MqCpYv2CEa&#10;Vr5ZbOr1fCuL29GDR/aksruXr101LAsQ4UgkHIlEhkHnZKDH73NEwp7OznaX3UFgZCaTA3y9VK5W&#10;anVwsb2dmHu4QOAUSNggKup1HoYxCEKAEQ0THAa4VkHJBgPTw9FIzDKheoMvlustTrIgbHhk7MCB&#10;Q2Njk9N79wFAj7V1ABOwdqfN6SIpVjMsCMXAJ0HRMEEC7g5hOEKQCMGgFI3gtGZBFkqCBiSKkzhO&#10;MoyNpJlguB0jGMsiRNl0e0MWgldqLRwDDxCGYYCakmUZFMVAgEkScDtZ1zUQURYCwyhCUCQE65Yq&#10;wZBJ4YTTZo/FYqquIQgqyBLoCvACT5KkomiCIJEYSC6UpZumqlEoTmC4ZVmapiEowrAMBFYOo6oK&#10;PMtQJZVAccvQwLAohoDpwF3TskiCliVVlmUAi+BxgqAkXdchFLAdXtM4WSlUy5Ii66YFUp1lwZKo&#10;NOsN8AKCQIauq7qi6QpJILBlkCjOkCQCQYamIJAeAEWIqmV3k81q0+H0whilozjK2EA5QbBuzUQ0&#10;CG6KoqxarSaPwRjfalVr5Uq9CqwPQaZpiA47xotVGFViET/QDY7gjTqvy6YhmTInYjDe09MTDAUx&#10;DA2HA6Yh1xuVltDkpdZAfyfYiwTbdzSJRsMBSZRZyiaKIkEgdht0YG+fz8vefXDfwgiCwYrlxupW&#10;pcHx3d1hQLKAF+E4rqpqBnBJXgQ4AGy6uroOmm98s6UrhqVamIUO9gx1xLsW5lfT+VK2WE+DLNQS&#10;gBvwnNRqGhNjQZbxzt5fWVvf5WW9KRlLG1sIhvuDIaBtm81mQpDT49B0yVRkU1UYklJkLVMsX7i+&#10;hlAsRhJOrz0cckKQYBpCqylBpkEzMEZAFqRhJMQwqI2GKVTrjgf2TQ1NTI5U6mULQ6rNFopRAq/Q&#10;BFkpFXu62lDY8DrY3u44hmqlfPrbv/Fdh90/MjjhsPtMC47H2mmaLufLZz87e+6Lc7piNhqti5ev&#10;rG4lP714ayNVvXFvZW45SVAuGMJkoVUsZIBjSyqGsZG6iA1PHnS6ArIsa7omy5IJSxTJY2hdVbIi&#10;nzbNWqORRWG4t7vP6/aE/a6AD/d50PW1+YWl5ZXNbZR29Q7sDUX6wSaBppONJujRGbWajuNerqVq&#10;ssE3eRtFa4rWqNWBbz8qTS1TlERNUUzTpBkGOJ9m6ozdrusGQEtN1YF6a7WmYSIIRgqiBtKhquoW&#10;cFzEIkgMxWASJ0gUi4dDLgcbiYRuXL8+Nz93/drtcKynq398ZSNB21zf+vb3+4cGHG7X5OT4E48f&#10;wnFIVNSx0fFyuQxSWiwSBSFgs9nb29v9AVCpOdrj0XKYIKpwAAAQAElEQVSxEAj6lpYWBJEDIaga&#10;cjzu8Xm8kIX4/THWEVBNyBeKRHvabW77+NSoqmvFXHFnZ2dtZcXt9LB2Ny/Kn37x6T/+9O+v3riy&#10;uLwAXBosWTeMQqly7e7dh4vLoVA4n87mktl6sZreSV+7dENs1ceGBnVZQEDa5huZfOroyaP7Dx9p&#10;yYYK4cD37E5/jVPXE3nS7unsHQiHQixLHDm0f2JseGlh4YP3fwk666dP7Udxuas7DOnipS8/Y2Aj&#10;tbnutjlA365cKbe3RQa6wpBYrGXXH9w6z1Kmz8vQhM7VSzBsmaaRS+cW5hcddo+qmv/wjxcaLSnW&#10;Fl9cWYQxK5VJpNPphw/nNcPqHxz2hkInHztTqVVxisxmteR28Y3Xpl55/kwsEjE0qVLLME4LfAaC&#10;nnw+hREwcF2g2DrAH5nzRfzFViUQi/cMjagQzPGS3WYHybxUTDkYxEZjU6OjdtJWrzQohjAhuNqo&#10;xOIhjx+iGTxbyDFgOf2DIyPj21slwBYA4+cE0eH2hUKR5cWF9dXFgZ5ut53RFM7vdVSKpUKhvLi8&#10;ki+VIrGArEoVjksVxWSaL+Sr8fa+lTUuHmNWVjaT6d3E7nYhk//k3TsfvX2rmq0sP1jKpLIYSfG6&#10;Kqj8nv2TvqBvbJzkRY2yeW7dSZZK5ak9k/6gb+/+qedf+srU/v2R9njfYE/vSLcr5HT67TgOX758&#10;GdSNJoR5vaHJicljR0/19g8/89yzXj8Sbe/YTKQK+dr2ZhmU8xTFeNzE5mb2weJWIEKfevz08vKq&#10;zCu1co22UdP7JmWxHvY6aBybnhj3uByPevNuhymZdhK10+Ti/Fw46PX6nNFY5Mrla7uJ5KULFwZ7&#10;utqDju9+45Wvvfg4jSMfvf/x1es3S5UaL0rgM5lOLa/Md3eCWqOzlAcNCNFuZ1wOhiXh7jbf66+c&#10;eOOVx04dO/zKi0+HAiiGQE6HDYGgx88cGR8Z/eyzL+YXNyRN50S10hCXV7MeX8DlcrEMa7P5EZRR&#10;FRNg79jkeCKZpFlnqVR5+skzhw9MMQTcEfGdOXo46PEdOXhsdGTy/uzCf/vzv/2bv/s52P66cvms&#10;04Hvm5547eWXf+efff+P//iN48dP1hp8odw0IOjug4ULl65lM/l792chy7h9+2YqkQbzTU9PHz18&#10;0OWwERhaKZUBtgz19Zu62t/dcebUSYfN7nJ5TcPc2MjevTv/93//j6lkGoPxVqvh9rlPnpwE7KSv&#10;b6DJSfH2jul9BytVfjeRTu1uv/LyM9/81kuvvn782eeOAHIi8CKI3/2HDtIsA/Jzo8XbnTbNVJ1u&#10;N6gHvB7vG1979WtvfK2Qy1EUQRHk2urOX/3o7Z3tTDqVHx0eNGTp+tXZ1aVlTVYq1VIuuzMy1MNz&#10;9Vq1PDk5GQoHIcj84rOPVVXx+/2TkxOqJhcKed3QFh/eJyAl7LWZhtLg9Aqnt2RD0qzZufmgP2Tq&#10;2vFjRzY2tvP5cq7AzTxYbvICQFSBh+YXVxnG1t3Ve+TwXlWz9uydfvzxg9FwZHstg0CozeVpb+sZ&#10;rvOyBSHXrt2ItLU//eyLM3fn7t9/GPQ6hvuifheGQyJq8Pn0rirqloHPzKz86p2PN9c2Th46/OZr&#10;rz998olMMvtgdml+bYuTYK6iLM9u9nb3O+weGMWavMjYHIBqQBhRaTVYJ0sQqC5pPrtT4oyxkRHY&#10;AltI9xpVwdSsra00AJdcrlgoV1xeO+MgQVxVao1coehwORkb6LHbYYIkWZusKkDXYAGqrGCIuTB3&#10;//adGUW1hgbHEAv3eUNOhz9Xat26PVcrNwA7/963fnOou/fu1RvnP/r0w1+8u7m0wtpInIRz+RwK&#10;kbgJba3ueJ2OyZHBENjGDLXDOCvrlg5b5WrFNGGnw8dSdkVS79y9t7a+AxqEXm/EMAy7gzYs1e9n&#10;DuztZPGW2sjx5SxiGK0W32qKkqQsLj1gWSudXhO4cjaVnJ+bk2RZkUWGgHDIKhQzDjdb4ausmzqw&#10;d3ht7sH63OL5zy6l0zXG3f75xXsKxLZELZFMC5IKEOXU6ed++3f/zZGTL5x+8tWRkb3v/PzdmVuz&#10;Hkfg8P4TJw6dpiDb6UNnHCyAc5vTxxqoWqnVo5H2kZERlxvu7ojFo7H1xeWIJzjQOWRDvPcurn70&#10;8xsf/nKm1aBbmsphXIbbEaGqajaHhgfczsCPfvSThUXwxvrCwgIM6U8+duj3f/+7jJ1Y21wpVspb&#10;2wkCZzCMtRACQklNMTbXt2iCZkhGUc1anadZG0HSIF9KomJqpqzpgFuDTjjjcDI2O4pi/oDXZmdA&#10;vmUpG4rigqTwioqSlM3tDgbC3V39ExMTAwN97W3xtra2jo72cCjqdntJAsCLEyEZC8NxmsFoEmco&#10;FTIh0AdGMRQH2Eg6WAcKZMIoDEUN/RF3cHvCukmaMK1ZuKrBum4hEAwG0HWDE3gDsgSR50UewWDV&#10;UDRZMzQQdJJlqiRqKa2WLEq1RsvUYJq2S5ouaSoviiQBCkjYMhEYxsC1G+Cuy6lKoqEpOAEZsKYp&#10;EpgJ0hSGwMF0gKNLikqSJENRKITUyiXwpI2hKZKELQSFUAwnLBP8hdAEjpEYY3erOCOYpIXQBowp&#10;hlVpthQwqqIBRqjKBgmTJEaZJqRbgPlbiqaCXSycwjVNdDpsBGKxNA4Mp2qCzDWyuykKtysiBFkE&#10;DKMogVo4ZJB4WRAVHTIstNJoYQRDIBhfrxuyQcOkqVkO2oaoWqNSjLcFddOELTYa6DN1qlxqZrP5&#10;eHs3bDq3N8oIgnNcUwEFN1dV5VZ7R8AXcQajrkYj0xHzhHxuEkWADmXZECSZF1oUpR4/1d/e5SrV&#10;kveWS0W+SblY2YAsGcrulgmcCAQ8hgUzrBtH7RhEGarWA/aI65KpoZViBUUxTdMMQ3c73IYOL65u&#10;rWxlr93ezpcljyss8Pr2VtYw8ckDkxKE3J7bFA22ySm7iZrT7Wzr7tnazRUKVY7nDFPr7GlLJvN+&#10;DzE90Ychtvv3tzZ2y0Oj+yJhsqe7PRL1gUZ7e1vQ57UN9HfQLAQDaWhMUQS3xz4yNECjMGXKY11t&#10;FAIBN55bXc026/3Twy1D8IViwPVi4UDE53SQuM/BdncG7CxSK1aPHzrpcwdojNwzNfbony6xtKCq&#10;uYJwfz6DkH4IcWbSOZETMcRBkX4YctkcUV+wXdWNaCAg1PNcNYkj+tj4oY7OvR53l40NCTrRko1A&#10;IFQt51k7ZrNZ/V00qmejARuGmpeu3FBV1ITJarUR9NETI/FmfZvj0ghhuAMuT9DdkvjNrZ1cvmHC&#10;rMvb5vbFEBRQBVyXJSA7gSBuh0dX9Fa1hgCrqKpl6pZlqDo41FarheCUZqEK8HjdQmAUsSDQYcFw&#10;0rRw0yJ0A6MYO4oTwKVN4HQUSuAmCqmmrhmaXi5VATkzINMO2pMcZ7MzN27fwWmbrBiaARVrlUK5&#10;EA2HQBi6HGxHWyzo88bjbbIsd7S3d8Tbervb4xHvyHB7NOIqVvOLy6vlakPS9L7h4bGxkZMnjr32&#10;ynPPPvPYqZMnI9EeC/bOzCY//GLm4crW7u767u7W9tainbWZMN0SoWQWeEVu+eHsQHfH17/2PE1Z&#10;isyHgt5aOf3w/nWOr9o9Dnsoiji9I+NTO9u7mXTJ63KfPjn12lePFVKbNhqdGB8cG+kb39NnYdLD&#10;h/dcHl+1rq6sFTE0pEhMpWncmlu5uzCfq5UFTXrhxef6Bzs7uiIUiYHKe3Xpfjho+9ZvvBIJekA1&#10;4rTZx8f6GRuRK9Z2MmXK4RZlhWu2hnv62/2R0e4hjyOkqZjbFQ7420BzjsLcoJBgMRo0noKB6MBA&#10;oFpuzc4sr61trSaWzzx/9PnXn/BHPVs726DpMLlnxOainnv5RRNFO7ttbjdZK+f9bpvM5Q/sHaVt&#10;dLXJl+u8IAK6cGx3K5dcTRR20ygEIxQb7OkbO3p8J5eGcSgSCjEE7vc4enviBKXjhAHAKZ/OJNd3&#10;FU7o6YpxUp2TBbuXOvnUmElwqmZk0hUcJ+fnFjQNyuVKkIU0662djZTfF8UJKt7e6XMHUQj1OW2I&#10;JXXF/MALU3nZ4XWzLCkrLWfAJ8kQpEFck783v4jaoP6+AVkU22KgmzTocXeFfI4nj0+1KmKmKCQq&#10;raPPnNp3csrX5sUo84//+W+1d0XmVwvzK6laC3L5feu766BsuHl9/u2ffVauKd5gOJndzhW26vU0&#10;bMn1qgg8rKO38+bMDIUxu1vF/++fXvof/9f7N6/cHekfrBTyliZ1dbi72xnAC0FOMSyIoCGAl9GO&#10;WLneWFhexyC2mGstry0PD3eGvQyD6Lntze3l5ajXafKNPYMDewbb9o727x3v7++Mjg8P2G0ExeJN&#10;rqWbUL0p7iS2TKkSdsCozHGVSnp3B8eI1dV1FCWm903t27+3r6cr4HEc2ze1f2w0sbXi9zjdLB1x&#10;290OKuT1X7lw9/1ffv7pRx/DsAGjSqPefOzYPg9jf+vHv8hm6zAKYwSlAF1aELBFMV/yOljdFESN&#10;E5SWZYm726vp7V2asL374efv/Or9d976iYcmXDj+4Mb15NrqUHfvjSv3fv6zj5bXMlUOKnNQQxAN&#10;WLpx69L5ixfOnj3/wa9+KXH1ciVfbRQff/LIP/vd15965ujoWFehmAbGBOEqN7kje/c6cSazk79x&#10;9Q6I6HAkxHNcLlcsVYEOhMGhfgKFxbo8N7NgZygShwZ6u2ORrp//4l1w20GzpqroqtzR3klRTLFU&#10;AQBIOfzLG8lff/BZLBjZWl1ti/uiUTffqg339eIIzjf5L768APib3x9cWVuDUGRkcqrUlCb3Hdtz&#10;aF9idwPRJALS/uFv/3plcaW7ow+BoUymbnME8vnC+MRoR5vd4XAMDozUqrVIhz8Qc6KwmdpJ/urt&#10;97bWdjw2qisaJSxrdXklX630Dg509/VyIK/hmiqXTUOEcLRlYDuFVrHenF1c6ekb3d1N9PbHw2Hv&#10;c4+/jFreDz698eXFZWCUjs62Eyf2AYVUW437c0sz95YyWW53t3L2y9vHD08f2hdHagLCeCIEwzod&#10;tgN7J1w28vb1a4au/94f/BGgF4alkLgpNsrl1M72xmopm3E7XSzFsoxdVGSShs9f/Ozcl58B13l4&#10;+8pwX9tTTz2Lk+y5s1dBUq9WeBilgsEIIDQNQVBMmLE7LBM1TUvgBcTUWtWa30eODg1+8cUXtSoH&#10;ikXTNHEMAwRlZHJyeGrcH4v0DA/yutJUpIfLi5F4zIRAqlAsGJJ0VTOMUqmoKErA62NYOpGsKCa0&#10;sZMEHFdTVUWWCRQjacqArPHJ6W99+zeTO7vvvfOrs599qqsqjVFel09V9UKxiEKIy+6ATEhXVJAD&#10;urvaYEvv7x+cnNqTLxXT6XSlWAKZKbG9DR4wNWOgb7C/b3BkaNLt8jlcHowgmlwjnUmsry5k09ub&#10;m2tgHyCVSiIw1mjJIAKW11ZBuvKGQjWumSvmtrc2qpUaSTEIcgGnjgAAEABJREFUCluW1tURffrZ&#10;x+Jt4Z7ejtHhfoB0xXz2i8/Pzs8vp5I5lydQbQnFehPCyEZLymVLq2vbd+/etywSsrCl+dWALxgO&#10;RgrZwicffv6Tn/z8ysVr9+/OlTKFfXumevt6nE67IIh3bs+Iivz4mTPjg300pPd3xZ5/8lTE69xZ&#10;W2sLddgw79pC9h//16eJ7SJqAblsiq4Ab2twjdHp8Ve/8foXF24IqhiIhB/Mzv7n//yftza3Tz52&#10;5g//tz/qG+pMpTfBjgpNMwF/qNVq5TJ5keNZmjFNCEUJh8MF/AQomedFwLEAZ4WB6QUZ/ALDaLPZ&#10;BH75T485vF6vy+HEAYnQrSbX4kUhVygJsgKKH00DhToEwiUSCXs8/u7ubq/HHwqHGJvD7fKAKSj6&#10;ETVnGZvX4/MG/CiBUwxJEASCQuAAPiyIIsPYPb4QguE6hEIoDWOkICmWCTscDsuyVMAeDAM8pqkq&#10;hmMIihqqRsIYjaHgGgiZzaQVUfC4weG1YEQFXMWEYBiFEVh5dGgw+miycrksCaIqyQxJGZoKZCBx&#10;nCJIAkMpFAPWNk0dQmATgsAKEQQ3NI22saIkAagCwoDl862WAO7xgqmZOEGgOAnhhImBTxJCcATB&#10;CILEMBgICZam6yBYCPCiruhApeAChmEcw3ECg2GLoghTl2kS1zXV4aAtSE+kEgiGIRju8QZtdqBt&#10;HIMRy7SqrSZOUxiJG5aFYSQKwbs7WyLPt+p1DCMa1ZbISTgMaZJYyOclSfY6QzTpymVqmozAEGkZ&#10;pKygo2P7VlY2QJXSaNRi0fDU1BRN0yZisg6WorG11UUbQ4EhXS6XaUKg/dbRGewfjPuDbLK4LcF8&#10;9yDli3gVnadtMEZBoqjX6k2H3aMqULXakmUV5MXl5V3gY3Y7CxyJJQgCMlqVosqJ6d3Sw4cbZy+t&#10;baZqLQlCMcfGRqJcalWqfKXJr27spHLlbNnIlBouj9fjJUBcCFxT5GWPxzk63Ds9Obi9tXT82Mip&#10;0yf8wejnX1yrt/TdZHVtYxP42eb2FihZs6l0uVjJZQvzS/OaCcEIdPToQUVqsgRcyiQ8TvqVFx4z&#10;1BYC6U6PU4XhUEe0UMvTNnI3ndBNkDKRYrHAN+osjrYH/D67Y6CnXxX1ZDK9sbWzsrmxtru9ndpd&#10;WNqcW97iREhWsGKZAx0XEJJ2R3h4aJ+d8RSy5XKlRBJQvbqb3V11OphwNG5YTLmu50stTrKagm5A&#10;WLFYjEZ8LicWCTKl0pbXSzmd9q31hNBUbLR7c213bHD8yJ79qK5Yhu5yO/wh79BY34Ej41N7RwnK&#10;VqlyomSKsimKqtPm1EQZMSyJa0GG7va4eVHEceC3CmwZfL0mSwJBIKFQwO5ysnanopmKaWqGaRjA&#10;PRFN12EUqdYbJoQJkiarOmOzAR+DUAtFQRbQLV0jMKTVqCm8kNhK7KZyR4+eirbFFUXq6+t57/33&#10;nE7P6upGvckBGCyVq2vbO2sbWysr606n09A0v9fndXss1BoeG0VwIKYKdn3HJgeB2hEMdoM6w22v&#10;VgqVUi6XSy3NP1hZWanXWslUCUbYyb3TJx4/9fizTxw/Mfnis0/2dbUHg6HOjq7uzp5jR47UK7W3&#10;fnx+M5Ga3n+IpGwH9h86dfro+ORAW1v46vXrP/n5O22d/QCWTQuNROMmjNhcrtqjILJZEBLweQI+&#10;1+H9e/q6u1wOx8VzF9fWE+UKt766dfnazfXdJEyRKOtcWEv8xV/+46efXdraToYDoX/5J3/UHg3x&#10;jdKVC1/cuHLx+9/9FnBOjERMS95JbOaL5Vu3H6xsJIoVfmUt8z/+58+vX1+MRwafOP3Ub775zXIm&#10;n0vsAhIz9+D+yvxiLBLgW7XPPvswFPLpuur2ebt6Og1TAf67m9x54snHhodHQVKbm7/r9KCCWrW7&#10;sMefOXHk2AEEJu7eeQCahbOz94KBqK7BoqwOjQ+vb63xzRZX5bkyD8oJMDjGEN7OGNgAyWezDoeN&#10;ogkAXEGPh6RgC5YnJsbAb+OjbaOD7cD3FE1v8ZJhQo1WcXyiF0eR5Gb+/p259kjk8OExHIdN0AtB&#10;0dOPPeEJhGmHd2lla2l5FUeI8dGxob4+GkfCfmc8QnFc0x9wDwz28Tx36sz+vv72cKzn4OnnugYn&#10;siVxYvLM6NgJBPFk0rUTx582Lcbr7Xj1jX/W1jH81ltvXb8xa6o1FG6dO//exOTAsdN7CnWprQ/d&#10;f2jPwcP7btwubu0YLo+fIOml1TUYxSwEwK/R1hHEcSiZzoIEEWsLX7t9y+lwD3W7PCzkYezF9I4p&#10;KmEP3hlz9PVG7HY7ALfu7u6+ng4nTYR83mQmG453rayBYhianV2ZvX+vv80L8QVYU6qFysrcUsAT&#10;aItFRwZ63AyOmzpQ8nZiV9c0giB6erqGhgYCAb+DdQKaXiyWwPKjQe/zz55RlNbs3CbQqizply5e&#10;TiWTd+7c1RTJ46QHu9raIv6+rni9Wr91c+Pzzy8oKrSdEHCc3DM1fGj/6Hd+48m2iO/Cl19wvEZR&#10;mMPhEGQBJIvu7q6hnraYLwza893twXq1JXG6x0F/7eUXhWZrdWn1i8+/jMY7EdS2sLi1uraryJbA&#10;iyAz7mayhaqG4vSTT50iMQjEyPe+87UffP8Nt5deWs4AXzp98jTXEu4/uP+//v7vf/KTd6qlVDzi&#10;f+O1F19/9SuTY9NTo/u2t9LvvvfRPy0khaK4oYN4AiVZPZNMwAg8M3NHViWvNxQAvkFjBAlZhgyZ&#10;WiDoZ1m20aqHgwGP26tput1OHz9xdG19+3/9w1sTU/tkSSVw6urlK794+5cUY3v6iafnHy7HQ5HZ&#10;mfugo5/JZObm5kaGhg1N2Ts1PTI0AbCrUq3MzNyslLOvvfJiZzyeTadCoeCxE8cxwlYpNx48eNBs&#10;Vdu72l1u2537dxOpHX/ACdxjoK8P1EqXzl+w2RnWxkCWdvv27UuXLmmGni8VQBtAU7h4mAIFEYpB&#10;FkSUaqqokU1BPnTk4OTkpG5C8XjU73PfvHEnnS339g1pFqSoEkEgrJN2uh2aZnR29IA2dD4vLC4k&#10;CRQ6/8Wnw70dyNWHrXc/Ok8RGItrNCJ2RV021Lh7/WqxkP6jP/lDCLE2tzc8NhtfrT64Od9q1tdX&#10;l69dv1Ou5L/2xktff/Pl7r7Y0EBvPrUt1bcmB4L7xkcf3L1fKOcHR4ZX17I7m/n0bh7HKFE1WrK6&#10;k0g36nwoGFdV1W2nXXb0wPRks1FLJ4soCgE3khSdcThd/sB6KrWWTN5bWbo8c3c5nRFhI1fOMnaS&#10;pLGV9fWtbRAMOZ7nGVCDk2S1Xlte31IsSDIghGSAPxmm3qwVm1xxeKT3j/7FH4xPDb/3wbv/+T/9&#10;p1K+gON4sVDWDMvh8oX90Xg4ThCox2f3+R3FSraYT0OwListXZch2Dx58vT+vdNDA31tkeDQQA9J&#10;IIhpSQCGVJhvCdVKSxQUsMGRSGZp1qlasKhakkXsFmqZUt3hDu4kcqsbCcXClrfSb71/dn49ydjY&#10;WqMhiFq6UIIx3IRNVapldlYnJ0bAWkKRaHdfX4XXI23+xx87rqt8JrUuq4IEQ5xmbe+kfv3r91YW&#10;Z4aHugr53fNnvwChfuPq9Xq1aGNJ2sYoipZJl2fvzW+srX/64QcLMzNPnn5samoKJbAWL84/vL/1&#10;8F5vwO5AJUPKAbiYGItpcqPVaB4/eLQn1L54dWtrJj9/YyO7XZU4s9VqVPmUM4J+7/e/Mrf2MJFP&#10;+WJtNk/bv/vPv/7RX//D5s7m5J6hg8emSrWcrAiqLGCmyTXrNoaCIBNCIQSFVE2GYQt8ZVna43Fp&#10;mgLIq4OkGQRvVJuGblEMK8kqjOLNBgeEVxQFJHwbywLkIgBhNUwUQVqtligCUi3lS0WgulqtAfDR&#10;5XL7nK6Azx/yB3xuv8PmdNjsLMXgCOrxuxACgnELwRALsWw2hgQHTVkwZGE4aM8jIBU7XThF4jiC&#10;YbBmqrIsAjlpsDtGEXaKwmEItSBZ4EzdALwWxTFPIMg67AzLUDQpazKgYjiKwqYFqSZDUoChWpaB&#10;opCpa/VqGZB+VVN106IJBoNxVZAsVSMJjMQJmqExEgNTq5ahaCqC4Qp4B4V4RTZhCASF/IjgKJYO&#10;mQakyoamAu0hMBDOeiQJ0A+NYQ7GBhk6jiI4DsMYjGIoeAA8goJrGLACnKEoDEGASE6X3WFjUdhq&#10;NpuiJjVkQYR0ymmXTZUmcDtQPuinGRB4X1ZEWQYIKROIWcwmk8mdYjGv60BnKIzikqq1WrylQ6hB&#10;ee3harWZzRSdjlA03G2jvLvJfBO8r2rRUNRjdwK9gsC8dXOmVhMwhAIvAgDFMKxSLYAuArju7IqG&#10;Iu6Rsc6OzlCpkTcow7KhE/sAnejs6PYPDrdTDCQIEKQjJGp3UG7MwkkcgxEIwSGKpcJxPyjGFb7s&#10;wK1OvxdRTYmHt3ZaKIXwwH1gZGW5xLW0cNAXiwfL1Uqx3CRojyfgQAh8Y7vY3d3dE4/nd0o97c69&#10;k70+H5lNL02PdAz1dTy4t3zl+hwvwoqK9vW0y4K4urnLOD0epx8y8OR2vdmyOEnHSMgbZFqtostO&#10;+hzk5GD3if2T5Wq6IVXdAXeuXKRZqtmse522jqifF2qd/R3OIEBu9/jIWFsgNNTVD2BmY3EDVOYA&#10;tTbSWdTuGp7ee/z0E4ePHjxwdP/REwd6u3pDnng+w7eaxM2ri5lUxeNy+d00KFVgq4HqJbcTElVQ&#10;27EI44FJm4Ygda4FYRTN2jRdInCjWtyqVHYt2HS4fXfuL1kWc3j6eMwT++2v/yDijNy6ePf+7eXE&#10;drFQbDhsjCyUa5WEnbHa27p8nhjL2Bia9LtcuiR5HXYcsoAzgFiuVssY8GOKpByMbkokAVEEpOo8&#10;TEKiIgIHFiSxWm+iBI4SGPAnVQMbWRIMI8CNNE0DFTJwA/AJmRaIU4kXYMvEIJVvVDdWVnY3E15P&#10;MF+sRuNtpmnCltbbHv3lz99anJu/fOn6xnZ6dnXzk/OXI929HT290Wg8tbtbyubu3LqpqDpKUp29&#10;fQ6nV1KMvsG+fftHu3vDsCnO3rluqnw8FvDYmZPHT4Qj4a2traDf+9RTT0AIdvHqDVGxLBjXZUEW&#10;KqJQs9vptnA0s5MeGZlAKChTNpqKo7dn772Z2eW1hUItvZVaH58ePbT/6Nbazh/94f++ldg9f/HS&#10;w+WN/vGDg1MnOYtJlThZNV2sPbm+FXEF9o/v6W7v0IAuRL69JxhpczblUq5W3MpUe4eOud1DH3xw&#10;a2OjdOHc1XIh1xb1/os//oOvvfpVQHd+9Nd/1THQferJU7LFdXVHQV3usPnc7nixYSbyZqzv6Oqu&#10;8Sf/5u//z//wXxIrC2++9PT3Xn9xpDt0cGqwbzAyv3xHM+scr/t8hNuNWogMIDEaipbTlVqxeuXi&#10;1VQmd+jIwZGxHgTnVTMzPOFHSEGHtaNHn2xrG+0emOof3duoi5FgzPAWwa8AABAASURBVOV1CWod&#10;bN34/bb1xZ1mWSQhyO/A5fwaVNi2kwiOo8lM0rAsO+EwZNNUTa/Xt5PcJm2U22tvCU1BktfWuQez&#10;ms0eKmSLW2urNKx/780XBmIuuVnCEbm7Nwpc6Mjxwz1DQ7TT19U3MTZ5EABlrphfWd5QZAOBDRRS&#10;J4dBT3oEkFcg0lNnzjz11NPf+P7vDh840zly9MTT32R8YzIcvXmvuLbJtcd7bTb34OQRiwr+t//2&#10;DxTkDtg9bgyKeGGPTelq9/7Pv/xifH/Xb/3xyzXeyNey+XJWNaBTj7dBpC6rDbfL9cGH53d3K/GO&#10;EMGYHR3x+/fS1Wo1EI24o8HuoY6JoeA3XzmFQ+LBPUPfenX60ERoaiw+2B+vNYtOt3N0pHewq+P0&#10;3sl6JpPYKoDaD5zA/00N0XllT19470Ao5LYZqklQ7pt35j67dHlhfcVlo2cfLN66v7KxUwYUXWhx&#10;HF8Hlfn02EQk1Hn7fvLizdVSTbA7SK/b6IxTDAvdf7CEoAxF2bOl6ubu7sOl+Vqt1BkNoLrU0R6Z&#10;mB7v6o1v7tSrnNzdH/IFIrFIuC1gZzGFrxdAlxAnQXdAb7WaID+jkN7TFhzt7ncxjKUr+yaGX3pi&#10;8o9+8NILj58xVa1ZaXjs3iMHDrrcoULN/OTiwl/+42efX56dW0/0jU384Pd/ePDECC81g0HXb3//&#10;ZU2o1ArJejE5PdX/gx8+e+z08T//i7+8dXO2r2fk8TNHD+7pJFGoWSrVyyWFF//Tf/hvf/V3b91f&#10;3NnOqeGuOKiib1y/c+HshXu3b7EMeujgXhyHdUgdGB7KFPIIho5PjExPdR06OMmSSK1Uvnn9Bki+&#10;29uJjz658eWXt4HtVLUejUcAYTBM5U/+tz/MZrPRWIeFMn/652998eX1b7z+TYkTN9ZKksgNDnWf&#10;On38iScf6+loB/Ik1jZyyWSpVPAHvKubCx99/GuuUfkYuEFyc3h8cGRk9N7MAxSCfT5PZ3esp7+z&#10;1ixPTU00avX1lVWuJbW3dURjQY/XpukCr7QIG3n01AlDN0zDJCm0vyfS00bbcU5XZVnBq1WjxZkg&#10;DTldrKgIvX3doKEQDsY5QQV+omtNgO3Vcq1YSGfy26++/vzeiT2WpMOGFgvY7Cza2RkHnARDYATB&#10;oNVt7va9ORQnKRqzsVh/T0ck6L1w/sLG1s5TL76o6I8oI0DVgwcnfC4PmC8ctH31q69MjI8nM+k3&#10;3ngdrH9jfWF4oLOrPTx3b2ZpYTGfUefmFgwLqtRBS8a1tp7lVUtQdE2znnrqqb7+vnw65bKTX33p&#10;WZ/Xsb223BazxcIOv5sBmSBVqm4nE3fuz27ubNeaarUuUAzBOljWwYDMsX//3hPH9545daCnIxzx&#10;2f1u1sGSmWwqmy+yThbFqGaLL1WKxXzO6bB95eWXvvdb36vUa//3f/uzH/3or1EMcnvsuVymKdQ5&#10;ocUwIAxcPq9TEhu1Su7xx47IEnTh8p1as9bgai2uBkOojXW4XQGn072d2FlcnK9UKnaHgyRpkIfS&#10;6SwgUvV66+69h/lCo1KRuBZcqeuZUjNbbngC0WKl3mjybk/Y5gz6wx3jE/uefOYrnlBXR/coSbt9&#10;nogBgagxkttbjXJpaX4ZtFVyhRIvi8++cLS7r7PRqFmG5vV5GlyjXG+QNifYmJme2vP97/82WN+t&#10;67dETiwVygf37evu7Orp6VEE5eyXF9PpEserlSqna6ihQumdhKEpLzzz5IGpUdxUxoa7hUZZEeoM&#10;ATscGM2gYP2s3dUS5Gik281EstuNraXsWz++2mpasgLns1lFaHhc7He+8zVBrTxYvNPWGY7EoXSh&#10;oFvQR599uLqxZCEmDEMizxULWRyFWZoiSVzXFYLASJJUVRVGYARFBFEAjgyBQ1NNVaFwFFxyoiip&#10;Sr1eExUVRhEDMlVNJXGCpmmb3YbjGIwjbqcT2B4oHMdIlrXZ7XbwDNdoWoYJmxYKoQRK+tyAwYeC&#10;gQBod7mddgxGCIKwLMDabRYCwygkyaJh6mBSCoMloV4t57lmFUFhURKAEcGACIogEAwoha6qiigB&#10;yoIjgPhDlmWaMIKhqKzpsiyCFfGiCCSncAIxYAxCUBO8CP4gGI4yLAOpBjAqRlCWCRMoAWsWgeE4&#10;igGRLMuAURiQfgOBMAKoyIQgCDiY3WY3TaNZqwRA68DjZGkSBbRFBlKIhqEilmmpEt+qGZZiGTqC&#10;ohY4DBMcGEGhOIHiJEbRBMkC/UAoDsOoImuiILOMTddMu91ptzk5UUhlcpTTaRFES5EQDOU44CGa&#10;2+EGC9FkyVIVDLIYIKaqCXwLgSASJ5xOJ4riNhtrGoZmGDhBk4Q9GOwYGJyyIAYsVxR0G+P1eSPt&#10;Hb04Ra4srmxvJGqV5uZGolrhi/n67m6OwJliob65ntJUBNxKpVIwAoocvdEsgwNIi9OOaoO/D3oy&#10;M/fyoKSu5Nu7Q48/MRkMBmVBBHKikKUrqtdt3zM1RGBItZgmYZ1BofZwxAPIpW6AtfuCgVCkDehT&#10;lcxYxN7f091qioKkuN2eQNCXTZUCQRcEa/39vhPHDjy4e93GQqMj3ZbZ1NXy8y+cmN4/tLS2cOXW&#10;cq5Ypx0ufzBcbzYFScIwUORXU8msbiIEQQFp/cHAwFAbMAro44LUcvDAvr6errnF2SpXj3ZFV9ZX&#10;Udjgm8XB3vbB3k7LBPWVsW/P+OrKktPuOHn0YDwW2k0ka2WxyWkE4ZzeczQU7SzVWnWOp2lCUSRJ&#10;Emq1ms3hYWx+E7KD7hvNuhcXlgCg1SuFxOpsNbsFKKmqa5TTW+HNpqTjtC0UjcTaow4nk80lHXbE&#10;abN8bjTgJYHD7GwmGYSYHgb76scjwb5bt5dAkipV9TqP9Y+eaol0It0yIWetpm9uFXkOkEy9Vmsy&#10;JEOgpMfpUSTVMCC32ytIsqSoNGNzerzATwkcBCNtWQYIcGAjCIFN09Q0E6QHWQK/GQxjJ0EMmpZu&#10;GvVGQ9FUYB3DMEBg4hhuZ20YgoI3AKsvV4qDg0P7Dxxp7+hrclKt1gJRFvR6RL4V9PimxyYO7Nt3&#10;685toHkwy+bmRi6XA9Q2lUzNzT5cWVudX1k4e/mcamjhWDSfyxeyuUDAefjA2MHpMdjSVIWDIYlv&#10;lBJrK9VCKegP7GxvLi7MDvR1dHe1ffLJ2WZL1A0kl69YKHXuyu0//9HPPjx3Y7fIf+Wbv/nyN/9g&#10;3/Fn/JEIzws0y9AsayFwvdYQeb6QLQwPDwLXVQx4dTPx6flry7vZob0HD595zBnwJLJJwKVSmYws&#10;cm0Rf9BnGxls302tLS3eaw87+9qjDx8ucZLZ0Tn09DOvYriDcfr+51+99fY77/7t//pxJlPYv3//&#10;5NT422//zOakv/Hm1+IdYV6sOhz48vLDz794gGDkqSee/8rXvtPV3ynK+tmzV//8f/zV9eu3Rga6&#10;XnjuxDdee+rFZ4/sn4hFPVBHiO6MeXBMkwSumC+trqxjGJ3JZTPZ3V+/+3Y2l/R47B3tgXR2fWyq&#10;h2DN/+/f/s2n5z7/9NyXMIqhFu5k3cB2C8sLxWre7iDDkeBgf68q82KzxpcLa7P3z3/yaQF0ozXg&#10;IabP7zM1S1P0Uqni9rjAFDpsgL1gu40ZH4343ZChgejrCQcDmiimtjeDXpcqalubG/Va1m2ndrfW&#10;NzZXVlaXINOamhg/enhvW8Sbz6S5ehm4B4iL0v+Ppr8AlyTLzkPRYMhIxpNw8jBznWLmqmbmHp6R&#10;NJIl2Vcy6t3rZ/v5Gu6zZZnEw9PTPc1Y1cVMpw4zJjNnML/d+r4XFV90ZMCOvdde61//v3Z3VzrW&#10;HvSjMKzwQkfQbwri8uKyARE3bjxeWc9aXZ2C7khkFAgNiDI1u7TzaGajypqCSu0k6i5b28vPPT3U&#10;vWuwayzib/tnf/KkqsCiIB8+1ut0O4JB/w9/uAfogcWFVVXV/b5QAvDdshgKtYUikbHd47wEJRKx&#10;3u7uTCa3ubF94vSJTDGlwtr+g/uOHzsyOTYKMrrFalN188btOx9/+uXGVlyW9I72zuHhHpDAfCBe&#10;HHClYACTEjBEwEZfd7/T7enq7KvXm7FUvSUU6eoFRC48OjLhsPsYmyuRygFE39pYziQTC7PL4Uhf&#10;uaE7PEHgfkOD3b/7g293tQa+cWZvoFHnGnU1l806nLbJXeM4ivIsy4uyze7u6x/zgoTYEkqm81OP&#10;tm/cuGWzUsVsfHZ6ppDPUQxpczG0hbBaQKEHeXD//qXLly9+fROsdYQj0c62ru3NnYePZlZWtwf6&#10;R7o6eyLh9lCwVTPJQlkgaBdm8VRZ5VfvffDTX/6is7P9iXMnKExvbbH7HBaJFSncBqCSF6REIk0R&#10;dCQUpDCoLezv7ewAy/6HDx8aGx+XNP2ZF1585c23PP7AoSMje3ePkzgyPDjgdXvGx0d8HjdIebVK&#10;qbenb31z8+6jB3aPc25xNtrRLgiC1+c2Tcjrc1y7djno93W3uX1eRJV5QJkMQwuHgyDF7OysCwIX&#10;iUQA2x4f703GE5988uno6PC//bd/8F//23/9wz/+xzhB3b1zT5E1w4CA0wIBwHMCSTOiKIKSudvj&#10;OXRouFLJMwwZDreA6eEEGfiMYch9PW3NerVSqYLl2WS6lMjkUYo+eOwojEIGZDpdrhdfePH40SPB&#10;QGBpYT65vXHn2gUnKdGYBChBqcGrJk7RNlFWNcMslWtz8yvpRBpsDUAfYRMMamykY9/uMbvNLUoS&#10;RVHNah3YhMDgZpPjmvrYUP9zTz2FwQTS19Oq6tC1+/HH62mYtNocdgyHnTbr2Njujz698D/+9leu&#10;aA/q9C1tx8rVGm0hbQz5yqsvPvPUM+lUqdFUG6wc39mIbW2qGnr58t2LX13u6+zfNRzNZ8RqHWoI&#10;6jd9ReA6J9U52e1yV0vlxNYmamq60uSbRUQVnzh7/B/96M2Xnzl+5ODA+Gi7x4HygoLBkN9t99ko&#10;F0OFXO62lhaatjS4hs1KlrLp9rD3xL6xiZ7w/tHu3t7WtvaIx+0FqRpMgCzLIFm0tYf+yT/5kxPH&#10;zv76V+///d/9amlxkyTpYNBbb+QlrdHaHpYMUYMkni8oYjUS8XBsHoWE7333idY2dyKT3U5tP5i5&#10;X8rmYBVxugJtnf1PPffywWMn9x46gFAoK/GLa0sLC9MgToA1W/yt3Z1j2ZxcraEYHsBIl9MTDEY7&#10;7j58ZPd4u3oGoq3dsgQ1Ko3fvvfJ/GqpLlndrrZ8piLxgL/SmIEVM9XOrr7xiT0QSbr8gSZbVyQZ&#10;R1EcJZaX1u/fnwIGcbh9Tz//0smzT1+6dPvO7Vmacgu8fu/uo0ePph0OV7VUnX28kIjxs3MrN+/N&#10;XboyU64YsgSzDc5KIfVi4uzB0T/+vW/lckkQplbGaegIRduT2QLt8XeNThBW18zCaqUuORyhkL+T&#10;RrG/+psvY5vNFmtUr8hKpSo38k8+seeJJye6Bpx9w8GVtWap2hjfM5kr5nyHSSWBAAAQAElEQVQe&#10;t6mrjUYFg2EMMcE5guhWCwnOKIogSAxFIILALDRJEBiOQhSBEDisqiJkKijwVLcTw3AcRzi+CVI7&#10;wzBgBmmSpAnS7fUG/H6apmHDJCnGYmVoxoJgGKzDHqcHQ1FD1SVBVAD3/6amBYQ0JwuKKigESkIa&#10;YrO6PG4fQVCmaYKXTE0C/iY18iZfsmGKzwFaRJvNOlgQwHFgakTXFV2VURRGIBMwDAQyQAwbpkkg&#10;mKrqPMexPC+rEmO3KIrKCzyOYgRKmLqhKyp4GEUQ2DBJHAdeBW4pqqJpGkXRYDgwbGqmpuoagqGq&#10;ofMSb8CQJAlAG0CGjkGmhcBREBES77BQdisDfbPmw5mQTGEmrHGEztsJSOabNE1gGIyhKEXbCMou&#10;ygAKSB0hNQgXVUjSAFrSKGFFccbh9BK0lWbAOQGjWKHYAIihGpjD4ydBAQ00QWDA2rKmg3dwGHFQ&#10;tFWH5Wq5mErBmuax27xut91uxzBE4Jp+nyfS0eFqCVNWb1v70PpOrs6pfn/IanWCVZBqlU3Ek406&#10;i6IESDwry/FSgScwm6GjO1upelWJhocN1SGwKECM3r7Ozs5W0LKmwYlEjsRdjbKhiVSjApWLmqFR&#10;oJMYBclGzcogmiGasEgxOLC2lbbikMlXCijX3Ns/2N81jKPM4sqWDmNNic3ni5guB532rtagxPKx&#10;jZ1iTkgl6h63f6Cndd9uPwyVBwa9Tz999OHDa0438fSz+wxEcvvpwaEWXilIsDR6cNcr3z5jddO5&#10;bGV+ZYly2z3hEGIgqI453f5KjQ+2emFMwQkTJzCelXo6e2nGUufZKs/m6w1vJMorusflsBLmd994&#10;5vCewUd37/L15u6JoT0j/S+fPnl2765sYuPKlQvX7j5+7/PrX349Va5BX311B4MsQwMDqsg1a2UY&#10;eKAg8U3pwczi9QePeRWN54qMnbLYCQtNFjNJDwGHnTZNRyWY1hCnjthqgpApZeOpuCCyklxjGAND&#10;+GY9QVmE1aVHuIEoNfEP3v5+yOlPJho3H26zpnu7Ynh69h5+8nuOll2e8MEy64tnbZA5gqMDkkoS&#10;IGBQDICVrkG6CTi2VVFhHGMo0oHhVoywWig3Y/X5fa20xakZ4BZdqTUgE0Eh1EYyiImQCE4BIIRg&#10;Gqeb9bqqaZIiIyiKIghwOdiEUBhWNdXQNE03YZysC7Jg4HZvECOoc+eeGugdFjktm82XC8V8Jqur&#10;KooY33n75b6O0Nmj+/fvGu7tamvUqgxNtoRDJgJXBbYhcSiB3r9/F0OQ/o6O9oAXkrlGpXR4/+To&#10;WI/Ljg31tuKwLNarEseSGAqZisIWj+8f2zs5YWHcNx/OryQrP3nvyvRacykH3d+qz2XFoaPP3prf&#10;2smVRJ3r7m9VNKhUEgKeVqfVDb5+//50Jlu5f39GUWGAhIzH0zc6cm/60QdffXT98e2y2hARVEaR&#10;7exWPLNit8uNZtxppzrbgoMRP8JWnjx1lMLgW7evLa/MayjkbAkBi0KW4LW7yUtX7125euX+7RuQ&#10;LF74/BMwwNffeuX3/+D19nZycjj45ovDQwMt+ez6pcufHTt+CCYtfeN7DGtwfid38eql99/962ph&#10;8ehkcF+v/Y+/M+YjxfTabC2XCvp84dZWm9ebKBU7hnoPndj9xtvPgazx4P701mbcbrUtrE4FO6wn&#10;z/dRNiCOhNmpB9lEbnlhozXag/zDek6pWXviqcMYJpIUGovHaNqmyVokGMBMjcIAelHguj/oQUhL&#10;oVheW1kAdcEyW3MHfBPjg24rPjrkz2ViKAYD/Sbp6nYszquy20ce3jtsw+HucHC0pxNTpZXp+/du&#10;XpibuuaktVdePP7HP37pmSePnjt37smnnzp/7lRfV7SRqySXt25/9gVAVbFYu/AhCKTLCit6PEBc&#10;mR5/J8lE7swmH8ymHk1vvP/+V/FM9bOLDy5f25h6VBNrrfMPGtc/X3ZjnUrZsrNUzqbyJIWn4mkE&#10;wUwD11SoPdi3s5ZpjbQFA223b8xsrqe8YcfZZ9qPnzj84NY9m2mDZOLrW7OXpjeLmr6WK/38vUv/&#10;668++ff/4eeff3GvCBbKTTJf0R8vJqbWUskii6GY32kLe1xj/f3trZ6NzTS4JUG2YoOXFa1RLbcG&#10;gwEnDTqwGY/39A5YKSoVj62u7QyOTmxtx3hRlCWp0agLvNLdNVgsVQRJyWZytWLJCZleHF2eX0BR&#10;AtahcCBIIUQuU6w3hUyhxksmAOqVufWu1q6Bnl5AJ10e7MDBw5lCEaMA4nUwDGy30y6n3YKTNEZI&#10;rGEaULSv4/m3X/ZFuz+/dPcnv/7k8yvzRQ5SMEe2UoMQnOXUZl1yOZxnTp08c/JMwBNsjfT2D+zq&#10;7uzJpZL1Qq7FbbFTCCAD8wux+/c2Zd569dLDm5fvFdKpsN9y4tDocHdrW7glnkwniuVEsVQUOBWD&#10;17ZX67XMwck+j41Ymr1fySZIAvH5ArPzC8n49qF9ux1W5+ZWPJbcqrJVwupIZEu/fv/a/em5808d&#10;JkgINY2NpfmTh0YOTPTqigpAY2V11cLAbe1hTVcdThuCyM89c/TU8bHz5w7/4EffYiWOV9Rf/ur9&#10;X/76I0BHp2aWltd3fv3ex19evFJrSha7t1Csep0tCEzcvntf0VVNlRPbWzCi86q8uZNDUNo0FLeD&#10;Orx3t8JLmUxDhiy5mlARxBrXXFheaja4oD/ooCzr84t8oz45Muy2EAd3DbX6bZghi6rBykapWVcM&#10;Hcg2t7MlFs+vrcdADlVUxe4knG6mDNaHMXu9Jgb87R5XJJ0sx2IJi80SbPW1RS2D3bgpc6urWx9+&#10;eAXp7YjYrVC1AV27ub6yvmVxOAFbAn3dWFtaXc4sr3LXrj90+8OxrLIRS/j9fpB6DxycXFpaiCXj&#10;igoDeXfv7k2Hk5maWXk4u2F3RSjKMTG+5+23nwf1LY5VKtUGK5gApgFsuzzueCoZSyTimVSNbSqa&#10;WqrWdnZ25ubmfB4XicCH9u197cUXJ4Z7xke7AQtkaGqwp6ctFPI6HS67w0JRHpe7Ua88vH+XbVSA&#10;49kYSlcVw9DcTnCKILCBY+bwYP+/+Xf/ttHk/p//+l9mHk9zjboiSjwn9vX3qobicDhFRTRBsAII&#10;x3TTEExTQVCoUs026uW2zo72zm5/S5jALVOPZz744IOFhblcMbe6try2ury2tl4s5e0u5szZE2Pj&#10;o4DzFYtFCMHjiVy+WNd0kLBsYyN7+gdHdQOSZBXEhaSoBEE5rG7YAEnPnc3WbQ4fqBVhJqgWw5AO&#10;DQ2OeL3ena3tTz/5ZGN1DYxlcnISGMof6bB7wn2Du777vd/7ne/96Pmnnkklkh988NHFC9dqda7W&#10;YDlBYnku2ta1vLIRT2afff6Ff/RH33/5tdeffvb5/uGx9Z3UdrxE0u5aTeBZdmNp1uek/tWf/Wko&#10;EiiUC6qqe70+XTF21rdBSQBCYIQkqvXa9MyMhXbt2XtUUaHPv7hmQV1WzC7VBUTVM/F4NrODIPJT&#10;T5x5++3jt+88VHSkq7sfRky2USmXCnYHDc4hWMMQCKRVq5U2TR2GTRSkUwQCR/CTJHGSRMFRV2Sa&#10;wCkCU2UR0GUYRtwut9/vo2gSFF00TUdQkOJ1juNkWQbc3eF0gGdIkqRpxuFwQBAECIFpGgiCwTCs&#10;G4YoAJSTwHVN0wB7AC+7HG6R54VGXWTrqtjUFYBDAmaIVtKEdcnURMQ0QD8NTQUPm6YJGaYB2hFF&#10;QRINUzcR+JsKvGqqskZguM1mA2wbeGw+n4dgw2Z1BAJB2DC5ZhOIB5qkAKMGnyZQzNQNjmsCt+Sa&#10;dStDESiMo6gmK4oEJqKhyRJiQpCuUSgqcXVTlnDDQGSJQWBIEQ2Jp3DDxpBWBsNg1dRF0FVMVwnT&#10;tNIWYAcEwxQTknRdB7ZGCUWHFc1QNQgcFQ1CMQLHaBMC1AlYl8BJOp7OzC2vKIYBLjocLhhGMZJA&#10;CcCRyCbHmgYsS2qzVkUMHUcMECkarGumAUFIo9GI7ezkS0UIdB5BmoqhovTo5H6UsACgIXCK43hN&#10;1TRdD7aEYAhq1JrVGru+EQNMvVbhwUSpCiTwejyW39nOCrxWr3Eej6+jow1FzXK5rMiGyxEwNGJj&#10;LS3zyOT4rp6OjiYrp5J8tVBSBL5UzOu60uBYUVEdLo8syDLbcFHEod17IFWfnZqZnps3UdPd4vAG&#10;rX2DPhjjrVazWssNDnX6g+59B4eAmUkKpWmov7/V68JOHBmD9QZFSMGAhcDkoN/ONQD8AHIY4xVu&#10;J7OpQcK5J0+O7+43IGR5PcnLSrQtCpt6JpNnGKS7JxoMuTDCbGsNdLT6uzqi2XyeleRcpR7p7CEs&#10;jo3N/NBAV1d72O+0zj+a8jg8+3ftO7JnPwkbqK5urq0CxgPmqynqR848MbZnX6FSZXnhytWrX3/x&#10;VaVQzGUSksjquglms9oQPYGINxgE2sAb8MqyKIgiRZIeh8tQjTqnKSqlQ1Yd+kaVaabmdFlktSEI&#10;BYKQIFhCIHlnY5nB4N5I+z/+8R8CVR/bTm/uZDkFlU2KdoZmFnd+88HF2w/WQXVbMVo0vYUgukzI&#10;T1o8JGOnGRsD1rVMqM4JKElRNruBoLoJAd+p15rlcrVcqouyTlrsmoEYEGIYEIA404CbTY6iLDCM&#10;6ZoJEIZlWYfDDd6yWK0ojoHwQYH/oQhJkqYKkAEGuRbS1IG+nmdefLbcqIPUsLS4BCpMpvbNXQgC&#10;TsiKoqgrMlerVouF65e+vvD5Fw4rA1AFuGXA7+/pG5gYn3juuRcWlpZ0yATgoOrm1NQj4Lq1Ro1X&#10;BMJC7MRjIs8GvS4cgwgMmtg9MTI4EPBaaRxCIJCXoJ6BsY143uGN9AxP7D1+nPFHD5x6WjFpFKHq&#10;Ta7B1iu16sL8GluXQBLg2EYk5N+zp1/R5PHJ3Tdv3mvr7Hrh1RcUU1peXwRjbO/p6ujt7RoZJBwW&#10;XpcUg69UMhRmhEP+syeOby4tIZrMEPDO1srE2Ojw8GCplENRdNfuPX39wy+99GRn79DhI2ePHjvT&#10;Gulqbe24fffhx59+7vU6f/S9t9566/m3v/VcJOxZWZlCjPqJo7uffvK8CqaFcpYaAogU0kI+fPzo&#10;iy/fX166PzzQtn/P2NhwL1uIxdenFqZvv/TCM69/69vRzl5N13K5DADh7p7ORr2aSiU8PjewVe9I&#10;549+/GqoNVKuclsb6dhOhgXBpyi8LDm8rmQumynmFxbnNDA7COV0hZx2T0tLpNkQWJbf2dpAIM1u&#10;t/b29ymKArQYsHwss7O1teF0MKYObtlj2ynwMAFTNEm1hoJdbRHCkCa6o6cO7HriBKA33b/zvTfP&#10;nzzyynNPnjiyL+Cx93ZHx0YHejo7hvsHetrbbQTxvTdfdxH4k8cPJ9aX64XC0vS0lYBnHt2/8NWn&#10;8wtzpWLt4oXL6UyBoC2MzQFSJIwzqkkWStLiUv7hVPbqtQ1NdVy+/ODrL6+vLa+sAPkKDQAAEABJ&#10;REFULDcNna9VSndu3H/mqXOvvfIcgMGd9U0UUigSjW1lLBYXJ/Asz+7sxNOpAvDw2cXVezPLHf0j&#10;mbL4lz97/7cfrcQzgiBDqVx5YHDYYrXu3QcKimP5bO7mjdnZ6dW5uYVGnbeQ1o7ObklD4gUhWZEf&#10;z6+bKClruqF/Q1KBn1+5dnc7mZ569LhRb5qmCYKoXKmACGIczkyxlMxkF5dXK01+PZZa3c7evj89&#10;OTp29ODeSiHb3REFLn3+zOk9e/bUG2wqnQWOBKQO32TdHpD+QCKqWih4dGh4cWH11u2Fjc00jNKg&#10;pNVkm+VSqcXrcVDU6HD3uSfP9A0P3pt6+OHHn61tbDYEDZSGyk0Rxshnnn0R+NjGTuLmvYcLS8vg&#10;K5eu3Hjv/c/+11//7PH0tKGCrNGEIW19efnK1SsYioPG61V+Y3XHaw9IgtAebQV8IJWKLyzOAxJF&#10;4FS5XEVwzOP3sAILQUZbNGCaqsBXu6KRwYEeEM6JZA4jLC2h9nS+fOnKdZfLc/zEUdpCeL1ur8+3&#10;/9AwYIIdXZFvv/3yyeMHAQn0OC3f/fbrwVBLV1fX7//+9956+00AM21tXb29vQcOHOjtbHM7rSA7&#10;rW9vNTnu1p1758891dc94HO3xBMpCw0kc0sqW4/HkwvziwmgDIq1EyfOnjh1MhwN9/b0xuOxjz76&#10;9Patu1dvrIuKDCwpi2J7a3uxWAbWQDBiz75DbR09h46c6Ozun348L4laMplMJ1Muqx2HzHJmp5zZ&#10;cDGYYYKUTVSbWqXBdvf1g7Wyz7+4NDu/vHf/wV0Tu+/dub1ncqzJVlmucevO/Nz8RjZdunF97pPP&#10;LiYypUwuD2Jqz96JH//w+4V0WhY0l8eHYHLjzMGxwXZKaEB378cyhbJiKAQJ+XzY2dM9Ix04rEBs&#10;U2asaLEEARCEYO3Tz96X1cYzzzzR1tmxsLwI0obDaf362vrdx7m5lfTCeixdLkCw9OyTB/7Rj8+P&#10;jgbddkissxQMWWxWf2trz8REx/BYURBUkrw9tfTJl3fu3JnL5fjpR+u3rj2YvveAQsyTh/ZODA/4&#10;vA6Py0bRGE2ihqxYSYbEKLB2g5PM4sZWIl9K5MvZfCmfyfs91Ikj4/1d3lPH9/+rf/Vn167dvnT1&#10;iqrKI6Odvd0toZAz4HfanS7dwDGCFAXF6fYAOK7XCjYrGQ1H/8k/+ZPXX3/jiafO7929K9gSMlRK&#10;4M1atTE03Kdq9bt3L0hio6e7fbC/a9fYqCw1Bwe6vvXWazY77fN5OK6xurFK0NQzzz9z9MTxDBBi&#10;jUaDYx0+D0ZipmE2SjWuxpGUPRhsmxwbuvzFh7HtOQwD+tUhympLR+j5158dGGgDxULMVMDaQjKd&#10;SuQK6TqPeyOHTj7j87Wvzi3/+b/7D3P3Hj5z5omDBw9a7XaH2x4I+V985WVFMxzOQDDSaRA4abWQ&#10;FAryU2dn9MSZ0x2jk7mGIWkURXgI3LIwN7u2ObP/yPjgUG+1WqJQ9Mju3WD+r3zwYWxzDcX0cNgZ&#10;jfhv3b1Za7InTp5CMfrx3LLdEdAVU+WNkKsNVWgWyHANwXGCZuxXrz48eOhMrVwXuCYMm5V6RdFk&#10;09RxFNZV2dQNiibA7vN7rDaLritWKw1cS1CEJl+DTVUUmrCmWi00w9Aut8PfEgAZXeB5E9IRyCAI&#10;QtMA3ZUxlMBxEpjR5nRUarVcNgvmRVE08DBwJ4vVSlkYFDyAwJphKLpqYhhg4jiOAaLcKBaFShmT&#10;BcqQaFMmEQXHdLvV4nLZaavFRGAIgjAIJmAI9ETXVd1QxW/IPgujCPg4DMMkTuAoRuGUrhuKprJC&#10;U9VAKQ2QFQPHcATBKGBdDJcFETJgHCUgFAO6AkgVDIUB34IBNhu6JomQrJEQAo64AWG6DqsqBpmG&#10;oiCSyBXyqCJJ9aopsgSk8rUSZsgW3CBRDdZkAkEplEI0nKHsKE6Dt2GckAxT1EGPIFlVZFkmKdxp&#10;d4CdoWiw4yhKYDiOozuJ7amZqTrPQjhCMiToMAajCrB7s16tVUqVSpPjFUVz2ewYZMbj2yW2alhw&#10;jSYAUkui0qjVFUWJ5Uom7Th49tknXn0LBK+sy6aqcpVyLLZhQpIJGxtrqzovFdN5kra6fC2MnXY4&#10;bevrW9tbCQvl4pqywEvVag1BIdDPSrWkqIppwgIvkgSzsrzltAbYhhrfyQqyYmNAIoZabL5auibz&#10;siiojK0lkS4XC1VDU1BFOTA+4bTZ88WirGuUhWrrCtg8pt2luQJmuMPWPRLonwzR4IoftXuRyclw&#10;Z2dAlLm1zeXRoY56YQeRqsOdfjdj+GyI14JMjgy1hqP9fYMEDu2eGPAHLfNL94GqRzCQVqFsrlrM&#10;pwlcGxmPPPvCSQiWwiFPwEv7XWSjWhTlZiKfKTTqDV7RdLRSq3vdRDjotNJGpVxtVtkXn3jhyORB&#10;SNavXLj83kcf/M+/e/fG/Tlew3tGx1CGsPuthBUmKbM9GrJZnIiBaKYMESYrSoJk0LiNxhmOr+ME&#10;LHC8w2ZnaFJVVE4EtqMZWyjSNmy1eS1Wp9MNBLgzGLZbKNHlgCwWA2ypbLFZbfZ19Ryc2JXcjm8k&#10;8nleKXEChOJg2crG2Pp7BhATq5bZVKqsqowkMSTh03SqzhsCmFEKr0pN2mNDrERNYXNl8LagmVqz&#10;WceByyMISZKqCcMYiRAWTpJA9rVaKFVTURx4N4IR+D+EJK6ZULaQwzEQQChF0RAEwTBCESSOoOBh&#10;SZLcTocpc0sz99dWZ1rbAroup5Lb6VSMY8t+v7clFBQlDaz97N29NxyMgJwqqwhJWTUDLlXqDpeb&#10;tFqCwZZotFOTjHK5iuLk/OpmTVC6RiZb+0drmrKZzqRLzZXNzIPHS2xT7OiIvPzK89OzM/FMCoIN&#10;gFrlchkIA+BRJEoQJCMb0NjkyN5946uL87/427/Nbe6883c/LRUbHG9YLV7YQO02si3qk7QmSpqk&#10;jQSWcbodb771xvr64q07V04cPbJrZKxRZHlWjqXWDBL4BdzR3d/SEmmU69V07uvPL+7Ze6y3f9hp&#10;J6Jhp8WCtwT9508dHR1os6LQ1gogeUUQGlMz2wYWYBV8K15hWfOLL2/86z/7j3MzS71DvZIuLqzM&#10;4rDc3+a4f+XDsN/xwjNPnz19/IXnnz959rzNE3KEQlUV2sgWfvvlxf/5019UmuUnT088f2qsr82m&#10;sBVUw2yWAKRSDGkDkNdkix1dXparXLx8O51rFsuV7Z2kx99OUi1tXWN2exAsbNoYWgLh2yzv5Otd&#10;g3v8gYjT4bLYW+yucLmhJjPga2i0rdvv9Omy0hJw26yWs+fPNTi2p78dJ8wHD6ZIyjI4PNIa6RoZ&#10;2N8TGRnpGjw2ue+Zs2fffvn5V84e+dazZ45NDtgxJbE+V87uWCmoXMrduXUbRSwYbtVUGKh0C0ro&#10;otoabOlp9Z4/sQfW+Ho5uzD/qLOjpae7xe2EAz4CNlgrAf+L/+OP/l//4h9N7urx+plwW7BaKsOG&#10;ARRdqdpc3EpMr6R+++Wt2bWddC2JUhxNQ14HbCNRXYLK5a1DBwZ9bnx4sOXg/m6KEscmRsoV9uLX&#10;11HMVioJ3pbWw+dPuMK+eIbb3EyvrhRovOXUub2cCgkmRNkJmDQxXL9+7WF6e3HvsPOHb+4FS82J&#10;jPzltZnpxe1susTY3Js5drMgEg6fzeXndSyZL++AeqrVFg63xRP5GiuAjNaol60UcmjvPrvdObO0&#10;JBlmolAq1qrFenN+LXV1aunWTPLx8mq0PerzMAEv83u/97YbMA0ci7a3pfK5QDAgNKu9HaFgi+PZ&#10;58/iqD463M82682G4Pe32exda+ulZKpqqhgBIdVcrrs9vGtydGVl6dPPvywWi5EW94kje48eG33y&#10;mROHD+4tFYrvvPvuo5nZO1PT26ns2mZsYyuZr7KsBukEJKq8YWgtfv/YyGjfwLAOWRq8TpLoiRP7&#10;D+zeNdDT8crzz0ZCIU40F9eSDUG3u7zT09Mhrzfa4qFMHWSvSCDECWKxUs4VCjpkAOIxv7jUOzg0&#10;OLaP8UZhi78dLPG7XNFguKutlaHJro7wrrHO3RM9jXo2EV+3WPG9+3aZprm0tLS9s8lytUKhACTK&#10;1kbys08vxmPZLz+/+O67Hywur6dylV+8816+Unr9tdcmh8d0Vqzmss89+STgJwgKnT9/7Jlnnxod&#10;HNw7sctqtRM4DoQo32Q3tmIeb7S/d7S9tTUSgSrlhMvpDPhaH00trSxngi3ugwcnACqmkrlqmWVo&#10;dyTaK0omTpFWu41AKYOTVBBiIYco1AAkshKWq8gGbLl9Z+rTT6+vrZV008AwpK291Upbrl+9arVQ&#10;ii6SDORr8cSTaSCrYMhy61Hi8u2H9SabBkW4VN5ldzWb3KEjxxC/y4JD0uG9Y0+d7aNIaHU1Xm3I&#10;jM1ltTHhgOPMsf02EhKlGnBKqxM6ff748VOHTpw8sm/vvnv378sCD8qHdqfj6s07MA55WwKFhnb9&#10;weoHX92ZWlznZIWiiKeeOPX268+89MyJwb7oxupso1ksVCu//uDy+lYcJawkRdcFCMBZW3t/uLVL&#10;Fs06UKgWJpVItkZaThw7gGBao16QRBbwjaWlhenZuXK17vZ62jq6bF4fr+qVRjOeyiVSOzxffebp&#10;899+87VP3vvNJ++/s7QyDSGCy05Uy7laqULjKArBFoqykDbTgDVVzaaTwFL9vV2qplz88sJf//Vf&#10;/ef/8J//7ic/y2aLv/7lxwIr/fCHPwQiL5mM93R1j46MbG7Fc9mqy+UfG55IxuLVGgB9vr+3+/zZ&#10;c+fPnjl14ghOQO+99+u5+cc+v+veg7s4hTtczvmlxZ/+6tPZhRXQYZLEwUAO7d8VbfUiqCFJAoZA&#10;gsw63DZAtfO5ZK1YuH3rRjGfGwMqbN9eykJ/fvHywwfT60tr+WR6dnrmz//8L7p7e9u7ul0+vz8U&#10;vXr7wePF1S+/vr6+Hf/q66uffP7Fb9/7IJHYqdRyqs43OTaVL7qcLXUACZJGWJjtWAwwOUEVA8Eg&#10;4GQSy/ZEg92tfqleBHulmB4Z6guHw3fvT+WKhdHxiQtX79y4O+tr6YFh28ZKHNMpn6MFh7FIsNXp&#10;9Pzgx3/k8IVqDRaCIILErBYLisEE9Q3DIHECMOBms8lzXKlUyudygijW6vVsJlOtVz0eu9NlVUWu&#10;UsgWM0lAdhwMZWqyLHI2q4XACQRBwLugWStjpWkadNU0jVw2z7I8TVutNpssyyiKYhiOYSh4DOwW&#10;C83QYJIRSFWB0gWNp7c368WcLNQpzLDSKIWZdppAMYSXeF5gdVA3gmHQiKEbpm6ABkWeRyGEoiic&#10;JBEcMSAALIqmKCgEaLaqqTpwHlODutq67FYH22iCrM+JHEYQJEmaum7qGgYjsKEDLMNxVFNlgsAE&#10;kfN4vUAAQLqOI5ihqLCi6rKk8Byo7qCmoYoCQxLghMBQIHgMRaQwmEZNHDVR2IQN8IQJwWSn1uoA&#10;ABAASURBVBhjd+gmClg7L+l1TlRMWDEhlMBomhFkCcVxkqZ0TeMEQdN1GqRKkgIjWl1dgVEEgIii&#10;q7KiaZqhQ7CJoCiCEyTt9/sxGNUUycZQhUIumUniFFnlAMLzuUrJQGFBFhAMVTT9+NmnRvceboqG&#10;qIKSIj45Pul0eDo6uzHCkoylN9c2d7a2wRSUK/V8sSpysi7DgwOjoyOTVqsrFivcuTuPkZAv4EFR&#10;s8FVMRKx2UnaQoBOgQEWi+VqqVkr1xI7mUqV9Xqo1paI2NBMHcJxamcnKXIKrJrt4ej48FCjWrt/&#10;/+HiykZv/8CePbsRyHAwuMeJe10EpDcVqQ7BEkFpgwOtulzr7gjw1byhsv09UZKEvD4HA4ogqAFc&#10;QdFFECbFYl43YYfLfXD/3oDP5XU7h4YGgGBj2QZNEppuIITRP9L+9LMns8VYZ1fUhFS7lWCsKGWB&#10;TERa2Ug2eV42tFgi0azXOtrDwPFaA2EYOElH763rd7LZAkVZFlZWx3YdaO9ro+3+Gq98delyIp0y&#10;Ibkl6NzYWSmWskMDnU4nIwgCTVoKpZqFcUMmtrKyAhQRRaLJ7a1asVQtF8EDNVbSIcpq8zI2l6jI&#10;dbapyQpwlXIpxTZzFkpRuOrO+hrIcz/+nR9ikP7Flx/ee3gTwkSEUA8cOtg3PIbTdsbuTyTBWpwz&#10;FO3y+dslGUkDw9dEVUNgFJNlFadoE0aq9TpBU7IqyZok8hyka5Cp2xgrOKEJ0s44TAMlMQKDcUmQ&#10;gOMBS/JAoKKQpGvlRr1QrQKXc3v9EGhTUgEsAA/RNQ2EhqHppmYAhSlwTQrRX3vuPKRyXL3QGvT1&#10;dETnZ6dKhXwikWjv6pzcN2l3WVmWlSX1yNFjf/LP//mP//CPxiYm88UyhKAAUSnSwte5tkjb80+/&#10;eOzoyZHh8VKV87ZEJRVm7N5wR68v1B1qB3NKpfN1TpCu3bwxsXt3/9AgL8oOt6u7u3toaIim6cnd&#10;uwHU12qld375C02R/B4vrGvXL14kTLivb5CkbTaLU1f0UEvAyuDHTxweHO2XFR5G9CNHj4QDLbVS&#10;MeTxpLZ2ktsJtiEsLCzZHNZMPlltVGOJVLPJqapOEhiw3sz0QjZT5NnG0SMHerq7VpeWuzo6XDYr&#10;hZvPPHni2SeOPffUaZ83uLC4dfrs06Fg+KXnX3rxmedGhoY++vDD//Kf/gOB6N9++3WX26kbSi6f&#10;zqdjIZ/T67O7fFZREdt7uiYPnhjbf8ru78BtfszqSRUqi6tr8VTC7nBJinzz5p1cMi82FJvFCxjA&#10;5O5Ji9VOUDQYHVcV0slyvticml5jRWM7luno6tNUw261hQJBn8+XzGVgksIoWtHNZq368OFUIpXj&#10;ZQO8XavX2trbWsMhkW02atWpB1MnDhyBRfXZM2e/8/rLEV/L0YMHTh4+/MK5Z84dOnFiz77Thw7g&#10;psJgcG9bJ4WgEKDnugp4ebTF67URAadleHAoFAjZGHtba+v+3ZM+pyPUEvJ7AwDVl5dm1tbAmJYO&#10;Hpz8V//yHx8/tPvbrz3/o++8/oM3X37yxNHejlY7iTME7LHTXW0hSJPcTsfoxOiZp842eLG1u4tx&#10;OAmL5Y/+j98/cnLPG2+Abzp0Rf32G+dzyW2eLzhdtv6BHgBNDE0IHL+1tQUyXTGfd/vcTaH+weef&#10;ju7q/50fvkCgMKh0CCKLEMqx0/1nn+jv77Nvr813thKD3fD+yb7vf/v1cMi3a8+uk6eOB8PBTKm6&#10;sbmT2Cn6fZETJ8+XK40Hj6ZiiTiYMpRAQcK129w2u5dX9NmFpba2yNzMTGx7HYEM2sqUGk2CgAIB&#10;L6jE4CRVqIg6CvGytBnb3Ld3osXrMnVtc33t+rXrU1NTIH49Xm+5mAu2eEDN0caQfV1dg73d2xtx&#10;DKMQxDq/tJ3N1WUZcVhtiqwA0iJz/Ocffdyo1XEDGuhsP3Jg3+5d48ePHx8eHTl5+nT/4PDE7n1b&#10;24kmCxKgAaHY6ta2akIQBhkmBBOYqKgXvn701VdXY/FcpcqWK7X+3l6fxxFtC9nt1ibYOAFCCFk1&#10;wZI1giAuuwMkPoUX56ami9ms3wv6623v6na6nIODg2ANHFgDmL3SrFvsXo8v6AKobLVZaJBhNZLE&#10;g6FAZ0fr/n27jh89MtDX39/T63LYAaSsb2zgOMYw9MLc4w8+/DiZio+OjL/73ifrmwlVNnGMAJxn&#10;1/7db7/9ts/l+Y//7t/evHbli88/LZfLiiJ1dnaurC5dvHjR53OHgy33799PJpPHj52EIOTu/dlr&#10;N25OzcxU681nnjmh6ery8upv3vtAM6CTZw+KUlNTBIfVKrDCtcvX1te3hkfHHzyaCoZb3R7P9NTj&#10;q5e+GuryD3Z5aRJFUIoV4FpDk1StJdzS1urftau7UuWu374eTyXrzQboRmdn+57JMRsDgUQDeIii&#10;aE67p7cn2GDVTDrX29NXLNUm9x1ZXC1kcwWExOFQi9fvtx3aP9ERjT56UH88s11u6HaHR5ZFK6Me&#10;P9atyMmxXa2vvX382Nl9vYPRSGtLKlNCDJAsVQyBt2LFte3K8NgocL7tdGWnBG3koa/uxd75/Pbq&#10;Ti4ZT8GqNNTX+dKzp9946ZTbZmayMROGtrcysmC0hqMkBCXi6Z/+7Nd3Hj0G9ZY6r2omzjidrNAU&#10;5frIYHtnW4AiTIqGfC1uSdHA7nN7CIKASWottl1lOYsDFVXt9Pkne/uG//J//q9MfG2wu2VowD8+&#10;0V6vZsrZcqUE9Xf2ORki4LJxAGaKVbCQYcHxoNcT9vtwTOeFOgFTgqC3dfQVStXXXn76zVdenJ+Z&#10;zmRyA30TxaLwv//6V3fvzV+58vi3v/4qm6hKvOmyu0mEaJTqpWyuuz0KMAVH9GefPX3s1P6mVGvw&#10;tc3tDcCSr9xcbqiQK9pR46uPp+/43Y5sImFAUIOtkyRumAps6tFIy8WLX506fRIARCgUAGvHqe31&#10;uQfXC4nNrtZQs1K78OlXJEo6PYHNZP7d999r7+wwUervf/n+5Rszc8uJQo3Nlmvt3X28ZGzG6iRl&#10;C7X4CumY2ChH/V7EUEHKvP3o0cP55SonW50+TlW9rS2KLg2O9rZ2B8fHep49tn8kGnQzNMs1rDSD&#10;otDiwtLaVmx839HLd+f+8qcflRsmTXu4pljKFpMbsXqx+o/+6A9PnD9/b+YxoIwkjmEwgkCIzeYQ&#10;ZdWEUbfXj+EY0HWyKIA0nMtm4jtb6UScwFECR4r5QjK+06zXmo1KBkDU3Exmc6NezCk80IEGjJiV&#10;ekUFPF4Qi8UicOt8qZjNFyVJcjgcgNCJsoxTpN1hrVZLmxublWqp2azXKzXwuXqhwBXySqWY29mU&#10;uTKs8jRiILAOQRqKmbImoyCILQxGULKmCoIA2gTGAXEo8eAmYOkaSLG6boKjaugwDOuGKiuiZmok&#10;SYpN2cm4CJQBa1WAcXJ800BNXpFAC1YL47HbMEiBIU1WeBg2SQoHL9IMIysKQdKSqpimCYAJQyAC&#10;Q03d0FUV0kwcxxVF0QzAqmVF+YbrW0kMNjULadEkQ9cRBCMhjNQQBLVQvKw0ZVVDSM1ETQgDysXh&#10;sIMALlTLNM0Ay9qcDpRAVFkEXCu+tW3qOkYSEIpQOEMRjA5jBoJjGK0ZJo7giA4bEkfCGpiBpaVZ&#10;C22FdZiECbbRrMliQ1c7h/tdfu+uiX0+dygez2kqCps0AllUFUMx6+ZmWhbh7mifi/HSjE1UNI5X&#10;TQN30r7t1crC9NbOVs7BOJ5/5sxgv4exYTgJVxslTuNZuS7rrNOBKTJroXGrhWoNBTqj7Q6KdFhR&#10;m43GSISxIoBOYRhKYXA+UXGQVG+kjcGZVDzd5Pjuri7dgMqFysl9R7q8ETuEy6WKj7bJddaGYrAs&#10;KrWii4QxmSdMce9wx/hQB2IaDYHfyuS2i+Ub05sZXq4q8kpsc351ZSeVzOWzK0vL8a3M0vx6R7T9&#10;9KkjARfTHrGfOLPfG2ZEtaaoTQQ1nHYHWKstVvO7j/RHe/0yD+2bHOOEmsdn0YTK6UMH24Kdawvb&#10;d68+bNb4dCH3/hefsKZhcQc++erKqTPPdQ0O35+a6evuqxby04/u3rx+0WZjHG5LsbClSQ2ekytV&#10;2WH3NVhOgYzJvXsCPqchiqYEwYqSTqSAWwZD0aHRXbzAJxMbpAVxOGnIVLl6DfA5mvjmDFL4vcND&#10;Lz9xZnn2Xq2R7J/sO3J+d28/dWBfayyxcef+7FqitpauCwoBwmV1M1FjBUNHQoGIoqq6ruqyCDRk&#10;o1QBbBiSTBLCgC1lQTElhS0DSSZIAu9y2gWuiZgQuEjB33inrqIITMnAMQlMgwxZBysDCkpYOODR&#10;qqnJGkFQIOxsTieMQbKqgP5rimIYBoGhhdSOylW//cIznQFPs5h9ePeWJAsDQ4PhcJgXOIyUvS3M&#10;wsrydjKFANZSrs7OzxsIWijVWtt6P/v0q1q96bN5NpfWK8VaYjvr9QYP7j9kpe2geZvVs3vXUdVg&#10;2jpGDxw6N7nnmKDhlN1VKBXuP3wg6iZpc4LUv7Qwr+oGY7MODrYfP7z71MnjCIQ26417d+709fd4&#10;vc6PP3y/r7ezxQ/4UKFcKaq6Vq/XKsWSIQulbHr/wX0czw6EW6vbqbWZJV1UQWICkQ4IMXjaE/CQ&#10;FiKfK/Icx8sgv9cNILM1Y3FmCYQkqAeDdq5cvH7t0m0bQ/d2hv02I59YTCU2GZrOpZKhgOf9d37m&#10;tYOgkzwOstVhnb527eKnnx4/dvLci2+ICJ7MxP7qr/+LIBQHBts2NufimZhk4KfOv/78Cz/q7duf&#10;K/Mff7168X760SY7u12J5+tuj1OTeFQnKJMpZhsiB29ul9fWsnypobPyjSs7Hk+X1ea32t0s19zY&#10;WFNVfXZqvpZn84k8GPMv3v0FZygypC8uPBTZMphBj8enq1qzVi/kCzab7e033jw4uWfP0JjRlE+O&#10;HjrQOX54cPKtZ54ZDHnVaubu15+uP75vRw1YYJ04YkHQSl1piDhtDaKYDTGRci5nxRWPFQKcvrUl&#10;BJCwVsquLM802SpGEKtrG+lC/tW3Xu8e6jty8khPb1uL297uc4dslmo8Tumai6Jm7zzQBandHzo0&#10;NtjhtWGaVMqnb9+7cf/xvdNnDkE6Xy1l7AySTW5ybHFsVz+GQ1vrhbvXHx3evYev1WYWFyWIyBUb&#10;gZb29fX1SCjY1hr80e98+9wTR97+7gt//E/e6Onx+R3YvrHOQwe7v//90y1hMdIuT0xaX315+H/+&#10;x6d+/+19f/LD588d2z81v/ZXv/jy8rWZlY11ikbGh7tbW1s8LtpnteS3t4HGc1qZ1rDP6abGJwYN&#10;2OAERdOgQDDIWBmashqmOjzUc/DAhKoIILnoKrRv9+hQXzdXl1QBctotw2NDsixube7Uqw1MNwY6&#10;u3s7O1AIbvEEPv3ws2Khur66BWrj0w8e2SgyFUucOHYEOOFOPCXKum7gCIoAF37u6RMMQRma6bIn&#10;Dt2/AAAQAElEQVQ6uaI40OZr9dllhU/l8tOzyyynzS0sZwrlhmAwDh+KwpBugGxiwoaFocCmapAo&#10;QrFUSYWhRK7xxZfXQSLr6WiXOWFnK/bRpx9XBVZG0MWNrXwxh6FaMrZVKWQ9TquuqvUa5/EH9u0f&#10;z+Xj/b093R1tINUCbAFpa2HqIRh1OglK3ivz048ZDLt/+7bHbtvZ3CpVazdu3m02ue2tRC5VslKu&#10;aDga8Pp62jtHh4YBxd/Z2ervD40N+yFTrDebDk/LdrxUZYVEOtEzEP3B916nYPSnf/WXpiEdOrLb&#10;6nTOLy28894ntWbtBz/83aeeeebarWtL64tnnjwN8unV67erNSEQ8lWaYlnQBUO1MT5IxUmL1ea0&#10;3bp/L51PP/PMU51tHRwnYghqs5DAtXRd8Qa8qiTXyhVNkyWJd9AyajYgQ6/W2VKJc3n8oET7xuvP&#10;9fZG+nrDnZ0tsbg4u7zGuN1VoQHUTmfI/8bzT1kIdHCwn7G5Hj3e7Opsnxzr7evqLBSLX16+BZZ3&#10;JnYPXbl2B2GFhqoL+dxOKr156ODEiy+N7yTEew8erqysOpyMpFTb2lz/9//9Z//6X/9JV3fr5WuX&#10;FpdX0/nq11/fOXjo1OL8nMfNxOLbOgSo3sL84vLwSG+k1aGbEEpaN3eES5enlpc2JUmRJSGb3LGg&#10;xskje9965dk3XjrR1hrKZlIOpwWCocWV1WQmm8qXeQ3idS2ZLSyvb6+ub4INOO7w4FBne9vuPeME&#10;bmo6T+Kg9KOVSqVcvmix2GxOS6St7U//xb9UTPi//Ne/qFSb6XQ62hYaHxtQpGZXZ9e5J0689urJ&#10;4dGhWqXgYPB946N7x0esFmZibJfb5vC4XABxVpa3qpXaxMREi88bCnoH+rvSmXikNcSy7C9/8c7a&#10;2paqQzqMLa3G3nn31v/9H/7noymw9ipLCrhsQLCWzWxVivHtjWkQg5GwB1RiJnbtOnz0pMPl3LO/&#10;+5/+yz8pl6uJ2KbLbrly9RLIyn0jY6AsRNBWQVAPHTp88+bNttbWRGy7VilZSLLRYAcG+sdGgELy&#10;z08/QCEN1HUkXTcxbNfeifPnn8pk8i6Xd2hwFCcssmIUq+ylK9OLy+uBQPDQ/pGA3wts2WTrOGYu&#10;zD4EmbRvsCfc1t7d39cejcqyDHplddiBYUvVYmtX694D45O7BsdHB5xOe51t7iQ2gW9ZHdZYIles&#10;VI+dOg/a/+//86OteI6x+3UDL9c5wunaffDYyuYmTlAkSSIoYmiaaRog/KxWK4KjXr8PCG6BazYb&#10;NUXkYUMzdbCrLruNJnBwvVarAOjRVZnAEcRQC9nk2tJ8o1oEJ+AgCRxw+1qjrCoS/A3FVSWBlwRR&#10;VzVZFFi22WjUNlZX8+kUGCNoWRGaugIcLKZwDbCLzbqVxi0ESuAQY8EJEiFxFDZMFAa8lQSZFcVx&#10;yNAkSRBFUVEUAHnfXEQxDEFM/ZtRKJqK4hg4fgOoEATuwuCIApzHdEUlMQxHUdgEXm9AkAFMiiOo&#10;psqgJ6ABksQVSTAMDfASnm8CdQJBELASz4skTqEwDFogCExWJZxEMATIax3HcQRBYOOboSrgq6rB&#10;shKCWWiLk5eMhqQYOIHhBAw6QNLgiOIkTTOyrIqiQFMMw9h1XWUoGkURAidUVVvbWM8VCiaEAU3C&#10;8oJpmna7HagdQDtkUbHgtAx4RKNhI3CRbeTyGV9Li4nAugkD0HHZXV6Pv3945PmXX3vi2Rd27d5D&#10;E7TY4JuVqqEqwJIYjre0hIMtrZCBtnhDEIQ0Ob5Sa5IkbWoIbGLhsE/X9QcPt69ff3j71i0bYwHz&#10;Xq4VQ21hf4uPYigUM1RDiaeyugmJkqLpJseyXq+LsVpqtRpQj/6Az8YwXK3hoIgjB3vPnjgqi9La&#10;xpaB4E6fP13O21xuhKC/unitVuVC/khnW0+Lr2VoaKS7p3tsdAwQskgkAmMImItEMj49/ejh1KJq&#10;mpyquvyBvoEOTpAEVcQpPNQauXdvCnxdVbRMJicK8s1bDwSuPjzU7vNZUFKHUE2UGkODvQikgUqS&#10;220LhLy7D44RNHziWDjsdbLFbIvDOtTT6XG5KmUumSq3RFpT6ayJ4i5/8Murt3sGd4ciA59+dqW9&#10;reeVV16anZu+e3uNQDSXg+bFisWKBYNeVZUkUWOsnj2T+/ft3gcmN5/JRoNhQJMiIQ9gSOFoiGBI&#10;4NBLS/OSzG3HN5psVVEFU1cpFK3kk4QhMaj27VefC3qsMw9utoace/cOunwUQooOlzE6Eg4HHBRN&#10;2D1+yuq2Oj2haEdbVzfNWA0IA2Lb5XGjGKyIPInAXI0VORB3wGv0cDhodzA2hsZRRFOkJt+o1CuS&#10;Jpu6wbM8CEar1WK1OiRZF1Wt0uRz1ZoEQQoMNwQBo2gEw3QEglEEZB1R5GgLRVMEkH3gCmQihqHH&#10;YtvvvPPza1cuDff3nDqy18GgwYBnaWkhtrNVKeXcXlsqHVtcXNza2hF5LpdJsBzbbDaPHz/Z2hYt&#10;N+rlauXeg/tra2urq+uz8wuJeHx9bS0GkiEnwBD61ZcXZ2YWCqUGQVuWVtaTqYzN7k6kUjhJzi+v&#10;LC2vA+Vfr5Y31lZFoWkhYAwFpYO6rEosz0Xb22/duo5iaE9fXzqTW11fw0lMFERJknDsm2g9ePDg&#10;d3/wQ8bmuHvnwQfvfFjMlHe2a7JmZHLZyb27avW6xUKOjY7qhtHe1eELhQmGBiHG86AqLfZ19y/N&#10;zk3duYWaRj5XSsQzyXgCQJ+DIUClZu/EKIlAfKO6sjA70NtvoYiu9uhgVxdbrvVEO5amH3/w23cW&#10;l1beevu7Y+NjnZ3tUzNTGIk99+LzsUSmXGHvP5gxIOLJp1589eW3O9r8gyOTtCV08+YsWHqNBoNs&#10;pZSNbftdnv7O/oufXSpm2ZOHzr707MsKp3ZG/Rjk7mrfk0vzndFBK+VZW0x2t084qVYCcYHg+sM/&#10;+rHH4+eaoqEjKIpHwu0IRuEY1hppIUloc3U+Fd/o64gc3DV+6uDBgY5uAiYysRgksuntFZ2t7B7q&#10;mxweJBAIhRQG1d12wlDEdDyeS8Q1UXaAkpLHX8oXDEUBscaxZZIAYKI6GBCm6q0bn8/PXetqt0yO&#10;te7bM3j+zKG9E12p2AKJKJCsuCi6rSWsy+LdOzeuf30Fh+ByLlcrlcPBgNNhA1AQi8dS6QSGGNGQ&#10;v5jP1WplHIer1Zyqs2Nj4fZ2v8g2dUXfNX6wUuYNHVtb3Z6c3APoYHdP5/zC4wtXPs5XtxKJpU8+&#10;em9rYyEQsGcSm/lMzG0l902OMTTO1Ss7ayufvPfpxa8/+3/+4idfXrlRrkM4BkF6s1LOV2tVry8A&#10;oDiVSoHZPH38SHd72Gal+vt7AejdunWrUqls7yRK4B0YxVG0xeNx2GhDF512C41DjAUKtXhtNOGy&#10;Q6eOj5w+fhiF9dHRoeeeeZYk6GaDz2fyDE2/8tKL+4Ha93sfTT2MtIbaIq2oAaW2dh7dXRB4IRxt&#10;a+voAlkAMTRd1iIhUILwXLj0dSyRqtfrx49N/O4PvtseDdOMpcFxt27ee+/dDxdXlnmJ+19/+VeV&#10;StFupXAC0zRFkJUGW9fBZkCNOp/OFTQIstidDR6yOx3A1Dux1I2bt32hQLaQFiX2yJED0dbgUH/f&#10;W2+9/sxTT4aDfkXml5eXUMCmFhYtNPXR+x9MTz0GL968fcvhcLkBEMGmxDe//vwTxFCXF+db/N5c&#10;OqtIYqVUQGEom0rDhsmyPAh5sOzDcZxm6jabbXRk7PTps1YLHQp6jxzeI0sN0MfRibHl1TVF1/bu&#10;noQMc21x1Uo73D7v3MIioFggnC0UROLmo4e3SoXk4SO7ZbWxsjKby6TBCgCAv3379gwNR+1WCIyi&#10;Wm/GU2mSxEWR7x1ot9gsn392AbhVPp8rl4ugS26X+/HsIwxDVtbWi8UyhcIHJ7u7W22GVENxWpDR&#10;TKFBW1wwii0sL1js+PbOemtLMBjAvV7v4/mlXDFXrpYQ05AFHoXNZDLJ1us0CS3MzaQSyfa2rnS2&#10;rCLQX/7NzzhJtljtSK6cr/M1m5PSzAYvx3p6LH/yJ4ffeuvk5J4hiiZGR4afe/5pwDO2t7eLher2&#10;VuanP/3k17+8GAoNrq7sSBKfSW1PjPf86AfPPvf8nt0Tdl3YiLhVvx0Sq5zPhhsKND+fffBgIZnM&#10;WxknhqAq18D4hhvXTp2YPHhopK+3dXxXxO4iLXbGRCFgRUHTMuXywtJqo6mWi8Inn1ze2clJioEh&#10;yGBvu99F9HYFbVY63BIxRU2V1FAk8tZ3v33/8eO/+9mvfKHWrv6hfYdPw4R9ezu7vpFaWNmcWVq+&#10;dOva5VsX6lzZbic7w85GIaUKks3qslgcLqd/ayOZyUHJXFPTRLC8HnCRkty0OyxfXfhsfX3l2LFj&#10;fl9LJBJKZQt1UescaXv+zW/TzuB//58//ckvfnvpxqXlrVl/yPLmt5545ZmTh/cMdEZ8T545/U/+&#10;8T8/dfKJc+eeeu3lV7786KNGsYhrpoUkGs3mK9/6zoGTT5ZYA0UdZ08/1WhyzWYzn8/zzcbE6ADI&#10;28NDY+U6Fy/kU4Wk3YJIYlU0RYWE4/nU8ZMnllc2/tv/92+blerpY0c724IOJzM0PnLq/CGP06vw&#10;os/BuCw4huL37s2okrhv/0S4MyAoXE9PeyQYCHjsJKygpqbLiiiqFG1bXl2aWpjSKWTs4ORzb7zS&#10;M9If6QpqkNDeHR0Z7anXq0vz06dOHO3q87770czXNx42VQ1zuZ5487uwzZfOlE3NxFCQ3TDDMBRF&#10;NXTDwlhgGOYFHkCwJIhAplstDIgZAkXBydbWViaTEWRB01UT0lRN0VSlwTVwHPW4HLVirprN6QJX&#10;LxTYWlUGBJ+tApVmyJIicABby/l0pZCvlfKNSkFsNkgE0QTOlDkV/KhkcESDDAnDDCClSAolSMRq&#10;BboCBY2DGNYNkDBQ2ERQCCVxBIZNHAbuhoJLOI5gCETgKGDhhqEipgGCVpYBxZXBiaEbigJiX7dQ&#10;FIbAmiIpkqjKPAKZ4NxQRVORNUUGj6m6oWk6giI0TRuarqiSqWsMA96jbDaHlbEjMAr4CgbqD6aK&#10;0yhKwBBmAJmHIRCGYTCMgIxYa/CSBltsHpvLq6O4DmM6RoBrzToLqToEQTRtZax2HMettMXUIBIl&#10;nIytVq5wzSoG6RzfjOeS66l4Q1F0DNy0AJYPITAncDzfUGURNSC5IWK67rEwAltJJ7dRAm8KQoOX&#10;HC73gQOH3nj99bfffOvIwaO6AUAKEgSpkMs2ChlYrG1vzCYSK8mdlY2VGRI2YU27eetmPld0ubz9&#10;Pd2ECUlsM5vPExTeMxAdm3QHAjYwjaVsgWdZzdB1SFcVKZtKIwieypQw2irqeKmuNkW+KTVqbAnw&#10;10hrwGLBIVitFystDueB8eHxwZ4mX0kUEmWBT9frPGTQXs/CJqj450HxeCVRnVrcKjWEtZ1UqcEt&#10;bW6u/6WG1AAAEABJREFUJePLsczNx7Nzm5syAlc4yeIMRHqjO8ksD4RUpUYaZqvb0RYB67S2WqVM&#10;E9jli9estA3Uv/0BNydApAVraXVwYj7S6i8Wspok4pBOYmajCbSQXKpmM/l0oZD2uG0aV/8P/+yf&#10;P3fsZMDpW5hZShVKO8XSwJ6JV773Lbc3IHCGx9Nlc0ZZHp+YOHzl6yuhlsDLLz0TikAYYVoYpH+g&#10;XZKb9VqzXOIkDZNE4+6Nu7MPpqQ6zxCW1fkVDMYQDPgTSQHp43WKKgvBSraQpGicseKyyMZ2EkDh&#10;tFioI6P9ewe6Zu9ezSYXW6N2VaqLXEXmipDCoaaRjm05bKbE5grpBNeoW50URkEoBEMQopt6nefq&#10;TQ4jKBjGCvmSqqpup7POVVVDEhXe4WYoC3jatNgozdRYlYcwCIVN4LQwZmAkCmGIpOuspCo6DGF0&#10;k5d4VQWhRdtpi9tWatZ5WXK47YqiMBQtsJyiSgAiVN0EVKZ3cMjicK7Edq7fuVHIx548f+QH339z&#10;98TQvSu35u7dtZLUg3v36+VKYmtz+v4tj40Sa83+7v6uro7PvviUFZqxdJzTxCLXkBDdG/JQDmpu&#10;ZWZ9fcnmtCSS2ySFWr+RgqWvLnzUYPPf/s7bdrvVxtgTO0kSowxNczucg3293V1tiKFWK9lQ0Dc1&#10;+/Duo3uJbJKg8BPHTs5Oza5txDDKhjFWq9fV2dMNGnB7PIePHe0ZHIIICjhesSJwvLG9kw92+tyR&#10;ln2H91cbZUUXgRIHFIqykLppIhjqCQUVCN+K89lMRVfVQjJOwoYqCi6PjxPkXDqXSWZ+85sPr129&#10;EfR4GqWsg8FA3CWT6Uy6tG9o7+nDp06ePEvSVFvE1xnxAVrzi5/9JOjvOHjwjKSZv/3o80JVfe65&#10;ty9+efmdn//8wb3r1WJurHfgmePnXj7z9ERXHzgenzzY6Q95LfTO+sJv3/lJX3vP+WNPByy+7E6e&#10;rfEH9h955fm3lufj/+nf/j2bt9y5ugq0ocza42syBrXubDSXlrZv37hby9ZLqdrsbNyAXKWakCuU&#10;RFWUFZZGRZ8dXpi6lokvk6jAWKDV+MonFz8iLcjmxhKg6XtHB9sjrYGWAAwjYFzzs3cgqWCDKi64&#10;ptQSyfX5zZVVAmcg2CpKkCxxjx7eWN9enpq+Pzf78Osv3t1cvTnej/notN5cQJRsd9hKwxVIzrG1&#10;Iqh2ffj+R/Mzs9s76y++8vz+w/shBKs1xKW17Uyl5gwEXTbPruEJSRA5DuTB/n379ludnkhbO4Gb&#10;JM6Go+a+Qx03bl/1uqMqh4kVzVTMcDAoC/LG9tbi2iqvcAePjhlGtV5NeT1ktCPcZPmIr+Px9RW9&#10;zoh5Or4iIlorjvXa3d01hYBsEERB0TYo6IX8NgNR9Wymurwe4xWzwgqgu1999dt0clVX5Xyu8NWF&#10;m6OjoyBH8IpaZvlUvpKOxTw2C/CMUNBrIdCB7tax4b7t7W2bnTlx9EB7JBAN+ew2Wlb4r776wuP3&#10;AT2xsRNjm0I+mzZVcXiwe9eekamZh80mS5OWcqngciBXb0wn0ymWbagid2TPSNCOez2Oi1euljmV&#10;0zWEND1+K0IiBMMAQszQzLHDR1rDodj2qio3wkELx7EYogHuZpoaQcCybHICyPUQTuMogXj8Nk/A&#10;4fChS+tbtx89rghK1/A4ThIkAUUjDk0qdUYCPR3t62vr80uLxVK+vS169NgRmqJwjFqeW0vGkjOP&#10;p9l67cCBAzu5LA3mxuUe6enZMzE+/eD+8vKiIEs4RZqm4bHQpsAXM+nYzhaOIvMLsw8fPShVi6l8&#10;JlMsrG9ur65st4V7BnqHrSTW1ervjHgCHuvpcyf//M//vJgofPnhF1ev3e3uH5VlbHFpO53K7941&#10;/tpr58NhWyhoJwjVajW6uwNWCqJxc3S414RFklRHBqPHj/R0tnsy5TROU6l0jCCh9mjE7XArCnH9&#10;1qNiMet0W1AUlWXZ7XV09rb3DYwgMMHWymEvw5gSpkmmTudKugZTlN2jQYSoGgYKv/2tN3HN7PJH&#10;wsFAsQjJigb81uZ0dHZ3CaxQyGR9Lkc05HK6nU6vt8mps3Npq9WXLfHzi1tNjkVGx/tff+PlH/3O&#10;d/6Pf/zjH37vjbNnD739+nNg+hOJOCdIKEFcunz1vXfe21zbKubz2WTW6Qh0tPeMjU4sLS7Lkqpp&#10;er1Ry2ZjwaDt/NkDLz57/LXnT/7jH7/w6gu7W8M2DIXAOOOJ2gcfXb9w6UKpVCIxymO3cfXa1xcu&#10;Pn78CMfM11998aVXnu3pa+vpiqqyqpsqK4gkTff0DQIRLuvou59evHVvavrxfCaVHR8dfv6FZ0C/&#10;k8kEyAETY2Pf/va3bt+9H0uk7HZno94olEulRrXSaAqSQhL0VjyRSBcREiJo1OfzETjBcg3T1FmB&#10;003YZnWhCLG+mTh7fvKP/uj7x44cdlqpna3NfC5/7cYt0FuGpoqFjG6IFhp59eUnX3n1iddef4nj&#10;m7lsNpfPdbW32uz0iZOHTpw6YLURiqFeunR5J7YzP7u4tR5rNgQcRaYe3hXYSl939PadpZ6evv/r&#10;3/0bRdPn5lf6B4Z+8IMf9PX1rK4s8Wxj7+7Jvp4uC01nMmnY1DraWseGBvdMjJMo0tPZ8dZ3vn34&#10;6LFvvfmtjbWNRw+mIhEPwCm71XJw72RrKOh0uLL58vzymiSrdrtdUZR6ve4PuoAbNRq1ZCIhSNL8&#10;wvqd21ML88sogltICiUAe0HXNnYcLrcn0JIvV+LpFEi4o6N9//iPf/z0U6d3NlYq5QzP1uKJ1KVr&#10;l/bu23f8xNjaVnpqYbt3dD9KuS5evVnKlwAXdzocJtgME3SeIIhkIgm2ixcvAsMDoEQQpNlsAt5s&#10;tdp0XSNJEnwFUGIK+LAdEFlYVERZlgFjrtfLFImTBNasVGVOELimLHGwobP1Kt+oC82mzDdljjMV&#10;EYd1gGiQqWuqYMgC3ywbEosjGqyLkCkBRLPaKQtNYoDz4Cgv8KomY2BDAUEFzBtBIQQ4rWkCIqmo&#10;smSaJughx3OyLOuAW0IQuILBCDAUgVMETmrgO6oKjggCC7JomCaEmgYEwYAmGxqO4YapS5KIYSiE&#10;ojpkIgiK47gkiroCAtRQVUUUeZ4XYMQEPVE1lRc4w9BQBJIUEYIgHCMNCDFh1ERwAwG/ALXwmihR&#10;rguiapJWmwbBgiSTNCMpGoziigZAUwc9FUWZsVhddgeF4/o3axeorirZLECkLJAOlN1lEriOY+AD&#10;sqaB0UGmZgMqAkMtKIQYqq6JO+sbXrcHVA0NCJvcfeDFl1+f2L1H0816tarJmirqPC82OS5fSNM4&#10;oquKhSRIEne5nThBbO+sG5pE0TggAzBmVOoVluMxHAUEvVgpA1t1dICSsf/AgbHWcAR8xWq1cs2m&#10;ISvd7VESxzvB1tFNWRi/zwna9PhdBqRznGq3MoLEOizUUE/nnrERm51JpBMPZh43JTnU3uUKhDSU&#10;AKmGVTRPMOwJhAiLwx9p5xW4ygHeSGTy1dWNFGF1kVavIJuChjh8oWSmbLO7NQPyuvwYjPldHoeF&#10;aYu0lct100BdzkC9pk9Nz5EUvrWdCAYgh50iCJXlIQxXOzujbZ3RYrVgddOUDZMVHtFhREO5qvj0&#10;+ScnxkYiQX/A400nyzPzW6vb6bqklniVsHoYh9fhbNmO5ReWYp5ApFRhNU396ovPbt+5+e1vvzI+&#10;MWC1Ey4PnUplEBRRVdVuc3Z09XR0tNsY2gNyiCh6AK/0OGGacLb4EAozMYi2Er4WN8NQCKTlUnFA&#10;7yJ+lx2H946NBb2++dmlUqU5NLGLVfV0ualBFllBSwU2n2vevLewuV3w+CNWu1vRdAB9MIQjCOHz&#10;Bh12F0gOBmTCMEpaGAhFacamGQYv8YVCTuA4vslW6sV8Odlgs5rRxAmdpiEMYT0u0+WCG2xGNyWO&#10;ZzVVlTWdF2VVhynaimKoAYPGIDC5tXoVRzCP3Y4YuqGpkGFqiiRLgq5puXJR0LSNndTc8lo6m11a&#10;Wph7/OBbr734j//gzV0jfYntje7uTknSO7vaKBoplXKvvf4aALR//+//vaopsio1OBYlqedeeuGf&#10;/dm//NYPv29gyPiefZTDlcyWQEesDrtpKgvzj86ePn7u3JmPP/sUZIq5pe14JsM4nKFIFMGIts72&#10;9vbWk2dOHDx46NSpU//iX/1Lq8vR5HmcpE0IOn3mXCFfWlhaawgSQdpkDW7t6r9+49b9B4++unz5&#10;0y+++PzzL/fs3dfVN/z8q69FutpzlVK50bx1Z1qWVRiGk8lYIrFjsVlwCi8VqyhCdLT7AM5Xy3lN&#10;5cZGhoC3N2pVv9/b2tJCYHhrtPPg4eOCwBq69MF7v907uXtxfuXx1NyD+49/885H9+5PLS6vQoae&#10;2N5q8Tr27933m/c+fv+Dz0+eODc5uXdmdnF2fulP//RPm2wjnU4+nrofirYO9fatLa/Uys16sb7w&#10;cGFjfjMdyxEQEQ1EP3n345HOYSfmjbraC7GCHaM7gyFC0QtxYWlm00H5KNjF17DEdvPxw83O1omI&#10;u8+K+Byke7B3wuOJaCaey+UTsU2GJjBI0SXWRiLtQa+LQSGNhxG5qy3U290ejAQxEo9EQjSJkrC0&#10;Ov8gnVhpVFIMBalCTWGLcrMgs1UChXP57KUrV+Kx5NWrV5OpHbCSP/3wtsxXIbXppNX9o0HKrDdy&#10;G4m1qc2lOw/vfkbo1Yif2tma/su//vOdZOz63RsmJFGo7LbAfie1OD8rybKFYVKpFGJimmxubyUs&#10;tN3UzM8/vn310q1GnS+WarUGC2Pq1OztofExVpRu3LjR09MPsMLvC6GIJbaZgkwklkims3mbw370&#10;KPCR3csbszY7HfSGcIOef7Tyzi8+im3X79zb+vr6SlWkh/Yc6xsfP33+/NlzJ99844mXXnyxsz2i&#10;QRBOkVVeyjc4xuHePznZ3xXlG1Wv0xnw2ibGxh1uN3A2EJWqAfGSADhQNlfmeGXfvn1HDx/xet0Y&#10;huSy2ZmZuRs3bn114StOkBZXQNBkfvar38wsLJsYvra5/qtf/wKs4mi6imPko0cz+VzJ5wsM9g5+&#10;5823dw2FNUEHzASCoNZQ65EjRxEYbTRYp9vR0uKHUej+g9uJdMzhpA1TWN+Y6+oJHzy0u3+wx+Wx&#10;nz978vDBUdpCgrB1OJwoShAY7HPZ3HYC0dQXnjz73FPnjxzcffr44eG+bpANs/kMzzdEoXH65NHW&#10;oP/Anl04CgOSrelKKBRoCQTiifj9+/dBCW9seBSCjfNPfPPXxrd3tjaaFafTrpnazMzMytIqgaEt&#10;LYFoR3uwNboZS96590iSFMCLWsMhC0lPTT2y2hlfwLsV2wGZrFwrecFY/G5RkthGM59LhSLe/fsm&#10;3S7r4UO7i7kUhcCQZiwszO4kkslCWTWRVLrwcGoaxHKxUtUMZGMr7vW3qKqye9ckUPIWihwa6N1a&#10;X8lmdp578qY+4HUAABAASURBVHwpl15cWiGtDpfHS9GUYZhej//ZF1588803+4C0CgVA8LLVGtBO&#10;d27e2tzYQlG0p7vdZiUksQ5sLumUDjs0iNrcidWbrNXKiFJDV3lYV5KxGIaYe/d4gTMAsl6rsu/+&#10;5oPBgeFIKNje3ipJUjZXGB4eA3wWx6B0shQJOEYGI+NjvUhntIUhYb5Rz8STsY2dSr786O7UnZv3&#10;YIQGBZNqhScJW2trh83m6O3q3LN7rKcj6PPQicSyovGSpLVGe2VN5yVRESWx2eAq5XRsFZIqzz65&#10;71/882/94R8/feJU9+GjkWNHW2FEfTw3fw+sCqzG3J7I7onDmWT55pVrU3du4aZy6tDk68+d/d1v&#10;Pbtnosduh6o18d69O0BKelvbdZJOFNlqXU2lypKs3757zx0MDU+MHz915MnzZz58/4OVhWWOEyiK&#10;UMQ61yzanJSBqeV6jrDiTrcNeGEo4O/p7O+IdpWKDdziLnOSpMs6pK1ubn746YVAS5Sx2D/94MPF&#10;2bnVlR27o0U3ye6u4bGBcVDohTROEcvlUgo2BEguby/dZ1CVguW9u/q7OlpAjtk7PgL4IBAJt6fm&#10;f/behXKZ//f/n7+YfjSXS6SAQY4e2hMN2kqFxJvfffrgqdOJeMrltEda3BZcv3TpvaWlew4rGg0F&#10;yulYo1opVKskbXGB+eBqtfhONZZuVITrNx9e+fqmAsRxscHA+A+++50//KM/GOzvy6QSfT1dlULx&#10;8te3FubWN1L5h8urd6cXi3U+HA2PjQ2KPJvY3inl61MPlxLJGky4K3X93v25WrnZLNYWlze3trOJ&#10;ZAkxLR1tvYqgZeObK7MPtpfmekK+/+uf/eELT5956vzx5144NTQ2cOPeTeB/Rw+ftXm7TbwlHS8h&#10;CoRqGonAdru9UCzabDbGagVHBP0mO1sZK2WhSZpSNLXJsaIiN9hmrdEgLbQv4Hd5PZIiW6zWcLSV&#10;sdvAz1BrxOV2aYYmCgJwVqA9CAwfHhhkaIAXOgqZBIaABIGjJgZIsy6IfJPAIchQKQomYMCeDYoA&#10;GU0GlxAUArRY1WRFkQiCoCja0A2woRiG47iVZggCh2EY3AIqAgwKxwhRUmRFh2AUhlAIQhTdgBGE&#10;xigSAQkFUFAYPEnSBPiSamqyroJOqCikIhAYI0VTEAITNA3AVNcMigILDigvsBiGAJPoqgykqShz&#10;KGrgOKIBzm0oOA4B/gIojijrwJ81HREUU9JgXgc7gjEOzcRlHeElrQniCmA5gjk8XpymCIYWNUXS&#10;dUUzeFHALRREYIydkXUlEglRFJXJZBKxbVn8ZuAISegYjnyj0GBFFA1ZwUwEkmUaNWS5LkrlldU5&#10;HCINCTMN9Mmnnz9w4IiuIxyvSKKCQrDdQgNUxTAklUkqumIDbkpgCEYZEGHAtK8lrCOQoPEOn1WF&#10;JJSCFFNwB2yRjla31wNGubK8JXJKS8RjsUEcX7NaKNwwSAj2O5x2i4Wt11BYV9UmQ6NNto5hGEmh&#10;FI20t9qdVrpSyCKGOtHXZrdgS2tr85s7rAKrMLWytZPJVwUBuJjNRKm1jU1ZUJKxFJjMcp0LRDub&#10;kl5vwmsbEqgFYpQNxWy376yW6iDYzbXV7fZQlEYte8b3Op1OCCaWlpLFvBqLlSUJ53lI5HWvxwdB&#10;kCwBJ5JgkztyLOzzO7KlDCezoinqtCroXKPaHO4ePX/k2Tee+Y6D8qTT+Z+/84v3v/j0xv25vrED&#10;2XLjyedfv3Jzfn4562vpuvt4tqOnX0UQE0Jwkuj4BlOGeI5fXFqQFRZB1CZb7e0PsVyJ5aqNZu3h&#10;o/ucyJEU6mKwQmpH0STcSnKqqGFma1u0r78nEo2QFioUCE0Mj1swxG1BB1sdhyYGRVH58tI93rAt&#10;x+uf3Jr75M7Klcfpyw9SK9tSmbXF8vjQ7hdSNUtZtDZlhLF7Cdojy3ijpkI6TuIWhmIoglZ1k6Qt&#10;3mCQsloNFLbZrBIv1ysNyICtDH7o4BhFy/29XkhvmlrF79cslkoobA4P+TxOVGhWFJmHVEViBZmT&#10;IFUDPkoimMKLo4ND+3ZNQpoC2L3QYF00YyMIU1VBECiyGGlrF1VYM3EDZnDGHwx1CRw79eDGM+eO&#10;v/T8E3v3jO7aPWx1Q61dQX/Y7w35ZhbnpmamddPEMWL/3gN9vQNPPvVkV2//9Tu3pucXNJRqaohB&#10;em3+DlegvTXamUht/dEf/CDS4rt25WqjybX19o/uGz9w8uzg+G5fGOg9dSeVTOZSG1tb8wtr/9f/&#10;+z9+/sW1XRP7o+1doJZpczoj0fChwweSsfjs1DwvwOmS/Ne/+CBbZg0EX9+M6ZqmSfy1K1+7Wlo4&#10;Uwf6ytPil2Szp2dAU2C73Q3cCSewarNIgGOuZPKq12oxFA7HlHRmZ35hrlYrg9TeFvFKYsNqoTp6&#10;+oLtnQ9mp32hIIqSly9cf/Gll1CcXImlUKsN1KRUSfZ6WkRBBVN25+adQra0sbLz87/9abVUfuXV&#10;F0q17OrWyv/rX/9ZNpO+duXS0vSDzoFe3GabWlhyeiMCD+9sFGDF2tuxx820ijWhnCpGHZ3r93co&#10;HtMK9dzqzGi778S+ru72sKnqIqvisO3g3lP7dh2PeLv7AnvdSEd2s7a8tJnK5zd21lSpCassjWk2&#10;mgAd02StPdxmKCqOmipbVWu5ofbWJit7gx0GjqXS29MPLynNHb6yLjRSAz2tsKnZGauFttKMw+Z2&#10;DYz1L63N3bt7bd/kCID9WqUQcDCwWBmIOnpbnR0+GyCVkEKtrwCWvixy8a3Vh8vT1zQpvXdv3/Nv&#10;PB+IhiC1iQjFsE0XCuuDvS3RsCcS8HZE2lAUYyWFE/V0tmyh3BG/N7sjyU0IRv2cYtEwS//ErirH&#10;LW+vIJSaLe/kyzXTtK7NpxCVAVp87+ShTJL/6MM7U7NzCKH2dAc7ov4712+DKRga7jt+6nidlXmN&#10;2n3o3Mxy/C/+8uL8/Nbt2/M//cW1//X3F3763lfpQtHpQCHc0BEIJeyJZAlHcAfFRFv8beEWQ5FX&#10;V1ezmYwOkEfXwJHTjYu3ZmfXU0vraRi2XLlyhatXjh89UufkZFYkCEd7x+B2qrC4nvK39tdYqFI3&#10;IYxs7+76hzSExXZ2KmXRaQ8HW9oFXtzajJcLxbeefSrqIVUJKtX4Dz79ejtZ8vojXEMTao29k2Mv&#10;PvfEyOjAvt0jbD27Z3fn+Hjb0sq9Gpvt6O8CeUfXoXBL1OXy4xitKqbf4x0bHH729Jlvv/zsW8+e&#10;7wh4itsbn//2w5l7t7aWttwWXGKrulzet3swHPAQKFUuNTXDaAm3dHR31BqsrOltHT0R0KDdUSxk&#10;urvCk3uGjp3cX6+XOL6OQlIo6A0EQ4ICKk7Yrslxh9fLKWaV04ORXoy0NUV5ZW2zraOzu69vdXUd&#10;0Ggwiytr66try9nsWjRii28tVSpZAza+vnx5bnWlq6fn8YO7D25dq2TTq4vTVV5qqo1is9g3Ouz0&#10;+1Y3S6WqtrZeSWe0SoX4yU++zGb4bLooy+rW1npbWzQUDvMNsVFq0Ljt4IHjrKhX6pIgQolkdju+&#10;9d67P5+ffyA1K2KjOnvvjpOkgg7XU+fOjgyNxBM7c0trpA2zuG2CiWTrcrLMMS7X0vIyZKg2GsE0&#10;wVSaLRGX00PMzj8MB31H9u12UJZQIMqz3/AVUZYUDWJ5uVmFGIqWxOazT57sabU38w0LKpw+Mo6w&#10;jeb1KzcufHX1y6+uA4ebmtp4PL2G4XYL4wCGfvhobubxSiFXm59efPjwcTFfmJ56bLUyqeQOjOjJ&#10;RPqzL7+qVNhMugDK4c16w2GzhvxeUazm0xuGUe/vbxkZbT979tAT5058641XDx042BqOBEMhGEWd&#10;Lue5U2daW4JcrXbj6tfv/OZXD27fRgzjmSfO/ckf//7br56OtHgEnr1/5zGGYRbGUqvUaNIyN7dw&#10;+/a9x4+nrHbm3NnjDx/cQBG0wXGJZHphfoNlOYqm6hzbEDjAYyqFfDFTk3g2ny0yFmtbew9JWfPF&#10;qsNp27OrH9IbHZ3twI0Ad//1r65baVukJTQ0NOJ2exM7id2jk8Vc0WP3IIYK64rL7t5cXx8f7stn&#10;tpcWH+cLiZWV6d6eyOTEiM3CPH48v7y62TPQ850fvR5PxUMBJ46ZbgcjcY3F2YeyVHvj9efOnT/V&#10;bDY9Lk9qO74wM51O7vgDbgtD+gL+RDKxAxxhO7awtLK8vrG1sy1ygioolQpweritvQ9BmHv3ZpfX&#10;YolU4eHD6a8vXr189eadO/eBnjh0cO+e4b6uSBiGIV6GWEkFPVlf24QMWBG0WoXf2U539QypGtRo&#10;SpxoegMdtDW4tpkVRGNoZIIT5IXVjas375kYEWxp9bl8kKbBqgzLzd2j3Xt3Dxw9uPv5557+0z/9&#10;07ff+rbbH9x75Im+wd1Omzu5HSdxwm61pRNJkJ8M0yQIHBzzuTwMw5quYQQBk3hD4BGKwChADyin&#10;30tQpKRqLMiBKBKMhFtCwcHBofFdE5oB1BkFGDxjt9GMxTTNSrkMpEAw4JMlSdNBptYh2AAuh6AG&#10;iiGA3KgKYHCQpggYahI4ZGgqY7HgYMNwRVFICidJ0gScFNAmEwbnhg56p8mqohuGaugmArqJYShR&#10;ZzkRxIhhav+wN1kBdE9RdVXVZVnWFRVFMTBA8Dx4kSAwnCJ1EwYoCeipqhrgWzhOogimQyZlsaDf&#10;fM4EG4YgMPQNQRdFHrylGxrH8RYLrekK6L/FxkA4hZIWRYU4STFhHKMYGKMgjMQZe4UTaiyPYDhB&#10;0gRBgNHrug76bcIIQVlMwwSNMxabieImbKiqQH5jARSw9vWtDfCYzWGHUUQzIVU3UBQlSRpBcDBa&#10;QzclSarVSooqFEtZVZVoxgrB+OjQ6GB/f6PRQDC0wXImglIUDaxtYyyVUpFv1AGHE2XVZnUYBggF&#10;ncIJXVVBHciENU3jQxG320W5vQzJ4PliDsXMtnZQaglyDW5xYX4rsdESDuA4iqMmRaIMDTBIc7q9&#10;BE19MzRVcdkdKPiYpmMI5GAoWBfHhwYHurua9dqd23c2dhJ2b9Af6XIGwhBJcppcrtYSyTQYGhg+&#10;ZaGrdXF5fUvRzKW1dU8g1NnR67DBugpnUlm7xY4aUClbmBjfc3DfQdAFm9VVrTRKlXqDFXHcbnW0&#10;MHY/Jxk4bVFNPJMr0TTU1e12uGh/i2tsbCBXSGuGVK0VnS57Nplrj7a/9cYbwFzlbOXh/cdffHWx&#10;UKroKCqbCIIyt24/OnPu/PZO/MyZpz/54uuNze2XXnqBpOBceovl8lOPrje5/PbOamdX2Otz6oaM&#10;kwjHVzAM6uyKciLLCTyKE5wgzs/Nb6wtRVr9/aMDMEW0tLc6XC5gQEnmBKlqt8FuB2UlTBcDjw9E&#10;XQy0vPxwemUBsrj8rb3hnjHKGTYxe8fAbtm0VZs4K1gJ28CD2WJDsbIigaK0y+HTJBSBLXabG8dI&#10;imQwjMQIyspY7XaT2em4AAAQAElEQVQ7WL4zIAT8BJVyxoJaacPUAE1nKvVESwtlt6keh+b3ak5X&#10;bWSMbosYPV2UwseDARyFJAQybBYrcA8UNikCHAxD09hqXRUFEifAXVkRMRyFYRjwPFESe/v7N3bi&#10;65tb0Wg7oOC/ff/jy9dugQKbICm/fvc3yeS2HfTJQp0+c5yx081mk2V5jMRpm/WV114fHh3Haaum&#10;w2vrO5euXJ2bmd+JJxECGFBhRS2drVSqbDpXsjmc9x9P//RXv9EM2On278RTo+O7ou1tD6amf/Kz&#10;n95/+MDhsq9vL99/dOujTz9pCUUGBvpZlrt27fatO7dXN1ZW1laHhid+98d/fOjw6cWVnYtX7wsy&#10;+swLr09Nz0da21yegNVqv3330ecXvgLABXROo8qJsu72toRbO9OpfCAQImmKFwUYQwjcsrmeAqu4&#10;oiRIkoIR1Ha8kCuUANrHEgkg4O/cfRxoic4urmwlYrwot3d+UxH7z//pv2ME7g4GSZvT5vLG0wWn&#10;p3XX3iOmgce3UwO9g4P9Qwcn9zWK1Z//3c+eOvskJOtSnT119HBrKDg//YitlE6dPAlmeXN9IxVP&#10;mLqZy1Q21pKP7i/YaO/KwsbFL6+HQ+1vv/pWtVBKbG5vrq+Mj/R/6/UXD+yZFJqNxE780f2pteWN&#10;zbX4xlIstpFRNaxUbmZz5c34jgGpMA5xAgcAx+r0ALaws7kc8tpIWK/mExpXjm2tZLPZYq0Ri+eW&#10;1rYlDSIsNgijugeGt7Nl0aSaClzm1c8v3yzUuGqThVEoV2jeewDqoPev3364uLpRrnGb8UyuwG1u&#10;l2Mp8eaDnVwNAlDACcLWZlrgq143EQ5Zk6mt9rbQg7s3wy3OXGrdQuo2BpGlZrlUEgCecyxwRODb&#10;sqQuLS4fPXp8uC/EN9RGBdUNn6zRsWS+f7i/u6fdE3RjJFap1Ha2U/Uaa5owW2fr1erK8o4kQTqk&#10;We2ARGH1RtlEFPB8OpdqbWszIPjLCwvzS5tnn3jx/BP7MZSykBZRgGoNqFxjDQQGbQoyZ3NaEJJK&#10;ZwocJw7391GmGltdYOvK3TsPC5VCb197V3sEYODTzz5LWnEYp1ZWt65fvaarmt1h2dxaL5RKOgRx&#10;TQ6woPnFjWRBTuVKwWi7bkINlqvWm+H2NgTH1jZXN9ZWO6MdwWALMJwzEBAUtVarHTl0wIJDCGwq&#10;kJ7OZiET87psIENdungpk06++fobjUYToPm+vfuOHT10/twZICcUWW+wAgBMgAk8K1XrIs83DVUU&#10;G8Wh3ghfybCV1Pr8tFArfe/N53747TfPn97jc9t+9L03vvXWGxAETc/OC7IJSi31Bs9y0q07D6yM&#10;Pb6TDodaq7Xq7j2TLS2e0eH+Bw/vTT+aUVUDx2hJUTc2N698fRXItkcPb3/0wbumqYJlEBQmeckw&#10;MaxcbygmdPP2XQyj2jq6WFawuzxWm4MiLRzHPX78mLFZGcbe2hYdGRtVDbVSK7e1BnVNjCW3OJGb&#10;2NWRKyY3NjKbW6uRcGR8rA+khmS8COZ3ZHhS4E0L488U6ozNFQ63fvn5F1vr6yeOHy8VqqAS83Bq&#10;em19+5PPvjJRAgiGUChstVLt4ZYzJ0+pgnQcFDaGBh1W+81rN6enH40O95490e+xEboJo5St0FBY&#10;CUFI68DwkNtjq5Tz0Uig0ahYrcSevRNvv/aqLkjbK2tBT+Cjjz594cUXbHZakdmV5WmAmQO9tloh&#10;qWrCyupcW8hz8kjn3t27Pv34E6RUEhPpar1pQognk4e+vrL0eCldZhXcYgFgNDw0WS5xmVSNItyo&#10;SaKIxWZrUVUcIA4gCpls4omz5w7tOwaqLRurcQDH9XqVsVuGhgYICt3eWttYX67WSyurC1sr83y5&#10;aEFhp5XyeyxBv91qwSgKntw9PjQ8MDQ+Acxx++H6++9/cevq7dx2POJ2/fDtV//573/v+bOTDszk&#10;SmwxXSdgs1aqpGO1/t6eJ84e/8VP/mpledbutp88e7arv5+0UvkyX6pynIYsrcUphP6dN7/z2tNH&#10;QVMOiwXM8c2H90RTVw0FMUW/TUSlzK7RAU7gC0Ux2unef+iwhbEYulkpllSe/du//B+Dg6OqApfS&#10;hUqmYqq0rlJCgycxNJ4qzC3G3C6iNeS0WqmVta1rN6amZhd6BvxnntglKfVDR/YM9bXjiOR3WQNO&#10;17/+P/9VNBoo52Kl1M6Xn3xy9esrpm6srW189eVVVtBHdx0yUCaZr2zFU8Fw6+lz503calCO9WTl&#10;wy+upkqVUGeXgtsIT4T2tQba+zu6B33+yNiu/bTNyXOcKnIj3dH+9mBH0GsjIJA1/R4/VxVia+lK&#10;Senrn9yz74jXFxjdNQxjhqKa+Yp8d2ZbMuyiggTDEQOC/KHQB19+/YvfftqQsJZIbyQC1h9wC2nW&#10;crFGPqkJTanBTt9/fOHrq+G2zu/+8Hfbuvp03eCbDUHgcRznecHpcNAUBWI1kYgDdmuapm6aTY5V&#10;dQ3wXVlVFF3FKRKQAuBRFEXTtDUQDNGMFTARoEXSqSyK4CiOUxaGcjisTm9rZ6ff35KMxR/fnyJQ&#10;hMIxQFVR+Bt2bmiKoUmGoWIEahgagsAoBpMojiAYDIOnvtF4oCeqAjgrjqEERVkgExFllbQQKI3D&#10;iCmrAB901YTARUHSmqKkwYgBIzCK6wgCWiRImmbsigl8AdZB4GHfvGVoqsA1URjWFU0SZU0DoIeQ&#10;CG7FrU7GjgPIxAjQB1lTDV3HMRzDcF2VLSRFAOatGaYJwTAqCLKi6CiCiZKiwDCg8DpGQBiF0SRp&#10;ZcAR7HWeJRgLhOMYSdjt3yQKmsCtFguwKk1bcAjGIMCNUVjXCQLXDIPEQEyRhVwmHotzkkxYbQiG&#10;a5pJYAhD4CgEYt9AEUwzIFnVYRSslKiZfKZUqhCUBaaIhtgkKbScTwVbHCYks5KIUbTD5eY5UZOV&#10;gMfrpBkbbsFQErztZGygTRLW4turOAq3RloYGuqIeACOu60426jqqiiJjXQ8JjRZj9PT1dOraCYr&#10;CrImozhEEGihVGnwyt3p1Z10SdUhkqRrlUatXHE7nG67nUL0iN81OTKkyPJOIq8Y+NDIns6u4e1U&#10;5sKNW6li9puO0AZKmE6nx2J1IDQd7AiznASgVpCEra01q52OBFtkjscMyIaixyaHzx05zsB4qVCc&#10;X1xO50sVVoAREiy3FavNpigvbySdXo+JYrxsxNNFMHacwVwttuX1xXKlCPDNabfomtQWCO0e2DPS&#10;NlpMZacf31tem7O6aYTC7kw9XF6NdXcNv/LKaz3tnVcuXJBE4PbiD3/07XRm5/PP3hvq8QW9pgUp&#10;D/U5CJgNBWnaatjsCDAFSeJ+vxdBjUqlYuhQvig16nzQF8UwC2khcQvRUJSO/sGuzj7gBrIumrBI&#10;k1KjsoUiFUXOHDvY57Tr2cJGXW3gXrdA4HlOtDp8OGwJ+cKGJuM4SpA2VqSmF8q85oEgxlANCiIs&#10;CKFLmqlBNqdNR0A6RBACgxAUI0gDQkDaszFWReJ1WSBxvrebttBlu0OuVxOjw62GkjOk7QO73A5X&#10;TlYXy6WHmrA2MkD53dLoaJRmEIJECAJDUQz7xtt5mqQpFAGOBEEGqOLjNJWvlZPphIkhDre/UGs0&#10;JWVy/75UcuvK15+wXGV+defu4zmL288bUCKTX11ar+crp44eP3H42NDg2M52slDIDQwPbCaTf//O&#10;b2ui5gpFWVF2uzyqpmE4Hg2GwS6xrMRyAIt2Esm9R87RvmjPxN6Z9c0GL5w6dRrDke2d9cOH902M&#10;D//4977/5Lljr7385N69g26/NRDxDAz2WBnipRfO9/V05UvFte34l1/d+NkvPi5z2sjkgfb23v17&#10;jsQ2E2CmKrXm+lby9tR8MNrW1t4a29hyEW477nl07zEQHpKoWRkbSdicjoDd4SMpJ8W4OAUSAQKX&#10;G5TNX+Ug3GqrsCqnwBZ3i0m6uvp3We3+xYVVkrC293R5Wvy79+/ztbh8Pp834C3WKg5fpG/0QF3E&#10;d1K1Jg/tmtjvsju6IhEHbmlhvMNtw4mF5K6uMVTUOyJtLV6PIYr3r19lCOLZJ84WU7Hxkb5UYtOE&#10;FE7ku/qGSyXh869u1hQl3Ne1U8hsZzM1DR2ePDw/N4cYqgWgqy4GArSqVppsOZHYEcBiiiourm4u&#10;rGwZCI7TNtxld4aDrGzMrW97OzqtQXcmt46ZtUJsqZbfKZeSOKlfv3F5bW3z4aOFzWQ9xzPJps3V&#10;uvvGdGo1r398e/F/v/fFYqoiYLZkmQOMtrtr0OZ0Tc1uLm8V5lfZhyvNu6vF96+t/eUH63/zUfXv&#10;Psp9/FC9vAB9/SA2u8aZOJQv1bLpeLWQ3j8+ONDZUa/WHk5Nbya3rW4Gw2EchUPhMMg4mVzaYbN2&#10;tEYirSFXwKNC8omjR4KeyP7dT1eLhCIzfl8ktbOdScUePHi0vr4DFuUMTXP4HMO7hif3jhdyyYP7&#10;B/bt63DYrWtrG1vxbLZSeurVkzAjAdNcv3V3cKjb44J+85ub/+u//7xarH/vO9/aO973zPn+jjZU&#10;FjUQaaAPkiwLgtCos8FwK0HgpVzq6N7x4Y6Ig4JMHaIoCvTWQmF2BpPZxlOnT7Z4XThqOuyW1rCf&#10;ZdkHj+6jMORx4ooo1sq5J84d3j0ewXGEJPG29oDNZmsIkqxDB44cao2G7A5cVmsXrn4xtTw7vb66&#10;nsm/d+FrzGLxuK2YaSKQ0miWp6YehsMtx0/s+dN/+nsUTQCP/errm1ux8nu/+eLOzTm2qgt1VZfR&#10;jtbuvoGRmYWV7WSWoBEChzvaA2+//lTQjY8OhPo6g/t3jz51/rTI1WvVXCjo7O1ut9nthWJjYTn2&#10;YHr99tRCtsSubeavXHkgy1g8mRNkMZ1OrqwughhsCfiS8VQpWwt4WjWRWF1O6YgLp5zPPH3q7Im9&#10;50/te/u1Z9pbvLhhzE7PPnw4vbETy5bKVqcnW6pcB1XLCtuoA2uwmmRaGXeDg3gZT2TKrKAaJkFb&#10;GZ/PRVkQxs6UG3UgYIYnJyxWSyjg3b+r3UVRXL1y+OB+DIHHRgacdsLQxWOHj966+eDW3dmFpVi1&#10;xtnt9tdfezkY8K6sreWL5UqlYaGZkYlddY7PV0o2h31sZMTvDczMzLk83mDYaxgyx4mAz8imStLm&#10;WJfPhctSU5RkvFAGmR8uFhucIEciEYoh7W5vU+BiyZ1IqEVldQa1AXYNPlyr19c2VwBrx2Bl/97u&#10;3//dp77z6tl6KVYpp0xDCIWs588dF0QjX1YQsAxhItbVjcwnX95876NHsXSDlZG6aGzF05uxZI3l&#10;Dh4+ns6Uq3VB1ZFCpTm++0AqVwZLYDBCvPLq6yzLf/Lhx40aOzzQ4/P5IBjYrjg9v9LkFZKw+d1h&#10;kL8BcNsYe6glYIhVWK4bmlqt1lEMYeu1YiZNU8TQwOBLL7107tzRQIv/wd3537zz1Qfvv3/xwhe5&#10;TGL/rrHvvf3a7//oxeee99THhwAAEABJREFU3b93z/hzTz7xT//k+z/4zmuXvvqkIxp8+9Xn24P0&#10;43tf8fWc2870d7VhCJ5JZSsFJexpifg9B3cNfe/158cHenaPjz5z/kx7qzux9ZiAql0hd3trIJ/P&#10;3Lx5i+Whof6BlkAAECNT10A5vFkpN2pVFMW2Y3FJhmQJ5lmdwuwP7jx+6423oxFHT4/libNHTV2e&#10;m1v6xa/ePX7sLMdzDx/dXlqePnXq1FtvvTXQ3wUont/j2LdnUpX02ZnFX/7i1z/9yc9rlerQ0NDk&#10;+ESlWFA0wD/ciWRK0zUCw86cOn3i5NlyVdRgZmp+++Hsis3TsufgERMlCYvD7QtjFpcKE5xkgEpP&#10;MNzR3tGze+++XC6dycVsVsJjZ7xu1+Zmtlio9g/sgmG7IKME7QmHO2OxeL1e5oVmrdlQFXN9c+fe&#10;o+l4Mnvr9gOvL8iL6rHjp+KJ2n/7i7+5dOVuKp0H+dtldzQbNeDcufhOMZ0Ac1RrNEd37Wmw3Df/&#10;Y8mlRV9LgOelWCzmdDldbheKoVbGCiDGYmVMBMYwjKLAqb0lEBwZGbdYbJVKHUHwZoMDrNfQdYKk&#10;N9a3YrGE3++32hwQhICCLoJhJGWBCUzRDJykUQgbHx0jcZzAEdhUNVXGEAiFDRi8r0qmqZuGrGky&#10;oOm6YeiqDCMmBoP7JoVjhqki//AfmWrgWxhGEyToEoqimqkBBgzOQUuKovGi9A1okkAZm6puoChB&#10;EjRBMwYMwSiCkQSCoyiCggGBq6YBmxpkqAaB4RiMwJoOrEQgmNjkRZ7DEFiWBNgwQTcMDXRWxlAC&#10;9AuGUU03JVEiCMyEIZyg4G/+hRNMVjRR1RCgYpxOBKd1A9EMWFYhYHwFsH/IRAncME0wNFPXm/WG&#10;LIM3dNAHDEZJBMNMhMBQisQlRSxXKyurG5KuW+wOMAZOkCgch2UNN2FdEGVOAOYDfTZ1VVHlbCYD&#10;psnu9OkmKmgaabcm4smgP4BBJo1jFjABNA1GrEgyhiAEhOCGQSGQy2YVuGYpmyul0zsbq5ApN/lK&#10;pVGw2XFdY/1+m6ELFiva2dtusZDRaCQYDK6srOxsbXd0RBm7pdaoNrlGvlRUTahYqiEwWcg1Uslc&#10;PpN3OxmgyBRebJTrfT2dbeGWZCy5vLQuqoYv2JYvVK5ev8mLss/nDQSCIMqabL3aqN29vbyyuG6a&#10;MDBKIqXUmwDUWjXNyKaSpUJOkcWjhw8dOrzfZmOSsVQ2lV9dXINMDKdoFCcB7kuybnM6OJGzOvBi&#10;pcxzvJW2aKpOWWiLg66Ui7qiUwiNKWZPpP3M0aPnT50BeFLKlIDSyOZztx7cu/PwriBx/YMDz7/w&#10;aqPOX710rS3SOjY0EltfW55/pCtNG4OkE+vzj2/uGel0MmZryNnVGWppcaOIPPX4USZXr1RUSTQ8&#10;7uDKalyUoVDQLYnKzk4cMhFPIGwQRLFRr7INQRJN4OgCD5uyx0GiMNdsZIMhZyKxPTUzFcul4+nM&#10;diqjQWi9UY/Fdxq1Yj6X4NmaLLHJVEIzkKaIZfKirALHBEOiSJiAIERWFQMCo5QFVURwDCMxnACB&#10;JSKmQKCKBddIjB0ZDAz3+c6dmVxeujs+GlHFpNDYeP78uC7HhPpWpbAqNtPXr3zM1rMkrmWyaUmS&#10;WJYF8Qi+JGvqN476TaShQNGiEIwgcIOr19kmRtEIRqgQDMK8Z2AQVNEYhnr+hWcOHT0wNNo6PbP2&#10;aGbeYncyDrfXH4JMbGV5A4DD6NDYyPAIUN1Xrl9JpOIHDx/iJKnO8bwo3rp1e2lhbu7xg1//6mfz&#10;s1P1SiEc8u+fnMhlUrUGPzg0RjO251984ZVXX0imtm02Oh7fMSH9+ReeLRez9+7fwnEsGA63hIJb&#10;W1t8s6GrciqRTKUyW5vZeCy5vraztLLx9dUb125djkQin3z8WSJTHN1zQFSglY1ksSLEUqWZ2WVe&#10;0K9cvWdoxKGDJ2EYQBYpCqqiaDarx25tAaHZ3T92/tmnOgdGAtGeTFHI5jm7K2j3+uucVGuIGGl/&#10;8pmX79yf5XhDVc1vqiV13oTJXZP7fIGQzxucGN+nacTmTh6zAPjvPnD0ye6+SY+3rVqTlha311dT&#10;8zPrS/PrX3x0IbmVSicz0UgrzwkP7j+6fvnSwdPHj588ePHrzzIgN9TrvmDrlRu319bj2zvpN771&#10;7ZWtbdmEWrt7OF77q7/5ab5Y/d//66/WVtd+8IPvPfnUWX/IS1vpRDrxaP7R8sZavFBc2UkKim6x&#10;OS/duLseyy5sxpe3Uw8W1xY3wYoHDexWLZctOBlPZm7cvAfm/c7NW8Nj+3sG9964v/zuJ5f/9hef&#10;XLix8osP78ZKIuGLfHJj9u5y/INLty5cu33v0ZwCkQbOCDrUPtC26+h4++hoz+ThzvHR6ECrrzOK&#10;uKy+nqhCeE8+96K7Y8S0+XXci1k8H3762bsfvgdTBJCFvQO99Xq5uz1y8MAu01C2ttcMXezoDA0P&#10;9gJa2eCqpWqZ43hQGGpUpUqeD/o6dY3iBTOdKo6PTETDkXq1BHwzXdz66spHG9trjN0q8Kwmq0Ct&#10;Yigh8pqimrHkJiuWewc6JZVVtPr3fvCkzwPhOPTw0dp//s9//uDBA0D7Tp440RKyl6s6bbM7nTYc&#10;R/oGB2LxeL1eVxQlk4jROGG1MhgKNRtCvpCrFjPdrX4KM76++HUymRoeGpgY6QPh6vP5jh4+fOzo&#10;viMHd506sdfvtgd93tdffunE4cN9nW39fV2FXBpkh1dffT2Xy/f2dR/YMz483ONy23fv2WXAULaY&#10;9wRCBkJ0dXUM9keGhjqPHN4L2Cqo6ARDnl3jg3t2TWysASshfl+EIlz3787+6pe/1TX0lz//1a9/&#10;+c7s47n5+UUngGkL43A4LBRIkHi9UanXq+tb63cf3P3wkw8fPLwjyzwYssfjSW5n1lbiOOUJRntE&#10;FUqmi/WG3NM7xjbl2E5aVbWLX3/xymsvHzt2TJIUkHr83qDd5l2YW8vlayDSOzqBCnLIEs9QjCjI&#10;P/nJb1tbW0cGh+tVqFwsMAwFsBrMAoD67u5uMGqu0VREGTERkBldLn+9KVZrDYFrCmwTEBin07my&#10;vKXpWLFSIyiyJeDsagvuAmbt71Z1/vPPPlicn85mY7JckxV2Y20VNpFQqJWmbT5vmKKdD6ZmPv78&#10;i86+LovNAojGnslxVZZS6YTX7WEbzWq5VCgUMplctdoAjU/NTJcq1XA4hKGarlZNuWBBRYIg8yW2&#10;XBNtLn8qA/JnGUUJDKFo2hENdzfrrMBLmxvbjboIOgkjRLgtPDs7HQz4nnnqlMBXEVjHCaxvoCvY&#10;4tp3YBTM4Meffr64vF6tG8jHnz/+8vL8/Eo2UzLG9nVM7J+UNHNheVs1aZxy8LJSqlfD0bZMtlgX&#10;FQPDFAwts3ymUPvqwt07d+f+259/BbLy+fP7+vsjKGZ6fK0E1bK6Wb73YOPq149/+86X9Vxj365D&#10;VkcAQB9f2zp5YFCVoe1YcWtrx+mw2QhCrtVTse1KIbtrrPe5p0/+7u+8+MJLR90t/vml2DvvXfvV&#10;O+/nkjErhbZ3BEWpEW33nzi6e3nuXqOU3lheSGzNt3ml7z4/MRgmYa5SySTKyZxYYY/vGzE1GdV5&#10;n8NUmym1UZq+dXXt4d2d+Zv9ber3v3U8Hk8uLSfX17fAHE/2O8f6umRJcDmdy49n5+9vSwIfiYRQ&#10;1NiJ11NVrsxqmgrdvjG/sZX65ONPD+0deemJYxJbJ0l6dSP13HNvWijy9NGjMIx3dgyeOf1UrcTe&#10;v3mPIjC7w1osV9KZKstjA+NH/8m//DdvfPe7x08eS2fiFE3a7ZZMLvM3//t/tPk933rpKa+dgRGa&#10;lbDFpQRNeg4cPL5n30EIpmGIrpaqhmbqumnCOM8JOEbzooLizPLSZmu0K9LV4Y8GPUAlABqFQAtL&#10;G/FURTQtkZ5xFaZu3bm3vLzsD7hffe1FL8AeJ336+P5GPVcsFus14eqVB19++nUpne/viEA6du/O&#10;zOzSzv3ppVpDjLREK5Vak61TmAbrcrSr2+EJfvHFV7FY3DS1arXMOJy8qMqK0mzWDQjiRIEEtBvF&#10;TRjRDNPhcLW3tvs8fk3Wejp6BnsHHIDBMYxpmi3hkNfrHR8fP3XyFEVRINMzVsYGfAHDEBSxOuxW&#10;u51mGEkFac9BYKiuSjCkYYhhaCqBYTgGgfoEiZhWC42jCAQBsgo5bVYYTJKpQqaKwIDBwyiGmLAG&#10;ITr4p6oIJIYrkqwrKkinkI5AgDPjDIagCAzDiImBh3RNYDkSwwgYQUxI1VRVVxBwHYFxHOd5URRk&#10;8CyJEySK2CgKyKRyPiOyNQqDLBiCqBKNI6BdRZRQAwKPgYcFAUCQAiyAYZiqyQToPUGClC9wGk1/&#10;g4MoSTUkucqLdQ60b0iiIauapGoYQUAwDOyO4DCGwJqsgHmHIRRBEJogVVWmaAxUxawWoiZIt2bm&#10;FQwnrTbG5kBgkqZsGExaUILQdEhUbRiOKCqkSRbSjG2uCE2uxR9GYcrmDKoIBoEl+1S2XOFEVuHr&#10;nJthcBhVeBEMCMwUjqPbq4v5+EZsY7GYiEOaDMZIEjCGGaQVNjAZpiHCimYLaYrBB4a6OZHL5YVU&#10;qpgvV/YfPhDwuaqlHBiQAqmExUYxjlypLImKFbVZUQesggIQ7PG6O9oiarN+bO+uPRPjOzuJXKaC&#10;43YYp+s8i1AYgiOmDimcWkmWLSYVcLVYCBuY9UpBL+ZKJE7ZnRCYWJnXy9kagRHPPfPU+bPHy9Xs&#10;Jxe+4E2QgFADJhmL31Bwu91eqdcoiydfrEOGamgCY6dhRG/xgM7IbpeFpFDTVFdWV5y0z0P433jy&#10;jX19kw6EMSTlt++/u7C88Nd//xNZQxiHs9pkk5kk2H79zq8VWTt0cH82k1lbXLHiOKZw67N3u1q9&#10;LzxxcrS7l6vWgddtAbxLxArlgqJIBG6pV1FT95dyerMGNVgIRq0cJwgcm88mW9tbrU5f79B4V38f&#10;47RWKiVYV/hmlUYhvlm2MVRbe7jKNm/PLG5m6ypia3CQKRHxtaTK85pQ5upJQ60a4AdbVcQKmHQc&#10;IxUZ0hXI1BBZkArFco1rGpjJC4Km6SiK6JCKIZqmNlGj1uJBI36iM0jsGnYGPTpicprccNuMFh8k&#10;CetnTnUL7MbOysMWm9WO0Xara2R0D2i8WuFVCVE1BMQ+0O06DOYHIkkS6E7MhCmclEQehWGJF8FF&#10;t9cvG4aiywRNeTz+vr6B1kgbwIGWoPfc+TN/9I++39fdhxIWiGDSxZpsYk1B/S9//j8++/KLTDYV&#10;iURICqtVC6nkTmc0Otzf1xaN9HS07gPcLuAJ+5wYLEtcdfrhTQyRjx3Y/ejm9UI8US8UcFPjm8XR&#10;ka65mcd79+59+ulnwNzdunmdJOlb92asjqDV5omEo4zVWsoVwMVSvuyicSfNuJ32p84diYaIP/6D&#10;73W0+oqV4gdfXn0wu7Lr0MmzT7x1yF8AABAASURBVD7T4LQmr+fKcjzfTBT5X77/BYrTYMVkbW1b&#10;1yEYwVhOicfrS0vptbU0jDEQ44Ys3oHhAydPPrtn/9Gnn33x5Zdf8bv9dqvVYnVub2dVGT+45zhD&#10;ugZ693R1jIVaOnWDFDkEgeyQRmAos7y2vbAR//Dz21fvrH91bWFqPhMvqgLE1AQFhMxOunD7/iwC&#10;4al0HqFstNP98WefZDdXnnzunAwrZbZp80Vi2fzs4tbyxgaCoH/zN39PkkxDgmUNlxps2OWzgHd8&#10;raUa99kXF0ir9fDxE49m58osF2xrBa6QbfAKQqxtx6em5xWdSmSaBmKd2HPSFxw0YC9KtW2ngIPx&#10;TR56OB1TdPrsybO1cu0nv3r/l+9+Ft8ut/j8gbYI6SCAamyI8noyYWmhbRFrZLDNsDis/lba4cUo&#10;0h9xBTscMMM1tUKZL3GqfPT0aZ1EFRzyd3ShtsiXN9cuzeauLtX/5uOthYyW5vXIyFBoqK/A16Ye&#10;PwgFXA6GysS2ZaHgdWHBFhuFq5xQDgZcA329JEaMTkx0dffG4ltejwPRqfh25f6DHUGkCdTic9l4&#10;MW91G8fOTYzs683Vi1vxLEY7B4d2KyrMsYqm4mxF0EWdJkmLA+7o9ba22+rsztmnRzv7PC43LPLQ&#10;4kr1swuPfvNboDCbBI3lC3XNgEiLJZsrISgIR6y1rU1WoGKp9o2ToCiEIBRl4ZvqxFjPYF+bwwaj&#10;ONze1b5//8jwQAfHNTKZrCk1CINfW5qXRam3rbOazd29cvX+zWuL0/dCXgem6Suzc+2R8PBAfyQc&#10;JBEIg/T9u8eCbocmiYAdxuNpUZQMTe/t6No9PjLS17N7fKheLWbzqSOH94M0mkrEwy0tlWrl+Ree&#10;D7e15woFlxWAI5qJJ7wOF+i03el9+cWXDu078s4HX/7l3737tz+/vrSRCnd1/uD3f/fb3/12OByW&#10;ZPPKpXuyAKGQ5bPPvv75Ly+CQqfd5g22RKcfz6kK1N7eNtjf5fN5VF2bnlnwecJuV1AUpEQisbG9&#10;XSpVdjY3rl36enZ2Phhoa20fm5rbEQxIR3GX1/mtt06ePn7wydMne9vbdFka7O8LgtjobCNJHMUQ&#10;j8vxxKmjdgt2cM/egNdTyCdddmrP2NjNy7dSiVpsq0iR9qmH96ulVDK5quj8Rnx1em5jcLTn0MGJ&#10;YIuzZ6BtZKLfG/AWi3lFaHS1tz2aWlrbyF6/v9DQTMZp37NnfKA3oPC1XaP9B3bvstHUzSvX6vUa&#10;x3GqbmbzhWSqWG8KjM22urZUTG+2B60RH2qoDVZUORllRX1pZdPh8eI4ubkerxW4+GZpeX57YmjX&#10;1sZ2qcmuxhJXbi14W8I2q7W9vfXTT66DDosSfPXGo48u3FrcjO+aHG6LtoiqUWflXC57+OAgcvjo&#10;xP4DY0Oj/bt39774wosoBjscDkVRUsmUJIksV8vn0022aph6OpN77vlXVF2v1Sr5fCaXg9bW1vfv&#10;9z3/3MnWsDebzW5uboPtt+9dnZsrbK6lcdzS3zeEY8zK8salyzc21gpuRpea6b/7q09uXJm+e2Mq&#10;nQQUWVxbjdUqfLlcXZq5b8p1j5PojPrffOOV3//9H7z08pkTJ446HUwuGwP17GR2p3eg+/79uw/v&#10;38MxaHu7WC2XCsm4FTf+87/+5//XP/29wbbAGy+cOTzeq9WKsbW1X/7sFzMPH87PTrdHgj6H9fJn&#10;n1QS8eGucD6+Vsym2iKtQ0NDTrvl4J5xG0PCMNxsNjOp2JHDHTCuHj15cHF1Hqcgp9fb3t9TrhWH&#10;R0InTh/p7W3riDhITLbZbMFQxxNPv9rVN+ILtEzu3kWgCChi/M1f/u1vfvWbudlZXdFB8azWaHz4&#10;8eePHs71dQ+pqpnO5uKp5OXLl3VVRmGDb1Z/+N1v7duzp1YXMdx+6/b0F19eRWFKFEHlFne6/IqK&#10;cJIGys8mhNQabKFQoix2zTBlSbdZXYlUjld0irbZHS4gPUGbYyM9gsglc1lfJEI5XDNLy4Is2ay0&#10;qUOba5sjQ0N+nwsy5X17x1ujYZfH7Xb5I+HOnp6+w4eP9g0MpPKVG3cfbyfLH37y5fTcSijSaRpo&#10;g+WL5XJHV9+Dh9MCK+iyIoo8Y2dcbgdB4U227vmHTdd1zTRommZsDoygNE1XFFXXNHDFNA2KosFP&#10;WVIBZlksFuBjCIIAmKAoym636ZrudDjcLq/XCxKl1eNxUhZaUuTt2E6jUQMtybIICDqOY+AEvEjg&#10;KCjTWiiCAGcQbKgaBEEkgVEAgYCl4G/4g2nqJqSpmgzu4ygKGab2Tc9FQ4cQE4F0WNcNGEbBiygE&#10;A56K46AgS+AoYuqaqsgkhtIWUjE0XgLhyemK5nG5rBZA0SELTmIIhJqG3WqzkIQOMMlQMdOUOV7m&#10;RQLDwQaGLisaTlCKaqA4joKeq1pdlEUd0RGadnpxktF1RFIM3QDAjZowiuHAdlYDQsDYTdNUNVWW&#10;ZUXTANdxOJwerxewHxywalkkSAwYgLHgHNdY3dwCjsY4nBCGq6pOgW9hmKIoKITSGOEE9kURuxV0&#10;EwG8R1YEcIHjRMrm1A0TTBOMorqJFqpVkrZoqm5omqnIqIHIvAzCgaRwlms8enAvtbPNNas2hrYw&#10;TKVWyxZyBGARGAxe4DgWRTCLxSYqcrlcJjAIhtHl9dzy2pyFRsJBv6ErFCifyLpqAkd28KKaiJdL&#10;RYB6gtNuo3BY4qoHJseP7Nt98eKXyVxKMFRPuCWWSi+sAECLMzRdq1RVQclnmqpoSryiiWpPZxR8&#10;CMwazzbsjA3SYRqlBnv6907uAz720ccfl8rVSHuPrOE1VpidX8Axpq9vCBhTkESwQJFIp1ZXVttb&#10;g6rYRAy1xevqjIYCHmetXOKbVZAXQy6/1+opZwobS2vXLt/46d//bGxyl7PFZ3cHtuKp0fHdTz3z&#10;nG5+gxhAMa6szH7yyQfVaqGjo62zo9MD0rfHCYox27HY//jff7W6vpZIJ8qVPEkgGAIpmupyek2I&#10;WVnNxHaKa6vxGgvA3QARTZJkb19Pb29vpdHYSWULlep2bIdr1oVGozscctIWGmfc3tD0/OqdB7MI&#10;aSUZJ4qTbdEOEIsdkTawbOLzeBEE0zW40ZRUHbFZHeVy1UrbHIwL1mGGYXRD47gahpmCLAAJQaI6&#10;pNa4ekrT6pJQDgYZTc3ZrbUjh4MTY55GbSnSYsjs1nfePNrVivldRjW3aiHYtlZ7s1ZdWd6amlrZ&#10;3C7WOaja0HlRRxFKMwzguigMAw9VZNkwNPATMnQSxSVBIEkSuF+5WlN1U9dM4K6qDuEYvWvXnkw6&#10;bRgG4KcIAGITMkzz/qOHsVT67sPH77//YSQSPXBwX7Qj3BIMjA4PeZ32ybGBns6wLnMC15idm4on&#10;YqoidUXDDgqNhjydbUGGxNojIUXgk9sxkqTBFymK2L1nV09PT3w7tby8vr0Tj7Z36CYcaGktlOoW&#10;qxUARTgcPHRkX6WUk4Smw2lzepzlet7utv7O7/3A5bbPLc7JqokQ8HYy896HH80vLz/3wvMufzBb&#10;5u9PLaWL9XJT+fyrq8lMxYSIcKR7eytTKrCLc9vpZDmeSK1tbHGSwYn65nZMkBSUwHGSAvMOQVi+&#10;XLt956GkIaygrK5uzs0tT8+uPppenF/ZWFvfufdwGpQkFQmpluqFQtlmc3gCoVi6kMmzvEYomG07&#10;XZNlbCdWkCRT0uBf/PKjcKSvWufaOrp+8Du/89nFL1RDefPb33r1tbdffevbvQMjkY6IgaDf/v73&#10;z587d+jQIQgCXkNWihWRlwrFarZY205kVtY2bt+4sb66rGsAw6nf/b0f0VY6Vy7VJQlGEeB4YxP7&#10;RBXKlKv5WmNmYTFfay5u5b68mvzk6ub1h1sNFd1K5n7yi58truoPH+dwC9XZBz6KHz11/vXvfO9P&#10;/8Ufh9vbor0dvtYATBNNSXb4WuZW19d3tmRYszgYT9DtDXgm9+7K5PKrm5uX717vHuoLdYSA3phd&#10;iX1xbUXCXagzgrmd23kWtzt+/tvf7hTKkZ4hUTczuYLHZdu/e7g97O2IevdNjJ47c7q3qzMYCbe2&#10;tgmC7HD6NNOIxZeaXD6f2zFUnWRcq5uZ+/dnWDA7sfTVm1PzKyvR9s5jR870do9sbWRv3Zqr1cxy&#10;TWuycqUpMlaPzx9RVEg3YU4Qgc+C0tjkrqFIyKPpEGVBCIwWBAhEoq4hpVItk2VxwmJ3WCPRtion&#10;5ypNlLZJmqlBsCDrkmTUKlWahGgSN2DD7nIxdtvK2urUzKNMJpWKpx/ee3j3zgOXyxVta93c3Hzn&#10;3fdW1rcGB4dPHj918thJHMGrpWoylgQcADH0fCrDVmury8vFYvHIoYM9nR0+rwMQelGUcJx4+PDe&#10;40cP7t++ClgsimiPpu7Nzz/Wdempp8529/V4Pf6PPvq0WqvUqw3E0KKhoNtmF1hOaDa6O8KLjx/d&#10;unbZ7XQMj47+oz9660e/8zsDw6MgNcXThS8uXJ9b3Pngs/sffXFpdXPLxlgnR9v6e3rXllc+/vhr&#10;QK89blsqEe/q6JyYmLzw9dWdZObB45mdeAJC4FwuQ9D4U0+dGx3pP3XiWHtb58XLt3/z3he6aX39&#10;W9+JtHeTtAUnCK/bVasUezqiI0MDsiyvra6rsr539x5BYGdnHs3NzMKaAczF8RxXb0CqYmpSPpsN&#10;h1qHhsacLk802m61WFAI7mhr9fldZ8+Nq5rUP9BXq1anHj2anZ2dGBs5uG8voIXtrdFEIjO3lNjO&#10;6jBuWd/cdHsd333r9ZDf12g0wNCG+gdICo9Gwo1GrS0apRnb9dsPNAhtNCsBLz3Q6Q27MBsFqZrG&#10;K3CpaVIWbyJdBn6BENaLl+6BhJvN5hXFBHGsGeaDR/ORzlZFh4Ck6errHhjoa2/312tcIV/ZvedA&#10;KNrmDYYpytLe1k2SzpGxPf29PU8/dR5xuwmWLSpSE8egO7eugaunTx59/ulz+/cNtUXcg4PRsbGO&#10;44d3vfD8E2+8/GYoEC1m0ogh7Rrref6ZzjNn9z3/4hmf1/bwwf2lxY1cqrKxvrJv0vPU2Y6XXjh6&#10;6tg+j8e1HUstrGxiOBbyQYcmhwitPt4H7Rt3RkMQZMo76cLd6dQnF6auXZlaW1p20ur63N3FRzdu&#10;fP1RPrXqsMJWUBGDNEjXHHbLD3/4/UcPp9778BPFgHHa+vYPXmrrGaSpMIH4S9mKVCu8/PyxrjAm&#10;5peiTsyGk5k0PzMXyxWEpdU1sLThtnraW7oLsSaiEJOj3QytXLn8BUilHo/d0GWHw3b1+hVVZ0nG&#10;aO0NwBZjOxk/dfbAKy8/d/rM4R/+o7d+5x9/a3Aw7PPiVlKlKaQl1C6oZK7CbcTSEIZ//Nmnsshu&#10;ry8ZmgSyr9fjBTwbRnFVNRqNmipylz/9/L//x/989/adjfXNR1MljpXOnzn86gvn7BReKrMFlvj6&#10;zsZWsmy3uSETcYLc7g7F4lnNgAwQ25ple4RLAAAQAElEQVSmwqbH7cZQjBX4bL6oyZrACqpuipIG&#10;yofbG8nB/oGgz7G+tnnq9L7v/eiN9diCJ+BojQYdTkbXdBvj9Xoi9Vq9s7N9ZHQQOK7baQERiOKY&#10;3elpshJOM0+98OT4/tF8Q05kK3Z/dHU7/eDRMow5JRW3OgKaiaXT2Wa5ASq+IBljJCorvNdjB/SO&#10;ZVmbzQYuAhIsCLwsywRBtLVFcYpUAWvTVJvTaSKwxcb09vYEQ0GPx2NlrDiOu11uFEFz2ZwCvNiA&#10;MQwDGVsWpWw6Of34Ics2eIEDvB88Ax4GWd8wTV3XMQyVRMXQIQzFUZQAWQesRIAjhhIwjOmGAc4J&#10;nAL0EUFwXTPBCU1RqqaCHhoGuG8Ypgm6quvgSUiVFTBHmmYYGnAzcFuFIIPEEASFZEFETAOFAIIp&#10;sKkLHAvg1YKiABQgzQCga6UtKIGrusYJgiqpFIpTOKXJiiApmgnpCK4CaMRM0VCbogSolIJiGmlR&#10;MUrHGRDSooLoGoojFIaRCEbAJIqQKIZh4Nu6oYNkQFGUaZooGCSG4JDuc9pIVLdZSRtDkhTabNYX&#10;l5bAeDx+nyiKwEeAGTVdt5AUMBqYBU3TCBzGMQhDzWQyVirXLDYXabWCHQgWh8dNkBj4igFDoUiU&#10;/6bbEoGhOIwoogTso6pqkxdImxsmrdH29r7+XvDw5tZWtdEElKuUKdMQRcCYz+3XZZhtyjBEdnX1&#10;4CjsdlHPvTDR3h1o8CUTUu0Wu5W2ozhTqQq1ikhgTsxiaevt1RGjUin6XM6u1hCDGyvLs5qmBCLB&#10;slSryI2O3m4g4xxWG+hSb0c7OG8J+KpVnquKsGbqqmgDJUiN1xQBMUw3YxvtHxzp719cWL774KHT&#10;43e5w4WsCBavMtlKudFcWlsH3CiTLSq6pkGSxQK6bSnnU0P9HapUl7iazUpsbS6PD3e88NQTx/ZO&#10;OFCUL+dXVhceL83GMvmqqPz2i89zgAqJ+unTzywuLNy7c/fEiTOAEx/aPz453rt/3+j4+HC12QBi&#10;48sr1z79+urNh9N11UAd1rn1WNdAd19fp41CSRQ2DLTalNxef6VWdTgcigohKFnnJJCcXC4PJ4gg&#10;ujlBoBmLqKjNBsc2mrosOUlcqNTLJWFzu2x1Rj2BDo8v6LBbCVM3Zc7ttFIWMlusFGuyxRZtSlbZ&#10;9MJYi2KCBXoXoqBqQ9AUReQbsAk8paTqnKEJitxETFGob2Fq1pALTgdcKGzZHCKoCiHYeibzsKMd&#10;qxTvtgWrtdzNeu7RWHdkuLc7GnZUahnAsXzBfgyPrG+wj+YyhbpmgujDEAtjcbqcDooJ+vxgdAiG&#10;ohgMPikrsmmYNM1AEKooCsCHcrlcqzasjF1RtEqlMjIyFggEYzvJjfWNarW8MDfTGg27gZSqVdrb&#10;o0eOHNjYWu3u7lxbX6mVSxQGoboQcOAhH2O34rwkb8SrN24vPbx/V+JYkasauuj3On1e19Bg71cX&#10;r4oQNjCxbzOd//rSNVnShwbHSqUmybgQnF5d35iZecxzFYsdHdk9tLGzarFR/+yf/uH4rgF3wDGy&#10;Z3Ty0ITL78znKx9/eqFQbuom1OL3AwxwexgI16/fvX70+KH2rlbVhEwEAp6+nWDnllMw5tJMq6ZZ&#10;3/vtFAiWcDhIkzBgkyRKWi0MQSJen71aLU1NTZdLDZvTL+v47OpmtlJJlfOr66vlSm0nnSnUmihJ&#10;KBAglpogiplMoVio5xKZtcVFr8c2NjYgqCLw6lyV20mUd9YBE+M0iCrVpXwN/vVvvjqy/3A+myzX&#10;qw6Pf2ltx+sJdbR3zs/MWxnb7//BHx49dfr0E+cgzHjw8C7gcT6PU0OgdLFB2x2iYSIEjeHkQE8b&#10;AcnPP/vs977zbbZeBD4jy5Aoi7iFKlcrpVIBgoztWExD5GPndveNRkPdHUUZujwLfXw304CImi4x&#10;Qef5FyPnnmqf3DuM2uiabF69O+PwRe4/ni7VCiQN/MOMRCKNWsNidTzz7LM9o50uvx0sZ6kSduvS&#10;9Oz9jaGBydbOro10PFVLezzOUDBUqgmqATU51u13WgOOzXTG43EFvL6vv459cekB7Wlf2krW2Xo0&#10;6hsb6vrxD757ZP9BmZPd3han27+8stHeNfDw0dz03PTpJw4ePNrbEoY9fqijp3VgbKwkaJ9debCW&#10;YF3+7q21xoPrq4UEZ4gUrNoePYr/9d9NpwqqhBItXZ0yyjxcjC2sFGTZKQq2cMuIKqACyz39xMmT&#10;xwYV3lBEk0YJU4NJCEFMyEAgxTRVSdQNjVXweEWALQyvqWApA8WRwf72p86eOjA5ND+/+PHnXygw&#10;/OS5J0cGR9KZYjyd2bNrz8kTZzNFKFFoguTq8LpXY5lLN2d+9eFX7390+dPPr124dCfc2rWzHZuf&#10;fiw3OV2SEQQvVhu3bt9vNBpOJ+1gEIYxm/WqLKsdXV2DQ90uK2qnzfaO0PDYgN3LxLPbqWLi3sPb&#10;iqaqsra2FB/qicK6ktzZiccTVgs12N2qNgqGWDqwe+DHP3z92fMnUAN6dPdhvVKPx7P3HixvJOof&#10;fjVXVyCLLzCyZ/z44bE9o10IIssKu/dAe29fsFFNnD5xIBZLPp5eivYMIIytoUoHTh7zhYKFcgHH&#10;9O7u8J7JkUwmfePWg1JNnFvemJpdqtbEdL7y3oefPph6fOHKpS+//CydjpfLxQ8+vHvtOmCdjx8+&#10;nGprix49fsQ04Hg81dYaiYSCPR09QW9we2WlM+LPZTc3Y8sIjnn8oXpddjr8gMNUs3kEgjvb2q9e&#10;ucFxMvADFMI++eSzdDLV4gstLSyDSZM1CIGgQr7k87m7O9oatVqxUNY0WFYMCEV+8IPvxWLbNqul&#10;kMuD6y2RNjAQq5VsDdlhLeekNZkXEYSpSmSRRcoN04AcX12aunl/u3e8x+az7do9ZrGRxVpFhyG3&#10;F//WWy899dRwrZauNwqPph/FEsUvL1xGIdTjcqO4GWwJlEqchQpsbaabNf70sVM3L11GggFfi9/r&#10;cbqj4QjAlGIuo8qyJEnFfInn+XQiGduOF4vlnY14f9/wtctXVZkPBBydbYHzZ460t7WTBE3gFgCF&#10;w0O7enoHjhw4fOTgkY7WqCI07929HoutaCpnIU0LqTMMtLqxcvHiIwqH3DaiIxQAGmB7O+lywW4H&#10;2hqyBH1wMbNQiqeO7uk4c3SSBYbKp8uFvCoKToftx7/3BzRjX17d2b37gNflg01o9vH09KPpL768&#10;s7AYn5leIXHKNBS+WR3qaR/r6zh7/OixA3sp0haPl9ZXeaA7JUEul7hUmns0tbm2mVjZWAu2Rimb&#10;XTZMgI9gyBBkaLC+FkuMjLdRNvWf/rM/fO21l4JBH9us3n9wc211psmmGdoAvAos5fC8ubGZUAQl&#10;Gd/51Tt/p+mC0+nxOAN3b98r5bOZfJYk6cXFNZaXABETOJbEcZfDEQ35lxdmd414/s3/+f8a6Okz&#10;VFM38JX1xCcXb8fzTcMgJcVIF4rpTHFqen5pdbNcrcRTMQTDCJJ0eNzBSAtlZZKgbJ9MNzjeF4xQ&#10;dpfHG87k8ptbyyRlPv3cvv0Hdv8///U/Az69tb5aLedbgm6Wa1y5cj0Ry+zevRekTFEUdF1jGMbr&#10;dYVDfrZRVRQlkYjfv38/0ho6fGTv7EK2IUgdPf07yfzHn11MF9iewd0oSbm9XtPQrBYLRVG6ZoqC&#10;rJtmS0uwWq2Vy2UIgiwWBtyCYXhgYCAQCFitjNvt8fsDFpoG575/2MADjIWBEdjpdIK3kskkeDHa&#10;FtVU9Zt2cYKhSF1V2iIRyATNa4ahgdwPdnBCUwRgAzCMkCRpGIYoSWAgYDpo2gKuYID3g7YgCFzB&#10;cWB15Ju0YBrgCO7yHG+aJrgPBmvoBoIi4NzQdfA4ZBiwYeq6oRsaBG4BmEVhgWMFkYcRkyYxFDJR&#10;2MRhCIPAU5qqybChSbLQZAEhFxEcAdwaAXdhBDZBI4YK7mo6yOUGhAiKzsqaDmOExQaTVgVGeVmX&#10;NIiTDM1AcJTCcQJDcZTAAIGWVAXFMVmWTdMEfQY7MCY4BztJYIrAOhgQPToKG6oizS0ssIJEUhYI&#10;xlCcQBDAEm0gGjm+icImQWAQbECwhkDa+upirVahLAyKk5wgYSQBowBTRfBwIZM9feIkhmGypjJ2&#10;mwI2UQDOg0AwMLWVsRq6KYlyOp3eju2sbW0DfdDb3wMmPQ98NJvLZ7KJeKrZFKrF5tbKNqQYo4MD&#10;FIlvbW2omtLX1yfLMmxCmVhaFfVmVWArEohp2IDZegNHkUjQ76SIXUPDpVJpK5HA7Y4KL1VZDiMo&#10;VdUxmDABKeAlUDoqAZZAIKFwyO1wS5wADByJenv7AdIEJ8dHfB6Xokj37j2oVGo4RqMwOfUIZLHV&#10;cq7e198DRI7DbcVIbDO+A7g1TmAECbd4PUGXN+R0o4raGnCrQvXFJ84e27tHrlTAonOtUVvZ3m5I&#10;UrHBxjI5knYC0nP33oNyuXrt6tVAILRr1650PD0xMeHzeVZWlm7euvl4egpYPlfMtYRbGJvNG/Av&#10;Li+Bc2/AJsgCsAMQ27hJguADFbjlhUUrSYyNjIiiQNNMa6QNpITJPfsPHjru9XqefupswGslIFFu&#10;FrvbWsI+d3x9EzXxZLJerZv1pinKcKnYIDC7btAwZi3V68CvXL4whNrKDROjWzDSI2s0SXqtjLOU&#10;j9ttBkNpGMYZZhlG6hKgdvU4BNVFIY1DBa8DeAIrsklNKRRLqyhSzOfnBT6VSSxSGMvXY7XqBoxw&#10;ssIqCp8ppNwBn90TnV5Kl5uYiXkd3nbS6sNpK0YQQDGiECwJgirJOIaDYJckAeya9s3CEUEQoiDA&#10;CAK8zG53AvcGY9c1/cKFC7/61a801YiEoyOjIzyApHKhmElBuvbcs0+fO3N6fm6mUi3tJHaGhwbA&#10;DZuVQgx9fXkJNbVwsOXbb736O9979q3XzxzYtxc2VbvDemj/Pl3XBV7weJyKDm3FE5dv3bG7AD+G&#10;CRLTDQksubC8ADytf3Cwv7/H7/cC6Hs49bDMNliZzxWTx07tn9g/gtL67gOTvaNDV+/cK9ea24mU&#10;J2Dz+z0MjVms+OHDexrN6l/97a+7e7qGhroRFBIkjrKibFPq6RnNZ+vHjz/x1BNHTp99emzXJMBD&#10;u92aSMYfPn6AEhBOo1s78XK9Yff6KZsTWC9XKG3HtlAEBAckiCJFWQjaIkiKrn1TF8gW8xqIc4Jy&#10;eQI78dT03KwGa6G21kyl+HB2IV9uVOpiMlNJpgqFClfnoMW19OWr90CtkcBQEkdljgcRvTi/cPPa&#10;Va/HxXINRRVy+eze3ZOT46PjQ4Nso3bo2GGcgYD624mls4WKbkoIrG+srd6+dW1sbJitV/bvm4Rg&#10;yDCNXLGgAd72eD6brzcF9X/85S8XlpdwikgXSpgVDvc4jp57amL/iYk9+0PtUcpB+AN2moFFTdpI&#10;JvLV6oPpGZykQ6G2YKT1xNmzoCDV1dNz4dK9fUKZQQAAEABJREFU63evw5iBUbDdbn/4cNrQ6bnZ&#10;bZC5QOyfPHuYsdOiJGRSWeBFQD6BSIdhVDP03ftGdjZWO6Ntw8Mg1bTenppf2ojZ7LTDhvt9DgqD&#10;2XrRaQcJC7zNMVbr2srS2vqCpvPvf/CrRGI7EHA36tV8rkASzPjY3mhbj88fcdhbersm2qJD+ULz&#10;y6/uiSoM6sSju6LHTpyjLa7ZuZVctWlgtGLATrdvdS3xzm8+evDgsdPuev+D3/q9rvHRQRRCwbf8&#10;HjfICLBmYgCFZZUiUY/HQ1js2UIjX6s5W7w2h83lcfNsQxYBrQoJvFKuNoItIYZiyuVaW1dPsVzD&#10;KdqAMMKKAnJtdfgrLF/hIZMigBhgXA6CsusmWi6UW1rC9apI0A4NxnyBlhefe0ESxPt37/Z194OU&#10;rSmyqRvZTJYXBBzHT58+oWoK12xurG8UyqUXX365vb0dNiEax5wM8a1XjgS9pMMCjKZJitxsNq0M&#10;2dUe2bt7T6lQ+A//4T/8n//Xf3r3nV/v2zuBQMa7v3kXRome3pETx/dH2wKxTOrK9csAEjPpuNfn&#10;jLa32K343j0T58+fnZ1fSuXKLl/wtx9dufvwES+KMAKtrizsmhx//bXXQDx+/tUl8EwgFFV1qDXa&#10;2ds7sLy0aujI0NiunsGRY0dPRds7GLtNFMVwkHDamYHBYVlSC4VsNp3p6ewxdf3rC19ub66Gg+FK&#10;sYJh2Nmzp9wuayGfWltbBJU0EE0cJ1VrdUM1s4kUbJqAJPb19t6+cSu+vTM6NPziiy9vbWw/fDhl&#10;aNITp/c8c2ZfNNi6uRb/t//mv127eQskwWq1sLO9vjQ/53F7R0bGfN6AyPGd7e2Ly6tOt4dtVjFY&#10;dVImjWk0ZRFVVJDwSl3d2k7nS1Wagp577ujg4ODK2mowGKRpSzKVyVcqDVa9dPlid2erxwXSN3lg&#10;38HWsBNYu7e7d/rRTLlUL1fYe3dm/vv/+Gswg22twUtffby6sIiwDc1u9ft8QRAGFGXBMDKXKzbq&#10;ImwyjaoJdgzyFjIqbDrsdufq2mKzUbIxiIWG8oXCpa9v/fmf/3xttYjArvaOwf6+SVVyrCyUuZrZ&#10;Fu748e997/d/980//PGrf/KHr//Bj57//R9/e3z/keffevrUiX1ehgx5fId27/sXf/L9f/anP/g3&#10;f/b973/r9MvPHji8O/ov//HuJ491dIVcg309Q709vT1dOAztn9zd2dX3F3/xtzyrRVvarTTeyKeb&#10;2WwzX6jWoWs3Z3/2y/e342XTtA0N7fP7WlOJ5NbKbGp7nsRUBwPcEapVC5om50v1pmrhEW+yasDW&#10;8E6hjlhdEM30DA/fvH1LltUT557+zo/e7B9ocdvldHr15q3Li7OPTUUOOnwhp9dGQoahbGwXPvvq&#10;4c0b9+/funX94qfZ2AIoYUfCNgJze5zdb776drFYlGVZ1U1OkOu1Jk2TsirtZFPpQs5tpw/vHnrp&#10;3Amd4xUZSmabH1+8u5Wt+wOtKEpcu3EHLCHVWKnYYDficYzAeaHBC03aSpWbtVhyp9yoC4ZqcTtM&#10;nFAgNFOq8yqiwcTU3ILdR+4/PnL0xIH7jx7m8hzb0GfuPSZhozXsa+sI+Hye37z76dbWDgzh+WwV&#10;A6hi8yqK7nDSw8MdgLg4SbzV499aWB7ubZ3c5Z6ZmS83msdOH2fcnrqMVSTT628BLNDuoGBDJTGL&#10;LJkWq1NRDKfTYbUygPRrmkqSpCwr4XAY5G9F00Ait9gYkqZERXa4XGAnaAr8UTWV576h0bzAW23W&#10;SCSCwIimaxzHy6K0vrpWK1fqtaKiCnaHBcEMXZcZC01bSMM0dU2zgI2xmKYmiryqKrquaLqiG5qu&#10;qwgKkQQNQYhhwhCEwIDRogQ4bzY5GPzAMZwgUBSF/v8bjCBArSEgGxkajsI4goJ2DNPQZMlqpZ12&#10;C4bApq7QOGajKYeVUVVJlOqi0tRMzTBAPR0GiRZDoG9gGXRdEiBdB0bASZJmGB0yAXeHCAbCGIJ2&#10;WRivCWG6ZiIIkAMQSuAGgmrf/MABL0cQFCdw0GuKohAY/uYIKjWmiaEohqEMQ1ktNEOTKKx7nXYc&#10;huYXFiRdp+12CMd13bTZbDiOgWEBkNVVRRJ4GNIJDCVxdGVlQRB5u90Oxq4oGmhGFVXIMCkCrWQL&#10;XZG28aGReqUOjAi61GTrCIJAJiJJisgLqiBRCIIDaMDQlpbQwOhotKuzKVQsDCxJQiqVczhtYLxs&#10;g/Nave3+1kIsk9jcjoajDsaT2M7VyxwGE5oigY5jGoorZLPAkzruZuyaIBC61h7wtQf81Vy2yot1&#10;BVqJFxK5Ot9Qm0WWLbEUzJQLbLXIiYLa3tVpcRBNua7oisNhC0d8rdEAjKgmJEtKfWL36E4+zRsG&#10;SdiEulxIFXrau502R70meBw0BgMLCb4WeyAUMGCo3qxRBGloOgXjfKl5cHy8I+g6Ojnso3ClXKul&#10;0usr6wux9PROempjZ/LQsf0HT6wsrDpp+3dfe310sG+gr7dRq+iqCkTvzRsAzx+0dQ7gtG1ze0eH&#10;9GhbCEM0kSsTiOJzW+qlbLjFt7W2oetItSJDECOLsNfp5ctcd6Sl0SxhOGxosszxHW29+/efPH/u&#10;WYayrC5MhV3IgeHAobFgu5fKx7cUWeMF2OXpLJbVYqFOYFbDsEbaJ8Kdh3jIp2KOumDUOL0l0s+4&#10;IzZ30DQJEKQ8p21trg+NeIZGrKKyTdP1vj4QcGx3ly3aikliLJudUuWdWmXB1LI4UqxXlurldSsB&#10;y2w9F9/CYeDjxuWrd1fWtgwcufX43l/98qfv/PbDK9ceLm82dCSYKckT+09EOwdqrKDDkGxoGIzq&#10;ikZZGQNEE4oiho6iEIrBwMOBR8myCmYCxzDDMDo7Ok0TFkVRUZV9+3YHWvzVaj0RSz66/7Cvq/Po&#10;wd0umwUydKfNytUrFI5pmvno8fTs7Gy+kGdZluMEviF/9vGFuamZQjKJq4rXTufLacpusVjt773/&#10;6Z2b91eWVov5gt9L1ioVm9Ux9XjREwi1d0UlrdngixgFiVLz4aP7wL1Ay9lMJZUubsUSJo6yGpcp&#10;x4MRx/knT4BFtFgKuBYMaKw/aHnyycM4rtZrMo3r3e3hvRO72oP2a1/fCPrtP/r+c+fPTj597sgz&#10;T5xamlsql5off/wFbXf83c9+85vffjozu6wbhmLwvNQYGu1f3VxfjyUUCCc9rlS5EE8mm42qzULL&#10;PMs1OE3VNUWpFkoba6uxWFw1wIOYpMuSYeYqTUHDNuOFuZXNkV0jtI3O1QRWUbYL2aahNUWzWlXq&#10;nFxloS+uLV6/M8NWikcmh1fnp69e+Bwy5YH+jq+++OTnP/mrwe5WU2yU0umFmZlEbNvtcT35/JnB&#10;iTbGCp090/30s8OUTYVQM18qVOolUWSBJfPZrM+DcixUqWoeX5ii7VabWzUwXoY++ODSo0drOGoj&#10;acv45MjC8vzS3CbbMJwuV1dXh4VGEFjp7ol29oRtLubm3dvTM0uJZInl9UQ6D5N4MOJviRLpfKNR&#10;rSucTGMUApOKjoTbWhXJHBvtqTWKgDM5GQek68OD3UODrWFfxBAhp8XTHe2kMaxZLQG2cPTwke6u&#10;/nxJzGeTFgrr6eqaenwfRsU7d766d/PLj979qS40U/H1VGbBZoMOHTq+tpZ5/GjbZW+Xm8aVC1d1&#10;SQt7fRRmikKN44REtkA5XHUN4lQRYdCertaF2VmF01YXaxCM+0L+Bl9a354v1zKdvdFareF0OM6d&#10;PT/9eF5TzOHhYUkSLBa8rTXittOEBvlstNflBK6bTadlWa432BrLgxOPy+nyuiiG6u/vi4SjyZ1G&#10;izv4+adfpOKpdLYEJh7B6Z1kSpDNeKrkbmlz+Vr9YQ9C4jBp0UA/LLSFobPJGGogMyupv/ibD1SE&#10;phmriyICVgYz0elHsyjGQAYlNCWQRgr54u07D65evzv9eCWVKOydPHj9yq1QS6g92osj+MrMg7OH&#10;x3oCZNRHqEqjd6A31BrlJXV1ZfPR1MIXX9++/3ijyaGVOrTvyN6B4e5EbKc9Ei7nM+uLC/n45p6h&#10;3tdfeOKF557atf/IwMTuzo7OjrbIgf270+n0nfuzKmI1cdcv378BXve4/aqgbS+tHpwctxGEAVEr&#10;a9mVjbqsW5qCqqiGasi0Bec4HpCW7a3E0sLG/XvT7W19/kCrx+0bH+7ev29CkMWp+W2Rl/p7+0BN&#10;jatXjhzea7cyMISCRiirEyMsfV2D/Z09miqWK9mBgT6Hx11pNL3+UG/PQDFXkBW+Jeg9sHf86KF9&#10;6WTqf/3Pv0zEkwGv78ShAycO7CJV1YbRlZLk9oYezsa9IT9scJGAbbin78alm75gmwahRw8eFptc&#10;IsZ9/tmXBIZbCLy/tweGzcY3k4vks3VdQygaC4WoPbs7eju8E8Mjbpt3GRT1ddNEUBNG+4f6CxW2&#10;JRh98tzTcl3HVTjkth85MOa0M1tbMZGHv75wm7J4pqZ2GCtis5l2q/L0+WHE7Yla7V6n2+N0u1AC&#10;VXRZUmSLxep0+V3OgMfbZsK0puLjE/tv3rgNKJfdZUMQDJhyfnbJgMmxyb2yamzHUlev3/zpz975&#10;5Ttffv313c++vPXrdz7+8stLO5tb9Uq1mMtX8sVGrQnhDtziT6eK6VQ+tp3fWN+5dvXigzsXpu5+&#10;tr5wh0B1kiTTmdI7v/n4i68uzU8vfvLh5+/8/D2erR07duSDDz757IupL7648ctf/pJvsotzMRSG&#10;YQjqbKdPn9lz8ODB+/ceVspNGMIDLRFvS7DWrFltNo/bx1gsJ0+2FfM5XpRrvLyxU/SGenftO1as&#10;stUaBww3uWc3+O7zLzz3x//kx+Eup4k3bBbyyoXLtWLJxVj8XncqEZ+6d1tTOdPUS6VSMpGuV6up&#10;bMYf8IIUXi5nWK7SZOtba2nEtMMwCrwZRE6lVoUAMxCldDIrS03GCr/26hO7JvoxxCx8ozcaly7d&#10;vXj5AWYNCCre4MWtne2unm6KsTIOJ2O1d3R2ArrTKBU0trY0M5VPpy0k5bTb/W5/d1fv6MQIzTCH&#10;Dh09dGBfPLNmsUPHT+6lLcSvf/Ue0GfRjt5EqrSzE7fSttFhoPH6URTyei1zc3PXrl7XNENTIYEX&#10;a/VaqZybm3lgQmpbexQyzP6evmIhvXf3rr7eDuDBjQY7PrGnJdJts/l7+gbK5TKCoQiKeFyugN8P&#10;wzCEIAzDdHZ2AuIoCCIKMrWhOxwORVEgCCIIwspYLYzF6/WCi4CMApwCMVyv1RkrA84Bm+zq6pIk&#10;yTANxsKoisI1mqhpgHwPmwZJ4igGqYpEELiiShiK2R1W0Kxpmv/QLIOhKPgEDMOgKcAANF0Dxgd9&#10;AFdM0KJuKIoCHjZ0Q5QkFEN1TQfnOI7DCAxOwGPApLLAyxIPKALgyTiOkhjGUBbQPUNTUdjEURiB&#10;DEUWRZ7j2Yb5zSdgBEFFRa43OR50S9UkTYdwgMyQjkClXuYAABAASURBVCAaihkIgFCCU1VWlEQF&#10;oqwu0uKBYIusQIJoqBCKEYRm6ggMG5CpGLoCchHopWlA6De3VE0DAwF3NU0TBUHTdRhGVFnVFRU2&#10;IafTacD62vZ6nW2CD5kYbpgwThKSqtC0pVwpgg4DrkMRmJ2xAEWRSMSAZ5I0YbXbgZ01zQSzQIFl&#10;I0PTFQWY+vyZU2yDQ7FvNmCQWrUqyIIGOgOjsGHSJO73e/cf2LtrbJSkcA28JPGVQrZZLh7YPen3&#10;2oMBf39vd61czaayfL0JRl4qyasrG7USayFArbeJwxaHw4UAuZgsVfM1kJIJDLdTOKKKXW1hl92W&#10;y+bnljYUFcoWKiaGqbopy0at3MhkCplMrlHnDQgXFXV7exN0maHIWq3OSXKDY5vN+k5sBxgk1Br6&#10;8uKX6WxGEuWtzfj2Vm19pWJoaqncwHGIF5okBQmi6vJYFJUzdIFvVNuDAbFeD3k8A52d/d3dAZ/L&#10;BI6maMDhwfx09vUJiuoPtdabwm/e+6rZ4P7gD/5RtVRmWZax2O7cv7e5vXPz5s2tlY3RoVEQZfPz&#10;Sx63t6unT9fMSq2O4qSOgOGUfT6fzc5srO2UK2Y2n4+0thWBIG3wOG7x2Mmw3y9yAgQb1SpP09Ym&#10;x7373rv/+v/9ZyQD0Va12YxTODfYHU4ktkiGrjbFYk2q1nXwHaevAybtFONa20wlinWrK9zbPwxm&#10;zIQpQTIAmBO4pa2tOxyKgrgItFhlNcbxi0P9dpuN29q8Ewnj2eTMztaU1cpbLVxLCyEr+djOw3CI&#10;FptppVlqlkpeuxuUcHc24yvLsbbWnlCkLxYr5fPAKozN1UFZO+yu3iZvC7ftSeWknXjJbnODWMQw&#10;TFJkXhLBCYbhKBibpquKBBQ1cHBNA9EHGQasKJrNCmQkLgD31jSv1y3KXHd3J0Cnr766Mjs7Pbc4&#10;3WSrOAFlC5mN7Y1UKi4rYiqTllQtXyoGgkGCIre2tm7dvV2rlUWh7nSSMCz1dLW++vLzwF2Bq7SG&#10;WprNZj6f45rVkcGukNd25+blVDqxsra+trG+ur6Ok2SlCibIM75roiUUtthdNVbo7R/gJWF9ax1o&#10;R5vbYbWT5VoumU+wqnD0zIn+sUFAuFmuZrPjnR3UmbPH1jdWV5dWLTRz6PAY+JCiSl0drWOjvdVK&#10;uq+vEyxkAfuXC4XBwYFSqVprsIph8hLbNdBZqNQWN2Iwaekc7Hv/g9+IMttk6406WywWkslUuVqJ&#10;JRKZfLFQrear9XSpnCnVi7XGejxRbDTjuVJDVEs1/tGj+a+/vvDkk6f3T7RXylVZ02BU5BoVhjRd&#10;dmygP+J2Un3dPUKj/uDOjReee+bO/TtzC49GxnoiYU/Aa/U5LKVcIp+LZ9LxmakHCASgSBgbH3jh&#10;peNnzh4ZHe+jrcTU7JwJIbvGhwWutLE+V6tmensiIC+5ndDWdqxab8qKBuLFamUQxJYrctuJ3P7D&#10;R2eWZ4r14qPZzbuPHv36N9c3N5NLKxu6YkTB2r7XVa/XA/5otSKsb2QW1zN3HyyvbaTqTeHUmTMj&#10;w62qYvT2jkRa+6PRgUi0x2rzTu4Z6WjvS8TybdE+nLAKgsoJktXuMCBMkWHMgOqlstXurtYbkiQI&#10;opjOFU+cOoyRFKhTxBOxeHyHq1cYHB7u7Ty6b0/Q590zOemwux5NzT2aXqyzmmLYFpZSioy0haJr&#10;M/MA4w7tGZf5+tbGOij/lUqFI4d6DVOUFXZ65j5OIKlMMRR172Ryc6urdrezrbMjV1S7e/uC4Zaf&#10;/PyjaGvn6Piu1Y3VxzMPgQOnQG9KldbW9uNH9hAwohsmSdBOhxskPgjHIQSWBKXF7z5z5lSt0fjt&#10;hx/MLSz6fAyCEX5/sFSpOpxeUda34wmwaxpwHu29Dz+bmlnCgdzzBfoHB1QITpcKrMgvra64PD5B&#10;RgQVi2XKC6sbdqcLhlEUwbP58vVrdy9duaWbKMiD7e1RE4Efzm4fO3lm/95Dd2/cDfn87/zyVz6P&#10;V+BYj8e1b++u1kiLw2Z9/oXn29rbysWCx2Vvb28FLDORqVVYxe5uae/wjozu/vTzC6aB7JrY+9RT&#10;zz71xNnD+/dgpmbFMQBrFqsDkL65xXlFU1fXttc2E1VR3U7lPvj8ittP7zvY2dXRiRgYzyoryxss&#10;J126fIOy2Lp727diBZblnC57IZfRVHXvrsnh3qG2ts7unm5BFDfW1paXV0mS7GiLet0OkqYHB9sp&#10;ygKiJ5VK2Rz26zfvUxYawbFqrRZLxt95911NM1wuT1sr0ICRaFtkcmLX5K49KIFnsxmuWc9l0zYr&#10;Bepu165c9vqcg4N9R44de+Gll2AMeu+3v334aMbpcBSKtWS2hOLQ7OxsKBw8ffJobGsHVOXfe/e3&#10;gwPDhqFjOEJZoGikBTFkBjecFlxXNcnAdzLVYkVs7+i1OykSN0eH+6vl/Oz0TK1cC7UEGaulr6cD&#10;4GMwGOns6Pns04v/7v/z/9y+fX92dh6C5d6+rraOLs2Abt1ZAwlU0+RIhHz//RtXr342Pto11B9B&#10;7t6bv3DhxtrGFi/xMGZYbBQncHce3v3y4hcff/Hl5avXb9952BA4lECX1ldhHNuOpadnVhWJsjsi&#10;Q+Nj0a7W5Y2lWw+mZueThapR56GKYCoQxomIhfSJPPXph3d//avLv/jFZ++/f/Hv/uq9X//y07mF&#10;ZLUBlRvm3FzaUM1De0YP7R7w2smbt6b+y1/c+z//v4mPr6s7aTXU2n/mxBNtkeDrr744N/94fnH5&#10;zTfPOT2IL+ypsQInQ4Kst7a1njm+12OFEVigLMj1q5fWN9YxivZG2q2B4Ea2PL0QhzEnCFQwunBb&#10;p2JgrR19xVLtypWvOzvCNoo8vm+Pytam79+6f+fG+x/9/Wb8894BqlbiaSiCy8zS46X33/3gzt3Z&#10;w8dGLVY4mcrNz616bOieye7jJw+ubW8psGnz+OZWN1Ppaj5dI00K0oGUP9Td3S1rhgEhpVJF06Bj&#10;hyd+/L3zp472sXwJ1KDKovqbTy5vpxrFqnb/0dJOMleoNXALBapBnNhscOzq5kYhkwjYmS6Po81p&#10;jzqc7S6vwUkUROQSmVw86bBbhwd73VZ6/vFtVYr/2Z99y1C4v//L36wv5XSFzhXKKElIirG4vP4/&#10;//ffzc8uA1+32WjAOAGgFYtFiiLYBp/NZIrFfFtnWyafvn77FkzhfWPDKEan0zkvUD9tHQszK8Vc&#10;dXhgtK9vsFHnEQwHUYECegshQY9PkrhwW1BWVRAzDocDNKuq6qFDhyORSEtLizfgx0jCYrM63W67&#10;ywnOMRIXJAn0BMyW2+XWNA1DMUmSREnSNX17O1bMF0CdSZMVHIVxFHFYGZ5vohii6SoEgZSvmoCl&#10;IohpmqIoAgTECYoEsUsDrCAhEyFwCgV3DRhcBJgFQYiq6giCgRMUwcEnlH/YwOuGbujgt66DVima&#10;IEmctoADgcKwDiYNXFVNFEV5nhd5TuQFTZZ0VebqNVjTeY4HDWIoZaJkk1caotqQFBbwa4pumGZT&#10;0UUI4yFEQSiDsNJOL8drsqwrsqFqsGxAnCSBwaiQiWIwQHIdMYxvSpIYCug+ZEqqAoO+YjiKYgRO&#10;0BYL8g8bDKMkgjttTllVdjKprVTS6nYb3xB6A5jERFCKslitDEXRYCLAKIHsITA0nYhXqiVww2J3&#10;8JLocbstFlJUdZjAIQLdScT27t1jYRjN0DleBEyrXquZCASeNBEYGFxXVVESJdj4+taVm7cu10qp&#10;Si62tTTXzGbruUwjXwh7vXaaaNTLQLaBSQeSI9IaikScNpvdznhghcjFqwqPNOtaMd80Ncxpcztc&#10;zipAr3RypL8dwNZOMjW3lV7crlfrQl9XZ9DFhP3WXWNDbq+3zrEKYsqQoSCaN+CWBb2SLNoJR6Go&#10;5EoyGAQMkZIADQyOy4bREDi/08fVeIZ2QzCEkBBKISgJtXe7MBoXNYi2QSbMYYg43t/ZFXCFXXaQ&#10;Z/aOD0Ga+ODu7aYs3ZtZuHz3oWm1V3TN6vPtHp8ANfkzRw48c3o/AUOP7j9o6+i6dO3WSiwVzwuu&#10;Fn8qnZ2fXSok8pFAIBjwWC00jMCAf8wu5pO5ujfYxarQViovqkbfYMfERIgVlBJXlEwZJS0zsxuS&#10;/o1gMwwdeBaCQrFUChztDgKlpLXth6KWrQlpQahtxmOJSr2qIBxE8QZJ21t4BWcC3TUVt7g8KqyD&#10;keqG2MjnxvoHW7whtinCmlovVzXJ2NqJKabUlLKKsd2oP7YwNU3K7JtsZ2s76dRSyA9ISK3J7cwt&#10;PRSUmstl3r/92XBf+/kTJzRRT2zmLLinXlIbdSidlcoFo5SDYyuCUHUnUvhOyixXMIQIKmaIF92Q&#10;YdVlTBEVAsMwmgQ4BkIMAYzvmzjSWJYTJcE0dRT5JhIxFCcIwu/3q4pqGBoEG7IsIog+M/uoVC5A&#10;KBTt7bB6nZSdbIKowswK37T57Lly3t8SdLu8Tpd/bWOnxnK7D+07fPrwyN7+3uFAsM2GUMr9xzcT&#10;8fWJkb4/+xf/x57do63toUOH9775xvNvvvLE8+f3/pPfe40kNY5vNnhVM8lSqcY3+a6urmAwVKk1&#10;vMGQw+c3MdRqId1Ou6xorCjOrSztpEGZzSlDTdKOHDiyv3dkBKNon9d24MBYnW0ur2wwDic46ehu&#10;O/Pk+cfTK3/zt59sxVZDrS7T5CjSOHP8SG9nx5lj+zHgkzhaadZlWO4b7v/gs8uSTgxMTCRSO688&#10;f66W3s7HU4ZmSrJe54U6V2VVfi2dLvCKhFhEiFlYz00tJtPFRqHSUIAhQbjTwNJQbif++Obll87u&#10;//YLE+cOh54+OXZwvKUjgO4e8bYHocnBIKI0Mql0vSmVGuzJJ87JsFJjC88+fdRrxz/49c9uXbv8&#10;6OHNzg7f2GiXqTQvfvZxwOMiCDSWiM/MztOMo9zku/sGXn/xuVxstbXd4fGjDKMfPTzy7HMT557q&#10;JyxQlW8qqlSr86ub2as3VqaWil9cufjCmy/++E9+59wr+2iPDczd1Fx8YUm4dOG2DcPz2zsXP5vJ&#10;puuQbm/UkQaLdffvhzGvIJF8TWkNdbaGe9JZvq//sKRYLTZfrc6tbuQufP2oPbrX1H1LKwmrq2Vz&#10;J5/J8whmLZRL8dhaoZgVdXQrWaWszE58WzXJzURFN62yggiS6LJZHZi1O9hJwajbbiMwpDXa2T9w&#10;pCaQj1by/Xv3Tq3Grz3YXF3fHOzpMyWlms5DivCd118K2K2YzI/3hg9O9p0/vX+4v+PkqePXbq1U&#10;JWH0wMGtbDlZZPtG9qZzNV6AMtnyN0YuQx9/fnFkcmJifz/jhBuCZKBwTRQKtYYgwxbG63EFDQMU&#10;JmSAX0B+IAh2/vQhp5X57Ucf35+ZtbqcQ6OjZ554UtJNu88No3gslnzy3JOhYKRcKBMkRpGYrBi6&#10;iVbKjUIuRzKkqEsagrKagVqtZbbpDwQ3Y+l796d3UqWGimq8kCWrAAAQAElEQVSExR0OOT0+jy+M&#10;ExZPix+j0a34RrFSMCgoXa4zFFPNZYd7etcX5z/4zU8J0qyL3H/9q5/8p//+q9uP1j764usr164F&#10;va4jB3YDomzCEEJjhRq7tr3ZPzKUyXFrq0WOM1bX4tevP1pc2VleXeV4DjahSr4sclIqlQm3tgGX&#10;FgDmWX33Zhdzjeqevf193VG7Bc9kE1vxVDzHXrgxHS82PYGWRHJzclff6WODQ/1tIb9zoK/f63Rf&#10;+PTLe7duyzx759ZNK4n093apkshxgg7BQIRXq1W3xxWNRnlRAsPnNS3aGQ22RmfnZ3ASaQ0FERSJ&#10;ZzIAZUqVyvrq8vrSCkDyX/7q5wsL04wFXduIf/Dh/UuXL6qy/OT502MjA7smR2tc88Mvvvjt5xdq&#10;kjS2d3BueQHAAgB/l9MRCrZaGQcoUvtDLbv3jlM0NjP7sClyBEOPjEYNXeTrmf72gJXUBa7JymRZ&#10;InK8yKrSxOjQiSMHvrxw+d79OQqjZFGqNqqNZqVeTD179pjGi4nNFIoxKxv11USz0CzjDuul2zdw&#10;2ur1Ba0OSDa48d3DFOACGBRq8bb4bHbaRO48mNJgjBP4h1MPDEMWhUbAy+zZNTgxOdDbH3a5bRSD&#10;W2zU7Qd3YBSFIdyEqEy29tmXD1lWP3DgUHdPJ8VQBw+MvfDSCX8A2X+g7eSpXUDoB1uic3MbN29O&#10;CSLEC6aqkTjustK+1eVKJquTDOMNBqIdAUlUqsW61+EROL492nXs5GR7t9tAiESieufmvXQiefL4&#10;ccAJPvjg41KxUquUAj5y11i3ZhiMEydtbgjGt7Y2VE3cNTmOwAhNM3PTM5lsiqaI8bFdVqtrZol9&#10;vJC9cW9O0RGrL3jiiWc6ewfqTW737n0jgyNDg/2pRPK9X7376ccfwpgY7bTu2u1nrOL09Eoq3rh/&#10;bzoei3X1hP/Nv/mdQ4fGKuUMx7LHjhyd2DXWbDZ/8tP3fP7Q8eMn796ZjbZ1xZP5Tz/5imV5u9VW&#10;qVaXl5dB7ZarNcDSye/97ivPPnuGoRAc01PJ1OrWtgIjiXx5OwHGJJXK9Xqj4Ql4nnzu2VQ+32yA&#10;oqDB0LjTZfW4HIyViYYjsKYUs0kVzE25VMkXIcNkgc+WUr/51V/OP77+wnOndU1YWVr1udxcE0ol&#10;0iROBAIBDUJTufJmLDkzv4liSH9fp8/vAsn00uWvANX2twRIK2Nz2fpHBsLtrazAf/TZ5//rf/+N&#10;KOt9/aOhYBRMh88fAVZ2unwEydy8fQdBcCuo2vFNTZFg2GyydYHnJUl0uTwgeMCeTCZZlm3WG02g&#10;ZdMZ2DAhw0AhGNINxIRkUQInumE67C4IQnQdSFWsXC67HU4MQTAcjbZF640ayAQQBGmaahg6jmLg&#10;HIZhHMcAvzcMA0gOURTkf9gM/Zs/4BZQBeCIEriqagRNURZaMw1VVU3TRMHnYRPDEXD+TVMIaMyE&#10;EcCbEQSFTNAhsPqgqpCugYsIgpiGqam6JCnNWhN8HTERgESgd4CH0BY7bXEoMlSpctWGIGmoCuE4&#10;5UAIKytB+YYomYSAkAVWrokGRFh0mMiXa7JqKKouGwZMkMDgKEnhtI0ggYjCURSHUARGIQSHKYrC&#10;CRx0FvQAWEPVVPATxzBdVYHpLBSBUyToy/zq6lY8YXN5gCbEUMLUAfMxSQQDnVYkOfD/o8kvwCTL&#10;svRA8D5GYzZzN2d2D3cPDw9myEiGyuKqLmwUtmh2RwvamV2tdqSRPo2kltStVre6uourkjkjgxmc&#10;mYyZzR7j3uz91sLS0vy9ZxcO/P9/zvX7xU6boQiaxNdWl1qthsvlcjrdhmlYlimpCkVRLifTrlXF&#10;ZtPjdY+OT0KN8qWtLBMqqmKxDNUVXJuk6bKhmbbdFtqQHgRZKJZzC0/ub60ttuulYMDT39uDosCG&#10;bgVEuQB9WM+ViwzHJrMZX9AH52zWG3ubacImaJRv1TSpbWE2s7uRzSXy8Yjr3OmZvr5uQey0hM5O&#10;ukzyuI3SJMFjgDAUAFt0imqGo12aoY9NjJAkiSKE2+VmKReOMKIIurv94UAQs8GpY0dJHNvc3esI&#10;6ubaQSnXzmYrFA0sG/gDrkgU84fdbg+vKWBkKEgidhxSGM+emJlEdakrEm622xhBz8wfT+erazuZ&#10;cr21trWD08ytO7dJjJiemDRUxbL0YqX85NlisVyfnzvZ1zN65fIFWVa93gBJsBzj9Pmi9ZpQrXXy&#10;2Wo00hMKuDptPZupej3+vt5eGHLQOpqu9PR6YBCa0GIWnk2Bvr64runJVLFcMS1Aur3ex082trcW&#10;3U6bZVSXC0adatpEodwCJJcs1codNRTvpx1e1ulTVJuiXQiCuXk65GdtvWqIBamR1qSSz0NlMwmI&#10;HvVmheUIUa5BjoBvX4B1O7Debt/m2uN8amuk293txfZX7kz2R4Nel8/jxVHE5XLIsnzt+u1iRaT4&#10;kIm43KFBmo/BLx989mxjqzo5ft7vG7XRcLVFFpu4qLst4DJMFsMdum7rqsGQlMvl8vncNIkTCPiS&#10;S9oNhiZhYBA0hWCoKEMFbzsd7lAoqlmGqmtur78tqYl8HkqB6ZmZ4dG+8ckJ6Pcc7D1UYUc8MDIy&#10;GI2HSRZtt+sej6fVagf8wePHj9qooVsKxeKGrdm2TpG43+VEdetgZ/fZ44fw9Pn555/bT+59+tmH&#10;m1srtWpKFCq98ejNmzfrLXV84qimI4FIF+y55krVoclJxuGA9YY3GIh2d+3s7NXrIk043G6vYZm5&#10;Yp5iyP2Dzbfe+jXDuScm57q74zAaoa3CsbBp6RevXHR5nZl8bmUtc/T4lCQpe/v7hVJxP7WP4fj6&#10;+irH0RMT/apmNqATo72lqlAotweHxu7evTU+0j873LvyaA0x7Xy+WKs1YcCIAsAJAqJZsy0USrVa&#10;Q3S4mVj0y6qb4zj4gMPBHTl8aHSo96Wrl7wcs7X8bH5qZGqk11Rb0aAzFnV/9fXnIYPPHRrt6+6m&#10;KYdlEXfvPW0026IsfPbFx81m9bVXXmh3Gj6fy+3n7ty/2W5W93a2GrVqvVxaWlqGAT8wOjp1eA5g&#10;OMPTXg9XLO3jrIIyhqS0RKmBk7rPjx2Zj4fDOEyuvm5vb8w30Oce7GEDAU8yvd2Wq4Eut4Ea3fHh&#10;2SPn/tn/9HcuXbloaNL87MT0hLeYhl3wCmqo67Bcu3M/6uv2O0MHO8l2XRBlPRTp/uLW3bWNdWBp&#10;zXpNlDS3r2t/v6JqFEp62yKIRIZwgp8+PBfr7hoeHZ2Ymo51DXj94XyxpBmmpJnNjt5RUNXAe+M9&#10;X3n1pZjfn08mKoWsropOngUWUilLS0sHF68c+/U773xxt3jl+bMWYqRzSaiJBdG4cf3e/u7ByFD/&#10;C1fO76ytfPLu+wsPlmyDdDr8XTFu9vDhZqft8gQIjHU5wp99+kDTgccd7I73ERS4e+/gi89vnr9w&#10;dmSsD9iA5XCA2pli/tHCYqFSrbdFEyEAQUJ1CG3rdrtNXc+kUt3dPd/+7ve6+4YVC7z14cfpfOHj&#10;T6+nMpnEQbJUrCyvbiAE1R3v7YrHcZLWNKPVEnVZf3T/wejocCQaNm3QkDrVTsdEAcfTOMlu7iRv&#10;PHjQkCRZU2FIu72w+47YNixM9LnDx46fPNfTO+T1R5dXNnGcgSc7YV/o2f2HtVJRM7BSQxyZmuod&#10;HMkVKoVco1rMPX1wf2t7LeB3v/zSZa+H8nv5KxcvP3myUig2AMBr9erGxsHG5h7Et/7+eCGX5Vma&#10;AGbQ79NkhWVdho6WS82uWO/I4Mjo8Eg0GuZZtlyqru8clFttaMVaS0ZwtH+ov1Ytjk8MmoYoCB2S&#10;xIrFnM/LA0POp/dnpwanD40dO364qyuqQYa2wfjUZCDoAwCUytVQJDYyNtHfPxgMRkicYlh6aHhg&#10;aHTw6tWr0Miwwx3v6jl76vRAT1dvd+SFq5euXLo4dWjyd37nte985/ShqUMXL16CVs1kMu12+979&#10;+3B8p9tl2ibrYHmvoyVJ1Xoj5I8oonz3/uNCpbK2vfp0+UlPd2R2djYQCvf19584Njc9OTzW3+vi&#10;2E69TpFMR8EPCkJTMWtSh3XzqqkdOTIfDIZS6ezDxzuPnz45NDPFUMTe1ma9XNAkYWtt49KF2amp&#10;SP/QoAXs2dk5h8NRqpbmj4wcn5s52NvAUePYNP/y5fNBF0+hCIqzLERuinH2xvtMSZ8eHhru9h4a&#10;DfZ3sS5O1/Vao1GLdfnTmQPTsh8+WHhwd//pYvn8pXPnLlxM7CXu37qnicrW1v6nn964eO7sxXPH&#10;arkDvd1qV6p9gwOKbaRy6VpTcAWDogJI3DsyNHD68syho1PPvXjC4SVU0VxdSFz79HEh3Q6HAm+8&#10;9gJUqx6GH433uhlme2drbn7+YD/LMW5DNZJ7Gywmj/R7s7m0wxMSFLCylcgUat19I08XN0UVYTgX&#10;hpGEqSq1crtafeWlFy9eHZs4Noy73S2L3oaPSrI3Ejx5+gyw6Af3n61vbP3iN29TjO8qLHP1YiQC&#10;xodCpVz60f1kuaHUDfX01dOvvnHmyHRXOrEt1GrHZ2dgLGbyjd++t+RyhcSW+Yuf/oLEQV/fsG5a&#10;JE0WK0WKZhv1JoahCDBMuT0x1EMAKXOw22gbb71zA6V4kmBJguYYF8AZlncFg/6+gfhLr76wu79X&#10;qcs2IF0cPTs15vf5bz968pO33v31J5/YlI3iWiKza6HG8ZPz0WiAwMF7b/8slV74X//lP7YN/Sd/&#10;/ttSVpqeOH7m5PRQXzeNIVCRqibiDncBkmMclNRu1Ep5n5PrtOuxWGhza9Ui0L1MBuolHbHrzQbL&#10;Ow7PHi1XpQ8+vPPe+9fWVnb29zLuYMwmHbQvdGdxqdLooDA1cRwAqyO1V9eXKpWKqRsEQTucbgBQ&#10;hmb74j3XPvsMlrb7u7uaIuma0qrXWJrWFJXESRk6zMYD/ojD5bMRDI7WagsETmEIkjpIWoZWKuTh&#10;4DYA0IcoimMIYUL1aAAMYDhC0ARtmzp8jMQxEkdxFNimgSPAtk3T1FACbQsteMNGgCBJumkgOIIS&#10;iIVYJPXlmgkMgb+FWh2DStzWga1jiC52GsBQUEvHUKBpqqarto0Yhm0aFsNwFEZbuqXIhqwjqk02&#10;FSRTFRAUbsiPMT7ZwBDMgZFOnPjy7fDGDMpjMx6d4HWEFFRDMSyYwCRBAxQHBG6RwLANwzDbgoji&#10;0EUkgZIEhiMIguK4bmm4gTgpRmp3FEkkSdyy4LM6y9C2ZcAN2jiyk0qUKzWP00egFI7iDtYBt+gk&#10;GcKyMMPWJUVqNnHTohGkkM3JkgxBjcApTTNQEyExCiMJw9SbpYIptsRq5cTsEZxkNdhPQL8cDm5c&#10;FBXe6ZVUDaCYapmQXdpKh+cZniVtTdZEAbGUcMRro1o4HjJwEyEoQyUlAaAkyTjZcqfp8vuanWat&#10;XjE0Jeh3OGhXq9jBVJoCztR+kUTARJ/71OGRru5gsZrXgYqz2Oh4kAIqnAAAEABJREFUV+/woGza&#10;dx6uPVtIJ/YaQKfbDdmwrUhXRICnHDo42Cl1WrZlsc2W4nECL89mD3Y5HMxN9F/75P29REY1UY6L&#10;KBLo7Q8ODocnxp2WKfMuHtoNaGI8DGI+T5B1vvncKy+fvzI1NgwXsLS1up/Nv3ft3ue3n+2nS30D&#10;fYfnZnRZOjwx8dqLL2/ubD1aWjIxgnK6J2YOIyT74N5yNlW79emdO5/cVJqyx+npjg8sru4/Xdin&#10;mKim0Y2GlkvVjx46OdI92R3ocjF4T5efoXHL1ixDCbi9Ls7Dk85WvtwTBCGf++mzpVpVJQiCdboD&#10;gcD50yNHp4enR7uhQrNVyecOFXOSLLMd0Yp0xw8fm+8oqqortqlTALA2EIo1QpWNesZLtQ1l19b3&#10;B3uQbOaxYbUUqFu0iiDkuyNehqSSachcxtoqFHhPDUWd6I9fPTYupNYvTU/0Od39viilk5Vi++ni&#10;drWtmpSLDPbt1bUHO3mFDhD+uCs28so3fuiMDGTqLcC5JmfPRHoP51okwseaHUMQhKasGRhGkqTX&#10;7cKhk3Acph0F/7MVGzUlVTFsYJOYghgkwyi61tc/2BGlWr0DcFbS8BPwWHV4pioo/kjI6eTXV1dx&#10;jGy3pL2dVrtQkxrNrY0lUarqZmdnZwPmpmWCfCEHqz6GZ2mKr0CkbmukSQEZySdLrbogKcatO3cZ&#10;nnv1lddjPQOKaXqj4abY4WjuxNGzhXxjazdH8cFcVdwr1Be2kk9X11OlXKlezldL2UrVH+hqV+T0&#10;do6wqHa1s7q4ubG6LXeE5P7Bb3714dZWptUysvkqAzdD4xNTAxihN9qNdDZ14tTQ4blDvMO3sZl6&#10;9HTto09v8G6PhWEbO3uXX3z50Pyx4bFD8/NXKDr44x/9AcRhEpFfuXTy1ocfj8S9IR8/0BMdGYyO&#10;9Hd1RV293b2jvQNj/f0+3hnysM9dODIy4EVNtb8rhAOdQqyR3q7+eLhaK6czOV01dnf2IFRCAfdw&#10;ZefY+QucM6AoiGrYqVw5X2ovr+yvr251WsKrL71aLld/+97782dOfvv735GMDkBt6CCCYkqVMkcz&#10;KIqdOnZ0Z2fn/uOnoq5OzUzAa/V2oaWUOR8R7PFKmr6+uZ/PlRgK+/a3zr98derU8YAp1VGldmFu&#10;5GsvXom5HQxpiWIZgmqzIuWzxUK2dOP2nUqtppgqxaEn5vtPHo69cmX27Hz/D14/P+jjlu7cWHn4&#10;KLFzsLy4srqx/tn1Tz757G2WM3vCjrOQcWdGzl08e+nKc+22Pjx8JBgcaArq2Ng40NVwwH/6wmVR&#10;1SvVkijBFpL9xfWHHOtye8KUM6RYRKNQZBCNY20EiARuDvX1fhmfKFXNl4s50Gy2HQ5u/jCJ2gKG&#10;yYfnp8uCJiI8zXcXSpLX5/3ow3dtRStlwJOH5f/L//TOO7+9Nj5+6MrF84RlJNZzo31Did1Csw7a&#10;LaCqqt/rRSxAoODmjeWFJ8tHj8xdODsSDjK9vV6KBu6AS8OxTLW+tn+gIYBxOAEA2VT27s3H/T1D&#10;mIX+9pdv//rXHzxb2UuVBdrpIWmI2TbFMk+WVhfXdxCaO8imHW6XoWmGbjl4l/olE9qwJrly5sTU&#10;2GCtra/s7lI8PTA0KEgwuVq7+zvdvdFoNJzPpnHUdrkdBIHaFra2smdpZL1Qa9aa3mCEdfm3tlOR&#10;QPfs+Gi3N5zYL5YrYjQaYVji8NT4ay+eP3vubHc8Btm8Xs6RRnuiJ/Dy5YuVbD6xs4sCoJqyqrXO&#10;nx544+Uj3V2+hw/uxLqCFI0k99dH+7vdnMtJO1uVdsQbgq0DvaPXay0H73twf7EjqhdfeM4kENu2&#10;aIa8fuOLYNDfkdqypnr9/rHxYU3Ty6UchspdXc7eqKe3K9RuN0VZ9vh9bo9LkbVyqbqzvwPNs7G+&#10;89FHn+/u7lq62SjUXIxDk2XbthOJ9O7OfiGT3l5dVZpirVgVO7VOq+T38JD3oUjjOWe5WHn48PHP&#10;f/3LjZ2dP//zT95+65PRkZG+nvjR6amXrl49Mn+YYZhWx6o1WqlEAp57BIJRWIN5Ii6MsUzLyqZz&#10;iWRuc2tzoDs8EA1evngJdiVgMCiq2RAtk3C6omHRNlqq/vjZstPFeH0OGIuvvn6+d2ggXyxznJvA&#10;qUY12x11Tgx0eRnCTTJ6SyYNvFWuVqtlWBv4HY707m7yIA3Z5OLRySAFOJwyNRSttcUnS2v5YknX&#10;7Ea99eThI7/XE3A7zp2a/51vvfm1N176ne+80hFaDMdCY+EY7fEw3//O61cuPvfxBx/f/OJWKV9e&#10;XqiYqgLbOU8e3bxz/e14mHGxFkvZh2an8qU8ioF4l5OlYRMBhWtttETe6ZA0gXNQUKMfO36sp2ew&#10;Ozb0ve//3sDg6H/4P/59cicBEU3utBmSevHFq6yD+euf/rxe7wwPjjhZtttH8pjmdTvhKxL2DA52&#10;X3ruYrlSe/TgsSoqqyv7K4vJg+3tVrWUSyY2llenDk3AKm9wYDgYDI6MDlm2vrO7fef+nTt375RK&#10;VbimCxfO8S7+zoMvDCQ3MOLAcPKTj9cICpy+dPYf/7N/EO7x9g9EoVyGIpUgqHyucHCQThWavpDX&#10;MMmdvQNJEkJRH0byxWJjavqQaeqKLIbDEZ/PZ1tQggJZFFvNzs5e+hc/e79U7szOzuqWYgLERol6&#10;Q2i0WxiFfOUrr6wuL+/t7VE0EQoH+nq608nEJx+/n80laZer1GptH+zE+iIUC5rtvG41SqW9Dz/+&#10;RVMo/i//8p+vrK/81//ys3YT5DIwFdsBj1OX25httRq1dlvd3NyCK++KRt0OJ89wiWTCwTI9sCfj&#10;5J8+e2KY2pNnz+7fvw+V78bm2vLqgmEAgIJCqfJsafnpwsqjZ+ucM7i1l2y1JcjMsJ0mi2Kj0ZAV&#10;ye1yBX1+qSOosrgJu/1rq9lMCi5bV+S1leXk3t7uJhxyNZ/LZNOp/f39arUGoYokSVXXGo0W1CD5&#10;fKmYLyiSXK/V9na3UGDlchmYbxiOmaYFy03TNHTd1HVNURRNg301ePPL9//vTxRFMQy1LKvT6cBU&#10;sWwbDg5Q1LAs+Di8AqczDFNXVB2OYuqGqeE4SlI4gtooYuuaIsuiZWiIbRmmoaqqZZmiLKmqDAsJ&#10;luUgxkEFIMq6YiAtWa22xYYqA5wybQKDPkNJmnEiBIOTnKpjHRWIJi4biGyguo0hJAMwykRQxTTh&#10;ijEMQwnEBCZiWSSO4xhmGzYsH1Q4garh6JdXLMO0dJNECI5haZrGUBQglgnXjAIHR7kczrWN9Uw+&#10;RxLwJgtnpRDc1gwHhVuSgOsqiwESmCRctKkn93ahAHVwLBzZUk3SwizdUmVFFkRNFoGhGoo8NjbW&#10;3d1j6TZi2dCeFEUJ7ZZlml6vR5YUHCegzXRLh7cQBHAM7XRw4ZBbUlqNZqnRqa1urbFwWRxXqwu6&#10;QTCsCyMogiacHoff7+10mrZtwkiQmu1Wo5VNFbbXK6ilh3zkiaNjDg6UyrCGzuqojLOmw0sdHGzt&#10;JlOybtUbMAakrY1KsVBVVB1F8WZTDAWihgZKxVa92UkmMrFIkMQQoa3OTI9n0yko3iZGhktFcf+g&#10;oEETG7pt66ZptFotEsds09BEuTcUnOwf+vprbxC2DavKVDazm0xmy5XtdKq7v39rJ+tyeS0L+H3B&#10;l199/SBRpFlPUxCqzUa1JRykiwuLqwztzmUhrWhCtWVLdpD3c6SzUKwvrzU3txuNtrZ7kG93DKcr&#10;KHZ0B8NVc0XMMNL7e2JbqtdUaBooMZOJUrMhaqI5MRwvlCoQHgwd6LKO2cap44cvnjrq4si9nY18&#10;Pm+qSKOskGTQ4+2fP3o+EOxpd1QS1gddvdFIF8TnrlCwG/qD59ROuZTdYkkFsxq1/BZtCUEXlU9t&#10;Vgt7HgfCono+mVQ6WnInQ1rIP/o7f+/i6QvxSHTx4X2eIDoN8fH9pZ2NTKOpmzbv9vbkKyIgnIJK&#10;FGqWPz6+kag/WSkgTI9kRWQrIoBIpoo/WCgkCwZggwjj4twOt9frdDtwhmJ5DmYiDFzSthkCF6VO&#10;s9MGKIaiJEPxkqSaFthPHHTBqLMR20I0Q/f4goICTJTnvd17qcq167cTiVQqmTE1MxSMfedbrwwP&#10;DuEoWqt9CR1uj0dWJRxHZF3e3tvZ2d7d3tixbYQhHIpkqYrtcUdd7mBv36gFu4CN5vsffLS2uaFp&#10;miypKIKMDA2261Dg5QGwAqGgw+OHyAZbos22InSkWq0hSmIqlSgVS4ZtudwOl8sBLBuSPRRQpmrE&#10;Y9Gzp0/1xuP7+6nh4XFVMVEINZoSCrgWFh8qmoxT+LkLZ4rFPAIIrycSiUZh+oiC0N0dxyiKZDnV&#10;snSAEaQjEu7a2Vvb3lg6c2Q2u3+w8HRRbMkMzSMIUi6Xq7UqRjCNekuWRRjDsqzqmgksK5lKBHzO&#10;dqPeHQk7eMLUBAdHt1oNWZKeLSQQBNvY2HLyjonJPgRFqo0mitMBf+S9dz/iWe+RuePZZHaot59n&#10;+D/6/b/T29P3r//1vzl19jgUZMnU/tjYkGoogyMjCgD5cvni5Su9vb0j4yM4gZYrxXMXzq5sbeBO&#10;R0czgpGYoCi8Azt56mizVdvdXVSNWrzHA88M/R7wra8+H3LjSqeEWJ3VhUfhoPv5508W89lqOQ9T&#10;knYyB7nc1v6WabYHen3Neso2BcTQnCwV9DqzqUQk4Kdwwu8JnDx67P/5L/7nf/3//BcvXrp4/PD0&#10;d77+pt/Dt1u1Tz/7+PqNWx5f6OSJszBIbt++L8vG2PiMPxhbWHhqaPLRE8ctFBcUw8bx+4+fZfO5&#10;x08ePnt4r5hL/uBHv8OxjoOD5N5+4smzxUK+xFPgYCtBAOzokdnFpQWPx7d3kO2oYH0ny/LBZ4ub&#10;lo319w+dPXv2wtkpN0tdOTcsNiXcIj58+5Pb1+4jOnCS7JN7T2kC7e0mcQTnOczjBhQNSAJ8+P6j&#10;tdXNk6ePTE70N+plBAUojgTDIY8vUGl0dg4SgiSbkAIQZHB04MGjh3fuPWm2JZJ1QgxEcGxte1sQ&#10;re6on6Koal20UIJ3+xVV399LjI+PYxgGYZkgSQwDD+8/2FxZbVZrI8NxSVIIHEVMgyWgjkAdHNPb&#10;1wN7KIOD/byDohl8aGjQ4XQm08X33/+8UKg/fLSwtZ/EGCeMtVZbHR0aEyWp3RZxjFhd3Xh47+H2&#10;+kYqsb+7uyvK6syRY69/5auIYZ2en48FA7vbOz6vb2xsZHi4/7mrF1574+r42ACJg0uXzsfiXWfO&#10;nDp2fA5HrWa9gWJo32Df3sE+rDD39g5++dbNZDrz3JXLX3vzzWRyf2U1P3dk5tj8HKxU65U6BHPU&#10;tnTDqFQqgaAPFh5nL56cnBzx+/085+adbjiCYZkwL+7dudusVM+eOP6973y7pze+d9CCO7Us/bXX&#10;Xn3y6FGjWYfRq6rq2spSPBKBRdTsocmh4YHRsTEEtz79/KN3P3z07kc33gU+wIgAABAASURBVP/4&#10;c5zmXG6/CrsdHenqiycgMghiJ59PkSSKIebq8tLs4am+HreDxf0ex9WrVwcGhgb6Rw4dmj1/9sLK&#10;4sr7b7+/tLRiW3Ypn1A6BamRYQlLksRKQ9xPl+ODE3/37/8zgnR09fQPj43UmjWf372w8OT27TvP&#10;Fpd5pwsBmNftHuzrnZ+bFoVaKrmXPDjgOK7dkt5/7+N792+NDg8EHO6d1WZfhDt9ZGIw4tfbDcQA&#10;mmyiCEorGjhIFbLFKsBZHWGu33oiSkg6kRNags/tHewbSibSoqjtbO85HO6XX3meJJBf/fVf90Tj&#10;BEpxtMsQgIeieyPs+CDz3IXRaMgaGXR+8+vP5XMHqqydOjF7ZHaMIfVgkGO9jp7hwXqrGgmGXIy7&#10;mq+QGHrmzPErz1/tHxz98JObkWjsO1875uPUWMiv69bpcycXlhcOMplsrpRKpLt94ROTE9vPnu2u&#10;Fva2N4qJ7eOHY/Fuf8DvPXHksC6LLgcB9wJQjHc5XQ6nJrVRVZzojV49d/zE7KiLMiJ+yuuhvV5H&#10;73Ds8PFDPEctLzxcWXmgmp0T5/2esFEqG+NjR15+4yUbiNc+/+X0ZA/rdm7vpXf2M6lsNVuEctha&#10;XM3Sjki+WJqcHlfR9sChwc9uP+S93YP9A2KrDrVgKODlGb7R7tAOZ6HauvNw4+mzhKbRkKez+S2S&#10;NurNNsm4GCdfqNZef+PFaq2UTeZplEZsqbcv2BQ7yUxyZLDr+ctnpifGotHwXiZx/9n9cNStKOXE&#10;7oNyda17mP+n/+Lvrm1vfvDhdYBzwXAsEAh1WjVDbMM1KIoEbTI1Ej53bPrwSL+Lpvr7hkORLhyD&#10;/xAaI2KhcMzvJ4BNIKihqxbQX3v96ldff+5rXzkLCxXOzaEkIWlmp2MbJsxHisZIB8VCASd2WkKj&#10;VS2U9rZ2nCzHMUypkFOlDgTW7c21SjkPYwMFRjmX3t/aSmxvrS8tfvDeOx99+M7q6gIUc7LaaTab&#10;mqZAQIC3dFmqVUqJ5AFGELIkQ341TYMgCIamYTJYpmXbNiRISGmmZRnG395iGBwnYE5aloVhGEmS&#10;8Hn4ALwCP+FfsigCAGiCJHCSRAkcMipCUPATwyHYwdEMw4QPK4oCPw3LklRNN01RU6DZJUVGMFgM&#10;6KokGRZoCkqlrXZ0W7IxCVgGsE3UQikcoAiOoiRJIwjWEtWmpiMsJ9nAwAhYE8DZO5CxVcVAcILh&#10;MIKgSRxBgKUbiG3hKIID2zQUDENdLqeHd7MYSSMkAXDb0hVdQzEKIxjTAlBwAMv2eVwMReTz2Var&#10;BTsEoXAAWCYcgGcoEhY4sogZMmGoaqdB2zqD2sVUAtVVYKioZbkZHpctDqFYgiHgfJbeaVRbjSbD&#10;8mPTszYsP2wDNY1OR8QpEiAWgaHwMMiQVdS0bA2OhsNQgXbXFNXj4S1bIQjL5eY8Hh/HOaD1oDE7&#10;ig4XrGlGuVyGq62VS/V63TYsnsN5jnJwPMSQTLJMoCDgsF996TjBW2WpUmoVODdVl/OsDzhc9sRU&#10;byD4ZS0OTedysQ4HjmGUIGjNumLqxPbmAQeHwwGC4JpmKpoOs1uHj+Lk1l6i3VLSOxnChAcmQDPg&#10;p6Eq0L+obuAETqmCKDeEly+9NBAbeOc3v97ZXkrn9h88Xck1lGS1SXC8qrWuXjnM0ejY0PC9B0/+&#10;03/5q2rT/vTm44HxEcpBHiSyhoYNDU5SJFcpg53N3enx/pefOxNyhqu5DrBJfwSJ9bl0AKWdXm2I&#10;hXLTQlDLVIYgXfgCKAxYjMVRolYRJMGq1rVKXWV5BifpzZ1CuQaG+2Pnjk6MxkOZraV8amd3d8si&#10;acHAJQVuH9NNlqD9tQZi2k6ccHbF+jUV2DaiyEJHaIiK2BHbhm2wNIUBRO6IZkdmLBN0ShEOjEbc&#10;wxHPRE94vDvy0plzr5y9PBCKrD1bXF1c+e1vPoDLkG02UTY0KqqR3v1MS9Y4d2DA6e6p1fS15bTP&#10;2Su1yVBkCiCR7V1TVvq6+l+tq6OZZgzzHmF8o5FoH6RGG0dsyiZZnOdpGwE0fOEYYmgINIGi6LYt&#10;SJptEu2GTGDc9vY+7/Z5QyHoOkEUqtW6aSMujxeG2/yx53i+q1hoTY5Nnj55EkERp9PJO90wWCVN&#10;t202nWx4OP+h0cme3q5IJDA+PutyhrqjvZqg04QLWGxHQUUTm5g70Ts0eezkpcNHTrl9rmI5l02l&#10;YbppsKSols+dOXzy+FgkwiOoCoDV1RUfGRyTm3IukfPznv7u7oF4N3Serguy2aQcoNWs8hTpdTpM&#10;RQx6XbomRUI+YOvtdltXVdsAU+MT2dQuTFCSIacOz+QLWZgRK8/WNFHu6fWfPHHoK6+9sLe5VavW&#10;7j64j9AkzTOBoGdx8T5BKIdnB9944cqTO/dICnLieDASxylHpGtQs5lErrqxVyg0ym1NFBS9JRpf&#10;3HgKreXwBEiO4XmmUaumUzs4ZpimaqIWzIUnz5YtQ0nsbg13xxYfPshlUl1d0Vqtrsjmw4dPb9+4&#10;PTY6EPb71hdWUROLR2IP7y3ev3vv6199c2Rg0DJ0mifbuiRYyMJW4tnyWldXF2oZpVx6Y+1ZvpSP&#10;DI12D8/tZ5Tl9cTsfPzoif69gxW3z7G2tZsq5P297le+fQxjwdrWwtGjw10xfqS36+LZk7du38gX&#10;Uz/40RuhKNMSy9duPlzZ3q8LRrlWLdeLBEQvil7dS61u7/f2dr3y4vkXn7v0937/9/75P/inf/Td&#10;3+8L9Wwubdy6/mBrY7eU2r/2wa+315+Mj/VUq5lrn32ky8rwwISmo4+erv6bf/2ffvE3v9FVg2bw&#10;jiyFe7sBRVebLUFqZLL7se6orKkkjif3kwTpSOZrCMVWO20IoCePTc2Pzuk1SEjtsdHxvvjUr391&#10;c3e3U2t0trbT01PH6g1ley/1H//r+yyP/OB3nnv1ucMvXz5rtLVbn66n9wFLAr/PbRkGidL5jLa1&#10;sQGrkbkj0ZHhoNfNYSj44vranQcPhycGj8wfgknp97gCbg+Jk8AElUpze3tvY2OD5fl6p5YstVCG&#10;gpIdIrBhak6PZ28v2x9zvnL1MuQjwwYYQVXKNbfb32y2GI47cmRWN1QCAw7eIYiqKJmVagtY9sTw&#10;QD2dPdTT72WYLl8w4PJ//O6HhmqEg36aJicmRzpCA8MgayIA4jgKSw/kzv1HH332hYmQ1bawtrvz&#10;xc17bQlQNKYqiNAyR4Z6YIW2lyyoFnH74eJv3/70k48eaiowDHtx5SnBYA63o1IppdPJvVSS97kv&#10;PXfFsK1MIru6CiuCRCKXgev/xa/ebsiNvUJibT8djMcvPnf8k8+e7O1ul9LJgWhsbsxLkaYo1Ptj&#10;Q2JVOnvsuMfBpA5Sy0sbu7sb2zubqXy22Giv7RSeLe0jCEHgRDabHxsd7e+OZg/2fvPTdz967+1Q&#10;xPP7f/DiwHCvYmmKLuIUpGb8w/feVcVWOBiwbbOvv2trb+3p4uP3Pv0EodnRmSmIXhQPUvniJ58v&#10;lGrN4dExb8DTEqoEaxtADEZc2/sbKIVlcsm11WevXj35g2+9fPr0UUFsW7rtYN07y/t3P78XCUfm&#10;jx/r7u5haLKQ36ewNq1nzM6+aVr5WitXrWdzlSf3Nw42C6ndRCgUgLgBwx5WAtBlG1utSq3lcXN+&#10;rysSjSQz2aOnTvAex6nzRyZmxmGpptko56J8ATZ5cDDWT7x44TgPZAI1UAyIbVFqayiK4BznaIrq&#10;XjpfgzhhEdWW/tGndzQNSxzkBUmt1lvNtqQbVq5Q6x/qRVH8pz95+8nTrffe/aBVq5iK+L3vHBMb&#10;Aqo3Xrxy2u+hx4f7XE6606o8vnfP7WRy6azX5b549sTpE3Mul6NYq6AoCkuoTz6+5uA9B3v7t25e&#10;/7M//U//9//rP9/bOXDzzIkjo31xVza/0z/Q1dvXu721G+/58mh1ZXn75s0N+ABLmDQOeAp8/c1T&#10;3RHf9sZWdzT25ssvv3L1EsdAzwLI9iRDj432hwOOwZ5wNOgO+n0YRrRaHUnUBEmjWMfAyJQkqelU&#10;JhTwzBzuOX8xNjruxiD4q4QsIqrS8nnsH373lcG+aHp/76c//ZVpE95ATDWIRlu5cOX5nr7+UCRy&#10;9+GdVN72+WkKR3783e/A6Rw8BhEEsqmkKijAOrL8aHEtka5u71Wgumu2hY3t1eHxPkVTDcOYnBo+&#10;e26WZdh/+f/6t1tbu+lMpq+3CxaODOeAzfuxyUGHC/f5vLVqS5S1jiRYtkQQ2s7BCsWY3/r2G8mD&#10;vc8+vcmzAV3DCvna0vJevfnlSVMoEnP6Ao1Wx9T1kYHek0fnCQz76a9+lStX0oUMzGgUp9we/+DI&#10;wPDw0OjwcE+0t5ivPH20uLywyNLk17/+1X/6T//Zcy887/D7+UCQdvoAhhuG6XTxhq6LgkjAtDft&#10;cChSrzXX19czqWQqsS92WqhtUjhq6ir8QlMEjaMMjuuSUi4WXLyj3WqkUgemYVq26XK5xHYHysF2&#10;swW/KIpi23YylaQoSpEVGB44QWBf8pJhmZamafAuJHuo1EVRhA+TJMGwrKqqMuxHqSqCICzHQdFv&#10;GIYki4apA1uDxIwAi2YoEifgCKqqmZZlG4YmK6okwalt00TgiYhlwyIBxQk4CIETqqEbpqlperMj&#10;NhrCl4OZqGGiqmagKAFlCUnitv3lz+D4QqeFAfg7hKAYgBMQXgmIGQgGH4NXAUBV3dAM08ZsE5go&#10;vE8QKILiGAYHYRg4LUWSBBzBNGzDNCRRkiXZNAyCpmia1VQDLs/hcDSazc3NzXQmyfM8y9GyKOmw&#10;8Q+tLHVQy2QoDEptOAyJQ6mqwf6WLMuKrpmmLQjQWqKumziCUzjBkBTcO4ZjDt7pDQTdgTDBsoZh&#10;ip02ThAUybTbbZJAdd3AUYyhKALBoPtoDPU7vTRBhILevp64z+uEXNWoNjGbjIS7W4IMO8fVVpOi&#10;GBLH4fganNq2EBy0m4Lb46RoAlh6bzd36Wz89VfPsTxabtRMBMUIStNVp4MRxTrJWcGYc3AgVqs2&#10;cBTQJE6zrCDC82Qqn6t22tBdJssw0BQGXJxhHBw0qtXqmTOzu8mDRCanGUY0GOAolGPB0WMjGAG9&#10;AxTdwDAcosRAd+zK2bNKR9zcWi9Vi6tbKzvp/Wq7UayUXW4fQmCHpsdx3A4G/ZvbWxRDA4R454M7&#10;1ZqUL9aDoXgs2lsuNleWNnXVGhx0eFzc+PhoqVh5/GSlVGpnshVBtF1OH+QSnnNiKFBkIbG/jdma&#10;k6MNxdrZzFYqNa8v4PVENJgWgFUVGwZ5swmz0+Bo0B+PuZx8OBisN1rVesPpDeo2QbE+1hGSNRSq&#10;NJQiYSD1dPUwJFXM5BgCDXl4v5NS2lW5VVWlTjwagZHs4H2SoKMofer4qTPHjp06cjjsC9RKjc3N&#10;XUM11peW79y69fjJ03t3H1RrHZzy1CWwtF0odzDBcLZkPtg9zXn7Q9FDGBlTDX+lJsSQAAAQAElE&#10;QVTIP65KHM/1V8u4oPoY12i2Qi5tteuiA+X6TOCzbAdHcziCwRcsfVVdM0wTw3Fg2QQGs9+qN2q6&#10;rjvdPgugBE6iKFosFgCKzMwdhhdUw6zWmpZlxWKxZqNtA9ywmBOnn/vKG2/CRK5W6pVi9eAgCYMS&#10;Hig3hLZpwywhspm8rEiNWqmQSwHbdDg4nuegcTJp2BsR8rXGXi7/q3c/+PCzzxefLLTr7eMnz83N&#10;zbvdbl3R93cPtre3FleXdg62BnpDkP9gLzCbyu1u7bfrwt7WHgnwdq0JH4OIhCKQvNVSrQCRwON2&#10;YohJEV8eIJAkbmPm2MSoZlhDI7CfEhNkiXYwQ6NDQb+7WS0povr00TP4q/7+HkEQyrXy08Wlw0eP&#10;AwyHOXL69EnD1H71658lk7sUDl64crFRbUQi8asvvTY4Pt3V08/yLpxyaACzMbJ7sFuxgI3hAFoP&#10;oxUdlkWgWqlAGMRoiqAJXVFTiYNOpzLQHx8e9LfqisfjZylaFTpd4aCDY2/duGmYhsPB2xYmy9re&#10;3s79+3eWHi88unlvaGD4yJGpX/7mt21BfPXVVxMHyUwurVtGpdlY32z/1z/9C12zEMvWNWVsZDDe&#10;AympU6vLQX/v0tOCbanLq9uFQiGVSHdFYxOTY/Vmqas7HOuOfP7FFzTn6I0P3bh2H5jUm69/bWxs&#10;NJneNYF66uzx5186y7v9Lncw4OvxOmOKirKM7/zZq3//7/3jb3/z29/99neOzc/7PYFirvjBe+/9&#10;9he/vH3j5sry4s721v379589eZJI7kLd6XJzwYBn6dFTudk+f+ZiwB9RFbvdli5euDg5NevxBM6c&#10;unTi+PkTx0/Bk3YI0RhJRbp7ISE+efz02bPFWqNVqtdNBLC8gyTYvtjo977+u8nt4t5WThaImcn5&#10;3pgbNc0njw8OEjtPnj4aHR76g9993snzv/7V+9nsbj69Xy0Url4+i9ogGuFXl5/u7zXGx3rjMT6X&#10;SQNUuXz5JIbouqbzHGtb4NHj/YePF0MhiCMuGK3NWqNeqdIEwzKcZSOwV9LuNFkHPTAaQHGMYpiO&#10;2NZ0o1mvIha4eP48PJGWZYN3OTTDhN7hOdg6sVc31mVN5hjcNjRV1RXNbHdkWbXWtjItQRwaHE4l&#10;9k/Mz8hSXVWk7q6uTCazvLG5sbu3s3eQL5Y6oowRBM1zGEXDYf2RLsgGu/up9e0EFDYjE8NdXRSB&#10;4YVswdYBJO77t67DWN3cSqSz9YNEsacnMn1oFsLv7PSMaar7B5uy2Pnw/evNZq3dbqZS+zBTFEmk&#10;cBzKg4UnT1rN6snT0whq9g/2+cPOp8vLum3Fet2ck9tP7uMY+eILLwuS9NEnn/7mN28/ffy41WhQ&#10;JF4sFE+fO3PixImJqQmPz58pFlc20ncfb8FWWrFU3IAWkIQXn3/uB9/79rGjw5CStjeXP/n0I7hT&#10;j8shSp2u7mi8J3706NFwNApPGza2NlfWVuAaTNPMZIsAJWFraWxsLBiKebz+yy+cGRoZYVkaBQbD&#10;EgMDPceOz3pgIIbDMNeGRwbdPB30MJurz976zUfVau1L5G529re2vS734cNHnsFOyML6x+9dbxT3&#10;BmOsg+wo7ZJuox0FJynH/PzJ5YXVlcXEvbtPUZRqNpooBi5fuXDl6nFgg73dJORcmiEb9ca9ew9x&#10;kr76wvORrki5Vk3liuWK1m42i/kcR4PL549GPIybw2BIdwRFlMxKrQkDVdcN3QSg1NCzpWZF0Eq1&#10;dqOtPVzaPcjVBQ18fvu22x/IV0rPvXwOjvvn//3XLEf0jwQuXJ4nbIm02z6X8fJLEz/+9tfrhdLN&#10;a0/y+VaxWL99+0HI5+6LdFUKzc8/u7v8bGFjdSWdTmazWVUxy6X60NBYIpHjOW+n0fE46MNT/Q4S&#10;DMa9OJC6ujy6BY6fnIBSIJPMc7TDspCmAgbHGYuwDKR57izyza9OeQPen/3yg8d3ny3ff3r7+hc9&#10;seDkWB9ig/1sRidsA4HlqVIt7fzql3/9k5/+9u7DzYeLiWdrWd3g6zXrxrVnDx9slnLtTCYlyPsj&#10;I5yHw1HFeOtnn2Gadmg0/MrV+ZCPuvXx+7c+/DjEexGDkKBEpFlAE6LSfPz0zupGamsX+AKgv4u/&#10;emSouvPIy8iREM15SJMAJE0AglRNRFZN2yScDlc2VyqUarppsg5WVgTOgfUNeL/1ndfeefc9AsUK&#10;2VxPd+T2nQfNtlKuNiu1erVT6qide48el8pN28CFulYtZqFm5tz8V7/znYV7i2//9IPVR5mNlYTS&#10;kkic8IcDFUHZy9caig5Jf7/Q2UvWZN3UDWChmIoiHUvDnWxTUa7dfdSSzWKzHu/rwUw8nyzVi2Im&#10;VVvfTC0ubf7pn/733/zmN5efv3j07DGLpUmvW0Vt0kkbuF1uVhQ4HgJkQw/GogMjo4KowMRrthuy&#10;LNLMl2qM5xnThjLXxnFCkiTDNCFynTlztr+vH+p1wzSg/MplUoVcBkNsVZUt2+RZ2jYNhmHhsRpB&#10;kjiGdzod+CfMHAhyJEkaJgxPAAUximG6bmgaTP8vBRC8Ap+BdzGYFhQFv7daLQBdBVUnYkpSW1U6&#10;pqXg2Jf7MHWoeKFkl+FcwIJGMQkcQTEUrhMWA6Ig2TaiqXZHUAQF5oNlqjZm4SQgMQslUZL+Uph8&#10;KUpoEodL0DWZpXGOxXHUsgzNMkyOhLuwVFU1TZNEUMIC8MiSIEmMwHWICpal2RZKUVDIyJqqaHJT&#10;7JgARqlt2CZOUARNqbapGKppmNBEJIJ5XC6IDvBP+LzD5SQpHLFMHAXwDaWQpamaKBqqphkGSpII&#10;SWUK5Zog45yjo1oawEwMQ2ka+g5zMBaGiLLM8YzP6zNsa2BwGCdZG+AAANu2nA6nDndsQH3M6opu&#10;GAaOYJLQhp1+GsNcDiesNwhoHFEIuHwMRvdFBzxcsP0lNVgtSaA5xjBhW4uA+zU1HWIbzdMuF08T&#10;ZKlacriwc6f6LpwbpFh1ZXM1k28l0i1RsEwZhB2+iMvHspRqtv0B4uzpgSOzfU6eMyBpoIihwZYn&#10;3LolS1q93jJN07Jt0wRODjSb7bGx4Z3dDYxBpuemojFvNMz1xXldqcNOZzDsDARdlimN98fffOly&#10;KZ/MwH7P7kZdFrtHx0iHI9IdGOyPeXkyFvRtbW2tbm1CzesNh0RFfv6lF/ri0bWlVK2kKB2k0ZQl&#10;xSiW2hsbOw4GPXFi5sHDp89WdhDSXa7Jtapoq4jaMRyE08U6aQRx4IjerhKIqslSJl1iaBqmC0uj&#10;PX0D2zupZCJzcFAyNdMydJ8DTE/2wxBq1JvbB9W6RBQFaz9XqZU6IW8YwWgds3KVTFvMN6qJZinZ&#10;FwnYSsNqZ9uFbbtTPjnZ/9r5Y+emJxwIQA0sla16IyOiQd64u/DZ5zfu3H22tJ7BudjGXrnUMgbH&#10;ZlmHp3tgkA+FRBsjvBGUDTtDw5yni3XEOW7QsqKq4UXprq6Bc/PHvu7zTCW2Bb3j6e055Q4fqsps&#10;vmmWmgbJui0TtXUb0j4FCBohaJxHLZJAKZKgOJZ1ux2IYcIa3rQBShLNZgtWXBhhAUTb3N88PD/H&#10;cYxtW/lyZTeZ5J1ukiQ7nU4ymSzX6odmZ0S1lUxuMzQTjcQvXnhOEKR0IScoMu/ixydGd1M78XjE&#10;wdOYbbSqSa8bqzXyB9kDV9AP3Tc0OR4f6O/pjxMYIraan3/08U/+/CfFYmNkZEzWDUkHqVL9o+tr&#10;MEcqpbKDwlWxpavq4dljvfEBH+/bXtveWdvrjfUFff52va2pJlTVxUK+1Wl6fL5KrVyuVnRg8h5H&#10;IpfKlssmTmZKVcPGIv2D0Z5YrZStZdPbq9u7W5CdqwbQ/L6wyxV9vLq3X66HBoZPnbuwtrSc3t2e&#10;nZ2E6tM2YeKRD5+u/elf/Po///lf/+o372xu7d698+jugyf5YrUhSLuJTLWpHmRr8DtOYRBFeJax&#10;DCNfKBRrFYfXq2kmPBYbiHcdnhricTA9Fq9V24VSk2HYWCRYzOcrxeJAzwBBUJUaTCBzYma6WCy6&#10;OVez0n7//U/OX7hSrut/8ZOf9Q8Nfvd73/L7ghRF8TR+aNwx1DeWzzZoih/oH/B4Xc16ZWN5JeoL&#10;NPOl154/IbZUjqEGByaEptSp1J0odurQ4dzugaqYibT0k59e83qn2g3ur/78w3d/c/3x/aW+vuGu&#10;eM/ufqLebI4MDrG4Y2b41A+/8Y/+wR/+X3/8w79/5cxlN+NYXVq/9tntTz+7+bNf/Oqd995eXlt4&#10;srLwePXp8EzP0HRvpdW2MKbRUlpNUe2IhWSyXSx0SiWl3XRzjtmZ+d///T/GCVckOMQgfgfmb1TE&#10;e7cfAQM9evSUbpGZfIPk3bTDGQ0HIwFvd3fMtm1J01dWd/7t//7ff/IX7032H+v2jz+8t7W/W/jm&#10;a68PxXwXzvgxrHXu3BRknmf3FjpVbXSivy5LT1f2LUxZ23jCOcHU9DDF6hevBM9emDl7fi7WFcrn&#10;8522VC01ZEETOpJlAU0FhVy9WqoODQ46aW6or5/AcEWRE6lko91y8C6S/LIRTpKQhhBN12C7B7EB&#10;fF++NOfgnffvPoXNPppxe7zuaDRsATPoD1immc8XBgYGdN3SdQMBmKzbOoohFJ6vt+uaHhnorTTS&#10;Pb1eh4POlyqpYnk/myvVxRv3F2E4KRaB4pQkSwzP1RpitVJvt6AxgGGh24kSyficDi/EcChzXW6S&#10;p8jRwcFvffX1F87P//Brl84fH5s9PKXoGjCBrspuB3lkdsznZk8cHfa7XMvPHpcLGZZEjs1P4oiq&#10;yxJcLYHoltwpZjOyINEM4w14D1L7g2ODrItFGebBs9Wf/uqjdK7l9kWuvHTh1MUTy+srGEW+8fU3&#10;oM70evyWiR4cZABAfX4weyicyWRKxUpPX+ze/du5XK5QLMzNT7z8yqXnX7j83OVLh8YmAh6v0mkD&#10;+DMEgdDRFDvlVt0b8rWFTiQS7e2OH587qYtWu9wwBKNVEdowmDmu3izrSuPS+ZObKxvPHi89ffq0&#10;2WxkM0XIMjzJhgN+oJvp/f2BQU9vb3e9KaxtbPFu8tKV0w8eP9lYy2bT7VYVzAxGgg5LlRsoSTYE&#10;oFkODHN1Gu2h4b7jJydXNsobG4mXXn7l7u3r1298YtoaTYN6pV4oNpYX16DrL1+6tLqyfuP6HVHU&#10;PW7/0aPHMAx0GnI0EBodCgZ8CDDbLE3CUybNIpuSVqh1UIywFU1RDdhsQla20vuZoo6QBkpxzsju&#10;QblUE1CMrjWaPo9rYnzgt7/+rcsJDh+Z7O0LIZhq2oplGYKkmAby2Se35TYiC8iNm5sIoMOBYCwU&#10;zKYOGi09lxMP9vYsozPYE4C86+DJoaEhhuMAipRrVdbBMiyVSB806qBab27sbBUr+TNne6an+58+&#10;+LRRTlQKaQJReQrMHhkClLG9b4wMd1++cCJ5sLOxakPt82xhZXNt/eaNz0/OT/7gd07+APDMxQAA&#10;EABJREFU/h/9HgyRtfWnTheOofrWeuHatZUPPrnb7BgY6bxz9/H7H37+6OHG6lLKRqzJQ/2H56KR&#10;GM5TzNLjzYiXHIer9DDNRvmTDz8/SOQUCZg2VWnIB5miLxR97Y3XLz937ju/85XvfOfcP/snx//g&#10;946KzbRcyzOWLgu1UjmDU7jT7UZwWFNpgto2UM0dZlTQ6Rsfev2br0d7Q7ohUjQSjrg5J9pqlB7c&#10;XoO5enhuZn1zA+Lt9tYObA598vlDSZWaQn1jM4Vilm0ax45OdXWHGZb6F//if1ldXL9/50mnJmE2&#10;YHGuO9IV8AQUTcdZnuBcKzuJJ4tbTieBkODx02er69ttSW2Jyn4qF+sZ2E9liy2h2GjrppWCnZZU&#10;0eMOCaLBOTztjk7gpJv3ip3O3bs3Bkf6QrGwjaMYjshimyJwqDgAsBRN1U0jkUpTDEsytNPpdHk8&#10;kqrkiwVZUzuSZFiWKKsAR4OxGM2zp86c5Z08w/FdXXGe4+F4mVS6UCjatg0FN46icPsMSWmq2m63&#10;UYheKIJhKLwL3wROoCiKY5hpGIIgwk+SJCgKIh6h63AeCz5O4HBhlq7r8HmepSGvqIogqxKOAts2&#10;IVBZptVqNKDqhQ8AAOBPwP//RWKopmtQS5maZRsoBgiAEqpptyVDt3EL4DZCELAFTDswnAMIZVqE&#10;AlOHZgmKQFEgSh0CQzEMsU1dUyTL0ABiwQXDSW04HLBwFKAECofACBKH/5EQvjiWplFYMBAoRhA2&#10;ikiKpugaRuI8x7EMY1s6apkkLAh0o1qrdqAy5jnTtnVFNjXoccPSNDgRhiCWpcNFQxc02+2d3f1y&#10;vYnTTLXTUQGQTRMhGZSC/OtoCkKl2YDbbFZq5XwRxcn+wTEDul83BEnEWYYgYa2qCqJAsV9OZFkW&#10;TuDtdp2mEN2EI5kETuq6RVAcAKjbHZAkfWf3AEVJSKXhaLwjiqqisxR0NWsZZjDgUiWRpclsMmVp&#10;5tG5CZ6nM8XC4tYexnkUHRFEoynIBkAoimJYKl/IUXACEmVZGsJxNleA8YDheLFY1nXQbqtOp4Mg&#10;CBx62VRoBhFFAOfKpJKaph0+fBg2VHYPdpvtDjy/8nroZq3oc3OYLp4/Njc+3NeoVZc31vazGYui&#10;mqqWLtU0HZFExe/1YBjOkByKsSYgk9lSIpWvN5TtrYPDs0fGxweSB/l0qgQsxOngFLnFscjpE/OP&#10;7j9K5coGRnD+gDsUqVQ1l8vTrLUL2WK5WAz53EI1f/HMcY5zVjtCvtxEcTLo9wwPDO5s7wqyCLeJ&#10;WDDyLFNXjx6Z7I7HKtWOqMK4cHsCPQjO1+vtod5B3EIzmZSqCHK7KNbSAc52orLdKfQE2ItnZp+/&#10;cjzgpfw+riPWKrABWCgHIj2FqrK8mdQRGuAUglIwN3mn++DgwBcM9A8MQYGYzNcWNrc2D/aGJ0cH&#10;h4dYZ9BCHE0JrwoY4+pD6ShGBqp1kM7rqYKGU9Gu3lmUCco2r2DuUtusCgaCsw4X5HU3BjAcwWwb&#10;Ri4Ck9fJuxiMZXCagvvAEEVRMBSHxaFhA5wkcYKAG97a3enu7h4fH2cpFj6QKRRlQ/OGAhBGBLFz&#10;/Phx28JqjRbncFgI8Hp8M1OHK+XG5laiVBUnZ446XYGtnb3pQzOrq+sbqxs8S0tiQ4awm963bcvp&#10;9nT39KII1qi3UATFcRzY5sjQYKFQevrk2eLyKrzr9Yd1Hblw4eihiZlWqW5Jau4g0axWNza2YJpo&#10;miGL8lD/yGcfXVt8skFiLI2yJMYgCMbxznQ63elI6VTW4XDki0WH08k6nKfPXH5w/4mNErIOkTDr&#10;9/rjke6AN8RzYGJ62uX3QSWUK1SK5frM3BFNU37765+uLj8BhlopZGEiB/0+SLnVatUbcMqaTlAo&#10;xxIsh+EkyjkdJIUZFlBVgNog5PcgqOnzeRxuF0GSFM1u78PyXBdE3eeNMIwjsZ8qFauGiVpwMQZo&#10;Cvrd+08zSbgk38LiUxzHVR2Uq812W3C73bKibG7ufP7pQ9h+/uqbL+ey2Wuff3723Pn5o8dNzTw0&#10;MjoxOJhNZx7fW6mXasVUzhDFdq3+wXtLwMYj4Z5iro1Y7lCgb319k6IIWfkypB/fe7C9tulwMj4/&#10;4/aEWUeY4yI06QcWm882Ntb3LIsYHZp+7eWvvvnKG3/wu3/gdUW3t9JwAb/82c9/8j/+x/vvvLuw&#10;sABjNZdPl8vFJwvr5UYdoxnO5dhLJT679nkqmx0cHrMBBiHLNgHsNzqcdKdTvX3zWr1cgrwP+2FP&#10;Hizlk5WD7UQhW2xUa5V6M50vMZyz3ZY7opRMZxVVhRLK4+F3d3cdDpdh2JBVgI2lU0Ua5z3OAEmw&#10;mqxsrS0ThB7wc1evnnW7mExqV9NknmdD0UC9VZ0/2R+IeQdGur753fMuLyupndHJ4WIlX6zmy9US&#10;7/bBUAwEOZIGOAZcLGBJUMg2irkKhRAulkNNG+hGKODr6ooy7Jdtpr29vaVnTxK7ZaEtUgSKWDZN&#10;g77uwKGxsWvXr5cbHVUzGvV6pVqHLwpHGZa2ELTdkRUJtupQ0zRwipyZn3v5ldcAikDOfbKy8XRj&#10;ZWCsf2p6TNN16HQHJOdAEBAkDFTDxtqC1BY6sizjON7f3x2NRkPhMAej1sZx2rG6uaMoGo6Cnu7I&#10;d7795qGpQUNv16vFlaWnzXqNxJArly/DNd++fbPZrPn9blkWaJpWVH1nZ8flcKuqSpKEAH1TbWxu&#10;7f/oh7/7ve9+h8BQAsXXVws726XtrUIuU3v25OnS0nJ3rCuVLiWy1f39BISIp0uPNVP2h8IFqDjF&#10;jq5Lbg8/Oz011N8P93lofOjY0cOdZouiuNmZueMnT91/9PjOvQfrGzulSoOk+BikoY7k8wYWF5fS&#10;6XSpVFUV07btjY0N3uVstFsA4D5f+OmzZZfTT5EcTGdB7qAE8jc/+6QjyE6nk6PZnp6eWk0WBIEm&#10;iSePUrDewFCsVW3Wao1v/853e/sHdvcTWzsHw6MT8ydOP1lez2TKMzOTfhczO8kO9LhNtSpKogGY&#10;YsMUDQpu5LNr13a2Nt0ubmw0evP2arFQhis8SKY8bveRmUEMARRD6wCzTLCxvi6K4rOFDfjMp598&#10;LgrSP/7Hf4fByVxiLx7zuV0kx/E2ymgWUe9ohVpHNhGUoAAEWQMBigkMFN1NVFL5HOv0fHFjweHq&#10;SafrGMbokjI3PX73xodnTgy8+er58dHo5Gj0tVcvAYpKFpuL68VPvti8fnuvXAEs0xX0hNZX9kgc&#10;D/hcoZAfYODUuUP/5J/+wUi/31Qy8EDh9Mnprq5AvpDFCAzBNUDaNkFy7oiOgt++v7C+lzl65nSs&#10;J9Y3EpGlXdhUwkA5HMAnx0BvL4WQQvcQBDXyL//sVwEX/wc/OlxvWomU0JKkcNhXTm8N9wQSOzv/&#10;73/5y67eUP9AvFyouDkwMsQdnR8V2+KdO/eSmRLFoBfOH/q//z/+4Du/84ag5RG8GIkwmkiWsmBi&#10;BJZOfK1c+eSjmy2BWtlsNHSO8nadvvziP/zH/9O3vvOdeE/swb1bleLB1GR0aszX7SdMpQVMCwbQ&#10;g0ePIdZAN3A0E++OsE48U94tiyA6jP7uH79+/oWTH117/97T23ALwbDz6ZO7Q33xD979dX+cPjY3&#10;DYCRL7a8wUgyXRfEBscCxDI7zQbFgCtXjv6jf/g73d1ejMZ/8OMfPbrx8NG1By7ei8OsxUDQ6+kK&#10;Rz1ejyTJ9WZ7/SAtGcBGgazoKAKFB2rjRLnabLYtUTZy2UYi2UykO+Vmm6J5yI6CrLdk46BQsQnM&#10;6SIYmkonM5AEKBKt1/KmIZIwrtoNs90q59NwSVCZoZYBC4ZsIvXFp59psgZQTJBkTTcZztHT10+Q&#10;dCTWPXV4dvbosUNHjoxNTRdKFd7pNQyEJGi/N9AoV+uVssPB2ahtmJphqLah66psmyaCILqhC4JA&#10;EqSmaSRJohiazWYN06QoqEgQFMUg4sA8h+KSZmj0b1/wMQz98ga8Dv9vGgaOYTzD0TRrqEa5XBUh&#10;LFIMYgMCQygCIzAUfsFRBG4HzkjgBBycImgMYDTF24ASNKQhmy0VyDaJUTzBuCyU0i1StmkL4y2M&#10;NhHcxiiAE1Dta6aOAcTFO1iGomjMtmxFUSwMMSwLMi5i6bYJRSPjYBw0ycH1GLIOTISnWAdcniJD&#10;0YBTJEAw+NUydBrDOIp0OVlYCqiarKqqAi2EYcGuqNfJAVVWxTaG/K2st+A2SYKgJVXKFrLlRg2i&#10;gGbbJGQIkmTcbpxlMYqWDUUyZAszDfi8YbeKtbm5eRvH4fpM3ZB0HeAofCGWpWgqguL1Zsu0Ed3U&#10;dV2xgYpTAKVxlGGaktKStXy1s58pHOQKbVmp1+qwXarpdiAShwwhdjpiu+NxsAPd4cnRAVtTYyH3&#10;d948iQHlyVri43t795ZqyYIV6xkaHB0cmJxwRgKFVlWx1LDPSxN0Il0q1sWWrNEOug2trxhQuODQ&#10;GhzKsITb7TYMrTsecbkZYIO+eC+JoD6HK53KS7IFm49wFySFN+rlgNvlxJAfvvnGaDyiS/LTpeVs&#10;S0i3pfVk5iBX2drKbG1no8F4rSruH+Tfevf67bsbhsEUsvX93cLqQnN18SCVSjYaTU21241Ou1Zr&#10;ljNBt3710uFUMt1oqgTDmThegOpAaBs40G0LI7F224Cuh2sbH+nSFGE3U/z0TtId9TIu2usJ1CrN&#10;9a0M3AXHWMfmu2BajEwM8G4e9ssaEnboyOXBoUkH7eJIPuj0N0ulUjqJGhKitKd7o5dmRmfjgYuz&#10;g8enesYHgte/+OAvfvJnj1cfPFx//OmDW588urdZKNqcV8Z4m/GoJoj39bZleXRshCJkv9tGzcbO&#10;9gpFuUkuLBmIw+MoFveEVoGCeQUYmwiqqDdVk4tNleHCXneXz9cFCJdGOsu6TQaDiXot22w2FBgO&#10;IOALO3gPy/IURaEEplqGgcKEM1iSQDSbQyjIrwyOw7RFcBLBacUwMQwzdDORLrbb6tnj54EGRFHN&#10;5gv1TssZ8HFuXlTESCQMU8TnDeAoZdpEd3yo3ZJQFMaya2Js/vDsJbdnCArBUKAvlygf7GR0DUou&#10;QpSleqM6OzkZj0QQC203RApjusMxBqc8Tg/LOz1+r8vB1KtlimSSyZyDC3SF+2rpYmJtN+DwC+Xm&#10;SLwLUeWF5SXdBgPDw06nM5PMpPabiZ3Gjc+eOAjX2MCY1x8tlOsYIE4fOzXYO7i7sRv2BfzegK6A&#10;XKrwve/9AIbE9tpOudBYXNx99HQTw8gXXnp+a/vg1t0HCI35Q/7eWHdhP7H69DaJiNGoJxTxwL47&#10;hRG9fZFKI90dD/34R9/+0e+/fvj46MREvCceMHXLtiwcp2CQOymURUB3yOtkKQzDG612W1Fl2zBx&#10;0JC0TL6ztpHZTlY3UzUV43fz5Uy13jM6STvjc0eu9Hb3FzLphadPDpIlFQAdBbIgxyLR889f8oxV&#10;6XkAABAASURBVMcDLi+1srISCbqvXj7/m5//eunp8nNXnndwfCVfsmR9dmKcsMDj6894m5gemgCa&#10;HYohB9mSZnO/eWs9l1U+eG9rfn7myotnvGHPxv4uTpG9Az0si5iWbJnthaWHBE7FugfGDx3+J//0&#10;n7/64jf+4e/+n6+eeR1X2Mf3nrzz1ts/++1Pr9+/VizsmYZgAl21VXgag1FGyM/Mz49B5soWKwZA&#10;my1jZ73QaQFRsje3t2mSyWdrrWYHwTEZqLSbRDHN0IXkzuY7v/i1JZmwHqtVCp98+u5BekfSxWKt&#10;UmsKwDQxC6iayLBUsVJsCUK72WlUG6hlG5oOKRYeQvIufnV1cWJySNOFUi03c3jq8PzM5vZWvlhp&#10;iYY3wk4d7w9Eac6N7aUPUJKwCevhk/uZfCYcjWeztWtf3K3WayNTE/cfrX36xe2zl4729hGzM2GX&#10;i0AAcHIMCjBdMW0TukDEAPB43ZHuUFc8lsmkbQNMT074HGCox8dRGFwRBrCZsbG15aWDbJ5xszbE&#10;behxzWo32qZlhMKBVlvqdORMujA4ONjdHUMw5M792wSNHj88PdjbPTI2uAFxbHPH64vubu1bqgn1&#10;9MjgkGUZADGCQReOWg6OZmm8VikZmqIrKk0QOIK1Wq1KrSrrmiQJ7Y58sJcPBR1T092nzk0plsS4&#10;3bceLikA7Yr1wkrJBurIaH88HtdNO1Oq8m7fzPTx56++agIyna/+9Fcf/Pb921sHmd+89/HDR0u9&#10;PQMOh/O1V44dne0aG3KemBuAApEFWNTnO3+8//RctL8r0NfdNTYygKJYwB8z4DQmAiuoTHa/1a7o&#10;crsr6GMwFOhaLNoNbPzTT260m0r/8LjDGyrU5LXN7Gef3L/2xX1NR7Kl8vDomNvlJwl2evLwzNTc&#10;5YuXHj58ODAw9Otfvb+1k2Q9vpaqNaQvDx4m50YzpbZqg2JFLFfkW3funzxzsqvX0dfXAwPm5Rd6&#10;pyf6XAykdbfL411c3Vhc2TpIFY4eP1motv/Vv//JZ7fWWd7rcTEUKU8f8vGMIoh1FHWKCtdUSW+0&#10;z6SwRqemSEKrWhnoDY2P+W7eujc2eSSRUDodsa8vcPXqqY4o9g+PdMX6dVkHlvHKi2ehZMvnGoVi&#10;cWdre2ZsZHJowFQVHGfqHaPQkDPlTroIccBK5itoMOiiSIBhgGUYKDKgiQL+0M7OfqnSmJyaazXl&#10;TCI3OzXtYsiT0+P9ERhh0OsV3bRu3Lq3uVP3hbphatVbpmJjT9f2b93PCAoFCH43WX7rvevZUsnl&#10;Bm4PcvPWu6XK/pXLJy5dPIXY+s7Wxlu/fq/VaLc6wpGjR6GAqDYFWQWtDkikm79865qgQdlaLxaS&#10;X3vjpVPHjniceDgAAj6Td9N9g70H6daN283PP30GLPp/+9f/6se/992ZI3Mun5tkmM3NTXi053GA&#10;oD/wztufLq0korDR6/SmM5mDvSxDoC88f/wf/v0fnTk9v7u19J/+y7+X1Nr04TiJGrsb2SiEd390&#10;Y2P3F7/8ZD9drzUMf2Tw5Te//8Jr3xwem00XSnfu3Ye9gempsUjQWStul3O7ToY1ZRsyOko4/KEe&#10;p8Nbq1c0raVoZd0uDU9G/vh/unLlpQsffvbBv/zf/iJbNAEKNMPinezlK5cqhZrUVo4fnTMtRbcM&#10;iFnlUtXBEx4X53YCodWGUPsP/+63RoZ7bt38bGHh8emz5//6r39VKZaHevtb1UbA6+c5HkHsZHK/&#10;XqvB8Gq2BQNgLOf2OB2w+cu7OIbjYFc1lS8999xZuLZ6Q0IQAhK8qqosRcP6pK+/P51LYwRkCjMc&#10;8TdbFV0HsKXbbklSRw76QziCSpJkGAaMLV3RYcw1G20URaFcJgnSMI1KvaFa9tD4xOTsrNsfGDt0&#10;aHB0NNzVFevt7e0fhA2nfLGMosT09CFF0WiCxOCKTdP+25fH74PfEByD/EpRlKbpX2oBqGhQxDQN&#10;OAuUhjzPOx1OeBfegiCDYRiCohhBmKaG4Sj80zBNRZIxgMAHdE1DbMBQrChIq0tr29t78AHO6bBt&#10;04JbRCEwogBFSIbGKcJGMRQnVMXUTUTWrVpHaSt2ta3WJUNDaAVgCsBFG5MsVEdIDeCmRRmAsFDK&#10;xmicc3RUXbMQ3UIROIgK/9CACf9A4AsOTJIkTVIEhqEQuHVDh3MgCM9yJE6g8DzUsp0MzVE0i+M0&#10;hmG2xRC4k6UpHJi6UoEcVcp36nVFEgm4RmDL7VazUYNqHrEtAj6PAOgXAkNarfr25qYoig6HQ5Bk&#10;UVYRjGBZhyKpwLIr1ZIgtnVdRVAERaF9UKfLE4x0GbpOoJgkCAzDYhihyVqr1bERDMExVVXhUARB&#10;YDgKf2sYqmxowWgkX8gX8/mDZK5YrWmmpWs2RXLZVANBEI6mKBRDTdPjZAk4iWa36414JDJzaNLv&#10;81ebrapobiT1/bT98MnB4tIaLGhK9epeOs06nQiCYtCwisFxbsMC8b5uDEXiXUHctigUmsLEEFsU&#10;OwAx6g3lIJGKhAKD/U5VEavlumXY1WoVbk1SNJ/P32pAlFch2L324vMcje5ub6aymbooO4KRelsz&#10;TBJYuCyBQ+OHmm1lbT0hiIbbEwyEooViJ+Dr4Vh/vNtXKTcWF1adTiewgA5tIXTadeX8uVPFXOHB&#10;ox3O6ddN0GpLuzupg4MsSQLFkGRNRHCQzVfivUGvz11tNIt1ASVAs91gGDIYjqRyxf7BKIaAeNQX&#10;8jurjUqj0xZl2RMMnj5/6c69B4/v3xEaRR4HfbHwQG/X+NjQ+OjYS8+/fGhyMhIKOh3Mteuf/MWf&#10;/+f//F/+bH1txesP8p7gk6XNclsPxUd0wG7upcLRuKob29ubTp59/spzhqEjAIt199WaanxgWjR4&#10;mu92uOJefz8sh3f3sgeJIs+HacZjIZSFM05/2DIIXcctQGIU25AUzhMQdLujqIVSjaa53r6BgM8n&#10;CG3LgrGjW7aNIAjL0BZqIYitKzIMAMSys7m0oig2lEqqrspfZiJ88iCZmpk7yrIODBCSqGTyefiT&#10;UCiA4Qg0sKFqtm3VGk3NsA2bqtUlDOVbDbkjKNt76dW1/cWFzVy+ZupYs6709wwHg2HYomNwuisU&#10;4yg2Eox2R2Ne3lktFNwcF/K5DUXMZ5P37tykKaxWLh0cJCGU5XKl3ngflGs9sSjEVU1R1U7H0uWe&#10;eJfTyXd1de/tJmPRnsuXz0IhFXCFLBmkEwVFAsFAfHhoWpQNguD39lOPHz3Z291XZA22nAvZQrvR&#10;4RkPZlMed2Ro+NCZsxenp6ZPnzoF09xQzcG+/t3N1fff+lmtnDlzcg6YcM4ORTGxWLdhWY12660P&#10;rn30xTXNBhs728lcBgBAEECUJFVTWQonETA4EG+1Wqqil6GyUHVZlUVZhXnsdLoZjtcsvCOZ69s1&#10;WFnZND89d/TMmQuWTf7yNx9+cu1GKBKLx+M9vX5ZAyiKQzXTFe2HqHjo0KHjx4+buvHxxx+PT4x6&#10;fP5f/PyXzXr1zTde3VhfFpqVgJv8/jcvfevNK+n9pG2gsFrzedzXvvgUqpn5473ZQgkQIFcpBGPB&#10;uWNHA6FwONzldfnGh8cunz+VL6RrlULfQPcf/MHvHZ+fJ3GqXWv//Ge/+K9/+hc/+8WvHz58vLu7&#10;0zc8QPJEtVPNFlKaqWbzuYNk2eXxiILs4J2XLhxtd4xMJt9qyzAkeuIDMHEMXQ0HQogF5mZmWZaW&#10;5Q78LSS5dqumKUI8GmlWoaavo8AO+N0D/THY2vjixqP1rc3JiZFoyKe0JZpmAYKlUxmKonCc6O3p&#10;6e3vY3mnboNqowYFcSqx+8qrVweG46opH6T2P/lkURC1qekJykGxTuzJwq35o+N9/eFCJS0rjUOT&#10;wx6Xa3tje3s3EenuJShqY2vz7v30xmYmGPJatk4xtsNJMBTgGDoWijK00zJRl8vDMQxN4C4Hbxkw&#10;7M2xsWFIcGdOHR7o6yYwm6NxjuYwgMFTd1UDbUXinA4U8hliIggCI6E33uVx8HAEFEU1zaBpRlNl&#10;Sehcv/Z5q1EfGRrgnU6Pj97e3W/UW0dmZ2qlhtJpS4I4PTHOkkSr1UAx29RVj8frcbrasDbSVbiY&#10;UCDAsyyJ4V3d0YHhgeOnpjEcLK4sFiqVX/zmt/cfrghic2ZmdGJ07Kd/8zf5Qjbe00UyRDKXUXQD&#10;I6nx8cn9vcSf/Oc/644PrazvZoutyelDHUFbWt7qH57a2c+lshUbYw4fmf/6m1+dnzvS2x3vHxjr&#10;CMrc3Nybr788Mz7F0lQ4HDRRkEjnGc5FoIQqK/sH+xBtYAizPO/2+m/evL3w9GksFms1xYNMwRUM&#10;U053OldJJIvNllapCIur2x9/dntnvyDIyM5u/t79xWtf3KnVhb6+AXjkYlnIwsK6w+X57Tu/7e7r&#10;dwU80f7g/OmuSBcLAEozrhs3V1udJo7hM9NzjWrT6/NtbW/fvH0/X2oJmn3/6fLI5FRPfy9JEm63&#10;t9kGLQEIgpDL7XmcoDvCuV0cHEa1XemSup+pirp9/sKlEIS5oAcBxubW6qnTJyrlzsrK5pH5IVmU&#10;DFW79vm1vsGBe/ceFEt1FKeHh4dRxPa7nEcm+/Y20qndtf7esM/jIHCqWZckGdRb+l6imCnWtveT&#10;1YaI8izpcuDxqJ8EOmUBL4VyGFVINU/DmaolTdZ01cgmkhxk2E4L1ib725la1VxZLXzwyWMoASmW&#10;6e0Jv/6Vy2evnvf1dUsYWNorpGp6sqKla6DcBEPDnv5eIhKlQhFHQ2g+fPzsvbff31nb7u+KiS1r&#10;fbX+p3/+N0vL6+sbVQoDZ4+P9vVAIRvwhQfrglEqaB99cC+frQ0N9L10dZyhFBQnb95L3nxUoX1M&#10;rgbe+vB+Llv71ve+941vf60hdhb3crgjPDw8NtDF3L+94PUE5uaOJbLNBwuZg7R46vTEP/vjHx2Z&#10;6V58cu2Dt3517bNHgRB2aDrucpFip1UvS/HYZDJVz+XFQ0cuvf713//W93//Bz/6fYxgdnbTv/7V&#10;uzev36d5l24aS08ftSpZn5ce7O/b3Sg+uJ+xUO9f/ezT3b0Szwfq9RLt0Bl3u2eYGR3zNxvFP/kP&#10;b+9taS4Xw3BUMQckkTYsMDU986tff6RrRCgcerawkUgk/T63bZqRgN/rdk5OjvI8dDnRqTd+9ld/&#10;LYrCm1/5+ntvff7s8RrUEJFQAB7Ioabt83lJmlBUId4T4zhWkHWKolRVBRrkatwyLM+XyqnB8gTM&#10;WN3Q8oVapaEDADrNllxv9UeiXic9PTH07W+8ceXC2ZHBeDjoDUW9tQbMcVUREBLlaNYBKAaheNOG&#10;GtcmWRfj9MiQTAwZQW2n2zUwNKhqhsPlxgiKc7g8vgD8iMR6eLdPN22nw314ejafyaI28AV9pmXC&#10;GHQ4XDiCQ40A7WBhGEpSOgL/T2IAMTWDpgjD0DVNk1SFIAi/32/qKrBNCkfhIHDxsNOiWxpBw5so&#10;gSFmW9e7AAAQAElEQVQ4CjiaITAMRzG3y0VjxP7WDuxs5fN520ZQBNMNFRAowbAAJ2VFs+ElEsNp&#10;inI4O7Jp2oRhkh2TKKtgv9LIi7pgE6JNwM+6YTVMW0Dxpm61RF1VTLmjaToqaXZT0iQba8lGqSmY&#10;CA6zBCIksHEIu/BNITjPspYJBElB4AJ0U9MVmkQZEjNNBWYySYByvgjlOFAkDgUMsHgSwYEuiXVN&#10;6diWzuC42mkCQ2VIG9NFuV7RFRkOaBoWNJGhaVDodxr1RrGMGBZmoRRGMSTEeS9FOoAGEM1S220a&#10;tTHb0iXFFDUH6zYx+vDpcxDaMYw0VUMXNdSGhsGhL2RBYR2sDVdgmRiO6LpuGgZiIfBXimo6nO5Y&#10;yNsTCYT9nNvJy6ISDXVbOkrhSL1QSG5thDyO8cGevnAg5HItPNmROnpXLEQz1M3Ha/dXUh0ThLvY&#10;aJTsiXk5zru7nbINJOQPSYrRakhuzt2oNgzVGBka8jo5jkZNS4LhGvSQQTcJFwMtznEkhgFDBxvr&#10;KZ+fj3UFcvlqOtPu6Y543Sy0xsFeWRc7P/7Oa/1dod2djVK9/GD5ybUHC03FKBUFmnI7uYAu272x&#10;WLXazOYqwyOjEH9huaKJltcZWVtNUIQLOgtOQaJko1RzOWhTVeFiLp6ZTSfqW7tl2klLpt3umA7W&#10;HwmGgAloErAsqRsK7wSHZ30uJ9EQtFv3tw0LwXDgdbrC4ch2MlWs1+uVOoNjfjerap2t/YNctW6T&#10;RCJ1UChmVakS8YFTM10vXzk+PdYbDrprtVq9Jd94sPTztz5997N7nz9aXs+W+mdnJg6PU5Qzm67r&#10;pmfu2Muq6eoo5OHDZybHZjmS5AlkanSgVso+e/yApniAeRU70j/zisEOU64BytHn802XirRixQU9&#10;wruHTIvRJY1AUPgCNgrZiyJoHMOljqDJmibrMNrL+aqTYYficSdFtJtlgGo0RzCcAwWEl3XADZIk&#10;SfFUMOS1LM2yTEXWKJKB+NOsNBichiCxurYWCIcmD03ZCOgocq5cBAAEA56gh4dpube51Wg2M7m8&#10;heGuQNQbiMW6RmanT9Wr4nYyQ7t5gmJM00plErKmxnvgUXVqd2c/Huk6Pn1ifvzIxOChQ2PTYX+A&#10;pjCGwuqVTKeSp4Ac9bI98D/MDvt9lWIlFO4KhsM3b9+YmhymGTxfyQmqkNzfS+/utssZSxE10Tp9&#10;8lIgHBsfH4dty2NHZ4ORrt6+sYCvJ5Ns0GyI5mN1EVg4pxpWYn9vbWW5XqnCZoEuGV7O3xUeCgT6&#10;JiaOtev6wVYKUdWrZ8+RNvbJu++nE9ssY89MdROEDosfTbXaHWloeLQjKjqg/fGu/tlj73x8r9Iw&#10;U7nWXroE98uQFI5aPEs5nAw0WrHRqglSrSkTOMkwPEwTFkNR1e7t7x2fmSRIkuHA9Pzc8y+94uWD&#10;b/307WdPHsN6m3X4RMWslRvDfQMMBjoN4yBRfv+Da8m99MLTxWwqvbfbyudrCwvrP/jxHzVa4m9/&#10;9Tc9A+F/+Me/x/Cm1c6pteSDW5/39Xetbe26vL6ukOuFi4dPnRwcPxSYmO3xxYCOogsrW8lkZrB/&#10;6IWrr77+0jf9XPRrr37nK6997Xvf++6xuUNry4/efeuXv/rZ/7h549Odg610OVmV6iow+kcGO2J7&#10;dWN9YW1zN5eBKAkIItoV3NrKfPTp4o2bC7BXdfXiEZoBmg4kVdjb33c7KaAbYqdB4GBldaWvp9ft&#10;cHIkA6s1WZBCobA34PUHPYLUsVHr9TdeHu/rNoQGz6AmzEypjloyBKtKoQ1rMMMCwXDAG3RvHeyt&#10;be0BklvZbN6/d392dnrh8VarXhOVti/iDQaD3/vBS6JqMW4/bK1s7W6FYh6MVMfGIlcvzX//268H&#10;3Y4A7XKSzv09xeP3JtIFl8vt8oBQyFuttEiCSGdKQ8N95y4c5mEiYiRN8ZJmaoaFojhs1jgpyjbU&#10;cNDrC3nK1QrUPsVyudVSfB7XqVOnMrmqoAALhZsGmqwEfV4Hx9q2LkkdAkP7okHMNnAcL5ZLPo8n&#10;6HRyBIgF3M1m/dr1L/KFrGnAu7AFpk2ND85MdkP8r8CmQjZvqQYBs8zlpiiq1WoKggygvSxDENpB&#10;PzxEkgNQwhNEo1Xf3N2ZPzY1Ojq7sFHZSdqnT8++/Pylly6fO354CgXaiWNHLlw4BwN1eu7IyMTk&#10;yfkjq4sLHaE9MTFRrjVtlJianvKHgr29Q93xwZ+/++HCXmp1P//bD25+duPRfrJUyBc7beX+wvqf&#10;/80nP/npO3/23/7mybOlu/cftGUxnc+tbW/+9Fe/kRRt/tgpDIdI47v78Mn1uw83DtIIxaMo4XI4&#10;BUndOUi/+9HngGR64vGrV686nN7t/VymUJ2ePf3p59CxjWDX+Mp29sHTja29bDpbhGUb7/TfuZcX&#10;xebI2MD6xvL5S2dEtSGqNV2XgK3WGi2UBEsryzNzh5P7eYb03767tL6dW9/JdxTwxf3ldFnfTScw&#10;Enl8/17E62UpAOvnQ4dHe3v8cxOhnqBflxEEeMttstRGdAvZ39+/d+/x8eMnIRNPH4b5blg2cvT4&#10;0WKxEO8K+n18oyYmDgokRvq8vlK1trWTuH33MbAxpdUaiIW+/sr0uePjJKmguCGKWr0hGzqZz7Ys&#10;lBIkrS2oFkBRt8NZrxkQownEmhyNHz400ahUIlFnb3//9v6BRVAowe3tp2AzGGJxTzT+6OH2o8cr&#10;t++t6ybT7IDtvXRHUiu1egjO951vcx4+39aTVbXQsqGsv3Rp/sqlE7VqEiq8WM/g5vbeW+9mgKXn&#10;sxmOc8zMTZ27dBRe/+a3v/dHf/T6Sy+f7O3r2d1NN+swIQOqrkFM2dtJr65u3by1Um3soYQAJYXD&#10;QV26fPzkifPHj184dfrSvQd3/93//r+ZAPm//6//6vu/+0djUzMmsL7x7e8eO/Uc6+777PaznUT7&#10;8JHJf/SPfvfKxbN3bn78+M4nhlzq6fG89tqhK8/PjYxEKZRL7DU1zbWwlMaZ0Fe+9XtDkycQ0vvf&#10;/vKnf/bnf/HRhx8+e/J0cnxsfGzk1q0buVwhFu7GMer67fs6MJaXcvUqOHn+ytSx8Xc+z+9lV0nO&#10;8IZoQWlW67VPPr5WyjVfufr8ay+/PDM1I3XUTgvUa1Ie6i0CTyWbraZYLNUhoGiGztIkjSNSuwEl&#10;gM/jczqCOMo06sVWC7z5jW989MXtpaVdTcFxnM4XCrOTk14nR1JAM2Xe44D9G9jccjkdQkcSBEmU&#10;FAxBCJzyuD1NoXnm/JmVlWWo+SLdvbwTqniwt7NfrzcgANI0jRMEz7IURcHnMYIKBAK6aXXaqm3i&#10;lgnDkYAB0FEhgRJQ5kqyJSpGvSMgJBGMRSOxWLQrfvL0GY/P7/EF/LABE40Fw1GcpCFD/+0nOjEx&#10;mc1mEZwAFsCA3WhUWYrkGQqYOo5AxQAEQSBJEkEQAFDLMhVFoSgSaghgo6qq0iRFkrRp2DhOwaVa&#10;lsVzPIlTGEAIgiBJHA6CoyhNQGLjapX6/fsPi7kijpEhf8jvCyIIguIYfBBBMNOCSsvBMhyKEYaF&#10;NluyIMLxKM0kbJxXEbJjoDpC2iht42RTkhCKtXBSMqwmFA42sDHcAriqw2qAQlAKJ1lYxsi6XRME&#10;1QawhYITFM85GZKCcwE4Css53X4UXoVLY1hoEN2AVjUoAuMgIdCkm+McJG7Joip15E6zUcwjmmLJ&#10;soOmEVPFEIjeRrNe0URBV2U4Jk6RFEXBCo1l2GKplE1nDMPkGdbJ8XCLOE4IkgyBG8NI27INTet0&#10;BBgVAEUgWQV9obFDM8MThywUlko4YtkOjoNLNXRTlGVoIoBiOvwxdDmGwx3qOhwCOBwuGyF8oeDo&#10;5GCoyzk9M+Lz8jA+O61GLpP1u5y4qY9BDTE0KAliNpsHFjY+OIADstOWHz9bWt5OTswdbQkd3kEF&#10;AvzUxJDQbsa7uxEY8RYCCcjrCRIE1tsT09VONr0H5dfAYA9FYxgOIlGf00UTNMY5mWgsEonRnAOE&#10;ImRPPMixmKRKLg+NAkuXJb/b/e2vPf/aiy9DnrNtJJXLv/fp55KF9U+M1EU5Wyyk0sVcOjM6NCEJ&#10;ejZdTqYqd+5uwQ6u1xls1tqFTKWQra8u7QhNEfpIkTW4F44iKBLAYsTBu548XdNM3ABYrdUWJEUS&#10;FQfrRGxweO5QVyxI0XggzHgDblgt1NoixaLQcX4XPjo8WC6W1taSKEBCbvfc1BR0eimTk1qWranb&#10;6yvlQtrSm2++fuX5K2dUTVxYXGYc3v1sfnFre3HroNbRMsXO/YX0/YVkrirLJoMzgVh8bGhkzrYd&#10;O3uVvoFZj6urWq7tb26EPS4S6B4XMzo8ND4GOXSe5rvvPtkrtRDG0zswclQQaVlx1zsOHY3y/lFR&#10;pT3eWG93PwK9YGEdRRclWN9pbVEQZEnTNJiJYrsz0NM7MzrhIEnbNBwcS2IITDQKxxmKhh4Um23U&#10;Bu1miyZxAEC7JcA7qgodons9QRvge6mUrOkzh2cRDOIKVaqUOx0hEg67eQf7ZeJSjUY7XyyV681y&#10;vZEv17t6xup1bW11O5XK4hghilJfb4yhCNg4l8XOQWK/3Vb74W6GJiKhPlXGYIqgFg7Tn2Nh86Il&#10;K51muw4VjGlqMDBQDKVpplZTYVialt7pQLsj23u7jxYzC6srMNph5p88Mdff2xWOdSEEs7u/s7u3&#10;mc0l19dXE6kE7F3AZciSXql2/IFYrHvg69/43uzho/F4r9Buf/H5ZyxFOzg+Fuwa7h0Z6B0qZAui&#10;JFZK5d3N7Vq5srayBH06OTM8d2zCMCGMia1WbWHhKcuRLMdEguHV1XXeHXi2sJlIVVjWg1JsXbRN&#10;G4E5qGm2JIkYidooChMFIxiH26lotiprNEY4GabdasD1r25uHT4y94d/+LuBoO+tt3/z9PFjTVF1&#10;zYAaMRrvK1VF2DPOZ4oeF86yRCKT304U7j/eLZfq7bYQDGL9fT137z3YP8j8zvd/uLG+df3Dj46c&#10;nDt/er5VKxRzqZ7uiKmr7XZb6bSr2XSrlOMI4Hc7SsXM9OSEKlibi4lmXu72DwgVJZuqELj7k89u&#10;Xbv1+c9/85df3Hz7449/QVNaX2/Q42FNXSYZWjdtjGCrTTFXKKI4Hu/tge0AlMRzhQJNEO1mp6kA&#10;wybSqRSc4tSJo+MTEUgrrJMJBoNjI4O2qdMkkAQlm0uHwiEok10uH8s4ioUSSVNnLl6UDS2TK9y5&#10;fS+XyysiNBRsZFA4sOFLENWDRL5cafp8gVKhmNjbZ3mW4elMOn9kNp5K11qN2pHD/blsGqaibpqN&#10;lujzdx85cYl1RSQTj3T11+rtar2+u7utquKnn376DAqCpw/r9RZJAJrEXnvpPMdisgTOnTsTC3cr&#10;sq4oYHgk3hErz1097wv6SJrhOM5CoNNsDENKJZgKtWyhdOfeI18o2tM3gKDI1KHBaCwCESxXyCMo&#10;4fb6oPsp72QfCQAAEABJREFUnG41mgiC4ASBACyTSR85coilYPJZimYk9w/6e/t4mmpUqvVKEwC0&#10;Vq1LsmHZEMktnnN2d3efOHEMRxCp1eRICmarKsmqqmqa7vN5Yfw7HHw8Hoek0tXVJYny2uqaKIrR&#10;WHe92frok+uLi/uT0+OQ5h49elIuVra2dmBqbG2t37l994MPPlpeXvv4g4/f+uXbpgrOn7t88+7D&#10;n/7s/XpLHBgaWVxYqcD+SKHc6EiVliBowOX3p7PFhYUFHJhOB/3GV1776tdfhP3mI0eP8S53qdJs&#10;NGrRSNAygdvr3d1LQjAJ+TyJvV0OyhWaWljNBKLR7p441FSirIqqmS7Ubt+729Mb39naXFhYYxjK&#10;tIANcNUAt+6tfvrFvaHRQxjlKlYbhVJb1SyvLxqOoM2G0NvTy3L0zt4ajikkJo8N+C5fOr22tgi9&#10;MzQ0kthLfX7t3uLqri/YqwFK1iGtg3yhbiJgebUITYFhaLVSeOn58wEPUMVmKrnbHXW5OBJDmbZE&#10;JAuioJPPPf9GtVp/+ji9vPKMZQmOZ+Px0C4sFG2zOxb1egOSoGkK/B7nGFpVhPX1XbfXPToMxW+3&#10;LAr5TKIn6PewNIbYum4pBkLz/t3dbKut7OwlIX2PTk7Fe/tQEuPiUdfMoYFjR2fOnT3+/AuXWQcX&#10;iXXnCkUboxSUfbqdTNbkdz69gRLs46cQj4CFEjbA8mW5bYD9bOPB4v7SemJpefnZ0/sTkwMAAxoO&#10;DByE/OiR6X4cBbGu4Y3t2oefPuV434vP+86fO4Gi5qe3t0inE+VYqPwe3nv24bufNgX1w08/SyYq&#10;XjfmYAxNLgeCLskwbAAaHeAJ0wiltYXO2oqqNkrZnRUatVgSqTezJqL+4tfv/u//9j8/uHmnVirW&#10;2vVffvzpf/vFFw9WC/Hxw9/98Zuz033bK/c/++SDdrNxZHr0peeOnz03PjDhUO193m1V80jYezIS&#10;PeYJTxOO7t+8f/Ovf/Hhn/33n0L4++GPf/C7P/zOodH4zubjei09NTlUrzXffvfmn/3lg0IdAIrK&#10;FcznX/hOsCv8nd9/6fv/yDH/fBfgG8trT5PJ+qGRy0LNTRrRTlWL+nwz40PfeOPlUIhXNHV8ZqIt&#10;NYeG/bF47N1Pb1Y7AMNIXVNcHHX25FEcMXGEkCX07bc/cLq1f/Pvvnd/4cmjpUSxYu7u1TPZmiIr&#10;FGNNT/eFQs5KtZCF3NcWPC4vTUCVqRmIbeMo53BAxVDK5Wcnx3KZVCrTtgAOU8U0dVMHsXCkb3jQ&#10;6ferOmLqKISxtiC2FaPSEOFJNxQlPONqt1TO4RJVw8ZoC6XLzTakBNkwBNWA3XRvuMvl8zGcgyDp&#10;YDDMsg6P2+v3BVGUgBKTg5KU5YFt2IhF8TTNUeVCNrW3c+/ObY5GUVtlcBQHNmIa8GnUsnEEAwDo&#10;ug4/IU4RBAGhiiRJmMmSKGuaYdqAYlgEw78MBwtRZcXULBxB4fMURTmdzo4g7+4dLK9uKrIBZQKK&#10;oTzPw6FEUQEGoHEaR0iG4EiC11Ss1VQ7bV0SEAznKdaP4E7Dpgwdo0gnSbCWBeAsBEZahmGalmro&#10;KI5hDKUiloqYkCdQFAWWDUwEZrtFoAaJmQxBux0oieNQ7mEkghAWwFGMBSiBYvAFMAzFcHifYAic&#10;MIGlKDxLI6gJbNPWFdtQTEUGokSpOgcAYWiopcPDU0OTTF034UGEjWEEBWwUfsqqvrW/n8zmAAFt&#10;T5mGDQ1uWRacAn62hE6j3bAROAoOGZt0e3h/wO318bxDkTWnywOlAFx2WxRt24QjG7Yl6Wqt06JI&#10;BjbZVQtRbVTWLYAS0B0MwyAYbpNYQc5rtETyhs/LqHK9Xi4aehui0EuXzgVcfDFfqDdEpy+2tZty&#10;Ot0hfySZq++ka9Bwkiodnpk0tTZJGYJcHBoM8xTq5dnxfih3hkOhCE6aNGvMzA2GuzzVRnVlbaPV&#10;kQgaBKJ+lEMsYEKBmUgnghEPwEFvv9/jglEjqJoMz8prxSqNYBG3Z3NhGR7El2qd63cfr2ylUMZr&#10;Eo79XClbrvf0R4/OD48P9zZhN0zUVZMIBXqcvKNds3c3irJgoACjcQq1UJfDEwkGOY72+pwkAnqj&#10;kXi89+GTRdkEBoY7XS5VlQkSGKayu7tL0aDVrohiq14zMJS0KNam2UK9oukWhSqHxuONWjmbSgec&#10;+HhfX0/IJzfrxVyFQsmXz868cfHscyfmvvriuZG4b39z+d2PP/3tx3evPdy6u5pbStYk3LGebGzt&#10;p3t6h48eOdLVM6AazPJqLpUTt5O1pdUDjvUEfbGu2KCL9yCS2Mgl25WsrrSbrcpb77+TLbc6Cmmg&#10;3u6+Qy1Fvv3wfqZQD4RHuvqOBGMzqbKh2A6bcnRES5IBx/o5PkCSLpRiTRRtdYRqo15rtNrtdm+8&#10;Kx6N8BhuySqF4xQ0kQkD1nZC1UMSOIEbiswTdNQbgA83Wy2hLaM2jiO40+3BHc5MtZ4tlHv7B2Ph&#10;LkPVJFXLZrM4jnmcroDL76Q95UK901Y5h4d3uWGyKKrNcTEMdy0vLFWLhYgvgGpGOZcRWxWOY3KZ&#10;hK405mcGjx05Njw8WahJDRlk8s10qrCztSt1RI+Ldfm4qiTVZM1GuZXVvVS2LJmIKAFDt/LZ5PDI&#10;4Mralm3TOAn6BoZwzhnq6jYMdW19aX1vqyl34LJMoB86MvP6m69fvHSqOxbw+Z0IalcKmdXFxWQi&#10;nS9WcJIPxSDqhr759a+PjY2dOXlGbDUTuzu7aytry8+++Pzj9c2VnYPE4vKSqLbGpvpQWqOdZDAa&#10;3tzZKpYSU9O91UqmXNpPHOwNdPd1+WNLDxZxE0B5WywUEATUOxJGYlMzoyRHIiTl9nsjkbClwxzF&#10;SIKNBGL9vb0u2GnzedL5CqTLQzMzktC88en7iCEenZ1kHWyp1eqo4DfvPLERyh+MQ8XpdvCxrpBF&#10;MYKFQFL2hrrqzWYo4Av6gvl06bdv/ZblXSdPv/BXP3ln49nSSy+8EB8YNlGqJYi1Wh1uzZQk2Dvt&#10;D8X/7D/+9Wfv3T49e3p2cPZ7r/z+//yH/+s3L3+/tt16dn31xscPPrtx/9HKYl0pTByOnbk0/txL&#10;09FeCLeqzweliVRI5B/f2Vt4nLhxfTFbqjI8DWtzAkH29g5UVQ262YnRXooAgMAIBkunSy6HOxqJ&#10;p2DgtmVZtw0LkAQG10wSALHMZluQVTORLEii2RRlKM5+/tv3JBWBJda9+4u/+NUngWB3oyojmtVu&#10;iKKs72RypNOdLeT74j0hTxg1EaFdZ1jMUEGnXp2d7C0V8sdPHE3D4j6TCYZinY79dGH/rXe+yJUV&#10;p2fw8ZNEb/9sT/fE9PRxRUWaHaN3ZKx3ove1b5z78Q/OdAf4gXgQYks4BBxOUuhIkgROnhlqy9XZ&#10;2ZFId6BYzuZLGRuSm9qRlaaktg5yuUypjlMelg+tbcLTJECgmNLpMBQliB1oHJSwO+0mQxKmrlPQ&#10;cbBZoJmaYe3s7cEWDUxCUVEQjKg3BVGUI8GI0BJVHUAA11VT1QBkwHyh+dG1O1sHuUAsEuuJBENe&#10;liFUQSYw1OniOVhn4ChBU5KiPXm2+GxpsVRpNFoyijMsxQotwe0JCqJGUbjX67tz/ymUsNHuofX1&#10;PdMmnO6QaYGJkQlYa3VHu19+8XWS4J8urc8ePU7zqAnsdksgCUYQpHyxbFhmX18cx4BlSH4vL7ar&#10;I4NdLK7vbjw15PrMzKDDCQd0nTg+Pz89HfW4J0fHzp++CNe/srRUzSejPirk4eDRRN+gq1qvxvvi&#10;kB0q7bbH51IUwFLANGRNFuePTYxPDPT3RGxLQwhMAkAx9d2DfUM3Ox2xOx4BGF4sN3t6x/b3Cl98&#10;cQsWCZnE1kiP59LJQ4NdwWYp9+Krz505M2dpVsATFWRQbpvZUmc/rZy7NK+obUivbs4LbPDWW9dZ&#10;pytbSNmmcOzIuIuhIZXHwi4chRiDCypR6xjbifyvf/0RipDzR3261uiL91IYffnc1WqhzBCok2O3&#10;d7KffPpMkzWfkyuX0nDlPj/udOA8h4ZDzkuXz108fynkCVuS3aop+UJDM4hSXap19FShKhmWYto0&#10;6+jtH0Z7413f+NobszOTPq9ja33jnd++o2na0MiwqMgWQFc2NmXTNjC0VFff/+JhoGtoaqYPQ0y/&#10;3z8+PhLyMh3RbstgP91YeLohtsXenrBlAsUA8FWtW//u3//yX/6rj956576kYvG+IUWS4XSJ3ZQk&#10;q/Fu/CCV+PCjm3CfD26vdlr6zVvP4Gg9XVCNoySOOTna7SCcHHjx+ZkjhwFOal6/UxSV82djhiKm&#10;9nOZbGJ5acm2DBJHHRy3tb716MFjp9P9wx//3sDQMHzPzh1jHO7Hzx6nDtY8nOLjlCunJyIuYKpl&#10;06rIWt4bMN1uql62l57Vb97ZrTSQm/dWr918DJn43Jnz8a7wwwd3/uRP/mR1dRXFsEql8sH7n21u&#10;JW3C8+M/+tprX59pSrVjp4/6Qo5rt3/9eOna+QsnVVVXJaMr3O91xMs5eWsl+8G7j+7eeXTji3ud&#10;luBxumYPTQeD4WAg3Gp2xkYHeI6aOTwHuUSSZBwFBIkjCKiUa8V8VjfFg7QaifgkWVhYWCUwEAn6&#10;ZybHol09qm7JMpQTptvJ9vV2jYxNbO0k19fX4cVIMAgJB4P4ZhgBr29gYEDXzbXVfbeLqtbrqVSC&#10;pvCZsT43DBPb8njd1XqtVKnt7ifSqWyl3CwVq+l0Wmi1LdOG8QoAqutGW5AME0FIBiFJVdcAjrJu&#10;t8PjRaAKpRiOd8LOFpTOhmmSJAmlHs9zDElyDMNSNFTVtm3HorG/+Zu/uX7jRrVU9rgctmlYpkZD&#10;t9kWZtoMSeEoalmWacJpEJqmVVU1zS9jyLJtFCUQgMFPTbd00yQIqCFwF8/DGREEoSgKQ7FCobi0&#10;vFSp1EiGNSybIOBlCsExuBg4GsPwcCOaphPQ0DauKramoLZN0owLxR3VplRuCW1RMW0MPgbfUJdz&#10;NEOTFFwYADDwSJKmNMuAQQmgXoHnhYaJojhDUSjAWZZHUBwCBHz8y7sAQTAMo2iMoGwUg5PCRZI4&#10;BttXiiQgpoHBfWqq0Gy0GvVKPt+ql01dNhTRkATU0hVBUGCPpVaGDpQ1eJDVUDXDhkugWQInMYyA&#10;gJgrlBrtDk4zTn9ABwh0x5fW0y3jy1WhHENblq7pCpzX7/XCVoTb62Y4bnl1tbu7m+N5DEPhLQAs&#10;qAUQDNWBbSAAbhCxIbwa0ODwomFZBCwCoVXaHVnUcZLFaBJjAEnYptZ285TTQRw6NAlbu1tbO6tL&#10;a+VSPRbtIeFjOEdTzmKpubyeNAHJO1wLC2v5fHZ0dLgrFqzXSxiJQOKJx7pqxfIXH39x5+adYjHD&#10;uVGWB8GQ0+nlBRlgmNUWwV5mO5NvCZqlanKuUGVZjqRAT19E02TLUAI+OhJ093ZFzp444eH55cXC&#10;/Qcb+5ncs9VkqYrGbgsAABAASURBVNEiWTeCMpKkoDgolfOmrokdaWMDaiOkVOts7aSKhU4h12y3&#10;IOwbtWpDU23LtEVBymTKvMtZrDQymc7YyCjMhWqtxTrg1EyxUlUUUxAA9K3Tyds28Pk8mi5pKvC4&#10;na1WJ5PLR2JhnAQBDzMUj9i6HA0GDg2OuEgWNU2Hw3Hk6LHzF58LhKMs7wx39fnDvYqJNSQt3j96&#10;+OjJI8fOYBRPcO6u/qGjx6Zm5o7U29DbGss4hkemPN4oTjhdXn8un6EszYXbuCHKzerB7k7yYO/J&#10;owf5fF5SbYT2rG1ndlNFh9PrCYRHxw/5fNFSuZPO1bLljonxnkA/QvsszGFRbE1UC9VGC8oCRZMV&#10;rdloN5pNYFqBQGBsbMTQVMvQEROKPZvAcAzDVFkp54vtdtO2TV1XeZ5jaQbASEIADMJgMEQSJIIR&#10;KEUW6tVEseAPhYZHR2D6MyyTSiZh8kJAcDmdcGWNlnjj7mMVoKpmwkSGA0IDIihz+PAJj88rtJtA&#10;NzHTFuqVQxOj3/3a1/75P/s//f0/+sPvfvs7Y8PjjaasWFiwq69vaAz2EjiHU9FUkqEBjsuGsQcr&#10;2lxB1QyCZZuCrCOgLemLy6uyrBYKNZJ29vWGy+V6vLt/dmauUMyHI/6xqZFwPAKzXbetjz7+9J33&#10;3j042CuWC5Dj3A7n9sZmOpkEhnWwvZ/NFEcGx44dPeF2u7a2tqApKtX62sb6Rx/BBuSzZCpdbVYp&#10;Fqc4wuFgSrWS0+NqdWBB1TIMM94TGx8bmJkeSu7tdkdj4+PjezvbMOpoDI4tSVqbYsHwUOgH3//m&#10;1SvnvvbV185fvBCLxU3N4HkeIwgBqp5yMb2fgEI85A/09g78/b/zd1O7W/OHD33ja18fHhpZ3d3Z&#10;y2ZNgiFZ5sjRgbm5OZpxaDqAPq1CkC/LumVpBsikC+22Pj9/jML4ifFDR44c+fkvfnb+ylWfL/RX&#10;f/k39YZw5aVX4OoFRW7DVwNks3m/L3Swnxvtm3zx4qtzE/NjvaPJ3dRbv3j3N79+78GD5UcPFwtQ&#10;lHCOE6ePX3nubFd38N79W3sH+x1RzZequ4mkokgsRQ71hzsdCSepvwVkppjP8yxfKNb8wXBPb0+t&#10;VlNNkMhkDYDQLLj+xXUSozK5bKMF2qJULldpiofiIeBxmpYpdMRcoXzkyFEA0FbLzKZTxUqzUKoU&#10;CiW3w63rkEAbHE22mqLHGx4aPiQphj8UhlSYyxVSyS8Pc2DoSpIwOdkVCAWbglJviwRDD48NQZ8C&#10;C8nnqhvrOxTJPX64cO/BE5h6HBv8/JN7GOZ0OAPxvp795H61Xb99984vf35nc3VldflZd5fnuStH&#10;VUWCeEiSyPPPvwg9Ui5Vv/jsC03XaYbyu1k3TxqmDCNEVhV/IIQgGLBR3uHPF+sQZeH3Zru9srle&#10;rJSDoSDPsA6GM3Wj1WqiGArjx0YIVbdbQifaHaYYHGI4zJpyuWjpZnd3l9vJqaqOIhiJg2pDfLa8&#10;VhN1KBGyhaLL6+RdbCDoIWiEJDGYpKFQAGaty+VgeE4xTcOyTQDlIMtxfKfdhGXM8trKs5W0y+1K&#10;JRL1qjo7Pa0o0uraSrVa5jgahq7b4+yOhg9NTB0cJJ8uLP3yV9ebrc7zL704O3f4488+h4IBNvFi&#10;XXFZMTTNcHGIx0mbqkRgiKEby6sb3V29t+8+/M1bH3RkaX1n84ubTw62tyxFq1WqBwcHsqZOTc/+&#10;4R/+IU7A5pECs0zXtFqjWWq2k/m8rhumrg724F97/UVd1rd29orVCoSaQj7b0x3DCcwCQDVNiudR&#10;iu6OD3T39EZj3atrqc2dja6ernJZnJ6ZOH503kV7gYalM0nIuA8e3PN4/JaJwAXDX8k62Nov9/R6&#10;bQRd39gX2s1YLMoyrp6ePlhzQ8R49OhpNrmLA+X0sbFwwGGYWkcwGy3LQLj4wNTGdrkj6KFwoKe3&#10;a3dv++njJ3dv3eZZ7vnL53mOrtfaugFCXV3lWpVh8MT+ttvDd8MeSdityQ0UGMA2BUnRLDSXr+we&#10;5FSbSBfqlVYHpobT4+6I4nvvf/7ff/Ieure3vLH6OJvc3lheTuwkS7l6H5Tz+JeRASmzXq2wHGVb&#10;NkLRCwfCnZV9ArfGh6Ky2DY0JcCxbqhebLTRBsm07fd3MzROY2AoijlZUO+AdAmcuXyib2i80qju&#10;bC8N9ndhFpo4KG+tCwG318uzfhfp5GiO5Zp1A1hQGlGSYKWSTQzwBEoL1crXXpzt70a/8uohwtYc&#10;FN+oiDtbuampqW999+WOKMiaHgx0lbMlU2zJQmNtt/Zv/+TPP3j3oy6f///yx787MxKuV4sH+5mt&#10;lYSTbL9+qXduCBmM4lE3PtwbwoAU73EVSumh0WMvvPy7L7zyPV94KBIbPnv2UlcgsLe2cO/z95cf&#10;PxjoH2l2zKdLO3uJ6oVLbx499SLKOmXEDMfCdx48uvH4853CR5Sj0B1m73+08sv/tJVZsTh7gEcD&#10;zx6tUBQzMtYjK/byyt7Dx+uLa1vFchVu1kF6C4n8zNiI1Ki4HUS8yy001IAnJEhSsVJttWWXl9fs&#10;5D/6P510BSLXrz/5ypWrzx8/+vzZozRucayj3lCu311QVczl5qAMevZ0laTpjqLaKGIblths4zai&#10;SrKFgFK9fpAuKgZwut22bTSrlU5dhGav59LVQsLvZnP5tKwJhUIWw3E35zwyPRsKheAPLcugGdKw&#10;jVanqaiSbulQz2EEEYnFRsbHIrFunOZg2jMcz7EQlhnmy28OKGdZhqMpDkFQyOgMx8CYVhSJogmC&#10;xM0v47tlaoaD43AMtwzTNk1ZkSEii6KoKAqKoqZlkbA8UFUITPDt8XlxkkZxUjctBEXgmPAigtg8&#10;y6A24BgesUESioJkAsMIFKNNKEdpB+dwudw+hqZxHHc4XPCWphkkzcIh4NvGSBMhLJTuaFatLZba&#10;TRXYug0wAodvHVYmwPpy+wSuqxoG57NsaFiW42zbZjjWtICJAoqi4LDwQajQvQzv5hySLMPWtYEA&#10;E0dM27aADVCEwHFTVWgco4CNQhZVZVXsiO067FbqQsfSdNs0bEtDdBUYKkXAPakIDqCpBVVTDZvm&#10;XazTA0nFRlDLsGVZLVWqlWYTYxjS7TIpEuM5imT+1ngKCa2kyrZpMgTuc7niIT9Qlb5YGLX0Z8tP&#10;ODc/MNyrym2KIFutlm4aGEEYCCqqWlvoIAhCkzgBAGYbBIZC7MAwYJmqC+5XQ918ELOpTr2tiW0P&#10;h587efjypTNQVH5x6/7afqrW0SicU5oiohnjwyO37z3ZzxRxCg6PFdKViN9bbwprGzsMzc7MzmI0&#10;VRPbzU77yeNnQMfHBifCXUELqBYQFK0ejPhm5/p6BqL+AHA4qaFRVyTKlqslWQSVSmNqYjCTyRTK&#10;RcPWYBN7bCDa0+Vv1suqJg2POwLdvARsR4iD51cbu7utVp2lbL8DD/v8wECyibKLwy3UCgQh+7pD&#10;4ThGOSSo1zFct1EJOp0g3QE/xmKVdhtnienDPYatP3m2TpK4k2UJBGgKpA8wOOS3bZgL8KyZgcWV&#10;IsvRAOgOOoGqyh3B5caDASQWDeayadTQBiLRqMsX84X7+4Z8oXBD7Lx749ovrt/4y49uHTTQh1tN&#10;ieo7cv5rmo7InYYu1WE2syS6s7GOWVYkFLh05Uq5Udvb2ayVihiC2qahCPUuL20203ppo7z7wJTz&#10;iiHJABV1UKipB2XJ3zvdPzZfKNV2E5tCuyo0lb7usd6+UZLlRVOxCJRkXbwrQjoDhbZSR0CHQGDV&#10;CMeWZCGbTSuddjQc7Ovpdjl5j9vJUyRimAxOwqnhWSUGEJqGygtTdNFGTZTEDMQo1cttXdEQ20Ys&#10;OA7D0/lKYSu9J9vy6MQIz3IoisJ4K1VrCILxDs62EB0gtx49E1CUcLsESaQJPOxx4sCs1SsES/eP&#10;Dpw4e9rJOeWWJDRa1XQmvbm7s7RRzFbWV7YqtebA0PD07JwJgQ+14OJrkiCZpgqQvWTe5Q42mi3b&#10;Ugf64wGfP52pCBaoiYaJ0atr2153sFqsoxYeC0QmRya2VtfLubzf63F5nBDfeLfn3MVLF5577tJz&#10;V6vVuqGZG+tboVAEQQj4/NTg4OzoWLc3nNxPLjxZWV3dWl1d5T2uzdT+s42NdLXOe7jBiUD/kHdy&#10;utfpJiuVdqsqZLLVtY19ywI+j4unqQe3b71w+XlZ0K7fvN+Wlen5yVPnJi89Pzcy2nXizKF/8I++&#10;9/f+6PtSPd8qJ/LJ3Xfe+u27776fyxd0Q+3rj6qaxvGMphnry3s90a5vf+0rie11XFUewiS8v7qy&#10;Xdgu16lQeOboqTe/+c3LV84MjMRtgsyWGyYgcZw6Pj/Ik4StgqA/ZJngxhePPv34wb07K92xkD/k&#10;+A9/8u//3j/5J01B/5M//R/uSPBrv/M1CwEWwGNdAVFEXL7+2SPnX7j0cpDzPbn/9Cf/4ye//u2v&#10;1lIbD7cXHu8uCaiaqeR+8cvPHt65ebC599Hbn1CIr1pE7t/PLK3WUuVm93Df6HRfz6A/GOcjcQ/N&#10;4IhhnDpxzOvxtgQx0tPXVszN/bRkAac/UmoIso6Uy0axUrAQyx/GINKWS83FxWylJEH8bzagrrNo&#10;ir9/58GFcydfujjroFAWAxyNjw702qbu97pgkEZjMcgFskZsbacdNFcrlnO5QlvW6iI0v81y3nj3&#10;oGKaT1aST1eKqVJjcWuzq683ny+SAHfQjNJqeVnyxYunxob6oCMaxdbXv/oD6Of1zR2XgxgZ7qYp&#10;ZyQ0MDEW1DVkcWn/yNFjsqSur6/D+H/x5ZdbLW158UBqISfmzztoJ2ZYQr0K9UmjXkrsb7MMdeXy&#10;OQhHzVqpXK7u7hVbHc3hCWbKlaYs15p6Jl0AJtwrqmgKRUFUNliWhnEoyebS8gbv8ZiWATCTc1Fj&#10;4wOi0EAsE4opkuEAsCCS4wQuGvZ2MnXs/AWYmAiN9w32teWmTUCcNQWxk04lGu2GjVq6Yemm3Zbk&#10;3qG+6bnxl16+dOrE3PMvXBwbGzky3w9rv6mJ8e9+8zIsuoRG8eypw8fnpzxuCse0oYGebth8qdc8&#10;AdeF5869+Prxp4uPf/azDzAMO3XmJEYR6UIhmc6Xyx0oHGamRl9+7kw85ovFIpv7+e0UuPlg+eyl&#10;lwnG9cXtBz2D8d/54YtHjh2VZJWhaa/Pe+TYXK3V+PTewoPl3Zt3l0+dPt3XNwxQZvsgV21KDo4Z&#10;6+/96iuv7O8ewJqn1jH2M+Vkrjx75GihmAOa5iCAaJgPlxJQ+BbL9fc+egBJ58T5sXbHpmh7ZCTY&#10;29vFc57/9B8/unt3n/V49rLFZLreEbS2pJVqzUZHoVloc3D48JFatePzwLyxhvqjAz0RxNYN0whF&#10;IvCsYGZmGEGbHh9qWpIC/aQTok7lKsJesjg0OtTuyI2mXK+1stmsYWojQ/3AMt/57du2YY0N9bvc&#10;TEc1LJzSNX2or7dZb1ob8uzBAAAQAElEQVSGJgtNTWhQMDc0odyqlqW2hCAGQW+nislCpVCp2jha&#10;b7dM27ZsGBsA7TQbtmlcOX/u/KmTEF8Igujr64cRTODU3t4eQIAqKZZh4ySrAHR9t3H0yMwrL10c&#10;G+2plbKYbfX39Ls8AYtAYEXw179698Hde2MDyMz4wLlTxzEUUBxabRjpojA9Pf/CCy8XioVnC4vV&#10;ikSgQBZEj8sxOjaI4MDCvuSepmA5XOyx40defvkShuMMxfb1hAv5VLtVqlSSFI2JspLONCBTbe8n&#10;F9cWnS52ZnrMy/Mhr09q1HgSzB+Jv3D1EuSG9995/7/8pz+RRbG/J3Ly2PC3vnH0+LEpC4oDvdUW&#10;Ww6fc2Xnqag3HU5/u4XkShpGBuaOnZmbPwoZ/dChwzxHNav5WqX05UkH43jnvWfrm7lAAB5/q5Io&#10;/+j3v7G59wQQSiQOvv/DE8eOT9fKjb/683sPbhRsEbTKdqeqdUf7cYScGp8wTdjU9zmdrp3d3WTi&#10;4PHD7XajnkmlKJymCfLF5y/ThDHYE/B5sUDA43C5n65siHpLMdqHj47BDf7Jf/7VzZsZqSXSGPjk&#10;o48MU7cAqhj25l4TZTgojkaH+zkWUISN4182rSFHqqrqcDhomrYRALnH0MH4yIjQbo8M9Lcb1WjE&#10;GQj48qVCpVIZGh7wBTwwCgaGR2wLSyTSBMU43F6Xx4PSJORUGAyaplnml3BgmGY4HOrt7Q0EAg63&#10;xwVP0bwQe90sxzmdThRBOJ43DQPKbgi1FMPplt4ROo16QxCFzc1Nn88Hr1uWmUqmDd3SNEMUZVXV&#10;MRQjqS8jGC4bw1Acg3ah4ZMQgHRNg3cN20QJzLZtFEUhBaEYQtEE3B1M8nqlure3Vy6X4RYQjJBU&#10;1TSA0+3BCBIjcRtF4HRwSVBTYBgJUEzSdM0EuoWKqtmRLYgCLVnVbGBAVY1jcAQcxwkChy84HVwA&#10;A7vXpoViKIUTcAocJ1RJljUVgp1lIwiG4RSNY6SlWw6G5RmWIkgbwGY8qhuqrimmKBGWhcHbsmir&#10;ElAkSxEJy0AMzdQVQ5MJeExuylK7IUstXVcVSxV1vaPIhgXgm6A4gJI6XK6JtJutZDqbzZVMC/P4&#10;wyTrhOWHbiGybkmG1ZFkqAs5l7PTEXAcjQRDlqFVSuV4TxwqXdg+gRVFIBL4W6ui+t++cBoHJIKS&#10;BILhCI7B3UHHwTso3LYNVM0wgU0QaDDkhRcIlHQwflsngYG6nZ58vvDs2bNEKgV/BcekaRLieDgU&#10;jIYitUaLhqVGIOyGgeXxhYMuAicZxsE7vQ8fryytrO2n9/1BnyyLx+bnLl083xY6smrCX0FVLMli&#10;o9Wqt5ocTwdCDknq9PR2hSM+mkJYBiCGoUpCuVj2+Tw0RQTcjmxmr1TKleq5ci3nD3v7BnuanXpP&#10;f3xqpjcQ8otqKxRh5w6P2KaxuZlgOcbl5cuF5vnzZ+F06xvptthhORJuQTcsFEVMS8cwQDNkR5Qt&#10;y+od6Nna2aFZLBSJGrquSDKKICQJnC7a4SIIUot0uVqtaiDAHz3WIwgVGlpRNzvl7JuvXiZRY2Jk&#10;8LUXX4IZ1x2NGJqysLpy/c6dRwuL+ZrUMgAb6j79/NcZ7+D6Qa3QUHqGJgZHxwYGejLpvdMnZo8e&#10;mTCU+qcffvDXP/9rUZbHxsZoDGsVS0an4aYRWKtAcIfTuXnK43VPzB4dGD/s8HdH+scD3dPFFsA4&#10;H1RvoWgEwzGWdlgm4fL4YzBt/SGPx+9xh1TZ5hw+b7jL4QvF+gZgKe7xOEOR2OjE5JG5E33xQZwg&#10;JFGE+QVTUpQEw9C+7AdYOvQBRcOINkgc4ykS2GatVoWOE2XJRhGWYxGSqIhColhSNHn+6JFYrJui&#10;GIqiiuUygRPhSNjlcpEMfe/Js4N8HlbLoqoY9pfYQjOUDf1kQbmCwNMq2Ka9fvPW7t5upVp5/PRZ&#10;Nl/AKToe763U6j//5S8//ujjd999d311rd5qxOLdmULm/pNHxWqjWK663W4OlgokxXCujZ1kRwY6&#10;AJlCEYKbbWOypCmycezY6cOzR4vpfLvRCIXCKEnUmmVRE5pCsyl2/JEgxTNut6dcLNEM6XA7Dk1P&#10;wbVVioVqqXyQzGzvJgBO7B8kBUFKpyFgUm6f65VXLxyeO0QQtmnDCUHIHzJkaB7QrDW7o1FFlEiU&#10;xEmCczr29/chOq1ubm1u73SkNmz2e1xQGdixsC+1t7m3tsTgdqWQ0tSWbVnPXT3b09cN0bVerTic&#10;uKxKk4cm/vif/oPZw0c///yLgYEhjIC2rcOjh5deefWHv/vj7/3wBwMD/bl05unTx/Vm0+l1A4Lg&#10;PZ6+/oHZycmxwQGHk260RK/fCy3ZhnpDAUuLT7722ot7m9u7mxu/881vP7q788E7bw/29b/26ptn&#10;z1157oU3NIuWVOzZ0taf/bf/9rOf/3RlZREeR7g8zompcXfYM318GrCAc9OHZgNQOfX1jTrcEQMh&#10;fcG4yxVhWA/AKX8k5A14cQIJBHyLi+md7aQ3EMQJ1kaxeluheMed+4+zhY4FoPctDRBN2faHmWq1&#10;Rn/JA5SuyKGwhyRArDtCwEMEB11vNNY3kpDCcrl8NOL/xpuvDw5EEcROZpKGqZM4CvMVRWyCI9Pl&#10;SrJYRWkOlnk4QTgckKs4SVV03YY6mOWd3/z26xeunLAApWhA05FgMJhKJIeGhg8Omtc+v/0f/8PP&#10;79x59pU3v/v06fL//r/9O02HFAkDoRUJdEfD/Qd7ea8nfO7shTe++qJmWJFILBKO6YZWrdc+vXaT&#10;431DgxP7OwnL0BkKwVDVMGVZUVTdlCW50ay/+sZLBIVWKoLDwQbDkd3kAU7SGIp7XRwF04bhTMNg&#10;OAZWL7pmKNKXRYuqqps7SQQjMBSFV0RFzBXTvfHo5MQI7I5NTIzRDGlZNs2xNMs43a5ytfr55zce&#10;3X8UDgcEATrcRnHC5/OGQgGeZ3K5YqFc0XSzVBc7IhzfqlZKkE/T6ZTL5Ziennr06PH1L76AHK50&#10;movPHhqqYtu2ZdsHqczG7t7S6sqde/cKlWql3kik0i+9+tqbb16plSvtViveHYe4ColSM4xKrQrx&#10;c2t7C66wd6D/6eK6ClOy2Nw52L949UUDYNCPIjQM7FJxzmhXXJCknb2DXKX5H/7sV7celiemJ1bX&#10;NhaeLCO2SlMENPHc7FR/X+zW7VuPH2/tHCSgZSHpP322fpDap2kyEnaOjfRocFwKAIIiGJ7hAYKD&#10;samhi1cmevr7nE73xsbOf/2v79ZqoFoHoVDvyEj8u9/5+u5OAuKMIMkBr0MW9dHRrnK5+PTRxtzh&#10;wxgCnjx92GpWs9lssWK2OsLZU6ezif1mOTfQE3byrmAojhPOekMRRXtlfRdnGAslHj1NqQbebAuV&#10;WpnhaYDaNEPX6rV8Nq2q8rsfPiI4RzFfGewf+sorLwW9rnAgiMAgtk3e5fTDbQQCOOfOVtoLK+uV&#10;ZoNgyWK1lM21547MnT0799pLR1GaZJq1liprsWg44OddHkKSREHS6s1Wq9NmeUq3gMfFyGIHQUma&#10;AZ1Oa3XxgdeN9cR9yJcw63T5vRCFJQKs7gskxoz2DqjtztrSU8QEmmglUmmG9TabsBh0rW1Xuvr6&#10;GQJEgpiNaoVGUQcaRgMJEY5fGPu7f+eV556bGxr1d6Rcs1XAacymHE0FQRlOMjXSwUACufjc8z/4&#10;8R9deOGVV9/86uzsUHJ34YvPbortaqtZwoB0dCI6ORDc2drYTYpvf3zw0199BEn00FjMttuKJQM+&#10;mJHIZ4nW471UolWeOHook7FVNdaWiF+/8+4vfvY3kYD3hRdfPDhInTh1Mt7bOzAy4QpENzZ3cRI4&#10;eMbU7Nx+7uXnLnx+4y8AmSHZ9rnzJ2Aw//QvP/v5X6Z3V0GjATCSIVgcwaF+xVEM01WLp7iusH9m&#10;evjSxWNjYz0mRCZE31xb+PzTj5c3tn3BwNxE/9GpvuNzwx2xkiwUVBykqqI7RCGA+Xf/7hosnVQF&#10;fPTJ3f5huJxRWTdYlyNXroxO9yq2BYHb5eYunjuMGOpwf5ylaEiEJgrqnRYkCQxBw/7A2aMnKIB2&#10;+0OD3fF4zN870N1UtIZs5erNtqJ29/Zm8rk7N588erRSbkoPF9afLm/ZBCPJGoqTmm6TBAtxBEcB&#10;xBGPxxsOBtxOh+dL3e5xezxOp9MyTQwjCIImcPggA790OmIqlSrXqjBkbUvv1OvNeg0FFkniNOeQ&#10;FKPegOUPbGebqmaaNoLhcKWIpmkAABSD/1D4siwLQVHDhODFQRiiKAKugcCAi6cpGtMNdXtrC7Jg&#10;tVpFMQAxQhAEXbMUHQpOVFZ1OBqO4ZZlG7BygrMYFsQmUdYF0ehIerWhlGtSUzQUA6g2sDAEh5EN&#10;gK6btoWYNtwQCWPbMEwoX3AEA5ZN2LD+NUmcwDACxTEdsSEZIARuoADORQKcQXDKRhH4EwLlKZzD&#10;UdyQaUuDbG4qHaPVNFt1IEuoCQPatGwZg5tTO6ghU4iFoghCYtDiOkGihMOGZQdK8SxHE7D+QFAY&#10;uw1J000dRQEFJ8GgzVCAmXCvCGrRFBsKKKitY6BroBenyEa7QdJUIBJ7trq6uLkN9QJO0vNHjsGS&#10;T1V0TdYIgmCdDoCjqmUoJhSsGM2ycAIJ0heEPIDppgX90vnyHESkOUxSlYAnjhpOivSIilXrKOVm&#10;Gz4DccbnwL/+lUszhwedfvrB4qNGR8BosiMKim6trmc7nU4kBEMmVio1AY5ZOA4DvlDOFUspFNcE&#10;vZktZ3kuVKtAf8I9Ox8+2m62JVlVDF2jaapehYLP9HpoHAWRsCvgJs+fnoXZ1G7UdE0hCLKhioKp&#10;9A6Go1Fnp10VmgLNYPHeYCDkOHJs9OXXT3mDKIooMIOmDvePTfa++ZUzkli3bRslwOREXFU0GCio&#10;DXTVNg2rWa84aJIlweBAj6IKmUIZ57h0qRTt6m8LoqZZ3XG/z8+5vfjho719Az6cMkPRwH4mBQ2m&#10;i425sfiPvv5af9g7OzEYCflgZBZK5bWtpet3r2/up9L5Zrnc6euNcw53odj47//9F8VKJxbt2d1P&#10;lQSp1JYCwajH6dhce+xzgkNj0VNHh1mGjvcOuL0BzAa0Jh/qiSFay+NgWyooCyBRkmqCXW4ZJu49&#10;fuErvaOn0xXNFRioCEixrfKOYLx7wDTsUDTsCUcQnPLw3rArEvHHDh2aGxwc7u/tGx0YcfFul9fJ&#10;uDiH18u7AqaFiZLRERRVtwRBAjaKYoSkyIZhEhiMV922oY5qY4gNg480LU1WYN5BpENtVJZlQdF2&#10;Ko1UvQU5JcC6MZsgKa5Sq0MiCUP/8Q6WZbcP9tYSByZL8x4H5DPDMlswJy0EQUmac8oGatN8udNO&#10;l6AEaO/mC8lKlXC76rJQ7jSn5mdOnjkh6+K1j97/zc9/9vnn1yqN+pXnnhsbG8lkUhCgcBSxLDNT&#10;aS9up4o1EWa3jQDd0gkCBzZuiZSnuAAAEABJREFUINTZi1fbin799r2PPv4gGPKrwCYcLOViq+1K&#10;R2pVGyWbMOBnIrFHEKjf785k9wkKBTiSK5cVBHNGukZm54enJjqimE7l333rg7Mnj+GIOjbQFfCx&#10;OIpGQ91iA/nNzxc4Ghnq7d3dqfEs6eId4UgU1th1UUlk0xiJdUTj3oOFxYU1HBpSVSJuT2JjS67W&#10;G/lCwOmURQnWzlcujdar+zu7mVSmwHGOs2fOfft3vnvppeersvzZ3XuA5BQTd4S6L7706szMIVSV&#10;8rtbDz77eO3RXf1LGWYkM6ViqQJl3362tJM4gK0TG7UZtztba+XLdYJhTl860j3IpPb3O6Xyc6fm&#10;bn3w9ljM+/vfPNVKpa+9/VFyP5vOVG/eW/z85uOf/fydW3cWio0S7SPnT830DsYRhEjspaHlevsi&#10;J88fwx2YgZjvfPTRn/781xJKlYSOSVqa0R4a6tJMcWV9ZX8vhdmMKaBqG1TqgPWGf/Hux7upDOsg&#10;nE4OI2gUh8gPap3afibXFIGgGsiX1aOKAQQ2BdxOOhjFRaVZqtRqDcXjpqYmgg1Jfry8nE6mkgd7&#10;8DGIYL1DA56gf6h/QJXFtlyVTKFrrH9g/ogNC9x4N8FgPi83GI96OSZ1kK6Ua61qLeTzvnDlwvj4&#10;2PzRC/lCEwBQrhcPkikbB5u7oFgDDx7L731w76tf+9boxHguW6lV1E8+XHvvnWeP760MDY3UarVn&#10;S4uaIqcS+4/uPYNoC1GR4dnuni4ootbWNlRZ8rghJcoWKsmmUGq1Sw2pWoMmr0OlTjsZnkf8Xrdh&#10;Q1SWxU5rpH/oxeev8iwTiYadXjdsshIsFw6FXawDsWG1YUk6aLQll9OJAIAReDpXLZfzycQOhiMw&#10;aMORYHd3mGJJh4MDhlQv5cyOLjWkTrVx6thxoAOKoCEuiaIAUTkU8nY6HRh0CA6WVrYTiezuTlJV&#10;kPW1fYfDkc9nc9lmJBqdn5tTZWVkZHzi0GHeFdhNlG89WE3ma6VGIxrv+ejTGxTrDQTjP/kf76ws&#10;rvpc7uGu7qjPi5qIw8FybhShzUpbWNncKzc6sa4uzulycSAUICu1zIefvX/09Om+/rGFpa3rd56Y&#10;JNsQhFK5nso27z1crbXBifNDNOe5/zBpoeDFq/MnZwbH+wKG2to52CIpyu1n3EGv0+twuTAHA9rt&#10;pgXM7u4YzZBeF0oSIJFt37yz4fQze4n1VGY/3tfTasqb6ykKDxAEfZAFi6vt2zeXxwYPN+tNHAUj&#10;gyOxUMTJclCgRoOedr2IoQCYRjgcLpfbiqkGuwJXXjj58PFSMVcZiPdNjw46GbpRk1SNcDr8Tt7P&#10;cG6H05suZNLldqUB8qUWCR1HEY8Wnxw/fdzn91MUVS4Xx8ZGLRuoOpLIVT/97LqliwyBUCQna7ig&#10;mxaO8y63ZWK5QqtY6ZgoQCng8rkVFboeuF0uBMgYJqI8z1mW/c7b76cyOUUXUcJOZDNQESbTWUmx&#10;VEXtinoRDPX4AhCY4EaePr4Z8FGtekrolJtiZz+bha0pgAAUvgFIJAqqZvFOd6FgRIP4m185/8oL&#10;l71e9+j4zOLKvgbtAPBgd7B/dFTF8EKlmsunjp84/Id/9/cGBnpgFJXyiZ2tFQBVnGHoNkY7Qo5Q&#10;jzfWDSUmFDKQZsWOIklqpVRN7u+pYnNqpK87jObSOzRuvvDc2e6IT2hWGjXYeiF+8MMXvvrVr/TG&#10;u528IxSO54vibz+49dZHS9v5xm6+4I9SFIsjtr+n68T41OlofODFV15sNuuFdFZsd0anZ66++FK7&#10;I+/uHWSyCacLuLzYjdsPPEGJ89SHRuHgz4kd5Wc/efCf/u3D1cdqqwJC/sDzz73a3TPgcXuheNIM&#10;s1yqbG2u7+5ur62twVI+Eg7vbm8Eg2BwMOJy0h0J/NVP7zx5tkpiRH88eur4bCTigJJCksDZ876p&#10;QyP37y4EfYzLicR7YhgBlpdWjp86iZFEpQITQZg9Mn//4dNHDxe9Ll/U75yejEHrNZoNgJgMS6CY&#10;2dcT4yny5Px8qVDa3d6VJbVea+A4AR0v22A7LSSzWU3XxieGg0G/rKmypgMErzUgjaqqDjAMpgaF&#10;weF01ePgKRRFLR0xVY6hvG43Q9EsReM4jiII1O4oanMcA6mOpilRbLdaDcM0dBV25ihdtwrZgqmZ&#10;MpxD0XEMo1keziVIogksC7Xgk5qmYRisD2jEtniWxnDcMAxNU2iaVFVV0xUblqEsw9IkjFWPy12r&#10;1B8/elwoFoV2R+x0bN1mGR5GLIoTCIqrkLpt0Gh1ipVqWxCBjSIYISlGtSkJsllpCM2OJoiGZgGa&#10;cZgIjlG0atmSqsCUIXD4j8IxAm4fp0jdNGRJsgyoJgBiAwJDbdO0TMu2EMOyDduUFAWu0DIBAgW0&#10;ptu6amsKg+MEalNQQoiC2mxo0BpiG0d0ErN0pS2LDUMXLFPGUFMW25IqdWQJqkJB1yFdA5JBSJLj&#10;oVGdKAqn0yVByGWymgxlA45SJNyNZdumriMAZr5mWBbG0iqwDAsQOIXYAN6E7MXA3l7ioCPKrMvd&#10;1dt34tRpgmJ0RUcQjCRxmqYRDDVtGwAAPQ+xiYSetAGOY/CKbdsoSpAUI6tms9ECtm7bho6wCOnv&#10;SMizpa1qR4ajwYP3WMT5/KUTXid9cHDw8NkT2dRbaqtQSxuW3GhUh4fDsWg3fLLVFKpVfXR8Epq0&#10;0agxNBkMuCS5Wa6m+/rizaZsGXS1IsuSgX05P9yMgeEYTREcQ+mygJnKeD/fF/EenpoyVKMjaoaB&#10;UCQD/UwxDOfmTWBWG0WHizh2YoimzE6rEg37xkdHiuns/u4m7yDOnR8YmxjmeRLWDgc7mx0BfP2b&#10;l2EahkIIS+Ewcru6nbGYM+B30xTGkkg8GqiVK/HeSCLdbotqo91qt7+0Vf9gqFTOkhQaCrorhZQE&#10;PStJYT8/MTJw6cz8K1fPl3Pp7e3Nnf2dZytLUPE3NRVn2edefH54cjDWG+7qjZI06+b9g/Dk1zLF&#10;Vr1ZK3RFAjiGS7K+vLquGzoAViwa9LoYhgTxaNiA+KvK0MvBQDifK2GEc203W5eg3AzSjmC1qZCU&#10;m+b9++mqjToi0SHDJE2EbEtGtlDd3UubBrK7s5/JpA1N5xkeNS1D1XAbYAChMYLDSA/LMzhJoCSK&#10;kwiGq7oFE9bQNEWULd2G+KAbGnwjqE0QODB12LLkWIfUEUxdb7VaKIbW6/W2IKE43hKVYqNdaLYU&#10;GxnsGXDRLEtSUkdqtjowmuGMHMdX67Xl9Q3a4UQwnCRJiiDdXr+i6jB6Xf5AsyMYCB7pGeS90bFD&#10;h3yRkGxoLVXe2N2rttqiKHMsPzQyODYyfOX8Wa+HXd1Y+eLOrXc++Hhw9NALL77GUGw6mYT9ltXN&#10;vWITRhMwEYCiAEb7xMQhUVZOnTnblFUDoWErS9BhCwXr6hvhPAFJUUgMNXWVp/DU/vajB7cKxUxX&#10;dxhGvqqJgthUdQXF8cHBQV/QV6tXfvbzn7Tadb/XE/L7XE52Ymzgs88/kiUZ2tDlCamqxVIAhh/8&#10;+dxMEOKVZaIKrH0MyzQMOALr4oZGeoJBjyJJXpf79ImThVwGgoahyPv7+1s7u+2OXCyUGs26ILRI&#10;Ely9enV+7sjRI/O2ZduIFY74jh6bGegOp/c20+nk48WF1fXNx0+fPXnyOJfLhoL+aCRaqjcWNzY6&#10;imDjKGxloBSRL5dF6HqG4l2M2+2AZ6EH+2umLuMmyCeyflewJ9J77/Z92D41VPvZ0+Wl1c2b9x8v&#10;rW2k8yXdtKAEP3xs/o2vvioJdZ/HWWtW7j/aqzXqmqZlC5lqo0pxBMnQwWiPZBCZQlUQNbfbfef2&#10;Q4Zz+YNdzx6vmBo4OjvPkQAYYGVpg2BYjOU5Bw9Fn9sbJBnKtkCzKWbSNQQFzZZOURQMG0M1GcYR&#10;DIbPnjl75sKpnv6egYHI5NToK2+83NUTMhAzGIvQDCdJotBu7+zuwcgVxBZJoBRF+IIBQDKeaPep&#10;qy8cOX3esAkMwePxSCjodbKk3+XSFPn2jZutRhPOUsqX+noHMrk0QtiPlhemDk9aKEAwBiXA1k7h&#10;b372K5fLMzQ4Hg33kwTXaSk0zcMe7fZuLpXOr65twVjAcdwf8vMcb5qWqZkMyY4OjeIIzlJfHhZN&#10;HpqGCgogJLxQ62hLSyutjnho5nAQCgIATp48efb0GY/TK4vig3v3OJY1dB0iDoqTHMxQkvL7vfBN&#10;krC+Adl8yevyUDiiSIZmAE8opBkwS5VCsZxOpQ1b97h4jsVefO7K9NgEQzCxYBxG4FDf0MRwT61Y&#10;JlASZiKG2JCy+3r7YIPGsoFqgsRB3jRsKABcbt8nn13f2Usemhk6e+YiQzu8nqCq2P/lz/7yi7sP&#10;67JG8m5BNhXNSuXzFOO4e+/x2PD4K89f2N8prq+v37h5+/rN2xYAgiDSHD4zN2EgoNEx472xXD7X&#10;6bSivZFYX5dmqpmMsL664vf6DMvivF6c4xweL0Fxtbq4nxZoHhyen/3o07uBAPg//7PfcfJkrZzN&#10;p/cRWwt43c16FRIHTChVVbtj4YHBqGaj9Y5Sa7W74jGvmx8b6WM5gPEg1BU6duYYrCauXbv24cfP&#10;WN6tStZQ39jEZGRopOvIkXP37y7dvHHX4XDloGH9wfkj89GAO+r3+J3cuTMT7U69pzsS9tOK3KFw&#10;DIblkdnDN6/fkNqt2YlhW1EsA81mYZMAeAIRlnMHo2FIvj39wVdePLG9ni3XRcMmdnYruULuILHn&#10;cHDDwyOappMM2N7dh8gnynLI7+kKB0icKpUqiVSm3mrnC5VGQ0in8ppmcBwPAJg7evjq82fG+tm3&#10;f/teIn2g6jra3dVLMXxLlO88eBiKdzEep4XZki5vp3IIBniGYkiiKcilWl1XZVUGLgc4cWzo61+9&#10;+qVvDLWjQaD+MhtjHnD5LDcwFn28evDBtc3Zw0PHjx/bWnn26O5nU6PxpwtPni2vTM/NDU/P9E7O&#10;buSrCzvyRkKfGBzrj0Tv3rgVDkT6u+ID3X2HxicG+kdwnK41FV9suFATnq6smMBmKMpQ9aWnT+5+&#10;8Xlyc0OqV5cfL1YLpZPHpof7wrPjfYXkwfLq+uLSWlc0+vvf+0bQZQKjAk38znu3/l//6rP/8der&#10;5Sp45Y1X//Af/LHb7xse6pLarVbZllvMo3trEGieLi/uJ3eWnz3NJpKAgMHpI1E64vd++1tv/C//&#10;8u/8+A9e+v0/Hjl0VheQW32DSD6d+PVPNlbuAR4Bfhc4fWxo+tBwNrmb3N2DqoIkeFmxvcFQz1Bf&#10;QwCKYe/sZh8+Xs/lNW8AuHw440BVCygWePhsU5SwDz+4TiH411658gc/PvbNN0NXzh/ZWlvd3cyd&#10;PXaZwrBqMafIMK9ysiQM9MczmYxhQOqF1+vtupLYzsbCgcPTIzyHnTk7OzbSD/sTsZDT7cDi0UA+&#10;k4WhoFjIQa5YaXb29jKybFQbnUOH+xNCDf4AABAASURBVHXdSidSwFDGRvtVrWPYmiB3GI51+7wk&#10;SVTzlZDbC91bK2ZgdAZczpGemNJqMgRJ4zRL0RSJEwQBQ4okcZoiOIbSNQVGSKfdNHUVsUwP79Zl&#10;EwJipVIzVAO+VdlQJYNlWYeLs+ATwLQMDSKIKMi2bTs43jJM1Aa6IhMYAukWXvR4nMCEz5gsS/l9&#10;fsuyHj54vLa61WlKKuxmyG0So4CJyLKKobhhARQnbIADnCYYvtERSI5HSarREhptpdnRs4VmWzIE&#10;UQcogaG0BqDaJRBAEQSPkJSB2IapARNuQrIsXbE1SVclVZFEBW6TIFCCwPAvtTuwDRQxMQKncBTF&#10;ACKLEqQNgNmIbTEEpnaaWqsh12vwi9rpELqNaKapK4Yp2qhGUqiTxUkM7lMHGC6jmMFzKk6YJE05&#10;3QaKAgLVLA2enKiqms+mYRsYsi/KUBhJABSxLFNTZRqDfXwLpj3p4AmWhuDLEoxQa2OG0dfTnStk&#10;l9ZW4HZYlh8bnWIYh9cftAEKiZDAEAIiBPulUAMAzq254bQ0RaMohdmWoUOJBrdl2DpBMxjOS6Lt&#10;452mZuBOP+qOdTSiVFXbbbXdkXpj/Om5/oiPzxxk0pm6L9hHuxnai5C01dvrHuoN9cTCumWk0vl2&#10;u2NoYG1tRRLaXqejlE2lYX8URpXaInFoLnlnI2MbTLUiIhZgcIwjmYDbwzOs3BHkWnss3nN6aqw/&#10;4NtZ3z3YL+QKrY4KMJqem58P+kOWYUN6M1HLQuRol1OSSixlB10eUiPqBdVBhiYmR3oGIsnUAUUx&#10;xVwxHPT+7g9O21ZVkCp9g13nLp5keBKDe2WIjgRXWvd7SAozIS/QKM1xYGZmxDRMG4Cjx/yhMJnM&#10;iAF/rFVpd6rCzODoKxcu/sMf/95Id9RNo1ubC9upg/1SYbdQKItyXhUf72yvHeSfbiQ5X8QkqEy5&#10;ipPs+MhUXyjCobJc35OqiZ3lR+VkwpTlnp6+wZGJULhHEHUEkLFwjDRUS2qahhiIhBoG0bA92zWk&#10;gfhEg6k3VcuGMUBoquVzBWLhXhJlgWJpHVg9aZBdIP6oOlKHbSvdlkr1ZqHQrFSKpUIhlyoVMvlU&#10;plooyvUGbVioYpIWDGvwZcvK0lW5bagKBRMQx4Bm0DhqaEqr1dJ1g6Y5QzUtHVCko6NqHXhEhmAu&#10;jxdGYKZWbRn2fq7UaDR9Ln5ieBQ3voxwU5VwDAfQRTi+u7/78NmCDpBqtQ7VA4xYmmYxgjK/jHkM&#10;AEBRX+IJ54yMTx3rGxo+cuxIMBzEELtWriR3kopori5uPXn4FEetCxeO/ehH3xodHxken0Jp1//7&#10;3/ynSrnz/e/87vjAlKliLQEUm6pswQAHCAokQUimcucvXW0pUrpUOP/CKzOnL4wfPxMcGJdtHop2&#10;F+WdGZnsC4dapUKnXIn5/bNzY4DQc5l93DYIEhkZHYDLUEXhYH3l2odvN0rVqfG+7m6/00GurDy7&#10;+tLVuih9evtOz8jUh5/dABjaP+DxBVifnw94/M8eLe/v5Qb6xoCGHD08b6JWtVUPBtzxaGior0sS&#10;W9t7259ef6DpkmbouMMpmnijrhCIGwHe4yee+z/9z//k5JljwwODFIqwDL7w8Pb1j3+9eu+TjXvv&#10;pVduMUD89MP3/8fPfvtgZX95v5WpNDOl6uPFpeFDY/u5vGhqrIOFEqEtSOl64yBfrjWatm0SJIqY&#10;YLyv96tXr/7hj37AMd5qVe4o+Kc3nrz1yWZB0vbrDdLrPnr+1Dd/57t9A722pWCI3Wq1a7X28xfP&#10;59LbOiq8/p2TgxMTX9y6/5O/ejI4OHz58vlA0PP04SJps0BlnjxY/eLGw9HJieHBuYd3VnjGPTky&#10;OjrYdWg07KSBg2Fxioz39l66eDWTLsDuBZRTFAUoBIS8bgfDIAC0my24dmBZC083VlYP7t5/ura6&#10;MTU16g97s7lCJpvvGYyzLnbrIJsp1KJQnZ84jhhAl6VOqzo+Ptzd3cPQ7lJRaDXUJ4+W7z9cPsh0&#10;7j7aAhg+2N/V3+U7NNxDovbq4sH/8W/+c61Yevzw7u7+ujvoHpwaaEigezDo9gOAGChGFsuiPxB7&#10;+7fXd9b2aIR4/fWr/UOxar0CIx+nqLZk7e2Xl1e3TpyZH58YtDC71Zakjl4rt7bXD9IHpWyy8fDO&#10;6m9/fe3aZw9hVkJMJjC0KRiZRG54YBgimNAS7t24FwvEJobGukKxr7zyFZ5xpXNZQRQRG9VkvdVq&#10;AmDpBoxoEwAgiqLL5Qr6AyxFWCbYTecxzoXaaDwGFTxIpmvlUtLDE1sba7tbe5ATc+Xaz37zfiJb&#10;unTuLIshqqrXa+1KPgehWITVJoZyPMGxcGCQymRgEEL17A3GVANPpHKJZPbG9Xuffnzrs2uPBBVP&#10;VWvPNvabgra9k9o/yOE4HYpGLEO7d/3aYDzW1+O1ULysytt5oa3KUOEwHOLxMS6/wx+C8UymUplk&#10;rmUThivcJRnIy1eOnjt6bHdz+Wtvvra0+mxxeRnFaZbzJnJlgAEEB48e3zt7ZvTK5dOb61sH+2mn&#10;1z0+PbW1kfDwzqPzs5fPH8URXJE1xuloyWq+rP3lzz7KN+q5SoGlSSeHMU4wfjiiYlal1XE63FBa&#10;UBSIdkfzuUylnMdswzLUjz+/0ZItmnGLEtTC+N/89p1fvf1+pdyMuv17awlILo1qLeAlZw/1OzC0&#10;Va7e/uIGXNrR2UPdES+J67B7xTKMqoFsqVNtqQZAaq0mgiBQ3J89euLlq1fX1xsHmYbTg1eqJQw3&#10;JbEOTBNHyHg0ls2LtWbFG3R22k2epmJ+P42gqGnn0vn1td31tW2g6g6SogmSZR2/+fVbvd3x5y9f&#10;mJ0artaVesdGWQfj9bpIEnI3jpO0DdB4b382B+ts+EMgKGquWLIQIMOen2kPxdFQJABbGjfvPE3l&#10;gEURJmboihl2gR9/9fjf/cF3/t7f/70/+gc//ON/+CbnQO/dv1drdmC+v/3u+/W28uob3wyEuj/6&#10;5Pp7H3/6eKGEIaA3CiIhTzGXevON17w+78MHi48fL3/86Y293fS7b3/erGs4zu0m0ol0xe1zIBgp&#10;C/rGutiotkxRsWUjFu2hOfe1G4sEw27vJ2uNpoOnjh2dPn1qTtfrqph/dO/jhaepTqczPhYYHY9e&#10;uvwi5/BkywlAKDBhgEocbH9po1az1qiXapXc0uKTQj7fPzQCCNrtCZIEw2B0Tzzg86EYUbr83OTY&#10;ZGRl7d7jx2thv++lCxf+57//g+9//dVXr16CYmh7ey2fO5ibG0eBznO8pGqypPb2xueO9AwODz5b&#10;W3m2vOML0xZkMVKBrEeSgKQB3IeoWIaJ/Mv/z0/uPfhidNg/f6S/ms/WcuVGGaQS+yeOzdEMHgx6&#10;Y909u1vbp48eg4g2PDQgyjKGkaKgP3yw0IEn4wx/+tiRdr0iNBtQinrcvGnIa6tL5UrR4XXLloES&#10;VKMjBENBmuUfLazDPgo0BWTZfCYd8Xu8Htbh4KD3BUkJh4M4ioidjqXquiSxJAHRMOL3RwL+kYH+&#10;xafPKIKELGIpGmLZCIqYlmXoWq1eEcVOqVxotRqKKsFnZFFq1RrlQlGRYOwosigaqmYYEApRkiJs&#10;26YoCoa4aZiSLDEMZ9tQPqAMw6IYahgmlLq2qWuK7Pd6Y5Goy+WC7ahnz5by+WK9UpdlybJMjMAR&#10;BNNNoEANawHTht8R1UQk2RRVi+a9OMWVmkK+3qm0lHJT7GimrFsWhmEUZ36ZIwiAogHDURRHAQYA&#10;wBCEwFAGLg8OZps0R3MMy1I0vKXpuiiJ+VyOp0gMsSVBtDQ96HJxOMpTOOQAxFQ0qaV2GnKzLnea&#10;qthCgUGSiK6KOmwbQ6qE4KvrkqpA30HL6SiOcW6bd4oYTjo9Ll/EAihNswiGWsBsdtr5UlHTdLgC&#10;G0ctDBFURZZVFspoGyFwyjSscDhi2baiSDSJZJMHToYMeb2PH9wvlwpuj4sg6JGxqZA/gpiYx+11&#10;e9yaZsAfYihKYhSJkSROwZ6ogyJZAnoCwywAYxM6TtM0VTcFUbVQutbouHnGUGQb5WWbWttNQlME&#10;va5XXzx36tgRWPEkkvlbd588eLq5lypSrLOnp3fu8Hh/b1d3NLK3s5tM5bOF4sBA//PPH/HAsyGf&#10;D7MxjuYJHGnUm4hJwHerrqA29fTh2t5O1u918SwD/VEvVaVGK+TwXDxx0sfztVr5s2tfrG/smIDe&#10;3k+bGJEtN9Z39x0e7/yRo0PDQ6PDwwGfv5grkihGmIC0kVKuiOik1xk2FWPp6WNVFIIeN4UjLo7k&#10;eQsB4rkLR0fHe4uVlInIZQgA7ZpuKJAI+3q7TF31+33bewlFARxLKGrL5wXRiLtZy3k44KQJqAv+&#10;7ve/943XX0Et/f7d2w/uP9rY2U8USwqOZqv1hmx0bPugkA/1dm+mSulCbTddytcl2aZ1m3G5Yj19&#10;w6dPHsMRnUKMqM9DAcDg5O7OhqYruVwBQnat0t7Y2IWxDWOz2WlKlg4pwmJdIsKV2jbCev2xPoCx&#10;uoG2OpLQgdmgmpqFWbil6SzBoBbKkIwFQxwlUYAZimppmiC2dehaWRE7rUIuUy6WcunM7uZWcveg&#10;Xq3m8/lavdYR2pIsaqoMLNPSDZfTadumZWimYShQ4eKoaRokQaM4Kek6QBEAUPinqhs4/SVQF0pl&#10;SWjPTIzDH8N4wwkMJjgEF6fblc7m95NpSAeirAz29Ts5BrUtCidQAtNNU9etttCBkQmHsgEejfUU&#10;CrlysXD6+LETR4/AeNjehU2ZTdWwVzZhKzDz0bUbkmp+5atfpxh6e3tPV/RcJvvJpx8mM2mXxzU7&#10;Nz0xOex2w8XDlAM9fQOReDzU1T0yMR6N9+xn8yZOj07O0qwz6A02yy25JVXyhb2dHVlsu520y8Nw&#10;blY2FEAQ1UaTpmkIGNls+t23f7309L6LxWenB+fn52OxMAHzLp2qFCqvvfaGqpjZTH5u7kg2n5ub&#10;n5dVVdEMiuQikfjkxEy13l5f2YIPtDqi0+NoNBobq1uy2JEliWYcXd3Bdkd1ePxDo5Muj/e5qy99&#10;+1s/fPHyq5FglKNRsV482F5++uBmansRqoWvvnBmIEAc6vNM9vssvc7xyMh47+ETc+cvnDh89DhU&#10;z6JUhcfX3/v+V+H3eDyGIaBZF8olaArZklrzU8Nf+8oL//SPf3T88HEUYR8/2/n4i0d3nqwurm+H&#10;4vEjx7qOnZr9e3/8e8tr+6okelz4kcMjkmC53e5GU/6P/8c7Ylv2ub0Oh6tcb924/TidkS9eGCQJ&#10;9pOPP79za18Swaef3EwnixhCOpzwn3999WBvWyiXO9AUH370AXR4MOATOxpN8Q8fPP3Vb95ZWd2S&#10;NL1cb8SiURwhMAt1MpzPzciigJk2TzGhUBRiXb3ejvfEDVPb29tJZXNf3Ly5ubNVqUtbO/sdRYMN&#10;u63N7ddfefHS+QtDg/0YgmCA2N3aTyYyz57swvPiAAAQAElEQVQuwyD1Bbv6x2fydeHhwrKoCBSJ&#10;RiO+l55/4aUXT586MQ/nYimkWsw0m3UcJyYPuXieHhvqkjq6AXNSBo2WODTYu7W+u7y89pO/emty&#10;ahZyzdLafjTe53L73Z6gJBi3r9+FcdgTjXfFIgRmx2NhRZE9Pj+KU5Vqe2cnJ0p2vdnJ5PIAhZEO&#10;4C4e3H8CEBj/dqspvvvO+xsbGw8eP7r/8JEO5UuzhWBos9FstRu6qRfKsP3RhJBNkiiOYtVSmaXo&#10;7misuzuYr4hbiRQ8YUYQlOd5HAV9Pb1wgq2tlKJbCE45XT7e7YP2CXo8b77+Mo6gcGEs3CFDSqKg&#10;K5ou60dmD33lq6/OzR+1UWRlfXdlLZnKlILBsCzLJMUAgirUYD2i6wawAag2JM3GGM5ZrTVRnHB5&#10;3eVy+a/++qeKCROL80Uj86fGJmbGZg4Pdnd3w0212+2rLzyXzRYfPNwdnQjjJA3V9ujQmKGIti7D&#10;0Lpz7+7JM6cbQnNlffnRs7sABSQFYmH37PQMwzKffnq3q7uP4jzJXPHJ4grDYSTDDA2NOJ3ubDZP&#10;EPh+4oBk6J6+uKiCXFUuVKrhcAxCXW+P1+kkFEVZWlh77633zp84ffhQRBUbvMMxMTFF4tjeDsx7&#10;eX8vXS6U4WjpdFqQgY2CUNhnGUZX2NXTFeuOx3riXT2x6PjIkKkaugy21p+Vc7t+F4Hqom1pgqTl&#10;So2HCyuf3bpz/c4dRdcEWbp959bS8lNZlr1+SpbAxOShSFf06PH54dHRfC4XDQeDPvb5S5Nfee3q&#10;4UPjUHJAocFSbCAQikTCHo9bVXVRkEgciUeD2XTOyTpPnziTLxQ67TqEo6mxQwvPdlGDMB1uh6HI&#10;mAXC4ShJ86oGSpWWg+dMBBFMUFdBW7UwFFw8O3z+3AnFdr392eathzmLAE3RhP4M8uA7L832OgIr&#10;txekdhOg9blD3mOzYc4JWDfSNz135Y1v9o7O/vLXH/+bf/WO2FDGB0KXT5I//Hrfj759IRTiaAep&#10;2/J/++9/vr6T2dyvdPVNcM7w8tPdxFYWRfHT506OTPhxGtVN0OzozRbgHUHYVmnWFd1kHiwmqwq4&#10;+exgt6QINuHi0ZDf9gbRejNNYHJX0HX1uf7ZQ/0XTk/OTfU5nfzIeP/Gwb2JmXgx0243cFnTX3v9&#10;BVurVnLr/WH3qSOHz144f3j+OECQbKXm4AKfffL5yvJ9BK1Gu/B0avedXz5YfSzHgk5DVglZ9WJ2&#10;X4Q/fnTsm9/8+j/+Z//07/+j3x8b73E6MZKwYDJAyN7f2nTydLlZQFi7ZzhkEDrhBJIKD5o1ngZ9&#10;vUHdtN/+6JOLzz/f0cHm/qYgN6RWc6hr9PyxC5MTLoLSvR7S63cQLNnqtNeXNxP7maDPNz4+vri8&#10;RLucvDeQrwofvH8XMTgnybkoSpcUsS06WIdu2ARFaYZerBRtYOMULqmKjWKttmAaoNkQ7z1c023C&#10;UA0SxQb6eg1DBQCVJYWhMLHTIHFClTQao5yso1aqlQrFVPIgEPRVSmWh3WzU6jDa4FyWbliG0Wg2&#10;isVirVZTVdU04eEm4/f7tne2NzbXatVyvpAGloYBAEnd1HQcw+EzMK8M3eBYB4IgNE3rmkoxDMBQ&#10;CxiWZUDGRxEbTuFxuSL+sCzIC8+WFpZXi4WqphksRdmmAU0H0cNCMbgpCxCGhWiGqWqWAAsEE8MI&#10;N4I5cjWx3NIMjK/KerUtKxaMZ0tFMBVFZNPUbcu2gPW3L2DZMP4BAASGMTiJmjZFkLj95UW4Ets0&#10;UQSHue33+2HC45aBaIrRaSOKjKoig6lqq7ix8BDoHRq1GQKlcEwzFRszUNJCCANgpm0bxt+uWTOB&#10;YKAiIHXGhXqCMs7YFI8QXKPW1kUDR3C4r0q9USwU2rBzSJEtWevICkrRGEHCT9m0FQtVbItzuHRD&#10;pwnUlARbFSdH+3St82z5iYOn+6JRqdY4Mjfv84dVxYyGYk4Gds1N59+GJrAwDGAkzlBQbVEOJ+fh&#10;GZ4iSCcD/0fSBIEiGEKSgGVs1lFotAwb+lSTRRs2z0wdeFzcuRMTo70hUTCeLqZ+9vaj1YQKaEe9&#10;ra0v7bfzIo9zhXQxmymXqqKNMIaJrm+tyLo4MNSvqmqj3GzWBJLycY6oLJKmzq8tJ91ceH/XUASL&#10;BITc7jQbTVVWB4KxoUiMNMzE3m6+3TJ4JlsDNkbGens2d9Mre6maaqXK1dWd7Vw6QVpYiOs6e/jy&#10;+SMXzp44d+zwkanxqYHe4ZAn6uO8faHYWH8csYTeLm806tS11vyRiVarZlry8ZNjX/vmlZFxny9A&#10;dsVdA4M+RZSKpZJsabIFTpyKO3jcMFoz0/Gt9T1EtX73Gxcuz0+dnpxo5lIfvfurze1lxTQQp7tm&#10;cRv5jgCZy+/PNcWVzXyzLTk9zpPnZiqdWr7SLNW0i89/syGRuYaO0b5ipcPSLtsifO6QomhuJ69J&#10;zcT2OobYEpRzHaXVUmSEgC4otxrZaq5tihaD+CClhGKkK4A7gwTt5Vx+B+/RTLMtCo12C8I9MFAZ&#10;JoCi0iQDtTuOYIZmQhAgcFKRNZg7oiIJkmQjwDRM3VB1U8dxTNbkjgB/LquqDK9ohgZHqzfbmm5R&#10;JAcjzbQM24ZVKMxdFCVQQZMIBpYNlqbKtmnZgC3mazB3aAy7cPx4TziGoZiBoTTLuLwup5vLl/KZ&#10;YlEDhIHgxVIFJ4DbzTRqVUWSERugAFZxdYpiGs02wzA0TWu6tL62iFvKQCR6+ujxb3/jm/F498rW&#10;1tPNrdG5o7vljsGGNnPNhbXtxw+fZPa3aMy6dfPjW3c/f+/Tt1d3FlBCIRB1anT83MlT3T09L7/+&#10;Bgxzxu1cWl+H0kRR9ZAvEg3EQg6fVintLz/JJPeyhYKi6jD5y+2Uv9tpkXi5LeoYI6ig1ZQhkC0u&#10;7cNomT000RONioKytr5dKdeAhZAY8/D+E9guPXxoZu3pcjwa7unpdXiC4+PHh4ePsJz39Klz8/PH&#10;+/uHvvnd7+o2qFbr+XwRwwiWJZO53L3HT1QdOXvupanD5yanT/R29545eTocCYudVmZ/p11I7Sw+&#10;XL7/2drj60rj4I3nj7xyYdILGiNhmjaqulpOpDbHpgcj3T6KRlTTaDSqkRD9ve+8YIiVxMZadyTo&#10;93BHJuMDIfLrz0/8wx9999/93/7x6xePBTikXsl9+vnd375/970vlm4+TYso0zJ1X5j/x3/8PbW9&#10;gcrpc4f7theXCvsL3//61eeuzIqy2mgbOAkKxVZfz/j9262lh7tOPhLrjhyZOTrSNxkPThyeGocg&#10;CrulumXPH5/v7YvncvmHD1c0G9QF84Mvbuwm0uGunnJTTuRq/fEx1CIHB0eHR8dxikRxkmEh33Hl&#10;er1Wq7E0BYGo1Wj29/bCYGgJndnDY7OzU5tbqySJswwPY0dXQCQQUFSQPMiyvDscje8ls7fu3Idx&#10;Hg5H3a5Ab/cggaH37955770PPr52rWPoNkd1DPPB8oo/EkqkkyX4KhRjsdChydHjR6afv3A26PKp&#10;gmrKsFgSZyeGXSwgcBsGaL5QtXEKZg3vcGkm8ld//d7M3BlRBsVKORgNQgqzDWAJ1O5SauHBE7Fe&#10;7o37EFSKxv2QYFuK0D8yHO2JKabeUTVP0GejCBxKNa2WIgWiMZJjRF0tNVqZUl62rIeLC0tb65oB&#10;OoqM04hu6TiFQ8a0bUCSpMvl1nW9UCzQNGNa8LLFMli7o8mmrRgmRSCYDSLBWKOhGDiaqzUwFC0U&#10;8xzPYjjIpJKDPT2hgCccCfFeGKRelidpHJAI2N3c/uijT6/feqAZltNJuVyU38v7PM58Id0UW01N&#10;BiTK8ByMdhynbYxoKzqkNEGQMllYh1AISWsI1lLBXiYL8x5DbIZBh4f7JsanC7lWPlvyeTxz80ci&#10;3V6c5BL7mesfPUxtbwT8zpu3rsuSTlCOxbWV+ZNzGGPMHRs+eiT46otzVy6cv3fr8YfvLM4cmpIU&#10;o94WbZzPlOSeoSHGyX1ZXaxvc05uambi5KkToVCwmM8QBLBQsJ2offLF8u7/l4j/jpMsy87DwPu8&#10;f+F9RHqfWSbL++qq6u5q3z3dPT0eGAwGIAhgRUIr/USRS5FaUlytSEkUQRKgSBFDDMa79tOmqrq8&#10;yaz03rvwPuJ5v7ehPzb6VXRmxHv3nnvu+b7znXPrV5u5iCgOplMRSuwOpW3JCnAcbSuj3Ynuzs5c&#10;vtpoaSQBSACSoWBXIrW3sZFJJd95++obb7xwePxwKB49ffasEOCOHB1jKH8i0jk6MDTUnzx/ruv7&#10;3/tKR4qicUmR8qrc3MvXVnYKGMuptinpZjZf3VitsAxjIObWwfrI0OCxoyMPn0yvrG9iLI9g+OHD&#10;Y4Sn87hyfDAGNWcsIMSi0WZLmp1brtZaumk3Wi1IzsFQwB/kV9eWanWH5ViGZSC6WR/33HPX/JzQ&#10;n4ijhmVQLBkNB8cGhx3LRRByfn5FkVXDMAAAOEnD93iY7ekOSXLz5p0HH36xuV/1ii0XViea5sJA&#10;Ge1nIiK/urT2wQdP97b3utLpgIAdHk199xvXvvvtN8cP9T+4d/sv/u3/NTWRpwhwePTI8ODg1956&#10;/dypcZZEnk5NnD9/rlmtOJYWSyZGDx1+9PjpF7fuiXx44um8ajo4zSC4I/q5cllqNSxDB4VcA27k&#10;zNzKo4lVxQYWAkjBf/baK5WWXqrUPOBsba/FU7G+wZEzly+/9OpL3/7OO0ePDpw+PRZN+p/O3tOM&#10;/XCU9vs7Fmfzx49fgMrl5RcvXzg5WMmvr6/MFA6yOE4Bkm3ITQNIVamhO02SQmeml764MU9hKY5O&#10;xCK9W/CIbntzc3kmt7+UP1gt7K8X97dwRItGue6elGVrwUjw5Mljp0+Mnzg6fPH80cHuuK3XvS+j&#10;HQSCvKK0t7bA5ka5WKju7lXnVx7/7h8evnL9rNTW3393ZfLxisDFvvbVd04dO9Lb0/Gdb32tvy+z&#10;v7sj8oImK6l4GmbgvXx+bml742Bf0cHaVn1icjHo9x89MoQiOklAJkFoVkBhsSwKhmuLfgGmZMcx&#10;eZGpN8uDA7FDRwZZkVlZ3+Z9/nKtdOz4YZqBkSjbHjjI5+uNVrVe8xAUx0kUICgGVtaX9/f3m41G&#10;KhW/c/uWa5vFfNaxDAwBiqz836Hi2A6GYY7jIAjSllrr66sLMJKWF3VdBcB1PQtFMQyHbwDaj+M4&#10;gmCqprouEEUeJ/B6o8qyNMOynueSJMlSdCgQCAciG5u7H35048n0gmJ6tkfohqdoJkXzGM5gKO7Y&#10;ng0ThQdbhMDzEAwjKYrDUFI3XRelPJRVHaTUkA++ZF6cgkd3JAUTiQ0QyJ4ETkKLUA/gHkKhGAkF&#10;Baxd4EfElx6ElnqeBwCgMYKjGBJBXcvhWBYWFbalijTh50lLawFXc3RpfuYJhdik55iKpGuK51oI&#10;FGVQVTumYbsWwDTDtVzUw2iS9TNCiPWFUZIv1VqKralWSAAAEABJREFUZtUarWK5zMMXS2uSlM9m&#10;W03JNmC/FEERCkFxmuUs06ZphmYZB0PZoF82TMMy2416fneXJbFkNLS5uri2NBsLBSmCKGRzOEkT&#10;0JMoEotE4+GIZRiOZaqa4rqO5dguQAmcoHBor0vgJM+JgiCwHMtxvCiKNE0jLlw6oui2blo8S7mm&#10;ybIix4ROn73S1dXXm+lulutTU6uTc5tNBSAkWmlIcISOdAcCiGKhsrqe0y3T52c5hgwGePj51vr6&#10;/QfT1UrdddBGxS4X5XJRNTQsu18N+KKKaqcyQiQaQlFL5PFkLPDCs1fi0Sg8Y1nZWmtDdQhNC0cT&#10;XUK9VUUQr9EAimKhGNwZWlJUy7W3d3cnJmfv3ZuYnJwGiJvL72laa3h44LXXXrt65fobr7+V6cic&#10;O3sWVrxHDx05Pn40e7BXq5QYhtnb2ysU8jCTkgSBoI7rmk25Kfh4SiAHRiLhEFctbQcENxmhr187&#10;9/W3v9LblbH09tTUpKTJAPNcFIHP7xwUp+Y32hrShvjB2c6uwVQmEfAJm2vrxUppbPzoxnb5zLln&#10;azXDA4zUlHw8//DB7Vx2F0e99dWlznRmbXnJNg1oUnFvzzX0tbV1VuBSmQ7TdgiKM3RLN+S2UuN5&#10;NpnuwAhRdyg+lIxEOljOrypGW1b+dh85xwHAAVBGmKapqqrluLpjw4CvSlJDU+uqXG01W7JkOo6s&#10;SVCvkxRmO5auqB5cOvzJMBRJciwLPi5rSqlag7FiOZ5pWziJwVswAm8rsqabACFU88uhbcNtNeW9&#10;vTyEf1dHsiMWdw0dRVGe5yB2SJLYXN/I5QrBQLj85avq8/mkVoNC0f6+Ho6hENeB+6XrOpyRwCmS&#10;oKG0pSgGblwgEMzv79VyxXKp0JFOMAw1v7hYrLU7BsYOn7va1L33Pvwod7A1frj//Jnh48dHTp8d&#10;f+Hly4ePDQ4P9p45dTIkCtVa9eKFi5KkwMOEdqORiSdrxbKAE8WdbejnxampUm5PZChIcwhOpXqG&#10;67KG0bjhGQChxkZOjwwdQwA58fjJxsrq2GDs1LHj5Vy2r78vEolAC3f2cqVSHQJremLx/p0HmXji&#10;yGgvi6Nvvfb67OTMj/7qR7OTc+//5tPZ2YW52fndnYNGQz154tLxE+ebddWxkavPvvTOV7/1ja9+&#10;a6B/rCPTF42kG5VWpVTe3dzY3VzL57YdowXhjZuqp7a74oF3XnmWMJt69UAq7XmGgiEOTSCjh7qr&#10;tZ3Jh1MTd58+uTs582S5uL9OOtq7P/lkcWr19NGjIZ5/46UX/uxP/+Q73/i6a5gff/jRwvzi3XsT&#10;v/7g1p3HmwZgHDJg4GSxbW4cGD/59dO/+tEvLpy/hNp6R4ROCGD60SMAlBeuX0ARU1XU4dExzcQ1&#10;HRmFXToxvD6fX1so/OCvfjo1tYxjvmS8LxHrPHGs+8zp07Ks0Ti7sbqBo6jngo6uDsMBvYOHtiBa&#10;SmqzIUHygYtdWlzxB0Oc4EMw1Pa8YDDQ092FYQhAPdHHe553cLDXbFZ6etOnTp559zfvm4YFANA0&#10;raszFQnHHNujKDxfqsOwPHJsPBAKV1vtalOSFXNueqac3aasBmZV7nz6xUcffHhQ2KdFXrNs28Mk&#10;w13bzE7NLWuW+19+/OFv3v/4l7967+e//nBrq9SqO7WqvrV5EBQCl84eGujriIepnS1F5NlEKozh&#10;nsD7mnXj5s27PpHJH9Rzezm/yAfEgNrSg3wkFUlWC0W51cxm9ze3txZW1yRFhvp+9PCh17/yFb+P&#10;l9vtYCAIE2Uy01EolRVTT2UyLA9roCjEGkkiJINbDrARAA8Z/MFgIhHGCI/jKb/fFwtHSByH3RPL&#10;8HRVtQ0TQtUniAgKEAyDXMGzNE2AQr6aK1bgaABFTdsul4uOZbTb7Y2NzUqlcv70KdfWQwFfOp3E&#10;UAQjMQyAoM+fSEQT8WAo5CcIHJJ5PJ6qlBs0zZ69fJFiSAiqcCTSkepAPRQnKc0wy5UGwfDJdBfk&#10;ATEYphkBxQmG5gxNXphbvX9/9vbtWx9/9JmqAkMFtXqVYimKRBqlCoPhfha8dPXas5cvvfHyyxhG&#10;9XQPYAj101/82h8NHjl5uLs/EwqLv/rVuxvrlUgYNi7jt+88YFhxemZhaKyPZNippzMLC8tbW3sA&#10;gX6yXcvO7e2lYJ7zoQwBQgHa50cbNSfoY7RWPSqGmtVGwOf7/JNPx4ZHerv67t15srC4YdluOh06&#10;OtqRiIUQBBk9ckTRdIJln8xMPph4OLewtLa9/eMfvQtlz82bt/Zz2Zs3bpw8dvx3vvmNm599aCrl&#10;WJCBjrJdvNrQm6pbbUkITvb1dSYiQtgPrl4939PbceHyBch1kOV6ejogY+zv5R8/ngz4OKgW+jP+&#10;4Z4oj1sChTMsky2VD4rF+cXV5dXNeqsNcJBKJY4dO+qHgeUDGxtrDx7crjeb88trs4vLAKAQjCh8&#10;QYQYhl2r1ufnFvxioFSs6YYFBQoKv1D1IIOPDXcn0tGdUnOvAYoq2KnrJklSPMnigAJga1v7xXv3&#10;Frc3HQz85V+8++GvPpt4+LS4t9MTYnuDWGt/GpH3+uKkjwZnjvfv7u4ruvujn3/8F//h1//uL271&#10;9Y7amlU+OHj20oWe7nijVXRNR6A51TBNF3syvYpRrIPooo/2XCq7J7EEaLfUOxMryYGe88+d6R/u&#10;eu7FaxASxVL56MkL8e7DE7O7mgaWVvceLR3s1qC0xCenn87OTFaquWhSOCitnDjWhbjq2vI+gsVe&#10;+Or3C8Vabm8jwIFKYfX25+/983/8T3bX1gGGcT6cScrf+28ujxzu/tnffPjki5LRjO1vNh0DC/AZ&#10;U0e7u5PJjgDD4YZSL63PbUzdffTFx9NPHxTzuxjmyVoL4hwgeirKD2dCz50e++6b15850Z0OAMTR&#10;Y5nY7/+d42+9cfjsyUgkAhC8ePZSZ0vK3bwx3ayDp3N7v/rgxt5WkSN5GiPleuXqhTPf+vrrg4N9&#10;y6srqY7M9vau1LagSEAxGhAo7+MeTizsFrPxjtDZC6Oc4NIsmy/XK4psYqjoC3ou4jnQb7quN/xB&#10;/MhY73PXLp4+dxZj2YYmOajNBUgICd2yXAAqNVio0E1Zy1cqmqErplqXaggGSJa8detGKpXa2d7e&#10;2d2W5Nb8wuzs9Izt2AROiaJIUZTjOCzLwp8914VgGB4e7u7rDQXDEBItWTIs04Z2fKniXddxITtA&#10;wyiSwnHcNHWGYViONQzDdT2aZnnO36hLULJ/8PGdQkPTUVZ1ybrq1lWPEKImoBwbAAdBAaAIksQJ&#10;KDWBC3/3LF2Dw9I0h2F0s61Wqq1au40QMJxJw7JRgIG/feEYjqMIiaMCw9IYQaI4TZAYisE6B5AY&#10;wdIAwRwHAQAlcdKPsYyHaYry5VQ46uM5AndtS7GsNkBMlEDPQu0wMmibOgIA6rmGplI47lmOZbqm&#10;jes22VI9y2NwSqAZH8n6XYArkhzi+YgopsLhaNBn6LLUqhVyBwjMTYbL0ZCrOcxFSZQiMcrQLUPV&#10;KYrSLBPgaCQZrTVriGkOdXfjKPr4ycNKOQ/jUa/X9zZ2m4YV7+1pSG2MIASBhYrHMhRVbn4pTTGP&#10;YkiSpjiRp1gWKiWAQc4kAIFRDB0IB/2RcCAcCopCKhIjcRJuo9ysBwTeNhzDgo20Z7p6jz16tPHZ&#10;jdmFtayNcBzDmIorsmR/XyqRjuzmd2Y2djMDacNrJRJ8X1cgExZFhsVQOhhgAsFwq6lhCGXqZLNh&#10;tZumptqOCxzgyKYESJtl7ESE6U7xJKrDNvNKvsBnYtGhvp1cua0agLJSXX6a9q6c7xrqitmS1Cw3&#10;Vxd3XZSg/Twb8ycHMjWtMbs68/ndD6EBP/35D3/ww7/6f/3T//GLh5P/w//4g48+uXXv7pObn91Z&#10;X1yDiUqSlM2N/U8+Xrl3Z0GWvFpNsUyv0Zaabc0X8ala3XXbtfKOj3PefunClTODR4bjywtPfnvj&#10;k5/85oOqIe/WqqgvPLe2u7pVJihuqHcYA8TefmFldSe3XwgwYmcso7YUVdEdG3nnnbcH+0d1zR3s&#10;GxQx8Omv/iYTYiy50KpuV4pbTx/cI1ECOBiF0z6aDnB0IMI3pArsIQHLjvoTAT7M4QiNOp6rwWzR&#10;0dFDkUK9aTVlm+VCiWQ3hjOQ7g3DIkmS530sL+iG1Va1pqbUFFlxnYos6QDIjq25roWiki7pECcw&#10;oGXJtU1H1zHHIaDg1zQCAcAyUfBl8QxQRDMN+PKgcShs0tuaphmW7SKoCQtfjAUo1ZaNSqHmeYjt&#10;mOPHjoQDPjgCDBhY1AR4/97m3uSjGQKlysWSa+jd6cRAT3fMH2JwkgAIBKwBke0BUzcK2SJkALgp&#10;KMawbDiZ6uOEkN8XtEw16Od5luAp7+TRQ4l0xsXpUkOKZtLHTxx6++0XhoeTZ88epgjX0FqRBJ9I&#10;hRWpvbW67g/4h/oHQgFf4WA3wvuAZg1nOvRScerT37Z3t3aXFnStLSkSIfCA5FlfuiEhgWiPGIya&#10;hksT0Y3F/KMvnkxPrrA0SeIYHIHHmfW13U8/uxGOxafn5tc2itFUl+eRtgPWV9Yt3RA5tprN5dc3&#10;k5zow7HVmYXDI18WJ+Va/Rc/f/fdn37M42GKCH3lze/87u/+yeWL10NCvHhQ2d3YWVtY2VxZpTBC&#10;Khen7t/c35pD7CawGoij2bIW9YXUZrNZKrhqe3dt+fLZ80ODo6WafFCsymrlxWdPXD4pnhjEO0Mg&#10;ygARQwnLu3pm9PkLp5cnZ+RGY2dzZ2Zm7j/8xQ9+/LMPA5nhlZzyy8+2VrJWMB2lAn7VtAhazJZa&#10;FoXvt8B//uXGv/zXv+CY8EtXD7/y3KDjgn/37/58cCD84vUTgSAJmbtUbdfqWiToO9Sbfv25Q6kw&#10;Wq25n96CCX+mqSiwVFxf2YGN0tXF7exe5dzJ889fPpWJYIirHjlyKBCMZ3MV4AIXxp7Usk392JHD&#10;y8vLMBFAZms04KGNG4uHkpkYSng2akfTEZRGIWEPD42urm5XyhLL+BiGg8xomEqr3TCh002bokF3&#10;T+bhk4fzK0uAZHJ1eWJ6judwP62OpZ2XziTHMiBMgnpuj8ExGO1wc4plTdLI1b26RfJDR3pNFMnW&#10;TZuM1FTmiwfrts06Fr66sUfSbFc69uoLl77/nQu9qWA0jLO0Va81BwfSuiRHA5GeTKpWrOZ297Vm&#10;M5WIua4LD4d7Ogdti6rVDI6PjB06vrOzDzMmrOGnJic9w3YtR2k1E7GYrpnFSnN9cxvW54atEzTh&#10;IQCncByyM0NGowLFgmK+LMtqZzrVkf7yECa7fyC32iyFCyxJ4UQsHDE13ZAVGkNwnGo224qih8OB&#10;9e09zfJsz3U8A6NAMhkb6O+nKd4j6EKlzvH0YHe6JxE3FSVfrrqYE0vECBLLJANvfeX5jkxscGgg&#10;EU9u7+TWt3I7++VsNhuNBDDcHhjo7O/rCvt4YBsUgVsAMw5CPEAAABAASURBVDx8Yy+bKxTrtQaB&#10;ocCyLE0O+8WuTJhlQa3m7O03MQAMDZSLeZZ1EaA8d/5Upz8AI6laqXz+4aeWYtMoszi75ugugZKP&#10;Hk//+v1PpudX1jb3LRejaBAIB2OxGE3zBwc5FANPJzaVtkYT3KkTJy6cHT95bMSzlJnHk5akhnj6&#10;mbPHXrt87vqZYxeOD146F4OnNMViTlfUoC9UqTUYfxAl/e99eNfFAqWqQlEUxxK+ADV2aMBj8IXN&#10;7VuTKz/65YeKYUqKMTE902yrwSDrOQ5AbFVtD44M25b38bufF3eNga4kR0K6DqkaIxkogvONmsYR&#10;TCzARfz46EBkbuL+7c8/iYdDw/19506e7uvsfuHa9Ua5Pj9VWl2defGFs5fPHeNxNyxSjiHbtgM3&#10;PRSLRxNJSbNrden8+VME6e7t7Vw8f3ZkIDXYl2b91NjxcZKP/pcff/rbu/eKShvlWZ5nhGQqTbBs&#10;OBovFAvNZiMSCHmeA50OXYwDb3526cHjlVLDVC1ge0CD76buGeZgZ+i5y6OdKfb6c2f/x3/+j//J&#10;P/uTs6cG0/F0f0//zubW/dtfFPd2Th89/N1vff1bX3vzG29fqJTz8XjU5/OZpn147Nj/8+/93vEj&#10;x37yox/d+eLB1sZaLrufSMQ7uzOs6Pt//Nl/feT4icmnTw1TEUWC5clm0y6WXZQCTUUbG+/p7Ovo&#10;7I5dvnI6Gubu3f3t44nbE0/vPJmc4P0hmg/SYnDo6Jm2CX7z/idPZxeWNnbf+/jDncICzanJpGgq&#10;6vLSzrVnXgEo1T00OjIyAln+6NHDX/vqV15/+Uo04gOuLgaYRFcMtk//5f/y05mn7e9++7+/dO4N&#10;w3CCgXAhp+5uNmXV9lCMFUIYwUEHpqLxTLqbouD28abn6aYlJFO7+7nPbtzd2tzjaA6yxre//lWB&#10;B1Dq6Ya8tDSXiPuuXh3/H//529/53huFYnFjPbu+AoJBH0r57zzc+eFPP/jw4y8qDYWkOLnZGOrr&#10;vHDlBMDNrd3VSr1I0LhP4DTdtB3UcACM+l9/dMMw7aEBmCrIgCBWipVILL6XyxfKRVmRgOdcODP0&#10;lddfvHz+zInxIY5wGQJ22fRirUJyrNRqXrt8YbC/k8A9iiBhGOmW2Ww3GEgSKJZIJj0UhedHlVZj&#10;c2fz9LnTc3PT5XJZU+RWq67JKvjbl8/vIwiCoijTNCVVCYbDCEkk012RZObosVMDg2PBSBigHo6j&#10;COJhGIEgGMdx8FHXcT3gOI7FMBSO4z5fIB5Ll6vNBw+nVtd2AMmhtB+lBc0l4PbbgK5Kto0yLsAJ&#10;ggIequq6YdpQrEPpSUIJT8NGO+J6WKMlwe4dhlEYSiHwZpqxXdT1EDgvcD1d1y3bMk0LahEThqNt&#10;Oa5jOrZmm3BAx/Nsx0ERFKCIbdmOZdAoQiLQacCzdblZM5QW6poosAFsueuKrKoSFB0a1E5w810X&#10;3gVFlgVHg4ZQJCeiDIdQLE4LNkpZHqJoBgY8U5Ex02AAoHFU19rZ3D5JkhwvNFuSqmmW4ymGDU9m&#10;dccRA0FOFBr1Os1Rtmfu7Gz4WGqgq2ttcXlmapqjGXhqkS8V6w159Oix5195LZrugI6GxyYIRsAx&#10;EQQhMEzXZNuBFTfpALhW13Ut+DmOIwSBwnLLsmxYt8AfWIpMxELDA71dmc7OTCooiplEhEI9z7YP&#10;8o3uwfGljcJurq1buG0B13Y6UrHuzky73S4Wi9FU4m/3xENwlBPpSDDAMdTc9BxDcgLrMw1blnQU&#10;J0vFdquprC4XSIJW1RaOmcEg0tMZPjo20JWJ5Ev727lN2VbOXj2lIObsyqqqQ0mKd3VnssX9g2ye&#10;4URVMWBKE1g/XMLObs5FcZwibcRjRV9dalmey/L8ysY+ghGaiTbaZrrLJ2ve1m4lmuh5MrVYLLUZ&#10;WuzvHzp7ZqCzs8OyHEUBqXSCojCaAe16GbHUga70+dMnvvrG68lYaGtz9ac//vXGxqov4B89dnR1&#10;b3dyYW9hY3/kyJkj48fqDXVyYtExQJCLimywUZHu3V4rZhvhQEpT0WqlzWLk03t3Kgc7drvGuAaL&#10;OojrRaLJYDJx5NSZ8dOXjp985vW3f7fWsKBhGMUKwYDgY6MR0S+y2xube7u7lVKxCdNjDYJSqjUk&#10;SbP9gZgYSCiyDTySZnyyYmSzedswcYzgOA6HUCRJx0MwioQXxfAQcRTFiII/EAhYlgXBAlBE03XX&#10;cSmK8hwHsV1bNyicUDXNsR3VUGGNp5uG5doMw0L3wscRQEC32w6CYpTpgqZqlisN4DlBkTs8Nuz3&#10;cQyBRwL+gAgLEHpqZvrp9Gw8la7VmjB0/X6RpgieZXieRz2AeC7mAviE0pYMw1BUBSoPhmYRBFUN&#10;08P5O/cm1za3IBv4fP5oLJxKRDmBqjcbFegERXMBjjFCta1lcyXPQ154/noqka6Wa2F/4PDwKIMT&#10;s1PTa2tLzVpx/NBIMhzR2tKvfvmLfHaXIb1Cdhvx9EQiArlxdn4xneiMBBMwdnxizNRRBg/cvfHg&#10;wRf3DjY3BQIE/T6/yFMEtru5AcnK0Mwvbt1BcdIBYPegWGk2M92ZltLygGPqBoTY9upKZyqZTqZO&#10;HR//3W/9XkCI9PUOP/fsC3/8R3/CMUwqGgv5Aw/v331w53Z2Z8fU1IODPVlpbq2u/vivfxqNxmFM&#10;1orFernUakoH+7vtViUZC16+cBamTpElhvq7pqeewJOoZNeAheHlckWXSqeOpk4ejvhocO5UksG8&#10;Vr0MBZYvwCwsP93eWvz088+fTN6znJZsyn/zy3c/urVo43hVBm1NPTx+iGKZ3YOqi6DNpq3awHDB&#10;h5/Lf/mffgFRdvLEoe988+LWeu7jD3529Znj508MtGvZSqWWzxe1dgvYKolaUEGyBNBVt16vP52a&#10;zO4eWDKgCNrUrfWV3exeTpPVQ4dH/cHQxs4+TJgvvvT65Yvjly6cwUjQ0ZksFvYXp59QiJ2K+PV2&#10;pVHbX5qbIhAXRTwYEoZlOS50M4AYn59dFoWwLOvAwxXZcBxQKdfKJZnnCN5Hszyzur6mQCo3rEKl&#10;Wqi0D42PdnVGY0HwwsXB33sbahQGjl8qZiPREIFTbVltqVDFgKmFpUA0RbCBSgu0VA+nw7fubC6v&#10;1iafrj948PTB/SewR7ayvDk3vbq7Vz579ko4EmMYYJrm8ROnS8WqqpiQgiKhCMfzmqFG45FWq7Wx&#10;tQOb4jA6HzyaKpRqh8bHYXJaXtsuFUv+UODMmTOxWIwiyHyugCPI7ta2puuwdIGhxXKYYViqqvO8&#10;0D/Qf/L4sXgiJDdUqVWT2k3gAo5mwsEQz7KxcMQyzHazJXAsyzHA9RzLQlxU101R8Ju2I8uGDeHZ&#10;atECK5tqf19PtVSWVU2zzGazFg77MQSE/Py3v/na2TOn4ono4cOHY7H4/l4Wx/FgIOA4LuQP07Lz&#10;+ebtL+6eu3CJoKnZ+bmHk09onhUFhsBgWnTgHqmaKkkqTmKaphIEZtu2pkgQL7FwKBoR0ilfZ2ei&#10;v8cPQ31/f5cmicWZWaXVdC0wMz23tZd/ODFz44sHt+9M5HKlgf6RoZHDq+uVWl3dOyjAkz9JAmfP&#10;ni9VquFoiuNDo2PHB4dStoOatlfI51VFcixTlduxcDgSCmMIUitXFqanavk8NI6lKfjrhbPnQ4Iv&#10;HYu/+ZW3A8Ho7btP1zaz+WKVZTjb1B3ThAludmEOI5iVjR3TAZoJTNtKdyaC0Vhf/+DIyEi5XH7z&#10;za8cPjq+mz14/7cfT0087U2zXfEgjji6ieQqcr0FqyR0Y7cwObu1d3BA4dhrL13vTESh1FAlOV8s&#10;/pe/+etiofDLX/4yGU8cPuxzbGl8fCDgpzxPb9ZrqqqyDCP4RJRAcQpHcTyeTD2ZfDIw0L+/v3/z&#10;8xvJeExXlVgk/P4H7+0fFHqH+//gT//0+3/yd1CrrQMXyfT0MqIgiuL+7p5lQt62UTgG3F2R4inc&#10;cYGkAdOC0YVTCIgyIMkyQQLEfCSFSOOjqZPjnZqU9ez6yy9fPDI+BEvVq8+/Mjp+6osHM6tb1YWl&#10;3fWdLX+Y6+nLjB8babQKY2O9liZnD3aWFmf7BzpffeMa1Hk+NkTioksJ19/82sDho/cf3ffMZqu8&#10;I3LANPVKQ8MYzpeMnH32zMuvv3BifCQcxBCrxBFSTyd97Wrviy8e+eo7z/N+mg35D504ncsV93ey&#10;wXDsxLmrh05ePX312uT8Z+MnU9CbtbJiSu5Ad39rY8WqVal4ry/U09lzRAxFO3rind1+s749Pfl4&#10;e7nyl//bxM4yeObsC0fHzp88dvIrb7zwzOVzRpvq6TiXL9qzy/k7DzceTu/uVLRsHSayQDw5xohJ&#10;gg3WIDW6bCgy6I+ODoxey1bsfKVdrNZcAgDcjYX9oyP99+7e+80Hn5Vbe5/f+mxmojDa+9xAp2hq&#10;Zh3uCIc0XHBzZu/f/eCXK5tFBmMNpe0i0tWXT9pYCxAWjgJNM2wbIBipu5iNs9Ua+MEP3g3ysbde&#10;fF2rSVHB79no1sYuDG6oEl596fS33nkpHo4INBPkqWSEu3bh+OXTxz0XmZ9bzW5m5XLt0ulDPekQ&#10;ibi2rg0N9JqGUi4WpFabRCkEwVY3ti5du7yxuwNQhBdFeBQIkzoJxYFj26YJ489xHIqCdyKeB3U5&#10;xogcTjMM72eFUCCSjCbSfQP9OEV6KAJf8E5d0+HstmPTDA0DD0M8CicyyZQg+G7fffjF7YfVmiIE&#10;EgjBYhSjG55hQkKnoGLwME53KMMhLI8wXLg41PEwD7oVoJpl69AOgFTqjWZLISnYGmdcFyMoTjVt&#10;2wUWfIfiBkURD5AMTTE0IHCcImGw4yTJCDzsdyAYShEkBhCSQFEcMTzddBQPaKgpq5WcqzYZzGUJ&#10;2OKzKYJGPYCRBBzKshGaFSwPKHBJGKY4nuwhmocjGE4SFE7SUEmrnqe4bls3NNOybAN1LRQaJLUP&#10;NjdLBwfQKN2xGork4DigSEoUPY5xGNpEUc2FtqMsx0mtWhUerQR9HE3c+eJms1LuSGR4xletN1um&#10;OX756pELVwKJLjGY9AeiPOfP5Qpb2/vAQ+GFARx3AYohOArg5sK6S1dbhi5bpoEgHkPhcNW451ma&#10;7Jq6qcv+AA9ZQ6CJTCLakYz1dHUKgbDiUanRcQtuCoo6hhqLBn0iWy5UKsU6RfP1SkOgabnZiERi&#10;sKq1HWLy6TKGM+2WrGuu3DYQCuN8TCLOkwhotwHc60iY19X6QGewPxPELRPWWkwwcNCqeixqoUau&#10;eJBKhV579Zn+nuTq0sZA32jv4NHf3ppf3miGop02wFqSlz1oEwRfLVWnJmZZ1s8z0XJVnlvcTHV0&#10;rGzmCSo6v3hw+MR5GJHp3rGVvVogOby2Wydov65pklKJxXlJbvM84HlW1xw/i8KZLx87+uL5iwHG&#10;/+DO01/96tNSSe4f7u8dGgU4rZi6PxLXbbC0Wn33/bt7ey1RTB0PuHH2AAAQAElEQVQ/eYRn+Vqu&#10;5Ug4hoiZTHJ2vpDLqhQZ7c4MerIkImoQNBitCNS6ZVgeKuJiZ8v1aWQ0K2MbRbP38OVo9zEuMaii&#10;/E6hwvKibSkYUAna8vlZPiiI/sBAz0gslCmW6qrptDVT9EdEX8y1SZ8YSaQ6XcetV2FHtNGE5X5b&#10;cWDIQLLBSahrMQQhHJS2UB8NqwaXwHAX5g1b12zd9izLNqDudFyLIFBZaeMkRjIkQRMYiVmWReAE&#10;RuAYRhI4ZekWR4lwVNtFS1Vpr9A4KFV4lkxHA4NdGR/LEhjKUjSGINPT09sH+whLNRSF9vG8T4Tq&#10;ROAFAFzd0m3PgcCB9bDnuM16XeR4juVasqQauqxJHo56ODd09Ox+rvKjn/5ycmIaKtrRo4cNSz/Y&#10;325UCsW9bQt6wOX4xFilTf78p59/cfPJ2VOXeDyytrDH4HRPVzcvcMlUJJMOrq/NLi7N7eeyFmo2&#10;jJZNo3WzfW/inq7LnCDQOF07KE3cvNcTTcw9nN1fLu8sF+r5ygvPXT53euyNVy+nErET48fS6SRJ&#10;oi89f+W5a1cty2nJpkeQ29lSudGUdYViSAxDuro6PRf+51muHYrE+vpHc7n26dPXDw0fP3X8FI45&#10;tfL+1MSdibuftsp7LKEnk/zO/kJXf0TWq8EwG4/zjZaSy9fffOObkAP2D5qw5uzoihaK6w2pnMok&#10;e/vSR48MpNKhla2Vn7w/mavbzQbY396pllYyae1f/IsXXn51KBijV7dW7k7duv3k9lahyIWdb/zO&#10;1e//nbcvXOlnBNA0AO0HsLMR8YHTp460m+VggPVxAPPMk0eHLh4/dGR0eHDUl22AP//Bvcfz2/1d&#10;od//1vj9e8srC3Pfe+fF7ihlyk2eE6FiU6RWOOS/ev70xePDx/oTMJRCPH1sMPO11y9/++tvP3f1&#10;2plT435fYGl5e3H5YGW3UGqrxUrr/uPHKI7DtZie8fbXXv+v/u73vvPWy+fHBv7oW6/+/T984/Xn&#10;jo12RxnEYxAStTESMPlsKxqJw4Sys1eBHPJlreegBOZrwmxrEigKCIIlcAYnWcMCUK8blsnzZDzN&#10;yZpel9vFyq4s7fVmqL4UG4uw4SAH4xq4DmQ2y1VdBFiO89Hnd3Ubj8SCpUIN9QiOAboJeL+YTKQx&#10;jNjeq2zn2gjTc1Ci/tn//OP7E9umxzRlez9fEgIhzbDqzfb2Vu4gWyw2a3cn7iW6EhA1W7tbAAKG&#10;4p48nZ9eWPTHwjRPNBWtUCrJmoKRVKlcZSha5HmKIPMHWZai8wc5vyAGfSJF4FKztb2+LTWbhtyK&#10;RWkfw5RzLdsE8AXzZiKeCAQCuq6jGMQZQrEkzhC2ZUGYK4pZryscBQtkhGaZ/VIjV63mCuXtjfWA&#10;wC7MrdQb1UqrgtNoMhPbXF/7+FfvQ3a4fPFS9qD4+Y37c/Prfn8ik+lstRsYagwPpbu7/AfZyv/y&#10;v/6bYrnuYljLsPaLJce2aZhEPEACJ+IXSRx4lu26nqrpkC5gbMBMUa3VVFWBodLfN+AXfSROQY5C&#10;MRalWN4fGhvt1Q1nZbc8sV6u6o5HoRwf0GQzEoz39aZ4zgelSzzM9fVGBVbMZSv1hlKsSncfLSyu&#10;5VqKuX2wv7iyurG9tXeQjcaS8VS8IbVLtRZB+yhSkNo2cNkAn6gVm0ZLxW1nZ3Xt0YPHtotX4c4B&#10;xLXVgd7UqeNHBZ5hGVGWLEW1DcPzEYDBgCzrNEdajq27RjIVMi01e1D+5LPbJuq89tUXo3EuGYPP&#10;IZraaBt6vtpoKlKhWm47wBPQlX2pWNf3t3L57dyrL7zym9+8t7S5uVdUIaHRLPV44lEo4r9w8YTr&#10;yqreAigiKw681rc2W0rDQ71yvZzNH6AYMjZ2+MmTyYGBIRj801OziOumwtGh3r6d3XypVvrN++8+&#10;fPwEPdjOAg8naMofjkCqdx0PBUCRFduwaApNxSKebXR3Zp65cJyjBNRFRQZLh30hxjt3JPP9b7z0&#10;7TefzyQC9+7fnp2fCYZFkvCgttjY2GBILh6JDw+Nzcys3380t76+/dlnn42ODMPmbiaVhONzPOvZ&#10;djAY7OzuzXT3ISTzdHZpd6/Y0Td86MSp37z/3tLyku24rtsOR3jD1IL+2Btf+fob77x+9vLx/f3t&#10;RrOsqK31nY2nCwvRTOb4uTPJrs6aqt2fmgEM+8y157/97W+fO3s6Ec+02mpd0R3S7YYhFICFED83&#10;UwoHO4oHhVYptzLz5GB2TvSFUJyKROPpntRudvPe/TvpeEeYT7585exzl09GxNh/+vf/5w/+r7/4&#10;8Y/+MyzzC3vNqQebkWBvV9fRUKjX50tvH+T2cvmZueWHjyYVzTJNd2dzCxjWwPDhZHpwJ9sMRHo9&#10;UvjV+x/IGkS0W6pmR8Z6/l//7//69PmBje29hYW9936dXZo/ePWVt06ePJVMxustz8FwjwBN2f3t&#10;pzfhsLu7+wC46WT40sXTVy6fSUQEHLEJ3KUozAEOghEEhZeL6kcf38QRMhmP+kUe1r6Qg1zX/vY3&#10;nz996sjTyenH92cgFdYqqq6YUr0ZFMXL585nkimlLaltKRkJRQK8X2R7erpwHMvlcgSGCzRTK5aD&#10;vmA+XzQNd2zkiKbZcLJ0Ol2tlTEczRdyhmHQBGnCU28UdSB/IIimaRh8VuBtGFIAxTASw8n5hQXT&#10;NC3dAAB1HAcncMs2fH44A07iSGdXBr4kSblz+8H0zIKHUATFeRhOUCQcg2B4gNM2QG2PUCxgeKSL&#10;saoFpC+lBzBcxPQgraFwcgg507ZVzTAd17JgOHseQHXTknQdEJgLABwNGgmTAYYQhmVjKIpgMOSh&#10;UQj8EIXGegCxXRZDWBImDwt1DYhekkLDAUFkv6xjGQojMLgEG8dww7Bcz3MBYrpANRyUohCSdnFK&#10;RzGXYsRQhGE4HM6AQUtMWZNUQ1ehc1BAkjjNkLLU2traarVaOEUTBMmyguAPdnR1YwTlIZjjwSCy&#10;IdfBQWC9A4MKAj0VDFRKhbn5GbiUgcE+UzMr1SbOCcNHxkePjbsoiREMgVOuiyE4geJko91aWl//&#10;4u6dqYnJZr3RrlRUqekaOoY4sAVCYKjrWlA/URTlOY5nGbau4Z5rqQochYV3YBiFIiwB8z3W09MX&#10;iiXPXb7+8lvf7Bkdj3X2h2LxcrXSbrblVjvk8zu6GfX7KBSLhRJ9vSNPJxdgby4QiLCsqMkmz4id&#10;HV1wIal4sre7C0fB7vZ6LOobHUkNDXZsbiytb6wFAyG414mu3kAk1Gi1YrHEodExqdHM7R88/+wV&#10;03CfTEzBM55YPLC0uFIu5jgGRGO8Y1pBnx/aaShaV1dPre7CDkrnwJCkWqFIplKSivnmvftTAGeK&#10;1VatbXNi9OAgByPG87xqtQwtETlQK2WPjmauXXrm5edf7EgkIWNu7+Zgnqg0VMujZBV58GRpeW3X&#10;cUmeD50+e/LqtauBUHx9PffbT5YWFjf29kty05Trhmd4pYMCiyE0gtKOLRVzpf3tiI8dGxr80skk&#10;fezs1WBisGPgOOFLBVL942ee3y2pP/75p8nOw4NHnommj/hCfftFiRXCGowoBIV24igbj/aGxDQC&#10;KAJnHA8hKcZyUBi/EOPVmoxjNCf4cJoqwe2QmqjrII5pqjIC9bttYgChYTQgqMhwumKEghHPRTCE&#10;YjgeZxhYiliOI6sqgmGSJGEYBmnXhWVAo67oGgxFgoBhglqWU6rUSJJmGF5StJaqNlSF5PhoLHLx&#10;zEmOolDXE1kG2gdVe6MlkRxnwNhCnLYs4xTJcCwcxdYNQ5XhPYqqYCi+vrEFzYYj26aDY2St1lR1&#10;HVa/DsIQdLBcl1jeNzWz8Fc/+FGt0Tpx8rhnavNPHzuqrLalE8dPs1wo0zkciXU/nZi/f/vx2PDx&#10;dLwHOF6lWuI4JhoL7We3SsW9vf3thYXpyaezU7OT73/yGcVRx0+NN+VmoVwqFAvv/fo39WJxZX4e&#10;tz0/G7v56WypUC4XSsPDg5FoKBaO1GqNWqPe0dVZrVVvfH6zBU8IFIulhKAvgGCgLTVlRSmXyxwn&#10;UhTTVpXb9+7kyvmm0mJYdmVxYWFuanFhanFx5oMPf/XZx5/BfYEp8qOP33/69Ek0Fn46M4GziGa2&#10;/+CP/gDg5M2HC3/1X37k8/kODmodnanDh/q6usKtZjV7sPvTH/9kdXWFE7nv/cHv/s7vPXv23KHr&#10;zx+7duXo668dO3++u5idKeZXioVNRkRGRxOnzsS+8ztHv/Wt57vSzJ3bPxdE+Xt/ePnYMT7TwZ05&#10;M/Sd77yezkQ7OjrmZldSiYiPo3gCoXEQ9Pv7ho4mew5l+kc/uz3720/v9Hd1/uHvXrl364Nyfu2P&#10;/+BrCFBCIXZoEGY9H4ZBZvZEnvNxdDLqDwdD/oBYLOWnnk5B/8Nl7+7tVCpyNtsoldpzMwu6rsTi&#10;cZplfvP+e01Z++i3n//bP//3mqwX8sW97X3EA+l4+sSJU89cvnr48LFTx8+nUz2ZdPri+YueDS6f&#10;P2E7tmnauXzN54/xYljWLJIgdd0MhqOabpoOwBHgOKCzpyMUjdx+8HhqcY3gAxjFoZgXCdE+3Amy&#10;OHBsD5KboUFMOd6XucAF2H6+TNHsuXMXDNVKRFMcjXg2inogGgrzDFfI1+aXdmxEtACzXzTqLc0n&#10;hmqlMoxkAkNg9rh8+fKR8eOhSKyju8t23eHRobFjh+7cn24pUkdn1Hb0zc0DzbQAChDUy+UOdFNp&#10;yrJt27pmAoBWKhWCJGiGsGzLhgsAIBKJyJK8srRN4kRvZ+eLzz83PJgYGuhQJKlWrpm6BfHI87zn&#10;ui2pDSHZ19fX2dUFMY4AAD8MQ7N5AcFwB2YIF6UYxnVBR2dHPB4wLNN1vafT83u7uYOd7Omjh+Ni&#10;4P/8y79cXd+UZIughIWF1S/u3Ifc6A/wR44OjR4eCITFcDTuAfQgW9It03JsD1gQyv09KR8vxBPx&#10;SCys6EoynfAQiDxEgRtjOQyJQ/kOYTP9dGZtda/RlFTZXF0vbe/lqq22omm8j/dFhEx3OJ4KpVLJ&#10;Qr48t7D8i5+/zzM+4IBGTdZayrXz51XZgux95+7U5Ox6vaHaDl5rSIqsh6OhQ0fGS+VWIBT2+TnL&#10;1vLF1pMn89VqtVjMra1uZA/KczPru7uFRDRxYvyEpZpPn0z7g4FwLPzqay+GgsL09NOjR45aliu1&#10;tcXlFYYmYTv11LHB61dPD/f16ppkaGpf34DjoH/+73+6s190PGx9bZ0kzb7euGMZ4WDSsIm6ZHJC&#10;oKOrJxARmrILiaveUqs16cjR0z/95XtbB7JuO53dfss0gGPiqHZ0rCceFBgCdS271VQk2YIE3pTk&#10;tqTs5fMoSfUM9GxsrS0uLMNva3UpnkwdP37SJ/gNVSseZGHxBnsaI4MD29ubKIVx6yvruq7HYpGt&#10;rS0HeHC/Pc/DEAR3XK1VP330UCV3YGmyyFIkAmMPrZZbJ8Yz1y70qoUFReB4WAAAEABJREFUt53/&#10;4ouJQDQzcuz8+naJptmFmVm5Id385LP7n9+oFwq7u9n792urS7VYqEuqyQIlBnzR/r7Rra0d3bJ2&#10;DkoHB/Uvbk/OLWylu4f5cOqZa88vzM8vLsw4NkBoQAcwD7Nc14SScqCn6/TpsQf3P4EaaW17893P&#10;b6qE8Prv/Tff+K//1ci5t4n4EYmO9524spdvP5qY2tpYLuYPHtx98MH7H/31jz/M1zZGDiUtV//4&#10;84W9feC6/l/99NdmszyYDOyvz+9uLBIEJuma4YF4R++1l75uKChuI/Ggv1Xa/fzDn03e/WTm0ZQo&#10;AOBZ6zPrlZ16cbdptAEwcI5k4TFxb1+qqyvsOgqGeI1ahUJco15keeLm7RuLS2ulSiuZ6We5gMgD&#10;6HqUcCfn7v/8wx+WmlXci48NPXfuXM/E01l4StRsN86ePzR22Oe5tk+gCYhFACotpdwwbnxy99Gd&#10;KUcyjw4OfPud59969VQyRruuZBqKqbY7Eqnunq7Vjb33P/kcNri7etOyUg34wO98+9rJ40P37z0u&#10;lbWJJ5vvvffgJ7+89cnnM6W8bOsugdpjw92DI8OKoaMY6nh2PBEeGxvZy2UNy6lXql/uObBNVckk&#10;uqefrrYquqdj509eKBcrp86cWV5dgUyR3T9QmjKMG83QEQzVDBXGj4/3ZXcOdre3K/nC8tzs4sy0&#10;CeFK0o7p2YZtOrZqyqxAkDRCYE53T7q7q7tUrNy6/XBrq+AhFIJSBMPanqvbuu3aDoIDkm07iI7j&#10;suPaUPTDXy3MxhmboC0c80gMx2ALAPEcV9U1/Esq5ACKEBThoMDDcA8jYEDBUUmaAChGMSyC4TjO&#10;AHiTBzAMs3SDJEkaw1mACx7iqi0f7vGYxROuSENp5xkW7H2jJI5RJK5ammabhmFYlm0ZrmnDKQiH&#10;IHQH013EJRgPY6Bsg8tzXVfTYEMXQTGNJFEYHgzq4cBzHDNXyOXLBQO4GC+SXIBlAhRGA90zFYOj&#10;OWgYjeAixfAkb2nOwXYuLoaiNL+zsNKsQcKKZLrSrVYDUlU4Fo929Bw5dca2XHimoMsSpHiYmQiK&#10;ZDiaYmioqyVFgxminM+1KxWlUq9WCvnsvtRqtBsN0zRlVamU65qialKbxXHE0FgEeLopN1qQE+As&#10;ub2t1bmZuZnJxw8f7W3vhaMdl1/9VubwmZVskWS5c2dOJsOBdqUU5Bm5Vj8zfoJB6Sf3J3xcyLZA&#10;Ll8xLKdcasKshCOUIluaau7t7R0/GohHOFHkbc9Z39rEKTIUj+cr9VK+6ukIRwVFNhzkI1vLe1rL&#10;ZjARcvFBPk9R4NWXxr+0u1mmcO3MyQEc0VBPwxGLwpH8/o6mtiNRWrWMfK3WMzLi2A6MzLWlraOH&#10;T1brzVA4CmOSISm/37+4uBiKJCD19XcGLp8+cun00WsXL1oGuHXnyRdPJuY31pd3dtuWOXriuIEQ&#10;S+v55TXz8UT76eROPis1Kuqtz2+pkiKKfoICq5uqoqM4IXoe0ig1BMwbSQVP9iXODkUOdwfGhjK6&#10;4eiIv//EC00iuNEwu4+cIYRoZ+cQcNlorPOtr36r1oCSKNOQCdnw9/Q9k0pf0OzosVMvDo8cj4RT&#10;qciIn+0oV2BouzzN+VjesDzTQWjRD6tEmuY1w8FYkRT8tE/IFbK1Sg5KsUiA9SwFd10SRRyYbPxB&#10;VTcYTrBdDz4i+qM4yZsAgekDbqIHkWUYJMWQJI0g2Ob6drsuB8UwjuA+AfYBfLAkMKwvQ8UDQHes&#10;aqupO0YoETx0dAyqSQLDKARDAXgy8aQlS4wgQswalm1bhhDgCJ7CSIJA0JggYrqp1JpKW9VgPRTw&#10;YxRtG7bIffn3Z1rtNkQrI/oMG+3oHIjFO1GM7eoYYpkg3JRmQ75w7Mi5Q4PzT58Wdnaf3rnz6OYN&#10;zAUIwEdHxqOR9PbmQTZbmJ2dlWAGUuuwY0PRyJWrl0rlHISAbQAaQc+MD/d0plAcu3H7NkRErdHg&#10;BHZze21q6t6hI0NHjh7DCWBaYGJ6bnlrp1htFArlnZ3d/Xzpyezi3ccLDkqkolGBImH9LDcqiONS&#10;FNWZTJI4FQ3Gn332RZIgXOD1jfTaQP3ii9+USourK/fq9W0Ud9ptuSMVhe+qbqIE88Wd1dnZ9cNw&#10;RgoTg7yL2Lfv3unpjOg2oGgvFAK6kj9/dkxpl8fHxuKhGE/6dNmZmp6/ceNGIsANdAavP3dc1fZ9&#10;gluv7JX2S0eHhxGg/L3/6puvvnjkmTNdp490DPf4GbR07lgymaLrtbXnr/Z9/3cuqeqW6VQXlhc+&#10;+fzWa2+80WyrPIHtbq2UitmZmZm79x7NzK/v5Fuq659dln7801uZkPDcueFHDz/h/Ng3vvOyrhdj&#10;8QBFc4WqNL+83VJUyzF9Pl8kFl/c3r/1ZGN1fWPqyaQDXNVseQCcOJZ85crYaHdoZ3WxkNsTA0Ik&#10;kfYFUon4cKWi334wu7hV/u2d+b/+yZ3/64efvffbBz/65W/f+/CLDz66+eDxLIZzkPchV8ajQYFj&#10;JdnghODK9o6H4clElCRJjCBFwS8rMksCHHx5rW3sYKToAJriY/katlVwii1j9NDYS1fOdAfZAEtH&#10;/EEMIzwbJVDCdTDHAy4CNveyuULJJ4id8VRI8DUrTV2VOYr0MfAiqrXK51/cuvL89d6+btsDjVol&#10;JfhiDO2naGAblUpB12SR8yMOdHLr4ZOJhdXF518Zf+udixcvjV68ON7VHQUeYCiaxIlYJOC5BksB&#10;27Eh8Wqabll2pVJFURz+KksKhEyjLeEY5uMpAsOA4zx4eC8eDV88f5YiSFlWoXCCVWIyGfvSk5GI&#10;Y7v5fMlU5FjIz5Kw0SMBFPkyZdouRZKabFomIutwtUxT1vcOSgIXkxv2vfsz9ZrWEe2Uqi2BFSFK&#10;WZ5rteW9/ezS0kY0HgiEA3OLc7qlB4K+UFCEsoehURwme8tyPGt0bJAmGVW1Vla3BoaHege7Gy3Y&#10;OjcBicmqYeiewPHVQtHWDNRFGYaq1aVKvWFaoKU4imELft/FS6cvXYMHUYPJmI/CgIfihom02qBc&#10;LnmOi9ng1asnBjqS8MBzeS2P4SQKlReK8ALfqrddC8iyBsvxS+cvaYoutSqIaykKdBUIhel0RzCd&#10;igz09ff2DJsmkau0623l0oULPZlEU65TLD7x5K5lK+PjhwcGBz7/7Fa+2IYxoJhmXVKnJ9bmH0/D&#10;8qKvI9Xb0THxZE4xMMAghbpUL6mrCxtBH9HdHUFQpilBU422BChKDIbDKIqlUn6SBJLhzq/v/ebG&#10;vWzb0BBg2u5gb09+awfT269eO80ACbU0HmcMybY0D5JJpSU3GvLq1v7C6s7tJ8v5cuXQkSPZbNEf&#10;jNWb0pOpWZYXQ8FId3dfyB8c6uQO93d3d8ThjqC7+1lFVlcXV0uFQn9PLywxKQJBoBMcl+c4U1Ol&#10;Vi0W4rbW1jS5ahkGYlmHhpNjIwN7O9sHe/sffvjJ4HDX+QvPbG0ebG3sANfjWXppfrVZ1wVfxO8L&#10;dqSSJ8b9L1w736q3Hj54fOPmjSgkPpGLxmOyYhSgIHXQSCSdTvWsbO51dHUD11ldXlDl5uHDsXgG&#10;UIJHc6TrANi3MhTDM7Xv/+Hv3Hl099O70y9+5cVv//7vjR4763rsxn6z2LBVl+PCHR7ru/346Wf3&#10;Hjok1TU48upbr3z9u0f7h2A/gN9czy7OefHYcC5b/u3HE7/4+a9W11aPHT+sWwo8MVBVRdM0pa2v&#10;PVlCDNCqFLdXp3u7Yx0pEaYVwwaCIBwc5DY3KobmAZTZ3StNTs5vrOxyNIejAKKrp6sjEolAXeXa&#10;zv27t/u70xhq45i7t7O1tLQEUDTgF6ES5X2kL8jDWtZzQavh2Br56ktvfu/3fl82TIKlG43q73zz&#10;a8ePDBLAYgiAeqAp66VaO5Pu3Vzdmp6ca9YbPpYaHer8nW+/9upLF7syIsu4JOGpkqwZTs/A6NPp&#10;KQR1gj7q97/z6qWzpx49eKjq9vZuyXKJckPfzzfvPJj8P//TT7+4+UWlUIECsbMz09Hd4XlWT09n&#10;LB6eX5i2ochCke2dTdtSg37YLlVgZoJkt7QIT6hyzbZeKNcznV2jo4f29g4c265XqxhAIPXoOszp&#10;tqlDbqJRgOAIpslqrVxp1hqIB0zdtCzb8zyOIUjMYxksHg8dPjoKeR8eft1/8hQi3HYRkuIQDPdw&#10;zHYdHMNRFHddxHZRhKAtBEdJwrQ826M8nLMwrmWgNdVu6LZkOC5kZAwHKK47LpRu9pcW4BiBowQO&#10;KdLzPBRFMZLAcMx0vuRNHEMQxCMIAkM817Z0WUIcmwQO4pgMhri6BPNGiKcpzCNRl2cpnMBMSzcs&#10;04bPQY9DW2hIyDxJsDjNWS5quzDp8sDDIWHZtqdrJnSkZUNDbMwzXV3BHYvGETh+BfJ9uQigG2hO&#10;tx3DBYrumoYLjRF4H4FTcqsdFHiWxFr1cnZ3qzOTgOy5ODNjajpEEFzUbi6brZaC0QgUWz19A6I/&#10;jCAYS9OwR8gLHEARuB0O8AiaQAic5DhW9NUaLYKgWJ53gbd9sPv+R+//5v3f/OTHP1mYm1tYXJid&#10;mZqcfPJ04vHs1FOYwpeWFpYWV7Z396HU2NncqJVySltiSAqOYNlgO189duHZwfGzCB+cW9nM5osM&#10;gQ90dl44dY4E5O0vHh7slSDpMDzskcg4TkZjQY5h4Kq31+rry7s+mk7Fg66lHOztQnSLgj+V7vCF&#10;QhevPnPm4sULFy4NDIyMDI91d/Vee+76QP/QobHxSDj27NWrV8+dm340A9l+dKgjHPJtba5jiIPj&#10;niS3SpWSEGQgltuS7jrYzc+nUBdXJT231zrYLxmGMz09y3Gi1FTXVta0toQCCMyNZCw80JU+dfQQ&#10;4jqffvrp2vr6xNPVWlPu6hsMRCKa5f7qg6mN/QLrjw0e6kkkhf0DafLpaqnUNFTQrEvtZi3oJ3wi&#10;aDWtWrnZrDb7ukNnTh0eP3YIQslxjHK5qBoeIYTn1nYqinP8wnOTC2v7+SpBCds7xWZDO9gvMLQ4&#10;MnSUESIEFe0fPheMjhw9/SJ8V0zGMHCBDyOAazQNmBRhgHkuIrdk07B0y9Rsh2BYDyMdgKM0p9qu&#10;Ythwow3X2YHLbtQwz3YNlUAc2HFpyZKDoh50FopBuQx/ABhluIgQCLc1UxCDtC/g0SxcsuW4oVhC&#10;9AdxHIcBKYqi5di5alX3ENHvAwDA4ASuEY8GL54/HYtFKIoSRTGbzc7MTOm6jiC4omitdtu0bY7n&#10;YTeLoUgcgsz1NEX1bA9FEBQnAIbbDqJbNnwcPgWX4wsFRNHfasrttuoC3PMQGHKGYcDzPcdxHdPJ&#10;7uzGgsHXXnxx4uGDiTs3EwGhf6Dn/KVzXb09+3vZpdWVfLGwm9srV0vZ3DYvECxLt9vN7//Bd08c&#10;H3n95QvPXXtWkloffPjbp0+f+v2BdEcmEou2dakuaZVKSWm3UBS9cP5iKBSuVv/ulBkAABAASURB&#10;VKWZ+TkEQ0uVquMiB/lyrlhLdqU7e/s0iGfXLZWKAsufOXXitVdeefMrb104ew66d+LpFEDJRCq9&#10;sbO/vr3T3d0ZDgmqVqNoLBQM+v2h/p4hU/M8gNsu0j+Qhp0auDrPcY8dOboAD4JLKktb/V2Un3fe&#10;fuPciaMDq4tzz1+9WszD41ZA0WK22FzdPKg0G8XCJoXJ5eLa4GCapJxELHr1wqX8VnZrzWzVDhCv&#10;5hMt22ouL03QpOLY5Y31xY7O+O76bKO09OrLpx2nJkm5nZ2d+fmZV199FS4ok0wGRF9nOtPb3RcM&#10;J7Pl1vJ2fa/srm2r/+E/vM+zYZYVbtz4bSYVePWVKxSNLCzOTTyZkVoa4nkwQdimJintWCrNigDu&#10;4MjQ6KsvvNCVSp48Fj860ovaBkcAQzW/8sb1RquFkozl4i5KDR055mHU8KHjnb2j0XgvRvglxYKp&#10;ysNIwwa5XG1k+LBtI/t7+V+/+1mpXuUDgXKjjmDI3sGupMimadqQiQAgSTIWjw30dRE4gDH+ZGqh&#10;oZgkF6nLRE3GapK3vVNsVZqealVypXZTonGaJGHPy3MBiqEEHBDBAExAu3DX1jaTqQzH0YqqS2qb&#10;5XHXsRgSha2barF64cLlrkxKbjavnD/dHY90puJ+XqBoAoKEYiDlYp6LRaPxVDJl2HqzVc6XNqvl&#10;fbUNkyMwVJ2lSAmKU8vxC34cwyFMUBQDAOVY3tCtwYFhiqJwDIPvX5pFYCSGVqoF3ZCbkLMMOZGI&#10;Bv0+DEXLterM4kKuUGB5jiJxQ5agbrW0dioZDfp88FtBECgCRxybo1nXAXMLyzI0yHHK1fa9+08y&#10;3QOS6l5+7sXffPRJqdbs7O4NhCIkw5WqNZrmrzxzhSAo0RegBcFyPKjH8vt7lqElwkEKwyJBXzTk&#10;Pzg42NzeKpXLqqEXShWYj6Ds8RyHIRjdRvfzJZbzNxoagVOa4bRVSzfdgD8iilAOgHA8QbPifrb4&#10;FNLoykpu/yCXLWiqgSJ4JESkY4mTR8dfuHaqWa0UczCi8w3DMFzEQxC4cIhlDGAUQV08fxZFkZak&#10;Qb8N9Pd3d8Z7O6kXrp965srlr7/zdm9P5ycffaZrtmGCg1LNwUnLc7v6Mn39XYGgeOnSOZogDcMq&#10;FqpDQ6OpRMi0gGuDsE8c7En1d/W+8fKrGPBu37l149bdra3dwcHBk8eOE1BRyWCsLwVMFQFEvekU&#10;SjLculsPppuy0dXZWSs2uzqivV3JU+fOw0pK0hwHAEMBhlx54fLJZy8c74oHkmEfcNxSsSa14fyI&#10;YpgNuQ33i2UYDyFE2I8RxYmpp4eOjeMkGY0ni2XtkxtfPJicWV7Zeeby889cuuzj2I/e+3WrWkIV&#10;XWvJqiyrC9MLUrV56fTpZy+d9XEkQEClpUgyIHDQ35fq6/YFfOihoVBPRmiWCo8fL9ZleqPgnrn6&#10;jj+YXlta5RDK063fvv+beq0uiontveYc3JRirSMV6u0I1kpZQ1NLVWljt1Ss7Bw7PqJpWrHcfPOd&#10;byqG/dknNz/9+MnlS5dffeWl+YkHm0vTxdxuIMQcPZ6CW49hhK7YAOCb61t3bzzAEfx/+Bf/3Xf/&#10;9Orxs5BisFot/+Mf/s3j+4/3trO2i0LEaghhcb4GIDZrkgOL6A6fGKl391Fy233yQIXF3GDvQH9v&#10;16Urh5Y3Cv/kf/7PP/jFr20CwwVyc3f909989B//1Z//5D/85+L6endn8KWXL/T3REbGer73x7//&#10;p//td7hQ8qDYLraAjmK7pbKOYDjlq1TVX/7i0+nJpc31/XAo3mpK7bYssMLs08mIjx3pTUqlPUdr&#10;VvJZ27EpjjAs1bDNzc2craKjfcdEOrC9unPr8zvFcjWSjl95/rlqtXXzk09fvHLuzLFREgMtySnX&#10;6rAlObcwHwgEXQyZeDr1+c17LgxGq93T7fvON1544+VnKMKGil/VQL0mV8qt7Y3Nb3zlpZHe9P7W&#10;wZNHc7KsxxLJvtHRnqHBnpH+3tH+P/zjbwqi+Iuff7C9mW80GlAkkxSSiMFDA11TWsGgoEpty9UX&#10;lhcMU6MZWq41SAQlObrYbt64/9gEVL2hQmkFE3ar1cJJslqvBUT/lykZReGHrm1CAkI8IApcKpUS&#10;BI5jaBRDAYoousLTeDoaHO7p6krEDFWdnZ9f3tzZyZVsgJE0gyAYpAzFMG2AoCiOoyjieqgHcBz3&#10;PA/ilsQpQ3Utm1Idru2wNhmSbKaieQ3DIwUfVCQ0y7G8SFIUQBHDMeGL4xiGpDxYnViW5zmI50Cp&#10;DsstBLiIawPLIjwbM3XUUGxT1vQmzZDwZqjtEMeC3zqGiromCiyEwGCprLm2R5A2wAwHQNibtme7&#10;Hk4RNM2SKE4BjHAhag1I04brWo6LmDbnAUzXHLmtyM1ypaCoKk6yMHuhBI3iX87F+f0Yx3kEploa&#10;bAJBKrQto5jdtvRqOi0Wy1uFap4UuXR3DxyyXC0ZAIixBAtjIhbp6en50j8oatuOhXgkB8sJQvAL&#10;kPv5QCDZ2Znq7ol0dtH+4E6h5JEEBklq/Ajl9xmup8uSpamxWFgMioFQkOY5jCZpked8fi4UBDgD&#10;OaWnqzMZj/GCAM98TdsxLBt10VK5+drXvn/s6lcqNq54BCSak8dOQUp6/4MbpZJRaVg1pc0FhWCQ&#10;NwxNkzXbsHDgdKaxN547d+rwiFSvD/T2dad7OpNdqUQaJ0jDte5NPrxx9/ZHNz69cefmT371i0/v&#10;fP7B5x8/nZ05yO+3pebKzJxIsL/3zhvf+epbQZ5//GgLui6ZSS+tr5YaTTEScHDv4cQTlgk2ClaE&#10;Eh7dmFQlXdWBZ4PHDx+Zhr23u3/s8Kn8bklqNQ2p+dK1c2+9cHUg03nrk9srm9vru7W17ezpMyO9&#10;3T2arDsGgM0Dfwhd3pRnlrdabRn6eWCgC+745naO4bBQgKEwR6A8kQaxABjsDzxzcWxkqDMUCxQU&#10;5aNH8Igrl7NIlYjsVvVIKn3n/q0vbt58+YWXy7k86ngnTpwRfH5YJ29tr0XjCZzgOTHsAJrio7pF&#10;+CIdGBEkyBCK+GGY2QhiAbslS5KiKipMNV8igmVZGO0uTVg04ZEk7w8FQykHE1xGlB2wm8s16zUE&#10;mAiwDVtr65JuA90Fbd2QLBXGieHauuGgGCtwobZqKw7qMrxJMB7LxboyrJ+xTJUiEVnXVvf2VARF&#10;OQHgtGkY5exedzx25eypIM86pothZK3WKBSLlvOlGBKFoGU6lXIRRRyINVj5hkSRAkDWpKaswKJa&#10;1iwX4LblWBpUM7SLoQiJ67pqG2a93PRs6BuE41goizs7kq7TbreK6Xh8aWFZU62PP/6coqg//aPv&#10;f+Xl55Mx3/rGwtzy7INHjwrVMsET81uL+Vrl0PEjsVTw5q17MOnDDmVXZ3c8kdjc3L5z7266u/uV&#10;N147deZMOBzSLXt9azsHZ0QBTTKOYWtSe6i/++olWAsc83FQ29n9A0Oa5SWSHUfGT3gYsZUreBx1&#10;6Ozp199554/+7v/j1Ve+kkl0tptSpVatNcub25s7e/sLy7sPH68urxUQwKiyjeNcIBDJ7hf0lm5p&#10;3t5OwTRAtabAnI1TJIPTua0cUF3WA28+3/vK1bH/6vde+tPfffVoXyLtFybvPnnvVx/KSrsuNRY2&#10;dxe38zYpPprK3n+y1D8YDgWpcml/fmHBsUG5UD/YLowMEIYCNW2l0sit72+yQSHZGQjHfHv72v5e&#10;8eSxvhNHetR2PhbETp7oeuP1Y416/rPPPqm3tWpLdkzHsxxY8cBiiWY5SGebBXcpa89ugw9u7mJ0&#10;FGr3W59/FA5wJAV53RF53s/znq7C4AKe2WpXgmE+IAqxaERtSfvre92R5Fh3B0eAuemNjbXaV988&#10;2dEReDgx1dI8kvdhHA1oMHJ0WGrX27Wqh3kIDno6O+LRIMPgkGFiMV9/T9+TifmHk8u4QBsItry1&#10;BUiPFlBOIKBcDgQDCIIIggANVqHktyxe8MHcYZtIsaqWqm2KCwt8OhYdUBW6kDdJPJZO9Dbr8urG&#10;aiwZRgmAEqhp6RjxJVvbrtdUpGy1vrG7nenu5vyhfLUBi0cxRMHKE3WQqYePf/mjv4Ftl8G+VHcm&#10;ZGoNBscymYzjoTVZLlcrTch9tkWghOegAus3XHPsyMip00fffP16d0r0c6DdklXJ4Ai/ITsUzgt8&#10;AAVEd1ff7m7ONJ1CoeI4HkHijqNzHOV4pmEqpqUODfVhpLexvZzqTvT2drECW1eMSDI+cmiEoalo&#10;wAdlBuoaXZlENOCHmVrX9UajmowEO5Kx0cG+TCoJADjI5m0XIARektrrBwfhrq7PH04UNevB0trM&#10;6lKpXq022qpht5pKOV9p17XPP3+8srpDs4LIwaaka0H6VtoCTWEuABZaqzZtxLNxT9J0BENRBIWZ&#10;/OjQKO5hGE7DPk6p1lRtoDpIW3c0BxAMz3ECiqK6Bbb2c5/devLF3cXtzdb+Vr3ZsuuSY7gArguz&#10;LZGiQv7Ap59OHD52vNRq1TXVQUnTgbtKwHIfCgC441DmUjQ2OjZcKhVu35u89cU9mqb7u8MDXbFY&#10;OGmZyMH2dndnTBD4YrXxZH5xLZvbLOdKSqO7O3Pl4lnPceFwpUJD4EKubbM0fmyse6QnnApz/V3x&#10;dDLx1z/8EcMJiqbKMggGWI5AKgfrEQHtSoBMgEYNBZZnkuLU26ZkgJIEfvvF4xMnTl29dBqodpj3&#10;7W5tQ1erCghw4ORhH+nUOEJJhthYICAyfl33DgpV3UZailGolltKDadBICiiHqAxgqfITCZ1694X&#10;ki6PDo/093fkm3auYdcV7Ic/fvcgW2y3m3JT707H0IpUbSoNGaYp3dzf319dXg76/F97+61nr146&#10;MT762muXg8HgoZHRs2eOHx7p6e2K8gwyMtxfqdemF9fHTj7zxaP5X/zm/uLS1sLswtLMsmmayXh8&#10;Z3N7caG1ut5cXC4DALLZ/UqjKqk6L2J/8ie/e/PzzymCvHzhmT/8gz+YfDw5PTnjF8QTx7qvPXPu&#10;r/7jn888vV8v58LhAIrbgTAh8BiwUcsk08mepcWVZqt66+4n82uPB0Yylq1tbWyury4zBI45jkhT&#10;zVKlnC+EgxFeCDC+sEdTe9Xdu09/G0y4PO8sLe1mD0AqFQuHYkOjI5euXfmdv/P9Ky9f8MdF3VMe&#10;PLgr1ZvXnrnA4iC3vf7pR++vLy8rUisQECLxUF1tjZ04KgrB2ZmN0dHIN771rXSmO1+oZnOllqRQ&#10;GM5RwtbW3pMn04vzS/mDrGXZ6ytrzUr56Ei/nyd0rVWuFKemNsqVGpRrcOP9PlFu2I2KHgkkjh8/&#10;GQ777t6/ub23tbK+fOHChWcuXlFk6dSJ8fPnx4MiMDUVyjhFUVwE1QyHon137+784tefbO/kXAsh&#10;AJJJRF66fu3kicMUDvL5fQwHPj/nE2nX0Geml2p1a2sr+/DJ44eTT5Y2lj3Peu3VFyE8WMzLAAAQ&#10;AElEQVSSX//KW6l0769+9f7eXpamWF1VeCg7PbfeaJbLZU4UWpIEexqbu/umbWuGbtkGDbkK82iW&#10;wzH24/dvGrp3/fkXXQTkS0VFVU3DEFke0iiF47lcnmNoFLio5+ay+7IkQbxZpm7oUiggJCKhdDwm&#10;sly7KU1Mzu7slupNlWIEx3YVRTcNh6RZFKdcDFPhb5ZjGIZlWRC60BJFM0zLlSUFyhfDQ1ycdhDS&#10;BpjpoQAn2pLSasu6CfMlDvEJn9J1HVpOoBgAUIFD1e5B8JMECVzH0GXEdWxYF5saj6E0DDXX8Fyd&#10;IBHXhUoJ8RzH0HQUgdNABeKSJI6RhOW4rgtomqUoBkdgEsMRAL+hWIIiMMSBNQDwGByncYzAPdvW&#10;AGLDWCUw4Dm2LLVa9YYO+Q4QFMkBDwcAhePA9WKQs0lKt0x/QAwIvC41cwc7Pp8AJ56eetJuVfw+&#10;Bvbwms3G7vq63pYj0eShI0fPXTw/MDDg2napULANE1KY53lwdZFIiGcZnmUhnFOZzs7uvliyI97Z&#10;zQcCe7k8xbA0y3Z0dUFXiKKYzxcA3Ckc9wWDFMtgDMVwrOU5puuSfEC3QTAYkFpNkiQ9ACRV9VCY&#10;8MxSvtxsm4fHz/9X/+0/HT15GWcDn9+693BiStYcimNZkd05OEhmkp5rJUMhnsACNDmQSb3+/FWB&#10;wWxdC4WClVpDUtSlxbWD/fzW9q4GFQ1wXc8BGGLbJs8zLbk9M3fQ0to37j68d28ap/C1jY3fvPvu&#10;/fv3eIZ9+80rz129JnK8pXsURRi2qRoqTpEAwYqFFo0Hyrnm8tJWIIBBt9SrEurhm2s7jVrVtYHA&#10;kM9fu5CJRz7/9JNbn99UFLlQKZ+9fHRwpLPZlrf3ijAGl1e3V1e2g4FMT1ccw0lo7NTTuY3VXQRD&#10;VQNwDGkammu7NGF3dfivPHP0mWdOZbqjqzurH964c2dycr3YUDCkrum3Jyah2wPhkG3q5VJuevIx&#10;S1OqosDuy9EjR2BHp5AvsrzouGg0ltFN1PYoRUOj8R6MDjdaIFeSitV2owUb0RKGeALHkzhumqYD&#10;PNOxodM8gqQ5wYLP4zTBCJwvSHJ+C8FdgEM4yJIqqzJOwKyplItZU5UYCmLBRQhUs02AoaYNY9Yx&#10;LQegmIugED4eikuKXK3XoVfhpjckuaGpHkA5VjBNu11vdWfSJw6P+WjC0lQYY9D+Bw8etGUJug6O&#10;1vxbUwM+AV4kjuIoBlFh6iq0Gd6jmpZsmI7rup4H98U0v8Q1lA6qodEMSZMU4noI6mmGAaezLCuV&#10;jDdbDYia7EE+Gon/wff/ELGderkktyXY+ds+2HcxJJJOcSH/9MzTcNAXT0Qczzx77uRXv/pcuVzo&#10;7OiYm5uHHFurVWCoowhWrtV1WHlSNEmQCAJnA7YLxoZHWvXm+jpUNQe6Kp87c0rgfbe/uLu8sWm7&#10;HjxQikbjQ8Mjr7z66vf/8A+uPf/lv6ag6Nrs09kHdx9OT83CA4B6q724ssOLomXZtgEcA9UUx3Px&#10;0YEjQTFmaQ4A+P2HTyESm/UWy5DNZntooCcRDox0d/gpujcZz0SCJLAQAGZmFqoV+d79KUl2AM4u&#10;rew9eLy6uNmYX27rWiuTBBfOx0xDmnj8EEIUkpbUkuV2M+gX5Za1ubYlt9WAGGx9qYcbxXLd8TBR&#10;xKWGVGvU7z+4Uy3nLauNAZkmjePjvSiiAxRgBMUwvG1BAgYwqe1ni7Ju4RQhmVjbZCYWCh99/Hh5&#10;cVcUwnt722NDvcEA3WjI9WbTFwxDr5IUIFC7VcmFfRSwdF1uV3PFjaU1TW5Ggr7r185cuTj80vUr&#10;f/lv/tdKQVtfXdUUZW9vJxgIqrK8vrhcq1f7B/suXbnU1ZPu7+28euXS4bG+r371q1Ozs5Mz84PD&#10;w4lUp88XgKwLkwxJkqLIq5oCfzBNk2EYRVXhz5qmYQBhCAYAlCBAuVzWVQkBNoay/kDCQtidXFWS&#10;HL8/DIeSJKl/oNuxjEBE8KDPPcjgqOkBFwWwptrYOQjEYkIwoDi6hcCNA67nWq4Dg/9gP9vV2Vmr&#10;NQRWwFEs4g+G/cFkLKkouudiBMnWWu37Dx9++vmj1fWdu/ceffbZZ3fv3QBI+/nrJwYGkp7naJrS&#10;97cvjuWvXXsOuj0RT8ZjCc/1CJyAAEeh0aaeScYTqVQwFD/Il1pNZXNnN5fLyYrkFwWfgElq24Yy&#10;VxTD4TDsJly6cK4znaqVK6jn0iSuKZYqSwyB7u1sHOxvaYpq2RYUsiRNATg6iuT29za3tiGDhCKC&#10;DesMnHRcgAHKcBycZDGCRlBQr3mQmU3LCAX8o6PDOApQDBN5QWq2aJJgOQrFAIIAiMGnT2eXFlcS&#10;sTisqE3HthzgeYjPx+kGDCH4GeM43tLSCsNwqUzU9dxAOJjpyGTS6UQyCeFHIiAW9MvNlk8Qo9Ho&#10;zVs3BkdilYb0dH7RJVHL1V1PFzjGAw4sLTAMMCwpq2qhnG+0G7FE0HTRYDgeDgdnZyZv3vzsf/vX&#10;f6lZNqzP88Wyh6KSakm6EYWzdfVV661iobq7f6AZVjrdoataOp00NbWvM/32G68dGh5YX115PDHp&#10;eNj80iLUPyOHEqNDA8WD/QBHq3IjkxQCHIl5rmOhrZbuOgAnKc0E9bYF77cdMxqLVCulocHeiB/A&#10;RQ10xV9/9tyJoUxvOtCZiOC2JzXUUqUlyVarZdWaim57qul4HuRgPByKFkqtew+WXYAPHTn88c3J&#10;3974ZPTIYZImW4oxPbcydOTEQbEsiMHjx4dikRB6/rlz0c5ItVXeze0WSqVSpbawvLK+seGjiOtX&#10;Lp85faFUaucKzZA/OtrfE/Vz4aB/Z38Loay/+2ffW1ieu/9o2cXA/SfLn95Yjid9cPparUmg4Ngh&#10;OhMDLA1KtfbZy89fvHYtHA+89fprrXJ18m791qePIQ9+9N67O8vLL115JhLhz58d++jXPzDaWZb0&#10;zp8/9c43vtrT140hFssQtoUnon072wWGZxHRrOm7sRQttUt//YOfH+zUGYwd6ut99frVN198/jtv&#10;vvrW89dgJOrVlqkYGO7EO4jeIa67Nwg7lLML1VhKqNS1n/7i/Z1ceW1na3Ll0eEz/ek+v6ZWClsH&#10;2bUdEhjptHD1uVMIahVyVYLw66YL5UVXX+/K2pqu6loD0BiYeHTvo3ffX5pd8BybwFAMdZt1iGVJ&#10;1Q2trTYqVVVu26b55NHElUuXT5w5FokFi+VqW4IZAtc1gACmUdEYIuoadLFYK5YLqUzgm99+fXi4&#10;/yc//U2lVKiWyhhCQ2RePDd65dKopbqI7caiqYP9QqPartVlX4Qt1ewPP5l5971Hu6sVwqE8x3zx&#10;xUt//HfeCYZQgrVOnDkkq2qx1Jxf2CRJjveHhGCwqdbDEfGdN16+f+OLqYnZf/+XP/jaN7/R1z94&#10;sF/ZWN/zPIflsHA8KPg4GNmyqZueU5MVxXJ2igXGz8M6RdVqPo7QG3U/LahNZ2+riqLk+YuXN3a2&#10;y9VKvVKtlysiL9i2Q+I4S9GQPbe3t1VZwlEgSy3Ms0WWiAWgcA/7eCGfK88tbG5slwtVtVrVMI9G&#10;EYahBShkXdfzYCvcgcMzEIcuitmIZ6MA41gbIJKuEywJMMdFvmyYI66DuYAl4T44lmE7f0scluXg&#10;KAp5AX6FegBBENtzCZqhWQ4yOwDAdS1DV0nCJRBHIJAgS/h5kkBt1NVx4EAahY+g6JfbSxIswEjL&#10;A6oJaVf3bBfAHgBUPgAnAA5Ml/QQHoUjAceyEcTDUQA8GzgmXK/tKjZQ4eURbkNuarrpuhhNBVCX&#10;RF3cR7MiwzGs6GGUrqs4ioQCwXatsb4wp7bqAsdWKpXNjf1EPJ2JhXBbrcKIz+7jtDA4fOTUsZPR&#10;QETXTAVmM1hdAKTdbOnQMzjOQS+SFAEQPydwFPNlKc8IAicIgi8cTW5uH5T3CxEheGb8eDwSlTW1&#10;WC5qus6zNEBc14V+gp1S5Ev1plmy7lYbcjgYwDHXMa0YZMpQ2ENAKOQHrpPb2DJaOidkvvHdvy97&#10;Yt1Cu4YPpXp6XIBCXnNcwNN0dyaFmUZXyN8X8UdIAtO1Rr0ECxbex2cLeRXSmeVZCNXWTI5lBZYR&#10;WaacPSjs5jPxOIFhwyMRBziciPWPpRqqkmuV4/1d82sHC6vLM7PTxXw2xAovX70YDYoYNBnFPQ/R&#10;9HY4Jq5s7JerWr2mGboDaygCJeWWJdXl3a2t82d7rl08SWPY++9/uLWTlw3NcM1EIrK5ueoLhRfX&#10;9u88KM8s7MeSPaV8c+7R3sZcUWk6jo25FhB9BIwqgYHbq8G4OnE8c+rUyPFjgwyHzCxO/Py9WwVJ&#10;pcII7gMjx0I0C2XQNuIo2d31lfm5aDgUC7Ol0jYvcoquffLJh48e3ncA3tU3uLS4KvK+dluOxtKm&#10;hcSSXZKKlKoqxoZdjG/IWlOSPdvCbJNwXccwVENFcQyqbZygBEEkSNov+BEE0x2L9wdwiuYY+EGM&#10;FiOaixZh7xBzYIuTIzSrkXdbdVTVofGu66I49BjsBRDJRMwxDYGmwgGfXK3md3eB7YTDYYKiINw8&#10;gIssH/KJOIpiOD7Q2+MTGJJAfDy3vb3x6NEjS7M8F6E4jhWFdrstcrCAYKGHSZywDRNGpud5HMtR&#10;FAVhhcHKR1Md2wn5gxCJsqoQNBVLJCRF0XQJlgmGobVlifVHBH9cks2uTM/psxd///f/AGb6g53t&#10;WqlYyBYXVjZtnH3+pddPnL5IiMHtvVwyGh7pzvSkYwTiTkw8gXMFQ75PPv0wEolxrPD7v//7PV2d&#10;D27fu/X5/dtPJpe2NxzbO33izNjIIACQDWwMA3MLi3sHuf2DPV1VAoEYw0baknb63PlvfO1r58+c&#10;vXz6fJBh6rn8JmwC7W+uba4+ePjw0aMnM3OLdUnFUZYXKBuYPIcfHe79zttvZrP5crEZ9Sc2F7dW&#10;13a3Duq5ura6vg5cC3dNgQXjh/uq+fUoj6rVbGc40J/pbDWsL+6sT8zWf/HB7J1J9clKXXbJgUN9&#10;mW6sswe8+Xb4+qXer758sjsR0tqSodq53XbYF3M0S9dqJG1Hwv711dzmWnl7rRgVY6hB7KzVlCYC&#10;/UhTxOZ+XXVRimdZlvYMHbHU7k5/R1oIBWmY+PcPcrWWVlMM3cVIgkYB0mxakVCQFIRiVS1XwMpq&#10;bXJyo90yVKkC+4s4AzbzreXt/ZWtXdhQGO5LYlojQNiQpgxN9gsiw7IuhmSLWQzo1y+eu/fpLRGn&#10;05A2ZJVwTRYji5v7HEIxFAv9/+677957eOfz25+5qP3cMxePHxlrt5tbO9sNSdre2xVprjuZTgfD&#10;uAWaNUlVTFHwl4olQRBgiuE5XpZljudarZamyz6BpxDSVuX+Th6qx1ajeFAsTS4vrefy63s5gQ/5&#10;hUipUASGFgtR4RAb9LM4BhCIBw94CMawQrUmr66vdfZ09I8OYhTZUnUPoBbkNFj2EejK6tZPvgnu&#10;rgAAEABJREFUfvZxLDl49NBRjiQdzUBtl8HZ7EG5UFMwRjxy4uiz10+PDB6yDML1aJxGx45Fz18d&#10;9HDl3DOnjp8eGR7phlL4xZdezGQ6aJr2XG9kZGR4eNgwNYalSQyRZT17UIIn58V8c3OjhCCiqaDt&#10;qoy7gETdo0dGa6Xq6sJSs9bc3j3Y2c9DMlRUJRqNVQul7kyyI+nzbBNxXZJAYCrzCzyOoDTNuLaF&#10;o4BGUa1R6YkJf+8PvjY+3G9KJoXhcPUohkKpcH9yMl9rOC5OkahreWNjI0eOjBiGEQpHVUWDHu7t&#10;68xkEhRB+Fi2KxNBEa/V1nb2ixs7u5muTNAnEgj0lNmVThA4CPh4GO2aIhVKFZrlDx8ZS6SipUZd&#10;MpsAs2DvLhpljh/tPDyQ6Yj4FFn76S9/2zfY3T3Qc+vJ0/1KzbJMEnc4EkitlmF5qUz03PmTO3vl&#10;hw8fAABMV7FcWHZiCDy2yjeaLaWjJ3bywujjxdIvPnxcb9V7MklTAY1qa2e3eHBQtwxaN/CaZBZr&#10;dcs2D7LbW9trz1y5ILLU7NMJGEh+eDKWk3Plmofh4XiiWCjDriJwvVDYp2mgp6eDYRjg4YZD5Iv1&#10;UNDHEChPwe8BySCqLemmNjQ0ILJ4PEj4aBDhEBaRYyLhpxHP0mq1VqHYyOWrKCGWa8r2XhWlQtt7&#10;9UbDIggeEGS9DVQXPJpeyZfbR04OBjJhKPNeePaZsMA228rDqafb+TIUE+FIamc7i/YODLz48kuv&#10;v/Hq0ECvZRv1ekVSFBgyxcL+/Tu3f/KTn3X1DHT2DD18MvPTn36GorgsVUdHe/7RP/zv7t+9t7G2&#10;Mdgf91wQjzN//89eGRwbaCpKoVLRLNDdk7l45SxBg43t3MLC+tzC/Onzp3cP9n/2s4/SXb5Dh08v&#10;LS1BGi8Us0uLM52ZxOMHd8ulA+BZ8VQyls7s5/OCXzBMiaIoQyM2Nyu5QiVfzWsO1KyMP8C/+6tP&#10;SIzJJDpFhhcImvCw5bnF5ZnF4vZ+s5Avbm4Ud7YwW0Ls/f4+H4HShiEYNq1ZfLy7j4sE7k48uPnw&#10;5tHTww6u2raxtrzJ0/7BPnj4khd40jKkY8cPy7KaPSjWm/Lg6FhLbhmGFo3GL105YljmxPSGZHqa&#10;5SqGjWA4Q/EMJ0oaiKU6SuW63xcxLLvZlpfn4dmufvzEkWo9zwg47wMEzgCXNFV3ac66dePJ6vru&#10;7kFJNvRsOesPsJam/v0//oP1ldVGszE5PXXv3p3tnfXzF06+/OIpU5EalXIx1zJ0i6ZZ3XbbhtlS&#10;oXurN289+ejjW6VaM1cqCgHmytWzp88cZkW61ZIabenQ0UO2qzuGITUb8Wjw7/6d79+7fa9VhzQX&#10;3t8tvvvrT9544x0cpeAZb7lY8hy3tztz+tQRAgcQ4a5tlEpZTuSajebO7pbAs4Yso67l42hbVUmM&#10;rJVqKE4Kft+ho0dqjcbBwYEN90yWUODCMl1q1VW5DTxHUyTXtlDPjcbCsMYNhYKlYnl2dvkgW9vb&#10;r9RakBZwBFCmhSAoCQe0AVIoVRwP8xACoLiHYhiOQaC2FRnBUNgb8jwEwSFcv/wQ9QCwXagPCAzT&#10;dd1yPI7lUZTQYS3swQdJDMVxBKVIHM4BbQCu55gm6joU4rKYhwGTRKFYN2xdIgmEwgCFeFC40xRG&#10;YChwLALDoGQDACAYbrvAthyCoHAcMzQNLhZHAQEnAB7iWJjnsjRJwTrA0jxTxxEHcXTYc0cczYKR&#10;TGOS3HKAhxO0ZcFeI7yXoXAC/gc/ZAUGClmAejBhrG+s+0WeQlFVbhq6zFBYRzLmpzC1Xijns8mO&#10;jsuXLg/0DVEI6eq2rRvQDFPRSAQjSZLAoNFQfnumZjIMxzOQsqGO5ziGQaDPSEqHmYTnZ+cXD/ay&#10;Pl9gfHzchN5AEQBcURQd09J1zbIswzIJmgIoVmtCurYoijA11XVdWVahE6DSMk3DHxAVqaWrWqsu&#10;FYqtKy+8den629m6aqNUIBQJ+sXRwa5WrYBZMu6qfR1JnqVIDNNUwwEkxA0cuala5ZaCEIzlYpVq&#10;c2JyAdpPIdjhoRGOwaAQTyfiwDY5ku5Ipfd2cpqprG4riqkKIgiH/aJf2Nhcm5ufardqiWR0cLAn&#10;6AvwLB2NhTxg0TQG4O4QADpZ0QxFNwngRXzsi9fPppLRzz775NatOwTFABwPRJL+QNx1Ycy4e/t5&#10;XygWT4vrGw3PoU4eu+Dj2Vgo1Ko7qmQQBNKRjjMkODSSPDza9dy1I51daU1rZfObbbnM8mh3H5lI&#10;c+nOyPjx7o7OOILbqXSE4bBwRDT09vbGUjm3PzbQvbY8W8huv/HKCyiwoagNBQJDA/3Z7H69UtMU&#10;JRKJ2TaADbxqrYWgLMn4KYozFMPRNL3VUtsN4FioB2C0245tGaYqKY7tugBFMQKnGQMAgFNcMMKK&#10;fpLmSYqDy9/a2dF1NcDzFAI8SQGK6kntiCjCoHVtU9MURZFEgYPbWi4XHdfNJFMB0aebRkOGe27i&#10;OBEN+4CtYwhIJuOOaxME7vP5ms3a/PwCjJxkKkUQFAkllKrTDAEvhiSgRNQVFcJb1U3b9aBdDMNQ&#10;NIHhCE1Trms1m3XXdSiGFkS/4yHwnRV98IIo5n1+Sgj2jx49euzU8NCo5zjbG+v7+3u6qS0tz61v&#10;Lw0dGTpx4Uy12ZhZXB4aHe/uH+J5DgruR48mdN0UBF+hWAiHg8eOHX348F673ezs6kilEpFQKBkL&#10;waoSRfFKqTo3PYcj+PNXLmqaqZlWsWrs7O3LkrS/lw0GY+989Zvf+sa3Bnr74vF4PptbXV3K7e89&#10;uvfF3du37t+7u7iwaDkujJWOnoHunj7BF+jr6xd44fKVS6dPnZhfmDNNPZlKLc2vZPcKhuGEQqJP&#10;wG3H4Tj2O9/59jMXL8htJRKI+HxBw7Lf++2Nv/nlR7cfLd24v/zbWwtTyyUDA3UVbGVLlq339iR/&#10;97vPHB/PYE7JU/MUMCy55qc9VwOYaQQZGpYrhYMSipKbW8C2OctgbB3kshXH8y0s5oslWZJNkqVt&#10;j9INz9A9ihJN07EcGafUjgx15FDcMNoAsWmallSnXtX9nNCZ4hVZ3t8vt1UnmOyjA5037h0sre/B&#10;fezpSVy7fCzIA9fWPeAU8/sQ3b2Z+FBPJp3wd6ajmXQUftdqy6Zpj48f2T/YAQ527fzlV589e6w/&#10;/OjWZ9mNNc80l6EPXTNXKkTTMdVUz184Da9Cbi8S9uWyu6VSASdQWdU8z83nSpB7GYb2LFeTtXaj&#10;qahmu92mGRrFYOSjiqz4/f5AwJ+Mx1AMtNoN01CqxUK72bI8z8YQXyzMcKyumbZlxUKxWqWCuK6h&#10;aolIOOzjRYaD4ziOAw93aXi06CIbm9u1RjuVyhwdGU5GoyTieq5HY1g0EkJxcnt3v1atMhTF4GRu&#10;J88QAk2K9x8szi6sNRsSbLERhHj1yvNf+/rXUqlYV1/qi9sf53Mty2ofPTa6tbPy/ge/npmZ+tGP&#10;f/jxbz+AufX/DhWe5y3dcG0HRxC/P1irtQhK0E3QbqsYSgMPhbq53qixNMlSqK4aEPO6abcVtS2p&#10;UzPT2UIR5sp6rU5RFIrAHFpiGUb0MSIv6KoC7ecYCjIkjn2ZKSC6ofSfezrN0LjjuqZpOtDLAEAU&#10;w4kYTiApBi6k0WiubqwTBAEjOZGMK7pUqhbGDg3Ho0HHMrR2myEpBCNN24PqzjA0hqV8Ag2Ha1Ur&#10;JI7hKICXyAs0I6yuHeRyOROCIhlsy1K1UV1aWdUNrbMjQeOYrqrNujU20tXX15ctFKAd/cPDPAfO&#10;nTnc15MWWIREQSQUqFQLF84PRaOJZltFUBIjqP18ZWcvH012nr/4jGlaB9nNV187zIsACiqfX0jG&#10;uNz+QaVYzWS6KUKYX1hvtXWfP1wrl+7duQ39OT399ONPbjAMhhE4jIyO3oSiWcFwfGz0aCKdrjRA&#10;pamSNMuxIJ2K2C7qYWyxItUkXQgELFuPRIM4Arb2NkfGhlfX92HjG/EAilqpOBjsjflwrzPkh5hv&#10;1duNlmKYQAwkNQuUak1Zt8p1tVhxGRpKtdbK2gZCAAQF8JxgdmF3dWt/ZnFlcWV1pK+Dxr1gRLRd&#10;UK6Zn3/+MJct7O03UNQmLMXujKfOnTp++fxJv4/L5sqS1Co36vlSsSHJu9nCncdPw4neY+fOVVrq&#10;kcND3/36V97/8c9ruyXEAkGeGs6A775zyfaan96azDcagOWCMZ6F4qxdO6iCpmxvbmdDQT7gY2TF&#10;sBDszW9+d2JhUdIbgp8cPjIgG8rk4yci7wsGQhjJ7habq7t5GLw7Bxsci/t5v0/svntvuy7VWB8l&#10;mRB36H/+z79CAHrs0OHZicf/6p//Tz/94U9+/pP3Ht6dmZ9dm5qYtVX52fPHv/7StWM9oXRASQaw&#10;8gG4d7uazlzuGDhXVnSL9lJ90RdevwRo1QHG5lKRBFHTJAuVVqFUy+ZKmm7CsO7v7a7VK6yP/9UH&#10;725urbalZt/QYLyj4/gzl449cwT1czstb62o5hu6auP5UqvaAL5QYmFtH6GEclPyhcN7B4W9nd1U&#10;MvS97389lvTTHEAAZmsOjXI+DoRD4VKl8Wh66efv3k519iwvr1ZzBb3RPnX8bG9v/9ihoY7ujpu3&#10;Jh4/mT9/+dQbb1wb6euKBPBCIY9RJIoBD3NRwuP9fpcU1g+q/+nHn352b3JpdSNfyAeDQaUtVav1&#10;x48fZtKBob4kZqkZv/+//uM/WpyZ3t0vSjqqaoAX4jc+e7ixdnDi5LFYLFivNNdX1g2pfvxw/+nx&#10;EZFGeAZYamNjabo7FdWaTcIBMX+4misrrTqGGgjQDrI729ubkCO6+3pPnDoJXHdpYVGTVUhwhmGo&#10;moYBBKrJVCoVDgcSMUiQYYYTVQNUGlq21NrcLdgOLJMQSYKn5H7DQaAAcUgCZSiUpFwEbbdkSKOe&#10;DRzThpep6VBZwnfPRRTZcB3oBgSH6hx61TQ9gOMk68LPCBKyBcHSOEWgOMZwLEHhnqkjlo4DhycR&#10;kcZ40oOXn8M8Qwa2ajmKrDQxz2ZJwg+DVxRQW4VfWUoLdS1Lkx3TRlECQTAUlgEYhiCIYzsecAgC&#10;Q3EXAFvW2rIqK2pLU1p6q4E6GgnLIFP1dHhp8N3HkJD0ORoyBElCCwGgGNqCw9GU6GNtWy/Vy3Nr&#10;i5D/uwd6C6VisZjDURAQ6WRcqObWCVepl/KJrs6BQ4comoCk6ZiOayGoi7IkRZMUJNCgzw9ZAHOB&#10;a9vm/99gFH5FESSGAMtxilD28SxCU/cfP1nf3Ozt7U3E47Zjtxt1WG7RBAlVFUVRBEYCD0UA/D8H&#10;GQdDkFBAgEndhPyBoYpmaKZhWTogEGgnAzwWYMV8I9lz6Pt/8g984Y5irggl5t7Krt6sdieF86eH&#10;A2F+t1B4srx248ksVCdbWcn0hEbLlVSz1pJEfySRSCMIgAILUn+9VR8bPywG/CzNwM2DQy1N71kq&#10;wLb0bQ4AABAASURBVD20JwVQ24xGeBS3TWBRfoEN83vV7H5xbz+/Gw7xiKOLNNLTEUVQByAAxwDN&#10;4JptugiwDWegN1WrVO/df3xQkFGaIWDTqK9/f69x//524UD3bAG4LIwrCP+AD5+eWvjk8zsYjYfi&#10;sA2Nw9YRhnsYYh0eSh8f7UuFowInLKyuNnWVoAkcdTjSPjSYjgRQz2yWszvZ3S2SQhVdkg1peWXW&#10;78f9Ahbm+dkHDxcf31ErB3dvfsxgSIgnUFuffHw3v78Dk2j+YN/QVBg7mqapig4FJUvxAS6IWq6r&#10;GTjw4Lo8YPAM5ZoWYruu7ZAowZGs4XoITaMUawFUJ2iHhgctDI7gOEA4hoHrb7T1tmQgDuajWSDL&#10;ZrHoNRs+gmYpDiIHNvtdB9iu52CYA2smHMVo0kWJekOWFBWOEPQL8VjAcQ2WpX0BPycIaxvrC8tL&#10;0AKAuI1GXfAFZMVAcUz0UZJU5Vlek00CJQiagaU4xKfjApoiRI7lGNKxNds1EAhIAC2FBlCuh7UU&#10;fWsvW2lIKEZputdUTSGahAZsb++2quXNtaWnM08XNld8MdGhbV+CXlh/WmoUx0+dzBUqiVQnyjCK&#10;5yg2yFdbR4+d4Tn/wUFucKh/dKx3e3e5XMkdOnwIABD0+300pdeVaCBoadrK0sqTx9MeoJuSBc8b&#10;h8aOXHvuxcPj45mu7larVc4Xs1vb05MTiytzn9787c17NxaWt1qtRr3RlCTF8bCDYqlQq5XqUMNh&#10;66vL27sHvD/y3sefzy0tJTKxR4/v1WrNSrWpKJrcbvel0+Njo1BMrWztC/70F7ee5orajbuzdxe2&#10;PprcebyjrVbN/ZZXVmw24E9k4pYHLl48BaM6GqK6Onw9HcL44W6ehKQpdweYyyc7vv5KKi2grGuE&#10;KbI/FYEO394GH35U3dyu7uzloHm5skr5Oz/4XF/fUTc3dV0DDBWo1czZpVxN9gzHun795MULqXfe&#10;OnLxXGfYj8C4jnCAhFxgmwLHIwgWi0QsB9x+ujG1uW9zYLvUKMnKxsbyq1ePvnC2A9GlWIDt6epk&#10;KAqSm9xqh8L+RjNfLm+PjfYEeFGW9J//+r0bdx8ur2zlstXy7m5PLHxqqE8u5dvtYiDme7o8r6Pe&#10;0NjosRPjzz97LRr0rawuwIoLALfRbMNwJyiqpetMwM/4RdW0TMdlWJbjOdcDtgNpGZUkSVV0nMA1&#10;TbFNfWV9TYV3YZiikvmCVm+qX7IKT2Gk6xMoFLdpBlcNVdVs00J12dPbFongeltladLn4wmoYz1T&#10;kbV6XVld2t/byAdo9tTo4LHBLh8K0gGRx9BzF44tbsx88eBOPJnkWDEUjK2t79Qa0rHxo9sb1b3N&#10;alBI7h0U3v/ow/d+9eMzJ4762AiJCpfOdJwY6516/KiUL6XTScNUYH+woyMZ8HG725sLC9MChBlJ&#10;aRqkVq/ZbNMUaxgGjuGW40BOjsTjmm03JGt+YYUieYrzAQQjcKrVkmpNnWBYBKdbipmrNgFOYzTn&#10;eAh8MBIKBv3iQE+3n2dS8SBFwoSFYbywXaq1NKupAE4UDNvSHAPmN8PUcBRgCDBN03I8iFnTRfcO&#10;CtlSod6qc342kgoPHR588vRxMBJ0XUeSDLklEwSJQgYh6P39A0EQcGgxhoVCIcuy9nNZ2GIwLNOw&#10;7FRXqlIsae0WzFb9/QPQPN0G8JIVWzW8dsuicXB4qK9Rqxe//DczgCQ3gQc21pdVrQ3ZIBHmytn9&#10;7P4BhtGxaGYdNqYrZrvtGSa6vL5dqFSX1jdWlrcSQf/Vsx1vvJTu6QxaloFh3mB/d6NanJl4zPNM&#10;LBqPhlK5/bJt2KfgOenAUO9Af6qDzfQlOT+/uAlPX5VIPDY7s/H4yXwynXZR0NTA0sZuKkZw0D6c&#10;0Vx2M1uTTUQyjXKrXq3WKQKokppOdQEUn5vZmFtaLpVAV4bvSvpoz+JwmE1Z28UBRrKBsGog+VID&#10;9ghs151dWG5JIN0RTaYCDE9mMuFjo4dSYUieQFPR3V3j0cN5EjOPj/e1W22/39+RZBgKTDxdDkVD&#10;KOqhcNat9Y1auQKdDidJxJhmo1Ur1crlOoybQqkCA2VyZr7cUnHKl+nom3g8tbKw4WP8Z46fkhuN&#10;c6cOm0ZzfPzQa29c6e4Z3dsrP5mWp2an4onw93//msBRMC4vnT5ZzuX2cpWLz73M+wOKpoXC4Z6B&#10;nlgyqlpGoWz4QnHdxVZ3DnazOVmTDEsSeEIUOZzAN7bzpRrI9GcoP7a5vT8zv9pugtHBE7DG9Qv+&#10;ixfOwCbxoZHR4YGRkD8U9PtPHzsuNSpPH/22Xl4e6gshjjn1dOfevUopZzVr9uDQkUgsUZPbCxur&#10;hWrj7r3J6ZmVTz6+rZtg/PjJTCazs7Nz7+7jublF23Zg+buzCU8VejDUqtVLv/3086m5eVb0nb5w&#10;7uvf+cZb71wbHE7qrlZqNpqaI4aA6QDdcHz+SK5QVEw9X64sr6436jWRp7/1rTcFHsiShGGU1NYs&#10;C5SKVYwgRsf7z14YadSbP/qbu48eTn3829sPHs6UqgrNCIPDh7769td3dvamp57QDJFKR9949ZVj&#10;x456jm0ZOuICCOa2LCEE4Y/EUZpc3dj75LOHe7sHoug3HVilpa4++wKGe729cRLV/9E/+PubK4tP&#10;nkxSDGd7HsUwtUaD5cVf/vKXPr+Y6epSdXt762BvewfYOhTuAgUoxO7vTqOuKTB0dyZT2M8rbV3g&#10;xWw2a3sWSrgttbK+ukLiREAMRKPRZ65e7e3vkxQVw+HeiZomVet5FJgchTMUAcV9OJpUVKtcbbc1&#10;r1SVZ+bWbSjGMJKkGNO2YIQDBEcRHMFwwe/DUBQmA0i0PEWTCEpjuJ8X4FxQ01AEyfIcgqG25Xqe&#10;hxKYaTlwBBu4BEUCFIGOxUnYBrAVTQOIC8PYcy0YCbhrEa6NAROxVNLVRRojUYdhCIbBcQJw8Acc&#10;Cn/UsyzXNDxLgz0FDHgYjriupeoaxBtJ0iiCwLxG4B6OejAwPFvXdMk04ddyo1FTpBZFoqjnamoL&#10;fiYrMkzwsqzBYgMajJEEbGzwPpHnWYLERZaCLU9TkarFbKlU8Id8COIdHGxD9RkPia7eKu5DcfTY&#10;1iqeJREU2tXTrZuGrirwKdjpYQkCcxwaw0QGWgXtROHniGkBw0RcxzJ148tGC+bopqnpwEPr9Zrp&#10;fUnHgVAkGk/AutHxsCPjJzlWaDcVQzVpmoY8Cy8cw1RVwwhKDEQoTvRQD0LLMy2BE1wP4QQfXBRD&#10;cxzDQmN0qQ29A2VZo96WdfDqG9+8ePVFC2CdnbEzx48dOTRKEMT2bhaiG2PEhuZmy56H0W3VPshD&#10;HYykEslstvj40f7IwABNC8tL6xzny+VrK2tbumx2pDq6O3uuXBobGggbupRJxUy9ZZgK9AZGYh7q&#10;IDiC4khdUmBgl6sVXVdRzEVxOD9Id9DhCB2JBuCOMBQYHkwKLL+6suHYWDSalBXQlODJmB6JdZgm&#10;ePKksLJU29utry0V5mcOoLtUFSYPoBoyRbljw13xMDc83JFMh/q64/ncTqGcm5iaEAQOAJjnoItN&#10;nKRlWYU6WGDhhoi2DTia6+sboCmeZjlVbcnt+uhQP2xA8jyjyq315aVaKb+7uTY9cV9kyWuXL/hF&#10;NhDgCwdZ6M8gz8XDEdd2dUWHO+lYlm3orm14jgY8S4H5DyN0XUc9lMIJSzcIlMAJCgDUgwAgcQdF&#10;IQp40YfTDMP6/MEow/lqtXb2IN9qNB1DhxFjNltypQQMA4YHQ9O1ei2Xz+EUGYxETdMOBMKyqldq&#10;VZagwj4xKArAtTmGMi0dAmBpaSmXK/oEkaIJRZXammralg+WJgTI5fdFkZFabcd2UQSx4fB/G34e&#10;Ai1DPMdyLANHgV/gNQ0yoSPLMknSLVlptBSAYqFg2McL5XKZYHhaDG3s70EbmvVqPBouFks7OwWC&#10;B4fG+yxXFUUulcwIvI+myVK1RLMcyQrXX305lUlv7+7opv346QzUJ5FkIhD25wo513HfeOMNWAaM&#10;DI6yFKtKWkDwA+BBC2HwHxo+8gff/f6ZY6cVxWg0lY31reXl5aknE3fv3p+Zmdva2gr6/EGf2Nsb&#10;C0bCFEW98sorPT1dgsDXmo29gxxs8/OC75XX3pyeXbJd8Prrby7MztmWJRsqxbABv294eIDEsXaz&#10;tbm189nNu7VqOxzpYMT4w7mdhZ2sTaMoh1goTkGxa3l1KNxkyUNBvaU2W9KDB5t/8Rfv3bj5cHe/&#10;eO9+8cat0txyvli0q2Wv2SBLZagtWl1D55577VuDh/mhw+n+4QtHj105cvT86PDJU8fP//7vnTp3&#10;8vBoTyDE07VSEW5NLquvrR5gCHqwvwOjSW7lh4aSOAHRXOvrSb39+tXBgW7H0RgKGR0ZGB8/GouL&#10;kMOaMljbLC+sbA8OH1pemLh8fuzMiQxssFIkoqp6vS5tbuxxLH/h4nmC9Die1lXDVIxquSlwECbo&#10;2spKf3eXITWzO+snjw21aq03v/LC4SMDnqevLs93pTLJePLB3Qe7e3uhUIDAEYgg07INyzwo5nGY&#10;70NiuisNOa/Vatuu6/cxCIIYhpFKpQAAGIqhKM77xEQqHogGEZJECYFhQ8lECvbgbUMJ+QW/n4Ek&#10;H41FBIGXTccyHZh7ZEmXJcM0XddyIf27ro2iENEO8PB2w4Dg1U2nUMx3puMnDnd3xvwWTGvlwvXr&#10;z+EUfuv2XctGXI/ECDJfLG1t7XE0ubddnpiYo0hucGAIWggjbXF+V9Nw4JH/7t/+/OZn012dXbDQ&#10;hQgqFYvxWJwkyXqjtr66hmG4oiqiKPr9IoZB+BKWZbkIlAp1z3NxHAMYipNwnZSuWW1YjkiyaUJr&#10;0UsXT/Giv1iuwUpPs9y2ZtAsy8DkgkLHAIg7RYFg1HwsC3W87TilYs1FUN1xGKiyQgHkbynUsk0c&#10;Ry3LpAjCMUzILbIKzy3pQCjo2A6EeWcm5VgGzP4ojnueE474OQZzXBveCWUlSWK6ru7u7gaDIRTD&#10;FEXx+wXH9KAfVcihqm4YFkUyNMnsbRfWVtdxisIpVPDxpuVsbu15HohFSeDahWwBA6jUbKRi4RNH&#10;B7o6o6dOnejtjTqG4Rf48+fPLS4s33844QLcMMButklSnKbahUIZMpuqmM1Ge3N9WZFq6xtrU9NP&#10;errTx4+MnTt50jQ0BHV5gYNnmzRBQjNgDH92655meS+99OrC7Pzm1rrjgIODdqla8zzi0ZPFZrPd&#10;0xeiBWJvr9bfnSERICtmS3FMBzM8NJzM1CUJInRsrL9cllVJC/kDPEv4eerkscAz548zGLBNU1K0&#10;ekuGu4hQYlt327pXrkvlVgNKonQ6HYsB23Zg6ud9QrVRbzSbNMUyNIAuxTwQC/tVpdrf10FS+Pra&#10;LpQih8e64zHWMVUUQb2dra2t9V2ppT6dnt89aMAO8aGRRHfSd+roUK3eqFQqqqrW6rXNje17D5/+&#10;7Nc3D8oQ8/ZlAAAQAElEQVRmZ/9YJJ5yVIcj+UNHz1Tq6uLcWjyY0hSwsmZnkuDt118b7u0QSevI&#10;SPidVy8VttaePnjaVOyXvvLOxOQTVWmur6/DJGc5Xs/AMGDohZ3i/endmqQfPXq4uyMmV3Jaqwrx&#10;Vm9LT+dmhsaDKoBLbnsYcExw9NChUycuqTJFUkHexzal3K9/8V/+/N/8f+cXp55//lkEUNPTTwv1&#10;xVAacBzZauuPZyupdFyrabffu/nhzz7w8eHjJy6E4/0Pnux6WDTZ0XlQMiDRK23p1Reef+2l66YL&#10;YEtud+fA0U3Kc9MhoV452Npe+eyzpZmZvcePH5cKeVtvv/3q1f/9f/3v//6ffTfWn2y5gOIZw9As&#10;23MceOr65U+KY95+8hhgJMewQ13J65fOSC0HIATkl2YDUCwJMKvS2B092re0sDg2mHY8cWqh9N6n&#10;j//zj9790c8+e/hgKeQP/843vgFFmO1aQiCk2dbhkeF0OMhTpGsAXTFs25WVliS3XAd6UYAw7ezu&#10;b8v6xOTc4vq2pBohiAwG+8f/7O/V5L0f/vg9TdFh5mRpkM1vxpPCP/wf/ozzEX/9kx919vZqrsWK&#10;YjCYKOwVScx546Urlqbubm4TCDI/O92WFTEUKpSqCMkEIsmG1G5bdZLx5mdn8ztZV7fltmK7Tqan&#10;KxFP1pttlEBqzXJvXyIYxLvS4d7uLprl9w8KC0tby2u7i6s7EAAYwWZzZYygbBRALgDABbaDOq5n&#10;ud6X7xZLEJjlUB5KIzgDeQygqOP5efgx6qKuCVwdEolrAxSBBzqEwJEcC6kNOgHDMctyJF0naQbx&#10;ACQs1HM5CgemyuA2R7gkYsTCIlTtJI5CrQznC4eDKGw0Ahu+qXLbNQyeZRrN+qPJR7ZlwjENw3Id&#10;F16OaeKoo6l1XWtqShODKJPrlqYCz2FgBUCRpm1rpmG7rqIZ8FJNp606JB+gw2EVASTcPJrQbFNu&#10;12nbQqVGbXsDKq9UxK+06s1G2VQlU6kptaxS3W9mVxmnPtYXq7WKpmdotmHbDgaQEFRRtupobRr3&#10;SMR1bJ1mcMtQHEtnYFg5FubqsDghUJtAXBx40UAQUrwim5iD9aR7OtKd4VBc4EOyYkXj6YHBQ4bu&#10;bW7s+3w+UYT2oZ5jEyjJMIKHkTAZNNqtVDJlqSb0HAA4ilM+LuAYDo2Sfs6nq5qitBFHJ3HEMbxK&#10;S7/2xte+83f/LN3V7wByenH/yfze9FIOID6Oj9iWh6KgkM/LmnTmTDrk4z1dpxAKsQEcQGu6sWgX&#10;5ENgc6WstLtT3N0rZgtlQBDDh4aPHBkNBLlIIgzVaaPdoGiE5ygWOty0IfNoume7wBcOEiybL+XP&#10;Xo6fuzxAUG4iHhjp64yIIkwbCwsbHkK12o4sOfW6Ofe0vDy7u7+Xi8VimVSkVQeVA5VEGeABwzAH&#10;x/oRFOCom05wqSh57EhHZweP46qiKdVmI9/I0SLuOmp3OhWNJhttU9LJtk47ti8Q6PX7M5FQJ4n7&#10;k5GeQ6PnEvE+jvOjKHj89GFLbfccOtx3+MjVK1cOtjdWlmZpHPFzws7G5t72eim7TwHgKWoUthWB&#10;w5OkP+Dz+3ww/JuarBoqLK0CNIl5LgCAYTiCpiRJEgSOxjEaoCRAMYDCEwOKgInN0C0TZRgTg1FO&#10;ezZK06QgchCebUVXTQuKHrhOo14jPU+qNx3ToXEaQRBFUVKplOe6tVot7A8OdqR4DA0IIkMyPMvB&#10;04Xludnc3i5PULiLFg9ytmVTfkF29Xar4lkKxxKu68L4h9NB3EH9FRRE17YIEsFIDMNI1MWhhZbl&#10;YBgh+oO2i1brDaWt4ABhMNbRDLVVJxGk0ZBNy0Nouq5IhXIJ+uG1V58fGY7ClaWSYRYnKY+yWtbt&#10;T28iQGu1y1Axw3qv2aopumQjFilwJqAWNvey5QYr+gzL3svuxZOxK9euzc4vcILoYt74yfHvff1b&#10;f/bHf/rK9RdsVV95Ml3Zz5mGPTE9d/PGFzTNVlvtvWK1WK7CTB/zheVau9WCuVgL+H3RWDAUFHq6&#10;MijwMIBphmMY4NHDJxsbG88+c3l1YZ4hOZoWIAN4ONJUGygB/NHg1v6Oa3uxkJ8m8ZdffvnBk6d1&#10;FZTazjPPXTk3PvrOK8+m4mEcgGcunX7nq2+NHTmUK0nx1FAg4h8aPkrSg8UqjYmB5QL487/R/sm/&#10;2v3n/zr/736Q/4sfFf/i3dLf/5fv/au/en+lKE8tlT69tXTz9trM1P7Te1NOu3X1+Ogbz4z/2ffe&#10;/NPf+cr33nn5zevP/Ld/7xvf+/abI/3DAh0tZM1SSXcxF6PNrV2IuBxsFWGeeeJYH897uzvLAgV6&#10;o4EXzx+N+xCBwWGz89HEyuXnXlreXH7+2ol0nHr0YGZuZqlaV5sSDCin1WqZjsYLFJQyh4dHr104&#10;CckNBXYmlezsSBMYkGUJRczOBLcJU/blE0AzGrncWE//9KM52Pnt7exb39hQ1XZvjz+e8juIp8pS&#10;48u/eoFwDDbQ14VDRgOWbmoYStiGLXBsNBKQZbWjq8cDKOvzpbu6WF60HVPXlVarEQ6Jz5w+Ptbd&#10;IZAkiQCKojKZjE/A+wa7z1w89/Jbbw6PHD5/7hmGEDAHR1HcthHHQWzdRT2ws1+YWVlfzxbWN7fh&#10;rr109dz542PVQollhGtXr8u6ubGfX1zb8AVCL7zwEvBQCDlBgIBGlxfWpibmff7oD374rujv6eg6&#10;ceM2zLkQT8TKypooijhF7u/vb2xuQiCzDCewAgHxgBOqplVqbUlRJUWGKQcSJsexOI77fD77y9+9&#10;dkv1+YKw+CcIBH6AIjhESqMuGZaFEThO0oqmkTjo6Uj5oXQGdrFSlA0dAFfTFFVut6qVkCBQGLW4&#10;uunShGppcCIUAxgKAkE4ic/RDZEWEKhJXVCvVzPJhNqWWqW63VZIF85AMSwD5XtfTy+CeKYJsW7B&#10;P7yfj8SjrZbiuMDFyc29EoQ/x2GyalmwUYNhrWazWmkzlI8kURxBK2UFQ6l0ZwfM4yzHmjbo7OrP&#10;HhQnJjYioQhsEwR5KuIno0Hu3v17lXINI0iKYhzH4URRkj3NcgFFQuBVq1I0HCFRAiY4nOG3D7SV&#10;rXYoORaNZQ6NDg/2dUTCQtDvP378JMNSGNxbW+nqSIYjsV+//xmE3ie3HgGXzsQ6bc0gEBDgEBql&#10;TNuFNAiPApKxFAbQaJiERQtcLIbiumGZnsfwPgkuHGcxEkCv0jioVav9PWlDszCr8vLl4wmBJ1wU&#10;p7iaqtUM0yHZQlVb3SpvHZTaputPxLmQ3zTNseER03CXVjYkCaYVd3nnIJCIcgywNYcjQX9PXIEa&#10;w5RSHZ3QZQiGjR8d/ZPvfuPMWBfaaiorK+ueYxtyy2lXYizoCdFH+zKd8VCQp2N+Oh31xUOsqWqy&#10;3LZddL/Q/PTWxMZOyUWYeCwJXKRWlcaPnatXpXv3Hjx++HD8cPD69YswKUDFrynSi89dWl2ampiY&#10;yhXcb3zrO9OzM9VyNnewReD47NyyrpnRaJQPCJNT++FQ8PlnXxs/fJwE5OrybjKWcIAnazIgvVKj&#10;vl8qo6SVzvDxqBAQQv+f/+n/+Pjjuz/60bv5cp0RfEdOnLh07crvfu87Syvzf/7v/4+puW1/zEp1&#10;8h7CvvvuGkzqumI9vvMINeX/7s/+GNjq43t3ksHYy8+8mo72Ybhw9bkTvcODFuIclLJnL527fPXC&#10;M1dHMYy0HUdpSxNPHpTKuz09iauXejIpsZjLf3Hzs0ph/8mjO7s7q2NHB/7JP/0H/+Af/p3RscHV&#10;leVIhIeSoqnI+XJVcYxyo/LBh59HQymj3Q4IPE2ipo7JkqlbgBcFxWifPDEqt+uLC3uWTSaSvcl0&#10;wnCAqjtrm8V3P37wf/ybv1xYXB0eHmIownLN+w/u7u/uBHzCmy+/PNKXcmyPQDyCBL4APOADrm1H&#10;o8HhobFmXZ+d3fzwk8nJ2eUHjyYH+vt9fm5uYWJwIOwXadeS6pXcC89eevbqhXsPbnb2dCwtH6xv&#10;7l69+lw+X8oX6m1JgybhmPvC9SssjRzsb66uzj6deFivFi1bL5eLgt/noGij3TJsC3PBb372q6cP&#10;JixJh1UB1AKQkiBH12vZ8fGh4yeODAwNisEQgpI7u/knUwvZYr1UlTycRWnBw6i9gxzUqhiKqYam&#10;67oqK5ZpERhKIgD3XNS1UNeBKgCBYDEN1PVs3dBUzQOO67iGYTAMg3wp5j2UwBUN8jhKoXByS223&#10;bF1DHQ91HAoDODD9HEljLgksoEkUYod8LO7ZtqY5hgEcOCNuGJqpaa4DIGN6CIr97YukqWg8RpCk&#10;orUBAmsyG3gWcA2pVqYhqbuOpkqyIkFLCALeRcIyGK4C/qppWq3W0DQVQHIl4eckLwZploXc4dpm&#10;o1JGLE2g0IWJu8tP7rGWRKrN3NoioctGKa9Ucs0K1BgrtcIWYkuYqxCYubq2FI2Fof00ZhFAb9T2&#10;27WsrtTKpWy+kM2XcrlCtinBdkO93W5LUt3UZAO26mr5Ym69mt2s5rYIs00DjbSVVmmvnN/L7m3A&#10;gJSaLdfxEqlMpSXPL6/s7O9xooAhMGlpKAYQBMUxPBCKNNstD0fFgJ9kaMvDEIxAEMwxHYogMeCZ&#10;jlGtwT5FEXYTbdsmCbpUa6e6hl995/eKMnpramU1V8V4AWdZSVJS6bToA6ou5fOFVkuCIxzs7Zuy&#10;0dOZbDaMtfXc5JMt3OPrVYUifCTBAw9Xdf3ug5mlpYVqregBq7MzOXZkLJlM4ChoNSAxaiRJp+JR&#10;x/RMw4Viy3XcSNTPMGB1Zb5eNwFQOtNhGNM4ikqyDKkpEBC2tkuuTYg+Rte8vV25lK/ZNirwJAxA&#10;XbOjMTYS9vlZMhnDU3EuEuEoxpOV6urqsufqcwsrlqtfeObyofHxeKqTEf1Nyc6WZRsTETLc3X9c&#10;kXEMhANCd0dyuFbWeT4RCnZ1dx9Kpnp5IeAhgKbJXC4HI35odAR2bTe2Nz75+KNy4YBEXNQ2DFmO&#10;hwOF/O7tW59YjurCRKqrgiCIgQBG4vs7ew/u3CMxHO6PYzt/K+ABjmIMSamqZlomgWE4rGwcFwoU&#10;0e/j/UHBFwAIgQACBQCWAy6K2QhuuB6CoS5MvKZhaWo44MdcN+z3A8N0YZq3bFMzE9FEZybDELiP&#10;Y1mSBQ5SKlbWVlaa9RZNUu2/ffl8AZrjURyjaIJBXVuVHdNBPZTCPHi0palNivI8yyAA4nmeZhr1&#10;ZqvcaLQUg+EE2HMCrgub69VqA4YNxwoCxzeqTRJa6NgYQTko6gI0lUknOzpz+WK7JR8bPxEJJxr1&#10;9trSxsLkbLNU8r4sHFuhUAjDWQRhQ+GEbpnhWNy0vf6hw7Oz6+ub+xtbBwwtlAqlRrP5zMXzb7/1&#10;+htfeen3vvuNocEuHHHWlucfPXqQKxQkRX706MkXd+5CYglFI6puwrDuyKShSCiXqqosExjp2S5U&#10;P9BjjqFDH2m6dUomrQAAEABJREFU9NZXvhIIBnXNxHGsWCz6fL7ZudmV1TUUYAROmrbT1hSSIVmB&#10;yZVzcPd7ejLwnmarqRra/cczQoDGSQDJbXSgm0FM1Kj7WKC067s7O8dPnDl05MzU/LZuBdLdF2nf&#10;yGbWQtnOcO/wuRcuHzpzPj105ND5l7BAh8cnxy+9fuL8S8Fw537eejxZ+uCj7du3F9bWsn/5bz76&#10;N//yr9776bv3bt5/9ODJ3TuP5+cXtzY2IWOhLt6Z7j19+uqhw2dGRw9973vf/Yf/4Pt//0+//eqL&#10;VzoTQVOpp5OBgEjv7W4YSrN4sM2TiGPZoVB8amp5cnr+a1//5vTUk57uzNffus6zrOe4kH2z2aqm&#10;26FgqFmvCQyttSVDkXq6ul3XK1Wqn39x28PIU+ePpzpSKHDv3HhYyeZef+ncH33vm6tLM7/96IPl&#10;5eVDY6OxiB/KXwRHLMvy+wWoogqFPIEhrUYNQ7x0Mmaa0K9A141KrQYdRZIky7Gbm5uVaimb3S8X&#10;KgRKTj5+Wq+XUU8jgS1SBAE8hiTqzWZbltqqhBGEauh72QPLcWC0RGLxaDQBByRwynE9QfQPj412&#10;dHT4REEyzYYsH+RKPpGW6lnPaMaCPDQ7n83C87RaowXn3t0/gLMPDQ26nsdxvGN7csusVY1AINrR&#10;1ffJbz//yQ9/nojxJ44e6evpdixDVwwIKMiiUrPdaknwKcMwstmsi4BQGL6gqnMB4pqmCTkTQ4lq&#10;tTo3N9+SJcdD2qpeKBfhVwzLpOKJVCIBEcTxPMvRqmGiGLBNXZGg1TrcAsdx4FO6ocIbotFoJBiC&#10;NQTtYahtsSwBawYMIEGRwxEAHzQ1NR4NMwwt+lh4QZdBh5uGQZOUZ3s4imWSKUPTcYwo5hu5XHZg&#10;sF/0kQzLGobmeY7nuSSJNlsSy/IsT2azhVg80tOb9Pl5z7ERF+F9fkUzoaEowAkUqKpuGQ5cdbVe&#10;h5EDt3Rja+fY+NBzz7548fz5oChQiD3QlZFbluV4/mC4XK1PzcxajsP7KA+46VRY4GBaBmqrClwP&#10;blw4FPFQ8OhJ9ZPfTibima985c1SseS5yNrGFnyfhg3dqSePHt1KZ+IAw9d39m0ANAPcufMAJ4i/&#10;+0ffPzQcAZ5HkgTcBcvztncOcJySWobIIcEAg8LIQwjbReCO5yqliamFelPpyHQ6jgU3Yndrm0T1&#10;kA8c6k/2JKMiwcAmSFszdYQgON9mtjI1t6yZQDadYqM1vbg2NbtcrDZzxRLEXTLRIUnakWPDAAWm&#10;bfX2dQZ9QKBANMg36nUopEuFA9PyDNOAMmNrc/3y+TPo/m5hd7+uyA21ke0PI189lz6e9EWBkfIF&#10;OuLR58+Nf/vNZ/7h3/vW8bGoa4FaXXFRTLHQpa3yL96/9fjpFIHj927drxfbsu4GY5HB4WQ8SgQD&#10;tOgXVBPSNAr9tLq23zLsb/+dr544eRRHtOHBjpPHxjr7ey9cvsjzHMeQLz5/oa8D70t2lrZrNz6c&#10;+It/936lChKZLk03663SpStjwQjwh4FmN4aGkkcOD8xNL2AuIysuwUQbCt0y+NTg+KFTpz+5+Wlb&#10;q56/evTMJfHE2RRJ61IbT0c7v/f1r3/jzbf/8f/wh//hP/7TublPcttPR5K+8Y5EJ0uLDsjER9Kd&#10;Y10DA2SIr5rqk+XZQmXXNFsAuG1ZIVh2J6seOtqTTLI9HfEjQwOHhwd6Mul8cX8/vz85v7C+ub29&#10;vtSfiX73m1994frlgaGeYr2Q6ekKpaIUj1MC9+TRwsyTNQKlgr6gn4s26yZMizwH6q16JpUc6e19&#10;ev9JpQz2DpqLy6upRPTIWJ8oMhYAGAF2a/a7H38xNb1cr7di8dD5S2eX15YgQWhq+9yp8avnhhJx&#10;2h/gPGBFg6yPx48dOapq7u3bUxjmd12wu1/2hVKBYOrHP/xpLBj+5tsvnznW55iNb3/jK5fOn/rp&#10;j/9mYX6po7PPBeD99z4M+vynTpxoNCWc5tqavrmzSVLgyPhAOEQFRSIewE2lvL0xu7E+V6sVUZSg&#10;SX+tJPEsq7Zb92/e/OyDj3JbWQplqrUSAnQ/ZfppL5svL2zkZ9ayD2ZWJme3dIuSFMdwUBcnG4ri&#10;i0bFUGBvZ7eYzyMeIDEKQ1F4WboGqQ1FLIpEORoQqM2RiJ9nCPgdghAkqeqmZTkETiAo6rkAolrX&#10;dA9+pmio7VCuy3iAcm0fjlC2QXkWaqqIJXuGjDu6JrWUelWXpVatBjMKYlsUwFAPmLrluQhGMC7A&#10;4YAmgrSgWgoE48mk41mOazMUAjzFMWHLE6UR3JaNSr6sKRaOUrzob2qarBu6rGpSu91sQi2h6zqK&#10;kwwn+PwRhuMcy6AAqOeyTlOKwyTXrm3MPOQp+GGzvDXT2llI42YcKHjtAG/ldaXalIttte64Vjwa&#10;xHH03LkLxw8f6gxQaRH4OBM4LRS0WQZEogHR7xdDQUrkhXCAC4YYv5/1+RkOxzHTseqOWpTrG6Xt&#10;J0phjlR2KTNnSTueVQwKiClV1WZTbqssL3YfGijKtduPHum66ef9AsdxNGXbmutaiirpFoKQjE3C&#10;LQEoxwKGgzxgecCDO+0arEDhDGGYdluWNKWlSg3aBfW6UtGFq1/9oxPPv2XQPMETjICqWttUW4OD&#10;yWiYNwxrZ7dVrbVDwcjmxvrQQN/G5v72rlEugM2NrAvwliQVSlUXcWOpICcCWW+6iJUrFxaWl3Y2&#10;t0icoHBC5HiSpjiWsyzbgla6mCoZmqLwLO2YbjLue/bZpG0XNa0Q8OPtVq3VBH19vqGhOIoB3XJw&#10;DGp+LuwXDQ1RJc12bJojNMuqV9V4kIvy6LGhjgtnx4uVfKFW2stXRJFTFPnKM6PPXru8vrazuVPd&#10;r8ozGznV409eeIH1JUg+LOl4MNzPEMlM7LBj+Ggi4ThCKjNiu7505ujo2BldMqViCTN1gqXDqWQw&#10;kXzmuWfHjo19+NG7jWLeNWXP1eaWns4uPnEJbS+/ZthtliZFnmcownVcBCOjkaRnup7jmqZpuy6U&#10;NZqumZ4DB+RYgUBJEkFxF8AXRlCe40C9TtM0giJBMUxidCAS90jSxNCmIsma4jm2rkqK1EBdq1Up&#10;VmErHcF4ig35AgLHUwSJuIDCactyyuXqg/v3NcMiKabWkmBuEkPhQDSFYiyEIunYrVIBM+yAEEFc&#10;nEFMT6kYagV1DdRxLFVv1+VWU2mqRryzB+MFnGZkWa2VKzRN8jzDCpztejD8PM+1LFfgfQiBoTiO&#10;eqCUL9OCv2NgxMVZRUd3dhq/+fmdyceztq7MTn6BAsmyDY4PHD1+AeAszYokJeQPapaBDfaOfu2t&#10;b/G0f31hM8CHezoGTcXY39n0LGl/Z2nyya3dzXm1XRR4HGp7yNM3p56u5LLNRnN2ejqZSEHsMjRb&#10;KBZomoCyZXl3Cy454PNhhpsJR0y5TeKAJolKvWjZGkUiPgHSIQsfzJWKAMNarRbiwcID5CtyW1ba&#10;ihYJx5LJFMXyOzt7yVTq5hdfMBzpOY7WBvnNnZXZeT+FnD+aevXyEDwg4hnf/u7e3MKKbvNbBed/&#10;+be//NWHkwgdCSS6dUB9/MWdYrPKBLj1Uu3ktVf+7B/8s7GxMw/vTkk1eXgwfv36+JGjIRQHMFx8&#10;AbS/ezCTPmm6Sd3NVCRmv2I/mFj4yU9/88lnt99975Nf/PQXv/rZb378X979zc8+XpiYcNVmOs6f&#10;GB98+eozX335lbdff+2dt7/yxtsvX3zm5KWLJw8f6lGh6iXxDz74ZGl587/57/4xRfM8w3fGUyE/&#10;H/Cxu7ni57fmtzezSlOuHOQdw/CzPswjBobGinVp5aCysJOdmF3Y2Nzu6RsKhn35XGlkcNi26vvZ&#10;xf1SEZYqttXs7IjarhGJhKtVRVNskmAxjK5UaolEWpLk7u4uCidIEu4DgMp7eWO9WK1wLBcK+GgK&#10;s3XtS2ZuaSeOHD86PJyO8PEQpSrNWqPeUI26quiOhZJ4u63BbofUkLJ7+9V6LRIJtdtNxVA9z6Mo&#10;CsORXLGQK2Tjqfix40fhBxQJEM/q6U4EBGwwHWSBzhMEZCG4y/VaHSMJjKDgDB2dnbYLGm0VQQDE&#10;XPYgD4M+mQhdODf2zssXM2EqwBIDfT2eA75MhA6CYWQkEpFVxQIu5xdVVWk06oGgn+dJFMWwL//g&#10;EOUCK8LSnWYZ03UBAlOe02prnmNzOB7yidiXRbHturZfpEf6+yL+oKFbraYiSWosFiFJHIZ0AVJn&#10;ttSqtwWK6+vI9Hd0HhoeSgQDHEINwaNRw4P0YluWber9g5laK59Kh6MxsVYpcTTluKBQLWuW2dPf&#10;AxzHtZzLl0/hOJZOJ6HxPp5XZK1Wg4a3aJa3XUfX9XgkqurAspxUMpyI+BFYylhOvlgswfM9goAg&#10;ggRF4fTedq6QqzmORzE49Fu9aeTy9Y8/uvl0cnZveyfm91ty+9Bwp+e4kKl0x6k0pEgsjuC234eg&#10;Rr0rTJ4cId969TKkiny+sbu7G/QJR8eSYwODtVrryZOpULTj6exSW9IAANVa2dCko6MDJOFt7G7C&#10;6eC2ogAMDvZMTNzb2V3++jdej0S5ltqkWYpi2XJNZmjYEgJDvdCHOkBM+Eip3EIwdGhkLJetVCuu&#10;a3me41mmo6ptv+h95aWRZNgnw8ZEvZUtlHQb1iv4Xqldaek4zdmut7ufXd1qlMue5bC+SGJmqbax&#10;vgODQZHB3s52PBqgcQTz7EOj3W+9cYlnSJ8YyhVKsahAorDnwt67/2RtY2dyahZdXJhjUBASyG+8&#10;+eyf/t7rI118QnQIt7W5sTg58dgwNRh/X9y8EQ4Iz1451JX2yW2zXtcwEjt0dESx2oBy0x2pzb09&#10;XzQ+Pb944tThb337rQdP7s0tLPpCsUA01d976NDIyO98748vnL/47i9+mN9e4gmsXinn93catfLo&#10;8MjOxvrxowOpuDg7s1CutJ7MLJsOSMZRWAUura7FEhlZVctlEApyHCXUy3K1IOdzjUAo4Q/A+IyU&#10;q22G9W/v537yi18+ffr00eM7H372aTCFJDt8qmV89OmEYvDZ/fp//I//AaDKxtbMwe4GC8ydufmJ&#10;G+9uzk0/+uLh//kX//nTT75AAFatNTb38zXVGDo0LOtyHlojmwDj3nnn5f7+w/u7xcmpGQiGgC+a&#10;SGS6u3pphi+VykuLK6amr68ub22v9fZlvvrO6/19XTSDYyTwUK/RklyX+vVvPrcN2i8kGk3ryeR0&#10;IhF/9ZVjOOUdHR+qFOt7uxbrI+oSJHdpZmZOU+WTx48fOzxAkjBnAk11pqeWF+ZXNdVIJWJvvvFK&#10;wMeVi3mpVU2noqdOHiVJjGcZDJZ9OD4ydvjp7MLc/IY/GGcYamRk7PoLr/3bv/irlmztHRQWl+YC&#10;QeFP/+j3gz7qX/xP/6xasUqlWjDo4zisXJZufX7r9KmzvmBQNSDuDEEQwqHQc9eu/t0/+r2vfvWV&#10;w4cGXn7p2qVL50gSfxuRAgYAABAASURBVPToATTANi3PBoV8KRD0RUJ+qVH9+Q//5jc//5mlajyJ&#10;PL39UW5tWqqVTd2SVcPyCIBQPB/ifGEHIW2EFINxjOFTnT39g0O27UFSVnWDZFiA4S6CQoRARHgI&#10;AChiezaCerBJASwdxjTu2RRi0zjCUSTmugQGGAxwKBogKdZzrXYLtU0fibGejRuKJdeA1kItjcNR&#10;EoE3oyhwUYDYhm1qBnAQAsNxAnct13UQx8NakqKaVhu6wLQcD+AUbVjwXptmSMs2KYpwXaNUykN6&#10;VVWDYTgUp+qK1tRUmqNQ4FmaqspSvV5FccwfDLO8H0dp4HpQfGhKS20VXK2C2c1KbiW7MR2gLcSo&#10;o45CoiaUkXI1X9ha5jyNcOHRgQWFM4l6Xenw0GAvQ9GJVCdFCjgOxTQ0i8Y5QQzHhGCQ5ny0IPBi&#10;0OcL0DSLopDCXZhIEQTheDYeiyWScdjjgamiqyMdjYQQYCdikXDQTxBItVbEMFdRmq12IxwOxhOJ&#10;Qja3vLCMIdDfqKqqlm3gBEbghKyaDO8DKOQo80ufmC7JcSTHuBgCP4TaGidQlhVgn9WxTFgL6aqq&#10;qVah3N7LK+efeWX08JmW4rDcl+kkV2iZtiEEBAwFfoHY3yuwjH9saLTVaAeCcRQDLAt4xidJCiS9&#10;VCqOEwAj3HiSt22gaoooiszf/jXrZr1RLdVkWa3DvoeudqTT8XCIpzip3qoW4UFXCXe/7IzKapUg&#10;bNtRY/FAq1UPhcH4kbH93H5LBgAhFBjpuglFL+J6UqvtWG4owo8MReNR0NsZwRBna30bJzDdUHVd&#10;9fuZU2fOdfUM7GWrc0tbHiIkMsOhVB8bSFqAbcleMNLJCUnTpdsKCEd62m0Ew0IcnxDEBEAFlo2q&#10;GkqSgVMnL3BfNhWkiUePFpeXJUna2trJdHa9/bV34GHdxOQTTW339Wb6+tMs57Wq27Xyrm6ptWbN&#10;RYBqmLYL/OGwYVmmaVq2BQCAOsPzPMMwcBR1AfBQRGorMBgYjtdMg+VFgmIohhN9AUUzJM10UUII&#10;BFXT0jxP1jUN4t1QobxgCJSn8FgkBEVMNBYmaApGEZyGYVhF0z/69LPppaVALAYI0gIYxfAInEiS&#10;CBRCEJEaZblVsQ3TA6hlAds2WMqpVvcwHNiuS3O8btlwszCCohna8VzTdg6KxfXt3Ybc5nmB5+D+&#10;Oq7rKpocCIXgPT6fD/EAcN2g399qSU8mJ376q188nnjy7rsfPX60cPHspddffP3ShQthvwDNvnXj&#10;80q5rCvKifETSkMVSaEr0UUjNGYjnuWmookTx07Nzy5vbm7Pz8/Mzj3d3lmv14qLi/O5g33DVFDM&#10;9fkFeH6g2TbOMrJltRRtcm5mbnH+uevXO7p6DMeFjoKyrtyodXd0Hh4ZRhwrv3cwOzUdiYbK5aJl&#10;mrFoVFXVRCJVLJWAh8ZiMX8gbMIBKdonkpANdMM6yJf3s/knUyvpjnRnV1cwGISCBrPcV66eGxsc&#10;PDQ8QBFOLMz29qeg83l/yLAc0R92MMbFuaYEJmd3N3ebU3O7M4vb+Qpo67bmoGcvXTl/8Zk7N248&#10;un2bQrFUCobSYKOldXQNZzr7x4+feOurXzv3zHUx0uUSsY2d1tJaOV/QRg+fj6YGXYTLFppCMO2P&#10;dLM+WFFE9vPV93/76fuffPbBJ5/cvP35J5++/3DifqVegfHPwVBOJk4eO/naK68+f+36obHxudnV&#10;X//mE1VzHz64Nznx1CdQvMgUCpVUKpBJpNW2rmjWwX7JdnFdNxu1GqSVYCSEUERbN6ut9sbWtsAH&#10;IuHEw8dPVENNZ2LHT/T39HbVq2XMBaZhw+yJQJGqa65t0hgo7GeBZftF3+b6Rkc6Q3hIPCrgFAZQ&#10;DLZydw/2E4koz7Njw8PRaLRWq1UqpVBA6EnHOmKRZCzhuphn2wxJwY2GDAeFcDgUdT0QjyfPnDk1&#10;NTujmYbAcoZqeo5rqBrsH2GIB7OGqUiJaMjHYdCMQqkcjsTOnjk1NjJAUQRBYJFIBEGRcrFULRWz&#10;B3uNSlnXNZYiOIaA22Fqps8XCgbDcqu9t7sHrapJraXVdV1tUzhq2noo4NM03bZtMeAfGz2CogRJ&#10;kqViCS7h/77gr47rhEJByOWSopIMiVMEpAIUA41qrd1srS6t1Ot1GHuQBDia9SwHwtDH+1KpNIoC&#10;TdMoioJogluAYYSmGqZpcoLgwYNmVRV5YW9np1ysXHnmrN/Hmbpdb1TaSov38cVKUfTxp06fjsXj&#10;NE1DnlleWYYrTSSTuWzWNK1Wq3WQ3VVVSZYlhqaAR8ApeF4UfGKj1XKA19OV3N+rLC+taopGY7jn&#10;OI7lwHFqzYaqKDRFiQwrSQrDcPCbcDgMiUTVwcFB+dH06uLqQbUpNSUjGkmfO3lydLC3kK2Zli5r&#10;Bk6ho8P9p8fH0gH+0vjIP/tH/+3xsVFVUjUFUCRz9MgxXvDDwhh1LbiDhmH4/aHDR46Ew6F0PJmM&#10;Jft6e+fmZ9Y3D0ga1wzH5yNqsry+5/7oFx9uH+Rfe/2Vc2eOQD/rukrgQFPKY33RRJAUWcqFm2R5&#10;umkZthUKhUiMiQd4yH5nTp2EdX27djDcFRzoiCLANQyrLcsoTtB80ASUpAPVQiXNg0VKQ1Uhq0EO&#10;RxDi6fQGQYGu3h4fzzI46E5lpEYzu3+wuZnr6OxQVUX0hRqq8+RpneWor33tmYGB3kg8de7KC5JD&#10;oi5sY/cJcR/qw3VHLflFZ2g0htGaL0IPHB4ttLWbD2aWtorQm44sfeetF7/11pWBHpZnrIuXRq88&#10;f+Lk+UMOYwPaK9Qq4ydP5nI5UfRfuXrdBbiiGQjK2E6oVARBMfbrn/54b3Gyldv+/ONPaJw4eWSA&#10;AOqvfvZj4Nqu0bj67DkJ2I/WVtvAgVInyLuIWR3oH8wWpI2tOkGAjWVlbQF2vfAPfr0GkwKOsXzA&#10;F44HO+PR2YnHn3/0vq1praZsuUYoCUaOJxCKefx0Y37NEoLpn7/7GcxFW7nNO/fvXDx7jXGp585l&#10;zhzpWFtZYVifyPH5vYOn9x7e++x+qaypJk6IwcGjxxDWb3ocDLme3rMc05/Pe6FI3+p24T/88LO6&#10;gqga8AuRSDC+v5ebWViJwCMk15ybn4YJ7OzJwy+/cD4gks2Gg6C0gdIPp9Z+8J8/ofBOMdABpSEA&#10;Csfq168fJlgnGE1JCpQQKMZiDM/4gqIm61NPJmgUeeXZqydHRxmEkiR3c6fsmIghq81asac70dWV&#10;zmazpUolkUgeP3YMsZ1WWRmDfQuAza9tehSqm9qh0cGvvfXG//6//fn8cmk3X2MCkVLLjCW7Zmam&#10;drdXv/r2s9eu9Tk2aLdqkVDQtcDk4+lWo33qxNF6tQzp89Dwka2N7b/8y7/chDS5sfLeR7/98U9/&#10;KgSiX3nra9/9ve9EQpyjSohjoDiWKxUltU1TWDTsm3n8+L/85X9cnZggjQqlF/2IxcKhTZ0AiMAH&#10;TBsjGb8vkiQY0UUplBE8guUCse7+oXSmixdFShAND3IXhxCcDhiL5MqyaSKY7QIPOD6GinIkptcD&#10;FGBRwzPbJGayqMV7VgB1fZ7N2joDTKtdJxydQSwWtRFd9gyZIxHPgbiDnOa6AEUw0rFRlGRRkoGc&#10;2Wy0ZVX3EFK3PShrLICgOMnQAgJoz0Vs21Pg15ppWY4kKbl8VjM1gAHLc6B8gWFI+gMow6hyQ2oW&#10;daVFoYjjAHg7PFVACOgV0pb1ajEnsCAWAgxWzWefqtKGpWflxq6jS81GxcZRE/F2CrtNuV5tlBzH&#10;dC0vwPu/9sabr7/wMkeS+VxhamJFNmgVi9Rtv+yGMbZbw6MFGXNoP8n6MYT0sSLpoRxOILaJea6P&#10;FTCPQjDew/wuFQZcigkPdo1ccKl4vmIiqAD97hBEXW3Iek3X6kq5NJjKJIKRpxNP2i2ZZlmo/GBi&#10;A64N84FmgXpTjkag410Oo32Mj+EEhCRUQ6coBgVuwCcINIO5kOkkTVNgeoBqGAce6rq7a6Wr5998&#10;8fq3d3bbgj8ZCAfypYZhO8GwWKlYm+vW8uJu0Bdt1dq5QslyQCTig0JKbtZYiuQ50rV1v8hShOfa&#10;0OuI61nNtuI4nmGZFvzoy93EocFSvQYZAM6YjsWOjPZ3JKO2rvl5TlVNimbbbVn0C4YNLl462mhp&#10;UtvyPNCGbRhooOMQFMJwSCxG4ThgCSMd504cjwfj5NOFZT4SWt/cCvr8HcnElYsX4ESf3Zx6NFVq&#10;qCIf6d0uNCQVjYQ6aUoM+WKuwdBkGLhsOJ7RPNzGGYqL82IGAA4DbEAMETit25iNMsmu/kRHOpMO&#10;05hLI6BaKD+ZmOUC0e7hgcPjh+dnJxamHi/PTWKmkvIjDNJyUQ3nSJQkAYJJugoViOpasq55rqfK&#10;clNq2y7cFxL3EF3XNdvWXMslcYoX4P2ybpiuy/Kci2IWTsDVugAHCIFStA0Qxu+XLaPZaMhSa2dn&#10;E37TMdTbspSdYq4mNS3Xpml2fXP77sNHLcvWgKdBx1Gk6bqehwQDIRJB1WbTVluuUStXdj2OwQVf&#10;U2nJak21qobT9IUCqg1qbc2wPegP13UElnd0o91swARh0gQVhL1V4Og2hCiGugzL7uzvNWXFtB0K&#10;Q01JpkmqozN95MjoydNHz5w5AaORQIjZqQW1pUb8YanZUtpSRyIFT0AZBLiSrBVbMTroNhS9XCtv&#10;7+6vrkw8vHf3zhfzC/PTs1MtpdbZlz525sTV56+PHTpuWsjy2savf/N5RBQunDgE90JWtJbttmyP&#10;EdmWVH//ww/DkcjooUNtmLE9EIlFt7a2NE2zTGt3Z8d2nGw2C8+yVU0rlcuiKBquvbN30G4qrZZU&#10;a7UOSqV2S4bUVyk3lpd2SuUqwwk8g1y//uIHH73PUeTlUyf/+Lu/25tOq3I7mQjWYaFWyMOz7KLU&#10;npiby1frpuvppgHhyPOMyPmCwa6DnFqtWhTL5UruuQuvAd371//vfxoXMKgbeA7pHRo4f/HFTPcx&#10;1p/STETk2Wx++wc/+/Ff/s2PcmU5l5d5Nmo79C9+c+vTm/MOIeqAli3WJsIrexWTDjhiXCPD9+fq&#10;MxtlKsIISXq/uDM1O/XFrTsLs0sr8zuTj+ZWF5a2VleBR1JUcGOjVKpI8Uzs+3/0pu3KGGphCGBw&#10;vLt7oLv/UCTZq3lEW/NU3Y75+fGBzpNjPX0dsZ7ujODzpVNp23Y++uyLL+4t1lrtfLHclelSGqoM&#10;2ahQpRlfprN7sCcRCzEkYgJbM3VQyRdr+ZzeajWKhUhQpEiU4yioVL+Mbc+ZWV6mGa5QrRiGYTqm&#10;LyjCtgKMNFNRNdnAEcJHczyGu7Je2s/3dfdevXx1ZGBke2NzYnJye3erJTXhUI5nQ+6lMBIYFoUg&#10;qG33JOO062QCfo5kNrZLi9vFhY3dSrvV0uXd7J5pG6lk8vDQSKtcTgR9AZaC3R2eZuA7LDNaVXlm&#10;cnl+YXMn27xxZ/mn7z2Z3cq2OirmAAAQAElEQVQSAfbis2cGhpPhMGuYkqYrAIAaLHP3dv1+v6pq&#10;7Ta82pqmSjJsMAAUAZbjlGGDF8AjFICRsGyGShgJR2OZTCdkFajqE/EOmuYZRtjdPigW64VC2dAt&#10;1/2y551MpBKJJMNwJMW4CFpq1qfWlnZLeYIklbaEk+TWfm5tY/ni+TN9vSFV0Uma9wXCKE6WyuX9&#10;vX3PBYqimabnuNbBwZ6malDHkyQxNjaSSsQDPs52bOhwzwPAQxVFqlRLLc3MFXMCT/AMkBpms65D&#10;C+ORWIDncQ+Bi7U91y+IDEnxDOfBCTy0p2+AZjiAAMMFOIGZLig29HtTm5/fmVicnemM+a9eGg8H&#10;xI7OkCgw/Zn0qZFD/88/+P3hTOfy7LLSsrqS/XDwpqROLyzuZ0v5gn50pHugM5RM+js6k0eODNuO&#10;kU53dXb2fvLbG6MjR9IdadtBcAA4UchXZckDmwXwH/7Lx8sraxfOH3/nrROdCRAUAWKWB5JcR5iH&#10;IAQ2qsk6TCWJRKJcLBaypWg4YtnW4/t3xnqiV0/Cg4pQLMh/6QTDdjHPFwgiuNhse1CW7udqj6ZX&#10;dnM1fzTu4YBlwLHDwyMD8e4Mt727HIWOYUBXMv3Csy+wtCDw7NTU8na++f6Nh58/XHQoYHvWmbPH&#10;xsZGFd3+Tz9+t6hiqC25UR97ZGT4V7/85Lef3uP9oVsP7zcV6U/+5O+6rovgbENyYvEuFKVqlUK7&#10;XoyGhOG+rhPH+nK5VctqZ3O7R48do3mfYYNssTo5tfDu+x+3VL2t6ZIiG6774OncFw+W795/sLez&#10;lYgG/TwZCvlJmiYJVNNkzuefnFl+/GRy9NDY8TPjsmlVWgogwfjRHk1tLC5tf3GnNDPTNDQw3Dcy&#10;0Hl6eb5u6fjYoTMDQ2MAoLCkhl2TYj7rmDaBkSwr1BvN8ZN0NEEXS/LCko1T4Ge//FT0g1gymstW&#10;Th27zKGirbgiG/n1b754PJXfPahwEMuem0l1xKMJ00Du3pmUWlb/wFhnb+9esTExN33n4aMHD2aj&#10;4b5qWU2mel597fnV9e2f/fzegwfTpaoaCKY8hJqYnIUKpn9woFTKr68twtL+m29/5a3Xr+EYNju/&#10;ptnmo8n5H/zwVz5/lCAI21YUtVKt7mlSxdLk82e6SNziWeC6BknisDQUWd5QjM3VjWQs1T84gpOs&#10;aXmm4cDOHEyxiAdwzL108WwsEtrd3i5k8339PWNjHSfPnPjgk08N0w74xEat9NILz/3iFz8zDG1o&#10;OOW6wHW8t996G/YVbt6+Nzc/B+V4PBG+cmUQx+xYJIBjAGLmk4/fpwnvj/7g26JALC09ZWm8UfM+&#10;+/TWyOjQpUvHdg7yT54+uffo8dLyejLdc+rU2cOHD6MYkGXZQ1xZkwFihwJ+17Tef/fX508f83G4&#10;3iyGWBBmPWA0Lb2GIqZlG44JCRE3NN02bNN2IOBRnMApAgoOF4PVCwu1AoGTngM8F2EFnmJo6BbM&#10;dRHHQFydwjzM0Tgc5VDP0yTM0ihbR1QJtzXUtWiKYFjS0rVSIVcplXEUIXHCtiwHShvHQxDcRVDX&#10;AQgCRSaiGZZhObJuOQjeVlVVNwGG6iZ0oaUoOgoAJE7gOQSGaLpWq9brzbZmuSjD6C5C8j4o/gGB&#10;IxhiGFqjUdUUydINz8Vgi4WiRLhrMCTgU9ncvtSuo57qGrXiwZJIqUHWO36oZ2Swx8eRjq4irl1v&#10;V0gKsVzddfVUKvb6G6+++vIrhiwvzc7YpsmyAkqyYihtAyiXg5ZFuwiHMQEuGIUs7nqwwem6lgsd&#10;iziuazuO7QEPpymRIHnDQduqo1t4U3JK1S/7cAwf8FAaIRlof0vXbQyTdc12UZbhk8kERVFLywum&#10;qcNWiqLKALimbWmW3ZKlRIBOiqjVKLKoCzudHM1QOI3jlCSpMAibzSYG3Y2hcN90y1RgD0RuO5rm&#10;Y8X9vWIo3PP17/xd3aEoPqoDLl/VUonuof4EnHBocIyhhWqlUSzqBAn6+uGBFQpjqb+30zIUy9BU&#10;uYmjwCeAQDCAICiKAlZgMQyWJwiKkVAVNWs67HpWa8VWu7a7t7d/sM3ztGmp0H4CRxVd3tgzK43s&#10;wEiw2iqvrK0HQpHjpwZd4LUVzbJd29Yc2xoZ67x8uae7K8byaFupGbZRlwHJ0aZj9vX1RcKJDz+6&#10;9cv3HoUS3eeeeSmWGZtZ3G5KLomLOMr7uAjwaF0DBObDKV+tobsewQkhjGBdj7Qd1DAsRTMwgsIJ&#10;ttZUWV8Qpo2OTK/abELR2tcF/RCSpEa2kI0nY7Dp6DkmhSN+AScRrQbl58Gi4UqK2sYpEsVx2wW+&#10;gN+0LQSGN0kiCAK3HP4MZ3ER1PU8nKQbMFhbMvwVPsYJPji7CuPG5wsk4jCA25qJQ+N4AVI0I4qB&#10;cIggMIFjHceCMZBIJWEY0DRjWfbewUFbViyAoDgh+oMYgSuyYtsOSRJKWzZ1jcJcTS4r7bJfZF2U&#10;KDYk2/ZwFNX0Fka5ENGy6SEkhcG0LARYViAIsliswOYcIAhGEAFUD4ZpWKauqJqmYSQaiIQCoRCE&#10;UjGXxxAPWoJhJOy7+xihlCvA+jAo+lLxBOqBeqVOwx0imUNDI4lQBKYXuVkr53J3b965f/seBO/y&#10;ymKtXpGk1uBQv+ATMYzw+XypRCIeDfMM++pLr/3e7/3+t7/17Tdfu4I4VojnX7/+DIMCjqJMxypW&#10;yoLfR7HM3ccPFVO7/uKziWRQVzVoj2madUk2gTswNCjLqixrfytcvN6BwUq1Dj0VCAUdB/iCYYJm&#10;dNPaPyi1ZB3FUUN3MII8fvKU5dilUimRSvE8f/PGjR/89c8XFpcNy3Jcj2J8CE7v5YoPnsxCwtd0&#10;g+F43ufvymReeum6bSOFYkNWzLZkWhb1wQe3/vq//LhQzHlGm6W8TFfyyLFxVTVikXSqY2Do8Ily&#10;Xb73ZHq3VM3VNNVCaTZIM75Tp85feea5QEgsl1uGjW/sVWQDq8lgYm59v9QuNBWXAGPHx/hgQHcM&#10;6OB4KhZPJett5ebtueXl3Xt3Zp9OLNy69eRn797+9cePtw8qZ6Dm6+84e2oM2HLQByBm5+cWJiZn&#10;JuYWG7I5Pb8yPb+ULxZ4gcUREI9Gt3YODgqVnWxJt71MRxeKgenpue3tfT/vX15ebbSUcqVRqzWh&#10;rDx9YvzKhRPPXjo2OtDx0pUTp46OXThz/Nyp8SOHRro6UkPdmf7OZEciTDoqTwHHcMr5QkT8svDn&#10;KNQfEiq1WqXccOF6PNIybZxAh4cHSZKWJb3dlicmpnCcKperj548rDaqFuwxAff4+MlUKtXb2zsy&#10;NNzT2WXpWm5/Dx6GnDp+NB7xY3AXMdYj2HJLZXx8vdXAKTzTkYTJNBzy1cuFUFBMp5OCwMSj/nBI&#10;6MikDh86mkp2Mpwv0d116PiR4UOHx0+exghM9POjo8NwUg8eKSOIodnb23uK0j50aOSFF57zQYqw&#10;PRTBbduA/fVCudSU2iiMYILg2C9fBEnu7O1t7+/JqmpZlue5HMfBB6DYcABQdA0nCARBS8XK0tLK&#10;wsIyx/HRWIzh6UqzXm61cJpBMJwiSARFRB/RrLdufv75tWeuDA50lIolSCAsz8GvCJpSFAWilYK3&#10;EiTMdD6fz3I8TTV6enpcx6VpulZTgsEQzKqSqtUaLdt1KQrICoRn9diRwwxD4xguyzJkjGgoDNGH&#10;AcQxLQCAwPH+AO/C7sCXKZ6GtNw90BVOxA3bdRBAcYFyQz8oyJpuF0qVeqMxPDJ05syZeq02Nz2X&#10;z2Y/u3nr0dPpWl1TdZdjBTiFY7sH+7VCrpaBdQoJXKtFIJ4kNz759KODgwO4IkiD48dPLi6v5HL5&#10;ZDzWEQsKFJMrFG0PQMBCo+4/nl1fXz926NA7b7744nNHe7piqGdk4nEUxQ3La2tGSzFoPpgrlk0b&#10;CD4sHuM9Q+1PB04d7sddQ1dkTTdlzaJoUbfB2vr+frZK00GS9bd1C6EpVuCh4BkY6ms2a4O9XRfO&#10;nKRQpKerKxYMfPTB7aczswwneC5Sb8rFagOhWIQgcQrs7lc+/uRzlvd1dvfJlvPZ3YfocMbfm+p6&#10;PLui45QK/D/46WNC6H72hbcfPpggAOqYXjQKSbIj09F1/Phx2FT5xc/ehzomHvRdOnPyzPjRy+cu&#10;iEI0EMxkMgPRSMerb7zTN3TYw/BoMu4ATzPU0ZOj4xf624YSSSePHD+W7OwUw36ExJfWd6cXNvYr&#10;jbU98JuPZ2o143e/8fZoXyAVIyJRPJKM5Mu1yUkFtoTh6fbrr18/2Gi+97MnR8euvvXV72e6+ueW&#10;4LnnZi6Xq0ttw3SbDeVgvwBQLxDBjxzplNtVqYnn90GjDLq7mOdfOIejbiMP9pbajz59EOISDydq&#10;5XbAo/iGBoMcPX78uOshvkAwGQwerO39/Icf3PjsSaan++/997/37CunGto+TJndHd24h2MWIFx3&#10;bWUnlvQvbpZ+9v7E3/zy7tOJhUZVmp9d3drOQrkG/S43pFa52puMf+WV5wYHfSzvET763U8e3L97&#10;G+aMVGcCI8Hhwf7uWMBs7P3+O8//4Vevd0cY21Qg1lRd53zBg3xpYyf7+b1Hqzt7/mBgbHSYZZnd&#10;nYN792d29vJhv69ayHXE40P9A5FYON3dce3V57PV3PT0Io6iNOr8/ne+wTDM9evX/92//df/+7/8&#10;F3/6R9+/fPb0sSPD77z52j/6R//9N77x3eHR8XAo2tvVGQuJVy+ffPbaWCzBNFq56clbIuuMH0p/&#10;42vPnz09dP36CE2AX/7slwTunD3du7wyjRIIxcdmFw8+/vzu5vZ+KpWIRAPpzp54pqvYqMu25iEu&#10;JwoHlWq0A4a7xGOtjjCSCtgEqLhmHjVbUGq7UktAUMYDmO0RGN5qwbxmmJ7jYjDr4SQCGA8RMJQB&#10;HmJpltZ2DJWhMAzxXMsmSRJiHrEsBrheq+W1JGDAPKu5rml7luFYLV2TdIMVA7w/5KKUCaBAEKGY&#10;cG3PgwOYsLsNAOI6jmtYJs6xCMV6GGkjqIOiKElgBAFgUeh4RksGtg4jR5GaEJCqbrYkzUZIQgjT&#10;gTAp+jEKdvItU27UigeyJFkOQpN+2yIYNujzxxzDg7SaLRRolkYJb311icEdHnMO9XQEGMJHUiyG&#10;Yp6FwUaFIUUFxtR1wzQvXD524fzRQm7vZz//m48//xROYUDAo6SNU7INLBv38WGRYnkC8zF0SBRs&#10;XbMt23Ec07ZtF97gUgxLkDSCUobpyopBUQzPiQiCqIoqt1sUQQSDEVnVHATnhSjJhGqSU5Kcho1V&#10;NZvifENDg7nsbr2Ss0xFlZuOC7U2AwiyViteOTn4vbcu/9E3ro1lOLNW5AHipwWpIpULZUXTXcxD&#10;GMxCHEnXDFunKKKt1HWj3WwUSQKpNZqy5j336tdeevt7r33tj7r7z+ayBuLBQ1Ig+vhcobS+2UAB&#10;GD881pLr6c4EJ5AEg+iWGoz4bc/Eu9sBbAAAEABJREFUSBSuTtdMyDX93R0sw0OCgystFNtSrd3V&#10;EbNcRwyLJI8H46yDOoVqkfUxrI+GYLAxt3sIUD7bI43ZlXwsHTU9XTEaHT0hmgEICoMMdHQJsSgX&#10;jnDhpO+3t7ZUF28ohhgAPT3xQ4dGJ6dmbtx64mCh05dfDneO13RP9cD5y9eHBo4ggMEASxEBUydo&#10;OtCUDQ/lGQHqeFJuqu2G5Di2YSoe6lmOi+KU52EETgcCSUVFgqFMMBwvHCxPTf42l51aXXtom3Kp&#10;UuyDpXZPd71ZZBkkHBM6usKRCBmLMgRpY5jreQi8aDgMQDzXIwiCxHBZVpqyXGnUTdsSeV9Y8Pk5&#10;H45jpuXChGvbDooTJMu3DZ0S/BjDEQzrOSDiC0Mfcb4gyXKRZPL8hfNjg8MRMRCghCDDy7XGwZf6&#10;qiobJkAxDOD/PxL+AkyyLEsPBO9jNGZwZnYPZkyIxEqozCzorqpmqdVSz0rfale7Wi3NSDOCHqk1&#10;za1SF2NWMkdGRgZzeHg4ozHTs8e8N7WWL/wzN3tw7jn/+c9/zo0MxHQ9JENhOAnhheBCs6OrsukI&#10;ptnmGIKlOQE+QMP8ngRFeMRWk2U5E6FxzufigOYovy+sqGB1c9dCcegmB+KFYqHI01yrY6jQHhKj&#10;YApxfp5EYNq5NI4RBFEslx8+eHT14p31hzuUwz5z/sJTZ8+MQknVm1bEr4bZmEutPdrYWdu6eeXK&#10;1vZasVkELOqQWCSd6KhSoic9Nj3Z1RTLcSKxeCFT6tRaqG07ptKsFe7dun7l0mcEhgz09UJczY2O&#10;vPr06RfOH50f7ycxqliuS6psOeDR6sb1mzeP7DvQm0i1O51io0bwXKMry6qpaoahWhhCYghVrzU7&#10;ggh9r5g6RsFxA+nlfLaLEAwJsd3XN7hw4ODgIGwDh/3+wKmzZyRduXTn5p3NXKI3GorFt7OV4bF9&#10;to7Ui3W5qwIAuoKkyJppAk3VKRpzbJX1EMlUpCPZULZD6fnl5euKg8b7h2ietYGd7k93uy2hWZY6&#10;zUyuAAgP4GJceIgPpjsiuHH/Ee0LXLp668OP35Wkytz0cLcjBAPRWr29uVMMJ/uTPWNw3Fktd3uS&#10;7EBPpC1I+ZIgSwrF0NVma3GtjPCUywQ8nrii0A0JyA5oW+De2l6zLRiqMDWaPrp/hIK6DLVxku50&#10;oSt41sPM7T9QaQk3F/M4D6nL5wvF4DShoyGbpebdjUK2VPB5KV1yR/vHgqHIlRt3Cs2WS3LzU7On&#10;Dh4a7+s9vm/un/zhd7799edOHp7/7re+9sLTx0cGIvGYf356NB3xzvbHnjky+8zRmf/4r//Jf/o3&#10;3/qXf3D65HSsJ+j2xflkOuZgmCcUN21SUgyO86IUAgjExUiIeRdF44l4s14/cODA2PiY7dgUhceS&#10;CVHo7mzvlYqFRrvuD3iHhgdMS63WSv39KY4hYwGfaWhr6xlBcaC6iqfiu9mtL29d4nzUExfOBMNc&#10;Mh3pH04rhhSOB48c3SdpHZJFGZ6BTA5IPFvKba5tffHJF5e+uHr/0fLK2rpjA9iXQongZZiwz4ti&#10;bjKVmJycfurJZ6Dch86XJFnTNIzANUNPxOMejm83W41Gy3Bs2VQpD+0N+zRTLZWLtm3WmzUHAwAH&#10;JInpuh4KxBCEYFlfPJqKRaOqJquqjGIISRKqqnfaXYgur5fvS/eEQ6GAJ3Tn5gO/N2w6drPT9Hg8&#10;3oC/d6BHkATUBTSGD/b00AQJu4h6s7u09Pj27duRaKivvzed9DeaTShtMZRiOHZ4dIwiGQ+P1Zty&#10;tVKfmR4JBliSxJvNlqKqNEbwJO1neIqidFMjKTQeCyi6kisUMvmCKEsMT2IU3CgAtWpLUt1yU6pJ&#10;VqWjbuxkNrd2JUk7euTk8dOnbz1efv/63ZqB3V/LvvfJJW/Qm0pHhgZ6g37aNUDUH6EpZHSkd2Vp&#10;sVlptOr1crlQLJZJinm0uhSAjvZRrWYBGHIyHGhV6wwOWBzQJKyczAcfQ5l2Dwfc7NT87mZG7Cgo&#10;TmkWgEKi1OgqFraTaz7eLCEsGJ+L9qboM8eHD86MklD5O7AEu6bp0pTXxdhiWegIuiQa6xt7muUm&#10;BmPpwXRmawdHQKPViabj8Zh/sDe1tbKZ3c4lkwOqA/bK1VpXgJBQJbXRbvmDLE2546P9oXDk0peP&#10;P/7w8sryhuVaGAlQ3HJv37y9m6l0NWdlq4PQ/NmnXtktNLPZsq7b0Ujc6/WC//GCE43FpZXJicHB&#10;gb7h/p5yZufzT97/6IN3/tO/+9/+9//t737y/R97aKZebn/y0ZeZbOXEySdu3rj/4P4iDMPMwtj9&#10;B7fL5dLFqzfuLq1ABNtQrOD81OxRuNUzPh1ivL5HaxmIyNNHDxCoBRPSE/CU6+1EKkgS3nRydmdD&#10;yO0o//Qf/8vpqYPbW5m7dx8gCNLT00PhFCyNO7s7hqZTJNIRq6PjSY+XAS5589qaUAejQ4GvPf9y&#10;sdy59OXa+x/ubm60qgUlu9dZ2RAfrbabginJViiazhZrb757DUWJZrXG4Whu16yVCrdvXn3zVz/x&#10;RtixqaGO2IE4m5qagkxXqxZPHltQDdNwgdfL0Qxhuc5uZu/23Xsry2tw7RjuUWWzUW/Dk3HX+vrX&#10;nzl5eh/F2NEY8PkZOAbwhNjRieFQwFfO7AY4pJR9HPWDb79y7juvnfFQqqXVbBM+DmM4RrNNRYWV&#10;Qw0GvapqeHwhDMVz2dyDB/c0tbuzubaztabIHTgy9/DM40cPe1Le/XPT//gPf9+0zJ2dvWwh/867&#10;b8LPJUEql+tv/fI3q0urHUFFSR5uKczNHjh68Mjs5NTkxMh3fusb/+pf/V/+p//pnx05dHh3Y6tR&#10;q2ytPa4Vc/MTE//8T//5P/njfzo0MDgzPTk51ru+cr/bbnAMxXJcrlS+fPW6bljwYHlfV1FkXevI&#10;MCbSvcfrfYPjOOlubt4TO/lwAA/7sJAXRcwm0FscZvpIgJh6kOMcXQt4PQxNemga6k3MMkwV1iWF&#10;IzHU0lmS4CjSdSzg2hiGm46NYNAHOEXgOOy1WNaxTCjo/T4PigGaoVRDJwkaJXDLcSRFhr/aCAqz&#10;ToKcoZu2izgAlQ1NMUwbIChFdxVDtSxBkVwEIBjS7XZNy3Rc+CxgwmUZJlTkgiTawMUAxnP+QDQm&#10;abqkWbKqwe9rlVKnXkNdB2a87QKGZXkWdjq21KrXCtluq5KIeORubW9rvdOo4rbRKBlK96ts3t7Y&#10;qBQKft4zOzk8OTKsS1I8Fnz11Wcphrx05dLW1oamKROTg2MTQ6qqIgiWzZdbnS6Ck7IkEQSKAxex&#10;LEgS0AmmpquSYpomzdAYSeE4DtcNFwJtRr56YZqmwZsAONdxbcjmkDAImKqNTqcteL3+dM8AyXpa&#10;ktJSDRmguosallkoFEiSwDFCkbVms40ATJHEUnb9wbVPW6W9F5869/pzF5J+n6tIrqmOjYz29vUC&#10;gkBJxkZwBEMRBDUdS9aUriI7jqVKMolRimK32pphUeHQwPETz3/7u3/69DPffvLCK4w3ma0pDoER&#10;NIbRHtVAC5VWKBoTFSkcC2Ek2hLaGEHwHi/0fy5bEjry6mqt1REYho+EvThBwZvTX8kkTFXg0lUc&#10;VgOc8EfDoXjUF/SnexNTUz2TU6PDo73PXhhnGGdoKOoPuLl8U9NANIJNTsVYL9Hutj+5+Fg2pVAc&#10;xBKpTqdz6uT0xMTI1l5mbbMUiw2nU1MoEQ4GB+fmjnj4iNjW46HeaCDdFUyGDpCkDxZInvUDF2cp&#10;LwHZG2c8nNeyTYhMB9ia5ZCsV1aMgD8udHVfKGG5BO8NJnvSHp5UpLKHAyxN7u1lEYxodToUwzXb&#10;LQRDAeaqYl3tllhSwxAJRTRVFuqNKkETCA6xbUqSBDHA89zAYD/0kWMZqO3yNMVQdDjgC3h41DRg&#10;HjWhIusI0Bivlx/o6zkwtxDw+/t7+vv7BhPpnkgkIkuqqhhyV1VEbe3xxub6FoZ+FUfo4Egk5jqO&#10;bVq2Y7M05doWBJUMJYXS1eQSLME4RbcEnSRZnCBkqWMZSqvdti1HEnXLABCZsVi8VKntZgsOSiAk&#10;wXC8KMq2quuqpqiiocsMgbIYUJq1VimH6DKuqwkvB4/BdOLMiWMvPvPMy8++AMUcBXClK1QKWbiH&#10;6DhOqVS5dfu+KGrQaS4OPOFA79jY8Sdgh/gNm2Sn9x2+euceyfFCV9rc3tvY2Oa94WZbhFlA4qhp&#10;6YP9fc16/YN3L73z9sefX7z09lvv4Ajak4jBlDx76tTgwDDngZqKY0hC7siXPr0Uj0afeuqC1x+o&#10;NhsOipXrrUqtg6IoLF68ly2Xy4jjttoNuDRZEVfX1zpdAcNI07BUE2RyhWKxSFGUJKk/+cnPhJbA&#10;cfwLL7/87e99fXhq4v7j9VKzXWoKmoUm0/2GBtEVYAh8e3MLpiHqoqV8wTR1mFnDw4N+L4jHAzzn&#10;hWvxhKIWjrVkTdSNaq2Ry+UYkgKO7Vp2qyNKBjYwseDxx6fmJh+vZWGpPXLskM/noyiiXq9DOx0b&#10;CwfT584+F4v3waIGP4lEmN6+nlq94tj4/NzB3r7hfK4YT6bGJnoqDb3caBNsgOKj3kjKAGS8J2Vj&#10;4Ps//OVuriDLwrmzR544tw9HdFFuarbaN9gbioY+u/QZJJO5hWHOF8QZz8XLV13UdV04FXRd2JyI&#10;Vl9PsrcnEQ6HoTtjycDmbjZTzC49fvTJ++/dun59eXnl888vXb7y5cUvPv/Bj38AEIPncNhxba0t&#10;j/XFkz6ac9UoT/7iR99/dPuOqWhDA33/+A+/9+wz5/Z2MqLqGAifrXarLRG6V3fc3SIc9gmQTzRV&#10;Z2iaYbh6vd5utYdH+ofgRHxqLBTx28DWHatcrzXajUQyhjq2Kgpit6OqEsNSqAt4r7/VkUiCLBRy&#10;o5ODBOk2miVNaTuu5vczq2vLtmUNDPR/ceVLKL84n9/rC+SKJd02U71Q+xK2CXTdpCgGett1HRgv&#10;XdcpgsQAAg84mSIJuisoQ4MjMJtYliVoXLcsUdQKuXzIH4CpCssYvDAUCgrdLu/1oiiCom6n0zIt&#10;A8MxjEAxgqpWqz6/z+/3w5trlm46xl5uTzM1FMdYlgMuXJbrophtudANqWRPIBQhMKZZb8XCYTjX&#10;gnhDHbRaay0+Wu0fGjxy5AjHcwBxxsfHZibhTDK+upKBFQQ6EPoBAyhLMTAROqLSbnfGR0cd0+E8&#10;nnqrrSgwy+DswQ87T5rAO50Oy/A0xxAUo1iWJCkEQbEUzXGsrOrlagP+NzY5NjCQRL5aFCxG7nam&#10;lC3XYQaxHv7evcd/999++Ojx49mF+WOnzoq6c/3e2tDY+P3lh4DCnn/p+aeffjqZjEWj8XAkVqpU&#10;cBR79OB+f29vIhpvtZtrm2u+QHBmZu6lF5+1VBDw0gdmJz0MMTacSkcDFGJB5wsSuH//cT6b31zd&#10;mxqfnZqaAgBYNqbpriBrlMe/ulNASZBMQwHe9gEAABAASURBVKEvuWbt/MkFFnNtXXNsoOo2gjKw&#10;hO1k6o22JepIW7I2d4rbGTjJbLuuPZju70/FRVF8//1L9Xq10ahBNrYsA9oG+x94j3a7reqy44Bw&#10;0M/S/NNPPBmLJTg+BL2xuZ0JRsJzc9ML85MwMAJLsTyOQmYPxoivf/sbmzv5QlHAqaCqOt1ut1Yr&#10;QlxCV5I0/+3v/h7c5stls1cvXW5Vq9GIT+zUunWT0AAHwMMb18uZ4qN72Ye3l3c2C7WKtL1VLOcz&#10;8Yg3FvIA4DS6ysp29cq15dt37965++izi9eAi0+Mz/UOza3vVP/9f/jzcCB08sD+EM93BNkAFMWG&#10;VI3/2Y+W/vvf3arXsA/ev/zlpUvA1WWxzVCELuvRUGJ8aHx6eLI3GfH7QSwKZufSjsNf/XL39g0n&#10;Gsb602Mff3zrzTdXH60DCwc3FjcrLfTxWitXVQDJow7e7chfXL2TKwuzC5M4zgqt7vGjB08c92tK&#10;BTckKCtLxfKV67c4D8fwzOGjBzVTRoFFEghNEP3JFOY6Hp4qVoSeoZ7BscFoIlWrye++84XhEIYD&#10;9vIFqAZQRJuf6X/6yYO8B6CkJZmd9z6+Ek2EHBMJ+sII6nSE8t7OYru6MRR2/uiNE999+eD0EONh&#10;NBRTKcbGSDMYonp6E2sb29m98tTUBM+RJ08eHxkfmT8wOzra46WRWm63W2s9c/aJl555cnp8aGM3&#10;92d//g9/8/c/+eu//anH5/WGAr9465P/+hc//uij610R+fVbH/+//92f/a//4S//7f/8n//zf/jr&#10;d375/u5O4Tdvv3/9+s0H95fv3lq9/MV9UbAD/qSH4L//F2/++3/7Z2/+8l2xpffHe37njVe+8+qT&#10;vSGHRTscg3m9Xt4XWd8uLC6trm5sQf0H9SPLexyAZzMdiKLZ/XNtufHg8eLdB3dNtUsjeph1SLuJ&#10;uR3EkVBHh6N0lsSkdk1rVjzARCUBVRUGt4JehiMx+IMjaduwEQTRDcu0HYJiIKW6KAJQDJZtjCQA&#10;gRjA0k0dAgxxLArBLd2AxAV/BYgBSc9xTNVQTQyYiCsbGrxcd13dhQoVUSz4SNxBMZwiEcTVDZXl&#10;aMJFEMuBskPVNZiHugk4T4CmeJ8vwLOsruuGqTE0K3bEUrYIy7llufA0aBpLewlE316+vXj9o8r2&#10;op8GqYg3u3mvU99DLL1dLflZOhED1Wq105X8gQCG4LD0tlvdRq25MDd/+NCRew+WPvz0Zr0twbLL&#10;0OTUzNDO3kqxlIeyDE6aSYwyLN10TMuFskmxTdVR1UQkDJVZ0O9laRLWGxdxdN10bIdhKdNSHctU&#10;FElUurImOY5hGFBuGShC9aT7E9G47ViF3J5rmwN9/UPjY1AUVGSjYaFkILiVzWuyTWIMsBFRVHTJ&#10;cA1ndW0J3urLL27+w/d/KjZa33rl+W++8vShuWEaAz5vkGEDjY6C4jRJsBhGKbLmoCSkMdO0dagI&#10;FMPRLK8nqIia3DUadaXcshA+PTxxxhuZffLlf/Ldf/b/OffCd3yxUX9iajPTETVUVsxOUxDa3WS0&#10;B9iwrHHbWzng0IV8c2gw5NoAByRukwRO376d83MeEiEkwfJxIWi5rrldxfzyeq5Rb4e8IVsDYl10&#10;DdXHI1Gf25fApye8Z88wRw96jx+fh7Oxta2WIJtdBdTbwv7Dg9VKtj8dmxgfeO/Dd7uaOzyxPxwZ&#10;GUjPSjWlXerKDZNGPFF/LLuXUxTb7090FQvBcMOyXdsmHMdVDczBcZeE7kZdxzFty7ahYNVtwPJ+&#10;C2CSbiqWRbC0ZJqNrhmO95ULBVPqHDtytDfVi7rANuy19W0ToZuiUW8IXpZplbcdJRsPaKEAIGlD&#10;dyUTWIKqWQ4KOzSKJnCYFLbp6BrmWgSs4tUq6QLGBZRp9sHNNY7tDYX2j42lfL6xnkR/JAJ7Pw/F&#10;sCSFwThhhG05Pt7vONjdB6uXr92R4WQJwfOlMlR4BEXBFUiqgtGUokDbNRt1JEOxgcN5aL/HMtSm&#10;5tIIF2N5r58nTKvqgi4AwM+HvaQnHoiGPZFMLl+o1zGO5vxeOLQzDD3o98HqzuNUyu+b6I2zqInI&#10;raCr9/EEItWdbkUtbD269GEAccb745bR2N5eLGf3irvZYiZTLuYpllQtY3h8Atb7eG/PgePHUyOD&#10;kYHehdNny5Lujfe2Vefkky/+03/x/+C80URyYGFhHySN5fWtrb1cpVJ2HCcUjMCoPXPhhf7BnsHR&#10;YdHC9sqtDz6/9ss334eKCipgQeh4+MDU+My+yQNHZg4FGM/q4nKnLR09dCwZT0iSKKi6iaAuAqAO&#10;gV4wdNm1LQjFVDRI4ZiDuZVOUzPMqck5jKC6igZlWSIc3d3aMlTjzq3bv/nlr7qCsPR4MT3Y87t/&#10;/L3J2fndXL4kKqTXHw8HFiZG4M+BvlRXaMIo9Pb20zRPEGSz1fJ5iWQ85vcHXYxEUXx4bPLzW7fW&#10;MnnoCsOwiuXW1mZ2Z2Pz+uWrK8tbsuxC1FEUF44ELn95dXh4tN7qwkkZID0YwTC0H7HZ29cfNmud&#10;Ozdv6Ypo6VqlWlvf2POwfhpnGcYHtYgsG1OTM6NjcROYpU5DJzAdILWWUa0LXl8cwnpxPSPperfb&#10;eeHCiYnRmAWUUMy3nVnHKDcW8587eyro91++fOX+45VX33j90MHpsZHY1Hh6fDQ83M/hmBGLhzkf&#10;lSlsjE72jowlIlEflG7tbvvm/ceLa3uZSuuTq8uX7u59eHXl73/4E5bnLzxxNh3yJQLMwZnhoI/w&#10;eXjeE//w4vZf/OD2X/3o0//b/+uvCqV6ttDZ3hO2i4ro8i7raypquS1Lms0wlG3qPM8vLj6GHbJp&#10;WvDX3E7GNqRiYZfksfkT895ECGL18NHjN65c89KEh8Ih8kVZdoDLeXgbuIlYRJXFvt5YMhGcmhwU&#10;muWdzZWxof7hoYGx0bGjR48/uL/U6YDxqf17+fKDR0v7DuynWDazlzl8aN/h/dMMgcuiQOAEPCBL&#10;OK6DEbhlWySOsxTb6giQxG3TBDagGJ5hA7blBLws6oKdza1YJOoPeH28xzYcQzNzmTz8FoEtHYQC&#10;gmMA01UHvoUHLHyOY8haJxIN1NsNWepSFOXze1AMQN/iFMkyjOUAKC3gDLjRaif7Uy6KSF2pJ5o8&#10;fehwgPc3asrp88+iFJmv5OAYnqbpR/fvpOLR6fGxEwfnLn123e8N8JzfMJxGoxGKhhAMFEplHEGh&#10;E3z+oOng2b1SvdIY6u8ZHohTNEpyVNcyK4JYarahwpQVt9NSSJxQ5a9mZzYKvH5PvV6FISZpguZI&#10;hqccDFEtwPlJ2dCrzU5HBh6eTsfCcZ9//8x0/3CgpTSWdgqPtyvXb98KRvwki4uaKsjW2la+p78v&#10;mYzD+O5bmO3rg/uc4u5O7trVG6husBjo74HzCO3k0QPVfLFeas9PDfSlwxOj4WMnF7L5/Dtvf9kV&#10;lOnxIZ4jMEDUq/CuDkYwOkChPf1pRmtn9k32UagJXEiQbldUJdUutro7+VqxpnRVbC1Tzda7goWI&#10;iuPaiNZR56bmKBTeDYnHvNu7uYcrS33jvSqQavXs9PjAwnj65IEFnqchee5sdFYW17+4eP361buL&#10;j9ZZzg+ZE7avhdxeLruF+gKML+gN+Hi/l/3mb71uo87P3317r1K+t7QII63IzfNnjuxbmJbk7trG&#10;1qefffzTH//81q2Vgwfn17fWdQD2HT5w7Gji97939OzxYaNb21pefercoVPHT21u7LZahiKDK19c&#10;MVQFtr99/b3eQES3QTLtG5+czZVaG1vlN9+88fNfXnr3wysfXbzxeDUDyeW33vja5tqjn//8Ziav&#10;PF6uXfysVMgBVWJKJeXjT+7AYXM06I0EvK5pWLYNsQIPiEJFkVrN5vQcF4gg+Xzr+g0QCIIzp5+q&#10;V9SP3tttNYFlQ9HMVTsqyvopfxRyVjCS4mi+L90zOXtgcu7AXq783/77zy9deZjJFYeG+7w8Aa2f&#10;m5qkSKZUqf3sFzc+/vRioZiZnBqu10ociWFAK+WKsFcTWxKKgkgsynuDjbakWeite5Wf/Or9nVzD&#10;F0q1WmIxXzB0ORJgv/udl6amR8SOMD6eKleEn/7koouwgWAcdlR9fWkfhwFbpDE1HsaPHBj63ree&#10;ff2FU0f3D+Gow9Cubsg3bt6sNoSdnczkxPTv/sEffvM732oJ9WazEvAzHENomnr9xi0PS7MMVSjk&#10;+gcTNE188xuvsCz7r//v/8/ltSKCUrl8NV8oHTtxXFJsF0F7+oYX5o6aFpSPnnsPFq9eu7WyseuP&#10;9jgIs7yWgZAdHh77d//2n5MkyO5lP3j3w//v//yX//U//e96uzU9mDx9ePbsicP79++H+2LxVFJo&#10;t+rVHIoawFVNXUyn0x5/PJOvh8P+geGeQDTIepiu2BKaZUdvx4IUCmAOVClUw13ZQ4Gon0vA4TOF&#10;egjEQ6EMgWKojUDFYxmmZkJGIkhS0TXTMB3HxnHCdV1N0wzL7EoiQByouTEc6YodRVVRxCUwFF5G&#10;wbRnKEjJCHBcYEHCojhKMzWoP3CGAQTRkTTTQizTVjUN2Ba8ylQlqVkHhtatN13XUk3LRHHdxVyM&#10;hJMJHMHgcwngBnhvu16rV2sUQWIoqetQPLIejwfGqJTbkdpFElFjIco1Opmth6Zah28wC6C2TWME&#10;SxE0TcO0NE2z2+1++eVVy7Inx0a9PH/r+o1KscLzXzGppktDwz0UhVXKJXimouheTxCD9c3ULFsz&#10;TM1BHcSBKt1xDcPPcZGgFwp3DLjQFTgKHeZaNmR+x3ZNFIUdMPH/fyJ0AlyFLIrAdlmOT8RiXq8X&#10;cwD0kN/jPXjk6OjkTCCa6ui2hZHFUpWhKJqhec4jySZA4KQ8RnMsSuCmaV+5duMv/+Zv663a7/7+&#10;b3/9jdddBEWgfZAyKQ6jWMO0oW9tFz4Hg29Mw9I03TZsod1haZZEMB/vQRESQZlCpaOZpKDjfKh3&#10;5sDJ2YVTR449843f+pOZ/ec94WHK29uV8EJBrNe1dkftCobPGxI6QBRluSuKgsIw3lAgNjkVbzYF&#10;vy8KTW3UJdsgO21d6urJBEoS7PVry3LXzWRrrU5XglTCcBSJU4y7f//Y1Ezfbn6l1qkNjUM+SM0s&#10;hOCdH9zZnRyeSCTS9x+tJPtHkz0jocSgN5SuteSBoYlYvFeBLMKEbZfgPVFRMmTVhKLcQnAXIVwY&#10;AQSDsDWgC2BJtGxT0xHH0RVD0wzdtGRNtmwDmh8MhaqNmqoqBOnp6R0e6BuAoLp26RNTaVuaHAr6&#10;FUW3TEDSHppmNUUKB7iBvkAwCPoH/LoJ271aVxUdBHTEjqVrpqIIrVp2Z7NayTfhn+1tXZIKme2t&#10;zdXC3u7a4qPNR4t6t2MIncrebm5jfXVpsZQv5Iql23fuP1p6VKs1XAdZ39vLV2vwZ12QVIhLDIN2&#10;trsCNBJFMcuyFEUmGRpupMDUsFzdcZqikOl0qgzGvEuyAAAQAElEQVTnIfmwjbKWY9fqBdtutzoF&#10;kvcyvqjXHzAs+/HWZkuSQ8mIJ+IVFMm2LMx1WMT1YSCAOn5XF/NbejOHKjVCqmQXb6zf/zKzdi+7&#10;dk+o7T1+fPPmrS+zxb1KrahpCkq48/undFfHaabeFlY21wdGh3ne97Nf/twlMXhrE0YBZZsdBcpZ&#10;SGvVWt3jjbQFuS2IJ06dOnn6dEeU1te36vUmRlAU7zEca3rfvGbb0UTy2NlzZ566kO7rrVTLQ4Np&#10;AjV3dzer5SIkbVHojo1N9g0Mtdri2trm0YMLBxem262GYzsBDwv5SpSaLIvRDM7zNBQiGEkYwDFd&#10;V1JURVfiqThBovsPLFQqpfWNNZhyBIF6vTxNYJnd7R/+8MePHi1CQjh17sn9h467GB2JRR3X2Ngu&#10;C1ILp3DIcgRBkASNoBREFo5hBIETDIsRlC8QWlpef/i4An81LTWzuyl0m8dOHk2nk3AzhWa8mu6G&#10;Q/FAKBKJxzxBP1zpyPhUodKEA4R0z1C1Uq/Vanfv3bx543OattPJAOxXbcfx+QKVUj2bLciqjFPY&#10;lWtLv/zVhxxH6YZdatQzlaIgKgAB1Zq0sgp1vvRweTdTEJotuVUrX3jiWDzC6qagaiJ8sTyTLxYI&#10;hsNorlJrPXr0+PjRwyyJVcsF3ZC9PnZnp1itlhiO7oqNSi3voFahnId2xdI9Pf29u/l8KNbz2je/&#10;3jucVnRgA1KWtPt370K365Jo6XJPIqzILQxFg2Eep4iuDEhYU+KJ3Vyt3NTW9yCkq+u7WUnTDRgP&#10;BINc7fVwhqbXqrV7d2+trTw2DS0a9vfASRxANF1JxGNQA5w+fbzVbFbLLQ/HHjqwD8ZL1/VgMNhs&#10;tQRB8MJNXp+3UK7cunOv1qj7g5zQrXXFjiR0GQKBJvWk4/v3TSwtLV25slQst+EG1tDQkM/ne++9&#10;y+FI8MiRg5AlcIKgKMqFL8eF9zRtGwMoS0H8YKqkoC4sGq6q6IokoQBYtu3ajm3a+Xwex2A+2ooo&#10;OXAUDGkfOJDDQz4/LE8cQ7MUqamGJGs0ywTCoVA4StFsoViWVZ3nOfhVKpVCMRQuB1ZVhuG6ol6v&#10;Nyv12m423zvQx7N8o1Y3FcPHekul+srq9oEjx0emZxOpPlXSaILUFVnstG1THxrq2dzaCoVDwYBf&#10;0yDliDRNa5q7srKys7NjAwTmvmW5tVpj+fFjSVHgYgmCsACcNiCW40iK2mx1OU8AQ3GYYqgFkrEY&#10;4gLoilx+zzJ1FLFxAsFwNBBgaYZMp5OqZkSCbE9Pz43rV3/439+6d+f2/Nw8ydD+AO7ArmZ3ozed&#10;iMdDjx8/di10bGAsFQmePrIwMTJSLpQ6rSas8qqqEhiWTsaGBv1QDi0uPSYIjCHB2IhvagKelg/4&#10;vfAT3VA5FrTreVVtGbpsu9BguI0POm1oXcexwcRQ+tTBfQGO00VZkhRI/jB0OOFFMa4pqE1R2ypU&#10;qh2p2hEdgHaEdizktTTx4idvB/1cuieJk1Sx2jQd3BcOQ66QNUAS6GhPbG9tkaEwr48cGQ4kYtFW&#10;vdHtWK4NhHYbsgpkjLOnTybjcTScDmmObDrd5184x7Dktfs3KlJbQmSMRwGmv/j8KT+H/uSHP/rg&#10;3Q+++Pz23lbx8MHBp5+caMuN6YP7uHgq32oPjqcIWiSxZjqGpxOsY8obGytfXrlGMz5JASvr1qPH&#10;KwSN9Q+nVld3VBWcPffM1k62WgPwceNTocGRIGwATBSHDcpHn15xTeH/9n/501DIf/1q9/JFwVRQ&#10;BsVpksMIxuOji6UiQxIUhnabTS/PIjjSUdoWYqKYEwyD8ekgwWgXv1xFCXD+yZP5XPna5RVVBIoM&#10;KJKURNUGoNgsYRyR6E0Ggj6SQsaGR5aXN3713qX17TbvD03MHTxz4fVsoYUgRDIZhbftypLhojQJ&#10;DMMJhPj+oWgqGdK01sRYanzMhwENxUAoSAcDiXt3HgdCCdgAWBioNJz3Prr35fVHLsqzFN+u1XVZ&#10;pBFkYXLS0d3tleJbv7xKEszlS49u3tnQLYplvDhJuyTd1dVAxJuM8r1BJIQ3X3166v/+z18+e+Jg&#10;LrfTkYDuAssC/YPjkC9QivyX/+ZfnnzqtKyqj9dXf/Ph+6FEjGU9m+vrGOYEAuw/+Se/Pz469Omn&#10;F8cnxs+dmKEZVDHtt97/tFLOfve3Xjxx6rgO3Kt3Hty6t+TihD8YMhH60drutTuL6ZEJyuspN5uZ&#10;Uo7msD//8/+33w80HaRjHlk0Pvnw0vWLn198562P33lHk8TevvQ3v/n1f/Wv/unv/Pbzz52fPnVo&#10;gMa1VqNCsh7JNAnchk0tAEDRLJgwjmM5rqZrbZ6xIkEcdwXcFhyl46dwjsYoDFA0xkBVhaGuC4Wn&#10;ZQMXx5Gv+EVVvBwDU5qGMXPgdzqBITiUpCTq5VhH16RuxzYsDPnqK/g5ZEAXwWiKxQA8DaExDJim&#10;rqgYitkIUAwdToIJnDQ004UWGbomCI18Vm01UEOzRIEhUMRxaZ5j/UGEZimGdV3Xck3H0i0ZBh/u&#10;gXUiAQ5WgZog4ZQHxg64uixWKuUM4uq6JVWbmWJlrdPJaGrDUCTUBV7ayzOwXng4hkkl46ossRx9&#10;+vTJg/sXHBhU20rGYziKOqYb9PmjcW88HlR0o9PVCJyhKC6eSFFwL9J1XMdyHMNxTNUwLQfU6pVS&#10;breaz4jNKrwYBy5J4pA9XdcR2h1ZUmGhM3ULRwie9+LQGbZjyKoFMYfTmmoloulQIOihGI6kEcsJ&#10;cd7edE/fyCTh9W1lt5dWFjkvQ7AQqnyxKqxv5Vnab9las9uQMUxCyF9+9MWf/fUP94plQBC266qG&#10;jtEc4wnxoZA34I+HEvAdSfCGhXVFxXYs3LVMSC9CXerUMQRukuq6IYSiHo6jVVU3dIBivMcT9fh6&#10;xmeePn7+D+Bx8snfXzjwNY7vtVwqFAsLkhiLMZKsoTh+7y5siR0AUMNwaDq8u1vryna1odm2R2i7&#10;9UpHER3bRVkPs7FXyzfNtXyr3JYlnbp8Zdlxyd18jg4yuBeHUC93Wlu5TLMrorZ7eG7UQ4XhBJML&#10;95u4n6CDpoU5OMVHIhbOGCiJ0b6mbCkmZaEMyfotFKc5HiNZCCoILIrmIFMn+1IGsBRNRgAApsuQ&#10;MOycaduaJtm26jg6DBNME4alfb5gsdBgqEAkFAVq2VWK+czKxtpjDEHajaapq7F4BPZXsUSUYnEL&#10;KPEkD8UbQaEWMBLpGIG7mGtF/R5Xl7RuC8DKrqmurtiGVG9VmkKr0W6KkqgpYqOcXbl/Fx6bjx+3&#10;m43NvZ1MId/stte3t0qV8k6hkBdaTdswcQzjaJtCTcRN9/Z4WC9H865tezmeoihNtcSu4QCcoV2O&#10;LhFY0XYoF404LqqqkgUQgiPj6aCot2J9w4H0YFM3NorZjqOrUGlghutCXQ3xyQVoMkrhWLsCKpnm&#10;45vyzlJz615m8cvi2m21to3IVaNb7EqVcjNXV6rBvkhJ6GyXyivZHQXR+Bg/MjOuuejDlc1iuQJx&#10;BRzLNqxauwPhB5MWQchCtkpiTCjogdUaxyjYbkHb3vnw3Y3NlQMHF3p6+zd39wrVKs2zCqIn+hO6&#10;pexldpc3VmVTevHV55+8cMpUKwdn+08fmW7V85nc5l5hZyOz9XhrM1eqxZOpgd74Eyfnv/PamfPH&#10;BgdTfhozKMJBUNNB9EKl3Oi2TQBERUVZ0iDAenaDY7HB3jhPY5AiIvEgwaEGqtfFBsniUxNjhw9M&#10;1kq5n/7kg431DGzEgEMPT0yOzc+8/lvP+AL+Zrtlu0hH6H7+5ZXHm9sNUfb6Qunevkan7WBYT3rA&#10;UG3ei1UqFZZyD+wb6coljDLHZ0e8Ib9q25euXFc1KxQMioq0tLZy9d7d3pGRM2dO2o4jSpqDIRRv&#10;+ELm3HwqFsH7+nzpdGBhZnx6esbvD9Esh9Mu7QFPPDUxMxcJh9kTx6Y5DgfAqdehoqUjYbYn7RU6&#10;oFqy79zLoVhkb3uPQqwL5w4jptXtaqVK1R8MV5utGw8eKSYgSbpRbXxx8cqhg8cWFvYzFFuEGWuB&#10;ZLJndXkF3jaVigti17SQSqu7myuEY4FEMnL92g0EUAFPmEBArSLxfPzE8VM3b96Uu5rclVWlHYKS&#10;1flqryng42TRQDHQlQSUoJJ9I4D2dTULsqilmqauO5Bxmm1J6Pp4LuBlgh5aF1uEDTq1zvZGdncz&#10;d+f6w9tXLzPA2j81ur78mCSRSq3K+3hV1SA3+ji6Nx2HH0qKiNKeSkPdzVqPl9tTs+OhqHc301xb&#10;We0JeQyhkIrSc9N9p08dfOrJmfPnFliWqFdKM7Mz6bTv44+uPHq0DJkLymicIOCQG0o3zbQIgrBs&#10;C7EtEnV4mnJtB3VRF/rCcQ04+1ANDIMS1o+hqKZpkFdQDHAMBcMW8PBeivLQFBzimIpsm4ZlOl1J&#10;heXDdohgONlsSRjBGSaiaEa327Utx8N7dF2nKAoO70fHhgiSMHRre2v35o3bluEk4inXRWRZiwWi&#10;6ytbf/P3PxBVd2uz5NqUa8ECi/X1pNpCA0Fty9LHx0ehoPR6PSRGeTg+EfNiGIYTsJqBUDgITZE0&#10;HeJM011RkG1dI3BAkAhFYyRLma4LEcIznmggTiP42SOngrzfx/IsQdEEzlNkyMtFw75ELORjWRxY&#10;f/jbb3z7lZf2trKiZHB+IMrK559+ub269Z03Xvzj33uSAe7Ko0cnjx8Z7Euo7S6PoD6gDUb5IMOY&#10;qtrtCHDtDEv19aeice/ps6fqgvZwNfvw0fLU1ATcFvvFLz4pFwwCI3e3s/VKe3o8ODEew3FFkBql&#10;Zr3WEQKhcLVcsmWQjoCY30M4wFUd20BtBya7IUq2rLiqYrK8TwfOo609xVRhBxgOc8kY25Ngjx8Z&#10;ffbZw6Xq+vb27u5evdoEhULTw8UKuZYkgk8/ue9h8aHesCbLoYh3YCBZLu2FQ1x/nycWYDALaGIn&#10;FQ7DVYwOjaK1diHdG/yDP/weThAffHLx2s111QAL+w++/MrXXn/jlezexlu/+Vm5Wq03nNmpyIsv&#10;HPN7eRhsuIVEe/mfv3lpYHioVi1eu7IM7M7+faPHjh++c3+lWC+dPHuS8/p0HRw5POwCJleo+Hy+&#10;J546duHC0Wa7ayPkN377uXrHwHFmenZubm7ItKy2Zdx6uPWXf/vDx4+2fv97/+hrz5ydHk2hLi7J&#10;VleQLMeVFK1W0cr53EBPrDcZljrNaNAbCTDAERhWPnBgsK+/59Hi+uY6mJ0aWVvO/OoXi1ubloeD&#10;9O3VNAh6HGK93hWXtzZ3Mzura0sEiRZKu7V6iwBgfqr3e9/9nf6R8f/9v/zV/Yf5WCLBsATLUrpp&#10;t5vW3OxcV1CWl5dNTSUJKPhUP0+OjqTPnjm2f2Hs/NkzN27caDQlVdFbzVYyxiVSMZxCb98rfPb5&#10;JdNCetJ9kJIWF++W8gVd1BOR9He/8Z0Xn30tlRzKZdt3Uagb1AAAEABJREFU7m2VKrLpMpLqWg5e&#10;LlTEZo0nrIMzQ8kA7qeM3M5ib8L/z//Z8197djbgJzK7670TE5qkbm9uHT64/5tvvCaLwv4Dc8dP&#10;HP1P//Gvb9+8k07F9u+fxhD7b//6LzM72Ualblo6nBl84zuv/M4fvBH0e8vF7AcfvXv5yt1ipUZx&#10;3ma7MzI+Fo4kevtGg9FYtV6r1ttQF1IM/cHH78JK85/+/b8eHfJGIwHWE4A1Y21j03WB2mldufjR&#10;jWtf/upXv3r/g08z2ZLr2vNz46+/9jUE6I1mHUWwWqXO0bwkWrqOqqbTEru6ZsqKaNmqrndCARxH&#10;VFNraXKNRA0cMVHb1jTNsh0cIxAMdYALMAyB7IW6iqpCkoJlWOp2SIxwEEfWRAdYlm0QDGE5Dufl&#10;VUPXDRWFxIahhmnAWxmQ8FTVNXRNEByIARSFdIKhmGtbNgwM9Lepo5aV39tr1eqIYeui5phfESmK&#10;EpBbdM2EN3Cdr9SXKopKu+2oKoliFIlVq2WYluFoiKEwwjUK24+1TsU2uoataGZXlOo0YQS9+FAq&#10;HPWzYQ5JRuOmYlAIbchw7Xpvf188mZYU9fbde1s7e/cfLGazeWiYqmqpRPzc2eOch1Jls9VWNN12&#10;AWqYtqWbNE7g0Lm6qmgaXDLrgczvcV0XuqWUzdfLRTjuEttNpdvGUSQcDHp4D1wMjpEoisJVYCSB&#10;4SiJo7AkwJmB3x/AUNQyTZZj4QpNRROFrm3bMwv7RqZneX9ga3enUMrTNOOgOEZ71vbqjC8KR1M4&#10;ZlVqjUZXjcR7qk3p4uUbpXKDoLhoLEUwXoRmMIaHXqQpDwcVGqRNPuiimG4a+v94uY5jmIqqNKqV&#10;jM/vYRiWo2DVYQmU1mXocMey0G4XMiCJIqHenrnhkcMHDz9/7olv9A/uZz2JnoGpvv7JeHLC48dJ&#10;1tcU1I3tGsPHN7erkWifZoBCvlHI2Ybi0BSMDQO1ZLlm+IMxQKCR5PDHny9du+MSdGptq7WbF3qG&#10;pqcWJqdmp3v7ByLh2OjIxMzMfkFBw7GJlsjowA+Fvj/Sp9guzrIEzxkuALDWAspBCZLiGI7HcVIz&#10;XMtx/WH4CKILwwtc0dB0YLoYDuAA3nIJnKRZzoFAIjE4zEZxWugqoWiMIGmK9Si6G4n3Oi5iOrqs&#10;NiMRPpfdBI7N0lyzIXQEDSe8kuhCFvT5kl3RMlSboyCQZNQxvRwL8wMyG4qTkVicIAgWBowmTU2n&#10;CJIkCZb38h4fRpMAxxAMDYeinMfH8h5oebInDY9IMo6zbEMUSV9AAQ7G0r5QAGUo1TIsx0YQxLEs&#10;17JxgoDvYWLSNM0xUDFYOKh7OTcY67OpcFsxy61WR5Y9Xr+pShBLgUhPrtqVTROlMISkcILCTAvX&#10;tT4vm2SA28hv3/408+By5tGVZnbdlmrJCBPwobJYsqyWarZd0pw4MElHeCbk38jsuRjeOzJi44hL&#10;4vceLeE0A+3vdiXTAX2D/bl8FqBIPNFjWgDqABTB/R7vLqwEpmko4ttv/vLqF5di0XB/bx/P0mvL&#10;K3fuPex0tWy2lMkVoH8cxDlz5tT0zPjhgwuyIv3sl78oVcuS2M1ld8aG+l9/+WuQKwzbLNdqjU4z&#10;W8zcvnf33oPFUrmUTkWfevL0888+9dQT54eHBk6fOf7kuROnji3Eo0HEsV3TMWQD2EBXQLNa2j8z&#10;VczutOuVZrVWrTS7gqoq+t7OBnB1CrNgJzA06BWFBixGqGMXCrnVteWA33fmzJnUV/+WHxuJxpqd&#10;1sNHDwRBSKV72+1utdFM9fUznBfFWOOrECHlUqVZq8ajfoifpcWHDMvAvJuena9UWz5/LByKl4ra&#10;xnbu3Y8/T/UNHj1+whsIkDg6PJL+/d/71pnTR0NhL0x/lmVMUy8VctBLhXxFkTWOZ3RDnp0Zcx3N&#10;66EuPPMExxPRMB+NBFDEhkYmov5kMt4WnE+/uE944jYg47HYH/3e6/OTPbndZrVcbHeFJrS+Jext&#10;F2zdqJcqn37w0Vh//9FDh3EcD0ZgND2CILoOZhguAghJUuZnFnCc2Nja+grbKAHdmN3NowjWkx6q&#10;19skw87Mz5VrJcPQGIro6+89dvhQbzrOUXg8TC5MD0Hwm6ZNsRy8HYrDTUJH7MpwYEyguCbLhqp0&#10;hbatqzTq9KWjAS8bD4cUWY4n4tNTAxgwDi9MCrWKKkvJVKIhSBevXClWWpWGsLqZ2cvmAkG/Islr&#10;KxuQxkb7vMcP9uzt7UxMzfj8pG5aucyeqSj5vW1DEdLRcF9PynHMdDLh2tb1q1c4lk2kg/VmyzDg&#10;NNCUJcnn81nQVIJUFMV1IU87kL0xzNFMwwEAwRCaJhmGth3Xth2KohzXVVTY/Js8z8Ployji90CN&#10;6nY6LRLmGYF5PBwKkxVDYewAitXrzVKl5sLMZj2GYZs2lFIKSmA4RWIEIauqKAoQ7RRFpVKJYDCI&#10;YgBBkGx2TxQ7tm0MDQ94/H54h1QqrSpGPlckCdrn80xOjnu93mg4InQaE5MjwZC/0ayJnbbPw0PA&#10;QBuGRwbPnz/DebmuojSaQlOQDcskCBRWeZiVkiQoskgwZFcSy9Uax7EUQd748gqcLrMsD2sTSdIo&#10;jimq1moJa+v5ltBmGKZaKdy7fzdfKtsu0j80oJual/fAhLp/+xaJoK+99oYLUJiYEH5wxABcdGJs&#10;xMOxMCkc0w17g+loGn742ReXf/bLn5cqFVm1BMnZ3W5Hwv5Oq+GYwOsBXoYmgDvSF0yEyemRhCZ2&#10;bcOuN9u1ZkMQBL+Hmp9gTh0c9VK03FUNGRgaajuEZiHNtlqpdnPF5u17i7Kh9fYGLcMWhfrY2CDN&#10;kOVSeXNz/fCRA1974blQwMMyZCIeEGWrVGzSOHvq5P5DB0ZdB+vtG3ZcoML+SlW8oUDf4IBl6YKg&#10;xuK+melpj9fbFZRatYX+1reeeuPrz3o4/v0PPv/yVh7yzKlDpwJkAIL0+tWrb793pdKUJ2fS/6d/&#10;8eL4cHpreUnX7Ey29uHHl371yyv/9A9fLu1sFHfLrzy7b2xkWNfVG3dvD032/dbv/O765kYhlzu4&#10;b8px6Zs3V9fWipJs7ZufmJ4afri07PFHO5Jko+DhamF7Z29quPeFC4ehyxQArt2rXbq80623nz65&#10;cGx/2kMZBA7aqtZpd20DHNjXwzIogdhBHws3QYAmJX30QIocGHImZiKSSF78VD5yMGTpzifv5TEX&#10;zEynvH7acnSPhwEA5j4iSAAlGE2VLUOLJgOC3Dy8r+eNV05PjA/97V//xX/98x9JivrUUwcEQYBz&#10;EYQA169sp+Mp20LgnnMuU97czu1mspphOjYMmH7588sMhSHA0tROb1/o9q1rmKW2KrIhN0zVGR9l&#10;4NieZhlA4hZuJ/pSsFQPDQ2PDo3sbG/ubW3ubu3FE8Mj47AJMwoF3XWDLB2lAENjlCrJrWalms9E&#10;feQzZ/ZN9DGzfexTx0b+0e8962GVn//Ff4GpSRjYo5v3K7ncb73+9XNHD/7dX/w5rFv1phTw+fZP&#10;Tb/7q181ynK1qu5mmpZuhUKhWqP+m7ff+eTjz0eHxr75xqsvvXJ6bmE6HA6amgpzJpuDEctmsxlV&#10;02LhGEvy0AmnTpx8++e/2l1Z/f/8mz+tVHLlZruhadt1+caDxxxD4Y5ezGdJ1p+raLcWS+98cOev&#10;/+7nv3zzZ30D8e31pezWDoT1++9eKZY0X7gf0D7dxRSoBFDaQVCSRCS56fNikSilKVVH6aAapFHY&#10;7xDAxWG9cVEUbp4SBMrQNEPRfg+vaRpNkBiKGqbmujZCESYsesBxMRSjSQu4UFNBzqAoAp5mm7pj&#10;GfAAtg0sh8FJBkEYBCccBx40AijU9VJkkKMwx+xJxUNBKMF5iuFteCLFmwaiCJojWYxDdBpNXZJJ&#10;y/YSZMDjVWSlWK2YKKA4wraFbnUzu3zNFatyLWerXQcYCESea0Y8VJyn0mFv0seP9fYhqualGFvW&#10;gOGE/CGc9V65++DK7fuS4TbaYkfUoRsdgPMMY1sq76FluVOp1l0XsxCUoCmW4wzDsHQD2A6KoSiB&#10;IzhqmDbJ8YFQxOsLICgidzqdarVTLTbLuU69Zpo6wIENPQVcSNeqZdjAxUio3sBXXyEOSRJQedJe&#10;HqCIA4cGjqXpCkmShuGkkn2z+/aHYvGHDx+ZjoVxtIbjgk0ubWbi0aBQhaN3HJ5ZKTclUTMNV1Mt&#10;x4Z6A7cR3MGplqxTngCAQ2hAAox2CcYXSVIev2IhFkbBLSzD1kW11e6UFFGq5Mtys81imI+h/RxP&#10;oTjhorhjwXghmi63ZEMjaSYdCs1PTjwbjR8cmXgyPXASpwb40NBOoVkTjHID3H+UyZfcvUydpb2Z&#10;XTuZ4HQd8D4/RrG1lhCO+nGCnBhfIJnYzL5n/uCP/9jFh1959Z+fPPq70+PP7zv0dKp3NB7p6UsN&#10;DY1MbOaqJh31pmf44ATFDsomv5dvQsdBn3e6XUXXEAxzgY04rms7OEKYmmNqJgVd6QnQ3gDh9VoE&#10;Uey0EJbBPR7J/CpgsMyYpuMiqGYThss4COcNJjQTQ2lPo6s6FO1QrI5TeCjSBXZbrLmOInU7GHwk&#10;yjdrmtjBDM3j5cZkJdCsYoQVUBoSYVmaIPq9AYxgmqIh21hHtyADuCgiajqC4TzjIREaoCQcTndt&#10;p23CNGAtiiIDwUpLIGkPTDRVUVGSchk6NTqGc6zlAIwmIVR006B4RoF4Q6GWshwH6XY7CILoluU6&#10;Kuk2UaOEAc1BgOLQXZOqyzbK+XQb8fFBGlBRb0zugnpDte2vHEUhFAcYVnWnfD4iu7X5wc8K19+y&#10;i4uUlvNSsqY2Ks3i8uYjh7Tnjs2OHpycPjEHwuxnD2+tFfPlZrve7Lgu4jpINBre3Ni+dWMpEkx1&#10;m23H0J88ex4F5E4mmx4YyOzlPB5foVDAMEAzEEH6e2/+0ui29FY5gNtqtRogKRi3eCwtK+7OTmlv&#10;p2CoNsN4UBQP+D2WJhOou3j/wfJKTlTciZkDGM5+9MHH7Xrj7KljrgNOnTo0OtoXjvAtQfj8yq3f&#10;fPTlT9/85K33L3362ZWNzYwsfdXSD/cmnjh18Ldef+mPvvvNP/7ub3/t7Jkz+2bHUuF4IJSOxi1Z&#10;ifn8cR8z3hM6NNkzNxT1UuTc+OjoQKKQXfN7cArVp8cTBKYo7SbQjdzWzvqjZUVUbMv54JNPIpHI&#10;b3/z9YNzM9nNTbh8huECkElIFiZdQ3SaotkUjVyhVswUSplMt95ELSTsDeztZRdXNj/45EsvG+nv&#10;ha3a2F6h9V//5ge5UnlyfGhqclhqtbK7e6srm5ZFY1RUVPFYIplMxaWO8uDuTn6rRLs8R3PbW1ur&#10;j/bWV5ea7SLPARSTLKcdCnt0Q+ZoJhJORCK9qzv1X398/8uH2VbH9LLMt148N5IEuOscO3xsuD8d&#10;8jEjfVG4tLDHE2So3aUlvd147tzZ8aFBnKJK1bYqu42ahNmk2r1qFzQAABAASURBVFUsTT178gQ0&#10;t5CvQJFXLBZ7enoIgu52pXff++DDjz+F2JO0lo3okViSoX2iKG9vZiIB7+mjh+amZrdXN3GAoMAC&#10;rgmVqGVD4DN1qGFbTZblgqGgpik8zzx9/vSLzz7x1Llj3/ne68dPHhydGBwbGzhz4nDUz9+++oXU&#10;kdvtRigS3MnX763ufnTl3o1HO03JKRZKnUadNEzG1nt4/fBkMuINffzRNYrx7OVK2UKjK2iHFg5i&#10;FrK1stGuteFmGnz0zetL9YokKxJO4VC1ByMewzJxCrb0cOOB1WDJwTHNNnGacnGgmqpDAJdCdddw&#10;UMdxbILAcByTZanTEaBulhWdJMn+/p6W0OyqGoKTBMs2u6KDOBiJcjzLsGQoBN0i6rreagsAwFED&#10;5mI4QuH5SonzeCRN1hwdHmG4rdEThaFEUJugvsqdeqPYaFYsW4GT/EjU5+GpzO6mJ8DptgYQJ5/L&#10;3Lp1q9lscgwjisLjxw9MS56eGUr3RBHg8CwXj0U0Qy3m8nDVFEsCOGwy4BCqU+t0EJLoTSYjHr9j&#10;GZKqWi70BGhIUlPqevy85qg4Q3RksS1KKEXLhlOqSqaDxpJBzQKLK6s37tytt5uJ/hSgMDhUInG4&#10;VuvbX/96T3zkzTc/+4//9ftLW9nVlc3d3ZzmAh2nN6tNEaAWjiTheMKl2nURYN75/cd5PrK8tAwB&#10;OZCgRweQAIckwoEnTs/MjfdyOHBkKRn0Rnk85qVpQBMIj6KkYdnNWjUZ8b/6wul9U0Memnd0SlGB&#10;YWKKjZUaYkeyOrKl2QRCcJVc9eDs9MlDw51m++r1+5t7nUrberQm/Nl//n40kp4cHB1IxufHpyzF&#10;qlYr8Xh8sKd3Ymxufad+7e5mpg6YcEJzmfW9NsZ4B0bGNRsAhNjN5rf38vcfre4Wqmgw6Iey4INP&#10;P796tzIxP/zyq6/YhnXvzq2tzeUHD5eSKfJ733vp3/7bf31gYQxxlHDI99nFlWq9PTU9f/jwsNBs&#10;ra9kXIAgREAy2EvXd5dWlNGJ2UKx3Gy2nn7yeLWSh1PqZtvCcE+9JpiGJkpN1sN8+vnNXCEzszBm&#10;OGDxUaZWrcdDoWeePJlOMqoJMoXqBx9+kd3Nvv7yhd/99pMMDjgEsLh9/szBoM+/+HBlN1vazhSX&#10;17dtBCRTqUarEIzYA0PhLy89VlqARGL3buzoCliYOxaNxMuVdqcNoavbtkUSJEHjU1NTExMjQ8OJ&#10;QIhd2D/Wlw7qQiW/s8wx4Nknhr75+pMocHzBUKpn6J23Ln/7G88M9fYpotLtApygiqWqacMigu/s&#10;ZTTV6OtP7O2ul0s7FOHCJmqwv3d2Yfa3v/vshWee+tM//c4bb3xjfu7A9m7pnXc/v31/rdpQHz5c&#10;D0d6b996uLS4DhCM5pgPP7r3l3/5m0tXHr31/o0f/uTjDz+6u7nXrbeBZjOSiiqStbO5s766FA1x&#10;NKZ6SN3LWyODYUdv/uy///XirS/bFTia2a1VSrrYefb8yWMHR37nt1+LBrwfv//eoQML+/cNnj09&#10;93u/89r+hfkvLn78xcWrQkerVYV8Ppcv7C0+uLO+tZIp7HZhL0tS1UpDNx3HtTmWRVCC8wTu3H2c&#10;K9Ree/3VX/78Nw/v3f27v/2PY8OhbKEKMNCRtdt3brSblXpxd3v1IQIs4NqjQ6Ovvfza//K//H+m&#10;Z0ZPnjhIEEinq1VqMkF5ag1xfuFw78CYZiEIxRYrVUGUMBLTLEVRuvFo0LEVzei4QMNRmyaBCzWR&#10;YwIALNumKALH0WarSVMERWAMjjMkZVo6giAojgMCb0uSZliugyEIRjGsaVqGoUEpaps6DKXrWDiK&#10;EhgG74a5NrycQl0cmHDAr2vdWrWoyqJjmRRBSKLYabZcBIOmQMQQGGLrCouBIE8BQ6qWMkKzvLu9&#10;ntnZ6HbaHI3qUr1bz5hqJeRFogGawa3BdOTU/vmD81ORaMCGJiqy0Kz5fTRFIpEwbJB0Esf379+v&#10;6+YHH30K1RVcIZR0NMdD2SwI3YG+vmDQB2xDU0Roba3acAFOUYwvEIS/Io5LIChHsrblqnAQYRqA&#10;RB0A+RiDlMzwHpSkbODKiqQpUrNRadTL3XYLOgFHAY5gBIk7tg0LAHBty1QtTa6U8posWY7d6nQc&#10;x+Qh1zOU7ZhCR2g02zBSAyOTHm8wXyxLiqzbLuGLFZtKJBTEMavWqGIkLimqKGqyLLuuY2i6riqd&#10;VlNXtXarHQyHCYq0AZR6tmYaMDgU7/VGYrqLWgCxHAdDdRSFAxjCNm2p0yxmdyulgqLKJI55OC4W&#10;CqO2y0MWd3Fdcy2D6rYBAEG/r99xg4nk/MDg4ZOnXnriyW/29h/Yd+iYqsPKB2o1AUXxUAAwFMEw&#10;gCIZgvTNzx8/euzcQP8sw/V4vEPHTr08MHTAtsMk1WuDwE6mns2XRVHq1Jt9qXS7o3ckINpUriGJ&#10;io1ifM/AeCTRK3SlcrUGUIyiWWgHhqKyIjm2Y+iWzxugCNaxgWaYFsB0w4EgBBjuIBjkegfFdMcR&#10;FVmUu3DVloO04X0RXBJhNYVti0XzAZINluoKxSUGJ44ODO1vVjuFbAHeFope00Jn546YFqGo+J37&#10;u/mcqkoEAjjXQSEeumJHlmTLAZJqypoFHetgkDrgGxeFzjdsYANV0RXbwL28A4NLkzICVATgHpZm&#10;GUlVeJ+X5jibIgmfVzFMaLDfH+R4VjdUURIlRRFlyQIuDCXLMooikSTGsQC3C7aUITEaOrAmWYKJ&#10;4DRnmnYiGhsZHGo1u8Alla5NY4wPJ0aiwTSHJUjHLGfe//HfL156jzeaQzEvanVNiJROjfNycwfm&#10;n3z2iYXDs3WpJmpCppKfP7z/uZe/9sLXXz175sneZH+12lhbW8sWiqpp9fYN8XxAVZVAwKvq5oNH&#10;S+FYdGhoqG9gUNPt3v7BQDjUbNVh7vem0ttr6yTqwNGKInR0Wd/Z3Lt//yEAKMPw2d3M/Vt3YaIQ&#10;KIlhaLonubu10ZNKejwUTfOVWgtBqVgo9ujBQ6UrPP/ESQZDFKF1/uzJZNJvWKBSUzf3hOWV7IOl&#10;9UePVzCUymaKN67fun377sWLn9y5ewtOFg/NzV04e/7V558/ceQIBPlgT/qFZy+cPn5ydmo6HU/3&#10;pfvjkTikGgiMp5566syp0319fdVqMRYLpvpSY2OjkiTV63VBEBqNBsXyimZks3uZzA7N8hCJ8PMH&#10;D+7dvXujUMwgADx6nFla2avU5U6zE/J6GJLoSUTmpkdhapIU027Ljo0PDIxKomm7mKSAjz69/uEn&#10;H5IU+pX4a9Ry2V2AOFevXVl89FDqdpqNJiQl2wQ4xrXqnZ5Ub19P+vjR8YH+NEmBSMwzMpzkWFTX&#10;5VKltbVXllQboVnJdG88LH/w+f07S5vVeoNjnO9+67xjdHa3Fl1Ho6CXXRtO/imCDPDeAMfGvF5b&#10;1/bN7283OpDvO02xUW46ltuuNXfWtuEnx46emZndJ7S69+7c9nvZcTi8ZCmSoW0EvXL9Tu/QMO3x&#10;FkuNfKGCEcS3vvXS3MKEILTv3H7oOtTQ4Fg60Wfojq6biqzZloOTNORbmBCiIraEJpS/OIF9/tmn&#10;v/r1u3/+X/7q2u2bl298KSmNeDp07ebNA4eOPvfcuenZ2XRvny8UcUleNlHZQRI9/fFoLOznEdt4&#10;Hkr+gwdvfnn7zq2HQht4PH6KYgRRzZcbm+sZuMUxNjjarjYhYxw4cOj1V5+NhhlNMyrlGk4BOGNq&#10;NERRlIvFMkVRXq+XYmiMwExLt02TJEjTNi0XkocDeearYocghmFKkhyLRZMQgj6+3W57vX6W9xbL&#10;VXge7/VDljdgKbQdoQ1VNQX7E/6r7UwqEY1YtoWiX5VIQzEs3VJV1cvzFuzMbatcLrdabVhzUdR1&#10;XctxLFESMAwhSZygcFVXwj4+4vfs7u6MToycOHHCA9Mv6ItEQxiGx+PRnt6EbogQhJoiu7arSF1R&#10;6uIEJsndjc11QRIQHDrAQQCwv2qkkGg0tm9hfv/Cvt6eOERpLOLBCFBrVhvtKoSTaqgETdjALZdK&#10;kihiJJA1A0EwaD+ksvMXnurI4vZubnpmf7FmnTh95pnnXvj0sy/efOdLkvayPs/NG8uSLCaTcdrD&#10;P1hbsTEyUyhnCkXbBR4e1lYsly1dvnI7V6yfOnPuxecvCE3txWefpQiy0WwSGAl3t1RZrlU0Vel6&#10;OcgccByFa6pdq3QEQcAxY2QoAmt9OuTXJUMSjUKxXqi1i+VOV3G6ipkvNzfzZdIbgICp1RpQaU5N&#10;pFiWCoW8JEkHg1wmp/73f/hZpV7FUPT2g7u6CwSxq+raD3701rsffLi0sgVnW8PD4RvXNu7dW0Vx&#10;8OY7Xywur8M3kqLJmlquNXKlVjSWRlM90+98dHW7Ln73T16f3zfzaPE6wZmDo7GRyfif/Okr//Y/&#10;/Ovf/s5LwOwU9taiEY8vyDM8qDfVTD73jde+kdsqIg7a1oifffLgz3/w6It7oC2D3e3yl59d69a6&#10;t2/c5v2sN4SHYmBp5fHHn3zO0BxN032DqaMnxmDt9vk9qf6w7oBrN5eXH2/6cORPvvfK4f1BijOu&#10;3d/8xTvXH957ePLg1O/+9umpYfLV544GOOTWrce1tnH59uYHV3bubDY/v7f2/Tev5Fvu9MGJ3dze&#10;xlIzGZh85+ere1uAptB8vugP+L0e3P2qt8Cg/kOAxVMETWH9g+lgiGu2cvnM42694GcxjrEGewJH&#10;50ZoRzN02TLAT3/6uabgv/Pt35GFVqWYdRzQ7rT2co2WbJWbbQmi3wE8zxw9vv/CM+deePaJC0+c&#10;efG5Z4enpnQMzeTLb7/78Q/++y/fffvS7VsbKyutezcbly+u7m4JzZqBooGTZ57lw+HhqbELz+6z&#10;XJCr2bkm2Cs7X94pf3Jt5+Kd/Edfbnxxc0tzfSOTh4YnZ6vNVrlS6ootmCGS0mAppTdFmnImt/sQ&#10;ODZDUp1Wc6Q39i/+5DU/033z5z/otJuqLJ4/d9zvw4VGDh5nDi9895VTv/3K6bmpXte2hqCQmZ0e&#10;HhkcHx8BLoq5BI5gX9Vty/3KQQRdbUjbefHqnRWbcN/4zoW/+KuP3/nVO//+3/xPFw7HMAskE/zC&#10;4flI1Otq7crOA9YpjSaxAKZ1y4XF2w8IF5ueHsgXNytCxyVpgCKI49y5db+nb+TgsZNNRYv3DWku&#10;rpmIYWOKZrREwcHttlivtzNtMatpdTiS4AnC1g3HMW2oiQB0NStLkqaomixLnTYwXNcwoVZwAUrB&#10;Osb5OJJlMBaFYhDKcEsHDkw5G3MdDDI6SeMQeh5eM3Vdk+ChyK2u2FC1jmloADgI4jbrZWDpPEM6&#10;hsRwGMeRLtB9XgwgYmHvcTG7rKpVAY7VhYYpdyJ+ura3Xli9FaL0eBDyra0ZbY4nwl6GBpapSjAi&#10;kqLWWoakyFMzk7yX8Qd9gXBgeGL88vUbdx8uhsIB1HUAcHVFrpUrBI51ZbfrAAAQAElEQVQwOF6F&#10;XFWCFcj1cpyhme1WV5Z1w7Ktrw7dgi21bumqYegOihMojmqmZjpwPXITegbFHIpGOd6FIoTGbU3W&#10;ux2p02hWS0BXGQzgrgM1MY4i8GBJDBiqlyYksd3pdEzE1RxDNtVQKMBSJFS9tu06FilJYGbhqGLY&#10;tXqJYSnGF4aHoogeDwNIbCNXaEpKF84cAMBRt14tdBolW27pYkOXBVkUFFVWdYnAgIejJaHjQCFA&#10;MhBesCfk4DNwOHD+alEu4mAErKmwXhvlWnFtY311FaZwVhVkhuFYlvew3oA3AIlPkQ2fN4IAShQc&#10;HA8FPCM4khpIHzl+9JVX3/jDp577Wt/AcCIaTyV5mnb9QQ5WoXhokMFTDJ1guJ5QaDYQmDR1UlcR&#10;B2XXd/NX795oyw2xW5U7lbG+OI3hrY7ti47ZOAOVgWUYhtItZbPAcZPpfhdjau0ORlIoTjAcF4qE&#10;NdNQdUORdR1GQrV2dzKqpPKsh8FYFmEc1SEw0uPxIBjU7gZAXZRADMgsAGiKbJo2S3pJ1GPoCIKw&#10;OBEIBkYNOcxi/TevrKMOR9Fe1XQoiltf32m3BJLiGC66vp4vFuqxWILiPPVuV7EMlwDQQwzLmJaO&#10;Q1+TruqolI9DKcJBAIZhhq1jBK45roNTNkEAiqx32zaBCpqoQfNNA94YJchyve4iGA6VjWHBvooA&#10;KIQ+TdOSboiaXm01EByHws4wVQqTOJBhsSaOxVUrLts4gMvwcIfn58f708XsTqZSi/QPeTiPF2D9&#10;HOtVG0j20ebnP1u7+Zba2EDcZh5W0not3j92+PSFJy68OjA2CwjqwfLi9btXRKVjuwbUx198/Ona&#10;0urWynar2kYcHENxiqFJltdsO1sqbO/tuQ6CosROZjuaCHEMffXyl7V2FyXZSq0jdhQCpXN7+b50&#10;H8dxQkckKMYTDLbgsIBAdShWgNNq1CDWMdusZQuVfAEhqeHxUZoh9s2OP33+HGSd3c3darnaVSRV&#10;VhqVMk8QXoqaHBoSGrVjh/ZPj6X7E14CAS4CG1HQltRGq90/NLFXEq7eWb2/spcpVT757NP33nvv&#10;4sWL129cw119dmoEARaU4BhB+oNx1he1APtgaS1fbl27vXR3cfOzz++8//7lO48emyiKsNRGfrej&#10;CIIix5NJzutrdYS21F1aX9VQNzk0bCAIQeHxZLDZzXe6+XMn5kb6o6WyUqkrKE5aljk00tNoFX0e&#10;99SROY4hVE3L5PLNeufoocMQwV6OIHC4EwkWlx5v722HIv6xkUEviyzMJ4IB++aNG7vbe4bl1rug&#10;3mx4vF5JEmHOMjQ+0JciCadSK8eToempMSg3DRc0VPBgK6PjDuXlRR10VPzG0sa1R8vVVg0Wgm++&#10;fsJW63AMYdh6odbsSOrCvkOBUAxyUr3aWFla//T9TxK+8GAiHQ8GlI7ioZhuW+YZ/4H5Yw8erPX2&#10;jkxNzdE0WW9mUUwOhj1HTxy98PyzZy88BfcvF5d2Hi5tP1raWN9+fOXOxeXNxdWtdUXHovHxSGRo&#10;a6tULgow5Umah3ZCz7s4qlpGu9t2Edd0TJ/P8/TTTx86MKdooCWYgmJ7QrykyW9/dPXX710sNhqc&#10;l02kUkePnIhEoRb09vT1QiEBOX5zecXDE1PTc6W6Xu2AesvASaArWrXcqbUVhOB2So3LV+8ahjUx&#10;NrK3vXPn5p1Os3vq2Hm/L6prIB5PMDwbCPOwvOHkV39dxLAsBEEoAjUhxWsmiVPANSCw/R6eJhkE&#10;wTGMxHCM5zlIKaVSybJsx3GK+WLIH0JxSFxSrdVFIJOarms78FQ4QBHbYilf4mg+EU2gDgqbFZja&#10;PM1RGKF2urVimaPIZCQW8Qf9Hm+3K7VanVgsCZ/S3zcwNDSEkRTr8yuKGg0ESACrQHE3A3FdS6R7&#10;vD7WNKVoLEjRxNDQQG86PTIy0tfbC2xAUVSj0YAIhG80VbMsi2KpSCRA07hpWsVy5cad+5cuX3n8&#10;aEkThN5Q8Oj83Ndfev7IkQOnTx8/d/50MhVNJ+IQqI5lejmGJREcAIpEp0ZHLUPzB32a5WxutT+7&#10;eDMS5d79+OIHF29u5Ru+AI2gtqF0/V4wOd5DsoD1MUOjo5ub235fZGBoTJR12JBAa00XtDrK+l5p&#10;dWcHIplCwd07i/W6IkpGvlyDRziRHJuOqbrY15e2XBPCVegatboAq8DsXHp4KEi6ttyRgEMiKI1Q&#10;bEe1dnINUbYr1RY8+fFu+erixqO9/MN1iJGNarXFEFh/IuajUB9Ppnu9im1XWuIuvKOtWyRgvJw/&#10;EiU9GKRofzwEVcfsaO+RmUBvnJ0YH+I9iCIbJEEYhiGKIkYgDI+vbWyi775/UVatfQcOPV5+WCht&#10;zi0MK2ozEvN957vfWjgwD6/5u7/9/l/82Z+V8xmYwMvrG/sOzQaj/i+v3L742WWOBOND/awnTrKJ&#10;gdHR+f29k1O9KIovzB+cmJxJ90PBue/sk0/MHdh38PiJobGprgTVFuJlcccUQ34PgWJe3hMIsJzH&#10;+/Dx9urq5vLSgyef2Dc9myo3wcPFymcff1bO515+9vhTZ2blTiGf2eE4ynSpUl3TXGDhAGEJ0QSz&#10;+/viieGLH68aKid38VYNOAY8kEIuWyjkeJ5nGFRXTcfWHctOJoKK1L108VK93kjGkhOjk+OjY5jr&#10;RAL8qROHOs0qg6O9sdCNK6u1qvjiiy8tPbiNOeqpkwe/992zyXTiuRdPf/2N5199/dXf+s73Xnzp&#10;5ee/9uLBA4d13cYIrtVWLl+9sbq62qo3WJo+d/pMwOuLJ+KwIfb4ApzHn8taBOYt5JqWTeYKFehP&#10;WZNDIe+3vvUEw6EWAARFYyy7W5Eeb9cFi8M96R/9+tK//8///f5S1kI8yb5xhg+Wq00McSnCbdWz&#10;PAvOnTrUqGaFVpVEnZ2tNUtunTk6f/rYfMiDJ5OBL7/4iGXAgf2Tjx890DSlmN+7deOKbmr+kH/p&#10;4SKOIvF4OBoNt9ttf8BrI3ZXtlyk6yIqQqDL69vFUnN1befm7VuBcOC5F/e99dbVv/+b//rdb738&#10;v/ybbx+aH2AJhaXtqZHEH/zW104cGk4EcQ4H5Vzpo/c+j0Z6MZRIptNCVzl44lSl0ZQUxbbcLy99&#10;CTDi+ZdelTUHwVmE4CSY1y4hGzZEvKRrlmvoliJ0qoYuErAMkCiB4hhAMYBAGsJRwHpYj9/ngUKY&#10;oqDCBABAuiFJ0jBMVVUxHNXgQENVTFWCaW/bpmlaGLwaAF3XZblDYi7HEIirq0rXdQyh04CfoIjb&#10;FTvVRlUSOrapuo4mdirNWsZQW51OYXfrUbOW63ZquiWhhK2o7WjYW86ui83c5BBEE9OqQy4qqarM&#10;cjS8byazk93JIpbpOi7LIMdOnGg0622x7vERXbFx585N0zEIAqFwwBAgGQqkknEEdT0sjyGuInVI&#10;HHzFhiyfL5RtG5AEiaIYgqEuggEALQUYQAgMwwkC/uY4dlcSYW2ApG/CjHcQF8Ph0Nd2ERSHLKlB&#10;Udlt1evlkix0gGPbpg4PEkfhAWzLVBWWJGgMo1DUdZ1utwsrAYoSwWAkler1+QIs7xEUJRyNQMdC&#10;kLgOJnQkx7WhwZrlsP5QIBJnPP6uqrWEtu1Y8HPX0m1NjgZ9qiiamqopsmtrcPbJMBzJsIpmMDxr&#10;OxJBARiyWDSF4DRsvHTbMSxD19X/P93jKGZqeqPZXFlZWVvbyOfznQ6MF0LTLIEzsKLjCInZlGsS&#10;LBEK8EkGhw168ujBc889/fV0YmCgrwe2CrAUCR25WKhHomkPHzIMB1hoIVPY2lzZ3lmvVRvtVsdy&#10;oc3w2Wo6HvEFvLlShWC8Xd1odQXD1iAUKQKHVU0VVAhhhKAJinMASnMcRuKiIsO1IDhhOcCwbBRF&#10;dU1jSIpnWIIkKYKGnaRtOYoChTmGY6SiG5pmECgBv4WhxFC4AYIigAAANw2UpoNi1yJdz9LdjU61&#10;6+NC0Hgco7uCYiimIMkuQjabXYLi4OM0+AfFMIykSUruipIsfhVWBClls4aoIJaDAjicM7w+HkFd&#10;mqYs2+Zojmd51IGBdh0XKdeqtXplN7NTbta7skKQNLARRVJx+BgEGLKCOi4GEE3ToItIjsFoykYA&#10;hrvAaeFIx3VFFMVbEpUtW4aDBcL+ualpP0vnN5czOyskSYa9AURteyyhm1vbvn3p2tvfN+pr6RDe&#10;1xOEyu/0mWMXnnmidyC1tbv17ofvfvTxB++889bi4gPXtniWpmHmW3azXrt9/drdG7fu3rjtY729&#10;6R7oPX8wlE71MgxrWTCz9Vqt0hJau7u7fT09czOzXs6X2cklY0mKYiKRWLPZXlxcPHrk+OjYKMNz&#10;9U5bELv9AwNzszM+n294oJ8kcYqiNjc3KrWGpmouihw6tB/qiQDPw8ShCHKgf+DEicOjE0Ner3dz&#10;fatUKAwPDVA42Fpf3jc9eezQ/olhaJUDvyUoMpMrCR359Te+k+4fkXUgyUap0lha3334eBlFYMbi&#10;V65dRQjyy+s37j9evft4pQInQAj95NMvHD56/Fu/9b1nnnvxmWeeGx4eJQl2/8HDlXJZluVms7W7&#10;WVpffkwReDoZZznm+MkT8XTPe599Xmy0EBw7fvSw66j75kZeePrUv/hnf/T617/WbHYQDMcpwh/g&#10;acq2LSmdiiTjcZhBcP0QKu1mHUNshkCH+2PDgwOqKu7lm8VCxsNR4yN9yRj0TPzlF5549qnzR47O&#10;jk2wDoas7WyhqNtoVjY2VrY2l8eGUiEe31x5XCkVHMvi4dDLAR2xu/j4rjfAeL1A0nUTZ/bKzaXN&#10;PVGRhvtCz5yf6U0gNGF7PKQkqXC/MZspcgxjKpomQqXu6dTajVJ9oHcwEvK0Gg1VUhiGyeez3VZT&#10;FbtnTh176tyJZy+cPH5iPp7wabpw4/aNerPLeZITs0fn9x/Pl2ulWnV4dGhicjgUC8WjqWAgJitO&#10;q61xnoCkwPuphmXiFO66dlcSa426x8OHw+Ff/frt9bXtgcHh82f3oyiYnoZQ6vniy+utLshX5PsP&#10;H9+59+DTTy9CqeQLhJLJNGQkQRI1QyUohPMxV25dvfXgsagDAwXBWBCiaGw4zbF4R5Yj0TRJcTdv&#10;3L57+w5PM7LQvfTZtUuXLi0sLBw4sBCJBBu1etDnJ3FMkxWegamKNJsC4gJIIB6Gg5wJGSweDgW9&#10;PgxxCRRzXce2bILEdV3vdkVV1SDzV2vNUqVGMYyLAPhSRMU0LMd2o9Ho4MBQq92u1+uZTAZSaMDn&#10;83i4kNfnoWkPzXhYTzQcITDc0TXb1B3HhmnL0iR8qGHagiQZttXpNDtCk6QwoVV3HaO/P62a8ur6&#10;WrVegWIdcrsotBu1aqcFzyHgzB7S0b75qeGBwX3z+4O+IOK4hqYFg0EcR1mOMS3LMCHtQ1IEmu6o&#10;kqVKqtjqXL967dOPP8rnMpnsbjDom52avPD0k7/3u68f3D/HUzg8IEW2SlUWlC/fJwAAEABJREFU&#10;g3UKefftd3TdxhBQqbQZ2ofhzNZeHhKU7WgcCw4emHzlpTORaKBWqzxaXqJoNhJLdQQJCmoZ+ss0&#10;HMdKhbwcgyAY1BKBbL7IecFuthaIpDTD2t3Ly6Jw6eKXitwYHEgkkhHDsF2c7Ko6gSH7ZscPL0z2&#10;xoIM5HzdplnOH4k7KFFpNEVJ2N3bkTT9yMmTAAe0l9ZtUBMsXyiF42y9oeTz2aDfC1WBoek+3meZ&#10;OnBs0wIkjWXL9bao+Hxcq6tIQtPVJVeRBuIJWVa3NnctAzgANUxXUgyY1/FkmiRIF3VRv8ePu8jq&#10;g1se0mZpOxSkfu+7v/3qS6+0O+rHH9/+8z/76aWP76+v1I4fO+kN9TxaBz95Z2l7p6MoSGYn8/rX&#10;zk4MhTaXc3dvrtarZVPrzE72CZ3a6tbOZr5aE/WV7cLqVjlT7uZqHdUl/v4f3tzbKY/19pw7OF8t&#10;5MeGBnsikf7eNM17ZBPcXq7ce7iGO/Kpg4P/8p8eWJhBPWxweXG7ntl+6sS+w/PTlq6Jss6wPriZ&#10;C2xA0wzNoIMT4OCxqZUHjfUl4PP2ApQYGU4ePzw/PJCMBDyWYYQCAQLFKQz4eWqoP1AuFhHbSMdC&#10;A+nBu7fX11er29uQA7tnzpwr5vOQbRVJEuvlb7+6/1/+n7+zsG9QkcrHjkwNDwYH+8ID6UQ0EAqF&#10;/RSNQRCur6/fuH7nww+//OLy8qXLq1dvb4gyGEr1z42N7Jsc9ZDu7/7O1197/bnzTxx79oUnT54/&#10;9txLpwv5qm1jgwODXu9XrJGKxmzdCPqY733n5dnJeDiCAlSxEaTYlL+4/XinIZ9/5TVvz9j7Fxf/&#10;y199+J//9u3tghYKDfjYCEszM1NjiK3ndzbmx/swRyBwi6bJLy/daFYa3/n683/0vVd6U/6Dh+fO&#10;nDv26ecf+UKB5e3trUKB9PN8wHPzzs1up6V2BdNQrt/4st1togyYnIm+8a25c0/P+SPI3ce3P/ni&#10;oW27PEu1qm2pI4Vjvj/5F69OLizAEVc6gP7xt5986sTo/snEvpmBm1c/Wbz75cM7t37+y7dXN0oY&#10;Gvv84sOJyYM05b1z+zFFeb/3R39U73ZMTYUR393afnB/8ez5p/sHRuptgfEETJSEwUQx3uOJWg4O&#10;tR3MKts2umJNNwSSACSCMijB4LhpGYatYwShWjZEM4phuVyh02opKkxKaGNDlBoEatGoC0wTcWEr&#10;BDw+LwDAsUzE1HHXsjVR7NSWHt6VhI7YaZuK1m1UKRQIisR6fbFklKEwKNkf3P5caReE+s7e5qNO&#10;uyTLgoM4TVHYyG4bQFvfWbT15qH50YGeyNbWuiCIiuhYhgtVkT8W80fCR48dnBgf7emJDgym06n+&#10;jY0tHNdYxoI5GfDQwQDDsQiFmumIvz8RIRwLFv5itewCnWVAKEwE/D4XoNu7TU0zTHhf1zEMy4KS&#10;C+A2XBQC2z8U2Db8Vjdt28bhdwiKoCiwTNMyHR8fJHAOoznG64O+IjCs22lWSnmhU7dt07Ysx/5q&#10;0sZwPM/wrmpRruvFccxyOZozDMcFuCgrtm1B+kv3RFOpBEGSiXjc5+G7zRZq2xSBReOReqOTzVeb&#10;HQVjeS4QQmnOJUndsWwA9Q8CLFsROnCg4qiq0G7B5gqCQZVdAoVXuwwFI1Zl2QjFpXHC66CUg9MU&#10;52c4H4GS0DiaJDDcJWgCAIcgMNXQM7AJz+WLe4VqoSJU245iKu2OIcu2rimdbrfesUVbqukm7ESw&#10;EMX5KIaVu6qP9SwuLd66c31t63G3U8rt3KoXH2T27jZbu4gjszTu4SkSdSA2Al7fym4BD0YN3FEs&#10;wXSEVqfEcTSKILAXjYSifl8UepVnfRiKW7qlKSoORbEFUJwkOYbze03Hxh2giJ2u2HIc03URGyDw&#10;BaUhTZAIHPRB3UJ6AMCBhaAYZTg4rP+ybrkApygG3hOiUa5VW/lcLBhGLAdzHQJB/ZxPVQ2fN0Cz&#10;DIyCpikGapfqZRInUMMKkIyPZOAiXNsKePgI58Vly6p31bYET7BtjSAQHIUWu0q9qTVaX63HgsXL&#10;hY9jCYKhSYAihuWgFgYRE+I8BPxSUQgEgSvodkQEOH4vjxKoNxhULasjQqmhokhDdSiX6+vaHl9k&#10;aHJifnxoXGq3V5fueXgLsYWhaEQpZosPL73z/f/lszf/srhx9eBs4ne+/cLBo/vnD+yfWTiQSvas&#10;Ld+7f+vi+vodQ2+hrkSjjocklY5EWvjaw1XbsMfHx5968tSh/VPAMfPZPUi8qO3ms4W9vZzt2I1G&#10;jeUYCFYNekTT6pVGOVvpVppTA8MUTsCo2ZZFEBSEzM9+8Ss4K2U4VtdVX5Bf29xpCy0axzwc5w8F&#10;uoqUrdUyxXy5XMIAgqLk8eMnlxcfxvweH8dAcNEMvu/gHHS+qGqNjlSqVHweJsASxcyO3G5SiDU5&#10;nDANzdQM03QePXoMhcVLz70AVWa3I8LAQnRIlpsaGtkt1G8/XJUsdKci7tZqa/nSpRv3P718/b2P&#10;Pr516+69O7crpaIo1CMBzsvQm4/Xp4bHTh468vqzz08PRiMc68gCg9nzU+OxaLTZ7nRVIJn6+ub2&#10;7du3eyPhiIcq7j0q7Dw4Oje2MDnyYCmnWDaCOxxPViuVSrXW2z+4/+ABVZW9PlaU67Yl+X0ER2OJ&#10;EKfJQjqBDQ735fK7GyurpIn1hhKG1BU7xYF+fmamh/LRtU5nJ7vlD/B9g70sT2J698KpQ0cWZiu5&#10;uqWpDAaTFkSCVCzKhULY8y8cT8SZTldY3pB++uvN5fUiz7P7Znqfe+IA7sphD0dTlK5YumbDHSrX&#10;dccGh2FkG/UOSbB7u7m9PdFynN7BVDjCr63eLeyuZTYff/7R2/fufJndWspuLS7eu7y5tljNZ+7e&#10;uv/Zpfulmr2Zq6/t1CnGF4/30Dg9mO51HaMjtNuiZAJEUkRRajeFTiAc6EnFoBDGSZr3+hHX8Xm8&#10;rY72xdVbqiwmonxPCjxxZl+l0NzbbGMuIBCgay5wScME6+ubFy9+KXblgwePwIx+uLwU708NjfZW&#10;GwW4sQtn+YEo52KmA+x2s+Xh+JHBgRvXF1XV6k319ibSvIvTlpNIeR3UuHL5Y68HnxgeDHk9aqcT&#10;8QbSkYQmqqgLOIY0NQs4CEIgGIF3O4JruZMjg8P9PY4NKxoI+v0cy3babY/Pp+quYrhd0y4LgmFo&#10;/emYYyiwyNoA0QxH1W2vP2g5Lu/zGqamaKIgCQCAbrfDsmwoFEIwrN0VVtc3bcdJJZIYhkdCoYmx&#10;YRx1JFXZ3Mt0VZGAOseQEFtrtaqDg70DQ0lZaQDSzhayuVwuHo06lkEiAI4lNjc2Ou16u1WFAhdS&#10;1vjA+GDPsCLIotBttVquAxRdi0ajDIHBDsTUTIqiTVjkAC3IhqYBx3EkoZvdzV367Mtf/fiX77/1&#10;XrfdGB/r/9ozT772wnPPnTs6mEpogmArbmZTsnXEsAF85QoVOPKAbxjaPnF08Kkn9nXF1icXL3eV&#10;7sEjhxnaA120upWjPMHnn3seRg0O2EgS//3fecPLoXBifu/BcqXadVE2UzN//tZb69u5ifHEmWMH&#10;Rnt5P2GP9YYsSZUlsyMY+VyZZ9CDMyMcSqhtRZUM3XShZBc0rSWrNnCOHJlmOHd1t/5oZTWVDLqm&#10;hmLAtMHFL++qsGAyREMwwtFIMpYKsl5XVA5PTXzrhQvDkbDUsi9dy996sNLfGxmJgXPHJ/7gt1/b&#10;NzFZLbUkCa13XNhsWjqsqTjEWEvQs/kqQeCjw/3o4uIjAkPPnjwK+4mnn37y2edfQlD6v/3tj/7b&#10;X/3w+qXblWIdzmnmZwZokvF6gz09xNNnpub2T45NzKxtFhYf3a1VihQFvB4PHDi5ri0JAuLazY60&#10;XahfWdq7+Wj98+uPrt3a/ujig8s37ndE++GD9d31zIGZ+Qvnjm+vPQgEaFOXC4Uiw5EIipQa4L2P&#10;bpZKldH+xOsvPwlVzuefLb3/zkeKoC4sTBw+POvzUxjmuAgs56ih6Z22vu9gmKKRDz+4A0y6XBF1&#10;3cYxIpvJ1CpVBMEokvF7wgPpnlQ0HOBIYGpBLzU6NgyjKElKPgcTVtlayx4/PJ/d29ra3ixVyrpp&#10;B3yeRr2sKSLDEoqiqKpiGAZFEQzFxsIxRerWG2XIBfVGdX1r/dadxx98dO+99+9cvrJ85ertd955&#10;7wff/9GPfvizN99868b1G81W6879u2++/dYnly5evn69XOloMvrhR1euXrsvQnngYDCWiGV5WfTr&#10;Lz/xh7/3xjfeeHZgIARhqQNw497qj371vjfUd/jEhcnZfYpJ/ehnF/+3//CzL64/qglGW3Yi8YFA&#10;KIy6+kAy2m1VDEXEcfTLq1eWl5fKxeydG1+ePrpPahQOzo8ND0bGR6L7F4YmR5Kw3u2fGTlxZP/Q&#10;YEpVmrGYV+hUNaWdTgUPHRpPphnGp6eHPQdO+IMRcP7c8eefed42XALFc7kM5/G1W+37t248un31&#10;iRMHxvpDK4+utxpdxDVT6USl3s7sZSEjwzGngzCFcttywNraxr2Hi+m+/nypWKnXTp09Zzvup59c&#10;nJnbf+jICVkxTQsWTKjMOdNCO6LOckHNAs1mp9NpQmxAONEUhqOAgblOk7quw1gQBCzNiGWaiWis&#10;v6f/f1RcBCoMisC6zaYsdhDXwlGEpmnXdWzHRIAFHFtX5J293YePVwPBqONgsqxSX0kqpJTf4xiS&#10;8VDVWqlUgFPIFZayu92qIrVlqSl1W5atIYhrqApUeZLYmBjtffr88UTEAwdX0+MjfclELMR6GaZR&#10;a99/uCgpWj6XK1fywNHOnT3eqNdt0yApKxDDVavNeUjgaqoihP2+sZEBv4fivaSiiryH9HgZWXEG&#10;h1KqKauGDvtNywIcy9Msa1pGt92CNuiOKRuKDWwMw6G40WTDMu1Gq6Nomm25GI5jGOEiKAHxzbA4&#10;zRAUg1E0huKKIrcbra7QNgzTdCyAYo7rAgA4guJxCjFN1zAIAPcaTcu2YOJoqgG3IOC5BIFBrRAM&#10;R4eGx0PhaK5QgWp9aHQc9sNiR6g26tliqd7tkn6fNxyG5dDnC+iaaVu2qVuWprum5ViGpsi1Wk2R&#10;ZUnoiu0GQeimLtompUrQXpZm4Bp500UNwyJJgmUZv88HbRM7LdM04Rkwo0mcsKGRtq3LZqspNKqN&#10;RqNdKJR2dvb2djOteiu3lyvmKhtrWc0kOX8sGO9hGS8sgZMTI4YhGnoXQQxgwT0i1BfwRWJhAxim&#10;LaGWiAEllYoLsqYCXLQd2bIBikADUom0D76C4Z6ePsdGHQdA0yiCBo5rGyZHc6FAmPf4YEawvN/n&#10;DcSiCViwXcslMBxBEAe6mCAxgnBdFy6BplgCp2zLYRgeuhe48BwM8jH8yjTtTqddLuZtU60XM91G&#10;jUAg2mnSRYyuaMgqCoBtW65tRyMhgDi2bSiqZCoaZrlSo43b0CcSAVxH0TkYTYz2c7B1e4cAABAA&#10;SURBVD7btExNV2WFoQgPRAJAIl5/zB9ATQdeiKJoKBiCt+2NxWL+kKsZtiSbotQoVjAXEACBGEIc&#10;FwdQ+zm6JFIArZfLlml6PZQu7Zhq1XB8hRbFBvrGphdi4VirWFRq9ZFkJEDrqJpvZFd+9Fd/dvvz&#10;XwcY9cBMz9dfeeqZ88cq5ezNa5d/9pMfffbpx++9/04ul3Hdr/66c086Gg/7hvuTiG3pslYr1GHa&#10;NesdoSU+XlyulqoAgEAgoCjiYH8fzEGSgOa7pUKOIdAjB+dtG4hdaXt3r9Vu4S5iaere1jqwrOWl&#10;x7Ozsz29A/Dyi5cuM5znxOkTNEO++uqztmXms5n7dx/W6/VAKBSNxyq1hiQpgiBQFBWLhvfNjed2&#10;t6Ynp1RF+ezzL65cuzG3sPDKa1/vHejRNK1YLA4Pj8AzNU2NhIIBnudIIhaL+gL+RDq1tZP95KOP&#10;nzx99o2vvzY8PKoYxshgH3zE55ev88GYAQjZBJWWVK63NNuWdP3B4qakaetbmWs37tx9cP/B8uLm&#10;9u5bb79769a9O7cfZPby09Ozr37969PT04ODfTTL2C6Gk3Qq5RWaZWC7ldLe1uZDQ+tevnLlk88u&#10;/ebtt2D2+qLMbrHw8NHDbHZX0WS4CbyX2xXF7sBAryYrmiTNz0wGvd5Wo7K5sTLQnxweGigXi5m9&#10;MoLS+Uxpd2PHA5OSQh49vMdxpIu6wQgkgAjLsAg8gyDz2axrmAxNjwyngh42FvLuX+jz+xjThts/&#10;jUJpMxr3Q+71+FDWC67cePDo8Vo4EpkZ73v6zLyptQs5GCvYE1o+D9Oq11qNWrFQ2NvLYgTFcd6n&#10;nz4Gd1d6+5Jnzx+HeNs3N5YK+6MBfnSwh8TRVqNharpjGQGvv9M2by5ufXz5pjeUfOWN1zgu+MnH&#10;n+czFUsDw0OTPn9E0SzVtGLxiNfHdjotkiTDwYAkdDRdeeqp85FooFzOef0eywS7O1uWKb/0wplg&#10;gF15tCopAOYnxzAQPLpm+gN+giA8Hr5arcECB2/bVZ39h/afPHP85KljQT8/OppgOVpSJb/PZ5om&#10;JGSaZtPJcClferS60WyJFM6eOH4iEolohjU8MggXUq9VpiYmYXBDoaBtOwCDjwIoijqmBQkE2JbP&#10;y8PppCLJtmONjg4nkzEMcUgS77Tauq4zDEPTOECBi2O2CzTdjIShqOdCAV84FMYwjGM9CpyBGRbH&#10;solELBD2c7AR1VVBElVVzRUKiqqZtuPz+0VRbHXakiy1u+2uJO5m9iC2gwEvhqLpdG/QH2ApGn6b&#10;g0Eq5qAB/pA31Z9WDDOe6IVfCe0OBBUHseE4EEKPFpdv3rx57/5DD+t96okn983NOIYFn9lqtFDE&#10;nZuZcuFigWNZNg4wSYP+cL0+juO5RqNhAxc2pQRBl4pFuEXw6aefvv/B+1cvfwnJ/+DCvqfPnDt5&#10;5ODsRGp4cKg3EeQYDAWOz0NSmOPhUFlsV6slQzXHR0Zmp2ZsUx/o60Ucd3JyGtaIdrsVjYUXFuYM&#10;U/vJj7/vZYnR/pCu68VqLZ7uOX1mgabJniR96OBsq1mZGOrdN9kz2htHAeICHMrlSqMdjng8HvhE&#10;pCOIiqI4LtKUlM29QrZY6e3vP3PuzHe/+63jxwfL1T24/ZWK+XUToDjaaMu7uRIgsL7B6PZuBj4R&#10;A6hlmaIkLC8vC4Lg47/CWKfd2Tc/99LLz9Es/9Fnl9569+OdTEWzXABwy0ERFNc0jaJI20Usx602&#10;uvcWH6EE7obCPopGjp88GYn0/83f/OJ//Xd/d/XKSjXXpVw8HMDPnT3wyksvXvr44u7ScjoYaraa&#10;1Ubj5v0lTxCDEOgoWlcFvmgwlEjCJ9UqDddBPcFgy3AVFOS6homgKIGgJI2TIYYNtjvmjavLW5uZ&#10;s8dmJ0YCwJUmJodIAkIWeDw+3QFbRfD9n9zZXC8ngv5TJ4d7+sGjx+Kbb9/odBonT049/cRhQSgJ&#10;3ZZiOJbmJCLYwf1zjx4v5fMGQIOiaKmqeejoMUhtmuZmi5211Uy5UPUQtFhrJEOhdDR0+OChYq7o&#10;ALzTFUaH/bEI/Y1XF/pSlOtK45MjqYHUemar2pUE2bh06Yu3f/Ph4uOdW/e2Pvjk+k9+/sHFz68X&#10;C1UCJXsT8Z50fN/85EuvPvc7f/TaMy8eXDiU3reQTKcikmF3baQmmC0ZuXp7+dadJc4T6Bsa7h0Z&#10;C8d6pK7bbNrr2/Lth8VPP79TLHZURdMUdXd7/fatK0tLNzSl9PprJ88/0eeiAMFBvaH+/Ocfrazu&#10;cp7QQP/Q9MIM5ff/6O2NS3f3Mk3kzY9vk96ELxSGSfvE0aM8DgBicQGfLzHwzoeXHUNZe3A1xiFn&#10;Dw3/X//ktT/+7vlnTw4emgw+f2KqJ4ibeiMSYf/RH3zj1LHZwd6onyUn+vq/+PCjXGal3lgbmaH/&#10;5b/55p/+i9d9PhTqs05D1UV9Ynhq6eHiyuO11c382+/d/ezjTw4sTP1f/vnvz0z7Ie3u7uW/+91X&#10;G636ytpt3e6aCNnR3GgyHk/Fr3xxuVAoxRLJZqf76Weff+Nbv3X63PlfvvkbSCL7Dx70BYIOAAbU&#10;kRSD4ZxqAkByDB/gGR9sWi1NhpF2gc1wLEVRiigpkkiiKIa4iAs4jsMhz6EojeGYg6K2a1qqokoE&#10;icNGy7EMXVUsQ2nWqzgKyxzmSfZOHjrliw7agMUoVpbg3TqYa5SKu/nchotp9Wbey4Fk1F9q1HZL&#10;OcMwAHBohjR1ORr0eQlspDeWCHC1QrZSyA/29sbDAbi1kg75PJDSEAxOuyVFhQzI0vjTT53iaayU&#10;23NsjfY6Ft7taLW60AyFAmMjw5DEFUVsdio0jx47eXhweADD3eGxCEZiXi8fDvEYhiLQLYbV7XYI&#10;0tlaX8Qx0yQQncIlxxDErqGZrgVcFDcs27QBnO5oumk6tm6rBEPYCIAjAQsjdBe1cRInWZj8ktDV&#10;oDiCZzkWgqGua1u2AfFn6Rrm2iTmwoscy8ZQDHKobjiQnR3bhXzhYvRXEYUFNDVQkwwXkAPJ+GA6&#10;4iDAxpCGIm/s7bWlriirjgmiobjPF+JYHrYNtm3DG0LnY7htWBJwbYYmEWC0GnXHIDQJMWFpNTQU&#10;x0iSNGAlAThOsPWWYOo6RdA0QUuCJHck+J5AiW5XUg1TUlRBhBJBVnUTLhmWJ92yocEES9MMZzp4&#10;ret2VNTFmK+WJrUjPhp1LQLHKcZH0GF/ZIAJpxm/n+QATbQprNvV1Y7pUMFA19LhFidF+Hg6TKGw&#10;excr5arpIgTDQic4tkPiWNDr8fAshdMoBvsiD/yJYhSsn7YBF54I+aPtZtdxMZwgEYxAXRRxEMdE&#10;bMsxDHh3iCMFAziKEsACwLQt2Mx0W61GxXUML0uuri0yFOLjPY5m0RhBolgkFGIJCgI7u729/ngF&#10;ll+WIKAKb9WqBI5giG2bhtrpIoZLugiFwmsIkqEJlvT4PV7eY2sGDRBbUQhoIorC5pYgUBvYKIE7&#10;uoVpjlqqkkLXrVVJqPIR3FCMTkcwLd21TQJDIXMHKM4VxBjD+Vm208qToIIhioXEE32nB0dmWJps&#10;lSu8jYwEwki9XFm7xlql2xd/3hPDT59c+PqrF2YWxnZ2Nz75/NLiwyWx0cYMvbi7Xsrt5HPVre1y&#10;oVxvtZpeH7u3uw0srV1rP1raQxCuUmgqbd1LhU0VDUUSkq5u7vyPv8tOg4GeCEdBgKMcjvTEoqMD&#10;gwTBwt3qtiRarlEuZrYe38MdZaAn2W42RKFlOpY/Gr57/74sKUcPH3n44E40+lXPPD875tqOoekk&#10;TrmWu7EJG8CcAp+HWyNDqdPHD1QLhf6eoX37jpsW+uMf/fTRg1tnThw+dGghnepP9AyGEr3+cAzS&#10;G7AgRQCCIBqNFsNwEyNDO5tbf//3f+/ze1548ZnxkYFTp44sLd3XXUCynny54X6V2BhNk3DVtm1Y&#10;CDBRVDKQq3dyt5dzFk6bOJGtKW3VebC8dXdt87Or1//+xz/5xbvvX7v/6OKVW9//8a/qjY7a7bK4&#10;8+z53t//zumnnjnijwa3iuD2pvrZva2L9zdNmmsq2s17S/FE4vDBA/v3z7IMGY0Fe1LpAwsH+qJ9&#10;YS6qaWosGYXEiwHMS3o7VTmXA7lih2R9cNqyurkqa+r01AEUZSYmxtpiu9EUqnUhnUzbhq2ZpCBZ&#10;G+vrg4O9Y+PDcOgwPTsyMJgiCIgYLBiOuiiaSsQ4Go+EGJ8vsLxa/OiTmwRADsyOvPTyyaFhkIiC&#10;E4cne3rCPp6kSdTj4U6fPQP5CsZxdX3t6NGjhIu+8+vftOu16fHhg/NTC5Pjpw4fnRxbOHHs6ZGh&#10;ObFrNhqt/pEkH+WuLy3+6NdvL69nIGkM9k/qMk7iYRjVUqXrCUVVXdvZ2ZGELs/SuUxG0wwMI1RZ&#10;fOvNX01ODL36ynMjw70UDTietR07Fok8vv8ot1fmCHxosM/rZWGiA8SiGRzFYO4jKIqIMmyljWee&#10;e6JcrWAk1j+QOnZoXpWEWrVJU3wgENQMi6S51bWdVDytwJM1ZzNfvvVo6fq9RRQnU8kEbBe3NnfW&#10;1zY+/Piztd1dxu/3p/zRVHBsciSZjHNeT8DvZ2habHUoaKok33v0qCUKx08cGRsbhO2sJGuO48CK&#10;Fo74vR4SWBZDAC+PqbJoQDrUFNNQLMsIhvyqqkJ+V1RVUzX4BgAA6RqgCEpSFMXpBuzWjXq9s5ev&#10;FkolnMRC8Wi2XhMNwxeAzOFBXHxzbUfs6gTl6UkP8ZzfddCxiSkUAwB1612pKSma4fi8oWa5UcmX&#10;o+HI0ECSYehWR1haXfng0w/uPbgdjQS+8fKzz5w5zFJoqVzf3tlEUKhHoS2AogmKIFEUQ3ECgdyu&#10;aqIquwRoK4JqGfcfbTU6Cs54N7Pttz+68t4HH26tb5IumBmfPH3s6Pkzxw7tmxzs8Z04Ovn6q6eg&#10;EL93v333ztZAqm9icLBSrJA4wXO4Y8r5rb1YMPxo8UGjWQlG/YEgFwv5D++fD0e84ViA5Amax4eH&#10;Uk8/cfTgwTlL1yD2MAS4qshgwLAtRXeLNckGZDQRlTWxLUq65YiGWhVahUqjJWoEzVy/fefqrbvh&#10;ePh3fuv5g/MJV2s7huS4QHcc2YU+QxHXdCyN5yHWqcn5CW808Hh39+bSdl002131+IH0kf1T66tb&#10;P/vVR7945+69zcZSXlNxxsVxG1gkR1jAIDAAbwKhaLkmwaKyDtDZhenpmfFoLPbwweO//ZsfLS3t&#10;bm1XgEuGvaEXnj73x3/w7WeeOiFKQqlU2obcuVV5vFRZXa0lI+DwgWlBckkuJupgK198uLJR6ygu&#10;QYu6tVsouyhiusBBgQbJ0XIVTavVGp2u5A9EBNW5euNBtVx44tTBseEIcNr9fWHLMILhMMX5FZuo&#10;dMAv3roHgc4F6N/+7rML+9JXru788tdv27Z18vjsG6+e8/DAywGWBscOz3C0/5238g5AEJyh6dtX&#10;AAAQAElEQVTBKZKHXwAQiUTm5mfnZoZ1Q9vdyoX8fApGLwinhNFbN+/lCpVwNAJ7eoZ2DyyMPvnk&#10;qUqtqChitpDPlcvJvkGMC/SOzqZ6J3QdZ/hoT/9U7+Dk8PicZZO37yzevvvgz/+PH332+cVWpwNw&#10;BGrEycnxJ86dOXXi+Nz81Mj4sMfrVXUgK2ajCdlz+e6Dx7lSdWc3v7VT6IpmodhUDaBbKHz/xeUb&#10;X16/bwFsdGxkfGwIpgRFouurdw/vG/3jP3gy4AXABbDvunV79fK1Ox1JN0w0GE29/s1nzz710l99&#10;/zdV0Sy3tX/42btXby9ZLr5v/9Fk78CxU098/wc/a3fF/t5UJMCKncrqw5sri9cwqxP1Yn0ROkCb&#10;h+YGpocTNCJ//sGbpb1VHGjAkFcXH+6tdR3NPXfmTN9glAvYTzx7xBPAv7jyxaeffk4Q/PLSBo6x&#10;vCdsA9ob8ly+cufP//NfybL64vPPTYz0Pn60tZdZ/v0/fHkvV2J4oliGGydVkmH7hwYpkqmUa1D6&#10;UAy9s7350x/9cHRo+JtvvN6o1ra31oN+H4q6rgtbPNsf8MqS5LqOaRmOqQJbF4VqrZETlRZELU2Q&#10;8OSAzwOAI4qCYeui1G7Wy7apQUUoSRJkNBTBaJY1LKMrS1CqyjKEnuLxe2iWicUjHo52DKlVzety&#10;s1HNrq092MtuwDvLYrtQzOxkNltyB/5q2RqCgKGRIY+PZzmOoijHtVqNumMoh+enocIApu3nfA/v&#10;3Vt99JgC7szYSNjHB/wcfMTAwMDZc6dTqQTHUI/u3+3UGhxHev04zdstqXr6yQN/8j/9UV9fT6FQ&#10;KpUbbVFqtNq1Wq2nJ3Xw6FzPQNS2NccxeZ6NRUIojlqOw3IsYllyq9Btl2wAl+o4OKpBEiZwUVV0&#10;wyBZnqW9pu2oqmFYJrwEhbxFM5YDTKjrSYaiOBwjCQzDUaBKitoVhHZTFgWSxGmGgkyq26apqYhj&#10;EwSGIK4qy45pYzgO3yuqbBiGKKuionc1U7RBWwWML+j3UDwOYKXx+AMMy1uWu7m21ag2mo0uzC8N&#10;wpFmeK8Pdms854UOtIGF4cAyJLXbrlfLCIKZ8CMHxQkChkkUYUMme/w8zdJ7hQxsnDGCUFW53mrC&#10;+LXb7eXHy5ub69U6nEPYhoPCdekOsBGcYHiAU5aLKZYt65ZkunCOQPBJHfg9/uTE+EwyEgx5yGTc&#10;w3A4SROSrsmqVsxlDa1rKB1T7dqGaVpUpaU12mqzpQmCpeqoqZMcG4pFe3hPVNKselNAMBxyGooi&#10;GIqiAEMwFNpuOkhXhBBTUBQPeH0czTEkxfFe6DFF1xwAEJx0ACopMnSgadsM5CwAVGiCLDqmilsG&#10;osuErfooNOxlqqVsrZRttqvtZt3v8xAoBns8QWjrpo5iCIR3uVwgcYKjaF2RbduQJVHVFF1XaZZV&#10;FcUwDPgIwwWyaRqu05a6PMOiluEhTT9pNUolG0ZSlFHLIoGtduqIqZmyaLbbAKK/VLQUBXdNVeqa&#10;uoqjqGNqHpqARRYu1sf5CMSpZB+nQqRjmV5vZHruTH//PI2QpKEFMEssbt27/O5Hv/6b8vZtErRO&#10;Hpt/49UXZ2ZHi6XCpc/hAOTLfKnqOO6B+bmTxw6MDMZI1ACIxdBkKOCDEzvbNOAwbf/s9NhIOpH2&#10;Q0F55MgxHMEHewafe/Z5r8e/lytrBtQZ3bPnTrZqZZYk/sWf/rNcZu/enZuGpng5vn+of2RiZH5h&#10;qrcnAdew9OAehrhD/f1DA4MQe9D/hmVfu3ELCqYLTz8Lm10YQ6+P7x/osywTpqoN3EKpnClWVN0G&#10;KC7JcjDkP3pkf19PKpvLwTsMDKTzmb23f/PrR4uLOEV3BA0n+EgsRaD4kYOHD+7bXy2X4UIYmhke&#10;Hu4f6E0l4ndv35SEztdeeg4BFrwKBWB6enJ7L2vZtgWTC2AQ9rAQ4NBfbUkxYK8HaI5c3c7GevuH&#10;xvqfuPDM2SeeiiaSC0eO5WudYCSF4R4EpaPxmK7rJ08deO3VJ3uS8Tt372ZyhfXt3Z7eQChAWyjQ&#10;AcgUGqFwamR0bHev+NGHny4/Xt3b24YOiUQD4VBgamL66KEjRw4erZXrsixt7+bv3n0QDIZjMRLm&#10;+sPFLRfHUZyEoqxYLlmWMzQ0ND42Xiq3Vte22o3W8NCoZWOtrhqKxErlAlS0kEA+++xzw3RjsYGu&#10;Yqmm5Q/6djJZyzQGR4YRnMpUWtfubfz6g880Fx0bH/rWG88kYli3XYQ4b7Y7X93QsdtdYXpuiqah&#10;7OvevnsPigV4Q1k1P734xbvvf/Dl1WuffnJ58cF6p2VMT+37zm/9bv/gcLZQ0nSF5ZhcsXztxt3t&#10;nUI+V5ZFgyQ8NiAJxrOT2cNI3Ov1+nyegb5ex9J3djfKlWw45EkmQg/u3v/888vf+MZrA0Np3kPP&#10;z823qx1Ttjys1zStve2MInUBcHiOYigM8t3AYLqnNyVJAuehI1GfKLU+/fyTWCw6MT5MAFdpg/HB&#10;URgakmYY3r+TLeq66fP5uroOiUDUnd1s+c7dNQIjw4FYLJZiuSCKUz29Q6rtFCr10088nUz37Nu3&#10;b3x0mMBQjqYoHHNdRzcNRdM+vXjxxo2rkVC4L92bjIU8HOuYrqUb8JOwj6NxlCJI13Vt2/F4PJal&#10;wypJkmS73UQxAD/XNFUURV3XQ6EQFN04Tvr9wZAfsksAQUAg4B0cHIpFoiRGNaCOz9ZMy+pJpizT&#10;MnRrfWO30ew6LlKuNuoNcXc3Zzp2qVqptZsPHj/CKTKdjPek0/2ppNxpO5aZjEdHRwb7+pIMS2ey&#10;mWtXrsAiCMG/f//+UIgXRc2GGfaVVTbEv+04DMNQ0MFfHZRq6CiOsx4WRUFvOhoNBwMhfnImnUj5&#10;bNet1Wrb29u//s1nd27dqpaLXo46sm96rC92dGF6IB5bmI7MTEwiwNENtVapYihqqJrP77FdU5Ek&#10;RZFgf+Q4pqzqCEHtZrKb63u7O5XMbn1tbSWzvVqrFkWhPTg4+A///b/l8rv7ZsdZAgiCYNpup9OB&#10;y+R4BnK+qGqqAxqiXGy0CuUGHKjjjCdblv7L37z78zffZT3cN177+tzkBEfRYR/Os5DhCMd1gqFA&#10;NBrb2SuW6g24RnhYDvD6WQuA4ycPHDl8DIrStqiEYmnFAYw/7hAEnOiqmoERCLQcBhEKORp3GdIN&#10;eImI38czAI0lg9lSLlss3XuwvL6REToqx9FQ38Sj3N72UjGzocFCW69vZRpcxBeMYl4KDMfAEwd6&#10;QxR0evSDz9c6GnBxrtx0TMAw8eRSJp9rSgDFUBeEfcT+fSOnz82dOTk/Md6jG6LmGhbDb5caV6/d&#10;17rC8bnehM9MJ30OCjZ2tv3hoIXg9S7IdMCP39t497MvZaVx/GjypReit+90f/Sj9029cXA+/s//&#10;8WshD+gdAqfOTVy5tFrcA5KGtuUWhjkYZhdL2Vx20zSEeIwfH0t4/KDVzKdSsd1c4dLVB6qFyYZt&#10;uA7vY6NR7vCR/V/eXLx2d101MFHSLIda3S5eurn8i/euLG5UIGK3dyoba7vVMhQPUiLdPza7f3b/&#10;sWNnTnQ1+8sbtz5456M7N+9VcwUbLouhe3vTxw7PnT9z5Pnnzvb39/gCDHS9qIFGR2m0BBSnMJTF&#10;MQ5+AiNXqQmyYW3uVb68sfh4Zc3j9Y4MjFma0xPpFQpVTOr8k+++tH8+bjsAZv5WRvjgk6XNrYLj&#10;YDOz0z/9xY9f+9ZLz770yi/e/uyzq8oPf7Pyv/3Nr96/sjgyeeSv/vK/uy7ytVeeH58eGhztB4jl&#10;9Xukbufenbssxe5f2D87M9yf8k0Ohs8cmDi9f+LUgemoh4HlMBWLnTs5gxqBN396SWpbXUlWgTBz&#10;eLQltQ8cOVQo1764entxeUN3cck0sxWxo5BL653//c9/vrK889S5hf/4P78mNHYVufnkhZkDR+Zi&#10;YW8iEswXSi7AR8bHVEXJFwuqrEDZXdjdevuXPwnx7DPnz9aL+Xoxx2CObXTFTkkSyhhQXAu+Lyrd&#10;CrBF1WhJWsuwurLYNJQuQ2DAcTqdtmorktoBroYjpqWLitSxLA2GFRAkBIHq2BiN646pmwaUMhhF&#10;y5qcy251Szu0Vo0y8lgK3zce7ktyhmkUq8WO2MEpsq3Iig0Ili5Vaq4LRKntuK6qKvVGSzMdzoO+&#10;9sbzLEu16i2oOzXVqhTruqpDBqxUil0RFkt2YDAxOtavKN2p6Yl6rV0utRTFAI7rD7OCXPMnPEfP&#10;Hqm1yrlSDkPIVlMvlNVG28hnKp9/dmk789gCEk7hkqSSON4/0A/JwrYtCYotAEEg7G48VJW2Yasm&#10;bhm4VdeabUNoyl2MIAGGOw5ACQxKN5h6ACP8vjAGCMeEZOW6lkOgGA7VCkCgVlPazW690W3W67VK&#10;S2jqpmZYBkYS/0OYoo7jIDA7KJIhMUORCNx27K/+1xzLNg3LJDhOsFxAcgEPHfZSUHjRNJeKJlEb&#10;Ke2V+lN9NM9bBL5TKGQr9aYktUWJYbhAKISTpIPbptMGsKXtqAFPRLU0aAcUB0JHLFcqe5ndR48W&#10;b9+7UW0WmkK10ijBE1wCMVzThA2cpcm2Jpt6V9VU0zEBZjoofKMYdlc1RMMCJKshBO2JYWwUIeLe&#10;wAicE6kG6vWxKBAzWw/r1Y2GWDIcgQASaQlSLcMAW4JTWjRgGryH6cOdYCo0mo5NhH29GO7pdmH9&#10;YknKR9EePuAnKIbz+kiWMwFioK5kmi1JEjWd8kBCB0K3WW1W84W9Tqcpy51ut9NVJUmXNEOFTnNJ&#10;HKFQiiYs26i3G7IsurqEWwrQmoQpAKlW2V767O1fLd68Ggt7TF2mOALmrG7Dfknqqopq6BRDOwik&#10;LK8DLMMyoP7yBL0u4eiGrOmiiSNdx7QJ1IaNmWN2NMVEgG5Y1Wo1yOOkVSHNGg9cRLWtrsSYutWq&#10;kfDCbh111d5UxO/hWZb38TzqmIRjEBiiyhKFurqmAIA6ONlQ5ExpZ2qYAmaJ5JJ9w6fCwbTcaNTW&#10;NravXc7e+rK6dv3e9Z8QWGFo2BeLQR3QB7XXr3751jvvXny0tKtqSFfQKqVGo1kJBZlTp+e+9e1n&#10;wmG83myoqkDTOAYQqHoHB3oHh9PxFO9gSrm4Nz83PTc/KXZbvM8/Nj7R05NotFrbu1v9Q73/+Pd/&#10;57NPPr74xSXTMXSta1uibsBDFoR2ZncX1h1VVi3LMC0dR7BkJGaaFkFTNMvt5vMff/LF5NSCpBir&#10;a9vNdktUpfXNtZ6+XsNFNzezK6s7tkNm8tW7i4sY4ywcGnvy6aOsB3GBnkzFGYaH0vC9dz+6fu1W&#10;pdbKZUuteqtRq7E0f+70+f2z88AyO/WKbRoenrFNPZvZgj9TydjkeP++6T4KtbvNGkdSKAKgwOoI&#10;MkAARbKSoMQjUWADx8S8nvC163fGpyY/+eijvt50OByEgkNVAU15KSIgdfWx8eHJuRE4+Lz9cP2D&#10;BNpHwQAAEABJREFUT5c2dtVPL24369rU4NhQInn8wIG5iVEcAQ8frJB05ObdzY3deq7YfLS0XqlX&#10;bFtvtsqbm8utdnN0aPT5Z56H0OIDxPjMEMkg6WQIjo1IBt/ZLZgWEGXJMJW2UFMltZCvibKlaM7K&#10;2uru3o5iWOs7u7Km2raNohAthoeLfPbJ6qPlYiIxISjaXiFDsgBn0fXd7XsrOwZKctHU1bXOX/zs&#10;A9PBA37vH3zvm7bR3d7apRj/2m6u2hSKpWx2b9tyLdt1b9zZ3MgVH6ztxAfHJhYOt1V7bbdyf2n3&#10;zt3lX//q3d+8+e7tW/eh9n39pZdPzC7wrmMbgMCA0AGGZaMEoFgUw4Akd0VFFCRBUhRRkhLx0OBQ&#10;wrA6vgA1MzGQisUigWR2p/KrX/3qwIH53oFUIODf3sjWiq3RwaHTRw+dP3v84P6Fs6dP7Juf7e/p&#10;nZ+d9Xt9w4O9cwuTDONU6uuxNA/JKlcukwT95NlzAQr0RqONar3WUuqdrma7HbWLssTA8MCRkydn&#10;Fg7P7zvU3x9HEGR7Kye0dRjQkdHpeLLn0MFTx45dQFFPsy3uZvYAAIlYJOgPYBhmGJC+YQpiOEnV&#10;K62d9a2xocEDCzMsifm8rK3ZSkeKhEIczfh9PknRao2uA0AwFPIF/AjqKorSbrfhhEvVVfhcksSh&#10;I2AtAKbt6lY0EKJQPBmNEQDtNFqpUJI0sSAfIVBQL5Wzezs4gRq2SdAMw/GqblbrzcxeaXWtRGA0&#10;ydDQXZqmQOrQVTkW8Q30J+ZnxidG+ngW7UmEFubGR4b6YFAMAyAIrus6x3GmaV64cA4i1DJdy3YI&#10;mrCBC0NWqTVgJuLkV2MC2JO0GiLsNlIR/xuvPANzrt4o7N8/fuTovkq9akMxQYGOJN27+/DLS/dq&#10;pVytkC2sb0329p3YP2fqrY7SXNle381kTQOxXSQciZ198gmSoy3LWltd7QqKjZCL66VcWUglQn1x&#10;crAX8ijLEhTuYsAi3n//w9RA0gIazaCWo+MYVq1XdK3Tlw6zDG85KNQSOgB1US03xGy5LZsAQg/a&#10;27XA5zdX/o+///XqZj0SGpgamY77vDEfnQj6OYaEzbzH54UTJRfH791/VMjU/TzTaSo4ALZtvfPR&#10;1WzNNXBifG4WQQCs/hTjIZCvnuXYLo6iFAoYCpscSSyMRwYijNxo8wSDVttdSXOWl3eaLWlwYAQS&#10;6NZ6K+DzrK4uF0v5TC77y9+8u7i0lepP/+4f/tHZcycG+8DRA8nxkT7bct7+4Fq+BvgADw1ieVyy&#10;zOWdjAoQiiIoijp/5igcQhMYktnbLVWLBEftO3R4YnbBGwpRvGdu/5HNrRyFol975nyIBVOjsbGR&#10;hCSLkqL6Y35AoQYCdJu/v7ju8TBHDs898+zo/fuN3/zq166pTY7E/tEfnHjyiQBBqbsbhSMHRwPh&#10;JMlyLaEFac4yLVnVy9UaQTFHjh0+fnK/6+hCp+aiTtcAvM8rSiKJQ7WDTM9Mf/TJZ7CnjEfTsPuf&#10;nZ6sVUvFQku3MdnENveK+WqH88b6h6bD8ZRmWnfu33vrnXd2MrntnT2PN3jw8NGTJ071pXsMw9ra&#10;2ICtW6tRgTUaAndsOH1w3+SRwwsH989DELM0jmKuLEmSopi2RSIA8sjzzz85NDgciSVLlWa5VNFU&#10;66OPvzQM2tLJoDce9ARa5fKpIwe/+drZoA+D+QwPhmPPnjr285/+8OiRg4jj/vSnPw9E4k88O/vU&#10;i2dGZhaGJqf//u++T+JELBoulcrlSrNSbRw4fDwQirY6UiyevvLlrVu37gmCYOiyj8dxV/bTYGak&#10;78KTx08emR1M+ljCZAHiSM7lj67rXSdfysd7Q/MHRhW9pWgCRRGZPRVBsKefegaqkFpT1W1yc1f7&#10;b/9w6/MvrsTikX/7b/7PhNthSW1huq9Ty0Id0KrVHdMaHEjGEgHbxYq1Bk2Q4WCgWMh99MF75UIe&#10;A0itUq5CW2tNUZDqjaoL7G6nBVmGZFhRlaG7AHBc13YdC9gGYsGfFs/zUKNojm6YKuzWXNfSdMlB&#10;bIAiOAlpG/ZLlKwp1Wqp3anYjlKpZqEUgPIPdWx4mLqYL+zU6gVIB09eOAahy9KkqcGsBP4gFQpG&#10;WA8TDLO26wpi17RNx7b6ekLf/e63Xdd9//0P2oKIAMwxHcuwec4ra3qpUkn1pWZmJ70+ptWsMDTC&#10;MPSVKzdgbYaJoOumz0ParhZPJSu1RqXR1HQT+q4rqgzD2hYkUgvBAeejWC8RjSdFUdV1PeDjwnGP&#10;izsoqtK07fE4qNlA9Bbt6pjjuK6DEyjAgGGZcNUOcDGCYBkWAKBZjm0jUGXTNM2QFIYgjuNYruVi&#10;mKrKLEnZqorYJo1j7Wa9UoItR8e1Tde2TE0XhLYsdymcICE6bNt1XbEjwsLAEpSf8xEw33QbEN5a&#10;Swz5eZijmiLjGGbb9tjo+JnT52wXkW1DsU1fNErwTLHeKDYae5Xy0vomyfsA6nr9qC9AqCZqY17D&#10;QlwUcV0E+sfr8UPtCEkcxclmW1haXVteX8tVqwZcPEApr69neDja0xNOphxYz1xYUQDAaUDQ8CcF&#10;Bx2+IM7xXCBkYpD0IiQToriwYtJ8MA1FdDDEhfw04SqO2SJRkUYErVsggIbjWDDSo+okSUcxzE+i&#10;AdegUYdGXZ5nQywXdTHWcHDdtBAEgxHRNROWPIBiLoK5OGY4FkZiOI5Ar3YloQ2nkULLdizHMnVD&#10;RYEFnSOKooM6BIGbliF3BaXTIVHHQwEG0TlEQawO3Ar74qO3Ht+/1ahmW80SZA+vl20069lClvUw&#10;NnADYb/pGMCxKJwwTQM2E6osa4pk2TaMrm3qlmvp8KE0rrm2ZpsMz7AsZaqKZWiqqq5vrcPrBgaD&#10;KBBUsQBsSVMF2tGCNDrUG+3tj6M0rlqmZlu1TkMQ2jQJP0AcXYH2A9uwHSOzB/fZ7NnpnpBfs/Rm&#10;sne2pbJXrl29c+2Th9c+uHPxraXrH4VI5fXnjz/79BEcc9c31n/+5juXrtyvtgTOS2EkwCnCMh1Z&#10;UdY21u8+uHvr1q1Go/G73/n27/32C4MDvSgAlmGsra9fvnKlD6ZZyBeN+Wdnp3p60nt7u1euX5NE&#10;cW5ulmU9+XyVZug33njj4uefLi09REk8EIpAfcDAKlYrmpbaqFfXlh9nczlR7kKhALVFp15Lx6AQ&#10;iliWLWtqud7ZzRd+8/Z7J88+EUunC+U6wPCW0N3Zy0aicdUwL35+fenxet/YzPJ29h9+/JPt3FY0&#10;Fnzm2ScnJ0f2cnswIl6/tzedhOx65dr11bXNYq3+eG398y+v3Xvw0DS0VCIyNNg70J+6fOlGJOT3&#10;ez2lfG57Y/2ZJ5547uknEMskMFQ3dJ5GLU32ebyIi7g2aNaajmX5/dTcwj440Kk1lLv3H/T09Obz&#10;+cmZaZRAhkd7FF3z8N5qpbu3l11Z3fyrv/3B/fv5YllDXTYa9ER8kUa5gLvGyGC6tyfx+suvnD/3&#10;1NZeaSOjtruGKOtentMlsdOselmqpzfFMEyz2QmH4s8+8wyKYuVameGYbrfrOA5AMBMgS8slyEIQ&#10;3oNDQx6PZ3OjDrMrHk/Daw1b5T1Uq2nkcgVZkxzXNi1jdmbuwMGZzfX6Bx9dK5W6sXhvKp2O96Qt&#10;BA0kI3QooSIM5Q9XO/b3f/SWIBiNeuvo0cN9Qz2y1oWoi0RDpSJ0agHyFYXjhw9Ph0NRBBA3r92B&#10;nPP0hefm9x08evIUSdK24Zqmfe3m/V/+5pP3PvjQ1NXjhw88dWKaQkA4iM3OzYaiIZpjbMfxB/w4&#10;hpmmLmsyzVKOa3p4GiDW8GDv6MjAyFD/ufPnnn766YHBfoIgcJxaW9t86syFA7MHwj7v+urSztbG&#10;+ur6pYtfXLtydXN9o9VoVIrljdW16clRSWxoaodhiY1t6caNhxhOjAz2zU70ZLbWRUUjOYqkKY5l&#10;dF1NpkI0A3NfWd14tL61kk4m4U06HWl1fX1lY2V1bemt3/z817/8caWUe7S0iOP4/Py8a1uGrubz&#10;GYwkKIZmOA8kVcOwWIY3LOvzzy+ZlrP/4CGGhqMoRdEMGDKOYzneq5sWRoBGq40ROMvRnXaHICD3&#10;Qy6DtjDhSNDn8xkw0W0jnoiKkrC3s2UbJvxO02ShI8DpCYriXq+Xo/loJB6PJ3TTnpqBEmm6WqlX&#10;6o1EvAcnmHQqxnuDFMkE/EEYGgtxNduCKCUZhuFoksZc12i1qpLQScfCLEkM9kTS6SSKgnv375w4&#10;eRwAsLW1Pj0zFgn7Ie1jKKrrOk2zmmZwDJtOpmbGJ2fGB0wFLD7YXHpwd//c5IGZXp7CSQKQBLJv&#10;/yzHAwiU3r7Y2HjEdQzb0G/fuJ3d2TPF5tRoujcZefrc2bOnzgrtbmYn47oufCKKopBYUMQt16oD&#10;/UMUTZMMC+2tlQ2epWenpxTDFGTDQZnR8WkCB6PDvT4/bxo2xfjg4IQgAVwCxXDtjopTHsUCkuHS&#10;3lCl1TVddGVzG6OgbQDHqLXVzF/99T+sru/OTE6dPLEfsbpCvW4oBtQ8kBUpCpw7fWpieJwl4BXo&#10;9Fj01LGxpcePdvfKtgsWH63ff/gAxYCpy6omICgcZcPbIjgKUIAokqiK3dnx0fMnjo31Re2uilaa&#10;9l/+3Ucff7pUb8iCIExPjs1NRVuNRltUBMVZ3ak83Chevru1kWn+17/4m1CYDwXByEik1BBvLmV3&#10;arBLAbA8QEro74vOz09u58ptycUwnGOIna3NTz65vLOTVVSwtlO/fm/r1x/d+OTitWQ8duDgvoas&#10;yy61sVP20Nzrz52eSHGO2OpU6/6Q1x/wYJiTjEUYqu/d97uffLFqAHJhIf3NbwwuL1u//OWntiX2&#10;9DBHD488enAtnxfL1WY2X9zYLmgG8Acj7Y4aiw/YhPfKnaWPPr/Je8P79s3D4XdvfzQcALrYZhGQ&#10;CnqG0r2be6WObHt9vI/Hvvvtl48sjB+fn46HKJ+HnZ2bnj+00DM8gFIBxhePpnrHZyZefPm5l19+&#10;PujzEhi+tbFx9cq1S19efri8VKoWWZaOh0Omqojtuq53aUKbHI/PjacGU57+iOfEgamXnjs7Pz/E&#10;erF2pxr0gcnRvkazxrJswOcBDvDwPkNHH68Jv/ng1sdf3Huwmi9WZC8bMTpijGe+9fKTT50c3rc/&#10;/sd/8rvbu8unjx+UGu1Hdx4mIwmWxn1hhvWhw+M91699NtgfmR3vYyjE0i1RclfWincfbpBMuH90&#10;BjL40Ojc+kYWzi2aLVEQYLWAHTPZbhQQt9OTIJ86O/atl46fPjD09LHDvO6//8UqjhCWo0SjdLO5&#10;g+MKz6M+P1BlJb+VP3nwGOT4hmAwPlZDwFuftv7sL36W31n9Z9957tlTI168VcotJ0LevfViYXs7&#10;FeE9PO4NRqsNtSnIGEHxHt/OXubR8uP+wcFYIklSHOLyAW8SHhThAS5FEQFA+QEdIrmI7VCyqBua&#10;jjsAdR50x7UAABAASURBVGyYjfCPokGB6kDxpFqQyW3DtFGUMAxHFEwCg3cgu4Lk2LrcrelGTZXh&#10;nMDoCm3NQnI18bNbi7eXM7cXs795/2I8FZ9fmASG5mcJmCTdjg4A6OnpFxRFtaAoBopuDg4GXnvp&#10;KaCbv/jpbywo2VGMpBmYLJA0A6EI6wmE4ylPIARbx26306iVXvv6S5e/vLS1V8doxnD1aJIJBhgP&#10;R0uiVq62M9lyrdXtyBJBE6lolCJQxdJH53p4nuJovtOUbl7fQhxEN4TeAf7ME0OTM3GPV5+di06M&#10;+t1Olla7lO7QJk4YKAFwaK2DAHgAeA2BaKYlyWZXgofuICjNkOGw3xvgLMRWXd3EAI4jGIAX2MBx&#10;GAR1VLVZKud2djRBcE2VwKAcwjAU2A70NY7hDE15dNGwVBs1HMxBMYQRNbJQFX08BzfvHMuA3ofD&#10;Hlih2VBQcR0DcVmfV/+qd0AxjhUsW0CQpuOu7ZQarQ7NKKJWofy9CNlL4n4KYQ3Vdhy00egYJspy&#10;QYCyoXDP6NgcQvMGRug4o7io7uIOzrkErUGjCIYgaRzWRob1+gIMx/NeP+P1sV4v6fHyoSjvj7AM&#10;x9J+lPaV2zLh8+8VikE/H+KolIdEumVT3Av6XYqlDAeXofLB/RjpZfmgA/CQP+Jhg8DGVQ3TLcKw&#10;EQQlcZKFoINrJ1zMMYEkG3C9GIZSOGJoEuI6/QMDHr8fxXGMwBtt2H92MdcxFMlUJctUoItEqa10&#10;OrYsko7hQU3MaLZzyxsPLq8sQvpagzfBEEjdGsmi5UalKwsuYopKp16vQx3j2k4qkRQ7gq1rLCw5&#10;CMBdh0EJL0PDbgqKHlEUbQDbNsohUNrDuqbGAUDpBusCQ7dsnL6zuoJ5sP4BiKg1ze0YX1FghcPM&#10;8bGBvdz2VrXQQcyWIZSaVRtmF7BbtbIqtYROQ1XailA+um/sxTPzQ3GqVlj1+7lyy/zg4p2bd6/t&#10;Ze/geGHffODVF46M9YcdodXaLQEdHx6e/71//I9+6w+/febpMz1D6bGp/kTSFw57NcOQLbvYFLd3&#10;2zevr/z4H35ZzJRgnf7WN16/cOHCvgP7BFH92c9/09c3yNFc38BALBGXVQN6fndv6523fl0oFYNB&#10;/9jQxMb6zo27D5LDAwjFSprm83inx8Z6ktFo0FfY2yMwBEq7SrOaLeUg+BkCL+7tWqrp9wUQgrQA&#10;MBxX1rUf/+IXo5Mz8wcOdyTDF0o0BaWrKrSHIwlw9eatYlM5fPY51BP6xZvv3bx5E3Wdw8cOP/Pi&#10;U/lqNl/YZjlqeLAHZly2Wn24nqkIXdTjkWx3r5it1oorqw9pErz2+lM+Pwcry+NHS/fu39/Y2NYV&#10;XRHlQwf2MSQY6YtPjfTSqE0A14BdNI5rpsH7+FDMh1MIgoP1rYph2Y6L2MBFSGJgtN8X9gHE6e1L&#10;5yuSYbNiF4QD9MxoIhX2hDn20Ozk9MQAQ1uddnl37fH2yspQ38DMzDzPo6KkGbqjiTLc7gmxXMTr&#10;BaZVKdcwkq83OzCvzx47A2F/+/ajNhwgWkDRdcjPBAk0HSLOTqfTUHOYEDS6zns8LupyPgpBTa8P&#10;xBJhhmG3d1aTCf9uZj2eiHt8nK4iW7vtW3fXO6JJkKw3EN0rNnaqnfV8vVKVAoG+ahf79QfXW6IF&#10;u4CXX316dDTKMy7mWtFwBBiAJRi4awe7Ddi5Hl/YP5JKr9y5KVTL0WjMMvSnTp+MhXkA4LWhmf1T&#10;sYEBC0dEpTXUG/721588NAvlO97bP8CwHhwjO02BYxiO42wUmK5jmpquaoqoZDKZSqmgq5Jj6clU&#10;yLG0cCSoKsbOBpw04Ylo8sD+mf0LM7puBIOhdCIFVazX41dkDdjuwty+ZqUhCRIk6npN7LTBh5/c&#10;aouSognPXDhdKO7lKqLuou1Gi8KBqnRSybDfg60sXXdBd3o6nd3bViT4PUBxgBM2xZgQKopSW1y8&#10;8uDepcfL9z/6+GPL0HAEhEIBGDbVMpK9PZBWUJSIphKVdttCsU++uLa+kzt86kw4nuyqWiZTqNea&#10;+UJJN13a42M8Xhg+6qu4bEqyRNN0MhnneAbHMEnuughQTbXRaZIkqkLkmbIJS8/0eP/IwHZh79bD&#10;e7V6BcUgG7cQhEAQbG8vV6qUDceALzjG7gpasyV3u4rPG1nd2AY4tVeq3F/feLS9XWjUCZ4TVM3E&#10;cSbgZTlOlrovPvPUof0zNO7ksjvPPP2kaRhfXL7kum6hUOjr6w8FvK5rM5ynI3YRBKlVaquP1rKb&#10;G36SOjAz0NsbUFStL5XsS6SSgaAjKzyFBn101E8O9flUuenliXRfUtSUuiBlCpDhCc5Ru3v5H/75&#10;L25cvAwHfOFgIBqOSM02YtjNRg3CxrS0jlBlKazdaFQq5YNHRlut5v1HS1uFxo1He299fO/G3UXH&#10;kAfSYWiP5VL1mtkRXRchbRS0W3K9IeVLnWJF7EiyheEWgre72k6+gROAQ8FYOjUzMWZozseffFKs&#10;l15747l/+ifffersfCrC1at12FoPpgIeCv/269944vS5VCQJyxhLU/tmJ6Yn+iJhFgWgVqkHfEwi&#10;wWGYTVIgHsYdw9U0x+sPxMLpWkleW9pDLeLowsz8aAj90Q8+cG2AIABuqVAYiAR8c5MTXo93ZGw8&#10;FEsiBIfiHt4Thtb7AoHlpUcH9o3xPP14bQujmaFhpr+HS0S9xw7OHliYqJQzimhD2CGWakqdVrkJ&#10;hzoYwCpV0XEBfJE43myLcLpcKlY2djKZUn19p/DhRxd5BnvqNMyXgZ4oDrRuvZw3JDAx0beXLbgo&#10;+PBS/edvfqAY0sBI8omzo3Ce8pOf/KDdzhIEXat2jx+fi4USXtYXCvhVSTEMu1QubezubcBg1uXV&#10;jerHn1wRutqhA8dCAd/sRC+OWX6e8TCM2JaTPaPVtnb3wVr/wPjHH37+wTsfpeLJU0ePxYP+0t7O&#10;rWu333n74i9//eZf/+3f/Nf/4wc//PEvrt282xZkBKVPnn7yjdd/65kLL544de74ybODwxMITgAE&#10;D8fiKE7LkiKKInBsn4c5MD93+sSRmbGRgVT0yL6ZF5+98OILz7z43GlDbSlSJ5/PLD9eYygAOQXH&#10;Kegi4IJyVXq8tPbxR9f//u/fv33t2uby/ezO41iM/xd/+sf53PbMxKiX53iKOXP8xLGDB/vTqaGB&#10;nngi/PGHHwwM9A30pVSty7BULBZDABWO9p47/2yp3EynR377d/6xN5jwBZJb28Wd3YLHCztmAscJ&#10;v5d3TW1nc6lTz3bqexTQgCT1BpJe4Nl5tBv0+Hp7A5AUWA71eKlnLxxJJMKff353ZXltaLi3q4GW&#10;rFg4sEnw5fX2v/tf3/7+938YDYW67UrET/pYKDJAdm8zHWWjQYKksJ7ewUqtBSnAdZBoNBoORdrt&#10;ViKV4r1+3ht2AYPTHEIy4VAMjudF2aIZP4FzPOdjKN62HMPUYKoTsDabGgoAiqIuigEMNW0LQQFB&#10;oKosfSW+ux0IZlnsog7k56aXJYJ+HwapEiWjkaTlIFD/OADgJLAccOXa9dHRseNHDqTj4ZCPYylg&#10;GNbG+rqpA9tUE/HgxHj6jddebtUbH374iWUAFyHgULxcrZIsefT4EdbDdFV5aHw8lkjvZfOfXbrx&#10;h//4d2Wxmd/dGuiLdbtd3ksNDiV1U/B4achZ1XKrVm3pugkwN9WTjCeigQAfStChRJD2eBXNLFea&#10;Bw+OEhgwFMFxZMuUHMeCB4rAzFLFxrba2EFUgbQdU9FQC9g2MG0bBhJBceCicEWqYYqqrtk2ipEu&#10;guEU7Q34w7EodLLjIrqukyRuGUa7XrdsA7qCwDDXtOAAplYqaVIHzgVtTUddQNAUQBGMYhyUcGHH&#10;BCBLYA7AdYdsdGSCQknCgQ0WxTC+QBAnKdkwbByjWd60HUmRoQGwkwEUpQPEF4xAA3RDVtVqs11S&#10;TLTc0iXV6XQVwwIuwAFCyKoh6TaGcwhKGw46MDzJ+yO64QCMJUiPA6ffHugiP8N5w4lEqr+/p38g&#10;FI1xHh/Le3mPD74haQYuV9Y1lKItBK6eB6THRLlgLK0YZrVRh0ZFIhEHcaA2iqWSEGw0B8VH0LIx&#10;aADEWFfUC/kKXCOBM47jwqzUFBV+ZxsOTdC2aVq6Ad2FIIipG9pXEl6slyquYUaC4WAoCNfOcByG&#10;4tB7tq5RKOaYltRpWmrXS4EgDThbKm48XLl9ZXPpdiG70ahmeZZKxEOWrSEIoHCMZ1nLsmVNbreb&#10;wLYMXeUYyjV0liQoArc02VQUP8c5utKpVlHbdixNFJqWLNqq1G21ysV8o1KUOk29I6hNAfKtKKmq&#10;S1++eSvdE+7v9RCk0O3sDfUETh07oKpSuV4jWNIT8CCoK0ttTVNajZqqdF1TYUlkIBE6d2T2+NxA&#10;JXuvU9rkCUJuiSsPHjYLGcYU9o+lLpw/sn9heHf74btv/uDj9y86tia0pHqlDZNloD994OC+Z595&#10;+oUXL7z4tQvnnzx59OSBaCJiu4jlYoruZgut5eW1i5999sEHH5bLlcmJ2e995/defOEVU3U52ksS&#10;6M72+vbO+vETR1JxP8x6xDYQx47HU/ceLI5MjGi23RC69ba4u5eHysbDsCxFm7p6/olzx44dG4LV&#10;a3peUc35+X0+n7/b7QShOI2GMByBL5ykha786zffDgRCTz71pKoowaBf6nbatXYk5JPE7rXrNzlv&#10;eHpmYXJq7s7dhx989Mn6xhY8+Vvf/tbQ6GizWcFJZGxscHJmdHJ6sNNVcoWigzimY8maWqnVFpce&#10;ZTI79Xq9VqsdPHjwwhMXYuHY5uZ2s9V89tlnvv2N1xVJggEd6kv3Q2GYTNEEYagaD2e0yldxt21A&#10;4uDixZs2QIrlUjQeoVlGkIS97N5WtjA6MhEJJ3gGn5+Zikd8sYAXMc2d9U2lK0T8flsRh3tTuGvs&#10;ra/cvXWXptiupEqSNDM9Pjs1EmDJ5Yf3EMTVTa1eK0LPpOLpve09yMb79y+Eg/5YCOLYRxMkpAXg&#10;4jzn93v8uiKOj3uj0ThGMMmBXllX4ZwzEvWSOBGPRGdmJhmOwHDQapSPHT4E3RvyhTDUm8lUmw2l&#10;1dYsmxQlu9qQgpFUqSrsP3KurWE/+tWni8tbmqHvP7QwNj546sQxU9MxHI+EQkK70xXaLz7/XLfT&#10;0VUt4PfDjcFaKTfUE1dalSdPHnzi3GEPh60srWQzW9FEqiWrl65cKxTL6VSaplkXoVTdVXUbUpdl&#10;WKFAEHICwFESR0WhaZq6z+d7vLRiaiZD03fu3v3iy8vvvP0OVKgYSvzil7/80Y9/8KOf/pAgsZmp&#10;iaeeOD85OR4MBrxer+O4kUgkEPA9vH/XMkwUJR0L9/s4RXK/uHRVNy2SIYfHhzESKJIKn0XiztFD&#10;UwyueTjz3JmFc2emAwGstz+8cHD0wJHh46enDx6ePn/25IVnjnzzjaf+0e+//J1vvzAzNVYplRmK&#10;4DjGNG1DtyQxbGI/AAAQAElEQVRJKRRKKMD7+wZ2MznLdVycCEcjm7s7Fy9dhuPwY8cP4ZBlSIJh&#10;uGajKYmiA2mEoavVqs8bgCtlPXxXlkzDSCcTNE2buu7YoNvtuiiCUzjEVa1Rpxh6/6EDp86fvPC1&#10;pxf2z9MsBR8Ea3Snq3S6UrFYwTGSZXiSIFXDkrry5vru0qPVWrUDtdx2ppArF2HGt3Xt9uIiSpLp&#10;3j6a8bY6ndHRUa+PNzUVuPaT588SGMjndl0boBjSbssrq0upRAw6UFMFnsI5ihwb6JuZGPJ6uMz2&#10;FkuicDsXlimeZhic4EnM0cT5mUmWQUN+miONeAgPelHgyo4tobijGeru9kqzWmAQ41/+s29EfPz1&#10;S7c+/uC9ezdvkK7j46ixwT7LVIJ+nqQIxDGSiWhv36AD0ERPP8MGKtUOrF8oDgr5ZjzIhXha121R&#10;srK5erujN7pKrSXA7ciuqD16vKKqsm7Imb11U1Wr5bLtAs4TSKWSjumur22eOXeC4ZkHD+59/tkn&#10;Pi//7FNPHllY2Nvc7naEl772tUaj9eOf/hy2T6GAp7BXWFpcKpVKjmN5vd5EPNWT7oNvopHA888e&#10;PnZgaHZy5Ikz+wb6oo5lBALe8+dP2S72xZWr65ubwUgQ9TPg+IHRJ8/PnjwyuTA9yJNuOOQbHOiD&#10;cioQioyMTczPzj5x9vjR/bOD/b2jo+OpeD9NeM6ePX3uzL43Xjr4p3/4zKsXDj57/mAszJ85NvvP&#10;fu/UqxdGzh/pP31o+Luvn++NRrpdJRL27psenR0b2rcw19/Xt7a5DVzc0hzXQtuy9Whzp1xvuI76&#10;3W888wffvvDNC7OvPTX27JPBkWG+2cw+/9KB3/rdM7H+4ZZiUgyXSnOvfm2M8oBIIpTbVWTBu7le&#10;sCwnHk3HYZ8Rj+KohRJ2NObx8jjECoqASkP99fvXL127T+M8HKMPDvZTHNEVFMvGr9549NHF7ZYM&#10;bj7YXVpv1wTixq2VfKYUoKn9Y/2vPXP49ef3jQ0FPR5c14Aog/c/Xf7bH3zy1ruXbt9evnd/fXO7&#10;0Gyplk0GfNHBwQnGH1YtXHdYzeYrdRnuACw93voS1szrt4ow67qyFyWj3nCI806Njpw4cvD55548&#10;e/bIN16/8MarLx4+eNDL0t949eyLz5x45uz+/bNTczPDTz89d+bcscnp4UDY++KLz5uq1K1Ul+4/&#10;zG7v2KYB6Wx3e92AZbat3r5+f3Z2nuc8oqyne4dgKu5m9mDWlYv1u7fuR4Lx3G4d0BHFRJa386w3&#10;ubZZXl7Z7Ygm5wtHokmOYXwspysWBjBgGSyFqGJTawrbd3bufnYn1e/fdzJEcpQ/GNBsiWbQQJTc&#10;K9amZ4empxhRAS0BCCJs5UFHBx9fLd5+VFnbLEIg7Z/re+7FA9euXspuP5jojRhS18PxPn+01VVr&#10;rZquq6qhM5wHzgBiyfjw+DjtC7gkIxqGpCimaZIkqasa0HXMBQCgJM3BzzVdAogFLJ0AqJf2+riA&#10;LMBUUjDEbbcqilxT1UatsiurbRwzdKnmZ1Gl1QU6zmChWLCvUqmIQj3u4+M+sifuR1yQzVW/uHwr&#10;l88H/d5IAGo4oEGeM9yhdDDMkPsmBr7xygtbm9kf/ewz3bRcFLKeLMrK4Ohg/0hfW+ooprrv8H6c&#10;pK9eu33v3uLzL58JJ7y3r19Oh4OUbfXFo7PT45rexSgDw6HAtnwev2MimqwZhoYRLmRJzsulBpK+&#10;cEg1gaw50/tmZ2bHccT0MTRHsu26srlSUiXKNgmKxEZHIjwn00BGLZUlKBfWePIrlrEdR9dN3QAI&#10;SrsA1UxTMUwoeh0XgzVMtxCo3imE7kn0eAJBwzJhbbZMHSVAKOoPR2LhaMzv9VUL+eL2ptVtka6N&#10;WBAMiCfox1jGIvGqLBSERkft1jsdw0Ul+ABdZmkUxgKDNQrDAE5wHp/fFyEJhiI5jGBM2zUdG8cJ&#10;kmAZhoWwISgbR3TXUCORWDzRT3g8fDDoDUcRkuF8wVA0GYknaZ/PF44FQjEEJTnGC90V8gZ8vC/k&#10;D3tYf0+ib2BoBHYg8FkIRmAExXA8BsmYoAmcQRESQRCCpnQbsouD4gzLhjoyQnjiZVEJ9g44fKyq&#10;Ejrm3Su3trN5+AhDB8AlNc2CQcEwFmAUA9UPCjRTw4FDAtvPUAxOsjSNIC6KuYapOpZJYQjq2IlA&#10;OEB6KBvVOjKFER7ex/McihPQABKjYFkEjkuROEOgjCVr5Z21m5/ev/h2/vGtdmHbdEwogCzL8nt5&#10;j4fxB3yIbeuyxmAsR3sYhgFQCbUb7UZdEwWoWYFrdjt1tdsu5zNCCxbKmq3r9WLO0WRXFY16CWm3&#10;rFZHb3dw1Om26zxBwcOxdZplMCJsWYGPP/zCw5ALE5GpQeYbL5/XFeHu/YcoTmNQAeeyWrPWE/aj&#10;ugxDOjE0cnBh/vSx+TBr7xuM7dy/5Bh5oZ1Vm1Z+pYi1sk9NR146MBYH1rXPPvvRP/zo0cO7sJtL&#10;joBIrz+/l6tlqmKlfP2TD5du3YFNartZg8lIedHZAxMvfu3Zf/Inf/TKN742fWAmmo5qrltrd0qV&#10;6rvvffyLn7/5yzffWVrakDoaHFXzBJZO+Gcm+029fuLo9EvPHqUxM+jlHGC3JalQaRQKdRfHEZJK&#10;9AyyXHBgYLTZaOAECrWyqekzU/Oy4mxmqnVJtEiw/8jC5u46hDRPkZBKDMPCEVzVtA8/eKtezrz4&#10;3PnJ4Z4Yz80O9Ryah6Pw1NLio3qxEPQHIdJI1r++kXvwYO3ip1evX38wNTN7/qnzR47u+/a3X6mV&#10;s5okjg727Z+Z8NLE6qM9hmbT/SOiZna6ciqVymby9Uq9XqyjNoiEY6l0b65QisSS5594rtOWFFke&#10;HRs5cnDfKdhp9A0kAlGxIdAIxhIAcYGLgEuXr9QaDZjH4xMT6XQ6EAvFYt5Tx44Utjb6YqGhRNTS&#10;5L3dbQQQqyvbK4/WWuWGVOs0C7mj85OO0nFU9cL5px0YG9uRlZYgVovlnZNnj3ZlKFOcqfFemjAK&#10;hUIy3Q8crFYsHpqfODA/zOGorWs8wxWLraGB4Ww24wIzFg+twrKdya9u5b2xdEdVaZrxkLQhw65H&#10;h7wIRxUM7QwMhFMxHzCt4d7hE4dOE4hna61s63gpI/j54NDwlIURD1dXu5pV7oCfvvnZ9l6NoX37&#10;9x/gOEqUup1Oo9msBkP88Ei/pAmKbS7v5Lf2ivlCiQTm9tJNVG/1hClUbzx/Zt9r56ZY037rnc80&#10;lDWp4Gq2Cm9OMWy3a3UEo1RuirJhGzbMIYplOu1OOZ8z5e7gQA+G4wcPHCdI33vvfbS5udvq2CTH&#10;5XKZvezW6ORAIOobHB3LFPLFUvaHP/r7dqfW05+SVDHVmzx56tj66pKmS5qmdQQZIFQylhzo7V98&#10;tKnr+MOltdNnzngZwGCA5yjX0cNewOLd6fFYMf94cixp6U3GawUSOO0xm+1ipVS4deP21Wt3P//i&#10;+qVLXy4/WkYtK+xjdF22bEOSVMgDuqy75leqLhgKHTlyGCIqEg3IigDFvW3qV7+4xJHEiZOHeD8N&#10;1bBlW47l+DxfNVS6riMoIsqqrGuSpkM4cRTtoVnEAQSGkzgOBSLDs5YDuqq1urrR7rYh7xw/fmhw&#10;bEi29ZrQFlTN4/XznN9ykAzMaFFkSQLuFMVC/oGefqGlCIJRq3e7ohyNx5rddq3ZqDVanCdw7/7y&#10;vQdLlUazJYsWYvaNDMzM7o+FY2KzMTXSv39hRBZ1hgHQznaz1pcI7Rvv64/65oYHwjxvyPLq41yj&#10;aZtq91uvPnVgsv/hvfvTE9NBnraV7rVrtzM7uwtTY8+ePfQnv/u13/3WE996+elvfP2p/+u/evUf&#10;/fF5zkNCBfzUE0dsrVbJbU2PJnDLDXM8BnS5XbFVcay/N5/b2b8wc+HpJyOR0OPVrUvX1q/d2c2X&#10;W/FQZCSd/NrTxyB4I16iPxVHHdIyCUVSGIazEWonX1NNt6O0YWlNpXzzUwOnDs2e3DfioQDqghqU&#10;9V2V8oU6uvHm+9fGJsfOnT+/trT36598UM43B3oHRgbTsty++eCuZDl3Hi9/dPFiIMQ99+wJxwTZ&#10;TGd7t1hvCPV2t9rsuAhRr7V7w/Gj+/aXC+VKucIzhI/Hq5VMq1vxhFiUI+lQqCqp6NF9c+lEjCMp&#10;eN7lL66tre8WS7V3P/xkYydTawu1upDNl3e3dmvlWqXcWlnJ3F/czhYgL1lNQYLgqNerzXZ1Y22l&#10;kMtXSjlgtg9N9x/bP/bck6eiQc/u5urhA/uef/qZVCgqtlqNcnFoaEDoShhBToyN9/f2LiwsPPHU&#10;hU5bkCVZFBqtWjHo5fpS8anJ0enJ0ReffzoRixE4MzQ4IUt2Zq+QTieTfaEz5we8Pjq/15gePaTJ&#10;+tLSailfKOSKOE7Cl26aXr8vFIU0FwYAAVDzUfTi4x2YIbvbe329kdMnD+CYk8tkFqZnHBt+Tzdl&#10;+9G2dGOx+HivUe/akup0RV3oyI7pTExMnDhxCgLipWdfOXZoXzQS3Mu1Pvrs1nsfXlte3nrz7Y/+&#10;+m9+8sOfvPnDn7558fKt+4vrhXJb1zEbcA7CIWTQ60/4w0mO9UqCVClWapVGq97pNgVVlkqFjCg0&#10;dU3Q1C4BXFlsh/102EckY/7ZycFTJw/Ozo3BUlStlvv6e1maXH201Gp1EIySNAfGZWsnxzAeB+CX&#10;vrixsZ65eePuL998+72PPvvgs89hYVMte2dvd2dn58H9xa3NvUKhdPHt94vl2vDoRK5Q6+kZpWj/&#10;F1/e/pf/6s//j7/9wYPFXRsNOGgAZyLjU/vnFg6Oj4xGAiHKJR49uG+iXTaM8F5qdnoKhiYS9s/O&#10;TYbCZC63fvTo/DdfP/XcU7Pz04neFGuhgPAEZw+dmpw7vLa5jiLGM08fPHFk4N03f6R2K51atpTb&#10;DQaD4VAURq3VaJbL5XqrrqmaIHVb7XpPbwJqIY7lA6GIaVqI43A0gyM4YiPAxSVRxgkcvhzDwByH&#10;hAlTKkpdwbIsmmVM29INlcRRSazhmKF0yqbWgSnrGHq7AZHXWFtfu794f3NzpdWshvw8XAiGIYlE&#10;2OPxra9texmP2Ozu7uQpHEVdwNJI1M8dnJ86dfzw/bt3P3j/c5IAsiIGQ/z+/fui0Wi5VMrkc9Fk&#10;bGpmplytfPjJh816NZEMvfDiMx+8+w6LY0q76ZjqzNTEvbs3bFfz+RlJbhma6vV6q+UysB0SJ6AE&#10;JAjM6+N7+1IcQzEEM9A3uLOxsvToDpT7tm2uL+9MjMypooOY+L2be1vL261qlUIsXaqwhIFa0A/A&#10;UXRT02VV1yxbMWwEwQCAmwaGZdpdWYV0YzqIi5AwCTy8Hx5eL9RFPt2yUAzVDLXWrImSwDOc1x9I&#10;JJM0heWzu/ncLsSkqUqY69AMbbuu4TooSdiuC4uWrBuNVqdaqYeDIYaA0TEMVenAu3SljtjFcYog&#10;KA9sdgl4tQvXG/QFRzZkIAAAEABJREFUgGsYWuno4XGfPzQ4NI2hjANQB8UcArMwBGUolvfSLI+T&#10;NM1yHO/1+kKBcCSWSCXiqVgkGg1HQv5QwBtgWd60XdtFKIqhGQ7eAWcYnKRcF0ASZEgOR1FYtFwE&#10;I3DGNXEPF1MUDGeitCfWFC2CClNsPJGajCZGWDYsiCpOe2yE5LkQgXEAIaAPLcdBYBfo2ohj+ViG&#10;pyngWrapez0cz7J+n8cwNQAc6GRTV3VVha0C9An8lYCxJCgMw2EITPMrWkERDForCZ3VB7euffa2&#10;UM0AUxztTw8P9VmWzrJcf2+PBTGhKTgKKAKHwKvX66qqUhTl83kwDFE1uVmrC0KLoggELlFVggFe&#10;Elu2LqGOgQJHl6ROtWyKXRagAYoN8wEcxWiGduHZCHBdl8Bw2P7hAN/bK21v7WKOdGRhoJBd+vDd&#10;nwPbunD+/MvPnj95aCoRYMI8fWB2dnRg0MeQhGMUtlcOzY26UqNd2S5kHhGo1qmL08NTz5897kW1&#10;pRuXfvOTH965dQumFqT03t6eaDIuygqB8jTK1gvVeDB8+bNrv/rFm7du3SuWmk2hq8hqp9lq16qN&#10;ehVOT5594cLv/aPf//b3vvPk00/Nz89BaO3mqrfvLb359sUvLl3NZPI3r9+wDGWgLx3z+48f3P+P&#10;fv+7504dN1XltZe+dv70Gcc0UtEIR2LZ7E6hmIEjDF0RRwYHYBXZ28suP14XJXN6br/umLFkWNWl&#10;wZ5kt1EPcryfY/t6EmfPHnv2iROnj+47dWT/2GDPE8ePnT95/Mj++bDPe/zw/t6A99rnn8NekSK5&#10;hfmDMDnqtbZhYUsrWz/++VuyYqiKjgP3a09fUGWlUa0hrgm3OkeHogSKl4plUVLm5xdggmxubi8t&#10;r+7sbim6duvunVqtoYgqhuAQ1U8/9dz4+NT161c++Pj9+w/vwQ3MZrONodThQ8efgq8nz83OT9Es&#10;B+/QaXd5zlupNdpC53d+5zssiQU49sDMHIlTwUCEZP2cPzY8PhOKpHhPoNPsEChZLOTqjfLs5EQ+&#10;m3NtC/acxWItm9n1+n21eiWT37MsLREPjAykz5w9sX///lMnzwQCofv375WKxdHhwd7etCAI0ai/&#10;J923vLzm2g7PcgCgrY60tlXY3skP9A9Zjg0xiaPoo/uPMRSHrLK6vArL/aGDC+FgwNQgd20vL20G&#10;vSHYiQV4FqbnvQdLDOsjaR5uslkomq+b7350+cHSOnxWJOx74YVzgwPJvoGEKLVdxFrfXF/f2PB5&#10;CNMyAOIYiii0G6JQf3DnWmZjpby39Z03Xp4bTwMXlKvNcr3lYnShVLYc1O8PozgNmbBSrbXqLRid&#10;brPt9bAICqAwqFar4VAkX66//f7HhglEESozAFn6qafPTk2NfXH5KqSgSCg80Nd/8vjRl55/qt0q&#10;7+6s9Q32jE+NZnNbE5Mjx08dZ2Cfwfiq9faj5a1GqyOK1geffAGzDhaIcyePIDaAyqG/NzE5MmAp&#10;rYCHTieie5u7OEEVCgVJ7kbCwenJ8Z5kYmCgb3hkEMGwer21sba3s7mFAAdB7XZXcFwExUlJlgzD&#10;6HalBw8ebG9vP/v0U+Ojw309KRhTDua4bV+5cr1aqZw+fToaj9g2IEgUclW71YHyB7ioKMowJTtf&#10;vSQA0FRPn+MA27blriSLom2YHMeNjg6fOHX6xq17n3766e27dzZ3tnnOA51As1yl1jAtYJoOiiNQ&#10;JtnwYgA4lsURgqW+CqjYVSORmD8YtWxU1ix/OAZLA06RrXazWq/u5XZhqvM832q2Ibz7e3uCXk88&#10;ET1yZBrDcQxzh4cSxWzGkoWwl+lNxA4szB8+fPDrX3/iwrMHj5841q6VXV1p1Oqrq6u2qQ9ANZ3w&#10;1uqlbG67XMlZZhd1FXhOo1LwsQAKB3j5yy+/2tvTw7DU5PhYIpGAcVRlqdMok5hZyu8M9MafPHXs&#10;43ff6nYa0VDg9a9f+Pa3nojFKV032q16IbN3/8aN/gQ9M9KLWKZpII2mDFM4EokMDY/rhqOalmYa&#10;zzx3Opny67qc3dt79sLTzzx5pjflcUynWGhfv3kvnkwODgavXru9ubkGi2M+k7t7704sHoV7KbFo&#10;8MGDleu3bseT6YHhganpkXQ8eP7Ukb64L+Tx2rbbFaRypVEsFMoF4ac/eEeX5Jnp2Vy+ZGp6yOf1&#10;+5lCMSMooo2iN+4vPlwvoKitYaZjWezdh+Wb96XBqWMb+c56xr77aLtY666s53LFzuJjKN0re3sN&#10;SSWrArK4Ufns+tLlm2tvfbR0a7Gysdd5tJptt5WZifnR4UGWxqOBUKve+OLzz48fOzncN3Txo89u&#10;X7uly8rBA3OZvc26YG/u7iXjYYYA7UqJRKDOsNtt8er12zATrtxc+/izB4IEvrhyr9lQ1S7AbdJV&#10;AWWy3Za5sVepi3I0FRCESrVQJF3kmefORuM0zCJBlCjOu5EpNFry+k5hN1stVRsIAkgcd6AGRECp&#10;LD98+Lgv5TWUysbmYjzqH01H54bYaMD/eG29ooKcCpar2rs3tz+7s/Ngq7W4WtkryNu7rZXHe5Zi&#10;y43G9NDA7NgoTSIYCvMC8P6Q4aCSAcp1cXOnsZuprGxkbly/8+57n3xy6f9Hs1sGyZVlaYKP2Zkj&#10;3IOZFZIixJSSUqlUMlVVF2Rh0/RMt/UszOzY7v5YnFmbpVmY7e7pqeqqrMrKSkalUoyhEARzeDgz&#10;P+a92bb7zC3M/cF9957zne9851yLu19ef3jjwfLN+dXFjeTiZiJXqUsmUq4K2VytUGyA3Ya+3o7J&#10;8aGh3h6WxGxD5Wg0HHD1d7dHw26WsSuVnVR2M1cqhto7Ds0evH3z+seffTU3//TWg6fX7zz57PJT&#10;w6Z0k7p+Yx70WdujPcG2GEE7ZdPeiFfe/3SxJelHjh/63g/fLNYqy2urNIOvLD+uFkoczQ2NjpSr&#10;NYb1egOxQ8cPEI7wdla5fGvr3/3qq//zl5d/9eGNr649VDQo6PN3dIb8bYxGNjztTK2aKyYSYrUF&#10;qzqovH/8R69ODA15GMpWSrEQeWJ/36Xzh06dmGCcmIXhhab41TePCJwa7nb89Z+99L03n9G0uqlU&#10;ipmNViWPWpCLdpmqTeBEd29XOrOX3tss5ta31h9askhjRFMQQQ8Yp0hFUSwYUXRDljUSYwCH1yst&#10;mqA1URJaNQeDqVIDhvSa0IJIEkHpSqXealSFVp5GpHp2V24oxXxLUaWVreV8LZ6r7bTkKooBkWB6&#10;vB5Vt3f3KpKkgjf2d/aP9AwjFuR2eEgEY3F8fHjgmdPHFx4t3b35CEi16X0jZ08eAamuVM6sri4D&#10;7X5o9ghNUdeuf3P5668RyKAo+83XLqp848ndB7SNcjjZFvDvbK5Kgh4OekkCI0gsADbrURgI00hb&#10;1Ot0MTi5uLTI83x7MIBbhlJvpdY3y3vpYzMHFEXSTcvN+fLJ8rFDh0Nen5fFKjllZ7XSKDVgu6kI&#10;WRo1acgiYQsHvIpYNoF9K68xjLBRzLB1w2hJQkMRBUOTdFUC67RMHSwdJijaYdiIZkOAiVRVVmRe&#10;EhsWhBAMG2pvc/g4Ua0lExvF9Dbo5qK6zpJU2OOlUJwkMJ/Po+u6apiFYpMhOczUtVZNbDY0WQHq&#10;kybIJt8C1wnYcHOE2+nkGI4gcI6y/S7e5zLqTUizg5IKQQhMMTSEo4STxjkSJVAEhRAEA84FK0Aw&#10;HEEJhuEcDiDiPaCRhpHfvt+0YRRCSYyEYNSEYM0wVd1SLFu3IYqgTUUDkGMpFjgUtYCExxCDpggf&#10;BLHBYB9iu3UBG+s5YCog4AIsF1AMpMpLJOvBUQdkEy1BQTDCgoB01ykCoxmGJkih2WhVq7okwYYF&#10;xjdUDcdwG0MxihR1FSIQTyiA0KSFoDB4mCBoimEZB4qTkI3Vm2KlWsdxtFZK9HWHKIoQJCVbLEmK&#10;psoSbJuD/b1dHVFF0YA4g2EYQVBVVS3bajRqfo8XJwhN10r1er3JZ3J5FEEIAgMzcdIkTaIoagLH&#10;BgM+jmG8oKpGUMQGEwEJ1ZJVdaeQqalSU5SalbJRL6Bi0+vymjYWCASajVKhsI0T4sz0kKU0MomV&#10;4X7/L3726uhol67ofK1FWJrWKOwf6nUSyP3717a3lwhYgS1pYmzI6XSvrq5/+MnHixvrJm6TDryl&#10;GNFY28XnXpg5eJoHwIRYwyRQjGlr67xw4RyGsE+fpL788v5vf/PV3IOlcq7CYvRYz4ADR5vV/MLC&#10;XCIdh0n0zLmTv/jTn//gx98/+/zzoVgwU6qrNiHK0NVv7lEItbUa/+jdT3bWt1kKc5E4C1ujXbG/&#10;+vlPnjt+aGayPxyk6vVkW5g9sG8YcBQQT7Ozs8Ad2VJpN7Eny0I6FRdrpSP7pqZHRxw02dEWAWtp&#10;NeKDPd43Xj7vpNDk+oabYVwcs7W9uRffaVbrB0cnq6ni2vImSbCapp07e64hyE9WtuqCJSnY7979&#10;cu7B0931nb6urrDf194eqTdqlXIR+B5BsGqlRiKEptqLi+ud3b0apHsiXpi0ObdnL5n68P3379y8&#10;tbW+1WoJ7e2xn//iT51eT6ZYTZeq8Uzx8u25Ty/fuD//ZGVjR9Ottkh7LNK9t50tl5oD/cPPnH0G&#10;1MkPrl83BDka7gAd8ZaGMp7obr6+vJvNN9TNZL7clPKV+q35ZQ1CAUcpfAuF7Y5YezDo00200ZJs&#10;GJ+cmkIxWGg2DF21NRmHLEWSRkYnSS64uJaee/KYoPHJ6YloNCpIciqZyWaK6VReliyg3gIufy7R&#10;yKayHq+7xtctGCJwJr6dLmQqLOVYXlizNL1ZbywuLGfzBQQhgHYM+kKgKhAEFSw5Hk89mn/MSzII&#10;ZFATlxval1/PLawu+gPcwcmBozMjm2tPaAYHRyzcdubw9GRfx/7JQdtSVtYzpo0eO3Hc4wsostFq&#10;Sg/n5pN7GRKBhGrZ5eDa2yPgBpxkQZgYuo5gmI2gIAwRCMZ0lUHhRCahwVB335gFM5u7ezoEVVp1&#10;b8BzcP9UNrkT9rsajUapBi0vZu7fumdKUrNc6GwPnzy8/5njB2cOjtUbBQvRJEB2zYpsaKFwZ70p&#10;e3xsrdHgFWh1LRcOB8rF7EvPn+8IY5AJcQzV4lsM42Bx1ssGv/h0p5hVZRFdW8jcu/YUh8iAz6sb&#10;Is2ggwOdP/rRd48d3w84XxJVmmN5WayBlr4i0aCJ4QE9b0B1aLGYj+/FA67A1Oj0YG8fX6tjKGEY&#10;UDyevnXzXl9f37FjswxDBYN+XhAymRyQ7D6/H5gAIyin17u+FV9Z3fR4AwxFuVjWzdFyo4GYhmUY&#10;8b0MLyjFUuPKVze2N3YunH/ue2/+sFWXEYtQFA2yEQSGMRLHaQaMmUhks8ksyFwUhrAkHt/NbG4k&#10;ccyhyND1W0/nnjydPT4dbHM5HeTm+tbe3t721i5NszhKLDx+XK1U0um0pMpDQ/2dXe2sAxmfiiXS&#10;jY2d9J2Htz764sPlteVaszJ56j8AABAASURBVNo/1Leb3EsmigzrpygKVG7AjwYM9fREn33h7PFz&#10;px4s7l25eef67bkPPvos7I1EfTEaYnrb+3bXU7dvLhk6t+/gMVnVYRTTdZ0iURiSUURlCNtJmEdn&#10;Jh/PP6xWijvrj2v5ze++dOaf/cl3whGHCUGmCPW3+5wUyjfqhomVai2wW+pycW1BH2TZEq98S9Gk&#10;rFg1tzf44FH5v/k3/860jB+99ezzZ4YwCJIVKOh1XXzuTE9XpFYsGkoTg/W5RyuffP5+X28niNyO&#10;iB+xofhO3ON1cA4q2h74o1cvHhzpC3lcqAkDT4Fc5XaQ+ybaBnp9ly9fyRZKAADFQlWRDQfNdHd1&#10;YyhZqTaB3kMwCDFNLZ5IPH66ClDLuFFBt9d29xw+2OH12CiRLTcS6QJKchTrBwp+M55f3ymJBgMT&#10;XoJrcwWHWzon2Szri1mYK5GrqwZZaxq7icLy6jaIou7u7uTerqmrg0P9vX3dt29cbzSr33njQiza&#10;try8bJuWqgjAtwBMHOuMtnd4/cFsrrG8zrNO/4cfPfn1b25d/vrGl1/euH79YSrVxEjPdirOq7xh&#10;4gtPtkKecGJnm0CM7755aaDHDTqNfjfJYBqsQTQE9cewnhiDwTaKmDimt0e9x0/OXrx0yTL0SMhH&#10;kmSr1aqX8mdPHgNNLBLHGAbSDEi3IR2CCi19ebf4ZKvycHFncSXeqEnVUj2xm0zs7hEYylKMYUM4&#10;Bjd5WVQsCLwAxcFraNZlWihOc01RqVSFQqm2sZNaWY/ffrAw/3jl6fLm79678f4nN1c3d1c2tn/3&#10;h09/997Hd+7NLa6tK6ohK0qt2lheWpt/vLixFRckBWgeFIIDgdDo6MS9u3P1emv//n1dnZ3ub/fC&#10;kBcuHY/Fonfu3gXQRGE7l8+sLK3IsgAijaKggB/a2ow/fHDv/oM7E+PjgVCwydc8XpfL4WzWW0Fv&#10;0OH2XL56Y3MnBeOMwx0ZGN7vDnTTXPtetvH1jbXPLz94/4PPf/O7P1y7fQtlYMWScMrs7Ax3dMRY&#10;irZNo1ktpva2/U66rzN0/NC+gY4AhWqIJbudVGcsEgkFGtVGR293sVr73/7nf5tJxQ8fOnD+mSMH&#10;J7ooiM8kNoBMxDDM4XAB0507fz4SCUOwQeAQamv1YtY2VAALkCV4vlUqFSzQbRGapiGqOt/iGwiG&#10;VqtV8AXH7FqlABkSR8E4rNaKKURrDHZ5v/PqyT/54Qs/fOP8X/+Tt//sT77z4x88f3h2ZGo06qB1&#10;AracNOT3sKaul0v1crlB4hAOmQ6azCXTmVS6LegHr+abjaOHZtva2r784uu5uXmAisHhHofT3dEZ&#10;20tsq6r6zNmzhmHPzc19+dWXzWZzdHTI5XYMDXdOTIzcuHqbwinbUiMhX6VSUlXZ4YRYDmu1Gq2m&#10;EAxEvZ42w4AZmgapwYbU6f1j4xMjIJF/+cmVraXNxMZOyEufO330ytUbnkB7tL2nnC+JYsuyzaH+&#10;oYnhod5YNLOXrhYzMCTQNAAhRMAQBsGIaSMooluaYYHFGbZpa6oBtLosqwIvQTa4DsMwato2BKO0&#10;0xXt7nH4fBgB9gZIXVErlQoM/KrrqqIzNOfy+GzYymaSK4/n5XrVx9Ahl7Pd6wu7fU7OEQ4EfZ4Q&#10;RrpxwtHm84DWQVe0vQ9slwT8Pq+jOxYN+FxtoUDI5w/6/T6PiyQQrxuPheF6aZNkvZrl4lgPgWEo&#10;gVMMjRIogsIgHgGw/V6f1+tzcC6OdjAsR9I0gmEEQaD/eGA4jiIgThmKojRNV2QF8KBh6LZpkThh&#10;mmBxYDPC0FWVr9UNWacpt23iNO2oVkRVxrs7xsORvu3tQqtpE3gQw3xOZ0TWoRYvWxbovYmqqqMI&#10;4mA507J005IULZMvgpMsx8EwbBqGoiimroNws3SLYWgIgpxuF84QYAmQZZAERqAYmIymabZtV2oN&#10;XTdYmrYtHQcFBG5LQrMt1qboWrFcAkNRBF6vli3bxGCQGWEwGngt6MB1d3WCOaTSSfATQREUxWrN&#10;Fjg0TXdyHIJCMGQpcssyFd0AFRkP62KrkVWkiqULUqNsiDwOQRRNKJZqQbZhGritkbARDYXOnX2O&#10;YcLFigQk5uzMpIMyUL0WclKtSj6b2Oxtd0NqjcVUky9MDrQPxgKL8zfy+dWeHr/P4XKRzp31zcuf&#10;fZbcSQz2DTIMGYz429oCnTE3SeIAPz5P+PkXXmE5T0tUhsYmOKc3vpc+NHvM5/MbGmwZcGIns7e9&#10;9/TR4w//8P69u/cty+rt7e3q6kQQZGN9fX1tpdmq+3yen/7iF7NHDq+sbXj8Aa/f++57H7Z3DNgI&#10;8+kX92wIuXvnDtg3WFpYvX9/vlZqdnf0XLjw3E/e/vHZM89M75s8OnsgFvFXSyncVtr8Do6CTENK&#10;x7MuhjZVKRYJHNw3oam8JjXHB3r2TQ6ZqpLajQOg6orudLqnpvb5vIH49s7Y0EBPRwx0QFma1WSD&#10;YTjQAkRwqNzgSZpxe30bG/G11S2SZAEAYMRui7ZXmq3F1VRLlo4dmzlx8vjywnKzoezE9wRJIh10&#10;tpi3YMjl9YuKnMlkv7ry9WdffP706VOGpX7y9g/PP3vC63UODA8B/2q6XixW0snU6ur6/PzC/ftz&#10;mXTuP/zHX37zzdVqtba8vLy+vh4MhMGe6nYivbC8ee/x0kY8HS/UVvfysm5xTjeoywPtgUh3V4sX&#10;GZb+7hsvJ7aTqWTV62uzIWwvmRYFye8NAMzlM9lsJiXLQqwzBtB+6uyFjv4+hCA2trbWNraee/4S&#10;uLleUywdcjvcGFh+UcRg0sFQyWTeNCxvwM842VhHu5PlZg7s55hv/4cbePPEycMOB6FppqRKNEcD&#10;HdZs8IZugjlXmy2gQkRe1W0IFO8WgoP8uZPMZHL5Vqvl97rfeuOloJ9Lp3byuWRPLHZw39SpYzO9&#10;He1BD+L3uTS11RbxRgJ+VRAf3H80MjrU3eEe6es8d/KI3GqyFMuxThBHTYEXZUW1bARHAVeFfG5R&#10;EjzhdsIdPHDkdCJdrLVET8DXEoR0ukCTZFdX/9378wuLu2CNFgQ16s1Grfb40dOvvvpaFvl6tTR3&#10;71oms9lqFPOlDEzY7V1RkmKqZb7RFBEMZ1iWdpL35xYoiskXEmdOH/U6IAo3E6mNfCl/8/ZDUbJP&#10;nx3f2C7iJN3ZGeuIdr/7mxvXrt7VNYMm6Eq59vvf/2Fnd8+0TJohPB4Pw7IutwsyYVEUFUUGBwUO&#10;1nH1+s2PP/p07t7c5Nj4mWeegWEUmLG3awBA98NPPsUZ6vTp08CMtmGCSszQVIFvWoYOA8qHYdbp&#10;kDXV4wUqwANOIqblYBkSJ8D9i4vLjbqgqRCwnq7oj+ceV4o1N+cFy8EwMhjyu9wOmmYMQ8cx3Ot1&#10;oYAMdd3JsG7GJfGmyOvlfMvriXh83my++eTJk56eGMj4w4PdIPsA+5iQ3d3b29c7jME4pJuGIouN&#10;xt7udrlQjATDszPdMweHnC5KN6XNjUQk5P/DH95HUcrti1y+cnttc+fx4sLj5SfVRtnjJxef3pp7&#10;cOW1V4+AolQzzDNnT5cbld14FghCUOuCovf3nz78P//+vau37z1cWC1WeQ0wIIRMTR+gGBqoIIKm&#10;R8fHZg8frVZqLOvoinUsPHm8svxobKxzdjpw7qR7YiBqa5pt4ZJmAxXHuJyeoK/ZEBmCQ3F6ZHQ8&#10;lUnyYotmyM5OlCSgYnGXgKXD08OXnpsJedFbd9fn5h6E/L6RoeFDswd+/ovv/yd//SNdFdN7m2EP&#10;1x0OPXfqeH+n/9HDxd+++976dvLO7fuwDRQNTrEsCHyQZRDY7unsAs4NB/wLjzakuogYdmY3xzGs&#10;oajrS3u5lKyK0PTEENLR39/W010XJQ2GDp84DGP2937w+pvffW1sauTuw+1aS9dsRLUREGChzt6a&#10;aO+mW/mS+uDx2sLq3u1Ha9cfrN19sv3hlYcfX5375uH6//73X/0P/+7K+188IBwRzSZv3bk3NtHH&#10;OeB0MZUrFY8eO/raiy8xBJJPpfL5oqAokqggCERRhMPjwGnY6+OiMffhQ+2qJlooZKDQWlpcTzVv&#10;LRU/u7n+u4/nDJKfODi4sy3ubpithkYReGFvx2iVfvjWudOHI36n5MEr//kv9v9P/9mz//zt587t&#10;B00jCIXMnpjvrVefi0ajH338WbWhmBaNYe5Munz9zl3T0hFLnx7uPzLR0+HGSBtCvt0IR1QIlmG4&#10;JkPVlqoZtmaBDiUMul8NXgA4pnAY9Ax4ERgGVy1IMUCUIbVGHSXwcp1vGZZu2ygEcxiCQdBQd2ho&#10;oFvTYQAjCIMol0uDYZRl0yX+q5s7n1178g8f3Lg9t7Cxk3m8vHvlxvJXNxd+8943v333erOu7ps4&#10;cPPqnd3tAom7gsHgzP7J00f2//M//4kTU1I7jw9O9h6dGZucGLh4/uSbr5z//huX/uyn3zl/6tCr&#10;l879t//Vf/q9N75rynYwFDAhfd/BqfGpcYZkvJzPNJHenkHW4fEFQ6Ksbm5uP5p7JDelozNHvvv6&#10;dy6cOxTtCCuGbSBQsgxRbkaQeYomm3KtxBdwhgAcAmSW38W5WaKQ3F2av1cpZBmS4BiKppnuWEeQ&#10;pVBddjH0519+vbJjvPPe5SuXr60+ffjm80ffvHRYl6rxva3dVDKezXq9vi8+/QLEj23BvKACRRsJ&#10;eFM769m9HVtXy4WcINUsU5CkkiQVUES0UVWxRV5qMRwHziqK0GyUNLE81O546dTYS+cGzh0KTnTA&#10;ozHMATVJs+lzwz3dnpMz/X/+o4v/5l/+4C9/dLzDDZvNFihw8ukiR+AhL8syuAWplWohm0tNT42A&#10;xHDs6Ey0I/b1tbs376womj46Mcw6XLfv3i80qjNHD+/bt29zYyuVymQyhQhoDwbaQFqq1CoXX352&#10;dXtlL1VY3xZMxCAccENUVFOlOIhgEBQnGzUt1jZWyitCQ6k3agYkT80OesKUrDW31ncxiLE0XBGh&#10;Q7OjolBeXY/nCiC7RGCCRDDEtk3bMsRWM9oWmRwfpRlK0wVZq6GkoRsGYqC4jtA2wgB6hW1Nt8HW&#10;HkZSLMUSFqpLGig2wMcAZy1TtQ3J1CASZ5wejzdK4i6acQEqr5XyJGw7aA4DtRrmIBgP53BjGLK1&#10;+GRj/h4CRKeDCbscvZG2jrb2kaERxh2yUcpJ4REP3Rn0+Z10ADyMQi4aRQwVt2ECRJKu4ygCbEzD&#10;WiyEQXbD5Q5huBeDUQSyEAuhCJrB6YDb4+RAbqBpgiQxjCFIB834vD6G4VAU1wwTRnHLhiEERVC0&#10;JbYM2wAJ1f42ck1Y03HLslQFGEdXVFmUdFGDDUiV1IYgtlQVx0hN0rzOcFf3WLaupFsy6gzWREgS&#10;gQRp9zojEkiMIs9QBMfQiGVrig6iU1A1QdEwhpFME8S/y+PjRaFSqciNhl7nOZz0MK72QOgfJ4y2&#10;RfwsjjYL+cT62ubqSi6TqreaGsgy8EeaAAAQAElEQVRzOEZgeKtaJREEWBioaOCFRqtpAbjDMI5j&#10;uVyuXC6bpknhBJiApuu1RsPtceMoDJkmDMOGaVq2jqLfAqDZrNfrVUkSeL7ZajVEqYFCSrmwyzcz&#10;udTT1aVvkvG7zdoGB0kBGu1tDzAESjK0JxDEacrhZEf7uzysO1OETKLXQrzBUJsipL20hioqxBti&#10;pZTfWxvspGrpR0Ndrumhjq8+eUdo7vkCutsNrS1s5XcbqIWE/Z745nZ/V4/f6wW2dnPs+PAADltp&#10;0E8RGhiG9A12D40OePzuaqOmyMb8/OND+6cJFEJhiKIoYGpBEpuSVK3zyyu777zzhw8//GhjbcVJ&#10;s/2xruGuKItbj+/dMXWZdZChaNvP//yf/vif/BUPoTNnz7/w5kuKhT9a3X64tKXjXn90fDNRvXr9&#10;yW/+4ePf/MOHD+8vLi+sNiqVI/tGXzp3+MVnpmNuqC/iwAzR50ZZklJlxe1xUDTUHQudf+bkc2fP&#10;yw05m8p7nMBQjGWZDx8t3H/wmCI5hmXWN1b8AefSwgLwuMvp29qM9w/17D8wClbh9nAnjx9GYAiI&#10;5t10fmJ6X7lRT6aKGOkCiE9k05G2oKELtm1393YBmgJpAsXoeCKzl0wFQv5Am7+mNkRbi+dL80/m&#10;79+60ywUh7u6/+it11HYVGQh7GdCLpgjIJfDYViQpkOyJjMOBrzu3fc+u3LjJu3yAhU8t7Ag6KrT&#10;7xqbGox1BkN+zs3BBA4jkBEMB4LtUZSkkrkcwFhqN87gEEHhmUL18crmyvouKIyzyezOdiIa7ejo&#10;6gKD26jpDbqB/p89MusK+Bwe78DQcLXeXFlZO3ToAAQh1WqVImAHCzXqLcgmWk0IIJcXpVwxT3Co&#10;K0BiiByLehgHtb69tbz4ZHy0l3BAkweHWBe2E98GLFrjJRsFQhMxYcKw0KZompAtmkr3QKfLH/27&#10;X33waGlHUm3dlF99+VmXi5DV1sP5h7/81fsf/P69WjEXC/mee+ZotZAc6AodPjBy/tzpvWS1XhcO&#10;HZicGuneXH5CI2hPZy+KkJKiAaqQLEPQpKbE82ILJVAbxY48+8LksfNVwQxGe2TdrjUEC0K8fs/S&#10;4tbSUnwn3VBhXFQgmiVJjl3bSvoiMZJ1J9P5jc01WS67Hajf5wLdjVqr1D/cvbqxydDOsbExiqGb&#10;vAjB+P37mywX2Njdefb5E2Ef5OOsoaH2cNS3u1fc2cv7Is6Dx9o4tx1Ppdc39zw+QpKhtZXS7ZtP&#10;c6kaDLuqFUmRLUDRFE74HC4aI2zTojCUQlEUwEBWMBQF3lJ0Y3xyKp5IqYr+4ssvDfX2SbxkKFaN&#10;Ny5fu1moVM+fP+91e2DLdHOU18H4nSyJ2qLYIgjY43KosuR0Om3LBn85jgNdJ4EXAP8QBAFBULVW&#10;BRFayOW++vxLURLBh6VJj4uFIUOWQRYx/P4gRTGKrrhcDo6ghGrLwzCEha8srtk6whBOXYZyibLK&#10;G0O9XU4GTybKQOdtp7YXNpZRnGIo1+kjxxgLNkU+6guWC63traSuyKCvGot5jx2dOPfMsIPBGhUN&#10;gHMjkbMZx2a23DMyVmyVKM6uV3b7YmzUb/HVnXR8d2c7k6tnL9/55l/+t+/9F//93/32i+sKDbdN&#10;soFB95OtdRsnl7b4hgK3945rNltuaKKJuTq6IYd7/MDM9MzxxeXU9VuL+ZLw+OnO5vLKiUN9L17Y&#10;PzEcRVESw93FigB6spzHkylUCMaFUY5kpjC/sFCuKH5QorjoH3//0j/9k0t/9WffoUgI7KuHvcRb&#10;r18cn/AsLGWeLq4sL60CuS+1NKne7IuGDbXudSLZ7VW9Xnjt0jMBHza3UP7m3trydvnpZmZ1L5Gv&#10;VFAS5yW1WNHWN3crtSqweZCDjo3HDo3F+trojaUNiqDH+qOz4+1D7QQuNZD3P/z6D3+4o2rSC88f&#10;6O2JorDpcjg7OjpnZg93drt9ARdOc6BCnV/Zfbqx09QgxcLi+apqkDbKJDONBq/jhOuNN/6oq3e4&#10;UBUSeV6GoHDP2Ppe/vFyMp5K8a1KJiNQhPXcxWc0TV1dXU3Ed30Bvy/SUayIoUhUFFRJsSwgdBHg&#10;XBwjzLGpgQbfmp3tvnRp5uL5/aOjsWiURklIUKBAhBLk5icfriBWAMUcCGKzFNIo7xWTK4cmu0lD&#10;Pnf88A9fe7HDzzWyCcpSpobCrzx37NTRyScPb/3mnferLeirq/duP1wVdJLyRFz+drc/Yul2vVwK&#10;u7ipoc7+mMtFw5ZtIigG44QGQ4ALEfADJcBfIFh9Ps/UxJjP4zZ0q1TKG5Zhw7BqaJphtFqioig4&#10;SWAwjCKwbhgMS0/vG1F0bSu+ByM0TkCmBbncXguGBEnUTdjlIWkWYzgIROPQ0LgsW7oBaYatm9DF&#10;i888d+niZ599dvPmkytXln/3u2sffHD51u3rkCE9nb+FIeL3v/vCiWMHYu0h0O+cnhi9+MyJ9oCn&#10;u90f8XGZxBbfapi6DqLx2jffdHZ2Xr95696D+9Vq3TCMerWcSqVisU6KZkH3JRwMNuu1x4/u//pX&#10;v/z04/dxArvw3PkXXny+oy/mb4ecPlLTFLAeyeDf+3jxDx9feby4blq4qiP1hhyLdZ85dWpm/2TE&#10;70IhzdLUWrn88M6dZqkUCgReuPTKCy8/a1js4yfrBE41Kjldqr504chwT4ClDVmsX7tydXd3L5cr&#10;Hj58dGxkUhbkRqMRCflYBspnN7o6PIdnJ0kaDoV9LI1Xa+VcMVtrgBRQL5WSOK4O9IW+99rZf/Wf&#10;/PzCqYOz00OTwz0MaWcT63KrlIpv/Nv/+f33P/zoX/9Pv/4//vdfffnph1cvf9HfFf7x917qiXog&#10;yFJ1Ezi4WRcRCJZESYeAI/VSMfPiC8+1xdo+/eKr1bW4N+Dq6x3cP7Vvfu6pptstoZkrZK/euFEu&#10;FwvFaiDgUxQNlD3ZXPb0meNOJ3f/3tzmVhLkWh0Mb8koBgFHO3wEzQEbWjDKcqynXmnMHtw/Njzk&#10;9jgKhez6xjJk60GPVxdVoalOTw4OD/YsLz5OJjKbq7uxtlihUBBltcm3wOtcTuejuUe5TEETBRwx&#10;KUyWmmka00DG1wEl86IkSwCBBmxbCMYLkqobum5ahiW2RHAF/NQMMA2QCCBFU4FWdlAUiQFZQzhY&#10;WlOEfDZZq5QsywIPERTjDwWdTidFE6rALzx8sPb0cT65Vy/mwXAKz8MoZsMIR9iY3iJhg0RgikA4&#10;lkBhGIyMYSRBswRLI4hpW4LHRYIJcqyDly2c8WqmRRAESdLAVhiK4wjQFThD0SC+gLwDZQnN0SiG&#10;gtQOwkrT/r/CowXkaqsFACxL3y4TiGBwxjQNxIY0RTUtyzBMQ1ZxGLwTBm5lWMo2DVNVIv42Bxta&#10;XNyjuYAv0qmBqoVyqwYOcifn8JAEa9o2zeAs+22WNFTN1CwcwWzbFEQBJXDW7W6JACMKgWKqIIAm&#10;5e52vF5rAkM1mvV8IZtK7K0tLz599HgvsddoVGVVNQ2DYmhRlgnY4ms1kefr9RrLsChsw7ANxuI4&#10;zrbhdDavyBoKwQG/B0Mx09BwGlc0GdgBgi1V1UgSA/e3R/wwMCNkNKQmLzWB7zRdAR4HqwWiORr2&#10;Hj046aAMWSzyjUwht1lMrYuFZLuT7G33AkkXDriAZB3oju5trUu81KoJ1WIdtS0ng9h6ZWv1PmK1&#10;VKH60Xt/X82sHhiL9se8N65+Uqnu1RtZX4Bd3Vi9dnX5/T98UStXwn7f8aOHwVSDwVClIm8sbzer&#10;dcvWgDwCzl1f3zx24lQ41l4XWoYN2I+pVqpra+sdsRhkI6IkgYQkyJI/FKYcTrcn4PZ8qwNAB/3W&#10;rVtfffXV9RtXW81aX08s2tZO0XQqk7zyzTfr62skTSEYFm3vcHkCBw8f6R0ebuvtqyvq/tkjR46f&#10;ACMnE7m9ZHZ1bevB3OMbN27cuvb1/Vtfby3NF1LbL7946Yc/+vHY2HgUpBAas0y5KxY4cXim1WjU&#10;qzUEBkUNBVyczhbuPZjf2NpZ39pwOJ1NuZFI7yEodOfm3VA4urOXWFtbm56cGh/uKAO2yuS6urqa&#10;gnzr3v32jlgwGMwXSrYJub1uoAUDoWAmlwVlG4qCJYuKBlpBsCCJiiDl0ploLOzzsL19XQdnx159&#10;9aWjh2cNTWUI3Od0vPHK8z/90ZuvvHjxh9/97tEjsyCQIQjBUTjg8wMC94e4Q4eGbdha2d66Nfco&#10;kU3FM7lEKl2v1VmWGR0dPX7y9MjEvo7ePsbtjMRiwLa2ZRMEIfKNixfOT4yOg+4yQeCyLG9u7hyc&#10;mfW4faVi5fGjxVKlIYhqpD3W1zfw9TdXu3sGUYI8evzk9u5erVHP5fLT01PDg0NuF+vkKEWSao2W&#10;bkAQTAq8AkEQjEJtbUHLUiVZRAk0nc/zUo1xYl4f4fM7Tp2cTSbzBG47WQZAGsMwWdVl3URRSJRV&#10;zYBiPd2VlpqpQJ9deZgrtVRFB8XS9773Vm9/j8vL9fQELj57wef25LNl2FRCfoYmTJpEdVW88OxR&#10;Q2+ZYmlisL2/M2oZmqIohXIJ/NU07R/DUALMAqFQk2+A6Gu2BLfLoxu6JIiGAWLX5jhWErVioe7z&#10;hiPhHvC3p6fj2QvnGJZyuGhQUWeyhaaoRDs6KYKslsobW9uqoQ8P91VrZZrALcto1CrT+/YZFkQS&#10;rGVAN2/cZRg8k42/8fqlbDYnmzbOuHJlKJ4urm9ug6d8AeeRY4MDA2GSRL1eZzDoAdRXLsmNujQy&#10;uu/cuWf8fi8FWilOzjBsURDAQsCyvF5PONzG8yIJOMXB3bx31+H1NkQR9JImp6ZOHD9FkjQGQ36f&#10;H/DSR+9/9MyZM2eeOeV0ciSOcTQLohVG7Gq1gaJovdFa39wAMqXWahbLVRhFDMMADKMbstNFD/T3&#10;9XV3Qpbp4EgKR0SBF8UWoCyfx00SiCSIdUBumoyQqNPtCkciIyNjg31DtgGpotqq87KgIBCky3Cj&#10;2hKbjb7ebocD3dze3tzZZhhyb3c9ubtaSO5NDg1NDg1wJNET7WrVWyAMa/W6pGiJZILEYLeTGR+L&#10;tXd07mXyME5bFmRByuBwH4RotWoLVHQHp8cmR4eGhgbaYv7t+HZXf/fQOPHSm6dnj+87cHj/+PQo&#10;QpiXXjjVPdBuY1BLlhaXV1dWNw8cPM7LNihsANZlRSvkK/v3H6qUBVMzfC7oudNTR/ePdbUFTV0B&#10;mSRXauylcqKqCbLeEMWVzc0K2A0UBMbpt21mczObyeRAqk0kt7+59hWJoZeef1ZVqoZWf/7Cua4O&#10;GjahYMh78+bN69evz92/Fw56jx+befHS+Vdeev7AvgO6prk8QU/AEU9VljbjOM1gBEHSBLAAjMIY&#10;Bm1tF5cWnoyPjlw6N3v8yMzk+HBbW7ijI7y5to4BtwDVSxOzU5NINEj97IfH/vhHl3rbudT6UsDp&#10;Xn2ytba0l0nkAoGQrJpg9qUmb6BQVdSLuobepgAAEABJREFULV6ETR2xu/rHgsGe3t7u40ePXjzz&#10;bDlTpBEMh3ADgg0Ue7S6e29xS4KgTFk1dbk9CB07Mv71l++vLDwE+dvp9wMleOPB06u3H+WKAueK&#10;bO8WQBoQRRiMYSGSN8gmE2lNNlW+6WWhyQH/M4e6z55oOzQDHT48/mj+ycJD6PLX5es3d0RN3z87&#10;cenSqX1jwGAGi1KffXD5ypUHqko0WzqBU9979dJIl69ZTJQLadOGCAauKfg3c3vXHq9fvre4Ei9k&#10;inwk2kPRNBBtkClGA1xv1OelILBK01AtUJuyNIFhjXrJ7eQIGEJMi4DRaFu4u9Pv9tKWbUCwhePg&#10;CoTjCIogDb5l2LZt2QGvc3iwv1StZsv1mgTVeQnFaCDcLVMDd8tNiEYhP0eN9HQcn5lWVGFtaw2n&#10;SJeb7Ihw/+pf/PzFF59557e/jKd3Z471ffd7k3/5Vxf+83/xkx/95PvJXGJ4bOCHP/lOW7snEvED&#10;exayhYd35zKppK2LrVrO56FgyLpx4xrlpAbG+kzb7ukeOHrszOpmfGFpKZXe0zUesVQcI52sTxa0&#10;VDIliRVd5/1+2OnCFhcf3bx5FbDP4FDo/MVOhGriGNRo1sf2D7EeKJWDVJNN5cR33r/+wWf37sxt&#10;rK7HVYmPhtiDE71d0aDQqN28dT21l6JRTpUsQ0NI2qsYjs++ePB0eRtDrXph+TvPTU12OzlMFvnm&#10;0uLq6srmvdsP5KbY39NPsi7JVFxe+5kzQ88/e8DjgNbWVgBDbe+kZNEOBqK2YUKQdGC6661Xjn3/&#10;9RNHJsKp9fvLC3N37937v//u3f/rb/7w23fvFMtKrGuEdUM21VYWoEwJElVmfqn6N//hPY+Ldrrg&#10;hiQYmM0rig2cZyIMw6ULNafXPTs7m89kP/n4s2y+NjjS6+Ic2+tbSkPcN9o70BPmm1WKJXp62158&#10;6cLRYyPFUr5SKUEQFI15z547Pnf/YblY40UdZyCn3+X2uUwNEnkFp3CIgCUV9nkigsAThNGoFgrZ&#10;5NjQmMvlG+garBWrr1187vXnn+1sc0aCboZEE/FdwoI1QSrlctNTEwiESpK6srLS0w06nYFCsoBo&#10;JizxiJyH5ZTa2LX1EkXDBE0xJE0S4BsuWaps6QqIPUMDUJRFWVEUATheUyq1uqmbtm4YYpMw6lE/&#10;SaEmx9D+gE/W5Uq1IEsty5QwHALiV7cMhCZpwKY0nc+lns7fvX3189tXPlt+fG9l6enWxjKHGWI1&#10;KzSqtmmBD47RFMm5PWHa4cZZFnM4TBIhOC0YdTYECMLbaGe7yxd0AxnidnE+P8lxFM1iBIVhJJg5&#10;SJkYiemwATDQbLVAVakomqQAS8iCpDQbvCxLsqwqkmojKBBEIGWqulluNeu8AC6ZqkLAiC4pPC/C&#10;MIqZut5q9LXFvIxreyNr2pxlMaqM6gridIJzDsFQbRhXNctC4Ra4gOOWZcEIbCqyIQqYrnlZmqEI&#10;XhFAniMJkiUoB8u2tbVZCLy6tQE+jVZTV9St9Y14OqOjUCAa9UbaSJqxUFTQJIxCCMhI7mxKimGY&#10;2OT4aGcsEvB7VVXRNEMQFdrpBNPUVNnDceC8YVpFUBFWawSJUQRpWZBhGBhio4jl5EB1YSHAJzhV&#10;FwVeATYRVUVnac7SdL/bOTU61Nke6u1pn5kZDrgRMbtZWn3w9PpHmfX7ppgNurBCOlFI7paTC2pl&#10;x8/iucReNpkALwlGTIIp35v7/OzpWdwSO4PutdWnydz2yL5em7aKFeHJQoZ2QDiDGaZ+4+aN2w/u&#10;33pwe2xi8vSpo+1toXw+IxuKiVhApcAwA9Jee6yzJYoYQRQrRRAde6m0apguj9e0YFW33AG/pKlb&#10;O/G1tY1MMp9NFj1OH0SSbjBUufLR5199/NmnV65ehSG0v7fPQUIdQReLGq1iVmnVbUP9+S9+dOT0&#10;oUh3aPLgWDK7Of/oNobrDIdmCuXNZKXY1Eots97S+Ja2tb797jvvfXX91tXbdxuSAhCym9gLhwPP&#10;nTtlqHytVGSAmqBQ1VQbgsj5vCDNywZUqldwJw0wf+jk8QP7Z5Lp7LXbN0+ceebJw6VGmX/pwvND&#10;3V1rTxfHh8Y4j2N1Y6NSLE2PT3gZxlQVW9UxGANiei+ZRgnS6/c7XEwgCCSdVi23OJbCIHN2cvSV&#10;55599fnnZqem2oKBSgnIp9JucjeT3vvD737D1yuQadx68OD2/TmQ2pxOBijmYrEMpvrySy+eOHUU&#10;J+CabPKAAjGiq7M9GoskU6X1zcSdB/NfXLm1sLbb0C2UdYP4yhdLHr8vn895/M5EZmdjfcHJILPT&#10;EyOjfVuJzWK9lsmVtnZSKMkhuGNnN/u//K//3lSRns5BgZdPnDpLMc54ImkadrlSXF5eFFq108eP&#10;BDxOXjJVHXK6OFmBMZSq1ZqVSr1QqoiqRrJ0R3fM66fbOoLVZgmB7MTOpqnV9425JkY6vA6suy1s&#10;GZqNglF1G8IFEQqFPQ2Rf7KwC+GECZPvfXxlM57P5Bt3Hy4Am9Mu0saNbDnPOl2WAbUa9Volh6Am&#10;kNRzc3NBHzY5EuiJMXevfcoxZHdfr44aJIdjOM5SnIMgQ4BevU6/142iKGhQ1HN5S2yFOcrPEbhl&#10;mbppGLaumxaEXLt6c3N5FdL1QwcPgCJ838Tk9MQYTZIgOUAICvpTpkYm9sqpbCVdrPCSIraatqUM&#10;D3eWy4WlhUcgVGGImJoYxTGbo7GNleXjp87apP/2fGZ+JTd5oAPDoHK2gaqUg6D6utqGhsPnLsz2&#10;D0bcXoqiMZpEWk3p1q37S8tPYh0Rj8/dEHhAc4CJTEBYTofL49FMA8XJaqPe3hW1cCiRy3X1DoIV&#10;fPDxR0+WF33h0MXnLk4NTfpYN1jX3/7q70gHPXvksCBImUxeVgDCjRSAQqmqmRaCEQ6PByZojGWA&#10;2Q3bYiiMY8nhoW5N4wkMNXUVtlUYBl0DSNOUarUKW6AvA3W0u0ncJhnAR9hWMlNrimBKGIqDwpV1&#10;OuLJXdsycATGSXYnntvY2I4EQ+3RqCwq1WID+O7gdOfB6RiOGKndHbHZaPd7adTaNzra3h7jBS2T&#10;qRcLQqlai8XaLcQoVwugat1cT0dDGIvLyc3liNcdDlGFfHF1bQ/gFsKg9libyxOo1WoOB2xDVb8P&#10;loR8YW9n+TFv6lmSKO87wKl6nWMh0xBXlzZ213e3l5a9NNnf1edxuRHTmBjqZDHtj15+PuL2PL3z&#10;aG1xvVisy7rRUmVelTUbaogiaLlWhUZHf/fUgVmet7d2ypvbpXii8cFHV9M5xbQde3sZVRZGh7ub&#10;lVQ1GX/94rOvv3p0dLhdUYVcviypzfXtpYXFh/HE3tzi6le3Hs6vxXfTRUkwJFGr1mr5QsI0deXb&#10;t0EYgnSEXQ4S2lqvZ7N5XpQ//vLLT65dS5Qr5549B6B4Y24nV29UKsKDu/eRH/7gZ+fOXTw4vf/l&#10;F148uG8Ks+21leV3fv3Bw4ePNNWybFS1YFm3FQMygJqFUQO2TQR1uTwAFm6n59jhY7KiLD1d2Nrc&#10;EgVBNyzDMsvNuo2goAT0uBAnR0yMRUIBz8UL51988cWu3h7DNNc3tza28sBKgG4EFZVA0xCmeMWs&#10;N8W2WBBFzXS6lMkUwMpbLcGC9N7+9liMnt4fJTAyFVe+8/rAz75/Znq6s1VvFLL5K19d3lnfBp1j&#10;TTNy+eo773752eW7Hm97NNL5xUfvPbx7I9bW4XC5jx0fdfl8xZomWXCRN9MVYWW3vJPN76YLmWLN&#10;4w873R7b1iFT6In6eqMuN4UGHFQw4LNtkyTJZrNm6IbIt0qFQtDnPzRzoL+rEwZGMWwSmByGDdMS&#10;JYkmcYqA+vo6PF7X6vpGJl1UNYh10iAOQTQiNiS0Wj3dsY4YiOH27o4wbCpCs4yjUKNZKhUb7e2e&#10;73/3xaCXvXnt80MHx97+0Zsvv3zh+NGDo8O9Do768MP39k2PTu4b3tpabTbrpqUFgp5quQhUy9df&#10;f2NZlqYrvb2d0/snDNssFIs4Cdp+Oqg4ZQ0anTzY0dNHMg6S4kTFyuaqKMb2DYxpmtXV2zcyNjQx&#10;vZ9xeYNtXQaEpjLJm3ceGRYPNL0sSZCpuzh4YhyJhCAg+VTDVnQoV+S/+Grpd+/efve9j6/dup/K&#10;FTXNiERCne3hgJ8tFdPLT+ZTe5suF9vf33/46DHTtkxTcbFYKbt19tT0T79/aaTP76ShVrWSS2e3&#10;t9Y215f3dtfDYc/kxCCJ2b/99d9e+fKTRHybY9lQIFQtFgqp3e5o4E9/8talc0fa/bQpVTaezsU3&#10;l69+8/lvfv3Rw4frHo/7tTdeiLR3+sMd/kAwmSobEOTxUqIC+YMuzu1CECSTqbEs7HI7LMvyOF2I&#10;bRmGGo1633jztWw6c/nylXS21jfQU6nUGo0qAC7HElMTI/smJzo6OkD3Kx3PNWslUAefPnnQ5WNw&#10;GnrtrZfi8fjSwkY2XcNguC3ksgCFAbVlQl0dQSdHwjCMow5RsmmCLOVzS0tPJVGem3v8zVf3LcNu&#10;lEu/+80vDa3+5mtne3tD5XIrk6q1RToYgqkUy+2RaFdXZ6VY4nl+Z2f75InTFE3JvKALPG4rDK4U&#10;MstSM23ZMngpZEEMybjAgjnORjDNMGQFOMoCX1TjW2wocgvSRBrSOcyCtWaQ05891NfphXy47MS0&#10;/ijAHVkrZU25gcEqoBMMRxEMNxEIpgh3IOD3+x0OlqTwequWzBd3kkmSNFPxtaWnc+lUPBHfyadS&#10;lXxRaDU0RVYk2dRV0FmjsJrcyoXDQ5YdJAiXrGokR2EkwXEsGJDlOAxDdU0TRKFaqQAuq7QadQBu&#10;kM1kWZDEeqsJPuCqKImmZoGBeUA0PF+t1hp8SwDolGWWZUkSB7c3mnXD0GkS1YW60qhEgz4cI/cS&#10;xUCky4IoUTQQBCdJWlMNoHpBqQDoBYS2bGgETUGwZWiKqRkMTsK6KtbrhiTBBkht4KOXCkXDNCAE&#10;sSGorS3MuTiKYZrNZjFfaDZ5BCMMCC6DhVuWacOmaemmSeGY3Kx0hPwEQYAhgsEgxzCqKoNGoyTJ&#10;YDk2cIJh4BiwZ9OwbBRHRWA00+ju6vW4PfsmhwlgeRMiMTgY8qMwBKOIbdkIDGEoimIYL7TEVlMW&#10;Bb5VGxnsZUk4GnIbai3gJU/MjA33RIKseWiiJ+BhaJpIJBIEgdbze7n4Ko1DfK1WLVb/4R8+dXtI&#10;CGodPbyvry821NfJsbgNmZ3dnTuJDafbgRMey4Y5t49iSM5BOt10R2fIMLSdna2lhYWuaGxiYhKl&#10;MNU0lheW2iNt9WaNYVmvx2cY+nPPnjt6dIYmsHQm29Xd3RaNWjBEkDRI82AhXp/P6/UAh+oGrKj6&#10;yup6IBQJh4M8KDI1NZFMoRC2s77x6Qfvz929k9rbxRGMo2iAMcTSn8zf4xuF4eHOV15+9vy502fP&#10;ngm1hRiOrrWUFi+TjDPW0QOjWEdXj6bbuUJlezGSqjQAABAASURBVGtPUbRoJDwxMszXGkKdBxMx&#10;LKSlKoV6pSq26nzr53/ys5dfPTM+NVJr1kqV4udffEFR9OEDB5Px7YDH7fcE5h88UiSJoyiWog1N&#10;Gxro0zXo4fzDQCBwYHoqGgq2WqINQzhOKhqUSGWqtYrP4+2OAtIIvv297/7sxz+fmTlUr9RTe4nl&#10;p4uKJLaFQ6Vq8ZMvb1++fH0nvisIEqARSVFeee2Ni5cuDfTFujtjLb6WS2d3d3dZjt1cWz98+DCG&#10;QwgGGgEKAFUkGHCysNfFgqkqupHI5e89WoJQe3dnD2w87CSSnYMD0d7e9s6uvv7B/oGhe3MP9/aS&#10;LYFfXVumWQYnKCCzGg2xs6Pv+JHjoiC0B0IkxnCMX9LxckPr6BvVIJxk6Ewmdf/OrcmJkZMnxgcG&#10;O3leyOfKBMXEOrswgi7VmsUakO+lfClvga0H1PY4HRSB9Ha265K0f3oqEPACia9KMmgQ2DZAPQT+&#10;QBAUirTnC1UVJHgLw0mHYWNfXb6vA2kPQetba88//+y58yfje1uhoNftJT79/CHgAV8g5PJ4syne&#10;NoTVR7tiKfHicyctQwOc4Av4bQQBw4Kf//hRScRmaRyBDEUWLE12Elh8/Umbl94/MegGBXmtReKE&#10;i2PBrBDYnp7a93RxYXl94+H803S2ODQ0zDndc08zqXwzGOqEYKJQtQFu06ki+AAvB/2BcyePdnd2&#10;DPT2iTy/s7Xd3dGjyWpHR9fc3KMTJ5+xTLpSVSiGPvPMUYZ2OrlgucQ7OM/E1FS1VmQdRE93OBL2&#10;Ol0UjEIch2cy9cWlVYeTdXDANbggfNt98Hj8gKBcTg+CYK2mgCA4QVCZTKZQLomS5PJ68pXSlevX&#10;VlfWUQjtjHbGYlEEgd97//Otra0333pzeLjfwTncbifgDggFRqYcDqcgSIYFyapeb/LBQBgAqSsW&#10;NU3VskAbROwb6OjoiXT2tGMkzHCkJIGJ8CSFTkyOYiQCfsiaWq0LyRzoSauqZeaKWV5qKbreaAks&#10;w9VqLUmEKlV+Y2vX0E2Xy2XaSL3VpB04StoOJ3785EG3k2g2Cx4nQeDGsSOzY4ODhqxXK9b6aiGe&#10;2KBJuFRMh4NOjxMaH+nZPzm0b7y/Us4yDAmShSDwly8nVla2CsW8qatbWw3NVLd3Ny5//USVSh6H&#10;/ec/6x/u5WanY5PDIRyu44jU29VeyGVTiaSqql9++fk316+Ua2XLVM+eOj462GOrgi2JDoII+UII&#10;jOkQ2pRVC8EBsBuC3Dc8MjY2duPGDRDRDUEFeZjlQk5XwLTxnXjhvfceLK5s35t/bGPY9IF9tiU/&#10;fngTh816tTg+OvjTn7118sxJfzAYDsZUHd2Np27cffrg4aLD5YRhGAC1pzfy4ksXO6JBEodQCPI6&#10;qCMz+16+dISlIAK21laXNEVqNAyHC99ce8RSZnsAsoxmtJ1pb3ciFuxbXMq89+GNd377iccXBOsZ&#10;HouePDVSq9abDdlGUEESDQgyEciCLQs2wfv8Hu/Wxrpl6E6a3drYfPDoYVMVeFWVwGpQqKcjcuHs&#10;8Qvnjh2cGmVQmMTtgZ7Oxw8XajXxycrazTt3NzZWYVMbHAp09baxnkimKgY7upqKihJcoVIFFEzR&#10;mMvFZHPaXrb2ZCO1sJG/93Q5L5amZqfWFjKkieq64HCag91hUJ/0t/U9f/pVgUcbLdvh8/k72j3R&#10;aOfgZC7XXHi8dHxm5uyJU5WWLutUtSYosmbYoGcMYTBgWBhBoFK9nhPEufXa1/fW5lf2ugG9DfWp&#10;Yt1qtYaC0bGOXhbDWJamOdqwrEqtmsvlSqUSjmIc7TBV3c/iDgKlUByYhcAJSdIwy5geHQkEfPFk&#10;GpCpx+fhOBqybJByURjyuKh8LslxVHvUXy5l8tm9RqPmcjliHd7XXzn7P/7rP/5n/+ztjs5wKrkz&#10;0BmbGOyNeElTruIooqvGh7//w/TYcHubf2d3zevzYTiuqKLf7+ZcYLcX5UV1bTM5MDJOclwwHIiE&#10;Q62mUqtIrMONUmyhLixv7BZbUlODslUF9AMswp0tCxDKHjl+fm+v3BKRzXQrXTNKPJKtqOB+04a8&#10;AV+rBTbLEFNVMVucGo699fKhvqjHNPhqHUIQhHXAYL80mbeuP0j9/tO5BwvrACQcZXmd0MR4BGwL&#10;Dvb7KVRIJ1bEVqE95HU4HCBfrm5t3bj1VaMZ/7OfXJwacAq1LAGZsliXhHxnmCvG19/95TtXL9/s&#10;ivahCAYZmq3KKt+AjdaJgz0/eeMMpTd2Fh998+nHxWRme2sPQKy7q9vlgH7xgxN//Rc/GBmLpfLJ&#10;uUdPVR0RG63xnnaWYEC2RlC1fxD0AnWAYMOAFVF2kqTP7eB5sasz8qMffieTST9+9BSCkFDI02y0&#10;RkZGLlx4bnRiQDNFiqUSe3u3rz9w0R4nCT2+fWfuzj2vz33i1MHDpyb9bf7tRHJrt6RqSCwYafP5&#10;UAtiKdrrglkSc9GkpRiGQdN0uNUSQG4eHJhQZMvrDh44MFEGOzK1pqzoTT5Ncs2egdC7731topEG&#10;b8IEmU7lYRP2+72lch5AqFQopnOJgzP7TE1nKEYAJmvU9nbXi8U9WWoIYgvSTdjGLAhjHR4cQS3d&#10;IEgSqFLJtnTbNDTJyyCDEc5qpk2pMDUY6HCpbVTttRPdP3n5wKXZ4SBux7yuAEPUc/FGeocjUDAI&#10;CiEoTmoYLhiwihAw47YZFnJ4CU9QAJ5R5XDIKQrlxO7q7vrS7spCPrme3Vmrpffyu5utVFwt7qHi&#10;DqwUCcSTzRoqL6tSsyk0qo1qtZir5rPF/LcBVarXKo1aU+BBiDVr4FpdAINWS02hadiGosmSKhm6&#10;2uIbvMDXW3XwU1FFr8dlaAqIrGq5BKoFcKeJQCZk2oZkivXR7ghDoMliXSc95ZqMISRJEzBs6yCP&#10;S4KtQR7OS+GEKErA6Q1QpVWrpmVAuqYIPMBGbzSKA9FswXK1YioiBsxp6RjNwCRWLOYS8Z2VpaU9&#10;IIN4mSRYGAY+R0QgVxEEKGuQXWzTJgm0lNkrZHcHh3olRbl///6Tx08UUQOocDtZQKgIjummVReE&#10;hihWmy0bAjGNgvk8XlwC1AEiOxr2WBZEEsjYyEBbNAQ6CA4nhSE2bGvgVYBzVE0EDABb+vVvLst8&#10;0xAbcr28+nT+08tfFYrJwzPDo0Mx27bmHi8nS7UW6OvYVlskRJO4ApSsZh07NOXi/IDAPJz76pXL&#10;ui3XxRrndlXA7nWjheGcYVDPPvt6e6wX9FMt1AR7Mm6O7AgHAMj7O6P5dKJZL7lcLqBORKEuCzVD&#10;E2gSzWfyC4+XpVZjcqT/lZcvTU+MpVK7B2enfT5XoVigWRbD4GazDlnm+PikrGiKYQPEri+v18q1&#10;cChK4AyQJiBYRoamnA7/ytruLbA3m89d++ab3//Hd5bvP3DDJiRUtGa1kEnms1kURY8fPfyzn/7g&#10;Fz/5Xm9Ph9vvrUu8BUHtHbFCtux3BfKpnCnKpw4fddNMPlPkWyqEUgZOZSqtL67d/vLaNx999gGg&#10;2ImRwX3T45cuPfvqyy8fO3zE0KXurvaDYyOPbt989tQpUMPX63XNMMORyPbGViwYchDQwtKipKug&#10;rKrWSt19HYYN3AUFQt6xyeH9+/f//O0fv3Lp5ZAzUCvWP/3k67/529988uXNhmAIojo0OCyqioWg&#10;JAaBtsL9h6u9wxMYRX9x5etHC8udvX1vvfWdjq4wipvRDk9fT3d8O16vCKVczUmxLIGD1whCK51K&#10;9HXFXDS2b6yvpycQjXGHj/SNjQ88npuvN/XF7b2Pr137+NrdeLHhCHR09o/1De7LFhqHZ47t7e1d&#10;uXa5KTa/hZAktIWD48MD3bFAf0+0VeErJaWlsgfPvO7vGmN9EYQgB4b7OYfj9q0bDgqfGunv7YwI&#10;PJRKZSybcHvaZAWCUITmKEXXeFHLp4vlYiXodQAt0WzICwvbqVxFhyCSpAkgBgGeMfTbIMUgknVn&#10;cxXbgggMo1gSlEAWCoEd9XAgKPP80tN5AocOzkzenZuPdEdJJ7SdgGpN9cnCaiILaTz/xz98RmnU&#10;LFkGwevzBqrlithoZVNpoNJajZImNzACVmTeMuVKqbK7vU6iplDJ5hPrA+0eN2FF3AwJAx52RtrC&#10;7dHo2s7m4414QzW3crXtTAEoeJpxOzzOla3Cvbmlzu7eni7GNq1CupHcqQHg3735qFqqzh7cf/Tw&#10;wXPnzgSD4Xt3H37zzQOOCzQa9cmx0aDLc+LQkc5YezKZSKcqWzuZ3WTj//j3H1y7OT8wNMpQGEVY&#10;+/YPnHlmduZQv9fPhILOro4OCkVb1ZIqCigM07SjUmk0a01A/iTBetwhTTAs1TRESREaNE1XyuVK&#10;rYzhmCbLi4uLm/ENYOCJsZGxwY5Hj5Y/+uiDffsmR0aHLN1wOZwMTTEM7WC/XQVL0yF/CIMJ0Kxk&#10;HR4d8B5sOZykbrR4uUw6UMqJaabmdLtolhEkKV9qtSShr28Aw1ACwx0OGiaw7VRicXOlLos2Avv8&#10;AX8wIGsqDCAFQVt7udWdLOf0mjZqwlimVPvgy+vFZitTTuUru9MH+/r6A4EwDUNiIbvB4sbp2clD&#10;48FD+8IH9421hR1uJxT2o4oC7Sa21ndWKRaEuM1yDI7DPi/19o8nIRhCIAjYkMCghTUontFiXVBf&#10;f/ClFyYHe7GAUw46tc6ApdR3bKWSjC97PdTI1PDA+LgjFLx5//rMkUmPz72+sTo60O8gMblZcbkI&#10;MFMLQUs1IVdsohgNpu3wBAPBtkI6r/DQ/QcrlXoLhsjUXgrkrO+88bqT4XQDerImvPfZ0gdf38J9&#10;vhNnjzqc+MricsAV7IxF4ns7F196/r/5H/7t4OBhTaa/953vXnzuwIH9XS4W6+6JTo4PyrJQKhW8&#10;LjrgwT0uCEH0ladPINU4MtMt1AvPnz4YdkETQ+jJ2d6pIf/bb5584+LA0WnPqRPdTo+AfPzZ57//&#10;4JOl5a1GU7FM6N69e21twen9k7Vas1FvSaKkGboFrAQjoJSHYIulGIogFUXSNKVSqXz15VfpXBp4&#10;t7c/dvrEgcOHD8Tao8m93WvfXAM7UFLLpDCr1azyTWF630wwEhscGf3eW3/00gsvXzj/3NDgiNsf&#10;TKSLd+493N6J54sl3bQ7OrpaLcHt9nrdlG5h9aaRyjZu3i909rfzEn/3+k6rguazVdu2y+Wqplmf&#10;fnrtg49voLj/q6v3l9e33f5Az+Dg9Zt37t1/lMuWnjx6XCxVrt54sLha2N5K1uuC9S2yEOgfD4eL&#10;1Ewbpzkdhpo6nC4rN+8/8QUib7z1ZhC0uGwLh2xNUSHLwgCzANA7QUKnIRtRVb1aqo70DU2PT54/&#10;c9rp4sCItmmEfc7p8bFyqbCxtaMaQEfZwHiapgF5YVoGjkJtYb+Lo1dXHutasyPmfeGlc//kL37x&#10;T//yz9/+wfdPHDvkdTu2NlbW1pcQxHI5GTcH2AyjUNwUGKmnAAAQAElEQVTWod/88rfRUDgS8klC&#10;A8OQx48fJ5OJfC6LoFBvX3dbpO35S68wrL9WUwq5Vl//REfnYC5bMQ0CpN4vv773b/7t3924vXH1&#10;xuoHn9344JPbd+8vUWwYwl2aBbu9gYHBibsP1pbWUsmisJetNAUNNMai3T4UQXlecTrchqYxNJ5N&#10;J6uF/NBA35HZmeefnYi2+8CKPE7E7QmoBv3waWNhOf54YWNu/kkqlURRg6G/Da2Z6X3Hj8ywDNrk&#10;izAMGkUohpHJZBJsMt785pMffe+VZ07OloqJWjXzyssXMVi/c+NJwOefGJ9CUBRECEXCkNlSlcqJ&#10;oxNvf//F5SfX7938cndj4cDEWD6dQlGiKYjtbYH/+r/8p8eP7LdNdWNjo9kUb9ya29stdHdF+no7&#10;Rb7V4ptgnNnZ/SlAIVXINhBT1ykSTyfT46Mdr758aWNj7dbN66ZpMIyjXKpTFD02NgZs63DQuXwW&#10;QP3Bg+14QgHFa1swGPB4om3R2zdubuysvfHmK1tb608XljQD4hhPNBJr1So4WLxp8k27Xi2zNGlo&#10;utMBimWi1ZQiwUhHe8dLL7525sxZoH8UUaYJaGjEdfGl45rJ5ytVnA3JKun0+PL5nAwIWpJpmjZt&#10;2+VyARACQUOS5EBfv9BsNeqtNpBywt7E1nJ6Z5m0JU1oKs06AUOmZtAkSVPUt1TNMghGmJANwvDA&#10;xMCf/uCVt547Sur1VnFn7cHXn//2/1mb//r9v//fkssP/YQNykRDqEQ49DsvnocUQRcEDNRnCAbj&#10;BESCFpuToGiYZEApiFFuG6V5UQZ91pA/EPB6A6AthqMYbInN2t72htyoNQq5ej5B2EJvzL+6vC22&#10;LAH0iOu1SqVUa1aFVkNu8SLPC4IgirIky4IsSeCbrMjgkGSe51v/eKiyoiuqpqjfHrpimCY4jSBo&#10;tVKxLVuRZE1XWrJgobaqK4rEU7Y6OdgNRk6n8oqB2CgFQWAdeLStHcNgEIyGqumyglqI1+GicByY&#10;y1ANMB8SQyAIkJwNni1m0mF/QAL61YZp8JhlN+qNlbXVxeXV+N4emJrD4YBhGEEww4JMw/J4fC6P&#10;F8VxMHcCxZ0sBxvW9vqa2Gg8efIIQuBqvWkjoAvA+rw+Bws0sUkQBOhFEWALRdFE0OaBEduCAbOZ&#10;FlQqlfOZrNfp6I05ujqipVIJrB0Gia4lUCQOwTb4jgBKxuBSMVfIAaiIzXp14enjsyePXXruXG93&#10;u42aXbEQMMzK+vpuKrW2uXP34fzudtbvcmqKHAmGxsempyZn+KaeTVYB0KYmp3XTkFQeJdC2WDQU&#10;7Fp4tNFsqAhMTE0emJ05qhlGd3ebpso76+u6psQA6YSDbqdLVGQASxSFa5UiCgNaLoZCbfVqtVLM&#10;Z9LJerUyOjb80ouXSvnsyy+/DAYRBQHFMJYmY7EY8GCpXtd1S9dNB8dhMMjW2uDwCLBDsVjw+YNu&#10;t68tErFtKBgM5zMFqSHev3777jdfYwAGilgpFXq7eyicqNbKn3784e72xtBQP+dyxrq6KFAeYbCi&#10;CmBzYGpi7MKz5yS+vrq0pEgqBrQHQV29dltSzakDs529vZH29vkHc5LE/8M//MPHH31aLlaG+odO&#10;nz49Ojr8/HPP9nR17sa3IQhaWlmRgTRBEV7gOZKaOTAtytDO3l4s1k6SZCAQ2Ldvampq+i/+7M+/&#10;99Z3Wnzj7//27z58/33wxqWllWK5rNlWU1QbDWF4aBTkuGweLL01Ozvrdbs1E7p7f35weNTl9X51&#10;+cpv331vbWNzbGLqjbdef+7FF8rV2s524ukCOJfgaI4jaZbGwYHBCEXg4aCfIQmPh+Pc1ImThzLZ&#10;BEAxhUMunwsmyHSmcuveky+vXPv48yvZQs2G8ZWVNQLD9x/Y1+RrvFBHUHh+7sGdW9c/+uB3kKWf&#10;OXH80w8//eSTK8WK7PF3nD334uyBY8l4RtUsp9O7vrqeTu6NDQ5fvHDQNi1d0deXN7c3qpZheLxu&#10;yzIcDpomGY5hgwFf0B+wLHRnO7e7m7FsCLjY0HUSRy3bBlk42tGugDRaF1wuB4hlENE0y/T3DRkm&#10;cv/Og8Ru/N6dO5ViDsMtzg3F03s9w719o/54JtnZETo0Be1tb+EwcuzQwe3NNZrAr127Ft+Oe70e&#10;lx9AxuXze0kSB3bAUQS1LScJ7RsdIiCdQQy+mOSLadpWj0yNHBgdxiAbtsxiPp/PFgM+l8vjBlPF&#10;cYbhnLlCSVANQYFMGykWyiSF27apyYYiWMndbDZdyudLxXzh008/AX3MidGx48dOBAPRmzfua5oJ&#10;2SZoxhcyWQpnpyf3j44OAPxwDg+oJ2/dXN3ZiEuCIIj88vLiXnILZNLR4d5wJAhQ5Pf6CBi1DUuX&#10;dUM1g96gYZrlYo7AEAdLi7wAbDs52a8qjaDfPTE5KSq6g3OAwTVNs2x7Z2en2Wy6nNzB/eMgcdy7&#10;d48hKQBK0zQ1Uw+Evn2Fk2Ub1aamGYDBQBIRBCGRSIuCKoqappoExWAkUa7VUJB/C0UERUOhkDdA&#10;JVOpx08XK2UJvAuMrGiqIIlurwdGEd20641GNpsFlziK8HscCEZVK61GtSHxQrOpZbL86nbj6eoW&#10;xhL3Hz1dWH5caZQMW7FR3Rdwzc7sIxB7/+SICUmZ3M7Zc8cOHhju7A6cOhPzBtobvL2TzKgWVK7U&#10;6k3eG/CDIaNRt6zUbLu1f7/nwsXomWcmJ6dm6jX+xrUbqb0NVaztbm21hZy5pOF2kAxFdnW1d3d3&#10;mjYabus4c+70bnyTc1DAQcBQiiQG/G6WojXNqPFSulCvtTRBMTZ3Ex99/uT//pv3DRM9f+7UyZOz&#10;gHjbIoGD+/f1dvclEtmOjp7Obt/QYIBmoUeLjX//t/9hfWv5Bz/87tkzpxLJeDjkD4d9/9m//Bc/&#10;/eM/+7/+9tcff3nlwy++CLeHDx2efuOt50MhDqeMWoPP53aDQQdHIwwBMaSJIXJ8d5Em7fHRwWjb&#10;t42n/u6uWqm4vbHJt2oYpvb2BghSokkFmZruPnVm5ujx2aNHj6ysbC4vlirlliLrLTB74ExVNQGQ&#10;IQiE1rcfG+qOdRiqVm7WU/lsPJXEKfLA5AFAYaGQR1GFhcUFUHeCQIUhxOt2kRRUKOTcbpZlqTu3&#10;b+/F45Kop1O5tdWtO7fm87k6+Y/NKhgiZdloNGpenxeBqY8+uF4ttxjGJUuGKOqKbB070j8w0L+y&#10;sp5JQumktrqufvLF3Y3d/P3FxK0nqSv3N27OrwGLRzt6AOJdLOV1MCSOG7rpdvmr5UYwEIURSDUg&#10;zQSBg0D//6Gqqm7otmVjJIIQHMn5UznpnfevXL0zd/L8MxCLNyU+GA6A20AwSDLQBxrLME6nE5yR&#10;ZTWdzmIobplABOqAHsbGhzo628CmZ7lcq9d4kM7BVVFWYBiNdXR5PM7u7hhJoQyHnTg186/+y7/+&#10;7//1f3Hh4jGWtZeW5n/zm3ff+c2HN67ebdQFjgPERzSb1a3t7c31RKkg/OG9Lwf6JwKBAILCNEej&#10;KBoMhF1ODzAXoG+aIEG4rq5uzj14+nd/895HH97653/1333y0bWO2MDv3/v4y8vLK6sF02AMA6E5&#10;zjTRlgRtxwt37i13dAy3xTpy5XzfSP/4vrHdtLK318oXq7l8fWsXTIMVFcmwoVKpiGCorJswgafz&#10;9Tt3n+TzlZHhvhcvHfvO62eGuqJugvE5PDQO5fNQNi8l89r1e6lvrt6xLVQW4Xd+/dH9u081TR8d&#10;7zh+crI96pNlgcRdlZJSLvG/+tUva43c6Hj3S688+/Dhg7t35jgGAeZdW19JJuN//hc///FPX//u&#10;959/+6evvfza2es3v9hLbmhGa2i4J5tJwTCC4Oj0wcmXXjrvYrG9vfjmVnLpaeJ371wu5HkEgQ4f&#10;nrUsnWUow4R8fi4U9u3upBEbUmSDophmU5iZmXj99VeXV1YWFpYs0waeBcIRx1FREn/7zm/rtTow&#10;7NLSom2bnV2s3ws1Gg0gVzo7OyqVaqWqnTh+vFatlcvl8YnxtrYImLZtW6l0yzRNQAQMB1EMY8GW&#10;rKpOp4Mk6XoVZDiTYRhVVgxZbwtEutv7vW7n99++YOE11hv68uv7kWgPDKOAiwd7e9wcrciCy+MZ&#10;mZwCWAIPGobx6NHDcCSoavLubsLUzIGebjeF1NPrtcQyJtcRpSXVCogpg3Ym0IU4juEEAQBD07TD&#10;wcW31lfmrzFm9fULx2CxZkmtQmpv/s6dSi7bKuVoWA1ySMQBH9s/UM5sVDNxQxJQ2AaBj4FhcALH&#10;MAInUAxDQbjgDIFz9VrLwXkY2okiFIYyOEbpuo7hSDQaRVHIsoCdqWisDQRcJpNBMVQURU3TWq0W&#10;DCPgr2bogP2B0tUlBbAK+KlapmmYtmmhMEwDk5EkUKmarAB1rkqypRuWYZiGYVmWAs6JEviLoAjo&#10;DNk4ZGG2aWu4rfRGPFK9mkhVJZM1dMTSdL7RFBqNfCYrtXif023rpq6ofK2WT2cMRYbBkLLspNh6&#10;pWZoGuAE4Eqe55eXltIgyLNZAINEIgEmDM5bpoVjmG1bmqaBRAsmYFmmbdsoili6CR4HPwkMp1A0&#10;n0rJojAw0GvDSL0lNCUJQlDdtGAEVmQFiAwwIE3TzWYLDKvrOo7jwFDg43G7AwF/vlBAYAT0d/1+&#10;fy6Xa9QbLrcrEAgYuh6LxUZGBnECcbvcHMuBt+MEgSAIjuFgVxeMVijkAZgpigbzT6dThm4Ag7uc&#10;7onxwY6ODhACDse3yf6bKzcez6+3msbD+4umAT95srCxudniwR6gh4C9lby6trCcy6R2t+MM4YwC&#10;tIY7QCro6e2NhMNg4VtbWxRFgbWAoPB6vWDmwGiyLIFXVCpVFMMAW/p83tu3by8tLoGnwA2vvPoK&#10;Cqxn2eDxYhHIngKJ4uARYEmfzwceTKfTT58+BdPLZnPg5O7uLogskkQkUerp6Q6GggBFAF1gKHBP&#10;Pl9YXVkFcwbfnQ4nCOSH8/Pgwc2NDUWRDhyc/Mu/+tMfvv36+QsnYFSt18uC2PJ6XMDmIE91dXWB&#10;wdfW1tra2sFoTx5vbG8mX37p9SdP4r/9zfvXr92en3ty5/aD+4/mQ+2RF159+fs//tEv/vxPTp87&#10;6wn4EQJv8C0QFDMzkwAkDMO+/faPLjx3AYRtqVB89HD+ow8+fDI/X63VGI7bTsRz5WIo7McQKBz0&#10;JlOpQrHMsW6BV+/dfWzq0LGjx8GeYTAQ3ttLdnf1WrYdT2Tfff+TX//+/a1k7p3ff3B/fsnECMWC&#10;dQg1IeBt2+PxdHd3nTx5kuPYSFubBUOBtsiJZ04ncxmwqEgkfPrkKcSyI77AoQPTKAQxDq4l8A8e&#10;P20JcjKe+fZ/cHwej9c5NTVu26astPoHug8fmWFoxMWix49Mb64txDc3Ht+fT+/kFufX2gI9o6MH&#10;98+cJBgXQ7krlZqlGGeOn/Bx3L6h4YNjEdQAOo4HxZiDpb1ecrmrQwAAAupJREFUJxiz2WiBsGg1&#10;JUWGShUJhkA6hiEIIQgKWBtUYizLrq6ugi8A9pIktnjetuBGXahW+WymVsg1zpw6xzodDjej2eAJ&#10;aG1jl3I5KvVCb6fz5OEBINYBVHp6eqLRNkCGXd0dbrf3EQDwzm5dFmxgayAoFbVVrWGGPTM+emb2&#10;QH53wxZqUY/DQ6BHpkaDLLV/ZJDFMHAPjREMAVCGMjjZ39Xl5hwghAGYAVS8HgcA8+TUFIj39vb2&#10;/v5eQQAkBgLdkCT5/v37zVYNFIcgYRWKRY/Xi+E4KDWvXbt69NhRHCP3dlKVYm3/5NjJEzNuBwZa&#10;vCEPl9zNaSrkcvkwjMxm88BlsiqwLOHxugr5IjAaAqOGaeTyma3tDaeLcTqZFl+RFcHhoEjKHh6N&#10;jU3ESqUcII3+/m5AIzwv1Pl6vV4DwWVaZnx3FxiHpqj+/n5AleCGgYEBQRBARkDBHTguqzLgUd00&#10;eIG3YUjVrI213OZaNblX31xPPbi/tLOdAe5AYBgYoasrNjTUx3EMAuMwDOmaAQwOw9/qKDAgCD2G&#10;YQApAVxyNOv3ehmcdNAAKCxi2hxJuVmCpjGgvop1o8pLY/uHC01xMwEYrWTh0J25p5JqD4wNmajW&#10;1RdqCHlRrcmmUBHLEEUvrdZ/9du9J6tV2uNzBNsQ2iFocCpbhkk7HONmD3d3dJED/Z7trZX33324&#10;ud5aWYZoIqKopmlAAFShCFQpN3TNAgACRvD7wjjK9HQPAG7UdIGk4EajBuzjcnkQBMdRVtWQUlUR&#10;NbjU4EmH1yKgmgQ9Wtze3N5t1koDXaHxkZiDI+pVqVrVfaH2i89f8LrI6ZHIz34w1t3BrK09vXfv&#10;Vp2vtkcDHg/n8TreeOM1j9+TrZf9XR1MOHxvacEX8uQK8YOzwy++cupnf3zxL/7y7Vdfe/b4yQPP&#10;nj0eCzneevPUT3/+osdHP11dmHu0yDhCqUQludfYy4iLm8Xbj5KPVrZxkjx1/Mj/CwAA//+5FK1H&#10;AAAABklEQVQDAG/kP8i2rZT5AAAAAElFTkSuQmCCUEsDBAoAAAAAAAAAIQAR/9Ha/K0AAPytAAAV&#10;AAAAZHJzL21lZGlhL2ltYWdlMi5qcGVn/9j/4AAQSkZJRgABAQEAeAB4AAD/2wBDAAMCAgMCAgMD&#10;AwMEAwMEBQgFBQQEBQoHBwYIDAoMDAsKCwsNDhIQDQ4RDgsLEBYQERMUFRUVDA8XGBYUGBIUFRT/&#10;2wBDAQMEBAUEBQkFBQkUDQsNFBQUFBQUFBQUFBQUFBQUFBQUFBQUFBQUFBQUFBQUFBQUFBQUFBQU&#10;FBQUFBQUFBQUFBT/wAARCAGKAYsDASIAAhEBAxEB/8QAHwAAAQUBAQEBAQEAAAAAAAAAAAECAwQF&#10;BgcICQoL/8QAtRAAAgEDAwIEAwUFBAQAAAF9AQIDAAQRBRIhMUEGE1FhByJxFDKBkaEII0KxwRVS&#10;0fAkM2JyggkKFhcYGRolJicoKSo0NTY3ODk6Q0RFRkdISUpTVFVWV1hZWmNkZWZnaGlqc3R1dnd4&#10;eXqDhIWGh4iJipKTlJWWl5iZmqKjpKWmp6ipqrKztLW2t7i5usLDxMXGx8jJytLT1NXW19jZ2uHi&#10;4+Tl5ufo6erx8vP09fb3+Pn6/8QAHwEAAwEBAQEBAQEBAQAAAAAAAAECAwQFBgcICQoL/8QAtREA&#10;AgECBAQDBAcFBAQAAQJ3AAECAxEEBSExBhJBUQdhcRMiMoEIFEKRobHBCSMzUvAVYnLRChYkNOEl&#10;8RcYGRomJygpKjU2Nzg5OkNERUZHSElKU1RVVldYWVpjZGVmZ2hpanN0dXZ3eHl6goOEhYaHiImK&#10;kpOUlZaXmJmaoqOkpaanqKmqsrO0tba3uLm6wsPExcbHyMnK0tPU1dbX2Nna4uPk5ebn6Onq8vP0&#10;9fb3+Pn6/9oADAMBAAIRAxEAPwD9U6KKKACiiigAooooAKKKKACiiigAooooAKKKKACiiue8ZeKj&#10;4VtLeZYPtDSybducDAGev5VhWrQw9N1ajtFAcj4u8Vataa1c2lrKskSuQYlXLbSq5B78dcjpuFaX&#10;gnUNevPscVzbulhCmTNLhWkBX5BjqcY6/nXMat42n16Yx29u0DSHEexsEggbgx6euCMEYFLb+MtX&#10;0kWpuJ42jiQqluNv7w52fOQc8YJz3IxmvgIZhTji5VnVm4X6bWvtr09N/mB7EvQUtYfg/Wf7c0OC&#10;5LO7gsjtIgUswOCcDtW5X6BRqxrU41IbNXAKKKK2AKKKKACiiigAooooAKKKKACiiigAooooAKKT&#10;cPWloAKKKKACiiigAooooAKKKKACiiigAooooAKKKKACiiigAooooAKKKKACiiigAooooAKKKKAC&#10;iims23FADq5/xl4ai8Tab5R+S4jy0Unoe4+hrQ0zVo9Ut2miDqiyyQ/vABlkYqSPUZU1xfxEvdS0&#10;e5huobqQWsp2CON8bGHJP49PTGfavLzKpSp4WbrR5o9bfmB5/c6XdabeSRS25V4pNh34IDcEAnoa&#10;qM0kkeXYlRwOeO/T9a1ZPFF1cQzxzLHcwzOJttwC+yTAy45+uB0rgfHHxe8KeCZ7WHXtQhgu7q+g&#10;t3hhkjRreGUuWnKH7yqFYnB9PWvyj2MKtT2eHbd+j0/H9dvQD6O+HCzL4YthLH5abm8oYwSuep+p&#10;zWzd63FZ61Y6a6N5l5FNLHJxtzGUyv1IfI9kb0rz628eW/hWH7DayTawsaEi4kYoMjsoI+6B6V5Z&#10;8RP2g73WPFHhzQdBso5dfXWfL2SsYIrZY0UTPLM4A2EXUA2plm8wAcmv0LC5rhcPRhh0+aUVZpa7&#10;ee34gfUtFcx4V8faZ4s1vX9MsXmluNDnW1vX8v8AcrKQTsV/us23axAOVDpnBOK6bOa+pAWiiigA&#10;ooooAKKKKACiiigAprsEXJpSwHU4rz3xt48axu5tOggiuFMeGZj0Yjg/h+ua4cZjKWCp+1qvQDtL&#10;HWrXUJriKKRWlgfy3UHkc/8A1qvZr54t9UvLN1khuZEdX3k7j8x9/Wvc/D+uQ65ZpLG37zaDImD8&#10;pPb/AD2xXk5VnEcwbhJcsl+IHMfGfxo/gD4b+Itdhu7SzurG0eeJ7yVEUlcE43EAtgNgEjJwMjrX&#10;Z2FwLq1hmCNGJI1cK+NwBGcHBP8AOuI+OHh7QNa+GPiptdn0/TrdNJulfVNRtluI7RDGcyMjAhlU&#10;4bBB5APUCsH9k3xtP4/+APhDVLto3u0sxaSvHJv3mFjGHJwCGZVVyp5G7HvX0HN79gPXqKKK0AKK&#10;KKACiiigAooooAKKKKACiiigAooooAKKKKACiiigAooooAKKKKACiiigAooooAQ8c1m3mv2Fnqll&#10;ps9zHDe3ccs8ELEgukWzzGHbC+Ymf96tJvuntxX5j/tdab8RB4cvtT+M2qeGdEu9EttTTwfq2ja3&#10;NFfXhllhRUa0QZk3RZVmAwOd4UHNTJ2A9d/ZN/aR1/4lftRfFfwj9tt5vBdtdXV7p9vcQ4uoXWZY&#10;mCHdxHkOSMNhj1G7n3v4izWM2qgpcTz3ULtHJbyoQijjhTxx9Ouetfkj+zNr3xH03xksHwuji07x&#10;trdrdxDWdUjDILfALJG8m5N5eBzvKk5G3nmv0c+HVj4v03wRpdv451uPxB4kSM/aL2OIRptJykYH&#10;8WxSF3d8V8Tn+Lj9XVC65m9utu6179/uGzopGRWG1tqswVN7dycAe5zxgdTX56fHbxCU+NGsWsuk&#10;Rzpp948VvHd3D+XIqyDy2bawDKgDIBnp8p+7X19+0fodnrnwf137dfyaZHpwj1GOVJPLDSxMCiMT&#10;2YkAdMNtI6Gvz/8AiRq1z4m8YalqNxfTXV3dMrPcTf63IVV+cbV5+UZBH4nqfCyeipOVT5emwH2V&#10;o/jbxx4m8JWPjD4a2E3iSF54bG/07WrtEe8MTKJplD7VilIYgyI5VtudmQCfKfjhNquufEDw9qvj&#10;zwHp/hm8Hh7UJ49Pm1+GW11C7gWMq8oVk+VSFGzcWcKozhRR8D/i38QJvBnhjwb4c1jw7Z3FrqEV&#10;nHbzaVLdXMlu8u+aeUq4jjiUy4ycMzYGRndVzx7rfibxF+1F4F8NaX4iTxZ4m0ua+t0ni0uysRaz&#10;mHc0ZWVpEKBFDZkOTuYKc13YWhKniuVKKtfX3r26eXb+kB69+w/+z/pXj7wtB4xvvG+tMYZ2DeHf&#10;DOuXlrp9pOZnl6xOqSIwdG2qGU92bJr79hxs49a+JLDxL4nk8K6I+ofEGxu/Dt3cK1pBFqNta26y&#10;xS5SEpYWon2K6EHY2wiMhztPP0t8Lx4ovxe6v4p1pJdTeaS3Okacqrp1sisApjLL5rsQMl3bB3HC&#10;gAV9/GdODVO+rEekUVwHxY+OvgP4K2Nrc+M/E9loIumPkRTOWmlAOCVjUFmUEgEgYBIHcV2em6pa&#10;6tp1te2k6z2tzEk0Uq9HRgGVhnsQRXQBaZttQwXi3E0saqwMZAJYEA5GePWs3XNdGjo7ywTNCsZc&#10;yqhKjnGD6V534Z8efYdYlkuw0NpcMSUhH7uM9jjGe2OPXOK8bFZnQwtaFKbtf8APXqK5bw342h8Q&#10;SOuFgKkoN0y5Zs9Auc9Oc10+4Ku4nAxXo0MRTxMPaUndANlmESknAHucU8thc4r4F/4Kg/tFf2B4&#10;dsvhf4f1e4stX1FkudZNo2xhZYO2IyBwyb22EgD5lGM9QfZP2I/2gZfjh8Abe4uWz4l8Oqulai1z&#10;Mv76VIwUnOOQrg55A5VgOlW6iV12A9V1/wCJcdvd6jp8cDIyK0cV1G4b5sdcY4xn3xivM5nkeVjJ&#10;IZSSfm7HnqPrVnW7y4vL+ZruFIrjexYIOOecZB5HpVPkNyMHrX4/mGOrYyo/aSuk3bS34f0wCvRf&#10;hn4mtrSL+zZRHHJJISjgnMjHHYL6dyea853dfbrWlpKW1rMLrUCwt1BxHC37yQ8EAY6KeeajLsTP&#10;CYiNWFvO+1v0A84/by/aB8R/D668O+DvCHkR6hqVvNqmoz3UCSxfYY8q0TLKpjZHywbPQAeoqD9h&#10;n9pLwVe6DoPw1gtbzTPE1yby7S3clrRlEjyYiZm+X5ASIwOAp4HWvHv23P2ij401fUfh7puiy6Pc&#10;6WfJvLySaBkuNPaKGYoAeUfzAmADkqCP4sDD/wCCb1vbW/7RN1FeaUt1cyaFNNaXjJvNpl48uGGQ&#10;vmI23OQcHHciv1COI56ycXdMZ+pQORmsbXvF2l+G9R0Oxv7jybrWrtrGxj2k+bMIpJSuQMD5InOT&#10;6Y71NrmvWfh7S2urudIhkRxIzhWmlP3Ikz952PCqOSSAK/Jz4/ftNa18d/i54f1jRY/Edj4e0PVI&#10;73TV/swfa9LmS13TFQCGkB8suyEgr5bbT84FerOXKhH6yeJfEFv4W8N6prd2kr2unWkt5KkKF5Ck&#10;aF2CqOpwDgDrWP8ACz4kaX8XPAOjeLdGSeLT9UgWeOG6TZNGCPuuuTtPfHoQe9fI3xM+MXi3Uf2N&#10;NaTxBcNYeMrezl/tyC2lSS60p95ltYb2BGYrHcRoY3GflEqqSfmIwP8Agmz8edX1aaf4YTGy1PSN&#10;H046kNYicgq8skax24AUZGN5JfDbvl5wCVze8kB+gdFFFaAFFFFABRRRQAUUUUAFFFFABRRRQAUU&#10;UUAFFFFABRRRQAUUUUAFFFFAGT4our218O6s+lm3GqJaSm0+0yBI/O2Hyw5OcLuxk1+Gv7RnxM8Z&#10;/Ej42mbxR4i0fxRrFgGsYU04p/Z9iSWR4lL7oxyAzOCRypJ3dPvj/god4o+GPwq8R+B/E+s+AtP8&#10;XeMzfrdhLi9FqGto1CHzhkmXPCopR1yrZxxn8+/jNqyfFln8b6b4f8E+BdEgsEgg8O6JfRz3SxCZ&#10;Y1aSJV3hwHTLEIAqkgDPOFTVWQ0c9FrkOn+F9Is4/FEeqaXDdm6bTPLkttQ02QsplktWYbFaRVAy&#10;H65yF5NfeH7OJtbPxFpk2gab4+/4RjWtAt5ItW8T3sVxaS8O/nIpLPESwaIRq/PyMVwcj87/AAzo&#10;s3i++a2f7PJIkP7ltQ1aCxQZclmeSXHmLnzcgENnHPGK9o+EPxb1qPxdptpYjwV4d1vTNNxa33il&#10;5Z4vMhPliMO7hbZ/KZ2/dYR1VeCxFeBmNF16LjFK/nfT7mv1sM+1P2lPiVonhXwbrGgxazp39vTW&#10;0ckFjqVoJYLtTJ80JUn5WwNwzgfd9efz1kjaGR0cgsDzg9yM5/WvZvi1440z4v6PD4m1Hwzd+HvF&#10;E1mrW99Z3j3Wn6oseI2CKU/dgFXOc9EAOeTXiUmo3Uc1vPFYRuV2q8PmeYCRj5huHQ4+6c/WvIy/&#10;D+xp8trPr6/5Aj1r4L+A/iF4xme68A2kg1BZo7KXVbf91JZxEby5lY+Wi/u1UsQT90c5IOr8bNB8&#10;Xab8XPAKeNXbxDpN2yokerX32KOKaeMq0M08cKKrLtEjSRq2Ay/N0qr+zLdeI/HkU/hCT4oa34H0&#10;q7EnlWOhRoEeWMbg88u4FBgEHpvwvINY/wAbpBp154N0DTvjNN8Sr2w1vy7mK4mj2QXDhMzQSOX2&#10;R7W8sl2KbwWAI3Y7FJLEcsUuZLV2d/k7W6f8ED7A8E+Cda8P6XoXh7wRN4a8C2tnMuo6hpml3rX1&#10;7cKhYCB5ggfydzKTlnOBtyAa97+EPxG03RtWHh3xbrnh2DxxfPuS109zCXjKllQRyOz5wrnJxnBI&#10;FfKOpfBTztA03TtM+HPi/SbO3IMmhaZ41gi01mkj2O6SrcPLGM9QgCuCwIPDV5Z8VvjJZ/s/+Mtf&#10;tPAvge603xWxWG58T+IJUu5opPswOyPe0gnVBsYO5IUDYR0x5WEq1KmKjVjJTlr/AC6eru7b9E+y&#10;EVv+ChnxQbx1+0tqOinUXGg6HbRaVJ9nI+UErJOGQ87hJ1BxnYnHAJ9U/ZE+OHxb+KHjTRrLwZqO&#10;q6x4L8N2KwalY3ttZwWMdy0TRxIZly4h3IrhFBdFBxv43fCmrX3irxZ4oHiXUGurrXddvHvUv5Y0&#10;jNzNvBaReAoAbuBtGMdARX114B/4XR4k8P3fiHVPjrY+AZ9Le2vLfS7Z7KG0mtZV8sThoP3R5kRd&#10;rK3LBj1BP23tFG9R7IZ+i3jo6np/k6nDqK2s3lqLi2gmwDyQHVW64zg/nXnc7+bK7n5izFixAGST&#10;knA461V8Pya1H4H8O2HifWB4j8S6dC1vPrCweV9tTJ2SN8x+fbtyRwSSRgGpt3y/hX5dm2IhiMVK&#10;VJ3j6u3m7PYk7n4Y30FpfXCOyhpIwS8kgXGM8KuTu+vGK7j4geLIPAfgPXPEdxF58GlWUl48O7b5&#10;gRS23ODjOMdD1rz/AOHF4keuJGYLVd54mdsOGwRhB7g1a+Ilnp/xc8M6pbeFvHX/AAjviTRZJhFq&#10;ljOjnT7hOHW5t3+SSLGAySrgqQRjIavuuHpc2CSvs2B+P/7TuveD/HXjeXx14J1rVLiy1dyL7R/E&#10;kxOp6Zd/MzxgMzF7fn5WViqklOBisL4GfFqP4P8AxA0TXHR7qCO8jkuYnlkWGKMMVaYRIwE0ixlt&#10;m/KqcHBOMWPjj8NLLwPqsx8L67o/j/w1IXuP+Ei0FN6QSBgskLqGZoQG24DEr+8yrc4Xy+PWJ4rG&#10;SyjMZt3lWQiSJS2VBCjfjO3n7vQnB64r1qkea6fUo/YjwH8UPDnxU0+XU/DmovfWiiNpVeDyZYfM&#10;BaNZE5EbMo3bM7gpBIGRnp3KMmAzFlxgEdR3+mK8D/4J7HTvDnwIm1PT7s38+sam9xeWU12ki2RQ&#10;KixeWBlcxorAtjgjjgV9E3ghu3meCxa2hx5kSl8lQWAGT3Gcgd+etflmNw1KjVnClK9ujTv9/wDX&#10;Te4itJFHBDCxBaRssf7oHGB9aZNN5khlbarYyxyfmPqcmrr2LQb8XEMpQEfNhwegAUY6+46Y61QV&#10;TDcRq5EDb1XMx2gEnAzmuCpCUdGrCPhn9rbxRoPiLxwNF8OyNqOptcKb429hbhJZSFWNFl2ebI4P&#10;8W4qQ+0HtWb+y54Bufi58XPD2j6cZfD17o6Ld3upafJIjTQQzoTHLHuHLLiMspHYlSc1T+IC/Dm4&#10;8eeItIsIZtGuL3URHPrOpW7rb6QscpM+yJJHaSSQKTuHAICKgBLjgfA/ivXfAuuWGpeB9cvtJ8Qy&#10;SfZlkSNYi6tKPKAyWDI5ChkIHTByOa/RsLBUKcIt3tYo/Tv9uL4h6V4b+EV3od1Fptxd62XsoGub&#10;0RTWdwYXaCaJBG7NKHUbDgbWAbIxX5U+KNY8SXkujeKNTv8AVNVmvoZdNa8huEsZ1unLF4VbaXIR&#10;pWUhhznAOK+l/il4gur7wDrV78YdQhg8c6lBJDb69p81pc6dq8NvB9og06SJVP2a4WR8gMiBwT8z&#10;7hXzB4K1LxbqHjLStT0acW/ivTVjuobGwsnxGbZYYl2IsckfmSqI8ysAMoQxUNX0cm5W6CR658Tv&#10;gnb/AAQ+AOk380fibQvE/i3Tfs+tWuuCSDddGUSCKT915LRBIJGVTJ5u4gjPQej/ALD9nokl14X1&#10;LxXJqdrBplwb6wspdf0600gugQJcTwbllllVJkdS4bDISp7Dz74rWPxS0H4b6ra/EBPEPiB75ZJd&#10;T/tC7g1OwhjjdEjvFnSWQ213G8m1olCqVkI2kL83mHwj8YeGPFuuWuj/ABEk1keFLLTRaQ23h3R4&#10;7y6uWSQPFHKQm51Cq4JY5K/KABmjaSDofufoXiDT/E2nxX+lXkGoWEu7y7q2kDxvglTtYcMMg8jj&#10;itKuT+F8qTeAvD8kegr4WiayjMWiKiJ9ijIBSIqnyqQu3Kg4ByK6yuoQUUUUAFFFFABRRRQAUUUU&#10;AFFFFABRRRQAUUUUAFFFFABRRTJSdvHXNAD6K+Z/Cv7WVtrn7SniHwJeiHTPDllp5uLPU7xGg86S&#10;Nm85i7Hb5eBgNkco3GQa+k5sSRgBsA/xDHHvUxkpbAfm/wD8FYvDWtjW/BmoaRomnGPXI30KTUYo&#10;1m1K5lOZUtlDKSkYCMcoQxLkdDz8FfEzW9UW30jRNV8DaL4Jk06NNo0/TWtrm52IE3zyOzNI3GTk&#10;9SeM5FfefxO+Ev7UnxR0ax8ca54o0/w7q+n3iQ6ToKQx2xtWinnjjvriR/MjiZonZiYzlt6JtB24&#10;+CvEXxh8VeOL61v9d1hNW1HTiZILjVLeKWVfLYtGvnBcyHe8mFb5enXoOKt7TnVkuX8bjQy7Tw9e&#10;6PoN39rvVkhmvFudNvLdZEiAYSQlMCNXjZ2ZXAfcpOQoGKmsvEGhazYxxDwXDYXqTDbcaTLK1ttb&#10;hvNikLtwMYKuBj+HPXG0/WIfEHia3XxRqtwNAk1J768WElMGZ1854U2squRtPTontivU49H8LeFf&#10;hzGl/Lb3/iiSLytLn8KRPdQamdyyPNctnKtEjeTtEY55IJrgqNQSWrb9f6/4Azpf+Fbv4Qh1Z9E8&#10;bWsXhi3MpkuUu5RCbhlmRoIY0HzSOsJHQBg47ZrzOWGZ5Mi4URf3RHk/nu5616f48+DDeD/DGj+I&#10;YL69udHv7ZS13faRPYD7VjHkxrKAzA7ZGVmVPlU98ip/gf8AD/w/8Tdd1+217VP7EW2057y1ZGCR&#10;eZvA2tu/hBYH7wxivK9oqcHUk7/IZ5ZN4W0qTR4tU1nWIXf7cLUWMmEcxBN7OAoPy5+Xngk4GcV1&#10;nxRv/hLpfhHwmPA8JTxLY6kJNThmV7yI220sC4kXy5GJKqVVgDs5XLfLzWq6TH4cvpNZjWHWbbT7&#10;pF+32MjzWRkGXChzhcDa3Gex61J8TPibqfxA8EWUreFNN0fSrHU5J21bT7SczyXMqs7JNcsdrHnc&#10;E6qB8uBxXZGMpTg7u3rZfd1/piPqzw/p3jTwX4d0/wCIGu+L9RGj6bZNPH4c1LxPFbSzWzqoMlmY&#10;XCwMIzhY5WkxuAUrxn408X+MJfiJr18974i167tprphph1+881YI2YkeaSzBAFwDtHXOeOa9O8Uf&#10;st/FSHwHo9zb27eItHCmeXTtODzy6dNhH5iZAw3iUY8rIIXcSNwrmPAfw80vwvrip8T9H1mzsrqA&#10;Jbq8kemiEu5UzS/aUDBFCSHcBjggEHBpYSMIqU4yUnfTl6eVr79wOP0dLG18UaqdVnMoFvNiHSbd&#10;ALibKERR7gBGjAn5wpwo+Vec1f8ACvwi1X4haXf33hhLKZ/tXl/8I9BdPLdBD867lUFgihSzPJtC&#10;hckg8VseLNc0tPilJqHhO207xjpNilxPAdStEghuIo4wQxgAjy0SgDG07zH/ABAkVoeG/j3ZSXV5&#10;bat4V00aRLayfZtPt0LQrcgb4wygglGk3cZ+USsBkZB9GUpwt7t/mB9dfBnxV8TPhx4d1HWPid4z&#10;8MeJvBfhuGLTruy0LULe91TTQxjEUkgiXlV3bChbdjccEqA3pnjv9pDwV4D0TTtRbV49St9SuHto&#10;ZLQs0ZKBWdmYA4C70bgHcHBXNflxqEk+oakL3TdI03RlkjCNb6YrxW/XG35mOe2eeSc10Ou6bc6P&#10;ap9stX0iWaT7Rb6bPC+7yWXiUOf4OgwTk4zzXz2LyuhXrKrtfov+B563A/ULwJ8cfDnjTTl1rw5N&#10;e3UtraDUZbG2h3Xlsm7Co6AnErYbamTuAbGcc/J/7T37YHhPx9qHhfx58KNe1Xwp8R9OQwalqItf&#10;Ka9i8tglvKDkMUdeAUZP3hywwK6v9jP4ha1L4Z1bSfD/AMPrEW1lBFMs0V68Ml/OnEplnfOHYZ2A&#10;AKrHGApJHDftHeKvCXxEW/stW+EE/g/4jQTCa/v9TnhgSO1CMxcTwyolw5BT5ME8gjcF55ctvgcV&#10;OlBNxv3Wnm1v816aiPmPXten8deLrmYpoGnXl9K7zanYxtZRzMwdnJZmG1X3MNmAMhQAOhg1XwZ4&#10;ms/B2keL73w5c2Xhi8cadaaoYFSC5mEZcqrD7z4yd3P3WGcqQObuns5ryRrN2itGLOiyksyrzgZH&#10;JPTn1Pap18RamdLg0uS9nn0yB2lisp5mkgiZipYohOEJ2jJXBPqQTX2nqUdd8MPir4m+F95qB8Gy&#10;yW+v61brp4uoAXmiBdSFhU5UsSoGSCcHA24Jr9gdJa9t9F0ux1CaS5u7e0iguZpSrSSMApbcwAXO&#10;7P3QBX49/DW6t/Dtpq/iuPxq/hbWNCkt7jTdNtBJ9p1eTLFokZCPKXaCpchl/eYI5r9ZbPxnazeE&#10;7LWroRrPJarLPZ2h3yC48rzJLdE3E+YMMBHndkY618Rn8XeDgvJ6avbTzVhGbb/EPSLv4sGyj8Se&#10;fc/2SHi0+O4EitN9rZHzGMv5ylFUDGcbuOMjpvG0drqWha1Hr7l7R7WVbt7mVYyqhSCd7kBSpXIZ&#10;iApAPGM18ueKvizqukfHK1ew8c6Bob29jJqGj69J8sV9HIrukFxGnyqUbcjPLjA3/LngXI/2zvjT&#10;8WLC503RvBPh2a8ihngn1eKzlmgYRxl3IEjeWGONyhsg5Awc1xwyxVKal7Tlas7Pbyd9Nd+mgj5c&#10;8XalYalrM91a6pqGrtKfKNzqih3Ea4VHDh2ySqg47cDLda0r7RbC58CeF9ZkuY5fNuNQ0y7hP/Lv&#10;DEUeIlcM2ZPtEmGIx8oGPlJN+S4j8eagt1d+HjZ6tJLJqGs6rNdra2nkM2cRxbFWHaqlVBZiTwq9&#10;AOD0e1ga+tri81BFgW6jUWU1lJKZISSWBeIbs9AAME56r1r6qnFaRTGej3Hxku9e0Hw34b8f+H7r&#10;xFJDYXQg8VeH7XzNTe1ZmVUmjmTbPFAUOF3AqFBWSMqTXLeGdM0jwz4u1FfG8Go2nh+bSQsYsbSW&#10;NfEEsk8Mwt4wgdFVleNCAWVCd3BwB3XgVbPX/CviHw54r1C98C3Oj/aLzwt4704vbWsc6hrXyLq5&#10;hVmWHMwyzZMf71C/zYryubxTql38TvDVv4l8RRTPp8TDT00aSKOw0+ZgRbSARIIlidkgllIXcVZ9&#10;2HyB7UL8quIZJ8QvFWpfCy40Sy1ee80G3iNnceG5LZLhbOzSRZ4ZA+N2Y5YnJ4KxqV5Bfntv2ddV&#10;8ZfD260rxb4E0dZdVuxcNZXV9r1rZ6csUUgSSO7gwJJtrSx7QzqeG2cZql8XdE0Hwh8JbTStCvXt&#10;vGsF7cXPjXRVtJnknjiJWK9imMKxpbOrxv5W4/NJHjkOa9I8Q/DPxFotu3wl8A+M/D9mt5olnq0k&#10;cVxBa215C0Equl3M2SZ/ObGHGWV0UtgKo1s7gfUP7N/7VdnrPi5NQ+K/jJrTxLqk0Wk+G9Bk0j7N&#10;FslwxmiaNn84TOu0SEKAIcYUlhX3DGxZcnrmvy9/Ze+JWnfB3xN4h0nQvhJD4u8cx2Uay3HhDVm1&#10;77ROjFUmac7ktVLTsJMEEfLhSPmr9O7NiltGJHDyYAZlGAT3OM8fSto7CLNFFFUAUUUUAFFFFABR&#10;RRQAUUUUAFFFFABRRRQAUUUUAJXhf7Rn7R2nfC/w7rGkaNqmlP8AEJ7VW0vS767hhDu8qxhyZXVW&#10;Ee7eyZ3becY5rpf2gfiwPhD4RtdSjn02C9vr2HT7Q6vMYbbzHJJ3OONwRHKqSNxXAySAfzFs7j4j&#10;/tM397c3FjYax4Smv7m51HxHKthbwW0b+UJZXlMTSxJGEk2llzgjgHg41J20W4HD/Dv41+KJ/iNY&#10;+K00i38c6otxNFCmtCW7iZrgsqWmC/3FJ/dquDliMHOD+rH7L/xo8TfGrwDNqXizwPqHgvVbO4+x&#10;zR3du0EVy4UF3gRyX2KSFy3Ug46ED8gfGGm6zefFDxR4c0TVbrVp7rV00KNIZWV7tRIqwFhsRnQM&#10;qqDsUA7GwvAr9Hr/AOLHiz9kb4K+CvC934W8ZfErx5qY/s+0WOBJrW1mjRY1i89AB5ZIDIpy7AsT&#10;jGBhQur6jOE/4KAftjfD6++G/j/4QWtrrl/4puv+Jc0kem4s47iOaNmQySD5yPlP7tTyVwVJyPy9&#10;t9DvG0qLUCjwWNw3l280kcghuXDhTGJANo5DdWGNmfTP3hD/AMFU107w7FbXnwctU1Wa5N7PdLqB&#10;ihuGabMsiqYdyuxDfMGIDgdQMV8q+GPjFZw6xbwapoTXfhL7PeWDW88sl0bOOe684zxAFQsyZhVm&#10;UDdtBIyRSrTlHWKuho4nxe1hdeKdYa20pfDkTS+fDp0btKIFKIRAvy9ixO4kd85OM3/BMFlptm+u&#10;WHjH/hGfGWn3Cva2kkDIkyrh96zg7VI2sNjj5mKADBJHNapqRuvEF/fxtnzbqWYFV2ZDOSPl5wCP&#10;4efSuotPiBY2uq295Jo0OoCGVbkw3UYPmyAglWOc7TjsQe9YVOflsl/Xz7gGteKPGNx9qk1fXdS1&#10;u3unjubi4kvZLgMyr5aSFieSikqM8AH3rXtZ7vSpIbhdSulKYdZo3jUhhggHdzkEA/Ue1dRfeNPC&#10;PjZdNsNM8PeHPAdk9mwnFqsk8jOdzFmcsXDEoFCkkKDkjBrlLO1j028Bm1CGS235V4rMI56HjODn&#10;3rh5uZe9G3lb/hwO78Eaxbat4m/tzU7qzWRH8y7m1ZHeS5Up5b7pXEkrMwbH7sMe4C4BG5+0h8Z9&#10;E8bfD9PD2jX8UkP9qx3ckH9jpZn93F5UbKxnmkf5FUfMQcDkcmuK0q+8NzXt1d6xYa54jXcHSBrm&#10;OxhlO0s/myqGJywwAi87uWBr0T4sfC2LwH+z3eyajrWiaFfX93De2/hG3t4579VLRoY5bo/PhAdx&#10;CKoywyTnFcfLBVoSle91b+rN/PReYHU/C39ozx54b+HNnpGhfD7xxd+Ko9NR9PmigW5sJrWOMCKc&#10;iWAyMgGPlDkdArAEAeS/tKjx54w8fWt78Vl0jQPFMOmCEGOFo1uUVXlQLGiE79zFCwLKWfaPutXq&#10;XhX4e+JfjF4J8L+INO+O2raRs0eLSktJ9LvI0szHGFktzdQrHE4B3gHLELtySenmfxJk8e/CG1jT&#10;xD4i8K+Lr6aw/sdLppJL+8s7clpXhXzApVWEmDIAeoXcCDi6MVGq+RK/Xf8ANr8APHrbTbvxBq2m&#10;aW+p28hnkkKfavNSOAnlsjZuAO0Y2qSSOBmvQta+Ftv4Vh1q18WiDStXsIBNY6fpEe+7v/m2iQiQ&#10;hY4wjBymA5WMscEHPnGv+J7rxrqcFxql7bQocWy7pCyW0YA2qFyzrGoOB1xyMnBrsPhprvwzuNB1&#10;mw+JFj4kvb2Q507V9JnEy2KGMglonYbiHEZwpGQDzxg+lUjOylbTslr/AF8gNnTfCukeJfCtxqNr&#10;/bGo6y9vBG95JafZtJtpmKl1aVwBkABNzMqZZzgAKT3Pxq+GXhjR/DunavaeNPEfiTxfcRxG+XVL&#10;RZoXVgoRvOjYrCgG4Dc75GMYFdd8H/2O9Vt9U8Oa215pvjDwXdmfGo6Jqs1lfRIY5ArhflWMs2A6&#10;7pCv3OCCa3/2jPgb4A8JeFNc1W1uvGljqNjZfZ7NfsLjSrkxkYhaSO3AGRn94WCnOdxrw6mLp/WY&#10;04Tb16JPys+wHzj4e8YT+DvCq3mmXItb231SO6N1C1xHPI0Sh1hk2NsMIcggnncW45qr4o/aX+Iv&#10;jd3i8TeJr7X9ElvUvZdEnk8u0YqTiLYgHyYJG3oc5IJ5rA8ZS6Ok1vqHhy9m0tYYUR7NmcyLMuC7&#10;iUZUqzbivzscLztyAOO8kso8iRrlfL3sYUb5ePmB45x0J6V7cKFOf7yUdfNaoD2bXviN4a+Ifge6&#10;0Ky0/QfBF2kaXU11JYh5tVm8wO6tcgZ3qdwX5VGCFGFBx41uG5A8akoNpVT15J5I69eo7AVpa7oO&#10;t6D9gk1rTbq1GpWyX1pJdIQLmBuFkRjwynHUZ6YrT0jxfo+neBNb0TUNFS+1a6wNPvsLG1pk5kk3&#10;gh2PCrtOVxnoa6dl7quByiyJuKCRTIpIZQcFSDjB/Gvvb9lv4haH4F+BsGm+KotEtrJWfXItPLpb&#10;TXlq7FVliuHcBrtJoZGIbY21U2djXzb4x1X4m+K/AemWevaPZa3pFpPNGmq2thE03mBUxHPdwAD5&#10;AwYI7A5b5weBV74B/Cbw78RNaXQ9a+Ltt8P9ZtQ97Fpup6exgEwZFYLM0oj83aF+UYPy47YrgxdG&#10;OKp8lR2s799vyA7u6m8JfF79ojUdT0Xxxp+h6ZPpj3VvqXimzW2L3BUgxSY2rI4LnLkksvJLsDX0&#10;Tovx6+F/wM0mw8FaJcyalpKWSypr1jF9qt57ln2PLKgdTKPlyzIcH7q8Cvi/xd8LzonxStfB8vir&#10;R7e5uo4JNR1q4u449Mt/MBdpTKrbWVUIYgc7iVGT19b1TSfANppsum+AfEuofEjxHDE84vxpUttb&#10;6faqsQaeTeMMQIwkYUAZlycYFebXwcMRCF25R6dtt3ZfdcDO8eeIrv4wfFS0uIEtvESzRQpJHpWl&#10;TacjopIYtGd7kpnmTLYC8DivKUtb8XSC3hbWkcyFrS1XE8SopcvkjDLhS3ttOa9C03w74p+LyW1l&#10;pjWRuvC9lb2wuJni8qOHz34lWThtpZlKorEnOQTknyBfGGq6Lqdvsuo9JuA8im6t2Rm2FCCCjcAM&#10;GIIOcgkYruo0/dSS07AeiePvGdh8Xr2fTD4Ui0zXYLU3s19YwrbXF7FbwB997aErGkixK8pMe0Pw&#10;QOueVn8Vav451rRr7wd4Xh8O3siS24h8MrJbJIZJiFZIojvCxqVjJBJJ6tkgVX1/xdqXxa1631PV&#10;/F0FxrdjaqsOqa1cRQswjcrHEQyAOzK4zuwAqnOQa2PB/n/Gr7VZeJPGWk+CLbw3o8cMN7f/AOjw&#10;RQm+8x8RQAeawkkXCKMDJYjCcezG8luBr/F34jXnxQj13T4/C17pthoMrSavd6Lfy6khaG28iEsZ&#10;AuIDJG8jOcMfMJOSi15FfeE4vDOtJaeIdJujaSMUVrUBXkOFO+BjlHJDoecj5vWtz7dLfSRwaNcv&#10;J4l1O+NteRh47iDycRR27edsVd5k84l8fdZTk5NYHjTxhrPi7WLm91q+urq8ae5mkhkc+VFLLM0k&#10;giQcIrMckDjOabA+zv2MdU+Jkesa7pv7P/hfwLpcBeIavqeuXdzPdKiGQpFMHdWJ+YAvDEE+50Nf&#10;ox8INJ8Wx32sap4m+JNl45UsLFLPSdOitLTT5oiROp2u7NIHyvzsCoUAjOTX5/8A7Hnx/wDgf+zb&#10;Y64Ndjj0bWNZ0qFJZtD1VtatNR2Oyqv3PNtp23kmJyECgEAMcHNh/aGvvhKt7YfD7XNZ8P6RcKt2&#10;vhjX/LvRZSzlVlgLCRmZFUs4PyPvKsQwLVU6qopcxJ+s+aWvGP2X/iF4g+Jnghtb1rUNKvYZir2q&#10;2ELxyxoR0mB+UEkFgq8hWAPNez1vGXMroAoooqgCiiigAooooAKKKKACiiigAooooAKKKjm/1Z5w&#10;O9AHP+NfFHhTwzppl8Wato+maewzu1i4iiibBHP7wgHBI/MV+S/7Xngr4F6X4kv4fhjqPiLXPFe+&#10;7m1T+y3N5aRzCbHlTu3KDeJGJG7hR6jHtP7UXwd+JXw48O3Xxb8Z+L9O8fWtjq0jHw/rWkRXMGmW&#10;c1wyqsEgkikw6MiMsYBw3A+QGvk3XPjE/iLxYGXRdB8N+G/EFhbw67oeh6MPszwW80gRRG8zSB2E&#10;eG8tonZXIGSQTz1JJ6MZzvhfxF4u8G3UmrWZvH1vz5bkSXUxikidLZWE8j8M+Yrk4HmYO4kgsBX1&#10;brP/AAU61TQfhvoOm6RFJ4l1+JFuNb8S6rZ/ZI4pXJkMEceJPuFjHux9xMrydw+YvjBruqeKPHXi&#10;/wAceJ9S03S9YjuY47fSdPszAjRm3EURhhmB2qsS2/ynLgPk7SMjyczeJ/7Ih12aS+Gjveqv29gX&#10;gNwAG5zwzAKDznp+eHvL4WM6vUvC3izxtH4o+IOuXGqajFbagLfUNUm06SSa4nYkMqpjAZEVmbeV&#10;C/KGILCuN1bxprWvXM1xe38jPPkyxxYhickoWOyMKvJjjPTkoD16a194k8WfEPVpY7jxNdajcXTu&#10;jSX2oLaxTAqzMz7mVBlUYktjjaPQVyUKLJIitKkSZwZGPAHrx1pR5n8dgLNjvjlhnNtFLCshX/Sc&#10;iJjjJUnIxx6EHmtfSdKvprC5nXQ47hZ4w8bTNs+UMpJjBOTneg4OcK3oapHUYIfDtxpRKzSrfG4j&#10;mjXKMPL2ZDcHGQD6HcP7oqGx1P7LGFeDzY0DAsrsHVT0weQAD7d8d6Uua2iAkS48gxG+08yWaqYw&#10;sSmMkk9Q3Ung9TXqtx4ftfDMtza2011Oiskqx3YAkiDLloThmGUY7chsHrXK+HTI2n3kK6Pp8lhq&#10;CFWnvC8zxgEfvIQSArnBG45IDNxWn4bs7nR7LyJJM+W7CIhi2IzwAc9K4a0k1ZFJdzV+3XWpa5o+&#10;21s0CyxIWudsUICsOZFTJcnvnk5r7f8A2v8AR7/Rf2W9e/4TTxhbRvL5MeieHNPiFjAJvOjZQIwN&#10;84Cq+NxEajHy5wT8NyMFs5wb6ysNpVg95HJIGIyQAqIzEnpjHPHau++L37XWr/Gzwve6Z4ptJluY&#10;9NitbW381ltRMAoa5aJQuHOCY0JKIXYktwtc8KTco1I9O3X1/wAuoNW2Op+GFv8ACzS/gLofjK78&#10;eeJdG8W6es1vdeH9A1KSxubqdZFEZ3K2HjIVQG3IACQTxXhnxa8bjx7r2nxWMFxqFwpk3nUpbu4v&#10;hM8mzypJJZ2WUgBBuRVBxnGS1dp4D16X4lfCHSfhzaa/N4Jg8PS6jq2oalcXUcVjqAlUvHCzFkKy&#10;ZQIoYlTyT90VlWP7LHxH16TUHsho88Vqba0jmTVomOoCV0KiJl3CbaZEDNjaDn7201VOVOnVlKpL&#10;ld9m9LbfjvvoSYXiL4j68t/8P7m//wCEd09dDRoo7LQLNLSeKJmHmC6WLY294yBjcDgH7rEmu41K&#10;3+GvxB8Wazq+mat4d8OxTWE0l2PFVteO000pUGa3bzSrNknaMbwd+Q3BrmPj38KZPhj4i8O+HI9O&#10;0OS5iUwzf2C09xcSz4R3jnaRzvkUOv3FRckjAwccF4m+Hev+CX0+PXNJuNOe9BeKJyu91zwwCscA&#10;+rY6NjpWsY06sYypy5bp2tbVXvsB13gn4x+O/grrQ07SvFFzJaaXcs0emx6h5thKzOHfcqEh1cAg&#10;7WBG7qOa6z4uftXeOvi9oenaVqtxb2dmln5V3b2EapDeSbmxMwHKsEbbgk4we+McxcaN8SfA9tp1&#10;nrkTP4YmH2AQXF9HHYXaoxma2MyNjOcscMCc8HkV2nhv9nnTPHnw/wBX1jwp4jh1u+0i3ZrtBplx&#10;FHNKyLIYoXc8GKMP87KAxOOeSMav1aMlWnFN91r97tpqBxfhldOvfECmwht/EGo3Vvtiju7xtLWO&#10;4Uo4l+UBNmQR5ZbBCMcjK5+hPDOg654fvdQ8y90nSvEmmW1xcR+JvD8llbbbcxBzp3nS5zKZ5Yon&#10;81NxBK7+grwPX/hvp3hT4I6b4r1Gy8SRaprhtp9F1dI4100swcywEAs+QFDh/lz0VTg15r4g8JeJ&#10;fDkUsms6NqVhBJL5L3N1aOkcsmA+wyEYZuQ2M555rSVBYlXjJW22v+vytYC3Pq7ax4rMviRYZZTd&#10;RQ3M0DrAkKodreWIV2qBw2VRs7cgEtzcuLqabwHpuiafqEWqC61GeSWxXTIxOkgJWMicr5jo6nds&#10;BCqzMSMmsHSPC9/rK3P2NIzFaqrTTTTJBCgOAP3jlV5zwM5wCegNZ4aIWqssjrcM+0qQAuwgfxZ6&#10;nOMEY9+1emo2tbQZo2+pTWN15d2ZZ7ItH9ps4bnyknVMEAlQRngfMQTnOa9A1T4qS6tdR2MXgXw7&#10;p2mSTwyfYbizYrLOsRjDvIzKcsjZK5ClsMBnmvMo7owwXcL21vP5nymWQbniIJ5VgePzI+tRLMfM&#10;JfdImfuuxPYD9AAPw+lROnGerQjufDOoaTo3iqO98QaJ/aunLKzT6Ta3AtHw2duxyjqAMjHytx6d&#10;a9E8VeNvh/4s8Lm08M/B1PCU800K/wBoSeIZrxwsauGEZZI+XZ/nZ944XCjaMeKxMkgP7xV4yPf2&#10;4rbsNYXTVm23K3KRsFiWaJsldxLNGc/Kcev96spc3LZDPQvDeuX3heNp9Ov7jTZlRcNbMVR2DDCt&#10;z0ABIz3+tLc6H4C1T4QS6TcJY+GfHGlXEl3ZatdTShdVtSHaS1bGVEwfbsYqSw+XIwAeLh8QLqFr&#10;KZLOOeJUw0Ec6F2yQPusQTyRwOa5+4slj1D57m+02CaRYpLieEyCGEt8zEKSxCj+EdcVjRjKMtWU&#10;7HU2useCdFi0nUdDF7qlwunwNf6VrUBR4L4SKXa2uYiw8pio++ucMy9SGrR+D50xfFGqeK/FtteP&#10;oGlR202pWtnp6qfInLWwmVcopaJ3WRRjDtG2e5rhdT0+KHUEe31eG5mJjaK6hbbGxMgC5JVTCRnJ&#10;3jauDya9T+OnxY8Z+KPFFpo+reI/PuLjRdL06+vbiOC2gu0h+0PEx2DyzGFujhsfNtyM8V6UdNSC&#10;v+0Z/wAKz1HxFaL8N9dg1DQbCygWW6u7AWl9ezOypINqIqtsC+Zlgg/eMB0Arg/BepeFPC3jDSrz&#10;xDp0vifRLO+8y70+FhbvcwhSAoZiV64OCOxBJB5nh1DSNeuPDvhfT7ezkt01WI23iL7Epu5YpCB5&#10;M8QbEgDkEBmBGSpJHTJ8W2tpYa4s+n6ut60iRzuUtvszQSsu6SHyx/qzG+Y9vQbeOMU3vcD1Hxl8&#10;btFf4haf4m+FPgS0+FFtZwzWsdwhXUpJSdp83bKhRJVCnaVHy7iQcjNYnhyT7TbTSDUZdXlmmeeW&#10;abMkrPkkbgTnJIGeehzXmdoyw7M2kMwkddvnFlBIOCM7hgZHU16F4fupbqN/NNksasAFsssFPcFs&#10;4JHtXBibtAfcH7I/7ZVl8LX1DwprcP2rSbpof7IkhkFtbWr4xIjmZ9sSMcNu/vbs5yK/SbR7q5vd&#10;Ltp7y2FndSIGkt1lEojbuNwADfXFfhP4ZbR4daSTX7OW/wBFi3NPbI7RySDadqB1OVLHA3cgZyQQ&#10;DX7Afsq/ErR/iN8H9JudGi1tba0zbFteumup5GByxWdyWmRWLIHOCdmMcVvg6rkuSTEeyUUUV6Qg&#10;ooooAKKKKACiiigAooooAKKKKACkZdy460tcf8Qvi54Q+E+kvqni/wAR6b4dsFIAm1C5WLcS20BQ&#10;eW5PYGgD5k/4KI/CG18VeDrPxNc3+rWMenvFDJeLq5hsbKJ5VWVnty6AmWNmi3gkjcPlPb86dW+J&#10;tpD42tobdNR8LtaPKg1q/wBSmbUBDJG4j8yWG2V9gRxlfKZyZCSeMD7s/a//AOCg3hDTfCVrpXw+&#10;1XR/GM2oGe31O3BlSe1jMZEcsTNE0YdXIb5geAMdcj4H8Jz2nxT160tte0XWPEfiq6v/ALVfavca&#10;uFjt9PjAcpslDjAU7mklfhcLwCWHNUavoMqfFnXtH8YfG7xxcalqFmtpeajNLBrkP2hkXCKIzj53&#10;8o7VJBQuMcYwa6vxL+x54+tPA914xjsbZdNs9ES4ji03UVnlusxt57KQgOwKN5jOWIcKGOCB5jp/&#10;g1dW157fT1vdX3ao1hZQi3eSO+ZGyyCWPJ3CP5/lU/KQccirPgnx54u8E3V5pPhXxtN4Ug8ua6Cr&#10;qoWzlkjTdtUhShkbAUcAEkA8dPPrRrNp0Xr57DOCaG40rTftKz2kJvYzBJZ5V7hUAU7irAlFfsyk&#10;Z5HTrn288MWTLAZyOTh9oIwOBwcHI61NrGs3PiLVL3WNTmM99eStczyhFTe7ZLNtUBRz2AA9K1Z/&#10;Dl14T1fS7fW7WS0uJxZ38MahH320hDBslgvK8gHjnkiu1dnuwMWS3lt43Zo1MfmGHzFwy7wASAwO&#10;M4I/Aii3vJLUyMmFLxtGdwBGGGD1roNUk0rWvEWuaf4fjmj0a61SW60qXVpkjmhgy6xLM24RgsrR&#10;BiTgFRjiuduLeS1aPzY5I9wyNylcjJ6Z6jjqKr1Gb/h/x5f+HVto4YoZreF1kWOSJXDMC2NwYHIy&#10;T8vQ55zwa1rXxo+qXe8WE0MlzINht8eSWLYwFOFAJI6Yxmub0nRpNUkiWMMtnNIyNIeqbRk8464P&#10;FdxqFmTbmOSYASEsyw2wG5vvfdTCjnPb0rhrezvtqPU2NJ8J+JPFepSada+S2yzlvJltShaKONHe&#10;QOxJCsqo4K9c8d65e8j0pbG6htUe8lVCXljy+3rglugAI/IVatdDS6u7u5mjWTcDiO4Bi8zpjKjO&#10;7k7sN2Xiq2rahJC0ls09vHZPHJtjtFUYJyRwP4dxPTHJrnj8Vkw1OcaODUbPTrSKKe4vjNIsoFnG&#10;xHzKIlhbIZ2JZtykDGFxnHEU+qzafcTW+nm+0m3ikXbbNMTLHIhU5LbVIYMobgDBxxXS+A/GF94J&#10;1K31DRbu7g8QQ3ETWMMWzymfJDFy6kD5dwDDBUkNn09JbwL4j+KWl+KPHfxU1DWvtjWEl/pUdnox&#10;kuNWZco1xlI1QW8bFd8hbknnJ69sp8uslp/XQR5hbaHr9m3hea/l1jT9JvNQeOzu3n8uKOYiIztC&#10;7NtVv3ibiccY3HriXw18MfF/xI15I7WyvNTlvLwWcurTybrVp87Sr3Tt5ZI4H3ucjGciseG+tYb3&#10;REuzd634btL7J0iaYxTsD5bTqEBPleYRjIzyPUEV3ngL48+LfhT4dn0fR9XsNQ8LXyrcz6LdRmTy&#10;HyRhciNkkGELSIR/CQcjiKntVG9K3N5/1v8AhfqI1viN8NfEPgHT9C0bx544tZRYSxxwaCt5PdNb&#10;28hBeWHapQxYC8oeWDADKnFzx98R/BMmn22kaB4ctZNFit5fsciavfm6t5tzkCUOEVoQ0jMiMhID&#10;MNwJY145/aE/iLVPNuZ5ri+uXO7KNI5zyMDOTz2/Hmt+PwvBZ6ZDfy6lpt/bT28r+XZyNJLaSgDy&#10;xMvy7NxPByV9eeKwdJRa9pJ3XbRfcv1A9F1D9pDxTB8FPBHhLTbObRNL0qK4sJr95Vki1UlhJ5ZV&#10;k+Tyw3VTuAfgjIzUk+P2geNdDi034hWXjHWPL3PJDaeI3uLF5tsgSVLa4y0TjePmSbHyjKsMqcjw&#10;z4k8f+LvDcvgzR7ixuNO/s7Ymlm2tDJNGGO5oNybmuMZU7D5pVcc4xXnN1pLeHZ1TWNIv4GdDshn&#10;DWz5PG750OcYPbr606VKnG8bWd76N3169P1ASLSzq1/exaOZntIYnuFN/JDC7Rou5iQXC7sZIRSx&#10;5wNx65trfNYTQTKY96MGQSqGUkHOCD1HHIrZm1rRtU1qzabQGi02KMpNb297/pNw2HIdpimNxZl5&#10;KYAXAxUng/xc+jrFo+qMX8N3d1HLqkFrbwrcyxgqHCTMhdcgYwDjBOBk13622/r8QK+leKpdGv47&#10;saZpN3LFN5qx3tmskXXJQpwChzjBzjtg8ihLcQzXjzG2jt0aQyfZ4N3lKCc7BliwXGQBnIB6mn6r&#10;Jpf9u3jWaXD6b9plMKGbbIYST5YJKnnGMkrz7ds7Lrzkg+1NRja9gNuQxGTfFCkSHJVUJOFJOBk8&#10;nHvVm3mkuJIIo4kLOVQ8H5skceozxyKz7WaOZSoJZwBgE4rqfDul6Drloialr8Oi6gs7fPdRymFo&#10;ViBUZjRiGLAqPTqSBXPLTdDDVtQ0jUNULf8ACPwaZZyPtDLJLMoGD83mEAn1zVSbS9QvLNrk6zBI&#10;scOwxmXzflB3KikAkknnngdyK9Csj4P0Dw/a3OhXd7da4xWNrm4u+YG2/N5cagLsclgMkv8AKcgb&#10;ga5+Hwe+sak62Fq9zM9vJEtpbW6SSEkE7kBGdw5PHIA4xg1ywqxvtb1HZnFWuh3914ffUxZXEunt&#10;cGAXsLeYqyquVjZAcgkHdyMkZI4DV02i6rplx4V8Wi80K1bVG8P2VhZyQKBIZf7QjLXQ3NkStGgj&#10;bywSwJ+XlmrlbjStT8M6rPJHHe2UtuhP2iLdC4XJB+bg4yCCP9k11fi3WvHPxl1Sy1HWtLvfFGp6&#10;f4eS3tp7GIvLFaW8jD7TcbAxbazOpZ9pJZSScfN6keXdMkwfFnjjVfiB4ul8RavqCRalK8YV7SIQ&#10;LAiKAgjVeFC44AOQfwxh34RbyXZdG8BYk3DAgSZ5Lc88+/PrS6Vq19oGoWl/p87WN7bt5kNxFw6H&#10;159s0nlwSW9uMzC4kyrZH7vAwAR1JOBj2K96BljSdJutavBZWazXUjtkJaxNIWYA44wO2eT0Ga9z&#10;8FeA20fwx4n0zUoJrHWNKtWuriNbRp3EiNnY0mCIYwhyzYBLFFzg14Stn/xMHi8+1iO4sGL/ALrr&#10;yP1PHpXq3wX8c602vTpf3NtqOnFnuLh9SuHSEuil1B2I25nZFYAqQzIgbK8VyVvejvoI0tW0HUPD&#10;9xHb6rY3FhNJAtylvOhRzG6+YkmCM7SpDD1FfbX/AATT8L3ukeKtevvtelI13aw+bavexzXLW/zs&#10;rRpFI23EhG7zACOg5zXxv4m8ST+NNYub67uJpb+aRirGWeaLZ0Aj35fGNiBSMAAZGamb4i6zpNxb&#10;z6fInhaZoIoZ5NGjNi1z5coYSPswu/dgZXaOgIyTXDSnGnPmA/dQMDwDzS15r+zj4w03x98FvCuv&#10;aSdRaxvLTcp1a5e5uiysyuZJX5c7lPzdPTjFelV9EndXRIUUUUwCiiigAooooAKKKKACiiigAr52&#10;+Ln7OOiX1nrHiFPCR+Juuy30t82ma5f4JjlGx47Vm+SNo4yRHuGBlxkFyw+ia+Jv+Cjfx78N6L8L&#10;dQ8C6f4zm0rxtdTRyLotnFMGv7fcUkt5ZEAEUThjltwB8srnriZWtqB8UfEr4L/B+4vPE99o/wAT&#10;v+Ec1mHUMHwP4jsbqK9sifM8y2eVYpg0iuqKCu5MclhuWuW8V33wr1j4W6bpXgDw1r58WC4g3prV&#10;xPeSi4cqsghETLCq7gQFKM8gflU2c8y3w5Phnx5YyfEfRfE39gamjXFvLYTQxT3hCgr5c029Sp7Z&#10;y7LtKg7hlvh34mzeBtSkitvCmk3djI0raVa+JIH1CfSg0zssyhWRHnTJ5dMnaeACQ3L8rFWOT8P6&#10;l4n+HWp2uuaVBeaTe288tnBcy2xKicqY5IwGXG8AMOPmBUkYK8ZOpatJ4m8aXF54zu9QmuJpP9Pu&#10;Le3jNyXVdv8AqzsXcSqg5x3JyeD0Vz8bPGC/DWz+H51NLnw1p99/aNnFJawmW0uRIZPMSXZ5isWL&#10;k/N0cjGMVx+qX17rU2oarfS/aNQu7k3NxOEO8sxO5iRhVUsw4A5J7Y5cUMt6XbaDcTaxFeS6vb4j&#10;dtLtLWCOeWeb5hGkz5G3Hy7iinOGAAJFY8tmlra2Uq3dtM9wjMYIGZngwxUK4I4JxkYJ4IqTSNSu&#10;tI1S3urC9k0+5jbCXcRIeLcCpIx7E9PU1oXl5pM3huxtltLaDUbVfKE1pFKDMu+Ri0rM+1mIZQCq&#10;jCxr3yTa0AxVwNwIyjcN64z2/KtG6j+2LHtdTcFigtijKyjsR2Oev1rOH0wffip189oVDq7wljtK&#10;9dwHbv8AWpkgL0F9rGiqIszW8cg8zEiZA4HzAduMZrpdJvL7Vo1xepDMqglYsEFfUjnBzng1g2ni&#10;TUYbUQqI7qJY2Uu6tvCEYKsQRxjjHQj1qfw7qD6P5rtZqRIwLymUIFA/hAwc9eB7Vy1ItxbsrjOq&#10;vLeKyLDUr1ZHAEhQSjbtYDaNq9foeayb7X7SSGVbOz8y527FdogPl78jkcGmvYWc0slxPPcXaAEq&#10;0aNjA5yW7d/zq81leQwxXyWkmjmW2U2koYGV4zuAOM5UfIeQM9PUE88Yrd/5ILh4B8ZaRodtLYap&#10;4B0TxbLNcxTW9xqkssDxNuUeW0ySoBCcEkcck/MATX2z8CfHX7Mnw9+Hr3+s+M08O+NNecy3UBWT&#10;VF0aWM7DDbRojRBQS7ROytxJ1fGa+LPhJp/gvVPEM1h40nurS3uofKs7iK4W3gguAMq9xIclY/lC&#10;nCt94ngjnVm8Ca54Ln+zeD9dtPHNvroOgzXWgwStHJO6s32UmSMfMyoWGwk4XqOM6ymm3CS081o1&#10;66ok7X4zeE/A9l8RPAWqfD3xIq6h4i15ZiJdRF7cWUbywrFdXGxQwkkdnkK7wR90AEFj514++DHj&#10;Dwf461zS9Shjie0vjGbxgYreZWDOs0ZbIMbBcKCxO51U8kU7UdP0zwj4T8Ba1Ppt9D4jtPEEhvob&#10;i2NqrQQPEyxqxADvvWXL8ldwDHpUXxM+IXinx1qBm8ReL7nxEZZpZlga/NxBbZbIVOcAYxjgcKOO&#10;M1MZTbXLa2q69H01egFK607wbZaVcNbeItU1XVgBsjTR1t7ZmPJKM0u5VB7lAT/dWszTdPtZLW7k&#10;1Oe+SOG0MtotjAJlM7EBVkJYCJepJ5bpgHIq54L0LRNR1bb4s1a88OaT9mkmjuodPNw8zgfKiISu&#10;cnuM9COOo6fxV46tNI0aLwhos2keI/DUAaUXQtrpJZppIyCx85soqM+Qi8FowWGBiiUnzcsU2/w+&#10;+1vkBzD69Z32l6dDqE1xfXGmW3+iQxKIUjBcny3KjcQOHD7h1I4NavxM8bab4+07wzHb2d3aX+k6&#10;b9nurrVtVuNRa7IVVCRmRSYwG8xgg+Rd4weOX6D49tbHwrp3hvUYbGfSJLnzL1hokE97Cm472hlk&#10;x87DA9toI5ri/FWtWWqX7tp+ntptmoxFG7IZNvUbygVCw6blVd3UgEmqhC87tbef9b/8ECnJshn3&#10;y6ckUN1FvgQO5VQSAsi5Yluh6nnPtWnpWq6Tpem+IrK70dtVS7Ux2F4SIJLWYbvLdl+YsMMSYtw5&#10;A+Y1Vm0qXRbWwvrq3nha5+cJ9ojBkTPX5SXTIx95e+QaoWK2Vxe4vriSztpNx+0KvnFOpGRkbhnG&#10;SDkDJwx4PTpJagbnieaz0+zi07RtWtb/AEeYR3bRrbssyTCJVPms6Ah8lxtRmTjjIwa5sKMjc/GD&#10;kgZxW/rdrpmhM1vY3mn+IFmtFVL62SUAOzZYlJkDI6gBeABzkVzxAbt+lVBXjoM1tHs47i+8ndJh&#10;VJd1X7oAq19jiMayNIYVZmUKyE4wAew68/y9ao6JHd/bEnszKLhdyoYlO4kjBAx1OGP4Zr1a40O4&#10;vbG80c6U8F4twkltqV46/NG0AeWPcFxvYtAePuqx5G4VzVZcj1YHI23/AAiun2V9O017qWo/ZHS2&#10;jZWgjjndCA/GdwQnIyw5A4PfM0O3TUy8s2o3drKAy4imb5VETMpLMeAXAGc8buKs+NNHbSNW+1zJ&#10;I6yTn/R0kKm3VT/q2OMh/r75qDw7481TwdcXVzpGo3Fo80D2ssUsMdxE6McmN1cFWHCkE8ggEcin&#10;FXjzQdwKPie81u41a6i1fUr7ULvzX3vdTtKzsWO5j8xzlgST361WtLp7C9jnaS4jhkQxzi3lKPJH&#10;0Zfx44PFXrfxJJe6tiWLS7S0ubrzZEmt2MCAuGKkqDJs4AODnAHpXQah4H1jx54803T/AA9pli13&#10;4gs11CxsbC8PkCIozsm+Zsrs8uRCrnOYz1yK6bMDjLee1s9WSRPMltY5MhXOx2HQjI+tQ3cyXUzO&#10;m7y8naHbdgZz/X881c16OaO78udoHleABo4FwIQOAOmM4GcjPDdaqXV42pX0k0gjV5CPlhiCDgAc&#10;KoAHAFEbfEAyO2lmaNEhZjKfkwPvHpxXrHwv0DSGhMWpxXWj6kzKBczxj7LKm/5t7KTIOM8Kvvnt&#10;Xna6ff6XdxJbxgtIQY7jYMs2AcKxHH3vzrs9Ahh0cK1xfrNqlwy75JJgX39lHPGPbvzXJXn7tlqN&#10;H1D8Rtb0T4X30Gn+C/C97pVneaa2mX2p6tMRJNIZAHd4dhIUDHyumcHco3Hcfav2Mv2jLLVNaX4f&#10;a34V0u4S8mYRnSNLtbXT7cdXkkZ5hncqD5VjBJXuTXxRZ65cX3iKLVNZvrq/lT5pLi6uGkmYAHGG&#10;dvnwSDtJ5xjpW5d/C3X5vh2PHcAs9S0MzrDdNayF7q1kJcBp4sExAkdc4O9CODxyRqyUuaKDlP1R&#10;+M37U3gL9nrT4LAJHdyW/m2w03STGotJUg86KGVRzEJAQFbaRzzxzXm/wC/4KCaR8VvHUnhzXNFm&#10;0K61LUo7TQYrVXuXljZWJNwQNqFSoBYEr8w9Ca/Mi5uJdQka4url55kVUDSszyFQMAAnPCjgAkYH&#10;Svs79jH9jPWvEGseHfiF4nkjsPD0Uhng0+O4bzb9fLPlyb4nwI9xU7c/NtIIHIbrhiKtWaUVoLlS&#10;Wp+lAYN0paaq7c85zTq9YgKKKKACiiigAooooAKKKZNIIomdiFVRkk9BQBneJNYk0HRL/UY7G61N&#10;7W3knWyslDT3BVSwjjUkZdsYAzya/Hv9qr4sfBX4lyxaxpFl44s/EVy7z3mh30CpFpl0S4lt5XmY&#10;upLO0hijyh3KQUwQfqX/AIKjf8JPceDvht4n8ER6nNdaPr82dV0K5kMlpKqlVXy0Yhm8yNhuKMVM&#10;eONxB+IZPFnxN/aO1rV003Q77x9BdyQzajPbaWbOFLuOAq08kcUgiVwHYs8g+Y84GQBlN9BnnvhP&#10;wx4r+IGm38emvLDofh+zm1K+urmc+VZwIu9XfHHmEBVTaNzsPlGRxl6jH4YlXQzpt5qQlUeTqU15&#10;p8cMUeWJV0ZJS8hILklivAABOCa9U8N/s3+Ibz4Np8Rda13SfC3hiPVpreOx1m6eJrgxqfMmijEi&#10;iVty+WqISWY9QASOZ+HfwbvPFHw08b/ELV7S9g8I6NpwurbVLfatpd3q3cMbWzMQWD7ZZSF4OdvO&#10;DzhZjOK1uPQtL+H+k7LWO/1zVFkma8S/VX07y5ynkyW6bt29F3BpNjHzDjIUE8QXLYyxIB4rfvLD&#10;TbjS4bmCdoLuFYorq2mLMZnYybpUwu1UCqgIZslnOAQOIH02yt9Knnkkm84opgfy2CmTzFDIDyCA&#10;pJycc/hkTGZLM0jbmOTgDP0GB+lJtDEZ6VObOc2ZvCi+QJRCW3rneVLAbc7sYGc4x2zmoPwrUBMD&#10;/gWav6LeR6fqlvPKpZEY52nBGR1qnD5ayqZF3x/xKOtIrBZMBVlX0IODx7VD1TQHaTeG7DUpLia2&#10;nWIyAH9yR8jcg8Dt0/Krth4d06xO826TSKSVkkzlTuBB64yAMc54JrF0vxVYWtuqtZm3lwA7xqCG&#10;xxn16Vf1fVHVYJLS6THVlBUnBxg4PNedKNRe7fQehuTMixsZeUAy3y549cYrF1Lx1rOoeH5dBa5h&#10;n0cyrIB9kj8xSpJVVlYGRVDM52hgpLsSOeMV9TuryMxuzzBzhQrEDd+H8qv23h+4uMG4LQY7/eYn&#10;169qcIqlrJh6GbZ6VPq8rQwSJEVXczP6Z7e+f616vpPxA+LvwN+HekabaX8mi+HtbjnurBLmxh+0&#10;27Oy+dLDvBkhLgJiXA3L90jmvMNHhlkuriOG4aCYIQjr3IOBn2rrPi18H/Gfwpj0q28Y2c+malrE&#10;LT2VmfKaWaGNtrPKqncgB+7kMDzg9a6F7149BdCDx18aPFPxG8M+EtM8RXIu7PQ7gfZbiOBRM/yh&#10;W3Z4dgFGMjBxyOTl1xqlh8TfG9g2tTaV4L01YUgur2ysAiFUHMhiiXBlck/dAUEjgCuMvNDv9Htb&#10;K7lDWWLvyl3ZSVJQqPu2feAG5SDjmug8balq2qa5dDWI7OLUN3mTi1tkSRpdqhjJtUEMxBY7h94k&#10;4FZ+yjFJU1Za7dLiPQvit8TPC8mlQ+EfDVjD4r0W1sUhsvEWvT3U1/bscFkiV2VYlX5gEUFfmzz0&#10;rzDT9HuV0O81lrFJtLi/cG4uEk8pZGxt2uuAX5OAT0JyMGqOmxtLeoEvYdPkGStxcSNGoIHA3KCQ&#10;T0FT6bcLa+c/9oT2bKjhBDHv3EjBGdwC5BYZHOM+tKnTVKPLF/qMz1UqMHOe/wDn86maw057VmXU&#10;7drjaH8lUYYOcFdzY55BwAQckcY5ihRX+RmVGxjceACO3XpWdNv3ZeNBggYAA/lXSl5gK8aWczo0&#10;Kl8EfNyM+vB6/nXY/CHXPDnh7xFcy+JrR761mtzFApiikjSUnPmOHjfgDONq7snqOtcUzI3CLg/3&#10;cZ/KpbOCSeYCKMO6gyAZC8KMk5JxxiqlD2kXFgdD8Qr/AEfUvF+oy6ZH9k01V2xQxRsrbgucuHVc&#10;ZbOeOMcdq56+s20+4MTschVJ3KV6qD0P161c1LTNYj1KayvrG8F+haV7eSBhICSWZtuM4O1jn2NZ&#10;qMFjICgoewPA+lOPupIDW8P69LojyPb5ju2x5N15rL5HIJKqOMkgDJ7Z9a7Hw34w05tc02XxTDqF&#10;xYW5CzSaTIkV1sEYQeWWG1WwiDdjtnrXnlvKsTOWiWQMpUb/AOHIxnj0/wAKuNJDJhBJ5n+6DWU4&#10;Rk7tAXdW1SHXtY1G+ury6DzyvLG1zI0zBWYnazEks2D1PXBPenfYdPHhVLka5DLdRyqz6PLbyJIw&#10;Lbf3co4YY5I42gdzWW10IWkVLeNvlxulQMw56j0pbCae1niaLyzKqkpFdRLJGQeCNjAg5BP8+tWo&#10;pICvNPFJPM0USwQSOWSIHeY1JyFDd8A4z3q1o+qT+Htciv8ASpxHcwufLne3jcHcpBLI4ZTwSPmB&#10;rXufA+oQ3AtrBI9d3fMl5YiVkcLCs0mCwXhEOWJAxzVVi0MmjmJbCKaNH2z58sOMs2JN527uWAY4&#10;J+XPSr5gM55ry4uFcT75FhC749sYVCvKjGAMAkY/nTFup45JXE0iysDudJMk55IyD7012ja7YyqJ&#10;E3AssTAbvUAirJSz+xzTlGB3bY497ZzkdDtwcLnPIPT6UtQIYWiuLpTdzttZsySEFz+WRmp40toL&#10;tP7NuLgTNkRt5IXDHOFHzE8+tRWdvbXU4Sa5W0gCgtJMpJ4I3BQoOT1wDgcckVr6T4kt9LvtPmv9&#10;NsfEGnQuJJNOk324mYZwHePDYz/dPIzmpcdQOw8MLdSwmO4huI5j8zT3si7pGPYDsB0A4ro9Ps9T&#10;t7G71izgnjtLR0t7q8jBEamQMFjkIPIYK42ngjOetc3Dq0+pXzPbaMuj6Rj93b3Fy00wAUYJbaAc&#10;/QYxW6l5c6fawywySwwzgh1DgpIyNnle4B28EY4HXt5FRe+7lqx9ReB/gl8FvjxoHh4aR8Q7bwD4&#10;7uLRI9S0OO0mkhe6D4ZolmYYDcfKrEZI7cV+lPwz8CRfDnwNoXh23uJbtdNtkha5mdmadgPnc7mJ&#10;G5iTtzgZwOK/C/w34yvvBvirTtS0vUrzRtRtG82K6spDDcJweUYgjBBPUEHkEYr9pf2YfHOr/Eb4&#10;I+FfEesPG11qFv5gCJMGVASoDtL80jfKSZAArE5UYxXp4WSbfu2ZElY9Xooor0SAooooAKKKKACi&#10;iigArI8XeFtP8ceFtW8PatE0+l6payWd1EkrRl4nUqy7lIYZBI4PeteigD8/v2qPhd8Pvgpb+DvA&#10;1tJ4gGheOvEVmdY0271Z30yKxgkgNzOWnykUrERLv3ozNKSSc4qp+0D4z0X4R+N4tB+Enxf8OeAt&#10;Tt3htr7w1f6ekumfZUt0VIt6xOxkLMSw3AsHOeUGfa/2/fGll8OfhLFrl9odprVhevNoV75sSO6x&#10;3EEnl8MQHQTpCzJ7AjBUGvxh1r7H50E0N2Z5po/OlZFwsbHICY4wV24yOMBT3xWM5coz7F8Waxq2&#10;l61Ya7+0JrmiXWieGbR4vDHgDwpeR28sjSkQC4jjVC0SqheRjKd4KJ8oBIrR+M37aeo/F74J67ov&#10;hDwlofw2+GojjsdVhu7mF9Rv3mzshtIEAUZC72k2/dRvmBAB+G5Lc28iMxXzJgXZkzncSQQxPVuO&#10;Tz1610ereDNc0XSdI1TWrKGzsrrTEv8ATRcOkTXls05QbAuGJ3MzENhtqk/dAzlzsdjq/gv8RPBv&#10;hQ3em+PvDMus+H7olpZ7GKOa4hJgniYqkhAYt5sZDB12mEEA5YHy/wAQx6Nb3bQ6LLc3cOB5l3dw&#10;LDvkDPlokB+WNlKEK3zDp0FF1IsdosKSws2BKWUMGGRwpzgEjnt+NZjOZOSd3br+NOOqAjZdz7ic&#10;npk8mp4Y4vss0jySC4DKIo1Awf7xJ6jHGMUtssLTYndo49rfMi7ju2naMZHU4HtnNQbemMA/rTbG&#10;KvvUhjXapjLMduXyBwfb1qMZFOjkaORXVtrA4DA9KfQAiXzTw6r0PLAd+3rWlpenvJfSQ29zEoC/&#10;MxPJGOcetVtO0u+1CedLOzluZoLeS6lSOPfshRdzuQOwXkn0zS6beW+nzGeSFppVyU2uAFPvx169&#10;KzldrQDXvLG6VkSSTduHAUYAx14x15FbmgRT6TqcE9w0GowxZ3206GSF1ZSnO4dRnIOOCAe1dPY6&#10;5o3j3wf4f06x0mPRPFNh51vLePefutWVpGePcGIWJ0BKgg4f5RhcFqyby61fR9LGnXqXunWEk32r&#10;7NdRPCGkGY9+GAJIKsvsQR1zXI+ZaFJHHWsi219KNkgzuRBHjcp3HHt+BrqL/Xtf+JF/4Z8PazqI&#10;ax0svaWnnsipapNJ5krNIx5LNzl2wPUDJrn/AA/p76x4ijt4THvkkYq00scS9TzukZVH4kfUV+qv&#10;wH/YV+BfxE8D+CfHWl6hrXiC2ks42kkjumtIb2dSwdpYh80bhxgqrjlB15J1jFyehNz4j/ag/Z00&#10;X4Z/Ab4Z+PdJutUkk168m0+eHVmtXlwsbFWaS3d0clo5MEP8qeWmMoSb3hj/AIJw/HnxE1uP+EYs&#10;NFimQyLJqWpRqmwNtyTGH5PUDqRzX0z/AMFevDuneF/gX8LLPToFs7HTdaNpbW6DIjjFnJhQTzwE&#10;HfnvXEftWfEz9rD4e+HYdY1fxJDpvgnWIoDbXXhCKGCG2aSEMsDO+bkHYshLcDdghuQo65RilsSe&#10;Ta94G+Gf7LPijw1B4y0fxj4x8SLbOmsaR9nbS9LnJV0kSKaQLJOqvsBZMo+1ju7V87R3kGua4rXc&#10;drpdtdzk3NwwJCRs45G4ORtyBlFz1pni/wAeeIvH+sPrHifxBqXiLU2Gz7ZqV287qOTtUsflGT91&#10;cD2rpfhL8G9b+NXjjSfCvhiPzby8crNe3CBLa2AQuWLZySEVzjgk8AVzSkmM53wx4X1PxfHMlhB5&#10;otdssxXbujVuCcZ3NjH3Vyfbmqt/aXQ0nS5dQXOnj7RFZMrRgqwcGQMAC33iOG9eDivp/wDYd/ZF&#10;8JftRXPj7T/Emr6pp114fnthC2muiiSNzMr7lZWBO6NSDnjHQ1oftOfsAWnwXtJp/CfijUvGF1ZK&#10;r6nokekST3sEEsji3mXylwU2rtZmwNy8EbgtNQne/QD5Ci05yt9GLq2ghWJ3M9wfL3hCD5aAgnex&#10;wAox7nGTWT8rffG8d1yBn9K0tS8P6jo+oNY6vp91o90gVntr2B4ZEDAEEowBXIIPTpVU24W8liLb&#10;lRmG5SCDg9Qe9aRdtxnceCPjFrHhjxDpWpXs7ar/AGapEKzIC5UJsWMyZDbcdznBAOOueFvpo7i+&#10;uLiKEW0c0rSLCrFhGCc7cnrjpmrMVpByZGk2d9gBOMHv9cdumaZ9hUsSQ698AZrOKhGTlFasRT3Z&#10;6c1b2R2/zhnK4wFIwc981e0vR5NWuWjgjT93E88sjkKkUaDLO7HhQOOT3IHerfiTw3qXhXWLjTNX&#10;spLG+gYq8UhB6EqSCpIIyDyCQcHFW5MZgySRzJmSIhm43K3FTNeSzKoljM2751+TBzz0Ppyahugv&#10;yr3+napLW0nnt5poZR/o43NEsmJApzlwO4BwD35FC1QGto/jbVNEhkTS3WzvJABHfWxeK6iPQmN0&#10;Ybdykq3qOtYW545g5T5g2TuXOTnnOevOafa3L24fZI0QZc/Jj5j260kbGa5jNwzPHvwxzk4zzj86&#10;duwDN5D7vlzu3EYAHXPT09qjZtzZyBn8BS7ju45GeNwq1Z3UNvI0ksSz5yPs5HB4657U3psA2W1+&#10;TdE4l2rlsYGM8dM5NMkmmhZZ8Msg+ZcKAcgdB+nX1qa8mtJpIfLtBbxqfnEbliV/EYBraCprWn21&#10;jbwzSJbuu6SdQG2H0OfQ/oKzcnGzaA92vPgXr9rouiahpPiHwz47h1PT31Bf+Eb1BXuIIo4y8xmt&#10;nKyJs2OGbGMjHB4rn/CngXV/G2j+INR0azk1A6LBFdXUEMe9zC7FNy+pDbBtAJO8+hrC8M63D4P1&#10;S21GLTtNvltzn7NqcJe2f/fVWXd9Cee9fTei3mt3H7O/iLxK3w20/XNO1y8nkMvhbT5dMvtC1S2j&#10;mNpLHDHtWWKJMMWBBYyBfnIYVyQpRqy00G9D5v8Ah38cNY+DvxSufF1uby48R29lcWNpJf4m+zSy&#10;ZRi8cgJcBS5CBl+Ygklcqf1B/wCCdPxSsvGHwasdOvvFbeJvGP2i4u9QkkvJLqQbmVuQygQqu9EC&#10;gbcqdpbt+POtRaxqeuyw3lpOdTSYaf8AZ47HyZTMnyeX5SgHzCRzkFic5JNfpD/wT3+NXhn4T/Ay&#10;XU/FOpzeG9CjzHBDdWUUQ1O+eeQv9lO5ri7cKYlwAEG/AGQa76Sa0ZDP0goqlpN82pWFvdNbzWvn&#10;RJJ5FyoWWPcM7XUE4YdCM9au11CCiiigAooooAKKKKACkYblIpaKAPgP/go94U+MUfgXVdTj1zwt&#10;r/w7N3CqaHNo4TULd5CsUQics3nS7342bH5OBxg/CP7PP7OeqfH7xxHpmjxXsmiRR+Tq2rumxdMk&#10;e3lYPIBncoaJsLwWwqkqWyP3H8feGZvGPhq90aK9m0xb1PJkvbXieFDwzQt/BIB91+dpwcEgV+es&#10;f7F3xJ0fT/F8Q+Fuh6prWq3ts1tLpviWTTdHMMYlRhPbxNG8iksJhxu3OQSApDYyhzO4z5qi+G/w&#10;Abwp8RZF8f31nc2jF/C82okxX128cBMltPZrGdkckjLsdsNtyMAqc+B694p1TxFHpw1XVLrUfsdr&#10;HZ2ouZmcRQxgiONAT8qqpUADjGK/Ujwb/wAEv4fP8N3PjvxoniS00fyymiW2jx29rtCkmDKsC0Xm&#10;N/EGYrGi7hXEftOfsf237Pv7JXjrU7afTtd1a4vobrUNWaxa2mRZb6MCO2RJCkESqUUxhSH6nG1c&#10;ZypuwH5szaZNc2ct3C0ciwKWli3YkROPn2nBK89s4744p02n2thpt9DeNcW2swXCeXbtEGikhIIb&#10;LZ+VgdpHUEHj39zb9i/4sah8GdL+IOi6H/a+g6tBaXC2+nlZrt0lkKxuqdeDgsARjdk/Lkjz/wCM&#10;XwN8T/CLxzeaBfaXqkkSC6ns7u7s2hNzbW7MskwGSNqiPJIJAGMEjBJFPqhnnPTuQa1Li1v49Ohk&#10;FtJb2ChZEMj7lywClwOwbbjOOwGeBXunwy/YF+M/xP8ABeoeKLLww+maVBYG+sY9UPkXGqdcRwRn&#10;kEgEgvtByuD82ab8F/hp8QvAvxCZ9T8MeNfDei2rWtn4nudPsGS5jsbqaNfuuuGLZXlBlR83G3ly&#10;T0VgPn+1s5bpp/LhmmS3iaeZoE3+XEvDOcfwjIyegzzitnwH4H1jx94g0/TdK0jUtU+1XcNmzabb&#10;mTy3kbauWPyrySfmYDAPI5I+u/2C7bTm/wCChHifTbLTPsWgTJr9tHpVzDtEduJxsheNh/CoClSO&#10;MYr9TPhn8C/AfwfvNauPBnhex8NvrDo96lghjjlKghcoPl43NjA43H1rRRugPx/+Mn7Kfif4afDe&#10;3l8VeB5/But+G7WWK88SWHm6lp+vq7FlcvAn+jSImY/3u1Cp5OSBXA+BfBej674NTxM1ql3Pp+vx&#10;WE8UiApNbz2spBIx1SSHPHZm9q/Z79ruJP8Ahln4ufKCf+EW1L3/AOXdzX44fDXVFg+FPiyHy2Gz&#10;X9Mm81W4G+3vlII/4B+tcuKvGD5ezF0bPvv9m34BWOpfAbw74z8LeCfC9/44h1aaa0l1a4mtbcxp&#10;NIoZxErhmQlioZT9RxXivxg/4J+/tF/ELR77xp4u8b6f408TRo9wnh9bidipZ8tDb5AjQBSSFUDp&#10;jJr6+/4J26o2q/s1af5m4iDVL6Eb/aXdx7fMa92vPHGi2/iR9Ha8RbmGzW/nkz+6hiM3lLufOAWd&#10;XAH+w3pWtGKdGKfZCWx+EHgr4K+Jta+OFz8ObGws9V8VWE19CdPeQiC6ltYpJJIQx2nDiJlGduc9&#10;s5r9vP2b/CPiXwN8E/Cmi+L57afxFa2aJd/ZIkjjjOOIxsADbFwu7AztzX5s/B1vsX/BWrVAcNu8&#10;T62npw1rcf4iv1uUqqhQQKunFK7Gfnz/AMFntv8Awo3wOS2HHiF9q44P+hXHftiuc+EfwN8V/tA/&#10;F7V/E9zrkKaHZaTa6HNcS2UdxbG3FnbMthEkgYByxLSzKqvGRhG+bI2/+CzV0rfCP4eWmD5suvTS&#10;D0wtpKD/AOhiux+JX7VGifBz9hXwlqWlzwxeKvEHhGzi0qzLIlxvktlhNztLKzKjbdzLkrlMjoDo&#10;1dgYfwT/AOCXlpofiLUdY+JXiNdamgjSz0aDw+GtI7eAR7CX3A7jtZkAOeBuJJPHh/7K/hfR/hj+&#10;0d4d0vRpb027a8bNvtMu7eE82NTgAAEjr6197fsa/HyD9or4J2HiOKyksZbKdtIuEmkDtJLCiBpO&#10;Cdu7IbaSSM9TX50+DfFC6B+1lpkg+VLfx2Ydq9Arag0ePyevLxqs6dtr/wCRLZ6r/wAEoZBa/Gz4&#10;4afGqpCpjZU/u7by5UD8sV6n+29P8OdS8bWdj8TH8UeB7+3tmbw1418LhmaaIoGubVwMnKv82AOj&#10;L8wJIPkH/BMnGkftbfGvSmYMfJujwchvL1Jhn3/1g/Ov0x1bQ9K161a31OwtNRgIKmK6hWVTnqMM&#10;DXpx1jYZ+Rnxo+FPwXvPjQnhifUPitpXizUpLSztINetluB5kvlRRGSWaVpShZy2eAM4HavkjxNo&#10;K+C/iTrei+dKU0nUprQzXVsA2I5CrO8Rz6E7fpzX7ffGr9lPSfjJ8QtH8ZXXiDUtK1LRbFrawhtk&#10;h8mKbzFkiuOU370dVI+bjbxjnP56fs0/C3R7r/gpL4o8HeIFj8R6bYPrMDLcofLuNsfl7ZEydw2O&#10;wIPHHeocOwz5d8AeGfEfirxNZab4X8PS69q+oFre1tobbzhluGcA8AAZyzZUAnmtKz+FPi/XPEFz&#10;4Zs/Dt5d69YubOGws4GZ7mVJNrKpJw38RJGBgZOAK/b34M/sv/Db4G3T6j4X8OQWeuSW/wBlm1aY&#10;l7mWIEHaWPAHAztCgkZIzXwR+yHqsWoftsWiW07XNu19rDpJnduTZMQc/wBa46ydOUFvdiueD/s0&#10;/A/x/wCIPH/xI0PS9Ha7m0PRNR0jxBYpKhLGaKaFbdWB+ZzLHkBSATHjI4z7brH7N5+KXjXWdF0L&#10;wfBbtpXjyHRJ7Zra4RINM+yTTxz3BVwRkSogPy/MSW3Zr2X/AIJv7Ln44/tRXC4lSTxUwWUchh9r&#10;vSAD6YI/OvvGKwtoJJJI4I43lbfIyqAXbAGW9TgAZPYCu2MVy2A/JHxp/wAE/wAfD34JXXj/AMQ2&#10;r6fPY+Hbw3Ohz6g0k0l6Y91vOCseIxHl98W4g+WPmwSK+ePhn4N1r4r6ff8Aw68IeE/DGp61dxya&#10;vPqt8ZI76CK3UnKyk7VjG/7gHzEjcORj9nv2vIlb9lv4s9V/4pjUPmHX/UPXyZ/wSf8AAvhvxB8P&#10;/FHiS60i3k8S2WqzadDq2CLiO2lt4meMHPCk5P15o5UpJIrpcpfCv/gnP8Nvjd+zD4C1uz/tTwZ4&#10;m1PTI7q51B2FyLmRtoaR4i5Gxgm5AjqFEmepIr5C/am/Y/139nXxVZmR5JvCOoakml2Gq6kYoZbm&#10;URq8knlxs22Lnhic/K2QMV+3PgPwDoXwz8H6V4X8O2P9naFpcXk2tr5juI1yTjcxJPJPU96+Hf8A&#10;gsgqf8KX+HxGP+RmK/gbOfP9KuUVuI+Cvh/+xz8Vfih8LYfH/hTw8uu6JLcS2yRWtyn2nMZ2u3lk&#10;jjIOPp05r1rVv+CWPxrsdJu7i0Gi6reW5iX7FHdtEzl0jYhGdAj7S7KTuAzG3Xivun/glzGjfsc+&#10;FyYDHm+1Aksch/8ASn+YDsO2PavrTykHRcVKgtwufgZ4k/Yj+OvhW11K4v8A4baq1rp+77RPaPFc&#10;IFUAll2MS64Ycrn+L+6cez/sZfsZ2X7S3gnxJd/8JZPoF9pF7b26eXZLcRSq8Zdi25gc9AMHAxyG&#10;6V+sXxS1KDRfhj4v1JwjR2ej3lw27kYSB2OR6YFfD/8AwR+vlk8GfEe1xh4b2wc+vzQuP/ZKznFS&#10;movYd9Ddsf8Agl5F4O8SaNrfhj4l6nDeWd+srNd2FuzJAQQ2z5SpkAJ++jI3QqOtez/tV+GfiVbe&#10;A9D8TfDGWPUfGHhSdb97WaaSCPUoUQ+bEYo2CybxuHlnAy2QQVUV9DSEgAgZ5r82f2mfiv8AFH9i&#10;fXra58FfEzT/ABd4S1C7mlk0PxPcw3l3aSvMX+zQIpE3lRo6ncX43DgAVrGEYL3UK7Z8JfGPxdN8&#10;TPjdda3pfhXVPBHiPVbmN7nTbi+nuLn+0WYh5Ud0WRCx24XGVIOPQfQ37K/7NOr+G/FXw98e6/fa&#10;Jo1tq6xNosevzfargTMSWKWSsGOAPOV3+VMCR1G3nxPx18YNe/aS+J2reMfF6W15q6aQ8VraWeiv&#10;Np0MAV433RBjIoRp2lD5f95yeMCuD8E6bo2teMHk1DUdN8GabIrI7YaaGNHGxo1UmSR1O45++cFj&#10;zjFJWvcZ/RJ4f1Wx1a0Mun6lBqkIwPPgmSUHjqSvGSK1K8D/AGL/AAt4Q8L/AAghXwbFrlzp91Is&#10;0mt67p72MurN5aBbiOJgu2LYEVdqquFGM8sffK1JCiiigAooooAKKKKACiiigAoopsjbUJ6UAOr5&#10;Y/4KXalb2/7HvjK3kkRJbmewjiRmALkXsDHA74A7V5/8dv8Agp5ofwj+LHibwhpmiR+JLfSdNZU1&#10;C3uTtfVeCLc4BHlAEbnHIbIxxX5jfFb44+NvjZ4gudW8Y6/eaxLLM0sdtJIVtbfPRYoc7UAGBxzw&#10;MnPJylNJWNVSm+h+1n7E5WX9kf4TbeR/wj9qPyWvVdY8C6F4ivUu9V0qz1OeO2ktEa7gWXEMhUyJ&#10;hgeG2rkd8V+Fnwz/AGyPiz8J/DsWg6F4mmbSLdoTaWt4PNW0SOVZTDFk4WNyiqw67dwUruJPf3X/&#10;AAU1+Pc+tjUote022/cpA1pHpwa3O0k79jMfnOTkg9AB2pKorFexn2P2rLRWNuQSkMEKcsSFVFA/&#10;IACuc8ff8IzdeF7iz8V3lla6Nc7BIb27W3Q4dSvzlhgh9nQ9cV+JPir9u746+NvDd9oOteOReaVf&#10;RvDdQf2XaDzo3G1kYiLpg8YwR615t8RPjN48+L1nZ2njbxdqnim1s5DLbwalIHjic5yyqAADg46d&#10;MDoAA/aIPYz7H0z+yz498P8Ahf8A4KWeK9c1PWtP0/Q7rV/EaJqVxcxx2zB5pHQ+aSFwwAwc4PGK&#10;/YKPW7OVSyXVu42CT5ZlPyEEhuvQgHn2r+a426NHs2jbjG3HYdqmjuLmNNqXNwqbPK2pMyjaDnb1&#10;6Z7dKhVEg9jPsfs5+3f+1F8PPDv7P3jjwsniG21HxLrunNplnpthKHlb7TDuSc9vJ2HdvGVPQHJr&#10;8jfDvjl9F8P6zo4ybTUri0uZNqhiGt/P2c9RxO3A659q5OaSa6dXnmlnZVEYaV2cqo6LkngDPSon&#10;aKP78ir2+YgVE2qisx+xnax794P/AGsfF3w8+GepeCNE1JE0i+vor87gS8TqQxVOcAMwVjxnKjmq&#10;WpftZ+OL7xvf+Jt+m293fxJHcWltb7IZVR55Chwwba0lzMx+b+ID+EV4b50DdJoz/wADFPVUb7pD&#10;fTms4x5dLiVCSPbvC/7SCeHf2ph8Z7vRxq0n9qT6s2mNMITJJJC6ffCvt+Zs8A+lfoTH/wAFPvAt&#10;/pMOqfarPS2XT2E+iXW6W4S9MigESKQjRxqQxC5Zwz7SPKYH8ijHjqcUnlKOK1jLlH7GfY+2v+Ck&#10;X7S3g39oDw98LovDd8tzqWnvfXN/aod32cP5ccZLrlDv8t2A3FgMZAzXyH4q+JHiXxxo/hzS9c1i&#10;4vtM8O2Eem6VZuQIrSBBgBVAA3EYy+NzbRknFYHkr2pfLFPnuP2M+x9c/sL/ALa1l+yz4e8Vabru&#10;n3Os6dfXUE1naQXWxopDxK4VlKhNoyxBzuCjHJI8e8dfE2wk+KXiHxBoV689pJr1xqdhLKhjkKm5&#10;MsZK9QenvxXk/lijyVrKoo1LX6EuhJnqPgj9oTxF8O/iD4y8V+HJY9LvfE1rf2dwdu8wx3UnmMYy&#10;cbXRgCreo5B5FfoF4X/4KOaHefs+6cmp+KtN0b4jTrBa2wtVM6W7Kq4kvRIrbVdo3VygcqJVIwSG&#10;r8rPKFHlj61cZcoewne5+o+t/wDBWXwvovj61ih0+bxP4Uj0tJJLvSrY28j3jRxsyKk+Gwrhx1xg&#10;jlsV8e+Af2oLLwf+2B4o+LlvaXlpYa5JqphWUK9xZ/aoyIpGVcq2yTZuAyMZ6nivnrywc/qKPJA7&#10;Y/DFX7QfsZ9j9HPi5/wVM1TT/ihGfh5c6bqXhGzsltzNeW8n/EwnZVdptjrE8W1g0YXJBG5snOK+&#10;TPg3+0A/wt+MHh7x+VklkstRe8urK0ba80UhcTRKTxyrsBnvivF/K+tHkjn9eKxklJptk/V57n15&#10;+xD+2vo37Ovjbxr/AMJRpc9x4d8VXJ1Ce8sVMlzaTqZHUBM/Orb9vUEHB5Gcfol8Kf2+PhH8RPC2&#10;n6lqfi7RPCWpXckiLpep6kiSBVlaNWywXAbbnDAEZ9ME/hh5Y/GkNujZyoOfatYz5dCvYz7H7a/t&#10;eftLfC2b9mPx/ZWvxA8OX+oa1oN3Z6dZ2WpRXEtxNJCwRFRCTySOoHvivlL/AIJm/tSfDj4K+DvF&#10;ug+NfEUehX+qa3FcWpuYn8oxG3VC7SAFVAaMg5PG5T0Oa/PZbWNCSqKpPUgDmneUD15p86vcPYz2&#10;sfvB8Wv26Pgt8HY0j1rxnaahqEkfmJp+hf8AEwnK4zkiPKpntvZc1+bn/BQD9si0/aUs/BujeHkt&#10;18OW0EesyxurG7t71kljMMjZ2/Kj8qB15yQRXyAlvHGu1FCj0UYp3lg0e0uHsZ9j9DP+Cbf7bXh3&#10;4beHLz4d/EbX7Pw7omnx+dod3cQ+XCS80sk6yzc/OWkG0EAbUPcc/bPhH9uf4HeNrrUbbTviJo8c&#10;tjvaT7bKbYSRooZpIzIAHXB6jnPGM1+DYjx0JFNaBHADAMOvIzTVSwexn2P0F/aq/wCCl1/44Hiz&#10;wN8PLCxXwhe2z6c3iG4MjXN3G4HmPEhCiJSpdBuDHHzcdBzf/BNb9ozwv8D/ABZ42svGfiGx8O+H&#10;dTsILhJrqKQmS5hcqFVlyB8krHaRk8YIwa+H/LHTPFKId3Tnn/P86z5teYr2UrWSP6L/AAB8UPDP&#10;xY8J6d4l8L6tFqejX4L21wgZC+12Q5RgGHzKRgjtXyl+05/wTn+FHjPwn4s8W6Fp914X8WLHcas1&#10;3YzSSR3UoR38qSJiy7XbGSgDemelflJ8OPAPjfx3rAt/Auja3q+oRlSW0ZZB5WG3KWlUhY8NyMsO&#10;eetfV2hfsb/tVeJNMsY9S8byeH7WzhjgtbTUfFdwTDEn3ECQB1AHPBNVKvCPxOwo4eo9kfI3hLw7&#10;r2rXV3/YUeoeekOwizjmLzo0m3aQgyIyyYbnaCOecV9T/sw/GDWNH8feKNa0j4DWfizxtYWjLqWp&#10;W9tLIi3G5ERjAseIHdlJLJliPMODzjpvDf8AwT8+PngOHVU8MfEvQdKOq2L6bex219dxCe2csWiJ&#10;8g4BLOeADlmIOSaXT/hh+2Z8DNWvtZ0HUX8SyTCH7Q2n6nHffaPKRlj3Qy7HbaHPGPmOM7hgVnHE&#10;UntIp4aqt4n6Mfsx+OPHnxG+GNt4g+IPhOHwRqt3Kxt9EjR1eGAHCFw7FgWxnBVSBjivW6/HK8/4&#10;KfftC+FdVu9N13T9Gsr+H5JbG+0aS2nhOVOSrMCDgEDI/iPtj7u/YD/aP1r9pL4TX+reJr2xk8R6&#10;bqTWVxb2SbCsflRlJHXsZG81hjjsOldSkm7IxlTlFXZ9P0UUVZkFFFFABRRRQAUUUUAFeQftXfF6&#10;3+CnwB8Z+JnlVL2Kxe2sE37We6lHlwgcHkMwP4HpXp2tatHpNqZW+aQ8In9418g/t7aefFX7Lvjy&#10;e6LSTWkdvfR/6SIVDRzx9c8MAC3yfxHAHODXFWxKpyVNatnfh8K6q9o/hR+O8EKQwog7Dr6+9P2r&#10;Sd8CtTwx4X1nxprlto2gaVea3q1wcRWVjCZJW9TgdAO7HAHcisdT3OSKMzC0xpI49u4hS3Az3+lf&#10;dXwd/wCCYeq6nHBqPxN14aJE2GOh6GVmucf3ZJzlEPTIQP8A7wr7N+GP7OPw1+EKxnwp4O0+yvYw&#10;P+JlcJ9pvG9zNJuYH/dwBngDpXNPEwjotRqnzbI/JjwL+zH8VviUqS+H/AOs3No/K3l1CLOAj18y&#10;YoD+Ga9v8L/8EwvifrCo+ta34b8NxnqvnyXkoH0RAufbfX6bzaraxvtnvrdX/wCmky5/U1NHNHOu&#10;6ORJV/vIwYfpXJLGTfwm31bS8j4X8O/8EqdAhCHXviLql84PzJpunRW6n2y7ORXpWg/8E3fgnpHN&#10;3Y67r7f9RDV3Uf8AfMKxivpm81C10+PfdXUNuvrLIF/nXJat8UdPs9yWMMl/Ljhz8kefqeT+Armn&#10;ipr4pHVRwEqz/dwb/L7zirP9iv4GWO3Z8NNHkKnhrhppT+O5zmu40f4J/D7w7Hs0vwB4YsVxtJh0&#10;e3DEe7bMn8TXGal4+1vUWP8ApX2SM/8ALO1G39ev61kjVr/cWN/dbv8Ar4f/ABrkljH3Z7dPIZWv&#10;JpfierTfDDwZMMS+DfDsnqJNItyP1SuY179mX4ReJl26l8NPC8nOd1vpkds3/fUQU/rXNQ+LNYt1&#10;/d6pdBf7pk3D9anbxzr5GP7Tlx/uqD/6DSWLt3G8hqd4/j/kcrr/APwTs+CGt72t/D+qaJI5zv0v&#10;VplC/RZC6j8q891v/glf4IumdtH8beJNN4+VLuG3ulH1IVDXsNx4j1a6/wBdqd2//bZh/Kqx1C73&#10;ZF3cA+vnPn+dWswqLZsP9Xe81f0f+Z8w69/wSr8UW7E6L8QtFvxnhdSsJ7U/TKNKP0Feba9/wTo+&#10;NujBmttH0fXFBwP7O1eIMw9dsuz+dfeNv4k1e1P7vVLtQO3mlv51ow/ELXof+X0Sj0liRv5AVvHM&#10;pdTCXD1VfBNP+vQ/M6X9iz44wytGfhpqpYHGUmtmX/voS4q5b/sM/HW5XK/Dm8T/AK7X9lH+hmr9&#10;L1+J+tL95LR/rCR/WpB8U9XAx5Fp/wB8N/8AFVp/aXkYf2DivI/OnT/+Cd/xxv8AHmeHtK07P/P5&#10;rMA/D5C1djo//BLv4mXuw6l4k8KaSCfmUTXFw4+gWIAn/gQr7nX4qaqM5tbM/wDAG/8AiqZJ8UtX&#10;b7sNon0jY/zapeZPp+QLIcT1t958v6H/AMEo7BYx/bnxLupn67dL0hIlHrzJI38q7TT/APglz8Lo&#10;Y8XniLxdev8A3orq2hH5eQ3869uh+KWqp/rLe0lHpsZT+BBqh4l8d6hrkEH2VP7Pubfc0bRzNtdi&#10;BjPA4zWbx8t0zSOQ1uZRktO9/wCmeYf8Ox/g5sIF54wDf3v7Vhz/AOiMfpWBrf8AwSz+H11g6T4x&#10;8UaZ/s3At7r/ANkSvXfC3x21a/Jsr2G1GpRZV45EI3kcEggjP0rfk+KOrNkLDaIf9xj/ADaksdL+&#10;Zi/sGve1l958oah/wSjm3E6d8UI9uOFvNDJP4lJ/6Vy2p/8ABLPx1aZe38c+FJIOu+7S5t8/+OMP&#10;1r7LuviJrt1GUFyluD3giCn8zmvGpPA9v8Rdb1vV/E13falNHqE1rBA1wQkMcZAAA9+vHrSeZVI/&#10;Dqax4fm/jlb8f8j5k8Qf8E6fjHpFpJc6da6D4oRBny9H1ZDK3+6soTP5187+JfC+seC9Ym0nxDpF&#10;7oWqw/6yy1GBoZV99rAZHuOK/W/4daL4K8F6fLZf2A1sZH8xruCeV3YgYGcvwf8AdwParfxM8H+A&#10;/i54ZfRPEqf8JBpiqxiXUFMd/ZHqXtLnGQw67WOGxg110sxvb2i+44q2T1Kbagm/VaP0ab/Gx+Oe&#10;Fo2rXpv7QXwLv/gL42XSZbsatol/EbrR9XVdou7cHB3L0WRD8rr2zkcEV5hg166lzK6PHdOzs0O2&#10;rRtWuw+F/wAHfGnxn1r+zPBugXWtTKwE06DZbW4PeWZsIg+pyewr7l+E/wDwTP8ADHhu3h1L4qeI&#10;jrN1wx0jTZja2an+68xxJJ/wHZ+NROrGn8TEqak+WKuz87bW2k1C+t7K0he7vLiRYobaBDJLK5OA&#10;qqBliT2Ar73/AGcf+CbsckVpr/xeLqXCyReE7SXaR3H2qVTnP/TOM/Vuor628I+DvhL8M/IHhrQf&#10;DeiSwcxT2VipnUkEE+aVL5wSCd2TmtDxd42gOmpNo+tRxTwsXkjEZJlXHOMr1HXHevNrY5W9w76O&#10;W1qk0pRaT7p2+eh0Wm6boPw78Ow2GmWVj4e0W1G2O1s4VhiXtwqjk474JPeua1P4rRxsU0+xMo6e&#10;bcHaD9FHP5kV53/wlUnjGGO9a8e9TkKWG3ae424GD07d6yNW8Safor7Lqf8Ae4yIYwWfHr7fjXiV&#10;MRKT90+wwuTUqavW1fbod7cfErXZs7ZYIB2EcA4/E5qk3jfX2OTqsw9lCgflivJNQ+It3IzLY28V&#10;tH2aX52PvjgVzurfETUtPjDXOoyIzfcihVQzfQAVg6kurPWWEw0FpTX3I7j4+fDfT/2ivB82ma3b&#10;wt4nt4mOia6sYW4gnAysTsB88LnCsp6Z3DkV4x/wST8K+K2+OWva/Z2EsHhe30p7DVbmXKp57OGi&#10;hXnDsGRicZ2gc43V6n8I/GN/rF2ZdQaWRCRPFubcVVHHP4+3HHSvXv2WvAOo/s6wX+l2fjjSvFHh&#10;bVtVuNVmsprU209m8q/ctz5zLt3AEhlGe2DnPv5Zi1ZqrLRbHwvEOAULTw0Pi3tt0+4+vaKz9L1q&#10;11OMtDLuPUoRhgPpWhX1UZKSvF6H51KLi7SWoUUUVRIUUUUAFMmlSCJ5HYKijJY9qdXH+MNY8yT7&#10;DC2FHzSnPX0WuevWVGDkzooUXXqKCMTWNTfVr55myIxxGp7L/ia8R/ag1vQ7f4a6rp3iJbKXRZrZ&#10;pr2PUJCkEgUjykdhyA0oTpzkV7FXzz8Zvhyf2h4de8JrqVxplrfBIft1socxRxODkg8FSy9OM+tf&#10;Izm3JOT3Z+gYHDx95pK0It67eX4n5+/B34F6z+1x8QpG8NeHrLwL4btY4hq97Z+ZJaWrY58sOctM&#10;/URg4GMkgc1+o/wf+B/gv9n/AMLNpnhXTkskZB9t1S5Km7vGH8c0vceijCjsBWn8PfAPhv4J/D2w&#10;8OaFbiw0TS4slmx5kznl5ZD/ABSOep+gHGBXjvxJ+ML6hdPbwfvlRsJb7v3UXu5H3m9h0rXE4qys&#10;tiMFgKmNm5PRdX/wO56xrnxSsdPR1sE+2OvWeQ7IR+J6/oK8w8QfFtL52S71ksv/ADwtAdn/AI71&#10;/EmvHtR1a81aTfd3LTDqE6IPYKOKp/jXjSrSl1Pt8Pl+Hw+sY3fd7/16HpS+PtG9Z8evkHFWbfxp&#10;orMCl95Df7SMv9K8s/Gj8ayPQPXo9f0qZsrqVqfrMAf1ps3iTSbcZfUrb6LIGP5CvI/xo/Gi4Ho9&#10;58QtMgyIFnu2/wBlNg/M/wCFYV58RNQmz9ljgtVzxkb2/Xj9K5X8aPxoGdDF471hH3NNHN6q8Qx+&#10;nNbVl8SI+FvLNk/6aW7ZH5Nj+dcJ+NH40Aet2fibStQA8q+iDH/lnKdjfka01+dcr8w9V5FeIFQ3&#10;XmpI5XhOY5GT3ViD+houB7ZUc80drCZZ5FhjHV5DtH5mvHhq18q4F9dAennvj+dV5ppLht0sjSt/&#10;ekYsf1ouB6XcePNIhl2LJNMM4LxREr+uM1t2d5BqFslxbyLLE3Rl/l7GvF/xq7petXujuzWlwYg3&#10;3lI3KfqDRcD2GivMm8e6wy4E0IPqIVqtN4w1mfg6g6D/AKZqq/yAouB6ueFJPAHc9KzbzxJpenAm&#10;e9hLDny423sfbArye4u57s5nuJJj/wBNHLfzqLGOhouBoQ3TXmqSytJ5U08jSRzZwY5CcqSfTsf/&#10;AK1elaLrseo6RZ3FxIkM0zGIqzY3SDggD9a8l/GpjeTNawwBjshkaZdvUMQB/wCyigD186narqC2&#10;LShbto/MEZBGV57/AIH8q5lNcj8PfES40a5BWDWVS8tJewm2hHjP+95YI9+D1Fc3488W2q2Ok6xE&#10;7G7TKSLEcOjjBH6lj+Ncj4y8UTalb6FqxnM9xaXhljmwPukqxU49GT/x6plKxnJ22PoGqup2a32m&#10;3duc/vYmXjjscfrXMN8RLf8AtwphP7Mf5Y5RkuTjO4eo/XFdPNq9na6fLqDXETWkUbSGRWBBAGas&#10;rpc8B+K/gm7+NfwXutC0uzkv/EmgaglzplumN8pfCvGuTj51bvjlE9K2v2f/APgmnZWjQat8WL5N&#10;RvEAlHhjSbgiKLuBcTL8z/7seB/tGtP4CyTzXt5dZw0rNLntuLoR+oP5V6b8RfF2qW2rW2pvFCQz&#10;GG88hceYRwvfjgY44O3mu+hjZ0qPIj5zG5UsZXVSL5brX16dj0a88RaP4J0OHw54L0+00ixtsxrH&#10;p9usNvCB/wA81UYJP97+dcXcXEl3M0s8jzStyXkYsf1qvbXEd1bRTwtvikUMjeoNSEhQSTgDkknA&#10;A9a5Z1JVHdnr4XB0sHDlpr59ReTwK53UPHmm6fdeQBJd7Ww7QgFV/E9fwrB8WeMjfM9jp7lbY/LJ&#10;Mp5k9l9q861jxFb6TujXE9wB/qkPC/7x7fQVi2kdmi3OmutQNk93b2Ny6WBn85WBK9Ohz2/+sK5f&#10;VPGVrFI7KzX1wxyzbjgn3Y9fwrk9R1e71STNxKWTtGvCj8P6mub1fxJbaRfQ2cqSSzyxNIkcQyzk&#10;EKqAepOeegAOa5+eU3ywRjKp2Ou1Lx1cxwmR5IbGHO3djLZPQAnv9BUOl6dP4gvsNI5XrLM2SVH+&#10;PtWX4W8I3muXw1HUAFkGdu35o7VT1RP7znu3X6CvTbOzh0+3WGBPLjXtnJPufeny827CMXPWR6b4&#10;ZbQPDWmrHb6las5Vd8m8AnA4AHUAf41bm8baIh2/aGk91hYj88V5cTgZJ49fSud1XxjFAxislEz9&#10;5m+4Pp61q5KO5s2orU+nvAvxYj0XUoDZ6l5sORm1kJU/VA3f2HBr660PxBb65pFrfQyK0c6bgR+R&#10;/Wvyo8LSX18017dXEjREbEQ8KTnkgdsdM+9fWngKDxfe+DtKnsZJltZIQy4HU5O4/icmvYy7GTpN&#10;pJtPofIZ5lVHGRjW5lCV7Xeif/BPrmiiivuT8jCiiqWqapBpdq0sxx2VR1Y+gpSkoq7KjFyajHcr&#10;+INXXSbEspBnf5Y19/X8K88ZmbLMdzsclj3PrVnUdQm1O6aeU8nhVB4UegrnPFHia38M6eZpAJLh&#10;8iKDPLn1+g718tisR7aV/so+uwOElTShFXlIo+OvEp0ixFla5bU7v93Eqcsqnjdj1PQD1PtVrwf4&#10;aTwzpQR9pvJcNO+e/ZQfQf41g+BdFuNSun8R6n+8uZjmDd27bgOw7L+dZXxk+IieHdMnsbVx5xAS&#10;VgerHpGP5n2GO9eZzL+JL5H0vsXJrA0HrvJ+f+S/FnD/ABz+K0moXDaDpExW2jP7+ZT98+g/z3rx&#10;T8KfNK00jSSMWkclmY9WJOSaZx6150pOTuz7GhRhh6apw2QfhR+FHHrRx61JuH4UfhRx6mkZljVm&#10;ZtqqMszHAUe9AC/hR+Fc/deNLaGTbDA1wgOPMLBQfpkVqaZqkGrQ+ZCSGHDxtwyn/D3qVJPREqSe&#10;xc/Cj8KOPWjj1qig/Cj8KOPWjj1oAPwo/Cjj1o49aAD8KPwo49aOPWgA/Cj8KOPWmzSeRC8u1nCK&#10;W2ryTj0oAd+FH4VlWPijT7/AMv2Zz/DNx+vStVRuGVO4eoOaSaewk0w/Cj8KpX2t2WmriadS/wDz&#10;zQ7m/IVjyeNod37uylYeryBf6Gk5RW7E5Jbs6X8KPwrml8cRnh7KQD1WUH+YFSHxta/8+9wfbK/4&#10;0uePcXPHuaOvWIvtJuEzhlBkX6rz+ozXE2ty02ny2RDuXlWSJVGTu5DD2yDWhqniq41GBoIoxawt&#10;w3zZZh6Zx0qjompf2PqEc7DdHgq6j+6ep/CsJSUpaGMpKUhi6pdW9xaK7MTZNmONxyvPI/pXR6lr&#10;kWrWq2enhmubnC4ZcbF75NX7nWNGuVVppYJiw4zHvf8ALGa5f/hMLaTWJdI8Kael3rU3zTTy/wCo&#10;s07vIB0A7JkZOK1jCTdk7j+Hqew/DWbS/DNncx3NzHEyhIlBySerMSADjrV7xsFjvLbUYpFurO8h&#10;8l1Vsq23B4/Qj0IrhtPs0020SASPOy8yTS/flc/edvcnnHQcAdKb/akS6nFpx373Uy8Hhfr7n2rX&#10;RKxtojr/AA140Oh2f2Se3e4iUkxtGwDDPbHpVfXvGF5rSmFR9ltT1iVslv8AePf6VwMGrT6ha6xa&#10;yOsd3CHMewbTtGenvx+tO0rWiPC73TsXkt1ZdxJ+Y8bc/wDfS1KmmLmQ3xNr5sybO1bE+P3kg/gH&#10;90e9cdy3qT9c024uFijknmlCAZaSSRsD1JJNc59ovfGbiDTjLZ6Qx2m7VSJrr/ZiHUL/ALXWudJ1&#10;Hd6I5ZTuyHXtYn1a6i0vRgbqaKVZLuSNysaKpzsLj1OM4ye1dp4N+HzyXMmr6o/nXU/LTbcZX+5G&#10;P4U9+prb8KeA7TQ7WINAkax8pbLyq+7n+Ju9dFqOsQaSsJn37ZG27lXIHua30UbLRfi/UuNP7Ui3&#10;DBHDGkcarHGowqqOAPpUFjf2+pRs9u+9VYocgjkdf/11g+KGlsLyx1S2kP8Ac+VuD/EPYgiuduvE&#10;A0iPUSlytrYSyEtJJ8oAyccnoSOKlzs7WNZT5WafibxA17I1pbt/oynDlf8Alof8KPA/gbXPiJrU&#10;emaBpd1qtxkeZ9ljLCJfV2+6n/AiKPhH4H1P4xeMNH0rTo/7P0u7uVjN7dfI06jlvLU9BtB+YjnG&#10;AOc1+tHhjwrpXg/SYNO0XTrXS7CIYS3tIhGv1IHU+pPJr1MDlksa3Oo7JfefK5xnKy7lio80pa+S&#10;Pmf4Z/salEt7nxjcqkEYGzSLFs8DtJLx+IT86+pNN0m00mwgs7O3jtrWBAkcMa4VFHQCrlFfbYfC&#10;0sMrU0fmmNzLE5hLmryuui2S+X9MKKKpapqkOk2zSzH2VR1Y+grplJRV3sedGLk1GK1DVNUh0u1M&#10;0rcdFUdWPoK8+1LUptUujPMcHoqg8KPQUmo6lNql0Zpm9lUdFHpXP+JPE1t4ZsfOm/eTvkRQDq5/&#10;oPevmsXi/a6LSKPq8DgXTaSV5sTxN4mtvDNl5sv7yd+IYM8ufU+gHc1wXhvRbrx1rD6lqbM1ojfM&#10;RwHx0jX2HeodH0TUPH2rPfXsrLahsSzdBgfwJ9P0+teh6rqVj4P0VW2COGMbIYF4LN6f4mvHX7x8&#10;0tIo+taWBj7Cj71aWja6eSKHjbxXF4X03ZC0aXcq4iH8MSgffPsB0FfJnivxDJ4h1NpQ7NbISI9x&#10;5bPVz7k1v/Ejx9N4kvriFZvM3t+/kX7rY6Iv+yP1rhuPWuSrUdR+R9DgcHHCU7fae4UtJx60cetY&#10;npC02SRIY3kkYJGo3MxPQUvHrVHXLd7rR7uOMkuUyB64IOP0pPYRk3njaNTi0tzIP+ekxwPqFHNY&#10;Goaxd6oAs8uYwciNflX8u/41RVgyg9qXIrjc5Pc5XNsX371p+GZnh1u2VOkhMbL2IIrLyK2vB8Bn&#10;1fzccQoW/E/KP50Q+JWFHdWO2HQUtN49axvFXi/TvBllBeaobhLWWYQmWGEyCMkEgtjoODXck5Oy&#10;OttLVm3RVDR9e03xFAJtL1CDUIyM/uHBYfVeo/EVePy9cg0bbhvqhJriG32+bKkW44XewGfpmnH1&#10;7VR1jR4NWtwkxKshyki9VP07iuOuI9Q8N3XlLPJEG+48bfI4+nT8KylJx1toTKXKd9msTxFq15pE&#10;kEkPkNA4wUf7xOevXOMViR+LtShUhvLlGMkvHgj34Irl9Z8XWEMrTajqcPnHqN+5vptGTU8/MrQT&#10;uZyqKx2a+PPnWJ7SPzmG4Ks2CR64Ip8njmROBYqrdt0x/wDia8B8VatZeLdQQaZp11cXyLsFxkg7&#10;c9Ngzj6kirfh0+I9N13+yTdRpK8HnGO8LSpGO3Q5B+nFdHsZqN3Kz7Mw9tK9j1C+uFvbyWfyViEh&#10;zsU5AqL7uQDj6GuWuLHxdIpEep6Yn+7CQfwJU1lahF42022luWvoZ44lLt5QQnA6nBUZrljR5vtL&#10;+vkTzeR3oULyBj8aUY7dfrXCWf8AwmeqWsNzHf2awzIHRl2ZIPQ8Kav2Wg+IZJN2oeI5EQj7lmq5&#10;P4lR/KnKio7zX9fIOa/Q6zHqKZcMluhaV1hUclpGCgfnVKP4eXtxH5jXGvTpjPzXLKCPwAqGz8C6&#10;WbyKL7B9pumfYDeO8pDZ77jx+VRyw6t/d/wStexDJ4w08sYrEzatP2jsYy4/F/ugfjTPtHiO+5S1&#10;sdLj7faJDPJ+S4H616lY+DdPs4RHIGlwOifu0H0VatL4b0tcf6Ihx/eZiP51ry22X3mipS6s8w0z&#10;wLqviaYx3mu3b2//AC0W1RbeMfiMk16f4d8M6b4T05bLSrVLaHO5yB88jf3nbqTWjGiQxiONFjjH&#10;RUGAKdx61qm7WNoQUdeofWsDaW8byH+5bjA/Af4mt772cAk4rjr7V4bLxZJeNIPs0eFkfIwFC4J+&#10;mQPyrOb2Cb2M7xK4TxRd2sM8ltcugnWSEgMAwAyM++eDxXAL4wuGu7WKzgnvrpopFvLW1J8ppFbb&#10;GxzwuCGbPUBsVf1XxBe+MvFuoX+hLHHpqx/Y4r+cEDggs6L/ABHjjPA74rr/AAb4BFlYxxIHt7Qn&#10;e8r/AOtnbux/x7VXKqbaerfT/M5dZy905rSfCGo+KryNtYKXG0hlsISRbQ88Fz/GfrXq+j6Db6Qu&#10;5f3lwRgykY/BR2FXLW1gsoVigQRxjsOv1J7n3qbj1p27nTGmoi1R1y0S80m6jfjEbOG/ulRkH/Pr&#10;V1sKpJbCgZJJ4A9a0dD+E3j/AOMmkSx+BtNjWzmfyH8QalJ5NnHzhtnBaUj/AGVIzxmtIU5VpckF&#10;dsjEV6WHpupWkkvM8A1LxleXWpDRtPgF7JaJ8zTtthgzySx9Bxx747V6L8Hf2c/E3xi1qKe3sLjW&#10;IYW+fUrpPKsYOfupngn6bmr7i+Av7DfgP4Q6Tbvqduni/wAQ5E0+oalGGi83uUiOV69C25vcV9GW&#10;1pHaxLFEqxxLwsaKFVR6ACvoaGSvR1ZWXlu/n09Efn2L4njG8cNHmfd7fdu/wPIPg1+zdofwxMeo&#10;XRGra8i4W7ZdsdvkYIhTtxxuPJ9uleyqNqgDpS0V9NSowox5Kasj4XE4qti6jq15c0n/AF8gooor&#10;Y5SnqmpQ6ZatNK3TgKOrH0Fee6nqU2q3RnmPsq9lHpRq2qy6rdmWX5VHCR9kH+JrmfFHiq38M2m6&#10;QCS6cfurdTy3ufQe9fMYvF+10WkUfW4DAuLSSvNj/E3ia28M2PnS/vJ3yIYQcFz7+gHc15zouk3/&#10;AI91p7q8kY26kedL0Cj/AJ5p/njrVjRfDeoeOL59T1KRorRjzJjBcD+GMdh79K6rxR4y0X4a6LiR&#10;UQxL+7s4z83tn6n8T9K8f+J70tIn18LYNexw/vVpbtdP6/4c2dU1bTvCOj+bOVtrWFdsaDAz7D+p&#10;/OvmD4lfFK78XX8qW7+XbfcDLnG3+6vt6nqfpWH428f6r451Jri+lZYQf3VshwqL2H1rmuPSuapV&#10;c9FsezgcvjhV7Ses3+Hp/mHPSjmjj0o49K5z2A5o5o49KOPSgA5pfrScelKpCnpQB51rFulrql3F&#10;FgRrIcD0zzj9ap81JcTG6uJpm6yOzfmaj4rge5xBzXR+B5lS8uoW4aRAy/gef0Nc5xTobiSznjmh&#10;bZKhyrf57U4y5XcIuzuenc02WGO4heKaKOaKQbXjkUMrD0IPWqej6rFrFmJVGyVeJI/Q/wCBq9x6&#10;V3HZe5wmqfBPwpfz+fa2txo91nIm06dk2/QHIH4YqpN4A8Z6Vg6L47nnUdIdViEnH1O7P5CvRuPS&#10;jj0rVVJd7mfs4nAR6b8T2XZJrfh+L/pp9mZz+iim3PgPxhrERi1Tx2ywnrFY2CIPz4/UV6Dx6Uce&#10;lLnfZfcHs1s3+J5sPgPo0wzfavrGoP6yThV/LH9a1NP+DfhPTcFdO85h/FMxf+ddrx6UcelJzk+o&#10;ezguhxfiuPSPCulCOG2trFCN8kmABGg/qT/KuA8C6Tca9fa54pkX7PZsPLt3mBBZBwAB6nCj869a&#10;1zwhp3iW4jbUYTdRIFHkPjYSpJUn6ZrM1oG81C20OxjWG3hxlIwAo4zn6AfrWL91Pu9DOcdbmJDp&#10;V3cNCsUDMZl3IccbckZz26VLrWlJo8scDTCeVk3ygJhQD2Hr3r0C3hS1gjgi+WKNQq89h6/gOawY&#10;7GHXtbN+I82cOEDN0ndfQf3R/Ss3TSVluU4aeZi+G/hw2l+FtOtTef6VFANwZPkySTj1HWtHwfYt&#10;Dd3vnwbZYiqKzDoec4/Tmup6nJyTSsxbjnFa8q5ubqXGmlawhyxyeTVSbSrebUIrxkP2mM/K6nAP&#10;+8O9W+PSgAH2+tUaB0o5qlqWs2ek/wCvk+f/AJ5Jy/5dvxrnLvxlPMxFrCkK9ncb2/wFQ5KO5Lkk&#10;dex+UnIAA5bPA/Gsu+8TWNmGXzPtEv8Azzh5/M9K4q6vrm+Obi4km9mJx+XSsS/163sbr7FDFJfX&#10;7D/j0thkrnu56IPrUKpKWkUYyq6aG/4m8aSpp809w/2a0j6RQnlyei56kk8YrmLbRNT8aXkUN3aN&#10;aaapDrp5cF5j6zEcKo/ujPSp7HQri81CG81J1u7xGxb2sI/cwE/3c/ef/aNeq6Lo8ej2gQYad+ZX&#10;Hf8A2foKcd9Hr3/yIinUepW0fwpa6cqPKFnmA4G0BE/3RWzM/lxSOBuKqWx64GcVT1XVYdHhSWZW&#10;YMwUKvXpkn8BV5dnDZBQjIbtjGf5VastEdKSWiI7O4F1aQThdolQPt64yOlZGt+KIdLkMMSG4uQd&#10;pX+FT6HuT7CsSx1zU3+z6XpsRuJZXW2tUhiLzOzNhQo7sc8cV9zfs0fsi2Pw+gs/E/i6OPUvFzYm&#10;it2w8Onk8gL2eUd37HO31PVhcNVxsuWnour7Hi5lm1HLqXPPVvZdX/wPM8y+A37Jms+P2t/EHxES&#10;bT9BysttoPMct2OoM2DlE/2fvH2HX7c0zS7TSdPt7O0tYbS1t0EcUEKBERR0AA4Aq0q7STnNOr7v&#10;C4Olg4csN+r6s/IcfmNfMantKz06Lov67iBQvSloortPMCiiigAooooA8D8aeL4/DFoqRbZL+Vdy&#10;KRwg/vn8eg71zvhjwTPrEx1fXi0nmfOsEp5k7hn9F/2au+G/C7zXEniDxAwa5f8AepFKAFiHZm9M&#10;DoO3XrWB4x8dS65I9pYuYrDozjhp+e/ovt3r4CUvtz+SP13D05a4fC7/AGp/ojY8XfEqDTIZbfS3&#10;QCJcPeYHlxAf3R3+vT0r5m8V+Jp/E2pNOzuYFYmMOSSf9pvc/p0rS8c+JPt0p062bNvGcSsvR2Hb&#10;3A/WuS49K4p1HN6n0eFwlLCx5aa16vqxeay7zxNp+nztC8rSSL94RLu2+3WmeJNU/s3T8RkrPN8i&#10;EdR6n8v51wmOO/PrXLOpyuyOiU+V2R6ZaXsF/brNbyB4zxnpg+hHapua860nU5dJuhLHyrcPGejj&#10;/H3rvbG9g1KETW7b0PXnlfY1UJ8xUZcxYopGAHajj0rQsWgfeAPToaTj0oXG4dh3NAHmLRmJmT+6&#10;Sv5UlOmcSzzOBw0jMPxJpn4V55wi0mKPwo/CgC1pupT6VcebAcZ4ZD0YZ6Guz07xLY3+AX+zzH/l&#10;nKcfkehrgvwpGXd2rSM3E0jNxPUu2e3rRyK83s9Tu9OYNbzvGB/DnK/keK6bS/F8FxiO8UW8n/PR&#10;eYz/APE1vGopGsaiZ0VFNUh1DKQyt0ZTkfnS8elamotH40mM9BzXP+IfEhsZHs7Qf6QQMzKc7Sc8&#10;AetJyUVdktqKux3iDxMums0FsFkuAPnY/dj9j6mpfDOlta2r3U6k3dwdzM/UL2H48n8RVHw/4XMb&#10;rdXy8g7khbn8W/wrS1zxJFpGIgv2i5bB8sHoPc+tZq/xSIX80i3qFnJfRrAJPKt2P74r95l/uj0z&#10;3PpVqOOOGFY4lCIo2qqjgD0o/hU7SCRkj0o49K1NBaKTj0o49KBi8/Wuc8ReJvsrPa2TZn6SSgZC&#10;ew9/erHijWG020WKFttxPkA91UdTXEBcetY1J20RjOdtELyzEsSzE5JY5J/Gjp+eOlH4VhSTXfie&#10;Q22nM8On7jHLexA75ucFIfbsX/KsIxcjnE1DWLjULx9N0Zx568XF8RmO29h/ef0HbvWlpek22i2v&#10;kWynDHc8jnMkrd2Y9zViDSF0K3js47U2ca8rGQR+Oe5PrXZ+FNHijtY7+RQ80mTHkZ2DOM/WtPif&#10;JHRFRg2xfC/h9rNftdymLhhiNW/gX1Puf5V0JyOTSliFJxwOck1w3izWheXflxy4trf+IHgt1Lfh&#10;jj6GtW1TidGkEWfHFxuura3ByY0ZyB1yx/wH610ngPw34s+KVudH8KaBPqd1FGIri83hLeAEYBaR&#10;sAEjtnPoDXZ/DP8AZF8efFSW01bWlHhrRLxVlN5d4N1ImONkA5BI6b9vXODX3r8N/hronwx8I2ug&#10;aFbm2sofmZicyTyEfNLI38Tsep+gGAAK9fA5XVxMnUq3jH8WfHZpxBSwl44dqU380vX/ACXzPIf2&#10;aP2T7b4Qzf2/4ie31bxW6lYmiGYLFTwVjyMlyOr8ccAAZz9FgBegxS0V9rQoU8NBU6Ssj8xxWKq4&#10;yq6tZ3bCiiiug5QooooAKKKKACiiigD5T8e+Lzq1w2nWb/6DG/7xwf8AXNn/ANB/nXk/jTxKNJt/&#10;sds/+mTLy2eYk7n6ntW1q+qR6Lps13IARGvyp/eY9F/E/wBa8iurmW+uJLidvMlkO52z1NfmcpOT&#10;uz+hMPh4YemqcOhF+NHPY5NH4VT1m+/s3S57gffAwg/2jwP8fwrJ6K50dDkfFF99s1Z1Vsxwjy1x&#10;0z1P68fhWT+NIp3ZJ5PWl/CuKT5nc427u4fjSwyy28m+KVo2/vIxBpPwo/CpEW/7Y1DvfXH/AH9a&#10;pIde1G3YFb2Vh6SNvH61Q/Cj8KfM+5XM+50tr42lTi4tlk/2ojtP5Him6n4wa6tnhtYmh8wbWkcj&#10;IHfAFc5+FH4VfPK1h88hF6AdPYUuCRnt16UfgPx6VxN14X1KSOS/v/E8llOTuLISsKc8AfMP5U4Q&#10;Ut5WMztd3vS/jXl0fjzU9HuDEb211uFekvlspPtuwP61pQ/FhOBNpbA9zHNn9Cv9a3eFqrZXJ50d&#10;/wDjR+NcfB8UNJk/1kN1AfeNW/katp8RNAbrduns1u/9BWToVV9lj5o9zpfxo/Gudb4g6Bji9b/v&#10;xIf/AGWom+I2hr/y3mf/AHYG/ril7Gp/Kx8y7nW2eoXen8W9zJED1VT8v5dK0l8Xamq48yJvdoxm&#10;vN5PihpC/chvJP8Atko/9mqrJ8V7T/llplw3+/Iq/wAs1qqFfomCqJbM9JuvEGo3SlXumCHqsYCD&#10;9KbomoppN8J5IRcfKQMnlT6jPf8AxrzH/hbBLcaQMe9zz/6BTl+LCfx6UR/u3AP81qvq9fewvaLu&#10;ezX3jZpIytpB5TnpJIQce4HrWZ4dtTqGtRtKTIFzM+7nOMYz+JrzCP4sWpPzabOB/syqT/IV6l8O&#10;PEei6lprXUeo20d1McG2nmRJYwpPBUnvnP5etL2VVNOa0NYz55JNnc5J6nmj8aVdrLlWRh/eVgRS&#10;YwcY5rQ6w/GlB96T8KPwoA5Dxwn+nWr9QYiPyb/64rnueADk9K3fGN9HcX0MEZVvIUhmXkbjjj9K&#10;5e+t5ryHyI5fs6yHbJIv3wvcKexPr2rjn8ZyT+Iz7mRvEVxLZQOy6bGdt1Oh5mYdYkPp/eb8B3r0&#10;rwXpUdrp63KRKGf5IgoxsjHGAO2a4u3torWCOGCMRQxjaqJwAP8AP51fGqXghSJbqZYkGFRWwAPw&#10;qlNJ7aCg1F3Zr+NbwS3dvag5MKEsO2T0H4AfrVSPxNdW9jBaW+23WNAm/wC8x/PgVFoPh/V/GWsR&#10;6ZounXetapKciC1QySH3Y9AP9piBX1z8Hf2DlVoNU+I1ysx+8NCsJDs+k0wwW/3UwP8AaIrrw+Fr&#10;4yf7lfPp9552OzLD4Fc1aVm+nV/L9dj5j8B/D3xn8YNSNl4d0+71cocS3MjFbaD/AK6SH5R9OvoK&#10;+1PgZ+xdovw9kTV/FJtfE+vjDRRtF/odoRzlEb77Z/iYcY4A619E6J4f03w5pcGn6VY2+nWMC7Yr&#10;a1jEcaD2ArQC7a+xweUUsO1Op70vw+7/ADPzjMOIMTjE6dP3Ifi/V/5BjgcUtFFe8fLBRRRQAUUU&#10;UAFFFFABRRRQAUUUUAfnB8QtW+0X0enRt+7txvkGf4z2/AfzrkvqafNK9xK8shLyOxZmJ6k9TTPw&#10;r8vP6ND8a5LxlfeZcRWaniP53/3j0H4D+ddHqWoJpllJcPjgYVf7zdhXnckj3EryyHdI7FmPuTWN&#10;SVlYyqSVrDfxo/GlorlOYT8aPxpaKAE/Gj8aWigBPxo/GlrjPGXjtdJZ7LTnWW+6PJ1WH292/QVp&#10;Tpyqy5YibS3NHxV4ytfDimJcXN+RlYQeFHq57D2615Zq2tXuuXHnXk7SsPup0RB6AdqpySNNI0kj&#10;tJIx3M7HJJ9Se9PtbWa8uFgt4nnmb7scYyTXu0aEKKv17nPKTkRUtdrpfwuu7jDahcpZj/nlEPMf&#10;8+g/Wumsvh3odoAXt3u3H8VxISD/AMBGB+lTPF0o6XuCg2eSKN5AX5mPQDk1o23hrV7wAw6ZdOp6&#10;MYyo/M4Fe02en21gm22tobcd/JQL/IVOfm68n61ySxz+zEv2Z5BD8Pdel5NmkX/XSdB/I1ftfhZr&#10;FxKiGWyiLkKN8jHk/Ra9PwPw+tBA79PrWTxlV7WKVOJxv/DP+ux8SXNv7iFd/wDUU9fgjcwt+/mv&#10;T/1ztf65Nem6b4wuLWNYriL7SgGA+dr/AInvW3D4usZFG/zoT/tRk/qKr6xKX2rfcbeyps8gh+C8&#10;GcNDqkh/3Qv/ALJWna/Au1uCN9vcRL6zXOD+QGa9QfxVpSD95dqo/wBqNh/MVSuPiH4btc7tUh4/&#10;2h/Uijnm95sr2dNHM2/wC8MRxYuftksh7pclFH0HOfxqOb9nvwrN92XUov8AdnRv/QkNbFx8XvDU&#10;eQL6OQ/9dUH9TVGb4zaN/wAsbmzHvJOT/ICr9pU6X/EdqJStf2d/DNrKJGutSmUHmPzY4wfxVAfy&#10;NemQwpb28UUYKxxoqLuYn5QMDk9fxrzC6+MVmynGsWkQ/wCmUZY/yNc1rHxasXBKz3epSDooBRPz&#10;b+gqXKrUfwtiVSnD4T2e88QWGngh7hZJP+ecfzH/AAFc5qni64ulaK1H2aIjG7OXP49vwryRvipE&#10;2xIdImllbAEfnAZY9hhTn8q7qJ2dEZlMbMoJRuqn0Nc9X2kPiVhe15thygLS/jRmvoD9nP8AZR1L&#10;4veTr3iD7RpHhDO6IoNtxqH/AFzz92P/AKad/wCH1qaGHqYmap0ldnFicVSwdN1azsl/Wh4t4T8H&#10;65481hdK8O6Td6zqB6w2se7yx6u33UHuxAr6u+Fn7ALXCxXnj/WChwG/sjR3wB7PORn8EA/3jX1r&#10;4K8BeH/AOhw6V4f0m20mxj/5Z28e3cf7zE8s3uxJroFUL0r7TC5JRpWlX95/h/wfmfnOO4kxFZuO&#10;GXJHv1/4Hy18zm/A/wAOfDvw30sad4b0ez0i0zllt0+aTHd3PzOfdia6aiivooxjBcsVZHyc5yqS&#10;cpu7fcKKKKogKKKKACiiigAooooAKKKKACiiigAooooA/LPj1o4Ygdc8Uc1jeKdUNjY+Qh/f3A2/&#10;RO5/pX5c3yq7P6MbsrnPeJNW/tK+Kxtm2hyqf7R7t/n0rJ49aAMdBS1wt3d2cbd3cTj1o49aWikI&#10;Tj1o49aWigBOPWjj1NGa5fxt4wTQbc21swbUZl+Udol/vH39PzrSEJVJKMRXtqyj488Zf2cX0zT5&#10;P9MIxNMP+WQPYf7RH5V5l3J/GnlmYkszMzElmY5JJ6k+9Mb7v4V9DSpRox5YnNKXMzd8NeEbzxI3&#10;mL/o9luw1ww6+yjua9U0XQ7LQLfyLOLaW+/K3Mkh9Sf6DivNrX4iavZ28cMYtBFGoVF8jGB26GqN&#10;94y1rUdwlv5UjI/1cP7tR+X9a5KlKtWdm0kVFxiex3F5b2abrm4it19ZpAn88Vj3PjrQbUkHUUkP&#10;pCrP/IYrxg3MUkoBlV5GOB82WJ9PWut0L4T+OfFDhdG8E+I9UJ/59dKuHB/HZiiGXp7tv0FOsoq8&#10;rI6i4+KGkx58qK7m9/LCj9T/AErOuPiugz5GlMfTzp/8BV61/ZZ+Ml8+2L4W+KlP/TXTmiH/AI/i&#10;t61/Yo+O14oaP4aaqBjpNcWsX/oUorqjl66Qb+85ZY6jHepFfNHCTfFPVH/1draRfVWY/wAxVCf4&#10;ha9N928SEf8ATOFP6g16vB+wj8erlsD4eXMPvNqNmP5TGtW3/wCCePx5uOvhKzh/666vbj+TGt44&#10;G21P8P8AMxeYYbrWj/4Ev8zwWXxZrczfNqt0B6K+3+WKpzapfXB/e3tzIP8AamY/1r6E1H/gnn8e&#10;NNTcPCNre+1rq1ux/wDHmWuZ1P8AYy+OWkxlp/hlrLjr/orwXB/KOVj+lafVpx+x+Ao4/DT2qx+9&#10;f5njDDzGy3zH1PJ/WkWMdcCvQr74D/Erw+vnap8MfFUcPU+bpVyo491WqS/ZfD6b9Z8B6hYjH+su&#10;op1H5SqB+tZT54fYZ1RqQn8Mk/mcWWA64H6UnmJ2dfzr0Wx8ceDCAFtYbVvQ2qH9RmtZfHPhuJfk&#10;mU+0dq3+FcjrzWns2b8i7nlEcMszBYoZJWPQIhYn8q2dP8E6zqTALZPbof8Alpc/ux+vP5Cu0m+L&#10;Gh27FF+0kd8Kqj8iwqGf4u6MoUW0c1zM38Pypye3U5/KodXEP4aY+WK3ZreF/Btp4bUS5FxfEYa4&#10;K4A9Qg7D3610DOsalmbaB1PatT4YfCn4u/GK4QeG/h9Pa2LthtU1kvaWsfuWdQX+iAmvvr4B/sa6&#10;H8MGtNX8TyQeKvFMfzrN5BSztX9YY2JJYf3256YC0U8rxeKnzT0T6s8rGZxg8DFpvml2X69jyD9m&#10;b9j+bxK1p4r8e2cltpORJZaJMpWS57h5x1VPSM8t3wOD90WtqtrGkcYVI0UKqqMAAdAB2FS+Wozx&#10;1606vt8Jg6WDhyU16vufl2Ox9bMKntKr9F0X9d+oUUUV2nnBRRRQAUUUUAFFFFABRRRQAUUUUAFF&#10;FFABRRRQAUUUUAflkzrErOx2qoJLHsMV5zql82qX8twxO1jhF9E7Cuq8YX4h0/7Mj4lnPI/2B1/X&#10;iuNr8nqy+yf0LUk72EopaK5zESilooASjil/GuR8ZeOF0NWs7MrLqLcFuqw+59W9vzrSEJVJcsRN&#10;pK7LPi/xlD4bhMUO2bUXHyRnpGD0Zv6DvXktxcS3U8s88jSzSEs8jckmhnlvLjcfMuLmZ8d3eR2O&#10;AAByWJ4wPwr7+/ZK/wCCdZvFsfF/xZssxuPNtPCchx6FXuyPz8kevzH+EfTYPBP4Yb9WeRjsfSwc&#10;PaVX6Lqz42+GvwN+IHxgkC+DvCWpa5Du2m8jjEdqp955CqfrX0z4H/4JY/EPWRHJ4o8T6J4XibrD&#10;bK9/MvHtsTP0Y/U1+oWm6ba6TYw2dnbQ2lpCoSKCCMIkajoFUDAHsKs7R6V9HTy+lH49T4KvxFiq&#10;j/cpRX3v/L8D4o8K/wDBKn4babGra94k8Ra/JxlY5YrSMnv8qITg/wC9+Neu+Hf2E/gX4ZAMHw+0&#10;+9kBB8zVJJbxsjv+9dgPwr3qlrrjh6Udoo8apmOMq/HVf32/I5zw98OfC3hJCuieG9H0cHr9gsIo&#10;M/XaozXQeX/tHHpT6K6Ntjz5Nyd5O4g4AFLRRQIKKKKACiiigBnl++KZJbJMpWRVkU9nAI/WpqKA&#10;OS8QfCXwT4qmM2s+ENB1WYjaZL3TIZXx/vMpP61xV5+x78FL+QyT/DHw0zk5JWwVf5V7FRUOEXuj&#10;eNerDSM2vmzivCHwV8BeAVQeHPBuhaMyLtWSz0+JJAD237dx/E1066HYRuXSytkc9WWFQfzxV6iq&#10;slsZynKTvJ3Y1V29806iimQFFFFABRRRQAUUUUAFFFFABRRRQAUUUUAFFFFABRRRQAUUUUAFFFFA&#10;H41ahfPqV9LcSDDOeF/ur2FQcelGKOfWvyDc/fw49KOPSjn1o59aQBx6UY9qPxri/HXjJtL36dYv&#10;/pjDEso/5Yqew/2j+grSnTlUlyxE7JXY3xr46GnF9P01/wDTOktwuMReoX/a/lXnmmabfa5qlrp2&#10;nWc2oanfTCG3tLZDJNPIxwFVRySTSWFjd6tqNtYafaz3+oXcqwQWtupeWaRjhUUDksT/ADr9av2L&#10;P2L7L4A6TD4m8Swwah8Q76HEkgIePS42HMEJ7sRw7jr0Hy9fq8Fgub3Y7dWeDmWZU8DT5payey/r&#10;oYn7Gv7Cdh8H4rTxj43ig1Px2y77e1BElvpOR0Ts82DgyduQvqfsVU2nNKAB0GKWvradONKPLFaH&#10;5TicTVxdR1aru3/WgUUUVocoUUUUAFFFFABRRRQAUUUUAFFFFABRRRQAUUUUAFFFFABRRRQAUUUU&#10;AFFFFABRRRQAUUUUAFFFFABRRRQAUUUUAFFFFABRRRQAUUUUAfjH+FH4UtFfj5/QAn4UHjtS0jfd&#10;NAHPeMvE3/CO6aphKm9n+WEf3fV/oP5mvIGMksnO+aaR8fKCzuxPAHckk/rXV/E5ifEsYJJAtkwP&#10;Tlq9O/YP0+11P9qvwRFeW0N3GktxKqTxhwrrAxVgCOCDyD2NfR4GiuWK/msefiarpwlP+VN/crn2&#10;n+wj+xePhTp8Hj3xtaq/ja7izZWEgBGkQsOh/wCm7D7x/hB2j+LP2eOABUdv/qx9B/Kpa+5p040o&#10;8sdj8ZxWJqYuq6tV6v8AqwUUUVocoUUUUAFFFFABRRRQAUUUUAFFFFABRRRQAUUUUAFFFFABRRRQ&#10;AUUUUAFFFFABRRRQAUUUUAFFFFABRRRQAUUUUAFFFFABRRRQAUUUUAFFFFAH/9lQSwMEFAAGAAgA&#10;AAAhADK/dCHbAAAABwEAAA8AAABkcnMvZG93bnJldi54bWxMj8FOwzAQRO9I/QdrkbhRO5VCmxCn&#10;KiBuqFJTPsCNt0lEvI5ipw1/z5YLXFazmtXM22I7u15ccAydJw3JUoFAqr3tqNHweXx/3IAI0ZA1&#10;vSfU8I0BtuXirjC59Vc64KWKjeAQCrnR0MY45FKGukVnwtIPSOyd/ehM5HVspB3NlcNdL1dKPUln&#10;OuKG1gz42mL9VU1OwzS8vWwUnqskW2f7NNvjx2RR64f7efcMIuIc/47hhs/oUDLTyU9kg+g18CPx&#10;d968VGUJiBOrJF0pkGUh//OXPwAAAP//AwBQSwMEFAAGAAgAAAAhAIyaf7vIAAAApgEAABkAAABk&#10;cnMvX3JlbHMvZTJvRG9jLnhtbC5yZWxzvJDBigIxDIbvC75Dyd3pzBxkWex4kQWviz5AaDOd6jQt&#10;bXfRt7foZQXBm8ck/N//kfXm7GfxRym7wAq6pgVBrINxbBUc9t/LTxC5IBucA5OCC2XYDIuP9Q/N&#10;WGooTy5mUSmcFUylxC8ps57IY25CJK6XMSSPpY7Jyoj6hJZk37Yrmf4zYHhgip1RkHamB7G/xNr8&#10;mh3G0WnaBv3ricuTCul87a5ATJaKAk/G4X3ZN8dIFuRzie49El0T+eYgH747XAEAAP//AwBQSwEC&#10;LQAUAAYACAAAACEA0OBzzxQBAABHAgAAEwAAAAAAAAAAAAAAAAAAAAAAW0NvbnRlbnRfVHlwZXNd&#10;LnhtbFBLAQItABQABgAIAAAAIQA4/SH/1gAAAJQBAAALAAAAAAAAAAAAAAAAAEUBAABfcmVscy8u&#10;cmVsc1BLAQItABQABgAIAAAAIQBEHhApPQYAAAEzAAAOAAAAAAAAAAAAAAAAAEQCAABkcnMvZTJv&#10;RG9jLnhtbFBLAQItAAoAAAAAAAAAIQCXNU15GUYZABlGGQAUAAAAAAAAAAAAAAAAAK0IAABkcnMv&#10;bWVkaWEvaW1hZ2UxLnBuZ1BLAQItAAoAAAAAAAAAIQAR/9Ha/K0AAPytAAAVAAAAAAAAAAAAAAAA&#10;APhOGQBkcnMvbWVkaWEvaW1hZ2UyLmpwZWdQSwECLQAUAAYACAAAACEAMr90IdsAAAAHAQAADwAA&#10;AAAAAAAAAAAAAAAn/RkAZHJzL2Rvd25yZXYueG1sUEsBAi0AFAAGAAgAAAAhAIyaf7vIAAAApgEA&#10;ABkAAAAAAAAAAAAAAAAAL/4ZAGRycy9fcmVscy9lMm9Eb2MueG1sLnJlbHNQSwUGAAAAAAcABwC/&#10;AQAALv8ZAAAA&#10;">
              <v:rect id="Прямоугольник 45" o:spid="_x0000_s1032" alt="Внутри изображения, вверху слева" style="position:absolute;width:31089;height:2410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hvwq3wgAAANsAAAAPAAAAZHJzL2Rvd25yZXYueG1sRI9BawIx&#10;FITvBf9DeIK3mrVYka1RiiAUL1pXBG+P5DW7dvOybOK6/ntTKHgcZuYbZrHqXS06akPlWcFknIEg&#10;1t5UbBUci83rHESIyAZrz6TgTgFWy8HLAnPjb/xN3SFakSAcclRQxtjkUgZdksMw9g1x8n586zAm&#10;2VppWrwluKvlW5bNpMOK00KJDa1L0r+Hq1Og/TpDq7f7U9S11935srvYQqnRsP/8ABGpj8/wf/vL&#10;KJi+w9+X9APk8gEAAP//AwBQSwECLQAUAAYACAAAACEA2+H2y+4AAACFAQAAEwAAAAAAAAAAAAAA&#10;AAAAAAAAW0NvbnRlbnRfVHlwZXNdLnhtbFBLAQItABQABgAIAAAAIQBa9CxbvwAAABUBAAALAAAA&#10;AAAAAAAAAAAAAB8BAABfcmVscy8ucmVsc1BLAQItABQABgAIAAAAIQDhvwq3wgAAANsAAAAPAAAA&#10;AAAAAAAAAAAAAAcCAABkcnMvZG93bnJldi54bWxQSwUGAAAAAAMAAwC3AAAA9gIAAAAA&#10;" stroked="f" strokeweight="1pt">
                <v:fill r:id="rId3" o:title="Внутри изображения, вверху слева" recolor="t" type="frame"/>
                <o:lock v:ext="edit" aspectratio="t"/>
                <v:textbox>
                  <w:txbxContent>
                    <w:p w14:paraId="58D8D452" w14:textId="77777777" w:rsidR="00CC0A8F" w:rsidRDefault="00CC0A8F" w:rsidP="00CC0A8F">
                      <w:pPr>
                        <w:jc w:val="center"/>
                      </w:pPr>
                    </w:p>
                  </w:txbxContent>
                </v:textbox>
              </v:rect>
              <v:group id="Группа 1" o:spid="_x0000_s1033" style="position:absolute;top:24771;width:31089;height:1372;rotation:180" coordorigin=",24331" coordsize="30479,9862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VL+wwwAAANsAAAAPAAAAZHJzL2Rvd25yZXYueG1sRI9BawIx&#10;FITvQv9DeEJvmtWqldUoUijdk+Aq9PrYPDfbbl6WJNXtvzeC4HGYmW+Y9ba3rbiQD41jBZNxBoK4&#10;crrhWsHp+DlagggRWWPrmBT8U4Dt5mWwxly7Kx/oUsZaJAiHHBWYGLtcylAZshjGriNO3tl5izFJ&#10;X0vt8ZrgtpXTLFtIiw2nBYMdfRiqfss/q0DPwtuJimLnp/uf47yZf5n6/K3U67DfrUBE6uMz/GgX&#10;WsHsHe5f0g+QmxsAAAD//wMAUEsBAi0AFAAGAAgAAAAhANvh9svuAAAAhQEAABMAAAAAAAAAAAAA&#10;AAAAAAAAAFtDb250ZW50X1R5cGVzXS54bWxQSwECLQAUAAYACAAAACEAWvQsW78AAAAVAQAACwAA&#10;AAAAAAAAAAAAAAAfAQAAX3JlbHMvLnJlbHNQSwECLQAUAAYACAAAACEAalS/sMMAAADbAAAADwAA&#10;AAAAAAAAAAAAAAAHAgAAZHJzL2Rvd25yZXYueG1sUEsFBgAAAAADAAMAtwAAAPcCAAAAAA==&#10;">
                <v:rect id="Прямоугольник 48" o:spid="_x0000_s1034" style="position:absolute;top:24331;width:9849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XUTmNvwAAANsAAAAPAAAAZHJzL2Rvd25yZXYueG1sRE/LisIw&#10;FN0L8w/hDrjTdESlU5vKKAoibnx8wJ3m2namuSlNrPXvzUJweTjvdNmbWnTUusqygq9xBII4t7ri&#10;QsHlvB3FIJxH1lhbJgUPcrDMPgYpJtre+UjdyRcihLBLUEHpfZNI6fKSDLqxbYgDd7WtQR9gW0jd&#10;4j2Em1pOomguDVYcGkpsaF1S/n+6GQUbY2eHv+/ObCfVr5XzmP1qz0oNP/ufBQhPvX+LX+6dVjAN&#10;Y8OX8ANk9gQAAP//AwBQSwECLQAUAAYACAAAACEA2+H2y+4AAACFAQAAEwAAAAAAAAAAAAAAAAAA&#10;AAAAW0NvbnRlbnRfVHlwZXNdLnhtbFBLAQItABQABgAIAAAAIQBa9CxbvwAAABUBAAALAAAAAAAA&#10;AAAAAAAAAB8BAABfcmVscy8ucmVsc1BLAQItABQABgAIAAAAIQAXUTmNvwAAANsAAAAPAAAAAAAA&#10;AAAAAAAAAAcCAABkcnMvZG93bnJldi54bWxQSwUGAAAAAAMAAwC3AAAA8wIAAAAA&#10;" fillcolor="#8ab833 [3205]" stroked="f" strokeweight="1pt"/>
                <v:rect id="Прямоугольник 49" o:spid="_x0000_s1035" style="position:absolute;left:10443;top:24331;width:9596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r1t/LxgAAANsAAAAPAAAAZHJzL2Rvd25yZXYueG1sRI9Ba8JA&#10;FITvQv/D8gpeim60UmqaVYwg6KW2KpTeHtmXTWj2bciuGv99t1DwOMzMN0y27G0jLtT52rGCyTgB&#10;QVw4XbNRcDpuRq8gfEDW2DgmBTfysFw8DDJMtbvyJ10OwYgIYZ+igiqENpXSFxVZ9GPXEkevdJ3F&#10;EGVnpO7wGuG2kdMkeZEWa44LFba0rqj4OZytgvNucitne/O8O+b5dz7/eGrD17tSw8d+9QYiUB/u&#10;4f/2ViuYzeHvS/wBcvELAAD//wMAUEsBAi0AFAAGAAgAAAAhANvh9svuAAAAhQEAABMAAAAAAAAA&#10;AAAAAAAAAAAAAFtDb250ZW50X1R5cGVzXS54bWxQSwECLQAUAAYACAAAACEAWvQsW78AAAAVAQAA&#10;CwAAAAAAAAAAAAAAAAAfAQAAX3JlbHMvLnJlbHNQSwECLQAUAAYACAAAACEAq9bfy8YAAADbAAAA&#10;DwAAAAAAAAAAAAAAAAAHAgAAZHJzL2Rvd25yZXYueG1sUEsFBgAAAAADAAMAtwAAAPoCAAAAAA==&#10;" fillcolor="#029676 [3207]" stroked="f" strokeweight="1pt"/>
                <v:rect id="Прямоугольник 50" o:spid="_x0000_s1036" style="position:absolute;left:20630;top:24331;width:9849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1hSCUwwAAANsAAAAPAAAAZHJzL2Rvd25yZXYueG1sRE9da8Iw&#10;FH0X/A/hCnvTdMJkVtMyBoONIWMqom/X5tpUm5vSZLbbr18eBB8P53uZ97YWV2p95VjB4yQBQVw4&#10;XXGpYLt5Gz+D8AFZY+2YFPyShzwbDpaYatfxN13XoRQxhH2KCkwITSqlLwxZ9BPXEEfu5FqLIcK2&#10;lLrFLobbWk6TZCYtVhwbDDb0aqi4rH+sAnf+m28/u9XluDHzYneYlvuPr06ph1H/sgARqA938c39&#10;rhU8xfXxS/wBMvsHAAD//wMAUEsBAi0AFAAGAAgAAAAhANvh9svuAAAAhQEAABMAAAAAAAAAAAAA&#10;AAAAAAAAAFtDb250ZW50X1R5cGVzXS54bWxQSwECLQAUAAYACAAAACEAWvQsW78AAAAVAQAACwAA&#10;AAAAAAAAAAAAAAAfAQAAX3JlbHMvLnJlbHNQSwECLQAUAAYACAAAACEA9YUglMMAAADbAAAADwAA&#10;AAAAAAAAAAAAAAAHAgAAZHJzL2Rvd25yZXYueG1sUEsFBgAAAAADAAMAtwAAAPcCAAAAAA==&#10;" fillcolor="#455f51 [3215]" stroked="f" strokeweight="1pt"/>
              </v:group>
              <v:group id="Группа 55" o:spid="_x0000_s1037" style="position:absolute;left:64756;top:23940;width:31089;height:1372;rotation:180" coordorigin=",24331" coordsize="30479,9862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wExKBwgAAANsAAAAPAAAAZHJzL2Rvd25yZXYueG1sRI9PawIx&#10;FMTvQr9DeAVvmlW7UrZGEUHcU8E/0Otj89xs3bwsSdTtt28EweMwM79hFqvetuJGPjSOFUzGGQji&#10;yumGawWn43b0CSJEZI2tY1LwRwFWy7fBAgvt7ryn2yHWIkE4FKjAxNgVUobKkMUwdh1x8s7OW4xJ&#10;+lpqj/cEt62cZtlcWmw4LRjsaGOouhyuVoH+CLMTleXaT79/j3mT70x9/lFq+N6vv0BE6uMr/GyX&#10;WkGew+NL+gFy+Q8AAP//AwBQSwECLQAUAAYACAAAACEA2+H2y+4AAACFAQAAEwAAAAAAAAAAAAAA&#10;AAAAAAAAW0NvbnRlbnRfVHlwZXNdLnhtbFBLAQItABQABgAIAAAAIQBa9CxbvwAAABUBAAALAAAA&#10;AAAAAAAAAAAAAB8BAABfcmVscy8ucmVsc1BLAQItABQABgAIAAAAIQBwExKBwgAAANsAAAAPAAAA&#10;AAAAAAAAAAAAAAcCAABkcnMvZG93bnJldi54bWxQSwUGAAAAAAMAAwC3AAAA9gIAAAAA&#10;">
                <v:rect id="Прямоугольник 56" o:spid="_x0000_s1038" style="position:absolute;top:24331;width:9849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MW565wQAAANsAAAAPAAAAZHJzL2Rvd25yZXYueG1sRI/RisIw&#10;FETfF/yHcAXf1tSCxa3GoqIgsi/r+gHX5tpWm5vSxFr/3ggL+zjMzBlmkfWmFh21rrKsYDKOQBDn&#10;VldcKDj97j5nIJxH1lhbJgVPcpAtBx8LTLV98A91R1+IAGGXooLS+yaV0uUlGXRj2xAH72Jbgz7I&#10;tpC6xUeAm1rGUZRIgxWHhRIb2pSU3453o2Br7PT7+tWZXVydrUxm7NcHVmo07FdzEJ56/x/+a++1&#10;gmkC7y/hB8jlCwAA//8DAFBLAQItABQABgAIAAAAIQDb4fbL7gAAAIUBAAATAAAAAAAAAAAAAAAA&#10;AAAAAABbQ29udGVudF9UeXBlc10ueG1sUEsBAi0AFAAGAAgAAAAhAFr0LFu/AAAAFQEAAAsAAAAA&#10;AAAAAAAAAAAAHwEAAF9yZWxzLy5yZWxzUEsBAi0AFAAGAAgAAAAhAIxbnrnBAAAA2wAAAA8AAAAA&#10;AAAAAAAAAAAABwIAAGRycy9kb3ducmV2LnhtbFBLBQYAAAAAAwADALcAAAD1AgAAAAA=&#10;" fillcolor="#8ab833 [3205]" stroked="f" strokeweight="1pt"/>
                <v:rect id="Прямоугольник 57" o:spid="_x0000_s1039" style="position:absolute;left:10443;top:24331;width:9596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w3Hj/xwAAANsAAAAPAAAAZHJzL2Rvd25yZXYueG1sRI9ba8JA&#10;FITfhf6H5RR8Ed1o6y26iikU6outFyh9O2SPSTB7NmRXjf/eLQg+DjPzDTNfNqYUF6pdYVlBvxeB&#10;IE6tLjhTcNh/dicgnEfWWFomBTdysFy8tOYYa3vlLV12PhMBwi5GBbn3VSylS3My6Hq2Ig7e0dYG&#10;fZB1JnWN1wA3pRxE0UgaLDgs5FjRR07paXc2Cs7r/u34/p29rfdJ8pdMfzqV/90o1X5tVjMQnhr/&#10;DD/aX1rBcAz/X8IPkIs7AAAA//8DAFBLAQItABQABgAIAAAAIQDb4fbL7gAAAIUBAAATAAAAAAAA&#10;AAAAAAAAAAAAAABbQ29udGVudF9UeXBlc10ueG1sUEsBAi0AFAAGAAgAAAAhAFr0LFu/AAAAFQEA&#10;AAsAAAAAAAAAAAAAAAAAHwEAAF9yZWxzLy5yZWxzUEsBAi0AFAAGAAgAAAAhADDceP/HAAAA2wAA&#10;AA8AAAAAAAAAAAAAAAAABwIAAGRycy9kb3ducmV2LnhtbFBLBQYAAAAAAwADALcAAAD7AgAAAAA=&#10;" fillcolor="#029676 [3207]" stroked="f" strokeweight="1pt"/>
                <v:rect id="Прямоугольник 59" o:spid="_x0000_s1040" style="position:absolute;left:20630;top:24331;width:9849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kv4kJxgAAANsAAAAPAAAAZHJzL2Rvd25yZXYueG1sRI9Ba8JA&#10;FITvBf/D8oTe6qZCSxNdpQhCSymlKqK3Z/aZjWbfhuzWpP56VxA8DjPzDTOedrYSJ2p86VjB8yAB&#10;QZw7XXKhYLWcP72B8AFZY+WYFPyTh+mk9zDGTLuWf+m0CIWIEPYZKjAh1JmUPjdk0Q9cTRy9vWss&#10;hiibQuoG2wi3lRwmyau0WHJcMFjTzFB+XPxZBe5wTldf7fdxtzRpvt4Oi83nT6vUY797H4EI1IV7&#10;+Nb+0ApeUrh+iT9ATi4AAAD//wMAUEsBAi0AFAAGAAgAAAAhANvh9svuAAAAhQEAABMAAAAAAAAA&#10;AAAAAAAAAAAAAFtDb250ZW50X1R5cGVzXS54bWxQSwECLQAUAAYACAAAACEAWvQsW78AAAAVAQAA&#10;CwAAAAAAAAAAAAAAAAAfAQAAX3JlbHMvLnJlbHNQSwECLQAUAAYACAAAACEAZL+JCcYAAADbAAAA&#10;DwAAAAAAAAAAAAAAAAAHAgAAZHJzL2Rvd25yZXYueG1sUEsFBgAAAAADAAMAtwAAAPoCAAAAAA==&#10;" fillcolor="#455f51 [3215]" stroked="f" strokeweight="1pt"/>
              </v:group>
              <v:group id="Группа 1" o:spid="_x0000_s1041" style="position:absolute;left:32419;top:41480;width:31090;height:1372;rotation:180" coordorigin=",24331" coordsize="30479,9862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PKBSCwgAAANsAAAAPAAAAZHJzL2Rvd25yZXYueG1sRI9BawIx&#10;FITvBf9DeIK3mlW7RVajiCDuqVAVen1snpvVzcuSRF3/vSkUehxm5htmue5tK+7kQ+NYwWScgSCu&#10;nG64VnA67t7nIEJE1tg6JgVPCrBeDd6WWGj34G+6H2ItEoRDgQpMjF0hZagMWQxj1xEn7+y8xZik&#10;r6X2+Ehw28ppln1Kiw2nBYMdbQ1V18PNKtAfYXaistz46dflmDf53tTnH6VGw36zABGpj//hv3ap&#10;FeQT+P2SfoBcvQAAAP//AwBQSwECLQAUAAYACAAAACEA2+H2y+4AAACFAQAAEwAAAAAAAAAAAAAA&#10;AAAAAAAAW0NvbnRlbnRfVHlwZXNdLnhtbFBLAQItABQABgAIAAAAIQBa9CxbvwAAABUBAAALAAAA&#10;AAAAAAAAAAAAAB8BAABfcmVscy8ucmVsc1BLAQItABQABgAIAAAAIQAPKBSCwgAAANsAAAAPAAAA&#10;AAAAAAAAAAAAAAcCAABkcnMvZG93bnJldi54bWxQSwUGAAAAAAMAAwC3AAAA9gIAAAAA&#10;">
                <v:rect id="Прямоугольник 52" o:spid="_x0000_s1042" style="position:absolute;top:24331;width:9849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zYJi6wQAAANsAAAAPAAAAZHJzL2Rvd25yZXYueG1sRI/RisIw&#10;FETfF/yHcAXf1tSC4naNRcWCiC+6fsC1udt2t7kpTaz1740g+DjMzBlmkfamFh21rrKsYDKOQBDn&#10;VldcKDj/ZJ9zEM4ja6wtk4I7OUiXg48FJtre+EjdyRciQNglqKD0vkmkdHlJBt3YNsTB+7WtQR9k&#10;W0jd4i3ATS3jKJpJgxWHhRIb2pSU/5+uRsHW2Onh76szWVxdrJzN2a/3rNRo2K++QXjq/Tv8au+0&#10;gmkMzy/hB8jlAwAA//8DAFBLAQItABQABgAIAAAAIQDb4fbL7gAAAIUBAAATAAAAAAAAAAAAAAAA&#10;AAAAAABbQ29udGVudF9UeXBlc10ueG1sUEsBAi0AFAAGAAgAAAAhAFr0LFu/AAAAFQEAAAsAAAAA&#10;AAAAAAAAAAAAHwEAAF9yZWxzLy5yZWxzUEsBAi0AFAAGAAgAAAAhAPNgmLrBAAAA2wAAAA8AAAAA&#10;AAAAAAAAAAAABwIAAGRycy9kb3ducmV2LnhtbFBLBQYAAAAAAwADALcAAAD1AgAAAAA=&#10;" fillcolor="#8ab833 [3205]" stroked="f" strokeweight="1pt"/>
                <v:rect id="Прямоугольник 53" o:spid="_x0000_s1043" style="position:absolute;left:10443;top:24331;width:9596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P5378xwAAANsAAAAPAAAAZHJzL2Rvd25yZXYueG1sRI9Ba8JA&#10;FITvBf/D8oReim6srbQxGzGFgl6sxkLx9sg+k2D2bciuGv+9Wyj0OMzMN0yy6E0jLtS52rKCyTgC&#10;QVxYXXOp4Hv/OXoD4TyyxsYyKbiRg0U6eEgw1vbKO7rkvhQBwi5GBZX3bSylKyoy6Ma2JQ7e0XYG&#10;fZBdKXWH1wA3jXyOopk0WHNYqLClj4qKU342Cs7rye348lVO1/ssO2Tv26fW/2yUehz2yzkIT73/&#10;D/+1V1rB6xR+v4QfINM7AAAA//8DAFBLAQItABQABgAIAAAAIQDb4fbL7gAAAIUBAAATAAAAAAAA&#10;AAAAAAAAAAAAAABbQ29udGVudF9UeXBlc10ueG1sUEsBAi0AFAAGAAgAAAAhAFr0LFu/AAAAFQEA&#10;AAsAAAAAAAAAAAAAAAAAHwEAAF9yZWxzLy5yZWxzUEsBAi0AFAAGAAgAAAAhAE/nfvzHAAAA2wAA&#10;AA8AAAAAAAAAAAAAAAAABwIAAGRycy9kb3ducmV2LnhtbFBLBQYAAAAAAwADALcAAAD7AgAAAAA=&#10;" fillcolor="#029676 [3207]" stroked="f" strokeweight="1pt"/>
                <v:rect id="Прямоугольник 54" o:spid="_x0000_s1044" style="position:absolute;left:20630;top:24331;width:9849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KviaXxwAAANsAAAAPAAAAZHJzL2Rvd25yZXYueG1sRI/dagIx&#10;FITvBd8hHME7zSptqatRpFCoiBR/KO3dcXPcrG5Olk101z59Uyj0cpiZb5jZorWluFHtC8cKRsME&#10;BHHmdMG5gsP+dfAMwgdkjaVjUnAnD4t5tzPDVLuGt3TbhVxECPsUFZgQqlRKnxmy6IeuIo7eydUW&#10;Q5R1LnWNTYTbUo6T5ElaLDguGKzoxVB22V2tAnf+nhzWzeZy3JtJ9vE1zj9X741S/V67nIII1Ib/&#10;8F/7TSt4fIDfL/EHyPkPAAAA//8DAFBLAQItABQABgAIAAAAIQDb4fbL7gAAAIUBAAATAAAAAAAA&#10;AAAAAAAAAAAAAABbQ29udGVudF9UeXBlc10ueG1sUEsBAi0AFAAGAAgAAAAhAFr0LFu/AAAAFQEA&#10;AAsAAAAAAAAAAAAAAAAAHwEAAF9yZWxzLy5yZWxzUEsBAi0AFAAGAAgAAAAhAIq+JpfHAAAA2wAA&#10;AA8AAAAAAAAAAAAAAAAABwIAAGRycy9kb3ducmV2LnhtbFBLBQYAAAAAAwADALcAAAD7AgAAAAA=&#10;" fillcolor="#455f51 [3215]" stroked="f" strokeweight="1pt"/>
              </v:group>
              <v:rect id="Прямоугольник 46" o:spid="_x0000_s1045" alt="Внутри центрального изображения" style="position:absolute;left:32419;top:43392;width:31056;height:29718;rotation:1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LcroOxAAAANsAAAAPAAAAZHJzL2Rvd25yZXYueG1sRI9Pi8Iw&#10;FMTvwn6H8Ba8aWoRka5Rll38AyKoWw/eHs2zLdu8lCba+u2NIHgcZuY3zGzRmUrcqHGlZQWjYQSC&#10;OLO65FxB+rccTEE4j6yxskwK7uRgMf/ozTDRtuUD3Y4+FwHCLkEFhfd1IqXLCjLohrYmDt7FNgZ9&#10;kE0udYNtgJtKxlE0kQZLDgsF1vRTUPZ/vBoF69P9nGbxZW3jePu7W+3bUZnulep/dt9fIDx1/h1+&#10;tTdawXgCzy/hB8j5AwAA//8DAFBLAQItABQABgAIAAAAIQDb4fbL7gAAAIUBAAATAAAAAAAAAAAA&#10;AAAAAAAAAABbQ29udGVudF9UeXBlc10ueG1sUEsBAi0AFAAGAAgAAAAhAFr0LFu/AAAAFQEAAAsA&#10;AAAAAAAAAAAAAAAAHwEAAF9yZWxzLy5yZWxzUEsBAi0AFAAGAAgAAAAhAItyug7EAAAA2wAAAA8A&#10;AAAAAAAAAAAAAAAABwIAAGRycy9kb3ducmV2LnhtbFBLBQYAAAAAAwADALcAAAD4AgAAAAA=&#10;" stroked="f" strokeweight="1pt">
                <v:fill r:id="rId4" o:title="Внутри центрального изображения" recolor="t" type="frame"/>
                <o:lock v:ext="edit" aspectratio="t"/>
                <v:textbox>
                  <w:txbxContent>
                    <w:p w14:paraId="16F84E49" w14:textId="71CDDCAF" w:rsidR="00736990" w:rsidRDefault="00736990" w:rsidP="00736990">
                      <w:pPr>
                        <w:jc w:val="center"/>
                      </w:pPr>
                    </w:p>
                  </w:txbxContent>
                </v:textbox>
              </v:rect>
              <w10:wrap anchorx="page" anchory="page"/>
            </v:group>
          </w:pict>
        </mc:Fallback>
      </mc:AlternateContent>
    </w:r>
    <w:r>
      <w:rPr>
        <w:lang w:bidi="ru-RU"/>
      </w:rPr>
      <w:t>`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AFB2F2C" w14:textId="77777777" w:rsidR="00D210FA" w:rsidRDefault="004642F0">
    <w:pPr>
      <w:pStyle w:val="af0"/>
    </w:pPr>
    <w:r>
      <w:rPr>
        <w:noProof/>
        <w:lang w:bidi="ru-RU"/>
      </w:rPr>
      <mc:AlternateContent>
        <mc:Choice Requires="wpg">
          <w:drawing>
            <wp:anchor distT="0" distB="0" distL="114300" distR="114300" simplePos="0" relativeHeight="251671552" behindDoc="1" locked="0" layoutInCell="1" allowOverlap="1" wp14:anchorId="6127FAB3" wp14:editId="18632D8F">
              <wp:simplePos x="0" y="0"/>
              <wp:positionH relativeFrom="page">
                <wp:align>center</wp:align>
              </wp:positionH>
              <wp:positionV relativeFrom="page">
                <wp:align>center</wp:align>
              </wp:positionV>
              <wp:extent cx="9585456" cy="7319350"/>
              <wp:effectExtent l="0" t="0" r="1905" b="0"/>
              <wp:wrapNone/>
              <wp:docPr id="65" name="Группа 65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9585456" cy="7319350"/>
                        <a:chOff x="0" y="0"/>
                        <a:chExt cx="9585456" cy="7319350"/>
                      </a:xfrm>
                    </wpg:grpSpPr>
                    <wps:wsp>
                      <wps:cNvPr id="18" name="Прямоугольник 18"/>
                      <wps:cNvSpPr/>
                      <wps:spPr>
                        <a:xfrm>
                          <a:off x="3241964" y="0"/>
                          <a:ext cx="3108791" cy="2861936"/>
                        </a:xfrm>
                        <a:prstGeom prst="rect">
                          <a:avLst/>
                        </a:prstGeom>
                        <a:solidFill>
                          <a:schemeClr val="accent2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wpg:grpSp>
                      <wpg:cNvPr id="26" name="Группа 26" descr="Элементы оформления" title="Оформление переднего плана"/>
                      <wpg:cNvGrpSpPr>
                        <a:grpSpLocks noChangeAspect="1"/>
                      </wpg:cNvGrpSpPr>
                      <wpg:grpSpPr>
                        <a:xfrm>
                          <a:off x="6475615" y="0"/>
                          <a:ext cx="3108791" cy="5275330"/>
                          <a:chOff x="-1" y="0"/>
                          <a:chExt cx="3235326" cy="5493036"/>
                        </a:xfrm>
                      </wpg:grpSpPr>
                      <wps:wsp>
                        <wps:cNvPr id="27" name="Прямоугольник 27"/>
                        <wps:cNvSpPr/>
                        <wps:spPr>
                          <a:xfrm rot="10800000">
                            <a:off x="1981200" y="0"/>
                            <a:ext cx="1218565" cy="1372235"/>
                          </a:xfrm>
                          <a:prstGeom prst="rect">
                            <a:avLst/>
                          </a:prstGeom>
                          <a:solidFill>
                            <a:schemeClr val="tx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" name="Прямоугольник 28"/>
                        <wps:cNvSpPr/>
                        <wps:spPr>
                          <a:xfrm rot="10800000">
                            <a:off x="228600" y="3093720"/>
                            <a:ext cx="609600" cy="610235"/>
                          </a:xfrm>
                          <a:prstGeom prst="rect">
                            <a:avLst/>
                          </a:prstGeom>
                          <a:solidFill>
                            <a:schemeClr val="tx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9" name="Прямоугольник 29"/>
                        <wps:cNvSpPr/>
                        <wps:spPr>
                          <a:xfrm rot="10800000">
                            <a:off x="609600" y="350520"/>
                            <a:ext cx="762000" cy="763270"/>
                          </a:xfrm>
                          <a:prstGeom prst="rect">
                            <a:avLst/>
                          </a:prstGeom>
                          <a:solidFill>
                            <a:schemeClr val="accent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0" name="Прямоугольник 30" descr="Ребенок с мелом " title="Изображение на переднем плане"/>
                        <wps:cNvSpPr/>
                        <wps:spPr>
                          <a:xfrm rot="10800000">
                            <a:off x="-1" y="1030910"/>
                            <a:ext cx="2397125" cy="2283789"/>
                          </a:xfrm>
                          <a:prstGeom prst="rect">
                            <a:avLst/>
                          </a:prstGeom>
                          <a:blipFill dpi="0" rotWithShape="0">
                            <a:blip r:embed="rId1"/>
                            <a:srcRect/>
                            <a:stretch>
                              <a:fillRect l="-41758" t="-424" r="-21952" b="331"/>
                            </a:stretch>
                          </a:blip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1" name="Прямоугольник 31"/>
                        <wps:cNvSpPr/>
                        <wps:spPr>
                          <a:xfrm rot="10800000">
                            <a:off x="1371600" y="2971800"/>
                            <a:ext cx="1863725" cy="1865630"/>
                          </a:xfrm>
                          <a:prstGeom prst="rect">
                            <a:avLst/>
                          </a:prstGeom>
                          <a:solidFill>
                            <a:schemeClr val="accent4">
                              <a:alpha val="71000"/>
                            </a:schemeClr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" name="Прямоугольник 32"/>
                        <wps:cNvSpPr/>
                        <wps:spPr>
                          <a:xfrm rot="10800000">
                            <a:off x="1600200" y="487680"/>
                            <a:ext cx="1143000" cy="1143635"/>
                          </a:xfrm>
                          <a:prstGeom prst="rect">
                            <a:avLst/>
                          </a:prstGeom>
                          <a:noFill/>
                          <a:ln>
                            <a:solidFill>
                              <a:srgbClr val="FFC000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" name="Прямоугольник 33"/>
                        <wps:cNvSpPr/>
                        <wps:spPr>
                          <a:xfrm rot="10800000">
                            <a:off x="457200" y="3200400"/>
                            <a:ext cx="609600" cy="609600"/>
                          </a:xfrm>
                          <a:prstGeom prst="rect">
                            <a:avLst/>
                          </a:prstGeom>
                          <a:noFill/>
                          <a:ln>
                            <a:solidFill>
                              <a:srgbClr val="FFC000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4" name="Прямоугольник 34"/>
                        <wps:cNvSpPr/>
                        <wps:spPr>
                          <a:xfrm rot="10800000">
                            <a:off x="609600" y="1371600"/>
                            <a:ext cx="2394585" cy="2400300"/>
                          </a:xfrm>
                          <a:prstGeom prst="rect">
                            <a:avLst/>
                          </a:prstGeom>
                          <a:noFill/>
                          <a:ln w="12700">
                            <a:solidFill>
                              <a:schemeClr val="bg1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5" name="Прямоугольник 35"/>
                        <wps:cNvSpPr/>
                        <wps:spPr>
                          <a:xfrm rot="10800000">
                            <a:off x="1828800" y="2179320"/>
                            <a:ext cx="1254760" cy="1257300"/>
                          </a:xfrm>
                          <a:prstGeom prst="rect">
                            <a:avLst/>
                          </a:prstGeom>
                          <a:solidFill>
                            <a:schemeClr val="accent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6" name="Прямоугольник 36" descr="Ребенок раскрашивает" title="Изображение на переднем плане"/>
                        <wps:cNvSpPr/>
                        <wps:spPr>
                          <a:xfrm rot="10800000">
                            <a:off x="761999" y="3550675"/>
                            <a:ext cx="1939925" cy="1942361"/>
                          </a:xfrm>
                          <a:prstGeom prst="rect">
                            <a:avLst/>
                          </a:prstGeom>
                          <a:blipFill dpi="0" rotWithShape="0">
                            <a:blip r:embed="rId2"/>
                            <a:srcRect/>
                            <a:stretch>
                              <a:fillRect l="-15484" t="-18123" r="-9984" b="-7703"/>
                            </a:stretch>
                          </a:blip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grpSp>
                    <wps:wsp>
                      <wps:cNvPr id="17" name="Прямоугольник 17"/>
                      <wps:cNvSpPr/>
                      <wps:spPr>
                        <a:xfrm>
                          <a:off x="6476665" y="5370023"/>
                          <a:ext cx="3108791" cy="1932896"/>
                        </a:xfrm>
                        <a:prstGeom prst="rect">
                          <a:avLst/>
                        </a:prstGeom>
                        <a:solidFill>
                          <a:schemeClr val="tx2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33AAE119" w14:textId="77777777" w:rsidR="005F0F31" w:rsidRPr="00D57231" w:rsidRDefault="005F0F31" w:rsidP="004642F0"/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wpg:grpSp>
                      <wpg:cNvPr id="19" name="Группа 1"/>
                      <wpg:cNvGrpSpPr/>
                      <wpg:grpSpPr>
                        <a:xfrm rot="10800000">
                          <a:off x="0" y="7182197"/>
                          <a:ext cx="3108791" cy="137153"/>
                          <a:chOff x="0" y="2433178"/>
                          <a:chExt cx="3047999" cy="986297"/>
                        </a:xfrm>
                      </wpg:grpSpPr>
                      <wps:wsp>
                        <wps:cNvPr id="23" name="Прямоугольник 23"/>
                        <wps:cNvSpPr/>
                        <wps:spPr>
                          <a:xfrm>
                            <a:off x="0" y="2433178"/>
                            <a:ext cx="984926" cy="986297"/>
                          </a:xfrm>
                          <a:prstGeom prst="rect">
                            <a:avLst/>
                          </a:prstGeom>
                          <a:solidFill>
                            <a:schemeClr val="accent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4" name="Прямоугольник 24"/>
                        <wps:cNvSpPr/>
                        <wps:spPr>
                          <a:xfrm>
                            <a:off x="1044371" y="2433178"/>
                            <a:ext cx="959543" cy="986297"/>
                          </a:xfrm>
                          <a:prstGeom prst="rect">
                            <a:avLst/>
                          </a:prstGeom>
                          <a:solidFill>
                            <a:schemeClr val="accent4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5" name="Прямоугольник 25"/>
                        <wps:cNvSpPr/>
                        <wps:spPr>
                          <a:xfrm>
                            <a:off x="2063028" y="2433178"/>
                            <a:ext cx="984971" cy="986297"/>
                          </a:xfrm>
                          <a:prstGeom prst="rect">
                            <a:avLst/>
                          </a:prstGeom>
                          <a:solidFill>
                            <a:schemeClr val="tx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grpSp>
                    <wpg:grpSp>
                      <wpg:cNvPr id="39" name="Группа 1"/>
                      <wpg:cNvGrpSpPr/>
                      <wpg:grpSpPr>
                        <a:xfrm rot="10800000">
                          <a:off x="3241964" y="2934393"/>
                          <a:ext cx="3108791" cy="137153"/>
                          <a:chOff x="0" y="2433178"/>
                          <a:chExt cx="3047999" cy="986297"/>
                        </a:xfrm>
                      </wpg:grpSpPr>
                      <wps:wsp>
                        <wps:cNvPr id="40" name="Прямоугольник 40"/>
                        <wps:cNvSpPr/>
                        <wps:spPr>
                          <a:xfrm>
                            <a:off x="0" y="2433178"/>
                            <a:ext cx="984926" cy="986297"/>
                          </a:xfrm>
                          <a:prstGeom prst="rect">
                            <a:avLst/>
                          </a:prstGeom>
                          <a:solidFill>
                            <a:schemeClr val="accent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41" name="Прямоугольник 41"/>
                        <wps:cNvSpPr/>
                        <wps:spPr>
                          <a:xfrm>
                            <a:off x="1044371" y="2433178"/>
                            <a:ext cx="959543" cy="986297"/>
                          </a:xfrm>
                          <a:prstGeom prst="rect">
                            <a:avLst/>
                          </a:prstGeom>
                          <a:solidFill>
                            <a:schemeClr val="accent4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42" name="Прямоугольник 42"/>
                        <wps:cNvSpPr/>
                        <wps:spPr>
                          <a:xfrm>
                            <a:off x="2063028" y="2433178"/>
                            <a:ext cx="984971" cy="986297"/>
                          </a:xfrm>
                          <a:prstGeom prst="rect">
                            <a:avLst/>
                          </a:prstGeom>
                          <a:solidFill>
                            <a:schemeClr val="tx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grpSp>
                    <wps:wsp>
                      <wps:cNvPr id="37" name="Прямоугольник 37" descr="Ребенок со следами краски на руках " title="Ребенок со следами краски на руках"/>
                      <wps:cNvSpPr>
                        <a:spLocks noChangeAspect="1"/>
                      </wps:cNvSpPr>
                      <wps:spPr>
                        <a:xfrm>
                          <a:off x="3242490" y="3180417"/>
                          <a:ext cx="3108960" cy="4127866"/>
                        </a:xfrm>
                        <a:prstGeom prst="rect">
                          <a:avLst/>
                        </a:prstGeom>
                        <a:blipFill dpi="0" rotWithShape="0">
                          <a:blip r:embed="rId3"/>
                          <a:srcRect/>
                          <a:stretch>
                            <a:fillRect b="298"/>
                          </a:stretch>
                        </a:blip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7D34C5BE" w14:textId="77777777" w:rsidR="004642F0" w:rsidRDefault="004642F0" w:rsidP="004642F0">
                            <w:pPr>
                              <w:jc w:val="center"/>
                            </w:pPr>
                          </w:p>
                        </w:txbxContent>
                      </wps:txbx>
                      <wps:bodyPr rot="0" spcFirstLastPara="0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wpg:wgp>
                </a:graphicData>
              </a:graphic>
              <wp14:sizeRelH relativeFrom="page">
                <wp14:pctWidth>95300</wp14:pctWidth>
              </wp14:sizeRelH>
              <wp14:sizeRelV relativeFrom="page">
                <wp14:pctHeight>94100</wp14:pctHeight>
              </wp14:sizeRelV>
            </wp:anchor>
          </w:drawing>
        </mc:Choice>
        <mc:Fallback>
          <w:pict>
            <v:group w14:anchorId="6127FAB3" id="Группа 65" o:spid="_x0000_s1046" alt="&quot;&quot;" style="position:absolute;margin-left:0;margin-top:0;width:754.75pt;height:576.35pt;z-index:-251644928;mso-width-percent:953;mso-height-percent:941;mso-position-horizontal:center;mso-position-horizontal-relative:page;mso-position-vertical:center;mso-position-vertical-relative:page;mso-width-percent:953;mso-height-percent:941" coordsize="95854,73193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BygybFhQkAABxVAAAOAAAAZHJzL2Uyb0RvYy54bWzsXF2P28YVfS/Q/0Dw&#10;fS3xWxQsB4t11whgJEacws8URUlEKZIluda6T3GSAgVaIA95yVO7f6CA02Zbw3ZcwL+A+kc9d8gh&#10;KVpaaVdeyTAmQTb8GH5dzTlz77l35u5n57NAeuolqR+FA1m505UlL3SjkR9OBvLvvz496slSmjnh&#10;yAmi0BvIz7xU/uzeb39zdx73PTWaRsHISyTcJEz783ggT7Ms7nc6qTv1Zk56J4q9ECfHUTJzMuwm&#10;k84ocea4+yzoqN2u2ZlHyShOItdLUxy9X5yU77H7j8eem305HqdeJgUDGe+Wsb8J+zukv517d53+&#10;JHHiqe+Wr+Hc4C1mjh/iodWt7juZI50l/nu3mvluEqXROLvjRrNONB77rse+AV+jdFtf8yCJzmL2&#10;LZP+fBJXZoJpW3a68W3dL54+SOLH8aMElpjHE9iC7dG3nI+TGf0fbymdM5M9q0zmnWeSi4O20TN0&#10;w5QlF+csTbE1ozSqO4Xl37vOnf5uw5Ud/uDO0uvMY3SQtLZBupsNHk+d2GOmTfuwwaNE8kfov+it&#10;oTNDP83/sfhm8UP+Jn+7+C7/d/42f734W/5r/jJ/9e4CrZix2JWV6dJ+CiuusJum6opt6rL0vvU0&#10;pduzbKWwntozYT6T7l3ZwOnHSZo98KKZRBsDOUGPZh3NefowzYqmvAk9O40Cf3TqBwHbIRR5J0Ei&#10;PXXQ/x3X9cJMLR+w1DIIqX0Y0ZXFTekIfgH+VWwrexZ41C4Iv/LGMBh+f5W9DINr+0FKcWrqjLzi&#10;+UYX//Cn81djH8tuSHce4/nVvcsb8JbNj1DK25Tt6VKPob26uHvVixWfWF3BnhyFWXXxzA+jZNUN&#10;gqx6ctGeG6kwDVlpGI2eoTslUcE1aeye+vjpHjpp9shJQC6gIRBm9iX+jINoPpCjckuWplHyp1XH&#10;qT36O87K0hxkNZDTP545iSdLwechkGAruk7sxnZ0w1KxkzTPDJtnwrPZSYT+gH6Ht2Ob1D4L+OY4&#10;iWZPwKvH9FScckIXzx7IbpbwnZOsIFEws+sdH7NmYLTYyR6Gj2OXbk5Wpa759fkTJ4nL/puBOL6I&#10;OPqcfqsbF23pyjA6Psuisc/6eG3X0t5gggZdFZs1jFXwUQnjHwHj7/L/4d8X7y7o+MhLXbx6/s/8&#10;dX4JfF/mvy6+XfxVAtC/x3/f4BCdANQXP8CifhYQG/y9fTK/lHDPS7S/zH9B60siCTr0On+B3RfU&#10;P4m/an6lj2Lk+jBy/5BKYXQydcKJd5zGgDTZizpl+5IlCuTEWDGyqVuGqRgbmcVQLUPT2rx8hN+/&#10;pqSamDVVMzQyFVG6odtat0VKByBm1ap+0SuIGa2Y2a8i5gKY4F0io4IkyvFNsXsKXIqmUfgop6hK&#10;zzBhaDKJolkqTFQyEB8kOQl/AJ7OzgVHc5o9LEcLzqWxbJlz9+CGqVu4YRIa7QB2Fd5WiXWtawPR&#10;JTtyxJtdm50nwJtKV+C99Pc+bZ9M4P0weLc3j+6Sau+Cd45nwBkRqtGGu2Vi5MfQz6JYU1MtHqfc&#10;wvAuwrDCAmKI/1jDqj0M8YhGeIi21qGXqBGP1y4QYv3MArO3+Stp8VxisdtrKDNvpDpO+yn/L478&#10;jLDsRf4f1volRWoIyNrh2ps6WLvchVjKKErpwo1QWk6EqtmWopZhAzwOzeoxEru5vDMM/Jg0GmkU&#10;+yzmhszwxM+mLKCmAxRlUqNSK0Sk21IKVyiqhQp5P3LPZtCHClk18QIng6abTv04hTjQ92ZDbwT9&#10;6fMRwy2UpsT9CpErfDBsZ4mXuVPaLBQZlwmuR7piGfDlEN4e6SoUMLzOkarYhipLQxCxximguh6W&#10;4Z9INxOy1HjfspRwgQ7iAgEKG/nw3UUBGFLDoCutUZ6vEDg0S+FBjwpmggRCzAfptJTklZ6JSIjL&#10;HD3TMAvR6OZ8tSQyr1SJdUZZThBPnULgtRTyxPBeeGp1RbHX1LYFNQhqYCPgYRXofbhKGC03JaUk&#10;jUmGN2YG0AKXPvWeZfbaxKDoWhUfKdgxd9U/q1QTH+SXmSKZDKu01enpSYMRag4AP4gkFWPPiiYL&#10;Bv2ASSrhDRzGG9A2Qx7egLZL4MLShAiwSBEB9vW2M8AVE6aAFmpoMSjfUBIRiKd8+UeflhaIPwzi&#10;ER1vHuT1XQDPAQ3AI4XJIoEl7x9qhY5qnrIYBXyAIb/0wz8E5CVUOigQVksE1ON4w80vxq/hpNIF&#10;6lZitL/9khSB/cNgH5jbjH1WcHBjB7+n9ijcp9FeVSwbIz5BuxH6q4ZumWjAKhxUw9oZ/MsO/aoi&#10;LlHlwHlOVDl8bJVl+4jr6yq1tSkQOPmNmrVWDgRJjsXz/BUlOxZ/QWnqv5D0uFx8e8hsiIUSVhvZ&#10;XAoqDKNrWoy1GjRja7ZdKYy2rmomx8ANfQyeLjhkRoQR2XYZEcXQe3D1KCOioNwMcR7lRGybDiIl&#10;cmRZXRbVkfjJkyrY5l8pkiJkAaF8Hlz5rGtAqc51D2ypbFUBilZwa672kqgHlSWfKKA1TarrBF8Z&#10;GmITAHLJLVoq0Ed1vtqzb7FAXxR+hlV9/e24RNn58JzN9KjkclGuf/ByfaUu/1oq12eewXJFPAP3&#10;e5OU1qc8i4gHqU5UHTBqqF2RZWhDEDFK7LcmLqk66hQsVmzq9BtV8l3dYq4OBUx2z0RCdUksqQmS&#10;Cmj3QpHkTWyKIzEJYgvVuEGRZczYNAJPF8Npsfk8gRUWEHOX6vz1JzZ3SQhFBxGKqIRqE8AlNLqO&#10;C6R0dR3kVyhDK1Fu2IYOZlnDc7eAcvYBFADV6i/PEldJJCEHCzkYfXLvMw73EOmQPLIJ5RjGt9CD&#10;G8O42kUtF82rIQF4JcwxmBMN7APmIs657Thn26hGDOTtgbz224sJvGzKbrFZTzDWbi9iaa4WoNqa&#10;rtlXShKfQtxCU9c3Ex5aXcevEXELW/NBrLnQXHNB0F2b7vYiTOhbFbej1XUALgKXVCytsnppFQHz&#10;w8B8i0L1dxd6Jb2vn8MiAhfkQcgIAuJrVk8SEG9DfDlw2YNOoW2VkaVW6+bwYsUkFLDQcku/oHTl&#10;Tf5SKqtZUNVCOzRtl63f9AoVLn+W6sKWViHM8+vdqOVmMJzFV6/KVE24K1I561d6U3W7iDw0TK/D&#10;9Fd61nLOCeuKFCqLjmrYnrljOpkXhhyy/KUMUDdNCEZ5i2qzPJoobtnHCghVrrtK+AlVqLFi4rWW&#10;mmPkiiU42TzUcrlQWuOzuY/t5qKm9/4PAAD//wMAUEsDBAoAAAAAAAAAIQBzuvZfQSEXAEEhFwAU&#10;AAAAZHJzL21lZGlhL2ltYWdlMS5wbmeJUE5HDQoaCgAAAA1JSERSAAAEOAAABDgIAgAAAGNy+9gA&#10;ABAASURBVHgB7P2JoyVHcSaKR0Se293aN4tF7JsQiwGxCqMNzIAxq0EsBns88/7E+f3mzZuxPfbD&#10;BmwWgTGLQWwSDIsQiyS0dPe9le/L/LKyok5VnVvnLt23uyv1na8iIyMjIyOz6pyqc27LXvGGe7fC&#10;y95w78vesAVe/qb798Ur33h/xave9G7g9jvfA9zxpvcAr37zn0IGoH/Vm98DQAagX8Nr3/Je4I63&#10;vLfi1W99L3D72//TvrjjHe+veM073l9xxzs+sIbb7/oA8Op3/jlw+5/8OQDB4UOvfmfBa9/5YeCO&#10;P/kw8Np3fQS44+6PJGQNlACUFa/7k4+MohqsCckVHfb5te/6EPC6uz9c8fp7PwL88T0fqnjTvR/Z&#10;F2++5yMZH3rzPS3u/cCb7/3AW+7p0DXd86G33J3hWt9yz/uBt939/grf18tvu/eDDh94270F6D4D&#10;XTwzjFNI1awGNiq8/Z4PVLzjvj/fgLvu/+AoNnTZqqmGsa9QUwfhLfd9AIDg0OX57fd8EHBNMH7/&#10;W+4DIBS4Rfng2+75cMLESrV+Ov/JmF3u+XDZG3mH9PbMvR9+S8V9H3zLGHox9EZPY/kud973QcBr&#10;fAxvv+fDgNd0Q9cYZgh33vfhCXz0zvsK3nL/xyreet/HJvCRt953EfC2d3+44u3v+UjFXe/+yAQ+&#10;dte7K6ZsOv2fvPsjFe/8049W/Ml7P5bxkT95b8WH/uS9Pdzz3o9V3Pu+v6i47/0fr3j3n31iDe/5&#10;wAMVf/rnn5yLP3vgT8fwnz7wyVHMcfveD31yK/ynD3+q4v0f+tS+eN9HPl3xZx/9TMLHPvVnHR74&#10;wEcf+NDHPtnho5/+UIuPfvSzwIc/9tmKD/3FZ4EPf/yvKj7y8c9WfPQTfwn8xQOfrfj4Jz+3AZ/4&#10;9F9twAOf+WvgE5/5G+CBv/yvwKc++39l/JdPffa/fOZz/zXhr/7mM8Bn//NnDoq//NzfVPzV5/7L&#10;vvjcZ/+monaEkMJAJBmf+tx/Bj75l38NPPDZvwY+8ZefS5ia7wN//YmKKZuNeiQq4dN/88Cn/+aT&#10;yNWnk/CJT/3nIT7+yb92+Nza6vjlSA4/89dDDfVD/uRfYugCLBCrQ7M1Dc3I6FVBzZCrAQS2PvDZ&#10;vwE++bn/Anzir/5Lwuf+r49/9r9+7DP/+aOf/uuPfcrhk3/zMSBr/uLT/znjr/7i0z34+X7c7d66&#10;pSFgk1d85OOfGeBTH/l4i0888JFPPPCxj3f4i098uuITH/80UKsQPvrApyvo5GMf/xTw0Y89cEzw&#10;sU3JH/+LB0bxiY89APgmevCaT3z8kxUP/MUngVqF8Bef+OQaPv7Apyo++clPV3zqU5+p+MtP/WXF&#10;p3P5jCufy8VkKUsGlgwccQYWd0sGlgwsGVgysGRgycCSgSUDh83AcqNy2AweoH9UqfDdq3JN8DaN&#10;SoXXL/KSgSUDSwYu6wwsk7skM6C5MHRVAygvvGTAZyBvk0I9PbZMVnvlIl9RGVhuVC7ycuOu4yJH&#10;sAy/ZKCXgeWa0EvHUlkysGTgUsxAdOVSjP9Cxbz/OEjk/kaLxZKBY8vA1h9K1Gw75Fvh+cSZ4sQA&#10;qkxh1AmbyLGJCXFToeU+HE1ajA46UAbVivVGPA4A1rVtHZHgXmU+2n75KEGBLA5JcskPsDSLICw3&#10;AGESQz89jaxUVuYgE8XKLlmZrtTBin59GzWxGcWE+63VftwgVqGKxZkEh6EJ5W25l70ZlSn/jGEW&#10;51H6fkykot+yXoOZWLSK9fbxOnpVTFi4ROcAC1nEcAXjPQ+gRfyNWcYBeh9rlzJtHib3nUvWIWyC&#10;pqvSyJ7h6Jm9+xFLNmfLQtRk3pwo2tPGy9S0nLZNkFVFq9/uyCs++3iZmiuJUz7rm1cSZkxeo1TM&#10;MO+Z9PYM3owALrZjdlCaiqhI3j6sF3bmPVGOqHBXkL1LP5jXNzFWUGIr1ZQ3M+dIGz/KZpn287nn&#10;jUN6ds30SQXlSY7p809sJCFPHpZrE4+uoHUUziR6A8ZA9novszWIAuk9AnsG7xSivcKZZhVFfqrg&#10;dY+cG1sqRpr2XKvDcUKNloxeM7127GOeklP8MZ0Y6EYbzYFSHjJbycPWo9XkGR6UmJmNvQ8WLXcO&#10;+1LGdY3VS4cvr0j9LcrlNbNlNksGLkIGcEXDG8NFGHgZcsnAkoGTlAF+xCGfpLguvVgiblkuvaiX&#10;iC+fDOBtfdNkGpE1bLI+6jZ+iJ/vdVv7oWd4gNL/iQiqBwb9DLtjlArfWpUzBd93WxmPOCp8X8YM&#10;hnI0jDU9qvsC3ir2NT6Qgd+kB3JwWXTigh5wKhekG3eUH6qxpsLrj0M+EfnRRiqOY5LH4bMGDGGG&#10;/4bvGvmv6WaYn2gT7ljySKBIyBpGjA6r4ujkw/oa7e+nMGrQKhmD57Zl6pj2Qn6CXT5pqEaAG6Tl&#10;qb4XQr/NXObGE7UBeFmb2+fAdrPX7sAjHGtHPpT3vPaAHqNTYyF4szUZZpcc+J1J5Ysef9T0t9Pz&#10;wziK99N0fWi0qZgavVw+ppqvQD2uXFfgrIdTxq4dKqFZ8oMkLDjJGVi26AFWRw/QZ+mybwZmGxzh&#10;14DL/p+d9cMYHvNnp3jM/g8z9aXvkoEtM3DI69vafWmqRqs/ULd6t1eFLcObZY4La4WYdpBcnIb3&#10;1jTAJ+k1+FbaUBMk/dKxsFqoyL+NNk1/RxEtAKoBiKYVOYJKuHaMwIchphWaC11xgpJLiUR0TdCp&#10;IkFbSEy/HyXTZyPWIX/caNQ6tK3oEvMdc1QDRDgRQYkiFagOQEvyeqMPWTh3XYmuooaEnElvMyWb&#10;5p9tFk4rYnld2jg5OtnHkO7Ifd37CWIVplrRSVW1UfD+p+L3Nl7e6HgkkCn/Xi+mo1ANALZxBapA&#10;zKtAblQIwaKrYEv4DFsUQKQZg5SvAsQXy929xsn5aR+fLJLHPHT2GHoUDHiExRrpTgfscIu5iuhV&#10;hvYcyeup8ezzPCWvnbauGoMUuJTHKT9Hpa+Drgl4dA14JapAkFBhEgiVEGKGaOiQpqOuiC9T+9A0&#10;7WzXyzSd3UF4PnZ/kUKN0j6zd38cco4sj6QmpqPQFCxDNhmWvKs37+RhJ6+xKEPAgEoIFdyr1A9Z&#10;RRKi32vCwo6eoedjS5wcFRobAE0bsOYkWyItLWI+4zJHV7TZy8BXC8CuNrsmDcC8lY8YqpYQMYFy&#10;vkZRIO+cPJBkEbNkbTv2kXt5jhefbZF2soJIK6SRdP1pajYh5GfD9J//uCMW2WVmREyLgHVIkGgF&#10;qSfHTVJ5aSNAqRz6UMdaEw7hOHLamb0briM5LzqXXoc2QdL1h/lHq2pno4qEQCeSSaOMIjcWiq4U&#10;VT6oD0K74tVFlnKFNAiIQBW7YAjFhTVvDQgVQRTQ/Yrkou1lJ9eOmHwIMcc5ZNp4/VDTa80J6mly&#10;h6BawXUEYz5gAGcJEOMesCcRcEsUYUbAE4Uml97Cs2HhSzoDuCKPxj+lHzVelJd9BrbfD81ln5Nl&#10;gksGLtcMbH++X66ZWOZ1qWYAdxcnNvTY3U+d2BgvpcBw94I7FLCxbI4dNzhr2Gx/tK1Ye2C+TxgD&#10;8+2HlugOeD2u7xVeP0dmRxGZYzzTBuFVzOwyasbYyN4An0YJKOtAXoCevcio7gtakvc1XjOw+pxh&#10;VOAmNrEWa92vqOrBMnwhU1S2Fh4KtqAGfAHCuGj5aScrEC7API9+CKxPxf7e/VvG/tYnz6JOFcJ+&#10;0cFkDfv12L6d+5a8fe9te/jprPflG4HXMiqy1xcZG74C30AklJZ84FhZvIDEaMnHMSy/PSYfh/90&#10;GemyeiwjrDlVPa4n2nhwXuEH1fy0Hk1eCdlCABBPB0ufEdB0yQGz87jo8W97Rsw5e8s65tUcm2Dy&#10;ga9cK6oNblF4o4IUrVar49p/dbxFuEQzgB00FrnhvWpMv+iWDFzoDCzjLRlYMrBkwGcAn28qvN7L&#10;1QCC158cGYEBjCc26a24Vqm87Dk2MSHiocdlP9dlguMZiLngRmVnZ2frGxV02wr5VsrfVu0jD537&#10;SeTIezS0H9N0/ysPie1vQGP6zD3xsRtpKRjzlnScV5Lwav+ARCX0gnMVccWpe+ehRRmF6ypBtMI0&#10;ZKynVEw7iCucu1OIlGmOC7T3nPqudUmq4avM0f36Nv8cWot+cNCJMvTc0/jYstxzY91jl16vC1Lh&#10;4ByqF9XGCnsNmX7mc3+QoFrRb1mvJTOTULHePl5Pvdohxi16keeV4plYe453o1aCVlCzkYOEio2G&#10;I41ybIWD0f1wfb0miFZ4/ZgcTeP6+d/ahbwkvpUt6oppfiCZORNNetyz6fX1vtdlFQHYV3JxXasY&#10;VAP/jzfkbHjxqD6orsIFjKXJf6hxuAFNZA0b/XGa6YuORgrLhg4aBdhgsN4Uu3dbBqbpH8SK0iT4&#10;NwHfkXpqvEzN0TL9k73nukGrwFbN25zyHE6ftvmZewNzeMf0TAVkCORZ3vxA6NkCHgDWIOwL5YVB&#10;02cnrJ0mAVur9KtpgVBU+cD8kLOiEMclTwTIxsLsho9D3DAQeEmkPi8CRnYo0aYLVxCrcBbTYurE&#10;kKdtJloYz2ZG8BUTbnpq762sAmc3h3uexivMJHncYlq7XwjRLKp26M1l4JaJVx4ye3szO336dAjh&#10;tttuM9+wyEsGlgwsGVgysGRgycCSgUsxA+Vzbj5MxZ8bC03ZXFw9g2MMkCGQIVwhwHyJy2a+y0S2&#10;ygBuanCj0jQN7lXe9KY3XXE3Kpj/KLZK4gZj73zKbMpmSp9vNZU85fNy1fuczJEPnweOQj+UPVM/&#10;ZK6O56HNYTTH5/kwUS19jzsDfu8dlXzcMR/Gf7nM5e1+GD9L34NlwO+xg3k4mb34qZd8MiM87qi2&#10;nXtsGuC4o2pirDiqsZxLfE94VF6P3k9sy9G7zh79uezl3LgPTX1zwm7e23yZffdlOqTZzs7OS1/6&#10;0le/+tWX1Y1Ku+7pyHkufNAMzO+35RaKW9rPD2SxXDKwZGDJwJKBJQOXUgaWN8RLabWWWC9YBvA5&#10;/tprr7399ttDCMbfxXr2cajIGuQQhbdKm3m+e/qhPWQIqkEEz+IChSznX1iaQk1ETf/vCDIMgEaR&#10;BEMXwCQA8FYRo1YwSyLJw56UfwF6L0b++x5ktFZUJ2tCNYDgm1Ct8HoVjkwWlYqkkVw03wLH9D8w&#10;SVPW9IvSJIgZoWrp94PpJ4QrmDViCfAlkgRWYRrFWojgGgrkAUi4zYi1Pf/+2FQszIRqiOk39SFC&#10;6MPH0PQnPKgalyyz5NZOgyEqRMMoVEIF5+rNvIYy2dsM5V78YqjG/H/mIedQbRbnvugOsC8Z1Yoa&#10;/JrgZ2sMunBj2KQZ3kYniqQ11cJi7TaAIBOlSZtIEuflkMJ5LhLTPtGc8yDpr0cmhtU6wTVBXCl/&#10;6ZT/9smpe2IMsUJNLw4Gk8whFuJDRP5S37PG7m8AioOsob5wm918logmlynz7RKkOl9cBcpkGAOf&#10;+ztdAAAQAElEQVTtJUEgCLLeIvL34Jqub7GwRTVxeyBId7ab2v4QtRaMYciNdlOSvFvImvcMmRpy&#10;02iFbFlwta5QzZujxgeBGnUFyjUUm9y3vcxqJ7i+E2LENbBFb+55LkNNVhfa3MoBLQrAM51RksUs&#10;IYhUZA17kcsw+cBecFURc6kXkyRIYy1yp0KqISN7NcNOYUOuK+XsbITYOmT2HbK39K1ePyWPDJ9V&#10;3r5OEILXB40ZaaomkhDx/ooTJF3lgiT29jQZMEzMKVEtiPn/NZHDiUWVB3HGvuOI3LtaRuPpU5me&#10;p5gjxvZ7lSxI17dR77yTYxPHQG/k6Ao15PGeEe72mljgr5ZR9hJiLjnO2AjQiFXktn2Io5O1bHp1&#10;QsRHp4K8vWhJ1igV1Ay58de3YTOSmgOsLXmQI6B62ibBbRo3NfWbJqhW1ElVwQTGBVWZBb8VUjbq&#10;RCD4v1fBJ0dAXTHJn7cb0wzZU2TCcmma5rrrrnvNa15zxx13PPjggwZflwcwfUyEnIW04yAcOfAW&#10;Xn02VTrxgg/bB4uzyFe3kqd8TjnZ1n7Kz6JfMrBkYMnAkoElAzkDCy0ZWDJwWWVgZ2fn1ltvfcMb&#10;3vDEE098+ctfvsRuVHAfUsFlKdX8zEY13ZyYBYCtQy72g8PQ8mAa73jKw5QN4yf7vtSQvX6RD58B&#10;roX3Q80Ip83FRZjF3ud8OW/h4t/3mtJ7m0U++Rmom2hmqKZ25Jg59EUx8+fdRQngxA7KzBx3eHV/&#10;QjjusQ7vnznxPOUTT2orpmwubz2nP3+O3j42x/VIlqOQ58e22ZLeyJstL24rIwQfUxj+M8Occ8SH&#10;ke17xNby0WTKda9HqrDXTEYHZAMM3HbbbW9961uf+9zn4i7lt7/97SV2o7J5wpgeQJsqsHqF8FEs&#10;J3xUMG2oUjiZfMLDO5lJOzlRYfkqTk5USyRLBpYMLBlYMnDhMoAPqRUXbtRlpBOTAaw+Y1mtVm96&#10;05ve+MY3fuc73/nWt77VNI2phHXgM34fQbTCxm6pBspgWqBHWsQVOqYCd/wJmGiM0ORjEiBn1E9C&#10;PaHJvx3MBjKYQrln5Chk2lAmB9UE0ZofetvMFtMvWclaxkm+Y+x+pen13S+ym6anz31N0zNXaRog&#10;Ng2MwRX5R4Tph4MQRqLi71bXGqisnFpr3lLlJL0QmAhDJc8ILpYfnBoEmqsr1JBzgkvKqblYHLut&#10;4Te2+Ah7so6XbeMf9zJTmzZ1yV4vNqdP8bQLN2WjGhzc2M5Pr68zSf63ebmuhxKnQquxwAADoApe&#10;Ay8mFgWAwQzgLChYc3WsVRPdF7plmTHZYzVpRIBuiC3D167n9lLj3o/Y249ODRmbB6DsbaAEWg1E&#10;01gu/kkQGY0vqlTIxoINCYiYg+ugjQBOUcx4gpN7rQeptLNLx2H/pN3vNew11MRBoU3MF2LKc1jz&#10;IhTeLzC0z/F5EmwQ6iimYmPehjxtH13RGFs0TRyFs/bilP85emx1oG/ZrF0f+q0Xs8blYASUp5jv&#10;L+QpGy1b1m/fJKfXWpv5ImY9TPvvtdSwr7322hDC61//etyl/OAHP/j85z//u9/9bnd3F1cc2lw+&#10;jG16+Uzmws8EbycXftBlxCs2A3W/VeGKTcXJnPgS1ZKBJQNLBo4/AzE2Fcc/2jLCSclAxG2oKr5F&#10;2dnZOXfu3Mtf/vJ3vetduI/5l3/5l0cffRRRQr7EblQQcQcztX3i54MiTLWCT63IVXlJCbynn2A8&#10;0FrDtnNb647qRg/MJHmjYWnkipCL6ogOmm/2NzvrNk9fGvaa8tbvt39t6Hmzxnv0loyH7PUXV+a6&#10;e946HmywiqnO1QDClM0loq/ruyHeqXxy9auHKmxwdbk1YQOs4cTMkMtxfOHky5sen/85ng81Ry7c&#10;nGGcDUckO3URmRO2kkvDyT/0IvTv5r2GpbJdBsoem59PbzmUtxv8YlinmPkva+WvehqeBZY+Gk9e&#10;KyK+Z21Be/LW8Zdsb+rnv22psu/AuxR8i4IbldOnT7/iFa/4wAc+cN111/3jP/7jI488sre3B33q&#10;6Pss8pKBJQNLBpYMLBlYMrBkYMnAUWYg7vNQ9SjHWnxd8RnQeMmkgPcquCHBNyr33Xffc5/73G9/&#10;+9sPPvjg008/jVsU6DGT3smDSoL7CwqL5XfSMB1DMhcZ8pjtUegwJYCeYv6povLmkZxvDMW0Iit6&#10;ZGs/sGurMlG8PR0F0QrdWIKECv5FCnliqJRqJnyNvX2M3dejyr9IyRrOw8TW4Puuua1VbzMmN7xZ&#10;zzzW3uoalVG07etHfq8yZME1fR5UQ0JepHXvqW7YnMmAZhpQzUhtfGnuO8ITK8te83nCzaQ6uuKN&#10;/Ig+Wq8/DtnHQDm2D2MgUOO5H4PfOV7uW9VazP/Sf60mgb2SxJefux/Xy35JvX6O7PseRp4eq3rV&#10;eplyggmuzWrWQqu5qZSSdrUIOammx7r4LSm+Q7743I58MFfsO8U9n11We+qJis/vhMmh1LwYeBem&#10;aUdMjcv3BtrH/L5AWfOGomwSKuiH+jFO2VANFdx17DXCErSi/I9lcrwW018F5g4yu2RzpTllMjVk&#10;zjePkdICgTYHYDqMbWGVTG+tjEGQFtY6pk3hmgQJ3XtZskVHIEnlxT1ZKulQPBzbIY1xYl+8/pMF&#10;iaoYj7isVf6/qaQ/jkIys2HZCmmhyv7J6kp8TyEnpcXuo1cQrcgfeBrfKjkqPURJ47WvOW5a23Rs&#10;7SO/QsmcdIww1LMUunyXwomglpHSIWYJydkWrxh3K5q426FJhVki54EmqQ5pubAK61OnV+h+6623&#10;fPSjH77jNbd/5av/+qUvfWF371wICj2AmWIr0H7hJQNLBi50BpbxlgwsGVgysGRgycCSgSUDV2AG&#10;8IUJ7lWe+7zn3nXXXa961au+9a1vffUrX/31r3+9t7vns3GZ36g0g2f8fvKXptzgFrMAjxAAyRoI&#10;LUyaiu3nmL3RZ+FNPrz1Jru2za9IqzuaI7Y7sNkXDNYwtKfBUL9ZY2qj2NxrfiujGvJ8D7Qcetis&#10;Ya8pjtr9e0GUpyyn9XUHTZuUfUjLDWYjTek5kup8HnFxnCokf+ie50jM31z5VhiPwttQHjU7EiX9&#10;Hx+PnEW95WNWOh6N5CIqmeRtA5jqNdQPNduOdRj7oxh9u7OYI/L8PUzkJ7qvNuULAQgnOtCTH1xT&#10;Php1bxmbY872SPsoNnc9Ca057PR1pUV87QAwKJ41lEfY8vcqmf3FdcRysyqPvo8JQ8mcv0dJhBp7&#10;4S7l9OnT11x9zT1333PnnXf+5re/+fznP//LX/2SreBqeZnfqGCqVxosf+tXZ71WrfqLLpzYwC56&#10;ZmoAMZdaXYQlA0sGlgwwA8rDwksGLlQGlnGWDBxhBniXEkK4//773/b2tz322GP/83/+z5/+9KdN&#10;0+BuBp99/FgWVCtw+7IvTLRCZ5XqHsKsDhuMYn7KyCeO5Ng0HTC5PrSJGXvaFDRxzyE2scAnxcvV&#10;AEIclOycQxT2fefIvCktrHxylDiWuDBso04fFEtWQD01mv9eBYyO0qT/p0ph6X5/ORWPwabFlM2U&#10;vv3nzSOEOFHSHGKZD/9KB4wBNS8nBIepccb1dMq2mItzhWmxZSNHk2gqISHvPBkUk1WF5OcQQ96L&#10;zSjk0CVPq9DQWQ55jIy7Y52HHjZrdODHK8YG3lYXtFyBtu04DK1ovKPNsxu2+r6Hk32eOrmOqDlY&#10;VCm0nMZkRrB9gVTvXuWxGZ6ctejacHEHWIfbY4KZbkTs/hdROMkTNtuvt24bNudL3rbvtD0SXzFt&#10;JcLT0lsMNb7Vy4yZTD1lz9Rz9xS9iAquVmn3BNFRiCtlGnHqXaC0i1TBdZ4jxnT9xCUUqC4gzOl6&#10;GBvmhKyuUDPkasJBuUyeoUcVfAQob+cNvicpT7sNZy5CAAPaV0Lf4QhG3+zCxbbZcHMrcrUVprxF&#10;voVnVndlae0bSd+NtLWjP2KrdhsYe9iPoFEArzm83K308UrrZwDrwzGpJ2NfVlDDi7nvhbeYDnnB&#10;fOtm2WcPlqhef/31991337133/2Ln/38f/z3//6jh34QY4QeVzeMQhswgHWC/rLEMqklA5d2BvLV&#10;O523l/Y0luiXDCwZWDJwhWcAdwjMQBVYXXjJwJWXgb29vVtvvfXee+/F1ymPP/74//7ff/+jH/14&#10;1/1dCu5VcH9SE3Oib1TyDVvvCR4rNforVoj5M+wVO/068bSbTWsVAjb3GqDcCid/jzFC8lZTgzEz&#10;Np/RpY9LrLa2Gfatbju9+ghqTZjpB72mLBnqVKvXe0uurAVbA/VHwBws8zCGrO6dj95mjkwP83mO&#10;z5NvY9gH0/Dx09JrhvLQ09BmqGHOh/opzbb2U36m9DGXqdZD6hk8+GB+Dpbhg4219LpYGShXS+yS&#10;afB8JB9fnByf/o1v/OS8EakfMnvNj42WZO/NXPH6zTKzRxtGQoZmtVo9//nPxy3KXXfd9Yc//OEf&#10;/uEfvvOd7+zunt/ZWaG1Ah7wLgYGTvSNSo14ES7dDBz5l6eXbiqWyJcMLBlYMjCWgStHt3zkuHLW&#10;epnpkoGRDOzs7Nx99924UTl37tznP//5L33pSyGsQggwxc0MeIjeVcNi+iVr/lFgQ475X/UR01G0&#10;v5OOGwT6IedHJIXEFe3dJPJWMTFNokgFNamt7dMeqYtqMf8ZS2FUEzD7FvTQcpmmSNNM/O2K5XtW&#10;ctsrHVt/6dioVERXGm0q9mSvAsNVqEpF8tu+FHeRLQRfFmsTZTfBfZcSs0xu+6VjVKlgX7JJM4rU&#10;5yheuCcZAo6xJhWoOmD7Ybmk9hJJmpjWzKZYLFTEtGFNNBAqodFuLRoxoBpDiMWzy4+pIARNGtEV&#10;gC4AhIpGO58SbRSqq1FUJ7OFMpc0ozxTP0fKCK9i2q3z0+Yn+ZyQ6XkOc43IdVk7QYPtDzW/v6tM&#10;L7WahKG3rq/MKNEVb558t56m9N5mSvZ9vawTxdsE1TVYTisvp7xE8AISLQLsy6gpk9lrZQZYY+vI&#10;i9ruhhjkUOCI5HaKEQEz2r6e7akVBjPR+mmckLzSV0lYb/fEck6vXzBErYWsdAwSu3O5eM4LksZr&#10;X+pKq0tHp9ZUb19ev1n2k6Bl66M7Uk9LDAN0bSKqbFlni1LR5GtXxCWuhbgSRCvYRdVvSUWhOYQK&#10;WphIRveeoioOXHdF6ecZCjgA9+BO0yJyXFb4V47UcLaUybQhe6dsXWMaVCWrQ64GVaBN0AjY4J00&#10;qFSoWxdxRU0SlDMgiyoWq7FIIKVdPjmKaFPBq0GtrgkIDPCng4S4DnHFee65ciZTok6UKfspvbr3&#10;zdamWTv3XXU9OSlFcTqB0Tchw6gCZrEC1TIsJ8S9yqgiPnT1U5SGk+qn60sXXNH5zF5D9h6woADH&#10;hQBoFId8VpdzdpXDTr3TK11wJWpxz9nxZOeZTqae3Jo2ok3ZRbnB5z951dhyamavJOHFgcmoAhbh&#10;Cg6BjdgEUQAAEABJREFUM6dWiP/WW25+73vuv+ddf/K73/z6f//d//rSF/45hNA05R8jtigMEgy5&#10;A4dZeMnAZZCB2J6Wl8FcliksGVgysGRgycCVlIHmSprsUc3VJU2dDPdrVWgWXLwM4NuAq666+h3v&#10;ePuf/dkHzp/Hdyn/9JWvfHV39/yciGyO0cWywf1YAu/PHF+seI593NkDxPyIabb5ZWuYtof27k7c&#10;NlF+UXfZTn6Z2IwMqCtT5uqecXob17W3x7x+SvZ+vDxlv1nPXV3CpClVmS0XjmIhAGXrmyUhd2Pr&#10;kP3c58kcPrH3lurta45+Wxtvf7Hkdn7pOIwhL0VvnwxtNmuS3/5rs/1Ua17wdjGzwylLr8+GJX7K&#10;lb1ZlTlArR65wG9IjtwtHW6eGm02cO1ehSljZok8aZPPU7ZWh6NCNuy1sNfCx5EBrtoIcxnIbjW2&#10;jYFXjCEP/XAQ6il7pn7Ic2x8ryn7KT37spXykNlKvvHGG+6++13vfOefwOwLX/ji17/+9aee+sNq&#10;tYPqKNiLfKJvVEajP6Syfpd0SD9L94NloOG3103+RUJxcbSb8Gi9lRCXwyWcgUs5dF6v8PkRuJTn&#10;scR+wAxMrbvGAzpcui0ZWDKwZODCZ+CP//iP3/3ud58+ffqrX/3Kl770pWeeefrMmTMx9r8EmwjL&#10;2h9HNhD8L894HzPkCT+HU0eTisN5WuutUQDBN4At1NJvTINmFk2/hBu5Ze6eSekhig/Gu/H6+TLD&#10;pD3jo3x4RooqtvVWO0KY0xe3EZZ/ISrRdE+BmArejlNL8RDX94PPnpeLvbAvGToKYMhHArgq4B3W&#10;fmyNFmw7PFe55W6u2/rZ1r4baXvJRCv0BJRt5+7tffiz9MMHYhs13udM2aT+GBrX9FEkT9wz/D3x&#10;2JV8PKzUc5sXR2nZZyv7N8lbIaoVeN86UebYtCPmUXQOu8G2NHc91cc2lL1jtnrNZtmPMpxQUCXg&#10;BG9SFSZGqBoNhuw9MyoyXK2Bes/s6zWQoQSn6zRf+fv8mL/WRxgd8rutZoZ9BbpXVOWaUA1GBRoz&#10;eMpDZkfq1SyBKk2LiL5sAkOu0OMo7ebHWcDzkYzqACl5CAlIASNsTaGhOophbi2mi0MQBdgleVQr&#10;cl4L9iqs2xX6OT6OTVPhRylRWrqMWJ4jmbNruVitHyRoxXrbWj2oFoggaaZYAoMgG0vDBQXTvvCa&#10;77HqRrelsawU127ESdohquvs66WTV3m5NKdDGXLywJmuN6ee6RVUA9sYTpFTk1I2td3zuzs7O295&#10;81ve9773XX31NT/5yY//7u/+/vHHHz937vz587swC2IVuesIGeyuKGC7c75VYHXhC5OB2HT/Z8gL&#10;M+IyypKBSzcD9QK9XK8u3UVcIl8ysGRgycCsDFxeRmZ26tSpO99054c+/KHrr7/+hz/84d/+7d/+&#10;4hc/r7NUrW9xVTci4Llv9y8aNf73OCPGB1H5m6OD9D9cn6gCeB+cI9nr58m8v8zcfkUjECRrCs/z&#10;dJKskKKK447LP1KK/Ccr8hY57nEX/1dmBnAdrJjKQN6AhbyNuqdQc/Q9m+Jv/WDBHKR7lBS83NkI&#10;nlgFiZb+1S/6wjMqIFio4AQ5Om0o44FfRqpRr25GlC10Y22WW3uxIOUsVtGE7DSTlsLKUXKaw4V4&#10;+Ss55W5UP59O20qcelu7EEfG12NNP63lv1ZEPlgcnEtlOkE1vdlpw9XPWwuDszFxzO+25FTHSxt2&#10;6Tjmb8vRdGVA3aaZmjESW0Eb9d0m5NYydaXsuXrwyrmyX7XNfbwl5c32w1b2Ig9bj1nDz4FNPmvI&#10;xzygpNVqXxbCAGpBeX4VLsbdNuokGDowcppTnsP9zRXToHSxkb1nevAaL4dVeOtb3/re9773BS94&#10;wQ9+8IN//ud/+vGPf4LvZWnDQRqVCuqHbEPVorksM3BMT2Qvy1wtk1oycNwZWM7H487w4n/JwJKB&#10;JQNLBi5iBl74whfef//9L37xi3/7m99++ctf+e53vxtjEwLuxtJNyvzAcHuWOviXmFZ4/cFkcUUV&#10;8RWI4B6pojPyo1Cr/K1e5qIx5W1cYteBajGtcI1FlEEZ+m+fFTUDYdA5K+o0IGjDJ1mJ8Vmkwutz&#10;pwOSm7lNyUFWFfyDELAgKTF9hQGhohEDDhhK7tYLQoKNQVQrfE75mC2KAIgOUE3bIzuWtLjwrr6w&#10;FWleA3tsYi3u4BHgvzg+5ORfcwx97mJAZ4dgOopusK7nQSQ3VOcSc980U7apsz+MTG9kf6Z4ma3k&#10;w4x1HH0Z1fHx1Kr6ES2mvwBcYxEoBdcHb4kTARARr4RsakAQA3zmi2wxPQkbMoPzemocw/lMsBON&#10;KWvZnnl0jfkPY0pLdyg2c9eW/ofcjpX9jJyhQTV98SQxP7AHi0mLLhjVoWcshMNY+zY6nV98ZvL0&#10;gqT1Jav65k6OKhUlLm14IU1cVOsH9qd2c4C06bE23F3wz76Npieg+S8N8caiMb2rJGYrjQsXlTtw&#10;NzrFZrEXycZKzIUm/LMHTSeNJc5jMAngJsYK2pOz1RFQEOzFAovpHCd7vZc5OlkHxVv6RrMADPcJ&#10;xyLDJw0gEKy2zHdApKRCVIFazdmzNRbsBCDKXsxFXNHJ4nxO7O32CtlljP9LqLKXLA4EUQNceJpn&#10;tB5wNYBxd4WI6Jsm25uvm8rWYtppk0OXGLxTjZLRaPpBPDlpvM18WXOhvTLZWTNCLpPu0tew75jG&#10;RHpQDRnJtyCPFdkFtLv5j09uuvGmj330Yy972cuefPLJv/u7v/vu9/7j3O5uoyKGCCRqAewdGPo6&#10;Y/jse6ElA0sGlgwsGVgysGRgycBlmoFlWksGlgwcdwaeffZZDHHdddd9+tOffsUrXn727Nl/+Id/&#10;+NrXvvb444/vNXvBcJOjMNgKvTsb3uJs1X9fYzWr2Nf4yA1w9wZ4t5wj2etnydpIhTTu1rPr7W/6&#10;O62Iu2XcepHkQIUjzuk6PpM5Pbe3wb10hZgCagrIUk5kBtLaYHkyujNZ3Vndl492EvP38Jxx/Vzo&#10;mez75okWwzl62uQt7Lv2ZF/Jj0HxJDQjJzRY960cruEJKtZCzIC1i5iIqJUgIciglEY87wayYbDe&#10;yLVaLLPNHDmYDDDuWXPhQFnENDdZ0mbcAkMO5ngsinp5bwWfEz8i9V4zJWOBgKnWw+j5Ltbn9IV+&#10;o00F42RuycMRvd7La5Zo4lueqgCUvQ12aUWrv5DvLe2YJ+morkzF5Uz2EbmaZHqb6mC54OxrDdjp&#10;AA+mR1ZQNfnJniO+R213Ai0Z13xmr8TZYaH5/Q9jGfNDfe+hnjgQvP6oZAuhA/K4BlyuLYagHYwd&#10;LFhBOdR6K6g5XyWLWx5wN5Dg/NDnwM1aNtaquEW54YYbPvWpT73lrW85f373C1/8wr/8y7/89ne/&#10;xV2Kad05nVOuArnT9qXUbW2YK6Sq8QqZ6DLNJQNLBpYMLBlYMrBkYMnAkoElA0efAdxWVKersPrg&#10;hz749re9/dTOqR/84Aef/38//9hvHkMr71IgHAC4Y8IQ++AAfmd3SXfS3dcUeI5Vf+4GYeAFdxdr&#10;GJjsozDBPV2CqoYMRQ4qoF1DbYLQa0J9BH54da7n6L3NwWQfID14zYg8mAF7HSNjWSvcML3YclRs&#10;1LxKIpZB3SZuJP3VDXnCboN67igbXAya6JM8aNyo6OXkmCsbA9mi0aJUbNHNmfqJUu01Xi7nr1dt&#10;lHv2eY+5E1Qpc0Syd0YNOYgCKzWAbqj3rKVEPHEsYj54m7ylsTH6OpFsWAgDEanOwcip3nvxyRob&#10;ZXbpuVBGu4lnOxYfiZeHHthKnno6249zomax+0LbzaX9G4oIYaInF3+Eh9F6jfdGvYoA3Glky2cE&#10;5R6LhQ5pR3lvJlqhrlQlBKfeRxRXhqZspL7IZlqhXJmOg2pFp9WeHb2Ri6dsQP9DnvLj9fS2mYee&#10;hxrv86jkqaj86HNsep+FfOcsa5SK7rKg2HFsbgSfoBxUGutDe4VnulMxHU7RF4s9BsNiggnIM9D3&#10;VGscMTO9kWs7BP6lCpmtZDSNQ4JWDC3yWNysFCmTmVXysOvhNTKj1CWGMMO8mPjYiqr3q5/GXVrb&#10;dhHfa3s5aLoSpH4hhGuuuabZa1Zhdf/9999z9z0i8h/f+4+//9u/feL3v9+x1enVzsqMQDcTAZjz&#10;1L99lWuF6boAdwuWDCwZWDKwZGDJwCEysHRdMrBkYMnAkoErMQNN0+zt7V1z7TX33HvPe//Te89c&#10;deaRRx75b//tv/34xz8+d+58CLgrSWnh/UiStnzhlpJ9E2/Z90Sbp/no8IZNjzvodkwktqwNR5zS&#10;s/U4mBk4Ds8nwSdnN+STENvlFEMvw2lT+408Ih/t3HkCH5XPMhfOolTSwftP9fbl9cG63wazna2U&#10;XWMxZCt5+HiIGvYdMnuRmYHCzpST8Ex7sjPcRvTuZshdRtKkg+HtqMDlw7YrwWwUU+FwvmQ/VWqG&#10;PMeP7+V9eplRlnVxTin2PVC3zt5mvmzcOpl9PFMevA3loaXX80mmt/GtXn8YeT0XHGM/PsyI6Luf&#10;+2P5bBDcfvazRjwVk4GlDiPXWL/r6GTSw6CB9odkek0zy+e7j4dNQ54zou81ZX9UNlP+j1u/bfy8&#10;zvTYxov3PF/ePN8NfoYdz50798Y3vPHPP/DnN990829/89u//99///BPHj537vxqFWjMuCHDLWUI&#10;CW6fUz/C6LZgycCSgSUDSwaWDCwZWDKwZGDJwJKBJQNbZQC3Fq9//es/+MEP3nrrrb/61a/++//v&#10;//+1L3/12aefwZ0s/KS7EU0PAmKMqE7Bphv7T/0tP6g5DA/6SrSK8nDARDukEXtxa9P9ztI1uJsu&#10;nZLVFde1/GvNUZPgfsSs0SKgGuvP6tEaA5RoKvB+RGwCzsrN12llMuipyXh9+iFg0MyioYIaz214&#10;aWTsCUBdEVOACskFO2MNWT2Lip883xKD6VbTnBqGnjfzVF/3Q8wm1n9fzKxRqdD6A1bp/b8XYvnX&#10;9dM/a+4zKa6UbREtC4K9sxmuK8Sp/XPx9aplg60JbR5yhLE7l2VCjhYq4EosbAZs1uBHjE1aC4tW&#10;ESRUqASgViHQFYQOVGWWXKw73XNdxO80caU702ASu7WmSbAAaNZ7nyYNkCJTxGdBTVzpjWWaz8eg&#10;WsCDmnbI/jmKbCz0bKIA7X38PkLRBkh2JhCAIktXXAQwGtdP2fixkIo1YLiKJv/7VLUKQd3cg8YK&#10;nm9kdyo31JC7KLGHXHBe768PrZzalQUr1gdXhKwiFb05xvoGIizqpkFNnxsMjfeaCkwc6M2r7vgk&#10;qFkBOlaUxMY0ervWIUgPnNZmHolNI94WcXEEOFPvX9y572Muct6xrU8TsfJvkMV0feXytq3pyNiS&#10;NPaqF20IJQU1F63Q5qatt3aaIwHTQEU2g7ENmRFu5mEvamSisJXc5lYhUNNy5MbewHULJcGFGNvC&#10;8WtLPaGSINEp+PQAABAASURBVHnEtMEir7CiClAeMsJLyGel33vcIYWlKU19IQ2XO64LkmJIbgVD&#10;NzgLhvBZ4HTIOlG8h6EJxyIzz5TJ3p6aIXsbnCb7AidRhTZ7HTSdZT1v+eIjFgANq4Rec6pw7n1u&#10;6jXBB9O36Wppq1gc4eS+9yp9tEFKzSRBxDICDJs9i+n/BibN7mte/apP/MVHX/SCF/zuN7/+X//P&#10;//Pdb38bZiHg/gVHgW0CFzJJ5VXTQiEFz7f8AScvJZor7YDs5ylHzYdMjZOzYqElAycgA5dmCP7M&#10;ujRnsES9ZGDJwJKBJQNLBpYM9DKgirs8tRBOn9l56Utf9tGPfvRFL3rR3t75b3/729/8xr898cQT&#10;+R5Feb/c63mgiql1OJCHE9qp3LINDgcLN68KFqbDwfycnF6DxBTFyYlwcyTDFaFmc6+ldcnAwTJQ&#10;Tg93oB9ePdNFu14bnA3FdMluX9TM52A2iqEHxkNmLJR5hac8ZJ41rbfUjwNSY6V0IXgPtBnj5Iee&#10;bTz85BAGlguEfREMj+cqLBiGWB85WNKT19v69WJH08y9FYTvFpwvwwtWAwjUTDF7ee6Nn52z1euz&#10;ugTC1iF7+zny0AM13BVDZqtnjuI1h5fps7DZMIxOU/KRcnPIcacWq+oP6R/dy4zcwW2Z4GVnUsfP&#10;Qq9hUwXDASkvud+aMNUTXY4EU/6n9EcyKJxM+Z/So8sopux7+rWc1mrPaEYld2QYFtJFqvTJerfB&#10;24UszeuHYN31pyeHrnCUw7A/G/0ojAbRM0oMsbOzA+XVV1/zwAOfuO22286dO/fggw/+3//jf+Au&#10;BXoYABDMME8cNeT42b2wpdGyOhROiu7st1qFrwVLBpYMLBlYMrBk4AJnQOMFHnAZbsnAkoFjzsAl&#10;5X65BB14uXAHctONN37iEx+//fZXnz59+kc/+vG//Mu/PPWHP+CmZOjT2kt9FYY2GzTlXgeuTwg2&#10;xDraVP6sIKbfv8ZBkSauI5pUDDwiiQkiJhLUAN75FUN2zJXJdBl7DHiyw4wGxNLCu5/RU3OwW9Ac&#10;n7ShUz4PoDyH2Xcb9jP28rgPMf6UMvG4BbTejZc1KEANzC5HzFmjw9j4nJkooBvL1FiTnbg6mfNq&#10;qWa5MLsNNVkfRAHNZWrcia698yjkK4PlkXvjZs8k+ufvgIvMhh6XGfR0/Qr7tmwiQFtrjxqlglGx&#10;Rc0AL6OakIMueg2qIbtF1zQ2f+5cItf062RqyMli3gtvY0A7StcnCHwLLrMQVNUE1MH/hL3TqtIP&#10;WRWhWrCQoIoJoDmjUckBM+w+Y9QMRW/6mWLEBgQxIFmr0ZJJpjzFJrAeAYLsIIq5ExiowvvUwxSz&#10;tMoDDmqAZr0fy8sclpqhTE1QraBmyKa6hmAGFEszhgHmWJ6LTT4E3W4s78cHMKX3NroectvookXA&#10;48jR+lFo5jWzZL9pN3bIAxYqhr2+DU/YzKUdh/RnABozY7oxnRHFRzow20lqXyahIhkb+rZtR30M&#10;ooAOS7sOWB9MYSsMnVFDJxrT0WK6HBUWsRap7eheCB6gPwgJDGUGm6YtyL6b2XpFzMaQvdHnkIf+&#10;kSUgqAJoRbwxNhBOnTp13333veMd74Dw/e8/9IMfPPTzn/8cH8hXIQDB0vkeRAHkFvZwAkBAFa4A&#10;zQXVClW32E7GoqDjFY1l8ksGlgwsGVgysGRgycCSgSsmA+mz5hUz2WWiR5AB3FbAS0TBFwAid911&#10;1z333vvss8/+6Ec/euSRh59++umzZ8/urFawOXIsNyqzUooVSuDNXpJ0VrcTbJQnMUKbQ2aHzTYn&#10;vxWPUSp60fKJVE+1XSWqrGG7/kduzRl53jjEWvCoTplzJ5Cj+1dpqv1MgR6GPKd7owLMsaQNjAHK&#10;m5nxeBtzT6HEFEBygKGl5EL9PmwxP6R0T5H26TDebN6BuUg15kenQ+785AeuTWuW9dldngRmmR5q&#10;pVdWJiGbkKpuTWBr8WCpULPGNFhjb+ObvJ4yW1UFCKYZIeSneDbGmqJfi3RTtfWvm0pZwZjXMbHk&#10;c639F5PUrGCTk/3buhVkVEMuw5go4Nad6zvkdsU7z9T0POe5cEZkTpP/VhvZ2/tsFn32wF6th5SR&#10;0noMh5EY8iitPl2rhtmgxl3Gklmtiuw5ZHcT1K5CmqNuLnVnQNA2uiS4bmjaD21W095zPXuBeO8T&#10;gW9Q436mYoNZbarGEKpygwCziimzatD4uYzI7l8wK+fgxGkfeI0IEoKYh+1fQrAKy0u9mf267Cd3&#10;52PZkyZm0lvlwTXH+2SvlgWFrRA2gDZkP/9Wk7YTuuMOBZ53duz6G6594xtf/54/vf/aa6967LHH&#10;vvGNr6PpV7969Nz5802DxYJtgU8/V0TzspXmfOAo5KwYIeRgRHtlq5acXNnrv8x+yYCI4l5WlnLF&#10;ZcBO9rpfsPVY8nDBUr0MtGTgxGYA9xWIrclfoUDY29s9ffr08573/E996lN/9Ed/hK9QHnzwwd/+&#10;9nfXXnvtr371K9xsQAOzI4fl2xsEMxdHEEHc+Fci/hbMyUjBKHz8NAiiFToo/fhxT1KfmyRBBBoR&#10;HyHlpM9NqT+EilQ/qtfwcUDR5LDKkNH9nnJC9vHgTncr+L6UfQqnNNSfBPb7WExHwSd8ZJHGQXIZ&#10;arI6k88GZT8ENReSc1B9yk8xhdxvQW0Y2/z4YzpFlNyoVOAzTUVQreBYJlqhg4KQRuEN0//aKESy&#10;3/3lGXAdu5wt0c/Iy/TpNaYK8HKxUgMYquZPq0ENMMVF0hgkp0x5M5exslHZaVwRz7nVbb+mKATD&#10;FaiuKoJYxipICzVEGPmv0Gfmc+5oEWC0U+vFWZNdCiXEUIE8ALQhW+xWAE2j4Cz6GUiJDpr2hhpb&#10;EtOnZ/YlM29DLq3JgSZvptSQfYTUeGYnsh+3ymgy0Qo/QfpxG7+hhqy5WI6Imv7KwriibRfJnVqy&#10;WCdbzl/uFulKa5qPaWMaY41xN6OJEVsgalNQ5wUh91EIFYzW/11QlRGJxbTW7EWOKgBlMj2QS5Q5&#10;ZnRPyEZFPzjUMNYEjruZfZc8SCE/SFFpxIWiXYvU3urXj6lt7BXEHHoJrGFgGQCNAlA5P35mj6zK&#10;IzlFjuAHWI+8rXfXCpXQoW3GsWwZ0yxEPOSuKw6hHQiGBYyj5WAKuBB5yfVBGz2Tk38MsQbmp7Bq&#10;aJE2jEWEUVE6ajeiuNKG2J011DiTnoilSejeuJpUjclmqxd7kU10X+g+xa9yMjVXtgqsGicv7YvK&#10;tjZ+LDYx7V4TqcDSYBuHEAw7AKuQD1dffc1HPvKR5z73eefPn//Hf/zHH/7wode85vaHfvD9c+ef&#10;bfb2MEDM70QtR75xY3H5TtTusTRr7gF02RcIiUEuvGRgycCSgSUDSwaWDCwZWDKwZGDJwJKBlIGn&#10;n34at064lzALt9xyy4c//OHXve51aPjKV77yhX/+wqte9Sp8tfLoo4/unj8PJcw8cINDCA6+YUv5&#10;At2oIEgA07jMMMz2BZngFoMMI6RmCxfOVLGKpk5xyYsxPyMk+6duB5tYo+lxje9Lz2SvPyqZqznN&#10;MT/A6NolP+8sPAhifvydRwzgvmkZuNxH4f14Gc9uOuBZTgu6oyWufQDlPltrDqFriZqeB9PDZjZN&#10;g3sb7nz64pMhMm2o35ZNJSONxRGHvK3Pnr1FPMfiU0kIHbKR5NIpYez0uXGELODdqgAP2kZBm5Ix&#10;S0sx4kgkj5YoqHuqmhRquWRxjBBqRW7niHM4m+9DZghgGtrNDHu/glePWs3CPgPNba6TtSgTpQ1K&#10;VKW3ppb2wD4a9SXmyDPnvpwXmU3ly5r8rY0Px3tp9Q069vWz/94jd2v9zD3mTn3KO7Co8oymsmFB&#10;RlH6lgOWIE0K8/IxcRCy1x+PXAOAsN0IZRJTB07At9aMeeWaXG0grDWNVmFWMWqwpqzGEHKThQCU&#10;UzRrWkr7Nl88WuqtaerFhiyFEHQdFkrTfkI74nbHfVaL786CZT0gtoumtbZgAGfe6tKR0V599dWn&#10;T5+OMV599VX33Hv3O97xVnzT+uDXv/pP//T/3nLrza+6/faHH3nk17/+9e7eHmzYZY2Tr/RKq5OO&#10;Yy92GWtJOmPzwksGlgwsGbiyM3Blzz4u7wVX9gZYZr9kYMnAkoFBBvb29pqmwb3Kq199x1133bW7&#10;t/fzn/3si1/4wrnz519zxx3XXH31t771LX6dYiHg7nHg4AgUlu5W5r04GjoAlDczzCpoWaudIMH6&#10;oOV83hx7EE1QCy1MVw629uws8JFKNjYRQE2BEg/eyyPqWkvRu0NtWhPQbV+sdanVNAXJExFVDQ6o&#10;7gMX2gFF3CUD7Jz+bzUNHimxlnif4bdonkrPuAtai+kaxq2PTru+Y2wL18O+B9RosBayT8EWBjqj&#10;LcLNpl3PeVLuVCjknernSI1n3+rl4WjFaT4MW/ua8ae2JgroRKEH0xQFZT4/5vPX/AC1ab+JalAt&#10;rdkb7clZoV6mzyHTcjPTT4/51I2cGyziCVcBvWW1YG8CXkYVoE3LIa9SUIMiyxAqoEOzaL0EYeJb&#10;guN3jGjzMGoiBNs0Fw4EG4B6cm4cIZitgfZT7I2nbKb0/FX6sJU+GTlblQkciXddRfsha3FBR47T&#10;9jQl6+AJJQ3dIN4z4/SaOTKHItPeue+LNOrpgmqYmgu9eca7K0AH1FNumfPNbBPfFLWmONIDuaRT&#10;EUxo9x1335DZo+PSN+cW2nXPqKtCD+hFKDmsEqIbnmsxYInuL4QpI+4W5q4klDv71ub4jmXEiQHK&#10;3PKMJkwOqNYoFfu44FU3s5kk5FNxn16uucwiHyz3NV+oEbUWmndsn3Xf4gYU9Rsky2yl3kQS8roX&#10;va6XU2En7jbPf85z//z9f3bDDTf89je/+V//63/99Kc/xS3Ky172sieffPIXP/85PiKiWzAD6AcC&#10;ACVAjWcrk9ck5BhCniSMAW9JGUFSWHjJwJKBJQNLBpYMLBlYMrBkYCQD/AiFT3j4OAYZGDFaVEsG&#10;LkQGLugY11x7zQc/9KHbbnv+s88++8UvfvGb//7v+ILlDW9841VXXfX1r3/96Wee8dHkuyH1msPL&#10;IzcqOP2AoWsoAeoZymamJRnnNkB5M2OIUWzudbFahxm4WJFMjTuaTCin7Id6GAPUYxEByieTEWrF&#10;yYzwaKNKDyQsP5aorFiiSRxm9JpYCH7c+T43hjY8maoGA5YL30E9JFc+Tu+nZg6Ct5kvp/jqKw1V&#10;3MMhUFvWBW8Z8sMosnUlBKuwYAmWyrqrtk6XNKQuWRvUrGVGrQXn2NbGtw1tyN6yTHLQKVgNOXh7&#10;eqicQ+mI+q7el7wf32L94psg+16UodwK3n0wA8zgqexGxgxOPqGuSPXeCzaj6J26LpOjxlB6p3W0&#10;NcHbTMnswlbKhbFfO2CuUNMqM2q2PvcUFXJivc8Sfm/AYBTZY49o1lP5inVeaTlkb15kCQqUyqEO&#10;IoIdUFwgmCwhR/kDt80xAAAQAElEQVR4cQghjWIyGrPelkN1aAplC+tO5WCWMdRQP2DvuPTNNl4/&#10;X+Y0x+yxErPQGhlSMObn4LpgPimbZAxdMTWeVQtTzno+q3XnCGX29WNZSKtBTcjFXKGevcg33XzT&#10;+973vlfffjuavvcf//Hggw9ikOc85zmvfOUrz549+5Of/OTqq65CE7yCAfYiowrQfR6qkI/SGFDh&#10;tD1DsDX0Li50vfCSgaPPwAXziK+zL9hYl+NA+P59dFr4cnxUvyiPLwOX2dUZ71j7Ifpk4u2wwutP&#10;moxJnbSQLkw8l9n+3CppWHTArOQAMrCVh8V4ycC+GcCmqtjX+AgNMGj1dvurXnXXXXfhK5Qf/vBH&#10;//TP//zYY4/tnDp1xx13/NEtt/zsZz/D1ynPPPtsNT4moXeaITiAI0FYg9dTnmR8WIx4iwmqoX9X&#10;12mo5++/PU/5XAtm3+qUnyl932H+Fawmxue2DtIYkH/PR6Vimn0E0VFo7H4H6WUTrWh/9Z7G9XLM&#10;/1cEcv8H4lOz2V+vkyWvkXYsYkBaSg0SDaA8zd71+lxUbRRTEceoFQgD4G+TGzUAVUDVRyuIkPB6&#10;L6NjhdeLhQwVaxGi9BH5jyg5VrOKoAao04grw77UNDL1z3xYI2NQaVo491U05KQFlU6jbnuaivnF&#10;Sm2oB5cUEyVUIYi1fjV2+9nby6CYWMWgsZtInRGF6P4lsWirinb8GggE51Ub0Ybn5girmVqQBLay&#10;Z2NNhVqsEFMAE68IklLkuZynrheGqFANazAJFUFChXErkKWxDOwLjU0FqhmCoiwacwClkg5cFxEF&#10;chLp2V+pJBdTrcgKKXsqeaiDZqWbnXadjL3ITo2RqUtsihQW5OCbTaxNtA5Yygo1qTAXRHFt2uTo&#10;MWN1xXUqveviQqj/u4Y1IaeUiY0+2pivw9W9iIS8ghDU1CwAYpphYobmUahJh7KCabggCqgr2ZWr&#10;q/p4NEqCcOqZs0ZcsUGuqNFcMByQxZYkaIsoBki0CmsMCBKAle0YoGZqmseFq4xVkBV3XeofBcaj&#10;kFxy3GUODKLRBigXXm2kItuTaDnkzlgbxJURsdYS8yxyZ9XgMPQxbI1uSzh7TE9TePDv4WPwsrfx&#10;srcxka3QbV1RvD1XWGwc8kLGxCqhg7K4//tKzpebbBRf8mS9YhgsUlIRJF1pyVWZBE17xgYsZoDX&#10;s2+f2/8/h1QBE69IOzNIrfaEdl6aSjkNAnaCdGEGNR0g7Z+yXqln7+XXbo5c/FjyWdZOfJApfnVr&#10;ZHnVyO28kk2QzKppAo5pSW7tdVRYaQAkF81zDtIlYiesTq12YPCKl7383vvuw13Kz3/xi3/8x3/8&#10;0Y9+dObMmWuvuQZfp9xw440//elPn+3/7gv+Sp4tzTFflbu3s3r5KjaazqyoTUU1gFDf+CAY/C5Y&#10;MrBkYMnAkoElAzkDTeZM+GiSj0dCFsIE1EIGDmp81wTjc3+F9kpncySBbesEsZgvYXkb3TaFJ9t+&#10;dnTYCbNtj9nwSE/VY451cT83A+YKNlvF3P4HtdtZ7aDrqVM7f/qe97zk5S8/d+7cv/7rv/7gBw+t&#10;QoD+VbfffvMttzzy8MO//vWv9/b2oDlu4Iqf5u6HSXVVr6GsuXg5K8YIXq14GGs+iI7jDrnny0xH&#10;4YyGHhbN5gwwebTxMjUnjd3nnLIDT1qEl1Y8/nzi6rds+Cg5xObZtX33P272M7/V74cRef9AJi0Y&#10;A336686wAy3J0/kc9puhGV8EBlWYazQ0ZDxs7XEvxPV+7LWZy8Ds6iaxuRdbnfnk+ev9WwgEDxxz&#10;JvuxZsnm19kwbnm7wcHS+zemAC0w9IamrcAp0A/lIZc80Mixt3TqvtifC2ZA+CCpGbK3ocwRKZP9&#10;YNQM2dtQpg1Do0z9kNk6ZG+Jh7IZyQqLlWCp+Ke53v5gcvKIiF1naobsTHqit+w1bKykWYn0TLgM&#10;mS1YB0ulZ7llJfWf+XLj+kG6YALi61rkmEs5RzDmGroQDiXZcRSXw83p2Sb0bv6WF4N9V7mEgFb1&#10;uTq/ex7fotxz771veOMbJcZ/+8Y3HnzwwaefeQa9brzppjf88R/jjuWRRx557De/2WvSgy3oO8AZ&#10;kOvB4DuYZVhXcmMhalmxbNkLJYe1PAravBOW1iUDSwaWDCwZWDJQMsA31DUubcvh5GYAz32Bkxvf&#10;EtmSgYubgdh0v/TD9e1FL3rR3e+6GzckP3v4ka9+7Wtnz57F3Qb4FS9/OZrCapW+TtndvTAxlxsV&#10;hFXBgWv1kAK9zedth5vlmb9PzTzPf1CtWO/BEaml7Jn6+ez7zpHne6blHJ9DG/YdMi29npppxgYr&#10;UE2/haWl9zAmh9H84y4doH3MZU8ikMXuHMMQtJlk9xvQKRsRgR/Je6bHSdu+2NrWLspRZdUhP3vQ&#10;Hq80pR1pa2E2fES6rnEeDjYpH0M7cHYa8++kXdKDaEXP0rtwss4p/HVsZh+/RgGoKW44ZKmkA1sL&#10;ayOjyM15PqCU0KyYpKBaMWWUxh57mQYHDIe1itb+BQDDH7Jmw5bpd2hFDVvnsrk/dvG/t/ZPqesP&#10;5SFwjPksUi4XWZjK1rheRbC+8yEziqbltcI5SexUrzkQoMktiepmXhNMtEJd8WZUM1fwCVhM5wuE&#10;Cra2HPNyaFvtCcHSs0x2ZPwjch6SejItC+fWITEdjJxDD21aTdC099va2JEePI9ZUZd+0e53Wiuz&#10;dRPn2TX5CxZwro1QEAFGGvZVbRr7eNosF/reNzwY0JJbBNWE2P3dTqr2X8U+H/ot6zXuUvJ62351&#10;C3as8OPnqRSao/c2RR6+HZSGozwwk+R8+vAkapmnSp6HHzUr1oim5K6JjlZmAK+WuDRBib0BhyEE&#10;fJdyyy23/PkHPnDrrX/0xBNPfv6fPv/www8/8cQT53d30fTmt7zlzJkzuGPBjUqyN8MAnfdOgtpE&#10;EjgLGAMYBYCwBvajkjL8dmDDwksGlgwsGVgysGTguDNwOfnnXcrlNKPLdy4b7k8u30kvM1syMC8D&#10;uN0AYHv+3Llmb+++e+974QtfeO7c+Qcf/Nq3v/1t6K+77jrcP7z4JS95/vOeF3ZO4S7lt7/73V7T&#10;QInW44ZZCICajULMgIZ/up9524AwjQ4W00O4rj4ibe3fXOQj/pIq3dmpkrf1f6nbp/lv/5o/a1z+&#10;15H3STPgqLKG+aMslpMZ8M94BkbDVRiY7KNoz5t09tCUGsrk1KZKedhK/ZDXNgOqQ5vDa9QVMQWo&#10;kIkS8zNqMi1H2NIsed2hmxEbp6IN2akhxvaRcGyf9fJkoi2ZGjI1x8Z5L+XJlavlUEYCKzCBGejm&#10;WCcLYWq+aKqYmmc18IIFQdWCHi3gs8Jtjd6kTLt0Sc5hepvDm53LjrfxcrGEcUJ2lHtZwFvzCKbz&#10;lrsVSiMwexYC0Krzni2Vgx+Sd63nu6JwrBHO2WBOCo8YORXtnWJqvj2TfSrp3LFSJB/BLdRyUsg8&#10;7ylnztY96tlnm9maqTAZAFuRzJnw9mbWC3KtEswCFi055h4OQTqYoT219V/03315W7/FHQi9Peyc&#10;JL9wneHU6vUc5fjYXKknMgSzdgOYoFrh9a3sXAzFIFYxbN2o8XmzgLQUuG/MrZw1PC/IOVlqCphL&#10;ZaqrmdOE4FbZyZwXp2y5BLBqYrOwWr3+9X/85je/+cx11/38Fz/7p3/+/LPPPr2zY+Brrjlz1113&#10;3XTTTRKbn/70p7//3e9wS2NmIYQ8cjAcg67gIqwC9MBKw0otSAbqRv2KRpmpUlMgm0nJjHbF8qwX&#10;WjKwZGDJwJKBKzcDinulK3f2y8yvnAzgvuXKmewy0xOagRP4yRs3CqdPn7711lv//IN/ft3NN//u&#10;17/+0pe+9Oijj5rZU089febMmZtvvuWlL3nJs88++8QTTzz6q181+DrFjmse1n8/GhkGBhVcZN7x&#10;k7t7nE1S98Bp7IlII4KLBcEROlbjOJtYrLsdrqFmAbMbQeddpB91UC0QQSoq5FhLHHy3sFlzrMGM&#10;OvdZGjWoSmzidejKOphpAbvQM+VYbpwNglhwULER8HkXPZCDKKC5iCuRpVH3f6FwMlszu05VNLcZ&#10;qHSamH/XS2YjZTI1jrXMPqchxzlC3qYni9oY1LSFG6qIjZb/KQGEojrEIcYGoAMOSrmLQEvxGm9D&#10;mRzzAz3K6MYqGPLB4QfOXuBwFLlRfRM1nr0zSZsL+2sdeS1hqGuFaxVU18BnV2MMJ/uhtx8sbSfl&#10;3x2Rp7qvhdar5kUoaSj/lj+yYpHz9FdsGvU6uwrtC7tZt3tTIXCth0w3Q310RUsiaUuOSKM0EbCY&#10;/n6DjBiSoDp0uEGTujgn+1ZxL1fhjaksKyGKbUCNfxrqLnWYgtbSD69B8nn68n+CgWpGZ1VGUR0I&#10;fqN0rXWgmUI3knTp9ZOFTBs69DI1UzMtrf6Q5+B3o28ck4OWLbEmdLaWzhCfivLuxDhbTnkuieVT&#10;ajKbKZOpmcFdBNPSSGw5WvYIFgDazBhQ2Ivc2td5eQGNqerXpexMtAB5pu03JzkgBpGZ/snY2KNg&#10;Kxn+tkJZniM+iFlBXuU0fQiMkOyD9IN7fZFzfnoZKw2Dg7d0skkDBBUAAgBBURULks8BNcklqgAI&#10;tQJmDjTG0hfkTsLYQhCAcllNgd8CXpHIGALAyBX4qADsxr1TZ07fc/89N9x0fbP77Bf/5Qvf+s63&#10;Ndj58+dFBN+BvPCFL7z5lluuvvb6YIZ7FVyqIdQB8omsCFFzMbSFUsMhA/UAVw5paYLoEKpFCQEw&#10;12cRlwwsGbikM3DJBI8LJa6Ml0y4S6AHzUB648rvUWsC3saSBm9BWyG7yqSMiL0pn2RmnIU5gcwn&#10;OeYrIDZ8TrrsZ3klzPGyX8QLMcEQVq973evuvPNOfFXyjX/7ty9/5Su4RQmr1bW54MuW17zmNfhe&#10;pdk99+Of/OTxxx9nTLym4WLG6jEx3i/WwXp6F8m3SHio5sfGx4sKr58n45wB5tmeVCsuDKPzMjUn&#10;jRnhtjx/FljOTdDu6X7dNlWYP8rQcmpGQ8vLUKMNH5wk3ji9/DWjeN5oPtKo+ULABlyMKqg5GOMu&#10;5WAdD9mLG49O6kTWBNqQaXlUzB3b8+bWUS06MOuZNeI7hBb0cVj2U+7FIw2e5A29N+4s7rV6R70G&#10;X/Hxd3IeKOKJYp51nmnxFrMGlt5JX+7lqtjTVQgyH+gyD0Iz75kaMvXtu6WWefRD7tcwu4L82NGG&#10;PGXf19ehrL+OB6/Z7NKPZKrGabpWv3YlVa617HZRLeiFo2b7YWrmOqcwtjmWA5upcb1+0KkohjbB&#10;wr4oqcgJKo4mD1wFcjLKncyCJFgqSTv2wnkKtNcfehhnmAHeR/Lbvqb0fu7HIffHFbMRIOyKoUHY&#10;vBZBQ4WFUWOzADASCADtyoUu77oQ0oXLggASYgV7MTPtKiRdCNYBHs1oE7JsuYSQfIL9QElWtRDU&#10;uINEreC5z3nOu9519w03REI0IAAAEABJREFU3oibkK999atP/eEP+IARTJ599undvXNXX33Vbbc9&#10;F6b4IuWRhx9+9tlnNZdgBqQXDkEsIalyY0mOmqiaR7JAnxAsBEVrAq/k2YqdHRunt/CSgSUDSwaW&#10;DJzgDFye12r3ZrQuph8w4G2L76dkVPtWJ3i9ltCWDCwZ2JCBE9TUxIY4QTFdkFAw7zrOu9/z7he/&#10;+MXPPPXUl7/85UceeQRfnrAprMKpnVMvfsmLb77lFmieevpp/pNfkC8YJt/8em8Hlt8fMvP9gtze&#10;k7E2zsc9E81RFe4F7StBtcLrp+RqDGHdhjOi1svUbGYxBbyNbFl83znylu6P2jyarGHOCL7LDHuL&#10;3c+p5+TE24jgFKgYDsYmr6fGs2v1kR9Mds7miH4uxyEzBnqeI9PSNJ2R3p56z1w12sxn72FMxgnb&#10;AyMZ8tSIPZ9mOoamEYB//kQ/7EVbykNuLX0snRVbx7juNCmn0pjRgXVdBJByaHSV1s+0yGhqwTmS&#10;Wx2Pltc8cRCrqMos9P6uhs7XOEgoUJUmStxLDMFBxwr8BMEzR9G4CTDbF9yZ8AbQOM2qPyg15H5L&#10;V0P3DmphDMpUTvCwC+OZ5j0RoJH85RiYcyEzMvYdyl5Dmymmt6AKpAe0qLvvBqd6jekRKtC1cO1M&#10;pKJr2yRVc+Mshryp91G0KUY+CsyPhXOkvc0uzPAcNlFAc+EoU2x5vbAZgGyuU5ZDfbBw9Ahd8Ynx&#10;ozNOsFdWGfqKqjykYKYVm1351aFlCClNlj1QQ65BQuBMIQBsrcyNiSqFgECi8NIEJXHvPfe89rV3&#10;iIWHHnrom9/85rlz586fPw9XAL5C2dvbffXtr16tdkQivm955plnViGgKcFUgSThBSWAeoHUT0Ei&#10;aB5CRGAK1uQFWwmiZFFj/pJacykNqXF5bc7A0rpkYMnAkoF0YU1vGbyYLvk4cAb8O9OBnSwdlwws&#10;GVgycOAM5I/BGoz3AsF/3DfUAj5F0+TgbKbAVH8MAPhWVDvkvpYLbDBNuAIgrwFNAJUQPHilDZyP&#10;BdjUVgv4viQ877nPfec733nVVVf9/Gc/+ad//uff/f731SC9zalee911z3nOcyQ2e+fP/+LnP3/y&#10;ySfREX4cupCdUumHGsoH45yAMaJrs0GKXTxzhkz96cWO7KYo5a4NY04Mc2w4381MP7QZytQcB3NE&#10;8lH5H1vzdd38sbgi8+23tRzOnZrC7WZAGNt6Psn2ZXb54OPMikJefxwyh6HnzfJUK/tOsmugh81s&#10;+YrUY16GJ9i5L6L3bxYSQrAW3k3pkA++F7ZZQk81Vem2JofIzkZoqr/XW0jB2ozCXrRPoSIKqjJ7&#10;B1lRiGHRnrLlbFM+JvYJh+xHKWENDn0bzI1IdsE46Uk2V6aM2Zl5WOVi7fbYV9j2/S4FPfbyc/Sy&#10;989pk73NYWR6IzMDU8xRxmKfq8uby3qcV2du/zE7RjXkMdsD6ZiaAQ9HHGqmxvOWU9ke6tnL+6Rm&#10;M/ey7TaT90OZfnBKVuTFGaFqAKHtlXz4sVK9fXk97S8Mt+OnI0dM0tqrXVkL5fMqM4/qOMyVYBts&#10;1sZB1VxBtcKpi1ijRT0EDINjQu1ShWqZNWkyZiHLPTJDU9Lg25Lrrrvu/vvvf95tL/7973//1a99&#10;7ZGHHz59+jT8pN2BlwXYvPhFL0o3KmphtfrFL3+JGxV8o2IhJFgw6w0B1x0slTQSNkcSLZsbswq9&#10;GWw1GNXgEKwAPSrKYiCsBUsGlgwsGbjAGbCYfrZ3gQc95HD18gqBOKTDpftlmQE1vB8XXOgJjo3H&#10;vUr27fikUOH128r0TN627xx7fGCqmGPvbWrHNcHbXFpy/aiHhDNyCKNg62Yu29Rv2Sxv7jVs9X58&#10;65Te2xyH7BPi/VNPTckkzwE2qGKfoDU2sSBe/IJ4CMRIYT6jS4KVrzgwGfY9tbPzmte+Fjh/9qmf&#10;/vSn3/y3f8NtQrC0XDQA754//4IXvnAHdy/Bnn7qqXPnzqE7vFm9jegLaCJggO4AMwxhC8TevYk1&#10;KmvwvjT/3tdrerKp7If8OYSfRkxstS/2olT0+mqQCsyhhboirji1+gmqBofOynWVqI0DqgWcbNRU&#10;9XLnRcs+6HujvYmZakJMfyVqZJ1ROCJZLPk5PDcio/CR28YSWDQllAvsMzspSwgt/NT9uKINwF8/&#10;04atlIfcuLlIuzGSwG4b2fdtxBJU3IZpGgU6zZ7sdsA3oQlpx8YSblprrtSQG3x12sK3ci8VVpUW&#10;UaSiKiF0SukCa1ToIe0wVTJXQUUqcImpkKliSldguCWkPxaVMf+KFE0V1PhWL9Osl2CLyFx2g5Q0&#10;vaZ2cpwFmR76bIJAle26b2FfzRmi7Dn5grsM74o21GCOCBRjAtSwFXoATYDk8xRTAjTHljYkmk21&#10;Ius1s+GhUgdnwgEyYwUyOBrZx0s56dk/SZiIplp6teM2ahW0KaxBgJj+rkwlJDSmjQXpzlmTVYWq&#10;/5sTzSWmt3jT2EI1OGSTgSZPqpyIquLAiJOmtRGUoFZhIgQ0ipyjOQPyKGBWMWoApcCPmYaQEEWj&#10;5LyoRamghlyVEKgho2MFNWR1JQc7Qs5E2WvIbbcGyWnzjbiRj9RCD2gCEDpg0lTU/38OBH/StX7S&#10;AqLjKKLFCo5CTqOmV47HmEW+hVBe52SLlzaiDcJLyI6g6xBNWuTGQp2BSOpokRwxATwC9oCmQ4h4&#10;QuwgW5YgcV/gFLgAaJcmTUBzSdLYy0QrmKUhYwlGoaYddLyIaQdNq0lXfhRqyFP6/FaLd9uE6FbQ&#10;23sZW3cc0p0yyj8lzBxUKyxfN1i1mM7rkHtRBqOauO0COSFbUoABwI9xQUKGQkPQhiyuuBMnRhWA&#10;jZoL+1JDZvw8B1q5MSkIKhnd9TBXqRTVUIHpQpZoECQXfAzAmLc977nvfc/911937c8eefiL//yF&#10;c8+eNdyZ7e2CM1Jmbr31ua+543WCT+978sxTT//214+tMGC+MGridHaZhARNm0Vj0agERsA8lMUS&#10;DQk8j7CeolAIA7NGWqiYBkAsACZLWTKwZODSzEC8gGE3egEHW4ZaMnDpZyCYVeiFL6ZakUc3V7Ki&#10;kFOjQ1HOPJhaRbCQEFKZ2X1/M0TUwu+IbmpodV7SM0A3bzQSvq+XXddLTByumtf0ZJeQqUn27F1l&#10;yn5K77oi8Z3VlL6zgIQeFageBULakdyXcN15ZDxdfSBhkwx0R6nAh/n57qyeY2kSeFXs7wMTAWAH&#10;BiAAmH4I4aabbrz33nuvvebaJ37/u+989zu//OUv9/b2cAMDM49bb72V/wLY3u7uI4888tRTf4BZ&#10;g9tJOJoGPfh2ag7GmLB3tb+MGRIwnTMkzCrm2LsV2Tq2OhCEOWN5G3TZCr7vUcnueoK5j2OrsWDc&#10;u6CPu+wPO5EFuNoAdtpgsNZE+83MLt6GmiuH/dr5WU/pvc2UPJVPvzV83yk9/dByGE+vNVeKpZOp&#10;8ezH8nLutC/5Hp3s/VPmdm/lTW5pQ/Z21HhmBra9dnVReu/auyPUGSWYdQgWgnnPjNNrvDzlnr3c&#10;p9AyOeqPlqdi8Ho/Ra9fk9PkMX/AtiveD3tSswoBoGaUaTbK22Zp1Mn+Sr+cTubo7E55DpdlHi78&#10;hGaOz8PYMP7CbnZFMzgcZiz2HbjsKWhzcpjBcWdSPloeznSz/6H9Zs2Ut6mlprepXofR03PlNVdm&#10;YQ18H6GSsmfqR9ifR7hMtfBqa5UQQi7wXAOrwlqE86v5z+5WOzs7b3zjm173utdZsJ/+9Kff+MY3&#10;cPuBuxT6wSgQzLAO+qIXvej666+XGGHwyMMPP/XU0zBbu1GB/SjgBGCTYaQWfMcEQwEDywNBSFfb&#10;VYASQJVA9+UbFSRhwZKBk5MBnJLEyQlpiaSXgaWyZGDJwJKBJQNLBi7FDOCuALc/N95449vf/nbc&#10;D/zi57/4yle/+szTz+D2o04HdwhVxjcq4fRVorq7u/uHp57CLQosYWDDpxqKWw9/z1UeusEYqA4P&#10;IIyMxdHhdw2YHkAlR6I8whK0hUyUkV5ZNWHeU2fDQhKtg7PKCWPaiuXmA6ZW0XbD3eQs1I6jQvGW&#10;PYkpEFQr1AXqP586tTfZQsYWBCSXzXOfas1dC9GmVCYOtJliJoetEw56am9J2XPP9Bgrfk3yMBP7&#10;LbeBaL8to6NH251j+ZYjlc3tJu9YowAmCkAAIAA6UWITK3p+sj01WexdtqjJP1dVRkLNGLN9M7Nf&#10;PbGqMOxFy8xszOIGwhRiLhDQo8QsmnKCuin+A3Si4JTvABf7wbvxtnkojLUOb3N4Wd17wtCbj83L&#10;JTZkAXD7quiLJpgCLn7LoyUl9Bki1qL8plm7q2XI8jCqORpGS0vKlaGETIZQflEtioWGskJdWVPW&#10;qhec+SzR9/V58/r95Kb904WGfyZB+83Dm3ZLTvv5rBbXkQfzHrJijNi3bRk9ej9zZBMdBZZyFDoo&#10;fhQ2hrzryOoXZkpmtwF7z14eGG6h8H7myBZlX9BPvuBFb8yw2DrFtJnP3k9vrPwehLcegDb0yUWk&#10;JfWHZ3ojz/FGSzJ3hWfGOcki2kImCj2Tq4nmneeqcFNr60K2LQaMpDvDTXGnce7cufe973233Hzz&#10;2bNn8V3KD3/4Q3QxnDltutkLfm+44YbbbnuB7J3HNyqPPvro448/DiVacavDkPrs/2px/fRAxw2A&#10;T4AGFCJCzZNA1dgwn9FnvvFiedlkAOu+Bk6NSsoLH0UG6ilZhaPwuvhYMrBkYDoDvI6Rp61GWtAF&#10;WjBhrlAz5PU38PatHn4WLBk4IRkY7ltqTkh4V1oYSD6mnC8VEBNQnYOhzfnz5+++++5XvvKVeur0&#10;Q99/6Nvf/vbe7h48wpIMoeKP/uiPrr/++j18mXL27JNPPvnUU0/F2MAMNyrV5rgFDGe4kRoFGipg&#10;B/gqrsbQDCGmQKMyCm8vE8XbTMm+62jwUHqbo5LhtuI4fCKrCcHwTUgmHBOm8rBZzwjpx/IGn8Pe&#10;p7lCvVMUkXoyR5zDtB8yNk9FVAFoM+WzBOEOU5YnVd/kJ6A+OmrIXn80st8D3iPzTJ6j9zZ48lHh&#10;9ZTp0/LlIwQDpmKgvefhZYTehux7eXloWU9hCN6S8oi9UyFy1GhJztOiGi37A6YVU9b0TK7GEKjp&#10;sTaijZp0UBgWeEt/AfD6mM8yslqajW+lrK5Qc3zshsoP09qRvN6d7pNiMFsDk7IK6VfQa01JuUo/&#10;2g5BVisNGRYkwzsKFhIUvnJAhge8FsFAv5dAQ+P5nIYOEjJydzpZYx9Plm285AB7lFaXa9znntHm&#10;isXR7082dzpca+RXQ2AzGQWaHA43mmpwhcOpygSwD0Ywvh5JW+LHOTsExxrloTE03jIEhA240J1o&#10;wSYgFrYAzkVVbB0bLWgC2AQhYbhbBppeAOycOXXvvzA6oIYI1ELIgLAfLNi+KN6CQbAwao+WjHR6&#10;mkua23jYqCliy6dZCLYGy/p0qXKplZIAABAASURBVAkhjI7RKm2swDWvMBzRgqBqQQYwC/gvAV0A&#10;y+OmrGnOndrLX/7St739LVdfc9UvfvaTBx988IknnoBZsMD21DNYjDFle2XPf+FtV19/nZiuTp/6&#10;5aO/evrpp/f2GjNFa/7o0mxmU3pNHELKXmELoUWK2AI5WNVDEgsJuOZYHm+hC5cBrvCFG+8SG2kJ&#10;d8nAkoElAxcuA2rpnZzj4Q0bAhnCTMAeSF7oq2P179NVhvEoZg63mC0ZuAAZGO5nbNoLMO4yxDAD&#10;yHyFhfSRfmgz0Ex+tn/HO95+6623PvnEE1/+13/F1ynwjL4x4pYDx4LIGxXVW26+5fzZs2G12j1/&#10;/ulnnomxgX2++7hAn2TLZbPEtc2BOziHG1SDZMT800eJ6S9GimtNl2l1pdH9v2lx5hCTf9WNLEH3&#10;BTy1sInStuejn4CXc2Mhp4+mG5CyAOPcjceSMlEIxsRlllyo0ShAVlwypAcqYloxdCCD4hdw0HgU&#10;ipj2sJCPwt/AR+MeQqw3+gyUthxJOQtMsZ2KPh+yAroE39fLUzYmOgrNJbuXLJZLUtmZWcXWsnCl&#10;kg65sUdmCqS2sVfPVFOkMf0Lo3hMnaBZk7SUtEQy9KRTxXfOsu/bdgqqBSJWkSLI0QQJhOFSE+El&#10;9TPFtIrsfW6WU8+xl+/Va0+DcKjKotZCEQCgEwVNBNiboDoCMR2FaRlmg+C9izYVeBhWkCzw0BFI&#10;Unkhn0CpbDpILgwgi4h0U1RDXxYCwL5qKZnpBR9xT1sEwaU8mbjuHDNxeqVUYAoRk0pzTLbpBVeu&#10;SxWzpa7z6P+Iw2KD0U2U0Hz9J6cBtn+pK/N7aztJJ6TJYr4JzifFKc9sJdNmKFMzn4OqgwUdgdWz&#10;l6NOM8dlO99T6JD/twqyiQLqCu1bbtyVvJPZd4yFCxrEAFxOwRVsGmXarNmbaEXbqxkbtAtsEG07&#10;j/4RAwHSNEDrOUUeVEyaKfAvythKOYhuhbTBzG22vhyCAqoCtBORrYrF/CGVLJhLwZQTKzZpym1i&#10;Ux5oryMlnekmEaC9j5N7zPc16VbQy8xD2iJIn3UJYV9TBSgXTgPiihZMC1RXsAq2A0AAYKk4mLz1&#10;bW9+3ev+2CT86Ec/+eEPf3zNNdeZrQDMVSUAkhftmuuuFwunds487/kvQCSY9h+eeuJ3v3sMM8L7&#10;M77VgSBTRRvRhrOAABR5oz3cAjAGsr2oYlLKTsbDAVhzOUDHpcuSgSUDSwaWDFxZGdDmspmvqQX8&#10;Z3iFJOjB30bXcgLPxJp+qZ7IDBwwqPzRSbF9KJA3+IIBWvG5DQygCkBYcEIygOVYw+bA1oxHq/TA&#10;JsrbsuKGBsgudnd3z507d/PNN913732nz1z1i1/+8t///ZtPPvkH+oRJ00TK5L29vbBaXXPttadP&#10;n8ZGlRhhfPbsWbRyH8b8lQuqFwbtPBDpGtDSwl86y+ShwomWKgg7I3ePeCBl2rhvTsS0ImDGGdm2&#10;3CrJlV3MFaZlyDVvBxCG3uZoXFAj4pSH4Up6S7ZS453m3WPkiHtqKzI1YlbBXvRDpjcyNbSZz+x1&#10;8Rif3gA3vjZ4olDg1BdSZD7JflzNK2M4961/8qLagq2e6adly8va1rTvxw+W5agCZLEl03o9UVdk&#10;ojiTEXHYyXJ85GEHb89sUDO07GnoLjPtj46b9GRrYs/4GPyIXs8rNtnbUKYlZc9TetqwlUzNYTin&#10;jcmmSw2GOwSoU9XSnUKYw8kai0t7SyWYZVCVGE/yDNcbtbzHySk3wQQwlmDoBm/BAuwryjnbrkXW&#10;Y7y5gE8LUhGCdrCAsVposAqvz3LoirG4uSDmcZgLctyi1brnu3mCsW3Y/8g9UIIamFM/xmJW0U0m&#10;BKnA890Ks+BgtXR5aSU2sebDCcEq8tsR35QKBzduNZstpJjrXyLBefXm5aqEgCSDayv6AtRACUB2&#10;sNFIzIJbYLfYJorcBkX7FBBAB3ixAG9zsdHzcMRgocLU1sD9o7m0dimfIWxma437Udt4qcYQRiyC&#10;WAumJYQ0OhYiows6BAO8hxy4htUKMLSF6cLmIQcNAWsgahg0yaimcahXURWzAGgu4gruK2655Zb3&#10;v//9uFfZ2zv3gx98//sPfe/cuWedCfqm+HNX3WsaCDfefNOZq69SC02z9/vf/+7pp59p8I6cP+Hj&#10;ssgMjDB6trAg47CupIjN2COkEkpb6ovBM3ygxypb74btWIdanC8ZuPQzEO3Sn8MygyUDl2cGFG+s&#10;QH53vTxnuMzqODOAjcNPYxDmjAOzijn2i82SgZj/twHMww033PCmN77x1Xfcsbu799D3H/ra176G&#10;q9dVV1/F1iE3e3tQXnfddfhGRURFBN+onDt7VvXifCyZOSrMWuDzU4ZqQPSmmG9GpvZcCmglgsAu&#10;QVGiaEQngS0OUHhAA+DObw1QroGeyWtNtcqrwJD9iNvKCLvC961zhOD1Xq4dIVDP2BgwNSNsETes&#10;6aGp5Eenidnj6NmPvtm7t9wsS/t8EUII6RmAmQDtjDaPM97qR/QWU3pvM5S5CpOsZmsYmmaNH30b&#10;OeRt7HpIUCLpwmQrbcDJ7AheMlEYAZnD0JB5oaymFdSQvT0tWr3rUHsmIfXwbal+uJf3NkfePJrl&#10;zRDUABMFdKoYZ5xZexXXw+vHZWaM7DpWMSgurvmCLGSazmYTqWCn6hoCNWRUK4aaMsVqMSakWKEf&#10;n6jSg2lwSDqONWTNW3Con9Jg5IopG+hhgwA1SgHqqtAn5KuZ9gv0UIAJyIAhNkWvetFu6iN/CBab&#10;CvY6KNP/pt54+9gfii9GCtorMz2TN/rX8eL7eAtkZhTepifXhYjeZU/mBg6qABuwghBMkGwBAxrT&#10;gkJYQxCtQC8AHSs0F98lKw5F3jllumNaKJPRingoV4aSMu1RBagZZbQCo01UorUCw22CKfb1ZlRX&#10;+wociGaUg2qFzznl9IcUac4pBvY6DuY+IU/5t5j+1oXbhpYmVqHK2WQ2S+E6DfuSp/xP6nmFX+Nk&#10;bSIVqV5e+XqFj9MhBNyovO3tb1/tnMIXI5//p88//czT58/v7u3uSbYpXLqlQ9M0ONz2vOef3jmF&#10;awKqv/3Nb86dOxewBKpoAnSklMuImeDcswArCMl+xBYqi/XqBOMEaUya8jdOGuuf81nydJJeCL7i&#10;JMW1xLJkYMnAkoElAxcqAxdpHLz7YGT30UIhQ1OBN36gVos9Di3wVg60tXKs9scqlMHc4ViHO8nO&#10;8+dE3PUaBabkxAaM8BgbBI+1jUQbMGzAAAQAwgYgBeNIWzt9iERfZgnCZQmkCNh2auhSsW3fk2CP&#10;zQOsVqubb775/vvvv/766//wxBPf+c53H330USz31ddcvSFITBw2Z86cSV+txIjvYc7vnoc99ECA&#10;Xy07B0pA+yVpLBlAnWRNMoQKXFQTsl5d6Qw0dUk2lrbpsdyoqC95GI5nmF8G2nGsLQwOSqDaQEhV&#10;gxWOKWiaXTDGwB6j49Igxde+hma0ob61SscpDfWemb3CqesWL0MeW2zu5ke0jcVbenmO/xEbJihz&#10;prQvy2RZr5w7+xGn5Gy4NR3G21Tf49b7SU6NNcfG98U5V+H1c/zQxvKW8wu5rR9v72X6J9cgNwi0&#10;nM9+rEtd9rP2c/F6L3sbymyl7NnreaoOW2kzxd5+Sh7p61aavUZsBirLZaDWrLa8VQvDBm5DqaUW&#10;yyXk//0BWnMtEWQAxkCqu1cIcGAhJIYN4dp7IlsPw4ZxWhzMD6ZQMceDn0DtuCZ4P2tNa1Varilr&#10;la1ky4+nydSQEQ8EdgmW8kHZcmET9PVtxAu09Az7mcjuD0ohYP8Bhn0yAAOof8wAG0QIYwDyJAax&#10;wA90q9UOEFgGnNpW2N+DhgMp4KlD4HlTGEuAYSoQGDA1euck/U0HMoHeMMfUDxJW6mlWh87CcIR1&#10;TcBoQB5wxZICKWZsLWpWzIKVkjuViZcOeSLU78M5PnYu7mYfsOIVHPfUqVN33nnnH7/hDTtnzvz8&#10;Fz9/8MEHn3n6mSZGw1ceMX1tAoEo79eWTjMOeM3VV6eHMmq7+P5ldw/Twz4kMAptyMHQaCE4ZA3M&#10;JlDGtFxgQ7chl6zrE5uPnC0KMd+zf8Nj3OT5HhbLJQNLBpYMLBlYMnCwDOAdp4Lvk/WdF3powAT9&#10;QwPk99ZCqLKJTGMwq0NGU8WwlRq+M04xbcjVVRWov9KY08dnLIAyMkBhjaE/gVBLHxYZGAKGAA14&#10;W5gFgL3Kx1C/jSyNUj0jV5crmAF8Oq+I/AOOjcxe5OhKdQKh58DZ9ETYVfQaJirVuIkcfT57j1j6&#10;1WoHX6fceeebxOx3jz3279/89yeeeAK3Lrvnd5959lmMM+XZQsDGy3+gAhM9dx7/nUtbiPcXmdFw&#10;VMBYxJRD8xOL7p/hlmgVdEFuVCqiBUAVUwoqKyDICrAompFGdX4ky9qYSdCYOfcVC0B7a4PeCaJQ&#10;alQR0zVEbSoEbsbQiIzDxV8nUgUOZKqA9As0GuE0goGQ4sM9aZqpN6TeM4wBEwUgALRXV7xGQgSi&#10;NQD1U5zDRFwJ3iaNhMEyRJsKr/cy+9Kb5GQ2mKhINKzSCGhDxgKtI0eO4AHakJnkPYkVjTaAuIXi&#10;4jCeIdPDkCN28RjgfAJSnfhR2gWJWNcWSedtpuRkN/cVVCvYp1bXhEFrWmqtP+uE4OOh9ZBxClX4&#10;Vu72IU/ZRBWAI9KG4abTNUqQdBojOMDb0NJzDSYJqRO7FtYuOSFIAvsaS+ojHJf6zcxI5nPIsyCb&#10;2hqKH1PBqVGyYTkiz+JK47c3ZNVVRdsxmatpRsSaeqS29dfUWJ0dc8I6Zc/UD5lXrXY1FVXK7Du0&#10;93rKZPZqOf9zOLjaR4SdfFAP5wDt+xzbUw9X22SvbhFSXcTbiyte72Vngp0T8d5DlAuja1YNAK8n&#10;vHQUG23MJFgwRGNiJgzSdYXGj6loCjAWsQHUtMJi9/cqQRTw+UEV8DZ9OT0NrD/jhsC+GLpCXanK&#10;NcGZjInm9mRut5jGJTOTZJMGqBmDEPN7AdJVgVMAYPYM7zC4ouSPHfQwZEsZ18KiNgZMR1XBgEoD&#10;4OysqFUII7BYTzd20SgAB9KYdCJWoa5gIqPwUVrOScvOkcuhDWQsegVaKUMYAlOu8ONSFm0qOM1a&#10;TULbUw0TFDezTgyqDt25o3nVyD4JXNmWix+Og0oRehkWZLtFQ4dgkzgKNDn4vutyG3aK2STtzO5K&#10;hDyqz4wwXWsstGHQhZEok/yepWEFNGpAzJ+EY9osykJzzTPlrsuNsehpNMlt7BpoP5/bzEcI586d&#10;w53Gn7733dffeEPcPfutb33z+9//3vnz6RdcMTbBAoBLkSqISL1wGQFWJjfdcN0NN15nKQTdPZtu&#10;VILAq5RJRWEfZlUtn0d5RiYKFLP8ficSgCDp7iAIXAIRo0C2iDb4KJcUP1N1xXzDUckIka6qwOph&#10;WLWkZV2YUE+Zu7nrYeJZ+i4ZuHQzsESI4tqAAAAQAElEQVS+ZGDJwOEzYLnwPWXUW323Gm2FMn9a&#10;wAeGgvS2RXeO8yCTBCcLkC0mCKlIcs47ZKB+QAhmQ8B4FLXXmgCHlxA4tYseMMJADGQKVUb1AiBv&#10;h60/6yLIigsQ5OgQ6YKwtgWH1Rol5um2OO5S7rzzzpe+5CW7589973vf/9rXvvbUU0/DIQaCIRjA&#10;OQEeAi5XOzs7q51s2aRffp0/3zR7fvBhrwNrMAox5WHrxZty5PXmypQeiajwNmtytknJWdNfgGoe&#10;eh/iRPcxmmi+AFPAEBOD99QWAoAdDKDLgcGt5vnAri5YR5+IqUG9zZQ81fe49T6eqbHm2Ez1PZie&#10;I071ZevB2CwM4bfcIeWpmBf9VAa4jtOt6eo9XJQpe69XM8BrhjJHH7IfNbgd4y1tUNjq1RyRelwe&#10;0+7LzSGXom8P/ggrjFs1lnpCsQ4YcAgyEmUhYKBZQGd0CJaP6blbdIUOybaxsDuZ9uTSCWvQB8bc&#10;gLRmasECYBYAeh6yZdNkF8oUhjZTGnSoCNZ9jAlm0Jf4c5SUs4iWIdIIluMMxlgSQxzvYjnozLAZ&#10;Rcjukl/VkP/UICuormwbCvuu8ah9dTcqcLZsYh4or3lGdXQiSWnssc7BFQthA+AcCKsVbMCAGdIS&#10;jrtoPoXMAoAAAAgTsNGCLhVDAzYN9VMabx+C7Qvaz+fiMDvOfw6zes5znvO2t7319DXXnD179pvf&#10;/LfHH398tQr53qPntQs4mLUIFk6dOrVz6hRMRcplZe2nYmoGsI/PdrAUS2pTC7mZ+5A70DOWyIot&#10;HWjI9SF3Z7jvv0EuIfOAwFts6MKmI/x2hQ4XXjJwpWZg69P2Sk3UMu8lAxczA3yHBm8VRHnTxtv4&#10;TFi6S8EQ+FRRgSrAKoQFSwYuSgbU8kdWbsTC271/HT5sDrutH/Yib9v3AtsjxxgR1w2woQIp2N13&#10;v+uaa66N58//8Ic//NGPfnzmzBmoN/9jX+hOYNa4pcGNTaru4RuV83sNPutHeKhITUf0wnD0xAse&#10;Zc/mfmqovPsYYzQVSLQO3tOErLH8pg3tlCEAyCbQzhlx9gADgK0Qjgl+SD+E11eZBqhWocpBtYKt&#10;nmEGUIMpr0HM1qBqc+ENe70w4EHR89k5YfxD9qEOW6npvCjeUBuRRhU7Pg5bdVBoQx40FgVbyUU1&#10;OLCVPGi8iApunNkBSFAgmQflpvPrNSX7vTFl4/TRrEJ9333kFNYxvszwnidjhYOOtUzq2GWEXR4m&#10;p5u70XUWsatZGzLeknugfY/ziG3PnrEIqm3L+BEGPdAzbb1MDZl6chCt0MkSVCuGRnkCJVndX+Co&#10;JpkjkjWm9wLKU6x5lQsPhxpovB+L6YfOXnMY2Q/V+mlw7WrlGUf+xj2zO6Wi/0sMeMFA4JmIER8X&#10;WshuBCKiSr3hx4NvNPztuOQY5rCZVOTJFudpgPblR2l140e/IqVX3gMh76eiGRxMdByqdas50TA2&#10;9OADIIgBjFPhpQVc+WqVg+i+MFFgpQaoK+zoFEch5nzyzPKMANaAYADMC2hnqaMC4yTD+JDgJOkE&#10;w0GABrwt0AtgLwj7wnKhGXtxlSnP4c329EymN9t4vTYrVzUItOd6UR4yzBLyRmcr35XFfQI3DQmm&#10;NMgXB9nba4C3vfXtr3jFy1ZnTuEW5Ytf+CJ0u3u7q50Vvl1hzGReE3iV4HypB1919VXQiKrExv/b&#10;xNoW7hDYAEWWxqRcMYqVNApl/mOvojGt2669wqBLE0wSJAaJ/HueHnOG8znnor1QuovmfA+Xu+Uy&#10;vyUDSwaWDCwZWDKwTwbwzg0LvHEHA6E2B7Acg9dlN/AMWP50BOEyBj/4hPyjEUyT1XX2+RnI6DVE&#10;zuI6Dc3maNa9XEl1n2zkCtVLZvaIFZgI13hqOabhUE/N+oasn9Y3CsjYTFT/ZuHWW29985vfAuHc&#10;008/9ND3f/3rX3snfkCv9zJsUMUHfTDQ7DWYHZIB+QIAA61j86gN7oYAd+Oz2X7Yaq6IKYAJE3Iy&#10;iuUV3jcWxlzZTcvS/WCbompQBXqmPeXjYGysDnVsLbfaHFFdoYZM9VCmZsjdQNb3bzmVdOd46OFC&#10;alwgI2LZ4djkOnojnx4FeJsLGfmcsaJIxRz7vEJcp0n2DX7uXsaJvIaIBGI7mELvZVTXwFbyyJI4&#10;Vf7sETIHqnkeUR7y8FHM0KZobCITpXnuQXLpWWfPWb2Q+MxwG7SanCZ/KckyU9baHORIv6WnRT4s&#10;7Lg0pIOpjSK1KbZyikVzGe46akY4SHpETx5pTio+BgWL6QpPubNxCHigaMFGwBmRczijxPbE5gpN&#10;g4WZoD3ZuVkT1drEDf2umdYqfa5WAaA8ZAsKhKCjQFMFF9SCy3YQKMPK1pSlamLTCCsF+D1/ZcHD&#10;YI21SiHkYhtLCDYKCwa0TSGX4UyzegZZXoJVLiEYoK5Ybh2yM5kl2owSzEZhqkA6i0T8YCK9qm/a&#10;IEsuIRebUegqBKuwYAm2XqrBmmA5hyFwjSSEiqRRxSwA0zTL/TmHL+oK+zhFT2ztk1WwFJpZAIIr&#10;qAJaAkjd95rz1113zT333n3r85936vTp//jef3z3u/8RIz4j0F/iZNe+LJfkNwugYAFAezLFq+n6&#10;5oHQ0oMFAxiCsWQNlEDfNF+NncoZYpqpAV3GgUgWXIAMNK5cgOGWIa6YDIQrZqbLRJcMXDIZsO79&#10;fVbM6V16xgvv56OY6rrf2JdV+1QS5uiRCJiBCcijYOvCSwZOVAb29vYYz6lTp17zmjte+cpXyu65&#10;n/+f//Pggw+eP39+Z2fF1vmMe5vY4Lkfnj5ueSGbP8Y2ltbEpkMjDSD4iqBANST4SyNvnYbsbDC/&#10;UfDMR1OjeFghEIqbcnAusmbzRLKJ0oae5zDt/UheQ5mclir2FimqVOzFpkLMNoO9GokU2JHfw3As&#10;MtPS5PwjOwlscKw+9IkJi1hFWj4uogZz6OuT16EzN6z41p7exdPqu9Gp8X0pU09mnsnUkGk5j4O2&#10;c0SKK6hkKiiTXchp4oOqT9S6wbx4Dm5lc4qurEUeKf0xgOpKJpBtCjG389l0PQPUDD1wAOq9TI1n&#10;to6wmbaAfZKzEUZEFQxAALK6kJjytIIAgzXA+JhQhs+H3hDRJJrKKiEnz1wOe5asRNoHlZCdbU0R&#10;GWiBJOyLHFQbU280BDCKnlGqtMukENpTT5OQGn085Zqm6YIvuQw1WS2pZ/uiZopxD1ARRCs0lzYT&#10;KYqsAHUrYCliBJ2Ahg3giUgDRoIH9qMIqh1EGY9CKUlWV1JMiMVp6LmwNvzJ+BpzUCoprzGaDBmR&#10;Bl8CABrlAOAU2JGyv4572YU/IrIvubfTMHFTzpTdmCiT9Lv2oNj9gkkAkgttNnM2LETLUjnEYegn&#10;7RUr+4aOaeP1yH8HEZcuMylQNYBNQdJv8enHM/2TdeM60i1tIEMwU3QEA9gGgKqsw2LdPP5vpbzc&#10;TcQiHO4LDD0KE63oGehBCs9HBoMJboCfi8bu/82ChADcb2TRBvA2XuZYPvKhJkg6x8mmCmS5KDUX&#10;rnVhjTU8LkStQijf2knqvlIDvDde2YofiRBor6pNKnvXXnvNbc+/7Z3vfOfV11331NNPf+1rX/vV&#10;L3919uzZJuLCk2JDeID3GVQB05ROzSZsxco3u7voKBGfW+Waq64qehFrwWyMcYM8E4y55TyAIpgC&#10;35dtXoMYOviGRT6mDGAHwDP2ExhAFYCw4AJnAGcpcIEHXYY7cAawWMCBuy8dlwyc8AzgTWFfmIV9&#10;bWCQPmuYJsa7S4sTPv2TEx4SiGDARAgGWM4nc4nWCwCOTsalbz4QJPZJCAECABmgnz7Pd5ksmYEh&#10;931eiJqPARM8ENbjTDNMOh7X2df9cH196r/Pa34HWmZ33GzDj+/UkGljSI3qmTNX3XjjTW95y1uu&#10;v/56aeJPH/npr3/96/O752EJr7Scz3hwfO7cub3dPQjotZMLhIsF3B1tGho31GvAtEcx5SXnvJCY&#10;AlZq7gBVC7nghXEc1bBNfnZI9j4thAqvPyqZsxhym9e0aH6snt41UD/040xk2DpHQw+0pHwcTP9k&#10;ziWYVVBkK5krRS63+e3tf636OPnwnuz1F0tm5OQ5MTAnm5mZIdckrAkSbA1rBqhqsFHgItAhB61m&#10;CRySDA2FzMEQcpKCpdVEpQJaywUCBgUgdOi+fLLUk/0DencmB5Ny4GvnAtwWsHXhkg7N1x9TwTpn&#10;eZhzyWWo36zJnTZQ92yPT/g2mG5oYgzegJqWRbXCNM11nS1vvmDpbUBDqLCgHSzQbI0xLnxCqWMF&#10;ejMba0k6tAAh2L5I1oq4kiVluB0FW8mjBlkZLHlaHxZKQEdSlPyZSYcg1gefQHv2BtSHIBPA1PbB&#10;amVACMnMsFFbcOdoXuLgCiYyihCsw9Ait1pgA+dImUxNZptbVBX+YB1ygQD/UHpgFwEwA7x+s2xw&#10;NIY8zj5kbQIheFNUDwBVc9gUtbcLwTo4kWrOrjOgtmULUhFC2ldtlf0Sc9cV3hRUacMSAKUydeAE&#10;ciuMAQtprMKGZrXMCtE0BDl9Zud5z3/O6173mle+6pW6c/UTv//d17/x9ccee6zZawJMLbjU5T7s&#10;qRYsZFgwc5KJyLlz58+dO5e+VBHZ2Tl1+vRpdLLZJYefBrCAEVmLiq9T0kgGpUOw0ItwrTlVEdCC&#10;Y80AVhfgEFguCLUK+cqDiVRcebNfZnzlZGCZ6ZKBI83AxKcNvKvUjwKQCzgyK5QvOiueerZBmJNb&#10;3UU7MktkYwlmGVRetMjmDeyD9PK83ovVJZaBtSXGvcSZM2due/5tr3vd63A7Ec8//Z3vfPeXv/gl&#10;vk7BHs4XjdRjq0miw/nz5+CBvfL/+/EU5YvCZuofORoKPkZvwJFEicsqMOpqw9DrTchlC3jbChya&#10;vb3sNdR71vUIypjeZihH7KOmXJX5PRpsRj0Vd3mYYqC40VwDY1xn9hXTBA2iQcMKkFx0RglmQHk2&#10;bwo/UaUC1XFIV8YGScHzzkQRkgYvU+O5bU2e6DdJ7YsazwyvF5hvnpC1JNey0HpPR2o8r1SBoFqR&#10;7A7/solyeM9DD34+w9YxTZ0s1msiiQO19zNoHFEoV8FMDTeu6wbwhrCphQwBDHB/4muTCijRCkAY&#10;AvpRwHkHCdZi6GGooUPqWzk5szQVzCaBeomWIJhgAXsNuWfPXuTSsN2B/tmHaaaGTD1ZNTiwPTFb&#10;xzhPZDK23JrnaxoAekge+6+ULy2heZn289l7DZomQ41pWg1NJ+/0+esH9jJdbGTL/smThvSZmzfP&#10;iIZrXLtkB1qq+Vf1ktnrNeWSiiwismC4oFNV+s440L5wFI0jfUprPow0O5UKz9fCounPUUwSQy6t&#10;zk+ahKVFDKpBEpwzURbHvpXZ85rNMt14m6Fm2IqEAIytx6op5sz0U1jK3MtkBV/xea8HkbEVKpBG&#10;gE/0g0YA6U0cpYsnpwabAUDwACMvEQ4OtSOEW05jEgAAEABJREFUg8R3nH0GwY4p8ny5l3wsVFNf&#10;OPf2Nl5GogCv2SxzUaZs8lCFaIN7dYDykDdEiBM7WNhZ7eALk73dvWuuvuaPX//6N73pjWeuOoMB&#10;Hn7kke9+97v4MiT/A3u4+ik+dkJfwTyQ/biYLEANjM+jnDsXDJd0Wa1WIQQ0QV+B7ZEgGirUQouV&#10;BQBdgDIXUwioAklCJQNVQF1BdQ0piDXVUl0ysGRgycDFzQCuaRc3gGX0JQMXJQN4714bF+cCEPDx&#10;xMr7Nd/T18wuoSrjx6QAyuSpKbAVxhVTlnP09Ebe1x7LAUszjIyjBjMgSYrPpfv27hmoK72GpbJk&#10;YGMGsHF8e4wNtuVek/6lr+uuu/YlL33J7be/+oYbblidPvPEE098+9vffvIPT2KbopdZ2be+O/pW&#10;dPqBhFugs2fPihoAP4Z7ED3AnkcARt/wALS3KFoLW6eYZsXFlNFQz25DHlruq0kzyFEPvVEz5cG3&#10;0smU5ZTee/DylP3B9MrgMm/rgVEN+aB+UhC+b058UkLo64djztV4P17mMNTQF+X5TA9DHnrzNmzF&#10;BDvkZj9u16Rbnwvez4WU23mlI8dN0oZXnrVmnmNPG7L3aq54fTBcFS275yB4Ow/B8LTF65JsAeqC&#10;YuocJYt2PaA2gwLHhCr3PZjCBm3ZLezQAYAwCjRVcHab2TvxltRTw3gpH55reFXgWJv58ONu9sA5&#10;et5sP6fVz2iO/WYb7qXNNr7V2/tIvOztvcw95zVDmctHb5QLY6/2EcyAYgkpwFCTKlje1InpnzEH&#10;MwBGZAgAusPGL5CT0aiWS5L2e8FPBTwDwx7VAIIbCGMgqIJysBStly2XoU9qaJlNQKmWXhDzMBiu&#10;IlhNTxGyCUyD2SisFo5FVwFPileBPZjhwtmINniaDNCGnBuVcuHqvS8EK+0QkEyg9LVUoNyArmff&#10;yNeSF6te6Tsx9eRgnadO8to12Y6qeL/eZ6fnqs3jNC+uyHxOfTa8kDlgwsDyqc5GHz01Q4YnoOwf&#10;SIAzYsxOMSKiB+AbOC41kCnA1d5eE2O87rrrXvnKV77pjW+68aYbd/f2ZPf8z//P/3n4Jz958skn&#10;YQmzCkTVLT0cjSFYMkFHAM5xI/TUU09LMMAsBDTjAKFFqlkwNFTYeoErIJTTLE1ulStQVrAPq8Gs&#10;wnKh/pL5cFYzvghLBkRkScLllwFceoHLb15X9oy2fIuJW9pf7OTWH0scXyD4kJHAd+yWMRyUYADv&#10;/+CTDGSJYJDtJNaPbB3y8IPs0Ga+Bnmr2NyLn5logyQDJWJIdoCny6U3DvR5aG4O7eEiO0AqZoKB&#10;0pjycTD9k6f8s5W82cbcrc5m+yk/1Of9v77fcJfyqle9Ct+lnDqV/tL9mmuuffTRR7/xjX87e/Zc&#10;s5c2Rt3kEOhnPiPapmnSNypNFFXciUCDu5f5HmiJXgBlsKGiaSIQUJ0DBA8YJrQG35kXF8++1cs6&#10;UbzNlIygK7zNhMs0T5ixCwRgynJKjy4AWyEAlMmoHhgBi9piyglHGTJnRJ7T1zQAogGIFoAycnZB&#10;D/iOEMB3hACEClQrqhKCCD4oFBRvGiAIPkCMwXIMm5mR5KCUsm4sHMv7FBdVI9i0BbREeA6da44V&#10;8x8JFRkfhHHisZLZolQE58XLihNlDGK2L2yi5MH3oW4mfYndqAsSAIvp3773WfJyk//Zmlj+NbMQ&#10;LWChAQgT0NYYg3SZ8D7N/W2bSAC0/D3ACoLk9VINa+B6kVUCIBoqYl4KrC+jQoRiAYj5J9gadgD2&#10;JaM7gO7sKLbSHENUqYBBBTxXRA0V4oupVEhX1BVqVQ2gbKYAZTKqFdS0bExO5eQFjjJEmzU0KhV1&#10;UmuC96AaADrXvIqypwBlskmo8K7EVmKrIWLOf8uCLmKaoEGQxrxqENZQUp3itz1RoFEbBQLuYFpl&#10;0zAKybsCmyEB9qbCYiZmlnemSMpzkBSixRRiUAXUFKC55kK5z6mvJvPUA1bwCgRZARoFMNEETVkJ&#10;mv42gJzdK71FEUCpymySw8oM1wAtNReRBlBFpyJArkATAEN0IaMqecM0WGBMMstoTfrsKgtZkQm9&#10;RsEsDTl3SqmD7yAp6ap5Go4xhQrL8zJpgLTs0mAqgInSubaFnskwrqBGzDJUMJriZTIoraf1I0Kt&#10;qIGtCdVgTQhS4oTAJgRfYZLCyilt6qI4Qbtioi3yKajkJieFS0YDUwPqEGsCxxpyo02LQV6qQhsO&#10;BPZuOa/NXH1A4K4+DJcUWVSL3ExFoxGCn53FZgMYA7cK5SnWiSKmgG8MklZcXRFXIi5uGtQhSACc&#10;ibiuWOUYLU2qzktjAyT7djm47uQYBKBMTgGmEOG2QMyAqAKGH0tnYdLA6gUvftGrbn9VjLFp9k6f&#10;Pr23t/v9hx761a9+CcU111wNYw8fJ/Veo6aA1+/s7KB67vw5ST8wQybMVqtGBdupgykWFFerDljj&#10;FpJCDZKLJffoLBgUCjKVa6xRACo1H6IIYOi2YMnAkoElAxc9AxZwHU7AhQzXqIsezxLAkoGTkAGc&#10;DoQFfGxSM5wcGnPJD17wPu7CxEciVzsJorUBVoHT4QeRIufDVLS5sUdTlnP03tFme80hehtqyF6/&#10;WWYre5GpOSBjiSsO6OKkdLNgM8FVs1woHwebi4YrNeRgoWLYSk01SELAE5fSZf+8Y2UHRpipWfqs&#10;jhuS1c4qrMKLXvSiN73xTddec+0TTzxx0003754//73/+N7PfvYz3xW9Krx+joyOGHFvd4/Giimv&#10;0p/vs9py0wqTR8vpmGx2DRgRcAph33wKglhz7E0vvOwCSXdgowHQhk2YG0B5PqMLQPucybQJWD0w&#10;I5eA744hKrx+jlw7rgnsywyUplyh/vgYUxvF0Y6Yp6JmCfRc5ugP2QgnTgVXcDPT25D9pIat1Myx&#10;oeWQfeBz5KEHaoZ9p/RDS8bv7UPOXU6zzeeQe5H9KLiiAZs1bLVgFYyKTCUaYZaXFxsAV+NVZ23l&#10;2UwIVmE59NTF+iVblP1AIzJMK6gpXGwRDLNE7rTauz5QTxs6oHx4rtFVoWQjD1mVa8Lhx93sYW04&#10;VDfbz2mFk4o59ptt8kbordFmew5NG8pDZuuQaTnUe40Olo2t7Dtk3wp5zQAaIjYNTgyCO54/+A5m&#10;wFqvtupDOYTMrq3T0aNNFQTXIp+asEuTaJ3QdWJL84CpobAVVwGAsudiCNsNgJcxMJnkfvvAVz7v&#10;guWo8yFFmZUQsiI30aBjC/CbzVa5BEtm6FIRzBxSa7B1zg5Kj2Hrthp66w1roVZ9br1cDQaCzS15&#10;kEzmBiyyH2uOzFWbY0mb1r6kkUnYwLQfsu8/bJ2v8X5myZYK/SPsptm77rrrXn377ffee++zzz77&#10;jX/7xkte+pKrrr7qqaef/t73v/eLn/+ClmA4B1egWuEzwxWhxnIFowB4DIKdu7u3K2qyuyuxwQru&#10;7OAd2boC1Rq6NoymKAwgOzawQk2grQX0GcFCwKAJAbdjO6mDBQQDjF7c6XzhJQNLBpYMXNAM4CKG&#10;qxJwQUddBlsycIIzkD7Um5FrmO27fDlW/SUh4AQ3wbmekF6oZ0wF332+aa2nLOfoS8ryYY69t/GR&#10;eP0cufQ90Lhz/C82l2sGsGU4Ndw/PP95z7vzzjtPndr5+te/fuONN+I7lqf+8IeHf/IwgE/3NCO3&#10;50rad9RsxWaWvlGJ+NY2igUz3D3siGx3y4DIgX3HVU1uYQmYIXAcE9AxHdiMigcbyF5/4WXEO4rD&#10;RDKcV0wrkRYjtoU2LbsQnMgYdKChntz6S8fW2/qRlnPYDaVDeywlIIbrv4muKqDcH7LSFsUD/Uyw&#10;d8hf34KbHFPTRCLXKpmk/Z3YNGxAa5Y6tpkyP1yVk4VI1ATK5Ea738H3vI27aQfJR3ogZ0Uhasg6&#10;5WdCz16ZZ1EZcnDwnQeNsxTBAmBqAL1NdWvzltaLlnPYe6P9SK6ykUQDVEKF6QoQaHSlGgARjt4x&#10;lEDMf2nTqCSIcNfJWonZf/aTB9S19g1VTQEghoSUKVOyuslQQ/auOBZ5jt7bTMn0RhZhNtZt2Upe&#10;b+vXuUmpU07AzZceNjP7Hh+bhArVkDGMKM1jKgZv3WYs5S3/XFyneh1Qn3eaSPKfQw1lm7gg6JmK&#10;KZmtyhUZMHu1jC2foEgTOmQtuwczU82KjtQViwJ0ba2k6DaGkv3c1NqmY5qtpHMVBqku4gYpIkLJ&#10;iJaGbPKZmli5DDHJ/IOE3ujsnUe0YIDkQnUQ3Rc6UbKbQtobMg+WNZ3UWrBDblTKnqkf4Zh/Zy9q&#10;gl5ppmoxQaMm6HoZDmzoKKaFKWBohQSoK/Q8YBivAf0q1ppQ1eK6mhQBTQcGo6QjOrGYdiA1hanJ&#10;TJsppjfylI3X+xl5/cHkJsZRlFn4wbLcSyeDHrCPpNfonOI+hGanTp269vprX3n7q159xx3QfP7z&#10;/xRjfPnLX44vWP7wh6e+853vnDt37oknnsiDu/69OEb0XJEgBsAtQCMI8A+H58/vKk47W11//Y3B&#10;8LaISHHeg9PmhBmR6trTpLMXJ3AIFmCfvEq5WqYemhRaOB10rcDIawz1BUsGlgwsGTjWDPCic6xD&#10;LM6vyAwsk04ZwPkVVqsQQnoFw8eApL3UXukTi/U+7lxqMziyeJmKEIwC+ci8nxhH2LezYe0H21nC&#10;LKOtPI4Zc11GeGJWcxLvu549exb3KrhL2dlZveIVr7j77nuuveZafJfy2GOP4XuVW26+ZW9390c/&#10;/hHuKHD2w3KO/5k2CAOjn989L4rbBIVzXF3UlZl+Rs36uUynPBzDsrAlDavWmqKpBzRfgfApONj0&#10;6cH3pYbs9V5m65Dr8lSBvbxlelqV3pKSSXr5tlaOmr5zINMDmfaFcTFswVZy62P9yFZyu4vQX6Mp&#10;ngIRTX6GBs0GSC7eu1moaD137fRsbQMEtkEYBVs1t+WhDkjFTz5sdpFNyjlGSz99ts5nznczl5U1&#10;E5sualgexsPRaUp5yGzdgoNh3TTnmYwqoMEcgoYexFLMVEowoqZLg++bZDFdgwXbAM7L8m6hoeFt&#10;vwVbW6ZV4rxtuXnBcuSF60U+cucHcIhJVszp3qhUzLHvLdlEh3YV0nHCZFIdRQCGNGl0zA0IIEEF&#10;y7p5qDRD7V0f1Kxiqq9Ol3QC5C0NJ+gOTpvczIJBnTZ03v9FCFmfyLJY2GaXEAQwS+du/nIAb0Fe&#10;RhVAFIi4jInxgyGWPrIqf43aGzuYVbD/Kt1+rYKl7q4xzJFD7jVkeiYnv62FhQmvtl3p+fRdZ/tH&#10;+gDfda3qm/aX87iaJ4w5Qsgijh2wefootaElNVjWCwwGxNHnMO27Gc7ps79NTN+MmWONPBEyY5X2&#10;wf6LZQiic4JZ4JuNa6+95iUveelrXvvaZ555BncpP/vZz2677fkveMFtaH388cd/8IMf4EZl59Sp&#10;YAGarrOP08n4krOiXcTUCb0rRBrIzz77zPlz50RVmtZ7pjUAABAASURBVL0zZ87gfklMK3SypJyI&#10;NgmSCgzTxAMCDIYtmGC1UGWa1orXBAxBAZxsYYEsrCE5vnxfnOzlO79lZksGTnoGcNmqOOmxLvEt&#10;GbjUMoB3fEtv75nwHp+RPwX07pEutWldQfHWy6MXrqD5L1NtM4B7A3yX8rznPf+1r30tPsp/8Ytf&#10;eOihh3Dzjq9TbrjpZnzd8Y1v/Nsvf/FLmPH/ndL2O+wRn5ODhWefffb8+V3RdN3ANyqrwBuh9Gwl&#10;DRAt8b6viMDRcZ5x603TBQsdC0Y6I8SKtteJP24ZYJ0ghC27FnOmkRXNxctZkVaXykNygxtaFSw3&#10;0MqGJ1dcQ9x9AtQPB2IkZNFQ0YhV+F7qitf3ZFOMSEQERkiv+PywgTuPMhnTARj5kNf9t+n0lvSz&#10;D8f0FwtIX8JGUzf1drBsj01SkRU9GvbyGi/H/PcVm3lqdt4Ph2c+ydQ0eAwyjrTWUUOChWihUQMg&#10;jKLR7qn5HDmKAFwvclQBJAZAZZWgQStMsT0spA9SEBLc9HKjq0+LUWwUzEZyC1+5OzUizShGVwT9&#10;vJ7zIqPpSEBvfhTKWhO1LnBYl0kqJpj+Pcf8JE3NEnKvNjPpOLXWqa195U6FGC1ZTCtKcz7IlqWs&#10;mmkS0gvSSrUCVSC7Jrm5MJIh09Azg6LGy15DveVS9KZ5jkGsImnUUrTiCi8XVLAvudXkDrkbNWTa&#10;DHl8l6dTLvVjaxAFUl3KWYEQVxqgJEyUrTgAjCCHoHlShXHaEoJTRQVbAkcgPzCOcAKoK0w/WelO&#10;RRNi7qIocALEfPWDkACPAjM0aqrmgSBILiZWoVEqcuMkcUZspqw8ZKaeTL0FA4omBTL9sqhjMGlG&#10;oRIqRKxDNBmFrBeG4rXQuKrz6f07WTU4oLdaLnCCChhgHsg5SRR7DLOt4P2wo+YVDKKA5kL9kH3f&#10;KbkX3JSR1+cR59MwqrxVm7yZsaXXPfXtx99f+jZdzfvqtFn6/9j7E3BLkqu+F11rRe69z1RdY9fc&#10;NXR3DT2oZ0ndmmeBhPgAIwYhy4ZnPMHDE4ONzQWMkZEBX2zu9fvs5/fBu+8aDIZ7GSwb2xhLGNEa&#10;uqWWeh5rnrrmqjPvzIj3i4i98+Q5Z59Tp6qrhYCO/u+VK1astWJFZERkRGZVNacCzh5VWW3YsP51&#10;r7vrTW9+ExK+pZw7dz4Ef9frXsfRpSq7HFEOHjo4MjrkChX1UKOX+2MVdiByW9AEAwc2Qh//Fplw&#10;Srl8+bJoHG+rV68dW7VKlc5VUtFqDY2OjIzd0Bkaca2OFe2Eot1udzrDnaJj3got2q0OWePmi2CV&#10;4FSd9dBzx0wErig0CqgCJF1VsQhb/FeE5M90Cin9mW7ia417rQe+RntAGymHmAWZt7RKZb5Js06m&#10;Tfmrynt9Vd2/5vy1HriePZBnR6bXxW94bfxfl378WnLC8CAcqCsc+0KYOeTFd8V0KcW5faY12bSy&#10;YzNXX49DVoPY/lyh2UHNhheumJqaKstq7bq1W7dtu+OOO86fO//II184cuTI5fHLW7Zu3blzl/fV&#10;hfMXnn766bLbzbZ0KEymMNeAfCOyIXfPx62yHx+flCCiWjg3NDQiYhXnJ4KrqtmZ+Pfst2zdfu89&#10;93/wAx/64Ac+8MEPfMP7v+4Db3j9gzt33rxq1Q0jw6NlGWZmZrwPwhFdVpRowmJYs7MyvyJnSalu&#10;GEwS/CkguQsWB6q58YvoYs2VS3JdiyndtQDOWDfmYbFVrjfHmXn2UiDz8/Qb3lGokTUzndfQecZz&#10;GVsizWkQTdRJP+cUFI4RDcQMRAnChHwybkqwBs5cA+asB12UQnonl8W5FV8dmmtcCc3BNzVzqzM1&#10;WnslZA+ZinM1QnoXnmnuw+wzU3UGLJstQTVXn4LLKlmwmObSAdRZ81bVvDkDyXGPxLy5HNtimmtM&#10;RthFEDzI93cxFYtjaTHNlTnRBdBGyiMkC3K9mWZ5nzbfhPVlr861nowwK6shx7Yy3ZVpZY9ePViJ&#10;BaHWWFJfPa/0cil73Bq55zPNpYtpLtX0InBx6fISn1545uqW13z1SnMMmS5fS579TZ1e29OlKW/y&#10;qfAKJOsztmHUFJqRa4SaMsOsTs7ivLOUmq6ToEeyjnMGzDQhr0BzVFUaCOllrS5I5gwQFYCpQUCA&#10;wIAzKnGKRqwnXXJmxTS3N3px1rNvxGHO5mAx5cLIGfXn3EJqySZLnWXfc9SWSkklB86mE5g54CwV&#10;LKIULUC2XUAX6FxDFofOFX1DW0nKbR9A6bOBaKo2FbI8SzKfaZZwxxw/ArwSstWKaR4VK1a/kmJa&#10;o/JKlanxlJuDmeuhNwL7rRucbdY2X5PPEFu2bL799ttvu+22M2fPPPzwHx8/fgJ1xtKOHTu2bt1C&#10;u44ePXrg4IHKs/CQ6wEdq9NcYLI4TjRB3q85E5Amb28KFy3DIzfj4sWLIZ2FOkPDY2NjQyPD4hyA&#10;2bBhw+sfeON73v2+Nzz4pu037dx+066MO+974G3veNfb3vHuXTffumHjps7wSKpexXpg1lP1HAyW&#10;H4gKsdRZTS0necUJ96/Yx2sOXuuB13rgz0UPGK9n/lw09JU38jUPr/XAaz3wNdADwX0NBHGdQ2AP&#10;Oh9sFr9aYMtYo18nzYOF/vnEgravX79hz549d95558T4+Jcfe4zTwvT0NPdr27atd73uLinaZ8+e&#10;e+KJJ/hYQUcO7LEVP2dtoDnxhOChExPjZVVFncJxfBoZGWm3W+12Z2Rk7G1veztBtkdGJARR3lg4&#10;USdWiNdWq71t9y1vetNbHnjgga1bt2HIp5X6o4qmhE8lesCZL9UVJao1halh6YUUZ7KMKNdGinnp&#10;/ZlXWg56Eo1VZFvOYTC87IZmWPA1sv7KaaNyXcqqqXO1fPbZtMqSpWhsJ12ZsJROU970nIyaDnp8&#10;1m9qZkmTpg4e4KApWt5D9lbr52xgSGUu0aaHzIswJK4Fqi5CoNlTpKmSHol51V7mmi4MP5BNdclE&#10;AAuwpOqCguw502ZRllwtzT2frdIMbrpcks/6i2n2lmkubbrIkuVp1l/KQy7NdHk/g0rj6qG90R1r&#10;yDqLveXbZ+KApk8nksabpVe0qkWNEBSIOOADn46pInkNc3/OmxodlZrpHERNLPk3ipXkVAEMgHFq&#10;ChLhuhCpjqsgOK3RNKuFME15s16KIuaJmpnI02MgrauiMdgidVUsStnINP3XwoFM1nQaAG5Blqyc&#10;mroGYkC9T32iJsoTJ0JjCuYC0UV2wI+SGtEyGUf77E6LEOGCRif4aUJMa+Q7L43EElcji336KxA9&#10;kyy6btREFmCh6xxMlobgQeYzDY2UJYtpQyU0q7MQH80L9E2V0RLvgoVE6dQEpYTeShclxWwqmMcs&#10;8FZn+5pzM1TTbK0VrshQZY2+cuy6vp/MO1UnjS5t3vde6PPiVYRNQV3FQCZ5U5n/ermRLYRtVgO5&#10;B8VUtPBiQBop1q22mNL/IHV+SEPPM90AeyTQk/fuTqwhD/keXezumiSNMF8RO7AblxE2K2uqZbml&#10;EeuEe9yD9lNW6Od0QXaBPJcuT2sTmOU1m6UoD0a+zxrHpzaoSBy3fTrnabCT+VJTq+HMDQ0NtYpW&#10;4YpNmzbdc8/dO3fu4pvJww8/fPr0aT6bVL5qtYo3vPGNq9aum5m4/PQzT1+4cL4oCCs0veYehhIK&#10;FMAsgIU41pzELyM+DlAELsTlOtLUOhUxrFh5zp+/4PNBRXRsdAx5t+s3btz0vve9b+PGja1Op5qZ&#10;4TR17syZo4cPnzh2bPLyZfGltNuYS1Fs37Xr3vvv233rLa1Oy7U6oGgPKUtHrJzqqNrE1IqCB4tr&#10;Fc65RnPge4jRRI9X+YvLbUiLbogpZ6/Sx2vqX9UeYERTXxwEcKbwyyCq6RV0BprHdVtXmkyvSn1F&#10;bgdG9Zrwa6kH5q05Gq4xNAznObpGN19rZsu3afnSr7W2EA8BA5jX8FoPvNYDr/XASntg8cPeUlos&#10;f9Ul17RNMbUrohk5G/T4ecRs+/btd99197Zt21566cVHH310YmKyLDmksMUOW7Zu3bplq/jqyJEj&#10;L7/8crdb4mGlHXqtenzJmZicjN9MRPiKUlXVurXr77n73jVr1oq5manJgwcPfu5zn3v44Ye/8Mjn&#10;Hnnk8w9/9jNPPvn4xbMvc1aPCGHDjTfecccdDzzw+tVrVkswDgxi6jiQcSoxcxYTzXdFoWYw/GAi&#10;NHd9pIbeAkSxXnmTilpuO10IQxbALIeQ3oYupzGvTFeQ5hmsIENXgLRDXvIJ2uifK/fDwDrpCtAs&#10;ajaFAECOYSnatMVVjaZ8Kb5ZV+Ytp3ynE4+cK3SBE4QAOcjqiykKVwTmNbJyzma+SbN8KdoMr6nT&#10;lDf5pXSWkl+tbd0btcP61sBkYdaxNLecKGje5WC8FF+A+F4hxH8iS7Qx+HAIMAcwNTSlHHlDPUmX&#10;Jtk8vUFhudBgGv9SQf6rBfPp/Hd+jYiWcC5mIKgHTZUcoQgTLU38kJgozW90zGGmkeY6LF8STcSi&#10;7vzfnH/TXKJBGuCVZdPKz+nXnNDR5rUJPlb3kH0uT316t5rpfE0fl2bJNJbkOiN3xR+dA6JaHX/f&#10;D3cnyq/37zq77Ud77WGmP2Bw7eavWQ7ogTwCIzVmmuVpFWlmY0FvHmXjWKS5bB7NpYtpcjCINK1T&#10;ebadL465LE8q8yLJ8hXSbA7N+jBNIMzZWF/k8jVSipZB1NVeVLpEshUn5wxcQd2ZXQ0G3at4D6lo&#10;IGKbY/lCu0GyqLtM51zfoiV6tymO8TTzS/G5B5dq0fLyZqPQbGYH8syqgcjKS0WY5VknU+99u9Xe&#10;uGnj3r17161f98wzz7700kvnz53n9MLOvqzKDes33PW617WHhs68/PKLL7748qmXERoP0hByv2Sa&#10;PV89jdY5kgV0amrq0qVL4gPyG1K6/fbbd+zcGYIvu9MHDrz0zLNPnXr5xIkTR0+fPnXqzKljJ45+&#10;+SuPPf7EVw4femFy6nIVuuJ07YZNe2/bc+vePTesWe1780kIkvgzlIvGMYlwbvg7q8dw/VAkjKtD&#10;Pp+EEBuAJVkA8xq+pnqAPVwdD4MAMCSROOvdeiQASRPogKbkzxr/J9ce680YgUnwkUqioRL1Bi8e&#10;Jn6VTTy3KuqEaELgeaYz9ZjZZF8ZPHtrDX4RhJGzAHUMTSaZ1yEQ6UCeNzIBb95HinmthJA1Kkvg&#10;a/lKmOAJfiWKV9YhgLrbRT1AsqQZCrmsZmLWR7Li31KN1V6jojdCIpLsMjA2GBU5c70o8YNr9eZD&#10;ANdqfZ3sQm/IMbRC/2F0ba4Hm/f9r9Tn0vr451m80E9ff/EivFDzleVfVf/eV8v7p+3X+kDp3d9X&#10;0npiG9DzV++RVohch3iuvubrZsEjYyC4OwNBvy2B1KmLyCsJdJEzbXoLgcUmroq1cInA5t2ggY1a&#10;Rtj0SUXhlS0peFgGtLcupaItW7bctv+2zVu2vPDCC0899dQgFVnlAAAQAElEQVSZM2fMxbZAnbm9&#10;+/byRYXn6ImTJw4eOtQtuwhrc54mGbVkKYZK606szwyLlGO9Er9+RF3OKllhdHT0pm3bb731VjXz&#10;3h88cODCxXPelylM32q5Vst4YE1OXn7++Wcf+/KXTp06QamvuiKzwyOjGO7Zu2fN6nhWqdgIhKDq&#10;iCc7X55as7i5WeGtYw1VPPYQ31jGt7HstuLWyonyRK9BFqTqiSCCbI288dIgwDAEyVXtE6YZzyvh&#10;deB0VGv6nKfTGLzzdXSFyRkjyrKb7GG+YS6JNJdmqlHQCyRLMm3Kma9ziLc2dqyqq7sdpu5kGAvc&#10;Gp9vnwid2kOuCv8wmWaG8RrgnOGSK6B0AbQRUNRDtYe5gr4JnYwPpzHU2Ad9+cIr9QKqrkEWzHnE&#10;TXTQ+2V7GgtoJsgFtTmMZ6OXwAY67utRNY19oBJAEqm4GrJEMp0XRZ2t1bOkzuZImkaxF0Q0uZGU&#10;sgSWoIbbnVBVLadVd6ZVhHZhhXkJlUnXtAKUgELgA2ot5wotlBZWcca1W8YlT0y50v6V6qiUkeDp&#10;CKXbHF2BVeVLPFTd2eEONQTekAAT7zR/3Ym0MK1hGo2g7cKFqtTgZ6en2kUL50pgERJSDyeKuG6x&#10;mHBX8KxVWYVQdTqtoVaLwMxJQZXBExYGGYwBIgSmqftSCF4tQ3CW9LxUN9wwhpuiUBpgwXtfUWK4&#10;zHZqQTkb+WRiNTUrOq22BaHSmanpdtHy5exQuyW+GmoVGa2W4bNQAUwlgqTP6ZkO2k4JmU7oTk/R&#10;I31ITv2REOjb+ZJUEoTVD1BEAEDZ41UEGjtOvUdOMIAazcy5AskwoyUu64qSqQNi8L3e6V8MRhpp&#10;rsF1y8VrKHkV5303RaOow0MV6yxaRCmNCCY1aHMIWIChdqfFUhQCOqHyPHFhuINQQHu89AIh7BrS&#10;E/KqjqFUlt1u4doheF/RHVoUNCWI+gi8zKHnqm9OVnpRicWHn9hs2Q0q3aoUU2vp1MykiLfY0clb&#10;aLSiwXNUj37EGEGRF0aTEpK5qI8ERAUe3nRhbB5VD4RktQV0eHgMD6oO/zMzXUATyBaFc1osUF6Q&#10;9WI15npCuJfmlRjmZEzJCJ1LQZiSPSB1hStD5dpFZ2ioxSRsFQUBmLkEFLgFAAYEUxrqU+1qrFAt&#10;1yqAGbed8ohWq+19UC3MuGeOFvUgTvsIYqIuWNGjriUJ6izDClcz7XbbtdpatHpQklvg03AVbGa6&#10;W1U0LzkXE3MAbSC9ZHRyUMuYmJpRLTqdYeccOrmZzK8GKOnBUspuzIp2ewjDEDRJLMdDdQAZENMI&#10;FwRITHQSiJwIDKBSQN0gRpbL5tN4+xgoK0YcnQuGy7LZ+bVd/xwNvGYsjkbVQJbDLECWL6bRpq+6&#10;uHSxxCtTqYd4E02hDMhEXV5V4hi3Vsn6bOZaTIQIK4ratgoeTSZLYKj3QRZw/xuQxWl4eHjX7l1v&#10;eOMbOKU8/pWvfPGxRyenx4Vh6ySE0CpaGzdu5DtGUbQuXbzwwgvPTU9PMneLVhxTeCN8k/h+k9Wy&#10;P9hDZJSB5pzMQdURCZ1ahUBbVG1keGTzps27d++68447br/9zltu2bNpy7Y169a1O8NsRxjwxHbh&#10;7Dnf7UrXh6ratXPnSGdodnLq4IsvnT17btXYWFnOzsxOFS3q0sD6X/lWu23Ozp4+9Zn/+ekjhw6y&#10;wfAVZGZkdNUtt9yyc+duE0fYopiYauGsZeLMCkB3gdDrQA3ag0WD135//nqAMZob7cxlIFmArPCn&#10;lHp9dQNXjRUwzzSlpSpLhfMIm92CdWV2RvkqGrqrxjrmuxtWj735jQ9890e/869+z1/6K9/zF8H3&#10;fvdf/N7v/thf+Z6PQb/nYx998P57N61fY1JyquFIw7xv4SjElL0vFQByFJzEaOEDP/WQBJ/8BKdV&#10;x8lwy7ZuXHfX7fs++h0f/osf+daPfdeH/9JHv+1jH/nWv/Rd3/bdH/327/nYd/yl7/qO/weib/7G&#10;d7/9Lbt3bC60bLeUnV1bzaLftGlIfhcTBtnQ0FBR2OjY8NBwUc5OznYni7bQiCruTrvDI8NYafYD&#10;tyxyYxi3ly5dMBe2bdl4x537XKHsLrHTeFccrYYhuxhOWdIr08ASv2qk3ZLq7rtuf+C+u/7yxz7y&#10;Hd/2LRnf+R3f+p3f/q0f+c4Pg+/6yLeB199/zxvfcO8Nox3lPNNx3ZmJsZEh7iS+elhc07VIfLtd&#10;0FFVd2a40zInzhUOgdq1OBtkQ8OZ9PQPhSH4EJPPWSQrBH1MVGBifBxbAizL0oxnDrdBV+gENfyo&#10;qTm74YYbtmzeMjI6Sjj4oQgGukLgB038MMwmJiYIqdPplN1ydGzUs72gbFmgQxi+8qtWrVq/fj2v&#10;NoeGhwiD7lnWbkWFNIReyqrwO3bs+MDXfz1497ve9c53vvOD3/ANIfiy5L1jVnkVabvdpmdoJm9k&#10;u7Oz3XgpmYAMAkDFqjTaOaZWOnwSGPC+mu3OzszMzM7OlhWHA0EJRFc+jIyMttvxbQXmA9FKqex2&#10;uSPBe19VGdSbUVYV933Tpk033XTTpi2bd+3effOyafeu3fv277v33ntvu20/d1ztyuONVqxdu4bw&#10;vA9VxYuSztjYqr179771rW9p4K11evDBB2+77bb169Y552g4Y/vixYvwePgTwPWrkrs2GM7oycVw&#10;zgZjCTHj55qxuCpLvhLprX5ZkungwByrSbaI1JxdG3KXF60iTRkrWq2icHz0uO+++z7UT9/4jd/I&#10;ONm2dWtWvloaQiirkpMA3xnuvutuFqsnn3zy6NGjTT8EzxzllDI8NMSE5WPLubNnC+dys9DUwImG&#10;a0TvKRzZ5X5WFF0eYSPxdPTmt7z5rW9767ve9e43Pvjg29/5rve9933f8A3f8M3f9E2sT29+81u2&#10;b9tOkOfPnzfnQlXCj61aJc5duHD+8uXJDRs2nD592jOhfVk/AYMPgOoJktn9xBOPHzt2LIRgxh0M&#10;o2M3MLNpryPvHGrxVpJxlJJbEmZJaTFl8g8Gi1MCdrVVEkTSr8cLB1QLbByidNCvbljfZMB1kF2W&#10;xdbFYahXaN5ipzpnmh306GLNVyLJUS7loRlD1sn6TXlPck2XfF+yN24TyI3uNTUVUC9Zbn9dQ88q&#10;5SkFlM4BLwmUI8R2MZwxf3rINS5PHY7MFutQ9UCkwHvVDlRASHhXBFXOoecv+nZmNZZyklUopa4+&#10;32wBJT2IMxD9xvI4F+KkCN6F0ny346qWlvt33/R93/vd/59//b//4i/89A/8ze9+77ve+t63P9TA&#10;G9/79je+5x2vf8877//+v/Fdv/DP/+G/+Of/5Pv/xnffsGq46k6Vs9MtF7cVRAKo1VTr+OFBzlKU&#10;kGJIpxTe27HDLoJvmbSdcTj5kR/8gV/8Xz/xL3/+p/7B3/u+b3zfWz703jd/w3ve9MF3P/SBdz/0&#10;9e964/vf+Yb3vf313/Cu17/zLfd94L1v/svf9Y0/8WM/hP73/bXv2bZx/TBruPXOKoTQQKpWNYUX&#10;qmrWTPbt3/2DP/y3/vd/9fF/9a8+/vd/+G/v2bu7qqaHhtpTU3FzqVdKuOrDm5N2x731rW/6O3/3&#10;+37gr3/kO7/9w2OrVrWco+FAxITlkSwwp2pONEKD+LIwuWF06Fs+9HU//o9+5Bd/4Wf/7g/8jb/5&#10;PR9939sefP873vS+d7wJ+v53PPi+d0a8P9F3v+PBv/KXP/I3/+rHfv7nfuonfvwffvDr37t29aiv&#10;OG3Gr5cWEhWo9BNLE1EoqS+5iuu3f8e3//hP/Njf+8G/88D997darW63q/TdVThYUpV+ePNb3vJD&#10;P/RDP/IjP/SOd7yj3WrzOEFIrIttEC5AU4emgVa7/dBDD/2dv/MDP/wjP/y3//bf/uA3fBAd7Sf4&#10;K4IYPvKdH/nhv/9DP/qjP/iR7/zOzZs2mXNY4QO6chTOsZOenp7mCfoP/sGP/rOP/9RP/ZOfuut1&#10;d4XAw/QKJ2Drdy/b33/woz/0l//yx37sH/3YG9/4RnPcR7naSBbEjJOi1QJ5s/7Rj370rW972/33&#10;38+NeMvb3s7WR9U4Xy2wuoZsXm2WMbzxxhu/93v/6l/763/9Yx/7S9/5kY988zd/0wc/+IH3ve+9&#10;733vezK+7uu+ju3Xt33bt33sYx/763/9r/2NlP7m3/yb3/u93/v93//9P/hDP/QPf/RHf+wnfuIf&#10;/fiPA5gf/uEfps+psdudpZdqIKkxNT3d7XZpPu39hz/2YzV+9B/+oz5+7Pv/n3+LbvnWb/3Wj3z0&#10;o9/ybd/2LR/+cMZf+PCHa3zzhz9c4+u+7us/8I3fyI7xzjvvpFJ6GLoIc4PXjLHRdc5t3br167/+&#10;66nre//KX/nABz943/0P1Lj3/vtrvPGhh973/vejRge85z3vWb16NRtWhlHdKJhcnaXU5J0zkCUw&#10;IKlAnFkNiynnItf7obxCmLEkaFbOfJNm+WKao8qUJixAlmeai3JYWTKPznUtgzeipx9ZzfxKaNPN&#10;UvqLdZYf5804F/tsli7ma/18o6qyCj50Om0OEgy5D3/4w297+9t37thR48GHHnr/+9/P64YtW7dy&#10;XA9h3jqTneQ+zHRBjavGVnE45+Dd6XReeumlZ55+Ov6FkDoIkbHRMT6n7Ny1k2V2fGL84KFD4+kt&#10;TFaxfIPNWR+p+5sd1uPRpwgKWIW2btly/wMPcDi59bbbN2zZ1hoZbY0MV7OzxN9mJRq7YeuOm193&#10;1+s4xLNMrVmzJnivvAhUdZ2hyfFxzidoTU9Pvfzyy6y3VVn22tWrLQ4ADizUde78+WeeefrE0WOu&#10;aIsg13Vr1u27dQ/vg4xUOGu5nm26OGcDEVdhud7pyv6Uk8yVtV7T+Or0gKbhlevKfBozjKosW0AX&#10;jJkF2QXKfzaz2uym3Fm6VHfN9QDv7/kkAlyYvfP2W3/+E//kE//4h9/64D2rR6wl0lFZ03HDToZq&#10;mAz1MVxIS2XTjave8MBd/+IXfuYvfvQjnRbfJdgoxxecqnELDp2rbBBnQTTEP7liwnnJDw+1b9+3&#10;95/+k5/4ge//a3tv3bVu9YjDylfdbllVAXi+/vLr/cmRUEnotAxQNtou0H/bm+7/yZ/40dfdcftw&#10;URRmDAVOAfhYDFbAiclx78vb9u3ZvX0tCkFk5461f/WvfnenbeXsNKc4vq7QhCZQWwq0ZXp68t3v&#10;evuHv+X9q4akG+Rtb71rw4Z1wQcJFpEt4TOTqAZ6QLB965vf+ImP/8Q3fug9m29cO9SWQoTgUQm0&#10;F6QmqwgdghwaoUGD+Krasmn9N3/De3/qJ3/8He94m2jJbRX1hI15Hxj12ZVdjVdWUgX6WP2Hv+0v&#10;vO1tD920beOmTTd+9Lu+c8fO7ZOT4zGwlbm6ota3/oVv3bN76y03bf4L3/KNd7/urtVjqzQ2+Yp2&#10;DYXUq2W36313/fq13/RN37Rn5007d2zfc8v2/fv3N/RWxG7btu2BgkPNtgAAEABJREFU1z8wOtQK&#10;Ivfes/9bvuVbJicmVmQ5X6ms6MAwNjb27d/+7evXr+MZMzw88pHv+q7Vq9dUVRlvUAp7vlEv5+h/&#10;H8zZ69/w+or3gyqdjnv/+9/PDjUaMjoD/nrKV3sJPtBXvBBls7tnz54b1qwmWzDuC4aVeB+ncFlG&#10;ejWera9cMyJLNxBl9tkcP9gYbdy4cfv2bbfeeuvd9977hgcf4p1qjYfe/CYOTnv37tuxY+fmzbxB&#10;Zkuzdcu2bTt337x56za+erXabVyJakar02HLUlXeOeZQLFn8GxsdzcK777pLRAcgVL6cdawh7RGJ&#10;c1FFrQdzUsM56YNzn6hqqx0Co0aWSqF/15xzNJyhxbFn/513rlo1pu02d0RYtBZANXrDbfBqWhTu&#10;3nvv+chHPvKud72L2xeLXvv9OeiBEIIz42P2TTtuevvb49sExk+70xGz83xQ6IOJfMO6dQxsZk0+&#10;qzDL6B6LxgazDJg4fFvgwx3MY489duDgAc78M7MzqmkE9i151bJ2zRpf+QMvvXTh/IU8CNUM9FUG&#10;XG3pabF23Tqivee++2AkaDU1efHMyycPH+OkdOTIkdMnT146d66cGWdXuH7T1rvuuYfVgNOItBCo&#10;BD81NTU5OTUyMvLSSwcmp0iTSij8BqFw7sSJk08/88zk5UssTyKOKbxu/fodO3c6utclnwPCXygy&#10;VsoasemxSoPRRmoaqUgNEdbuiPjlhI7haW0Bng0HSG8Z0fY8xRdClkyNamFpxgA0jVUHKEThEuKm&#10;bZOnsmtGrip7y04yvzzNmplmTRUXkUWLqLM4+CWlRYWxxXVPJJUeaRb0ROmSPSRW4uONJ1xGEmVX&#10;IjaHXBpoq4pAnWoGnjJTUyQAHVNbDqmqAUSlmENyk+NxwnDt59M1kV4crh9QzTRda1ZNNMsJETR5&#10;bSrN4wvVHpr6ma9pw5tTdSHuhy1RVgO0vDNRq4Y6+he+5YM/+iM/sHvHpiqIUpIoT0YPL1GCkDPC&#10;bNmd6c5moYiYCIeZloXhQv7CB9/1s5/4+KaNGzqcV8zKmfjnRlRRkZw0pcxnysQ0p4Wp+W5LQ7vQ&#10;/Tff/Pf+1vft3nJjoVKokyDYt1laXKH4MqKIpiqU9YACHlqOmryKcKQpCvk73/cX3/mOt3ScWz0y&#10;zMR3qhnROP6MxHVkeLisZv/wf37aizgnq1xcPoaH5T3veUdhvsC1+LhQiFhAPQNpH8EYqI45oilZ&#10;GBkqvvlD7/FJ0RRjeeihh8j5EADKKRCFQZhtYAw/6r/rI988OhzrZH/MDstRwDwog/qMCkZ45ng8&#10;BVI+4HlftZ2j63yQG1YPf+yj3/6t3/otrZYrilbU0dhuwgep6uxVUtVLEwtqoSg0cEoRv2rV6Nvf&#10;/pCqlEG4X2by0BsfbBfEKFThQyAi9uMp3h5R08EQpzV0Lg2PWCkyS5RO3v2ed/uyFPxWvudGnIHk&#10;UhqpV4U6BagqPRTv0/bt2zttnQ0SezNIoGvwnAw12jCWAAZLgu2vK+Ltw5QDZ2ek47lpInhPMHoi&#10;MT0JpTVSVZZqk6oszRxP0FtuuaXVMk+Ziql86EPfIHjz6mI3orwAQpg+7UpR85UnGEVFpTPk3vLm&#10;twRmZnRlaqlBiaJ5VShaLR/in/RgX0Jvt9ptaIRoTrmWFfg0YkmgScbYTuZOuSnqonkgviTLhFwf&#10;dEjsDrKqVqQ/A1aW5exMd2a66jIc6OPkILU3cot+dJJn8OGohhlbFYKntqa6mdboMsBECudGxsaa&#10;OqkVFqm2rBiiLb6crbozQjCYgEA1SUGgKpzoanCwLLuh7J6/eJHWDESui8Da7dbdd9/7Td/0Ldt3&#10;3VLGA6HzYtVMtzU0IloI/RZUSh9mSwDDG4M4HKUQa0W4ojU0dPc993DMW7V6bVBnRRsP2T+RAbUY&#10;QpZINPaqoUaWmHiQ+UzTHikKkaeVM2QPuoJkKa1cP7vM+plmSZNmeabJPS2LuawTuf4vSzLNsmYP&#10;pM7IgivQbJvpUqqLS3uSXP1V0mybaTbN/AJKkQ+Br7v33nPvHXfcMTY2OjMz8/STz/z+f/lv//33&#10;/6DGpz71h0cPHpGis3fvbQ++8cF8VuEU3ewBXNWgVzn8QIeHh+++++7bb7udufPwww+/dOAl/FPE&#10;oYVI0Idybtm0eROfU9TcmbNnnnv+eSRh3kslJojP/WbOgFPNQOhEgfYSEWmnPbxu7Ya777pnx47d&#10;Emx2unvowEt//LnP//f/8en/8Yeffvyppz/7+S/80Wce/tznPv+5z37hqaeeOXvquISwYfMmohUe&#10;SK2WqJ09e5bD0tGjR8+cOdNqtTSmXCc0ZmIchJJQeeGof/HixSeeeCJ0u1LOMLlc0eItycjoaGCW&#10;aBHiA98kButUIohtAWL0uigJi4cadIXAAZqZZqbPe7INkK3REL/GvtYDf0Z7wPN41V7bvMS/Pf+2&#10;t7zpm77xA8KmS+NjKc5LleDjUxi9SoQ934wPJRPFtYK5mXK2bKxNLD1t9ES2bLzhB//uD6waHZsa&#10;n2w5nolJuiwJoWQf0J2ZMvEbN6z7oR/8gZHhdrcKTsRMVOMDlphmumWsXYWtpzOzGKtMzlbTZYio&#10;iAaZVRgWRaEyU8m3f/jrb9t7a/wbI+KVxgjRz4WirEGxBmfBTh47ee7MJdo0Uc228BzCu9/zzqLl&#10;fDnLe1VhYfOBNGc8x8VKydFt+QF/0/atRKs4EaGMorKc8URHVp1ZketVVYpqNCLDOlZVlXRzLC9L&#10;NqnOFdGWdmdoSkHNsfl1rgxxxQ7JJa7e9773fOhDH/Sel7Ns9aITkRxL5ldKK1+CzlDr9W94INpo&#10;JPwQb9+ySXEZKmOjQ8hIrx82ro/foNS04Hd1zs3ULQ6EQcTdWSz/Kkh4fHpf3XvvvaOjQ83qVq9e&#10;wwO1rCoe80155jP1lXfmAkelnO/TsVVjlWdSSqvNaO1Lr/7Kg5bwqrLavGXzQGtG2UD5dRQSw5y3&#10;1Chj/rKL73QY2yJxzIWKQS3qnLoCKqYRTMmq8uXc25A4bWReWiypiz223o+Pj4swjmsxDHVFhKr0&#10;5ayYWtFSVQp6iEcmBmVgcQxVvAs9ORfntN05e+7c6dOnyQ2EM2sV8a6x0XzbO95RdDr4QZO6zJzj&#10;rKgpnliLCCtZu4NPcU6QF4WwXIXg6aisYDa2evUHPvD18VztnGojTpy+hj+1PWCqIIev/UR2zerV&#10;r3/DG3bs3CFF59Dhw5/61Kf++I8/8+QTT544ebLGC8+/8Eef+aNHPvfZmekpvuIy0vgG64oiu8HJ&#10;AjDhnLl169bdcecdO3bsOH3mNN9STp06tUBNjYh01apVt+2/rXBuYmL8xRdf5HMKozEWmS3QX5DN&#10;tcdWRTcxlxVYBteuXbtr1y3tkVVld5ZvOI996UsHDxw4d/Ysa+PE+PilS5fgT506+cILLzz22Jcf&#10;ffTRx7/ylanLl6Xd5hFXTU1LFXjCGp+V4l9cMQ5XLGs0OXUhlWVoTIktXOwKnB89evzcuYusBKIq&#10;YsPDoxs3bjReN6TndQ5vGWq9xiSnajyOI4ypqupwMwDIazh0VJUKYGqQpTezKRuoBrSRwkA5tq8q&#10;GgHMY1/VSmvnnse4skVdCDEFOSBnBkzjnYEBmZeUYpnr3TVMGjCxAcg+F9Pk7ApksRUSbKA1yNbI&#10;whxhj1pMWb6YWhw+bgClfRYHFZ5zceqMeZMzS9SSqlovO59pep6vEGPBOTBzoF8a5Sv5YQgCt5Iw&#10;TaUPLQzkrKpj/2skajBzTtasGlu3ZvV3fMeHO2nTwxO4UmF7Oy3iXWTOj1cvHDrx1AsHH338yT9+&#10;5IuHT7781AsHDh45NTHj+bAy25VuKVTIs11EWiLbt234vr/6124YW8WrWecoEe33QDAOBWZG3U5d&#10;QioyZ3yEaTn9a9/73R0n0xMT8JxVCKYrMiMyJXL28vTzB0/84ece/+3/9pl//1v/7Wf/t1/6hX/9&#10;//tvn/7s//zcl//rpx7+o4e/9PRzhye6LFnKrgZDgjGT7/jOb71h9YhalRCY3dQFXGEpKi6sWWxE&#10;3Kc//T/H2kXHtYmY/OrR9l133YFaUbiUzKzoA74PJ+aEu2PZn4X9+28xkUIEPyKxcw4cOIiCc2hk&#10;mZBVUwEivGsWjA2hCVnRIMp/5y5PvnDw2AsHTpw4fe6FwyfAi0eOg+ePngQvHjsFuFN0DjcLfdV4&#10;DuMugKDy9V//vrvuvntomJeswgTHs4ToPzIr/vnKt9vtbjl7++37qUIE3xHttrvl5u1s9cxcz5l6&#10;ASkTZNFKkuSaUmKJRYPNQ5ZnumZ1Z83aNTjnTiUjVUtIGWukJFhM5rdUo9dkb85pGoNxJDbNcjB0&#10;VEY0uE6/btltt9oPPPB6hkTT5cjICAHwgIUKXaHCXZsHulGFeIJ53+/b7GHPrXt41pZVWS3YKOfi&#10;RRQnNZqFZVUyunmib9y4qSm/Wr55xxfb0kCwWD5AwnACFPTPZqGqgDpTx0jjRnrxPlQR3lcAXZxr&#10;VDAYshn0JL0K4twyzTQXZWrOmdno6CjdnCWJ0hQRavcBn8aJwgefzkLinBQJDCDfnZ4a5zxy4sS8&#10;v2QsIRw58OLv/M5veV9yS2skzz1ivP5Qoeo3v/WtQuK8YY7IvffkRBU6O3n50vkzJ48fPfji8wee&#10;f+bIgeePHz388svHpZqVUKnTGJi5rIz+xq073vOe98RK8/pqphqbrCoJZIGSUAaqZM2ci7CUnFmE&#10;syyEmkOUNZ1jmLD6RQnChXBqfWiqcaFCclUL1bkacR6asVEGWUEXJWukXNgQXIHt6afA1TS1O7dp&#10;OWpJP9PsYT4N6TkiFu9A4htRzNfMuaiDSQNZPkcbDmxO2o+RW5bR6fCRZN+unTursjr44nOf/exn&#10;OSpMTE5yeOD0W4M15+jRo49/5XE+d3RGx3bu2MEXZjxkf+YU1PtqGLbsHHT55Ltr567jJ44//fQz&#10;L7/8cqvdzvqZhsC9MjXbtXv3zl03dTqt8+fOPPfcM97ziI5Dtw6btjiXO88sGcfR45yzKFRnwDkB&#10;ZpSrcwVfdEeGh0UC55NHHvn8sWPHOGy0eMxYPHV0u2Wq3WFCdWfOvPzss88+8fQTMxPjxjtNPyu+&#10;u2psVVmW58+doxNYWm+66aYNGzbUIS1mqBQhDX/ppZdwLmaiWnSGN3JQKVzFTE6z1/dWYKPxGfRA&#10;DV5+heDTkkHvXhMsOSOUORDKNbl6zehrtgdCSl+z4X0NBsbEI6qgkAjltaDvfuhDH7hhZKj0vB0X&#10;lhzAe8KzF6vf+O1P/f1/9E//1t/74X/0Ux//+D/75//yX/3rf/Vvf+nv/y8/+TM/9wv/+OM/9ze+&#10;/+/+L//4Z3/jtz554tR5HDJdnURzNmR7bt3yrne8ZXS40+bpJjiLdS31syDxH7qt/M27du7eeZOJ&#10;3DDG7kEqVc4nX/jKi5/4X//NR//y9/3wP/jxn/7Ez/2//t+/9Ku//n/99vtscWAAABAASURBVCf/&#10;6+e/9MRnPvvFf/dr//cv/R+/+pu/9Z/+v//nr//kT/+zj//Tnz9+6gKNm+lK28X9xo0bb3jnO96S&#10;4vI0ltWA6iRQSR2OqRQmrUe+8MWuCLYiQhNoztvf8db+o4XVJP4xKidqOi8hAYi8x8Kjv2P7TVSn&#10;QlZo+czM7JNPPolPdABME/QbWY+2ChQ+mmEv8ugXH/unP/Pz//iffPynfuZnf+qf/MxP/vTP/OTH&#10;I+D/MfxPf+Inf/oTf+Nv/fA//F9++jf/7/946Nhp6uLGAYIHNOQ7v+M7eFllgkxi1fM3u9R1RfDA&#10;48GA7e7du3rKDScPvemNnOKSPFaRmOtATARs3co7/mtxS7RLB7FSh9wLMN8PtmC+bAW5kZHRXbt3&#10;btm8IRlze0HPLHg159ITuidZcPHsYheIUnZkdOj+B+6vSqaIJsE1Erb65mzT5k3GFnyej2AFg2ie&#10;6FXOqPdVOTs9funCyePHDx488PQTTz7+5S9/+bHHHn30kd//r//1k7/7O7/5H37tV//dv/vVX/2V&#10;X/u1fw9+/dd//Td+4zd+67d+63d+53f+8yc/GWf7XIhznTwnm885M2bH1m3bAl8n5or0P/zar/+H&#10;nH7t13/zP/z6L/7iv/zEJ/7Zv/gX//ITP/Mzn/j4xzN+7md/9n/7xV/8pV/+5V/71X//c//sn/3s&#10;Jz4B/vnP/ewv/PzP/9qv/fq58+fwx0oBHQg25W9/5ztanaEyHYGmJyf4dlS0h86fPfuZT/+PX/63&#10;//rf/tt/++/+3a/QtP/yX/7Lf6Xtn/xPv/3bv/0bv/GbP/dzP/8r/+f/+fnPPnzk8IGZicthdlbU&#10;mNssGNt33bJv/z4GW6wxTlIfmdd+f8p7QFOiETx3oJs3beLzSFlVHCQefeRRvjOMjY2iwoabiQyT&#10;0SpaY6NjbI549Lx8/NjQ2Kpbb92DEA8DwQfV22+/fd36dRxvnnv2Ob5gcITgU0ZTmbWIKcN5Zv++&#10;fQzXyampg4cOcZxo6jT5Retns7DHmylzcN26tTft3q2m50+fPnDg4MTEBOexkdFRivBfeU92/YYN&#10;nLXuv/+Bhx56aM/ePebk+eeff/a5Z6qZqaH4rkEI7Pjx4+aUfuCwwaELSa+a5iVwuMidpByfOIwc&#10;OXroMh9neE3gS+YRRz5e3LiVrX7MPZ/ez3ks2VgAdgORakgPdDohbTuCaIYIC3YTpjRcmxJVcjIo&#10;mchAzOkmZ9klmnPyJqcWrgwNbGX60Do1/TR4qRUWML1QNLZxKX6+yUKtfDoUU2DJj6pbCHEqDgXg&#10;xUAwB3y6B4Gb3IeqifWgZnOYH0Sdk0bSxfUmSUPlCiwTEg2cQzPgFyDLV0SDySDEsYi9qZjmHoAx&#10;jdnMRF5i0hCHZeQYWKq1HCYiiA1CUozlMNm2Tw03ixFUFoAwgPZ6L1r1+Nyc5M6ZACIkpyTT2emZ&#10;d73j7eyIOFOoqBOdDfKZzz/+937k7//Of/7Ppy9cKLUw11Fre4UOiQ1561Tahr506DhnBs4P//J/&#10;+6VuFXfEgf16VamvPvSBd1ae1/2isQMgQVzIzcthEwBQkinM0NDQ+97/bkmbBgK4OOvN5P/4ld/9&#10;X3/hXz39zEvDI2vFtYEVHahY2xVDRXuEwLwUM93QDa1iaNUzLxz+mZ/9+ZlSXEtof1ul7eStb3mw&#10;07YWjTBnwSVZYeos1UvVMQRzFy5ePnz4VLeqCkQSzffcspu3MuQ6nY6ZSaUipsGQNGBOCovnPY+Q&#10;Sl5//z2GmqiKVF6eevIZniKVBEq9Su6M2AMyxwvLnArC6IJMwtabtlXiXWvYB63iH5ktvG+BIAVN&#10;roKB6W556szZ//Jf/+Cnfuqnf/03fqfbFe6sE6EJVL129ar3vPNdrihmu9Ma/ePJixGZaYxjCWqm&#10;ICmkQIRbMzoyrCIqijVdoCoknm3dbvw/n8ADqvbqAXyCiVCFU3UqEULX8ZzA3lRSCkwFjUqmiggQ&#10;PGYi0qYruV0+xCI8sGiaEj2gtIYq5aYEbNlONEqUFERMBamKGPklwE0BkpNpU1WU/xCk6FXN+CWk&#10;eJI/p/BJLjmFtHpkXqhcqm73zQ895LjF3ptoQizwnmOCL1xrdrbsqc+/pGUNrS7iVotPlVx7qMpw&#10;5513Fq0i6fSEK7zQ2BrBdHxy8uZbb422plJDSNbqtMvAOApeeghxFMWBCiNiA0ERYFsDYEA2x+NA&#10;DA0PqaqI8nXIueKTn/zkv/nX/+ZXfuVXf/P/+k125//xk//x937v93hz/KUvfenpp5/m/TF4oZ9e&#10;eunAU089xW7s4sWLUgcPI72kqoEPIIMgDC3R0aFhxqyEUOPQgRfBwYMvggMHXpyZmXJtq6pZFg9n&#10;kATlPgqGIXjGacsVLcqE0ezbztpWqA9VCHU/CyHViMtkdfc99/iyS//TP0MjI5i++MIz//7f/8qj&#10;n//C1MRlxpAGL74K3OmqhGH40JTR0eGLF88/+oXP/8ff/q1PfeoPJqcnONqJKKUSug/c//rxiXFV&#10;WisaAySeBDJ0hBpXcw4kFiupEysYcKJAc4rqWETUanMMc7HGnFSyZ02pIZbcFTQWNOW5kiwxI3Qs&#10;syxTsvPijNEoAy9bXJlG+6v5WUqDLAL938dceVLvxZOlOaa+ZraKJVnepFE694vtzaW5jSZWo6Bj&#10;JI7VO267fWzNBt8tn3zyCQ4VrijYx7fabcFalddGgZGcvLC6TPPV7/Llp598SmZnb1y/9sYNa50G&#10;5VYE0cCqPoxiu9Vevy7+u+fszs+dPcfkYtdelSV+WPbxWmPtDavZKuzcftPWzVtEi+Ns8A8cKNQY&#10;/wkskgH/Cb1WMbzFGejdfWMycjc9w7UvCaWv9u7dJ8FE3fGjR8+dOdMpWqY2MzUNYIbbrdU3jG3f&#10;vvX2O/Zz/OBTyesffPBd73n3zTfvOnL00MzsFG0XE3MyOso8kjWrV6NG055//rmicEpvmrVjGnJM&#10;THVmloREIjBVWb58+qQwmE19VQ6PjmEbeFQqan30r8iCuhq4isBLDYxfw9dUDyg3rQ+G/59gbHmQ&#10;5ACW4nPpdac+jvbr7vWr4dACszs+xu6/994h16vRi3RFXj5z6d/80i+F5rFbirw/9omBr7TocvLg&#10;uBLcuQvjX3zsK7/y7/8vS25UxWl39Q1D99x1p+elb4gVydLJi5QeIrfvu22oVcx0S1NRs8efP/HZ&#10;zz6iRVutKNn1xGBj1AGmGVuf92Ku1fFB/vPv/X7yJyFVunHjOpa5VlGYGaWqLF4uroyplI11UDhD&#10;8vDDn2s5Rw/EE4JIy4T31hwzpqen2TA69s39xwAGGQQUgufZzwJt4nfs3B6dpTIvQkMe+8oTrtVW&#10;Va8SV0NBnCF1CpolUEGrlhNStBITMa9zIBvUIjiSBEoF/r//waf+4A8+RY20usRFqDomb37Lm6py&#10;dmxkmKrpwrAofhSXQato8dl9544dFR3X0KPK2bLasWOHOeWpk0pi8Im5ShLjx1+04oK7yKWfKk2B&#10;M8tX2BVA6YKkFr3VhvQwSPKrJ7WXZBoDTsyKiPHBZOfOmzgAM/xSX9UdRYDCwFjGjXPGwEOHTUNT&#10;zRW6b+++BaeXpsIKeV7tE9XWrVsXD4wQqjXpX/VZoatrVtu6dZvFP2FVOddfhq7ZV23YH+d0XS1b&#10;wNBkEIUab0Rklv755rhcWm0lJWaOd8O+qqxoG0M8hXr86OHf++Qnva/aHVYgZ3bl+p57/vknHn+i&#10;aHdEGJ9KW0ZHx3Zu3+n0yrYrifNPSoe211C1Gq88Hl1xynVl9cwvps3SJj9AMzVisXyxJDc2N79Z&#10;2m63WQc2bty0Y8dOKWeOHj12Lv1ljKaOM7v11lvvvfdevgkYGYuzqfL+3LlzU1NTzPQbbriBOGsT&#10;Plb4yq9Zu3b//v3DI8NHjhx57vnnzqWPgbUO+jUm0x8w27V7lw0NT144d/zEibIbzzMoZ50mA78S&#10;YDg8MjI8FP/y3uzU5IXzF4gKYdPWzNatXYvw2Wefffjhh/mMMzkxPjoyumfPnm1bt5VdHtcqqkXh&#10;Op0WDeHENTw0cuhQ/DOZWM12Z7vdWedij/AoR7/TGSZHUbMWPACLHYemC7wmmFc8OFPrZ0byQ9kc&#10;rjS6yWInrkaWJKopZcdphMTBnrOpJBJTuypk81ePxpgG/er4YV557bEjcJSQSK/KYFqDFRnkLAzI&#10;VuYc0JSJnLnsIdNmbDyH56CChwwxrZHcZGe9GPJFGilLFtOssliOxIywIiwlJESdqbM5uS2bmrFF&#10;m2y5gDY84L+G9dsEky1yUZNvmM5js+Zimtu7PO1ZUWv/VoozwGxZgOzHuRhRtnrggdcrz7rg+Y9S&#10;dqS//Mu/VLFVZ3NcQ+MuWcjCQCNE1Hmn2m61eCfaav3+7/+P8WleTGphbrgYKszuuvP22S7v8rVO&#10;eVzlbB4MQYXE8sTr+U6nU1ah0yr4IMDj+3f/4+/yDZpS1tmhtJbBN9HobIPHobXcTFl+4ZFHZ2eF&#10;QYiySjCRN73xQarg1XXB21GbS+qEDPEEo0eKR77wpSk+zQhvMKMVL7Hf/KY3jY4OqwXv+XQQzGhw&#10;rIvqmigUe7rU7rztdio1fgmXLk099thjIYRWp50E8wj7C6ZGyP4IQglH6A8nkQqpubcOFpuygKLT&#10;ByH+p//0yTNnL/FpS4O0zNEDa9eu3bV7Z9mNn7a8L4m/r76iq5q2263dN99MExYYqNpNWzasX7+G&#10;I1BELKbCdFGhXZHr/7jLQEyBYamah6WlFBCpyhJJCaIGmqDORkbrZMYt4Aapc/EO4FFV4BKjixOe&#10;QJaLoYqikGKoXK4T2FtsunE9tRBJ0yWSOksP0GOLIc7xYj6YDI/FZ3mtP8Nh3snd995LaS1chqFF&#10;NZpq3Fa2NVu2bGkGkxQYmzI2NkqPpuwVSIo83nSYK6guKk7vQeM+24yBv6h4WQHxDy7nAMANdabF&#10;kj5pMhhsPljqeaGQkcs1Dr8FdzWVMG37YOkASdoj41MTt+zda47AvHNti60OX/ziFycmJtGYnWGq&#10;eh+qOKf6TuBxsgBV1X3iicd5aS6CK1XGSmdk185dGlOMCn18gxRmDlYlpaiiGmeLDUhZPo86cwnZ&#10;cAF1JgnmzHpFFuraLSVnsdRSytpN2rNadMmV9qkjmSmAqWHRsRtE7RpSDqFvmN2mXGZ7VMwBZ66G&#10;musjqTeKnDO6ul8a1bCKWee0AXEOWNROQZhpjRDC0NDQ7t27Wu1Wd2bm8OFDFy9c5PSSFFUtghvL&#10;A3Tnrp179+2FYeNu5hCOj4+zQXft9qqxVegn3cA2odUyvo7s3XPL5i0b+UL50ksvTU1OjQzHjxKo&#10;AWyNCOAS4Pfs3bN1y1YJ/szZl48fO1L5rg9VvtGooDAfzszFyGiHzfE0ElACnLmx0dGxVfEjxuxs&#10;l485ZVlGV70NqTpeUoVw9OjRp5966tChQ6fPnPrKl7/06KNf4EPKuhvX7bx5RyVehlGNAAAQAElE&#10;QVSVSCmm7XYxMjJKGzdt2lyW1alTp6rK84aRU9CNKbHQcVQrWq2ZOMVo3CCoxX5rOWsV+KzBaghy&#10;NnWg9mihLsNJb2oN8vqa7M97D2hKZhqhc0PF9ZNSYnPyP+/91W+/8iDvvzPYunXLTCXMPAqrIGfO&#10;nD9y+FjJbjd9PBGxiBB3yR4eBhpRBGN2OjHXrcLUTLfodB790pfLtFlN74/dHXfcMdzmhR+O52Bh&#10;jq+50eHhrZs3DrfE5z/6JXH5efKpp8S0KisfwsRkfIrX+ksxIQRfhWMnTjz/4ouXZjhtRcUQAu+B&#10;RoaG2wXrfBsRmzao17i1gvestTSy6Mx0/ZNPP39+mg8ShgLvarasHbpx4/p4VglZKzWPsvkwZy1X&#10;ODE+TFuj6KmnnqpKX5axzSGwq8yI2YbWABYndFTwaPqKdsRuH6CWRPHWcDJRH7pd/5nPPKwqLoG7&#10;CXNv/N9E8GiQwjm5ykTdIyOr1qxe2zIiwlhFMiMtp/hnY4QUhMCuq1dEdoUIKmApZXOOLRrId2op&#10;tXly9nYy+B7NU1sis6Ciq25P362nOzhqx6y/++47mRSc22NuUGwhpVTaJKnyYMoSpq7jWs2yVquI&#10;nb9rJzsSBkmNps58PnmbLyI3OzvLZ5P4r3ySaaCq2C44ai4cLw0aBXPsYIdz5f1xkiS1MkxGEicy&#10;Pj4hwjjvzX1k5iyEFd3ErBZ6XY3pNWFldV2T6wFGRdHauHFjHCE+tjEEPz4x/uyz8Y+poM0KVbGE&#10;LQqJ1YDSJlaNjc3MTB08cEACC5WJqfjuhk0bmVD4VGPgaFP/Nf5rpgfifV9xMFGxLKtWKw4bKYqX&#10;X36ZjXsIoXAulvV/SJBXZbV/3/7169abOf6jEDmU0wVDIjL93/r162+55RZ0PvvZz548cbKsSng2&#10;8T19kTiAGqOIXf5t+2+zwk1fvnzk8BHeIRZFQbkZM1quOQ2PxIT55UuXyqr3WZVQIzQOYO99t+S7&#10;Pj/GuRAhx6ovf/nLk5MTa9etd0VRdqeEJ55jA9Lhi8qqVWOHDx9GzUw5BN15551vectb3/CGN7zn&#10;3e9+17vf/br4fytaRXXAXOzAXnv7awjNyUDhirDCJMOpONEMHsZG7wWBAfA1tJ9EmLAKBXRiFmee&#10;bA1VB0QsgfIesv5iauJrOA2DIZrjhOoSqVfNNV3q4GGWcL9AjKKZcyDeddOlqmURrEHwIGuaRjsJ&#10;FpFFS9B5FWezRBOJTmCapk19UV+DHWONWhiZHEOi2bbprcerNwtqArJENTaZRuTsAqopOXrIiC5l&#10;NOv3qGpksNIBKY4f1Ux7xVkz0yhKAzWFw7FANDDaCG2eT5QHIj5sVDIV04GgikCRMwFiAkK8U8iB&#10;DEhJR0w1bj5UYeKf3bx512a22CqKAKNnn3luanp2bGyt4E1wWMCoOmDqAIxKSyX+6SkvbJhc0JYV&#10;7W6QP/rs51qteMZgyDmVG9evmZ2d5qaIeEnJEZlRTwMSXYdQ7d69O8ZnDkUWjaeeesY5vq20VJXd&#10;WBKypAQYoMkBDEChDxPTrq9aRfu5514Y6risbao7t28JZRUjYbBh0weGwRSrYG6qW816efwrT1Or&#10;sAsXwZzXm+9577vLmWlRT6XGT7GI1UsjsVOkCG933n6zIsdShOYcO3aM4Im7LEvEA0Ep5pHyS5Vi&#10;DVjBk4ANXK/3muYaJKMWosxa/vxzz9cSU2kVMjo2FsNV5WUSEarGm2gLqCmTICPp9AiueB5s37pN&#10;VZwILVKBVUnJqdx3332aErWnq1OtEQVJUSLX/3kVkOWZxhJTnAKqABJkeHjEGQlvSqLcoud4lRgI&#10;jNMooVDzTImcxrbidt++vcolITpMTJ9gm3UjJQMit/gnudWqIhpTVKSlCXwEQCyLE6VZyLQvWsVt&#10;t9/OsyxLmjT6QwNtuiMw0eYjqpr3DNrCoyPCIKhBi5gju3bt5h1kVOz/Aqo+5NNwFThJ9pDKMWoi&#10;ypxzbFaIJGYG/cqqZDtdI4TY6kSDpLvQp03jXAuSfotgs3JuZszO/VqMUZEQvCqG7MQKdc6nQVLT&#10;Oe35XCCU2Ieez1bzS+ZytG4pzCmtgMtOWNkAoYJsxJiokSVZM9PFEmKOn6oY2qqU4ufpJ55st1sM&#10;eHggLEYS1yonWgNNC5KzmhIS8NKLLwpacKJixdYdO1S56cEZnQmkTsiBMwM54LqoZrI812KiNaQ/&#10;+gjLLIZtqjVqc5haCEN2IGjIAnAPG9A6Nc1rIUxTTjw1mvJGgNaUL8/3rEzURNQDmAilQfOQm5D7&#10;SlLKxdlDEkiW9Hln2kPdn4nJ5Zn6JMk0SyItCrd58+Ybt2zxMzMHD8b/A6PjmR1L5n6qOjk1dfHi&#10;BcbS/v37UGCksSCYGe8jxIfZ2W669zYyOsJH8r1792LyxBNP8JBimmdHrFfo57Yaq4M5YzJ6jyaf&#10;UziriDk+Vrz40otDw0MIk76D6SO3ONL4y30xkIozcWrKcctoi+l0d3Z8ciKYlnEp6PtTJQpel/AY&#10;HRsb47PSqlWrOH5wFHnyySe7szOjIyOcSaScEjNOKevWruPFx4mTJ3A7Nrb6oYfevGfP/rHVa9ud&#10;TrcsUabh99577/DwGC/1jOQcDR8dGRXhfsMHzkWmhapTQokzEQ0aGMHEjMCgD5sLM3Ix2y+au8aS&#10;/q+WZoEzA2aDDRco19nXmOvQA30XdD3o574Wr4QHcmQwGYwfx7gxcrA9LNChLEsW055BujRLk0Cz&#10;pMlnybVR3/N31dYhsJ0J7OY77eGmsYoGL8ePnyqsMz01K0zdkLYaME0gnMvyBLOg5tXYGD3//Ivs&#10;x1WkCsKkxznfGaBXBAsQn2dRazmsRVVOnTzNTUDCTIauDFjEf5srmB08cBCT6EuUFciCrFm7VlUr&#10;z8cjTxFAiEQsrkhirjOyihPXY195kvffGKIExfa+u28jvFbRIjaluVgugPqZ2Sm1wLtzWh13cMrG&#10;S6Zm/ZEjR0JAICx/MDUWOBChnoy5kqGh+DdbQvAxyDnxUpwNDY1UnhqPtS1GmeNHe3R0yLnCV/gh&#10;OmpBtlK0Wi1V27plS7f0WGKfANvzsG3Lpqo7o75qF44qetKruWgQbkRE6oVs6r1cPH+eokbb5yrN&#10;OsvQaBhEGxrcYwtplxVHb6NgEUskmFMZzKLCFQmIueDpavEtwD333LPmhpFs5uNtyWxNYz1xNqZB&#10;UktrJoSApzpbM8wv+A0b1t96663o1EB4VSiKYmv6Cyqzs8z3OVNVAovZa7un0XLxr+75mkk6w8P0&#10;T6BG+i2k0V6WpfUDSCpLkpD6LdMllZYooLpcwnKYma8OZR9ZOF4VmWgeocpOSxvtbfLLhDTb7arZ&#10;qZOnREwk9DVtZGSVWct77Ut6Vx5bIGc0pcyvnKYHYyTsm1lSIpd+K/fwmmbuAW4EUH4g3YvlSbfb&#10;3bdvn1gxOTl19uxZBjx2rPbZW6Zmjs8pp0+f5riydu26tWvWRJ9MJHMwPICqsvSVZ8fPB73t27dd&#10;vjz++c9/AYcsAnnIQYE51vjsUjAMaUry+WX3rt1kz7788tNPP52LA6uTOSLRXksMvkbWadKs1ZTA&#10;x68lXXYNwjkEUMUCEPDmLZtpPt9GWO62btvGeYmnMc/Wp5566syZM/CiTAFZs3p10SrOnjvL/OL1&#10;3O23346mmY1fPP/iC8/zHebwkSOTk5M8zXfv2rVqVfyuQikjmUMdkcRJFELJoW3F60+sNVmKqqau&#10;SA4hdAOiBHqlgbkyagXk0cIJFNQMPKAUwACYGmQHAvOvGmhijWYwSwVADw3EYv2mN3p1IDTV7VLS&#10;3L9JlMSJ63tp+u/L4hU5ylAQ84N+FNUYVL5SWQ4wu8qd0OejB/h4oaDfVGcuwsXUa50ZTBZD86Ql&#10;fuDMZQoDcFODbA20ABWZoR6dwQPnjAUdGYCvsSDbkOOgD2f4zKAVVwTVmaXanblGIjMHc5bAzDQz&#10;XjDwspxn5ALnF85fbLU6InjjvUKhFhlhb1FD8vTMNFrzTGS3iY4a70aipKXxu0qrkPvvv5/YasSy&#10;+T+8Uzo9Pc0H4MnZanI6bphw/dJLL9HblNZArUb2UWczY4RqGltvduDggayTqZps2rgRBbKOC8iX&#10;bOlayqO98qbFdCmff+Qr6bFfoawiHSf33X+POcEiqvcDytcoUbSEZ8ldd989OSuhih3EDmpyYuLQ&#10;4aM+sAlTEvshgM8VYnR0hMMPDxgzp1SGi4SlzLmVnFUI4/T5qabO6tVrikJZfn3lm/KV8Hi7+ebd&#10;RavoFEZ3VBJKqdIfC+5Zb9u6Mf4xAxeHek90pUsag6a0CNAii72HEX0e4+Mioiovv/wybReB1zqZ&#10;RruclUbKklyKmGykEm8EDEBiJG4h1AzJqwr2/dTIrX/D69+QK6rmtpJZIETb467pQiOcys0333xN&#10;1j2jqor/IgKhFgVb557wOl7YykTQET7d10GuV60aC5VXF2+KmZuYmOS++xDHwiD1hbJ6RMwvoE0M&#10;FfpY58vnchYLlyyd01uai3XoFTxoSk0fbLyKVkskvcyIo8LTZLREJFMZlChaALRaRXF5/LJUcc0k&#10;m8HmzDmrqrgrpYkRFlM2j5zFrkY581FB1aWkZjWSoEeypmrPENsm8ozOOpnmupylEmfOWS/BDELW&#10;X0x7Viu+UNEScCtMljuApl4JOdrcD84MZIlzFtGQaO5iC6znfSTv2aAvNye9Ul2YWMPTizx/5vRp&#10;tubMqVwvFN9Z25x5X505c7Y7O7tu3VqGAaXOrNWKr00qH/8AFZqbt2zZuHETq+uzzz4TB4mvzCwE&#10;JlxvhuLQmQMwWFVlhdW+/ftXsbN3jgCwRdIDSvRYag1sv6Uxb85qZDnxgFoIQ5bHFoBZs2bN2rVr&#10;s1HTOfXup/oUAAeV/fv333HHHXffdVdRtJ555pnPff7zhw8dEudEdPWatSGEc2fPYc77l507doze&#10;sPb8+fOPP/6Vxx77MunRRx997LHHOLGMjI6iU1UVMQ8ND7WKlmiaj7zKrErOTkbSGLWkpM2ETR/W&#10;Z+bKk76Qh6EYuhiUgiyPleBFe+uIao/JpZlqSplfnibFHlle809rKdvQ6xp67qzr6vIVOmsssss2&#10;NkXO0In6qpGupGKLU9upYaHwMGZMHoGCKFUzczDQ5R0GhuqyETbNmZmAmBGqYcl1EBoO0W/FJ6Uf&#10;WzXKEtDUdibZ1Uj8vy81S1bAm/oQnnvxGKrdtOh53/OGJMESHUB4cm/asNY5127Hv0OCBt+XoVcL&#10;gi+KuOVip4gtN0BTJPBr1qxR7QfAN31eb0dKSQ9sJbVwZekf+eJjiEwUcxOhT9/77nd1p2donSyR&#10;WOk6ndZNW7cM98IX8YH111cVH7KrwCZf1BQs4WCAeGio52up5a5pQyuDKY8oNnnjly83izgBmjlu&#10;uudrUrNgBTxWa9asHWnH/VTlgw+BRZw2UQtF2QEf02k+ZbweypKrpIwSv9jk3MVzXr1zJJZaJwAA&#10;EABJREFU3AGReKcG6Mi85JNaFnluQObmU9/QmV+ydC7E1i9dvKCEUNXnYVx2uzt27KDc8+shNafH&#10;r/gSBlgh4rvKnj17shfLHZUzK6aMjZH4QUPM8DdnFuI5gTEVB+2c9NXhhoaGU3UaQiCOixcvMpCq&#10;Mk6ZV1DhvOYM9MNsdI4pzkyNLR2oc52E84JhbKjFepPzwFTiNY0qy0wSrJi0ikLVjY2OLfiXmkZH&#10;RvLdVLtqn1esnHuU4X2VmZ7JoCHaK/pTeNHlkyl921RZSROvQZ/7SCfjnG+nzrlqaurY8WNIAEsx&#10;8hqWhjBV8ODji0q3W46tWsVHlVa7bcaug8nFHfO81xgeGjp+7BifIypezMUjCs4C7THncrNqnzA8&#10;v/DJ55SNGze6Tmf80qUXX3zR5q8VqMXeyMZo94F8AXJJU4ireCwouwhbw3wFGVETIiFb4/Lly5wu&#10;Pv3pT3PM+IM/+IPPf/7zL770IoclXuQxlaanpgle4hLtxcWJNj4xrqY3776F6s6dPvnkk08ePHjE&#10;jANbi1eH7CuOHTv23LPP4h+FyvtWQSe1RIzGIizLeFKhU+CviFhfVqL5Ir5/0ETOo4sSTw9zAVQG&#10;KADcEMA9Ayl6IWJ0AlsozkumMBlOAzDxAOaKwMlAaDPZ3InZia4AwUkPNLOGNlKz0oYYtlan3U2t&#10;OZ62g5zHYA7iVJxLyH8cQtWhqVLUkGZyQVzwym2Q3HvcDxDM1ZinLqpBTDQDPiNnM0WjhqnWaPox&#10;dTWcEmIfEoM3U5D1gwloRjhPXYxRmDSpx6UiVXEZpgWQlFQ1XUVTgucKzYCv0RwwmsLv61AF1Ymq&#10;EU+wSGHEFATcm5JFDhKjnvGdENQyRKKH2CRa1f//TgTTBRCRHI+lWgQFwTT1BaqpgdmJwkdVp5qh&#10;IlLETXl33fp1BBBE2I0B5I8//rhPrz8tmkRNhEpfm8EA5CAN3ewuJMV4SinLmaF2q2cj0rfACCTz&#10;EMPDvAYFIl7KSi1+u1CNAnZgx0+egCp6Oi/FYpEskmai+cmW3kCszh05FI9MyrileSLpfzggfBTW&#10;6BS/ILL0CPrsX8nDoPDSSwenpkuTGD6HHuK+cXVr3/69/f2E1yAAfcDUUNw4Wb1mzZZNYyx4sUyk&#10;XeiXv/xEvKFezaXI4o4oP90rHjMZ1Ajw0IMIqhmxeiEI6peUYCIcjZBCzSK0UE2MUSQ4KcuSr9ts&#10;+SKE2ypbt24sy65z8f+5wfoLmlUnzwNJdNhyxf49eylmkDBhndqhlw4//tgTSPDDDQJ3ve51rO2V&#10;9xzMCKBG4I6YqjMgpnOQlAjYDLESf0KS9kgw4TVgdiX95ONcISoQRbk09nA0D2S9RnnzR9g5y2s5&#10;GHSgIh4mwlLlkev9nESGsNJFc00hTYdkGEks6v9ivvejqjnMzE55X77+DW9od2JMQeKNEMEfAyfy&#10;SLxGBpugPRf5QsfOgTb7uMlAP5dm6pIJdM8tu9esWafq1AruRSUKQu9vkjTc+MCk7kGCj6A39bY7&#10;Xqe9j6BCJDVUCxEtiraKkyVSYMb3wdCeQ89T04yGW6o0Vx2EG9zHyPCoxFqiLxE9d+Fi8PQvC0xc&#10;K7KmZxuxBILiOa6cErs3VpQYsRDHn3kzcQMR1FnRCmpi1MXN6IOsudil6pIrwxWQRgrRt0IJlBU6&#10;IWaRgBytk/ScYqEPotpzCLN+zQYRPNPZ0aMGOXr0qPceV8BMQQyJx6umdpmLWTHpg2AiWHq40+pK&#10;vnFKENE4ypAYbrTVarkYuAuYS0wEBrwKgAEwFISoRh8KASGsQRGIvuIPpwQgZngljxFMRNSRuApJ&#10;P7xFDCr9ssB9idkFP6eNDtJQP15N/BySrSW6wLzOEtkrQFDtoXYIoyGu6Knb6LCEJKGoxvxKs5OG&#10;TJwKd1zqZANSVOh1Q+xsVTq1UK9+anbqxk2bxFScTXdn1bl4j0Jgm87XOeOOBCH5bmViw53O5OXx&#10;qYnLq0aGpybGh9utzlCr8iU7+7GxsTVr10xOTV6+PMEU46TZ6QyPjd4w1BkxKrZ4f/HTBMOSk8/e&#10;vXvXb1jPvX/p4IELly91PR9AJXWExEhMvUgPuZsSzX56vSBOhVlmGGRkc3WtmbJ7+NBh8aVId9++&#10;vatXr3bOiRVBaE3EbFVenpy4dOnS+Pj42bNnacjJY8ePHj5y8tjJqfFpJ+7c6XNx8ZH47BWRVtHZ&#10;umX70NDQ6dNneZSfPXueucBSRo2d0ZGhkY6XanxqfKY7jSSoDI+OFO0hERVS0InxyXJm1pel0il9&#10;mBBND2jVoLzXQC45E8vUx7tiDoo8I8qX/mmsLSqaUddCvViwsh/mNVZisbCmP3957hr409ju5v1d&#10;efw0FjT1cxYKFsubkswzbWpkyfKUAUmoLl3i3GYuObe8SV1aVRV2dfYamd4CtdCaIHjSSBAWp4Vl&#10;S+Qr73OJpTWXLRetYZ+VhSuhKIOsyaTvMekSfSb3geVZNckaJLioEAW+CiW3APbpp59NMcS1qTtb&#10;wd++b19RmMQmU74APsR/DGAHrgkfbybR8PHHn/BeSamrUwTRrmZiZvlfYNuhOFtey+LSL4Iyq3NR&#10;FEePHaPzmzbr1q137op+mhZz/I033sgzJOe5s8ePHj148LCKAUlp566beP9dVeXw8EgSXDdi9J3q&#10;1bpT7kHfpm4zPdOXrfTKE3q660svZkYQ2k9Xsuf++pGRUY5td9xxWyFCPptcHL8U4o2pg6qZXH6N&#10;dPfu3dx6wMblal1s3bolhAFGNBnptm3b2KnAvKrg1lAdFWns5lhV5JUuj/yr9/O+KsuKQ4Jz3KVr&#10;rMdfe5hBUhtVo4sQ6mGy0kgCqUpWgYEE5gwpoUvBnGgJ7qri5waZs0QdtAedV/US9fwJi/UqkzUS&#10;K2eE0fT5cBblia7EvTVSX99Ue+BCH5GFNuHMRkdH4xeVojh/7vyF8xdCiH/PZMvmzbfcfMvrH3j9&#10;nXfeuWXr1jSJlEW42+3y0cCctdot/ExPT/Nd98KF81OTU2VZnjxxkk8QvLXZvn37DTfcUJUV55YQ&#10;Qj+eeMWqxpo1a1gEAJKzL586ffo0/nmFRLYJJfqERHq5pkLmo3eNoz1noYTUnZ0lvPinAKrYrttv&#10;v31keFh1nhqai8Gegchnu7OXLl+6dOG8SMlxhZMb3bV27dqJycmjR4/RXgxV418DC/PfNyEnWlU3&#10;NDTiirgCqFnFa76pKR8CpSvBvKFPNdhAQdwoqI8vGvAa6xHVCOPOmNNeF1EQPZDF0Jxz5hDxrtQZ&#10;XISmRClIbI/EslopMbkgy3vuVbFaHj1Nal0ay3tYeelSdS3vQeelGKUZfdpDs3B5P7k061tK8Fyz&#10;HL9kgUOksd+Q5CIoPOA21SALnMVbVgsXMpYCbTQbV0BTglmAJF6SiAj6RAeyEtmMnEWekbOLqTMD&#10;WU7wNXACD10M5KDXLriM7CLR6BGnjoKYrz3EjGoqMcpAfcPMsY2UrLCQohf7zHrJGQJ0areJSc+8&#10;xFHMFQWAJiALVOO0gqnBprzeiaGGfpyhdfEKGE1mTcUcB66AmatB7TWyPgpgMY+klsMvAEXUmWBO&#10;AF1oJEWkSvxB5Y8/+8hsmXaVGLPAVXL/ffdwTiHX3AeTjc1XX1Wzr3vdnZxnCN5Moeen/IFDR3wl&#10;pk6BaVK+WoKnaKIxOMs05gf9ul1/+fI4Sz9PpmY5q+62bZtZplWvOgbn3I6d25O3GEnp/dNPPfvk&#10;E72/TJn9bdq8ceOmDc4VzlnSvAJZqhXEyW4t06YjTQbQBViqGrpqQRGhdzpqxEcZsKb7Bbpz2bHR&#10;MbP4x74XaC8Io87OWYpMTk7wavD2229DSO1QwLtA6HUHOxUffOX95NS8v5u0kop27drtdO4otcCE&#10;Rz5bgQXCq8r6wLjrYSnDkdFR4VW2D/R2rRPCivYKufMxhKltV8hQhffV5GT894JWaPJVVqNRIFcK&#10;AxbzWbIUxaRG1lHGfx8uTgmXc+YM1MowlhIMKNg8FQ7G+C2AMbMM2/Rz2X/mF9Ncupgu1hwgYf46&#10;/Mfq02pT2PVNqQcs0dwnPRorvMIv922mPSt6ypZZb1lUFkI1bZf79sF79s2uKFhJ1q1fT1ycE8Yn&#10;xqlleGho/YYNN+24adfuXXfd9boH3/jgQw+9af16vtTFf72XwwmnEdP4j3kQN5105PCRAwcPnD13&#10;bu26tZs2b8Zq7769d9111779+7ds3sLmHp81sgkU8Nrr1ltvXbNxI6UnT5xgBfPeE5Kz3E89av07&#10;ikkNSylnsx5OQOazBwzLqjp79hyeKdJWZ8eOHTSWZ4ka/YNsSfBeJkc+OTHx4osvhe6smK1bu3Z4&#10;eIiic2fPHjx0kGOMYw2vKl9VaoNvB+uPKUWBGmnd+OXLrAy6smRO50PU9dELPG4GeuzAC/rW7z6n&#10;pAHNRgoGmi8Qpg3ZAtlr2eV6QM3AAg3uyALJa9lX0gP0MAMYXK0TDKNJfBUXrxJf9GZG2PHAscOA&#10;rgTMqzw7mOuZWX6LsWijv7CSeVuUuQgXqi2Vr0JcGmKfBIsh0TZOHEFoEQsQWMqwKX/2mefKMv3N&#10;EpFWq8DRhnXtTTdupIHOWeiV8BGjin59oNNu3r2DplWVqMr0TDh27ESMhHcq5sK8JjXribwzUzZq&#10;y+pEvSv98NIaGraifejIMc5aqNN8KFi/fr0PQdXgrwqr16waS3+cjeWUVngfDh87fvjwYZxkZ6ri&#10;VG6+eTfPDL4hSCO9cpaYvUpQgb5yb8nDVfQAn5I6TpxzGHJo9TFVqnWnIl4S7Vb7vvvuo4s4pXDO&#10;zTPi/PkLCwzUlF5dIByUtUHCnoxthzPXYi9py6jNFfHUVlVPWCIjI8N4Kctu6YkUNsL3+fHxcTYb&#10;UfRq/hg5tXt6g9gqQuzHUBe9GoyZGxsblVda11zfvhpBLuWTTSR9RY/NU2CyzMtfzwwrzGJ3xLBY&#10;+JrkuvQAC6DxRWVkpFW0eMRMTE7gll04H3uPHDny+Fce/+xnP3v06FGm/saNG/fu3bN27TomLweV&#10;CxcuVL7iMwu7cL6fTE1NBR+qsjx86PDzzz33lS9/5Quf/wLHHrb1nENcUdQ3keqoogZzc+++fVJ2&#10;L1+6dPLUKVZ4NDlF1AqZQdgHY6SHXNSkLHegKYl/O6QocEsr4v/qtCpxvn//fsLGYfAeEFLkQ15E&#10;56z58DIyOsJKS89wJrl06RITmcbyNfvMmTMHDx3iWw1NppQGmovLeG2cfPYktBH/bBNEFGVe94Qw&#10;txjKsslYwJtoFdZyQDlExz+dHcSJsjw41QwLvgZFAP/sG4TlGIjweAHGBi1Be52pME57TmDYiNRw&#10;YqAwB0Si//iH7KhIvNO5P0Y5x4tSb4asIGkjBp2XmgVL8E3xPNvlMj0ji12gjepzzE3LLMm0KV+e&#10;z43Gij6k8yNEnCpQEVOjJ6EuSaAqksA+pAdT1BD6aBugva6WRjKNoTcjocYF4H41MGfcs8ouGhkK&#10;M2QAABAASURBVFTEMpRgTecMluB6fl7ZxTQ3JF8Z8zGbM0zKDLEYDPVEhimhkvdt9BdvID2N1LiN&#10;Q6EGHQvmfFmvpNkURKYsT0XsY5yElNJMCYnWymgCfACEqnQUsyrpN9aOKBVB88Z162Lk3LrAPl6C&#10;8CYjqPEfhXSuxnZyhCB6cYZFEIs880vqdOLEaTETY65j5VQXA3nsGUwipz2ezklxmogdO3a8IhQ0&#10;5uBpq6aEmgmcU9O5crjYyY7jxh/98cOOvhVpOWHDysuuu193h/hK6aAQ/eBKYvImfvumTSMdrlLO&#10;ziCja1946UBnaETwRn8GFqdYC/Vpags6GYYoc8E6xRAsekQdETuQfvYeDxTMB1OsRiwJVrSKEPzw&#10;yHBZlaoCkBM2DHtuipyqE+BMIyidQzCp0ZN6Pi7t27cHD5ThT6pqgkfl+GRneOSJ9FHFRICK3Hb7&#10;7TxsjKR0p8v+aRrIzjSlzK+EXhqfUMN31E2mkRB8vMyrwmWJ504RR1SXKKHbG4MzifskNVO5QxEE&#10;aEQcEc3m/UZGRxk/LrkNIfAgrCofd4fJKKuK9ILEe5ZEV6adodY9995liljaKmVVvfDCC3SRMCHi&#10;tIiXKd7lk09xVsLZt4dowy/FKdF/rwoUI6I5owONHsZGh+6//34iNOeyyIuAwMTqo+8HVxaYJIEv&#10;RZ5PMflP66kijzXNTE3BqcdZRKvVUsqUg3oPc4Mkh9enFtU0U0xqZEmmqq5GjjNTX1XBe3PULHwP&#10;NN6ASuCGBg75fTTj7/PZ+topdRDP7GwVO8RU+lAqDbGHYebBTC0GKaTAnDA8AHL9kChtIOn0eiwp&#10;zSPUEOG5VyZxDcmlQR3IHZglC3iyWe6cg/e+4qwV71b8MQ3ihR+tqgItiSPAic1B423IHjLFCch8&#10;kyKs0ZQvz9cmMIs1EQInugCLNZeScAtALlW1FSLrZ5qXzcwvTeN94dY0sLSuCHeixryQmgHGBSc+&#10;czUysaDpkTlHFik0g2Y6MxaN/bfd5grHR5KLFy9yYlFV9tPswi9cOM87oy9+8YuPfvGLbPSdc6tW&#10;jVGKCavN8889PzI6csMNN3TLLsI9e/fcfffdGzZsYGx0u93Lly8fP378xMmT1PW6O+9E7gpiU3Nu&#10;eDj+yasyPkR0z549raKQos25aHJysnCObT21z2tj4y7gbSAG6VMdzxahXlF/+sypF196Pvgu4W3Y&#10;tOmOO+5ot9sEo2bOCmYZcloB+L7ESebtb3/7/fc/cNv+22jXhvUbWkXr3LnzVF2W1aZNmziDxeXa&#10;x48/IT09zYzSunvN4srmffw/Qm7dsiWVMnek7Hb5PkNdII+TTLEdCIJbCE6NrJtFy7W4ac7hWjUQ&#10;dw+EUKMnmrtQR12YGWe46MHM1UDzipjzq3pF5T/zCppSs5maunieROMoQeK5/8HXoxbJklBWiiUL&#10;r3tBakSDpCboMrSh+wrZupK6WyJjpn1khfm1JFkiWX51HRJMxckSqRJP1/u0V1hC5Qpinr+eWZ9w&#10;BVUxCb2xUWumTUKdu3ZmaHioIpTFDgYPrdTopByY1qaf+8KjkzPEl0QSd5Y337Kj253mdS83yPsK&#10;hFBqKMWXd991m1MxJ6PDHersOHnymadnq64XoysY9bJE8iHwekx8KMw2bFi/SIvOSVjUS4s0hcWa&#10;oCbGx188cIDG0Ah0pqqKAGCuEjiIFtu3b4dT0ZiJZ78TQou8Hj1yPEmkkni7bt59s6c7yioLXzlt&#10;tdpWsGPDe7gGb/npQuTXZqtBsofavGU6MTExOjoS0mOvli/FmNmtt+6mtMsNFhly7iuPf8X7ef3D&#10;toPHKs9pHsloXjO4ATzXzTleHy7rhIEUy4Mnptir27ZtUxXmiDkrzHi0nzt3Dg0esJoSrXBuyYUC&#10;zesC5mnthxi890Wr1W61a+GrxJRVxcSMxyR6sFEHL6e5L+z2QvAN8dcuaxbvUXOaN/mv3bi/ipGp&#10;2hzyg7Upua58oyZm0VxujpsLZWHFC7rEHGePVXwYCSGw+c5/KgkeV1nTmXW75YnjJx5//CvPP/88&#10;S4qlxDMFMIanp6d4KGxN/6+kkZERpvyqVavYSDPLwKmTJ3G7Zs2am266iSMNa1Hoj3meJkwEisT0&#10;8rkz586em56aIh6aFObPFyQ1clQrpzxM8YY5oZ46efL8hQvw4v2WzZtv3r27VRS0PXujWe12mzg5&#10;Vu3du3dsbGzturW8gCPILVs244SlQ3xlzijiQzF+WkULW7oYugAIMaEbWdLNOXMOhaoq+YZcVvGz&#10;OaVIrggzJwPhTIpCW2261FotV6NoWQ8caAp1haJWw2VJ0mnyvSospVSjK+DVLCIdhFjQWa28OQcU&#10;uTPrg76Al5Tg07VHsm2fUngFcKa8ItRCDYmvzGJgiYmVLl8BtwQspRPt46926JfS7MkbkZgF4FLi&#10;dSNw5gDVgTwl8Q0DBbnIpV5ECFCrgQLoZeltuFQlVfSgmppMqChCM+B70GtKPeP+5Yo+xLRGaq7r&#10;09QwF2nTiVxlqm2xU8sdYbGvYtc6xiGg6KqQ3WSKOVUsZU5pXeTTecOrBwy/3ihl+NXb/WBZGYeE&#10;Ko6CwF6fmYM8U5irRfQ2/7fYQy7P8swHUwLOkuHRESN4EbMIZ5buUS/arJNmKP0a1LID9YICBq2T&#10;p8+cPn9hpr+3ZAHfe8uOG9dvKMvSs/bjWbMPDPy+W29xStOFFIJMzMpLBw7zrpasSDyr+KRf0yTv&#10;kaqszDSEavWaVT3RUheiqzFfh+g9oTtjnWXFn5oOBB5EOE5pXxOdPrtw1vRua3aeleDF80UFJ3jg&#10;644WxXPPv4hlVVVPPfvcbDfqVWXJTnfjhtUbN26oehtxVDKiApWCyF3Nr9PhYdpa2jD7b9I576bc&#10;wbnsQo529YH/BO49RgnkyUGVRs+Z4rGqqqKI/ztRXZB6+k4YCH2L+x+4jxuBqG2K7ML4xOOPP44d&#10;fI30ZwyCqJbcuVq6MqbZcpq7fcdN7EuWMQ0ST9pxVqqoGaOC5+SePXHQhsCoVGwPHDjQdBJSQr4S&#10;4OKaMTw6qs6YUlQ0PT0NLRw9x/UVQVMa6CKHWvoqInhoU40PFExwFgulZ5sFV8nnWjK9SlPJVqxm&#10;INum1sTbRDbzDEhuEXyrVSBMYFykaybqaUKERaKJ5pL0GKGJCXOFWYW7Yc5MTAGZCKrpwyWjmlrf&#10;3DkBPCMADDAnoG8Xr7JEimVL/2xRcs4GwtIkXp6mNT9uWixtXWrqqEWDc7EVOK/bpTW3gGkETEfV&#10;aIjnmTbly/CEkZG7ivPD5k2bWHnOnjsb9+JZmmh2wljtljOzs9MXL573vmy3CzaxDAzvGd9VVVZT&#10;U1OHDh969plnZ7uzbOuxco4aDB8UcbYZnxjnANCcdMTNqeC2225bv369mDt9+vTx48c5S9BDWAGc&#10;wC8PZ1TTA8+3BpSOxEMGoQJ4Pu8cO3asYjG0Ymh0lO9Iu/v/kyhz7PZbfMzZcdNNHF3Onjnz/HPP&#10;PfbYY48//pWnnnrq6aefoa3nz58jQmc2OjrEQYUqXOEIFeAcUATN8HQMj11nfJ9pFYWoig9lWdHD&#10;VVmaOWWUNCMmPwjUMhjmnDkxE4Iwh0OqCHhw5npwampAuUZQCNABhhAbAAMspWwZy1AEiaN5i4HJ&#10;PFhcOLAAi5X/PEhMcw9wpdMj1ZQWtz0ED7IcFZjAho7L1ULjWoyvEOL7MJyAq/VxPfTteji5Zh/z&#10;DI1tyDzB9cnQsfF9OZf+nYJdxnXaavBoTEMi6cVblZhegOGr1GlBBbCiKUwQqCmUB66paowojqI6&#10;upqJJfzIe1FR96UvP94N4kXYiyNot2T37h309uxslxUm9wZv30X8LbfuVN7+i/DBhc8oR46f7FY+&#10;7gDlCk3GG/sM1iHvq1YR3wARQANUnhADbogXsZh7Psu4dqc9XLRaFy9cLL04kXar59OZW2S0lMCz&#10;1QiBk47ftvXGICHrOZXjJ46rFl7syJFjZRnFVeAIWxHizTfHf3sq9UaUX9svqPgEes05pzwtrt6R&#10;D4SzlNkyRUuZRDlmxFOW6XAWBY1fHNXEK0QLcgGv/aoydsusD1Oz3WPHj01zduzPo6wDdeySQpic&#10;moS/ZnQrGR4Z3r1r1/Dw8AqdeN+la7ds2coEZ+zF6EU4qPDONY9qT6p8FVNYmc/sY2W687XYf9QC&#10;OhmQ7Q7sagoWIcZYMVYXFPTC9ov6vKlHKzOaQvYrqryXHaVnQsBBD8KN7iM0UvbQEPSqzpKm5+vL&#10;l2VJFYTKrWQJqp0jZJkjCwP98wzvQ8aKOuFKa+yKnFw/pbx089GAVx58S+EMX3lfrzDUQxbAcKhQ&#10;4xVVHA/m+I+Ra+yQM/gUPDEe/3LLhfMXul0mPi/FAm/6md9MPTycOnkKJ3gOwWMNz5OIIw2fLNCf&#10;unz55ImTxGAuPkG8Zy1E5boh1RtyOnjw4KlTBBMrGlm1et++fTTfh4AOywLNvDw+/uSTT37hkUde&#10;eOGFM6dPnzlz9vy58xcvXqAVnDH4uCTs+c2xHtI0fA6KkpXKKArBO1eMjIyac+nRLVVVjk9M4GqQ&#10;1WCZFSY1nAaQpiJ9xK2iSGOpCjWYBsCTNSkICb4BIhclejWc1DDxoDAtlMehKNsSfiLMcI0p4MGc&#10;YQcFziSDutChFqhSrGaOm+sSq8gzLJf1aIwwGS5gjAoyeorZSwxgwC97zrRZHNKWguYvqiK6cwRo&#10;3Jto169FNEYaOxMrQGMjNCZLKWoLalHS+1nqk/wSQpNnURNcm4MJYgnwIqL9VPeDKqwQIdXVWJCt&#10;5YmRRH2mrMUZSEWjUIPUkCihxNOKyJOtIZINc0SSUzAJZuquGckNvRoRek3PHTBHRWJppqquRpZA&#10;kWQKA+Y0NLYjO6I/iZzqer5SZUgARQA1SmFqUASQ1wgped9btWGCR8SClS4pCEy4RTzwKUilAbcg&#10;8lErimM27QLpO+F+0rPmguXA8YaO1yJqVbygUBi6mTsRGX40gXwEmatHjHD+L/sgGADvU40wixFU&#10;JmemLe0Lsw/iFxcYLcnKp2EmZCUm06LFFvwLj34JQzbkUEvO3/TQGx2rhtIrmLC+xf+r446bdrQL&#10;iqPEWA6cPPPcC7Oz8X8XjWGQ2O7oNf2iRAWacpEY4yeuxUafBZEaqqIxGa0LVBjKwJ3zPtrEH0yN&#10;mOennCpCaBWdZ597NpBEVMSJ8Lxx6fVS9Kch0YGEIlYTohHvu/v23SrRXKEqOluF8cnp9EefrFuF&#10;4+nx5oqCV3EhyH333TfUalOnBsmuTRlQqiLAlEbUiHInCsQcatpLotoDDdu9e7eSUjGaGhmXF/DI&#10;k81AR3sCFUdORMxaSz1vUMh2UDTnY8kcve49G3fiaurgA39zoMzMeLjeeustnU47kE949JFHZ6am&#10;LebjYKCLEONPXMx2huPfTUKycnzlK18mnqzfcsI7gtc/+EZGuNjcdMuldEZCyrHuCadu71qtu++7&#10;1zOHeDWcAAAQAElEQVR+fRKlwkce+WLJ6TZozEUxsQFy0CtiJWroRNT9RcYYFJpqdI7sxNR0GUeY&#10;BT7ghsDCk0HRIsSQVF0IGgIvwqN5U0c1ukbig4JK4v9hxiufN6OhiDnXMzl79ixqNbZs2awa/z1T&#10;7GshTIjh0GUgB9WjVaBLgVahD4mTiIUFVIkPKjUQ4k1UaiBhYIVmyr6TJJZq/DOWuMpOvASQCiGY&#10;CgHHGlTFlJVHSaaFmloA0kjODFAOsjjQh/PhxYCqAyKxu2AWQbM5flRDQmRxDnIR0wM4JzEGBuZ8&#10;hBhxr1toTgNRL2CjJuZAj89Ol6XaT1HLVya+t2IEr8GbMKxDVjHRGpoShWas407FwdNeEQNBrIao&#10;q6FLJGmkpoqovyoU5lrm9t26hyrFh/GLl1hgfVm2eRHlinbhRjrtjevX3TA2yo0W7wtX8KpC1Tqd&#10;TqsV308NDQ2vXr1m3bp1RMQjIH8/gc9Lx8jYmFeZLXnREVy7NTw2yrdNcRZUrFVs3LypjaOx0RMv&#10;nzp74bwV8TYykQgmgmpEnGoTdBZZaIakpIwA08RK5tONjVt6bg3zHDB4UKjK8vKlieeeff7i2ZeZ&#10;TiKtVWvW3bb/9vXr1reKFl/rJyemnnrymTNn+HDkzbmy6s52p+nS4ZEh78sQqvPnz4gzUd20cWO7&#10;06rKWTwDnCeYiKkSY0RBm1vF+vXrkLE+iNFqu3j5kg+BoRhMk0mPaD/0BYwtSNpI2VRViNUc/5lp&#10;EBE1nATVeRVITP3xEflFP/XaS9hHzpk4i26bdF4+laKKAY3qgbYqBc5cBKEMxKLq/7wI6Ct2NObo&#10;IuNOhRBvGVkE0BpkAX3L8Ep04d3M8tTHVlMjOcHtgN5UP0D4mmhAD1i8JRKfHF6FXstfrLJiCHH+&#10;QnM209C8OcFCCBiKxR4vAw+J6OTcubMh3etssoh6FppFwusm8Kk5uV1jY2NEApreUZAYZpLFwCND&#10;u1gZZ8vqzLnzzzx3CB0QC0R2bNuqgUdFUagDLDyrRkdu3b1TUld4zgkiTuS5554dHh5S1Wy1FO31&#10;OMU+uOiCJymZa4GJsQznJ1C2V2VnFlmCWDV6gwXKY3YFP+51/HO627Zszja5AwunJ06cmO12hW2N&#10;l0MHj+DKqRQi0C2bNle+lH4fUrRCeB5cYoycupMxhPdiQVk2cgj0TGYoXB5Rk6fq2Oiox8s83Wpe&#10;7poyPiSnsTMXxBP/ejqjCzz4xgdr384UyeOPPz48PGrmajkjB572eeV61bh8eXxqapIGhhCf6a12&#10;PB3xxvHKjoJxtOR7xY4dO8qqJIBscjj9S27wmpqlKqpqagDh9QUdAvAJZVbCAE1rzszMTFlWsWby&#10;SK8E2sKeDNoc+dGIqRgvQhXpOoAYjRtUi5lj2OHQe6znIJK6JnqKa91cQY9Du4eoIrFqSjL/VaR+&#10;emZSfNVyccP6Vax3XlXaSGZ0aERDdmU2u8t6mb8qmg0XUG7rQNRqRAnfoxYT2SauKoZXqNztdtes&#10;XcukVmcnT57giwqRMKKQDw0NrV0X/4YGUxiJKioOyrzmLcm69etXrVo1NDS8ZvVq3h/xbWR4eLis&#10;Kk6wly9f9t7TMGKDwYSlkiooKkv2+oH+cUXB4rll69ZOpzNx+fKZM2emG//uOSbYvhpwru19debM&#10;2aeffoZ1QNJzmbbs37+P4wRFZbnkAh68583U2XPnZqcmxHRoaIi2065l4nSFGx0Z5bgiIc/rwKcn&#10;6mXV8yEt8ssY94tYTOfgnJgJlCca3ZSRNVXNnDNnZlEnUidxB1Foy0U0ePpf2V9ktAsDUcccbs1J&#10;ghq5HrhI2haHRHVgchioqZo5Fy9wCfhsIIlSMWp1xlLqu821LEetF6TANJxjEn04Z5qqgFJLhDkz&#10;l6uDiYiCeE0lc0y05xc3BiFuNdT3FZy5foIz17ehwerIKpRaMQ4MLHNCYLYoOeeQaUowgFGCdfCB&#10;aPu3Mhcrkh6SoEdSbEYPGNXR5GAmNbKOM1wOgFmMNlPXSI2a8DmHHM/ylOpBHJTO5dr7dM5PDqcv&#10;j9fFPqN02V82WaCS62gKs9oroJpsM03sAMLsXQpz2iYOpaASBwRjQkwi5hQGcFe/ux3gJIlipZo4&#10;qu4z5GFXr17NYg0/D72qCRnMlcx0Z1mAeEV64NARfOYCC7J6TPfcuqswNfEZTqtdu29CgdtBq2HG&#10;Z+Sllw61XYvbRBYgr0H2akDvRfU4VuMIFiqmZQlRvtSP6ny6BQTvRGLbm6u8+jzN52jDEWFXVeUK&#10;27N3T0MsJ0+du8yXcRZx9bzc/fITj5dB6Fh0oBs2rN6wYW0MrHYuooqzCFlxChJHzpXUvUgfubqe&#10;QewuntzENzE5aTHXK+CSgiFSWNFFKUaJ0OKV26uRIR+V+akmk16BxRQ15lXAoxLNstu97fZ9MDVe&#10;eOGlmZnu+PjldrtTCxcw3C+wQLhMlvF54PCheIuVd+2iIps28Rox/u8OBlqhWUNVW0Xr5ptvDqFy&#10;omUoMfnyl78MvWb0b0a6Kyp1XUvJu1UlpqitXrsm6+SqJyYmuX1EyC4qS5an8QmiynCdauylsglO&#10;GH2ZX0CpFywQ1tlWq8AQz+UK//hZsP5ep/axkKG6GgvLBuWz8srmQs8+jUX6speNF+1lY1f0f1Eu&#10;knNxGDPO45BXmlzDnAOB7899NIvNXAQ6iYmukgdzOhAigo5Z0m5QW0ES6dmim2rtOSE7EFRUo+AT&#10;Q+GcsxrmLEHMzQNrXYYqclUVNovmHNQV2FgzaT+JaY0sa6otz2f9pSi2FJmz7du3EwAfY0+ePMlB&#10;BTlgFz4yMjI0NMxMqcoKyqbLMWad3HTT9q1bN5XdmXPnzo1fvnzp0iUOG7tvvplzC+sSHs6fP885&#10;J7bLzDMHRYpWa2hoiOnTnZ2NrphNZblp82ZOCFK0L6eDCtt3I6AEkXhH6BtAMAl0UUbK1STJkpGa&#10;o2MxDKogyxLFL1AWMOF+qRpHplOnTh48dGh6/KKIc0WLI9Ou3bs5gKmpzE/aT+YcJWfOnCFUkdAZ&#10;7txwww2u4EGNUQSx5LhqC0YHj8VWu02lZq6qSroLcya+qQExmwPeB8H67uIVL46AuQA3ryjbUpNT&#10;zVjQEU6CE03Iy4maRCj6EuXc48Kk75RODKo5waua9aCoZOTSHiWwVlGAwrmeaNlLDvhPF1XWy0UR&#10;2yLJ8oIFvWI5Obp0QclcdrBD9T0NTPvI18H6Ijp37642avmzmliSvA+B7+G8km00khzikJJn51VV&#10;FeuZX/JNRt80PxHrB7Y5aZUidPf69euTDixI7FJElyq4gpyGgBRyb6T6tFVqmlH32OhYVZah37y5&#10;Uo3BozAnEeHVFKNmenbmDz/zP5GjAWBmpuXB1z/gy9nZ6ZlQVRb81OT4Len/oGJqbLFRe+GlQ6p8&#10;mI5VYbIUwuIgQ+yxpfRXLJ9rSr5tdAoPKu/jI+3KTtSzJIp65tS2bVv4RFQFn62efvrZoaERc47u&#10;pbcPHjxYco9FIFRhJjt37eIsF1fgIKo4mIske7gi7dUkUjNXNFmoEHgAS1mVx48du+rqF/rq5Wls&#10;j5u7eLpoLhc5z6Cn67Zs3bwl/f/Roiz9nn32Wd5omhkbhSSYI/TRXGYQR9XMP0qYmNAaPHJeeP4F&#10;p6IiUC9iTvfs2VsrwDDSAQwIIX7YgQHee75j8JA2l3ooGLVwN01TFo2vBmJdvvKjY2PN2tgokGWs&#10;gkD0PpAFRAhgAEwN9CtudtezyaBoAXhS0DELhFfMGl2pGiuvIP2qWCrJ9SEhxh/LmAzJY0Ah5tMP&#10;vo85zVQCSerXSPr1x77JLhY7ZG9qTNLKxz+yH5ViqPH6J/3jdswDo38g+ko5Xhp4tegZps7K/DVT&#10;VaZFJFzBNfu5KkM6AP2hoWHePcBcHr88ORn/Ghv9UBTF6tVrOKgw8l9++WXGPq105th2b+WMsnEj&#10;i8xsd3Z8YgInU9PTHFfWb9w4NDRUeY8JBw+cOIup4oOsCHyr1aKoW5Z5qUF5+7ZtszMz4xfPnz1z&#10;BofEAHBYg+xV4gqD0ExUg7m4FnFWeeGFF06cOBm603yXLIoWB7Zbb92zamzVUpXmwDCcmpwM3Vnx&#10;vtVu89RDvpQJdbH4sHVPClp5nzs5ZVdKCNub9OBE43HRFS3H5xDXds6pJgSnERa8E+tBzak0kDUj&#10;NZHaZ5PBiaa6XM9tVC7irTTXT2R7UOfUGpqsWJ6HlloA6QnroQ0FJf4MCxIZOs9UTbECWIGsj0KE&#10;SAp1EQ0SSxOVRsr+EESn+FWsyfVAaYQ1w+sVLbhY8hwjFGImVKrz9C3N0bgMiyaFqJYsyUaIKDBV&#10;4yokqge5RZnmrAVLYDAC/Gu8rbEuqqMPqC4K+wFots1UU8I5oCIAU4OKI0KKUBg8FgMj2gafJZnW&#10;hgOZ2BK1paiZAykc6hzoYJ6w9pOlLBOZyR76NDBLm8g6UBToEPocZg6ppZQOxEraKL3BhQNuDnQA&#10;CLWG98GHHuapqhf1zCao4+nohdc0vG4PDBqR2RCzPf3mhUkDosQEBoiPucW/WESEi7FYNUpCTsSa&#10;GcIIkoNBJvFXUQLjfQnYj9C3eMdY0RMWxhAqHxWqiuWflf3ZF46jAERlaEjuu+d1Q+2izapRlawb&#10;e2+5ebgz3FYciGrEgQOH4rpflVSkOYlTkHjpJfxZ2j5qIMIQfIjJ0w2xcuoXFcGCgQiVXkpW5sJ8&#10;qDpjuohTgHb8o1mMYPHphMlxhbdoeDdBKSKqodlAYMbkmjSmwhUs9Bs2bJDUIVDw2GOPQUtfqTi6&#10;igfY2QuXcC799MC997H0m4hzjOW+1FSANBMq5iWiKR3Ahzg8Aptsr9wpMEBnkYi7hmxy0St2hAMR&#10;G9z/WZ/J11pfVVTpUojWQsa85aRmwBn9dvvtt2cF9thgZqZ8+OGH6X+2jzfddBNzGagKmJiYVKUr&#10;RHVetdm8pj6OCWFIYhIhkXA3v/jFLwbujogmypC77ba9HKB96DrW18CAYjBJvPi8uhodCAj5gQce&#10;MHNtbYuImV26OH7m9DlVhiIuJUQ7SnrwwdfoiRZd4j3iNmX09+gBJksyJdtHukeG3zRLJMQpEGlB&#10;DxauLNMkFTrHohOvkkdCMs98piHQoBjN+HjcyUWu97Oq9OjQKJqY0CuoL3iNoPcUWaxLUo2RUl3i&#10;52pHLdA/PbDE8bnVM4ZVKlGQXMUhjbAKAgK9rkiIUH0lIHuDCjfNqySQjcB5al3iub0RPgQQlkit&#10;ouPxQLhF/jtOPvYgPaLKeBIRVUehkGhOMBMHEAInCiwIoBxoNMIugiygCKAGyC6H5J/eHoim56X4&#10;ec7TM4XJpRZUg4hvIgoNYbTQJVIs6//mq8TWLY6hrxuvWSNy/V+tjyB2UsNjlMzPRkl2kSjZGnRj&#10;DVsisdV2rqBGrIaHhtauXdvudM7Hvy9+nvtHb0Cdk8uXL168GP8l31bRCoFpFHjvsHvXbhaBc1H5&#10;4kj6dzXafcgqIgAAEABJREFU7VbJyyRftVqtVavGJqcmK0aMMlyDmCIcHR3ly8mmTZvOnj3LGpUH&#10;2y233MLni/bwCJv+4ydOhBCGR+L7qdh2ljkWFyIgPhFNojTG4vRRJXLgVBMaz5fUSUkYi1KuQShg&#10;d21qLadDnZapXDh/4dChgydOxP/Ni1hRdEY3bty4c9dODlEigqkI1NVVS0pVVRGwtjrEvHnTpnar&#10;ZQ4dNDWVR6L9mM1aN9ywxhwKcThhcu5cXAOjUvpRyxVBs5NuIuYsAuIcC5wr8mqG1EjRl1E7Yzqy&#10;TiLll0ylUG57AjpKWQ9OyEfAmDl2HXkQWCNRwQIU1F8gQwkaobHZ1NaDRZlBe/l0yZHUNMkiqSWv&#10;kKEZr9DDV9M8BKYDCHVaXHvsHXqWfuwjS/qUFi8JY7xTGO+LwYdUnfc8+ag0gur6fgZccyn0awSE&#10;SCTQDPjrghBTXOACm6mGx8COgU7ql8LmwiigLGfmqO8/QqKIrdjMdFcVXgsRNkFs308cPy5iiJYG&#10;pYDyuF5wuVrk2DK9oi0PvlB1ve/64ElYRZo6AT6UXj1XzwgSzzNRJNjjj3+F+KZmS7RCJS0n27du&#10;aRUswxXrxq4d21tOZ7qlBnGp+sOHDgc2AF7ZcwiP8CS8AolqVDJQayn5QOWekAceZswhpQUiNEdj&#10;RnvFy15ov1O9aes2FTpDnTnaBQ4fPtydnSXLhojphdOjR48GESrK/rZs2TgxcSn4QF1Z8kpodhIH&#10;Xeycq/DEXteMeMVfhVFPlUojjPbF/srSeB8ztyylZ/gQd88999Annl9SfvHFF9N1ADmX/g53CMuF&#10;STBY4lmV6xxo42x39qmnnvZMWBGqK5zjlSpzMPd/3KAIG1fNI5BBDbJ9WVY333wzQ+LS5Dh1c/uO&#10;HDlSVmXlq6nJKcLxuMuqrxql9hACt4l3w81K0uFNKVKex1zi7Y/lie31aeYzdXFsCruCvIOJqvmn&#10;Opr+TlrOXTOl0wDbO5BrXEyz88Vyn1KS925e4nutyFY1TUVUBUKIxw9uS104x3Bza8x9RAp8O5mZ&#10;npn2vCXS1vT0NF7MDfYw5+tPA5fmIWMhgUEDEvtqxI5vkD3DLEYuiiFZ74ZmyTXQuLhkR/Pp6Mho&#10;UThLbeQzAqO6O9vlhlIFMijgNDIxOeErjwSe8cCmnNPF+MQ4Q2JifLzkcIJeH3wb6Xa7qFEpMnMu&#10;hKAWh4eZ8TYKE76csK0GlK5dt06c605PnTt/HoeYAOrCHMADGACzGMgBcloGXR7JbSRZLRvCs46d&#10;OXP2ueeePXnyhCivq3yrVezauWvP3j033HAD8TvnVBfeheDTl1VfKqVmRaululAH5wBNznJ0b+QD&#10;U9JPTkzkflMbbILmYtCBPRCQWYzJ5WQxsTA5OjXeUtM6cc5OZ3F2D6Dlen9HxZzEk4pzrQaipNBM&#10;le6x6E/N1ASIiUSebA9mDkRFc+xfetD4SEbYhy5OtM0Md1xlcWkticXU6SzWY1dOWTFTcw6o9mrB&#10;Ve0WhiyAWQDDoA9nBhJxfVlUj1KXSY/2LxaTM7JRb/4vSm2eH8pTDM06kUWYIcyMM9xlOGfA5lLK&#10;I4rA1UCYKchFUc9lz3PdQhGty9JY5RI/1GosoaJZIZdmfjElmCZQWKyfJUpMoJeJF0sJDqvEzi+m&#10;YD5Qu+6gSpDraTrnKZhQQVkyaly+PMGrj3/3q7/1Pz/zuecOH3nh2Kl/+8u/dv7CpabtIJ7NEuA2&#10;9Xq1qVM7h2nKXzmPQ5D2ErEdntZ4lq+K7VqITNwtsWMIQb/whS/OVLKqXZiKmhSF3P/Avd2Z6cLE&#10;nN5++/5Wy3nPUsC+UCYn/YEDh0UookVc54Ea5+VXnNFGWokRu1gVaSlkJeoLdWjOvn37sHYqjv2u&#10;yKXJ+Ed4fQiucAxI1ej5uWefC2mjHDMimzdvGB0do09opjHTEmTZpDmhrdnHQm1cLRSJaErSSEnQ&#10;Iw3xPDZWEn89NS7kapAFTYNY1M+b5EpNkaLXh8xPvNTcuX07sjrsL33pS2QHAp0QGPmxsO9v4ZXH&#10;UoJjsEW9/u/CxYtsPr7y+OMudZup8CDvdNp79uwxx5cKj6O+7sLrmjWrb73lZhNlV8TdqyQ89dRT&#10;8Zzi/eXxy9xQbNXEHDC8LbS/HnkGUllWZsa2o+mPjRHy9GB3MQxNzetrhJT6uXglPGYrfmhLzNc/&#10;lTWrV3Nu9HzIqIVXz6QK2cdES2IGkZv/yzpNmsuzxKeUJQMod4751R8GCxSyh0CtfTQVRkZHOp0O&#10;W9U//PSnv/zFL50/c/bosWN/+Knfn5qc4sRiqnlNw7xp1eRV0eqhd2mINKWsn9hFJNmYc32YuQFo&#10;VNLwbvPE8woaJdQ+l0v1IwGWUhLMETNHxuqUgkEZ9P1T3mdT8Nm5cwYyb86AJsVMMM9whhZVRMvE&#10;IrC+FXwPzQr6ar2iuWxTqcHjjZtuzhjPO3fuZFZfOM8HlXM5gEzHx8e5szE2PpF6v3HTxs1bNrvC&#10;nTlz5vyF85X3q1atypqZTk9N896KYUjcWZIpg4fPFMPDwydPnRpP2/SyLLds2bKeg4ra1OQkb6ay&#10;ZqaYrxy5TRY7LLY9RjvoF/vaHBT9XEumNCcEz0nphRdeGL9wXvgQ1Gq1R0Y5j+3avYsPTdig2XQZ&#10;QqDtFy9ePHP6tJi1imJsbCwrRE3rxQ6fMUY39Tuqqsq8ouKE0mzVpD1jolwAtDOyNi2xXspN72eK&#10;otVqkVFlNWF1ZrvQg0jMmgXnxDmNMHNLw0StH0Tish+1lDQl7LniBEp4SQ22Ru2gycSlFg30FwDh&#10;AixQeC07sAeandvkByrH4WKOF5DOIusMi3hHBipfg9AYd4PM4ngcJEeWbzrMAvSGEwFaL8KsmeXO&#10;OUvjc4HVK8kSfK+m5CXHbInvEU7+kfO8W4/Xgb/+C+92u62u+PSnPvPLv/yrP/NPf+7jP/2JP/qj&#10;zwVe6Q606gl979q4aIopLxkN8bWweMIPNFZDW5Tlumo6ohRwOAF+wZ4mtit2Bmvfc88emAniRJwK&#10;4d115/7RkZZJ6bTacdM2M2l3ClRnSkG5243/MLGz+B/Om9WtnO/3m2cd88padgVTdDCplWbT/46R&#10;kFQkwoSwVWFl6eTn7rL6bdu3oE2T0R+f7p48cWp4eFTSlyK2zqqGPH5RYasL18dN2zazy+SBZ9HS&#10;98XXclVVzIJfYoJRViPeqTqzHIM3JhHPs6WUlIbxS1iswwTBA3dkfhHNBMIQuueeuxleNJ25ig77&#10;z2W+qKxkbKRAeAYx7vA3h1On4h+KOHXyJHUhrSqhs+DvvvvuVtHqdrvOkaNE5u6ppKR+7969lHH/&#10;imgkbHrYkZRVCTMxMbEgqtTeZHhdCXX5NN1GR0eajicnYwC51U35MnwK2DqdzgIdNiLhSoOH5WCB&#10;VZ1lnNAnOUsVIPM+4HUFYzJrr5h6H936QCLokktg9CxrHkKYLbtF0eKc+cgjj/zu7/7uf/m933v+&#10;2ac5umDnmapX8oDa1zhUuQ8rBW1h5ECvDdiCbAuzGLnoVaXM3KryTOHVpLVrpCrPnz9/7uy8gwr3&#10;PcZmzHhBa+uWreyBz5w5y6NnamqKibBp01Yz5ncvUsZDt4wjCqueKF3GRkdvuukmSk+fPt1uxQ9x&#10;+Lnxxhtt0eeUpP5VJawPNMSZnTp56qWXXhq/fFmEFvmiM7bn1lv5IDwyysNoQEjB+2PHjvERiibn&#10;r7UVU4su83GJbhrwRUWtLaoI0ZmcnKTz4a8KxBT1NSb6PB02NDhRtgPAnOYTCOcT4FzUq3/kQGFo&#10;qQmUDydmos7UVKARPE77aLkCOLOCco3JiUao8mUmQnr1OgnUjnLL4ntFTckcVfCJRaKJRMYCi0QP&#10;TszEg1igHgqiTw1NtfTw830qV0w8MmtYqCxUxFbDgo/OJdab68qxudiiXqOMAPpIGyEvyuOuMiJ2&#10;8+rnTiawF0p/nCVAhdqzkjM6wDKvKSU9EVMQuE99NOWSkqrVSALJgsyLElIPSS+kmFVjAMSwAGIS&#10;amiQGlg5w3Og5yX5NPERoXeP6KtejSKqKhKppiSNlASxFJkTB4wKhQ6LfL9vNTGBRrMFqMFkUTUM&#10;cQIFBJMgiCkCCGtoarA5ByiKIFqkIvhPhbmiHtXelUIXVEB2pSk5UaChaoAR4pOOj2FJiLzG9tC/&#10;jBk1gVFVxmTdV+qrhKC+h3grQqjIeWq1ELTyrRDaZdfF7bq5soxN9yH5j+5jPcE88BIS2GVVIbBW&#10;CAGFQL3inKs8whC1+z9Wmxp9WbxqI8V8/1eVFWwIRCYe12RoTOVDI3lfej9fgkLV0/Ze1SuBfOGR&#10;R1RFkwcnsmHdqqGW+XJm1SjLaSuUlaZC5+TAgYPdqlRlLtFH0cBrpLFOuGD0VUaMiw4Bsbz/U0Gr&#10;n5njs3mkdFBd3GeyCZUKI4OLhfNnT1NI9xmXBZhfI7Ygq+Rm44As7+YxLyU2jNY+//zzIj33MJVE&#10;3ePHT87Oxk5GQkXg3nvvjS/8cpcy8XI86qQBzYkiFBTTAYhiut7iNRenyRKSKXFFWeLVrGXOiVC5&#10;qZoa4EIhkz6q8YtlIqNjo3QgBUiaQFKjKecpHhvZF1VdhkrlVCNE82JrQm/G6qi741r33XNvmzEm&#10;olBf8TqQfYDGRHmEpJTjYdgBQgoMBUWWyuaTEIKvql28WxVBo4YzmiynTp06dOx4FaQs49mYaPft&#10;3xfSCHGxT6IvskHiPZqZmZqdneVhfNcdd87MoiuT07MS9PTps6fOnA6KcnYfOTK43bFzd+mDD3Oo&#10;CKeGhKoPltAa9eIAUwthyNYIKUheZFKRqjRQiBgrApSiK6IqGQyELe12/nsacxZs4r2aF9aaGD99&#10;XAXNoHYaFSWlV3VM8zkzEZpciYorulWo6Lt4FCf8vh+RALxi3kegghQwkUSElKSZvJc+QqDzQ05N&#10;FRZRUElVhRDrC44ZAELQBaAuVYdmCJUqQweiuLI0K0N0oJ5ESRo1uS5ulteoQfWxZ+icBAseULIA&#10;OKwRK+j/esJgyrNImAc0WZZLweIsWUQ1SA0nTKgBSP0gmcbg+yGK+isi66tzwNMf6kNCL1RT6UNT&#10;yrXkSGRQQgux0eEaexs+sVEAXyN7WExDrx2xHhE6rYfmvaiCBrVu5W/Zu08K1y1nT54+OTkz9/ev&#10;1NTSwlYU1mq5PXtvuWnHNt4vHD58KHjtdqtOZ7hFmbWoYnRk1cxM97nnXpianPYSHz3qinZnuNMe&#10;XjV2w5btN5E9dPjoxNTM7GzVKjpDQyPbtt3UGlqNH9YWX8XRpTEFZQxaYFxm4LyBuulzTOwU1bl8&#10;g6s7DaYhlmySKTeXtpdVF4UjRw+9dOCFiUsXRFrV7IS2Ojt27Lr11r0c0rqzs4DX0BKtHZSZcubM&#10;ufHxyfbw2PDQyNo163yFD0JXLjU6w8MbNm2sqmkRpS7vSxbqaq69TtVZYBPXgyyRLMtV1UwzHymj&#10;UyQJzblCuWlkEl/dbmIAABAASURBVFxMCCPMHEilRmH8KdVGaYEZzSpQMFJBFkMukcaCliNEjHoQ&#10;kcgxtCQmeC7U3GoVrXYbEh0hVTVnMZxcWZKgWcMojmgUY2IxJd1oTnmtfz0Yfz2cfO34qJvj6ahB&#10;kNyTAynNyHKYP3FYil7TcGFA1HDmajRLX8WA04TCP3PMQt3DCERDD72pGGXL/YJKGXzw0ZOEQkI7&#10;UUvLhEhIz6qFDubV2CwcGhomyy2DXjN4s8KJg8nd9UFVXOp3VSKUBSk/yH0IC+QxG/+/E53Pfvbz&#10;3sd/3opFj6ALk3vvu7vy5f333j3caVW+YlfAnr5j8sKLB7AKpsiU1d0GVIfCyhF7dOXaDU0aAxqC&#10;lbK8iFm7Zs3oyDD3k20jZjSZjycwGbQ3M7T62LETbNzqivbs2Tsy1NGARVah0OrSnmhlF9PYdYtu&#10;ypznlbmZ09q2bZsrHLeKITEnnc9pI+WS3JQqSFX6btebpQnRnzhZJ9Ndu3cPDQ3R2G63RB/hE088&#10;wbEN5poRPB2AS7pxng+kRIroxRdfbKsQVa5xdGTkhhtuIBtnnPDklpxMw/DQkDlZtWoV7yOLVmxF&#10;p8OpSnhhiauM9AwTZTvIlA3CvPCM++ziulJlauA9hKE002vfdBfBUym0Fi7D4CO68rGLFqtRVAub&#10;8yhre6Yo9iHkvwMwp+m50XGH5FyvA33wICski+wgC64PzW6h2V2VUuYHUjSDD8p9jdzCeGh41Vt5&#10;B1r/qRHSkBosCDWc2WLQKme9WwZ/tcgVZavML6C56NWjVMckDd4zhVmBQznLI4wZ0awx+MALuFar&#10;1Wl3bt598+jI6OFDh0nss8uqZAuLMt9VzOLiOTs7y2eWs2fPMpqQhxA6nU4InmVw48ZNo6NjR44c&#10;uXDxonM2NDTUbrd27NgR18Zq5uyZM5fjRwyM/qShfmpy6vixY4cOHpoeP+/aHfGVK1q8Rdpz662b&#10;Nm0uWvGfLDON7SVWHwJHl9OnT0+PX6ZRDBPmiKZEaY2R9McmVeMyiHBqcnJqcgrmakG90bdzLl60&#10;F0TTi1IJUfQVjDujWGWwLwlFocA5UWM+B3NizpT/uJhzToE5NXPO4KXlFJBpOTOslBTMhBUVzmn8&#10;lmLiYUS8OZxbq2V0k+O2m5mqM4hSRYa5mCVmRFAAMw/oA40J1QhnWCXCdSGiQt/emauR2VzpPBod&#10;93/ZuJ/jSjwgi7Or7BshMLdEJM4aFZszQxlYTnRnRGD9TP0GMxeRMwFZ7grmVBHtnTXp/FyzhEiJ&#10;OoLqAPmFsFi3ZZobkyjKV0T0O+hni9IgrSvLclQupczn4HNgi+0d9erAYZ/sLDUydW32YKmrdMUp&#10;Ww2k+EAeq6ES7cWgKSEHoZc08Pqnx8cLRZ4tTrSwIAUQScMjJErxyhCCDI8MO3PUGf32fyuzntNi&#10;vcZUma5VNSddlmOZE/XApxSCshnIq/xTTz5fUoI3ia168A2vZynYt28/VbTbbTTLMkyX8hxfHmJ7&#10;4/vXxVWFsHBLMaeTrEwlQ+VPLIXg2XO3VOj/mW7ZTZ135swZAkICTfAMOe+r/KUlSSK58cZ16NAh&#10;IOav9EM5w1QH6oZBPaaNkZ+tssTwsoQf1EZGRlWVG2t1csa8Sc4oiUBtKZy/cKFwcUwupXDvvfe0&#10;C0aP8EqTh6Wv/KOPPko/UCMdlUFzAIcKECVsJzk5eR/rVrOERDK75MQJ6fwUQvjSl740G2SoFU+U&#10;9CAG+/bHMRlH8vxAuZOcoO67775Om6klXsQpRxHBA7XHjrCcRPEisWi+g+uWw1FROIJX1eH0zxMh&#10;yWBflZmChzfFqjmbKSYg8yuky+hT5My4C5OTE01vaTMXym6JQkYu9cGDzDdp1gk+1MiloZGyZBBV&#10;EoqDirgF2SnlPWS1Xiawz8E6dpEGSTctl8/RkGKay189FyvQWMVAUyYcfZgBPxC59Nqozk8DY6iF&#10;1A7vzDWBgyhMInMGErFmQgegBmAAzGIgxwoKcEJ1NcjWoPTaQI2tdpst5bbt2zmrcMw4dvzY5ORk&#10;rLSuyRQF/K9es3r79u3nL5znVQWzBgkjliLC4IzBSEXCE5API/n5FULv0cPwXjW2atOmTWdOn375&#10;5ZdZqaiXxWFoaHjXzl2d0VEkZ86cxQnyV4g6aqYzcBZvTS1cwCyuiyYA5JNTU5zZDh48NDMxzqxA&#10;4tpDW7ZuveWWW27ccCMbcCQ16LfTp09funRpZHSUIhbtvNusFWBWr149Mjxs5kJcCGV8YmIczxQs&#10;AcIYiDjp6oIlbAUFM5ruzGiyQjOcEVuUoNC01ahCT5kzK7QPE96Pmrm4cXZFYTEV6grTBOfUWNDj&#10;aUcpwtSpEp7X4E2lMDGHMXbOzMWfGfX20GdF4mc/6FJgoVmq6E+53Pfjr5m+4Kt7/bPbw9fSjyE+&#10;wHpkgT1Dd4HkarNesWCOZMBfNYbbksMIKWX7xPZW28w3adbhwY5QPOtPGB2b+2OsGvdk0ZZtIQqs&#10;41CQraD18MhM//tSHLRl6c21Hn3syzghH32LbNiwXlXXrVsL5Y0sFG9nzlw4f+5CjoGpj1uEGfBX&#10;RHQeu+6KiitS6D+Y5pSJZC6zJOfLsrt7x04+EBUqrRYrm8yWcvTocQnc0J5Z4B6blt4fj/+qm1BQ&#10;0S8iGuTee++lorIsEcorSKrX5oDuJ5Z4r+nPXD8MmBgfJzAzg2b5Ysp9VO5cvPTuRO5Gp8JbRnbV&#10;3uNpsR0Sv3fvrbMl80omZmZd4Z599gWk8fHsIDySIpJjxRuIT5zCmalz8ZiB8tWCpr740osnT5zI&#10;MdHm6dnubfv3E2RVcQPn/FW+IjKG665duyenS45JtCvTAy8dJAQRyw3PNpSij3+QJYtp8B5kOV0K&#10;Mr8i2h9LQ0ND6FNdvtnN98c4BJQCGAADYPrgIUyj2boo8kXILheJ+wIf2OgblLfRfVm8so1z5rpl&#10;t5bn6mJZ/5clmXp6IfjML0nZL/TL+j7mrrnEe13gJXUwhYhrkK3hfZXvPD0QqjjqY9Gc30UcxVkW&#10;kr/Mfy1T5mKNPHcyXXnMuckrsWrqxLmwqOKVV3rNmlVV8VFly5YtUrTOnTt//tz5xa4K52688cZt&#10;W7ddHr/Mh+5Lly8xiZy1uKWEjP7E5GQIcWCwZecMg4SBBAUM6bVr13HCYV/O1n9qcmo0/Y1zinii&#10;jYyOlDMzZ872PqeoXWEGYbVSMN+BXLvDqalJjm18ApqZnhKzanbamW3btnXP3j2bN22qPLvx3iIQ&#10;QpicmOSsMj2FDotrXF1RboY6yhnGdaQfD/0AGABNnZXwc88Sas0GeIngVpg6jeC1rRMt1ApOCOJa&#10;1kofUciZWZFUCA8+Alun8asIR4sFaDnFMsJpUVgbLyZNHdVgppxVzAnAD59WIgLHDx//kGbwCEFh&#10;6owTjhBYDs9pDLUwM2dQ5ICihPhnQ50KEInPeIqAKbVdAYp+jRBtdakUI0fdSzw7ZiqkJEYO2wNV&#10;z0EDzVFhP+Lj5xGBKiZsREBWa1aYOgbFGAlqANcABmkThcW+lZRSqWZvmW/6bPKoZwVo1kcCsg7M&#10;AhBkDfTpbRSQmCjQnCzU95RSkMVNinABli9doHzFbPbWuDWekACGFEEBTV4AWgQoAqqxEAZkniKA&#10;OUA4EBYGikUVFDzGVHWwxkKpiYAkZSXqgymjqmm09UpZRmsk7ThU4h1RdaiqM42OVKVO3uMg5lgE&#10;QOQkPpLhM7Ik0yyhXSBLfDf+EVt4eoggeJIrIfkuEsAeJw7vwNiMkUhgAxuBn3jOQYMLGY+GEsjD&#10;D3/u9OmLEoQ4Q5CRkZGve+/7Nt+4iSB5TqjyHt1OnnoZiziq4p5D4aOb9IMHiV1EghMhwEXyxYJg&#10;xEkIC4Aweeg7CcarJqxzHsqxgU5A0geyGlEWNNL863Znb775ZorJQmnakSNHyzJ9WEEUYbSxSieT&#10;9D5esKaPQhWck13pf/tY8UKa+x0YSgmxr6MlP9/n4xikRYgWgSKeqU1xSClLQnK5mPdEEAJ3xPuu&#10;Kf2fVXrUFTwUGGeUqOb1lU7pw6llpDLNKTdfCViEu5wdaU6xD8Lo6FBniNNcsW/v3jWr4794ZipD&#10;nbaK+8M//HRRdOIpNw/wZCWN1O32hqKRgjlhHiTAgKSvxAljSg97kRohBOIMwY+OrHriiafyzeHg&#10;MdRubd26lc84Id2dWFvqYfVhdHh4amLydXfcRrhOmUfCWebpp54jyG433tyZeAllEPxQHx1DtSA6&#10;WfoXvAdxBAYLXleIyjMK4pOzKNpGu2iYSGJ8iE1TX1UwNebXj2IGYquIWIT3ysFLRLKhIF5TPPQE&#10;CAHPIJB8+lKKDvCV73bnHeqGh0c9449+G9Qi4gJloFo+1PpKfK4WBtAqUAUFwafeCEqDPIk+Tj5j&#10;Q2Fic5nOKukvyWikHndlGQBB1vA+AEJdhLhu9NUqYbklbt8XpNq9xL+lQzCAMCRXKsbNBdkhVYPM&#10;Z6opsQEAJj5CUR+ArJ/vvsZx7gZQxtCVEXjqLYPYOvUoZCbXm5uaeWiKWmEychbK9ILWCOpA1sk0&#10;F2U+U222tQ5e55yjpinhHJAFSdC0nMc70Rq6ROJoseHGG8fi3xQPp06dooF9t6Law/r16/kgcPHi&#10;ZV6FTIxPtVtDDBtV6nLe6znelFUMGE8qU2rxmabNr8VXGj6kcMjhdcrJU6eqbrfl3OzUVIzKbNOm&#10;zTTUmV28cJEjEN9V6naJ5On2/2fvT6MtS7K7TnAP59z3ng/hMXvMY2ZE5DxoyEyJXgtohrUKWL36&#10;Qzf0WqJZvbo+dFeDJBIomrlQ0UBTCKqogRKaWwUUFAItIaCYhRIBUipDyozImDPmwSMywt3D3d94&#10;7zHr3zY799zz3rvv+XMPj8wsLSz+d59t2/betm2bHTt27nX3GFPi6qG6mPSqOZZU/iB5bZ1TBrEL&#10;tQNv8M9NlC9dvPj88y+8+uprOxsb3rTarGi7dtsdd3/0o5+47977VyZrJrGlcFtub0/Pv/sub1yT&#10;SYvHVN7n2fcy96Tq8WPH+B1mOtsSySpKkt4480bTNnSH8lLQtBRkDH3yIjnnpRoImRkoQDVg1QoW&#10;JmxpMnPgzlAR0jRHecyw7oG5tw4xb5SXFnfjiQYsCj5SnK0bdw9e4mEBU8Cdo8bNjJNBTjc4M8Sl&#10;K5sXNwN8FI3SBClerj3Bc4COQHB6dX0U06u0nffII6hiLrjyK2FgRN6G7EUVqfax6f4S86uY9NBe&#10;E8PLQkflssrvhwL94xZqFvMHf80Rt9X8qYZz7rE0zxBdIvkmQkskRJhyyiCxfiKcXEpwEttCqS3I&#10;XnmKP4/bmuQkrcWti8Ks44CEzy5zGMOUDCAVlPrtImr1w60t8YTOfOVqfmljc2Nr5/kXXooskayi&#10;w08HKSfmiEcCAsQvvvBijnMJLIIAnVRE5Wo+BFbCyzCH2ZOjiI2xBEIzz6NgtCtN2+1MVUtmo3H5&#10;hz4sy/HVNR5m5Aaf6CH3rjsmAAAQAElEQVR87bUz6samngSKALEkBhY/ndvzL8Y3+h67aPj/4IP3&#10;b22va4pwLGMQyvs/eb9oJMERv+FwYpMYDj2WJIwUDmLpNdFmdiH+AauYfcIkFQCxUljfhkNqV4Bq&#10;vt9gc3Ozm3FS7r7ru7+LVldRLiLvvvsuX1jSFa83HYfuOMNKXSe0EyHgO/u1tWOsHyJEeOWIFwOs&#10;Hn/88bYscFOZpo6vSDmOeFNENINsPLy5fvITn1CVXtlk0spjj32F3tuWxzkWPrwckiA0tRQMlwJD&#10;UJtSTqDyR6dq8YfjSUU12d4Jlj6pzroO5wOQDMgpDyB7pJEmVYdeEUx1qX5KqZt1eF5di197lupU&#10;YS6lhlNYyO7aXDDWr/yYojWuwiPZg5QyyDntRh4Kp7FUChI8HITaihsUMpsjl28g9IBy2RCwQwe6&#10;H8gH7G9lHp3D3LiBiQdjSX9KQNqjv2g0FFIEkF1WB1RQuyxGpmPdyWTC3sumsb2+zh7CGZo5Mosw&#10;BjVMNzY23nzrrQsXLgwDh2GkiVeW8nBkISBZWVnhpwPMucFPnDx52+233XvPvbyE8FbPOR6FAddf&#10;fwOvMWrO8jp//nw3m5lf8Q01eDuUYWs5tP3QxvWN9eeee/bZZ5+5xNiVVwsVVX7ofuihh2+/4w7e&#10;xhh4U/5YKdl7+aWXN7d4GxFyyLh4CcQ3aSTJbHYwkSqJ95/hOyMUrgg4UfJ7dJumYfzJnLhjs8Mw&#10;flgnHGf6cGVt27Qt1L2xgNNu6PMxE8C8uKs31jY6aXh1aRo0XbByt8aUR+VKS7upZvRBg7MmTIJv&#10;GzOalK6Bu2BurrzDsLAGuBngo+iC0oA+eiMU6T5S1AZpJowK3IChYQ+DFaBTgNqAeXeiKhGk4VCj&#10;VA2lmt20wBtvgJtXmJNSWA0G3rV6MBdQo3KTAnMzdykwd1NDWb1IzAWEgg2l1nZRDOjfrBe6h7k5&#10;YoJU5LQGCHMOom3cGjc35TtzwnP6MiYuUCOMwaqSHEAriG/ULfuuYo6THk4xHM6htRiRVK6nVoq6&#10;DTCTeafEXBHKdA0IcQGNkMxwqpRo1ZDAAB0VNBawGFeNn4wEFh4HrZFxZWnRhXP8A+yC7pVzWwFa&#10;DkQ50ycoX3rFeTEcm8iAAw1LQ1IUC7ebJLxJfDuQdtPdWstqbFWIc86uosKxbMKz3J3dDfHhoK+F&#10;wtrasUm72k5WHnviyUGKz3vvu7tt44/aM1lUdzrhu+04n2dGAgbdpQxdgL1NxMkJHgqGtlwq0IpB&#10;PjDIB34/Q2wc5tq2jbc0khje6HrAXgt2/BMn1izUeJ+L1PNocDelFJJNmd/B7LXXXkc35/hXpFIW&#10;Tsl84acHTOdgdThDEi6ux5/U4g6irx4l+J5XqQx+UIYOUFO2gfPnl/ypiUGHcQAGBKoQZgRT62dw&#10;6CXUNJLGZjJgdXWyubnOwaL+hBU65fPiiy9ySuAVpWxEPEqIyClhXxQgHBd47pKo2i+SyhDYgJDM&#10;I0FhDtzMWZE33njj1dffbFRU4pHcmn7sYx9z84WGCLPP7waf/vSnN9bjyY29iWzvyFcee6zrZjzO&#10;G/fJygrvXaoCsIWqCSOFvyxYgaDm6ijU2apyVo1DRs5iFj2sb2xYkXPPRn30OcQns0/r2fPnoQuI&#10;JJFcFsnIzZFY5jQljog7OZefKZj0/VjmieEsE4dsEZhGtX56/ZGkyqFL9ZEfDt7tALZavlZg+GOQ&#10;EJoAwsP9jFsJEuySDKtzN1N1UAaVr5TqCLtttK+a+SGo5mzdRceiuLDA94PlOgidsxwHtsZMs5sf&#10;ghqEmC4gS4oq24KaW0WNqur1EguVKt9P2TYHVKtK0awM9OSJE/wiKs3KSy+/zHtI1/HC7AycngG9&#10;tJPJxYsXeUvh5wX0K5jTCmYWMPtb0x1xWztx/Lobrr/99tvvuP2Oe+6+++abbmbDOfPGGTzvucXu&#10;vPPOkzfcgLc3z7zJzjmLfm2PDq2XBWMBwzBhCGYPbFRQvizGnZLgixcvvfrqq/FnwNbfFe7QrmNC&#10;Tlx//QMPPBCjOHmSk1CX07TreIJsbG7OUhJ3qJkrvyCl2ambbmA/ZKrYIbjPz547N3xBM+7rKLwV&#10;L2y7+XBtRRFV1cRuR7eFDiY1BWbm3hAZL1I8PKAFzaSdtA1yfj9xjuHOVo2eWqNubk1rk6aJZiql&#10;F3fHoUgyU7oIqgmJqUaTiXHzWF9QANFkXouZA1VkGpwFE7Vyxc8cjmA/8IYC9JsCugZ0DQUw5fgY&#10;12/wh94LyBBXqC0PQFNEWCg5Rw9tsFz5W1j6jYyZmy2VVCxuIxIYT/wiPTJhrzyiLlvhAEz47h86&#10;xryV+3tAyKpOcHs/KeWUC1566UVGxH1WlbmXU4o/DJYpqED3ACEH7aJdW2o2tra2Utzx8qu/+qtI&#10;4BkgTFGE9Gw3kxeefykf6UvK3iSXgoseke2eZVmXPvsqPfbcoZeIrSj0HRQeV5c2NtaOH6O3IlhO&#10;uEdqA9v9zk7nIgTASiAlr77+ulkrgicRGQpf3SCxF158iZc0NWFfJcMppbvvvseMpkHzipmuy8eO&#10;HzP25AY/jKZiiR+muJf22QtN7ppLly6GXBftUT3yBzOSia+Rxe5aaeBByFvKRz7yEW9KfU5+5Ve+&#10;xLd0qra+sa5kloComM7bBf88jNZWV1t3s9Ksi9ZBjRaJf1x43PWYD0X8fPWrXyVN3D5mzu87jzzy&#10;SJe6aCufnJmTDvrBhz5w8sTqzjSjTAtvSjyheUtxs1kXFpyBulnuuowrDkmzKAs/mORRoTpH9Tev&#10;HeFqHt/dqurainOQwIIeudEG90jGGOQwgzzn1HV89WvdrHu7/GMPQ9OYyeW+zn2plaBjnTF/8uRJ&#10;cyMzxDOWH84zlkMU+s7LJXWJk01Vzgw+QbqUupwTmMs1c++VysCU2i5CE0CU44fcWBg5p8RM4hbp&#10;MuSc6Qb9ZY3fojJuHcC9ANy4YTiJwZqZHwZdckN9i45wHhZfErGLXnr37FtvvcXNNxcvrrPZ9NL6&#10;JRZnO5mQgkXDbu722267++67H3zgwUcefoSfSk5df4oV9vobrz/15JPsSMePHePGwQIhFPDtkojx&#10;8kO/bAhaCvIj4IrvfTo6gttBZZd/ppvnwqzreFF57rnn3j37Dno6mchsevK66x5+6KEPfOADbMg5&#10;82rKGb5lLPDoQFePrZkZ3xyREE7+IZTc8T5z8SKUESO5UuBQFzbsq9ly+TOXvCeMINxzg1rtiQXt&#10;ooAnFC74ornRhpdqJGasbzWXAmrijfGOYo5QG9O2sabRtrXWrVFH3pgUGJ0aRJKZ8nyOP+6lWSn8&#10;EGG5Ub4IQtMb08bEJNU3e2/Uo0C19QGGnntDyhpvK9waUxdMhUJPAGZA4lsBUx3q8AO0FMsygFkZ&#10;MJjAqFYj0fCUGFQv0Cic7AlblTlGl4FGPKoebXwsR6tl1GgGDHOBvOidpoCm0Kw06qKYZnHRATgD&#10;pXFuLn0KEC6cS0JtAE2gOqk6xKwU6yMkThQqEFPVSGfq1RDVNFguGcgowAAYDdUEX6EqA6rD/ZQn&#10;DEjKrEsu81R5HRWsqEEBTMBydFcowgHDxFWmykO/fGq1UhNiXYIyTH5GWIDVCVRj2K4GqgeoZWG0&#10;MAO40eDpHQqUghKcCGxBrl1Aa5YqpTogZ1LSQ1MH6kxVqpF4elCRuIXrXawqOYtaUELKSFNGYQ9C&#10;TlPBnqZ5mL2YXZgOXONnAUR33X57yqUkrnVFGd9wAFpBacsMH2giDkMIsgqbRRLbmaXHHntuZweB&#10;9G1CCZZj1uuvv7GydkyyJQ4N9JAzMbJtAZQGkArNHciMdpBKEk0CXUh6LqkAKpXCVFAdUCWVIoz4&#10;RgFmkbNnz7K5q5uallUH7YEAQ0VJpG34r73rrrsmE0cYH5Pt7fTqa69SHUP74qr+6Jd+bTVUxUzY&#10;8FYm/uEPf3j36GRZMRkFuV9hc2ObTgivBJwVzrSqMcABVaIkKYaQahpz7iYT3qxq42WoS+xIY6Xa&#10;1+nTNycRZgmISjZTGiC6KNSms+kjjzyUusx4CAGsb+zES3LOKXV8QVY9JxW8VR4dGDfvdmaN+8RX&#10;wjGzUxzTFAh/UgR0opjgv0CtiENamnnKPvroozg3FVObqNxyyy2nTl2/ubEhEqopJVX73Oe+azqN&#10;t45JqyxXTstf+cpjk3b15IlThMCa77oZR3O8C5FGh7iUUTGRJcis9txHx3UPdpssnF26tNGW/28D&#10;opxyb0WgoIsgU9dlzvNLEQbYYEo8UOYozIJb9uk4jkgW8pm5FzUnFlQ8bpbphmzt2MrOzg7HnYbn&#10;tPWFTBMl3VR0vAzMwbaTpx0rX7NUSEqBcEZs2OXC9jzxZBUps8UwkuQu5w6tcsKpqQj9ebRJ4v+A&#10;kfCtwXSZ6QukpB2WSVl7OScRF5wqb8wxTFqp5tJTZvQBNCWHvuScE3EkFXqhmf5KfqiCXAqyPVBj&#10;HekeIVWSM4AqGKowVPcA4V4c4Lka1n7peICrHoLGOE6Z5oCJg8rPKanEMYunB2kAiAaMwyuhRQi0&#10;qmLC9TDgainGNuY+oMqnsxkH6HvvuadtGr4vOPvOO4kpFctlBpkUwNwBlqUbD6MpI7PGAR6YMd5e&#10;eOStrq6xgT/8yCO4wiGumpXJuXffffmll5//2tcYF7bddNpoDAsrb5rbbrv9+PFjebrFVsbPKXgr&#10;QMFFgmJVJfRegRyoMgmxhCI29TwHVWASmYfZAwaU1SqSWoEkpQdyuwumTvfVT+nLc+aVhBuPp9L0&#10;xZdffuX11y9cuphmpMJn3Wz1xPEHHvogP27zkz772/b2FGCIE4awtbHJs/7EsWM3nrrBnV+gYxl0&#10;O9P1Cxdd1NWCwsyhpRDWANK1B9Z15DxDAylFZaQyWF4RkzPbQq4l9uLeOJV4esK0gbZpmzKTvYrE&#10;kqk8RzEjf5FATLLGfENgStWgVovHNufmJAA6IBod4mLlYlw8ODM4MxzsB1JAP3Mo1QH79UeSqlWD&#10;vzoazvASl1hNV+fk/baKPUkvH57Oy4HxaDwmD2y9qgYmCzt6tjK98N9qYH3nEhMbAVfuExGDeb9R&#10;b0a6Y/ujL6rQMWhKfGiYo7bOa7T1qJeQw8UlBqRF27J4YYq4+tOceFqjmnIVlLY5qXZhk4JIroJs&#10;Tz311OpEyVKV08i0QpE89/yLiYsY3QnZy5dLILtmntEj5gW84KQIulT2kKR7BHurRAj2Sku9hBrv&#10;XSy/IthL3IXbhz2WRx1HtIceeshtseW9ceYNFZ92M2IgPKiUAkOPSRiuvfrmRYZOjI0Jib315psT&#10;56CidgSCje1Rq1klQ5I4SQ2NZSgSDxgpRbOoEEipSBJNlsnhLKUZfJW+F4qvw815UHAauOeee1Yb&#10;3dzp0J9OE79UVKvR5FbBrmEeP3E8ZYbIWMlcVdhNc2y7u0W1hv7C1Ww2u3Tp0quvv7G9vUNzEmla&#10;/+QnP7G6uorrEkPa3t584IH7Kt1KPAAAEABJREFU29ZnSTa3O1fJWb72/NfQ34OyRamKqho8GCvg&#10;bcBYfqV827SstOtPncLQXFOXYS6tr+dyOoPSC5IBVAcMwiMy1ZB7c0CVHGTOAuYsyMya21iHjCzA&#10;zMzBQDoGQELH2rv52uOY1vaU47+xHEGAIKqGMFPRzoFoD1Ip09l0Vg5JkNArYZQWSGQV4dxTXKmC&#10;rqM1YdJ1bEEJSbT9+v0sJu4Qbj6hCrNMDTHgvuhBZUDYDJXLM2MNsk5v3K033Hjj2rFjvFrwswbz&#10;U+XQMdAcV80duFnjzt103733fuhDj9z/wAOTdrKzM3333XfZ0p9+6ml+S+E7iOMnThD5YG7Of7a1&#10;uXX77bexAsCFCxcuXrw0KNAXGKrfaszOzs6LL7zwzNNPnzt3jqXctG0s45z5Ken+++/nXYUku8UY&#10;GYVb3Mswx48db9tGBFZFhLSQIuOhnRIiJFcEi9soMVnlGkzcWdS5LHVERyL0xJ3ZHzRZOQS6r2+2&#10;cWLMyEegml0COEfO4Hhd8UabxjzgE35maRQ6adhjvWmdTb9t20ljk8b5BWal/BrTOCaKSevGM7vA&#10;3GUBU/OAm/EqVBTEHKiFXEiZGRQUNpoWvDdaUdrmxN12Y1xXNVAVCkttBI2x8/ZVEDOHNklwLirm&#10;opY1+ErU+iJmYxiaA9xjvLavuDkY9Y2Gm7mFeE6tFDcDtq8gDIh5DYzgIyR30opjHuw9ynBoXcBc&#10;zd2CKuoVhp+SgdLkuCjQPcVKmQut6AQ1U1DlUZ83uIc/baxCUKOjyCTJzMJ350CuacHhgCM4Jj6n&#10;lHHtU497ZK+wOt8rPbhe9Ss9WGveYjAaq49rD80SUmo4kcTdvRs0vK+gcxBd0HdcjO9+0mNffXxr&#10;R0ah5hJVSB599Is57R5DmB306b2OmvdLRo2HskO3edT/KMiFMeGCEjPdFXBUztmbhl1eTflq7c47&#10;b8ZNUYspeOGlV9joZl2nNFssczGWcvUZKeIJ98zTz9IdVkhhHnjgATOHv2ow+wFJJklzvH7wBgJf&#10;QfwIQa1GEzool6CtULpm74IeAh0VJ+I5qrgakltQeY8xpfHewgPiYx//6KkTa9udrE58otK29sUv&#10;/nLV308JDVT5DdfHHwpnb5h1s9qjjYMoPHIyXvULHayjxoxwYeJ41j7x5BNrK5OUhUl1le/49u84&#10;fvw4tilNzezEieMPP/xIY0ydrK04Vi+8+MqFC/Uv48YkIqnQOovhBgHOoJcHesuhkpZBKabHjh3H&#10;iqjoQFXOnzvwrxUtccIiGFC6YPEHRMhRYC7E+SFQ7Qe80NH84Q8/cs89d33oQw8/9NAHKh5++IO/&#10;5bf85t/6W//3PX7Lb/2tc/yO/+R3/Ibv/g28MDARCye7OYY5YHfL3hpOAL92CF8eqDCiQQP5LnDj&#10;zYH+LKcZ57VKJbYivoqZpcSPLoDeBz8wuEUIEqWrXsgZLZeHjsp+bdYkqHKYfRgZ72P3r/8q2aeI&#10;II9vwz08mWPlu8c5ZE7NfRe4KQbUprHHGv8eSq9I8FwxHhpyUOVHoeP1rGbgxPHjt91222TtOK/r&#10;Z954o+vm51jdtz7pqYCpm06nsKsnjp+66ca777vvznvuPnXjjdOuO/vu+TNff+uFl198/qUXtrY2&#10;Z3x9kjpozouFkLrk3rAz3HjTTT6Z0PrO22+zk+DwstBS9qvVsYsp6I9iZTLGvKoXhAs3G2Djomp6&#10;4MClFHPf3No6c+bMSy+//Oabb053dlS1m81WVo/fde89vK1dd8P11jSBtrGWo7NBT15/qplMuD+E&#10;x0POG5ubDFnNissrJjx6NGfN8ZDSXAp3HMh5kegDvMYuXJu4/3Je3H7wOcwP80DHluNLQlWdNO1K&#10;O1mbrKy2DZh4C9rWJ4037m1A3cXcnEIqvGm9/LGxkhM3K5CGNFhfwtKtMaDmmOOpac0n7iFUR1gA&#10;A9Sqjzkt02fQsdxHFcIGaGh8YHvUhLxvNL1vni/jOIZnl1nQIxcHxsmkj9SWsrZUekXCXFYjMR9k&#10;9a0gZ+UQRs5slAemC4Vrg0xWwbVxNnjhjLtsQhkOGLSuhnnzrbfOvnOWBVdmcpeH5194oc7vLune&#10;ShJNYxmLAWBoV7CMxw528cr+NvLP3keouzQOqKR4LqZjx1ZvueUmVAiRWZmJYM7Xe+LsiziTZcVy&#10;1pdfexWTquEq151Yuf6G60SQpT3jXeZhicxd4iUkxwMARqU82bMws2ib0BqAD2i8zxjvKqD8jQ70&#10;6T3FP0WdQuFqPikGPzdUGE3MFIAdwMR97KMf3Z7lFZedWUa+vr718ssvw4yxx6o28YsKTMoJelUg&#10;DSLZnFPGZPLcs89v7UyJh2Mnv0/cfOsNKyst/SJRsw99+MMrK6E/m2a0wPNf+xq2IiGc0z4KTOBs&#10;8SCldo3Bo/zY2hpOa/cwqvG/XYMBNQCY9xVayv4uEP/u3/O7f9/v+32/e3f53K7y2c99rsdnPvOZ&#10;z372s5mJTAdOZaZ5jv095hwrB7pAyl3iPSIPZb/VWFLVupRmHSTCQBIcl8wJXFHOOQGYMVKio5RC&#10;lU/fY1kYkksZK/9vio8k/G8lYJbc6traTTfdtL1+8dzZs7yruLvZcHMsH0dYra7eeOON999334c/&#10;9NGbbrqRk+n58+dffvmlp5966rXXXuPHma2tLeaVmXRvmpYNYeFz1rHBy+133IGfPJ2eO38eTCZH&#10;/ROzy2P6BkoJm7c76Buvv/70M898/etfT13HKEW0bdbq7yrmFrAoaHI5ceJE0/CLiojwQ25HfoRN&#10;9OA7l9YBcf/kDB0kfHlpSSxpIG6bONDUVs88vHKuFbW4A4kAHVN2VoOvVrirSrkoU5XEq4+4OOAc&#10;M8BV4XuHqq45IJnfWBqV1nljiZcTmIoJEjPmnOE2po1qYxKvGSYY8gLZKG8dWl9aWm883mGsVhtD&#10;ro2KuTXoEUpAvcgX/l0nrsWnuRJSRMgDG/8VBDxAswxwUUAWoNWw0kFhYEJBitssJoEqqVmSlHBC&#10;FwihAMPKQ6vPSmuQWkqYEK1EDC62ByIJ0CUwUYDPAXLkYhnPtXMnjbroUWsA0IGrXtGp6KuMV0PF&#10;hTdG5scJjIMOM85IyTCprvqVoo6hanRqWBgzj0BUjYuZQiuQ7AdN+KnrsFKqADmIhc/qTBl+P6o+&#10;tGK/wn4JQwBVTi8DiBMI0YLavI+aCfqm8TX7vsYrEOBkQDWrw+z5cktKpp+SUhILK9G1CA/IWM8x&#10;3hQapQVxtOIz5LnPVeXnNJKoWSx040MSBj7quz9oS1LJoVI9zNuRgKhxKUhUmGN4vnb6lS99CX4e&#10;AixieeWV16c7HQtby5JAH9AGBRo90RkgPDT6FpQZkbJl5ATzwosv0BNjW4DICHTeGa6WgpEWOdYS&#10;vKb4lkiFt4/oKQnTyXeuSXAcilllQNRFZl2H4aULFz7yoQ9jEkMqDdtJnnvuOaJoGu4RqenSzCga&#10;ZRsjdA3dX/rlX+5SvCJwRC528qEPfagyUO4mnAP4fQjzPUIC4AZr3VYmTTfd1tRVCE/WbsbLWO5m&#10;3c5O4tDdzSR1IHfTzE8HaWZdh+1q65jTI1lVVVUBLCSgyu5B0IFxvwxqAY1iKnOQLSkpVTMfl1On&#10;Tt57391o84tK4wp94omndrZnypIO0EK8SgJF5I47TjMBORa4wMyms7ZpCJLngLAOAUqXgdb2p596&#10;ujCWM88Ofg3T559//vz5CzxfeFrTlJP8xt/4G0mTmdHLt3/bt23vxLlkOps1rU5afeKrT2GLZnQd&#10;l/h0s9BJqUs5udhtt93OQZbgB4RytiR7MSjAMFoQ7lgv2KdU+TGddd36+sbp205XoZqaiBukCoTE&#10;9Vy5UB1QYyjiKyAEBqpBSgq0PEd4mqxN4pWpNlVKX2VZCWmskqCsgkxLwFUGmOkNN57ivWI2m9HF&#10;AHI4QLMMkFFp23Y6m6a0P0WWI0ihhXsqx85iIxouOskDhMWTwwQrYXbKGwdKBAPFPwyAH4OREDz6&#10;3Lx4wDazRwBU6R0/0v+tmJQzqLa5lMofRFUNjFvpa8BYHnqqY8nReJbKZXGAp5KrcZuW2XFVUJ2O&#10;Ww/na/yVzjWvzEdOaWVlhfeNEydP8iPnmTff5BbGoZtNJpPGCSryw42Mf+hksnry5Knbb7vjvnvv&#10;//CHP/rBDzx0552xBe3sdG+ceeu119648O6lWTdLrGAR9PGjPNBxGutzsdIaNQK94/Rtx06cZHLr&#10;zymKkE8B3YEy2yqCrihhFUjJodabQKMUsUopUdeeLwJRswUGLwtm8TQpPRN1azaHu7lX+ZwqBc/s&#10;ZiW8vLmx9dxzz7/88qsElhI76za+77zjzg898qG1tbWSjYTkZJQTpi5KeGwC6a0338TPIdBSUKCj&#10;gZKuikgK0v1IqaPXjo0Uu6oLk/MSzZy7coPSVK5Fr2jSNUJA6ABmAIdU1QyCsSx8i8ZO5uKN80wx&#10;Ew4VrpxVmaKMjgmvE9KYtm5Y4ZlLg9TYVRTnChMOaQlYFEfOmZi6uaAAdRe3KtdSIgb6AqWKKyQk&#10;t48UDwv0GnHpm78hl+hP+5CMAJVSr4UWctlAzPpxYAwuqz9WQL90EjGU/s3N5zC3QPU+thrztNYq&#10;rgB8P4k2D6t0gPy9gNgwx38F/LcaTCSSKLKiwq/JG5vriUOufENK2fLe157q0DSL5b6f4Hv2iJck&#10;AmR1dfXSxfjnpLjHx5Y33XgjP9Yzv03jyMP/vC+qSxE6wlkjySyxVGez2bll/x/ipbb7hXgDVQ5z&#10;3fETDJZpDckokqQCQrj7w+aIgDBuvfVWrMgYRtCNjW2+qRKxplmRTAtaS8DA33nnPO/aiY8wILnp&#10;+hsIQCVyXp0vMdsnogMtQnL9/d/7+/8Pv/N3/O7/0//xD33+e//w578f/JE/9Ae//3v/wPf+/v/n&#10;n/hjf+Qv/1d//q/9lb/w3/zgn/+v//L/J/CD0L/wg3/5z//lv/QX//yf+4Ef+C/+9J/9M3/KnXcW&#10;XCY+xevVETIRhpsbGwyT/QU64KGHH1p1X3Fx52VPYL78a4+5t4NCZTgzNB5/LisczT/nzp+r3+2x&#10;x8xlS67Fgy1piOno5dNpylkfe+wxFp9FiKImxMZBZ2VlhUfMffffy5mHrPIzC3f2O2fX+aHMzUZz&#10;yiuerG/E37+nr8yJVTSXQvX9gJqura4SEs61zPrG5iY8fULfO1TD6SHecsqJ9wCRS5cuMVxQO62M&#10;uQC1KgsKD2gFvDyAWdy7gpBmbn9OQTBLQRgDxgqcZthSsCWSlDOorTnnkMw/KIA8KrxNVM39lNMR&#10;YANHnVZOQaDy0JR4ialZp3EBmgZUaa1Wfin9dSbUKyzctuAKjZaoe9OwBu64447cddyVfCHCLVyn&#10;jGcxZ/HZdNrwRtu2p06duvX0rfeVcs8994Lbb7uNprNnz7377rv8hMKxm/eNjfldfPgEsflcf/31&#10;bBGSMz+m8I7Eajzc5BvWuiRNRXRQAGdFxf8AABAASURBVDy51tfXycCLL75A0tz4PSOr6V133XXb&#10;6ds4vHP7IGSw7WQicdhhc0iYIJd5YcHP2bhSHQNRqXKPxhOBqQ8gPQhoc7NxKzKXALsB+01yyqHT&#10;cXNm+EHBnKFB3M0b9ZbFYsKLBwokxELsLlphmcdt4mgyaWxiTRMBZnMxs8YEPX4badtoQMhTARow&#10;FISDr/GqMwfKwMKD0l1AsgsvIaQVKpirQStCyLsK0INLcaaVHqRVW8eUkYKxGVWAh6Bm0AG5FKq0&#10;AjOHam888jpnza0vMLtRDNXdKmp1oNXKzYCYDqArRAiBleIWDlTjXdzM93hAUuHlEuYl3EFtL2PR&#10;bEW7NsHCuDUqvXMRQVJhi0IrFcTFBdfdkFJM8e20oIoAZoFqZ9w5tHyDMO593OUb71xgqk8sfh4d&#10;N35DeW6695gRBpJKyBwsyvW9k8Qm+MlPfQq3nFHG7k6eWL3uuhP0CMbyo/C5xJdzbifsoUexuLwO&#10;T6CqRJw58yTCfWKfrML9lGXJAm3b5p67766tjBGcOXPm4qWN8c5ZW/dQbhYeEixh4yMCeeSRR/bo&#10;HLHKvlOPz3feeft3fe47vuu7v/POu07fdectFbfdevP999552803NKZFc5fXSKTmtm3dhz/AwCB2&#10;6Ywrpgq4Fxj7GEjGavB4ubS+jnokavThGzua+CGFVyLyfO7C1suvvKJGaBj1wNus67zh2dlL6oX3&#10;0uLJmRd3Dx7LPiKMAlXzIErwNMXUdh3aX/7yl6m2plDITTdex3eK2zubH/3ox46tNmbx9TyU2Xz7&#10;7bd5LK6v968l6IOUEscdQndnNAgEnyC49/bJKYGxD7fId/wdlS5ea2lioa5f6v8i7zXplESSGTwf&#10;BM4oOzs76DDqsY6SgnmdN8wB3SwDZhnUdiuPeFbdCy+81DYtX+RWeaV4HlAl+ymrggOil7K/tZoj&#10;h0kpEXBFZDOnXEDrfuScmd/UdTC0hm2ixjXOWAhzToCmpaAJ1KZcSs+HUS6muS9V0lfqJURVn3nc&#10;A1Pdg6q5R0jVywo5iKKwB2NNG5UagMVy61WqZFccI1HVHLeOTO1KS3W834pQahOUt5Tjx47xlru5&#10;tcW3QvGiYsZUmTvfMpw8ceKGG288feutd999Nz9Tf/xjH3/ggQduueUWc7u0fukrjz32OP899pVn&#10;n32mvqIw76Cmueb2IMqiO3369NraMZnNzvNr7IULs1jf7Gd7LQhyD+gdkKW9qiIIyzbGBr2AlKL7&#10;Ck4GuNuAfYq7BMXZLtLx07oIt9Irr7zy+huvk0OaZ7OZWXP7Hbffeeedtepsbd5k4ZfIlGZTbnx2&#10;AJqOApZ15lYvqqy9cpXRVlEFu2nOOSWmY4Hd7YtaptQeUvyto9rAoCsD1bhzucqQpKjMP2iqEVVc&#10;68dcGl7Q1CFNY87IIXCmwSPhZMvvMGhbvGbEiwe88hJSERV3li6OuWAfnqibiTtAXmpB3MzNFThN&#10;ZvwOWGFlJXo083HzgBr/BaKP+NCjlqGkqM0/RXL1RM2u3nif5Tyo/rqvPQSMgebgDv2gEyipMSct&#10;cATrJVX4ONR41BgZDNO4jsSC83F14A+SDwo2X2NVcln9qvZNoeyM3Lp808BNUwJIoqkw7xvBPxi5&#10;J126O2OjxqtiR/7ZD67URWZ7Kt+8YnjTDTfef/+93AB5OK2IkCDiPX3bac4CXUdNjp60uhjYzViv&#10;fEUm762kNOObEXycOHGc3zaMs2lHaAgkp8yWGdwBHyJp1G+95UbauVuq2auvv8G3UDwGZrlDDpgd&#10;ERLAdzfUAjOGndLZs2cxcY1sQE+fvqUkRrrU5Xn2Qvtyn5I+lHLuZnyVmMknokT8gdXVlqcMgpY+&#10;0CqhxDf/SThQZknMC4aSeKVk5MRMUBFSXAgoZxctdj1ZttIS0xcj7FXigvnWVnzfzzSBJjZ8h3no&#10;gftpblx20BB58qknJ228I6naAHMX6bBAs6APYNbFnxQqkiDkPy67Pokansx6E6oiY14oZcyZpwin&#10;nDNvnyOQlEMJo+/+Dd+N2w984APrm1MWrJkEdX322WdTSsePH8N8QErdxvo6VXqEfgPAbkMvWgYE&#10;5RcVpg/JNYFqzOEhDmmalT/qVr+BLurR887O7MKFS2feeOulF+PQw7mnx+tReCEHXyzll3/5i4Ev&#10;fvFnfuZnsNwsKwRmGSKYQa5axlzqnFCZC5DnsjRnSvuCEPAYi4ZlHJodTrsuddwFzHsutW4267ou&#10;lkyXCkXvgO6Wef2PsmuZAXJf3d13f2wjr7766qX1dTczVWatbRrWxunbbrv33ns/9rGPDTpPPfX0&#10;E0888dWvfpVXlLPvvLOxsZ4Te17MMjNaHS6l9Y6gKefM7Lv79dff0E7alBJH/FlZJ7S+ryiPj2vf&#10;w/r6BoMyc34dfe655868eWY6m7o5X9OcPHEd73inrj/FbnPixInVleMqsUUz6kvr68OoMScsLQWG&#10;6hhpuDlpKyiKw55RRLz+BLJ2gdyR5WAU2wFJOE304HkEmGwgnrPFdl88xcOVTJnEH8CFUR5hmqgG&#10;ct/qapYT4FEI5oyx0wAvAbobxaPwfoKBmBs/y0yahl9WzNwtXjncNRQx4clRIUlxLrkxo2kBr45R&#10;VXqpQATQDKjzJSIwFVPjNxZA/Bpuw6dqVhXei8pTdhgUI838boMc0ARgFtB9Bd9AVUops8U9kKKm&#10;CfOc488xl/aUM89awNZakCMSfiAiacsgLgqaGKJoKYNbPO+BiVcoTDJLjDggEunRGDhctvg9KnzJ&#10;vqJkyo22+IioCKkA4UXzmKIDZF7gTXGuOEefqkRJrKsKFx0QIxWJeIR1OpM805TZaUKeI/8xNSVa&#10;F7MsGEIHhGHfGj6HKozgpzSZaAXCATIumUh75DIwVRUYlaxCYXqy5Qri4URSZjYnEaN5jhtOrLSs&#10;4/g3oGKW52Jidhd31T0wwVkZe4lzEVvugxG6JIw56G6AlOVU88lNnUUISbiUXnXOlFoQWkFwuz9a&#10;SpWhwK4NTZzIqmhOV9dWYHMcuA2mBzH0XH+xHPd+nZ0iYklLPNt5wk+nn/nMd7RtmNNnaRWGA0Ow&#10;n/zEJ7Mwjl15UxHtVaQWpoPFgXkP48rHuOduvCleEqraHorSgNpUI6y0ZpJfElLqzPnPjh2PP3bv&#10;KmrqjXjbVqv9NJX5J2Msyw9/+JHVhoB7LRXhS/qmbVnWOaGSJHGht8TNKJlJ7TV5o3jyyaczMygx&#10;WpiVFT12/JiqJt40RAhjgIwKTivCby8nowVEPolfG1KORaEqABXziJjXEkA1QE4lWrUUMd+ZdZN2&#10;dZZY3osJTpnEE1rs81JLymraGC7ZEUNeZj+YB+5/wCQ6MtECbgFzjfWvKSHRPPvsd34bgeLJ0czS&#10;mjz6K1/a2dpif6vzUin74UrT3nv3PY1Vhz1lorA1VagwmNRploAiA1lVSU60SmSAvgZIYlllSQF6&#10;aczCS6e/+qVHXYTvyqCzLI888lDT2P3337O21kpoCBTTp559ul2ZbM9mWSVQ/IvI8NhWNapqWh3D&#10;Y5XEglY/ImgM0BS5rRRlQOgDqIIca4hJCHRpBq47dcJcXEU1aP0eVFVlf8mL/WR/4zJJ9vDKzUt3&#10;eWlhLIwduj2b4n5w0kyan/nZn/0ffuh//LH/30/8jR/5kQV+9Mf+xhz/6z/6pwP+yT/+p++ev6jc&#10;Zz7J0aFWKjgdEN5NSs62NuOfJ0pdiPhM439uw7pT9LP0fyekHHVYukbOWbYFMQj0A8Vt7SVnKYjW&#10;+gkFERXWneWsQERSx9aUUwqKWhxK2ZmLbUoa3UnmNq+gU5CTBLLioaLGj7eChFchRiCFL9JKcibt&#10;IA+lyitlXRVktTl0b6malda2ee+RxioZ06q5m1bNRrUZy9UEuLD0eqAAdvs31R67bQexamwGvtvK&#10;i5AmUPmg1QOLDQhemxCSUmwbn5w4ft3JE6fOnj3/5pmvMz9Nu7K2duKmm2+9565777/n/vvuvu+m&#10;629+7Y03n/vaC8889/xLr7x25q0z75w/t7mxmVLHLcMXi910mriXOw4eneVUIJZZATFAHQ0Enhnh&#10;LSV1ydvmxHUnpG02d7YvXlxnQRoWsrjRoppNEeZdQuRZpEJoN00qtdAVDF0XRCSswgJ1YbZpFBP2&#10;TwATQQ6a0Tb/zHVQS3PZ4qql4BCYKDh2bCXnruv4gbRbv/DuSy88z1sfyWncRfzYiZO33Hq7iJ06&#10;dQNJk9g37eL65sVLG7NEPmKF06rKvLBUDJ7ZSUkBdwqgbyRxh8ZQQwEd9OFougx4aIKqlDMdLhkS&#10;rarK7aTkFZWsTFLOVGjZBZ2XQToX9FceZ0BJi0iITHUOrkjMzcybxuNBFW3IgNEqS0oiKsRoADNz&#10;dzN0qWU+FShUhD8arV6zo24eEZiYKejVFKVqWqhlVkfhguC/IirlU62ORDXSV1OXc5zGMttYb5n6&#10;65VfShRBiBuMHfioMNxx0xXxeHdv3PpFRTWSRGdjhHTxqf7dFQZpw6S6ufceEA6g1dzCk40X1dUn&#10;ZPD8Hpkcsfc+0oivouuuuy7lRPC1WilaYDrly9f6FL38KGLkilF18F7prhRK7GJx275Xr709X6jU&#10;e6HUTdh8C3dZoibT2faxtZVjx449+OADDJeZho4NWRn33ncvyywlkgZK49G7UE0Jr8XqqkjOeXPz&#10;kglD5Lg5XV1drW6cNAqSGWu4bdmFq3g3zeaCovArOQ0mce6Aos0v6TgwhaVlOVRZ/vrmmTM0M3KV&#10;eIbB8z0WDdwdbE9UjwLMSxbwYWyPKXVx4zqjEp6jQGkpjtjCu3nGSDlVmnReJpPJxvZWa23R7ZfV&#10;kBO0ilwqU2mVHIWSah6B0O/8zs9UfcI2k3ffXT9/7nzTtDjcBVMWBpo6Dx6+wHBSmP1kIVFxIIcW&#10;M0/lhZCvWmdJeKdG3VTWJv6bf/NvPlX+dyW1c+j6xa2zZ99tmokb02oiFWQDBruluIL7Zan9UiEz&#10;QpddjhGiwNkCeq0QdwJLkZVxgEdVPaDl/RUfP3GcDjpWs8SqnkwaloGW015SAbReQ+C8esux4ZPv&#10;qOV5icrhHzYxcLjOf2y98gyoqpuxJ/NTPJvku+++e+HihaZtTxw/cfr06fvvu//mm29mlt5448zL&#10;L7/02muv8Xspv3tsbW1Np7NuFt8OX3mfYVH7pcfTp+Pvt3Q7O+xauM050Zznmyr8UcC6Rc1wygdo&#10;v8AQfrOgZuuXLpExfgiddewu01z+5yr33XcfO6HFd8XxkOGcw68ue4LMjJ9PSh1Pl1xLyhmEyViZ&#10;EYNrNlp8Ve85SvSXS69QM6d1QFWDFglNLkIYPYqwJy4xIbXiUq4Wa45l18R52KGTCSuwaZuGDx2F&#10;W1PoGJql7EuJRzK7qpm4q+EdmFCtUM0V1VZNA6Vbx7UZ211AU7E1ui9i30Udzz2qPa34gIIiMbUC&#10;pLo31FxKDaCwOZV9tkr2UMWd47UH1QFomhnbvuyGAAAQAElEQVRVY4Cu5qiKWsBUgJubamsNqKM2&#10;NE3czNzRBmYK3A1Y4RWbAbq3mGOLx7ZcDcW9GnvrWDhqIuKlkN5iZu49zKWiTJyZG8rEUturPyT7&#10;QfzAMAgYxS046H7l90+yw243nbVtO53ujHtJIrfcelNDqa/bShoCY509vNGuukf4rVDNcbtHIKxY&#10;LsePHbMSK/zRwXmim814ycHJ9vbmgw8+WMda6eBnJ769fvDEieOTyTX7eybkVClHS6+bcewjTs7Q&#10;8MePcQyN6CwWply8eJFksPBCtOzjzplVHvrgB1kAgSzYnXl3nW9/swirIMcXq7Cyv1hEaBcu0MnW&#10;uPWjH/mIqrbcyoazcctl+E7STGbPfu2FV14/8/yLL7348utf/srT/+Jff+Gn/8HP/fhP/C8/8ZN/&#10;7yd+8u/+xE/+rR/78f/pT/zJP/cn/uQP/MiP/eRP/tTf/vGf/Ns//hN/+8d/8m/+2I//1I/8xE/9&#10;nb/792bCK1P/lkKXx4/HLzxMKPcb1TGI05ACdwPmSMYKYx4FFsNtt91+8uTJsZyXhI2NdQwTb06j&#10;BiSAJI1kwSLkwrzgDX4vzBQoqwCto+Lll1/++tffmTSOAUcOjPkNcKXhiqDHc889t7G+Pp1O+/r8&#10;oqXUGmxlrgllgGDsyku6uSWTSM0WBwqiuob94oodYNzpUn5PYEt1jiKkuz1qeB4wbtos/2aAW8xR&#10;IcLZdGmo1Xxse3V8rik+svH+fquEtTpgLKl8rm2lcuSudimSwwFlgXilbFwFQ+Ou9VxdLNqC427r&#10;sbs12qpkP+0NSk9jvgqc2343amxjWjV30+hxbMdNTdfo0EXTtpOVlVtvvZVN++w777jxlT9n6VMn&#10;TvBLo73zztm33nrrjTdef/PNNy9cuMC7REr8IBZZxsNVg4CbtuVJcccdt/uEHyLy2/P/fQr7/B4Q&#10;JHBfjGDBOQ+NBm8cOAPeUDejHaFFcTNnE2OsDBo3kYpr8jl87G38eZDMix+b4Ztn3tza3CIwHo63&#10;3HzLyiS+v1MO3Cn+YWJSymodvMEDdu/ZbFZTPTTB5ETm+ycgo0ACruzBhsGRkXLK4BD9nPtoDtFx&#10;MVAVeBLCx2xoTAZvKeQlqiIq4pr5xT+mLotJfEkcVGpJ9aI55K6KWqMOWuZYkivm6sJhWIaio2IW&#10;PVYBaoXhrUbNbTek2S2juSgTy+D4MgxJC5Cd3biM2eWaSxgjQirESIgjyzH8yAnhNsp9wLB4e9nv&#10;kinYL6wS3AxwUhtzRNIWwDdozAeQyWo7UIIZ+KUMXZjhU5e2XkPhOPdX7TaiJZttM+26Z555duxn&#10;mvIDDzzAadsbH8sP58vQr+XYmdArWJqHBzdvXV2Jcavtc6xJpP6CNFcdXRt1ZtbjVpbPfOYzqr05&#10;e0THMbhoZsmuMp2mD8W/yYu3Il1OkpYvrpY3vgcpuxprYzbbaVv/wAMPrnj4qqFsbKbz58/zLEwH&#10;f7mANkO76447Zzm+jzeNjDz33LNb053EjiLxGoPOMiRuyU6StX7u3Lmxwj333MvOxUZJ3sfyQ/g+&#10;ucxHzj/0Iz/8V//rv/bf//W/8Vf+6n/zoz/+Ez/7c//kC7/4S1/56lcfe/zprzz+1GNfffrJp55b&#10;35iub06feuZrX3n8ya88/tWKx5548qUXX3nyyacvXLjE1BTEVPFsrpFAY4HFhY+StyUhaU3eoiWX&#10;icOAb9u4QR555OE9+Xz00Ud5HGKAjhrp1H4T1uW3Rs65zhpXrA6B6nIPu00ieSdPnHryyScvXNyc&#10;cvAnjSLHjh9ncbNcUa706WeeIc6dnb0vKiiA0bCrOrJrD0425vF3hTlCm/V/n55Q32NPpImUmnAV&#10;07gHyG0upXou7NWNy6qH9075rpcb0XjKzXN9w403dHEGrdEt6O6+FgFUjXErZ5Zc1ifCXAoM4HAF&#10;iiAXhvTUWtAigUEIYNBJ44IoRWApM0+4GyNHPCiAlGnXoMRRdHIphf2PZEkGVGOJ8hBmJ0ldevml&#10;lzlY33zLLadvvfW6667b2trkhM0ryrlzsW/znUJK8YqyxNGViPJ8hdR+19aOba9f4tuBnd1fVl6J&#10;y9DVUYn6/DMSx2Dn4m/ElUd2N+t4HvE1F4mly5xz+SUz9gThRSXnnZ2d2XSWOpYtjT1Y/N1IUtIe&#10;Tez5XGReBj6eIzlO78GoekEdLT+X82hZICUtyCl65JNS+aOVnXRg8BhdoEg9Z34k54rExEFNKFVQ&#10;5VBAFVgpMKBqDtTZDMsTiSbjI6KKNpuwu/CM7gfQKA9xntfZJVuOP7cH5QUGDZ7xIgloToDf1+tb&#10;TWPxA5VlcRE02dNcFD8ABhS1aIJp3dF3Vp8oTfSCcDfYFaMrzQJMlYRGZnMfYbHS/dREF1DFEHMw&#10;1hz7gY9INFzBV9DXHPHOZlJfwOg6ESqpGKEfEUMmG5XS2ro1ppPWW9fGQocmE3ZKvuaNEenugTRK&#10;h1qLqTn/acReiQhdB1wU1CDpZQ4xSVoR6Yp5KROEPHo0CarzwkThECCAjkGXA6LroTIwvRRTxZBU&#10;axZCAlQBDVDAaqyAH1AllQ7Cpcx8jDFq+GriTYP/lNLYBEnAUOF407dgon2oNfRQqZ9eQ8RI9BVC&#10;TCuyFWciXETFRFSBDsVE90B3Fex7kDqF1UKCEQq6jCeL8BjNSWqYVYXWORhvxVwgsbREZNK0zMt0&#10;Z+eTn/zkyqohqTj7zrlf+Le/GPWsHAuPr9jHPvbR2lQpeZsz/V1fJXgDtelwij5AhyEcApcY73Q6&#10;8yjNJz7xCeLBivFC3Y0v+xk2y5oqIAcDqv+c043XX7+y2uZpMnN0AMd9Dvc0AVUVYaxsRZGWeoOg&#10;A9h5UpqllJ999plMkhHxciBy2+2nCSklbnNFJrneOnMaoiUfLb24tlvbnXizM2O3bpJwTzfZfNYZ&#10;klmnSAZ02ZNYUiDBiG3uTGdJLvGKJmhKLaurqzlnxqspa53+OeVadVgyFShUSaW77xLe5WYPP/yI&#10;eySKsZLnd94+zy9KpI4fI+O7Km1cm+oKIdNT/YxpwqzUo3dN7PgVEfIiahZtfvKpJ4viMpLH+bRL&#10;65eeeOKp606usVWinUXcFAZwmaU87eRrX/vatPwlcoRjqKJCd6ICRwRYywc/+MGxjpTZ6enQNcxI&#10;SbOAkWAJa2YTvtadsKLEVbpZOvPGW9xiS1SPLOo60aKM05z09tvvyFl5JSgyxsXk5zGvo5KzsA8C&#10;FOBz1kAqtPI5C8PMpuoANTBycBkW5QGckCqvBFq4tm3LdUEsx1rQpKDLCogtSf83WGAEXpQR0wQy&#10;iykRLcPECX5jB2fAVApCgklKyihIDsLamjCEy5mmASgA3HITzVLi+6xUDlUpVW060i4lEo63Hnis&#10;ayPHgqzpCJnImMceZD4pSym1tdIiQJ8kE3CtBdUQoFIvlcYsaJmLShkdUOWhxrcqmIOw3f/B0R64&#10;KNAc67bSsVXtbyzRUsaPvHErYRSETEvowfGpmYn17uZ4VXbXW265he/1U0p33nXX2uoqv6K88sor&#10;r7/+xrlzZ5Hz7RLn5upkRGOMVHEJ8qKUtJbkIt8PTAg8pQ6Lu+68S9VXjp+6eHHj/LkLKGsJFQp/&#10;CPCwFNVk3MQIBwjruOy8wYyVet5VQV8pF6o9Fk5EaJLdhbGAKhszPJW4rXhLef6F599+861GJ41P&#10;JL6wYmFotzM7f/Zs+Ys9XbWFYp7KsqQXgGQPEIJBiD6+huo1YMK7Kbc6rqs7GFD5gaK2H0NrZUKh&#10;ZA4SvGqVy3yjU1Uz51nFtXZBvXGH0gSslEYNuEtFXSTVFTosZMxhCoxqYx5O8VtAbQE4b9BRy4Cl&#10;MA+GEffAj+kQqqj2vJYy9EttP18ll6XYEpqboVkHDoPQzAFMAVEAJc4RqFbEm0zrPOGFVxHVCDIy&#10;Q6NRxBvjHKCl4LyAAcaV/SUuo49Fxktfu/RHGsvZcGi5tMWSKQyk8ASyB+5e3JdQNSi6Vwdivawh&#10;iR1wWeXLKqj2AXOpQzYVGE5ykng+C1mlKu9jIdsgOiDliTiCfU+f/TFnlcEzw1F6qj2Urw4qexA1&#10;Sa2bxyTLA/fd16qoxG6H/mOPPf7kk0/BkLStnW2G8bGPf6ixSGD0QkOsGcRwRwJWFdjFKOZGlhNh&#10;zGsHXjkATWc73Fbf/h2fDqUckXC+2tjc3Fjf4P6ZcegfpSJ0yidkubvzzjvrcmAIiFOW559/Hibz&#10;+MtZS6G6G4kqCkFzfu6FF6JORWLluMrdd9yWuxkrVi5XYuALHWp6/PhJ3lE4LSW1FENBaFklK3SA&#10;ZJpCWJmQi5iUMwH+ckxWBMhwqALFPCOG7cH0mmqt6KhUiUgCZuLO+UBn0ynHi7vuuosvPhlgbHZF&#10;j98xyjUIXZg7GDnr/Ufz/OP4NPOCuWzJ9eDslWHutiC2l1586e133uWFxHb3GWPO+uqrb/BDE/lx&#10;4zxXjWOAoonEUK+PapgsNa0MESC4xuD3EzrWEiRZ4OCrWipX2w8Hu6WmmSEluopGkgmC+6Z+GOju&#10;NShG9jN3Wo+UI+iDYmQIHDZrKzyofKU5JzDn874SrfuECKo8aHwQjMBxedZ13WzG20mP1KVEFCOl&#10;MiTqdD2nfdqR/PqGMX8DVA0MVRiqOi/Rxpte5lZt2vb4sePb29sbmxtn3znL+8k7Z9+5cOECGzab&#10;eRcvgtc4bZzQmEdCuf6G6xv3bnuLvlKKf9ycnpBD3wvK4Mrw8TVH7HCqHhfa39M9ftnYWHhgUOtm&#10;3aVLl772PF/NxL/ZOMg3NtZJe9WEVnDLVQVVM/N5+HE19wHU4wZJUWI8MVxkuhiYavC6u1TXYgq4&#10;LYDsKyns+LIhdzl1kmfcYHSV9+ri2EaFKqjOmGBQo+1V5pGj08MYINs7rjueam3bmHk1Z5AsC940&#10;1MRcK9y1sQp3U9PMZmXBBaOKmlENGK4MyXLE0zlM3LER1cyTtaB2Xmh5DvEtDRU6Ak2j3tCFmFeY&#10;uwxAs4IHWA8sRQgC9GGY6QIZP7VrKDDXijIouqhVaVuj67bhJrW29bZtJ423rhXmQndhYqgZCqpC&#10;tTHh1QVoTgRZY4PSFH1pZkSqKsLwTUTcXFXd3cxggJtXHgq8CQXkY2A4rsITTEASXuhuD9yF3t3x&#10;7GpqXHENYDzCwOEe4LM0Ft2ecyse0KQVCoaOygARLwFq7w/6+8JUjU/p+aCOSiMkk4ddyMIyZLJA&#10;b5vH5yq6qBDyhmHW0NJCK0/dstT+oXuAyQCJP6bUfy+ixMxnDpwAatDEp4IvIuP0WSuXpzmWnH/0&#10;ww/fckP8U1rDvP7Krzz6q7/65Z0c3a+urLhI08inv+2TorUrKLis/yTE05vsUiYZZTTc2rC7mpZW&#10;jh8/xiPn4x/72M3XrcjI4sUXXhAxnotgqSHCrksf/OCDMM6dJsJYzl1Yf+PNNzNFhWlgUjLvrwHZ&#10;w29P418xYl/lq3o8BJh7EdX88CMP4QBIKcWwmpf6hG0JxgAAEABJREFUMpKLUEVuuP6GWcd7ilWr&#10;pJZUClLS3WCzq01iYc3NU6sqKoBVLKaiGq2ZJoTUZVcxmlkoFVSK8qAxLWOM7cgyP0fwm9Wx1UmX&#10;ZZb634sef/zxQbkwKYJSHLEvxAXHRb4g3niUsgm7LQr8AHYGDMHC7FBua3OLB/DLL7+8vb0zVySj&#10;3HvCRU2eeSb+l/aENW9dXBHSb84zIjfRRcMSLkYX65x1WyEiczUyDOa15VcOYbzppSRepsNdZtOp&#10;Oetuuf5RpJubm4TFKKBH0X8vOmUd1tX4Xtz0tgSMw75SLllivhCCIngfSfROdyrM2hjjLpGnnGc5&#10;TRNfPCSYLueAcKBKtA4g4ID0yYEf+zmcV2X2rJIxPdzq/WjljhtQ/Q/VgVncsUfkuLucAYaD6vPE&#10;8RNd6vjKn7cUblt2b1TinNlw3nN1H7Ja9d87TTnTxdrasetPndK23djYOH/+XX73xjNhVdrPQp0A&#10;K7XCm2HqqAEzi93LisjN56icNB5wl4JsiiKOoPjDnI5YGGAY4F5GpN4CUJT3YK+y7mlfVNljeVc5&#10;S3nn7Fwa2ucvXri0sbHTzUjyXL73GtGaV1ovBF8ZKKMAttfoPddrUnDDUxN0iSnLfJBU0CsYMg4P&#10;atMVUZxWfUbYtrHg5lVjnGY2dGFRUADGx5umIa9MqkYqY23orhLmzPYB4FhAR+iwKCpE2IKQLYA7&#10;HuJDHeWB3688ajqMxWcFWT1Mb95Wc64mZl4MWcZcmXGiBaEXQzThtQSN1t0lFPjQFklkeObVHAnP&#10;S+UwYyzphE7O4SSPvt1RxkmDcrVIcJgWkUWew8ORPuH2IEUzYnI6OUjhKHJcmF5RSEfxeiQdFUWP&#10;PEMB2QMwV4dyTCVdiakJlHXIvKtGLwf5TAc1vAc5PgM8g6/CCSewEvnOzjTl2Wc/+524YpniqdLH&#10;n3hi2s2efeY5RtVK/J80zOTjn/iY6CxQbFG+FqBnMUkFMHsQrSrsaN31N5z6nt/7f7k07WqECanK&#10;F37xF4lz/dKlGV+z744Gh2WCMJ7dccftxM8U7cz4JUPeeuuNHK9gws1VNgd6GUFTGGpKadqlWfW6&#10;szMcjiXn5Cr8SlObroKWP1Icdonuy0DKcBJvKfNXprTniYV2itxIyh3hxZYgpU7DCLlsDgjq7cbK&#10;HLBoonkEvuYkG5NJu7q61jbNhx55hLeUHRZG6mYpvf32O5fWL9IjFqoKPQrc2NoUoqpmdcb22kWE&#10;pPrIa2lCiG3zxS8+is+Ue2+MDhaYyquvvmp6cITRV7U6WKe2vzfKJn382LHBB4PniTxUr47hqIeh&#10;Stl+4L61sWcSMhm51gG7k9flTukOcPdW5Jy7LgGYgpRz4rPfOGcaUi0559SlHP9Bckp5XPqmjtcZ&#10;ll7vCYWeE7aIhXwQfoswxDng/QiJUz43/dqxtUsXL+7E/3WU3CUW8MbmJrSbzRLpS6QuyTXtfrqz&#10;s7q6evLkSfdG1PgRkncV+hoGC3NNO9zrTFX3it7POifqza1NvqG7cPHCfGix6jbWN3amO0hUeYZl&#10;li4YAkEIzNiWlZsI2LwgB4Pm7hvMVAKexUSD1ueTHKEkER5vKGopYsa5mCoeyiqIoOFB4sYhh+7i&#10;jhUS1DAiSgAPWFsgfFhW7YFFeZaLSwZ8I8lbBycAztmNaZyzG/wmNUGNd5H5kK3RZg5zd75ZQzls&#10;zVWdolGCV1MQPxrkxFfUBbEfh0tBKRMMp0w8gIl54+omTYNbdXh8KHoSyVDlsgemuO/lWsqgMDTR&#10;O6AjMLQODFMOX6mWGaYKLEsF4Q1ovYFvzCrMhWjdiJLeRFXoCBCtSfxhMJgsMzUxFzNBr3WfNA1+&#10;WseJUFSN9KIpJuIZHogmqNPiAgMiG6ZIGIVSTM0NYI0TGGg4kVRpUcv4KfIgGA2IuogJWlJ6EFcN&#10;iFItjnG5C4xQ8VdguU8ODFaqisNqpaVQDWiKACqdB0Z4RaUnobb7M/QCs7tlb217mxOw4Cgakjz8&#10;yCPsmnUqQ1I+tI7AIEBm2HNEY1EUusOWETE1mjq+hGbWZrMpQ+VLd/RQgw6gCqhyetRIALVdwNWu&#10;+gEVyx0YGsOTBckhwnGmokxzDxVaDYFliwucwsS9rXWLkHlJfI0423nw/vskC05EwtVzz73s1og1&#10;j/7aVwxRUaabT3/6YbXtLl3KEn9ZmeDpoDQOBPWKQZIkpnWo9szzL74i7KKznTSbmsw8J24K7ogK&#10;NpUKzvA5TsuzUyfX/tDnv/9kK5PWiZMPKf36188+Hn8+zZp2hXkRoWtJKngOwOKWr7Nn0wcfvKcx&#10;YQiocQp/+omntje3GmMHs5xm9GIqVBvjlgTwAWZ5hfuwaVwUwzNn3hLJIsmA6b133ynzElmb81xT&#10;RGIwe0BoSMgIzxgz03nJEn6pA9G0ANogmwAYkbBIvMukl198ybNo2EkUUzFNOXWSE7EK72HBzEhf&#10;7ggPiEiYZ3ng/vsJbgCHCTe7dGk953Tr6ZvXjq2SW14KRELl2Wefnc1mGEqUJAKCO/yjwmbObcEb&#10;XXYtO4YENdEBbuJUYxQxjCw9pQMmcT+ayQojefq5Z7a2Y/kNAWAIv7k1ffLJJxl7D+wFT7Qs8MaZ&#10;MxaDEhVVXcjrSmYpgCrFcoEYjOAP7G+tkpgg5qgg53zXXXfhHw+19c0330zxZ11MovdKa8sVUC+6&#10;lRY2iGoDgpMYkqqK0C2Qa1IY8gCW0ICDnBvTK1JIH8d9990rB5eSedaJWWb5qibA8iaFPTBNbFIz&#10;fufIZvEPVbOs41uJXNNoKWXQ5QxQAjAB4YU+nKSU4pJDrbL4ZCBxp4xmNokBmgosoyFBc+KOEqy7&#10;8lqSUu8tl9IJdyMjDS0s0O1Kvzgp7UHgQc4YpkoqRVhBFaZXwBOVZRgUYDrhTh8QI+1KvwfRPCop&#10;0+Eu5FJ298kS2gXVrBTLnDS4juCq7hJ3d6Wk5KYbbti4eOm1V17VlNlBZ13H3LVNC2UWE4tUTLUR&#10;6SdxxNQo+lY8aymYHABLOofY9izdfPq2dnUNh/ywwO/htbultjQVaDal19KPshOaRjUk1jNFjV4E&#10;P1qKjCInyKGay4rCdgAmezA0DQwKYuQXN8X7bjKoFSYyxs0CiHttstbN8vbWNMeyyZRL65fOnT+X&#10;uoQP9ImngpUJKq+cTU1sDjS1TCvPncpUSk94eL9AKCknSpfYGstfkhMhFMaAAKgZVSlFFb5HEYhW&#10;iZm5A+ch7e68IjiSCsEcmFnTGE/cpkGhbw7OSx1pQz6Qt6roejVpW1rjz0S5OT0iXKAPRNlqq9Bd&#10;zVEMRCRN9FaY2o96U4EeFqYqkWLtC3VAL6CKYMaoQje0Cgtju2aHpFX90qyVP4SSPFrN5w7ryBtH&#10;gqiiutIsLIuUZsbiV2tiQE3bxr1Mp2AyaXhXZsCSuhm/4qVsjvvcm5eLkKmcUIYpAvoLUB0jmkzN&#10;+EQrXqxcPUTRGEkzAhob9TyaaFDBwmIYGAXKLBBdQZ1x55GJrqL8rYOtrfqvymrNEoGVhLEFw14N&#10;eEX3lqPeXZ/8xCMf/+hDt5++uZ1I69Z1bBa7c6j0AqIXLkNbnu9lV5ypcBje6qfj5q7cHjpXo9M9&#10;LUOV5VcmnH0icai64YbrWhWWvop2Ii+89MqxE9ex9T36pV+jih9VqeW7vvs7j5/gIDvLPByr6HKU&#10;jvC80CqudnambdNk4UQxy9OtNNuS6bbMeuTZNphtr3uePfjA3b/rd/z2P/tf/Olbb7meSEzyLO3w&#10;PG5M/tE/+adZ4vmBcx42JDZr35XlclCWxC1y9x23u8XoUFNhmcpv+y2/5Y//0f/8D/3B7/3PP/8H&#10;/6/f83t+3+/9nj/8+e/9/B/8Az2+/w98vgLJ93/f57//+/7g57/vD33/962urZhov5A033rLjWZG&#10;JMPMyu5Skwwdi2P0xYC7SDVq49bDeTLpohya8KnxDlb+9nzxVg0jAznqBMk6T4WnKVMJRBPVPYh9&#10;pm0Rdl361Kc+lVJnZDmLKqfA7oknnmiahlaZryt41SNEPtfHj7KPWJjYyBBeNYQ4PAoIg29M8fbM&#10;s89kJjZsNFOY4yzPf+1rIdj7SSXshMrQkjhJSTZhKZRxBUttaL8GDHE6EyW5+tre3lTVyl81xZ47&#10;nvuREVcM83vVPq+5oapubW3jloxD6wIkWvirA7YMk3zee999d99990MPP3TDjTe2k8mM080BHjEJ&#10;pJQTpUuc2rgukDtkiU8PlJd6Qr4HKVzukuGGgxbmKeeKXAo8wm9N5D5SYqyzdPQwe31m+RDgbmtr&#10;6+zZs7NZ/3M0kjG4hcFYck14QlpbXT22xluKzHY2trf5Ti0hzHXaCr0mHY2dsIlRpRfoNxhdN0sp&#10;FmDHG2vpm1rOeXNzE+rmyGAq4AFxDjB3NQNlh6SxBwpmHohdm48xWWw+8+ZSDQWjuPoIFu7wGMCN&#10;Lqww7tcOXIGq8o4/S7nLbOJFk8dZguEs1VFyCgsvhZ4uCx4PbhxFzU0LOFOruahm+oLxeF2xtuW9&#10;Rd2lwNwMBVrVsrtZUDVzVXPXhl9b2oazeNs6aMJD49FKnGJwrmaMh1D3wpQCATABODPzxtWwctzs&#10;AadqNUGoJsAblANIKlAAWoo5HtzmBZlhaxnDQIyagY8QTbTyIiGqgCatxYzRtZzl8eCNVpgLcKjy&#10;GGN0YhrmtDatkRMQOWltpbFJgwdv3dwbF3U8SvgnNaR3ePrq7uIUQ9eq2A3jJnJj8+JGu5Z2KwVN&#10;o4MyFpxHKyLV4HVXoQkg3w/0nGK027ggB+auFlGwJIC5ODDzORac237nVyfZ3NyIFHMvxncMYhFH&#10;fA73ppEadAPmOsAL/5/+337v7//P/tPv+/3/9//s//H7/tSf/Pyx1UatW5nglqkBWMeEUgdmSud0&#10;p2W2EhcqBegpzUsgaj3Cdnzg05JAqPaOuDBAVlJxCaEGPTI0ffaz37nquAkTE9nezo89/tjG1qxd&#10;Of7OufNfeezZscePfOQjbI6TyaR1D4PDPtiBkUbfSUjuvfee//LP/cAf+2N/9E//qT/2J//EH/3T&#10;f/yP/Ok//of/zB/bhT/xRz//137wL/6ZP/L/+k9++286NpEmEpjxocHKU8+98G++8G9FOFNbhgbC&#10;8/ApSVKqH3zoQRZUl0KDqeTwdOr46j1333n/vXfec+fN/7vPfOpz3/6RB+85vcDdtz5YMQjvvv3+&#10;e+48sXYMdzknM3OJc+jDD3+g63bogmkdA8khYEUc0qrJBuxXUyUE4TWMmdK+EIrAVuUhjFodUw4m&#10;4+rA59y5xQa+stoyv8rNmaUxMePQuXXu3FluIpTpghYWJExf1QhGKUY4yBZQ9rSQZ7whJWFAjVol&#10;QWkv9cE2xQyjfQAuXLgwLUcffuQZqYR5zvlXf/VXR8IlLN0Vae54O04Zvlm6hrnd9gDVOS4TYlEj&#10;mLXyR79cJAsH6ryxsa77UlR0j0o2y/+fREW7nBhIBek82OP26jwAABAASURBVD4xUyKp4GCtZS2Z&#10;pT3HsvbDZOa2vrHe8UYVCeadWpIKQYxtQrJPOFbYwzNNv+23/bb/8+/53b/rd/2u3/k7fuf3fM/3&#10;sAXt0dlfZRZAx+LOfLURs8B3CtG15CR5Lk8zfKV4Y0EZJ4QaILw5xtmofDgZWnPGuksdtoBaYn8R&#10;yTnD5MIjf4/gNnmPHq7UvC6wXZTVBnoR3CHQuFWnU3fv1VX3BDDO4Z6mcZWB78dYYQ9/4uTJ4ydO&#10;iEYAG+vriV9y9nW9x6RWVSNChkQ19iZTc9fKBdWhiCmw0ubGNapIsmm22IuE2S+oY6TKioIOqPJK&#10;ByEMXUCrHFoc4hPxEqDZdWk267pZxwqkWnHx4sX1zc1qzoLHssqh8MB8HmTaE5fQqjHYGBR8r4fl&#10;lYIH8n4TbgZQ5TADUmKaOh7P3DC05pRT4h0m2qkSB4A5CtCM+OPCJ7upM1w3c9HyQIpa03gB0hDy&#10;ZmIWI7ZIOGbRkSZllwhOeHXhsYccoIgrTupu2jjOWDQkERTV3UTLDjiWIaGjgC0vEY/ic2zU8zov&#10;1GErhRnDbInt0rnAfICbu8VcK4Nq+l8bqltse8YtksA3fF0KYcqceY+vtaB1M5eV1eb42sqxtZUV&#10;Xlnc+Dof/aAMKWYyPnLkQmcVzo1FWMDUtUCUyaR3LSWXB7kVzylzAxZpIaaYFW4gVQTValHMvskk&#10;lee0bG7uXKOHBadD4fHEGfH207ceX+PYLIyW89xHP/Jw4ySpqz329Js8/AO7Z5kNbdw4TdN++tOf&#10;5qzNptaV7XVn1vGLipivb25rM3nqmXhRIYfcdi7y4P0PYFWdwAyuDmQ07W/Cm7ufOnHig/fedd8d&#10;p++7+/Z7Arfde/etc9xy7z23PPTgncdXjS/lWPCz6Wyi0khZpWZff/v83/47f7ddWWNHTtr/qDLu&#10;SHVxz95x+x1DxUxoYYwusrO1A93enkKF4Q0YHM0l9bo6afHjMe28zm3j5/Zbb2utGdQPZ7AdFEyE&#10;7LEdw8gRCrbsoyjGDZ9YbDnuUMJCVJAzgvIprewomSwXRRiuINemoj8mm1tbsy7+va+TJ08iV1UU&#10;pxzlsvBziirvMBPkVwScqOagBu0DxdXYCdVQ4DKW9nySfStnZWWFPaabpSef3PsvGvNUWfxrB72H&#10;Ay8Z7dLIA6tcrzEh1fwCUJ2qaDeb8eWusfKq6GpoOv/uOW5PVstEyYG4NTgEhzj7ZjUxWJbeFfWe&#10;R2W/IW+nN914I3KyypSxDB5+6CEON0jAyDQWOEuX/IOxPHgaMgpxoTVeTYLNFA5JM057qZclmMoW&#10;Wgii0KYp50TXeXehOWe8phJPaArfDhdRkWQKzPuEXLqu9Fp1kUflKnyyvbdt/Eh7dNt8LUbBzymr&#10;a/GLyvpG/KIy6zp2mCPGcHTNpQ65LfEAguFjWtViTVQuG6siUKtXS+miIkdh1eWUohNqVF599VUY&#10;FKB7ekCo86j2NC2tGjtz2GC0G2Nty3EwctFAdi9Q8aiKsksBjphW1IQTRvx+wsW6ThKvA5n9Mc3i&#10;n7FI3SylrIDQc1Io+h3v/KZSoPuKlRArdYk/tK1ZSHyFiKhmN15XiEQ4q6HTuk4afgEwmIYmFVfc&#10;c/IWkRRvm5iIugIcKnsuh/fGirkiEQxXJj5pzZye6UooVgZYR13pIKxNUFW8EZGEguJ/L+iLsw5H&#10;TOIEmOxH2IruoSQZmPT+SUI1ZBRq6rUvWnN0TRPmQqITuxRjDwWEoFHS0jTmxSSrZRLCqVdjPnhF&#10;CUSVREmCoZWAW8eKlLYr7aRxR4hzkKOLDreA2awgLUDnBWVXqajxjylahIq5i4EYl2b6lRxu6dok&#10;QUUEIbwyQGU4GSE8wHwJtJ81GRdNLIAKJgnQI6B3/IwVxzwpOiIYaUDUFsg6L23b5hyOzS0uUqnM&#10;23VvL4ptMRBRlqHtG5HGBK24rIq4JE7Pjzz0Qe6uRj0SEuaGUykFpkBVRSX6dpHgw7XWYpIBaRng&#10;ogM0NMMhDEIthXq5iuItoDAhjA/j1L5EVZkyUJwHz3iLWHFspvfcedfNN55YYXqyMuxLO7OvPP7E&#10;zjQnMWsmou2jjz1OyuohyUWOra5+12c+Ew+A+NI0S4rzbM5dHCs1mQRkeTHJiwbe3EUzLyFVZiqs&#10;VTWpEMYj8a9Obe5sz7rpqrMtNNud1PLEMy/+hf/vD770yhtZLbFNFuWsLLPaLqpFVGqcMx588IFc&#10;eAgN007cHZXJZMIbCysES6ogFNAQsQJXqaCqpEhIS++89QbhqetOqCSaWMy7IMsLJjSgr8xH5j7O&#10;4xK3ddZcIH0IWBSwRrBcAKGIytISEylkVyjjqIa+6J2mAlyou9HEo/1zn/tc07iZmCGkSfiZYnNz&#10;g+pgUhk17ZGyCxXCLv7mBAcAZcOYdsvKpodq4asWreFEoyM+ih+JSm+hypdZoQ4jbuI5qWQzd55r&#10;Tz/17HRKXRq6EeE3ltksMQoZymg9DLLC4C7TL9/633XXXUWyi1iyAB3Nsat5f4WOdqNxP37s2CxJ&#10;EjUxLDi7qzJE2KNh7LBYzKZT1nCSuIfwxA24ubFt1uqoFMUrICNTchKoxiaEzQLtl1AVHpEyBUBV&#10;gElQF3MqsiiWuWlFOZUAtDMjW7QWQY57I83l2SaTVTaLFKcW5s5uueWWPC8iVhAeqoxFEujltZUV&#10;rjnFDZw5As3BSQnkcsfBcHYSljPRZcnRedhWfbzjfE4th6tYjXSdswomc5/Cwz/F3xBjlCkry6Aa&#10;YgtyGRgMKGxmA00qYL7c6JRGUtevfdWQVJpz6GOSE8PpQY8DcgTGKmGz7WHqIElslZUOygum5IqB&#10;DGBEAzK3rhpjAREZ7kvolZ9TguxBqIC5pUlVocCIggHpUHKsMEmyF+j2sFg4g37vh7aFaDfXdd3d&#10;d9+NQjednn3n3Nmz76bIFIZ9YMIwc0kLSiO4kSHuVM1xksApgQKYHlQG9KJyqT4KGyR04pb0RWLx&#10;qK5AgkYA1UZYYExmPDg7UWF2yLCWLVJYXXgLfcVQnVZQeRpUzcimubsZVPXNN9548cVX3njjza89&#10;98L5cxe4vzSxCrnFoot5h9EjfIhyhsENNCemgOsuVB2ytkt6xIoRlpOKCNXGxXshfmoHKaWuC8y6&#10;2c7OznSapjs73WyWcyrIFJQrwt3hH9PouuhUExJASoG5NBS3hjO4KYEAeORmgoLEKpwbkWCXaKLF&#10;KOpu7lA1U1UBVDHnEKOmvdkRLmFfXKhegdVSxzoU0yGG4NSW6ldhNao8tOvIc05d4lKhkRxzBh2E&#10;axm6UQmGi7l46Igp2WUZJbN4c2tMoknjRY4wRFjFolwk6Hge5RoV9szBE1sJQzMz6ICh9VuZMYlE&#10;kcohSOKH1xzyuJPJMfWrhRbD8CbhMHep5AhCz6VtN1GJ+ZJSwupqez/Ill5pcin3XOllGUmDkAwA&#10;TB76wAewRW4qbBBrk+YLX/h361vbSc3biXrz9a+/88Irb9KKzlRk0vp3f/ZzjRpbCpKChdtSXU7o&#10;jo7oMZgsMHxP0UpsECSHpv1mLLx2MhFrtrNMeQCLvHtp9k//1X/4H/76j25t81Nx0yXnIUr3GRfF&#10;VXWSeYqHKImm644fu/H6U8jVoq+NrQTPZGT0VbK6GLWQ0TDt8vY0zTLnjMBMZIEQ6iynVPpSjcst&#10;t9ycOD2F9WEfhhzaRcWk706kf3LAHBmWY1xhWB5vvV04T2wGlwd7Um8zuvAVNanmy8j777u/isvg&#10;5IUXXphOZ7Q2DRNVW0QpxqcHUi1VmDFqMy0I3biGwOmmfDBBTrjQKwUOMOGnnrXWtnc6l5jWr371&#10;q4mZYOYyCaZ9gElIEBYmeDFzFc2sgEHrmjKM68abboJm4SCSJ0175szX30MPLMywVpEuB89gqK8d&#10;W6MLmG8p5NSntQZ5xNgYCEg5gf0magx9r5j1VEUYLkX4mgdzuGYuaikl/MS5qYv7Cz7FI7yDCdCY&#10;csqB3JeUQiHGi4AKdBRVQpl+EcJw36VSqBYhsphK+IOQ80JnzO/Xz6NSW/PINqUMqmRO86ikTHvi&#10;0yOXkkaF4Kvbq6BDQgxO1Zz/9qKv9xfn9rRSsKDHpbOPfD+OHTs24XmRM98LbG1t5ZzokMPYfs1B&#10;QhcEFr25e8NjzdQQIL4CDN5gwpU5xvBQ8yjGGHT44X3JnZGWLPB+EeZ9+1S4NXXvfdMRc/XUU099&#10;5Stfee655+IfOsuxtPYbopnLUoc5CpYESt/AzOeYXwcBjEUGUfHGx81MxoDavSq7dzzSeIaCruPr&#10;GJ44s27Gkot7a9Z1OcVg6BSYxeyMKcIxcGsu7lJOrnFnIhnALBAS+khqdhrqESQmeBbiHoP14LzY&#10;OBa5OjTLtXc8AEbXthAR7UToVOligLvNC1yBxjyrmYjosoI+YnPrYYuCfC9qrEN/Gm5FpBcXbaoA&#10;FgpgrLiGrxkg0R2/ZHUp86iShII3kZUIwS2G4Fi4ORSQKDEH6ibO/SJCetwVm6ZI+HUFxiQJX7ZJ&#10;UhGmQZVrHXKo66j0js1giOpwmBpw8wrcmDFcrj3cYZgsKKo07moN6fwTbcWN12LmZvHh4ruszNzN&#10;oTYvtQJF7/CAr65VteZKKYd7UCIwrToo74I4q5Ummo1kSMwUCqZUGEnDp4BxOPIK9HuomEoRms0v&#10;cHJAKSo6jme/IuchhGhWGm75mFI9FEkkffwTH512srEzZR811a+/c+nZZ59pmziYpuhVWc9f/JUv&#10;0gozETGRu+++/eTxE6trq7XHQ7sQLU7QLIyoiaqYkzSh+x2JAsN9Dq2o7wa8FCE0Ud5nssrLr7/9&#10;d376H/2Xf+mv/vTP/qOdZNKurq6dUG9y3AomtZRbo7JdSqohv/6G66+/Pv6tWCo5yeqq/a//5F/8&#10;pR/8a9/3+T/6Z3/gL/71H/rRH/3Jv/Pf/fD/9Ff+ux/9kR//n3/m5/7Zv/z5f/fzX/gP//IXAv/i&#10;5/99xb/6+X//r3/hF7/wi//uzJtvOV/t56yqbK133HEb+2nt8XBK15l5Iom5HJbn2vgZMJe91yud&#10;LHVR5Tmxc+xq39iIv+p9zz33nCh/s2Joe/rpp3jemzkPQlN1uAICHnRgqAKYMdQsoIohcijoGTcz&#10;pyGTFESswkIHgrcBg3AP86UvfWlrJmsT38mytT178sknd8o/Tmqlx0r3mByxSmDgiMpL1Y4dO762&#10;4q2ri1aF8+fPZ6a/Vq4F5RcbskiWrtSZqui8XKntN12fwN97DJkbYL7wcin4LLJSKSSlDJBDc04F&#10;eSjUaarIOSXqZXJzjkqVQ1PX0QKTS4EHsCnFFflRkNhfUodVjzAN9ui21UO6TOnmat2eklJOvL0l&#10;9uaj9LlLp84XlLXKLc9hBsbjIARb4c41yFxceNTQwtDMoNyPXNwgUdvVx6hy/Q03rK6ukp3NzU32&#10;NBi083yuR4o9Syse3Z06fM6xq8PsBwqHoOqjUBkcmju8BUcPSvx0HzQhAAAQAElEQVRUUbgsiKHq&#10;kPOBr5LiBW99ShCauZmllKfT6fr6+rvvvst2TUdu/YjgK1Dej7xsTnNOoCpbvRxCD9IgAjOHlk/l&#10;zM0In4CWOkw6vJkx9nLvXM2SC990Qb/0Ne8QQY+c4+FXaaiKmBqRsQrNdo0Gg6rA5KFAKxJQhQM1&#10;87blzOeh4/SJCh4HBj4kw4cGMJh/wxgCMHPWEGOvoGuYyHXOHe8qKbYAhAPCRCAMwSiNex0kIgZM&#10;WtBErlryponWxtRcWufLOY+fFSPZoqZovt+Ins2VaKzE8373N/dv+p5Gxxpn5c+d9deySOHxXZ2n&#10;8taH5IpRXWkWkhK0zMiVeeFUDa7M5jLaqnVcVS3tOwFWeVCWaIxd08MP3bfmcmzS8lbQdfKVLz8+&#10;may2zcStYeXO2LbUv/Tor/Hy0HUdlC1w1eUTn/goA4/X5nB2hM+uw3no83b05FPP/Mt/9W/++c//&#10;4j/71//+7//Df/7DP/W//NW//uP//Y/+1F8v+B9/9Kd++Cf/1n/7Y3/zz/3l//YP/79/4C/9V3/1&#10;F/7tv3/9zJuJ37TVeEnY2N7BUbbxkBH0IHA4lu2JE/FHluFJB3TWyb/5whdefPm1zWl6d33rK088&#10;/R9+6dEnnnz2medefPTLX/35f/OLP/eP/9nf/wc/9/f+/j8EP/0Pfhb8vZ/5WfDTf/9n/9b//Hef&#10;fua5WRJVl9LvzTfdoEoACc/vNxbrmYcTfV5Vf3nZw+ntr3+d9fDggw9Ou85Gbl9++WVqKXWz8lfY&#10;4SuMtM6hesWhhDkbnLGUREupbq+U/tIvffG5F159+qlnfuiHfuj8uQsceHAWq/ogR9xuYH9rCK/l&#10;DF5/w/XbO71DLwGRwbQs8/tjOURSEw3l3jl16tTOztR8PF2HmH7TmpRwJU4g37QIrqTjnLgPFkj7&#10;XukHZygOfM4ppVzeSnItNOVimzMtfD8R05RLwRCEQqZt79kA+X5kDObgWhVyKZVfSkt7T1LCLqd5&#10;IdQBc9ni2tvk0M8ZymtSyikTa8pRlnZ3iFC1LAKJm93Mnc8c82vIeEOJKu0FqsZGIYeWHH9mbxES&#10;b+/NZJK6bmdntrW1iSkuaIbZAy0F/1xpoqug2scJ/x7hZk3DqU1rOcQbCge1kvPU1ZTH8SKlmIiq&#10;zKAwtBhALC2ESNq2pVOYjqcjohFQBlWQ+5UZPnPq/WNVW8e0d40lYCMDluNvKcxpKHMeDWie//ny&#10;bPEHCDhORCuGA6yUoQpT/YRhmCSecDzOGWXHLaM2IzixmOP+D0j08YTf+YcjyIC5jJ03qWZzjBeg&#10;F8s4SipJ8gwKJKWUE4OHYM6MlT/7l01YCkkV8+QiAc1qe19kLaMgjfKllLcWPzBwmmeUIqIUWrlm&#10;4fgMmC2ZF6ViVJIQzG5gB3ACoke+FXeJsRRaJZWObWvY9AJYFQAmIOqi9KTa096WZ14BVfx0aZZ4&#10;qqTcTXfSbCdz0stdLotPE2eCFNlTwVUMWaIw6ZHP8EpWRVlOOJTQXJ00KyvtCp/W29bxj4FL6aoM&#10;Fj6gsWZoGsDK2QP6BXV02Ad0VCQxia7iajSJkk+hmdQJhaoSj7r2QDaAgRCz1iUBlRgFwopqgitQ&#10;TYZlBkOnFQQGQx4qYlCilVY/+6lmVncgSZcje9X9XsqBpq7JUUOMjiqZBowYlNwmVjugCdC7Ki1K&#10;3l544WuMEWGEwWWERHJG1cqGXeFy31WpFMKoy1VwfhSwwOdqxigrrLrYR4mZaKv+PPOZqsUnd2n6&#10;23/7b3WPP+NEXIwd/oknnui6ZI46vsOjul24cOnLjz89YRcMQfxpqN/0m34TkURNE3oB7KMuuCrX&#10;OclEB+bV+TXn7gu/8As/+7M/9/d/mpeBn/kn//xf/Idf/pXHn3jq0V97fMCXvvT4r335qy+98sb6&#10;5k4Xq9BWVo8xuzNuqCxtM1Fmg7EEGBdvMIvOmaqchen79m//DsLz2q/JO2+/K2LerlizurXdma95&#10;u8o9mqUBXfYKeCA6UW+lIDftZPXE8y+80sxHg3/2/A+Wv6HEcq09zCmRgHntaFfmBcRoVKuFZm4F&#10;UGtBSbdqtHa7Xx6irXxYkzmnlDo+mUKIRQ4xUeMiMvpfVWaR+JMS29vb9953X+uRJ8aF2osvvnTx&#10;4sU8X7IENmBxd+dkJqurEzodUHrYQ0jFgGiK7ciZnSYqInRXGRGV3SV73gvyEfB/+I/+8Q/98A//&#10;5E/9zTNvvLWysqKKKsNZ2GstxK1aHn855dxJyhThE6jaio6xhBwnvaTaFhpSGnYh9lhuroAoQ3Gx&#10;Adddd2JlYviZMWiRd945a+45JTVZAjVX2QsxHxAK1k2nJuLC4zseji1fAbIHdTOTFMghtJ5Gdk2E&#10;9pBIaYJKFOShX6wieC0DEYaQefRURDJUKy1DozWAwwHha/hkkwESPP3WRrqb8vrbiXQ6QEUGSF+S&#10;EJKK0VAlmkSZqZg3BvDM157hh8wAGkpvmlkDMAtY1jni/Kq50JRIfEz08Knuc06g8p2wKubIObrM&#10;LJiIAJ+JyIAa88fmA3KiVx5NxEqPkpVNLxUq2M5yAiIMPVKRORblnIsJccMAnIAkBnJmLYKEUo1n&#10;oJmSyIJ2orMsIInmOi46VdkVucQQkuSKiGeuEJ3nvHCrETMKgIDBLCUAEyh+8BxWVTPnlLqcwkMm&#10;ZgJQBk7wDLwHKgOSzIVqYk1WDg5ubsp/bsxbATVtzABNC1gpLqrZXFnKhK2qJqxWc4k/zsDZbQ4h&#10;NZZqnvX22+8i7ertO+fOcetZM0liVJOKmFUwZJByZJXWpFWupkpHbgZyHfWI6qhYFjAShCG2VZJL&#10;ZiyGxcjY3xiBNcp/ROLqgWzQVrwBSQXkecFPl2MemfGkxMYdaSjU6YDJanXlVCrm1rQ8zo6fWGsn&#10;7g1RZJxUUJFYxalSQoMJyh5omvgxBqBQtGsIdepyngEr8qshMV/L7AjIIg/mHhhUkFcMkoFJ8SDj&#10;E+ENwiMyagQyBx3YMFVGLWD9GENTmR1vvAHuamzZ3EoiNMkBRbV3iElTClamUfZbaBawX36IJBzF&#10;B5fmVnO2lx5ivqepeqpCKyUkyvhiFOQ3pRm/zfFJKVEFJD9SX2rVEJpThlaQPlB5qJkCQmwbnbQs&#10;y1iR3LjCIgMi3DmovQ9I74PPy7tkYtwYs15edaSxKwmRlr3Buwq/jZJ/kXF2Ry6OzMa2n0WL/q5+&#10;i+QohEULjqJ5FB0iMeHtMUNxe3hI7GyNx7vu/fffMzgnI5uXZo995XF+ONnauCSp87KOUdiezb78&#10;a19meZLQjp0syS23Xnf69C2wtA6g34E/jCFWEVU6FCHemAtLvCcoj7RdiJ26tAolNLkUK+xiAqj2&#10;0Nwz5YKONbxdlMqN119PvbBCz2feemuWO75yYhOi0yR0vQ9qdN1DGuENSMioqTdvvv1OZICPiOJO&#10;5IH7H5BlRXPYVLqs/WpkqfSo3B6qb7/99iEu2EwYJIg9Jj65KiOvzJiyN992+vSJ4yd4HPKAr7+f&#10;vPLKK1VHlQ18SGHIIgBiKGB73iz/cm5K0XT0D9Yomzhphfn1hBuuv57hkI+y1cj6+kZOrKZdOUSh&#10;h6LYs4dc3n333S6Lq/CebCZWyiH6V9Z0tBiuzCfaZdGx5cL+ukGd05R4hie+0+E5DhhdziHLOZeG&#10;RCnCXAp3IAgWIQhu+NAyR/EYd211khP/9XoJni24bH2IqsJ+SjADaA37lKF0elnkUUGZO5R7v4KW&#10;hLshtC7llHchLwq2Y5g5/+FnLBzzNI0xNGEVtlp2vSJVVbM+riIQ1bitmsaPHz/Wtm2axb+wt7Oz&#10;QzQoV2pFp+qPKa1UU05oppzxS/VaAZ+4gg7gEAyIv3HeYXhCEXXj5iigOQYSUCV5MXpJiQXSsT/D&#10;9K05o4nPWj2ACgqgtsIAjo6mkTpl2LjQvhvyCXrNehnT0MagoEyPBXXqSuFhAKwMCdHYcOCtFJTB&#10;YDu0IgRDNdYbszRHlRPfCKjvQtWplK6GNskG3HiVc9UejTsTwHwECL2ZmDE3FWbu1Y9aZAdXVAcK&#10;g9zcgikfWoGqLURFXglNyKFUYYDPi7kvYMQ2qKBl8dEIoNrq7rK/FbU9UE4vbPHKIu+wdpeKhh+D&#10;XGilKpJ6oDnic+a+Z92l+OSOdRMIBVHto6qGmhMpJnrSN2knATdetL2xCflV541FVekwPCh3HbGT&#10;LKMg34PxENADVQFlUHm8gsqrcicMoDOnc6AqoEZoLrsQX3doFBji1r4T/NfeQ9DLapxuFnDzCi0a&#10;blau4emgT3UIXSiYUj0I6xvrJDyX23swqcr7+7IaR6FDazYyIolOKkQGP+bWDwBmPiSzEMrugokj&#10;t0Xp/Y+7LHwhfeNuH4saX8lRwVelxAAPwoyeiguaCgzadTvK9zK5+9jHH6E64PkXXjh2/Hj5cpqx&#10;IWbpWlZrJyv/7pd+mboz37POTY67fPKTH8c/wsNhjNPKPBKJSHS/xAAxa/xQ9FaEtAuWJWDqqr1K&#10;uXj89ZU4KJUXqiIqhPP3dJq6LnddqUdEpfdaqzSPIgkJCnHhc/ads++8sy5kfCbmMpvm4yfiL8DQ&#10;dDhyxCIsPDDWVFXmJz62K/6xzn4eq69//cC/n51T6Uyiu5Q4U+TMFpWjcE1FMvZpZh/7+Mf5OSUn&#10;7nRZaZsk8tRTT+/S0ZhFK3QsxylPk42NDVskqW8nyFCPy+LTt80vMXDdO3AlJ05QAfgBc6PxlV7B&#10;QhLKFoTPQnolHIbgSiz26p6+7TYSSFjuMbRL65fQYDDQq8bGxmZdQnhQFZ0XqgfBSK7p/ta56ZKm&#10;/crvRULAOQnvsfT4XvwMttfEDysWVJ+ZFU+ItbKM5qGklAFDkjgvIk6lwGAHBYVJOYNM6boOFZg5&#10;kIOooTlGiHJGuQKzAbmUlPo7GmaOQWU3M65xp6euOMB5YNzpQXwmRpAznrCtamQePiVkCQbAjREt&#10;XcopDxgMWfmYV1Th4RRNFFi8UIt9wE05eBRWEdPew8zatkHUtu3Jkyevu+6kNQ0vxtxxaGCey3xV&#10;nuoYKQLNEIQ5Z7qAQRPgFsAMoOmIqCZVGX5g4AHHqhgGgxpgCJwmgHKNB2Ypqk5KiaXF6wqAJ/iq&#10;TGuFWzjEb8D6QhOc81yMA3lTdYgHWOh5pXNX5MPYwWr1qFSzgHge5yUmzFNAwy2d1YCgDKACfomZ&#10;9I+xejctVThEiM8expBiy+PSkAYiKBIrtNcpF7xxRS2aTEl2TjEexkVT5rAugoLMi1q4rbWqU/lK&#10;0QTwlRqmObJEogZgtR+YHBF0X3FZfWJwF8ZVwWKAQUgkxuFORMtY6nQIJaXC8ziLWei6WZrOUAY0&#10;0iQp1ch5CQIIeWEIKolv1DhJHFudrE1WOFvgX9VMJJBRuXqEh4OsNQmQJAGpcQ66NdRKB6GE/qJ2&#10;BdxI1c00hhf7CBygegiqwsiBSGZYC8H29jaVyLCILtLFuIQyklBbQAvLpSyLqgAAEABJREFUAMs1&#10;CBtg7o2iyoeooEuxy+2i06W6VyDEUw3sCmyEl97EWppMmo985EMpRXbKCg0fr7/6Bj/98chx5Qfr&#10;kMQnVKxtVh790uOb0xgz+ludfMd3fke0irjtynAV7qfknIDDftGGYUF0sZBeCy6JBjR3p06dwmES&#10;UYnC+Z6dJzgpXRfuaCT+sMfWzuytt9+xRpQfWpJMJvrwBz8o9aYISj/gaP6uVGuepSTGTx/ZbE9P&#10;ZBiXldbBsmKpJmY0Z/b5wicoQHNASumRhz80S4ldy1U2tnbeeuvtCxcuDAp7GFMbMJvFPwt2/t3z&#10;Sjr36B2hqmpgmWKKGVzWcATZQbbjEFOZtUqP4PIIKuwAAMXrr78+4RhOhF+oNuMdg5TnIrh6YiV8&#10;ZufqXcwtmega6lzwvlwz7/NZtjY3meP30kENNTKYeZGOpV0l78Vn9VY95MxNMZ+wKio0pQzyuFAf&#10;plYkWtDpUpcWQEit60uizGZdTogr4EKZCk3Q0lVxlXP1g3CMqlBpzhh1XTfLo1KtKp11s5S6nFNB&#10;LqXyeweYe52+daj2HRUxfJ6XmvOcIwA+IO8uVRmKKRRwa1cV+KuGOavVcWXugA2D5QTcDFTi7seO&#10;HeMtZbq9fenSpRmnKcKdg65hE5EXUB1Qw+u6Ls2X1tB0TRj6BWNXVMEgieHEGBhgLOwqJ5YaWF9N&#10;KtkqkCMcJ5/q4aA7U3LlTSlUgZUCA0hjBTzxDN7KfjPUChMai09WixsSgeHfOBjEt4aapYJJshyS&#10;gbogo69WNShhYTuGleJOq+HSzd2Nnhk2KH+oUZIG5lY4DAV0eD4DFwWNOaj9uhgMQlfTUvBaQa2x&#10;/jcUDtNRbeItxj3MG7UAqqqNuWrjGi5a1/AmnKNS/GIgIYygciIMptHUqgLUtLRqFPiQ5EVOqI5B&#10;nCbJVaCBoolDgC2A2QOEYw8DX6cgoiJbWUgCP2jgE3ljCviVg4HAIGckrgrDcPhhRBJvIymUFcOs&#10;bChplmZTPKVZ5ucHLXOgsOUVLsbGpAuR53CiQem6VVv1dmJOGgmMrk0YGiA/MSl1vHRUrcKPqpSi&#10;+woeAjiX3Kg0JtWqUpwEcuS2SqCiERJyV5R7lGqEjhMGTgKBiMRiNqiIJIOJjtRFPTKjJpgPPNUA&#10;IwIm5soYS4fYqpiiHEmIQWoijOI8Q2VeLBed4l8pxqdv65K4uXvT1yUGhT4aBBwTJLwfBuaxuYmH&#10;A0KV0HJRMGlarFKZo+rKKO7whF2BVQB9VRXPWZLgghwIhSZdlIyUACotDCoohwaaIDg+C46K1ifm&#10;+vaWSnRNo0QxyUZmgi0fbl6AW0AqoZK7c+fPfuoTn5yY0nfREsnyS7/8S9VJ27Cyoov4hKjhFnz8&#10;8cdSSmalL5ebb1z96Ice6abb+GB5owXQJ3VMRwXThCT8ZyPZwYw+o75jIkYtR2LxPEDwn2v/Wi85&#10;ZRd9+OGHmRYyXz1yanz00Ucr74biAlV4FPrWW29txF/UZIKEpX7zzTdzS7p2wgzzbUvuqOoirb3L&#10;V189o4qJ9vWll1zmTmquKq16Ix4vyLKxoSKFhYIHHrifnVxYkwUMnyUarZm1kKXrlEcxGpmWHCX1&#10;ZyP4hx56pJ1MGjP8dFn4evLll19OqcP8sqCX1XYy3Znu0bz/nntpAgxYzSrQieVHouAOxgc+8IG+&#10;UbkZY23gBzChIzCxIO5HVS/QXcX6Z2gvZKqDc8VfTi5Rv+6662ReojHWDlPAct6F0jQQDHfDRANl&#10;F9I0mThucw6/qay8zY0tKt1spkcvBD8grHI3jb+jgp+1yQQ6IBqXfXLqh08yCW/Qz0lSl2wsGtpE&#10;ek9ZWMB1kFovR6e9C6Go4lBcmX4d+6Hp8qj3QqHKoikJJfLKc+LCA9vRACmaPaVtARMpfxI/aW3N&#10;ScEuXkKHHgo0Z8Btkec+ohUnBS6xmXMvDUBZq0Mo6D3n3jyl3GV2B4UmiZ24KiTiKf12okmji5CU&#10;UXRZBuRU1lAJJVNJ3JaZ7yn4QXgAnY6RUsSDhI4GPqvhqMsRBqEBKb2jBipfaY7hK5Rq30WxInjM&#10;cxl36uJdKDEfc3Spm3UzMJ3F30nqGDaamT4llZJzLoOAxGC5DKAJUGVy1XLkQ7WvahSPE2IwfMxY&#10;UIvllHNys52d6a23npaU3Z1vWBJCVRedsEsKRjx/Y/bJXckJvsUi58HknOMy/6B9FMzV4zrWj/ru&#10;j6oB0waIxAIYeoTJYjH7nEm0EXX4nDUc1JXQCVMgUjMWVNUBCthCgZYCU2FOdyGq1eD4mCInOWZ9&#10;K1VQdQZKG/nBPyEjpD/oFYC5O0ibGBSvqmMFVXXztmkb59PC11aiBFRRqEDOaotVxbhTonrVqA4r&#10;xYlqP8wqoV82FzIF5UEIJjwaWUbubVtkTevemDu2A0hcmNtidGqkvECNLtycCzRqodp/Bg+VqVIr&#10;hSMYRsANYpgvhUs1WkKrT2jkLM9yYqGnuMEkbKQUzHDfxICMohFf9FMahV6t5IImoIlXeu70FHf9&#10;/K7mZmPY5rRz3qt2MUGcNVns0IlqIwLjXluDKrHE9Yo/wxobGIYAdjsigMuAPJiruQDMrYycQcCr&#10;GTD34MuHsZVrEDqiHboMpVNNbGHLWvfKIgkoS4qzI43znOTCqCmHEaO115FwG7wcUiJEPmU8Ozs7&#10;bCzOKVWLhamYupmMipWBQ8PI6FGimd2SGLJo7f1ynY78HcgeX1nNkuNvm4vQlwwlnJOBoT5nlJ1d&#10;Tp08/uGPPDKbJnK1M808ULan8vW3z6bME02zIZ7ri8y6tL61/R+++KWLF9ZV4yFa2779Oz69Nmm7&#10;WVerSykZqHL6yAQayJJ4oa3ia0yZVs0pUk0XrrfddpoOqGbJMGffeReqSlBlSmRZftA4ANyaOeev&#10;fOWxlRXp5ifzYyty6003cUsqd2/XuXAHLOyzSiqAIQwa6DKggqQC4RWBGEC4nZuFQ5EcG5HQNBfv&#10;umbmeJegr+ScTxw/0TYtThB1Xcf3LF/+8pc7XuupXw7ksleJBPfse77UWN6zm4UDk0z6K0SFjVOJ&#10;nDcKVLQUmKtGTtw32dmnc760vr66uqp1ZxBpTF548UWesOBq/e/LhgrBB1QP8blUQU1ee/21GTdt&#10;OQEdYv4t1bTCLTcPiBULWynM1QFzUG0zs1funVodKAr7EKqDQjDzz6AZGqWSUmVj+hDMFeMOzaVL&#10;2jse+7OuzEZKbCBxEpjBjdFx/u8WSkVr3L6EZ7HVvum0Ml25nekXSUUuDYVkWitCGJ8+Zlzneal8&#10;1YdW/YEmulyg67rZdEbpGBDoZrNuBp92q/VVeiAkKIAByt1p7NJce3BUALVi5gCVAceO8f7e4m67&#10;FEKlyTl+oenhB58Ac7oA8GMgAWPJ+83TXU0FOdvfVya/aOTYUuOaMsrBFAn6DAR6EJQRW78zuDkF&#10;/T04yHYst2ozFg08Te5WNCDBcOEQFGhMgfURoGmU0Db4MTLnjAJxnsdK3GYRLzruDjUPk9JpKt9W&#10;5FnHK3KmqaIqmKFsShRmRbkn4RGnoRpyruYOYCrgUa08jLnw9HbXYDQKrybuvKK0lKZpeWmpaDz8&#10;sMBCSYmH3V/cjCDLgIaRZfo3J0Dg5uhI0yhnR2+oIiywXQWf5gbcQj+s4kWicWxGIB7QjkozKgwk&#10;oMwCN3PKucsyQyIcSAiYY74mqqBtrWkN2rbcMhrhEaeL2QLughw1hsxxOeEqJ77Nww1HH9ZrCZUp&#10;yC4KGhOXSGODzAVzE20MlxzOiAfPSs3Mgc6zxhQAKwXhgCIw8gAIeADVpegN+enHyP9emGuAD+uj&#10;BGAugChABGRWPTBYc9iM3ObF3WEhA9AgbGhNP83AqmfrtfBY4R7ZQBkEb4iVDznEyX6gRmtoWGwH&#10;KFAFRUJjgOoAxjTgxIljikEBh3S+3yqsuPVRwQzKhRnUi2Kpmc19w2Gn6jAa/cOA2lwMehIxFQWY&#10;2WzamEyzEMCsm128eJH1oyY0VWDeM7i1ec3IuaJ208033HTq+GprXoLZmQlf+Sf2QhWs+v7mFySr&#10;K/yw3j7+5FNVZuXy2e/8aNO29L4zjX8pOGS5nAgHKn2/0fR+flTpqAbVd+POLwPN/Q/cl8oBXUWZ&#10;Zo5oqg6GfLAC52CUc5ClOXp3o8uTzzyVcWfxXRe3HL3eceftWCayFw8SBHNtpV0ECiRK0qB7Pgsh&#10;akCw6oFbMNZnoKWKQly5gOD2fapb6B4QPLqDUOryME1Jpl1uGn/y6WfOnTvHhoza1UNTTaypMIQe&#10;RnIqwjHCuOz7mLtZAIUx9ikiWHijsheaIvlFWv0UVpSYRIa46EsRqUn54nvYBheMWlUoNKsCHReL&#10;gI0FYGZra2vHjx8zEwqUxwNPEpIJxiZjHs3LAv2qo8Vz5Q+nmID9OhvrG3HumR/N0RlQlbUMt/JX&#10;TGvOdWyXZLSkCx+tpgaC2/2pwVRZjYQbK/5gD8l1g6epUphvcRBnAfdCn5GkAhASeebhVHanyuSc&#10;U2IR5VpSKXwPCgobTSkIOxnWB6KaD3TQ6+bvKhkn89kfWitDC2qhEB8mLl6rEILB4VKGh+AAlMNJ&#10;TpR4XenibJlS1/GyMgfVBTitdxjFuHBeI9lDWRVI9tOmbVgkx4+f4NuBrus2S2F5uwvfGxRw9GLp&#10;UJXhjsYV0FJgAOyCmgVvLM9g4N8LssZ3UmXZp9g6LDNUMlLTNXhWbjrtF0nlFe0cOWEBoDxLKVwV&#10;CVa0VmomwI09yPllAnDgBPwQAEXE4N0dGuMpN11lMDcvvVr0Wx1a2eOgYYHGtUL1fllvVc3d0TRr&#10;qNYFAYMEUO1IBJd5IhBeW6SYoJxSKp1kuu4RB19zj1R6OXQjHx4wxMB8GY01pxo5RThANSQ1veR3&#10;kO9hlDagpcCAEJXqHkIT2COcV90I1Muyk7Lu6T3lxHpKJeZUmuqKlAnjCXXjTcXcKFqKE66plV4a&#10;ddYWq8rhiiQxBQrhwnrO9JL54ptaGZI5cRs5cZNGrQk2mfV3FO7lW6YwSuIh3CEiJ1AlYyEw95IC&#10;K2p9/NFwJZ9qCz3IKBZb3+FBKpeXl8mAzOrk3nLrjUzz5k78dRfeE7qOjfEwJ4eEd5jZoW1PP/1M&#10;nIFUWIusn/iRxye8cwuFs4IQINxSJHf/1Kc+xZIlePQmrZrL8y++mFU0fn0uVuGkMCLdLHPMYhE+&#10;/vjj6PTSJBxtv/3bvu3YSvSruJPlk8jzg3nvrb5Bl6SMxO2206dZAEOfb7/9zsBfKcMAWbzusVzP&#10;nV8ndaqRARJ40003VW/oVGZEae9rkaHCLk2TDc1FZx9JZXup4rSYhSo4gCZd0sBmNTZPOVHQM5PW&#10;ldief/6F+KtKzK5cvqgq6/9QPVwe0h7jSov2yIKpmi0LfaF2pdyih+hgbk3wQGKpLxTmjVd2dbPZ&#10;dIq3u+66q3WxslNAXeWFF17oyp/7ujKPh2iXMeRULoeoHdB0/MRxI1wnugM0rnkqZiQAABAASURB&#10;VJE4FtO1cMX6HH5RIcMMHMn4vr4WnVzGB92BqgQDKn8UijL3CHSMYQiZ8eQogysq6Ke4M/Meik7O&#10;CcAMoDpgJMy1pFGZzdiMU9jn4iXvKoMtCvNm2MQrBuB8CHYZlEoalSLIVdB1aTabYZhSN5t1HdKc&#10;w12hVAcknp+g1HOOVQ1dihohawBU3jQ2imNra6yQlHL5QWUb29qKBEZVOWOZmfOfmilGYUXTNwAp&#10;E0UPAgMpI4JkyeWtJZcSghj7OCQiH9qQk0SqMBW0mi25i5EPqJqXpbgFg1o1713XSjYFHVqkzlSi&#10;aqoEkHkd5JA6oGx9Kdo1YysiaEkUHGKiFDemokwEggKcAzEHSQzwcsaqCDtJeAgQggnqCHECgjEC&#10;4tpDDbdWKygAeCgnZgIj3wOoRpNlNakonngSADFJrjmeDXEW53GfwlASckBT664xfscWNTUz99Zt&#10;pW04EbWIXcw5oAvKYZuTS4YHmoX8EFIPi476BOJU+xHhviCqdAqwHVB9llGk3o/mgbFS3NxdoJwR&#10;zYhJqVW0NmEAjbmLUnDLu0RjHAKI2ZvQRqwmgQY7EeIwJUyCV4YMVLUEILF6E7yo4tWlFM1xUdVm&#10;whuQuxnmVFkwWDEcPKCRzaCAJgADSElgnnCUo5pFFR9L4KIFcUsxFs5m9G6ih5diUkaU6XOBWObF&#10;svYUrGX0AJEPSS6MmiljA9U+lBUhw4rpZqIrsA2U+BtzMOjTyyyzxqog6Ic//OG4SP9FUY78MjSx&#10;eZx9L+ImXjUlW8+UCz7pY5a6yWQlidD27sVLCFW92lZqfWmcaTeLPx1bzMkAV75kVS1GxtJSJEY1&#10;ixaY2AJFz0VBMSh1U35RUZWMpRCDJkIRmc1w3/EpYkHfrKpUQU/X1y992yc/ReRdQjmEOcmXvvQr&#10;Zk5yVRr611LIsIuaCw8A9g2+a3/n3MVZQiMS2Jp8+lMf29xa501F++JibhpQumcic55xSrPDjrO9&#10;6RVeIm4RNQNSikujwESVT5pOd06fvtXNyQ352drpnnjiKVXXeSlGPTHDTY9eVC4MArgoNO7GLvFE&#10;PHPmDTMBqqH0wAP3dWnWmDVNI0JvEreVpFRaq0Q05GgbH1mst1Lrq3X2dVSKbVIVVfoPuOhQmNoB&#10;rouBZZVAyizv6j/XkhIuYPl+WvEpQUyNUtUIcX1z+itf/FLbruREc6PaI6nsB1aMeZpmXZrGAUNF&#10;VBggUHGNiKAq3EEDpJRSLbetZh7iDKOIRYIz0UCOtOhVlszSm5vCE1l08Nprr0UHwRJvdjdzj1p8&#10;kirpsWDjk4QRK7ZYBE+1INpiNpnQiiJI/LSpZLy7+eb4FgMDxNCdGftPMtJgOcY7p7QOKN3WzvuU&#10;uegCqmGtQ2Bhd9vpW+MiogcVhqJq/Kf92GVeuJfNSrNGmYvjGuphQ/NlIaZLkMkBK4yRS5Sd6fTe&#10;++4NrnzwPaAIJCKIj2uMMmgvNyWYnlfl+3J4HENZbZcubqi6CDkZQMs1Qy5/T6P6Z3mC6poAwJjP&#10;MeA65jwuXdYBmYWsVqvVNilrSzJUWF0hg2eDRc6ODKgCvgvKmZ1W8nzppNDlhKKJQ+scIZt/Mvet&#10;YJIPKejSCt0DhAMYEqiDq2qZLKTEg28PEqNYBuIHDIrhzFJm+Dw4AG5BHhWqHc4z15wTQxPoHiTJ&#10;eAPCM0lJSCSQrmd5xkK4+dabrPGV1fbChfO5iz9rEGuKJeLsTywqbbzhmdu0zaQJtK4VrrlRa4y1&#10;FKPUsurhYKAA5gohWpYk4wAd24KUScNXtsQwkpaRmGT0kMZswucsiVkWE/UsbBMxxqzUzCyGkNEQ&#10;6TKZzMiBNpotZxLCzaJqFDdvQll3F7oZoCib0qMJx9LGrYUXMZBwKlJMceKI5PDCBKQDNKwWx5Ee&#10;oNKLTXVA6Tv0GW0ByervkKqNJjqZRNZVTsjUi7QqVIosgHyMEJVPEUJGD4kij0jMIpxMvbrKaRxA&#10;KlGFxEzcrSGBMVJHn2vj5N/bppmUEj9pOU/Q8Kv0B9ADJqrmhgMfZIiBqQ2IqpnbHhXE+4DKboSZ&#10;i4HgjEJkmDEoKMArd4WbIWFQSAjeDS9EEOpECNwc0ArQrEDJzQArVqloTFltGmjOsTRy19HGmiQV&#10;LfcZSbMoOUcOXXRe8BKR0PccWj0XhWgt9dAZuhgztTVs4dyJrQKd4mEfmbtkGLShBugxKPURkLwX&#10;zPsZeZyzuNUsdUg1IUiAuWyuX8zdLKWpSApw1KDhcnBrm6ZpWXJZctdxVE2SOokzCKYXLlxYWztG&#10;R/P+48rwe5i52+bODE1AG/SWW24qrxDEQO0qwQJgsjem29MU3yTxowpHkJGvFMepUb2yluX0LadP&#10;nTpFflLqXCMRWzuz18+cYdtBJ+OX1ED75CQ3MTPmncfM089+LYlsThMDofePf/TBW2+O3xNwS84x&#10;HwMd0DTNdDrj1xialqohv8bQ2E/uuONO3DJMoAxH5I3XX0fSg9GBvnKkCxnY2twiyS+98hoOEz6B&#10;yOnbbsGe5wUbPwzJKxSSEpGQYU0kjfoe4GGpfI/aqIo6CEE+wGe0HfohNfvbVbQKX331VZa3GTmr&#10;gsMo8dOc8Zjz1lb8wEj1KlA2rYWdliIiC9E14TKDsvrYSZx7KndNPIuQBJ5ROKt/7wWmYn19I6XE&#10;M8KN3qvsaigpGcxquthwBsnRmVyWj+l7CuaI3dHXykqLsptDrxruzmO/mlefl9Yv8ZCtkm8MTSmD&#10;2hcMqPxRaMo5dRzFu5xxkqJELRUSNBRyzv0l54wKytTzvMAnnOAmADtGR0uPnDJcJk2sSSq7kUpv&#10;qexG+Qgl5RzA4BBEQIsIcik8nbnW5MAAoqqoo45AulS808iTRLgkNGazDnSzbo7ac0dbSuhU4Jlj&#10;FaDatC2PZxHd3NjY2tpCMtwslYlHl1s7aSkspAFUseXx5Ox3qGq/B8o1LcSTM7NZroXgXm1XX0Wc&#10;8wE7kpaCVZ4XBFQr4AFjxCcMQugeIDwEKJOAqgCPn8rjM2CKZA4qocJnzvHcmwMpwFfAXc24dUkx&#10;1MzI8oDagboBcQdm0Vi7qq0DxadI4qUCSSopgOEKBTAoYA2lCgUw+zEfA+0FFgI8jyClIeaGeOD3&#10;TwmnnAoz40hopu7C60rbmruYq5oAGFrdvWm0bR0YcqU14Bjz6eFuwCxa0AjQDsqQEy8D7mK7YOZG&#10;p6DK3WQPmBMMUTOKCzwJUYpxxWehVJX4PVT4mBMud8VK006aeKGHcugd0DQKnPeNxsw1YNgyZsWd&#10;GhKzIsGRUg//ZipqFJlMylqoL26I1VUd9Yb3GI0iZmLBlA/cgCrIjGIMdxlgLgEzhmAWNBh3Nxu8&#10;7Ge8tBKAGcEoo7B5oUtk5sh4ZgKYgJoBcw+MlNH3UuayA64RJ4FkJtfMgSpVG680HvBra2u0mTuN&#10;husAJnGJIA7+sEmSorY1vrY5ceKYmaacGAQD4A2hnu0Y7wCcV+AarxcvXuKUD6MmkuX2O24vvFYd&#10;N65q7hWYjEBTZEatML2F0eOsywSw0q54tJub8SmGse/jvyIMDdtocQn64IP3nTzW8E3vShP/ghDa&#10;b5x5nWc/+jnmik0BtoCj/AARM/uFX/i37rLSwopKlO/+ru9q3epLUXkPib5ooCfeTzY2N2ezGakT&#10;IVWI33fQL+jS7AMffEBVTKLA8D4JVDXi46LqZu79UmfZDEBhQBiPPh0P2K575ulnSBqgBXrzTTfe&#10;dNP1mCRWGKK92DXwoZJq+nYp05gik/OcqwnoJWNNTaphn0paoePGyg9TmeJNSaBiVmgYEvaAql8p&#10;75OqoaBmVbKEcuIHpYHHhLuTlY3NjSKYE00Rdq2N+SopVDU6KmwlqV7cjWSqRithLKCLUjUvR3EI&#10;QissrR+RioZo/omm8qm5nC+DIiKOQGYB70Jp/P+z9yfwtlxXfSe+hjr33jdoeE+yrMGT5EGWBzAe&#10;MKODicOQhCbpEJKG7ib5JE2n8/9kDiENaTqfAB06dCdAOqQhIcxgzPgHHGx5HvCIZ1uDJUuy5nl8&#10;472n9u7v2qtO3brnnvv03pNkIGHrV6vWXnuttddee9euqlPvPU0Jzrj2ifyCCw7Dj2DJzft5x+Zu&#10;Hp5Uk05tT5MffZ4Okz53a6pJNi3TFlZsJGjsNmuSZZNFvTUuCHMtRbiXi6Sn/fs3avyuLDiXVjLD&#10;5gKaYAfRFkmKtBWeLPfvj1+CEM579i1hy+VKpHrWaI6HZTDt8awdntqQnYE7USn9vAEm0JdauIAq&#10;l08gjr6UPg5ODfPCR4wQhTR041jqK0SLA3+gFnxGopY0qeILXYYPfwqgc0YYXdUSj9tl3HNaw05X&#10;pdYRNUqpDJ1Rl1qhYD7vJ5hTSt8DGIBCCTM2sPC+vr7OCoHjLYWFAUNjrrEpNRU2gAUsC686vihj&#10;TmBGyClLqp1SRdiHB1ipVvjpKvXVFCS/RNMtNOVpnilNIRnIJvacrj095rhyvG4OuNyWQHcgDWFG&#10;NHWnkI0Q0keDpeqZ0pZ9BqeR4hhj+KS+20827pYvSXBYY8UM801sKJQSL38wtcTqqbUiB0ieOEgc&#10;TvAJ3Qs8S/G4wxN7Z07eV6rR4jwvt1cWXojN3LIszlkLsbslmoiBgBSs9Pz4QuXxVAmyM4MmOp55&#10;VAmXyNmiE0xzSMyDEUVT0TEfAnLuXQNgAasEWCtoAiYXTEMidciRJK11zrdL+LZerTMxN3PaB1CD&#10;Uxt2ZPgzAgOZ6tNRIoW0guT3ouhHcsxj1bpbA0L0k8I8eSgrXcUV3hpKkcsuu4xNzY05kaWkUAVN&#10;cRcphd/RSx9/7Ofccw/u39hwcVNHn68ZrMB5P3cm09x2w52RYt7nm4oJHV9w4YXyxMoLXvCCzuOh&#10;YHMrvtWou6/NrFO2wuZ4ORWsnCan8/LsZz6La57goVt97avccccda/v2VUQ8rDWayku0it10y633&#10;3P/oVsVPNDKal7/iZVvzk7wRYhoiKY0Gmc269fV1QqNiji7nLwxKLYW5HjurVe6//0GCGSVnwcz7&#10;nsVj7tOHcm7LayrPuPSyEk8Uc27QOzzHFA0C8lpLNd4WmoBV0c6nTwrbyziPe5mVUsarMid0qkkA&#10;VLkioCMwGfnPfe5z8FMJ1VOAeBgIlKeEU6jt1YThXk1PgZyVCdLxk78ate1xS19Ujh07Ss5j0svq&#10;B8eM5qmjX9gMx+/ijGXsFOb888/f2uILNuIzQ64rbGaz2fraOgwSKIk0czzD/zFCIeI4OI3gOutZ&#10;HllnLDCocKNBmBTJFOicGqmcOjgByU9prfRLP5UylcMjScCD5FE9BQadgkrzWwi85z0DeSkhhAGl&#10;DHxpBUnzjxBQq5gFSimPW/r20tJzCotZe/rB2+bWFo5YJCMQAuPC1LjeYRrL2ZZ0Uo4ywMkIqk86&#10;KiMesaicUS9jeFiz7QCGdEYeRmXyMOTChvPYFD9rcatIjNJlhp+sRrQ2PLqHL7dIOjIcbgonAAAQ&#10;AElEQVQkI6gCnt6BKXoDUEAODVjlZyGqgBHGaIuWPs74DWGtSUOUPPdhRAuEE+WGG3XdVXACQmya&#10;TOgtDnwmiwJP+YxhimyCMoMuGlBzIOZiyEdEEwpavcFETSkQ0AxlBWXg26jxi08YimZJ56YVqCKV&#10;zrwzTZjKCB67Ec6ctwJafebdxmxtvevWuo7nxM4wFBNxVZPaGTT60lp4euAhBrhJQG3mGpjx5CNd&#10;pzFOD8YbReIZhIoqjgi6aBarORYXQyCt4N9c22eVOr7gmRsarX0gOikpSkHy1gqugEm0uOgIqxIQ&#10;HphKZww/4ISmlXGROvpqdKgy6s7EXBhcpxJ/lUgqFCcuJNDW3GlyYTS0ajK0mrSO6kJIVcTVGtR1&#10;R8EqgSFNCTM1i9HffvvtKlIliplccMEFvDOwFNNFGGr0ju22RBSTQCwHg8F433rcKY8fP/7iF7+Y&#10;KlBRHj1KX66//noTd+s6swZh1Lk4oSREqt1zz72FrGDWcPiCC7pZp4uCzFSTJhO8NQnBZPQCp1lM&#10;o0nauGazjjcN1pc7DskcYlFj/Oij2CTVXLW0P6qmapc/5zmjPUPE4MabboaCwtGA2giT8KPh0zY2&#10;Nj7+0U80lXgj6USec+mFz33Os7o1NymkEogWc8FGtTpMs0+Tp4iqMj5XU5BdlDK/8MJDwzCb6Lbb&#10;bmu/xkZFQ3FohF+CiW5DKzOoi7K2tta533vvvRgnWEskjffGGRuAkaNBFbOBa32VwiwtHuNE4luw&#10;KOoRTTt0McuVHbAMldoqLM5EKJbKtzwXdzUVGZHvCSy/9ANNyKRggUMEFxw+H7oEE7nxxltK3+4H&#10;hTFFey0lEZWlo5rwWlwXmu1+MapUSuHAW0/ACUaBglJMCSaImzn7nFRyI9ooVjVM41wx2YYIQeIB&#10;hD0uBuBxb1julkJ3KJkKTkDzoC6BqRtpJSWNFT11af7RLKXntYTXYzIx4uGHH3Y3HMzb1YdaAtEI&#10;tsQRIuQThBZWI0hGiNqhSkhAT12a7gpijK0d2QY7IiVctiuxiI3wQOoGnYZB/f7774cSMKCJLZdN&#10;gy4QUg20kVMFbBfLCI04aK2sdtUXv/il875IHYTm8tnPXk/rnmgrU4Z5Dq3WoQYnUrmeTQt3rAVS&#10;vhetVUG2MqKGkJSioFUhLNgRVEHoYBhQYg/0UjEBBAFqUcAVVtu6Z3eazyuvYbUSqkHBtN+BX3hD&#10;azdSJ0NJvrZK8lAmH0p80CmQgFECP2IUrmSa+9iv0E8Fo1aqNIytNKEAGDggCYxd2hzVKgC+lMr+&#10;MwKTEX0pI0qWPl5XUL7wwgvZRWqZHzt6lFdiujDj+h5NRUrZxkKsxpLcViPmEQuVPLPUd2B6aeAa&#10;xLpcOvCtg3MTuAFaRUlLOhZGjWchDwkyoOqqmu0MJBltS9bFgYilcEpVNaumMarktS36RjR5XVVQ&#10;Li37MGGtPEWAsFvRE0qnBl3MZjMmAAfwiTQJ7xFeC7I1hBoSHaJPtd2URCxQiDX5xkX60E8JFP7J&#10;Qq3h3MzdueNvo+t8hLbCSE2CO0XXGoMPnVBu56lyCBbHbnmaTGl4czcnOuE9gXgabzOeQQbE2wVB&#10;owKd8XIym3Wz2TovK93METEqhN0sRtPx2GA5hBqFx9rtKHiEpRK9V6G/6Lp1NjIIbbtIjkOG21jB&#10;Fkm0E7CylRZl/kPEouaRucMzOk8R6CfG5kbIcac3R9L6isAaEyRCcg8tF04jUAYe+eooKJgRL7IR&#10;VMGOBVwri7QkCe+LgyUAO1ouMQ88+CCtCa7HAwc3Lr7kos54EdoRairsTcu+fesMklFfccUVqLG1&#10;NiqPPvYoDHsoyxdmxBgGw5BSjxw56hbD2dqKZfDMZ17Wj/8njtHmTJj9Bw5wS3MRXhVwzPtY388L&#10;IpwoQwNwIjWeJuHMfP/+dTVhFi697JKwEpnP553KVl8+/elP0yJiaJ4aLPePfPxjR46drCKlbJ2o&#10;MZyvfs1XlflmrT2buDHyKi7GTThdaYg0+YFW0coUBAbJk3Qa3R7Yt+/ipz1dpUZ8Ikz9fffdVzk9&#10;gY7aOBgeY7EHHmr/00cRJelVLn36xZubm13nIjsHRf7FkN1xx91E4u5936tI/u7uotHWsoHh6WB7&#10;COF5h0WpVdXW1uJvBexomFTQmdSSNVb1iRPxD0x/5jOfQQHQS2nPATADuDFwv0+LCeXxAQVVZceb&#10;iE+L7Waz9fX1WdcV1CtZ4fRkQs0CyryR5ifT825f7tHFhRc+jVRMW48cOWIWP/+Tpan8qebHMOiX&#10;W+6IJ94v6TyFk1LKg23LjX5r7ef9/v37eb0/hclSE4YpgeEWgYfLLr1s1s1Kqbl5PvTgI4wOpNof&#10;BUqoyyi1grpdpnHSArhrBPq41OZzWGSpH8xU/6ngs6clzzWCpve4IpeaTl0Nm7qzMGGgybI1KeME&#10;iKlOfZIFOke4jbYFlYJ6X3EFMKsVhboo3HbZQ8yM3x+51qBomw9X3EJrcsbJqn1sGkltOkmn8ifI&#10;sxkRB05qZQQJ5Y5dW0F+2hju6bsvAa5NcNp+HkeRfZMuBphPq8FzgEUzt55geZ7jhGMom6+xL45g&#10;O0bLkCEyt9gx0bRJCaulo/WBWoJcwZA8GKYJ/klB9pmukrcI0JFkdUIJaIicXAdU3SzUbUcZTbad&#10;sARQ9dB1d/ITGPUmjJsB03CP+Qg1aag8aQV4uW6vBMHrILToRc234Z25Kzr44QQdwJMiiEqhtYF2&#10;EK7MKohGukANxB/h7XnkAeYC3HmgHNB16m7ugpWZNhoewq3hUJ1BuUdVgzc3nKsa/cGcJlAGqWyt&#10;UB2BT5BVGr2ju+iLrnk4a3K6i37xQNduLWTzkLqzmxj8ApiAFiDDMVpZ3t40eNcDWNAFcnMPmNOI&#10;W2ApmVB6T2HoW2i6r9ElKmbdww89xGrj18zjJ7dqlVknX/ySL8IEuEBUJcaiuuI5qfKcCyTK1iaP&#10;obONjbWXvvQq6gzVBCI3fe4WkdZretOhoDPFww8/5JMHyIsvumjfvn0kx6N3Agi4darBdDz0dQzE&#10;GIJ2psEaZerwWZc9Q3UQuMjx48fYoEspZmi7joU+Gt85WqJVLrroov3rcrLIya3i3vHedNutd5gZ&#10;134oLvSDXxxDN+109NjRu++++7HHjuKus1mtcxN59Ze+/PCh88t8PvPOxNwcXTVaOCeW73z4zoaV&#10;VJX2YXg7/axU3yFUhmB68cWXHNi3ZhJO+JZR+soXlVL68ItCnHDMuM3cQRMMhPYRO1xPKnfecUct&#10;YiKqZhpZNacm4cIGIpPCBPFTGhrEAD10+BCTNWk/Y5Y+pjYH9h+g21pjAUzlUz5NoJGUaYPI/o21&#10;o8e3rrnmmhQXHHG1ZGVCaymgCRhEnHseJmoh597FpIdo1xE2mDXULKXWBoJh3R4/vucfDUJhAoZo&#10;kW8bep92lfIpnbY+1XzXzcz82c9+FnTa1yOPPJJVfu2aDGQn24ZFDgGraATVQNNNJ3vRUJs4oZpp&#10;Wqnf/AVxi6UfnO5eEStMcRtQNWeU2wjhond3v+OO2E+YX4tdhQVpV155Je6U0tTgATUAM2KsYsib&#10;CbSUwiv9ZZddpi3AWiv7GP6Vu92q9ZmuhnhQ0maW0p1UJ2Vny+nWCAaUUsHUptbSUKM0NlujWmuZ&#10;lFqjyhUEmrhHAEhwmizR2kpzWad0Se1xq3v5f1zDs1CopQRa5FPzJqht86i1BNgHQGmltkIVZGsT&#10;1FpKoFbkoJSyb2OD3+zMnVeUY8eOkcnshaYR85633QF9T5IXfsryXSltk6rFNZT8XrQt5x1rLCWx&#10;uGyQ4wVzaKnxX62V/CeQT0FTA4bsb1OEFj45QRNcHTDmBg25KZceDEAIYE4TuABuGO0AESx7yM5G&#10;Kc8T8Fxv2IMxAoQrgTlAM1utFfj0A7MLO2aIGw3ZK7Wi1jIFIVnUGuqKgFvDk09Wzt+puzF3di2G&#10;HyAFqpnxXGcIzR3EYWiiMQyH8YIVzrVYZEKwpRWqJsCsekvsSFQjS8h5wxUhpQCLMNQorMghitBJ&#10;p9GeB+8wYY4i9dCDU434oK2PJkgSrhoXDPqtu3aWoiZm4uadmWIfelWt4iY1ngoandBBi9Oc/4ye&#10;6ShkGuOC3wuhY+4WB9RaidcMZA1BzMYm3VXSMz2CUMNjQxg6Mgxched+u/mWWzaLrLvsW5+5h91L&#10;X3xVZ2rBDvMVrIiLAty0ajQ1pWCQbM03S9n68q94tauoiPFfULn1lts6nbnxg19vbdmgDHRRiEZM&#10;jxw52nqE9dZaD513Tl6eUyuaHgfxWltUymUXX9KZ9FXmRej2wMGD3MK5ECYLY4cnlvrxEyf6fvM5&#10;z3wG+mYSy8Vk5nLrrbdubm4RGX7l8S52Mzezj3/8E3xSmYms2zr9z1Re9KIXzWZOW61DxmRR6C48&#10;L6pxVqnKwg1E9QkfSh+DE3oH8ZeRtno6icliY6u13nvPvYSBiGbooH76p8j8tvYDDzyAW+pmysxu&#10;7Fs7cGCj9PhmUKWGcvAoJA4cOEgoiNzjHzA4sH9/3miz9UwovYFli/POP8dc+n5rPj/FQ78vm0m4&#10;6qtsbtWbbrqJWzuJGsGaGZHCZo4JaCyrjSGJsNh5uZadZWHSlFetqxMnTsy3tvgJ4NFHH91pKkIC&#10;gTyhwqU3IhyV+INkLBVCBpWvohzR8CQcZAA87Wl8UYnPd6NHLnzkpMKYnlH6ZDDurqZn6CnU0ypp&#10;1IeDlCQ3MlldpgxnWTSp8yCYf/SrtH2g6/h2K694xSsmKjvY0dvI0IwT1garEeFLXvqS/VxZhd/m&#10;dG0tvD3wIJdepQnNPyIojHYB5rqhVB5Ma5Tkko4BR0McQ7ZrS9fY+l8DU1uJbbBW6NkNeba2xhcV&#10;NiBeVLa2tkqtxl2whkN8Jlo/Aym1llbqcomWWoOeXSS7rbgzsEpLLTDZWuv2uq2nPeM4SfMlykhT&#10;0nbYYNEEwQkpWb05oADkNIqdf+hcNhmuOp4mC9tx/BVYU0Q4ANXMOh46XdTEAD61ZR+GRjGtGnd6&#10;GAAPFau4qnzy8mpSgGuN52MR+AEVLVDw0xAdmfE8p1Sxl2qFdrW+lp57hVqBl9rHjdeiSazKmBaM&#10;hGQBTqBHk1261mgQBDoy6FABKdlNGSBIeeH+J8TCAJBV5Q1BK8NJUEWt4stc+KquYuakp0FrywOp&#10;aJFWcSF2INOihcElVIqpdEoW4o9AkHZ4M3jpLJ5AoS7xCOvKXCi9g65Td8l4OnN8Q9Gcuc2IRSsy&#10;NTXHk5gBGFvrFHSGZ3E3YBDvZo6/FoAO1FUnIBjvLIOBl85ElfELRVsxR26qKS8Kq8qk11pVlRwA&#10;Vg1oWQoh8gSJBmgBEQMxx5XRKTEorkxFCmDggE7BYAsnkb2ZE6GRlU7NJBuxiuapNxwCcg7wGprk&#10;Xwoj2gF1WtEhw8xneJGF0+bbRQHmQCSaYJR1V6qUShMgcjPll+wbbrrleF83q5gIrxvPvfwZfAVK&#10;bQAAEABJREFUL3vJi/dtzLT2rnxjYcoA/ReqJA0ag1Xc1tl6t7Hus5mur/mFFxx63de+1umuiopI&#10;lWPH+0984lMSjoXeVSMqh2rkKQYeeRPvuhOb8Y+3Fqw8RDS/+MVXlVJUindMS2FeRII2Bj3B2wBT&#10;9EHHeEpc3RuztRe+4DmhVKWGU76oHEeZjhg1mliQulBYHEj4kZLPOFc8NwxVxJQRBG688Ubr2Diq&#10;0U+A5DPKsIxBMVhcA2Fk8QedVP2Tn/jUyZPzzei8EsLJvv/q13zlbG2t9Hy26hlIgygZZ1AW643+&#10;lB6RcFKKXHXVVRVrESoB1EBwKq0o4zUMZGSaWBABVwtITDcbHeN1FDVty3Of9xx3bbkRfDz08MPm&#10;jDL2OjXVyJGpBcKqMjZh6hOC3QLoAtfoJXtPes899yTjKkVkfWbPeAbfuLL3bBExpQc6A8x1SpXQ&#10;Jf6/NFQZfuE+xokttva0bKMOG5hVFBPZ2HjCwf0EPuvmpfQ1HCkRq2siRubaaC3V2TBreORooBJ/&#10;Oo4Vfufd91o3K1WzZ5hEJVdqpaEX5V5QcRQQjMUMFJED5x7M/X9B+8aUOUExFJX0I9UCEmWLV8nm&#10;i/yoCv9pxKmUGAEnYGGHgxFcLdHa5Nqoa6wEq6OKuJAgRlK0AtEqXDsodOYuknmkilxaYZMBnaEm&#10;5gHVOsJFl6E1lkTS1iplrrU//1x+fShaaB2CueuOO1wV0B2OtUYwUFcZYWoj0AGmMkLMQKXwk0AR&#10;Sq0Q8U65UDMD7XKjLZCGOi0mugA5N66WdBFuhkOj5JBVbRvmNu/ndL6xsTGfz3kcRHGwWZxI3TZE&#10;5ic3r7/mWm5qUmOwbMgXX/T05z3/CgJmKGTVXWES+MAhgAE8a9IFHTEXG2uz/etrX/llry4lxqVG&#10;uzzyyKOf+uSn0HfzMWkwOasamfbQWxwWSfKisYC5K4PUrKyOBRa6j38upYK8yqoKKBI7RaxRtaRF&#10;LKBSVHopIA5ODVw+UxTxrErNNRs01mxpK3dBU6c0z5JX0ISWoiPqIgyYXhQUNZA+07bmQmoeaomO&#10;yAmpo1WlS8CPUL5DL2DVTgGtcXVOczsoF7NiUz9lyA+bTyWcqpKYylPSS+hENoumN0ZrVQBL62mH&#10;D3esjFJPHjt28vgJ6Xut0m9uKddjmUu/BZJPSrXEjauvZT5FX+ag1B6YlEDlB2sQHdHXCG3bYq6V&#10;UiswrTFsDZpylAlDJWxTwoqFiTWrhCus5VEdD4kwqaLko60YGJMKMHQzU5aydTbCVVAWXImIi05B&#10;AFIqqK1ouI1gkDdBxeSUwKvZ13zNa6984ZXzvs9foTICbSXCUUUC8TYs+FN6XNGILVg0lAXzx+Dc&#10;cqCnFyipFJKOspEjjapIDHbJSVYVnRGt4uYLmMF17t4xI10r7mu2szg6wNBNRxEnAZSSnVY+7mOP&#10;EzTwg25QRAt03WwEag14tWyHA8YBzFs/SY3irXRs/7OZmbPycsAMvw2QkCpGLuKqCL8wYJklCMkZ&#10;T+RwjOs0QtCiraQqbDKikdKBf7wTVgAtaAK+eRic/Mav/+a6Kxsw9W5mGzP5ju/4K+ceWN/aPFbL&#10;ydrPjWVT2OBK5TmbrU3KrDP3ojLvt07wLYV0z9y+47//9oMbeuz4XNlVizDtH/zAhyTejEulEr1u&#10;H8qEAB3KnXfeeWxL2B4c2yoHOvtTX/2aA/vWVevWyeO14kW0DlvJcNcnKmGj3MZax8tqnbm+9k+9&#10;hp60h4i1fN9+++3zvmd5hYhDC2QKxtOZ9Vubz7j0MuREkpQF8+lrryGA/fv3I3kcVJt16yjfeddd&#10;13zmOhNWGlFXVXnmpU+74NB5Bw4cWOtmSJufpRgWOVo0N50nhYwdMWWRQ2I6fN4hk4ivRtaFH2hF&#10;xDuGy/kJgBtHuzXccccd6SxuK/N+XuWLvuiL9fEcowDQWl/f59apZm2Mn5azR2ENtyUnEeQKP+xU&#10;/P5Y+pz8UUGRsJQ++YlPrM3WCrPbMDIVDjThbs+qYX7w4Lmq5Hv0GW9ipfTo94tp325bcGFb1K1b&#10;X19fyJbOe2VmL/kOcyUbC7hEqjc2NurO0RPDEtJih6PTqPR9v7W19ZznPGfUpaP7H3hgrD6JjBrr&#10;OX74OAufvAZgxZBrWUpEETaNBBoNqIHZbAbdmm/t2+CHjn1G9611JVmbrW1ubb77Pe8RVW7Po85f&#10;/It/MWeZRCHsuOe5wyzhnHPOOfecc+kR+bFjR/+7b/u22cb6fD5X081NvmmXT336U32Jf3wPis4f&#10;EbSLY09SChfBgIkSF9U2/ogM5A8ljMzC2XW9sbGPpcS1d/z4ifl8q5ba93OWSqY7PdddpZ/PS19W&#10;gC2yiTGs7OxnF9PCys3MnevFPPbGYAwSGxH9LLT2PKuGJhZuZu6q6nHZMFyeGNmlEITCaE/Mydda&#10;k6+lDKhRSq0gdcJ4caRkN7ULL7zgS1/1pS958Yu5wblFBGlirXe3GBVmo1P4KVJ5SsdW5YLWwbzx&#10;aruLmwGL0nTMfIgBP9ZigDlrDIHhx7QRbkXmdJJw8wUGzckpO7VF8VYWteHsFh7M8D1YYkUNXaPF&#10;o1cktCWFGWG7i5t5uEI5TqHKrxqZQ6uVpWCGS4NBZQdCV1Xa5q6qO9oWFWsp9vChWeABAlacO64R&#10;p1ZSqiuw8Bdn5wWoG59yBO2wxJVqjgXJCAx2CE01tFFdHTD6u5HeUu5G1B72TG9zlXIkZtSV5tSf&#10;0tRJilICk4ZtxVSAopBSeLexpm62DbexL5hAtrq4DYVHpfvvv/+T193Ir/6bfW+8fOCxzv/BP/jb&#10;X/nlr+A1obOyse7rM3EV3lg6U94EOpXOZGOt4xVlY83OO3f/d/5Pf+OSSy44uSUH9tMix0+WRx5+&#10;7D3v+X3TTs2AmEQ0rmYOZFJqrUeOHr32+hsy4zy5ndws5x1c+/o/87U4X+uMjlQKfY0/zAQjhFQR&#10;JjrpXeYbnV9w3rnf+PVfw08joq0PlaPH5vHndvqiRs6qKoBRayXS4tGA6MD+/ZdeehG21kwhn7st&#10;/h+IbESlFKMQO9TaGMwwG4Fz9MF83q/v23j729/GEy9++iLxClTlm77pm44deezkJt92KvHTXUNz&#10;YKJq2I6Y1gg0MBFF1QZ9nKRVCqFZPTV9+tOfnk9izvVZ5LHHHmMWnGG5Nwo3gFECeiHCBVptJWE0&#10;Tc4XlaPHeBCPKNY6d5XDhw/xKNYaBxJtqw6eEPfvP5CdMkiQBqk75VNymrQFn2titQUZ4J5CkEzZ&#10;VMNcH3rosUceeeTI0SPI0QEwe6EOv8IO7ayH888/f6gsTsePHS+lMll0OgCnJe6UpQ6U226t1cxZ&#10;lgu7szlnxmxa3MzJ67Y3o7jxoM3Vty09JcdUJ9J/0lNYXHDBBeeddx4KaEIBP09AE4ovVTdPmBtA&#10;E1grMKCJjSZAdUQ6GenRY0dJHTBSrOgObj3YMI/u6BHojiVx7OixUooZtzZmR0e10fOUwT/K7s6a&#10;Qc4uoapb8624/zi3L657PO0ADvt5/+ijj177mc9gMmJtbe07v/M7r7jiClzxsoRnkD8foINbgCNe&#10;9k5unpx1MzL5nd/5P5PS2rNeWCSGB/Svv+76+Vb8f2kwx+QUYOgA508RSqkjpl0Q2BKmrWXxdDzq&#10;ZGutBSS/F617lL30/yjIFyE//uhCY6Gdkack+SVaI12Vcs45B6Wb8Ypy5Mhjm5vxR7/YjqiyCMk0&#10;CqAvsMxVTYdQJCVknHdirJWCWq1lqd/HrY4L0o3Vp27mnSPkusTWuDyocNmZwSOZota+gfuDoIWG&#10;O3oockOvHlebeKfehdTdQ4ePTIUwKwRXGT58rbX01MpQ4Beok4IJwM9K2NVXX33s+PE//bo//Wde&#10;92cGDQYFFhV6wv4MsWNfXmmb7lc01dW2ixERDogaJ7DCwx6imBfbsVHuobhDvGecEy2L2ZzUV7F7&#10;+TEmegF0VpmeSqZVWCPO7YHF4iybbmYsou1huhj2eEYTJkHVVD36ddICk/Kzo6xfeg6fzR5GcZqn&#10;GB7SwvEUYTqup6iLdMuaY1jw1oYHsxtq5ig1wA7wlmozfnzouvU3v/nNJ7Z6tgFeV5ibtVm3b9/6&#10;d/yP3/b3/s7/8tVf+eqXvviqSy9++r51X+t0bSad9iZzr/OyefzZl138F7/pz37vd3/Xc6+4pOtk&#10;1sWvhGS2W7ffe/NbNufzwhuGSNXC87DEN5AhwBavJUXEo9inPvXJIrJZZeYyW7PNk/Ov/sov/brX&#10;/elzDuy31iOdLkFlPoKmAxvrL33xld/9Xf+IMLJfPHMd3Hn3XY8dPWYz5xaOBOQEcY2ArPbzOcxF&#10;T79ow8WJuYpSF7n55s/XwrrpCr9/N8kpCCsLVRROnti64657brrlNpym4dbm/EteduXBg/vWfJad&#10;ojYy8AkTEhh9k4qUPIl0ujUdOmej0lfzzio6ceIELMsB+qSADfze++8jicrEFOGd7dxzzy1l3pbB&#10;6h5IOCFlG49rRjaNfKTgtOgin2mV9LQMRyWeEQ+ec86cD0CDiKBY8PLRj35kYyP+jk2tZHFAnmqW&#10;SWVg2wk3tB88eJCFwUKKaolRnjgR3wlrQSmqyBMoj0ACD12bRRgwTy4IaYSpUWKMdYhHVXSp5PWq&#10;Shiw0N1wd7VQWGrCOZ9TGE4tPFVEI/wD9z8lX1TwzjzyoAWjrcCcJjAkQrJxml8k9u/f//SLnv6s&#10;Zz+Ld4znPve5z3jGM2Y8F/ZzzAFjHJEBcFc6cPAg/Mc+9jHoFF3X/aW/9Je+/uu//pWvfOXzn//8&#10;Q4cOsWxSIZ2wfZVSLr744q/8qq/8G3/jb1x44YXWOfPGxYICTe9+97sffCj+Fcd5+39opu0fBVpK&#10;XYmMjeBHpORP6BPJQC21X/zWsm/ffhHl5YQvKrXycN7Pt7jTl1K429fSMzGI45Kv7cKHJvpSSq0j&#10;6lBSUDEspcz7vi3yM75ZtYtyB5FWSi30kw1NsJqgYAZJwIHg4ykzzuwwXBax/5daEj0pmM8Z/zZo&#10;obOGUtpYGE7fzxeFMbbGgewOxW674453vOsdn7v5pi//qq/45m/+5n379/H7E3rcTQnDPCIgNIAQ&#10;qLgIQgRu6sJ7RWIhVHUMobUIkEVRNUprCgIf0M60U6jNVN0MXlVg1OihigKjO6HUUoZxNL/wCGMJ&#10;iEQDTzxiRQZlbQUF0FiN7hauUkLTCDMUAilJ58lD0U+aTpKGpEaEyZgo0FaQjFAG0oQTwuxW3j8B&#10;jcBJdGtOq6wiZ/jQhdDgkUxhtBUmQPMPEbrGEFKBJwkg0qsUflTmd6uUQ12UqDAFcCa0S6cOkIAW&#10;i7oEdFIIgNakMAnaYegamqgxQW1O4g9yGn2h42IsbhSo4gHAj0A4YhQ2xlhvtf1uaoVBCIMCQ2w8&#10;jmsxBghq/MEkUgpE43omKcC1ogAFpILhmyAZoOoNrXNiameipeudlDl3Mx/aLc4coWaaDDyBQTM2&#10;uof3QckAABAASURBVAOtRyIURUmdJ4d773/4V9/wm6X6mnsvMhfZ6LqZ6lUveN63/qX/5r//tm/9&#10;J//4b/+Tf/wP/+q3fstf/m//4v/wbf/d3/6bf/0f/P/+1r/9v3/wn/7Dv/01X/HKjU6kCknpVFTl&#10;xEm59vpb+EIyW99XlIEVhlyNhJWiwVM1kwajdO68BVx77Wevu/4WPBQJVxsb3cZM/tRrXv2df/Ov&#10;feWXv+qipx3qjO8n5WkXnv8lL3vJC573nJd98Yv+3Dd+3bd+y1/4R//g7/zv3/dP/68f/v4f/Of/&#10;5Dv+x2/dWJM5YxBxE95jqsrb3vEeIjH6k+KiwHBFpGRJW5WAegLTZz3r2SeLKKMpEQODuuGGG1Rj&#10;F6iVEcREk8wRNAHcgBTGRwRmRB2j9773/TORtW6NLe/AetfP5U+/7mvpOlbCYoWoFJC2x0/UIoJD&#10;TiTTZ/GnyNbW1qQV5tEF1zEM+ClcFIwSVcKxZjQQ1j2g4kaTfvEXvWyrUmN8dQ4R4bFpvv10Hk0k&#10;QasAKkoJO2TUyIyZLKBiKmoGZFI21vffd98DJzdDVEqPzuHDF3ALILYQtcNFxyIVFSEEJfkiPHuh&#10;0jHcpsFgQGNpp0VcbMQ4cBq0xL6hNdJMdcRdd9ypFStVEsFcrkIqHzr/UNcp3YzY6uXGG2/sS/z/&#10;TFNnSvEHaAXpddFqMGpKOXLkiEVNlP8kXsLbv3dsmLAsMUdTtPBCF8zkIHVZw3qEplP8WvMezLaM&#10;RAIagJuB9LCbogDcBBR+enAlfiQTTctOkdAnNEGHTA2aiRQmdYo5i/bZz3r2P/muf/Jd//i7vvRL&#10;X1lrj8mXfdmXQfGjJlzv3ultt90WknZgrqZJYXJOOzNAXCPIUgC9BVJzUYszl4+b8wjl7Cyqjn9T&#10;fCZCY+/jmc+87Hu+55/+4+/6h9/3ff/sf/1fv3vE90zKKIT5e3/v73zHX/sf/vJf/kvgW77lv/0r&#10;3/qXsX31q1+VUbko0CwtBnrO2t333PPG3/3dwpyzYGtFTtLM4l8A+4Zv+IY//+f+/Ld/+7f/rb/1&#10;t775m7/pz/25b4R+27f91f/lb//Pf//v/92//te/48u+7Eu72UyNyRHBUgSf11133Wc+8xk+5oiQ&#10;3oJkCoQjWiDTxh28mIIdokxco/KkFYK3wv0gUEuJDOCbFTiCKsgqzBIywmxNuqRw1lVtI00y0OzM&#10;hpZBuLKamnvQDMlEAQ+IgSbK+GstE9SVpalLNk35lLCfJEoptPJOC2U18OR89OhR+FoLfcAA+EYj&#10;87Xlv7Z1iDAxrbJ5jqhoAxyByr22xCWp27TW+AtpXOWJ9DaltZWU5JUC5Urv1PlRWzX2gUIXNY/Y&#10;l2ormLhLQIXHdFdhZ+iMHzd15upABWGHSIqRZikrC860FRNlXIV6raSu1Ip+baXU0s6RH1lVrPT9&#10;/fc/8J73vPed73gnv1L81b/yV6+66iq+SvPshBfu+m6+yvAsZewOiRb5MjGNrJkF1VasUQj9KQ1w&#10;AYuqhhoKwVvwMCuhrWRTY0+lnGp70bMzV9Mp9nKOHP9sf+YxQGYOCUDoZuYO4AHLAvjgNIaDEKAM&#10;YIwjWuk32Dg01Gh90lGlj4un+eUayG5a8IXlx9J00UWJcTXFsyUVD34KY0YKojuj12A9bqFuFjyH&#10;EeIp7FuTZurCS45GwnCQLlgbmprFHkQLN7KxDX9m3XyrXH/DjW/8vTfzYHlyLvzmkgrhrrIjCMO7&#10;5KJzv/zLvuTLXv3yV3zxi174giuuuPwyok6wLaypqAjXNHvdZ6777E//7M+qdw88/CDvCbgqvK1H&#10;v7ArwFMpP+WSjd/8rd+6/c77cIJS39fNee8qz3rGhd/y33z993733/+hf/kvwHd/99//9m//lr/5&#10;P/016Ne/9iu+6ktf9pxLLzzvnH2dxs/2TDsBYOXskSIwn772czff+vlaq6qRdRicbyOiIiFCHjrT&#10;y5/9zL7Hh2gzJ5033XIzP7Kir0IOTM6kfOpTn773waPYuGMr5nLJJRfP1nirk8zbkrNHHn6MZ2KE&#10;anKyF2ul5p0A6ZMBVcXNeYcOxZhFSuVqiL/Vc/zkiX0H9m/t/S9iuZmaUjB/XFQxMeXpfH1NCtrV&#10;GDNPVi960Yuo7UBcO2QIRH55fj2+yQxIPy+gUN+h/QQq0VHMctsWIqjdvkrNe5t4hLPdfvLk5oMP&#10;Pri1yXqcb0tXcXVSSq2FRSdeSr9/3z5cmvGEIdB96zMGWVtxM/KKM/QRwEAXiDjhET7V4Brs+/i7&#10;DW2pRm+qzCFRC0Utlg3M4yKjffTRR1/1pa/a2Mez9xqP3d/2bd/2d//u3z186HA/7xkuTrimbrv1&#10;jnvuHf7FBSSPC23lcdVQqLmDSEx3MxqIPMWFbrxzOnnta18LD+CBuQMYkPmBAZ/+9Kff9a53cRGq&#10;88gec42QlGGIH2aEXfEFz3/BlVdeCX3mM5/JNxaE6OAEHWFOGKkKD0W8orztbW/LVhT+OKKUCv44&#10;Rv5HMGaWR61l//59MLyoHD/O99tYYLWwYriuEbN62I4KarUVnqsBCjvQmlYOsLXUUjAqtYRz1GDY&#10;RgptJQiS0wHqUzWCm1bbjh0C5O1K4mmUlxqjymYScHFXXk6cF53gjcsHefw6LKJ7l9BpreFL1Rd1&#10;EZHTOGx9fd/abOORRx776Ec//u73vPvQ4UN/4S/8hec/7/mHD59XK3vdpsVusO2pcK1y0xWpkfxt&#10;+W5O2XHVUt4iVGJbCaIWwnerph4jCC1M3Nxs6N6GEpI4qGYHrYIyyL6mFGED3kc0wS4yWpkxsMKr&#10;X2KUY0F4U4hZAy1K/CQERKUd7oQIWQU3pNbib2TIkkhxR1Dp2k0mMI/VIrOZzVrpZh1opGvCQY45&#10;aMsIE2Uxde7AWnEzQL+yVBC559C8FcuCtptPQIWqGv8NwFMbLoSwoQAG8TYQJRCZOTzpAuo2guo2&#10;0FugsN4aFoIdZ1wtIZvdLNCOCFTNQhA5xaGYjhjNrRV3S3Qk0ZzWELvYCBNrcKdFzdVsimiNq11L&#10;UB4dk1E2rbka/lS825yX977vQz/+//6cu7i6LIorVeFHytIHM3NhWyn9Vr+1JZXAqwqCeKng5/AT&#10;W/KRj1/zq7/6q53PTs7nG/v57lz4EsGPhqYannHu5m7RLyJDaPO+zz/9z+PLz/78z9919/0i4q5r&#10;nXcmyhIU6XteWooTM3HUsmbCU1/8uyRSN2tPUJvzzb6cVOvNRU14qNyc17vuefA3fuM3+vm8lHn0&#10;Zs7mFdAoZg7UFAk99v38/PPPd/oTgTKcG265fWurnHPOeV233re9uJlV9JupNdskii88oWC8d8KJ&#10;k54PfvAPtgqhxr9vy6vURRdeUEqPwgisAi44PHb8WK0EElh3OXr8JAmcbazj0y0UYBosNHYdrSmI&#10;MMVSuGDBVKtrT1FILnr6RdARc5F77rl/c3OTBx2CMSOWBmcWBqBMkzIussWmOIJq9NkOo3mE3nTT&#10;TZtFWGRcxUVEVfbHn0OAIW8BmZTjjJ2qybyZkG1Q+mJVgLZCO1DFg8RKXizj5JkUkLlXVdlZCgJT&#10;MQ1GKCWzlLYDRbwKn/70p44dO6aqpa2BVSp7yrg2SCe/aNIfk6vK1SInt+bIVWPNpGWhLTlFcQnZ&#10;cGZUtYIco7kAkjPCVMHUYyWCWo8eOyokqjUQUakRCbNqSuYGqAnA8yh01xG19uC888574ZUvLL2w&#10;24vI8573vAMHDnjngCrYt3/9Xe9+x4kTZDXiJFTDrVZzgRmBvEHHYtPiZgHBinhEawDv5FALhgih&#10;tBqXzwQhNBkpFmeISAvOG3aYMq1cR4gU/yNa9EOstC3Ae8hHPvIHv/5rv7Z14uR8Pu/nfbbgJFea&#10;mZExXl2goxAGfzEZXFpMVpVPfepTV199tZltsSeLkBM1XQKtAEPA9TiC6oi4JhdmySfNqEa1kUn5&#10;F4YWZUcbcHY9WhvMGPweTCTuTP1PXe1lezo6e9mehdzN+r4cOHCQaw5zfjOiClMqMx9rA35EYZ8t&#10;XLY0AtZXHZsqAhCy7aMt+yIaQMpaZa/uWxl1gylBwlXTDP2olMFcYKI+PYz0t0ylEJb9nOs0wf3L&#10;nVlUN5mteRdPnt51xmNC7mx4Tk0YczEbHkF5cEIPmPsIxTV7nGnVptmRKqfgDaAXPRGBquwohD2A&#10;YP3EiZOm3ZEjRz/44Y+87a1vO378+Dd+4ze+8Kqr8s93mtsO250VcpeCzHLyZ025TaatKoFFv/jX&#10;VqKu6ozJjZBGpP4fLuXCfuIBsLe7O2OdumKCG4TMtFcV2ifIpLRcDVKz0B8q0bBglWyqLa2DaVdP&#10;As/CXVwhETBz9yQ4fWIuTBl0O+DU3JyEnKZLM2Wpob8DpuHRTieTXGMrujLCsW5ttn7b7Xf+yx/6&#10;sc/eeFvqsWMlo7EUpJ9XYC4+mwFCGX3h4OiRY7/0+je84Vd+7djxk2yH7B/cOGEWOulpUVuccwOd&#10;dfEPv2719djRE//hp37qQx/9hIlQ3Wx/Lpt9Z+aem9G6uats9ieL9Gtqa8Ko+07UOzqcqVKNLZBt&#10;58Mf/ci/+Tf/hq2j8HxJHKpuFFc1QP8m8RwMo5Xn6TlPGCdObHYuLhJeRN7/vg8e43Xh5FatBZtY&#10;S3IGhRR94EMfPH4sHkDmRUzk5MmttS7+jgrXzpIjtktAx1Xk+JacrHL99dcdO3b06JEjdL2kfHZV&#10;sxi7mPI+hgfmowpB2Y033kzXph0JR95QGl0mJJDkLUt31nPnqVVvvOmWxx6Nv/riFn8asJ/LrXfE&#10;v0yAusYTMGfRmKtgHnrksa0qvJeurxOkqCp9ua9F21keDG2HpVlHHc/QvdHvbuJn7/37Djorg4VY&#10;tjPDqlhC2tbtEt5ms+7ue+559NFjm5tbxDSfz++44w7CANzJE2m4RJUVTx41F+NS45Nc5U0Mj/fd&#10;d59ULvMAr+hcfKpn1jvLoy/9FVdcYS4An1x9qvFvUsEntra2br311ttuu202m6XkKaL0q3Zm8T+R&#10;SPidhR55r3j44YdPxw+Pd1tb89tvv/2nfuqnPv/5z5M3coUhKwSKK+gInPM8QzXl85N8/JYy73/r&#10;N3/jjW98IyvuxIkTUBT+BP8VZoCpH5ErhCpvwsqvvaWyNlhauX5IzjaDUuWGg4wfUFqFtkDyQWlL&#10;QTBNOaQci52wsbgfgBoIYRxsb3Fz5YRwfBIL/kwOMwXsvhh1nboZDGCkYC+31oq3Mus6wLvICDfz&#10;rjNaaWInWoB9fgTOR9DdEmxrrkX4ibfvq4n6Rz/xybe945133X3X133D11OefcXl/PbA7XBE2ueW&#10;1EtFDgUwoK/xIw9JQ83agLUVqqCIbYPbZgNy4MKNgkNdPH9AhNFWeM4APN+YtLqqEOpK4Ai0JhUH&#10;0gpPBksQtlRe74x33mUU8kETnTQoT0xUG8Z+VRxe1RtM1UQETVmU5KFTLBoF7RGuNcE7p+Gj4jpS&#10;MSrD5PBvGCfvAAAQAElEQVRjzSh91baGSqM0wkAlFpCW7E5aYRYKa71UbUCmVbAPHzbcUYrSpeKK&#10;GHhwATAjGHqASa7FRACaqphYONEoJAbP1lhjyjVaHMqMYhx/tIcoiKUyBXSHsoQaFqBTDUg1ZdzV&#10;YAD8CFNPqLq0UuNS1sZKnZSURCAarRolcsWEDilg9YkgrkamrGiATxANSOi5Nj4oVoBf6rHFBEgr&#10;ppqg5qorYTFAYiBhwaW+c5laI+Le/OLhyNEjv/RLv/zjP/Gzb33H++5/6LHjJwpCjr4KiXFyo0q1&#10;cijP93r8xPymm29785ve9n/84L+67rrrbOb79u3DhDRw7UtMkQ1B4aHSgiWACRC6i5qFXzYRGJ6Q&#10;fuu3f/fHfvwnrr/hxmodPz5v8mtN6HoV26yFSCweYX1T6lzEda3QWm2rVL6ibM77a6674V//yL97&#10;0++9dT4vlZya0a4aiXHrTGOwpkSlyFtdZ+Zm/hu/9Vufue6mo1ty34NHf/u33/TRj36UjwxscCI0&#10;uxpG4vALsP6BagWsQ8BYEkp/3ezRR4/83C+//v4Hj8/WlVcrns62NjedtiVIyI4cOcrDMM+2PL/d&#10;8NlbbrzhRsJb65Ye5hhrobsRdNqA7oD0nRU1BZ0J0IKt0Pqm37v60SM8JsXni1tvve+nfvrnt+bi&#10;s5gCjSyhAhgUFDQXqkI3XDE6FKogKzlkaFNlLM72y/PWG3/vTcdPSqdyYqu/+up3PvzwQ/hn6wjD&#10;WkxF1cinSvehD3/4ppvvYnWcPMl3sId/7hd+3tzNzcSBMouV72mkSUwCeADZ+5QW1qSKmF5z/XVX&#10;v/09n/v8Hbfeed/Nt9392Ws/S7+1F6v4lHQStCIZ0DZQu+euu373t68mISJCF7/7xquPH+cTyBYh&#10;SDUAMwWSEaXGRoBVQ2k0NoTNzc3f/M3f/Oxnb7zrngc+85nP/M7v/G6Nm9J4a0qm0VLHkubsop/4&#10;1LVzkZN9CE70/T33PVC1qyrCpiF9kWbI2LgulSzF7h2qIkw9MLK8E8wkyCUkrcw2ZsXKjTfd+Nix&#10;Y4zSO1lbt5MnjysPOto0RLQVFwW6RxEJta2tk4xCWiEjnLmOoIlHH32UbLA88BFrRXWgonhOPjUJ&#10;PqDLhduBsR7Iex2S/OgjD588fgI9DO+/97577rzLNSaaKoiJlmGWo2pGL50ZS+KTH//EiWPH4/sw&#10;Daw/FQFCeiq7G2AgpZV+ziXTuEZQaSAAgGVljI8+/NBHPvyh1//SL2RuiQDgC6RkiW5srJXaHz9x&#10;7Nfe8Ks//7M/98mPffzoo4+xbRKa4LLUoK2bfRv73EwJDrkIrzdvufrqH//xH7/xxht5NUIFE4bP&#10;JQOfoLoNq8rSdzFSHFK8EHbhhgIIL9DWj0kBuz2kZErDzeIw9TOEmi5gTNUCoiY6LdUUqIZ69p6t&#10;U54xBVQ921SnraQNDJIqWoeVYBMmW5O2rvTURUxHcCWOGIXLjGwX06EHmG3pTi7+7muxx6HVmFIp&#10;seWVmL9hIyjCXlD3n3Pw3PPPE/eT/fzk1ua89OzJxAnForays89WK324S6eNNmfsMJVVjxGULaqp&#10;CiIpBUwzqYXHE55ZJBj0CuohIe1ASgVMTwOBELiQahShlYxwo5ImMcGMxZBzKiKYG7RAcgbDPKKd&#10;zGlLAxrbEC2s/Pw/KAo/VXVCL0DagqXDuL+7UbWOHzs7PqcALhMwXK1W8ZCeZVFIhW2Ry4iEvRg/&#10;Luo33XLr+97/wc/eeNMXveyLXvXqL3vOFc/rq25t9bUoZWE7nHGRHAxI/oxoIYtnZPCFVX6C4ZEx&#10;sBQyV/KIpSaUwVRobWWkRGueRxorb6ycHbNygMQATuFQNVYwCqixubG2YIApq0jNzN25ClhP6OSy&#10;Y5XD1z/86SZyQCwrwBCmQIPBMBbGO5UHHwON8+7DFmVFkyrezJwmnEs88c9vvvmWN1391v/rX//I&#10;f/hPP/2zv/Brb337+z7woY++5W3veed7P/SO93zgXe/5wDve+/43vuntP/XTv/j9P/hD//E//dx7&#10;3/dBLskqHZdkTl9hC5O4jMPnKY/s1zxe0oQwhEj87nsffP0bfu37f+CHfubnfuFDf/DxO+6858GH&#10;HtvcLKYmQFTYgYrypeKhhx+7+fN3fObT1//+ez/wsz//y//y//zXb/iV30D/+LGTna+x2bKbq7q0&#10;ootCqkLALtYk3cw39q09/NCjP/XTP/M93/N9/+qHf/j973u/CFquSmgOF/qPdyh6Cxw7esxn65+9&#10;/oYf/4n/8K53feQd7/jgm9/8Fn7lwodxNLTOGxF/17ve89jxkN50630//0uvL2r7Nw5SZ6eHPhFk&#10;RGyGhfuQ2V333vMDP/CD3/vP/o/v/q5//pP/8WeYNUYK3CIuDt3VGUkgyl3i1YKqgrJ696EPffhf&#10;fP8P/N1//L/94A/84Lvf+56tLZ63V5iQNKQ/8ZM/+T3f+wP//H//F//6X//IyRO8GMh8awv5WYDe&#10;WYdvfevb+a36R3/0R/7jf/yP7373u3lbmM/7vi+Vm+UeTmspR48du+aaa37uZ3/+537u9T/xkz/z&#10;Bx/+g9QlezB4hiaQLGGQl1pBHXbG+bz288pXlN/5nd/5Dz/5k9BHHolf3OtQ+rTaTbfmW7O1NcJ+&#10;y1ve8v73f+i9733vG9989c/+zM8ePXqkMjxCUd1tdXYSa1N/88038xL14Q9/6P0f/NDVb33br/7G&#10;r5+FN1Pj+8CvvP5XeJjG3Hn55sSG2zaEO++88w1veMPW1taBAwc2NjZay0BYBmConOGJl59//+//&#10;/Q//0P/5r/7lD/3sz/zMW9/2NhyUvkB3IwerykoXXp5/9Vd/9Xd/942//oZffcOv/Ar0F37u53/i&#10;x/89H2MTP/IjP/KjP/qjP/ZjP/Zv/59/m+XXW/m1X/818Bu/9mvgN3/918BP/r8//jM/89O///vv&#10;ffDBh3Z3emrJOeecw7fTt77trb/4S7/4htf/yht/+3d+/73v+cTHP/6Jj32Mtxfw8Y9+9Nprrnnv&#10;u9/9K69//Y//P//ujf/5P193/XX9fO4eL1yMqOuCUT2dJbE6LaeO8Els/RNXT3oG6qSw9+B//772&#10;F1Sk8i0O5O0YOUAXuhfa3oWPASvVaFuS4zMxypXH/LbT1nbh0zo2nZphMQO1XMkFP01/adEuVZvK&#10;GRI8jzhD01C3IqAryiuV8fTDzf7E1ua1n72erfPjn7z2qhdd+ZVf/ZrnX/nC/QfPtW5W44HUgoZV&#10;bD3hY9dRlPczmQ5uDHFkjK1rAYRhYpGsGi+u8bSDJJHua/OZ/JRiOyLlWU3+LCjmWEET7PkLxKAy&#10;jCklyFEfhmqC98j0cDqUtQJYbIyeqeABcoAJNzVzc5cqcx4XUfNFMfOAi7k0znhnAMwSmklNI6tq&#10;QQlvJWglWkHHdFHguAmK2gBcAx1KJdSYPQt/KYvIB06SZzd394WsabJ2Wj37Gqlyf8U7yu7mPsqD&#10;CbszPtRWj5epETNTdbNEbesKSl/IR9BqRk0bre7iDMVEF4hblYsxQdBtqA1q1Vy8U8xH6FAq+emM&#10;GFyN7s26GThybPO22+/+5DXXvvNd7/m9N7/tXe9+39VvecfVb3n3m69+1++96R3vfPcHbrv93r7M&#10;+joTXdvYd47ZDIgYUOavwohV0QY3A9mhi46gx4AuSoS4JjqbF9ucy0033/m7v3P1v/13/+GH/+8f&#10;+xff/6/+2f/2L7+v4Xu/9wf+2fd+P/jhH/7Rn/pPv/DLv/Ib//n33o7ykaNbJzbLxsbBtbWNrlsz&#10;i59QXJwEJ5BYK2QCcCmxcjqmW4QnJ7MZvz4pg9/Y57OZeRiyL4NhyrWIlow1JeY+YuRUzTvHyrq1&#10;Y0ePv/ktb33zW9724IOPHDt2srbtG9vRiuHD33Lrrd/3z//F3/lH3/sjP/ajR44d53cdfgWbdd1s&#10;1hl+zaBo0jW2I0Ji9Fa5uBagOmBUG5laCjwhrK2tiXfHTvJuZEgSOG8wNSBqYPQsbsK1jKbi3qLA&#10;7Aaj3urnx4/ze3z8cTJeJkknvzczEJQZhRvEIuqoKw5rgdKZq3dGi+lsNqOR2xtxIAGoNRD/CjCJ&#10;2zBVU2Zz82S/vrZva6s/ubU121gn+gC/9fGbY9wNBj9pSF+BUoj81ltvveHGG2+5+WYkwjIGre/T&#10;IlpYIWiGLSeRWgvPlEDNnOWt1sSrSNo2Opt532+RB+J529ve9t73/j6f+O66+y7etWJ4ZGdvmAvI&#10;cUkbafILGpbZPSGBUgrrbT7fuummm97+9nfwasRLJm91rCj87AbyEWNrG3VZ35jVWm+/4/Y3vOEN&#10;r//l13+sFSLn/Iu/+Iu//Mu//MgjD5nJ0WOPoa8qFhNMCDvhTqbaMA01oCZBtU0tNM+KSiWSWvsT&#10;J46ZazdzwJD5WIE+chv9u4ZCZyQBYVBn1ZW77rr91lv5ZeZzN9904623ff6+++45eoxXwR7bJZQy&#10;B7e1cuvnbwWf//ytgNWCjC+iR48eY3YOHNivqu5mpqDrFLgLoLobpGsz/qmG3r3jmfK+++675fOf&#10;/9jH4i/ovutd73pnK+945zt/701v+vAf/MHdd93FV1ne4efznl7YuFghjmsZCsLEUG+nHRLjMh5A&#10;iCNSZ0qbqaTEzZZAHkekztnR7OX0aVEZcfpWGVsGnPyCpqzRRhby7fMe4m0FOGsFJrEUWHrIBKbC&#10;brpkctbVwrcTkQMHD3ZdV+bz48eOHTt+vG/b/mn6VK6vBTJyLqgJTssNqzr11DgXLjdOXJIBKc1b&#10;E0jRChMSPpPytOAd147ydDlzcw+eS9ZNuMzDiRauqriuzDAD1sKFOU3opFjXiRkOwanNNbuxGmE0&#10;yvtJJwLl3aDjRYXbDNWqfuvtd77lbW9/3wc/fskzLvmar33ti1/6kn0HD6Ag07sIH51qIUdTnCKC&#10;VDuFQpEVjaVdKisanirRMCWn636akLRBksjqbkrrbiF5N10lRsbCgu6AxoLbITm7SkxKm8MzNucG&#10;32zCQ81oeCTjllNKqRkee7q7uQ4ptSopb3arSV0tFt4lWAl7ND4lYuOaNEhcatnBUAlBHlxxMIgH&#10;DCdkumAXZwTmXKYDUKHFEbl3vuY2O+fged3ahvsG7wzz3vrqojO1znzms31Su2MnNjf2H0SzW1vn&#10;VitctmLECDI8KG6hpw3mJWDWzbp9+zbOWV87oLbe2QbVriOYdfd10zUkZmudb6jManGT4LturZ8z&#10;Xcam0ffVtHOGY+wnp+qf1TLvt9zs2LGjqsoD7tYWT6vHCp922UWHhXQqD3u14dOM1632XDHf4mGd&#10;B4uIiMN9alVrOXHiOK19L+5rnXdcAaHAui1sasE+KYfySlqrufOrtqq5zfo+bm21krdT9UBm1Jga&#10;YUSn0hNxs9mMFTIzrjPVA/v34/z4iROlX7FppCs1hdnc3GLUxu2o1Pm8N3e3HVlC5/SxuRl/jn9z&#10;c6vGeC3/xkWM5zvLSAAAEABJREFUoh2n8NP3vXfOnPEuhy7mIPVhQPKnQ1EGaDIugDezWI0pRA7g&#10;E/BLqKU0k8gEa8PdmbIlnb2qViWxl8KS3IxZW0th180Kqz8rp00JD6BOzPP5fHNzk9eVt7/97Txp&#10;v+Md8fJzFw/Z7StZKfFvPdd5jA793cADSDlDbkAQy2+H0JQVAsyci6vv55lJcoUao3CPbMOPYLcH&#10;WTUzFGazta2tMOxmM8xpwpypH8B7T9tFconSOmL0gwRD4sOElV/KnpcSOrvhzpJnIOZmXCPkjXda&#10;Yzq6Wcd1RDQdxWezoPSF3mxtbd/GhrmTGSR/gj/JwDQDrMb9+/axhBDy6guQwP9ho0wDIKQB7U/j&#10;L5qKlngDNy4GYFwaXE3FdPvaX2j+IZ+tqBf22Pij511ffatX7lnzYuv79t//wMPvfd/7+WX3ggsP&#10;fe3rXveyl79Sqm2W/sTmnN9BK8+itSCZglyUUmpsiV3jIdo0YaoI4wcxZm4KICV18d5Eta8FVI0H&#10;UzFNWNtvRPi1LP3ADoh6xXNUm5YGt/fBXjPCtBuh6olmajVGF5GLEHCitbQqrciJHyA15QYfOuFB&#10;PKgGRWdEmgxNMZ5QaNWIGidxmhwuGlBV4z9OauacTLSh8oBBPSChiYcRSgzi1iCnLLXEaiaHaPEz&#10;AMwAmVeZ562XYAHdBWycq2qxrFW0lBr5h2KLH63FYqbiT1nAA4QNRVVhNNQ5iy4KFbVoglmC0rCN&#10;rhpv1IGiAmoz4hk5oG3NNPva7l4oAATQjA0eEEAieI0UaqNUl2AtQsxBdGHRX5MFY8Ex1iUjwbmL&#10;Aqvi5iM05tAZjTnJC6gq7GhPkHRUxOZF+FEg5qBKX2LZq8+sWzt+cgs5WyGGoxWMNT+dyQiN9BRT&#10;seivKjlzNY+whSaESuSlzU4RoYsy3+IhunY+c5+pOFex1PgJA9+g8zWo20zE6J3o+3nPa0bn3Yz/&#10;vEMYsGh1rQGhW6Gb4FPSaGhovKJ07m7Gs4GFW5kWrdtpTPMcGlkdMerjkDCUBVorFLl7PDOZ4d6R&#10;pAnTAdyQ2P59B+fzura23objps6DieKoigmO2BMbaG5wVYA5SG9JRQrAAPC7FJDSAxILpJRAr2Ve&#10;OzM8FzKtUtuuS5wJBpverJYRmDvxAAbQkMo7aSHFNDqpXOtYTCwhFNwYvsEAFRkhrTgfCKtHPFVK&#10;VRYYYpzgSha/PkR1cZgoIMiARqEXgBUYrrVezHDZqZADEzElclPZVTAEKYYBmyfn7rOMhOqIqc4K&#10;no0H0H1gMEJN1VirgAXc9+xCpuoiEVKjqATSILh2xKjYW5qUpPSbW/OTc+2ZLeZXopWjrclIQmWQ&#10;OFWTklAYrSQQLdBcDkSNVAwYRIuTUaRo7dc6n7mmGPMluERfSa22ZdloWJQ5hnlpCIusMmLeFfuu&#10;Y9SVB+/12ZqJsnfgnOlx1VWIqxU/oDMBXHGdWjJG/AxNK2dXLh4EpqozPBtVhh7v9jgHPvoXJWBt&#10;ZRSiANhf9q9vbMxm61235qzD7TSy/FwZYGEN0TtAOdF1vt5hMmMsAH7f2jrZgFlzZ4wRsEZgrc89&#10;CR2urXW8EJlzzcfmg1Hfz7fmW9BSepaAImrwroMvpcz7eJ6TSTEK2TD3U6K5wUfDHkFZa5zSST+S&#10;RlPJE+FJ1Ign4qdyv+eKbXDVEemcqQcZuU5TMB1kaz79GJr6QJasUoowmaRUT4FpVKdQW9mU/pOm&#10;wvnnnx9VswcejP8HKMKoLg6qIwqXi0olD6piDtqlzEIOZKusKmrYBGjURUkemohB1diawldFVrg3&#10;NUx5bkG9tJtUUPYfKZ3peMV1JnzJ70w7k44OBScyFu5KIAxLz4YFciVw1QTaqkhlUyK23XxKFM8L&#10;pKa7ghxZ6ohgHlB1q2RNvbLFsj+olUar2InN/sTW/N77HnjP+97////tNz/0yJGXv/JV3/zf/oXz&#10;zj88Y68wiw+vEkHWIC1AGHbdmqXQGc7jBNeQDY1dTdBf2VB0pfgLK6yRstPoErXT0GoqzApnaKLx&#10;lvwSpempgNoQLVP3RPynOTFLvK/jqU17bPo8eLGk4sZjFfkTh3GVT73stWZGne3Fs2sGtRLbqLgn&#10;w7hA3JiUhO2YICpgT8tVDfgA5m6OS6zDZ3DtQBYtbtAmMLem46JWF4DHdWEPos2bnnfu3nWczN2c&#10;5gVQW7BxHqpWheGHII5BGOzeh07KXlo8r6uJcqChRUDb6TBtYQ6ExkTKiZ3QaaOacsYFqCJMyZQi&#10;B6MkebaXlFBdgls6G8RuUXUz0gWHYTa4OQxORgozBU1nAZvY4G1SOxVLYIBMqg3bH7YJzGCgp8Dj&#10;KkxtzacxTltOi8/Lf6pqPPS3e8JUeDp8M6qpybyA5J8sisPEkkOEKRmZrEJrLdBVGGTjdTQyQ8Oq&#10;E/MCVrXsKUN/BdqqiOXB+lhgpQtsd8sRLiF1mDhAk7kEpWLVuTAazBSk5pTSP1X0R7CiUjiVwz9x&#10;ZBdTPxpBcbiZp5xKgAhWYOlqMsynGDxkNxOKfFJ7MtlpBOmXvsCUp/on2CsDJIomaAL+CwaWmXPf&#10;nc1g+vmcL8O1FMJ43ADKsAxXKForOAGsDZY1zlOPKsLkoSMPYx6LHwXku8C2WscSrdyXG2jgKYK7&#10;trm2xwduxTxDBIgiusZ1g7WLJGz/MI54MyliZC0gVtWoCiHPNtbW9xW1o8dPvu9DH37v+z/Ar7lX&#10;XvX8r/u6r7vwwgu3trb27+fHSKkqRZmZyVZejR99+V2i7D0TpxgpDgG2YKpGFdR4p4r5mDaNPDdb&#10;4CognpCYCYnC/WNE1M/8yDlOJ0vWlYVZ65JwWq17tLIO2gIIYuYsAxa8RzFngTREG0dbI1OfZixd&#10;GnahaTYyZH/YqIdTtmzT0SftSKkuPFIjlwhEY1HUgWplTY8wE22BoIcBNKpI4SbAOTWoqrqZoAqn&#10;Q4TR1PhQoCnQhmeN6naJFh21ojnb8PD4iLcU1re4YLTtCUOrIYfCj9BwHwF4Kx3P0e5YjjAUFC3O&#10;5jZgbE3GjI6SjcFSmcKNy4xH5c5mAXUDvjZzfiFssJl5Zzozm9WuG+BeOn48dLGdYLsh+LbvcBbV&#10;6Co4kVRkgCD5lgS1VtBsamW4ZDSYYboxmFRbFyWollFhNzMEZvhPuJnTyymAQlv8QxoJnayZxZnY&#10;4FcChcRSKyYjcAGoQpfUqGLu7lAUEt4KoSKcgtbUnwrhMQY4ByiMQH9ECrOafJscTcmUDq3tlHLc&#10;OllxiKcVFAEq9J5Mau6mxjAWQH/Ebs2UoBA+2wE/Yi8/RLIS6S3p6ORUjBkLJfVPn7Kvgql+rSz/&#10;AVP5afJEmJq1sMiT3aa0upHvAdZmJAXeKjEG0mFxRsCIBmCpw1yrDszoVyfFWpkI1FvB2wh6SIwe&#10;pszUdiof+anCSj41O++cLuNoMRlLICJPE2ojUgJNQxi3UIbB0h0vQzUVpjTX5lSyF5+a+ARTHaoJ&#10;M0959OeO0HYWJIlUG+lOre1aKp8lZcQjztRFMzQ3wESb+wIhMQ+K/KwxDvwJMjsCaGM8O4fNVNuw&#10;cnBmFrU4YqxGPlIn/Sc/pWixPKAjqD4u0tuZ0uyXmEbgYX19fW1tjaaTJ0/y5a3WSszITxMYjrBW&#10;sprpCN4sXeE2qu1AwhkKYOL5xMICPoAqCG6RieR3URdNtGeK2ql0nTnPIzMeTnBR3SSRT310B3L2&#10;YcCUp7oEa5tg6kzpktpSVXcVqxovG42SjnhLKWpbfT05L/NiperJzdKt7f/wRz/5n9909WdvvP2F&#10;L7z8dX/mdc997nNxtfAehiIz1TWR+Hv5Nf/c1IrdfmFxememfKo46XEq/kPnbYzgTEfMIjIjb2Zt&#10;PvGzNGQk8VzYTk8FIaWJ03WuJR5nF9pEi7nFZoqoeLzGIBiAyBZvcKxRqjEWPDTubMmOAKRuJ/9s&#10;HZ6BnbsbczYiasNg82StoDUi5SPd3RkOs5WNAZgJcFcAoy58h3XjPzWXeCvQCuMmCdV4gGAiGsoK&#10;/+MUaJRUUAsr6llNutiJCkzMlOAt+LEavVsNqphH66i2k0l/O6guyg7pzgoqDNRagd/ZeAY1GydI&#10;iTMMGS9IedR3HtnpTpkoBgHNQlBLClHVoov0RnXVgZ9V4seXZb9TPVwlEBIa9CyhZXoVn6WT/+LM&#10;uIJ2j8keb353myxJcAuWhKdfXVpguQAWNNfINh3dYmWiICXW7i86KSnfTafXyKKXlIXxbv2URNtC&#10;G0kawICIZNGEHAlIAQzAFlprCZRSV70lojBC8WLDdT0KYVJ++vNFv8BaKG6xB5yCphq0U9suexls&#10;a+xwOxGbT4rZCkctLmNcTwVqK2fqOTOcdLctyQS75U+1hE5HmMXCIMKnutOp/9lstjabIeHn+832&#10;V/XgzxrGYLhaWR7mbs5yw1XIzKDwieShAYtRp/xJoaZPssMnHtVwJVRuuKC9tPByUoVXFOmrVJ35&#10;bO3kVvyllGs+e+Nv/+4br7vu5que/6w//+f//Atf9BKemHil2ZzPjx3dnPfel/UindSOsPq+lJIe&#10;4nmnr9pQ+dLS15CXuFWmEBryeeHVqPRSA1xIJW4RnIWHUSDG+w+eE8SdyCpqIPn0v7AKWcV2gajv&#10;Otgdl2XVhpwUhQlv8SxWC+9gpX1CKlprDK2qlBgRo1Ae4orUquRtG8KTJvNuOjAiOFRxaYMSQeza&#10;CnxDkXAc1EzMbLFnhWTR1BQnpDlQFQeVHhdY2AolA9NJYZBA6UEVz/FIOn2IMSU4mRQXBU0Q6Vd1&#10;QNUqiholJq3AmBQ0FS2NKjoIoSDeZ6xSJQUrQdOIMiS7EF7jpWjCigKJNJqLRSQEs2gNHRELVENn&#10;hzzH1ahqVw1YNQAzoIiNwHyEMh0LMBY1BeacImQkS3CNHFmVyEYVk1Abj9qmiZtfYuaOK4BP2M4M&#10;c5TxWWPUhQlSfImgIK0wfYCUAlqAVgF0l1AlgPgz6CgAnANM00NrRcFw35lGf1YrQ/eqnQD6BWI6&#10;AcMAU8k2b4rjGBZxwuE/IVlYDFaRZG2JqgogyBHNSZ2qpSTpqAZjUkaIFpA6EYPp1IMr4x2AHAVo&#10;QilcnLUsOUzPCBcQ1wYxESHbA0zxBkRkoBoKIgW4C7AqI1I7L4G2EHaMVFpJzzmVC8PigpMSwYj6&#10;TuikmND9gKmaRmEWAouQFSbEcYScgBsiCFUfYXQ9YjKWRWwERma2DUbdXYyLLFBNqpl4QCMSNnMQ&#10;fYvArES2SsttrXOQfMorWzVgOw5om9WgdDTCiq2ESzdCjWtiAHyDKFlo/WZfOinDbLKEpMJbLQn4&#10;gNaYNdVGg0/T9GNSwKJJXFlahUFNPVAdkTlP26QmhBbw6KIFa9XQG6INb2mOcISLgk4dpJ8FjQ2H&#10;Jhy4GK2x/2gsjyUmfbKHBExEC8A/Y4GGUIqpAHcFtIJxzWsUUzW2oBEzt5nz864iwQ/IKzr7MpcR&#10;nckIM+IMEDYmYGyaMObQP34AABAASURBVHRkax6frhfC6KWzFRQPgFC71ou5d+YzJzAYpWmailj9&#10;JMtEFnC1EcQ2QlqJcauKV6Btv9VFSc1FjbOprobsLKdWqy1E0UhP8tpK+oglKjXznDQXUtLUSdqM&#10;dpCUZ4jJn5qm8ePqo0asJBXaYM5SNJI/wFqyM0IThRFm60yQI92LRn903Jb9sPZE6Sjh1p1//uG1&#10;tQ1RP3Lk+Nbm3LtuHHj6FJ9V4urWYMxmKqTZpLKU1rpuvePz5QJ4U6Wzjqkpwm2YS19qEVU368QD&#10;JS+npFa0o01jEVqlu6KI4LwqmQiYOFBkI1AfMQqDUTX+G4CKMODsSIk3WsUcVDEg6oEaY1Fx4OIg&#10;N1WtMQeyR2FvDsSDf19qGRF9aC6KbYoP49gJJAOqwggPLICsndic3//QI3xXef8ffOb8wwe/4c/+&#10;2a/4ytecc96hLTpSp3VeKtGHVbVate+lFEFYBCeGPNHTtMA8FHg/CU2UC6VnYrT03Hl6bPGDvFJK&#10;bXFGSI0Jguc4PbGjsBCmHipdgKko+ZiP5JZoYRYbluQrq1UF/WzKqUh+D8oQwR6NT1isGYHqmXgi&#10;OWDbQluhztlwyFqzambcihCylq0KFH4HtOyoPl5lTNqS4l5yEVvSXCXZnotdyqsFjHFsYKAjn8yY&#10;T9R2gLSYuhvnHfJJxdxx6CSOk2ph6bdW88Fo6KIJIci3seCQDzFgNCKkw9GpjbBJia1y1s1mnXtn&#10;FpG0KMya5zROvglsRy/ZnNTqcFbNgJMO+juF2bSaPgGpTkq6GQQtISmZ0hip7Yh22po8Osk0ytId&#10;0QSrCEM2VSZ0VePjyzAHU71hFBqhqu5e3lPdU/MEf2qFP2l9ohlQ5p6rhOmfQIcS18jZdTA4yFPr&#10;Itmk6dOzEktEbVJ8UmhcQtpau7yTxw1MDAQuYYbHZJOmIGk6rLUkM9L0udC37ZIard61wv4zoj3A&#10;aYactlPaWn2QTPKA3N2gQxNdWISMZBserLWRDtSH81Q28O3kjaI0ul0wNi30Fsh4ki70TvOcRiM9&#10;PatQj5nSYPY2aa2NoAwW6k2UFWvJ2sPFzpFuK6W9W+RoWxpca2kk3YdscaSYME6NyCcTiG/mNdC6&#10;seWSXnGVTCi6nSZd9rWzng6T4n8J7r5v334zl1Ln8635fM64UM6+M3iqrG43m7HuzM4555xLL730&#10;iiuueNGLXnTVVVe9cBcOX3B4Y2Oj1njixQPO8ZDVae8I3Rxqfib3gni+nbo5FV/iVrOt8Id429g5&#10;QsYAIjAeyp0zaYKaFNBZRP3QY8fe84EPf/hj1yN6xate9fJXvurCiy61bq1aObl1Yqufo195fRO+&#10;yWh7D+FdBfDqJH3dBi8hewBlmYdmfKNY6PBAaaJexcTiT5cV/AON18fSqFAVL+IEAKrydiToA6oT&#10;GJqqTDDQUsukaWARFaXHQIpYJSB5mgbnGgK+EdHE61WimqKwhBCKhNuwiAMFMcM2KotDd5VFy/Y5&#10;VbbrIqYKUpKtajZiKrddJfXRwQM8THOGffhEAnYazZA4InVMmr5CwVhFwcwpZsgUFgYFF8UpDAoJ&#10;+McFLkak1W6600nMrwhU+BEgEDxVsFPxlLXdvaQEo2SgBOYxPIfmOUbIIHfBzBPOVjUB+xewcOB4&#10;BngYNC0CdqEfxR+MS6fKrzUhT00aUrkpUVM8ERVAAcAELErqhLCKt0pIzXg1cXfL/zipunHCLpTM&#10;pUHNVbQP4ELEdLaNNEhqnYYplc5N3IE5NQ0xLbBRjZPZhNJZc7yC0LQSO+xtu6RyOrLWx6LzaEES&#10;pzwISG2hGQzirCbFMBko/ACsTJEAYzALZKubM6c0tWqo4RMgAWopjhPVKULkRDcgm3KxpBgnALl5&#10;hhoWzd02Q+tKYLiNbfVt2TbXWulixHbT6XHTAHZaNNeLFIxNKZ1anT7P3gtSH2ZESp44HYOEsT3K&#10;MKA2jEyas/ab8korokKe8EmxZryY0Gi3LDn9jYZ052GmAJ/A3WLBtO7dqCVZUDNLhztp6C1UtI0C&#10;B8Ac19EZTKJzxBzxswarPBCCzlozAQD4sGEYcN4KzAI2Kc0UBfOx97ScUCME0xhU5xPxwHKhYYtL&#10;6nSdgLd2DdIKCBcg2YZvs5a87V1SYUEX58GOhOywzOYdoqHirVBp5yBTnjpVECntOrzDQLsx04xh&#10;gewkKYMFGBraFoVqIrOxkuYsazutVHhcYVsmzT4709josEqfA00lXV1QBou2VDVzN4cCN2fAkQpz&#10;oydrxY3aMtIYb8mkTzvt4m6nRrrF/+B5GB5Bcen5wYMHaCql39zc7Ht+tq+pNtLS9/wEeO655z7t&#10;aU97+aJ80ctefvkVV4DnXH7FiGdfcQV42cte9uIXv/j5z3/+M57xjEOHD/HSUnrcFzY3OnIjnPDt&#10;7jlEhIQCBSlBA3grhAicz5MJd9NtqPoE4VZME2pRHQ+ZlFEIk7lTsyWkejixYW2k5Cyo4vpUZtVF&#10;4o6Y1KqY8vIgd97zwHve+8EPfOiTR07Mv+KrvuQrvuo15x06f22tEy2bW5u8q/R9LVVFrBYtffyN&#10;F95YtvraV8x3w+PxZ2jyvkp7OYHa+LrS13CCh6I83MfrRxEDPIbSRaK9JzCXRcSrEvkUjGLEMOKc&#10;9aGSp2o4HNj2OguPGoDBb3inAgqffXjpirFUIpfKgNEBlVI0/KS3kcoQAH4q7bX2pUdfQt4eqVvl&#10;C0yY0MST0i+rNoDHOMUxujVz6iwhrSGDAcE90YOs7nKxnXNhKqJ5lCQToj+iB2lJuFinQ9K6uNzJ&#10;X4L8BpycLsD9LKsmmnBRkLxOSvMYdRhvRXECY/hsJh4MGpxGUAVmPkLHNpgdlaizsyzlF/PEkvw0&#10;qzZcJ6elTu8j0iC7TmFKkmaqByqSi1OejEJfJAJPZ+0zY8bDCBwCko2EVuif4KnOwLA22q61si9W&#10;5ko5QubIjGuGS41J21ZETusSTnOd4GsEfoAJhIs4gE+lK47oNvpm6xhhpyzhJQxDKXkolfGap9pR&#10;N1wPwLO10vYP46kd5SawlLhbmCB1c5p57DaaBsAm8MxtM9EeyeLBLKs0jTCLMeITjCMl5MZvayGh&#10;Yo9X0AEE5Wg2Gy6u3UAHNBXOC6C3YDnTmsAVoHEEradAWiX1VhbKOICFLrA4KwwtC9AdSBl5+C8S&#10;jJUUMUxgBnHzwGTSdBw4ymBQM39SmNH5boZANjb2qWopZXNzCwXWbQQwCe6CCy7glYN3j1e+6lWX&#10;XnbZocOHeW+pJX7Tl8qjZDwOSq2BUqXUbv2cC55+8eXPf/7llz+H/55+8dN5F2IoDIaJpguou9ML&#10;/H/xYJjA9hpnXA+W02/V0PTChwuxI8dOnDy5dd+DD33ullvf8/vvv/PuYy9/2XO/6Zu+6fCFF7In&#10;qcoWn79qIeHzUudFt3qZ977V67zwshG0r14l/p8tMFMU6cBCwgcZ74tjVYSXEy3V5kV4V0nAF1FQ&#10;1Qbw6lKRRFWEcW2jVgVNKNrKYtRm2klt7ydQCdvwVivKwWi8DhUJWllOAM/VCnLQ5D3OS/zUTEiA&#10;Kq1pK+aJkJjjB7eBahU/YvSDPsh4qoqYJm+ttGB3kGxVrQ3RtJBs88JYFgjp4kjN3dREA0o2gJqq&#10;WowATdgEfII2mOwdTVPXAD/2azhQ3m7pW8hpGFoVXhastruUdd5x31JkuBAJc/Hoz0J3PEzriKY4&#10;kEr+AXkboTTRVaCIAakmMGq9xKSUyspRDIvaSmDfEFYYrkRRxkCLErHgv5oSNoiBM/wI3Bj9AlFf&#10;HHLKwrsEWLIdq2SmM0/MvJs5vPFwkFDW0KJHnHRmnYkJXzoDrhWMVRiqQLUCJgVoLSM69ZgrkWCU&#10;EVY3AW3oBUOA/wVY2dVlhLoMwImLmfTNUNpYwttiQjUkC2WsotpGEQ2qY7a0FRQCxCPVpBID/keM&#10;ykuMiQAmJiAR2GiSjAvxE5FoJQ1FCnkI3t2IJ71pK/BEB621ABjQWCxhxWoZQXigDTwyloyx+FWJ&#10;hL4CC7cYN1aVLi0IknQVQxZNqlmaTigZ8xRBRqhuyni0yATpDlcgTZNSXYkMcqBWcZj6O+ik9x3y&#10;DGgFnWqtNt4h3VHZtjXRlcjMWCX5oq3k0Bo7kJScPtVpDBMeDzFrra/s0drqWtDCAnKpoFOunQhp&#10;UKvBu8Qyg7LGkMMEVXPlavXOnFWd4Kp0GSYdBrVA60t3FloHaGW9tQVWFxemmhTWg0VPYkb4LQxV&#10;X6Azut6BUHZxrnzQfOI2gVs3ZQysECS4M5HRg7v5xC2jcbb4iX+P1To4xjfAApowxTOBETxUTbjG&#10;lR47NWCCBIgJPQYzs87Vu20Ykczc8QnoGVAFyEcMzWi4dUOBsdnM+XXVkcxmZoxDobvRoeGdLxrM&#10;XU3JAzSBA1+U1GoWaUfjAEyAatjCAIx0UqwVBDTBQnOWYZaQ/Y7CwUQ19U2HLnRSUF7UaDeqIxby&#10;7XM2hd62LLiUJI369pGyoGl7dpRxjYbbvhVxLKN2jsippxpMIqvMkZmbk/7O4wzLRFN1X1ST6brh&#10;f+hZSp+8tUKnuKqLQhVQwxEdDRPZsbLcbACt+/btE66QWkvp0QfmPLsWdz94znkvvOrFr/rSL33u&#10;FVecd955OBedscznW/2jjxx56OFHHnrksYcefgjm4UceffTI0WPHj57cPCnzY1J6lDf2H7jw6Rc9&#10;+/LLn3fllc989rN4I1pvBf/Ri1E6VfaeuHQsrobOlEg5TC2E9IUmwNsImkek/oK6qatMQHUZOBsg&#10;kzKI2mki3pONKOm16bvYiCaAuC76FTHAsacvGqpCAoWNKnhz0tHxRlEfefjRO++8+y1ve8cttx+9&#10;/LlP+9a/8i3PfNZlJzePt/mSng8cRfveSnH4Mtd5e1fhxaMvvHJYqb6Ahk6Nd5J5ERQAEvS3etms&#10;davaVoXhLUW25mVrLlt92ep5CxIe8RPNENtE7StN3BoSJQYwHNvjJRkJY0ajddrkCEqpAAa0PPAU&#10;Ib3ECuorXVRKKVSJpNRSE9T5Oajnd6FBEOLwUOLJpoXCEzMvz5WCEU0iSNqqiilpgqeYPPXuY6Dc&#10;2DqNrKoaV/cat4W41XBjFY1kPDlRMDUszomv6DGr2QmtICVfeJprbEq5PEfskFuU6S5I9hB5KzBd&#10;bLnsls5FCJTNkQXEMqqxxmClrbEc49RzSk6fEt5K5YnPTO2yFgqIoGZxBcFQfeIYV8vIPHGfKz3g&#10;n6y6bS8h1BgFw2ENg8w0QoAmgNkLYai6V+sZyQkgoQRhbOJqxhIImDFdiAMTHiG1bUTzquOMwviv&#10;UJklkaMemayeKWXeAqbmzjxgDgUwACYQkxZarKsBIR2OoXH1lSdm3oBW6OMzEZ0NMl5ChZeflO9F&#10;w3jHMVwLyDCBAhiwCBTBgBZAhkG39GpxDI271UlFs7Ao7twj2NwsdjnO24hdD42uc4YI5a0hQRU5&#10;yGpSqiCchB3qnWfDQH0s0dAz39HHAAAQAElEQVT5rIu/ltcau3DotpIunHUWJTa3MQMIRp/NDy6Q&#10;rQAmI7KZ3KSkLgpVhLiAogNN2CSsIZWZ3KSDUmtpJMUjzXac/3FBBpzx7xVz6kDNSZhDyT/TajsK&#10;SxGV7X04KqrnnHPOxRdfcuULrnxelOdfccUVfPS45JKL+Xaxf/9+Xgfcnac7gD782mwNOoA+FuAt&#10;hQcbES2lPvbYY/Hg1/dIZl339IsvftUrX4nbDZQOnOuztfnW1t133n7DDTd88pOfuuGGz96wu3z2&#10;hs9+9vqbb77lgfvum588IfwKUvrZrHva055GmM961rP2748/Zra1tcUQCYz8oPNfA4Zt6BRD5UGw&#10;xv7GFmdFTNzV+R6ijzx65NChC++44643/d7Vn7nmjsOH17/+6//MF73si6vx5YQXh9oLe3tYVbV5&#10;HV4h2meW5BeUJrDzawnvIWCz1625bvUFd4ktJH1tdBD2VQGBFWUsRMhHm4XnwpNb/NjY1wLK4l1L&#10;xFRZvkCH+Y6TmZoLTepmcZhSqypAWDEq6aFISBBmtcpCvlDopc7psRTeVkagn8AcbywyDJH0UvBT&#10;a4UiVDqleRtGtPTQEFIe80FwceCsYAKiJqJEHqjclBIyKdqKKeoDmkAlkoSrVIUBwaeHiTqulQZ6&#10;gU7R/BDqtowgzZwym7G5M9Zo6sz5r+PEWcJVdB0tex6Vx/GG0tT30DOykNipQEgDqsasiSlIPinV&#10;EW0UAzEdUjQy0goLA2BC8xgbTJpZK26MchVc3MVOifQzUKvDFFg1N+8UdDNumuaxQsOVc0UG1AlU&#10;q5nMZg5IMoABa52DmcefUXXzbWxzZr4A5/aU4BaamIOuU+CuA4wYQoIQcHtIGDadmgthe0TobsgS&#10;8AnzaQZsUbRlHKoWJChMYKER56YUwsY0xYGMQpgQSStEshux6rSYSaJdXIWftAdYJUJ00hAGJG/O&#10;6ICZW3Mv5tuIXieH6bhkuaBWInygBuCUAgeUY4SY0aNkbN7xPOfdbKaKgjr3SzNIws3c0dauc4PB&#10;4QI+Leat2VDtHN3QdsPAkOxG5idp65euA8LvNjuRWcpQBzpdw8b6HDBoZqvWQTmYRcT0NNFv+8kK&#10;W/J29sh9L6nEBE3CGEISU6Dkxs1yri2LWKyf4DNiaSV1FqOTceUMkhhgdWMSNUfkbsBa0tNPeFwc&#10;btaAipMPYK7baI0ei4AfVtNarRUqZvAg6q3q1vRxcgq4+RTWVJGwTmbdLPta+MGrsjmMYCsYMZsZ&#10;8E4DLu7SdvFqMAs4fgP4tmnputkIb6NLapFw0q42DE3dA11cFObJ53ru0iJoh/ttdGMJRedWZDZo&#10;EY45tQnUbQnu0mBmhGH0QxZkUayla0qzBR0M6Nqdbjl3VFMITdS6uEt2rqaEnWuG7liW0BFmgmQK&#10;cwFuDiD0YW7pNikVkDyUKIC1gg2SBDojRomjpqSBlpQlpbrA4qzkBO0RGBqBrEa2DPlJDxopHa1h&#10;UgdKC85Rxhfdm2HAOeBUQJ5CMB7oAHzSBowhHzhw8KKLLnrmM5/1kpe8NP4u+4te9IIXvvC5V77w&#10;hS95yYtf/GKEr3jFK5HzSnDxxU8/cM7BtX0bjFxMC3u5KcwSeHPgCYeHuJMnTzKv8ND9+/bh5Eu+&#10;5Ev2HzhANPPNzaOPPXzr52+55pprbrzxs7ffcet999/zwIP3P/Twgw8+9MCDDz2UeOjBB2EeevCh&#10;22677fbbb7/rzjsfeehBBm7morwIFd6jAD55j8KtKTERjhIhYPUANebApBVtpbHS2IGk5Ozo4KL1&#10;QkKBE58ZwQAxXcKgrxGqnGExZc4XOLUt0wNGnarixp7oZl0v9a577n72sy+/5/77fveNv/exT3/u&#10;kksPfe3rXvcy3lVqbU/fPD4K5vkiUavyoy8P7vPSzytfWXiTacg3jaDxGWReeA8pJ+f9Zh+vIlt9&#10;3ZyXzXnd3Ar5JnIQTTYvvJOEcF6GNxM64nkfigRaZNu/LEqdlJRpK8lPabXt5DIKmpKShODTT1NB&#10;UnNTCSqtyg289S5E1JLQgsGQ1iJDZrg39rX2ZIuGJwN4CmRsjZ6512GVn8Jw7AKdUit0Nbi648as&#10;bRlXPrDAmAn5Xq3/xKRtuCuCsRWyJ9ZTs34qvJ4yVBZLpI7skUbnDsmtzFzVAo14K7QmWs3hUeSU&#10;sDwlNcxidtDBLXC4ODjZoGlZkILkzVzMfcQ2F6LwSYY0zrg0+D9eIGjgZjmCafDIwVSyF4/tXk1P&#10;XI5zc+Jrsx+VWAKRcIvZpIUgEUMfF088mD+mHk55rT35Y2IimBcQ83IafaMGcl4fNxqcg1gQblyX&#10;qR8SCaJqiJu3drvK5tOmuACpnsxIk6EJZi9ka9JRx4gooBYrljstjIeQ6EEIkQywRZWBgLEKMzrc&#10;Zhgn2K7DUR9BdRVoj+tnVdNOmbVCjGyqGDGu0wE+sPNWZvG+F1xILBgOnm7BzPmNacYY8QnF/8IQ&#10;3W24Y0bVzTzULJjGoz7CYkC4SDQxbDsvtxi6Ddk6pUQCmgTrCSZsa11BUmVnQ8qC4hYQP4A5U+AW&#10;L24UT+YUHkLZfP/+fRdccPjZz37Oi1501fnnn7+xf5+Yi3CHqlKr8x1k//5zDh2+5BnPeP7zn89L&#10;ywtf+MJLL7nkwMGDmO9Gdsc7g5nz7LG1tXn8+AkYPD/n8st51QkTs/nW1udvvfXaa6/97PXX33nn&#10;nSdOnECCLZqBUuJpChoVjuDm/fzhhx/mu8oNN954y803P3D//fOtza5jYehFF1+C5wsuuIAh4+TJ&#10;Qqk1UGrfl2mpk/Jk9bW3HyZiz8YVbTwQjZjaqTqoNmt/k0RPnNgkmxddfPELrrrykSOP/dZv//YH&#10;/uBTF1y47xv+7Ote8apXzmt/9MRxX5vxBF94LgcazopKsdJLPy+Bvg4vJ/NCpniT0Srs4lZq8AjB&#10;Zt/eW+aLP+7VC/bIt+aVF5JatcYyk1qA9rwHxMqzGm8+SnfsgnSMvBYFUtsfsmqUKkCiwnoVCvrQ&#10;KZAAIapSkBMYc4eEfgASNXWJh3CtphXBBHW7L1IH+EEJKuZFeVcxXOINAyjLGgaomqvBNNBpoQmY&#10;KWjCBdHCL3a19oFIJB+xQrJo3j7jHyjRF5LVS+2Zh0CViHkSZ6kxETKRVCwqrgjJSss2FdA0o4HY&#10;qAIX3kaGXGgVYySiWktXtRO1WkxKF4MLIfoohFL7xw+qeUNkUScFtQQyFFre4sWvRPSMGfcMi5gJ&#10;MxSZaMC0Aik1EJMnSlziRQxU9REyKVVlRNHtXnAwokYGdKAtBdlEbGBw1uZFdtPWbGRmgSaQyExL&#10;DiaTbgv5GZGaSUkFMDNeVzQ1qKtaK41dEFZMsGbuCWcCGsyEVduZMBkjTCUmUTSbaLVWvJXGBlGl&#10;L2k/sUOFapwmBxIQw7GqigJtpeknpboCVsUkEIunMVmdquqkuBLnCkxUdGo78qkwVmNIi0OVPgUF&#10;BCgY3ARIRrgZGKswOY8tgZW9YMTEwRDPILHKVYEhQBJUOgVUVMM7Hbhp/KfuBogn0+gm7lhI0x3c&#10;Rl1CIq1k0xKlxSoXInM+Bmgm4U9rSqTlX00066iOEH6B2QbOUCK+AVGXQeKtSCuEDXSPwmIboduX&#10;XWmmKwlNAzSilFNTRrsbotwPhJHqpJTWvWgBTM0IqsAqlyooTLSrNrDj1VEtGGWgI7Zd8/0EDyB0&#10;8CO6CLyaDMgk5/w2TZTCeabA3IBOSnbjgkshgSYlbeG5cpUdUAUh1Tasgh6gOoKoRrgLQGHEMPsW&#10;MaQwvY3mMDIpVknOMggvbQeqEbW7gRyvtjJ8inHnF5iFvC4xmJjtWOqTzqW5GcgOeRVdYCqHr7VC&#10;BxtT5+Wj62y2ja4V8q5qaAIYqi1MPtOoObJC2nN0MGBw2E7WCkpubqhD3fDqHlU1vpzw4mIzt421&#10;bm0NXtlAOg1qRjaQdDMs1Dt1R+BRnZmveWDm3pklHA0+fZswL50JTkgg8YgIHQU0iOmQQ21FRNo5&#10;hCQkIa2MctVh+IgVewvl4FNjQhGeJtJP0qlJOktJtg6UIDzCQIFW4xQICdUEAhgUG6ipmfICsm/f&#10;xsGDB6644rnPetazDx8+RKuYizAKnhD6foun0SKKKy6UWotYt+aztYsvvvSqq178JS97xYte9JLD&#10;hy9cX9/X9zzK11K48bM4lXLBBYdFBJvNzc1a63nnnXfZZc+89JLLrFvnAfeB++675fOfv/HGGx94&#10;8MG+FPP4uysYY4Jtp8x7tzbjMdnXOnMTF+NpxiM2VOTY0WN33X33nXfdyacWnEvX0X7eocMXX3rZ&#10;vgPniM+kc1DUQLUOEDuo7QmnMBoghkTUA7hXUVURqZVAYiSc6KwuF62TRx0RM+0AmkvIXqrF3UN3&#10;lVGZFiIYr8QFk2auCppKM2jS2lhBCiwrp0srW7RWdviqUo2Z+OQnP3n40OFLnnHZ5ub8He96z4f+&#10;4DP71uWr/tRXveJVr9h3YOPokSMSu+fgniEN3K4TTQ3WKL4VBq1Klitzx/qgN+FDTBGNJ9Eaw6g1&#10;gik9qSbNyrmn0kN6Ht6LWJXlAaI3Av+PC3K00DHCgs/AYAZUugBZG5msrqBpnoEVYYlHOE0PW7Ni&#10;8RjR6mdBwhcHy6/gOxxQA8E9eQcOyXj6gwfJTyl50xoCV3NXNl9TlVgMBIZ1ZS22qmRCQvWsjtGc&#10;MPB7Vj7+mBmRSUDQqmqtwOwGCgCNaROGCXc3C/ik0BT6JqOJWRPspO6hiA7+E1M+JSNVdI2pHwV/&#10;1BltERMlgzKLHFmKdlJawbSJaiBFwe04rJXBR9NpZIcOnQJWMiG4GQ9tADWE3gra8KeJM1I+TZ9/&#10;orY7AzmnFivFyTmwVmAA0wd2W6XETEe0GR6ImWM76Dg1fCBgXQSaIIT0GfWhMRQWByIzyKLOmZob&#10;FtuwXQU1kOJUprobqQDd3TRIzLYHBrfdZ6Wl6bTbg0jjT4vQXeI0tBnrgOGkkafdhtmKHM9uEaXt&#10;Ku4GzDx9uFvX8emjm81m7vHSYY4bfLR2G/a6rHgrpu0/t1HTKFShZu6BZq9uZhwN3nnwCDr6CdAv&#10;QE63oLUgGEA8HW1muDKK5+EZiYgQhbYirUTVIlpkCKAjqAI2ogktqT/qjIxlB7voQmHSPmEXrTvO&#10;dHfWwDchpDlOzVh22nUzssNXjuc//wWXXXbZeYfO99k6rWW+WeZb/dZm388ZJmi/aapg5sY0oGbd&#10;Wre2ft6hQ8985jNf+tKXXn755RdccCEODR1cKB0as1Ljib/O533X+cUX8z3mGd3aRu37u+66+3Of&#10;+9w9d98tT6DMt7aOHDl65x133HDDZ08cP44n847XoYsvufjAgf2lj2ddhE8QlcLDE7TGYGDbI2Qt&#10;fRlBT6Xy8BZdxeg1Vk5UviAHudax7O6xtmB4Fhwx1am13nrrrXzMeu5zn3vo0KFHHnns/e/74Hs/&#10;+JmNjdlXf/VXveKVX7Jv/3roaxEQHfzlIQAAEABJREFU3O6jtKfVKV3WaeG5qvPsPa897yocfEuZ&#10;x8swP+5VviPw6iK8RPH21F4uixpeagseZgeIBDSR2rZG6yWJ5VbKcjS3FDX1ZbKySatsQ4QOCCVQ&#10;22tTozIpPLCPfoIxdCfNyRIwkNJylaJTUpTB6eijtoRTOt6rkUySq2zV2B84KlUzmMihO6kkr9SV&#10;ZZNAYSXGxQYTOYmDRK7UTSFJG8Ckj8i2KSUUMJWQ/xGtn8chhJTAydCRSAyVusjjGGtVreayDRMD&#10;bmQvbXl/A24KVHEo5grc3F0TagKS7zrumgPMm6YPaqFg4ibmE1Ad0eTODzsmSQ3GpDPr8CGmagZR&#10;gQKqI6i2NkaErCoXjRMVVVo0CwrbcFNcgXZy8wSGCSMYG4q7D9yuk5xhIeGPCxmulHZ9LS4HNTFn&#10;AgrheWd7oZvNRsxa4VlhGW2ODIcmXafArc2LRXGPxxAzD7jNZt36+tqs64SwCmXunc7WiECJxzub&#10;ra2hq5FJxYbsN2TKFSdUoWZNYxAvn2jbDTccD6CVAHZDTUZI5mqSPZbuCMIH3kY6TIHFOiGfy9Dt&#10;MprDDFbtqtnBmzHOBF1MsDveZcl2T3CTeHIsi15oW8BFG8yE/De4udsQgpsBoyBrEPcBXafAqHa0&#10;A0n/7gryyjVz91gAHT+U23KhDRhdm+AKMPsgl9wsT412rXgXSy/ZtVhE3azrZq2sUd+FELZWSNcK&#10;EkAVwAAYAJMIvput4dW7mXdra4HZzHeBlTwCbbx7R3QRkJmTTAn7hSFpACiB2R7FXK0ZZkKCtuoi&#10;gZiSycxtZJ4KcI4FIgBiGBD6hAJSALOE8OUubkD5QdnNXcxiHll1qjqL4czSHOoMMUYF25lbwKJ0&#10;qDj14POYzZjGNfepED6wCNbdxekZuoBFBggq5GZivhNm5kYIM2II1pyqG4VQVQ2kCB0grdDEGboE&#10;hImQG5n37WqI4giPcVYzutkFd3ps3cY5mKa8m+SQ094y6KS2XWjFEE0YAJ/xQOGBWUTYelJ3QkMW&#10;zLnnnvv0p1/8tKc9TZ1NVct8c84rSt8/9tiRO+64k88dvE7cdNPN0Ftu+tyD9993/OhRKbW2/yWg&#10;iAbM9h8897JnPfMFV135rOc8+8C551jHHdJsRhZjjDzP4POiiy669NJLZuv7ROTee++98847Hnjg&#10;gZMnT1KdoN1lpLC/LfaciJNwwURtYGnr+/nRY0cfevChe+65e3xXufDCC88//9D6ejxga2TWBgNT&#10;wXU8CcvpFGvG9BI+4hTn3YYMsPDSUgoMrWmVtBmRJcRSs19TYkhkK1RasdZdY6ckc5ISBjIAqxGI&#10;snlPSt8r2woxmXLlX3vttRdccMGVV15F1pjsD3/oQx/96Cf27bfXvOYrXvnKV3A9L5vX4dPEsvz0&#10;6r2UvhZKT5G6RYUM9mVekWuNTMZ73xh2+xNhk2HS+66OMvu7xIOAZA0cg0G1YZTszUw63VtJJNWS&#10;7qG3KuY9VJ9McRtojZRGVjkayvhYvtwXazxF04yRM55LeIs0d65pFGrtgZs3/RKXK9LHx5iikUmb&#10;pWoKn3LK+n9S+phGb7tSqzK836rwHVO0ngpnGo8pM8BcxWmlrbGfSvQ4DVJawcZMjYOYmqTWyrl5&#10;3K1Oy2rsHvJqvT8kKcMEX7DOmRE2s635vJTi8YQVZBoAs4WOmQe2iVlK2jWFDji9mP9E63EywOpO&#10;PI7eopnMTxBzldOni2ticR4MJspxNdmipBwlM3U3gB8weIRrGii0s8IAeBdIoukaNKsKt4ShQcNc&#10;W8FJotVWE5ygAwUwYNCjPmIQ7T4RXwCrJWC6W3sqcTM3MpEkaBxI2sl2FzcDcXDaDYuySxwduCUN&#10;BbOsGcUjxqWwiTCu1A4tNC00EKm6RbWxA7FWvJUUNTYVYXn6jes9Hn55ruo6M6odx4isIKfF3Ty4&#10;ZRqeTY1mo90onABMNC2OHAU392SSLhq3zykfKQ0McATVBvrT1csL1aaxm9AyIv2ni+TPlGKbJpUh&#10;tTtRVrtudskll/IK0ceLR6l8gigFcgfvKHfccffdd/Hdg5eKe++9p9F7eW/5/Oc/zzvGww8/1Peb&#10;pcx5gKmV/Xi+Nlu74PCF/Cj/jGc84+DBg2SXQTE10ForX1SQx5/IknL0sUduvPGGRx55xGjueDvK&#10;WM6M4hbgufSln/fHT5y4//4HxneVbhZ/mI1PK0SC31oLFNRWYJ44mqe4p4+uaqkkAnCTKpMkjwpP&#10;HbNj2yQvK5HdV0JbBJc8EVe1hx59hPeTK664gg9kvLzed8+9H/zABz75sWv275dXv/rVr3zVy0uZ&#10;b22e4KcXfnUFNd4hWKKu6ngmHUlhADwYwkDLtMQuKmKWMIXpilhfZGte+lrii4ooH1UCjRn9ELLw&#10;jFwr9n0VZhNvlY8ziliZ22raI1YeA63gWUgIkAigPZGbacYDbW4Nyx2gYQcwb6g7NCvPmQsM6tW0&#10;ZUCiU6FH5JXPRpwkqkhUHRCDqTc1TJq4ERMHjV0iqIElocqkMBawYyC1Bdx0aAKw0AGksgEhZ2hi&#10;2gcSqo0OvcMTPBR5g7lofC83UiSqhtDFXEWtNqRMKYgDkRyToLIdbVRTCJ3IGQKdNYQHkaQiwYw8&#10;vW6j5dAaVSGQBdR1NXAzouk0XwJVDdoYXVloMpVJMWENFqsBF1HFgZmGEnqu1aX96cZQEJRDojVp&#10;ZwJcdAmm2A+Idd26kAVNSXpQrYDe6SXQPJtysRTRYi5GLJWkoEXvkh3RnjCxjp1YdwRgTd93R1WH&#10;Ny5HX2uGASUwAgBKt1piDWiN/qTQtBsZeVLUViJbk5pE5Elb1wolSECQuqsg3A2UE7vUibfNXUud&#10;nLKkbapoTlI7TSVcWaUvAKG7kV2z+Hf3F4NAHIgWo7TzNjHYaG6HqjGJxJeAH0BidTu32TrQDNG0&#10;Odgmqt0A+sTvAnm2PDWaflhCI3RHc3awm65WcrVdEFeJtSo16W5fe0mIHWSESS1iHhYbC4nFxiUG&#10;4EeIiIm4RiTwIJtgwOCHu5qFH5oWi8dcgGbVqgTTnNCnCQmN1g6J4EMcafRSF4u2wBAJlN/egC1a&#10;cxLDRrk/cesLWqXXKNzqCqPACgzmqhFnozC7obpCQSeFyIkfwCRwYgsFIh+xkOUZlRVIkTtr1ZPX&#10;dnKLkpanoKFk1nm+GqQR9mFBVIAIySr7Ej92g/i0QWedYxNI+0bDph1YnRpoYeGGoyQLagzdFhVC&#10;olvT+A8SWcVtVRlBFeANwABvpfMZcJ/FyOJwb5QbJeg6H5HcDHWnbDd0iGYzc8czttBAJCaOiIYF&#10;FqIhKrpuNcumxgcZQ4URoxXzAPoADegUzStq4ZYUAXRGoDnyyYSvwSYFA0VzxCBqpyV9N64DUd0W&#10;pxWSgaFFQ4cqDvgGyCcOnuapEluZz9lbeX+47rpr77nnngcfepDPHe6hX2jo55ubm1tbW3wGufnm&#10;m6+55prrrrue95ljx46yJTMhImjqbDa74vLnXfnCK+MTjcZfgME5fdHR/vZvB584dpznYTwj7+dl&#10;c3OeT1BzXG9uIsGPG28vph4QU1BUQB33TRiNlYNnYBh0fuLE8UcffRQ/IjyzznnYXl/ff/LEVuce&#10;khp3D6kWEEIdYGRH2SyiuWdeKw+6qKhg5a4ae7upU6ejBCayKBk8tGQRw8lWX8C8SKGjyt7QOs2u&#10;qymfixbAMIE/nENB+k95o1oJDFcB2gXNJTCYaDi7gxdTNe3nc15Gjxw5cuXznv/0p11kbsePHX/z&#10;m9/8+7//iVrnr33tV3zZl72K7XVzc1OEbfRsumIKRzN4xiBkQwWecca7Sq28bzQ+3liqMi6jClhk&#10;YWsKLUE4LwO1ZZFEshzC6w1JrOFQ1UUEZQBzKoT+qdr/WLQxzJU4RfBqTM6Q5cYOPAtAJO6+rnV9&#10;tsbvHDip9SzXA9cZ5k8BYpbP2i3L5KxtVxpqnYh1da4i4SR6gonNnmxMkmpMCm4XUKuAaUqo1gYd&#10;SpVksqupa+TTKrwaWogVPkHFjPRmbSVdPcCVqn80hYzxVCAlYLcGQptMo1MPJcYIB2iDjoi2diBp&#10;50aoNEDQB2kOXQJNYYBew1JrVtGBoR06gqqJq4JwwBESTmeJtE46cWEWiyfpRLyDTaOkk4YxVJiJ&#10;eGARjhhEscJjiWbV6DS5RlN5umSbeAfZFUJ4S8PddLTEilaqQS1MkqcK4IkkGXjg7macA8gTUdlx&#10;cLVu19HJSjLQhYMUDxT5wC1OdJ0IAb1Sid6bdasiRwZNGPf71bDVxS3UIZ0H45bFxyqSM0W6SEq0&#10;7qODzsy7KIgSjAQw8BE5kLE6ZbgQRhAtQXYOCdAF7w/Y2qI03htdiIyuEAxI6VCZntAyVr1b9OEK&#10;25h8EVl0GD3H4ZQYEb1ndTajyihbVF2MGEe4HweCwxhFnBAHUgGOHpu4RRBKEwY2NFo7zEqgY7GA&#10;a6nTMul6h9OdPqy53qaj1Wky6ZpUgYFnPC1reIDdt28fT/Pkhyqwbvbggw/deeedPKzyItH3fcZM&#10;04iUJL3r7rtuv/32G268kdeV48ePHjv2WN9vmnW19ocPHb70kkuho/Oum6nz+lEwue+++3COz9ks&#10;/oBfmx/vZrx1urkjz4fSzAbV0wTpImz89/MtZXjeHTx44Lzz4/8jSVM6KbWA5FfSGtO13IK52XYD&#10;gbkbMDN4MBqULAyg5/c0TnwnqGPrqRmyWmpNnFpzd2uLg+cR02pa2qM/SqsH03RpHVFKj2ze93w3&#10;Y274qMJ3MTfd4qVva+vqq9/66U9f0/fy2q/9iq9+zVeJTh9Ehv2/8mTUUJT3vMDofGRIYgC/DRZ/&#10;21zFGkSqObb4gQO1DOnuI3vxr1QJOi07MAAWSuoBswC/F1AAtEK5DMxihVFdAq1LkjOqWowNMoR9&#10;Rra7lcOZDrnd3frEJQwW7OVn2hSR2DColCdt24h3XSSzlnr6saY5NLFXDKcjTw97UovY9/IztdpL&#10;59TyqYfoSVt/uiMTKdI8NWqtpG1jkUbNzc4MLk7uuRi1THsfeXdjdoCZwqOcMOoaE6oalO5zmLqq&#10;uJm3wgmgYoaFQtPKzRLmDug9Tk1o3k4TGnfgvCd3Pm1VXI6gj1Uw4869hMF/mK8ymcqIlqotitu0&#10;/+DjQGqtwLhltIPcDYZkgsZGFQnjDbTgG6GTAZ372tqMfufzOXs6DAq0GSVduBE5ctCaDGZEaIZr&#10;zsBQSLjRbQDp6QBVesEWz22KolMkVEUQuyrLqNX2Jujt3Xg2LQQA9rKcjmu3TrZaKwOfSZlIvBVs&#10;kTU2NaAIGE3YmemIqI9HSokv0KRYNJDMsB8Pt5A0ih58UEOVM4AxM4fTcEU1WKICNikhVfVWcAK6&#10;VgzOwhx9N8PeDZLqO2hrxAOLjmuEGnALW3MfPBgF3gYP5s74zX0ArWa+G26jypSxVjKIxkLcjL5M&#10;1dz8bODbxUzcJP0zfJikKt0ApS83HVEtnkbip7oAABAASURBVH2qm7gZygCrhNXhO/DI0AqyFcbd&#10;zG2cpahx/XO1d53R5h63ugVvi4KYR1jQpqsza3btZBQ3fKATtN0vuwXFG+0gWmnOBpgE7hzj1g4x&#10;UkqkMSglxFZLCzoMhuhAcx52bshHhCVmFiVbcACQjSADIDQ9eoG3VlIfORLoBDhYYHEmtER2ncqj&#10;h6w2GgYWgZq15iZUugDJ11a6bkaVXfTpT7+YFxVrVXQeffjhu+++64EHHmwP27WUAPK94MZHjBMP&#10;PfgQD7fXXnvtw488Eg/m8YfBhAgOHT508SUX89EG89bdmkh58P77UUZiZuvr6/R+/vnnHzx4kFem&#10;/fv2HThwAIqJ02xDxsZkwmCYYKj4BFlNWmvhGwAfVfgohETNzjl4zqFDh1kVXMBIRtSCbs2S7Ni0&#10;xNDFAuZRxp5xH+swW5es8FxK6Xn0520FjnqD8tRNf5XTYDGa095aOA8YNFadBo3JaUjWVLkOUz+V&#10;LXgtTEZDSFS7wtOOOp+B7rjrnq2+XnXVVYcvOMwMnXPOOcT/zne+86Mf/aSqvPa1X/7FX/yS9q6C&#10;h7BdOkgPcNEsS63T6jS8JZ5qmhMVY+xr9IWwr3xa2s7d1Nvj8jgksFQz5o66niJBqfiU0hVT9pT2&#10;d0rnK4JR8rVIERcj94HRA2/ELFaqnambcIeA3wO7Pe+W7GH6hypmnZVcIKcXBrdAFLFIwH8BoDFJ&#10;q/OZTWY+hSK1qgBOifRsYtRWbFFabSBDb+3k5m5tDQ2NLVYCaFjIls/mtg3bLs0Ib1MozYN9iodK&#10;nEYnUdl50LRDsMs2Q0ixG6MYsDIGXKUmzBIwJb/sYNClplbFrrlslUZCYuagVYPw+MMJD0twQbyN&#10;pdZpNZVwOhVOeRSm1SWemJYkp1PF54jUH6swKTkdivISwiruX3HefZiZu6cJzG4FJIwIpM4OasaS&#10;SglqTxDpDEoY7gbSc9KpcyRmRBTwUHQkIHVCqnGpqg40gjTbQdu1lTIfSnPkw+agGhpuxpMQFITE&#10;8M05AAdCCcduNmKbG0XBdDpzc9AcY2pxcDdQDjujEt23Y4eVDoPNJBRqxpG1x6fefI16+ngFTVSa&#10;kZmTgsxEUOQjcAusFfdgxyYY02X9FEIbsj0pquZRwhfnOA0HV7zRFjPVOQyxGUYtr/BYtm4QmZkP&#10;VWqtj93EzMRNLIzMfESrh3UwzQznK5E2qWruIExw6OGsmapNykonjytMP1Pa9/zI0/MUetFFF/HS&#10;kh76vr/55pvuv/+BPv6yivCYnRtsti7R9MYbBU5AP++PHD1y153xgeXEieOq3vdbmD/9oosIP21J&#10;89HHHnvooYePHj2ysbHxrGc9+/LLr3jBC17wkpe85OUvf/krXvnKl7/85S/7ki+5/Iornva0p/He&#10;wmtqGi5R3C5JxipNm1ub5PCuu+4ujKJWvtccPnzowP796KgO1ywJpnrWYOzMlFlOUpy1LRIclvZE&#10;DZMgHjJT+h4G8MAPYGiFJpIPinHfh3KBC4w8rY+LHc+KVQtIG57vgcVSddVAysV0AE+gbsGr16r3&#10;33//nXfdySz86a/5WiUEvqSIzOf13e9+90c+8mluEK/5qi//oi9+8ca+rvZzFGRRyIurgxlvvrNZ&#10;Zw5m3gGzSFZnBthsQBqZBquqZjE31hJJUyE3KkUIR2KH4o1KpSZXecgSDc0wqfHM1f5cnVBN4EAY&#10;Mi83yotO8xWOGGaV7BENOtUhG2EFL/zm0rKI1ggMGlzM+eYzougQGK4SzaHiHyhna2dxqRFetg68&#10;uIIQOZ0C1APaqXYuAWsRuChIXluRVrL3vsafjitiDTXSRd5qbSqSfYkYUPUlIAQuvoCa+Ii0JYSi&#10;BqoZPqN/qy7aXlMRFFMxs/hFh8O7jvAVBWaIpmpqqj5CzBPEh1DEpBUlFSC8Y1wra7BBJqWqAFRw&#10;Gr1rUasgVZR+LEQhtehRTANKsAsY1or5CJmUFBYREHqq2ai8kDVDmCnSqdX2txpEXMQYlYhKStJf&#10;UBwAaSU9NFamvJuBqVyrNBSliyHqGKWrAF4OgYsB+g3Q7yq4DClAR1pRjfEgJ1RgWqGuNSBmzUnw&#10;GsFnKzGAYbAaAaCGTmcYmIjopEgWLQIincVNR6iiPMBliG2JIdQR6SwpaVwC3RM9E02sbeoKS2JE&#10;Bgwl1Aw4QtLQQZmhAYYAuESBtkJ2AApAW7QwI+hohBsPEV0OLoWFVC6hVnUHGWSqiVFmZjNVh7qv&#10;geDVO7VOPYcfYbfZofeQYNagbW2YROaRu6xKo1bMs2mhj4ARtxUl1aQqBXuNmVIRoyplO/zsRRU5&#10;+aeRFG1DxbfR+tKgY/Jh8D0Cc5D5T0pVdx6uOkF4I2JgUkYMthbBW42LLscorbgaMGGZtLqIoiOK&#10;BJBGEF/xrQ7DbGOki4Zmi/4CDGFEDrwzaTDuYgkzaVAz7XbAO/w1/3TdxbQalNUIWndVJwVdDVeV&#10;8CZiVTfrvJrSMZTpSSqt/H/s/fnTJslx3wn6kfm8Z91VfVSjD1zdOAmAFwBClDCiZkkABEmREHWY&#10;zZp2ftnZldmOxmT7n6zNb7tarUk2pK6RZKIOXpJIQrsDUDMUJULE0d3oq7q7uo7urvt9ngzfj0fk&#10;k+/zXlXVhQZJ7Srqm54eHh4eHh5HZjzZ1VXozxJmCug5MBPQSsiCfBmwYF+WTgAMIHxWG4OCaA84&#10;3gGU7prQkrKhU4FCb650yh4/wo0eJT+zHiyLrLd+yWfpoXzvs4b9pSbdEpj3bqadA3GnS/gg6aQS&#10;h1XgKWgSGNB4EdFlapJG1T2h2SnFus/M3J2eSktjJcs7Eu4VbuosFBB1ZhQiWMOl1DVXJSRGogqg&#10;CnlPOWyn2tGjCW5d5711vVivDnWtRsToKYY6d0pn3q+pddaxRfRu5vDU6WZ9t2Y14WK9u6qJKaD7&#10;APkEo6xmkJdx6telXqcIVSaECqB5IHsTNvYK7parrWlrt+lRfUKTNNo0G22SVbq4s0PHzj/y6FrX&#10;pZO8A5aBDx18i0DNvVss8t26nVV4eSbbaCksDlSEFyL4YT4HMRQpQVhv37x5+eIbL73w4s78Nl7N&#10;+hkfWMSsSNAKVXYWi2s3rz/2xOM/9CM/8sFnnj7/nvPbJ46vb272axvr+TXl+PFjJx87f/7DH/rQ&#10;Jz/5yQ9/5COPP/7UiROn+262trbBexgjC5zBUtx3JgzQyqt4w/ra5nxe3nrr2vPPvyjal4HB6c4/&#10;9njXr8Gz+iwYHoZLVMZUWMZL4CSYJDxnUG3AUOS0ZL719IcBBRlhd0FuXsREu0HKLkLmQyE8IlbU&#10;UEiqRsO6TLikUneG1Mn5M0g0FM0sNGrYcWyCHEhmVRlK/zQOlN9FYFoLccsk7OaN29/65ndu35bz&#10;5x/94Ac/OL+zM+t6FsOdO3e+/rWvfe3r/25ra/2zP/bpDz79fjp+6/bNztzNO03AdSwxRsm87ztA&#10;NuGO2M1Abet+SXa4EA7Fsfutcx966UdeuGNtIFqlVb5J/gsdI2BMj1L5klHixOJiFmyfa323vs4S&#10;7WeZknZdp2pV+d0kpc3Te5k8Si3ur/q9zB9ZjvncXGq5vqMFWKs8GMmxUFp+sNp7a2kb373Ce+VU&#10;97SuqynXlil0iXsZy/JVA8yiCVl24GqlmKfWvkIkDcgbs0oR7gNGQDPYaFM46D9qoFmzA8mNXTBB&#10;z0cLOoZIVSltwok6Fnxpb3mnVHVcQYohT6MUIp+Awiom+VEMre8pWhluN2tAp4G2ALxlV1wtnYGO&#10;oOBesJXUdFcEhgRnGoW5C9BZQfDazQOu4i6VxiIqjtzeG3KAE2AZQwRHAz1wSDlSupVROaSwitDg&#10;3tpnKBPkdZwSTY4O0JXU5AhgqJKUTAJFUDkmxhIo7ENq7L2aQvYXAwDOzK1yusefptmo1uRV01ZT&#10;Ey0pT3nn6trrgFudNkfSpZ1WJV8UeFfo+/qawJtCBU8Rz8SLF8sm1MW0lLaxmghoDk4UyQSpXutU&#10;1rKr1MyBu3W8rvS1MSRqLaJUXFUm27AqhG/CiSqxnNAyNVsJ6ntgNeEAMJreC89sXoSohQPG69Ws&#10;NJvQqfWjGK2etNJWt9EmuR+KhftR+x51mlerlO6ePHny2PYxNcc4J41r166/9eZbHEhQMzqvSkyI&#10;HqWFN+2S5xZ3xrTn+8nGxmbFBol3E+QN6PM2y2kn/5ZIrTLrZxjEiIhg5/r1648+8uh7n3rv+vrm&#10;MCyQu/lSQcUcWDfzfrZ17PjZs2c/+PTTHFqefOopGl3f2ODYE5EfSZjYcq9088aNG9feUjNzp/qJ&#10;EydmsxnV71VvT3lbFYgICYBJwOF0RVHh3paSdkY2FerV2oKCMgyRv+wXKPoAFXN8MzWFbyDTmEaz&#10;YsmUTFq424uEmeSvuRoFhvpGIysguw/oTFhRdPf+woULr712+fjxtU9/+kc2NmZmtljcWV/fuHz5&#10;8r/7d//b7//+H5w8uf3pT3/6Ex//6Pbmupt0EzR5fjES5ac74XVtRGu7NuOWHa/sLhERRwdtoZNF&#10;2JFkQAg4LFZaoPsw1d8nPzRLEJucWo2xbDGvlkWeSEHem/AomhqqR5V+73Kt6Xu3c5SFav4d+5+1&#10;mKTKpGW2S+/auXdd1zvwWWezNRhkrqpM9kNbpzJyFGAA/AOD6qBVt5xWtMv47UErPUjTgeV1sPR7&#10;lzTbzc5RfHO06TT/G3XzhGcy9rAlVu1YTU1i2k1Q8QnyDpMSTR1nhZs1cKtiJd3FHqX7YGatIgw9&#10;gWIKpNC0q8nNgTbRAXpUcy1uY3MW5ooRN1uFuQN0bJncDNRmR+Jdtw+pgZJb/rLCRO7cVlJTH4va&#10;rYpGc/XWxPsoNtzSIbpocAYZkR6q4oaZwaMAbbwbVapQmQFmbgQEIe2MBRTaOF5G8RJqMcGou4RX&#10;pVFiu4kWgdW1jHGAPwAJ8oZVvkkO0tFybe5g6T4Jze+TTFmKJkzCifGazLI3tSmzkU8VQjQBf1CC&#10;gjpQmTNSrVYJJVnrLpcvK1ltxQ2Bt7pmjMueqpib0NyguDH7KHLgNcEAa8nNnOmXM5PJYO6tLSgW&#10;zMbhhm+gIrCVRBaYG6gWjFQlaarVgpo7aKMMY+bAazL3hGXqmBVkzbCAtV3schQ1pMr9XE3bzfah&#10;8z7R4ZSrs7Czs2YGzw634BdvZQmYqgswfmXvQusvxMYvpb3mp4ldYRGWgaMAJGwXkkaIAFDNJlSV&#10;VnhB9M5hyCJYouaWxAyFEUSlwTIlu6yCh4bDQGBVwxLNBhIAT+uAqp7J3HeBMJEic7i8kkFg9U51&#10;XIWmBSU8VhN6ToP7gA5QTTEMMNMJGJlgNaEA6iB01prLqs3ApJsMandBalDpoIVqzfBA03O3qmEM&#10;yn5jnfvJEyeOHT8unqUR5caN65cuX8KymZbx1CqEhdW9tra2ubl19uyZJ5986plnnuZbxw/8wMfB&#10;Jz7xiWee+dBTT7337NlzW1vb6+vrPbPMu52dnUtl9ok/AAAQAElEQVSXLl29cnW+mIukfZpXTQad&#10;c+fOcUppP4jM54ubt25eu37t+ttv37x+bX7n1jC/E2UhfD0RnOLVtNvY3HzPe97zsY997Iknnjhz&#10;+jRHFJznvR9XGzB+KDgvXb5yJYvU6MKpkyehma1XFF6jRrRbFd+DmCkxae1aTW4Z5L7vuSOvpTkM&#10;zVBEGL86l+D8RjQIQsH1xWJnmC+ihIpYhgW1pn8URaGB2g2LljjtLWEqC6tQKZav+6JH2Ttcjiuc&#10;tOzW7Z07d+bfff7FxUKefOrhp5/5gEhZDPNS5vTzrbfe+vrXv/ad73z30YePf/7zf/rjH/+om0yg&#10;aQ1pOLyRpZRg7cJMjdazDGHe6kWfua9KyhAlkxYpRawwS1CKaEdYlO+FsZW7qNEc2Ktw71p79XGr&#10;4ChHLLxbFt3VSNy1dGnisPu7LCsRIGoamVIC5Joc2zIhQg3Rd9a7gi7H0HlcdO4di2LUPeSmTM8m&#10;/hPT6+bO94m+w2X4zrxQU/DO6vwRausy4ea73qyFCDuBZCIIGYi80VQiL2W/9ilxnPauW3q0e7fD&#10;0m7xXs7Mld3K3N14OroZE95Xkh1IjrJRKycCxnC3RAAYsg14i1kkdwGa7qaWdlCDQZIwqo5C5AfA&#10;c7TJJqZl//OgdHgXluk+/eYxdJRmxms3fBnCg9dRde9fXodlHJdm38zB2Hpuo4Y13mNbaXpEnXrj&#10;DtBEocEsJzM8zKi/ckM+oRqgDAO05xgxd4S7CmrOH1QqrCamFqgsZbtAZarYGFMDjad0QpO8UzpV&#10;TyYNm/BcCCNb8n1Cgge9jsL8ubb+1y88W3kDIAsjMpa2ikmR7IUpD6gKmsC0qqkDFZeVZCQ3Ot9R&#10;jlp6wQXI3AWpgMuS91Et3UiRI5xaiL1pktve1BqvhloBz1QODnhmjBGlZuk2DDqTkVV+Ev5nxHh2&#10;zlfpyVOnto8dE2d8oywW15afU1Ca+nX79u1hKLzcHzt27JOf/MSHPvShPCqce6hfW+erSsPxkyce&#10;euihp5568plnnj59+gwnUrZuM5/vzDmr3L6FjZuMTLPJy+RxjkYi8wXv7XeuvvnmhVcvPPvss9/5&#10;9ne+8Y1vfOub34J57rnnX71w4eqVK7dv3dqZc85ZqDFlejfjuPL+97//sccea9buSdXsyuXLN2/c&#10;EFER2dre5qPKXYayREmUfANOZvlihv8ACxP2TQ/kmCV0ZgYPotYNvikEj9J8a10Mw3xnh7NKRMDv&#10;3BkIAYKBwwAV7g/U3Y/qchPaxprOeul06Erhm4YFH1iy664KVpvA3QSLagkxF1NJRV1b22CN/ac/&#10;+MPFHVkT+dxnPnvuoVNYYxDW13rOmjdu3P7a//trL7zwxskT/Wc/++mHHz691qtJWescqmUAEXwP&#10;KZxwGrAOFC0RVRWB4pSrGbCaRGwF7B9oJ1wUCIYKoYxFyf6WwhsKxxZdlJokKBwCKlCAPlDtVF1r&#10;cmmMW83WtlBJVEEShJM+DNkIjQgCkkhdST3Vyo48BgFqAO9ALbVGox5IG1+pKNqGBRRM00OcNJWu&#10;lTZKrQPA/Iims0ozIEVDeHnj/CZltWwvP5qot1ZS2cBt0CRH06KqvB3yBGGOueQx3KX9B8+MX3FC&#10;ko2jFinXHGDV7J1LtwJ3cVcdaTLwe3CUD7onpWWVDuzVNxGwIgvDzZW8mNbnVqWq+KK4CQSX+Tna&#10;MmtKpnK615qIRgIFhRfmVpjG6FqrIYUoVWGGgmgsQWOR0VOqKLquBkw4wI2QlTTaTOOjfXMDrtjB&#10;0RzyxjdqVIiV+ks2Z0aksoaoJNMkLjoBCaUmCmAADMJUUNU0zQ3AVWSxpPeuY49WekGPEEKV3SAG&#10;eMBO0pmwqbOgAR0AKZciuh9Mr0NBYAH6o2+iIqKGD4nODEhN1hKFoiQ6QhUAM4FswmK3LU2Dppjc&#10;gyrATAq5Ndtm7kuY2l50pviSELFEmCyBBXxk9UEPgtIKDHIPYgXMpL7XMhNGIBwlFkSSmAANASs2&#10;C2qiBQVgronIOeBiQNUqaGhCYJZxmWBV/+6URie01pth1xwXGgLNgquYFCj2a4x0Gg6YUUeqb7Uv&#10;o3+NFzVROrILJaXD+NzQmbgLk4QFCA/IVVSbqAPLiHFPrPBSUwpVzbTmRJNV0zHrjLphW9KTECxT&#10;5AZRI7nQjHcGzHUXFC3RuXNqNhMEOiZbbYXdmHxrfaJNMVRA46ei/UybZphXNh5T6aRKTB2oOsAI&#10;EAqtGTuENrNqBvLKm5EOUV0RYQ+0ujAVbrVpKE1PEDGg2iWkuqo8Co3HHw6H2MDEHWxRkgn1zArP&#10;uPwfgfJjLwqjUFOBUoBkH4oaCHPkwnioJ0+28ksH1C3/akjP/uFceK1qKmL4Fm13qJFv/YLSY2jk&#10;wzNIyaugniAj2TV6IeqgeUs2eFJX1HcXxpmqkerLi0yo0KqI4ICbgTypMGPSI3Wn0AwxBQ6PVi2A&#10;IDQX74FZX9GZdYoa6EyBuALdTbKSrFmokrSb5nc1j+KquqA7QVvlll+pZjWhjww6oak3Wl0w3pK3&#10;NrekviUTI7KAn+bhqWWm8/kOR46HHnroAx/4wCc+8cmNrWOcT3BCShEhimgBFUTeeb/WzdY5SDz9&#10;9DMcJDiNbGxs8EHj5ZdfRmkVvAObdbdu3nr+u88/99xzr1549crlK2+++ebNm7fevvY2n3Ref/21&#10;F195+bsvvfj8C999+cIrl69cfvvamzvzW0VFtN/cPvHYex77wNMf5Mjh+Nd1fd9LTXgORAwE76xF&#10;FvPh2rUbFy9eEtEoujbbOHnyzNbmMdVOqlqjLIdVMJdAk5QQIHV1o6zqBBbISiLbQOw1Q8w8Npob&#10;eL81LZJrp6iFGPzOYuDr5ZwTWxnKEGAoNIG60EGwYjjZZvlQmsWMRERjoLa10W9vdND1Ne+9tkmz&#10;uwro3CdssQg+sT33/HO3d2RjY/29Tz6+dWzNnOqFC1y/fv23f+u3nn3+1XNnN//cn/2vTp0+oXRc&#10;hnxIWNA2jx+eQ2guMVZcZvfcS02MXwMh0Qz8rg4RilC0EBFlqHt6QxQJ6c6wGGqK3C/Ghkq1gATl&#10;A7Ac1APSVYHSDOtAdVV4T74QhIQx/PnXjAIvRn/uWfdPiELsS/SgSthNlx7mAdjavNJBcuqKShFm&#10;eyohEUp1VCgoLCvmfZQn+71f9x7Hd9LGrrW467Dv9u6dWN/VJVC7mXeH02V6d8zttYJtdjfg9aq7&#10;HLKEaeYaXbIpv9tlNbgHgkAVW5qYGIQTzGVCnVQld5vlfJrUvgdmajYZrlV3zB04EVCFtlaIk6pB&#10;JzT5PjqVfu/MquX7tUaoG+63wuF6q00fyRO1vTA1QJQSlkMPs9rAlIWZsKpwd755UufDqFgHinFK&#10;UIq0mYW5T6THOD3CMYIF6lZmJOYGKuFuY2ptQ1NGYYo75xXJ6+vKHmouwHmHdDX3BM1ohoi2gK3w&#10;ZL/f0IPJTJfInuy93Czh1nzfpVWOMRw+0AVBPgGFgygqgxQoTw4CVDQfpvMh5jzsQ4fgh0hZxJAo&#10;8DyBUljEFiVa6UQR7kVrLff5IMzjix2PLmsF7CX4Zjit2uXAmFvNIFUqyJRBDMZaini00CRR08Ab&#10;S2V4dRnvEbz77cFQBvJlTKhhoVGYhiihNZmlP8wmchRB3az66bhAGRIY7xzeqzLMflgmqn+/gTM0&#10;gT8wAB7ATCC7D1PRxMz6Gd0RtTZvSo0WHZjXtFgs+n726KPnOaicPHlSOEkOzIt8AxFjvBqMVtp8&#10;EYaajPn65sb584/x3ePs2bMbmxs3b96s3xByxlGuSkW5dPniSy+9dOXylRvXb9CaqhJJJjkMOgwY&#10;X2GuXbvG6eXKlSvPPvssp53XX3/9rbfeunXr2nxx270/deocx6dz587xAYdagIoHQXcQXrt27a2r&#10;V3m0wM9mffs3VZgJE5A3TJLGIISpNP0vJeCxCWhRDb93QRHC1guKzJwsQpYb1UIFB5QzfFEmZjNL&#10;6bsCrEVJD+3ksbWT2+sntzdOHt9cn/WdiVpoJiZtbzWJGwjTCht/JGCAtQvt1MS4RCLk5s07nCWv&#10;X7958sTahz/8zLnTp6QNc9R1Po+333zr3/7O77zyyhuPPXr6T332c2dOnaCgM91FZzNPuKuaFk0v&#10;aZFu4xQUFJbpBPoRZSjziIWZ0Rz+41qJaECfihOcvb8GmrGgKHZTVVdkwgCA5NJcux9OQwW0MrwF&#10;gt36n8mm361ghaIAVgSHsww/DiRqeVFL4ExmMQxYV0Mq6OjtUXzWeCdXaPaIBhK633grbbS1eD+2&#10;XRS0F8Q8/tM9IU5ASXQr9/oycGghOIz6rs0c/XQEHUpHZDFCbpWiswrEIpjdB3mHqfUOSr3W30bJ&#10;3i9WvWp81ixaZ2n2SKr/Kdy9mtu7+XtxY1Q1qGguCZaBEQEkALEqc9K0Wap5XEilxjdq3PLiNmqO&#10;+uwGFUYlSsaOFK3CpJh3YbXuQ8e7lKXcXOE7977vGrqeH4s6niWgSfoxoZNAv++TgSbf9X3XO9qs&#10;3t5hjRY7nc060PW2D97phOynCSEHXadUrLBKBQloyqNktI+mOq24mFe+M++sOwBbTY5O9svcRlhN&#10;NatGpLQmYln5Khk1PYUjbxQQ6xwBM2w6dSlyN7OUVyNJchYxIqkoKKhhNhgUc1EVRd3d3CnXZRpl&#10;hmqKLDsojboroKTCzXUVmAUEAdhKLQxOcCr5lKvMquYKT0O7MPW9MJNE1Xcz40o4HteM7aaqYyNV&#10;NcHJXeS6CN2TyPI8aVAzdTewVDFMVIETNGDmYCzNwpFttyYwSztNwixF3zJ5x1zoHAOKAnd4Mgkz&#10;mpxgmdxshBsl5jVPReBqS7h5Ii/zpmKHpA4/Kg4pq6JauJzNfWeg65jfWp/E4gZqS9a1Xthu8ppa&#10;vvWaoIEWUzEF6gZgTDMLE5pPlua01hSmRyH1DyldeffgGW88FqVUsxgXs0FFjI8nPPqVH3cHXgwC&#10;XkIMcAYARamVx5jk8wCjMKDqK2oAI9CEikgqw8NJWNTm4E3NzHMI3Lx2x+iq0mlHXtmUTkxmlhfV&#10;j0IEDseilESURUMZFisovO8UfmTlKqlWCmrEYeAVrAVNMyxIGgiy9c5AJqPamk4v60p2c0ZYNftj&#10;nr5bTW6+CqPcIdyMhP4+NLM0AcQUrCoY9o9G0zRzVMyNtJTAUjVzUlMWouRuS1TxSBgd2u3X1/q1&#10;GUzGw3w+XywWczMH6PV9//BDDz3++ONnzpy2bhbDoO5E/daNG7ydvvziixUvQDk/8Mv7nVu3y2In&#10;d1pRMee4wimCs0rXd7I3vf32m6+/9jpfTjjA4DENElkY0BQbExGcYeY7c4aQLzOvvPIKZ5vvvvDd&#10;ixcv3rx5fRju8IXnkYcf5rvK2tqaube60DaajTKaQ8Rb169deesqBulstzY7dvLEbH1tnBL1/Z5a&#10;R+PwEtMx4HiryVvTM7POOzaWlGkKU89yOimzjnul1GICBqq7XQAAEABJREFUsBXgZ33RE6tWMIIa&#10;pXcHavtA76IU21rrNtd7vqhsr68d3+RDyMxFLYQXSuFHin2Vjs5qSX+YC2+88QZDRT+eeuKxD334&#10;w60GjYkgk52d+Y3rN373a1+7ePHq+fMPf+5zn9naWJt1NusE2vfGucW84AFfVyIGqmeHo8BgZMJQ&#10;SgO3YQGbCkwmVUWzpB7j2BBIes8EA1TVzU3SYfgG5FQayrCgctpAkBtc3kSinjgbv4+iTukESjGI&#10;aUYFHpsNpaQikv2IDItIo/sLybeOwfzJAT0BzZ/Wu0ab5D7pICW3fc3RKWWeBkt+dXHClzKeLfu6&#10;PmUbU+nyLe0+G30ANabfO6qFW0dXoRBjjcI8MCYLE4OpiZ8YhCNY0Q1j/sCN+OccrgN5oLAKjgw1&#10;zYGqIzC7YCRXwJrYh5XCu7OmWDddocY0GZeMstL2AuUJVGoKk6QyOFnv7yYZ/Xkwk4qXlgnmLhbq&#10;LlKXx1IJ/RaZpWC8Z7BGds/tPr1kB8Zyw576/1ll6nQewwWP72YKYA6CEXjg/lIRg80Co0gWiqSB&#10;LGg8ND0gvwTDBzLHDSTHBYevzSTZJao4M+JJH+RKEwQBLGtjakS6V9tEaVm6/47OhKaLqQlNe1LY&#10;vxmOz7upvDJVyABNkJQwVS03pdybsqQIL1+HYOBBzctKsKgNniPHDr9jFk4fEspLDK8RicJjXALJ&#10;BJQR8pYPmhBvw3KngwHCU4iVEMobBmarr0IHG3OQ4jGlGUrvCAgKZKEN2YfdC2+bWKLwtjViEcOE&#10;oaZSlv3frds45CAKCf/oTCQfkRN+tV2aIevd+IeZSRZhAzywnJSUuFlVyw0W8YilZk6Kxn+fKBv5&#10;92gZj2ezvuvyP5rKUJhySmE6uBty925jY+P8Y49tbm7YqFNuXr926dLlF1544Vvf+uZrr7064bnn&#10;nvvud1/gFPHyy6+8eeXq7Zs3JR9wurGxxdcYDhKx97XwwqsXONvg/9psjSDiCfwqkMxmM05Kbo68&#10;DLxuDhxadnZ2+K7y8ssvP/f88y+8+OKVSxfX19cffeSRU6dPux0ec0wRK159afH6jetMAQxubW5t&#10;bW8hXwwLQPd3wUwp+JtAE3mjirYq5w8MIgTIVxHMzhJawkWZ00wPNzOq8QqtuqrZeNaRSCqoKhIm&#10;ZsFEhGpmkTwAIsLWOwFrZp2XWSceRUr978JdTYqwZrXgFRCzhOwmlnAiyxRNF/VZf/XNN9+4eGVn&#10;Lp3KY4+dX99YV1UGmJ9+qUlE5nd2GPv/8O9/b5jvPP3Bp/7Uj31me3OjM+14k4p5Z+LKSit0j1oR&#10;i8Cl3Ia0CPuARESh1eTNVNXNO2UNdkQR3iX/e9UoGMF/F4VxMWj+nKq8G4uromuGFXPhWGyEkV0t&#10;7YfhZClKlo1pEbihJTSFkQkGRCDjlxuKguwq8H1EiWCTTJUgSRkMxwvjjded8jHKuqJW0nY2umpk&#10;hc+iQiCUFlOMPggVkHkufJ5A9t0GzoNmlT6BxiOcMEkaowRXM9FVgKsVFtqQWqrZteQkxxRTjaea&#10;50oIZlRGjHxDUlEFRlVdplaLAWlMEy95V3URGsKLiac5OkFQm1ZSioGYVrgYyjlGqpaQTpcYGNSK&#10;UtC1qgpl2qoJjRu3CKZNGSIhLCLhAEZzQJSuhTAzm7zEQDfHqGi0NUKR1Z8OR3mLmZJSAR1X8ewV&#10;o05ONMRVgUoBMEBFANMeZBij4CKONpuiBeAGgAnckJRQHZjGBFkmmkfTTBIuNDxidK/5htZ+oGuB&#10;h9HaSiNS4PEKaMm/nCZlAKs1l83SEO0UNwE9HZNc2vSFfjUdF/rECwWGS0TCleZGmBDtikhTDKfW&#10;RJBXICRVClGHHdEkOD9hLKj2VH0vsJsSGmxyocdVs9WiGEiGT0MESFiREYEmX88lmxIccVM367w+&#10;DmCdusBMsaZqagIo7Tr3Ln8wZd9jmrZoaAlTRUKEoZ3pBFVxEca3MwHZXiBBWVsisAlpkjasu1RW&#10;UqubQyl1QIUXLtEYNfRAGgsO3FTkUMiYCt4C5kEz2cR0EEx8Y1BozCqlors02Eqi+xU1OEr5OJGE&#10;Z8IS2skuXDRh6iPEe2DmSxjtkknqpisJyYQiMkSESmErgqowWisgK3UiBOMETHyCio9I4656D1j1&#10;zVeSdgZac4qPpkIKZgprscACbGfFbqbeiXmF4gk+AzGEI0JN+GVRchrr5NvEVPfCHBS1Cnptpepn&#10;P8OgBCPDISYgspRtMZ+/pRQVQLgAmSHy0QxtFiY6hFB3IJ5os7giI8xegBRB1q0tFsnPI0PoKhNi&#10;AAmeYGQVqTmwp7BarTrPvuzYFMNVMcKkatKQPaHIuDARWQirkSsihSXIFnyqvc13gSGiCFiUAPOB&#10;n+sWsZIKVdWiApMV2JBgo1AXfABiyIleKQVmRKRw5OldtUlN75xh1XRNyda7quYUMuOdqMuMIXay&#10;yEVGO/AVmtUVNZR7M4DmCHebYDWp24RSx7FRmga0BWCApk+0BStNCAWZxwmibuGuQE2ACJ1dwoIu&#10;jhBGSdbXN9SNTisrfygcA7BjmXxzc+N973vf9vbWMBSRuH3zxoULrz7/3edeevmFK1cv78zvzBc7&#10;w8C3jsRicefmzWtXrrzx2muvPPvct59//jsvv/TC5TdekzLs3Lp95+atWdfjlJQyzOevvnzh9vWb&#10;/CD+8NlzTz7++Kd+4BMNP/iJT370ox996qn3njp1mlNKMAFKqGlCREWc8R3KWj8ri4FPOpcvvvHd&#10;F1/+5refvXz1rbX1zSJ7J56MieGmd+bGNxm+DZgReyNtb23zMkzfQakxHyvUWwtV86EMuJJaZkoh&#10;1hrggSligwFmbsIsMRKPG6gpWVV0olPJv8ZGBk1h4gWFBo+Hi4EvUbDC+4y7oONZRXADZkJqLC90&#10;VuDKVLf8cGGcN23Ik8ma2Zrb8a31U8c219ecxjnjG8tIxKSI1l4H9gbh/Vt47c72aBIgRZOAC5oi&#10;Fy++fvXq2/NBHn3okSff87jGwIgqw4MLaSErfuvb3/r673797avXPvShZ37wkx/f2lhbLO5szPpZ&#10;7/lMSjul1NYxTjgbbQy8Gn/UzNY3ZsePH6d6T781Zp07DEFhZmvgOb1QKZrO4bk0CziCERDLJiof&#10;Y1KJCoQNJarfhCJEo8mSGnZVaRJ0jKE7fmEky+rV5kTS0FV5LWzESkYNajSavOYwZxnuCzzIHBcK&#10;kRLYP07QkQRBKWMsMrsM0f14VghvDQoVSxnYNWAAdV2jdyWWvXkOmhaEuyALWn5iWvaPnK7OhH2N&#10;M1L7JMtskRW32QxUdVnU7qXdDtC9coxMOKC6FIxVJj9tHK5l+fKuzGEzX2Ip3n9HrU1yd4efkHr3&#10;dia1Dl7NiKmCg6X3KcEImtUGZgCCEchXgbRlYSpQHjHeDrVSVe+fEEmUzfmTgK9oLew2EAiWudEr&#10;q6Km7a45Im7cjAJDlztAGYqWezfznt21q8ooImxF6GRMM5+riQXVgICiXaxwFL2LSLfTofTczVt2&#10;pbV3zGb/CYHuWy+jHUpV1Y2WDgApcl7TnBcsMiOIHrCWRplReYW1lpjwoPHmPsHNgFk2zhC4JYND&#10;3KD4AyqDIJEXTrphg1or8Ewp5p43c0tYTY3fQ93czRJ+j2SOlu0mcvuhXZOYdTgMb+b8sUxuya3S&#10;Hp1V0MEGdvXG3JXuPs5W1FIYJcpQFsEzehpii/rc5NFQct/kfigKTXNKkcgvKiV412CnY7cz5HBQ&#10;SgGVW6MwoPGtL/BI8CFpXoXnEliUUiJ4qUvfOFdElFxXzuIF1GVM83XDtMUZHxhhrIFYpvaAaxRz&#10;uDtgvoxp5CNSPghqq0CpmYKKZKAqA1nlyUoUTCQyc8SFtwxo9gDXcdQQJGc10QXqRRAzcffZbNY2&#10;fArJuu2fCu42wfYkNzsSNPH9A53hm4kIr1tFRDilzOf5T5ooLxMRp0+fOXbsGFvm2sb6lUuXnn32&#10;2RdffJGPErdv3UK5gSg2hjhM4BPFjRs3Ll68yAeX73znO6+88sq1a9dSjbfViEuXLl29mv+z4Pe8&#10;5z3vfe/7+N6yffz4EidOnTmH/P3vf98zz3zo4Uce5qNHGylcTQsirRV4QjZfLG7duoVx2gK8G1FK&#10;0T4M/LS3FN26eev27fSfHX59fX1tbQ3Lbt5aGSlWlljWu9+7EzvLydYZLLaNScM8TxxpI/UppE0o&#10;dXrrWCbwDwYri0EKKy7fDnuP7Y3+xPG1Y+uzzZnPVDuRLoTf5EZouMoS8GFSREuj7tLS66SLF9dd&#10;Hjq2/pEPPcMbZ5Q5JxCV1EQZv+e373zrP33z937vf71z5/bHPvbxD3/4w9ubm+wHnbNrdm6WsWjm&#10;VqjW1JzhtKyW/t+8eX0xLBihY1ubs7VurffeDR3LQMbGWt8TpE7dHauzzjoTF+3NvXOGoAJLaVpM&#10;E5KJ3W1CqICU7r0mhSIGQp1ospsNEkUESVED7C9BFl4sVlCEUixaVPtkQ5MvaiMvlvqaNIVqaCMp&#10;9EC8KtuSpochAtCZUFQmTMK7MJMyDKZ2oRITaisogLuYuktR5OqJKaEZUXIA2iV0L9gBOmXEhN7z&#10;KxtgpomUEbpkUoKBJZBroYruTcvi+73HsrNUKCoTyN4Hmm+Cw1SUZaqj1zKFokTLrVAz+qwrgvtg&#10;tbSYEDGQ60LDTdzFKmBAkzf7jTYJdTNcFk0ZirKRHSFmI9BPZQ0Yd51AlRFmI+OiRi9Gx9BXlpmN&#10;CR6YO8jeIq68OUqRztQmspYxAQvO0G4DuiCrc6u9S30L7zThtdcU7UKwQ1012QM1TSgJ+6DZuQ9K&#10;veqkJW1WVim9QgMKzByQheJDjqUW/KmN1jIzcwfe8RSg/wrfgA4QNzbEMDUzdcu/uDPrrXda7Jwk&#10;OOxmfd93Tn9CTQzGpbXSoWSmylggUZJR1ZQ/6YxIx37YmY36bQ6QBYLQ3YChvYsgVg00ncDoErta&#10;mo2m2MIwXimMuzbAT3CjlyOq23R3F2lk72Wa1pv/7gLSDYuu08nmHsbczLFBlaY5Us2wIHwANB90&#10;JTUj7oZz5o6PbuS844+Zm2UVt8rZSvKaKNSxz/yIqFTfNR0t3JViFqCdMDVuS8XmQNJoj75KMy9L&#10;ld17Fe9ua6VucUE8jAmachYe2SaHitgSUiQfTwdpqJV9OKAZKqjtQ90mOGPoUPfEENvFUr/k+rGp&#10;Ub51gCkbrYqK0Pfsm9FQ3levfIRUCyqlIh/TlSEbwWflWERZlGFIyptgSjCwKCW4YRudaKy4Z+jN&#10;XRnvzs2SgZqlXKo+pH4X4vOO4m1DyT7y/NMS+RdpmsJEcTsU50egTNGAo8sO7paahnkR2cWyL0Wl&#10;2hFBR4VRx5MRbgit68TNGiwTOiPS/WSRcoP6MjV9pjOg6FCIYR9otmJqS7hbA7VyrzNXpaU0b/DJ&#10;VgHFFVJTE1d2D6kqI1ktoONiurG9iZAIwM/nO4v5POrbBfTUqRxwOQ8AABAASURBVJNmdufWrZdf&#10;fOnll19+882rCIMDotFUGqTiQVCAsJSCKU4+ly9fun79Blk2XREKlezt27c5hHBEWdvYZJe+c+t2&#10;w/zO7WF+R0Q2trZOnDr1+OOPnz9/Hk2OK27ZKEUNwezCk7SnnE9u3c7jSitCBkOPdiHCRGx4+/q1&#10;m3dui5Nm9H22sd71vTgLlkojsLAL01F6HzfVtNPqom7m+YdnLQVLO7AgiygzdzP0UQYwmak3xt2N&#10;qcc2PcoQJ8x0CaocClssWIbFRTvTmermere11m2uyXZS72RwWSRiYVJMoAuLAjQWKgtlBkSuFIIM&#10;z5mHZoj4a6++cnsRfPh5/Pxj586eXu+7jVmPBclllWtubW3txo3r3/zWt/7gD/6g7/0jH/nI008/&#10;Q10suGrvXe8+887pQf7EgkkGJcvbRTQYjJl3nfvGbA3jrsIOYKLe2cx1zTrOJICooLDWz3pvz3dT&#10;RZV20qBq8nJUGne9g8XeRFGU/aywsQ0xsMMRy0Fyr8yKljow7I8qRQ05+iLIJ6RyqCBnPwLsZSXD&#10;YyEdTFFLSNIQhNVOtUAptUbk7olNGmwU5gERUSqC1LhDDVHU5KiBxt8vDafKMJR0PrK9SP+zdvYw&#10;7yIluKsUV2WyuUTOLikIl1jll7Lvwz30QY3qIR5OHYTJiXj09NMMwP00TSuFmX8I7lobB1q5ix6a&#10;Wuk7o3u6XO6nri0TPhyqf88JTUVAMBPVmkNVM6uauyZZI4dWgv6SQQCYXSCl7+CKpe5oRsemMlv5&#10;LK9tmjlCZY9ys8qPg2qWcoWCVL/3JOMZjCI/cHbsynsjhRyDfd9759il0GjMbeKRfC/AfsMDG6H6&#10;A9e9n4rYr6DHZvTdGNXk63DA3Du899PK96LDHEm/rCU385bMjvCtPjhEmP7g0JaPkh+q/I6FJXiT&#10;DrZoqZ6U0RMaBViDJiJ0Au/TPMIaanUsJDACal+EBxwKWIOZEGr8uhcCTZu8lo9FEo3JKkWgEyY5&#10;kiEEH7Bf1DA1hBYV3E663208PxwoB6kopkp6A0N+PKtMdSgdAq8CCXyhz9kEufp8p5+WM9E8byIW&#10;+XwrkUklNVOtFMISQ5GGMgTAGlpZRGkFXQDKL5JidI3q8Akmk6YduVfCYMOqYvqnyk5ieGltGo4U&#10;Sdf1fEjp+x41XpfLShq7Qm9Kdn/V5jvllfBUvNOK70gf3zlXLNo/Eu+2vb29tbV97dr1+kP6RY4W&#10;7A/7DLoZfu0TDqUscqCFX8M31teJDDqEzMyZZzs7852dnVOnTnFKce/md269eeXqhQuvNLz88suX&#10;Ll3mow3nlhiGtdnamdOn23Fla3vbDUu6rznsA4SLYTGUAebuYEBu3boJUOO9muEzZx2RuzdaBNok&#10;abREmarhBpiyMAycm0EhZN8RMGV2v45hufkDhbciGSYLIYgcv2Nnx8p8e322vanHNu34ZrfelZmW&#10;mRUOLQkT0wFN17AonUmDiWIxohDbGzdu8Fnt5rXrmD59fP0HPvrxQDq/w+umCacd2iwudnx7i/X6&#10;v/7uv/v93/+Pp09u/eiP/siTTz7JCXh+Z4cfCjgS9uYdIQnBPSk0l4wL/dUopSwypdysM3eotiOK&#10;b3Sz9bV+Y219k5sbR5TmKvuY1FRiiJrI5UxRCDFMy1xB99RVHF7ElpAxBRIp7GVFsYGwSP4axDdr&#10;wIYyCN3S6rWJeULpUOqE5v8PEf0GsQ5EUapAI1SiA6EzFNhwU1hL4UtJsxJGUXOpqIHkg/7hTINE&#10;+sYKMpTxEODkPRElwKpa1FTFQRGgFIoE5iBwDNAoUO0OIIOcQu7q6bYwlu6irkqYLESZHiEkNXVV&#10;N0aicKVcSk45GayhxTeE6hqSJkNgqAuiJpgJpthqg2GuCatlpg6qM01QpbsE4R4onlUY9tJHbcla&#10;gWXZxJIDLQttVukmyFrVYXxOnuKKzNIdSZmL7aL67JW2X52XNDWXVyyFIyNSgBrzDoiamBRAJEWL&#10;qRBYhK7SAI++iOgyuWYnG+0MtaAKIwJgAIxLLLGr7JK8YspUjXt6QrvMVIosBAqkJq2J7Nhfzbo0&#10;ilqWoKzaGcucgGhVGykK1cBIzBx9MtAJ7gasVscIjKu5CjBhMY/QKGDVuJvtQ2cOqFhBr+mZ+uTt&#10;6L0YVkzVVNSt4/yQ25hpSkyavpgiiDpeSiI/QauKZXc7hg2IOUJoIeJYpYKq1KSkjEKxTO6duotJ&#10;YUQwnqOpRU0wkLww6IGiGmpOqjbE1OCza2JNrclVBZgrgMFgb93M+4ae34oALzVLdD3vOSOcU5Nb&#10;R1VRx0yd7SbagGSCriRTBa11mLWenXxt1vUEsQF+jVepru/MwNKIuYBsyLHAhBFmvbRSwgNQBtic&#10;QCu6N4kpUMXGhNSQvQkRAmiDqYNlLVMFWdIGa6S1QqhUWOCdeixRhJ1cso5mZeqPamKxF+OEFcNe&#10;1hKbaLOWWZWiIm4gWhNS7Wi2nhWTydaVl2AUWMMVTV+0K6HZLpOIivAV+QySbE4kraEDUk1sCJmA&#10;EAxRvyGI8lAromAoMh+C9y485HQBnYAyPDQk/50TiXxW8jBdFJ7T1U7a5+etxict1WajVMQgdCgO&#10;xT0sFDWJLqQjy+iIiNoyuOq6RF30CqUKQA4PVJyKI2pFceYyz2uVTMaLa2Sq2cjhQKzKUw9tJWEN&#10;O5IjRWmCsIBBNDS7GWIj1KpESoB8ypMFaDbQF/pFiIr2RX1AjboMIsb5qKJWKnBggmZvlWx6IgK1&#10;mkSSb9nOHfhK6vI/RmmrBBXt+B0435560y5hvaqzU+zC3BK9ZRF9B1lRVlLmNT1Bpqo2hge2gqzt&#10;lqLTYGjqKBfCm284+WIz8nVCimRUm36jqrq5ucnLehB6pVT41hHBjucUPfLIo7zNX758+aWXXuSU&#10;slgMCNN/Z6zTANGw6h+Zjj1txk/3ulgscMb5nhm8He/cuXMHHY4uGxubhdksElG2tjYffvgR7/PH&#10;9xdeePEb3/jGq6++Bl577fU33njj1QsXXnvt1YsXL165cvnWrVu8Ps1mMw4273vve0+fOdO2TOzj&#10;TAgTIEopQ7WMBE8ahWl9b1SVHo1gib366sW12WZBKXx765hKh3BVZ5XHghl97ftuDeOl0Cy9iJaw&#10;cRdYSGeOAhWhZit+KBEvJulFK4UukWOR+jXUCJNHv8JFAZYBcrDPE7LEPAEXw0LL4LEAnSzWTNY7&#10;BXxaObY5O7G1Do5t9Bu9rbn2+bKYPnUmveuMCc5NtXB6GBY3b968+uabr1141Ym7yPve9+SZM6d5&#10;XosWDWkQzf5ITb/3e7/3H/7gW30/++xnP/uB972fzy+LYQfLURYqpctYEButuqJqSnjM3FzTVpHg&#10;5VU7zSWFMujd1jrHzvosoxrCOWlnGHZkmFePxGy01mzupSYsjL2io3MMAMhyrYkFslJ9LJJskP0l&#10;FgSIXsWQFUSCGOSmzC6vg+gQvqQ8UahrQ6Q8ioIiSRdFygCiDEOUAvKKam90m6jX7AORnAl5lYgR&#10;zUzLIINBEssE/2Co0RoJFirH6ukYvvqOpSkkRJF9U9ZSoecEAvEDokTZV5MQa5rfJ35H2bvNllVD&#10;9Gdah6vyd4/f37sHsMwoUGuiMKuwmhyai3AsSX0zMuZutjv3NGVJUADJGTGAFZRBcstrOZtyMIJJ&#10;FqGtwkhRX9a1sYSqKdVRThZQF3oQqup4Z5lg7oLsxd2K08LutbS5KzFDtgums7NN0b6aGXLcr/0r&#10;vBm2guZtauy90ATCogYokVHNrCSHoCEzyGumw3NrVtXcG3jQUmhmasx3UdWuvp/AIG+AR4HqyaC3&#10;RCvF4dxtomAQSexLJVAYEXsS1rzjTVGQ4ucqKNrFSoG5NVARP4dhwZtBKbtzu9UqbIIiHQ8VImze&#10;hG2y4CFMUqQrlpEcBCoNTbHxSv0JZstgLBnNKUen6VQDPJbhK01XG0/2HSBMBLQaMKDx90vdrCNk&#10;zp3e6FHVykrJKr9X31iC7Je74M1Y8vW6BJuxUlqZUiJBfyc0ycCMKZCyKIlhKMzDRYnl80sY0glp&#10;bchJEsGjUReRfPXHC0+5IaLwcBSql/xfbyh0GGwxofDzXwKDmEKNxygrJbTGkMCCau7uRHlfWtVY&#10;qcWgRkSJukFxKpCxIxG4NtZRy8giCBJPqlDuY5nk3l9UEpKP+6IcxsogFRG1i5QilKEq8OgvYgCG&#10;oA2L2FmUnfkw5x25EB88MtVskduylcPvWlObvpVdEmqCZa7dTdo9LcO1xQiFz5nlzvSakPOtTjm2&#10;jgY0J1DlIFztLgl9UwKZrR/emSOkVKQkoyyCBSKPBCAEhkj17bfffu3V165evTIMxBjxIdB6IFmQ&#10;5vNbN292fX/mzJmz587xtYRDxfrGxnzOO+RYkVakRN/3Gxub6+vrt25c48vJjRvXg0mhSnD6Pne/&#10;Ozt3rl27dvnSJQ4tV9+8euP6DfY0N19bW3vk4Yex3/yMYIKVEomxAZFWJHdNhdWVsyKvDL55RlBV&#10;xCp2K6tqy6jyQHSomYI4kJob+8St7n1SjGPauNnYKBXJAdN0kOzdMbWOWlZxN8ljQz476+MzPDiu&#10;lDWL9S6PK5sz31rL/yRse31ts+/Beue9Cugk1t031vq1ma/16l3r9XDt7bdffPFF1rWJnD99/PHH&#10;zmssNIpVqIaMifVW3r725v/2e//uO9/6w3Nnjn/yk5987LHHOuPnk2AzYOali6hrrnE6CVy8087M&#10;uDrV3gl6cY/OxE2goDEaMuuc5hyiZua9A+vUu4xVDdhIMGyokJOaQjktVO6uJOdkUfyUgf4pwR0k&#10;d9uBmCpbj5S63eC9mCNs+w6bKZXAIAWFIermFcHuz6krhG035hkAYjCBnTq1qcC+NuQ+qBG7k+Cu&#10;bj54YawklkLLYS5wNgrMhCa5O52UVxlCD4y5o9kdNWI3MFUiBs3IFkZQpETUfleKxohVQ0fwEfia&#10;rpbIXaAQwSM0J7GuJGNOLKFTRtPVSX+VGXV0JTGzVnITu1qr8a2o8QcpcahILaJVEWytk7AWBEEz&#10;113QOnCxfbDQ7ASRKdVCEGRzaqI5Vm/yRvFHiQPjRMOqnTtwM4TaaJa6WQIWuS0TfEMtNGq2klS1&#10;tNCy0GqVlQ1rXlPn3QRHVtHV1C9TlVVtH1VaJTPHEzz/Y0EUQiql8NOdmeWTaWNzzTsL1u0YjnYb&#10;qdUkpqDU3cPc1I0sGow0QhFypka3kKm502GELIf80tF3nj13bn3XAX6947G7mM+N5K5mKLs5OepD&#10;G+Cr3KjZJEnd+r6bzframGGNhysGj0SP7i5Qxo3Rch1D+BHWTFaquxlLx/DNcWYxLKAMPRS0iiIC&#10;n33seuoZKdWNesgnkE3YbmpazUiTEjgzhQJLbV9Sm9IkOsg0U1C8p12YSjO8VCe7iqaDwqFomujg&#10;TvDsMxXvJygPqwqzrvFi/LS/XCNmTkGXERuGwhYtIhiUmkwJUr3g1DV8ijYhAAAQAElEQVTRqXa1&#10;cCL4vAvmbO6T7JJ1BjLlwFCmx9DIVDXlOwkoofsQfKhRL2oNkYxHlfAQXEQ+y3j/3kVK0vIQZQie&#10;hktI/lRHlSEihA1rREFHZGgIHUKbKRjWh+QZgx5JZWo3kYDK3ichhg3o03hovg80San8EAWGUmUA&#10;rMZXKM92SylDKREliqbbKCUyGpGhWL4ViBWQksrAryA7IlgzjAxBxDirzPnNVWjK+zBeieDUSJqj&#10;TAtWG4PCI7OcGp4+heAHsJrcnTsKAGaCV2NQ6vTuLsqPhqBT6RGhrXuTuIK9sim3NEtb2Orc6+8K&#10;XTfzrjMfodZNMN7NOsOHo5H9tKmFZEwUZNdERYS+u/LlXnR/sqtXr/AD+s7OHG8YGpQnoGvK21QM&#10;i0WJmM1mfJl573vf+9STTz713vc++cQTjz/++BNPPPHwww8fO3ZsqpWMacdGpMrZo34zucpJps/U&#10;mWESAtXFYrhZ/4r8Sy+9dOHVC1euXLl9+1ZEbB87du7cuZOnTuES1pA0TEFAeCiaWqOllGFYLBbM&#10;uMFFnR3TId4qak3pR/qTGfiOEajZpjPRUqKkmTJazg1lmNJisUBemPWqVNGVhE2AoFFKzZyeQ8wc&#10;OUaoi5zBJ3sUUDgURmr1oREsfBZWkcL788Kk9G4zum3BgaTXoUeiHF04t8w2+LRilh9eZt3G+mxr&#10;5uuzfr139DfXZ0NZXLrEwF2y2uz73vc+zqWNV9xnzxFRY81mh5kWb1598z/8h//43HMvnDt77pkP&#10;PXP+/MNrsw47nUmUxXy4zWIVVnfhNb4wo+BVsy4xwEnUgAoHIXFJOY2IcnoRd+v6fNby/Oz7rvOc&#10;QPTaXY3ZLUcmVew0l6tOJF9U2LBqvpIqhBtCmxwFsgX/gArZVYQpWUK9oFfMLjhlt41axYoCKWJz&#10;UbATMq/ILThksSj8mkJDA7UC36TUMFK3oUSRSCeFGDQRdJTAPTgiCiiFlpOBp6ls650a5whcDexz&#10;RVUnibaUcyMYdNv9dW1S2ctoC/ZeIbkD8tgbLlT+fwd0Ftxvf1rEoFmhxTs5EVMVKarQJthDCWAD&#10;UtXUIavKOoIkNUZLRrPomLE6zfmjXPCpxkURqBXSCPyhQNNMwT01qY4y9CBY8BQ1T6oxunh3oH5f&#10;qFZCLSbtKiFHa84F8DxdqsvEXfjd7cSJk1tbmyilfOVCAlYEyRaVyHteMYaK8AJRTGtb7GLEvc7t&#10;vp99+tOf5rs0+MxnPvOpT32Khw5j1HWduWOFJgAMcHMSdQFCgBDAmFsDdySL+gPksWPbj54//8ST&#10;PK/3AskR4OnOY5jjCjZHtBjZ2BmMTxgV6o12ea95+oMfpCOf//znoeDHaoJpeOaZp48fP26qKINa&#10;L802plFKgZsDVVhraSw1twmVTT23VWoH0rJuFjR+SdP+1J27MBG5CR6iwDwJ63y2NtvY3to6dfLk&#10;mbNnV3H63NmDCYWz587xeOV1Z3Nzw22cFYfYf1BRCcXjfGZFgQ7C4SEGAVqUZ9YhGKKdNPIIMUQ+&#10;zjh0DlGYuw1DBFiUoWGgqJoKZUUx7S3yndOKjBCY6sZQK67SZqHRMgxRAuXsK/HM2/d+ZUhLjCnN&#10;VctFc7MLTQGXijMT2mOx4ESJoZSIyIlnBErQlwdKzFwmJW94UM6x5YAh5iJNg4PmieNBIRKU92Fv&#10;Nicz7e7BXo3MVa09OjUIjqNGNFpxKu67WgHUa8pd3jLIOPZgMFsOg8hQf+AQ0RyAwiCUxQI6cISI&#10;KHgiR6SIWAwDOw8by0MPP/zII4+cPHmS7avreyIMs7mxAb+vNrVu37595QqfTC7fvHmDUvcuB12z&#10;R5QiwT13q24Uvrq88MIL3/jGf7px8+awWHAieuz8+WPHjtEumoXR1d2+ILknsm9UKwMMyqYtZetk&#10;V0EvvCY0mpw6oOSSaYKRMn8TeL8XpZSmMVlo2UYnoUnJ4ZfsCAYohcZd66IDmAnQg8BzVnUpkT9d&#10;s0WIFkB7ZkK2d531smbqOnBWAWuen1lgZiobvR7b6Ddnut4Vzi3t8wv6hH5zbT3H48UXFgvsy2OP&#10;PrKxxq9tHBPSE4xjuVMBMFsba5xJrl9/69//+99/6+2rH3rmfT/8wz907Bg2+uPHt8+ePn7qxFY3&#10;Y9gXUhYqpTNWA1tFOb69xZTq3M2cvrEmAQqmATRElebMjbuYQ41OcYOiD+ArpbpJJEINiYjVH4qY&#10;11KwyC4JpQidVgxfGUrZsqF5nChVWSnACK/ZSv0iASIPgEoTMBRHMGolAppCLMCyxWJkPgSAATtR&#10;FoWlJpwc2e7Z9CKK4IwYPNYwgTXATDPt6I4SG5C8K+OGSOid7KY6xIzyLnbLxIoB5SfgQS0MoA5N&#10;UFQlQV9CRbKPQ7QHUtJmhhJAjwDuJTTDMoQOUggUiIimrHRMhKwyA2PAWHrVykSUUVzKA0ZVRDR2&#10;ISKlmgrqViCZgFnkWvLjTKNkEYqWEjw3iaQgkTJUB/GrwiJ7Hhx6UUgULYBjE/IQAVoT0wpklEX3&#10;eTX5cHemmlGXBKZA0zc10Hi8BVpTk2TcRXKySphkkCwkIcVA4yttllU9Ia7iksmyNjVMBUgmrCRE&#10;XOmlOGabBRVXSbOSW49r2sq2iEIJ1BQ1YbYxVALvbu4CzMwpNuZCoYwiQ1NNMhURhGKazdAemqAz&#10;m0BDqFILZI3lpTUtc3lHkDeRVWYfT/bjH//4T/3UT/3CV37hr/43//u/8pf+0l/+xb8I/uLB9JVf&#10;+ItL/OW/+BfA53/8Tz368LntzfWNWW9SIgYh0aUKLOO/uVbUzvPBpBaFqZupOF8ixPRjH/vYX/nF&#10;n/+Fn/vCL37lKx/84AdKIQgyJrSE7i5BFijh81KnprJTKrbqpWoubHpdpx1cGSKC+9b6xl/5S1/5&#10;2Eee+cTHP/yJT37sk5/6+Kc+8UmXtNKb87Ml8VfqsqY9ihUgLp5J3SkIfkb48f/qx//6X/+//LW/&#10;9teg4H/47yH//d/46//D//Vv/I3/0//xv/uLX/kLP/MzP/2zP/flVSCZ8OUvf2kVP/3TX/yFX/wL&#10;73nPe8ydnnpOiXTcfQ81M0r7Pn/m58jzZ/7Mn/k//Lf/7X/31/7PP/nTX/rBH/3RD3/so5/64R/6&#10;5A//0A/84KcSn/rkD3zqk5/4wU99/id+4i/9lb/y3/zVv/qjn/3M5rFt+kAgwGx9Td2EAOYo5L6F&#10;8QlE7Myp01/8qS/83M/87M/93M+Dn/m5Pw+a3z/9018GX15JX/zilw/Fl7705Qlf+OkvgZ/60hcS&#10;X/zST33xS/+7n/oC+Mmf/MKXvvjln/iz//VTT75PhD5aFFXporB4hGPkz//iX/75X/xLP/+Lv/jn&#10;v/IV8LNf+crPfuUXf/pn/vwXvvQzP/Ff/9Sf/vxPfO5zfxp89sd+fMKnP/fj4Ed/7E9N+JHPfu6H&#10;P/NjP/yjn/nMn/oz29snVL21ZURhyUtYokYhSgGqPCw6U2KOY2yDTKJEVZGmnPk8G2hRAwiLWIUw&#10;d1fQhCMdQkEI083o6ISUYEe0iEYyaQSmgSr7wOMPtL4QtwR+Vf9KXRShsoSFjihqA/aDVRolAA+d&#10;5KMpVwuxQpv9RovKhEGyVmHUCB3FlWIQJ3k6p+Eo+BIRpVRGcAA9V2ZdRAijIKaZInKJwpEFNEEB&#10;/gjTvoIigDWgikqOCHzs8ROBoAaSKzkwngKnVaB1rNkICqEwd/Gc+um2mZqw6jXDpeLBdy3J+RBV&#10;IiupaGaQC164qbtaL8rmkdTMzaw1JGIVqV8kh160AygYTCs1lyXcOqDWKQ4YxIJAmdIiECR7ESt9&#10;b3zTsRDgogAGVDeozGR2V2WH5uOGqsoyRTBGvMMXsQ4Uidqi0c1ghgLNyCBk0PHw4Ucfe+Kp9517&#10;6BFeXUNtZz68cenK8y+89I3/9M1vP/f8tes3S9WnejJD2dnZ4Xxy6dIlPpKYWd/3pdDc0NpXVU4C&#10;i8UCtWFY8N5Bz8EwH577zvOvvnrxznxY39w+//gTm9vHI1B3N291kxLMCvpNNpYJfoKKJ3gaEBUh&#10;mUgFUbFca8GUqChE1dQoFNhSymKQAkJliHx/gmktUAZiKAAGJXzDbBFWt0hYxPj0V40KPFfzNM3S&#10;MVEtKLiGuOCWK4ShKzolHJXqRk5lZXSC8iocSdNsGRtvqqbaeCidMrNO3Tx7zxToJWYqnXE46TiT&#10;HN+YndzeOLG1vr3eb675mvNlUGa9rs1sY60f5jt4EFFevfAqZ80igvVTp04vFgva6XtfW2c0nd/5&#10;wGw2ixI0JyJXr176/f/we2+9fePxJx776Ec/fGxrQ6WYFF4RNtc7Z5LLYljseGcavDYFRRqcW5ww&#10;EBHmKLAQ5DgAVBWzKyjJa1LFFXc3+u0pHK8WkKQmfPM0fANj4d5b4Fyaz1UakbO/ZHav0oEc7U6y&#10;iICHgkEgTILCx11+tWI5YT80jReVoE/0R8Zs1jJHQZgxhRikHYS7IDa7mXeHYxCXhjI+S/7+7kza&#10;7IKVXMNR6BLdKWRYIAecryYJR5Q9RUhqyQOSZfWyUn+VXxEfwb4z7SOMvMviOpkfzCZTkTE1N9As&#10;IIGZaGOqhGWyO+jUAogogjagvApeozGLbYSoQbOZvFh0CRsTKiPcUg4dS8zggbXkRt4OpGp5jxTJ&#10;hPl8gVF+lf+zn//T73//+x95+BF+uzpz+sy5c2cfevjsQw8dxLmHHhpx9uxp8PEf+Ogv/PzP/8Iv&#10;/MIjjz5y+9bt3p3+0qNDQbuULuGSc17cnV3uscce43DMhF6byY997sceeughLLBZ0S1qwe9DXSKj&#10;LFgJdfKZKA6we/Zr3axjK1WqL4Ydfu1jz6zbyViFG+FigzWSG00AhMAsszAVaZcit3Ty6aefRohd&#10;aNQEQymAeQDwnKPvnafx6g/b/iEow/DY+ce+8pWv/ORP/uSHPvQMHRzm88JjlC6pCqBteACzgrWN&#10;TU6AP/MzP8MQb29vdbTkvr29bTRm+VjQvYmqX/zCFx578slTPJAY3bNn+RYBzq4kshNWxHvYSeEu&#10;zOnTZ46fPsVk4jMU7QJ8gdL/rus5v0l+Tc+NH2HtoyXzYJfxtCqMGMaPNMBDAeScPNAQ8lWkCXSY&#10;nlYUJvOas0YlX30ktIEiIAcTvToEoYsSizIA9v0VaKg1m2kKT/K2/4qaMMsdSm+hnBwmO0goolpR&#10;kTRyuG8o3D/SVNUO3teGYShlkS+d/DpPN/hJsXBumRdcYGWnXohJzj1zN+14M8aVlL8rF/OnM3NR&#10;Uzfrmk26rJqtIGKIoKqZbaX76NSdidmnQE8miZKwWClCWqVXyg1JRQY540zhHtTCI3ywlDeFie6p&#10;/EAZnJrqMVCVz4bYfNy9ZneJ6eETA39OnT7Fb9/r6+sRhT+vvHLhG9/4xrPPPnv5yuVr16/VwwYR&#10;oqQEqUQpzIjxTEJbOztzjkmtpVaEM2ZMhI5S9859t+nFsLhw4ZWXX3757bffuuZI0wAAEABJREFU&#10;nvWzhx9++MSJE7H3naeZujvFJrBM2dNS8AyUg7XU6GKGhWKAgpsTDaTwq6B0CV4vFZ6OQgH2S0nj&#10;rRaSVbQ3cCRNZ7JZW8m+UzQJDzJuZu7NciuFB1mz5aH0AqAKzI2o8lDs1KA9+5/xjLTO8h9V3Fjz&#10;jfVufa3vO+uEl1A2mUVnZdbZjAOFyeb6rHe7dePa9RvX6FPn+uijD21trPeOka53bMIkOpOuWl7r&#10;O+Svv3rhW3/4jRtvX/vQ0x98//vfu7W1seDsWeacf2ads0lK1B/IjfWx3Brq08tqTjWHQUhaVOFp&#10;HIhopZKJPuZNRFXN3AwBmnIwLU8LbVMWWqCfqDUKA3LaVgfgAfMsUfdxshOo0oCk1PNGCC5bGzZO&#10;OYBtl0P8gK/BAZdDi5YVO1SnbiJ2Hx5kkSfuOr/pIaC/E6h4FyjaYLzB7UOaOVidvgCWCYDZi4L+&#10;MJTFMCwWrG2mcRnqn6aGRRQA0dOSQ8yDNx9eFKwAhQdAa4KKMND7wdj1A03nfHEjHCsllbWcQpUb&#10;yajpttxE7KBNYwZqVpxcQgnoEQlTwEwSta6JA1UHZv0KeKKNaMZaW533wK1zZTnxXtcn37LambiK&#10;60oytwnuXcMowhV3NQWyTFPVJjA32sCGmqIOnRSSp+5ufpczpR7q3kSmBhrvNVE8wUdvbDIGM4Fa&#10;w1DOnDnT/FEV84Sa3DNFkcKaLIIyn3a/9MUv/uzP/SxHgqMq2q4LOiV3PHWKNrc2SmGlSi/8piO8&#10;jmMHtUonf+/GoImhvu/XuLrenbHsu77PR2DXcRDy5VRiQwJpyww1N6chkBJNJTPYZLQmLIOdnZ3N&#10;jU16PSxYKIGkFqYa/IMBCzyGzWkQcDsE7t0P/fAPfeGLX+TwxvPcu96c1EFF2QHzv/7kZ5zDHWCE&#10;RLaPn3zve5/6yZ/8KV4yhmG4des2s27CctrSDq3b+tZW7Ox06xtiNkHdJkxCmEm4j6Ho3sBjhqHr&#10;Tp86pZphVDX+aN6039iU+rwX1QTK3xtini9JjBxDC5oxranxlZoIqOySBE+i3GotoKExIpgBRfON&#10;H4WlbrtjoUGY0YdCeEiJlRXUEwUPtVgy8ImiRit7hBK57GhahI8qgGcikPS8tbukvAWkR/uy6XOK&#10;7+Oq4dlPDtbDwxTm+0feS+Eptpgv5ky2Idk8UqMDLJMz94QpDO+uylOeIElrJuvf62L49mGq64bx&#10;juxko/ETXWXgQY0wQU5MtWBWR6fxQQfEoGAZbRlnrLNYNKhmKgbfLc3KaiqSP5IHgTJtyWpqvCI0&#10;7bzj7gaBd8pbqGB2gXgvmgVxA81+o1gB+GDeQp0+km1gu2azpC57b5McRVk4bKb8krW1vbUYFlff&#10;fPPb3/72K6+88tZbbw3DMN+ZD4shUQasWfZEIavWSimbGxucNz7wgQ98dJn4GQXJ9vYxM+v78WxJ&#10;rVLYhOaYYnt88cUXOQVtbW2eO3cOhxFOQLOBxmAOyhG653O5g7iSnTApV4YgsUzGQiTmzKRa1R0p&#10;EiIA4KFkV4EQRInFor28DZkNRiC1zC1ytxAUkAOkUISm2SgM2VWgAKioaLjBNCAkZ+4wYKqSVqbM&#10;KsNroouCDiManUnvmmeSKFbmHouZlV54oVxYLDKr0pl6Utne3Di2tT3r+ju3bu/cuhVDcM45c+o0&#10;z6Etjjgaw868I0pGFaBY5qm71ucD2EVffvGFZ7/9TVY3Z5X3Pvk4n1OYJmt9N3PrapXAAVEjsXCG&#10;QQovFMxO+gJkNymrpuYmpub2EQxpTavyInWpisS0axcl3IPkHjqEsKKL7K58jivL6vgAlrkD99gz&#10;l0b7IlmFJht40R9k6TytAMUQDxIOS5VqMkPQMeYGoNhKUCXtoHoAR8kPKD6ogOBQFTqiBG41DHki&#10;KdBSSkqChIiYwVSUpFTfB4bXYp/swbO08eCV31HNqNFu9B1VXFGm7yu5d5ll11NjzgjDAY/1lm3U&#10;NIt0JbF3gEmQK2/KaO2sCLUApg7CnD8UKqtbuTdUC15pI6nklKmR3Mg2eaOGOCtnrvGNVnFls2T/&#10;hTPs4KUMvO4wAXICDvQacQLX90FNGiiOEMNjG/XVhJ9OvvzlL1MEsAYlegCnAdlDgWYp5cb1651p&#10;CZmLrKnw1YI9liL8P7TWPqGKMCXYNntz945OublwmfGNaGN9xlFqEOxxCYmFoypm+KUkOZAQ7kOe&#10;UiLUxPNFKAsPVHrHAnp96/Zt3gD21cT6JHnqySd/7Mc+Z51nKLKfue3Sk2Bjj3utf0a+68piZ7EY&#10;eL584Qtf3NzcnM93sE/fG5wbg1RB4K6//bb2PLv4vtUa+/5REcZbZH17m87iEhTQNTa8+a2bYsyt&#10;1kF8MIoeHGUgzrdu3ZrPmV+HmsE+aEUwS+Q2hRsjmPIiWQRTNIWhWaXwDBKpPKUpySvr5n3lojQf&#10;iwOzNTT2g67vCqU2JBgBaSLrjsJaVHgJ0CxoF0GrMxwjEWRAZGql0FCemoar8O86MI7Nwo9rEkUz&#10;FDzASsn3AfaWRQ40/qecgWaude5muZCMu7mIRU0YeTCYKpaqcd1noRqOSYgmHrYsEYMJlhI3RrCO&#10;iAiu7geDhTyKFMYdb3nhWUEbJlwAqFVjjTQ7yddGa3Yc0BSuXqq4ZmHeGDKrpXfjMQiO1iAsWRi2&#10;oAPJ5RVRZrOZe2fmEbvxybJ6RXYw5VECC9vHjm9sbFDC4eHSpUtXrl6B7/ueX3BYVkMZyKIJRRkw&#10;HPAT+IL6+BOP86WUDyMbG5xZRiA5f/7Rhx9+ZHs794Gmb6bs4fB8gbl1+9bF1y/euHGTU8rx48cR&#10;vlO4mzHPltXobFmO+FKWd3zO2/Ii69RyhkyySpQShULkE8hOQCfQKUz8DNquvGQ2apqEjSFoVRzN&#10;chPek7qZeZsk6Qj6psGOwrRVkxRxIW2wKKAz4YHaqYC1rh5XUBWm86CycBsmoNk7pw6DxjCHusZb&#10;V6/M79yi6NSJY+cfeQieze/Y1ibUVCoCtQk9h7NhcfG1/K5ClR/42Ec+9tEPnzl1AoNrM1/rEjLk&#10;X/SXsljM7ww8k0oLRZiqLJOJg5Yj+BWhNipoTZRSs1GYIJhRSIEWPwiVHBDGrYhxJGDBD6LJhBbl&#10;i4dAsy7KRFGNWhOQg5atTe0hpg5EDAQ7QkUJhsIyqxw5aIANveiyaxFahhJF8YF1DlMiaCIRGUsc&#10;wwI0aFWEnppCQLalmVxqWsopGlHFMmZqcZPcD41lQhmvpDqTtPaODgJcomgY2vym16wK3E//VZXZ&#10;xegL4dRoPJ5gDeALvIkCV3MBSqKoURiAC9D7QY1vKppa3kRck5vkTQjFfsIo3ouU7r/QB2oKFTFs&#10;utRoh2G5CpPsVjO1ipSKqGUTVcBMyvWoGRtx1YSoL4EcSE2t1kjrrYqTqGrellc1r1VlV06+lUeU&#10;xqAA48wXkdzaVWm9YztVlq+bsN8jF3ehV2oxQumkm49gKAH7hkWd1kuKUBliKTnEor4Ev67NvGuA&#10;B945MMNrNTfNPxB1I5dCPZBwGygKaq4GP4GOELGNtXX6gNA7KjP9hGV+KAhGA2bMqSFk4aGA/Nmz&#10;pz//+c+v9bPNtXXacheAppmpBmAmo9ZQap9pkrb62YzoN5SQD7xv/JsbVKQq+kGZqRjquxCxCkFs&#10;DqEI9WxHiUwV3Lx1y0RPnjwlqTquQHgpQdjpcimLcbAsYIiJiwK+lmMEYBnwmEQ5Ky6v+eLOMOxQ&#10;Haz2a1kuwkStuPDSy1feuHT7Jj9LFX6fiqHMb99588rVv/8P/v4wLLzr8JTmgBtNGRZgImJ7e+vP&#10;/sRPkKVKGYaSv03TDSYfNXS+s3P92rWrV688/9xzL7zw3QuvvPL6669fvnRpweu4qagudnakxmZ9&#10;M/9Zg5OnT/+5P/fntra23bOXHe2aKz3UMZnZ1772tUuvvy4+o9H7QfBbmCi0LOZSCkytRbeLyF3R&#10;mQApb1y8yCIR9zClwub2MTHPLyoskRx1FbH5ndvBBrnEPsMUDfPF4g4fTW7f4Thy4/rN69dkir4E&#10;P8p+7Xd/d1F4AlA1X9aLJCUPilphKlYJ0RDjiYYqvZFQvvDhWBc2QrQDYTOJLpSRSpi6ZCRdSMH6&#10;1igawWt6PpJ4Ko2I8RFJo/vQ/NlD0ytrFdPD6t5eBSFiDO8I9ViCiIWaqgM8Am2Aq2a6KgZVsk2+&#10;pKlPlQmyJxlmQSuFGQtNQ2GJIQqCKdH8y2M4UEQXhZeBPb1GuWj6Rh0VNrzkNRiufFIjSehqQsHc&#10;HCRHSb1JTZXN5slhFUrYk5bIISgKFcExi9CGEiorwWQgijoUlCoPsYMYi6xrDMpgD69Mm+xp0H1a&#10;rPNEoGZiTJ7d2NK6BEIXTghqZAMGSLZbBJczmEy5QmmVi/rdYC5gqdOcF0shRkBzNYw3Jr189Wpo&#10;Rgi6uX18bWPT+9miRBlTTnvB/wRqNgwxlNjeOn727FlVf+vNa69eeP3i65fc+lJEVdkYZxx4cAB1&#10;kYJ2BKyqQYfcH2R9feO9T73v1KmzZn7nzp2bN29wvKGuetfN1k+dOfvoo4/waYWDUNf1wMxUMmLk&#10;RIQ1ffHixbevX5ttrAu9YLVWqNFIAh3Vbuk27e6C92DOSGYsfLTk+rUbiwWd1RwCIjKaUFIWS/73&#10;pkSGDkCRuOUfGGCprOkb2ksgh4WCdIWMauWV5IiEnjD5SvIWCIG7p06JDHfhKCHM1wQxFaENVRUR&#10;1aQiyWhNUhP9rjnDOUBvq/gAyV4ro1QYF9GiFlDgXjwrVbnkKjH2Og3V4KHItsyjzlzcpesUeu36&#10;W7du5/8JYdbZiWNbHDQRWrOWjTY7cI0pNBQy3Lh5/ZUXX/j2t7+5tb7+kWc++P6nnpShMEHW1/re&#10;iSWdH0wK82vIWTMwLOmnYART7wy1bgsTSz0iA64lAitkIpTpXU8pMWSeYzWFiCmXVBIrYplpV5iA&#10;xr8zmueTEholJA1WO6OpZr9RGrWiSXEiihYmQDoWpWgEOdTAO2v7e9eOwO2lK2RWkY5l6VGtMCOP&#10;KnoX5bRiZtBmEwbgZss+ICX89z3raBvQ6D6Y4tZY8oBuLKtNlpeCI+9V08xdWU84YE4GvlLymYV3&#10;8114JoTAuSoMzlZTNTj2Zv88RNxlBepM2K3rnYO+7/O4Yu4V+EmtCWRBqwNzOMzowAg2JsYYFPaL&#10;3B9Kie++8N1fPSr92q/9asW//Je/9q1vfuelF19Rk2FBfYFp0fzIhz/4xOOPY7/UR5TWZLktCy03&#10;nV0a+O4Egj0PoSlERIXsY48+zIZpwvKQA4kaowzNVslqQ02KQ1GCvsC46KlTJy0baYWVKu8GuXfx&#10;lEWxikZCdJTL057V5Ebgu5MnTzYNHrGY5UfEf/Wv/tWv/uqv/ZN/8k9+4zd/4x//43/8P/6P/7f/&#10;e03/j5r+1t/8m3/r//k3/19/62+BX/v1X/unv/Irf//v//2/83f+zt/9u3/3b//tv9XQ9ogAABAA&#10;SURBVP0//dIv/aP/+X/GoJnjuHeZ3MklsL++vo5vH/3oR9FpQM3M2EQ46nz9//O//PIv//Lf+3t/&#10;7x/8w3/wj//RP/6dr371q7/z1d/67d/61//6X//6b/zGL/3yL/+jf/gP/+1Xv/rqq6+JBBVjGMwc&#10;O2fOPfSpT32KSdR12a7RS1Nzb3AzXggw8q9//V/861/7VfCbv/6r4Dd+7Vcn/Oav//qEf/Ubv4Hy&#10;C88/i2V8FrNShgsvv/TV3/6tr/72b98d//Z3vvo7v/Vb//Z3vvr1r3+N6hOuXbt+5syZ4HVnGNSt&#10;LPi2I1//+u9+/Wtfm0C0V8EQ/Mqv/LN/9s9J/+Jf/st/+Zu/+ZsMzT/7p/8U/PNf+ZV/8c/++R/8&#10;wX986623Cs8AbZNlam0/E5QHswvkez/FReC5jyjK84VRYN4lzcdZIKF0jxr5/UizzOZRHDykKsZ8&#10;3ix0BbkILCZalamViu1aGiyaZqFNDN2jRn4X93JyV/NIjilDmarCABiyrfXGkxXNs8oQ+R+nDcEO&#10;URYF8J5SSj7ECzpq74Iz2AG4UZh/hZNhIpaJIhCUlWgeZpYlATRfSQvLieix+SnrRMiC+j6zesKs&#10;NqsCgQWYaqiaWcp5Mvu1HL5WOlLBbBqnIq0vMfYdT2mxCfERwKPZwDsVGO2oHMHk9KtFE1M1xZi6&#10;zU6jYjqUgY1rkf/jr6Ahs/zgzDEDN8geimExqNbTSD9jEbE/8EXlKH3koPUCazyxFgt2Hjtz5jTT&#10;5fr166+88gq/Gly48OqFC6+89NJLr77ykvDOKNKvbfClha8rfGcZhoWZo4+FBhy+cfMG7bbsO6ID&#10;78YiJoy0MCFLfRMz1bsYaTpMm6bDA1eVrcjNqKfs1ObWoBp1zHWZRTF1WsUDtE573W2aWE1YVY6S&#10;mk2iNe3jkZmpu5Hc3Th7TGjzxDWPHOhVMNjF8JWJwUJoEE5OqdM0zZa8hLl2ljCVhssXX79x7W2J&#10;uXd28vix7U1+2jTWtQVnLCBsVK1dS7NCUmITcePmzee+8+yLL393Y3Ptw8888/h7zh/b3Nisf/WF&#10;ulLyX2XBjuYkKFigImDsdzPkD4OqHRTTqFoSwsoollLa8LNQMYg+cYUB8Nk3pkUdjrB6S2leZCek&#10;OV0pzfK8MAKaGswEwzMlOYFk4aFKETwMFL6oQckGHVYZVBYm6SFTlHaMi0IyEYWBS75dGAU22ocd&#10;NVvpQVoVUU/Nwy6Kxhi20oMW7i6p9mtV07YAzLBZJZWYewOn3c4soWaOjlEDlUZbK2RXEEyfihWZ&#10;Zn95VVLeXXgbxpCN/osbaGOhqmKpKXuTrqRWMgqMtlhL7p4WEbqNDLzVBAOQk4NJ4IN7jYBZ1oRP&#10;cbNsqLrlVLQU7l5kQc1zB02/0SoeCQYohSbcaGFpDbEZtrkr06OQAV4TDOg7Im1917tZg7nswmpa&#10;FlhVyZxXruZtTF47iEs0lm2JFLYRI5eyUEJ3EBQ1mGLRGSlA855jxDABHJzQFFBpsMNS1F27UdQI&#10;Fy3wNOIRcjhefOmlJXjP/NVf+9Vf/qW/98orryzyyUdtCTYCkU9+6lO0xns21oCZ01/3pOae2c5z&#10;ZljSrHbY9czTzxDqMtSBwAqvPmJFLPiJ0chn6K0mLHI/aMOqCNWHHnrIRfetejHBQ1R4Tq/CjECq&#10;qTAKpuY4qYpaU+axTbhUte97QvHCiy9cvnz5wiuvXL5yGSNNTlGi6/G/7zpAXSjPAgYalDJnDa6t&#10;97NZ13Xa4JkYhATXYhhms/7jP/AJmsYsFPAIf/XChV/6pf/pP/3hH/L5YGCfV+IhWBMt8/kOP1YC&#10;mrh58/qzz377tzm6/OZv3rx5g2inkcLw6BNPPJH+9H3WYuKZMBoN7O1939++fYs3Cd5IjsBrFy+O&#10;eO21V1999QIvEBh35xfNkPyfvrz5ck0vvfLyPlRxEuwzbV566SUo8y2CUVYh6KbzsujX1ooUIKKR&#10;sS8vvfLya6+/DppLboyLEaUJpgyZmiWGIR9PPKTAMAw7OztQDn5hWuqjYT8lXqAWSeSsCfVslxOI&#10;ZFZEyCaYfvDQ9IqnvhSOZsxKNBJG9VLtFDWAjIgXsUSVi1hUpATjMWabMKtLVT6CZnVdOgMjWV3U&#10;E6ayhNYkNVVWK/uOidWoeo32RDHY+DCtMHGvihZM8QqyVCIUoXlWWRTeEYMTC2COifGlKLceNUUH&#10;t7AJD+D3ofnQhCgkUltr14P4NZDFFBOpDMOiFJ77E5AnpI6XjpRSfEs5kqlIxuBzPBiCz0HRGHjQ&#10;hgwaagcgyBNYU1mWwowokokWwThMKZDaFR2igJLbJy02HoMyappWxsUORStNumy3uZdN024Cl6oR&#10;gn9r507+l6BC6ExEto5t80hbRMGxCVllGROKJMer3Lh969WLr195680hQj3rUv0g6NFBIZI33nij&#10;Ld4r+e+1XGXbfP2Nixdee42l/eabV/k6bV13igPNubNbx47hSfOBig1svDdu3HzzzTe9Y59psl2q&#10;9E4IpilcAi9GyEoaFkEyM4yoGVgpPJxtVtgV2cehbPJOMvcKtm+EZgLYTpFWfdxQYWozDjhkmaXI&#10;anJ37qjRXqMwdwEGdmFpqlWHJtwM3KX+0UUtwvuo4DdDXyFTYo++eeNGGTiQ69bWFs8PM51KJ8Z0&#10;j1AJScS1a9ee/86zL7/40qnTJz/zmR89c+rUjFiazHqOSEVjMCnOm1W1oiHM0eDwX7N3J9jfp8Do&#10;IqzxUviKwnRtanRVZJy4zDCERSHSaHLfh6sab41a8tH4sVHcQJiUiLNKq8eQgTBU3753j7B2KA5a&#10;ntQIWeMP6vwxShjZXLc6xkV1ZPa5RDD3Se6Ztdivsmp6HLCqgnHGq7L7yWrE2E7Bfo37y2tN96Or&#10;rDdQ9blPQA6f1OvuALX9CRnIvYMbaBx7U0WSVsMlH3ZKSpPclo7VxbTMHAwgJSg3GzDOrz1clobd&#10;vMkbdUuhJUnWzQ6DYwSbQOt4mOfrux+VOqc1oKY8OWj89u3b/+bf/BveOHd2FmWQxZC/X506eRIw&#10;2zEO5Ig0jXjrc22fGQOywnve8zB1hzIUXllTsP9iT9svOpjXtI07lDCRoLsosn3s2M7OTs+2yQKg&#10;VxU9n6VrN+md2Tg6zZN2DONZhUt0H83csR2djC0XatinIRQWwzBfzHfmO4mdOVmK3HkcZ8y7zjc3&#10;t2wlKWbqDsu96/thsTh39pyoqNXAUFmErw2/89WvwnKGgWINH/AHuKdZ2gU4gOG+74ahvP76a3/4&#10;h98MHjEiyKm1sbGOvtZEluayaVNi0Nf/eWjXcYbRLDK3EbaSJiFtdl3XEyiUxZyvH9736+vrqli9&#10;G/Ck7/OFw90yhuZpoV4Mx+3bt5uFUgYzR3n72DYUMBsmLHglXWIUMl1yAlZDInTRLAO+WCzoMtVj&#10;mnNyeCpRQCXl7rp3L23Wc/I1bknb5J7qTkwr35dtwlVaDTIfGlZL/oh4XRlZcwetYTbwyuBYvTPZ&#10;JHmCuCCaDFPhiwoQDqKLGJpSi0bjH5gyyg2M7xCYTqttoJGsIktrvpTCfWBBwJQaVJqPfJFgCOhL&#10;0ij8ibzKkkZL2KEOgNmFZNMtS1FCx7cRbAMkUNCMlKI0Dj8wdwsLtMBEJpaeRaRzKIMa867SXFNI&#10;GnCyNVfPgZx2giwGWilMxa4dqSPChsTeQhFquNSxDt1Zs2QnRJRS6loaBmJLlkPCG2+8cfXKlcV8&#10;ThZNNEDgKJkVMEFaLoK4Rdf5sBguX75y6dJl3nUpokEodefz+Z07d/i48uprr2J8Z75DW/yo9PAj&#10;D3d9bg6orYJJhP6wyE+sVZ4TrDJCU42B0m6l0RJ8g2p9PBU6LWwLTXgXqqaUYgSqqsx1asG07Crj&#10;NXUdY4Q4azUd6LsONUsoxI3lVzEGAl+BcuYsITyNl8CjBB3KWk6VfPng5YKno5Z0ee+16nQr6fqe&#10;swpjRpH33YlTJ8Xcuj6ML6fjsqEIZXxKin9KyPLHJH65eP31V5//zrcvv/H6qRPHfviHPvXIubN8&#10;sdmY9Rtr/azzM6dOdCYcalwl+LQg0uZxBJ8120LGtpgakFJiMUATImpKKnRP6mIL8o5ERCJCwkTy&#10;0aLiwMVd6Do6nUpXS2lXSSK7jOxNpf56QU8niDmgFmi6MPvAeY+WXCDpScnvyEFnBokFXcilEa3u&#10;KlXV1WzbiVrvkFMXGqYAIYCZoHTLxupaMyjfBYw/yJ5I9kfTRdEQXKMWzASyQGuymio7tkXR/UPT&#10;w0J7xMVMRAuUobfmsaq7AamptmJ12E0soQ6tYmXiyhQB1IlVAzyIGqVGWwURVv4I1QC0DlRr4yFp&#10;mjEWbR1zUYCPWIMBMA202xitqfEIG8iGSgJOKoNFU8GljHKBEYvWrLab5IRUdSBCmzaKpaUi6Xzy&#10;tUFNTqTxrvktVKVMkDLA1yqtIlSmpCYAd9yUdUfDbmJu5tAlyDuJm2XKIjP3hDljp4av2W5aMFFV&#10;lz3QmkwNiFFM9aMg5pJ2VFywKYpBoLvJecd0fswwqSlqh4IFXrN3IWbW9V2JXHKLYfH1r339xvUb&#10;vJdTF1vm+tGPfpTXTaNj7nexQxGrz8zOnj0jwtiKIqrAi8cee4y3WGw2j12w5VYMuCqwSFVKuTUK&#10;U6hA5eAFKeDF9PTZc1Vx3FEZUdTYOY6d2HZXc6mRJ0QJxbI5LnnneXdrlDfdGkDKdeD5bTqUgfh1&#10;6lKKhnRqnTmMiWK1c3b0/GYym+UjzGlFs3Pc+ZTSWze/fcfFALUQMovRyfEywQrM+z/w3uBTFZUs&#10;WFbq9ru/+78sFncwGDFsEJo033fqigMl1rpue4Pfu7Y3NzfwFhw/flzVvvvd5xeL/Evkqiox59nw&#10;zIeexoJ5JjVFx8yJSeWcitU2ndPeG6x367qEHkymAqQl3Rnmqd27d/vRYXKJUgqtMBZAO36Mx4vE&#10;2tpG183MeFMxVQaZg4oOixDTCXtdqMHRRrPETIEwn+pMgHSz9Ru3bqs4xSK2AiGhsIv8lpKhqPJF&#10;BC+BpUghC9QUhEVRUcwQd8mynGclXxOZzMHECuVRC6gCQnkGgDa/C3tjA78kgsY32uZho5ifgN8T&#10;MChhmn1xtlVQlIkNhEg2SE1aU2WlsoeSyTDMoQraLNSOlqKJYEy8LinBMhXdqj8WbMBm0RynjEEU&#10;vF0sYj7nfTxNUX/gFw1imhEUoStMfZWWWs20qHXsmfe1rdYikQfNh+YrtSLSk8zSvJZsrnBmKAso&#10;oRcbKg21hiLWQN0Ki1C2vmAUqV0khyp1sIS5UTmraEZYJH3MKqFS+UbjiFTUwCBKFTxpCPogUYR5&#10;os2rSqVUh6LQm051RLVPQbabbqRv2SnUKMIsTBmkFIFv9qGjZvpshIJ5PAiKxlhcunSlfcfF6Nps&#10;jd9x8J3msIYEfon0mXHA+PVrN65cvop8Uqit4XB6Yl3fr28oe3MpKp4ToKiym6qTXQzl1s0tXpZM&#10;AAAQAElEQVTbnDHmtB3ZtairDA5g/Mb1W2+9ee3K5TdxgObW1zZPHD/FpinMHbEgyNjx3E2Q0BEx&#10;RxgidBMsCsPNCy6WEkXh6anAgI3tzeMnTxRqoi+xs5jjOZA68RoNFVCCGRAkw6161UqCBEYtgDAj&#10;tDQGiiL9NBMoOiIFBeQwjukQxZEoJiwJwmGuRhWzXUotJACGhhrg7w7FQvXHFbMYv7v6XUrD0iXT&#10;pqI10/h9lGPlgoUr4l23vb3d+uBmq67vq9KyaMJcvXr1u88+x9eVhx86+5GPfOSRRx7hcHz8+Pba&#10;Wn/9xtt0G52GyI00Gn8URb8Bhcow8PUOKVwJipjxoaLq8EvYktlzb73YI3p3MqWZwY2ijYUaCzWi&#10;MCsisqcUhRqqpeoUSSeHOhvpGBVA87AqZCmS+0SkHYKyHwerx4F0UOd7lzBj3JkUCToFeBExpBaH&#10;GkchkQp5n65VZcK7mv1j4bM/2Q1lSTUncePwLrFNUPYnA7niFbLHU/yv3XGGxs0arCVnJCgPaynr&#10;1lkrgpVEXsa2IstUVVotbWlZsv/eSkeaNjCT4KUxncBynfssmlw9PKhH1f23rKNjfTem24jFsHju&#10;uefYc1rDqnL6zBk+qrTsoZQVNy3MpkBvjT092NxFyKg8ev6RYZi7r+4zQsJZJnVCBB6JaBpLCgPa&#10;TEhGTp48mQrCrqCNgdI6FBBsVidMw8S3nq72UTWrqybFJSq20LvDuhLDBA9rQwB0JaExoYlbc42y&#10;kVDdxnpUxZry6OeTS1NIanr97TcvX75sZu75zKYWoKg2a2Zu7vBm6SHyBppbLIZXXnmlZRs9eeKE&#10;u89mM44KVESnyaGrPNmDwP4+1CrZKKZEyN0XZCVRYSW3yx4l39W4Hy7GOXJX3dQJ3opKCRC8+kTV&#10;T3ll9pGyL/9Hl526MzF/dG0/QEsZQJYVk3AYFoQWE2ShYFqG8N8ntLagNN0AX1HqQCv8PZtGp6JE&#10;jGhVpuw+ppXuo1NnI3J2rTqDJlMdwLBPQcswlAHFEq1FXmrGCkjazEQr36GDMw8bt7Dl5ZmBF/ci&#10;RlvRUskOwpYyLBZlscBouX791vWbt5nBURvb3No8tn0szS2v1I+gJYAM2gC/ishUShnm80UZsBzc&#10;zHLEUYvAkdwWogRZFHZBpSUiOMTOb9y4wavs9evXEW+sb7Bp930/maI6wXEzKFsc2VVgAUySxtNo&#10;A+/D/J5DKf29fm38x16G+sqN8C6grX2lWG6Y5GqBGkBSYgHjVp3UMQjIAR0BlAKy7zpojN7tw91b&#10;oQqOupqqdAntNKH7EuUNOzVhlGcGP4AxPE3TjXIXsZCcf0WZfEgUTRRat3mYLRaLCxcuPPft79y4&#10;fuM95x/55Cc+vjbrZp2tr/X8bmcuigFOmAmqStSzY3J5pbfco5SkEappP3kmZuwm5n0eTph5kmsD&#10;Bc0zsUIFD2lDc53UaY+T9XcUlETQMEeilt1RWUkZItsjWSnMitQNLQ0iJRuxQIga/iTgKuBD6Iss&#10;CmuBrkYpuRdE0SxSGyqKWhFDAiOp33hJt/8kbfr0UTNclky7YBtadoW6eYWZo0E982XidSZfabg6&#10;igip8CsFyHIzRKBZIoowYgrcTH2ErSRxA6gB0zZ6SZ0Gl1CzRF7W3hqrZvB7A7WWqLKsalLTijET&#10;04RkWuqv3G1XNzUe9KqNY7aZE1VRplZCKTpoVY9IrY9qAlZrpRVtoeCm+5IZ8XIu7ubqLgljdLzr&#10;nJ8XgdRkLmBpLdLJzFgtFMzChEpGzBRa4xxLSnnCMIkvbi35auKk4nnJ3sQkORToTsDshDKUVy7k&#10;q/Bs1g0hrnLqxNb2sfHhZ6YAV5oDWaty7skiB7iv2SFYICoZk/PnH53NZm4UioWYlAZlYVcY+5kG&#10;Vnrr2neJqR/sG41/6OFzogHvykpXiSUQVWR7lRmJFpkwiu5xw8Hsi5thC3CbQHaCie6ijqbtUnox&#10;gacAHT92bFvdREptXl9//WIblNaWd2ouxooBblnXMqkqNygQytWp/uKLL0In8B6AKbLm1ER9BBJQ&#10;K3LfA4RLxHKCwaRsV8+08SlVFbKmqymY2UusyuHxgM6CUseHPu+BCvIGkd0xDIVfCWKuECuyF+nU&#10;qg5VJkxyCWoprVjRCmlFNGYrBqXQfEU6UxlIqyJiYFUemkYQVqA4wgLrI/+934jxPhBP0CzDgMY/&#10;GFWzFTC9tNkJYtO4Jd07vq7MPUPZiEMRnQ/DvCxCpaGoHOXYqhx+QmvHVAELfELht/UcJUUBs/vQ&#10;mos6Fo0WFcBXjiGiSNZslOr3RBFJVAvJtOxEm7zRKlw1SKMNCKP60yyQnVBa3Ur5ejAiCJwsIj+b&#10;DJHfYZrDSTXjuVtLMtoSY6ey70gqeKcrJeZDXL9569qNm1gT0RDJr7DHt3ctqMCLaUPUuo0inyDL&#10;xOjMZv2xY8dOnT790MMPkS1SXaoKk/4qQ8lqlnfLO4v5tRs3Lrz+2vWbN5hFW8e2gTgLCt0RjLpb&#10;SmjC3Miaapl+ch619t+2t7bZS5Hu7MyvX7/OhwH4Q4HBhOYsYoqho5o8TCJ42mTryYvolGxFhweH&#10;FDfpOmd43dVrsr2JqgigS4xmycqBhPBQmDZns9CipgN182U9S3LkueftoM79SGhkZz5fzPkur6K2&#10;tZ1fVKioNbnhjJLNNuoREHHrIUI167t8Ot+8efOb3/zmSy+9xJe1J554gu8q5o7NIf+qZVZH+T5B&#10;QyN42xf6xUIegnvkWXlRCmCdhLAMCAKzpJAtBUYjSskqBUaE0INsNlbOP5l/V69Sl0QzGZJLtC5s&#10;dh9cYfcCuapxkl2pKQzhAwseZdYKNFiqzQB0z1wkvw8R2btGRWRf6cEsmgeFfywSZg64n6YzKvej&#10;d7865X4VD9PDZ9bAhMNU/nOVZdecnqmZJzxpbj6m72KXaGUCLQDLNnKPg6GIxqGrLUYEkn2wmvYJ&#10;p2zXdzwDLl++mguv2mLUeXSZsTOsrq9adgQZ9wuhamp0Ipub/bHNLYlBS/5Hd6Y8K9Qkm00NEbrD&#10;t2+LwlMBSNaleoKF2nSmDzva8nvp1FnE8NCjwIORInQK+xyciJmrpTPTxUHT3JEDzTKKVzEp7mGs&#10;piZqldnYO3deIER4a2gB1DfffBNFrwkGu1SBglYLCo9QlqmUwTu+nPRXr76J52JKSRkQdsRnWCyA&#10;e3VZ0103A+g0ZJXGHUFX2zpC5R2Lo7T+ZkUTAXhmqpmvFxsUqOxhhDmSlag3IpgZu7VrFXQqivAg&#10;G8HbEhOfLg+8/zYL7W0v646mSomGISS50FolNWRpMJlWPWlt7v+fCTGs4akxsDLIsFw+VTIRIjzx&#10;exhGBOwRjZlDqsRYdPC2T7k+6BmydzRG6IODtlclKIDRLI0uG0K4gpIKtbQymaW08nS2TaqkRdnb&#10;CBpgsXLG4PWG+IFkJN9tqNuQEy+NCBYKJ5CcnExSduAlIvV5kUSB7frG9ZtRPVfVra2tyiahNG/t&#10;qgYbm3RfNkV5cUR59Pz5D37wmaef/nDmJX2YmD0GhT06WGu1NIMTdb2jw3vwa6++euXq1WFYdF1/&#10;4sTJvuvZlqrmLsFblBO1IjsWEopT0q4qZ9NACPii4jw5RBbDwLt2KQUt5EswCkt27F1KAreihWcs&#10;jWUa8/WWsrS3R7OWFLyaUCXfR2IWArQESJ+W15426V7wrJQoe8QHM66aEHVRDaaSmBknikuXLonk&#10;aj62vc1vaVKT1sRjA51kLR8hMDwL1Qy4mTmPIedTDFkOKvxsxoPngx/84Hve8x7UMIPz2ZayzwNq&#10;jxC6FYpCIijqVDuznlmUGhZmOVrJqxaVqMNWNL/tDMKq4cSSR5ciFmolBAxtGVQaJZdEhEZENlEv&#10;rLlqQhSvLKg8gixoMdGaag0x8QbqNckqjfSKNWvpA24A7ClO+jxPIxxIfFF0xGB3StwZaAQF5dzS&#10;HC40klgxHLl+BLoqYzrSybtKCuEDKkWlRQkGiCmgWyISuguyWcoNeWQSIewWKFXhoQS9g3JVKu6K&#10;aQuQN255cUsgmZD5e12T8qEMjSZEVCSHVVVqUg1lTJQUVSCmNkHE8NVCgGpOvKWO4mnlsxw1eDpL&#10;4GGwNYHsoWgKq0VpkU0KK5GeYL9OmeQntYO1UANN4ZDS6rmrJcRcxl3CRYGpglYXqkYuJdyAq07o&#10;lLpKlQayOibLCpXHeEW4LH1mOVrUQmIstS49hMGa1aDRZGfa1SLFB9D0NXLPWaUExsyOHRufUqqi&#10;xpvEoDVRNMHZa8yrWBvfKJ9jADy/WvEgIMyqUkRw5cyZkzM2lczhgqiqiBm1tSbCwb1RVdPUaddE&#10;cfU95x+zSIFLdCZrvU/YWOt7t86UBjmuoJARUebLQAW6BuV1v1lg7eIbkgko0Duy7g4DtCYGwtUa&#10;zGUVKAOmEIowbL4dVwVPVoARgDnQmwMCsAs1jFtNKFR0nj3wFhZj5TCYpuLus760vzZKVjLx/Obp&#10;YOZd17nXf5mh0jDHH+REsVJN7ZVLtaPvO/XfVKHXhS1T+7Nn8rdPKlIL1OF1Ndgk+LZiQMhS0mbU&#10;Kq3Vk7CByXKgTa0hbS35Jlm1mdWW16ocHidv3LhuZpLTvg6/iIqvIvKTvh9CzYvk2UM0PQ3BiIyJ&#10;LT2yqKg1RPCEGtFqQanS0B4QjS5KAEoBkiIKQqwBySD5TJFsLkOl6lpT1AGF1tw9yGiuGh19rrc4&#10;IjHZQT59S87KEuQSrV/NmVW+GrsLIVZ7oGagVWiuN/5ouqd6dYAxHJ+nvBXgzLBgAmLMndWg/Byx&#10;fN7FqKbiIoKGULWENLmkZVMH1SxBRsU145w01US0iVUzS8Vaq+pLtl4UWpIKniCnOhSQTaiFju8z&#10;CCdoTZKJBuozC+Mx8qopWaXZ+m7T6flkamKYSEBijEDOn3xpYV4Z8gaWdpuolJbId6qcaZUpzLfQ&#10;9FZGioQsoK6EBZOTvggGlwin+/Oh3Ly98/qly7hPoAeCrLZ17MTJEyfoH0GgboYl6nCI6DLCMELC&#10;cskwcuCZzdYXizh37uH3PvX+U8dPuOjVK1doHR8WBUt0XBZRQDAg1ZkFP2YXMoYngTVTMU9XhbDT&#10;gr928WL+Sy8ix06eWudXqlw+Ro2EGAGpQ5HEmAuqVlkhNYehqBVVcVXf2NjCPRHZmRcm3q07txaF&#10;QAr+0E2gmVITZdSQVIM8TPAwJwndWCIXIQrpeckuwIOU1ss0+6vUB2n28IsoAVSBVm3anRhjWUww&#10;N3NKASYBDIABzTpZQOxY/xlPMquoju0hq6XviOcHhlIKswXwHOpns6l6cwVq7rg8yWEQQvEACsi+&#10;/fbbz5Gef35tfftHf+RHnnryyb5j/VAydspMsYJyAwWN2UdVgyJDW1WYJSok/BskQxEMkEgOE4zm&#10;X9IaSJJH5CJaRxSnGEoqjaDayH3fbqW6hFdF8xDCXFyELIoNReYLvjjHfABlvpD5wLKRkFzGAw6L&#10;6uhQ/wAAEABJREFUFcn1Xz2vXT3CyTqj9igclBysGnHI5JnUcHjiv69McxX6fW2lGc/ISo1sFDmQ&#10;NAQFqbvJgcIjBWx6RBIcqXF/Bdi5P8V3WUsPS515xzLzcXnuVUGYaH58XwfOlA2ztSMT6+w4hmdG&#10;qdek6Y66ObDV5GZu3jm3O3fuKI8SkTbrT5485Z5dNFI+y8c9d2xs5aaRE2YS4BArrYism5w//4jE&#10;0JlgqLeud51gLmYigmJRDZqGkmWeqKrTqNnx48fRALgEYFbBfuvuKMMkup5KZDkINFA6oe7SWVsJ&#10;heKgcEpB3912YeZmebmNwjFnDuM2Cn2ZseTITNC0nr3ih0B4kWxIMgUnDVXFAtRMqaJVudFUqVfN&#10;ogKcq8pE1RYLvtsLEtCEhi3fMyjaDNJBy4acNtzQQkwVKMg8ogr0kY8o0ZiNjQ2aOBRNoVHqAqMf&#10;mv1tQgmbzXrvuo2NzRXpWDjdIp8+coBanQSjvKiMEMNsgsmR4dxrmL0oeApYRL7il1AYESuaCK02&#10;xQKo8MoF8lFY8qkB01DVxnZXnMTClPvjZ/4keMDLQBnKMBDFcbbc0yuWM7in2v0osP+DSCe0zYf7&#10;qbWis3fmrBRUllJQWUidV7UVhHeBoFPEQOCUwnCu4NmZ07BKZIhIoBj8RpzvWsy6EktGl/NcaTUR&#10;tahElKJ7gR2md7A2d+7ceevNazshRVge4u4nTpzgJ29GR03Tyr2uiLh16/b29vbDDz9ihs9y9e23&#10;3njjjVJwNoaB9umFDItFQjjnl0UpDDyg7lHmmRvXrl+7duMatfjxK62kmaPUhb60Mmw2kIUZhqHv&#10;ez7LkGWP63vj8bSzM6doqkLR3VFqajolCqB6QykFppSkME1nldLKPrRSwgsa36ibLTXN2XL3Ap2p&#10;GP5QsHnhR/qStwho1LSqXQUjWZXfnW+eEU3GYyhF6mB0jMzKQQULqWbp58Q3BhHMBJpH86233nr2&#10;2WffvHKRjf5HfvRHn3jySX57Wz5xqbF//ikBS1B1F9hEFUpFFGAkHybpRPIrV9Fxa2ZJcdBnxidU&#10;kK9ojWxrYMx8D7dmhyYmhFY3xCKRrYda5IMk8iiikluAWFE2i2yYtc4BJhjMXPncMywRQVmjMCPa&#10;XlMzhGICEwkZWegq1LKJwHIiVhNzaFXzwfhmdV/dFpBKGTdrqelUoaYUXxtaMdQRt/KkTb9RerGL&#10;LCTnZu4raMZq4Wh/4mGanZGyg00YRfe+YQQcpUcROKr0KHkbjqNKmxyzoPGrdNlfgpaLgYi0UpQn&#10;NEmjVW8qabn9FE3MEljzJNAMsS3TUog8NamtOVHhDwKfmtAtbeiYqGMU7cM4YFl4pEHvvMEcvVQb&#10;TdYbRchHWCb2LTe7fft2c6PR06dPsYeA1PC0g1WrCTOZ50YIKjQboR43ILmQWJ4iDz90cmtzq3cD&#10;M+eUkgw86Ez5kML6dpXOxMzVWj0Rrf9ndvezZ8+KiGralAMJt4HWZGZd3/Fs866zsW++mtp/3Iyu&#10;LVuBP2ByV0DphF3p/XGLxZyXhqrLvkQXoyzyf+VZJUmwbFbPEm7unA6d3xobREyVn6gAL+j8NOhZ&#10;QYQXhmTUvO+T4ar7mxLFJWL8TNEFH2G0E+8bA9VuJtaDpY7DuIu5qqUt1hdNw21ubeLeCtAY4buj&#10;hymXrJxFph1QSZ9Vu8V8zhhgahB261IG/hSyIDR3e5iiskTu7UWhUtjnDwCvJk146oIQA6mfdpIn&#10;izztiCEnC2ASaXxXiDwUXROZQHYERQ2ZrxHmTTSR+T+iqwX//htTZc4cgqMsNFUqHaVwdznDOV/M&#10;owR2DnUV4V0sUAruorCviNc2UIUWUSrzYIS64Ki6FIGV0vbgY1YejTozqZXIS3kXHLV53y9klTAx&#10;BzX4cm/MNwlaMBUgmQjFhGpNoBS0SRhU34WwMQ7Mxb7bGYbLb17lpCEiHei6M2fPzvoZ76KdI0B8&#10;D7gbOHXq1OmTxyNkPl9cvPTGxcuX2WcS7FilcCYZUflBAq+wCwNg9sHYyuo/vMHP7vPFop/NGK+I&#10;7PGkuZql400OswqEOzs77v7IIw/P+ozUYhG8HnNWKWVosx2dCa0urSfMkNNKA3ypibCBEgUgBKWU&#10;iEANfh9YGs3mQbpfUxWJVZ+6znm47MINOwhVUwe1zh1YTbqS0mOKv3+gowsOKzmw7X8ObX2Xs0Tt&#10;kKaJSEYpb0FF0ByDiRoyPGeAf//3f58PcOsbGz/4gz+4vX0MIaCD1IOpfUwC36rfhaIDUBiyAYKF&#10;VxVRKQUVLLB6P5Sgeaj8+yVsk7quBx4ttGKVz+XNAgb0hdW4MxCPLKWDcBy0gAjeAuR7wCxqeZQB&#10;PJKIwh/47wkZyXdk4BD37lp/Rf8dt3VXw/dRaG0w9moyBGyXIgdnzYqre6vcd+7eFsreXe8oy3qY&#10;54cp37tFamGtAf4gmEu7MHXP3ZJpBpryxLTsu0ixDDC4+vgupeQGUa9WOtH0zLPLSHieAZxNuLOl&#10;8hhAjjUw8Ftd4dnq7Dz8XEIHTRX5XqSpvZLd3FDi2s0d8o89+nBnYl54XTQYE76cAN7BO0ub8KjV&#10;SZX3Nutc1FRPHBu/qGTByoUOixfHDIsrclV1swm2kjioRAQKqBMiKFnoKrJJWkVJ07GpSMdE2YQU&#10;TQr7GCwTtwjWyDgRaZFXgaxTL/S5Qw8C+RK+ZPKO75K7oEnucrv1aKNlJia1l5c7Diu06UDNdALZ&#10;vRi9XRHS3EruaLYImolhWNy8eWfgp9hoz0TebgqDRdVQiBTmgaamjFVSeNjVdKT2K/lQGZEVqVGF&#10;wlwY+YJlMTaoUIECCmor9T7Wavx/od9TBDirLIYFJ1Am2v0bQrmCOZk4pGIwpoeIhY9moXVBMZ3i&#10;MI0/Llmdnq1xDjaNOZym5n26vpy6ew3liWWURMSNt9/idRGDg4iGbKyvbW21f8pvNYarvKysBXHv&#10;+GbOL0G4NQyLS5cu8TmFn1fgQWGAaSNiQWLzKmS40M01iKEl9trniWHGTnv58pX5zg7WVDlbBhRQ&#10;BSvQEUeNNdtcRN/3dMfdUaaPN2/evHLlSuSOiuDB0Ta/qOkoK7gKrKajdFblmnNZzbnpqnzim4Jq&#10;9mUSrjL7gygZGoTEjkk/YrVCFN1F5MBo5CTIOks9Ig+ESamlU5PFMMwXwY/8gpfBZ2+UtRSo47xy&#10;ji7KKbDunAYtCy0LGeYNUcgOrmKRatCLr73+jf/4BzKU4yfO/PjnPvvQ2TPDfAfltb7jB0ge7b0b&#10;lCpkATYn0BoQEVPa5z5iKCV7U4enESRlyDVPdlRqN0IEhOoNouorqPvMKGl80la1UZ4bE1qUCBcI&#10;U8AKBDg4oSiPFsMX0IRDED8NxZ6V6kmp3QmVEAZ7dIziAe8j+J4FHwHDXVQZFtPl0zjMaBHQehYL&#10;CumzVptFBKADZJlKKRFR8seRDFETR4SE7YdIqE1omo1mH4ZxOqk4CPMwmnZRp18JlaJCx4FqylED&#10;poxw5wKMLMh2RVzcMYWVEN2b5LCkaqCVKFVCsg2pLQl+M+tE1YGUAOigHNn7gAFIVlAEfy0ioXiB&#10;AqA6gAFaEwyorLYWmxFiOKGVogaoDmqRSmSQGctEMMIjaLoC9QkmYrgNLLIvjWr1vbXbJFUP1YRU&#10;+43mjCIMK0iDqZU1LAxkdHCuQcbuYJzXa5DxVRVLaCYreKmy6w2xUkkFQkfMRA3AaKiqiJjkIq6C&#10;sS90J0GJ1DUTI01dYVojHeHm+I6RHDzmJ5zw29ideh9Jcxxqxg/ealRRo2IrpjrAZTO5evUqQ4Dc&#10;VZi4uKWqPDBmXe9mqkZRA3LF7byN17KM0DNuQhBcdK3rzOR973uqBFtcSCw0BpPS0Jn0rse2Nta6&#10;znU3YCKVd1vru3PnzrjQUuAMMIkG/FORzvBptGbVbGdCdya47I7XYmcncpfGtQi238LixILtSVFs&#10;CVWpWOl4bbwIQzyCOE5Q74BbB7puTcTE+NHKRFRY+OqLQgSs9UDFYaAN2YZqoyE5Z8VcTBuaxHus&#10;qWSySrSVTtTQl0wwE8jDNwoD4Cew+YQIQBLNNpyIqgMXB9WTcb8KdVAkuw+zilTTXrRfFLkz3ymE&#10;V8NFgZnzB/tFDbTuHE5Z/UvImEzEeCKAUhS6ihL5F0sGSXnzqlVCEqEN4/bBmEcUlQkxripNpvYr&#10;KmVcJmQUCERFJauCe/DNk0Z1NVnohBW5rUTkYK2lxFQPQSs9SKP2qFHJoXCTROugFSbZbhbhQR8I&#10;PmDUKlr06iAa85ldShkCLGcTy3jmhFRHmCOS3iqjj2/4HREwEaUClsGFLhGZjd3oWAmaqJBSqCVS&#10;GFYx8UiYyj5gYYlQqaAGsGo2JaLlcEhNtTT3fQursd7fhGmTaE21iTSbTOxPba6Gelk60zpHPxIW&#10;AqQkfyQVUm1KVZhyGVAZ5mwfO/OdO7duO5UjPYpBHjr78Nbm9o0bt3OiSw4T7RaYJSQTQU6wHZ06&#10;c3ZjezNE+D5z6cqV+XxYgFJYMjr23XdYz4K+YDMRJaIUqQhGn9qUjogc3/w/Lty+fScPUVE6791n&#10;bp0xJbJ1aTFJKricK1fU6YEwf8YoZSz6tbWtY8eIahGZi7x17UYQu1DlW3GoyPjGiKtFBTBaQqFq&#10;UQsj4OlSqBVRaEUO0xA4IKUGhCqg8Y1KGIhCZ1EjDogtNP2maw1FS4Ogq2mzCJVoN+VBL3KGmJgJ&#10;rtI1dawkVAr+LIGTEyxb+H5eptmJoGetlRynxh1CYyVxTmgoA93co8wJ9vKlS7/79a/Pb10/de6h&#10;j3/84+fPP2ruJbd+GtQp7al2IMPKljIudAuKiesSGePve3Bo8oERGdecBFgoYkQunz1MkBbqyI4g&#10;F7HCwBdFIegs2kcDnVYIQwzhiaqaJcirIjka2eLRpQdK8FAOj3Ac0G2Co+St9E8S3T9jV3x7h1Fa&#10;qfknltV3ODDKjNo7l1TvPrW+l67nWPALFiaY1Y0OwwADkCTqutBM7B6Hz0mU94HVxPeKjudM3/Vw&#10;lr1a6mAELHN77rtyVfEuXzWObW9urs96z4dVWeyUxZyQdoTJ3bsO+dosT1Ai7UGjeKmaxcOwOHbs&#10;GA8aOSyphls2h2uHle+Xrey0gX0i0/fZLrwqhGax5GZunkg/UoYr2iTmU6FVFYqpeAiIGM2bpXsw&#10;wN1TjxoVSMhC96HQKgrKe0guJSNmbsgAFqryIdORSdAQOdGyorD/rEBlNCgitNsQpqkmONkgYwqy&#10;sFAAk89h2VVDOCLUJuyaGqvTZO7b1DdS1xdNxyLtILsnaGK/TmiVVPtF2fl58KdvJZ8ClW/lKkUS&#10;NfdfyPcxAry0Yr1RmKPAZkJRU2PdwT8wmLoPXPdPYEWNd+YU7+BU4dVRWbySPy1du3azY8JXO+vr&#10;68ePH2dbux+jRLInuVP1tVdfvXHzRuf8FCJYNs8/3jkLro2X6iHr8WArKLdtFubqm1dv3bw1m83Y&#10;DMky+kvzv9gAABAASURBVEl5mVesHqy6R9L33cbmxpkzp9fW1nDv2rXb165fm88XvNNGewPcoy5R&#10;UzaxIi9HtxPMyETURL0JKVixcV+s1rFQzfayfmAaTxOtvi5Tyx6kRo1EXqMrWbs+uSftWEmT8B0x&#10;Zr6qT2ur2cYfFNJsG1R60XQmykR84YUXvvWtby5u3zr36GM/8AOfOHfunHtXBg6QUQr7cOpScULm&#10;RZZZI3YGsRTIvRKegHtpvTvl1akjJz1zC7SWGhM5+nueOqvyYNaujGbc9aDYzDaKptXkxpoc/SFY&#10;lFI00YGRKAGN+7b8/2Xvz78sO447T9DM/L4XEbkAuQMJgFiIjSApcREpSiSllqq7pa7uOpru/qF7&#10;5pc5M/9hzzldc6ZaqiqtVVJxEfcNO4glAeS+RGbEu9dsPub+3o0bW2ZiI1lVdHyfPXNzc3Nz8+W6&#10;35eJpO4nAXwDzTKjCtQylvnRpf+tdD9FeYRWrulM+SY5hDLfGg4p3yfGVbBPfLAANw4u+HVL6QL4&#10;QF40/RwaOOXbSFggx3DBfDhQ/UA4m8Hg/CxOKzFZCK2V6aSlehNCmQLQu4NV0XUde06i6+qfNg46&#10;1HD3umOpmVjIsSPzR88/NCy2YljwSJ13Nis6K8bztTPhdxJ4JCt56WjSbF7Kgw8+iMJobcooqRiq&#10;ZgV1cg1Tnbvw1uX/8oSnYOtOpWnACvYIT+Vtb0rp7g+qI3aVsCy17lwrJ5Q2bGedqmUpwobx1ZqY&#10;urQjONRCJcjWY7dXU43Csg16HtZNrIzADjx0D9BcSsbXe2IhWbfJRbJdqIgEjaolbTqRnmAWUAWI&#10;FgCTrootqe4wqmWgvtjC+0HyYtHOQCkb9Wn9bhDs70FaSmeEvuMn2Ww6A2kiOLwEfJaKeEXjlxRf&#10;VrCgzgritsJS8yN86X2kZr4pTvkmsToRVQ200rvTVms/bbXSimrjG62Gsb0UNgWo3ndqdqjSmMMo&#10;9loRuxPwgMQ0tdIPQNWVkTusgnpO5EaXOjk3GpsdVmPaHIymtJoeqdMkH4FGEOF0QLU0SJ3zjVfa&#10;ElZvKbJEK91ND2qeihX8anHx4sUQYS9VlSPrHXvmbDajzhhkeDNtgB/BO6CjR4+RvXnz1qXLl7e2&#10;thid7e1t58wzQPKz6PkdepsXYcjRvB+0dod+2N5e3LlzhyznVSy7Y9eD/9wRLrF6ZqkylYC2VLru&#10;zJkzR4+sbxRVkVu3bvLfIv8VEFE13KA6tAGbMEgApptCSsggWkGEioASYVMCvQ+J8OXfw1kxWYTR&#10;IK6pzIdh3EE1iBBoTY2BHgirDreiYmUE8h204sNobXFJmk7LTPlIj91XAaUoJmlwJxp4izxRrxBq&#10;mvzuTxOi35A2qk3qwk91Wxb5Sy++xHWFn/lOnTv//PPPnz59upvN3JevS1FomNbdz5ulVpPjamOg&#10;SKG0BWB+M9EeSEwREeOK5so84/LJz/2OJOovj5Ej4DwXB1HJuVginPtL1LE4sF/0HbQiGECQQJNA&#10;I6idgJ8iYjl3YcC06P55jwBR0/3Xun/Nu2zjhxnRZbeyfFrdpY8ARDuLPvYPkVctE7OM7yR3COuE&#10;jg/IQPKV7iFDHdow8jC/dtDNT84HD+cZM9qn+0P9RQUGjPK7M2j6ZL2QRZ9t1FlY4S3berGaHhlz&#10;dFRNJV9otTyaCQQSojxLhZsGRbxnoTrK83nXdezWKlqPhuFVzr0lxZRUUD+Qnz//SO8CIyK0NYIm&#10;Kq+lsCNiMKcQaqDK7040f2euKrzto0oD+yRofKOm9O0AtNID6KQCB00UaiNL0rKjSaSYltyvzNVC&#10;pUEivRgtoQZMi5nCTEEQ6sjERJiHMGc4VtZidQ7fYdTESoNqERxglEBasST5qcxK6JpmcSyB/gop&#10;X/FLOy3LXYJ2nV06hvzzAuYiWrqopS4k7FfQxF2AYq2SxvczVEyF335+nRFgawD7PWBy7hciyRnr&#10;jYzzlplAyX++mPjPnAQfR1dsDM9drZVSuKhcu34LLVWItB9VkhMpbENG0paFqi55VT1x4uSxI3Pa&#10;uXr1ar9Y8Cph6HtrdYrNuhk6pqmvmpTq94k2+li7efPm9vb2Iv88We8DA68e+Ydf7mmHXpw7d47N&#10;447Lrc3tW7c2+76fPqFGC1ENLqdU8ur1pMiDBTecNp3vvaB6FeEMqGwjKIMgKqgcAKVkMsSqGRnV&#10;pAdor0Sm1rAS7P1mDiXSaV/aitqn1oGlOg2ztw7CFSAmaVm6+qKKejCBpkCdctVqPJQRqVka5ZvH&#10;LZ2uO7OIDz4iPOBb3UZTe/UpZl4T19nXXnvtnbffFl9w/X366ae5q5jxdMFyqNZGV7W0ppaDhYFW&#10;WMcc7DokU7R2q0KSaRG8OU6snk/kVyii98RKt37Hysh9MrUSYwVkWkUIKcjHeZEOoMiEDMk/qiiW&#10;RaptzrlIqeBKI0FuYidcE3VCy9KmRcaSKnVgNQ1mpfqwd85ToqE8a8MFRT4xSLgKIIYINdBYQsa2&#10;8G8CNEc0Md6CKa/sChUIx6LkrU3ySilYgaIRtYyZkUBYeyJQeODBjAsVSVRvazvEK90usndMKRUh&#10;ui6rVA14cG8BsZNaecvv8AR5EuFpaYuPSknQrNBUzhCVLouElEPJ1xJjPGFERlOtR0udlKerYyly&#10;eCiASbjHCgjvAp2kpjYR6DhGMIUC3IdOQJUiSuSLGlDL7kQQzIEiMwQcRQMeMBymENFVKlImUEy1&#10;kuzCQR8O6ZjEFLBi0PDUSyZWrVhrIkuRjzClE1mEJOtE3Lp1I5jdIjQqIhSzbYlH1DsMx/rO2EbS&#10;jpGKdlo6GBVjVbkEWDbqRQSIMC45ck888SmuKCdOHDcTri4N/JYi6lCys6IjSulA3w8njj+gTDpJ&#10;f9gw33nnnWtXruKP0jMgws7G60OUjxw5CpPRsNKp7cB2mrMi7gupqd/O/7/Zsfz3ebUUA1pTLaQ7&#10;dL3mV6TJW07oEM8BJrnnH7DOVySRDDr0tgETYYpkCi6QQ7CuEi5sKRbWAcFfKSol+LlDxZWXMhhs&#10;k4bxqAjdOHIE45ExJdJpZBBnYrmkqUpFrIDKVyEz0UpMQRM7+qkT6ADM0rRIiHhTUMMTePqbTM1O&#10;TakWmYKmW9aKaekDU6jkq94Qmc3Wcc7FklZTIzMaP4Bpnuym+BNizW2MVMi+lA3VIpidQjUdsSPd&#10;zU17tbvkbjmdpLvpffCyHY/T9UkzE3a/1UlHtZVm7ZW0SUSkCcfsvRiCCe6hxYaBBhQHYVTLHjCC&#10;IyITHmJ2BJVWiHw6LJVXsrt8O3N4haamrYeVSp1+qxikqOnspzifcHVnazsYHgrS/VCplg+i+22n&#10;pNYaiUYsYTmzmdypoyEVbK5msUQWTD68our7/ubNTWJXNAs44p86dZr9sOtmZqUUduiSBSJkQRuU&#10;rutOnHiQRbq9PVy6dAUHstxYrfkgVmEH5jdnrBoXhGIdG00GBJcnAfEQwBY0wsUahlDeMW0t+q1+&#10;gAHOqidKiptFxmFtnok0rzDfD/mg5JYyn5U1k7nJzZu3rl27xo8zPIDEdBziZoSKqkUkXQ3XRA0m&#10;ktYpKIMIMA5wA99Qozquwo8UJupWCYPN1GQEQjAlzmHJlG0/lFEvwlNm1ilPQ8EBzAL04BtMbQTy&#10;e8LurrE8ukQwBk0zapryVRDuec/IJ82AbpPtUJzLKoNzMa1Sz+zhH3QOLxRm11jKZZcfVS5fvHj0&#10;wVMPPHD8ySeffOGFF5hEtFidSXIXa6gBZmcphVrFiJ6qKQ8jNUIOk00RJtSSE6EUyG9iWu5ZrqKq&#10;zUH6HmLhLbekEYwRWOospfu+YpUoGQZ3akTWJBurBD+FBxM+Bcvye7SQmvs/y7r1a3/pr16iuRSX&#10;zdqKh2HDrz4mWRZ/rF9pNz+eZM8Q3rWhql8JVUFjnbFJ78m12jCg8f+lUiXlchZ6Ctu6Cd9AFmFD&#10;hAMkByJq2lNExSpOQtGs4+eLuZFCTLQzmc9srSuzosWKIQKqqR2xtdgahuWtQNK7npcs7o4dzKIl&#10;Au/5yIrl31+HRw64usy7jsfSA/UfUWkG2b/ee+89qgMkUBF2MLwBWop13aywy3X103VlH7quY5lT&#10;S8xQwsJsNscZmI8F9Ge0s8ds6/jK7VGrhNKHZZZtrXJW6YrsfqLn/M4OBAzWKnSlyve0LjxAuAcI&#10;wR7h/uy42ZrrAfrpwK5KVZ95ASKrMN0GUSKNf0Rmvr7hknZGa/QX7LLRMmOXYZpkQiOfW9gBE+lv&#10;2d+wCLDX/IZ59F+SOzuTn/XFEfD69etXb261HpYiR48eOX782Hw+UxKn69wtspDtgi+oGbtlN19b&#10;4w5x+fKV7fyXZCkR9k8z6iiU7RNRP+TByKzoQZsACndHmwZsBag1CnN3sH8/8MADvEJCbRC53Tu9&#10;w0PcQrIfdGdEK0WzwayT2h3k6LgHF6rRDWdjouAQsGU1I63j8HsUo0YVudoBhvYo3zNrONoQd7OG&#10;Vy5aMTFJTwAVp3Bxegtc8knb1EthIDV86Ieh7yEUthIY0Pj7p1RZwn24euXKm2++eefG1fnGxvrR&#10;I0eOHf30s8+cOHWym89wr+dnIOZifeDh59hGRpAQ1i+EZtbNZqUrMIQesfERp6oJoXETpw8A5T3g&#10;zAqakBZBZDU9jKIwgkZAq/tBKUao0mjAEXAVsnQTCpCtKANdyIIWOJgDgX4CUyM83Jl10GHIsY3g&#10;LcGBlT8BIX0Z8QmYlzar29sY2ZeYA2CfeJ9AvdnZV3APwZ5Ro6cZfM0/IRqRVxOX5BEOkq+NyWKR&#10;7F2AkRGooT9mYciOoPSeGJUPZJi64MAihBiH7kHTh47Yo3BQln4vgc09OEj/bjIWPcVRt1EY3IB+&#10;CFARjBVZ8cyBrtP5GncAham7CSphxbi0WFXNfDj04qWLZm1Jtlkgjz56PmQwk3rUpJZkubqKY7yB&#10;K0pCNGI4deKB9Y05ytVw3nWuXLkibAAaXGZQaXJVpjAXlY4na9dZ6QzfdlBKt4KZsT1734uoli7C&#10;19bWEOokFTPQBDJJTZK+sllO5E3S6ER8KBsqU6C3HHj6WVGzedB3HSl9rqDz4lVBoIEpMTH1qaaY&#10;C8IipqKlohPNP3YVwi5eQUW1qEC5QgJXKmBC075D0RGKbKfuyoir7YZU/SVVzd+lsQdDuIsIr3jJ&#10;ogPNJtIslpf6yJcQzCKEWugBcLxCZ4XspmmjelgyvFhCJukw9WyCVioO09kvb4aXzeScNMupxGxK&#10;HCZvtRqd6jT7rV+hMqJp7qeTLta2VZvOMlOLm6RRXSaGwiXjHctgL+X3+9WsVfPTpla8RWEmWrQH&#10;UNJJJ1vdXyVtvXKlw0u0CDc67cX9eDW1cxh/P3YO0xkHHabZF2Ww2mSwVsu6WWi5fvPG1StXGUtQ&#10;19qRM2fOsLmJ2MCPJiJaB0SEn2H5wSLEzGbdbD7b7vtLVy/f3rozPctRpF0xNtOO6hwwXU1ns47q&#10;I1oklQJdejI/WN3zAAAQAElEQVQWjYxrc3UZarL7MSqPjFl5+Pz5Y0ePqgjduXTxIheVvl8UZpKI&#10;Ffq31B2tcXiIfWmphJGVG6G5q7gu/QmVEQhHHkZMmQyCK1a0GN2ERwjoOLFyrJvCqCksQE6lEUgO&#10;BGoH4tAgHmgFIWdWMO01wgNRddJLz2dHdgE1H8g5RfCHYXT0MIU98q2trffff/+VV1+ddd3pU6du&#10;bW6q2RNPPslcXF9fn81moz4NNx4HQONbc/BsE1xVKmzG5qnCK8yERj1n8PTHQFgIkEliFMFE8Ktj&#10;W7uNMmvHhpma+DqIciiqNDzPINJ7PsndnctGgihEeI5KXi2TrXyTNBoR7q00WwiPlmpby/mDhEH2&#10;ZZlHMkmrzi4Sy7S3dCmuX7sqTDIrq+nGRPyR2D1DeYitHfG48BCls3e9s02N60FeY4FAYArAAJgG&#10;xpTSEU0IdT4fBNiZqufI08xod3Veb4Kp5q+Gb+1CfeXo6OHH5MByiu6xRotIWPvQKaJOMiIEKhtj&#10;mqqNfCv1GNDP4VbvVHIPKR37hdY9f+8PmrUyv9ffvr1ZWQiTw0+dPhExqEVWzOnCULtJZkWSRw8x&#10;EPVhsTh9+nREmBm9AJcvX+7zjoHWXlAKzIpZfniuHIhOi7tjc6w/n/OLysEBHHU+UYZuhxICgrIM&#10;QWSAkFTkTkxRxW4/Qviveh4rCgNSjaBWJC+uS/QmS6gtRBsG4+Gdevkky2+pTLbIUA1ZNxVGIyNT&#10;3ZaRjnIYzPQ+OG/QpFkTEnfOOsqwu8DMmIB2D7aJ2YZdlT9Cxmj1I1T/bdXfRuA3IQJmuV4Xi/7K&#10;9Ws3NrczI1KKnDhx4ujRo7yk2bNn9v0QHuyWXSl37ty5tZn/7emImfEuykpuLFjOt7fOPlxMOR1Q&#10;NbGnymHZug2wye0tZxNumBZEeCld/pxS/4q/h9zZ7i9dury5eYuWSylR07TKyAe9SoS7L/KFsw/9&#10;0LuDIQLgBBsI+qHLHQYeSQObAQySBnpIhyuFqGbXYTIAYtp0RkoB4IoySj4Ek7Fu1bAVas4zUMIT&#10;7gI42fbNdToDdvGEqlVe0ahpCC6m7P7mmkzLSplJKYP4jVs3MTIIN1cQg1DHmwF8AI2HEgCRHQ+R&#10;pHfqmAVhCrC57cO1G9dfee1V7ir8KvLpp57i6nLr5s1z5849dO4ctfq+xyzIlobBaVYkPHOUjkCB&#10;C8ms6HoHZENjrch6V9Zmul6S8jqS51seFFZ1imhLwvBMQAdB02KEQOMbbVUabRIURuyXFNUdiNJo&#10;g0U+qJs+AWkMdGDgIpDQRWgE00zgo/Y5iesgGfkhFKAKeG4CqoOYJBfEqYwpioAzT3T8Y+JpwcU8&#10;I5o8phqE4amYGAuqj8ATvMKzxChlaGqFNCiVW5FRpQnG7JTR3CtsRYMzX50m1Q8NNbATQMKomlkN&#10;SZDRXfVHyxbSmQEkaFARpiEj2RxaUWWGVkS4eALjqcx6AcKUNg8FKRSBAXUws6jO+cZkeXVKk5Pd&#10;4YiWCOGIlIwZmMxHMMQVVBf6DzzHi7mcCFcg1asIrfBgbCrcY8TUhykfq60tGZxcoek0SgABfETQ&#10;Fi2ugFcq2bq4K4APDGEEVXxn6lFthZTt/rgEGIRZuuOphzSER7g2NBsqtra2gTZC2gJcJNSHBhOv&#10;GCy3rj6kF/cKLDo/1yrzRaaJkUrv6Z3jKnYsOrUiUdcsNFRTZ6xDlvkzbC9u3LgposPAK3VRtePH&#10;jvP8Y7ilJhhQauJxm6hThEINWZt1Z0+fFPEKZHLt2jXHVVimvyrf4kFD/ALTGR5kv6iY0ExZJFp0&#10;B+3Ra1ZEGKMQs9mM65aq0oWwokDUgZqMoI2EWeCidiKmptn6vT87Gp4TUpiZMUlDDp5EAM8JLOxa&#10;7DDMCWiF0JBJWDXECEhIo/wOmcph87CSwrry0z6MtL1LXQ1gfwjiSMWEhwKqDGoARsRoQEW6cKst&#10;QXw557MKOvtRe2SVYlxEtQZGTWtymsywYRabLpKGKpVVogkEh6Aq0fE9qGIGaAdNsp+qjzrZdFQH&#10;Qopog6o2+bRq1F5TMGJa+knweDEBTilhHJH53R/CeyDkPtLKUqiG5KA5lZoQpuFA43uEo3sjw1CO&#10;CM6Thb3HXZ0GQGui0dZKo02iUoC0gZa9Sc32QlmzI5prY7ZTqchpaFHXbLqhzvtX0Pi9bazyYxdg&#10;xHRETB+xE/5+/JdJ0trT/ZQQjZi2tbRfv6Qml1xxlWXdFLGChNXNHnvlyuX3Ll7qRbajlps88tjj&#10;Z8+eLcUiMF+FImrL6SYit+/c4XeYRb9gS9RJKlbYGI8dPeYe24ttzzRQbjYDOok/ToCwMsLVGlJC&#10;wxURzSfaZK8jtzeboqpDu7x/X1ubr5uYCu7xtku7TugFaxORCJ40SEuETEpo5wRHhbEDgwS0lY80&#10;hP0zCyhzlIX5IRbCc0RR8rodwwBnl1wGrbXVaBEl6KpqVI0gMOHUFyKGUI2CBAbgofcFJmfwOL4v&#10;3R0lWgfuwxKD9/1Axmscd/SEDnvkSpSoRelosaYA35iRRmS3Y5WanFxj7knR5HLy0osvvvnmm2tr&#10;a48//vily5ffevtt+M997nPnz5+nxcVi4UtPUT+gOQ0Bncm8s/V5t75Wjsxn63M7Mpst+VlZs44H&#10;f46HhjKG6iZp6p4e/goUXCUqcGhgcgXnJnoa4TCMtgbJfaCXydQszL3guxUO7AhW3YNpEJEUZom+&#10;d2JeEWg4aXAfUANTU2SXqDN7WjTyS4U6nUbhB2dceEjfdzWNulZFPB3P3tBFhr50HcuPsx1TC9y3&#10;vV2KrUdNNOWb5GOnLixGjwAxptZKyg6PfNP5JGhzw6tHzX6TQFv2Y6dqcurkKcy2UaMhQLahxQHJ&#10;PhC8prKLLvXT/6EVULFNMIvl3y3h2a11l6ibXNNK2v5KCfuniKmpiD708EOlFLmPdPz48Xk3Y3Ki&#10;656+Xb16daduWqMkQTdBepW5/JA9EJSZqPLMq70i26CGe7bkcVSXfJN8QtSFVowNDft0j80NJkR8&#10;2XqWIqkwCbKVTQJvuUkgTHQSoOpkNkulGs9aYZ587pxUpZWGIepFiMfxcvVTKBqVJmmfrNv099Om&#10;AcXhaSkSkPMlXYTlusJmnc1g36IyiA8Anh8g/a3otxHYHYHf5nYiwL4HWp7fnG/yo4rKYpA1lWNr&#10;dvrU6WPHjnuuRj6JYgbY//ph4NeUm7xV9yjdrj25bp65GDkRbNe/vqLKDqk2Sa3Fe1J8A/vVAg8q&#10;pkW8hedAyy8qCNmKNm9vX79+nZ90yAK8xzGYuwAFgMIBO5Ii3ouIdKJJ29bU+IiUR03utIw7gmXC&#10;ACUMqMFAUeHgBIX/KLDg6lOB64ca4mA3YqJEFQ7EfQy9509I0EEC4UQlHwBIgEyenRMF59HTshF0&#10;eAl35sDywd9KD6fNQlJ+V3nx5ZfeuvDOmXNnn/z0U3e2tt559907i+3T586eOH2qW5vjRkS4V+tJ&#10;Ykw1uGmkKA8k57G2NiuzEnPTeYk1042u496ysTbj15WZKm6j2WA8PUfkWGGsqJpYIjin0PfKN8mU&#10;mhrHC0Vhdw+R7EB30m6tu+XoLMXBEUkNPiEwtiPJLCqj6wczGaI6LBmwAS4FVMM9KKjhzJkKPwV6&#10;Qy2b0qnCXXicbKU5JI37eOnOfM4WeIVGiC3yZMnI7kVTbg7Ai6AskjSHzwpZIB885aDkAC0jjwHi&#10;2AAvzAomjwrRGIHcGbgVRnkyYjGi1mr2qTLCW9+YvzC6bLepQUMkoZLWKh0rfggmTX2IanetwtFx&#10;gvTzrup7C4P+Vxnj1SZwfJzXM6y7BhCtoRVmizqvNmiuNruLXHj3wqLfXltbR6pSROzRRz7l2BCe&#10;giuESTAP2ntQzOB1grtWt7YmmVT4mfrmtRs3r2VzSwnVk+OTdRQdWMmdvkCNWzZPXzArCkqnQLWp&#10;6TSZaTEbYZM0VWu84KkZDeByQ7ZaPyjU770ku1tlzBZ4F2toM5CSFDa/yIhBnA2NPsPXawbzdokU&#10;SuqLhAhqoThTYHZh1UQTiliqiZGFdxigtENboDHQXQh0qoBadwda2AcwI0yzAWGayGGJpnGJXsjS&#10;JXqUsJpFKJ6TzCpt/AFUD0k4MGK3yig+lJE6xI2qHqp2YNG0t9N2D5MfptP0W9+nOk3SaNNp9DA3&#10;l6XVROMbrQJ6EBly4qrBKgYsMc35EkmXSnf7MiZKSBFNVCMYTSzD1uwsM1VeJZa0efJJU61p2orn&#10;vKLPCTEdURWXRO4jhco9cXczrbHDdKZ+jjzKvhyz6j/5lhV+c77x7rsX82bBz5lVvrGxce7cua7r&#10;yGXwGVRTTHGm3e4Xt+5s3tzc5Ew7RqAxKDQwOXg/jpPdrIOOwBrb5DSLZD8OC85UszXUKAZPnDi5&#10;tjYvPBNEbm3eunHjhvPmeVIBnTE3tY+QDkL3oxlHuTGNopbnNz5wFU2uIQABJTEMgPgk3/Yz07bt&#10;MwRDBMgiGE8W35ZgUmHicCzVtBlNPXbD/Lr7J9xHHKgZ4RHBeZRv58szIQHoQwGMyE7DMqYVgw6g&#10;9ggfhkRapJ8ead2jPslXlZbfHiFMIrV3L1x49dVXueY+8fgT5x46d+PmjTfeeIN752OPPcbvKqaZ&#10;0AwPXIyd5OK9CfcTDhkcLKSoFPe56nqna2YzLnTSdxZH5iXvKnOb8WubDio955J6wBXDBfm1J3Mc&#10;UYEKT3GV+mowPPIFoUsQx96jd+6WQgSY5MwzpuCO33HAlIiIVHZqRzCjV9rs/hHMyVX+oO9YpVbo&#10;ESOa5O70AG/uWmFi/gDHNFrlnSLsr+CiTjE6U1Qhcq+HNSlmLEYfXD1tkUu5YYOqHxUMRKzSGCWn&#10;qSxoTdgk/K25IjIidZoBiR2+SUbaqmGyMVPaGmWEpsKPm0/Hms2IOq1oNTKYsUqr0lV+8u1UOQit&#10;yn5KVapAVbNQa+NIlLupR9RBzILVJ1qqRZSCVtLE8FSEjmhy6CipDBMmvzUkobRdJYpiZEHdCe/c&#10;ucPWJJUnEDBHjh6ZdTOZpMCDFZoY12COHz8mrTMiZuXqlaup1U9f7oSoogmihhemoRRuJaVYUuqC&#10;TjNL6R5NJB8OZjXQggvakuxONAQISkhMSpa16iRP3sVcYYBIndIila91mMOgsmPpMpdf6B+ItIAR&#10;w2BQD1W2SoRhAV0hlAKAJkqVktuF5tsu0f5MtdnE2SKNSm0imuurZprGkuL2krvL14Eu3UX/t0Uf&#10;MgJM1FazLb3G34Uyje5S+tuiTzQCbVXta4LFkg/qt996+/Kly5TeXshChBvKyZMn2UudoQ1HDup+&#10;ZTzib968FeFkEYJY7aIwCAFCjppQDpYIAfzdgc6Iu2uOpa0hshvr62fOnOGpsbUYbm33PDsW9Y+l&#10;UfShwfbTsMdCc3KPkGyTL6mHDw7PGXJw78N7z2ysnqoBF/nMo+KA6iCQWIUR4f3D2qYJVW3XSsKS&#10;GE00u9ApxlIYVYYJuFM1HAAAEABJREFUO7CCm3wdpkkRuMUl1R2PK3Bd6OSIKlyWNiE2QbOJnyAC&#10;wcrEED5EhPZ9P2SA7OqV6z/96c+3thYvfOaz584+fOPGrV++8dbrr//y1KkzL3z28918fTH0wxDM&#10;sGHo3Qlk3k9MkhYV3pqAuQovGuczgwKy5r0OC/F+pt6ZIzSJwlNWXc2KmFkptnPIyCCqCs+4yAQD&#10;tCYYAFtpbZNmtWSWWGpRTZ6s8MQCya0+RlNLoFaBJZC1PBsU1blqN0QBLjZY/plsF11E6QVhu7TI&#10;EEBrABQ1EQOhdImdtsKVdQqQVxTiTGdU6De954KmUpOZIq/sLpLWUqVaJtJBczl4QVhEBn5/W2FX&#10;NanHu0gqkm5BgQfDdQCqr9KomowwyTHdQ5X+VNCHA6CEe3etcBHi6sI8434C7+jgd2hQEuF84d0O&#10;UlvR25GkUnDjSKG3TKW1cxZYIlLZUdupkxzZJTyU+kuI+gp1EBnHhjqymuenQWKgiqYVFwODKCAf&#10;k7Q/iwSEBxQEXEYAVlrokxOJmhp/dzpGg+GmpyhXx2wQWQxBj6qwBSGNohCRQYJpaFn3AawkkSm1&#10;Iu5KB+7itQ6zon4ncafO2MGlgbTunsWrD8EDrbjv8TWG+tfbVuVy8eLl1TgQr0GdiC9h4SM6k7UZ&#10;aydbdKZQrm51F7agN15/w70XQUw8ZD6bnzx1crS/h6lzxCJCSjn36CMiaRCdfnvr8sWLRTNtbt4a&#10;5aLGfyhkFb6EnYGVqoVv1a5uWFBQipGOHjkqByW9azKlER3rjbpld8K+5SNmOZ9lMttdcl0sLVgn&#10;xuvJLoWSG1e4ElfmzECsCQGLL2iztIao5UxvNdfuP37rBy++9s7VW/37Vza/9Z0fX7l2K6xQa4rQ&#10;tk9UqtRaAn8oghrhkWpfiiZPC/gMXSLwVpCApWTXV5jsAcVNAlPBcOB8UhFVIZnC6JgsuWy9SAEZ&#10;X0QNWcSH0iaOFFvwzEqI7tnTtGndN8WZEbovmSjQkB3o/SS8HbGjn56v/NuRriStVExHWC3arzmV&#10;7OJbhUplX5pqtsL9EuRtmAxO6pRc0szXPd5VZAKyLuomS6gFQAJU0xWL3BmKSIUVMZmkprOkZroH&#10;mktDJ3RS9UAW46AWhQmorGqpyB5XgexqRzUdrTQ1PsinWdtPlzakqBRm6wjZl5aa9asVVnZJsgv0&#10;oqEVH0DpMmHW3DrYHKRuIwyk8dDxdy++f/najaMzSSWVrut4i722ttb3C9V8V1FqCXvOne2FFvRK&#10;/kVtnv/Ia7v1HwM0Ebu1eefO7e2hj3wsUCS7HovN4+YdjS+hkntYpVjYD9WC0GwGujJncwbzrnvw&#10;2LGnPv3p4xvzo0fWeZpcvnq1/WVv9vHWxN3p0hmcDMY2cyv97AgtVqxkO99ZGmINBN/FAFn02Vdd&#10;iTPdTgWPPNHxlEc4YMHUSnERsh4aYpy6qSXE2BmaQKVhZ7YtXdMmh+Io1FkyfN0ThNgjpohdKUtG&#10;I5mJVI6aePwXs2LF3UUC6gOHBz5OUUPjotWstfaTVrjUTyvLT9PEJmeIngvmor927dovfv6L1994&#10;fWPjyBe/+MWzZ8/y8xw36R/96EdcRr/y1a+88NnPrq+vSwZOIvBKhNNMjSV7vYl3ahkx9prIX1e6&#10;jLhkaIfehy0Qw0KlN0ZHc9OhSJIRDUE2huI+mTZO96l8H2rMLbQqDVZmHl7zMR/qsuRh3AOhi/ce&#10;XIXdvcV/8DYaSX2VoiaMNtRcI94k7jvTrknuTlvlu+t8oFImNDCzUsqs6wCMWQ2CCEWySkuRuGQ8&#10;fCUev5HsgSjK4kHAYpChT6b2t/UC6u7QgDRkJj/k8mv8oLYXMdbKiA+NJI3pSAzNkkYmdR+R+ckH&#10;NQnXalODL9chVolCD3cnP/S9D5Qk754UIfCaBk8HhsGjdpPQBFwQFlhxxDvyuP+UlQX3cqpE+NAP&#10;g2eKmiiN2goUHsAAH/AzSEhAVnAnuwcUHQj3VGZCrNxPLeryBQUwU6ANkCfgVj1tOnXfaOyS+iot&#10;8wd/eavIPGSxN5VF/aeOr169GpEmivF8kog4fep05sdPBF4QKABD3VDhvRoMsRTTpCKbm7e372yt&#10;z9sfBquF1XOWABtjzS+J4oFSa5kdv3JdOC3k6IzCD8foJOFAwx5T2avgyhUwe4rIejpoLukU/UUi&#10;lZdISc0uCaUJyf87xTvvXvrJT1/8y7/6m3/4j9+68N5FjheiJQiQrg4HqAEV7CewgUEenJoK5O6B&#10;MLmHxgHFeoAsRfQ8v9oncIlHh7kmbbL7pexjO6rLRboj+IQ5q/NppJ9wa78G86o5gFoT3fw1ePDb&#10;Jj+OCHjdQCLi9u3b/BZxc1vGpcJB8dSpU+sb6zF5SASbU20XZg/YivtFnjV509TDLRbu97tzojii&#10;mj+YtBZpqCulmM1ms6PHjs3ncy4AwW6/3d+4cWN7e8HmycQcTVBr5D8JJtgnaSNoNvKpnJ3GnWwK&#10;WebcPQuXoaVMlTcnuWlHjad7PuOywgf8cB/C8goY2wevDdzTbEz8mypz5DEj1MYZLPgQe28J7gC0&#10;us1atIQHoPKtdD+lsAndh37IUXzppZfefPPNBx988LMvfPb48eO0fPHixddfe/2dt985dfLU888/&#10;zwWm6zpciTo7gzOocMTjym8qTlx4Ykjg4YITrSo3b5uv2VpXVBmvnvuM6cAg5JNFqeioCRZMM1nu&#10;bs2l/TQV+JgSGL6VNvNLOUIISdNUE+ynlN8dPICHcAccKcWrck6UyuwQT3cDZUROhSGvKz216PEK&#10;URMHHYDaCPdFoJ4YBu/7YeHRR6YhYolRGSY8dhB3TfV0RZU98JqmNfcokG2xsvplpXRdV6zlciyq&#10;OAmau1CjncFQgpFoPDTarxTC5pCry2uvl3W1xm+Zud+v/f7HTlx8tMLEA2QZNgCzB5FJIxKOy2FQ&#10;IPXUVZWpZxJlxdfvFaE2IwylcR8YL4Ync+NHPRoCPc/SVlVpw3lTKFgX52wVGjnzJ1SI2w5kV0r7&#10;1BKC6axS7O4qRo5oBYpwDySTNZcfsgdiWbz/C4MRvDBb9H2sYtzMHmjnMGExs2JHjhyhhanONAu/&#10;B00T4cbGBpOPrFnOyaEftvPPSgvPmxv5//4S5EJMuaicPsWKGgYHVHSvHYBbwrHz6KP8nIKxJTDF&#10;85Jy8qhjBkZMJZwnXN/3VEmJCAxAE6AJYAAMkIMS+vcDugX2a44mSymUjtm7MC5MXY7sqcJWm1+7&#10;PwhHUOIqIwbRMp9zRVnwGqZ0YQVgcInUxPISwd6dEGHhYOiDw1QPA8YsBMBks8IzRZZLg2/NTUlo&#10;mc8ByBVGXa3JpOxg0uJoTcRXkBRKpqa4kjeFlN/9UxtckpUmzoBVTqQVFzPgrW9KCOkRagdCPnRq&#10;bS1pi3XNTA1WwQHkMJ2pvPGtcuOnVBle0650pXSz0s27mWkYQhVNNIfuSkN0hNRoVfVpK79KPn03&#10;nbZo9Ge3ZFr6QXk9JB1mZ6k++Zpq7vetSZZUW2/20omxXT2NEAnjN5Dr126+//7FzIqYybH1cubM&#10;abZomsYktIGNcQQSeJ6HULZm3n3z1hum73mAYpdyoWhE5j/sB//3VGX+cV5d42d5yePIu+++e+vW&#10;Tbb9PWr7K+5R+HizzGZ6DgVTywhBk7SNeuRdxpKUqRFvTU4E54HUBNNQc5IztHH3TdmG7qbbxmmq&#10;gYRlzpaGMMLdBx68/cBzOFlyYKhsLBPl7KqoH4CJyup0VEVN1Sz7zYf+X7p48ac/++n777/P28fP&#10;f/7zx44eY7thev3s5z/7+S9+zvP72eefOXPmJBsQPhEULGBJhKa9tKDxoECaQCil09nM5vMym5XZ&#10;vHQWxrMHhKv3kSd1puxQLWSd+/pgQ+4R0vuys09pZ+pkExSbS4Py2xyOVgWuY+p1vZKNgM2eot1A&#10;ZMAevkkiglGjCKZFD/7XCzwBzifChyE4VauywnEPTH0j4kBjKrsb76T8cfdAHRf1AwsQskoJLMz9&#10;AK/FMYVr91QfdZKhy61C1KGUnRlFKWiFy23Uma1VjeGjIgiPDBdfK3gkFy2h75laDlvhDmBAE05p&#10;LaS8IsJjJ6HfgAg5/HRcIug7sr2I6u0opUrDKLk706pzUYEZLcHfvdZhpdgZiw7xdyzfYWiu/aIy&#10;ijwI+YAcXLl6xaxQBB/hdUdicIaB20x+OylqgvHah5OnT8ewE66bN2+ZsTXNUcDODiKQU3VHclfu&#10;/jXvaubQQjU9tKwWeN2jYHPVhLF84Ct2pnHN7pDUrDlmhWhZDMM2ZwcJ5ZaifN0NrjKi2jiQHNr0&#10;gdp7hcrTJIrGTOiPF3eeW2y7PDvQDJEWEdygs+zMDIEiFbFKpaYmqSzOgMrukJ2ZcJe9aEf9Y+V0&#10;d/pYbf8GGAtWptHFzqyUYmacIorlqGn1LnKH4+nfhqBRYbyKaIMy6VfAEKj1fkt+bRFgC928ffu9&#10;996rb4qk71l88sADx3l/Xbrunm5RHZ1+GPhJHEa1TQTYjwdMntFQ2wTwip9TjmxsePAQl9u37/DO&#10;fbylRMRv1KRq8WldmPJN8qGpsWOOqIfs5WKjjQqGIf/4UOSbJxPeJ4jxsuoODwR21sizL6+uQO9S&#10;wYPUqEih18cAZH3WnTt9qqNuBHdBfA2nFRMB5CRyWzaMuFg1IjBgCE8IZ2ulFISgTBUqmnseshkn&#10;0B7owcPbndZVFaW33nrrJz/7aR/Dw4+eP33uLOMJ74NcfP8y8osXLz3zzDOf/+zzR44cRbnWDbN8&#10;3pMFeCXsNsLpcQjhrSQdcFHvOl2b8XLF1tm5iigJd6gwop5c1dIHCkEricC1IImYajEpMBklyYLK&#10;CE6GMfUis8SOXpoTzBFUHIGZiiIGNHmRal9IofnnWamI0aSrohBzNRoYUK3vxFOZ/tOcUn0CsirC&#10;HDGLyg94CkNGqgXuZWHYT2BFDO3AuJpLgHCey4r6iNRafWh/xfLjRQzMnXTSmzBoKxjN3qP+foVp&#10;cVtBYwCZZU4wX8QVHw1vXOHFiwqDhbAQZiSKHpZdNUB674M4RtJFmIRUhfDka5FUiYiksUo9XVp6&#10;FXk7RRmvhKRMkBJRlg2Ndb05hIkaH1cDg+SsliqRqqH4nlFlzhMNIRhD5LSPljzC+U89AMwSESrN&#10;SKVkA++c6vRFwjUlkXSlJkJDFe7MbWHRJIZUbkXh8FIboiLtarj6gJu5FVRnZQj8xADLFp61HzlO&#10;zkKMwUcMgw8RDrAcjgVeCKVjLAAi5hjAnaYglDb7NT6hrstsmljFMDydgWIQC3FwosYS6ACOF0CN&#10;oSEnl69cZG40IAyVEVmMJ5E+LYWRCbkPPiudMhcwE4Ro6LfvIKcYSl88etDMNhoZmyHwGVsoiQz1&#10;77uXOilVS9/7iy++WEuSqMp8rTvz0JmtxVYffd9vEfXehyGCqOHT9tbWY489JmJ9DCIqJI9f/OLn&#10;4mFGUJXJgUwEF0WUKcnrlXLY+SEAABAASURBVJmsUtTUcpUNbCZima5fv07dllFVfouGqhYgbYKp&#10;hZrX7sGAJq9q6EURrfZNqv5II3SIEDOxDoQVwV9RZdXUJulPhEbkRMvephWjugvN0R+jMlEECEco&#10;be4gX0zk3lxmWXv1ab7tp6vy/HbXBM1H4BcoUiy36Czd/2GXxv+pnP0WuDKNU4wFteCpN58VnhQw&#10;s5pNppNuVq5cuTqEOH1Pdem6mdVEQAhJMe0MA0K31QxW634u6RLlojEBZtRFXam8QrUqYnogVMuB&#10;oMIesFVWpCemS+ulGJwVM5GiaQsGd0uhtRBxXBxRRHdQlVsVFQFSU7NMZeA1hgwDqIWiNTl2W16W&#10;EhNNmNoKMkmhOqLVbVRraoqVHb1ImdY4N1qyuEAZhc7KvCtra2vz+XzGK0srnUlnOUxFCI7zMOpS&#10;IvOCUGZF2S3QbOjyD5SbNM3g8RRcX4mYmhZpKEWK6hT6cSYLmsMBorgaGhpXCQNK0yMmrcokOXve&#10;CmI6IrBxEDRkxLRX42DBSG19SSUTwhGZJ2KmSJhyoEmag5SMmMYt+0lXK5pmo9Slw11XeAe0td2/&#10;/MprHrK+ZiEMlpx44IETxx/ATrWJ7hJtzkRNywjUzi58KF1n3dyFDWovhmC7S1CavdPlIJuycpag&#10;qILVu2xLw3NowvOP6nj+j5pi8IfOnH3yiSfWirrKnYW/9+7FxeDYFyvpbRhyoVr1CmZEDUA0KhxL&#10;Vgihy0ssG65fdfvVkdY4GFQD60vQKGhGTUs6UOt6bZ0nvRFrIZ4dRaaFQgS1m4ZlsjzRgCtumzMX&#10;hfBkC1gAKAPUACGHqpQ0JfedeJ75gCdRzOazWem6Mp+xaMGspsY0eygvm1FF3s1matb3w7Vr1/rF&#10;Ah0MQT8oqOVRnygeWTdscJxCHOFQUOXCgzsW24u33n7rJz/56dra2u///leffeYZVInCMAw3btx4&#10;8cVfvPLKq+7+xS9+4dy5h2ZdFxFbW1ubm7dQQI5lzDkfCqDS8y0+MGLsKPNutjabH1lbh/L7SmdK&#10;m6IZ+SJq4TkRRKwBp9zxSaDpN2r5lVVylo7ZJvyolPHGRIQP9YEfKrjPLAnX3oPfBrgNenWN6T7g&#10;tKKOp1BRtRGZP+TjHqpZTXWHHqL7cYkPiVLGPJvQmsysWOl4RGR21SlLJ1Opfhia+p3rtTF3oRqM&#10;UsbvLjofS1HUNJo6pLdjeTLplodzz8ictBkLxZKEBUvCmQLKuEdkxjOJcxQUCZJHgFimamOHhDtg&#10;nH1ZHo7pRNZtehFjYbQ0RIqQjhgGZ8q5UxLu1K8EtboW+MZUeBqH2Q+K9gubJIKxaew9qKrY7jkg&#10;Hyqxkyzr1aZvb95eZu/7i46ia3ijyj5DF9hzrly5DINcq5Pnz59PXnV7yD2HoiAKEd2sI3z8RExp&#10;sSLCrLbbtzcDqXtUl2SZdiJDW7uLlhr7v+5TbX/FfZLlutsn3y2IQ9QOk++uffecKsG5u8q9SzVy&#10;i9B6eLi39kqjbS+MJA8FTquzYvOOuwrU5jMBa/nM6DqKJz5uHFnbWJsB3uutlRnH2pLj6yurO994&#10;RcbEOy3YAGalQVsybRMJtU8arcFG8aHgEb7opGOftAefpH1WRMJZTayvgaYYuvX52sZ8rZsVDjZr&#10;jOWModSu064Uut7xxfF1VlKhK3xTDGazZM0OmfOY/hXhgBn1K2r5N6kZtsw7+e853mJomayM8NGj&#10;Rx999NHZrFNFcDdfc3VxB6aOKUN+N9VaFvewV5X2ERPD+LFjx3hb1LHaRe7cyb+AfZMNv271qrvs&#10;qu7K7rP3qxN0peuI42zGbFfd45XJh9reOc3kSmwf1uKIJmm0dVFX25+qPvjgg08//fQfffOPvvmN&#10;bwKY3/3d333hhRfOnTtXuoImVeqzlWkg3GZYzyIs5sINYbv+5OYcXuTQ1NptFM0Rh1bYV0BdwrS5&#10;efvll19+88232FO+8tWvnHvoHMK+729tbvLz37vvXnj99Te4Oz399Kcff+KJY8eOFevwq/ehb95H&#10;uOS1WKTF10UqPIqoFZt3M7qGcTArBaGKmHgivJ4QvUh0Jmuzsj7vwHxmZIsyex0KuEcAmFLM6iLY&#10;Q/d17h6CiBiE5nNPjOyIy2Ry0DBZr/3iSsMI+WBD1G6GuVTgkKLVhXWuBoRu7WDHgdiXODIBKieq&#10;okd14q50LKw19pJoaWJojwblnIGHfugXPRNse7ENyCFXVZSVmGom+MNAvMBYSl0ahDZJBEftfFa1&#10;7IegmBrRqntkZKKmJjmMMqCglXooGHDH89ZBbfoOpRQatTSZHF0LdMK5FDRE0KbCp1od2Tbi4Zyb&#10;BaHw7kVLjHCPtKC0SGlFcNMB8LR4VxDOBsll1fMbAYdzd5zAA6E5x53mvCMcnGzUhNn89hiZLKLc&#10;dxJFI1L5oA8KjDoUjAx8w35Jk++nVgwcPXoEpynFCTO7eesm/IjWPkUjxqIDma7LP2nAReXNN9+c&#10;Kjxy/nzpymKxMCV6y5IIZ25vbGycPnsWkVmR3Ivk6tWrQ9+PiOAtfQZNREVVDkoeGcvYl5a6Neaq&#10;y7qqS2ZZ+tG+tCYjVeYgY63LUJDlfIGqviQpPeiDoxWukuCNUkPLJg1hPewDQmF7GLHHNnIa3iNU&#10;RbwLuYFrFBU1rAlZ9vlZsTXTtaJr845LSMPxYxtHOO3OZgy/igA6ePzIkY15noApOrqxxhNE2JdV&#10;sKYaukxpn1f7Dasmyrxo11WUwjzFLRGBA2qq5CsQflSoi7pa4FIa1zBT5qGqdPhkVoxU8kvHZuEi&#10;q1AL6L5kKKwwKWyuNkHjabEBYZPsp2Z6T1B9xH4LUwlq9A7J4LloNAbvewtZm3VHNzaOHVlnpI6u&#10;r2+sz3lhyRCDeVfmXQdmhVsKRzadFWUmAIZpVogPHSZoWBWtKbndnype6uwu2ZtrmvdPaRvstXJ/&#10;+Wkrh9WY6thkLA7TbwM6pVMLU75ZsJxbRevkanyjTdJokzTaai0pp6AV2Py2t7cvXb489FlYVKxw&#10;rD3W/jlFqYkxB2iCKjiA4CHdbAWojWiSD0fVcuhLMc6WnKjX8//8JEPI7c3NK5cvc4T2+vTcbxxn&#10;9gs/XomGjJhaZlEgn0oO5InPVE5PQZPgPGj8HoqcHXKPcCfLAWIns+IeefTRP/3TP/1f/9f/Ffrs&#10;c8+O+P2vfu3rf/j1P/zDP/zyl7/MYLfmeR5Sb9Z1QAQn2deMKAPkzjNVpFGyU6RqBGogJsnxaWDT&#10;2EG4LxE6UYyoj9uI4B7y7W9969rVa4z6M888g29HSDzw19dv3Lh5/fr1H/7wh/y08ugjjzzxxBMP&#10;njixsb7O7mI1ZYCYhnyxMWOrOjz1E74oOxF7k7F5zTtjV2LAEtJbhcQCHDuyduTo2saR+dGNOXLR&#10;7YpetCcGu4HVj4SoT15MuJqLSRgPChiyEkUorXKEaLp0FEWoRF5X+gznwNl0HzR8CXcVjFBlN6XF&#10;FXbmlUcgDMZjD1xiHDt3dEY05ZZV6scyNcl+6tVQkzPxQB29HLkmNNXG7KcW9EFoBYRHIjI1TUob&#10;s5/epWiqnLb2fFatTNVGvum2LMMQ6VBuUpHh4rgfw4DMYxUxx/2QYPI78iV84D/hh5YK51KxhI98&#10;+JBg0IUZIuZqGOE6Ue1Lay7NKROmRB16dwWoNWBz6FFZzgp0hkDBEbpLhS8Td6yI2qlsJTLhSXoJ&#10;2xyHWWLMr5ZwrSjL0kO+ms5+qqoIl43DVajic/rTjFXZ3QgetUfg+vpG08OCmN7evN0sHEZb91tp&#10;qzilGJnNZl3p3n777d1yO3HixHw+Z99sdRsl+9C5c1UT5wPj7Bvsbzu7IUGvxVNCXW6HEXRiiWnp&#10;lI89YaplBwpryQcgGKH9WoG1yAKl6zkuVXIfhOPFfWjdW0X93jr7NagFDpTLAQaZWyb5EoqzaQPH&#10;03nHjypLbMzz1/g82IuwujCsIdSSYJ0sxFmC22vrxYqLOkPcthoVR42N1cKx36nwrCmdWVFUi2RI&#10;l5HV/MbsJwRa6qwU1aI0zuOPS4qZ0GiYcig3nPmEmv7VmyXmjEKuNVZPBAx3lRhyfNuwrs11fc4r&#10;S513Ng53Z6WoGRAl2Sqx3Ge8aS6GkL60kYX5LT6xCJjIiF2NsG1evnz5+vVbW31qzDTp2bNnZ7Ou&#10;jY7cNbXC+9ds+vekzDJsspbMjN8DeBDALBZ+584276Q4r/b9gMI97fzqFaI+PvC/57XZYtEvFkgA&#10;nkABzF4EQzOR7clOSnbrTQpgCcesm/HCb7FwTjAnHjz153/2L//i//Y/P/f8891shh/91vb1q9cu&#10;v3/xwltvL7busIDPnH7oi1/40n/7J3/6xGOfIst7bR63p06dkprymYohkb5SjHKQYhoxY1o32AUo&#10;Ak1CnwFFI4Y+eOiiNkE7EkE9T04D+3wFO7xYBJ0oV6/d+Na3v3vn9vYLz332zLmzt+7cRkok5/NZ&#10;Tze27rz+6sv//L3vdaV88Qtf+NSnPnX0yBF4XKYVmkYZCnAVgxXkIqpzqGlOKy3FSuHBoXc2b8XA&#10;LcWHxdaxI+vPPfPkH33za//Dn/+3//LP/7Th61//0tf/8ItPPP6QyZ1hcatf3JzNNZ9MvKDS4MRI&#10;i5gdQXZEWFWqVLVUjIUqmmAXNN6Ls+7CxLr8VURsUKt3Eq4lIO8kQxTgkk26WO8oLHlOnFPQ5T1Z&#10;JBxMgdDEHtAuT1fOrKHUCjEOnNC9UKldtUa96hNRIB4gBk+46oCqZUNjRFZM1GTVNFVAxDCizoPl&#10;hFAfNBImLupKHU0GA+KhkRbhgToXO1SSogXojXE4CIGvjMNQAQpggLYkRYgGiq7McUARyKnieJYB&#10;IdsQUVvFuoqrDPWcMoiCPmQJl97FXSJ0Beol1KwhtJP8AcRCjbpQQJ8aqCXCMq8IhngHyN3DBwEM&#10;pUvOCmphZInQ3mNEG5B+YKrIYogKhTblxeD9Yhh6p0WsjUizQi6N84V9VJgY1GIYYIgrQmgLS6NE&#10;DCYioGBk4EcgBGP2QMaKsYmNak4ohXg6yq2JZChegWwDi6gxUHi2wSMbG7ktqAr/GfGUixcvUgpW&#10;tXe+Ed4TzRnUbm3e4gl0+/ZmTp46fx45/9j6+hF8pxSgCa7duH724YdFmAnpv4jQ3muvvQ4FShA9&#10;sCOmgouyDJ1UNWgFblvQ8xU8BBBmwMilODJJWhCelFKrp2jfh6K7YKre1JTxDrwrqsVspoqfwnLl&#10;S0kikCJWhIOCqZoJB7+iUpCL2AiyI1IP1QYpdi/QRyCTtKzaJAQ/WrudKf+xWyDK1lr5HpoFGtqQ&#10;i9g1HEc7ow+yZvlzSmfKpjCT4AeQBvMhmTZAjBIxCW4d3axAZdb5xprOZry2L1RkbzDpiw6mYYa2&#10;i7pJ/kqfB+Wi86Jd0VnpOitFOCsXq0lrMrcRVXAA2RVD1TG7VM08O0pFCG7Qo1nRjj4Sbk1P4LNH&#10;GkXCWOSWaiLeQJURMklpWJdpIpZREKauAAAQAElEQVSlqH6Z6YhRp0nG7JTRHfftg8pb3VarNq7w&#10;OKkhRuBF8lcrk4x/SPa0jktRmXdlbWazkuhMMxRSQ6FhFpnVpGallG5tXtZn3XzGUUFopYhaMZHk&#10;dZWkplXubt9V8QOQu9k6qOww0wfpVhnxGlEF+4mJjjjM/scmNxPrgKrlYDAeFcKQRgzD8IsXX7y9&#10;eUdFFiEmcvLB44888ihPscJK0iJWVBMu+dyUsASKkaeaxWJQperSWZ2kpWjfV4wrwbRIRW1gqtiV&#10;jn2Y31IeffRRJt68Mzb/999///KVy9v8zG6cImLIvT8pzLSufgJpHM+9jGhKggXhzvND8EmDg4pr&#10;zzM+khcxJFDgrtXVGkMCoUVJUrSiBlaE2B4Eo+RAYGE+n5euzLqZmfHbyZ/92Z89+dRTEi6at5R3&#10;Llz4j//xP/7d3/7tX/7lX/7d3//9v/7X//pb3/rWO2+9cef25umz5775zW9+8Ytf7ErpF4tjx4+X&#10;2ZqI3r59Z7FYYBlITeHON2pI2v2ELLwpj93lk44QgJaBAcPgB8N3EnaoAm1gmH/84x/f3t766u//&#10;/lNPPrno+9mso4i2uq6YKT+o/ehHP0LnoYcffuaZZ06eOlXMhr5HB6OYAvAHgS6ALNHw6LePrM9l&#10;WDzwwLEvfekL/+pf/Y//w3//tc9+9smTJ9dOndg4cTLxu59/5nc+9+yf/ukf/4//07/89NNPlk68&#10;vxPMuuXOnqY+yieYHJoGAhpMdQuVYKHy0IOu5oHDRCeR9xZKTXPvDVcXJQsEhTRT3dLKfXAS4VRy&#10;vu4KdEZETS07rdgk+2lVh6QuWw9gyKagDOyviEQDIoGTVAj3FVK6+ljVWeU+2Hc4tmN/8sHvB717&#10;w8SCLvnqLKdMl7xocOKn4+HeGmwUTQ/Fgi+TsOB2MGRNH7iKDH0MA5WFWUh22WjvMgwC3YVAYYKI&#10;xQCokprphg+xOxEyHxyZYx8OZ8giAEhjV3yrYEmoeE801buorW+sU6p1q2O9o8+P/s6Is7F6hO9q&#10;Hc0GSgb8jKAKJ4l+sXju+ee6GQfOiMGDon7Y2t6K+0iOTm2lttnMJ2W8gFfpL3/5yyNHjqMIBh8e&#10;evghNCgiC+DBxsaRY8fy//yxtbVFlm350uVLuAe/DzvLlerAsbXCPuUDBUsL1D2w+AMJwzGzjDMO&#10;q7LBQ+qQ7DOE9KOsuH32PryguYGvIK2wNebXoR+6ifOdyazofFagXd1Vc98N1wly4bHUZCehPO+M&#10;t+2gM5l10s0ExqglbuJpRHj/lX/FFnnprOt0VvJwTFvr89nabI6FUooBKzXOy0GUD52U3RuM9ZPn&#10;gMXcMxNVVscSIlkk6Gv2tDFLOtZOpqol85v+YfSBRh5sCWaec81mXfvD3oUA02WNgaEBnelyBDPw&#10;sez4wO9jMQwsPqZGaN0EzArbyKzrCuNnajWpfeSR+k0P56/LP2sNhy6ZZZYdydV5ui36m7dubg3S&#10;RqCYPHD02OmTy3frKHtdeDB70C/627d55b3L7B6dD5flvRX7/MmTJ4+uMUmsXzi//HBL2draZh6C&#10;ZhbHGvPrpToJLL414BKTHsCA3P3rx5dOW7AgGIIISu+OqMmaXegebQr48ebWzZsbRza++Y1v/Mmf&#10;/MnJ0+cEn1QvX7zwrW9/+6//+q9/8pOfvP7GG9wB3r1w4b333vve97739//wDy/+4hf99tba2trn&#10;Pvc5TvzcUo4fP96Mb27e4oigqqzSJlE2gQiuDf2Qd9NiRlFXCkvbhyE8N7XqZ9Ap0GodRkMF7C/F&#10;Au2+/PLLv/j5L46srf/uF75w/uGHkYyauER28/btN9988x//8R8vXb78meefP//II2wo1HWn5Qzo&#10;IDxbkqHiMuBwK2g4G9bG2nxjbXb+obO/9+Uvf/PrX3jw+OyNX17/9j/96F//638H/r//51+Df/vv&#10;vvPjH70hIecfPvVn/+0f/8s/+/OTDx4fFlsl9318mSJ4GKxaaN/EZA+afBfFPYAI2pB8vcB4vauE&#10;sMBsVWQSja9UzCkNi4wndAlXAyJG3YRarIB8xEqB/tHmXkTalHtQkVhhb/3D84zUCM5/I7ymw+op&#10;Ex3UryJMx8MUl/JxWcKoWUJtWXZ/X6OTMH14Rd4T+thL3VkHA2qgdweuMqLNRqYmGFgtbLqCJzmU&#10;jOZuX8xlF7hOcP6BguqA1KtI9A4anxSTA3eVFVY/8uBJltYqyTs+ukY+iJd0CKHFRnHGg5+JvI9h&#10;8PwP4qu028+PPxcRGxsbDFQzzdKi9Tt37jByTXIYpaL7AFXTUrpHHn30iSefUp5jzJaCyN6+8M7m&#10;nfy/fh1mYZRH9HlwIa8BGWEtKd7Z2++8zZTHPTDr1jbW14nQqNmYhx96iJsKPLsrVETfeustKktN&#10;bWIkq5o0PyOTmUM+LozVEqmiNSVHwWS+7dhvZfdHq7FcK1XdazYsj7oBX4W7CMKEEfVE1qSHGahi&#10;tkQqrD67Kt9HhtEDaRbzJmqSQ8PZ2pInC+h3hZCU/deyRuOhoFanZFd4USrFzKQUnRWbFbWi1CaE&#10;RnjVoYBNnhZhLIg8xhKq3G04uFIrwSVkPpt3ZqWIRo+R9Ed7KC9kC7+uGL/JDK2VwnXFSikyzxaL&#10;mYYzbVfGi0nhjK28wZSatKbKSmUPJaJpZFexqZG3KEW7rrMiHeZVisIgy98N8JZt1CTyvVc2q6un&#10;RMBkUQpxhwmwBD5bTaUYMNMRUhMmRpiVxu/RqYq7CJojpgWjEEYPSVN9VERqv0uxYmZiMGb4kZ2V&#10;oLMEvahQhKTgX44B4yUxcLEcZOjZMfth2/ttd3YVt2Jra/NZNysl1ZNatICLCC2CUNkDMQVTIWoT&#10;BK1PIdjcjYnyLlYOSbuUphlTXeGQqoeKY9KvHSujubsyU6NTdw6XM4dHTLWSd0363sX3b27mTp4D&#10;JnL02Mbp0ycIY5Yd/umH/vYmF5X04jCt1lNKaagB/p5YX19/6KGHjz9wDE1qXbt549q1azyzsiWt&#10;HlPwMUE/SrKlMwxisdLxn5XZbMbOwHyeOtgaQcLG1PfM/6BKyyKBGUF/pxgkWtZGjcaM1Ti494vF&#10;iRMnv/71r//uF3+PliR6ar380ksc5X/0wx/e3tw0s/lstnHkyJGjR1EoXXfl8mV+lPjbv/3b69ev&#10;r62tfe1rX+PhSty37myK5L8JuljkZKAny+bcw/34sWOnT53id64nnnjikUceaRcbd1fb5R6+3RPU&#10;alhqeoQHfWGYL1+58sYbr7/2yzcePnvu2WefxdtYJZzByUJ/SkH2yiuvfP8HPzhz5szzzz139Ogx&#10;9+hroo8AZYIXOynfqbAp8wSi1N3Pnj39+1/76rOffuT99zf//b//T//m3/zlD370kwvvXHz7nYvv&#10;vPPeO+9cfO3VN//DP/yn/8//8X9999s/d5dPP3XuT/74v3n0/MO5pYho7Oq1fPDE0LZKI9OyoeKS&#10;xl2TRkrZY2lWUnPZbi2KvJJNu+lRJStK77O2iAcBrpZaXmRXZiWUbDct7whSMsl9BDbumhgRMNSE&#10;4rQd5Om9H+LyVHXCYwRMBHdj0Rwx1YvW8JLGganFNqqO5+OtsdFSs3YY30rvQhlxug96Pnkhckg/&#10;DP3QN9BiH8NQr0BLOmRCHbR2oU4ZqlVEc0NEQpgtTmkEEzxQiVVCB3jw8GDyZO2xFPnHjvBgadf5&#10;vrRN0+0XiWX+kC/8xTkoi7or5Wtf+1pTREJfh354++23i5UmPIyiPKLp2NSVJqr09ubtGzevs32r&#10;YtNLmT300EOL7fwfJNbyJI/m/5gYJtDBrIhevnRZWHEKWYJgVm45pfWg5qh7MBirWnlFJnZXovv7&#10;zsGdahLDBqlnX4os87njJCNiKnV38BS3DyL5NSfHW3ZHZSLkY6t50yLL2/ExhsiVj4iGz8ryltKZ&#10;8lBgxzXJaNRrCcwUsjtVw7So+SdL8wCLBVMD4ip9cS+Rv6gw6Qq3ERlKpy1xZRAWGWtuWPSLbeVJ&#10;vdv0x56jXZH0kwkGD8i2VghYY6DKC4tgP1iGColZ4boiShzIJfbop0h+IwhBB8EQ1tHlzDSEMxVy&#10;Exy4bzi9ooPZl2V36JSXvHgEyzA/XqdNKpLrc98YBo5A7B7YIXTz+Rz9UgzeGGlh7UsN5m9EBD6K&#10;E9Nh/Sh2PsG6ddQY4lu37nATYPA4uwwuXZHTp8/wgr41TUcY6MbvoSy2w4qmmjQxzR7I86Ad5ZyB&#10;T58+xXYAblzPv0e9tdgOZ14os3FU+81h0jNVKwbgyzJZKUxsBHX9VHcJF6CzLKQIQm6xO1WtJIjz&#10;a/WpT4dVRnhw8B7ddehR01Onzn75y1957oUvyLAos7Xt23defenl733nu6+/+tpia8v7AaVce33f&#10;L/LvzfgwsPC4t1y6cu2HP/np1es3jx4/+aWvfPXY8QfW1o8s+mExDLe37mz3Pt848tQzz/7Jv/jv&#10;/rf/x//9//n//n/9b//7//4//y//y5//+Z//6b/4F3/0x38Mww84zz3/fLjTd8zS19FHGJfYD4YQ&#10;ZyiFAUM4INvQlTLrZm+99fZrr7663S+efvrpL3/5y+75/yNuCsMwFH6KVeVWc+PW5rvvXfzpz3/B&#10;O+PPfvZzn3riyfn6hpZZuAKEzuY1tN6zCSV4GhXNP6174oFjzz7z6U89fvrdd6/+0z/9E1ej3sO6&#10;+Xz9SLBDK+y6i2mxG9dufv/7P/yrf/M3Vy5vPfrQsS9+7rOnT54YiM7gZrPgUbQcZXof3O8bRBjd&#10;JSJfT1lYjpurV4irlAlqm1EEI0ugIEK+qBZZJqaB1Y1Y6dYQ6nm+GSUIs+P0nSIo/o+IfS9tRNJa&#10;o9hpWKpVs60oW26uJ8eIRmQgsyGl46ZVLKaZa7zj2Aq4MaKVNto62fgDKQMdERShWUpGIBuozVSh&#10;FUloCEACiFjU4bCuC4a+QqvEKaZMOpVOGA8RE/qiuBqhoAqQJYIJ50xLGXh+S/7EQW2AJwBmRGQo&#10;GuH0kcCHQXyQ5Ok4ba0sj5Vy6FFz8QRNBG/xYhiCGThiwCth701/UlmpnjyuYr1357pCfAAMgAEo&#10;7QHCBuTV2WgUO4J95uJANzX/VNhiwDLAbVofREGI9U4VhQGuBpBDG8LKiCZplOY+ELymVgWHYUop&#10;3AEe5kfVEQ8/fL4mnhCPPHKeNybg8ccff+yxx174zGf+4Otf/xf//X+3fmQjBAOBBTPj1/nXX389&#10;50DKUohcNdcUQwmqOEQdwOMFFLnxejsCZXZNaMUy/i+9+Apzp0og8cj5R9CHA+4xm83Pnj0rHonq&#10;ybvvvtPX/4MiCqGQhPOwVTJVLbyb5bSUnJXZSmoc/glGTOogMCww2cpw5sypkydOglMnTyVOnSZ6&#10;Tz75FO96nn32+YZnnn7u6U8/+9RTzyQ+/WkL4YzOkpgVhWmYz4w3bqrKFDamgjgO4YuKgE4ynXjg&#10;ASsC2Pa1JtGiUgKqaImIV8AswbrbgZoeSgGm6AAAEABJREFUCBPdDQYF0EuwuyQVm+lQ2hLLV1cs&#10;qByylHsdvFpE3SVEaFjplOGodcwPK0oSGsmK9JfRJ7zkE9mLLBMSphrEH3jw2AOk4yeOHz++Pl87&#10;8eCDjz32yGeee+azn3vudz73whc+9zz43c9/5vOffe4znyH8T58//5BaPnRqnLWIKq31A/uEBht5&#10;ttk+UpMqXhWcBXgHqljSJXVMgcYvqSkdC6QJicxRCWBE0hYjKtWo5iMGKT1FlydSUeKAihbR6o/P&#10;u7I26+adzbsCZiUVOitWignWctdgcAmjiY1QNSA1mSigjyu6ozbqUzQCzRGjEKYaO5yo0/32aM3u&#10;W9Bx9nhCywFm21m4PYyzo1UbzHZAr5UUQotkiwqDURSHmTFtH4UJ94FpwjbomhsgBrISqioh7IEI&#10;rAZcQuETWajRaOZFGt9o83NF1UxlAozvgRyS1PRATNWnClM53dyBWKnAXBsUmBFRHR2zldnj4CeY&#10;nXaRTYVA1cby3fT771+6/P4105yHBH4+k/PnHj5+dKMzYU4aY9aGwBhgN0Jf15UPzIY8+qI0IhjK&#10;FZqQSgeilTaq7kUgA1eU02cfctHtPq5tbr9/6cplTtI3bw/8KBcsrESR0v7imawkI6O6MxT7+FUR&#10;HVihtf6hKWZEjBWScG12Bolki4UpTEMWmRJzQIjaEhgI46q6iFXI/hQelC3ljFkpuWnAgAeOP/D7&#10;v//7n/nc52TYFtXF7c2XXnrpP/yH/3Dx4kVWqupOxVafKjTaD8Od27d5wL/33nu/+MUvbt66vrG+&#10;XkpHlHmLefvO7ePHj33hi1/4i7/4i3/xp//i2Wef29jYuHPnzpXLl0cUM36feebZ5//ga1/7sz/7&#10;s1OnT/PLDJZ9GILHdYWP3G4GtX3wCMdmcxL6+htvfO9738f/Z5555oknHsce7pkxhEppw5GNI+zA&#10;t+v/2vi9ixfPnTv3wmc/e+TIke3tbXqRnkSgmeMh0RJbUd8PKs5T/NNPPbF5S37+8xfff//ydt8z&#10;ThG6teid05tr3y/cByROXdfXf/nWf/wP/3T16vannzz32ReeP3J0XRldH5jZNPGxgymCTVwCMGRh&#10;QPaH/ArhgYsxSeltzdJrUNkkqxoHfGN2KR2n2cgsCz7qF7MO2CSRBVO76eXqMwwMFJtLD4MOmkSb&#10;zi4RjvAuwAylJVdJYWJlrfxkrTikbrTEPPNUo/qHw8oM/jf4QCf6gfa9CVZ09b0U9+G70zBQgjk2&#10;4J0pv+PUsl8ciKsMxT1wDE6AtYZRrTU30I57P7AsdkDOh1THScx7BAwI9wYfhtHOyKD5EdEGh+F2&#10;dybLH5G+ySuRPx7TH/1RZqHf+OYfff0b3/j6N7/xh9/4+h//6Z/87pe++PDDD/ObzNQB9gE2N+zE&#10;KkrT0imPQqL2pMlhG8NO0phG+76/dOkS7nl7Cyv24IkHT50+5TUwZsoDrGkmrXPpytUrrTQlq080&#10;lxoNrjezCKfjq/L8RicRuxJxB1mcnzYzYj478qUvfen3VukrX/nKl7/yld/5whefff457ipPPPlU&#10;4oknn3gyAXni8cdBGph8WGKgKx3AE1rth545mGASDtmZIaT36PtFnmQ0OPbx2EaZimBi7FfMOmcS&#10;moxoG6TDNI4HBh52xmnbYLRKLfiRwU0qgvWeQIgFDiFJdz4UkWkUJvHsM88mns303LPPPf9MXgSf&#10;/vRTn3r0sUfPP9xw/pGHwSOPPHT+kUd4WMxmpRiNDwSSQxXRk8hnh4bzMEqj9/rc/4OGZjAGzSAM&#10;LmFMSyuWw6Q67WDKLVMpxQBRYvBL4T0mSwnwTJ+tdd2MwgJRVSyD+3cG5V8JPB+RktcGNlJeuSz6&#10;6F2GIfqeHW4gFCJ5FiIKQFuy4J1nKcyRQMD0SI3qLuPdnp45+Qfvhx4LoBYmqfMoGT4ZQduxiinJ&#10;Ky42KPwtPrYIsBkuFosbN2/c3OxVpQ3BsWNHOYiuzeascVUdG1Nd8owgW1ffs/TGwg/PMAf6YeA1&#10;xcMPn++KqUk30+u3SDd5UlAqvDGpLavWL/mNS+lkdcpXaZQo26gpK6LreAgUs1wQBDDC2VJrJU7D&#10;QfIxEdzEUI8E+dQuZjsopSvF2FC+8tWvPvbYo9QWM36tfPHFF7/3ve9dv36dJikthSqGXYCElrAP&#10;z0Fkc3PzjTfe4A3c+++//+bufx/gzJkzX//6N772ta8xBXgqv/TSiz/84Q8x+zeT9Nd//dc/+uEP&#10;79y+RStPPJW/e1CLxmjinggm2b0GcfPWrVdefeXll18+srHx2c9+FuOzWde60OzDd1XCcYRL1E9+&#10;8hMOJdeuXnvqqafOPnRubWMdtSGc7QaG3ZlA9wO/AeZfq0XyxJOfOrIhr7zyyoV3LhDiUgrC3gfM&#10;ztbmIEyHCDYb5yqpsrFx9Je//OV3v0Nsh6efevzpJ5/iBWS/vcWWZKklNLELkomLFkCnYkeCEGR+&#10;9QnNprgiVc2dpxexahmYpgtTYcExoYYRD6cIHF5hKj+Mb/pZquIjxFLSaBOOnrUstElgqhvNvY+X&#10;xvLkIcH45Ycv3xO6/S16HRGGElDqzkhiKdwP2K2ajlk+aawUhWlQoyGQFlpPJxThPeHK627vYwCe&#10;aUgyfsjtRu/eMEQkE97Xur0Pe+A+gFUprKe+r2hWXPGjcGRiyIoTmwu2g7G0Mmnd3TNmAR17WgVL&#10;4sMwYimqX6Pyh2bcneGgug+eg8AITYB8ByH5vGq0SlHkm8iDC++/9/Jr/DDbh93XBI0YcgmLC7+G&#10;cPJh145gn8TmFNdqwsPa3WE+W+eNT+UDNX7kwYEpeBnkPjCnmjBUQOVXXg0Du3lf//pflR9A2B8A&#10;jlUPq4JSHZQczdjGaeZqgwgPGBVU3Rfe83vO0PPaBRXB7cK+uTbv1uYySWra6noE+8psVmrvh5DB&#10;ow+JCG9UnSwHBdSkSFajJpthUtWiUQGjlDao2qSp+2KxtoO61dGbvagjxVkfi2paN09YqU5ljPGK&#10;fnBH6ExAdQz3cEzlwKQZogyyCK3LrkQRSJG7VDBPh4E5mt8URacyM60t6lwF8APUTIVjDQcsPEQb&#10;iglVg07Rbk3ZQZHmJw6DkbcinUKCTk1Bo2QJAhR+VjhjWNFCCwhZoRpiQm9A8FnBOi2dWmFCqNIQ&#10;dddmheNepfyoAl/oy1pna12ZdZazolRN2EI3u86kgSJmC7AiCV7RroD9ETpJUpOpfkRUM9IMwzuD&#10;p4yO9/2CCwp3ld6DwYrIuSJKkAy12igXuNJ1s67rSimqWrqklI7wyMTwtkFeyuskoePYygAqCyFh&#10;pRgGLBjEDMiEIYtfe4GdFdzY8nbhsLgsfdj3NdWfFuq0YMI3HXoNajT43gu2zRFN/xOkq1AQvV1o&#10;TeIiPSmEqb9+88a1G9eHGk0VOXpk/vDZc3mjLkzXwuiCVqn1B95ZBkPvbGBkVhhLEYzdHJlWOqWo&#10;AWbM+nr+1ZSTx49ayTV+6+Yddvjb21suoUwBy/apKB9rwuCHBsHDlwimM+tDsEOWKY0ACj+CIkBW&#10;21ShJquamhyjQ0KY0zYEB2MQQ0TvQx8N3genq8jOU7+BhYU5bD388MPPPvvs2vpG9D2PEh6g3//+&#10;97lamNlsxgpk3TCUUpWXBAse0Q8D53te9d3avDX4wI3l1q3NYejNCj+tPPfss48++gi3nb/7+7/7&#10;t//2r/7yr/4Ssy/+/BeMxwh+8fjOd77zb/7Nv/nxj388LLZ4VP/+17724IMPYh94TXFIQmGEB+GK&#10;3Sllqnbjxo2f/fxnW1tbjzzy6O/8zueR4GGrSGdg+kU/9IMVm8/nzB5uXPyaxKWLt4W8x+JJPAzM&#10;ZxRFiXLQ0WFg0xIh/seOHrt6beDuwYO8zGfKFJMMl3Udv8mArnRYbhB+a5KYzddffuXl9999j0vQ&#10;p598/DjXuGMbmuZFWGbyUVNUW17p1FaV57WBieKazKTUQhMizJAlejWQmmqD7aBp7qfTuit+0sIO&#10;u7S/I7hvro1vPzBcjECdHJU0+YFmGGKra77vex7zVKVG04/wA6uMwggm1VInR92dVmOSRs1PiGlN&#10;TY3jBtM6AjIi7p7S6axGv51doCF3DKo1GzAJNohEBJp0tNbJ73xgI6qAX4I1AZoBtGCgcUiadmHk&#10;qTKCusAHGh1oH51mCeZDI7DOyUIkd0vdSTJNKgJE2PcSjSe7QhE9e/Ys+9J8PnPCk4rB/CMaKxXq&#10;NWeXdJTDeJ1jFPASZJgkvCmlvPXWW7zzgIe69w+dOxdVn4q8UoGOQH71ytWo3XGMrlAVllMUXi3/&#10;YAP7EvwSItl9RJpJJFcfD4lwxZqrtOTSd8qJs3PGYFhEOJA8lYUIRzGbdWvshGU2M85hdUEFfgwe&#10;w07rzVRESqK6iqTrumxYlWWoAmtJLZkixmlQY4AuT9gi9X1NWqDuHliI7hEdmN39mDtQ5TBhLE8h&#10;dD+k8rRIXwjOrFhnynwAOMn5Erc7S4fJCr1gerCBAxGey/SwQYRs/jEPIiljMiUgK5RiBb4zAkKD&#10;qUQIQHK1WohYHVz2MVNtclUYnzw1XHLIcEkynuE4tgdFBbc1oAlMNagIDA4UPFGhd0W0FOnUkBMK&#10;Ji+XTfVBnatuSE1BvOpwF1XqojwvBUqsZgWJmDAYzjXJNABhKSpksS8Co/AItSbGtygSpWl4FH69&#10;YJPkipK/qwycpYRVQ7b32ufa8+Ye8QHM80KygpDeQKfwqh+ZhuC907KM8aqcOlVYDqyuGrf8qYwI&#10;NGjUAa20av+WfPgI5NxVIdocCC9evHhny1WkzeYTD2wcO3JkbTZnJhPz/W0w8Ox5++UfQjLrOt47&#10;nDlzmpPl0EsvwoGTAwpNWE14CD6E5V9NlcBRPuz/0ZKnwKNRX6Vh6D2f6RRE6w4KQxUtVUPqg6Lu&#10;E7Gk4Wp7uoFBbgW/+7u/262tDX2v87XrV6/84z/+p81bd9bWNroydzYmtVKyIpsIQ1jU5h2DOduY&#10;r81nM+6gLKcrFy91WhZ3tvKJG4FPuHb7zp0f/fjHf/WXf8nPFNevXkNh+/YdqogHwNqs5DNscL98&#10;6dKPfoTuj3Hv6JH84wez2WzR99EStg7CVEbFCfB2idlsvnVn8f57l7773e+h8PnPf567U9fN4M0M&#10;PwEM2aHPSxdn2VJyr2ES//Qnv9je6p98/Amu2vO8cKCruU0rN3LOfIN13cbGRoTfqWlra4t4bi8W&#10;J06e/MqXvvzV3/u9G1evxTAUoSUz6Ux5ahTJfbj77ve+f/3q9qcfP/HcM5/evHmjiCyfH23RsHjY&#10;rAwPE7IvmciIaSELDIwSjDU46mGhWcLShAnNuwryhoEVLOM1l5tuPvFccgkN7Ky70ao0GvlvepTG&#10;Q0PsfpBBsCIVg+RfY3A1wckKI0TJMImjpf1jzbQBzDXQKsLsAXIkPBd4EMQgOWaMULWYgSDI4Y2B&#10;Bry7uKsTiwQ9iVVCoUFrany4AhPcTXS1C6olwQZWMcUAABAASURBVFO4wbQpqzLRKkRMKEs9iVyc&#10;mmytpTzBU4JZ0EphRjRJ+uja+HABrQlke6CqrShpbSuZ7DjxABn5IRjuXWAcE2oMStDOQWO6ClJG&#10;K8TIijC9tQWstTKlU3kbTVMdMdVUMs4ZC3Pi4RP0nn9v2AVxDIH7y0lKhQNQuuL1GD0MQ9/3Q898&#10;6Z1JsFOR2Ek+pmKZMDw11G/l/xxmrSvf+IM/eOqJx6Na63vHUriGB3DnK3anHYkpQy1a01SHeUBD&#10;77zz7qxbE7GiMzNebRw/ffq0qnIvonSq/96Fd9l1kdAaRSOuXruWPpumhI2L9uqmYaoVxVYzqo3y&#10;cuYIXiWuXL4qknuPBwbyb6mpsidTRFZoTkSD3drF3ZexR1NlGHqloWJs3cJAMUugNSYiVGSMRDAK&#10;REop1pIITxAUAO/KK6UaoIFBxa2iiLL0oHpQqv2qvZNiB4K+r+Q0MWKnomoT0kpCxFaIiGLF2Hvp&#10;NkqmFGkIx8e1zo4dWX/g+NEHjh3l7dJ8Vta6gqPAW2iUXjDBQhUUMyKp+IKFgohDbtokBzANVAQI&#10;SqXwHrfTEMqmGCSwiBLCK1cuR4Q7k3oQyVpsOEePHjUcpr6JFeHc39BJZDw1TAUGcE+AR16EUdDO&#10;dmEipFSqMr/tWGfwaFKV3g05piwfZ06ERA4ZlnFb63owNfQKX8JQynI08UFyiMmmb8JzKHcpmmCz&#10;AzQxK9nQPCdH/iUc1EyCsIgIFIj6DiSTqY7I/If9YHzE0oapmKrgmrnkMzFCwRCFRYQfvUcfQ59g&#10;N3FWu2RIhRU673LQyeJdUjMowB6ASXgQNOJKdwlCQsxU6HWdZjMa7kwJY0Nngv4SOk1FdRdMdQ/2&#10;CfaU329W9qWpH/sKDxVMa31QPiZpWncijv0NTzXZkppCqC2GuH7z1nsXLy1CiggnQuhjDz9ydH39&#10;xtUrpYiGQwAWai3LWazMS2G0RtQiQQc0vtEW2cY3asKicNZszvNSnnryScOaMG3kjV++c2tzs6nd&#10;J1VT0JRp+uNEtYzxPWhtNcqcj3AC0qDasUBAK220Z6eSGERdbURmBwmn55Y7ARuDmGgnbF68iKlA&#10;2ZqJRgf3UgrvC0+cOCERZTbbunXj5z//xTtvvzP4UKw0tepQY5MSkWLGLw/z+bzrupu3bkXE1tY2&#10;v5ysra11pTM25Qiy//zP//zd73734sVLyB966OGzZ8+cPHmSc3xh/ammLRGUYeg2t5pXXnmFV4xH&#10;jh3nF56Tp07Nug45wP6BoOKIpoBywiM3jyrqe34M0L5fvP76G9xZ+Xn261//xokTD2K8NV21duZ3&#10;yzZKFy5ceOfdCxdOnT6dLzvduYqUrqgp7aIDHQYeJByXjITEBycyZ06focpbb72N5mLRR7DF45EP&#10;IQM7fahquXbt6uuv/ZKGn376qRPHjzGaPDIxuAuxa7x2FX3wDHODSsGkEfMES87INiAR2cmGcPdY&#10;QoxptAJyLcw24JhSDjd52K28uCZoZQU7RF7LP1rvCCKohpi8QWr8lCIEHgEiohXBkB08E3wEDDkA&#10;k4ADsUqsBWcEiY4yntqMQCmHAhgAMwWq0+yH4zELPlxdarX4QHEmHEs7GCJ2kLsJPUygMUj04Qkf&#10;ehBDvxsEBHikycEduJPLPI1+ONju2GLEA6MO86HBSwf8pDoL+dq1a/zw23D5yuVLly81wAJyVy5f&#10;fuftty9dvHjz5k1+JaYWceNlDQwdE4kvf/krjz/++GKBSWexl8k+ECSPAPk51OeYJK+J/eRi/Uck&#10;sUZDgCagp0+fGeqlCL6Bn3mD8RFxH2J3agpJleUXxXZtGjhF0VgDHpBllDEE30CX+xiKGL8/EwHo&#10;fhBDAsd++M6bb73zzoXXX3v1tZdfefW1V5sFbAL48FxowVcsUwpXqw9+hKWisPVF9MbO4YPWPsJL&#10;TUuFyn9yhKMDYEyJnHJ/givMR8X71qhGPys6N5urzNXn5jOT9VI6E6D4zG2dRZPXFeGOo6qWqZiV&#10;UtKUISUCRKZ1WRjI8H6r3769xZNv8/ad27c3b3FWuXXr+o2rV69eusRMvHjhwoU3SW+9+ebbb719&#10;4QJzgFnR9wMJA809DZnhiQpNdVZbNC1aOi0cfInkEpGHJCT1EEwV7VQA/WqgI7xmWEGIfBHshKnC&#10;qKWEFt0XPuSKp8dSE8LgsVZ5elW/cwmE9BEDEo4D9J5RhqEVgDXUcIYzemeK2/BFBVc7E1Ut6Tzq&#10;aUd+rQlnXKz3gWtmo/R+CGd1Du59Te50M73M6HdddkdaF1NIJPNr38eUZEuxehGqEAplODqzCiEa&#10;YFYsSyOHgBW+rPLbr48QASZtq33jBsvt1lbLiKyv29mzZ8+dORu9M0Ar8c63FQM6STtl98epxWw2&#10;+/RTT3UcqWqV9y9dw43ISeVVIFFT439jqaeTkKXPzc+URe3JsEveSkcaq5T1k/clk3x+Vguj1hiG&#10;nmXFwBw7cVJUAVvlz37608F3bilVMYmZ5pegtWTOnDn99NNPHz92DMOsVXZaLiQc05WhiGBX/cXP&#10;f8GC/tKXvvRH3/yj3//9r/7hH37987/zO+cffjiHemVNRIwKtC7CeeIXP//5ndubG0ePYZnhpPQu&#10;oN0R+9XoOnsKh5VSOnDr1s3vf/97V65cO3Jk/ctf/vKR+n9Ydvft7W2M7K+ORE1v37793nvvvfiL&#10;X/AMOXPmzIkHT6Qch9l6PTzizmJ7GHKfolNKMj1+/PjjTzw+n8/effdC181K2RXzEN7Q5I/Iod1r&#10;v3zj3fdun3ywe+6ZZ3I7U8c4UO2ARKsINYIPKBpBUyNG4YEMvQCtiIvEyOQVQoxduIFxaEyjYUUq&#10;VLmuLNVwKQRPl/DQ3gkCzyxFTjaUwexcS1jXUJszjFfU3H0Tw+hdsd8SQ7kHTQfhkvFoDNQjeNgw&#10;B6BTMGnRR+IR8O7OEAfnDOrIrk1kFI5jsYshGEA1tzYYsCyGG7EUVdufIMHVhiECTFvKPtLbCI/I&#10;86ssadTkHntAdeCcmcUjEvlZxWdq+ZPjW9Tubp8NBAz98NJLL/11Tf9+kv7dv/13I2D/8q/+6u/+&#10;/u//5m/+pir+9RtvvMHWseh5hPE2Z05Dw7D9ta99jd/reUFjOc81u/5he+01cVGhIYzHys6jjz7K&#10;SudNyvqRI8hHtPsMahU+yoNTcsuYtu89tLaTJGpyoUJ1nDFDksuBFRFH1o502m0P28Tq7/7+70b8&#10;/d+T+TvS3/7t3/7DP/z9P/3TP/3wBz/42c9//v3vfe+HP/jhK6++cvHiJVrEEnRENpD2+WTTfMYi&#10;mNwOaFM8D68h7B0I94ADGUCYm4BIViHz0eBS9zHs6tJQm0W5vSpnRMnToXJGlGKFoqq0VEXAkbEz&#10;1CoUZS/mJux5UVQUF6mw2sMFRt1UkQHiA2B2YPrKq6/ybu7VV196+eWXX3zxZy+++POXXvrFy6+8&#10;+JOf/OTHP/7xD77/ox/96CevvvLam798m5sKuL15myfsxvo6lBeCmFIa0EylWIdLwGCMc78av4cU&#10;HIYvIiO1Um8phv8NtTuW5+NZgW/C1ClFVGnAlE56DmUwdySTr2KIAnlVbf2Fl+WlxSvPdjmYEId0&#10;Bntck9IBw7HaUAfHT0la24o0Y8iVpyvXFKsti2DKdZKqTyo1actUWgVLMpVP+WXxIV+tkVYYaoKv&#10;IpFJk+THXXQIHnnMcSXjLQ3bmVftSgFWTIWQC7NXJCmTfAQS4ARKnQECRVTEZyVHoTOCjwHisEQp&#10;UjqzoooJQdU1YyIkOGjwaeDMsAdN/rFS/ADNJMwOTBXs5DOHYIpW61dDmyOtrcY32iROxEWuXLt2&#10;6cqVO3d6hEgYhmPHjvJWnaHGbYQNVDSmI/2zwtJjkK2OB6WtkzCAKiOafBfFSsXJk6dOnjxuIjR3&#10;9cqNC+++y4OA55TXk6TUlIqjrYOYqiWppphpuV8dbR5p7V5rVWtqfKPEkEUBJQsFMKCdMfrIl6EI&#10;AacPbwlucGoRHDSXINbcUurPKS4cLheLd955e3AvVpYah39xguedZDebPf7EE0ePHuv7AXBL4Smu&#10;rKdwbh304rnnn/uDP/jaY4899tZbb/3whz/gxM/jP3/NsFx2U/P0nOMg74+44fTbW48+8gg/qhQz&#10;YeFN9Xb4XX3ZEU84PKH7CIgF7r322uvf+c63YfDnkfPnS8fPVUGjKByIIkrXNjY2mEbvXriwvb39&#10;4IMPMolRNi30zocY+mGoL1S6riAPUy5Cp089QPepVYpxV0E+BZsLx4NB9PLlq6+99gb8k089XldN&#10;apneu1+p92E/rh6riY0no5lRCNPQiuDFCGSC3oEmZzYBAgsFMCLpeeo3jd8kivfMftCcwlvQeIer&#10;aNlG0Uysjo9NOKXUEJGp5DeZ97u+3mieowOy10SkgU4eDvcArbxZmPJN8mun9MiK3bp1i2We6Id+&#10;sQCs5e3FdmI7EywPCSYJDpPf3NzkRP4P//APuboHnmGcBKyUbm1t7YUXnudJxZK/c+cO/UX/MDRr&#10;h5VSF6Bz+fLlpkMWIHnyyaeOPXDC+0WEtyJo1DQMzjfZEZk1XWZVxVjeoSsJ2iJ50oKZgv4gn6IP&#10;Xhk7TwTe7Q39MPTR0PdkBhLKRIAokCdE7PxI0EzKea22ks6QPwh7ipSEk2F7tjt2EN3v3Mogpe3k&#10;txJ81G+8KqKEi9Nhp6UzToqcRDgV0pQQR7pFGxp5iLTiakNDsaEzKUUtFQltr+6mUqzw9OOSoGrF&#10;DMt0dITsTl0pPINA16FNjVREpSOv6sGUHAj19na/zU8vyfU9cxcwh4c+YgDom0WnOG+zwkMo2ywM&#10;pOJ+pEU+Vj9JcU3UzEppKLAVNMqzu4HrfZYqmsGZmHVOKxUWoQQtwgESqKrCrDDQDS4tqlWIFhoR&#10;2bLhT2oVUZzgtAfMKAkSbzyyTIS85Cl8Z+br4fOhVflkaI5rtbxkhpDFQMR1gA7CM9/rYiQgA9vB&#10;4H2OSPpqzCAGotAVxXllYoRYluRKpLPqvQU/oQTXNjTgAdcaxpHIEJLS6WxWZqyxinnJAemKWtGi&#10;ojnCaFljkpKrQoWZwFKon2iqIfoVkWlHpk0eJp/qHMbz++Clq1cuX70yiCx4iyNSOjt+/BhgfHP4&#10;iK8IgRQRZbQYOEYCLsEQqByeqL6nkEqM5blz55gOtHhnEfx8ylmRNV0wa2mNGbKn1n9W2eV6aT7T&#10;l9wqgu42wV6aCu3DXuE7asYmsoQIq2J9fX7+kYdTksM0XLz4fjHWmVIkvDiQfhhcRJSB4sPuVbo+&#10;/Nad29aVm5u3OL6fPnXq+IPHytxma92R40d6Xi3EsF3/N1Zf+Pzv/t4Xv3T18qW//L/+f7wueuWV&#10;l9586y1+oBBhxTr2YKp72RcYVRqfXXjnXS6WJ0+eOX7sgWCfRElMVhhwa4mQYPnvgocmJJhyVAWq&#10;7Cy9OxuoPvDAiVdffePHP/opm/LnPv95ftuhlHuIqI/lrs1mAAAQAElEQVSYmnPvF1u3F31PvwE3&#10;qLffefvWzZvcc7jAzLq1IfTGjVtHjxw9fvy4q5RSMHj06JG1mbz//rsiPniPZXbkWabSmSpdoYCv&#10;6Nj4Lrz/3kYnx44eOXvu1HzOkwsDKjUV7AkBidy/QjQE6yOqypKw9Y+QGijVUbGslKgfaV0VSaAW&#10;JgSwzZJAaIFXtlMRI6EFONssE6IBnic21bVLI1rEDLhiTKMaF9MQGXjQhiMHQ23F1SoESaADqE7/&#10;JF9Nmqc/NNpgiuVsPaoPYpndQ9HRVaJTwthHBiqb9yC7hAjtK82FBz60SRIavoRENj1mIzBmQk9d&#10;FZZKSJzKfInWVMWZhaG/IFQAlfaAMUeHSkkDJ7Kt1iLUCGJFETqsGkv/D2MwsgeuGc9GW5HWBE+v&#10;m3xKRWrX6H4w74OVguYIqoxg1BKSf7Rvte6yEOV0uxqCB5GxcRgQq6gmE5kQjsh8jW9KPMdof0+D&#10;88AKIph1U6kwYxRXvRNZjoVajCC+9fEvmTwHRFXmLLz0Bs/ExAAHu5l1gGMimLH2ZjNVHdxjWAyL&#10;LRO/ef0qPyx4eqtpLT/+zDPPbMxnaW/opf3y5LUXIihpcN4oJh2TWRlPV1PEokJG1Yk4Sy4nSBFc&#10;Fo24ce3a5fcvMlFbHErpPv/5z4sPxoQX5i3tO++P+h7XXFVFRNVklQYJEYRABEaLlpmwZKxjd2Lz&#10;pt8wkW0a1IMeuoh4qwFXgT/iHJ706MaGGSf1BlNVMyulwAzivQ9DSO8BtJttD/0QWMPmgEkQNVWT&#10;Eh5Aa6/F4+a168iDRA0RFStdIUIhy+7QRMKCQaRhkNGUlKmUJVRxtcFMD4YqdRtq5SWRfUk1rDBa&#10;eT/Bl85kjTmB1ZIumZk7dXy+xiGCoaV/QzDujE44TuIei6+oaG2QFmmps45zZockBAoQooAhURWm&#10;k+eEISCl67juYlQ0rTEHu85K6fJZUT9mndmsWKcKSqH6oFSMwRkAGGxG9BoMpnemhCW1TTrQ6bzL&#10;Hyug887W5skjt4Iak5CxDlYKvQDIAd2BWhFQTIpRIqSiZumlEIwwi/QHAV5jxIghhdAK5hincARM&#10;9YEv8gBXi2iCWJkUIeBKK0qdiKBPzE++hGUXLARHGBmlbEYESfYxaF9IajqCCTZiFMKgdiBYdXsw&#10;VQsab26klMaBqBZP99Indx8YwvAqyWccEgq45TMoQ14g6bUwemuzbn3GmaibKe4EgSW8QKMvKrOS&#10;EZjPGGCZ1emCpDNFgRAw3dZn3dq8QwGszeYb8zXorJQiikJ6Vz8ZW8n4SE0tSiMd448aoO4Isgdi&#10;VLgLU5taEp2kYDQnWVgTvN0F/Qhp2WT9mpqpghUxlQoUclWoMNeBqwOKlEltgQQGmFnf91cuX3vv&#10;yg1mOTNMVcq8PPn4p9gJRVlWJqvkwlDHrJs99vinyrwbJCdDK8RUQkSlNUIshLQKY11rxTD4+OOP&#10;H12bFcpELvGy/8oVhtpsJqlSWFxh0IROUlXfRVphE2m2bfdDTZll94Botx8qXXDk2w1WAQgtAAbU&#10;A046Ty9c23nPBpYVK0jMQ4GEjQiWekXrCPF1FWAtn5QqHsnUT7+1xUMn39os7gzsxSKldF0369h1&#10;NWthAkWig2g2n/PDCEv08pUrb7zxxmOPPfbAAw+UjmVUZt18cF476fnz51944TPb24tvffvbV69c&#10;ubW52Q8D1akFv7W17aipmipmG27V/2MYv9W0thD6xEOyexA7VfeU7GRVFSMDT2xWLU32/StcVt54&#10;68EHj/Nb0MbGxnyef65jp8IhHHasFELEzyDvv3fp2LEH1tePlGJXrlzOa9usLBZu3bwrPFFsa1uu&#10;X79BL3qkw7CdfzzMh2HY3t6OYUBnbW2tzOaM362bm6+9da0zefJTT3RKZSN6h7jwsYhZiR/YDn0P&#10;VSDFrLCbGrNdGDk1K4XSEZg+rIHD5FS5j2FE68MAx6jGQECB5nQ7tDWUV8gJj/7dQQDurvCbUzpG&#10;4C4uReSGcReFsch2to1R9l8aw0zgAXb50uWf/fRnInQY5GOKfj58/nxXyl32DerWA2jqR2TFxlF3&#10;CtRa9uKli43ZQ63r3NlVugsX3nUf3MOMJbdrckbukLum9KzrUB1NsemP/MgcKFyW8hSRsYmRWRYe&#10;+LXsYy2DB5XdRSJ2NoCoIVGTUydP7VLKzI5a5vioa9WH3Yd9yqlxoDAL+DB1G+A5ps9mnP2Inqvl&#10;UZJ92MTysLhq0SwjkPs2HcghWLgvYlh4DBGDiWJEFQvYE1VFvxRuF+wN5BrgjQ+ZVJp8Ypkcw5xg&#10;RPDc8yJQhNnFM2I+m5vlA4W64TrkGVhggLu32rJMQxGd5eWkm82p1834ms/SyDw5DPI962ZMXToL&#10;skXNFlu7eygKoJjRNC3QM4U3g29IiWYWpkmSpkGJwCw0ItJJ96TBMLaBl1aU9xDNEo1e3LNKaysi&#10;3AnvagzS7q//E5m4qHt4DBIReExwOjEbIvMR0ffDYjuPTx49AT+yvrY+X9uYr63Pcp7Nu47ZNu84&#10;4tqs6NqM87BBZ4WsMe2kTgDCDqxIAabFCHyYGLOqKx3y1QQmYuADROaTUI1fYZr6P212Kh/5WC7K&#10;UbBk9swqphyjuHn79jvvvd8zjiIodF23vr7+wAPHZt2MaqmDFK6CbOnKkY1dfzS3ltyDRAwPPfTw&#10;iRMPso5N5OrVa6R71PmNKT4snh+vg8S2GeQuuTPETbSfFsahlGIGKJ11HbfAP/mTP/lX/+p/+ou/&#10;+Iuvf+Mby5tJHtz7d997D71jnNwfeODo0aPuQyFvduTIEa4c//iP/3jl8uWtrS0fho319WNHjzID&#10;wNravPnkq82Lhqi7vb2Yzea0Tfae2OnJxMhYq5WOWRguV6Xrbty48Yuf/3xra/HI+fNf+tKX7ty5&#10;4/mwp/zeUNVSyvXr1y9evDhPP7vLV6++/fbbdDDcKWV7MrM7d7bQwVzzYW1tjb4/9sjDX/nyFz/z&#10;/HMnT53kwrPg0hJyczP/Yc3ZXJ5+5qn1jfn2Nvc3xwJQFhDAaCK4KUjdyKYUYcJCR6TyrjVaBWjJ&#10;9Hk/8lFvw2l9qaeNl2IgRxKGnlQEo5UvJHRZxHZbTBu0+js6bGQNggCQAXIfyet9Oul9KO9XaQFP&#10;iqseXi+oqOE5tPlAR+HvE1RMpMXJXrWqjKnDgApFUEAEANklyOygBqmGatSkcKlZv8geCPTvAqpS&#10;6jXB1B54ZGeSIgEaOSuakCywkB2IsJ/uZGsROg1YgqEVAPMrBo2C/Y3uEpJRFVGS3DVNw4syQJ3I&#10;wbz66qubmzcln18adZ9hM8x12o6NUq2jN0Exu7V5SwgzMQoXKkdyMAfi7bffGXp+elUxvJVJ0m6e&#10;/47Te++9x2sO5GamypjALhHVpZrR9DGC3aZfLKrkAJIrC8XwIf3z9BETO0YOqHI/ImxM1cjuQStF&#10;SJzga1Sk8WTBhM+IaXCwbaCwee3COXiKffuh7JPk7BU3ca4fIHcvUSgXDE6PbJtUyc1xrDhwD+l9&#10;wVmCkqDtGPz2Td6yLfph4Zn6kEGDW0qaRaGIAlVldDjiwAAGCiBDAbQ4w0wR7omghZ7GRPvsoLip&#10;FK4c80ycTbGGx4LGMPhADe6huMc0AIiXC1apGMJdq8KgOLCCdLosIggYxNgu6E5sx1h1dKhI1xXr&#10;lB4Wk4rMF8snQ5gyMMFIYVFNNf2Bggj81AjlEF/Br7IEEwULmlJuKBpcvTICQWKY6AmMiNFHirCM&#10;RCKrIFwhZdOPZrM0mJjKp3x6t/pM5ffP0wgGwmMY+oUzCvyoKO7exxB0SwTKjyqDhEcMiPvFsNgS&#10;7xmF9bVZw8Z8BtZmXUUxybsxdFaU2ci4JKOCJLPZ8zAFyshq9KqBwsyKkJRJkl1mAiMHhLVCLHYB&#10;3f+qoPtS677VaDV+pIxWqXJKb2/evnLtBkUugnBjbc7L9/l8xuXTLP+f7xRhe1avLmwdlCJpQD5F&#10;E+6nnHvPnj27UQuu375z8eIlTshUrIIdsvIIp3aAD3swVdup/KvicHvE/bTpQbDrUhFhmYw4rC6T&#10;2cOXYLNZ6Wk3m89mXW6N83luQ8XYAqwUfnP4zAsvfPWrX3nm+c+ce+TREw8++KlPfYpLywsvvHD6&#10;9OnSdRy43377bZzm9RiXk77+GsMx/erVq//wD//hvffe5WKA2aeeego7n/+d33n+M585f/7hBx88&#10;0XWzWCUfBrC+vsEJ4NSpkxSJLF1zZ+Ys+Y/4RWu0gj9crrirPHB841HSI48caBZlsKdIa6hPnTjB&#10;jevGzRuLfnHz1s3XXn2dn/DQzIhZxi3vLcF+5s4GJvLQQw997Q/+4Gtf++rpM2esGM+ejY2jJd+n&#10;zNiR33///Vu3tjc29MyZk/M1ngm00boMBdIaxf7HAjayD2pQd9aLjj7UHZRhTyBEBXp/4Nmzo8gD&#10;iQ7v5Cdcdn6S/XBsMAariyi+To0wvgdiqrOHx9geyW+zv6EROGxW3Z+7TBXAat3cvPXGL39JpWCt&#10;qkoIGxT7HosC4WHY2tqO4Mpfp3r1hOxhypcv5d9HP6iUmn7z+nWOR2wlbC2qOwuw6TezETtrZTab&#10;cZJlo4ugetOaUlwy5zg0ld0XT8W76bE0wF00KG0utU44DyvydGzpp4s61dmgRJKBr/Aqd4ScbXmA&#10;wTRoqqWc8xw8qIwQoxVcgkuFsOOBkt2uNxbRjmiKYy1rwVRTBkW/bhe4V1tPcufOHTwFg/fioa0n&#10;5IMhpilRVaZKmxLJWwqz5p5PxC4BdoSx4n4ytB5BPQZ6gYFSdDYrnYmq8iyJmtw9XAHjC8SDcKGA&#10;Wco9qrWhVx9wUt2BSZ5cUWhAJ4Lj9dKTqKkVNYq1Jaz1zunXUqLadBo1bYkWmmCHRm67wVPda8os&#10;A7Uqj0g7sUoMDSXG++ys5Yhr1iQOsEzRrwW4zKOKpn2IPpzrCjeTCnooPrhnb/ML/+kDU8X7RQy9&#10;+4K7RWdaVIpJZ8KdhL5BGUiyqlE65RLCrUNaUpcK4suUqDKn1Ip1XYcmsdJYDutvUIyqo/+ZkF1h&#10;I87g0sVLvOChgLXBBD1+/Ph4GzFDLMQcNTpYj3DtxpHLE8lhsHaxrMXcUo6tz2mC6XHl8pVbNzdv&#10;3+EtOWu/Fv9XSjKw+7uOdAdsNP3QS7iIiZHT48ePtZGgJiEupfD6kPheunT5r//tX/2f/8f/8W//&#10;3b97+eWX+8Xid7/4e9/45jcfOneOm8yl996/cfXagw88cPKBB+ezI4vt7Vdfevkf/vbvLlx4i632&#10;iSeffPa555759NOnHjyh7v3WNud4VjVN0FYuOVY6fmwv7ty5/fDDD9EcD2aO79x2WPMRDGvsJHIr&#10;iMch4OmzBHsiyA5KdpCNpJjdvHEj/wDYmxdOnTj2e1/5yunTp4YBozuNwOEe6Pve+23AhvLIQw8/&#10;/+yzn37ySaZv6bq1tbVZN7t6BTdvhmvXdXTN+578G6+/4f0gAL148QAAEABJREFU/XDi+ANPP/Xp&#10;z37mhVs3bnz7O//8nW9/56WXXrp48SJPPvpOFWYq+m+99XaEPPro+aPHjszXeIaGEZcK9jK2qjZm&#10;RRVQEcCAJsdPgBDAALoKyAKyE7QaSauxsooMxniPw/5J0Y46K3YPdspwq8YYCa2EadvHzRQJUFPg&#10;wvGgiHYSBnUxMRVeUbDvKjwXsxJWZIXI7degbMwgUk2ChmjuIKRZLAdG03/lKdCQoaqdEhMx5Ycj&#10;J5Y8FOp2E0nlA6Y2K6CALo9oZlRphbZaTiiFgzbAUwwFRRRkJ3FDlwm52k51svcE+ond7Y61cBK0&#10;bOQick1NvEg0CbMOFOlGTFS01W106SWOM0ChEQgy4EbkB9WKCKlgKYHYk5qd/XSq1kpbZDotwLKH&#10;OExzuB9MB1EHIfVFbaVKGFdIVdPmR7N2GK0Wl6TpNDvwSKGAg2wxZX8TUbaalEeYlcL69AxBSmQn&#10;kQXkeRUHY11RPOa8WHJkkQBKQYszDCACr73+urR44/wKkb8H2uuvv9H3gxlVmwY19oANlKedpgXV&#10;ko0yQDEqBcvNWIZ5P1HpAKMGnKFUHNuDsV4y2FtBTbsKfBmRElW6WUSanaxFj0Byq48qpZIRFoUF&#10;lPCiBzoix52rgnJ/EMK2gpoG8W5AyAmvAT6LKI38y+71AEfdHagPjCAU/fwz4Fr/GDhUeZmtTF92&#10;JeRQDRcPccLomOWyl16ZSoiqzmZdZlef1jVoA2JcLIZ2p0E3jQGXIFuQA1MIZlRURQCxgio1iuSO&#10;VMQyLyRv3aRfxXw+k9KpSU54zrsRaBl0cCa4wlDBSkEDZPSCLRIlV9mBRfISA0Io1qYgMsBwdwVM&#10;NNA758eB/MIuTSVwrEJNE/if0tUHYWWrPWZXKKFIDJJzdIghr0iauwNO0WstdAmPI5AxcMK3qo5m&#10;Y5Wq2Q9AMDJiWm0U3idDj0CzQJXgOWJd0DWxQQLG1YLIQiOcgXGuiH0E/cwNygng0IcvGD7hVxEf&#10;iDYwYcaaFWH0qNrlX2wy1hJFQCNXCkGAh5pZxxS00mmZWSEhaS6Zm0ROGWKWwNc9wOl7oWRNbbSZ&#10;/eTovXz5qOX7PW/xaPKcsuSzr6pSiCvRA/3QsxdxLn3jl79kQs6Ft/6ysTY/d+Yshz3NZAReRKLu&#10;ENR84NjaqQdPMiJajVI0okkaLcWipnPnzj380LlFSNT/ve3lK5cXi0VX8lX1WBEG7w4ERQfiQOW7&#10;CLMrB32mxjVy+i3pQcrIpvqH8UG4gAoLpMEJLtp1xlqlYipWpjAtiRq0JfEITsyrPycXonbs+PG1&#10;tbXBPdi1JVPf99/5znf+7u/+7s0337xyOf+pgR/+4Af//t//+7fffP3M6dP8PPLggw/2XCz6fgAD&#10;i3dBtXfffZc2StfxC8mlixd/+cYbf/M3f/OP//iPP/zhj7jnXL58ZfP2bRRAn4lVHdTiF5XPfe5z&#10;x48f7+ZrFy68w28yfb/g1xiKPhaotjilsYsXL/70Jz/ZvNOfPXuGRkuxYch+Z9nqo6oIZ7MZ97Fn&#10;P/00++ubb775xquvv/vOBe5R/DIToY89+jhTuZRCJfx391s3b9F9GLWco/y698///M8//9nP3nn7&#10;Aj/C5F6Gah0/Meu6wnPk3Xcv3LmzePT8wycfOD7nnCEuiar3Xwphph7YlSZnBjfs0WnCPXSPzn1m&#10;GU00mXIABgSz/CBQdBgicqIeVjqV131KzdjTErQO4IwvzXmoByYz6gDURpAdMW3it/xdInD/I7XH&#10;CMMySuAZBTZJJPDiWF1OADiEB2JalLUOVJoI2XfYAVKw2nWTZwtwnopx9eoVdokm2U+xPww9k01k&#10;5Vg1gg9gv/4ocbGR/xUw+Ik/YGzLisy62SgZmVTQ6Qbossy65K6Y1IJDbYW4MSrCQWO7X2yHDBz7&#10;Ul99SSMP6Oir1N9SlJ8gsmIeATEivL0gEBhJStP4CbjswSdY76YwCBvgwdRbNe1Kx5GFgE7lqN0H&#10;PG8q4quuUQOX0lXkoOO1VZFp02gAZiLUQig0M7S4p9Eput+E8EQG0HEo9qOennkwNSf3UwzuhqMT&#10;MWQkVwWmdHcHcOxYyKBgpZXftW7QHGCGczTowwF81CmaSod/6MXhhb+OkmB4c3MmAiLwEsKZIf8M&#10;WPtdpXVtCJ7w7j5EOP8FMZdhGBZMUMD8RMJYJDTnYY6Oilow1sCs8plVUuHxUaQz6UrXlZJqJmvc&#10;WooyvhwlGRoL+W36WCLAXeX25taVG7e2pQ6wyPr6+kMPPVSKMRZ8aMWd0eydG6nI8ePHZrOOc28r&#10;ovRAmJWNIxvHjh0z4WobN29v3rhx685tGhFl/SjiA+v9lyl0va9+7QpKv1jcunnz0qXLBDB3+1JO&#10;nzp9tP67KH0OB3eIxS9/+cbNmzexHavN5dbm5oV33/32d77zzoUL5x9++JFHHmEJdV1Xl1JBc/MW&#10;vx/c4OmOHDs3bty4dPkyN5aIYMiLpQ8s5Z5LbN+jzyRgvLkgPfPMM4899thsbe3O5uYbb9DuLTOO&#10;8jMRZw1DgTIp7P76ium74q233uL3jcWif+Ezz54//wg3ogif1nAfcIyb2NmzZ+kFN7rNW5soMFfx&#10;GTk/Nz399NMPnjxJFjlgBm/e3iRiPDa15D8UdYVqN67f3LxDkSCyLtVqDwYfSpkP4m9fuMAN++TR&#10;7uGHTsmwRWcTFnTWcm/UaZpKhFDsRimivCEs1F1hWnnC4wbQYgA7RlHlGSPtEBaFq4j6Dg2KP2iO&#10;aDuks9fW7mBgiWqnbb22kwrVjc8E6cAyu6zarEFpJTBrCgPgGyQnARNiCbJ3AUZb+zBNDWYCUT0I&#10;GfmoTwWopoO6k5qdRtVkApRBSqxQK6wUNbVioHScJYrWhMBqqrklQQAHXaIUWwH5iFEIk5NEabFi&#10;1FBtvk0p3oD9EoRgKr8XzwLx1i7PSELEaMAsIa3UPqDNvW16nVHjcO8trnmdpGyPJhuK1XKhXFSS&#10;CnQplANS9Xk54sp4TVWoDnjXIHkssYhQ1lcRq6AIFLM9QDgagQdkoYRrhNRYNUo833//3a3bm2KK&#10;5hSb/Ph7I7ffrK57S9FUVXYwXAj2Loc4B6Z8kNYYOjVYvIL30uLZaMqpfB9o+o0eps4+MOIwnSYf&#10;cBKXWkZktr6G/wABdAqWStEww3Ae3OlNm2OcucHISw2jmXQzAzARQxOOFDtUJwxEd4RyS7FQzKcF&#10;3pBzahQsW8ALdRkpvhoiUq/xU4rDrOpOmQ45c2gdUDehnk6mcYINhENq1qX7WSQCI/sSRSsZfVcT&#10;DPJkLWZK3hRDng7i5kpPBB9K0dIZmJWk7N9AVUBEHzFoBUz6Vr3ay2h1eEppgSwUfXUCktBMVh2D&#10;lmSs6wrSVJx8wh0MoSCP8uFJPU/2g+ggQV9QDz64wghV1JxQxOMGHrMN8BM4NRpaaaMThZHd0dyv&#10;32rdD12aYwiwooJvhEMYCPiIAUhSp1MevXsMPRicF+gZfMrDe+B9/mEwilSYb14Uw/S18fzKJ8xV&#10;fugrYhQBU2VUjbHPX2CY4GVWtJsVinMsbDB8KUwAKmpRLZJgcoyggU8U+gHTB3Rmt7p6rqm70qk7&#10;RA/sNrE3h/4o4ozKVn/58qXtIc+lA2MtwWvoo0ePNR3GQVW2848EbYnKiRMnS+m43mgmmlqiKTfa&#10;9wOr49jRYydOPFiqiPMg7+5htS1npsIEyA/E0rRSaRcOVP41CkNlxNLRDM7y0xwzUxkh+5MTePOI&#10;EahwnSBwIiG5FxujwiWS07n7gBqPwO3thalyD+HKsb3YRjjrOvDee+996z/9J35Y4BBPlQbr1nwY&#10;3n7nHX7VGhxdVjQbaOp3XUdzGNza3ur7BfbJ4jFyrigbG0dIn/3sZ+s/INDzq8ulS5dwg8sDymiO&#10;YAWO/Edkbm1ufve736X7JvLFL37h5KlT3M5Gm3h/+/YdHONCcuTIUfpLrKwYQIeYHD1ylNv2z37+&#10;s9dff/3WrVtE4M6d28xaSiODKQyOuxM0ek00tp1J21PUwE6N0Lpi3Xx7u79y+cqtXs6dOX3syEb+&#10;yCJsXqzKto1j8n7BtndPVWbSfp2x4sgcoLNP9IH922fhgwoOdP6DGvnV6DMBAFMFJJOTJz9qhgQg&#10;vH80n5t+43/tlJn8a/fhE3WADhJw9oF8jyMawR768TdYCjuQvP32W/32nal1noL8qkyjQ32BNy2a&#10;8n0+VlU4NkXgbSuKfanJB3EQ9XFClSb8lVH2Q9oag8gOT/YQoOVKwBUGleTJAhEkDWLiIGI4c+bM&#10;cX6K77oYenRWEHU0pRQpud7adsUJBGAwzfJAMVqB1dRkTyZy5KYYJvGn1D3tEOoGNDWNZw5+CpQB&#10;kj4WUWvB3wUaosvidK+YdWZWJGHWStifATwU5IFVw6x5EKoVFtmcegRPHPoEDXoREVTcgyZEv4Gp&#10;3pjIuw26GRbMwtHDRpX2SrEGa02vHK/DgxpmB04VS1seycSYUADNG3oB/5sMOk6cpx4iqW7n9PEs&#10;MyiRctHWR8/UDw4WEcQ/QWyyVIZhWPT5DzkshR5D7ErIPVYRE0wlPxB12uUyMy/cSbmchOSk9alj&#10;v+U/dASCNedx+XK+W96O6IcM+mwmp0+fYKZruGlgfBh4xb4F03XKqW82+VkY4R64DxsbGydOYEH4&#10;DYXj9NUr1zdv31bTPZr/tWaX29qe7u+ScgFZLPzdC+9JqJR1EZ1tHD196uzm7VusKNYAC9AKjwV2&#10;ugWjMp+zbQYPBpbK0Y013vZ9/wf/fOHdd06cPMlIPHL+PLX48eTb3/rW9mJxZGPD+2Hr9h1f9Ouz&#10;eVtjXSFhpJgtocUAO9of/8l/c+LkA97f2dq6/dprL28vmArO/shSN+FboECEB7IUVcCivU9QC5gy&#10;PRQGDH0/m818GH7w/e+/f/nao4889NSTT3LpagY9SM6Tj6/Hzj/y3oV32SuoRXboechJ4YI1m21t&#10;bd28eavfzj/t1g/D2toaNysUMLK9zbSkhiy2t60r1umsmwFNx5e+BxMfd7S42MVLF69fvXr+oTNP&#10;PPpIbG+lSCgTCQNKj6XAAIsCpCYaqggCFDyc2DYZLiFuKUYZWPAiyIqUiirHaj2pRG2hWkriSk3K&#10;skUqAhRAURuReqsP3QCmCtIuTtAjWxo1U7DSlaZQVYsqLxdMxBA2Bc0CsgBZAnkRLIpGNbqkZCk5&#10;GDQ3Ik2oNj0TB50JYOoCsiD9UN1PiSKgdQCzBzVILVSunhARPSiJ8AjZBfrDmpJVorcrdu/3aI+C&#10;WsWzrkazueIpzOWAh7gKxlowVhMMSD1ZaqK8B610P8VgRf7JfgtuzoBZqPs1aaKCDpmoA3xOVGnT&#10;Z+2AKc+qBz4JKDMC1EoHEEyP4LEBGEqQY6AeJYCovfXOO0xa7NAW7zihA2GzIgltae+gi9LTNs9g&#10;RqimIuu2ev7/Z+/Pv+w4jjxP1Ja4NxM7QJDgvogUSyrtGi2lqurq6rxbiFMAABAASURBVDNzpvuH&#10;Oef9vW9m+nWfqj5di1prSaIWrgBIbCR2ZCaQ94bb+5h73MjIDQtFLVUlx/damJubm5ubL+ERQYBh&#10;WMDcDkoOR+0vXR5RO04NNgoarjpZBSYv7ae7E8I7d+5083UpVCFXYX7t6rW286BeRRz9sGMiAyJ0&#10;uUAiqaAmpu58gjaJRBFL1Aj3wmtsFXFQb8n4HX1USM/HhdxAVLGgkySTtBopKzpCEE5UDmBRSAgN&#10;0ZV0FdebXqdeXctyTRGlzLEGYZYic0GJzhSTihBdwYQO619873v/5//xt9/5+hf+5rtf++u/+t68&#10;Y5WLCSjKURtOyiy3YGOqWPSYbaboOrMmpC8RiaKlaARxwoFshdYJKyNSgoNjtFSFpaAm6W3Tz2mQ&#10;WXHF2wROUjGVRUIl4ywhCREdkPVVKKX/gr8VVtius+/4qZHeyyppGiVTYMJUaotURwRKWQC6Axbc&#10;hGgeNwPXS66yOq/SQClSUfmQwsjT2aCldqeQyHUg2QgyMaU1mkKzjwxVT4bmGijsjP4Gse1MyDZ5&#10;toiDLbOirf9TSgmtQVVb41APBkodIW2XaiT7aEFQcKWCdh6CqDqN7lVLs4/7K0NPteQ84yeiebOW&#10;YNTwLAwiYwoTAWNeIqLUiPVl2RfYgqAiWkJI/KnjinW8pr4iAbW79DinoivzSihQ1q0FXepmzlkC&#10;dNzVJVMWURoMpaAwwlUfCRreAfYfidG6arb9mf+0yAoshh2oMhsfjv2+aA2AENoMZ0SJQac10TKM&#10;XRgHU4mC4OOPrzPGeZZQ4/36yeMnnjv3zHL5QGLJPC3Rb9y7t4aeyNGjaydPHIt+wfwHuXI0ph6q&#10;5sPM2TMn+l76pVy7+vHdrY2jJ46JGphqNl5/j2k6MdIbqT6JHpbE9EBkoEwbndZ1YXZyWN0ZwCYZ&#10;dHJSe+WhoLI591SNMMdOWi6Xi8WCDwt3b90S6WW5LcvFiRMn+FZg5qk3DqockJb98vr1G5cvXzJV&#10;avHloV9s8woQVdaPmXHuf6Oms08/3XVpcLFcYrZ6RMdQMU7vpRS+pZw7d87pUcTbb7/N5xSMUJwU&#10;t01hPkOwYTRr+HPh4sXLly8/2O5feOEFHPbqJ6X4ub29PZ/PZrP59mJ46kDewLlta+PuJ9euPNi8&#10;hw7Cfrl86aUXeHpml+E5+6lTp4+tH3HNT1jcF10VsBJmbvNuBmYzBGO/7Pr1m598cl2LPP3UU6dP&#10;HvfSz0Q0RLljhByWUBiLLFiIO5Awitj4GwP/xwCG/o/BjeYDzhyIVvon+jgRYJk8jtrvTYc97pFt&#10;5cJ4pNKBCjYu2AOL9wsPX7oTXcuTmV2+fCX/66+JvF88+OT6J+7dbMbtclIwYYk/aAKtHZvN2DkE&#10;4QRseKXpRCmg8ZXWOpX7PZC+55ib7eAblxJLKGAZDodCMo8CG91UpWUJND3sVI4dOzKUlujUSBjn&#10;RLjst0trnU120BCZ8pIpiM70rocCzy+tYpYT2IJOZXdI8LwYsj+UEYNyZCpZYe8MolKDsFHzlCJp&#10;pkm4HQ77udI9yepFS6gAPIeSTZvCPYcbK09DQR8TZZJ6BFEKpYMzrcpIcQ0+isLsAXKp95Fk8lcw&#10;gU6yk58qYXYmas5UDicsE45s1c/9ypN6Ug/6U8EBPN08QPp7EzEB9rVFFEZZUSYgTywWisxquNrw&#10;kT0Eu0J6iM6OOMfdcgIIg27Kn+hc1+bdfE7IjfMx418hf0qfOgJMYVWGzxnczc2ta9d4QxQzl+0i&#10;bCBPPfUUh8MoOQwcU+/fv3/nQW8uZ556qnM3r8/VB7XNwfj48eOUoHL37t2trS34ZgfmT5hEgFWz&#10;k9uVQVxK4U0eJ3Vpe7H5mTNneOToOufk3fdLBgm1/Vgu8jMC29DNm7e27t9/6uxZ69axdvHCBXPn&#10;qeP111//2te+9o1vfOPrX/869D//5//82muvcqbnEL9W07ymWdfxLPPFL3yBra6bH710+fIvfvEL&#10;mnOzruswhTyz5FmhCTFj6gSOTYHO46BVcTOU23Mac+6Xv/zl7du3mYsvv/zyyZMn2YspPQx0WRU/&#10;dHNz8+qVqzzqmPn6vHv15Rf/7POvHzuyHsvt+3fvsVcfWV87c+rEmZMnNG8C3Ad4O1JMKkUipW4x&#10;ojn55e6djY8+uvzgweLFF59/8fnnlosHlLZ3VOyE8FSEjuAeTGlnCmbeYaTBRIGLdWIuPkK1U7UV&#10;dExidghUUB/1dhikA0QG52V34vYT3Kgq3G3Ejg38sExI2gWLzQYlAJ4iKPIG+E8BMwWYAq06DMhG&#10;KbAgtvthLqDJB03q7EazVm8PZaBaBEjJLAxYKe25pqVsPZ3zaTLzfTCzaXVt4ajUXCYwKrsbqIV5&#10;26RitnXQzyZpWk4V0CQwI7QZnUQsu9k6O1ItBK0ZHiseyDT7jQ6GGXUdfBbLOVlUwP7qTZ9ugtaW&#10;uQFdpf1VkKwK98+HcKO8jhpXEdVsQSbJzCe5plnM05QxhqImuift6JsKEJai7by2ZK1K2smaVLZg&#10;5mxs3Llx42OZpI8//pjdCcvshFAwKTyYjSLOh2IJQgdQgiKrGJpkkJCPUPxSHbMwoXkUbpTsEyGb&#10;U2l0f8UigbD2nKvQBPEDZPSQRJGISaxQ842Y5HbKPDQR7HKK6Drh5sVbJCk93SKqbJgafd9v9/2i&#10;8FwUvYawIa/qNks7VBVjwjTOR4S0mkURkZfJD+NaExNvIs6eiRxAXXSiNrDK7KnNYU3oYIppvSK6&#10;KoFPabUpoliuVOnrWCSHJT6TLQvPMK0c/QOg6qC2JUXzwC0yUdvjVRaV6kapLjUqNRJJ6AgBAaqw&#10;mg1zF1CJCrJtYowUCWhZGNA0oWJD9bSrlaf4ADQfkuokDYpETIua7ECt+vZktFlT3XGj+Uyrreix&#10;qYkAyYBnbCtfK2tNlT2YOFFEx4JjEUHlWWXezdbYGrj9m7jvAK0RzdaYfSTT9B+fMoU/e0xGqHky&#10;uG2hj8SgunPZbSFNN0mjWr13dyZEk0BLictXP968z0MKi0LmM1lf99OnT3NijViay/37m3fu3Jrx&#10;WmS9O3rsWMQBE0FDAOfJU6dOqMhyKZy0N7e2TDq+aEpNRdP+lFbxE5Cdfu7lDs4fZrqGoQVjFz1M&#10;f7qMgum4wrRV25daaRMPFqpodysEMw/JRHUAk9zd+36Zd8TNTenmYsZDxNFjR82ct1DUj5pK8BA4&#10;IGpCwtB2nUN52HjqzJkH9+9t3b/Pkyi1tra2+LTyy7fe+sd//Id/+qd/euutt65cufrss899+ctf&#10;wT7jPYLn1C988YtHjx3bXixuXr/6/nvvPXjwYDabGZGrfYDAY3MfimjZJ3wyQd/329vbvMt85513&#10;HjzY/tzrr+Fk53z8Scu4sY1bi+35bJ52NcMnUmiXWJS+v7dxD/dK6enUV7/6tTmvOCTYPtbXZvc3&#10;7vLsd2z96LmzT5sIN0sQZVmW2/3iASiLpeVULiJ5T5zP169d/eTihYtUf/GFF2cz945VmS2ihg6T&#10;Hkjp2y0W6iKdyUyFm/HMrbN8aPHMmvVUFJNVipEdmVXRp73iVfrzaav/qd6fIvBHFQFlI2Mxq069&#10;YpKTZSuCikSlXJNR3aU5FB1+UT1Un50kSjl2/Dj78NTAlctXeK3Ddls4l04LDufRVJ6HVgdrboG7&#10;dcfln0zsLU7hbv0nzuHtiMepjLfAlBg3spvWUXksO1XJVI4fPcq9SYRIsLsT2npUL+35RKpvfFsg&#10;3oVEJTaxKswxJQvI4hLME4FaDftrlchNfr+cVgByfICKEH8gMmzXhkHkJdLhkPYxascUdV3UmJaa&#10;uz2aDTFJQ9ODwVZ+GK1NH1Y4kVfzBK96tZppY7mqKT+HAh3lMNPpVo3sxJzS/Zjq7y/9Y5Po3t4Q&#10;T/BZumnB607OEtz3nZe45jLvfI1jHItGCfXO3JB/r6nt2L9N71U6qvNE8cknn9zb3F6reaY5jxx8&#10;P2FqU8oc5xUSC3IZ+WaE4x/CEapaqFDzx0+cmHey3cvNW3fu3L2DzJxh3DtXkP8J0wjkKxPeMDT0&#10;UcR0WcqVa1dv3L4l0UuUoydPvf75N+4vtikSjuyEHNR9ZTTU10dCM1+bzTlYP5V/SeXM2nztweZW&#10;X8/f9ze3bt+8df3Gjbt37/Gx4urVqzwJ8OHi/fffZxTn81lEcfdZ1/Gx5dyzz2IZ/pe/+tXVa9e6&#10;2WzZ81nNzRhTfu5iLtqpkdAEGAEIXQOYlEZhmKlMhBEirN7CR3RAlaxrLGuD54fBruvWZ7NLH350&#10;5dIlLfKVr/z5U0+fcdeOnYA9oe8//PDDs2efOnn8hIl652lB2RSEqHSe//7y/a370ZdjR9Y0ytbG&#10;xrEjR9y8LPt7d2/f37o3n9nXv/rlY0fWHmxt4pUUgpwPG5rR7r1NfLF+Gfc2tz68fEVMnz339Jtv&#10;fK4sF53ni7XWtUbpIK2YokXd6KzMPOamx+YzcGTm887mlDLOsjSR9sQudEzGZEostTObARG0kLjq&#10;CM2EDCSnY02YGt58soJXRcMMGuQkVikz4y9MVtChiWp0RVCEFS4D0h8R4gwaPxSMl9EHmFG4h0m3&#10;TNvoC8wKtAUG5ebYkDn4gvIeND1Tuq3BrKIlpSEJJsTqQDnlq7gGqNZUTWXdlyhUo79cE/AgOZHU&#10;tawlj0oakhBBm+AA2ZfSmlKeBYqGDmuHCZYQdUlxlmgoMKWrqb36oTBCWzJmAXqDWRSb+DCKwh4M&#10;miZqu0pwBaRjBDsd0ZamSrgKmkvMQT6NTkunvKaPacDNAK8k3PjSCDtT6WaeUHSM5eEdKl6pIWpd&#10;g7KIk5q6iSZUKXZRoENCYGKogdY+kaSMtjrF2gqtrEmWi8WFCxdKWYiESFlu3798Jf9VEnQKmwaX&#10;R4HtvKkY0zI0AAebneOeZWmd80XYIIyZGbWOiovUUiGNDLxods5WlC7sgSv9TsXVr9qXSrlNREQr&#10;yIcGulHYjZtgF21GXbClOD/C3dxpQndpizDcAKGqzlAImYm4Sh4xpEi/EMJYFhpLQCxR1uxtr6WH&#10;B2SBFKR5yh8lGKxmdwUByQitAWlZWBgk0BF0ecRK6DCpRjRocFXsZh1dFdpUV3VJhh9vJzXDVnre&#10;ZvVEEZTS99TDDnMD2pl05l1HPSrmAMGBpkOU0ZaWGIusY0VMtJuABj1qLItaThM0w/gOA1AGGAiV&#10;KZAAWqmgM6CylVAEjD4MgN0BRQ0R1GoIJDsaWWt3LiX1d4hYGYMVspeMPhZFdCWEkUmaiCl5DNTG&#10;p8TUK9KSrwoIpeHhKtsabLkpryoVqhYAh40AlMJUBPAJCpWEOQCjwYQwFYZPWNiFDQg1V2707E42&#10;06RImDOgNQfNmqsf2ccEHRlh1ZMDqLX7XtJVC497fUw3UJtaJJuInbOETHgtBkxyTQhhCnExcID7&#10;0inQTrVzmwH0R6g6IIuOW/fJJzd52852DFTFO+GjypmTpzjaacjdW7cWi0AspAouAAAQAElEQVS+&#10;fvTIkWPHxJBJSyq5BXWdPnPu7MkTawhRu3njxmK7SHW7tkJcaU4fliwnCfPkIcD4E0FpdsSk7cOM&#10;4OKIad2VfmEO78aq5PCrBc9qzgCBpjVxZGCt1BQ1LZZLrpRsbGxs3b/fL5fshv3iwZEjR06cOMFj&#10;IvsgCoAtc0RfCvsMDQSXEjx1nDlzhiy4ceMGdA+wDx7UtF3TvXsb6BxZX/+L732PL/VMLbK/+vWv&#10;r1y+vFzkPzJGdgqqt6yFWOMmlFIzYq/QhIu57cCQo5Iw95ahdmNS0X39yBE+BPEoxWPVsWPHvvbV&#10;r/L0gk6QSlBE5RPHjxMQOjHDSAnmokZvFKjOOlv22xt37vKQNp93ETyKLHlg0Fjc37izcfvGvVvX&#10;X33hhVdffGE5/AddLCweMxqCT7psPVgiDiyM998/z5eZN9/4/Prc++2FSdGoMOHUyFqshzbqihtP&#10;KbZmQI7M9Ojcj6/NThxZW1/ztc5S01ArTCMs0AQ9+hP+dUWAWcocA0wPy8nayEARjqBfqAGYBiVj&#10;jWitSj7Vp6XwiBqF2QtqgL1Sxau9qDpmhqmGKtDG/0Eoa/ch7ZYIPESBzkBbQGEAcuA1de6ALPLR&#10;YARrShC6Zb1KGjtQdwOqRGOMAM2RxcwBwBRoBe++997H165+ePHiD3/4wyZpzTX+4TRCmh1cGjT3&#10;XvChQbhlRlGoRDo6VYxVmgofk19VHa7EuRTIkOVC7EKCWwcGA4+5fFpgBAu82tQaZkjQregj/+46&#10;bLU7Ns4XidJqUGlA1ajeBH61XGZVMTZkH/MyWDyoR5HGV2FfmdOo7xT2NRQt1S70y75fLssqUZU7&#10;YFbUYIg7bs85PR15g2ouV3hsQH97xEFhKAXzU5AfwIVGmxv4An8YWv3DSv+Y5Azcw9xpI9I0km/c&#10;ihIErWklqNdd7w2r5MnJeDAQ4XiQ9ZujTA/cyPyffr9FBBg0pujG5uadu1tsDawDlhknwKPH+HO0&#10;9PwpN27eLL3MOMDtW/VUR/nY0aMMyrLInTtbHB2bO5iFQQH67xCt+wd1vMhkXRC31EG79LxzCTKE&#10;bHNz89q1awity+c/PnI9/9xzRHa5RIfNp6A2BcsP5cUin3PW1taez3/vK8uvXLmSl0f9ZrPu2LHj&#10;3/jmN5974YVuvr54sHXh/Pl33313yYcUy60WlxKVJ4899j4oMJKbNVgmXyWqDKy5r2DmgOoVnK+w&#10;N1AuVCF/7949LPPlBx/mnb700ksvvPACEvqIS9vb29ev3zh2nI94J9qNjlpZyuOKxtw7Ur+9vHHz&#10;+nL7/rEjR6T0Wvp55zM3nkzu3b5159bN+cyfO/f0s8+cPTLnuYbJnQ8SyhbDdw+2Fi08NHemt27e&#10;wQdafO7Zs2dPP5UKqjyZ4CototCpQ1kanQlyKJjPLDXTWplprM/t+NE1KN911Hq1IrpMSGFTA/gP&#10;QgXAjKCJCiYJqKzA7EHKqZKXg36EaCpmquyAanvASdr5pXRaaz9vyl6xX/wpJVrTYZVr4UD26+AJ&#10;0Nqr/aWPIxlM776YpVUbZy75CuYXbfmqwMxHMPEa3Lxz3hJhgWJMwAzWyY+YrRInnKqvUOAtpZTP&#10;mSul2YwiMEPW8eWUx+cBs67bg85xwGkVxi0bbHHAicbsoWiiBk242wpNzWpq/H5aA4/hvdivOZVM&#10;tbPRzOcVHcILHeFmgHJzekUAOgSUIhFhEnKlolKm1RVXBUYdYGqJVJDdiWpTtMImaXyjv/7Vr/7X&#10;97//s3/5lwNf+jSdw6iqAHcWLIxOkmv6mAIxA83LZke1XQ+gbIDBet5B7EkH1JmIIkrhNtNzE4kh&#10;cTPJB4HM5WaU10f8ClUmKhPzGArOC1tbG7XHkjczijUNs8vtQgopq4AfsdoSR2WzDIdq0qp9MNGa&#10;KFPNaMOMGJ0dJTBVXUUVfoTqkGXItCaKomSnMmwl41aquVLoFIUJU2VPyPXmDGutVolZZtGgBvQx&#10;oZizwY2iPMxRO/E41VNv3xEt6EAUay55Xveb0my1aujQ9H6dTyGpZmkxMa2ukzSVH8rX195SKTEp&#10;3EErRBhrICKiUVEtM2fqNYlMEvkxlz6pjtmRIRIjfxhjIUDqXIUBlU91s5U/GkqySmGUPCvdzXYw&#10;jU9VOYCk0Sf/7bacfT3MxgFNHiJqFqaWzX3EVO41ZatIPXWI6h6YTyKB2qrRVqvlWouNzmb5X/1s&#10;bmzculW/nEiO/ZG5nTl9hoMgOhFxNf/3d7c2trY5KiMZUUrPCuUoeOrEySa8c+fO9jYfZlrus6R7&#10;uvnI7GFttwjsp0+qv9/CVII1smEBivaAbIJ5y0gkN/wsSgFUAMR62fOBpFB44/p1Hh8lloSYIX3l&#10;1VcoLaVHDUSUishU2ZL1+PXdbHbi9Gl0wK2bN6GPBPPkmzylPP/89v37LLmPP/74l7/61dbmJm60&#10;uvgMyA4wbfID6aCjHB1ypyZrk9TpToaiBuyMTOOZl3fv3uWjyrVPbtKr73znuzyYULTY3kbzo48+&#10;5L3duXPn+NC0tb2llmHgvZ1o0fxqQXZ5997dfrmczWmQYPXmYiYoLLbva/RXL3/Ubz/44p+9ee6Z&#10;s+ucADXmZiwFHml43nC2lCjU7BcPrl6+8v4775alfPHP/uzpM2d5cSKCmeJSzxqmJPrJswqUUpVi&#10;UbyUDgtRkHQSnfZ8VzmyxmCGezpJnLOh3L4Uc/JbJ9zAF3eDqtHVHYv0v8FiR/hHwuFtA/7QBegf&#10;P2yS8Hk/2IXpRZPDNIzdJKvack0Fumu8GD7ghhnUKCVnY9pbNcsP/dFWA4YAPKpQwCIBMCMoAmMW&#10;hiyAATDMeRgAPwGGQRPA7EE6T5WHoOhDCrMI005ahSBF+36svn0y0f0TvlRRo/sr7JPwQgTZ9mLR&#10;98PeS/aJgPOH6cfujjOyaI5HTdYsWaYKw9RA9jMB1krJs3dE4U+zyXeVftmTB7ygBDAJbkkr9DCr&#10;e1CrNaUloi+FnZluEWViDJVCC4moSbQk6iFvWvf3yE/Xmk2HAAf3u8Gg9LzrwmkiInyLiULHRBhW&#10;lgNLlD19Zu7GBAy0ZHdCrWEQc9oeuEddHl9ztyV6MUGRQ+xElIbdtclN40P2Xx0K91YGQkOgpsEw&#10;SaZClrFo21MKJj8LaZjIBpbJPHCPumCBRqE40Oijavyp/NERYMgAi87Ml31/88YNXmTn2IowU48e&#10;mfMen9cEZnZvY+P8+Q8uXry490GlL27GG/xjc32wkPv3lxsb+Sr80W3/69SISXpID9CiFBrDVhAk&#10;JDuYcIQ6c1EKF2ipt4LFcskXFR4YyIp2a+vHzj71zInjpxaL0oeCIryWt6KJXhQs2XasC/Vnn3+x&#10;Xy7Eu3fefef+YrtwcN6NXgKI6ZJd1/TUmdPf/cvvPf/yy+I+P3r00ocf8g3h7t27OBKLpZZgnZso&#10;gOnMO2aEiTlQ80Rnmsd0sS5LnbUKrFaBSYi4amcomHnSgZc8x3OUpw6He+Aq7CymamYighv/8uOf&#10;nFifnT1z4s8+//kjR9eOHT/i3rn7Jzeu84LrC1/8Ao8rmilK4G2vXMs2Lv36rV98+OGH9CJ3DWO3&#10;Lp0JzyRga+Pu5r27165e/vDC+eeffebM6VMUSb+kdTwRXfIynKcL+LXZvCyWTP3Nza1nnz339NNn&#10;jxw52ueXqx6zNOuibEkm2bsZPUtGnEcUUyzMVHhiqcGJmevarFtfm63NbTbTWYdLS/pusqTLbQ/V&#10;VZKahpwFbVhIRT4FoT+i6aAOQ2xhQLCso6Z6T42+cFxwNFRdGNABKyNquoJQbqEe5uqdmJsqBhtW&#10;WkpCMhYpnO2oUVTbZnrV84iWsgMpuxTxK5i5oNWCCoEZkfndPy3EyhjQFaJmMAtU6aWnBkoVIjai&#10;edVoM2qavjf3WnxHirC+Zpg6P/LZC5oDYroDZTokWJ5hSimAwUN1Qpoey+5EJM0FMMQZa0uH3AQw&#10;wYBqABigIoARSqh4wlxNLWHuYORhRAT7DVKTKQZ2hGaGGKFqyuErCm01WNR4SGGishwSoi6DcttX&#10;LPqK1KzVd5EZXomqoBsMdkJCo09TyjzUmoJQhwegN4kmNSV6GgIwigwKnn/+OSjjKBIiRbSoCV3p&#10;TADhAmwmAAYISgpJUCuXg8hye5vOJyInkIuD1l8XBSYKHmxsIlznxYm7a4v5biotftpSqUlqqqMv&#10;qmzLhhYwDJuHSoVJWFUUupGM1T1Z6nv0KouQYBmhVhFYFJcVoqasuPpVAVo794VWUqIkxIrQovV9&#10;LPOGoVKqQ2Kduva6uL8oNQ12+lL60vhdtESJATFJLsxiGiBuosKwhOB+hBaGVxh6ze4ghC0ilPVa&#10;eikxAVmaTIQsAcOHOUYIdeHGNehTkd0+//kTmmEAqrW0rAVhkcLNgS0acWLiI34JAUKqqkJNOp5I&#10;vqkx3PgpNemQOswVOlc13c2d7/Oduc7n3Rovw8xz4oUQAWpg1TVgqg2BcdWEuKsZ94oEjDGeIJgS&#10;5kXJWqljBO0l0k8ipxIqRQJEKGhmVzQHdNyYkllZwIhQHTOhJdILsrU5FgwGRdXCcpMvlYGPjHVq&#10;qrLH5PwkA1pbrrIDMV9BTUZEHTUGJSGZsL0DzWSqIMvyVyR9aTTzFIHkVj+CuQNJz3AO5NxQFobS&#10;vtbE2FGJaLH2mTMokMWTTg0wOigwA4CpgMGspAXHKzcRUTWlZjAtcdw0N5VOauKmUFQoraCGp66p&#10;K5oCjxZx6cy84xChZAFyVXXjKnUoGI2EeOyAlndgYiNcsFiBjQqMrWBBwy1j5kDVAI3uAcLfAvRl&#10;hTQ/WLKQEa4ZhEaZZiNUfIQVS0xq5TBFIdigTQMY0PhmPZSgJXLA1JdFOBtvPBjeG81ETh07dfzY&#10;yeWiHD2yFtE/2N7qpWek6t0kWnx4Sjl9+syDIl0nfABYLpfysFRwICvSPS3Mn8a3OD+chsiIw1rA&#10;6ggXHaFPmFYVuY2yzuvJMFrMkrbS1pDX0aEjuyAl2FGh/TJ6Tr/BcjApiR07mE1rFjVNu4SA7ObW&#10;1uVLl2AkiGnwYu+5555bX19PCbFACZQSKyCnm13XnTh+fMkg8tHgypXtxaGftxaLRed+/Pjx7373&#10;uy++8MJy+4GI3rpxnaeUTz75pPQ91uSgpGru1vGzTLk4zBRQYYI2nzGAm9A9mCgOrDk1kk9bnOrY&#10;JmodHhLefvc8uTfffPPMmaewtlhsc2zgGeby5UtbD+6/8MILx44eW5/NZ94t+20p2xE9E4vafOC7&#10;d+9O33Miib7Pe7BKoShK9Mvte3dvf3Lt8kcfXXzllRfPnXu6xJKijuYZJCmMGU8anYm737px6/z5&#10;88sHy1dffvH40XVuTho89hiTAIOm4UZylAH7CnK2IMUOEGG7Ahicux6Zz/Jx68jaPCMobny3QaGI&#10;5PyQT5uiptKX5XK5WOTbXwTNmJq6W0dzzo/txpr84ZSRQNvdYdrA7NenKDuudG5/E7GDgQAAEABJ&#10;REFU4R9A8ntrkoCMOLBRSpHrJDE/ViBmoObcFFVl9eSF8ZnUGFjsgFSruuiRfRxkfaPOCpnPn5s1&#10;I14ZaEotZ4W5g6lxcwNN4lIVq8SqZmMb32gVN3ag1EdNVKicP1VpF20JXwYPK9eErbsDTZGle3Jw&#10;ChSOrfP+AgOwA0ZdluHIi6RyBMtNxr10Uvq7YY0uD5bLDluPpDtZ4faG0ugVexT9R7JYLAseV5D9&#10;rBA1NWtqAuB7HgOIEbut5CBJTVVxF6nig4nqpEsHqwxSxoV9csg82SWHb6ihE34QPebFRMAuZTq5&#10;K6+FO4KZqedkbqVaU1NzM246nICBqzL5KWSZGBdVdFQ1azqFsLtA6YhQGTEKPzWDn1OMdphRjccP&#10;OmU2K23Um/SPle6bJIeOOAcskbyNUiVnlwRj4SZm5h3g3kfXAeOza+i1rT3JA9lvGQarB4Ou44ar&#10;zA2epjgaqoqTzGhY/pQeGgF9jMQHE17iY6aNond64sSJI0eOmBu1l7xeV6V0BA+NnJ8ZASRbW8vN&#10;jY1SDp1F6PxrB3EASjBW2N8jdqZUqIGCcW+x5KmFfaIh3xZx62l1h+K2szRRo3xAv3zlytbWlqiL&#10;mJq//vrrFO3XRAhUFcqD45mnnlpbX799+/a1a9c4tCI8EPP5nNH99re/ffaZc9js5uub9+785Kc/&#10;vXL16vb2tlqm/RV1SPijXccE8NQzm3XdjF+VIAKDYr0QLq7NGgxo/EiRgAwu8asWybZSPi7xkHDn&#10;zsapU8deffUV3C4l+r7MZrONjc0rV9Lbl156KaLMupkLNnh+yKdAV71759a9O3cWD7ZL8Mi4KMvt&#10;HIEYEvaXy/7q5Su/+eWvThw7/tLzL7Bh0TibHXAVHi1clJvQ5v37H354aWNz4/kXnnnhued5VJk5&#10;tyhVKTz9d2adaaWGA7lLmmCBPQuKhQbkSLnzdSbzmR+dz9Y7pQmVJdsZQpMwKUj2QhQLNFShY8Ia&#10;mGY5Z5TC1Bo6yAUFugw9EKo2YlQYRUiSN4i6ZWBXbSExo69oiCCUT5Vwb0Qp6fZ+MxgH2Z4Ovu7X&#10;aRLUwJQnC/ZLEIImb7TZRwiaBNqEreN7KGoHglojqIIFsjCzWcdigRlBEWhG0AGdO6VQM6OrSA6D&#10;opG6XHahWfOaxgJyNE6WWhg0dxg03QyagLGcr02eksN+1DDFCFipWB2WVe6gK8q/U5R6y+GFi5nz&#10;B7ASHbcc33a8rT7U8wjbAwdxVd5uTP2tCjKVUB80+aejqkJkzSC7LKvioLYUvOegmQqWKh9sXSXX&#10;u2lSFW4EUpNb2insfX0fpexgXEX0q2oeRkbFwxQOlO8XNjtNXiJA4x+HKp0Ly62uxkaSyp5kpkBZ&#10;Bppd3lN6WJZ44gqleAQdESRcLHX0R6kI+hDZnZoFihooVGV7NxNGKL+Kc4sz846v5zNzNRd1t4QK&#10;vXLPjKPBz0xVHd5IXM2cP0lFhCJ5VAoVvqu0od6viwUwldNRsghHkEVIpxJ1ergZbiEHUwYeUBH5&#10;bwNVzAAsDex+axoCuCECEY6MDTwncOMuvAQE3D0bUEBtxNQak6OiPpwIdcVpU9RcPOHmys47987N&#10;ALxzRUfVq0RrmtpUtWl2Hz+WjsyOSjppuf0YybXrQG0vjQZ6ClMbViJkiqQB+R5Jk0Op8ZhAGaSp&#10;g34UfeaYtjM1/jjyqc6Un9o5jC+l3Lp18/btTb6Z8tW18/wnidstgFjxopaK2IQ2cGg8efJk14mq&#10;PNi6v7WxyaJoRVCtCQZUVqdj0SQU/atA89yY943LpSAuw8pqCwqKpDPpVDvTmbcpKmYK3HSAq9eU&#10;Uqt3TaK2C6VE4QSsW5ubfE/oF3zrsH6xfe7cuaNHjsgqUaWUAm3AHPcwHhd4/Fg8ePDB+++jSJQR&#10;jkAy4tSpU3/5l3/53Asv8i2lm68NTymXLy+2twuJe2Hd10b9kcEmMHNVA+YOkNRjdOxITKlitQDm&#10;QNTCJIb3aU3NYVMy6pvZ+Q8+4OMSG8Pzzz/PR5Vjx44u6kcVM+W7yqVLl+7eu/v5z7/JQxrHQfY1&#10;nh+gpfBxYblY8I1wUeoRftmTlksuBUGC0KF0/cb1t99++97Gvc6dJ0pXE+Ifojo4c/rEaR78Lly4&#10;sL3Vv/LiSyfWjx6ZzeaqnUrdltBTl8BnLYxIyer1vsh2zJ6rhQ9zuTXjGLMEoDzz4OvK2vCsUmYS&#10;PJ900qsss0oM+7VGrZhZzO8FpaOIvuAw4crwaQZfNamUoMu8l+X5c7lcZCQixlqPZOjbaFP3JlNj&#10;WB5p4wCFqD4QLBiABrQB/t8GiJYbIeJqOTR1pZjbiNZNyhrTKFkqEPZdSNFj/ag+ojVFtWTcvevg&#10;gbmPIAusJhhQ2aGcLGgSujCBuujgIRqPQnZNVfgDlbpLmJu5Oz9zOMNrJfmEJ5uwnGMwGOEoAJ0i&#10;glOO5Ou0rJj28mqOPu6hGS3VqSaSMx8BcrYL6GcOjFvd1UfL7mwS2QXhgD5K9zCroiNHhm/mrZxV&#10;8uDBA2w2NOFnTmsIB6s0ROiGzORC/AClE9le9uGle7X/EHm2577PCUPjtZs5H+Ab8J+9GlrKoBMl&#10;SlmIFDfLY667m/DeYa2b8cTScZ/HSuReLSKMsaa9IooBzGQGOUBLmY4JbQsH4YiSrQzKRQJ7GIu0&#10;11Qw3JiH0bZ+0IjdCcnjo1V9fP3fXpO+rVCIGwt8yAanqwHICSyAGUoJEEidfD6hlhfh9sqtk5s3&#10;d1iUTYJdoFMzkxp/xds6ApmDPxCYAhoCDlTYK2TlNkwKaDLbdfXOzYU7O4X4lrSEljwPwP/bBNGY&#10;dIxgTnKfDUt4McSL+AfbwWqOkPnceBRhS3fK3PrlkpmMDmAcO/fjx46aMg1kc3OTkx9yYMbkUJh/&#10;S9DsU24yzEDOmcx1eoewURPrzDtjVioUoGCOyL1LzOcz0M3M3c2MUioCWxYBRdp/CWBFB4j6vc37&#10;Fy9d9hm3roCuHz3+0quv8YWBMQA921uwjZYh9X1EnDh+nPMoTTGKt27dogGEI+azNQnj8P651177&#10;q7/+67PPPCui3Xxt4+6dH/zgBzwPLHueUdkphxrCDh1RmAhwIro70Q1Qw6FGaQnJ1PPEIhy4NdQS&#10;blYl9CyzJvn+w1WArFKJAsjRAtRCXLQBF7bub773/jvXb94+99Spz3/ucxExm83pZt/3WFtub1+6&#10;eOHexp3XXnv15ZdfPjJfo71lv8QODkAB2Zydy7J8sI2r2AfN/tpsDrSUe7fvMOsxjj79Sppu5Lia&#10;a7/94MML5y9+cOH0qaOfe/UVF7m/ea8zBhuYm+R8r//hhNJBIsGtrgQGtUTdoUpEn39fJUr+F2US&#10;M4k1j7XO1jvHY9PwWLKjIYc20LsRSNBpoIkG0QwmOhgnUMEtrtA2vmcALcSSFQvToiAyKikqqAap&#10;XZOm9KBfrAxSqJq9hDkQStxtUNCWTFPY+Amlesu5mRi3mIGqekUrTIrmHqxMtmujqdl+YpqQTE3S&#10;aOZFmnVTHdHkjRIO0PhVLeKHbqu3l5rNgA4+Z6kZTwIwWbvZMSeLkcylNH8YHNAulMFAcxiYMZEL&#10;mWyDSwCLAtQkodqKqLUfrUhrgqdHAAZNN0gWuOTKgO5BTphYRQkdoaHCvHJlBZjWhDOAKZdzL5ha&#10;2H4SKDO33L59C1+AalTontQsmqIC1I3IshKNBN9KG9WMCGJzClCzFZOVvDndNIvmzgZvZtIXGAkD&#10;rWmEYOAxCkflEZocyiN0HHe81FpcaYQWbAehEyN2kudaLGfFbNJEMIV1zZxkVsR4cc5C40mSPY3b&#10;AUUsZaiq9MuiNdXpMaxuxhSgMKKqDKQJWwbjwNillMnZ0EpWFBdqBQxu3NvADRgEpdAgbArgkDQg&#10;IkvlljXirN54isBTZ4Z/HB+hinL7g0EOYJhjrkqbEYQJQQ5KRPYLm2YKUrr6aeQcg64Ej7hGKBCh&#10;hVwxURh1U3UAT0MNWEEqPGLUPG9zwMbGBl2DAdEXgBX4UhD3SiT6hRkNsOtGZzJz7AY7M+iiEIVs&#10;spCG7tAjPDdBTTkTdMocdjOf+5r7DJean1JTKcyc9DbUSs4fo9QyvCp1kyxEwjRWKCqZTAUJ80SI&#10;lKOJ2SnGXsuQjIYEK5r1rVJK6CGAAXQUwIzQfWksGpmmYnixg9y1XHQEzQG2DqAWCXxdKViISpHS&#10;A/o0wmUIcjLwFR3DTN+koMYtlSHYQRFuoyY5QOaERCjCsomOUNoCUpDjDGC8hcEOfCaXzxL4s6d3&#10;WlMVlkobMZEGLlQvJoUW52K8zVwzp5tkUWUKmQw+jDGBoaFGFaWCS8RhAIKHIUzARCMOSfo7SNk0&#10;rVcoMW6goWBMVmAGq3qFmiZQ0OyofNrUs2eUuL/Yvnz5UjCIKmsqp08f4+V7X0rnHa1gWzVbKaU/&#10;efwEqxXJ/fv9gwdbfSzK6m8HIGzQmhiIEYwIaKWNVpWBNEmjg6heWhcbrYLfPWmNidTe9qwRpjT9&#10;tToJG2X6dcYWJGszW5t1YN45mLk2rHXeUIU2d17CGN1vkMKUlkzRElsFqDxSjtc3rt+4du2qiEYU&#10;M3v+ueePHzuGyrLvgyGSncQDDJmzZ8+ura3xyHHjxg3GDAlqI+rLufLlL3/5G9/4BmpluS0SD+5v&#10;/eM//iPfJe7fv88mShXQqtAQfMUTkIidNawkRv4Jah+g2nXdnTt3L168sCzywosvvvLKK62JqBGI&#10;6NfX1y9/+NFHFz8082eeeebc088898yzJ04co4/gyNEjPL1wnzC32ZzHRUaBhUNIg8ZwENrQ90st&#10;RYNwc09osqT9cqmmRO/ax1du377z9DNnTp85uX5kjQ1IhM7mzgKDPyVyXKKmrMlPMdgzdZgxAKaL&#10;/AfBmDos5XX3I123Pu/WzDoTJBrFK5oyZitElLmSGLKyL5WipTZcwzIWm6mtEp1tGmPpHwODh38M&#10;bnw6H5SZQYDdYczdzA3qjrUsIeKaGwjZ/aDKCEpzwzFs6a5kVdToqgBlwGhD9wAhaKMMswfIR314&#10;MGZhyAKYEWRBy8JUVJOVNHm6verGysGdK6XEITVbGCqt6js6Uy41J7+s3oqTy1Dwc1HJLLbUzESg&#10;amKuQ3K3rvO5sxfPSGaef4Q6TdlhU4LYLaWqjcpvncx4E7RsZtgaWIvVJ2uSHRpIwI4ADk0oQaYi&#10;TKMwv2todYTW2UhbW/gQJRrfaErqr2UPpLHa+fEcYDAk2DabMlnQ+D8UjUwqGXxRtm+GZ+pKj9eZ&#10;T636K8xzmEIwMhr4ryHGix9rR2fLbVxyW0ae01FyZjGlRmQVWmJaAOdn7tY5B4G8I1FKe5HmCwzo&#10;Q7mFcEcBZMHIwO+BOtbSTkT0fcHMqNAsj9nHZEpgI3v6mPq/vdrkdFC499W7G6FoSPMoENsmVyEY&#10;A7g/JiKDnwyjUHmMpJpJntiIgopqnd9p7OBfaqFUL84AVuZg1QOktl+Gzy5qLnW8tcOHOjGJ/ssA&#10;ABAASURBVGGmmrVTU8Gf+MeNQETwrMKp7M7Gxr3NrWUvbLgq+dcOjx8/pgyl1VtB4W2Cra8fOXbs&#10;qDInQpbLJS+4meKf1W7/uB7/vvTolxr7Wi4f1dBVYh7O3Geu3pl32nU6m+Ut0r2bOTlfKe5ccZk4&#10;A5iMKJcDQY3Sl+vXr/NtRCQKrxlEn3v+ueeef54RItx7ahU2qlJOnD51b3Pj7ffevX7r5hIRb1km&#10;etyzv/SlL337298+fvLUrOusW7t5/ZO//7u/O3/hArcTd18seNZ8sn0qmAEAF42pMmlMhC4MsCB4&#10;Ii18psRS9yrLKimp6lMFdB1++Z07dz744PzNG7dOnzz6uc997sSJE2iVUqDUWywfYHJj4861K5c2&#10;Nzd4sDl1+sSZU6fPPX3286+/9sqLLx09egw14rkgcItt5jmWLfcSBoKPSOlYc+9AGmXpIsvt+9ev&#10;Xb108cLxo0defuH59Zm3/VFrvyx4tmHTpB1Q0o4Wni60hpNSmNSPgn6Di3Kfm7mudbo+tyOzfFxB&#10;0sBzyxSpLMHkY04hRydpldAW3aFVmIrKToi5AUKU0EyTQlE1stApkEyRdfTQIaOLI6a1Ho8v1efC&#10;7Z/egVarzZJGp46teB1T059Sq6kpNAs1ALApIxQguYf80DUVN6DuB0JMgXaW8KRkR9iM9dUp8hVC&#10;GS2xXclwwZpz7uakzp0pn5h1M4AIzLoOZBkZs2S6TOYKPHcfgwEp7chXa8gmMFV3AQbFtQocAOap&#10;51Xi5m5oJqo1M8PtFSh09/SAS4LqE9DIADMHIqJqsi9NqgxsU0G3gbVD/VbWika632ApQatT5can&#10;C0ysKKzzIsMkhZcUIO0Lt7zRroi7gfy50wqgC6BZo40RYjqC0iZnbfMmhL2ULkhNQZsiEUzymm8k&#10;dgJCOcCCYrCWwnNVhSRUV1zmnvinq3RIzR3HzOXosfXRDfTpDoB5CFAAYdkMDECZ7tFxMyHEG5ub&#10;SEBq8LODu0NJhY0xt5qq8OAq2GxApzFPRGutne5Tty89zcM0VIVkVdjYE67iNqwS1krd0q0tDqXP&#10;9UYgKJtbQs20riCI8WNddrlwlFCD2czdxUxIqvUiwk4OMDKB7ElakxvOGmRaWksaobQy9TrV+Uz4&#10;anoXaWZxCEwLmnygWljX8Hx6atjpZi0yyW8R3N1gAAzRgBkQgqSBiowLwE7yUXjNZxImhRWfTync&#10;dKV0ZuinEQvkFUrQ3C1BqRlj4jDeIdLOGWObOVDP2PEDrUd4vgdFywTS5j86CKHmYiT3Ts3cnGGu&#10;XuFwBSqJZhyaDZmlaPVDuBcoHY5VvT/kNbSM2O1HmfZ6d9GT5aImTsKffPLJ9rL0IewRvJs+fuw4&#10;4XIzFhoq8MeOHT169BilUmTz3sZiuWhyigbUYLbmtfKDfN+l6TQ6LWySh9Op/pR/eK1HlGppq4mo&#10;5uTX4OxgNY1NdCYNZsr85pk5l4MwTwuP9PAgVwd1K+BBNVuaERHJqHAZQQQT3EQBO71I3/fXb1y/&#10;e+/OcpnvWfg+8MLzz0NTLbgL7EB5k9f3mL7+yfXLly9zs8R6VCOj/W9/+zvf/OY3retE1GdHLn14&#10;/gc/+AHKjDeaI2hcRDTkjyS50xX9+OOP3//ggwfb5fnnn//85z/P2m/u4baqMlRlwXe9B6jxdHfn&#10;5k0py7NnzqzN5s+cffovvvOdr371q6+8+sqx48eNvaqGRZVaopq0mWqUnQTAB9GVZciylIUowxb3&#10;Nu58+NGF27dvvvLqS6fPnKJRoqQl2BwjGKBao+wNHDpYazbZhGAGSHFRJgq76sx13uUjLzskWUAt&#10;1LROKRqq4FkI1I/LASOj62jiIa3sge5Lo0LGVHFnFBzAlBj6EitmVEISxKeUUfJHyGRYfmduKRG0&#10;cQT2NtMCv0fKmI4SfMOCOfPRUOYC3QXEhkpitxzpIwZubGUPs8tOzaQDPlhLuwq/M6Y8N6LVjFgt&#10;Jguqa4f2vek3Ok6hln04pe1RQdMToa1RchAzzM9S5yEnEVVco1L6Vlg8IpnRNMzb/chpPFRBLp9F&#10;wk5YNteMuTn3wsZna5Wr7VbuQKIEHGTZIzRT5bP50RCeYwsG2rC2doQ1DV9pBg2+ATXQ+JHy7I3f&#10;AAnRhuY2ld1JttW/v3WfDG0BmCeFTWK7qtsM11xM+Cqo5FFk5eF+PaYr3aT7oPRMqxQ0NfxX9YFP&#10;r7LpQK+iyU0VNL7qc1s2UuWZnmaOhJ+kxNQ5HBus0U2uoNV9HIpnfelJEWmZkxlr+VEV0+eVzpRf&#10;yT7Vla1sxCMN1D2wTZmqy1hUIMdIFY0EtRFNOGZLvd8RA6LfJ48RGYQ5Cav6zn05opREFR9AGANG&#10;zhmHHBTGIQWKSD9llCJTT0suOvOaGB4ymnuFWVJK/1BI7+rvUzuwb7A+taVPWbG6H7dv3+bd9HIp&#10;PKtwrj1+4sRsNutmM4wqdy9TTssKI7Lo45Mb16MM+z8K/1ZQWkfqdB3mlVrmHMKsA0xAoqA1ZiUI&#10;QnBzakuGVdPqTyi6btROa/DAqDBioimUkWUneuftd+7evTubzVRt1s2JO5h1XbDyas3Wbh/l5KlT&#10;V65c+dnPf3b3zsasWyvBPjjre1ks+lOnzvxf/9f/580vfNHMy5KO2fn33/3pT3/24Ycf8kgz72a8&#10;YgTBt+9lz+NR8vSEbN2syyotowAcA7XxoHV4dl+oSRnhKiPoC6BpAANEBGq5CeDMLjCpKJJVohXY&#10;3IVN33337Rs3r3emLz7/3KkTR00id6gaaKrwIKjRdzPfXty/efPW1UuX3/n1r65c+vDm9Y8vXPhg&#10;Pu9ef/21b337m3/2Z2+cPn0am1tbWxhvoJfLvgd0x1x4AYK1apxIsN2khzzgdJ3eu3Prwwvn1+bd&#10;F958Y95Zv3gQ/TIIaQlUE5gGpmI5W/J5gjWtBWvsxSB1UrmHCekpBF4IV8w7X+9sztc4U1fhcWUW&#10;wbNyPsxo+48NBtpZPijPHTXFJsg90DIMrYjJCTTLnfMEEMKdQObqrrMuTbgXlTCDgmzMVIEaMWnB&#10;gYoItEBQVuklUG6Ap3RE1qV6RU4OApqP7sx4EwGj4sDoJDWRGe4E4QLVFWxNlCrbNButgqHZgQ8h&#10;pAAFKgMVATCJWuqaoWnVitJ9WvVgdVRetAOmBprNpjmltkooiAg0YRDXtO0iQ3+V3tCoUKQGE4IG&#10;puBddAokgKKE7iTZlYrknE/aNFphc2cqcbUKmhOVwkQaPNHsl9usQt3UVIBkwqyIDnNeJqlZbnQi&#10;FqX2Dlp50lGHjMQqF8JECqYPUtUmJUyA9z2GvyE4SUw6RYYzhcnPlK66maXvmr7mpisruxGh1Q+6&#10;kUaUARUkzb67mIlmy7VfWqRT1nLnHVALwIkRqBooKqCtBRiAWWAEagWM7wFtIWHHZtrDA56eVEXV&#10;Chz53WA4gNI6SrWItmtH6BXdwd2E0h8XuiBSu4/zeyC8n0J/Ct2TMI/EzWii9UA13NXdKWrA+nx9&#10;raj1wfArvTZ1ICwKXpCKFVC0UFArqHcAiyDUqkzu3986dSp3V9cUdMYkc5puSNFBP8OEBgu/FuJI&#10;vVZC9Ia6wdRpA8OegnVaBGLaCUTpCFlQqx1KHqlAzBkEmmiAD2arhEFzZEv6EEtGowalem24RlmU&#10;wh00hi2dDQVo9MCEt0vpE32hJpRZzRDAICVKJkOU4EeYG2Dyj7Ca6K+pO6E17g/YQC8rwQEMNqhm&#10;Z6vEVL1C6YipV1DiVZgUB0a06o2i9DhIE/v0aB6IlhEaaRVFFlcNZJvTEjXVgETGSgo6ILVFFPcJ&#10;pYu5tKQ1EUlGxUSUsammGQhzouHmgrVUECLPqpeWGCGEI6ymoiJmTCKYMIUOsL5YL0x55r5mLxg1&#10;ejpW383QQkFSWO4ok5PsF1c3nMq3kOw2OMY8L9EjF0l9aEQPYICxEFSzx5VWtd0kTEbsLiFXA/Mw&#10;gk6wlESaktTU+MOoi1bsoqpaoxG5g9lAwwNMJYzCBFTSXaVjP5+IqWbCtPouV69du3PvbjC1Rc6c&#10;PP70009H33O4MjM3P3ni5Npc6fHNmzd7CUY5QaBVSkU1hleJZlDpmboIM2sXGPoRhqUVRmEyQs0D&#10;MNVvrTSqO0NtT8CbqIlLzqakirFCYOkWUMMB6UzNNfeF1AxGgZjQY+ZzQiQKy4appCTahgL8dNFO&#10;2VwIniMBWDd+I5hAI5oQW3fv3b127drmFh/QcSfy72Ccy39Q2JxJMaozNP29jXsXL168detW3/dm&#10;aZmHkPX19Vdffe1v//Zvz559Sgq3NF0slufff/dHP/oRZkWk69jouQq2uHA8XS77xWLRcyk9991S&#10;kK2QAvjSlNH/PWBsiwe2d955B9/OnDlNp5rc3BpDfLVOHVwi3Ajp/q2bt85/cP7D8xfOnz//wQcf&#10;3Lt798yZp954440vfuGLr736Ko98KAMGo3Ofz+ez2Qw7VEdijLOKKWEnOEVqctePP7l64cL76+vz&#10;Z59+5uiRNUa9xJLJYW7QqjUQVsLAHXypNhWtBI2alHZ4nDlTjWcSccUBMWE49wBhAn3moiv6xlw0&#10;R9VqcsOhCbSmFLrlAc29Ax1Va0ElMkkIyMUqwY+IYAKAII3Cfw8MMdkDzwgT+ZwkFNkqPVE0qIh+&#10;o40ZebIj1CxB2W6MCnuYUQt5rdnqp7cUIQQwO7BQCqF5mYhrZZRBlmt2Fv5xMMwQbhSPo71PZ+WI&#10;7StJwWCcPZc7k4jW5J5jIAhXjWZedyygJUIgXU0T+YPTMckhaVTYw2AfSauES9iDj7a4VcweM1yF&#10;nSQ4wbCLiYzuYpllaua5ZutqtVUSEUpVDSqPSuiArOpW56yRtre3cbhVJVpHjx6jsKnBNDkUCVma&#10;mQI5KCIAhqkjZqdPnzFTsqBZpgl4LED3A7mTLLu7OkTu0kJhV36SoeN0QVfNTUoehy1Ee48eDsdk&#10;Z4tMJdpArlTJ7iALo6VVeV4n4mj2UqqIOY/Wo3qNmYUAOsg+7PSEH4A5HG4OTIcIY1Z1hyc7Ymg4&#10;Mo3C3xGTg1dNj0zNPS6Z1hp5ItPqV6bUWQZtsqSckrnxmYuZaE0MqJqwRHiCNrcu75oeZVctI3ZV&#10;uRFzT+huqe4KadmVk+oJdD92NZRxDw3GnLNhtYCE+3unrGanPbzdb+L3INFVam21XOP/1VGGJlQ4&#10;5l2/ceP2nc328Hf06NH2VwPMjdPvbD6nX3xy2V4uYBqo2Jh//bTwfJKDaNb6wnpxkXFG75quuQUx&#10;DStK24iElLNROOJWeSUIAXLVOndl536EfBfQb3nm+nvvvXf/fn5AR/LU00+/8uqrlPIgQXaEuzNg&#10;l69e3dp+AM+zCtl+2b/w0ovf+6u/PPvMMz6bU6uU/v333/uv//X/d/nyFT4paE0YoagBHsDn40jJ&#10;1J5NGs18KcvSAx5PQVOG6ipS8A8F67lwpJa6WR+imQrogKmCu129euXGjes8XL355ptMx+UCRzBO&#10;wMBcAAAQAElEQVSYWnQlL+2nxTtlmvIRkL5ws/zkk094ivvNb97mI9LW1sbpMye/8tUvf/ObX+cz&#10;y3PPPXPy5PGTp467YwP1KLEMTgxSzM1cp2AG8LRz+dJl2nntc68eObpOR0qek4qbNGCFbQjnAWrw&#10;6OxDluz+FT6hUCV3WNe1ebc2Z9B8febrc1+b2QEgECYzz025btzaWYN3JsBc9sA9+5QeypCQqOku&#10;qFKGDKqaPMyIwolGRNXkoMT0H7G/XPcni1xplbqzi6NhGDdzQGYv3HQ3UpuotTdRVbtWtUbFFKg7&#10;yLefRkrLjach4EYM3NQAL72AuQHxOqLEsTP1vRAzEKZK7a6zLu9BjV9RG1Ln6thLwAC3gRdTNQOG&#10;EfeO52Ts6E5sKQKttHYuc2a05l3n7gLIAqmJSEzQaiiljnJCvVNzqxDzWkeSgbdMUjUVtR24uquZ&#10;VLjZCu7mFNCFAZZdQXMHeOBmQzP1ElEGbbSqhWawFmZ33IUpwaoxN820qzpqyKBTRATChtwOTBnE&#10;qcKBfAuU1dTqVpZmE7QN3CpvmcRtBOPeQFCoazXBiGmC1a6isAJVktQEkzBV0yoYSAp1kKjoIK0X&#10;1cyqqqUjzZ2kKTCv1ChtMEMN2xN41mNMUWgGvKb5fG5m7RZAOwStlDh+/JjXicz7GkrDGCpKpJlr&#10;1ZUmPVukFmhFhAI5ePbZc57+UiK84GLj5c6FHKRo989a0qxglp4rxptwRZGA3fUy1xRpncyBCsgP&#10;BMqgFY1My04oU65hIqss7e6AMACsJOCoUpXy1kbcGppkpIWJXaer1ErsQ07PrQXXXBX5HpjSz4pm&#10;ZaVcm+P9vErsBvdlsCyFB6NS64wKNTcQVR241aU2MraWzKpk71UPSXv1JB/GjFtCLWBCVYhxbx2Q&#10;BfXZPBl+JgqIEjrc1NgKqA7f0JlUKBPGXbvOUABcZ27scObm7ixtqal+34AradACudbUYlhZNa85&#10;I87KTicw7jANVlPTxNAeFJU9kLCiVgSgayW09FJKybVUtA69eeemSrHuTlbTbtlnk6OtEbWRgTyW&#10;dXxdYTQCM61LdgemMkIz8gR/B5JpWnfKZ9mT/Kgbks8qN65f54xaRI4fPXr6xEkt0W8veRPddY69&#10;xYKtaBtGTc139R3hQ4D9EU1N1WDUuA4gC1oG5kC00v30QOWHCEdnKhOVQsLzts7dyczdHOcQJg40&#10;lQWomKbuSnmq2ZdSgrhKdlMzZZ+nGlM+qiqS27dv37xxs++3Symcn88989yZM2c5hVMUpRRWgCre&#10;kTWzB/cXpZS+9HwC+9a3vvVXf/VXp06dokjYzVR/8IMf/M//+Q/cn7gVlRIPHiyWfR81VZ1cUaWU&#10;KgisgMbvoaWUqChUry8tyGIhSnYvGbhg2tDsw/qIw4cBIyCDtPrx6HX//v0LFy4QmBMnjr/88ssE&#10;obTWEYkQ/JVu7gjMTeYnRoh7z7NVKRsbG3xZ4cGPLzM8sZTSv/7662+++Wd//ud//uqrr/Glheyr&#10;r2H45RMnTnAvD8JN/RWMT/wlOE3y2PPhhYtnz559+un8Z9ZyEUqxNuyuBiyXR9bTGoTkHv4rasG0&#10;8OxAdCauvWtxhUkY+98uaJfqYYpy6Swfk2auI7CAC1AmMHCzBlWVJ0mqamZQQL2S8yB7FG1wER2C&#10;qjlMBvp1iNaOmHZ2Mr9LrtRby04L8bD5uaP2KI74TIE6PSJ0DRQheQhQAC3Qh6mhABgNMNXZk6UI&#10;tRFt4BGCUQhDFjA0AAa0GTjey9ExNaeYBlYQ9H47tAX7SBu0jg4xhE5RpG0xkQqwdeGjgJvQKVKh&#10;5s29Xlk/Tzb5W60V3TdPmDlAqnxgkh/bXVXkSiBpOkvJTIEyILpQ0IqCflWOziGcguk0zcJXxUcT&#10;4oOymzewufGWgx211WRQWNHujo5Z0oiMMNkpKDLPXjRrFJk59wiYZuf06dONgZbg5tCzCY+lCBsY&#10;VtD4h1PccM8W96iZ2X6zo04QwUdtUKPyyOS+NmY+cyZnSBq1YVOUXG46pCyoP7r1EDTtqngICZcE&#10;jwPcAduUs+C6Um8WoGyDK9nv5LpnzCwE0JLSfe6qJWBAruaCKEupkhKURGAAVUyKKAd8IasBk3AN&#10;YEJMtVPvTHlec+aEi4vJnqRlj2CaZRpRL6HmlhsFwZkqPDZf2w1r0a4LxAtjzDIoLARWSb+MnpmJ&#10;QSa/8yrFahXyvy/QNWAZrmFOTPnflxefWTsROXOaObayO3fuLPtiKuxCdX/zk8dPHOGEJLJYLBeL&#10;BePQlP9NUkb2t+9XieC0TGALaRJe45gNgmW7GyJMYmvyO7fvffzxdfc5QvXuxKnTL7z0yp17m30I&#10;KwFhU+ucbya5QHh2OHP67Lf+t+9861vfmXVrlKKztfXgv/23//6zn7212F6urx/tl4yo9zzQLHP4&#10;2AHyub+XPrQBSWNweBkUsrtEiUTUVGqqbAR94JEkNz+jIsg9hEVb+KJULLyCzcQeJ5REHHhNLOkR&#10;XTfDYR4zLl265Cpf+tKXnjp92tXY7GxnxuaW11qJiNyAzDpi57NObWY+99lye/vm9etv//rXP/rB&#10;D/+f/+///YN//v7777x7++atI2trPI7zXMcDyJ9/4Qtf+dKX3/jc555+6ikX9ps0mx6pKh1f9jzq&#10;XL18+XOvvHby+HFs0jF63pmwgTbgFkBdFefYK0Hza4fWnVcyLsaeS6AIcE+twULdjjuJTvqZyB6g&#10;1kWZRcwkeDs672TmNmcSJBRmrXMwR+jWmTZUf5LgBPGBAlMdQZZhDJa3GU+z6g7I9lJHVSVUBI9V&#10;xBTNpg/TQLbBshGFV0ua4bM6E4VJW4oW8WQkDKh0qh7WoFEtY5DqAAbQXIK8SLWdamg23lVHiBnQ&#10;6rloV+GiK9AKhshGNi2ZrDDCyI1bC14JQwVELNHUKlXFzxFe29Q9CXujxGoim1f8MaV0hKpVUD5w&#10;rSjzSg03o4maO5zUKoUBcZcRHXdBJn1nzgtyfoYpIzUzq0BoZcIZgGjjI0hsxcM0dw3zxZr52txA&#10;QgS0TLPc6FRCD1s2KdoRLGH4qSaDCwRVlgrTYAV0kCFvSB0RVTt1+lT0BVZIfb9x+xaasFMgcXNS&#10;Ex4/cXzZL1RUgFZq2szup1oT4QKqDIGLmJCiTphKTdt6YnWmUNXFmGmu4mYznJPdSVNu1Q5USIai&#10;W21qIFYTRSCKYIshmLnO3EFnrGJzT5hpY6DwI3SSqrGhLcSe9RwG46CVbj14wPbfvDWjm/Liiy9y&#10;y18u8j+TcKVFN9MROT4alSKEyXnLqsZPhtXMnnnmGYw3g+weN27cWC6XY6MUjXAz5NRHolwGKNk9&#10;6LoZqqKaMKjp7rRLv46ONCp0fxeo15TZ+oCsLMEAJICzJGCyJcQKUEl+Hw1W3QrNLPaAqwIVSYRp&#10;5AwRES25y4hQR6BRlOa0QEK0xUxyZyzaqIYAVEco1k1dEsQcRtI4KzhRxHsRUEKF0UQLaq66g0h3&#10;lO7QX5qMOpZJm1wEYUMK9dAkLWkRsFOpjOGmVxqY44yyC4pzE9CFESYKb4KRMt4BTQJk9zSqUFxF&#10;o3ikmknpTEB1nwMHLRalXREcKIWR5IoF5e5vVA0i2DZwJyw0GLkumGCdGXKEKqvkFMtOtopNxBQb&#10;plyBi48wdaBKvdwKQoW0oiaWMx4JA9eAS452hYmMQGdE0zyUFmubM9QlPWkV9ZDUSqXkiLSmmwTP&#10;gGgdzUrNYoRMxndquNVttMlNFTRJo02+n7ZSgpOQnf7t19wvaT2FdowqxaYM9GK5uHPzLjARFzl7&#10;+inuEXxR2SrR93Lv3j1ObUHHW8OVUnUPXBTseFMnErqmhMdUOiCxw4gy0ClscorEbEQNhq2oTpKr&#10;jpiID2fdDXBbN2uuKHbzlxeFcVFgKqbpdPKRYdVVEhFYkYFOxlSUkGlhb6pCIUWkkSEOxFNTBfkj&#10;wJ2DHf/mzZst0O7+yiuvnD79FNWwCPqSf6sENT44sO8999xzfEhBhyLvXDX/yay///u/f/fd9+7d&#10;vYtC4bmDyiJ0G52IlO2m+VgSNfWUFhRqpnagVs2NYBBFlJZgVuCxbESTlZKCkYdplfbTmKTWVqN0&#10;BGW6efnypa0HiyNHjrzwwovHjx9vpfsp+nuEaoRcm7CVutn2YvvWrVtXLl/++c9+/tZbb/EEwleX&#10;q1ev3rx549jRYy+9+NIXvvgFPrKcPn2aeZ93TfOI0vdLnpcw+MILL0Qm7tSLiB6zDbWVMo59zR5I&#10;0FnJmS55+2KrRZhQ4Z7SsBx55iJwUzAzZZueO08mPKVYPdZoxwruON/oLKe3MAXZ2asnJTejVWuP&#10;vPZ1uJldpSZ6qarunVmNo5qbCyzSfTB3Tipd/qsPwcjXukaLMYQfNoEcJFd/UcgdDEpGHKAxlpUo&#10;NTWdzEUZ+BpBOtUzeWtzDB/+E19yrQcwnwmatSl9TLOEE7hZg9XU+EYVp3egtXyHuHcj2NcAAmjH&#10;xbwls2ap0kqaIG+csnLZDNNDBodAy8DsQZUf1jsKh6Lc+pItq80nM7t/e+bGtJAhzGbpRtfxHbWZ&#10;bZQNgfGdKjfeaqLL/XK5YJFvby/7PH+30odQzIKmAAMav4tGTuaVZOAzYrXRum5WhVXT3CldifKq&#10;dRDNPZG/mdlM1QdbqZK/WtyUkpp5hY0J90DLwoCs9qgf7xdRuX37lruHRPpSFyb3DsJLkXcddD+0&#10;qtbzrTlVSrg7asvlg9dff2197kWk7/N+hJBdlLXYfGsUIRboA1l4w10delxZCvPKz0wBOuwharSk&#10;ogNU1R0DiCtgE4jcKFgBtQOBzcNQBGfAYeVPLGdmgrzzEYgIpjE/rDQWpiEKJYmWfRwaEezMoGTl&#10;ssxclNoSRVHPZNAp+gjeOQI2wJJKMTbUAjVmP3NmOPTUBmvLlRM24uDcTCnnK+i+dplNDEmpt61C&#10;KU8mDfD1uaU+vYiSBRiBNrQeNeo11QllK0nOFGZPU34i2kJKAEHtiwZvmQvHZS2ViaBfyVcF7RHW&#10;OrSiumt2TR2m9PePUgL8/tv9XbTIjWBra2uxzHkyn89OHD8xm3FWUTb+Zf1XiRms30W7v2ebbQI3&#10;2ppuPFMrJ7fIQeuoKQqankRbvk6/DFfLNtqiFCVXqGqapNauWdv09lM2YXb8y5cvc9iglI2bhxDO&#10;zfANGIKBHj927JWXX/6bv/mbN954Y22+hiatvvvuu//wD//w/vvvb21umvMNpywYzMCTYI6Curm1&#10;La7EkGAGYHkKyikYJa0uQlAKJVwxm0xZJY7wE3AXG7Aq33sdiuulDH5lO+7G+7nt7cVHH126du3a&#10;kbUZzw8nThz6oDI6eRhj5mtra1C2e04yyzzRLO/evXf9+o2LFy9+9NFH0EuXL2/c25jN58/V/4nN&#10;mTOnjx072vGSz5zHm08++WQ+7546e5rgl7KMyPdZIox9qffyYUJkUA76NccK95gV2JHbRpyPIhr5&#10;JkmSXYZtCgAAEABJREFUdiYjcoMW3h7lFxg3mTnPJ6BzRUc7A55UuW3z0GIkEdEQnBSSFgEwCSai&#10;q3qyu38og1EGDzDFFIJxd3gYVSxMYKYVUcqD+leI8hvW+oyIoWzm6FtNjDrGEQKYKJGIAt+APIgC&#10;tuEymsJBlhzYJa86TdJoNb9aWWZi1uTVTI4IDJEiZFLrektGz+rPzStQAzQHYA5Ec3VKFe0RtY67&#10;myFSMzd379g9PXmriYhUNYhVMQxofBWYue/AJmkqH3izla5Nkxtyq6kpZhbhcIFzawWVdmrAzYDV&#10;BAN2HoPoRwXCBopwe0SLScs2vtGIQNh4gjICIWjyPZSpkWpmPPqyYI8ePSbGOIYYg+ubm5tsEkye&#10;PbXIVseHmUC7SKagOdB0YA5E029FqcnaqsjVFK1QiiaaDiJHD9dCnIzIKIdxwqkKBWSBPHZCeYRh&#10;Z4U6CJ2qTZCKzTANAdMhCE04Um7tN2/eHLMwp08ef+65Z2Hm8zn0QKwaGlqZuZn5U2fPvvzKyzTD&#10;tj1zZ6Tu3bv38ccfd92uBx5VcRcjNFqSUVEBJSebqDdosMWZCJDDk6qZOdTNE/mDc5IdktwMqOrK&#10;6sisBMPVJCqG7M5lGuX9/I6eCBMykb8ifa/sdz33mforfYojJ5C2ZIOxXRZU4iAH23yDUsqsLjQl&#10;XLn3BMIGHkUOROrVdmmIlqG0DGCAuzVQZEZ8D2oevc8OjHjrudrQFscsIFIqZLxVMdAV3AkK06Mz&#10;wckRbf4oVtQkkzdepQNWU5d3IeYjG7BXgblld5uRrCTS+P1UhsRW1If0pSwYT7CMsixAYHgDU3r+&#10;RN/LcpkcTN/3EYVqDYOZ1WV/Q0iab42q6R6Y236g00xmf1CwHDs7hNLEiKbTstOmmmQ/ba00SqOJ&#10;qtQkjVbBQJpkPx2Kh8vBLe+v1SRDpXaxYdpQxGt6wKGDCb6+fuTMU2fmxpaSf4MlhyOi1jA9KDa1&#10;6ABiVfmAghRhKi/TH278TjFtC96szYUc9vQmf4h3YpIDhJBuuHFl4fDaGupCZCg0F45HolEh+ZDT&#10;ipwwRctWncfpFZ8O7ty5w7l5ezv/kZaIWF9fP3v2bKurqjDeOcJzz577i+997/nnnzczJMj5RPDD&#10;H/7wvffe457EAqV1hE8Emkuw1irGutOFN/JoNoXSlygxIHZStRGN7kgP55pmo2gRbHe/ffv2hx9+&#10;uLH1gCA899zzrUVKYeoex/Vx0ZcyqvbLnt2l67jLsp11xGpjc4NvUESeO+6N6zfgOScdO3a8Pa4Q&#10;Up5keDf59NNPz2Z8ZuFpYyE8A0wxWn8MBhUL/ElURnasCSnl4/bNhANMPsVRt06F86+SNwi3WaT1&#10;fm/WmbqbWZ0nYhhK4GRe8odqXiY/TDSwDjhzzLrZjLi4O2bEW1G2i203pCMQNiCdEZQ8plgbmiYf&#10;qddE0wlLkmbrb9RpTCts/GEUv0akDk42ZGb1q4bMLaEqZN0cDAIlIQPyB03m6VCLiKV/5G1MTTBQ&#10;6yibAudBdkQgCashHatzR+dWT5ZanWvn3lCzA4+ELEANwAAzyAHQVRpjthLkdRQmE2yHOQmTf8If&#10;ewn9cGdtzliDIsqLWCGp3r+/1SYYuT1gruMEk5eOcfJmZQtHOgkoBvco785StWEUH3xyFUFt1ElG&#10;ba8kpTSpgjOqB5c2nZHu11LGFVQT7jZFlelYdz9TclfZJTZLW8Tk4sULYwHjs+jjc597/eTJk+zR&#10;o/wQhu1IOvYdLbOZff5zr63NuiXdjLLoOZwFb9ZKKTTR3GsUtwdGmIZCK/gBxiZqKYJ00NTJrooY&#10;tRUrVB7CiAKRMadKY8mt4JZySky9Jq0lspPoAtjJH87RXMOoQrbxI0N24KO+jyQP2uRslGzDnmwT&#10;PhZla88gYyADEqthpxvtEeUh9CH2zZi2K1sP0XvyonR09dtTm+PRHgnZHMXxZ+EyeBVRNJYWhfGk&#10;fNSE2Q90EDLaTICEZXJrbF6VMh0GC83HRLRUSgQPnhwWovTRL0u/XPbQfrnoc/KXkgroPMxsHceH&#10;Kfyp7AkjwKzgSLa5tdmXwkgfWV/HAOuCY/NiuWDo1Ia5hPxfO6Y9OXAd1Q7S+3oVHjkK8WHqD/nH&#10;uKA/woLDplo+pAfvEKwIvPaxC8uSs//aJx/f3djAfrAKIr7whS+cPvWUhIl26jPo2XPPfut/++5L&#10;L77CXWJZyvZy8c//6/t/9z/+/uonH6sb47SkotCisLutYHRh2hz2AcqgvZJBAbDqEnk8yFW4LAVj&#10;IIqOICqA1kFRadX3UIyU1embJh6J9I/mKzQEODe4vv/4ytV7t+90Js8+/QxvARfb93FNeKmEZtDJ&#10;RD44akypsc1FaZ8p4LUsIxJC7KXM1zihaet+KSUIdMnvhp12Dzbu37l1996dDT62bG1tRoR7x5Mh&#10;T/B8VDl+/PjJk6edc59mdQseUk16BWgCbIIIAjN+ckEgFAGrDmth8yO3gyZnpwYmJVE1m7xTA1Y7&#10;SEjMjWi4RAV3nWgdR2hmnqqihnv5HSbbFsEsytQVyX/PWlWLFgJnqk0hGVMxtZnrjCeVuTLZ1MiA&#10;zudd1826NfeZGU9Jnaqrd7KiCFOiata5W7aO/eyni3eBmrqYamdQoCSjaZPMOJQrKCrAaipqIIsk&#10;g0yoGy8shCmopq6GxYS0VBVcGaeu6ZvNEu7mrmYJzdTUWwNSfW60jaAW3o8OaJqNpt94ExlhZhdA&#10;jjnkLupmWhPCYNhMYUDj6WCCfKK4Shs+qYl6btaZgBoGyMxsJm7iRN5I6AATBRpFBDcYTCF41Rp1&#10;tTNX05l3M7e1Wbe+trY244vgjOyMEqMR73QGtJuDrmOI5zbrKtxST222gptmRxiEBP6r1k6FtfBC&#10;C19wLWc2ASzSQ7eXy0VZYgpv2Hn4UM97x1IUWjcHiEQ1QykotOGdpOezUuTr3/quGvZDWurlk49v&#10;NjU0gaoDFwc44NZ1PkuJzwmWEFdxERNNNeTJk61Q7fZAjKYbrDXYaKiBWldoBUQG2woiMzVpQFlN&#10;xQhBRFER0UyuWn2gQAhiitT4A2Mi+Jc0Iv93ZpyAzCVhYiadGXC1ESbqmAMwQlBtPvO1OYM7Y9wE&#10;a0RCpLCbYTHSi3TEvIiK2O3bd29cv0nEl8sl9pkGR9Zm3/jm15997txsZl2nNLc+m60xFdy7rkEx&#10;aS5ge3H/xImj3/j6V8+de3qu0pdYMpAibIwXL14spTiqOCGiNYkkIwI11RrtEBMXQZIaIviSsS1i&#10;+KnqIOBC2S4bIgI1tBttDPxjQrXDYERJayWk9EQHeIZWxRpMCMeA2lVLGuYr4A/z0CSTmXUPHiw4&#10;J+EtkwEKCC+FuBem2YMYEg03OQrI4Qs/gRQZWtdkIu0jGhFFMZGzXfKcUMRH42r8UVkl08yuqJsO&#10;UHGAh8BMgUwS1lpulLvWAdhFo21NSUVddHcK1ZDal4jcJFFwAm0RhvvCDoB+p0TT3Tp0cVJEoMix&#10;CU91CzEpULIIQWdq5mQbUKYUtCwMwDjAFELDuNAyXfFQE/OiAigagRFA46Ao880IL6WhkFRu+oMw&#10;ojAngTpDIIE+HYu+lOUyFqSeh5bI2QQT0kehBqa4YM7EAVsg0DANZC4Ck7BaquqAjoygAyMILCA4&#10;I1ZZoRf7YaIHglqgGTEJoMHEKlNlDdmBHpzCDCgBBlVlsDCIkDIUtWAgud5FOxDiQKJ2TrkvrEBU&#10;VnDRA7Eqr9dqDYMqnXbms27RszvgiHfzfFAxyS8qpc+55GJaExegkz5SBFQRDzBzMNWp7dURU2FY&#10;MdYk8CCzVK32GxGm6wqhNqLVatRMRzTJfkqYGaw2ZIwU+5VXR10wKqaWPuUPTjNZsF4aLOh4ArMU&#10;FdRrxIrW6d1mK3sf2SBuaSVMKW0UpoE2sPAILHteVMnG5ua7775LYwSQCrz0ms1m7k4pa+TU6VP/&#10;4a//+pVXX+nrfQKFf/zHf/z5L36xdf9+v1x613VrczdHvgcZ4j2i3Vn8H8GSA0H3CtMBFgRprFHK&#10;IJkKx1KYaXPojKDoiXD5yuUrV6+wKZw+c/rZZ5+la4Cd4YmMTJUJ7DQLX0qBIm9OEsbF9jY34I2N&#10;zbt37xJzipbL/ubNm1euXHnqqadOnjht2pU+a1Hx945s10JATusY2jcpTFmOHDkHTDoTll+dvkJS&#10;ZW2ZMaUGkKVb6lWU3OqHJFXMoN75AM/E6WXWzcB8Nk86T4rAmHVVMesaNTjnzLJq5zTjEAC3amLC&#10;Kr61sD8mLVFGROhQi+134PZeSgSIVilqqjzt/sHhundbMM2ATB3TIVEywBgY8yb2mswdeCtYUQar&#10;m9l83q1x/Jz5fD6fzRi0zjsOD2or7VoVy2nPakpu96+KDc0mxj2mk5kbohVaEVREjR23RvqpM09x&#10;pGOlMCeYMrRvptTQmkSEKxuFY6jj1tPhX+n7Z5979rvf+x7btLRkxCTu3burpn3pl/Xvf7eSKR3u&#10;NCVc0J+WiFJTh1BPeZFBuEs7mhDaMBSyj8PhbVEOLrWIjR7RFHmmoXQqmvBpmYopGS6SByCCABig&#10;8tBENQJLiHjqPHrsKOn4Md6cHD9x4sTp06fdfXux3XlnuBcF5YaSs3/YI/jevr29WJt1tN40ZrPZ&#10;K6+88uUvf/m11z537tw5TC2WBJg9r2KZryfROXJk7c033/zmN79J02sqmMPho0ws93fefo/t88j6&#10;MSQNtAsT6proCFeoGCJVqIjkRTscpjsj3ChUkpBUpUJrQvDpEJM47LUwGYtVEVEBq1y94h6OzuZz&#10;Or6+vg6D5MgR3uGuV9cUrQjigb/4P1SnKExbn2WSiMMkt8MWzcPETn43hzUE6EB/e2ANPJGdhyjv&#10;NtXmVKqrBUVtJcKkiKleMlDMRyTAXMzNXPk1qBpoytAsNYNBGcA8BGY5Fk0NIxXkBjykYmS9w8pz&#10;LdfIW5H0JKLw6MKEL1HgV9Xo7Yr90/V3HAHGi8EtpXBnWfY9w6CaO9KDRY8k6mL8HbvwR2WeRQf2&#10;uqTcgicygiaSE3gi22F1kg5V2lEX6Zc9i3Pj3r133nmHg3Krzr3o1VdfZWC4gcB/61vf4o7CMkFz&#10;c3Pj7//H37/11lu3bt2a2hl5hm0/WilDDKalTd4oclrsC9OAphKRJLNRE2qFNXv4naBqDQTlTw1M&#10;fPzxx9dvXOdW8eorr3K34LDinX86g0zxx6nYIl9KLgZmP2NBZ6HXrl1zzzNfNbJnTMla5NGZ0/MU&#10;9CCqfh5KyDSeh1vQTldIWosjkxu94WzAiJYRPI1YiEtw1jCXzng3CE1gwcw8hZIvNExm9dUDTZi7&#10;OWVWbwQKz5MFSBGZCiemK+Rxxy3v0LMZPJjV1M1mqKCupsK3O9N2PxZTpYlZx/t4OIDmbL7uTiMz&#10;KJh1a53PgRleY2MHNGSTREcAT1wJ72Y02eFC/txoZgeTSmZuqZGKVEhYVVQ3wAshgNmEmQLFaZAC&#10;efKU1VT31DJSUJMAABAASURBVFNsWgpNadPol5sBfro7GRqamlgYp4QZU0h0J6EEMs8FYH6E10QV&#10;4EYLticRAiKineEKaBodyZ0smOp33QyYpSUGK7ETzc7N3TLVC8FzfMLzw0CPVP3MmbPf+973/st/&#10;+S//+//xv//1X/3Vd7/z3W9969tsX5x3v/71b3zt61//6te+xhH5S1/60ssvv/z6669/+ctf+eY3&#10;v/Gf/s//zNFZVKXvZfIu4OqVq1EPOvgybbcFBCFuTeUjr6tkRifS85VAxXagwqoyiRyConkuKWJl&#10;GKLhHBk6MCJSJLADM6IgnOhTtyHVaGjUEzq30qs8+wwPHv/hr//Df9qV/uN/+k//8W//9m9G/Mf/&#10;+B/+5m/++q//w1/+5V9+77vf+c53vv3tb37zm98gksTxq1/7q7/+q+eefW6xXDjJdrppk6Z5SuHO&#10;0oeQ6CeMqvBd5emnzrzyyktf+tKfMRbf+PrX//zP//yNN974/Off/M63/+K73/3L7/3FX37vO995&#10;85WX55b/06f79JP6Ipi5dOWTK9c+LqGYAoWIiYl5aFKyQVayv4obpkXFjPesLvBiMkkU5SsxAgMm&#10;clitCeazwpe/8tUVvv6lr3yt4itf+spX/nyCL37lK4CIfP6LX3z9C3/22uc//+obb7z+5ptvfOEL&#10;zNXTZ05vL/I/zx5dwn9AFmcbAz8yCBsYjgZKp0CzYSqEZylBgaoFkTENEX4u2gA/QiaJGTCiibWm&#10;FW8192Sk1Z1S6pvlRiduudV05l5hNbmZDw3ZzBPsz+5KL0zNsljdGqhoNTWb4p16J9aZzVpk3BxU&#10;AmNuhibgCmAqEILKVtK8rexAmkSE6VfXexDYFUZhVSLUxJw5DIMP8FDBeRX4ZoEBAiwBwAYFOCSB&#10;auARhDgcjMHTvBh9dVciA03B8BN2oIOgU4vEZYX9rmDzMTGtO60ylT8pbxNDh9Wd9mWqE1H6Uhbb&#10;mSLCPAPB+33yqLUAwYxoksNoU3M3YBO3kB9YBTk4sGiP0CYdoMoePGa22TDzZq010XgsFOUmlWjy&#10;gRpzm8IG+AYR7m5AhixGmn7Ta5QjLCFlwrfsAZRipFDG4MbNG1evXiXb8NJLL/GIwkn96bNn33jj&#10;DVxn+XKA/m///b///Oc/Z4Q6z9OzuTOAPM/0fIBoNQ+n9UgdpSSaFk3vIFfkcLCuQk7e9RolohSa&#10;OaAJ+t8s/bY0JommCMWlS5c4SfFx6dyz5wgux+ZP3QbRa3UnjQxsk0PVchAtqcWyX2xzAFiSeFbh&#10;Yxf9985xA83fJcrUuEben6Cig9yCcviCELgKYBd1CVfuGt5FzFTypCqpWvVlTPi/C/R4hKobfxwF&#10;rgmjDKFxowGzPNd2jAKn2dkMgevMhQZNxZS4uVVNomRKwoLXVIsonBmiCkorvNIkVtOw36Zg9aum&#10;ZJVSYVXC1cS1wmxm7olqx2syU4DaCHnC1KbIWAk7Iz8yEYU/Y/YxmWYKGqxJ1UfW0kmqXaxxQciV&#10;brpn391V2XO0FKzm6Oevmg4zd/YPV0+Qq8j4tKpmyZv6CEJtlJlbTcka7e0Ctk1NBP+Ru+S9o8Ax&#10;Oeaz+dGjx0+ePH36qbNPPX3u7DPPPvPsc+eeffHZ51587oWXn3/xZQ6CL7z88slTp9jipPS+tsbW&#10;I10njkFp6ZPrn8C4OdYwC78fOLVf+FiS3L4HxRISLKkMW8D0wSmcg4kVTuFKr2CgUuio8RtqtQvC&#10;hliVhMjIN509tF8yIEaPnLcLuqq2R2lflkgDcxkxm+kX//yL89mcrWqf+iAopb9x4/q777636PFL&#10;6tzIIjYRLibSzezMU6eee/7ZV159+YUXnj92jA83czNBYRGy7KNDx3KM2f5v3t5665e/LuqqurW1&#10;tVxi07BDtiFUwlTUi2bQggcYU+KDjkhqViZJaFLcy8u+X+xOrZx5DRofcCuUoFslAkhEqKkRI96B&#10;N9VPQSPygRkL+eTMw3PvR4+efeosE/tAYyHZNWgfSpR6ifyPXXAlFJLOlYBO65bafSQo7KCkfhNW&#10;WpIyO6t9+E8HJSKaHn666vtrKcnYLGxXcnNfCeDc0aowHDC1CiVThWq+Uq5XhFRqbTE3qAJa9rEp&#10;fUxonZ+11tga5tvUZJtKHabpADGYoikMJi3jElYiShs7sUBSbTWSQyJSdgtb0Z/o7y4CjAfGOSdz&#10;1oUh/CXkIX+DEZ1/8yh10goTGIT1IcQERBCt+mMeR6YWCnKFHaaiSRpl6ieTivnLGZ7LRTWl9aeZ&#10;XIVzpt3f2r5x6/aDxRI9biqnzpw9yTuc02f/4i/+cm2+PnO/fvP2//N//9cP3j9f+uh8xmpkgYHg&#10;ZoGjUlPkqkO4B9x9EyxVZeEl+sibcRFuJwOyfliqFWW3LX1p/EixOfDB/aBhl05a+Cx+8/n81s1b&#10;fMpY9v2x48c+99rneGzolziUA1Ai6ZO2wwiB/bWaNcYhSuHm1C8WFlKyn6Ih827Gt//o+9s3b2qv&#10;GlYITu5SDK5FTc0mFkDjG62Fu4jkMGVFGBdGQmgLBsA0sAeO0BxjNl0GVY22NajjyjMJEOaNRvFY&#10;zgq0dJKPKDORmdvMtWmmxxoYDE4LkT0S0xEh0iAwyN3Urag0hVBTdY4arIeGzCLRLrRzpZEK66RW&#10;VJ+JuWpn4m4odFhrMLPKIGmYoeyG2swtYcYxusONEa2Ci2MNaFjSYiioKnQFnMy66mlZzEGz5j4D&#10;YjpBluI8UPEdaKdK6yYCZEzaEhZEiGRFikTIqhA0hpeNQTKbBZpCrfoiMjKmsFrJLvsiglRElM6J&#10;i7jWJDVVViu7h2AEVCFTYwRDIyZMFLUibFvKgYmsqIu5dTOtIYJrkFpRaXSFJmkUC0AVlwjvrKmZ&#10;euvLinaF3UrSyVKWBENoL6s4jDDdEEWUVYrIF+iETTJF1sPb7Dv5IOWeAqu2vbH1kx/8sPRNH1FC&#10;Vykzq5+5m+EOLcp2v53uSKgpjoyI3PdSmgWDEUenqIV5HxLiEbnnIRnBWbNE2yS1SGJZYn7k2PYy&#10;imTaDimia0eOZkPqJVezwYehTBGBVFoZGjQ16/qlqIk7Dsls5mlFRENTu/C8tgMeZgA+tcaoJQcl&#10;QrpYPjDFLJ2LQQUPJP0pMtwOLl+68sMf/IjbCt1UlT4EFwE3G24foPRZp0ZSMhwiOIfZzlEX1gaR&#10;vXjh0s9+/taRI8dm3Tysm60fEfWgCZ5GlDk2Y1lVWMFdiggvDhlFjqQIvazTks1INEIpjAijOp/R&#10;mEmqYjMeXBECwTIhLRorNEmheijVQZM0BXhqwSu+hwVzJ/PDj1Ih0USDmdhMzKRlk5qIDsDnmcnc&#10;ZT5PdC4ivjZfLBZCUEzVDcboYyFaVBRhItVO9ZFzBlrdk1JUBIXE4Eq7FMVVIGFFhrCwYKkFhiqM&#10;ScFFGlOaPAQUDSCiQExBE9H4FMRaFU+kJZRHNEmjaFQUk+Kqe1CLUtGcElMdkCIR1a6itZ+8rBKi&#10;5gwCKllwFTMFXhMxBRrEUZrR1BBsBnuviVYQDVdJSFhCbAxXMGHImou5Mjq5EjO8qBlZhVeRvImv&#10;nkAFhlXAQmMO1lGrf81ErS8FaynRDrfDjDkPFTNRT5iKKa0AqSlUQIkC1RBHVc1WUEXbquIBhALg&#10;it+0JASHNqCKlHVTMZqC0R3DJlpGUGXEtBm1AELnVjANMJVM9WkdWHV6Km+SFZ04UTVddYQ2pWE+&#10;5EwgWBO04v10NMBAK31rSMPiUQrvRzqniJWV//ELBkf3dtmyaYQO5qm7F7tMqO7Ojg09JqPiI6aR&#10;mvLNARFufbkvZItqZBtaqUo+IEhLkXNeJS1L3TqKMKutDwkxwOSD5s1LrSQYb96bBHct5EWUeQBd&#10;IdjAWA8ENuShCVfG8vPnL2xubnF3nrkePXrka1/7+re/8+2XXngep27dufdP//RP77//3qgMU0qh&#10;cy2cNukeRQcC5REHKuwRYh2MVWD2KHyG2aClFSxHUu/cuXPx4sXOu2effZbXstNAfep26cJ+jNYK&#10;o1YzBJPmQM0NJHeueMRoDqqPdynVFXS5QveDedeElvtUY4skD+3ZYkx6V7YGmUm4hEVh6+FBoTOE&#10;uFpEuR+2ig+jqFLMqoROEZqzvEmKZMONhwbaFe7z+Wzdunkfuiw9IG7m3vYGNMHkBkxOGF/gnY8g&#10;C8Soqqkx+eVcqHKYfQq5pLPO7l+za+YVtiexywHjN2Kq0SpVqrRrSepPmxau7Wqt6qQCoWcgQWnh&#10;FEq8NlOJUz1/XFYgC9RQbAb29p22HhOM1KiJeyNfVECTQAEDh2RU+G0YzpQs0uvXb/ZLusxYgMEe&#10;YQBkaHHVXbrpzFYR1FaofR803cW4Oeq1jz78/v/6/kb9x0WwEHVrgDkQpe+NM2K/LaKdzxaLZMRU&#10;HpZsd6HTRE7RwtmxBJtqKVzoEoEKTeVSw3jkyPFbN29bp9s9TxzZyNb2g3v37hXhlpAmUy2vOz9W&#10;DUODgqjfuXdXO5HgniTcVRJNkRYq6P0OTEmUs+VwimpY7U8Cg4RSvvcePXK0m2GX3MPA1/gf/OB/&#10;Xb9+o+97VTaLRGfSYDN1EQ7kpkKprBJz+X4vmw/kl2+9c+HCBZq7u7Gh7saHmG7OSwbtzGC6udbH&#10;YGhgCSssBx2eT8QMhBqhaCAsgDNHKWW5XFCLN0Sy7KXfVs6kURiRqKlxzZ0mHvhauodQVKvHsl/q&#10;fF5KDyLSBkUJfFNNhrDuDEAKckgIawPB7UM4wC6XAigv/ebGxna/gG1QTTtK14QlZjnEwhNg1KSV&#10;NpKtx9SHVn9FY0g7alGVoSuVP+RV1Q6H7k6pebCv3IY0Dixqxg8sejJh2G59Kzk+Equ05KRWFAr6&#10;nm2jLPpd2B6ysSwF9KKMf6hUYBxI60OzvLu5P+V+txFgk6cBBhNqDpHlsl8slsn9O/jR8bZBtL6S&#10;BUXabpWU2Z2bXWHnCvgsZW8tVMo5m1kx5jNvb3JuR1CSgIndK4cF2do4kLYF/+GHH3Ljn3musHnn&#10;b775Rn5M6INvKT/5yY/ffvs3LDDsjGimWt0DKPeFFTiwAqvpAM0qElNQ2YGQBSzLPRB25xXCygj5&#10;rZNads67/EMoeFDB5MmTJ15++eX2HyOSPQzBrdHYEbltDDhMcyqnq7Q5lTS+bk8Czb5zK5LkyU7R&#10;NB+ftrptevUSZKHMqmxC8bkU5fZd7VWGbEIEaYu3qzE7RnTc4U06FTfpTJg57sITC19dDH8Z/ewe&#10;geHSQptTS1ZpEFnGHNLEI9OybqZe0Zk21KyYYhdQKjjleWAxm3XOkWVm3UytS/hMfObwbniJMkAL&#10;qDtw8wZcnOXpB13k6XqojlBPiZhq5w3wZq7uMOpmxs/dccO1psybmXvCHM4OSa2sUUwBbAJTBS0O&#10;1eQOwZLXpI4DBgXeMXEHcDFz/iRslVYCtxQ3fTMaWQVzp4XkUHKDWPMBl0DUMVzNGYFBAgUMB0hG&#10;BWEDVUDjR5o6dQTxw01sAAAQAElEQVRhRgyt7L6kH/xM0w/blSSQzb7/z9//5S9/+cknn7BgF4u+&#10;1aYGwIkI9sTSUpCYyk2D/ROwGAJFXz5Y8tHy46tXfvrDH/76N7+h1+g2xf00eOeII3V0cieOuHz5&#10;Ch8W7m9uzLwTieWDRY4cca3AS6BuCXXaE3VAK8ocyziYigvEOknw9hRQmLEmPlJTX/rrN2/yVr1z&#10;f7As3CS3HjyYr69Z9aRW1ynN+vUnIj3vAje37nMa0jpkiNI2l/yKkreaMTIpEzUxPNoNtVomvE3s&#10;6e+F8x++//7724v8V0BoV92cPnbp+egzzIjbdzd++evf/PDHP33//Ee3726mM5hagdFg8HjkXBRh&#10;GAGSm7e33n73gx/+5Ccf37hp3fzEydPzI0eXJdRnxkrMxc5672i6AgaYerdU63MPErGuiCWy41Z0&#10;QBbM53xA2djYZOB8bSYWPAwwVTRkxNDhfReilUibO2VaE6HY3Njc3tj0jukwM++AuIi38EEbdiqK&#10;aEJVRljgD6YSfX/5o4+4Ox89eqzUFhtlrYXspNDks2gV0pICFsGAmttFqII+TbQpvYeq2Q60zbKH&#10;UTMHeoCmThM6++HG3PGWpqW7KxqJyQ9gpkUjP/XPLUOem6Jjnr7QG8uUOTdLEI6xLjzAAgWtE1XF&#10;1Cs6U+AmdcGOsSJboVBqMSiEHQijEHlo43y26GNZeDhZLku/6JfwCJnqiSLwi2CFJtOHcmOGYiFN&#10;1eFWZTZIHeucvVhOBPObiZTs/h8jC/bLMTXCTCdw5E2/BQQeRqSn8Qb4A5Hx0CBugCqAusBdwaou&#10;AjHdaRA14JZj0+jKDqboKwEYcJg8LT76NxhhNB6t+3gaqoLR5SL/IT5q6CrB/07B7NrBqtGHXIVT&#10;nJYW/4PUgpvPLnkn7Dkc+ZCLKeB8yH2w1LNiqJCQjOC8yERl9oL8HliGOVzERlAEUNupVe1gbcSh&#10;k5j2DsRyubhx43ofwj2EkaD+sSNrd+/e/dGPfvjjH/+YecxnlgMrPkSIN610ZFp2P90ZA2JUi1sQ&#10;K/v7Jt7xmjM+/pj7440HD7Z5YDty9MjvwomcBxEPsYxCA3dQ0PhGWy2EoEkabfKH076mpt+oCAMO&#10;ar1YMeS05IyHSRRIvYsXRqfJGTg2GvZwNpTOJBcG2xb7eRTLFU0NyY02r0/w05oCo8wHN1IVqMFX&#10;qBsoyjLKAHL3mnXzrkK5Q1FqqYyucbNyfpwYnKuZYUpqonq9CvMTHjqFmI7Qzs1dJgn9SW5gsWyq&#10;7L7mBioxsoCLqpmlLH+NMzPKRliWYGTEYFekSaymxjeKwGuadbza7mZcyHb0FFMUVotmyHBL3OEa&#10;qC6Pl+gRiiUCwBAiKIABLQ7RUtEoWkBEXwooEXswVmTziklC/ijYapZahPalNze+q1y5euXnP3vr&#10;hz/48d/93d/9v//vf//xj37W8JOf/vT9989/8MGFHZy/eP6Dj85/cPFCxfkPLpz/4IOf/uQn//Kz&#10;n/3iF7/89a9/df369cVisbm1xZPe1O3mGJ2FiVJAieD9kBid7T+69FHuFTdu8mqD3ZKvB6jtBwun&#10;CUemZaHNMpFsQAKaEKZhe3v7+o3rP3/rF2+/e+HihY/eeRffP0DYSh9CGT7GeuP+1k9+8pMf/eRn&#10;//Iv//Ljf/npT37yLwTtH/7nP/3z9//5n/75n//5+9//53/+X9///g8AkfzpT3/6s5/97Oc///kv&#10;fvGLt956i0fBX9UEg/zHP/nxD3/4Qzq7ubk5n80ZgtY6zjcGivMAZjVkglophefJDz54//vf//7P&#10;f/7z37x//vylK+DixUvnL3/8wcXLH1z48IMPLn5w/qP3L3z0P/7nD37+859du3btwWK7Tl27v+CD&#10;lbDh9FGYydoZEF4iWBcJnpGQeJgxLmJegApegZhsQky6NvcYKZzh7vb9f/iHn/zoR2+99RbjWH3+&#10;NASzgF3mwf37V69eufj+++D8e++9/8477/3m7Xd+9avf/PKXv37rLfCrX/zi1xW/eeutd3/16/d+&#10;/ev33/7N+2+//cE77yTeffeDd999f4XfvP32jevXcRXje9xSUzpbRFqokwZrZNSylIy5f18MUWkd&#10;TkZVzcxbMjczhyBVbUqPRWtsVYcqLCuQFascJlviUoeDp+kl07SPRVnycAKWzP5SllFRCpsj2yNZ&#10;DoIlok3IiJC0xsDtjGMvg2GmcTX/hyK4cSD+UP78/tplttBYjg4XxldksVwslztfOKv43wiZTjN4&#10;Zilo05UIDCicCwc2S5nApe/zLBZMbQDPhO+DR/R+mZV5DTXEB5sDVy8510OtCLv2rFInO0ARuhhQ&#10;YbPT3Omwe+nKlVt37vh8ZpLP9yJy/eYNbuA+m6nz7aZgB9SK3igGRazQUEKK7kWoUNeMRa2T5KpY&#10;UFpvUOkSNlPgvBjrqAioC8w64DXJkHLNTAweyg7qD70o3pk2FcLfbPGQdvXq1fUj83PPPn3u3Dlu&#10;tKap2NSgQehWIAtUuz0QMdAqqvgIqYkOAgaVRnPDEjYsPp8VsgmiGXkmC5SqPjNgD6p4F8mKq9+u&#10;gl0ZF+Hjh7EtRtE9kPR5pR2poyHARIHWxGcTRxZMxb6NuSm9VGH8jbtn49MIEVImY62VKpRUCBNA&#10;XSURKAH1WKFUo8p+XwiBWAjNjdBVEhFVF2EGumq+kA5t/8mHqXhC3axTzjRusEAoMSpZZTwsoXx7&#10;gVFmHXBxhFqqD41WZS10T2hNtXOuuC2diQFliABqqY9arduMi3fAcUOdyiDMJlDsNKy6hX8DzNzN&#10;xOigNB3Jk9lQBX2jFFdkKMVDpao7nqg7MAwA9MwcH1YIsRHYAWLUApp1TSVtehEDaNIAGGaW1LpF&#10;+wDSh6AD+swqL1EAVUAdQIUZ0XSgEmkZBjADoSNGZRgsiOZ78WCAVhBnofmipx7B6YoakOzajC/A&#10;A27cfe/9D3fjwjvvffDeex+8+37ivQ8uvH/+4o1bd27fufdge7lcRjefgdnafLvnzX60JTlS1ikI&#10;lYQIA61qxG25WL7/Hofu8xcuXtjY3OhLj3APTFLgooDAakAS1M9oa84HVa28K1qWVJODJHg/X3rB&#10;2/MXP+JAf/HDS8tlWZvNpabUQFkjF2alwmzVgpxRd3O06OLGxiZfNu7d3by7sXH73t0qRgdv2HP6&#10;kt9puKvky8Ktra379+9D7927x054pyVq3t9alt54Ep6zS5t2xt3B+bghrg00mWCAOrFOtALGOutm&#10;PltjlNVnuMHj1tvvvPfOuzxOXngPwqPPpSsfXb760eXLH16+XIizEZZ8CCEsjEKGvQmhiLhT2Az7&#10;TBKKEIAiRNrbcwsWSkiWCl/eo6SSkFyIr5JyMtODztWNo6Q7XZlJmGrHbwRVEqayQg47vNQEYxjL&#10;9WJShEHqF5sEquL+xr3trc0H2w841/T9opRlBPfskk1HlLLk29T24v6DB1vg/v1NsLW18YDPX5vE&#10;fmNra2O53Fb61HnOvZgkGs9m3cxgCz+x2kWyDaLSjaBfO0hl0RCXfH8KpQd7UFUeQbBwIFo1Cxwa&#10;0CSi5TColGZq0JTsgkUBrjmrcy5gsVpoElfdgWQs6AwwF3NrdpoUvjGUZmcDQVELhKzjBu4/ACEe&#10;IgdMBKC1EWEaE+c6jQMltV40EVBGFKqMTZEAPeMapQ9hyPoYSpdRCnMkLIS6CDOffNBvk1ihdVxQ&#10;FXygu1SIKEDLEpAFdCBhKitEC1ClQsvSF92BKp3NbouI1QQDaAJKBJoCFH6ES7eCuR4MDakoStel&#10;UBcjoJoVU6sQU1GLhO4k1wxurS4mChrf6ja+0SY5jNI0oOkRTJuKGo4aGqGFEeZyIA5poFMz6qvO&#10;3HljXRZy7/YdHItJOqTqE4gtZMTDq5mUA9FqqWlCMzXJipYxPitJXtFjRkDJNAqTqHMyVEDRDABb&#10;aDQfFUsqhXEeIixM7JKzX3EteTQsAjNZUahV53BU2ucuWRcI5gpl5jqcwIzsXuiOFRErRa5fv3nl&#10;yrXR183t/sMPL1EEcBRQAR6fpqCtzGbZ4FOytZPIh0Y1ZfwwrnVyVqZTtQoY15QnNZuZw6SKuYP8&#10;mRNNgJHfG65euXp/a5tbz8svv4yjuVtEwHzmDpRVfPZYDhKtQidoOhNBlElqpQ+ndAE8VIehfGg5&#10;hVogAFMMFYyGtGFjrLxjTOlVaXI4GNYh9EnRenpYLdXB1V5SETVTM+1gAI41pEvMJUpqnixzCYgp&#10;qDKlvMLdzVdJq/1SCDL2S3At/KLV4tU7daUm1dbLmtlHVNM+dF/JXgE6I/DQnX1ysLwjV7VVBl/B&#10;aKVUrpY7KjUnqsmTTVATJDf8xLx1Z8hzEadilIACBKFiVt0Ik2Gb4trAF0hmwwQhfXDzzvsx4wJi&#10;lVoFaBHubIMUhcOWAJoV2WhlRMID91ZDLPgzYtAYL9TaiyIdEJnKUz/YAxGuTEXh3jdgbAKd7FfQ&#10;NWEXBoVaRdg8QVNTfFsZaZKkQjL6iD5cAyFFAh81sGThHwnUwCPVRoUikq1E9rdVzOxY/FszzA1w&#10;sJlstJbABJ3s3PKTH9833U3dMrmrGU5WvXT14e6FiCp9EZIarMKsIpxsq14EHYdviMxKo0hST6ic&#10;L2tqFmVLI2Fi8LX8cBKHFBGHiGLmslo4hyh+ZuI2oM1caZc/VnrY5o9cDwoo8mlXDtSZKkx4IgEm&#10;gidnGUrmB8j5UKcEi53BHdFMBqmwSwQPJLyd4RGlgjfuZVk4ikURLRGALkJzowtSvZ8wSyhvhgY6&#10;zr2RSaWh8A97iR2XPltHzBQ0m4T9DwiGewfVKxwDzTc3XmTMlyIbGxt84eTW3+T/tmkbDvpY90nu&#10;eszeBJI9aCs0crIXZYLvndt71IcsG66rzYIXzGKNFuF+MCA092UkwQmGk5B33IA/vn6DF1oznpRE&#10;zGS5jGufXEcBqLiEadWM+l5TvGsw61IObfCanVAxp6YOkpm6q0NnlmmvsjY1YxokUgVX3MSxUdE5&#10;fANPbiNaQD8dlZpa3coO5MrVKzdu3jCXl1566dSpU6Ww1URTq9TyPqlJBSeNOEvogMHEIZdaPcmB&#10;5UWtYrhtswkWZsjKclTmwIoPERbOKyN0sFx2M9PqrZVQYy6s5I1vtMnSap+HUlELdzVzRpS50ql1&#10;vEI15+1Xp+6mvHvtNKeI1dSlhIJEFpnvSmTNs8xXVE1XcLGGTl2RWlIYZmgD/K661YiYIbSuY79J&#10;8OWww0U3jk8T6GSCiZviqNOaEhCqJ5B0RnKHDHB3GiUoUDWF2QPkqHZdqqHQ4FjQxiYVKq6AJkAB&#10;dO4omiq0wSyv6jhmrZbWNQV1q19Q1XFYhDkJA3CnTSpj1YO2ihvNUUxNlEdIiBVNiNGKo0mtRM4Z&#10;Y2Ks4GiCLKJKg9YzYuP30GozLe+WYy2FY+luRoxumvBwAnjzaVpwo1mA2a08sZPzvMUnNHuEnw27&#10;vc1uDgYPNdV0VrQ1LdM4n2bnqwAAEABJREFUHMxLjV6lmk3roMbQ1PE0krupd8wQ0LyFOQROLepW&#10;MKZCUMB+ZTcDzBA1Qy97p1yFOHAhC4WHgYJmAWFCC+erYbdofKNZNv7KoCBCXfMhCc2ZIWElYnw3&#10;MnqhfLRMKIzx0GiMhQyRTPdwJoEkIUEzmuPYTMm+pLRmOhWbpkxMhf1GXdVxRpJRaEht0Vy4kWne&#10;ByWSFrXWRGSL8HtQfaAIqKDT0KpAo81JrWoqu1OhUpOEyoFopSu6o7+S5JVWdsDBWURrkkmaGp+I&#10;B69wEtRKu4gJgdgNVfu00Jo6JfpWwyxdNhAuyq1hD3gr654KM1duFiPUIkdOtdZS1BgkKJj2q/EU&#10;J0zT6eS0tUvz5urmNhR40y9iIkasxByosl/V4U6hB22aa52f7HsNDAlnpHwaCYXpg9ueYKeoLCOW&#10;JZbRJ4UpfV8ElLaKtFpWQZMWE5I82T1ovlnghLgqDMSyO5BEU0DY0LL7aXAUsdRvatCmYyaAxoG7&#10;AUMr7WtT2EcLmhWSWji1GyyclKtiqqFlk1rQgRVUVw1lkQ7NaU2t0epyZMDaVvNI2qo9lPIEOeKh&#10;io8oXPY9x2+c7bqOCcBH5u3tBdn91RA+JvbXfbjksczWmNfxKo/Qr5qr0RE1EcvJweTEjVLn6h46&#10;lcOj2dCmCJIc48jNDR5Y5DQeKZIDYWYzZb1JuoAXe6DiojMxT3mwAyR4Mrlz596Nu9sPllltvtYV&#10;nKW52iGUi3RMzQGpksaL5joUipokrXVptmUrpWKBoQiakJpspVZzu4i5dW7QCjd305qGS+UbafUa&#10;/3DaNB+fRsSljy4tFn3n3TPPPNM5u4eaE7THt/FpNIMnIkDzAVsioBqRUCW2n9qBhwT80/g5qVMa&#10;T/ydaUeQNGZi3J9mItx7TKNCXAyY7h9Gqv5WwAHqN0pj2QLNuBmwljqEqYAc10AW8dsFxtrNoQ3U&#10;JNOQpnzw3JMxrE3RHJhK9vAoUNGtWRpMoYO8wit9OKHWrnb3aNN3McUm6zTq4h15JAmh+hSU12zk&#10;JlAVkDhrP1j+wbdWrJmxmZizigFmUYOp6FY7QDVSjSMPtR1waxe+QlTAV1BLqntNrQ9dyoBe7WCY&#10;9GagVdmhYrgUKgeiaD0WCNtUZWp2pW+Bn2I1a/B4vh9Z2nT2UeLwBMjgENuVG8nis9EibKmOwfzu&#10;QBMYJ0r4nHTljwbivSjsOlFikg5U21st85YNMZ2SH39Mj8YPTOo0gRCEFffpr4PZHQO7HEiXiqKT&#10;CLWy0ku+yVM/SwsDIYICEIQglbOIGduAqQGrGKbKk/+Ib8OTV91TA/f2SP4oshY7ayaDyremCg3Z&#10;hbqLGduM6lhl2oHWvVZlKj+Ib7pDSY6mDjyXMAfKk0l6M+x4+FhyHKk4gCwQhp4NMLSwOxXpIxCy&#10;U0E5sIJFXwCS8W/GI4RnTPl4ssyb+NB2u33jAMAlyeZgD0WkEs4cqvDbFvyp/mNHYLHIv47C5AT3&#10;7m3xOSVna7vJPraRfxWKEVEkDnQ15+OqAL6s+Ok1dJp7LN6E55CDoDa3bk0cuh5VodT/FgLhbO3Y&#10;xubigwuXuk62Indqnx2JWtp00ibPPz5XnydfqzcGUw0tu6Iu6koVm4nOw+bNDjZjtX0Ne4Fw5xh2&#10;DTYRHZKr8qIRmGqCrlOSXMtXyotngPyJgKkRrWLLNp6IgweL7Xfef+/uxsb6kfnZp59eW1s7ceJE&#10;KpipkSDDyKRw92/qpIhVyKjS2mo0aio1Amx5Can/zUywMzYoe992H/n3lQqVsOajKRhcGUHxiDJJ&#10;1QEqTtEUU1JdiJYf+JyMqlWWkzfbbeU7FCdGNKlF9jHflwpDHh4lB7X0XnpNLCWWGkkl2Ml7Kcwz&#10;GuQWAGBGaNvZR9rsr2j6vOrRICMOcNCD0NxUCYbFVZy6yswUhxpPLLvhPhuFnc8bZt3ayMy6NTM3&#10;ww0ZU52hCqWN/WA6NaibetcQ9a4Z6gOTD3Nu3dx9noZ0NMMS6KK9dEodJbJ0pcKb2UqtUjrnhdt9&#10;NV4EoZFFKuYgkByEnHjcktWo0gfqVVlNzAv62kHhhS826KihUZdz6lM0BU30xRtKcbIHoOSLyWmt&#10;ke8jixodhQ9jVAqQHU+CkK7QKorpFBm6ppDx9DCnCpoH+InZ2t9eFBBJAAOK+oGof0eC8UpMFSJH&#10;sBO+fdlM1CUbxWchFRWtKR1buYo/gOkCYEaEprdMZmCmAAsjVA2MWZhqWGFEDN9U+SCY66uw+vBJ&#10;stxqzx1jqSQczZpkSlmcLFgNGWGirlotj8SSi6SahZQ36CSlxDRXQqO7NT2zprUfSdPg6jcKYYRW&#10;RqQCdbKuCK3TU1Vx0QFWmRa6pBl8L0L8DZ3IbPYVXsynCE15DY+VIDDa+JFipPGiXaJWL0zIFWSS&#10;qNxAJMFomtiOYOaXkCi5+WMcyNjNkZnYXLFWO565aeuRM1xVHVSFpjZQ051RMNURKr4Daj8KUl+B&#10;EyrAmynQJEMHWaD0p4RJoQjAABigGp1JZ7rW5W7bmVSXUVYTCkVDSOhX4BkfW0IniVKglICUuw79&#10;FcHMYM4ZZamjE0obmS1qDYJcXRosJwY6oIgWsWXhdsWm5AzNssiCe/HOHpXCEAtOSnV6oNPXWlRM&#10;vmrCj1DN/bzR3SMiLUUETBTFeZVO66gg0crBNLTsiuqYWumUtqImYbsATQKFBzAPR6u7h1IFV8Eo&#10;x1QDRXsw6sDUfhDP4K5fRECLg+l0Nu7wKr4XE+utRVfdgyZv1EVH6CEphnmiUwbdIoFE3UKFqQkY&#10;GShFwGqCAfLYCeWHwCX2wCJnWKMPb6SZbTraAt1EB9CcWE2zBHeD0ngGdISE7QHTMhE5dgwfMQHC&#10;rU1FdcdgM7VD99lpRRZddyBkNtcuId5Zt168a0CZt5gbDx58dOXq/V5cZSlAl2pF2C4Y5VlRI4ta&#10;A/Kot0yo5DSYiTk3wgSPJcp5lYeTjlqAPaKYUzGkGsTmCkWbz1NaozMRTFklZUBaWIbKyJ4Iew2u&#10;Kk/ljNb29va1a9f6kJMnT547d65fLhE23anmI/knqkITu1GCP31fSuFX2zIRr8xjEpSp8pjKv5Wa&#10;5cNJ/iVIDVxUVxAmSdXElVE3F6B7kskewa6sfEYJo81SlGjMlOpqXplbg/MdbYVu1oFRgsK07mPy&#10;qrZHU40/O8BDMk0n+d0/QxlgxVQqirDRYxNITbl2ilioACTwCZWDFhrlVJyAsZIhq8puyUfUTrAW&#10;K00UeMsobRWnMJS2GrLF2uhgISuK9cH3mQHBc0uDdDFCrZd8DIAuYcz6QyG9DaChx0ep3R/pTkWx&#10;aFALtXIgxMoKg7LYp2UkGK/qDLErChnGJVRA5n9fP+bSYU0x6Q4rOkzOeqeoUZjPEDjT8KQ2W3hb&#10;rVJndagNECu6gxgGpUr+/+z9+ZcdR3LnC5qZx72JlQBBggBIAAS3YpXUUqsldffT654zZ5ZzZn6b&#10;v3hmznl95kx366nVkmrhvu8kQOzIzBvu9j7mHhE3MvNmIsGlWFWi83stzM3Nzc3NlwiPAECKJmiM&#10;TtVszH6KcWZCqeMI/6SY9vmDFR9rs9THWanr8WD1n1DCYLXW1SVAzJyd3zmTNHmj5gISu4zy5J44&#10;PS+77sRisVguF90iGclTEuGkoHFDkSGV4brnwoazJ6/soYoFfriTnHEk1oyyeykacOV5q4itUecD&#10;W1D2aDJ7HBShnFI4mXA+KbjiyeuuVTyN0PhTXllQYKPrw1Oq44+584TbUPY4J5TuFRzI4dsB2c+C&#10;nyACLEOmUUoxZH3OfE5xd2NOVfwEDv2YTRYWh++bq5vbIywbsVn7cKlZt9wI5W1utxDOJxwqRNQ4&#10;rwfSYkssPdje+fTzL3/31qdvfnjrjbc+fbi9i5AqJaXeRNMCSKJ6AH4PukQW/QqFamdKcxVkAVlO&#10;RFBJvG5MnF4AcqCaBrCn6bDxEzQgY1K1AdLpXtiBlI5OltKI0XxcTQ3QSmREcs5fffXl7u7q/Llz&#10;HFS2t7dz3+ssNSuDXzN5Y5uR5lrjj0O1hqJpYgfGxyhwVun7fi6B/64wEbCu3WYep2SwlsKx8QKY&#10;x6Kq4XMS+iCdMUjR+xRk+KUUcqWTgo5z90rwqmqsf1edA+mIceQj1KNs41VqakWVlcZT0ZJBAXJo&#10;UhzYC9Hw/Bi0udNGv9EmgSqmK2hlwlw48claVRyh3oBWxWrSWWqqo4AqzQzhCj5iFy+EWFMKr8lc&#10;kScdVp+KRs9Ybg3r27MQ99SE0KKzO3ct2icpKkicogay3P4H7Km7pwk1r6DuBjRTlUapHGpnZhM3&#10;jgWiAQp+HgqbGl33S2wjH5pa9b8nFaMvKkksmaqYSk2uAiorZgq0JpiNqIVtJgwWWt1BhAUd5FpT&#10;Kz1IrU4v5K0izPERE0vCuomarlOz0MLY+OPTtRUd/KeuPi6hA/Zo4ZCpmOIZ02BC0fn4JrIMB2Dr&#10;y/U5tfBUKgpfwQv1NbyOEVSY9rqehHwgDni8a/QDCWWQZW0neC+5QsQGOAyKe0Bb+zAoVy2aqtc1&#10;aRFY50euhoFIrDGWfN9ra7FRIhtTQmNvJ8yq7CtiSdjq445gsf9PTBI+pyjZRdKk6AjMya3F1qJb&#10;dqkzbXd6LGMTCmRPMkKBUDUhroypWjLrOoiREJLTUIhvYrnEJ5EVrxzDOZYhNy3uOjC8UplGXOvB&#10;IyinFOaA1wVb1A4DbjB/AhoukQ0wmkBmkuDx9FjQ6AruV5i2OiGsgpY9SGvhHtJ0zBQ0/kkpFQ9i&#10;MjI1NkmEXo8g8gFNQU3x30XAWvlxHFWOwKG1RwfCmUOVNhdMPYLh7MwsYpXx7Pfg4cPijjMlc3VK&#10;4UGzEtnj/Zr+8enxrIZWsxlRVmZdyz2eWkyNYYQP0y6zve6gDm0jRMf5ulJB9rEw50mlM/aABk02&#10;wVUaSkoTMivQUrF0f2f3f/+nf/r//G//5X/7///XW3fv9aJZU69JtMsqDa16e7W55tVaaaW8E0XZ&#10;ihxE7OxZUQboSNPBDp0cOuY1xI0Ooh/xYpsGqY40wdd79+7fvPlNLuXc+fMnT506ceLE8V2J+hr7&#10;C7N8cy36CDaXbZBip5TSziobijeIkgjYUHC0iIaOVjiiVF24y0ON3b1i4IVU4LlQBP0ZGyNA/FgO&#10;G4v2C4+cPGWmzeICYVkk6LgJ0FBkm3CgFkIUxMYiGyQIgQimBtQm9pSisBeo4MkAndVd8zZYU3Tl&#10;aGutVMQGgzhzAE3nMEobU3NlbSf2nLV87dteh+dtHabzODkOgOYeDI022hj4HxW04pq0Jm5NqaZ9&#10;LdbdzyqtepXs05lnKR+0hVfKYsLgzMu/F4/xhu9jxQ9ULrNhckltOFxjqpdxlNdCCXnLTpbITnwZ&#10;rQ2SIxfmoBMXZl3AeeypCJkIN/vGHE3ZpQHBOVrt91za/NH4noB33OpV6nxQ5WFEOgssknEKaVgk&#10;7TqOFooC4FEFiqRbGFgsE3z9JYaQ9XQAABAASURBVLNh3sr+RAwnkTEVWwaLQBg7bjvu3DpzFsJc&#10;Sw0eCCNV4ahVcJIpOb6QcFYBPJcWtYBYqT2BVgsjqdXXwpodzDYVJI35U6FEFdAbKPCayP5Jwixm&#10;V5/jc0r7okKXlUmm+ifZ3x+qU2yJzdTEtOycmqZONDWoLWT8DFJisbHe2HaTayILHVD/DZYsevfR&#10;9qM+96q7zL+04DDjwqHCxBJwDZ6KDb2GNXgfXugmN6DejHPParXEMEJ1kGsVMYWP9a+Wec/kigJZ&#10;9gWaxQ2EUpM7e8sAFCqkjDcGGLRwALhGpxolC1TSBHFbQ/anstcgxdynS8n379//5ptvTp3ozpw7&#10;c/7CuXsP71XPdZ6SRKyjh/ShgupAa2qbmxr2RmjS5mrEKnwmO4GKoGVFDGitjBC4OxtuET6yqFcj&#10;8SG71M/ZRWXWR9PONDX4PBV1UCXUqDCiWgVOEw1kaQjK+6QiVlt0qKvULJI1WpVoPXrrZDlUq4ua&#10;K8kcSVy5iCAXLdaeaVy4LYEWnqQRmtpdGE86QGYpKkrBAqAVwGNGwFQqTAemZaWlGhmTFEABP1Xc&#10;tOmU6CBeHgXRboJKe9MXFCsbMdep3Wqd4x2ihb6sE92vUFKTFleWgEf4rHkYVbxWHP/klcpgsBqn&#10;qoYkhDqloW5bg2plhLeJV+kolBIBMSeg8ec2+eZZebIHIOzdA5LY3I0N/OiDHsVokgljN+dd3s8L&#10;yVgaE0zTBJUELN7WJC0G9lefmpBIrkHbHDhIRaIhV9sPMR9RnAegAbFIysiPCpPmwOgwFm4xH1RS&#10;8gAMaD5oTVJTZfcQN60wN1Ndo6rTf02qxHSq09pVSiSJCHIRSTwqWiSmXywI9UqVogadWeZhEpvW&#10;DNGq43ric7wlWtdkAjryqfZZhCaAtGQqe0HRhCQ6AQOgtdKE0UOPma+SgHgrNJ2lJmr6TdxqNWel&#10;JkZ5jeojpVgrKoBdDhSJcWHpgbr1xeeR7B4Gqg+hX+pm6x73pNiHYbSE6XAyu6COwYKpGbLH23ov&#10;de+l2Hl/L00H4wgasrCdR5HU27GrAcFOwaw6rZRwlyvAGeo2oEhgvM6KQVID0fi2gtkwA010JE06&#10;bLwTg/0Jnnw/aru4RpsYZmygTCqyRAfenMFTE112i2WktFyCbrnsOIfglUvOZQXTWmFubdW/srK1&#10;QGe5WBjYgqYOfcxavX1gOYLgRoiIGFBe0VrCE0ZtjLlPagStSIEOEEKtqBHYCWFKwiDHFcZrsB9N&#10;YCbkKFBlDYmvZK06RcDVsC9ma1B9hEqasDbO4NW7uTfa4slqFMbdSQVmFEpNBGFCFTyG1IA4dsDA&#10;K+0rWTE9iDZnGhWmqpQ6oA71uiwoYrwAEiAyLHm8mqYNjHkBzYLUpCIBUx3htWuNUh3MeXOZkCT2&#10;CgxO0MOSeYzDQNdtJVUwr9T6PlOuE0amVJTZlvP29nbJ2UtRiU3b6QNui6CNNRymoAKNxwD9A3Bi&#10;OGJ/oUh5MjCqI3C+wtRGaKfaiQyTGUZd1pg1LgfSrHAPi2LLwzQoAWWKmAlIQsz2AKEZu63UkAWl&#10;mktEE0odZ3ZWwItppQxmKFSe/kmLinWddgbPGIDJIMxkBIYsgDkI5FQPqIy8wfA1hhNOr/FFBa9c&#10;EAbgKRUx8QhiUahUXhAOWVgUZpjJo+xJfy2+jU51iSEg2/erO3fuPFr1W1tbly5dYpdF+AOh9i5s&#10;TUxkjv7hJwqleM7FY9shdxiONBsR3ldxrd+XUnJFoRUnZdorhQrwpQxC+AbkGxBTSaRSdTFGV/am&#10;WtREOuvLBs2mdDxap9DxVP+4tdbjFf3YMKAhnv9c5QfB3OYT8T+5MvNwow+EZaN8o5AJBjYWbRSi&#10;fBAbNX8/wlizRVUSW5zWJHtTle0noc2hJCW1qQjOTAVZsgQWxmNk/OmdziSeUbhZoYuGfPeEAWDf&#10;z8hhzbdxL1pvT1pXx3qj2ru+DjNxQF4OSDYJ2j0uSopY4fmnwgvPzYMBRofiUnfdxsDjMCArbrnk&#10;3nNz3kP0E/xwBkwNM7Uaz5A1BtqEVmcI8k5T6jpgyTqLIHNzWa1WPffa1U4pvUixJGiaajJbJN1a&#10;LBeLJdUWi0QyClS5s2hNZlhawNJWyet7U4SLtkfUgiG2aHrhDLDOImlADXg5GNFwtekcgz6R8jHs&#10;/eGpEPAUkT9WT7/nPf2n7b3XNcj8pMvNExjQeKjXCYnk2KDCXpjpD4iZH7j3k4BtoeGI1nnoH3Ze&#10;lNpG1igBlZQaGg8FSKChI0K4xLQh1jGnRpVIVRg7h5mkAWaGBDQJRiYgCflYC147C6ROUyeWGkpK&#10;Sll9JV44hLFrA7Ui8X934c1W9cqg7BwuTPgB7NQD2Ng0+usad5pwVWQYKVOdMIj2X2SWWll0SjWl&#10;qNn3mYPK119/ffrkiUuXLy+Xi0m9KU/Uku1DaxohTKs1KcOEdaUk0EobVUlAamrllRWqgMa3LZiz&#10;g7PdNtEBSsQmzAsnYRFD7iJElUhWOV+34l1+If4aPN+++1JA4bYg3ETjrxgWsfX7JEeoSAIaoxB2&#10;xMiKcnA3fB5/sKrmgcoGMeeBpoGJ1qDqvLKATkiiE6ymFuzKDkRniX6BQZCSTohgG04kY3gD8KBl&#10;R1nLHaRmaSOShaWJDjpjU5gfHGkXS1XB1mmPZng3CJr+SJMqaDmY1GJV1dHHaKVaGVOrUGTHBYMF&#10;ko6tEMA1vD5XNbqWwhWRCWQ3gmk2olk4SDfWG4UHezD2el3S4tLoWG99VZcGRM0VmCPQotfoEWq/&#10;5yJdd3cKQOtx0KOdCQ1t+/igyB4yAZFqlGptg+xBsGxTEl5emSVLClIS0JlMYCF3potknUqnZqrM&#10;Utay7E20chiaotXUdJoEijnQhFD4CWQ3o447dTcivFMTaQgVnlAreG2ibK3uCCmV3gvIPNlWEdJ9&#10;oHWvqckLz8slu1djlTZ59tg/K6WIbTPgrm2/bTSywqY6aJbK100zts5St9bs2hfOKML+XEppxom2&#10;mAo7QEUTHodqTcfRPEzHWiirHScVNnDlEJKSqSm1QhYB4YrbOe8OWK1gVnnVey586oDmXbKrssrO&#10;a0xz5lLiVGMJa0sYLFpaLMhFYzG7EozXXYh2AsS7lNyQM3HCgRhEymJWSid1/2kuIwSlRrVRFwMi&#10;1oYDCl/jL64DqHIE1Ntug3cDjlD+QYqmhXAEQ5hAa45BAY0/SCkKoD2i6cTgeUSCaLMbWBKGYZE6&#10;ANOZAMYLajW4YxwiGiKShEqFLyFUBzATyB4BVT8AndLeirSzEQW1PUYsOoJDa6hONeeak/Ago2M6&#10;WPTHJRn7Edfv6XmYqL/j2BmWJaplHXxyezCf060A+zAMKXSOkNvakK9ZwT4I5br4BRoZHAgUXa/2&#10;4Fn8zJcRWQ0UCdrHVyBzCf1sSDqKyEInYCF2Lzaw+nndlSaisWiUdoEgaajy4xF6N2FeA2FKsQvu&#10;7u5+++237KiLrjtz+gw6FAGY3xfo1L6mjB1DBOqlZB+PK9z9QFU9UIX4NNTiqEv1IWJ1/4VvCpUy&#10;LgEVzoq0lbMAvoZXOBKaBTCANw4TvHCPR4EP4qXo0Fi7xAB7YxstIqDxeDPsYirUA0LthkHje1/C&#10;6Pc28ns3MB9KeNBcgAHwjcL8jN9fBNxZagMOa3WuM+cP0//x5BunSHXJ4wHRI02tm+ocKRmYSlOK&#10;80mySGyDwJKA1FnqOKVUdNaZgmSCApiqPylD3YYnrXgcfbaXUc1G5uB1fUqP8S4Qj5vOQcW9kojp&#10;+ketoRhZKVKkGvG2KQ5NOLtg3YdjF2UjLVrEGkaJeBE2XixkV9ygFCrUEgtbQyM/zYWuRcN4DYIb&#10;fqWUvs/cScHOmOBBn/vCraUqUp0wlYyg7/ucc+TMC8/7yRJYpm5rYcZE65IxR2Pu9vUmUqoBcY8q&#10;NSBNIF6wFoaG/PEu8zsFYT5epX8VWs793tTMkjAAQM0Ymy6lrtPUkRPrNHEsSaom0qi6qMSJBSZm&#10;qcs8NUmjk5zsxP8kzBGN/ng70hGN/ukVmWk3QZWpMkCEmTOiPo9KpaZpwh6dqt8sePvTk1iTmISi&#10;SWKuDtTVQEiQV7gYEO0mOJ9NQk1Y+aDENqslJcBppFjiuAIzoqsnFl7eJ56VsydQ1AYIcinjFjUw&#10;bOtF2b4BqylQ1EfJvF+tR40elLsaCCNqYml7N/NFRdWevnDh6tWrRnRVU9e1eaN7k1kCcxlqUxZ+&#10;I7zGaqCEBcwk+ECDbaRU0oTwvN7nimtx9mwCWz0Xvoo4+kWswTW5DQhTMXDqbP+jsJXSkNe+N1rC&#10;rOIVoQBkg6oxBNkFCmAOg+BbEajgqCpUSZKMLnjsWQlXFDlKhXexQJGIpgHOu1hgqmrNo6DYOQKK&#10;NqCKYnmDYlEpY1hgnMiACEXcWsMVQWETqDhig90DIq3Jaiq1ophuRu2xEpYRjkuacA9IJJtVTFb1&#10;KRohKvUVduv8nK8+HCRhcvypporQGmUmtBeCx/1MW5tBH6d7VPnczgF+9CquzUhw4+8wiZluRNOf&#10;F80lKRlotpt8pK7q49Tg6QdeuGc3NP3j01nU8LLlvE7yxgctdc44D58jRkms3ObVvMUYAowls0QE&#10;W3lQsxhgNGNQLWKClCzg8TEeBsvKcwZsIoBeqUgyzAww0Tk65UHEOmOyxl+PtiSWOJzEH9FZdvG/&#10;wlh0BrPoPClbuEe/6JChhYQOrd3Dhwl6SJorwNtYG36CagIiBowW2Nr2WItSLQZMcLwzxYypREqS&#10;KrTSga+1TdVCQyRJyLEsdU8rvBpyhxdBJ0XP1FJK1NowH7weQsQwhQXlluSKGtU9GHgVGTa4orG7&#10;7qPc/tBsQngQfBjEXqIuUIWhBfbVUttzM50QBXt/uDqhlUzZxzJJaEzpOWh8WxcxYc2FHrJU3Esu&#10;fBjho09MKmFaeS5xVulXfe5zINfUZxxAHVTGGyWL/6oRN5GCWVNPcRI2ziqLZNwvRHuVXtr/m6v0&#10;Unp1Cahp2walE5aPihNhCVNF5SBocYIekiYFmENUjiW22bjMK8zlc17oyqzKvGjicemYUCOi2pRp&#10;HQZJozANZPcBzTUIpSjjjE6SmAmdCev9xLLbWnbwJxapokPIMHUWm8NSGYDhLp94JpPCaE6IIasD&#10;J2PCsmpzR5MGyIJWXgVNvI+iAlx1A0TKBNMW16Cq0uRTLVO8HiDGFNoA1W6CqT0WSZmxA/Qx6aDz&#10;j6lAMRGbYDqEDoaix4L+T6DKRkwKx2TmjZroITimsc1qJgI2lyFlnUPXcCtiCEfMeRmFIyOpKAoB&#10;F2Y7kMzekbQkk7TwtFBbiCbQV8241w2a8c8L8rjMPG9f4bNrKaDeM9xcJ6eO8n9SOppx96bAG5kH&#10;Dx9wViF76dKl5XIJ06C6brJJ5pTZMs9+H94jFBsMEI14gxSuRqmXAoJj5e1xbQgIIQKF0qZE0MbY&#10;IigMRC1qCjXLgVBpxdWycP7RvnDrCRDeNQeHAAAQAElEQVT8zRC+pQzA5ohmUkRhJNLI4BkIiTDt&#10;ismIIfyizpeWVv59KX2f8H1tPa6+1tS02spv/PejEaoxgt/P0s+1v2sEeMWrptRmhM0SYKUDGJAs&#10;ARiAcCOouxc/1pCas3z2NDWsJi2iRV1Q2FO8KWN7+xA5E63ACBuGksxTks4CVinPKIuEliTlPKNQ&#10;M0MRyB9F4oCxwU9DprUjlcAmSzylwFgak1laIyUDlkKS0tD9MB6msFbYdSeIlb0QND2EbLbc+CZQ&#10;y02pPgMPfrPcT8EyndSjYS/cP73PfBfpSXBSCgUWMyIOLRTHSYbDjHsh5eLF3UOnXsNKqRy1APOW&#10;mcbdoZ1VLEnXaTImo3BvpKhORRQbiC1ovGhtlAxBg/6M7x8BRoZjJ3Qy1cadLCshdd2y47jC5y/e&#10;XNjCEl9beaRrVFXh0QQxgGSTpBhQY9NgZM0Qo6VcAGo/408yAgxuDHP7kdmIVtooW94EZsmEVnqQ&#10;NmUxm6ApbYSY7oNaHEWgkhYN1i0tLbX+z1WgkjrhxBLGk2hF1fT6+p9ZjUGV5JoaL8bhR4oKXlHE&#10;k6iQTEkIATkAsxEUAZSpCwXGOxj2/IpW5e7duxxUOpVLly+fP38efXZVNFVpZg8oAmYJNAUxmzCF&#10;CMm8bmulUREDrRRTc6BA79YQXhRJy1K0hkjs9zIUNYVGkRcx1wlSNEArjhysiyYdKxrHFe6UDU2T&#10;0wto/EZKL1zDB4zTClSkAJXCU0t8KmHEJqjYASQkEqcUlEfEu46UlPCCFiUjp5ZSRNeookJ4QeSR&#10;1mGQWlBZZZ4Ek0wTQ1Mr1NJBp7No4wA11QlNs1GszdGE+2g09yS/lGyCpkVAOw1UF8wURLYJO8L7&#10;RNjjsKzT3Me1VGTd89r+lJXvlrTEU8WMFqbF4RBToLM0938mHlh5whTrbW8Va9NSxVSaX+rCvB1g&#10;kkRUA5YEdCYTyO7DVAQTM1+9UQ48A6QYcBmywcCvITVpTZV9LCnN7Yhz6I5ZFqCWURgF7dfW6TCF&#10;RByoNCG0yX1cgcVKkwSlPgYxCzPCqC+SzLrULVOsMeNllHlsLar0lO7XruwhUke5URrdB+r5uC2r&#10;kdvTalOmLhbb3FCLNTJ6tPlazeimMhMBRMHEK0alqEKPzCoxGknxuGwLXiWTG5HMNkKTaKdmpins&#10;F7F9qB1pkZrTYSyKyoSqWeViLmGNvosl0IpGl+u19kIlBdBTlVmKccEGEZ0wK31SVjWMNz+p6+6l&#10;8EA70Pp0S34Nd760FGiA40rO2l5zlcpUl0xKTFp4GClmEqeUzrqFLRbGjZpS96wmSs5MqprMkqNk&#10;2lJKtg8zxT9KtvXrMZTuWwwNPWyaMA06yoesugaaVqXmbZJAk5nF+iOiKJUsmVrOq8uyktJ3xhzn&#10;/XFmRDoTDh7LLi0XiZEKqmJJAXbY62IfsJB0pmjGUuqCIdug4W8ZRlMLNgNCKoNwGOhSHW5uQxX7&#10;c0QtLWoyg88VkJtJU5NIB+zXCOxpVMugDxNVnuRHlX14TO2yp+mx1z+U0AjYiMMcOY7OcerO7RDy&#10;w6r8ochLTME9zigpMc0HCNNZOreAMPkDnUrHzo5QrKuwSuFhzMUwywISYxaYa93HZ3RPe2OGKgBl&#10;BFBAFn4OliNnlXsPH5acn3nmma2tra5LbKxznR+bx7HWBO7tgRiegFbaqMcqbKwUlTLOaIyAkCCs&#10;aEpNMudDUmshpEpDEV55OZ+zAPIJtD5hLRw5TI1suzZ3ZL3OGa7qo3kBtdlCqboAiVI6KTUVKEJz&#10;rt8dB1z67qZ+rvl7iAAjPmsl5gAToAE5+91BID+IyQ7MXvB5YY3BmjPrCg9JAyKLyaomPXfZzqSB&#10;VyX70Fk5AEnibGHQpNmwYFmlD7iEM8KsxDg8tAFeSFab3kxl8LCqxfKpKygq0guRUiGs9cqQRXFC&#10;ockp8/0ZdgmMtK2gODuxJ5Nlqg8fmhL7Mn1AQ4SQ1utxyTH9bA4c1+gT6Nmkq6rJSJBkyeK+aymp&#10;pZSQDoCd0EQ1S11ymhJM61GjuN0wtbKRQafJJ6ZlodgBMD8t8AHf2gRotPnT+DIm9yZolJlS+OUg&#10;jn7OsAAZxxt0mLTTxIYX0WKmHFG6zoxYxqRCPkFUfk4/cASYsQ0zuwwQ8JxXJcNkdpjivdd/BqKU&#10;Ppf460O8Xkgmi0UCHEXahqkqPKGgn8TZSC3xuCdbXWJA6xFU0USIjpqgVjzHIMMCZaC5HI7HKhxe&#10;NUqUiRgI/uffd42Aukw4zIbpLLF3THDTCSJMATRZ6Gkv38zOS9eSpmnaAZUUqG3JgVTFG0iz0GiS&#10;BPApsnim4UkWxWFqiiXHSeWDibkl1eRqwsQXKyM8hIlSUFSafuP7mOZUWUNQFkOncOYfQRaIWwOW&#10;G9OoaQKllC8+//LunfsnF93TT184f/7pA92lByo2IDZrnFFBgtthSuapKAlHtLiwsGM9sxorQhdf&#10;ikqFFbVSC3DM4WcgUMDRlOGLBwoA/eylff2AFld0GgrKKkIDFZTuA61MpXgekKR7IWKApic0s41y&#10;hgFeEwzw+tDVSqUmel/RqXZJGhj7KlO1iraFpaSdJjUBtepItMQ0MdcRrUBnqUnEFMzEmiQgs6RW&#10;m6x0Jt7D+mztzPlaaW1Aj5uS6oSog5MTisiENhyMC3AmMLXacESlw3+DTmuiqTV+Px37klg1YqlC&#10;8WTmHkMxrI7mzGYq69Ta20PNp5HaI1elGo8dKdmipq1usUwJwJxYLKFScuZe2K+0ZO5qbD1QJjIU&#10;mMT0ilVq2ugiGYxVL2HIAl7sbS26ra3FsxeeBs89c+HSs89cuXTx+cuXXrhyecLV5y9fuzJlKbr0&#10;y1+8Bn71+i8m/NkvXwO/fP3G67948bVXroFfvPoyeO2Vl47EtV+8dv3VV6+99tr1115B/5VXX37p&#10;1ZdffPXlGy+9eP3G9WsTXrz2wrUXruDJlUvPXbp44bkRF599+pmnz104/9TT586ef+rMU2dPnzl1&#10;4vSJrVNby5PLBVh2tkjambSwEDfPPU8MQXMRbvbqvHrMpe/j313i2cJLKfGHOfv2Z3RWOfel5Iw0&#10;RylDo5HqHMdqRdJu0XVdSkoyijoRw8hOX7ZXebcvLHlmb90A3EyMOWWCVzCw+MbYAZMCDzADhDmP&#10;tAIeqGLcMAHITnBhnxdlIdTl4CMVN6C1FgxQjR3G1IBWHiEwSQAmMNg1ejGiifZJyIY8fErJSEkW&#10;lky0doFNlu5IZ8Rf96Q680UISWnypBp7lzrUPGyOPxMBLRf6rVbLa01iCkx0gpqDJAp0SAk7KNAC&#10;NKBqqjJL8/8RSqkx13lCey/weUJTDLOiA632tSYacZU6+nEMzvWPJTOZQl6it7UoCBLglAHPdBYD&#10;HoyU4oYulz4LtVoWbQnLXAm8WVokoMsu/pTRsluY1Lu7F3zHW+UybtpUCZgSvRZZmSXa3QerPWp0&#10;XxHZJn8CamojqD5hEsJMwh+JSaITiG1Dk8CzxQPecVREGAmPEoSUUsciCpYccLM6YaARANRAKSWD&#10;2Dn60u96jq8r3k4sDKiWmKKddp1VaGeSVDpjiGLRdiaLZKljKNnBrDMUAMKgaCVVkcErmDlUKUx7&#10;JTgcb7SLWINoB1zo6Ii4aWh7MtGsVmLrMOkaWJgTTHGSXVNiNVV+kEjSCU1UaSVRZR+jsyQbUpG6&#10;RVS6oXgSjR2Ydyb4qrCB7HNjY3ZDtSNFG40cFCaNsUE+N6YiQGpiwdbrHyehY8CNtW1mzLnkQo+s&#10;STT6nsS0IrlaoI4UaiwIkFWYe2Tj77ewaY6BKfDjzjWbNsGKCKUAZgOsYyneu3d/J8tTTz21WHSr&#10;1WqxWMw0bcbP2VHuIxOFa17x36Kr2mjM8MEfkUltYEp1Mgzs+RldduyotWUZVAmLDEIdulaUalVn&#10;lJCfA4UJkxzJxO9n6BQQbh4ad576azpDLUqBhANNfjgd+rhBQen3BvHPoj+NCDDdO6a9C8/PIPOg&#10;WzvmXvJqlVc7PKmol+EeYvEGrpOgbRYvk5w60T11euvC+TMXLzwVeObc5ecuPH/l4rUXLt24/jx4&#10;6cUXwMsvXQOvvnwdvPLydfhXrl995XoUvfTitVdefAG8fL1lX0BOFvlzF58Gly6eb7jy7IXLF56u&#10;eObyhcBzF5557unzm3Hh6edGNOUrzzwTePYCdq5cfPaFS5euXr784guXb7xwJXD1yo1rl166fuWV&#10;Gy+88tLVX7x69fXXrv/q1QG/fOX666/c+MWrN1595cXAS9deC+al4F958ZUbV19+6cUb1znwXH3x&#10;+tXrL169dv2Fq1c571y+fPnipcsXSefOnTtz5szZs2eeijPOcmtMp06dBCdOnFgulmZx1y/uOfPo&#10;UXIfF8bC3RkWY7TYQsk0lD1rk0I3HdY+2hVJuf8nrDLK0CoLEsMXJtnmBiPmsY9Do3j87csiZhsD&#10;MHMcVJuX/iA8vcN/KPuZaCEUVtN3MK61p4MdF7KHGaHoIObKlM6zjTfRZMZhstIuWQIHg9aUoT9U&#10;9FQ1pS6lRGBUjRCxsrG/D23u7BOSZdJhAQbEtOszu0HJxb3wc2ZgPbTAYNmSLZfx6uEk6dSprROL&#10;+jhZqBuBrZefyQ8SAYaScWmYDCKERwhldHLfr3KfSaXPpS+RVu45932fKQnekiSOK4vE15VFfdmR&#10;6kRRlWHsNIbPzIGadAmlxXK5WPBuxJIqYjlm+j5TOlkCSnuiMdNUj2504xo8usqffOkUsok52GVi&#10;q1NiJkyYq3JHAdxUQFOYqsAwTgBmAllgzBW1uZ3GT2owB60hnNBKOzUwCYOx6FHMUDNmCD/hi4ol&#10;M0tpockSNRJH8uCV+Z46b+/STOmIWxIkiaNzcjWxVFIqYr3a9Bzf5BRRHeUGKgIkM9DEAFda6WwR&#10;/1OXW3fuPHi0c/bc2dNnz7UPEZgagfNGcw0YHKGu4ZjwnIV7lpDTl+YwRUA0qRGMimSugWpWvd24&#10;VRBWSUJ5H2gRNegcByVjaQwXpQ2DTUtHM/i8By3sUEvEFstDdyyhFhI1GXgpOF/te+3XHirxGoPq&#10;wFEbFQQ5HY+siEdUw2kRVQtYtaGRZJZC3VzY6bRUf7TRmcoethlrdF4Qdjf95jpzvrUy0aLR5X10&#10;rn8cXq2ts6DNcvPosLo1erKBEj+gtQhmEw6zOZe31o9P53U38UVkAqdcX/W7pV/xMo9V0hnrI2Aa&#10;i2aR9PQyPXXyxLlTp54+ffr8qZPPnj37/MVnr12+fO3yc+C1Gy++9tKNX7z84hqvDPxrL1175erl&#10;lziuPP/ci5xbnrtw9eLTZ0524PSJdOZEOn3CTm3p6YWAkwsDJzptWC50kWQrSaeSRGwGsk8KXmm0&#10;KiZaEQaxDJYqAZMlaLxGo51I8gEqAjqTrYWcXOiZrfTUie786a3zZ05cOHvymafOPHvu7MUL5y89&#10;e+H5S8++QFiuXLr+POefKzeuv8D3GsCJ65WXCuY3ZgAAEABJREFUbrz+2qu/ev2113/x2i8Cv3jt&#10;tddeeeWVl19++fqNGxxunr969fILzz93+dLFS889+9xF8MxzF8H5CxfOnHvq1NnTWydPdFvL+pSx&#10;pd2CXcu6ZbfcWm6dbFgsTwzYQr7olouWUqedJkuaovus7fYneehVLJSYDBqMykEqlDIx+GoREEkD&#10;zKTMMdWlQtsEoIOC06KQ3QwpNDGHRvKDErUoaPtMMqM7PF0BOV5StXAglItpszUYRKYunMZnkNaj&#10;oQt7OzsXig5BIz6tCkxK2hkT2JYLvjmkZWedySIZsCQgSYxFaKo3Wh2QRud9l++U2Itw64mqcvxo&#10;EC34jw/xmJtXfd7NfTupqPPhyh2zqsoQQIljSpZSWi6XnLvNJHWIlepNzYi1qTRIJDUNhNbwC+nx&#10;fq3C8XT/aLToVPMVBhB/UOc54lgdCFvMoPCEj9mfzDRZ1YBDbAwDF0I9qjEKohY6oZbj7MIQU2pm&#10;qevQB4yFM7ylOJ9lCwMsbRImUeonrdO4W3Rdt0iJeklMmPMQwyoID6sdSyoBibmtqCqSAHb2AR/m&#10;ErI8RbJ8WCYwHXWFdtNi0SUTsEjKMmEjGiF71qCI1q8zfJWqEy9cguF5ZILUZEp3QburzynCw2HO&#10;Ea2hjosfpKJlI+aaGxUQHt7w4O53UdBZqt22GD0bUuNrTH5CMsygJ/WAqFAl+kfHamy4ioU15cDA&#10;DCKPEo/1moSpYsODslgCbfSK8mg7fPjzuEMF36uBIuY8XlcUqnQLKODzSytFAbiiFogmaEVEJXEy&#10;uXvv4fbuCneePn9hsdjqWVdRaqhRqwgpeLLi1uDRorhKMPABKdivDA1pYlGwsybVCWgP1bEYqA/r&#10;tQmj7hx4voYZX5AaBh0xatHKHow+z/1s3s4pFSfMnLfg8b9i0Mfg2N9BUrMzTZnL17xYc6z1scmL&#10;Ep8KCefJRunen0so7JX9nPsuEdDvUukHrsN6P3Py1IWnn77y/PM3rr147fnnr165BK49f5nvA6/e&#10;4NTx0uuvvPxnr71a8Rr0V6+9/Gevvvhnr770y1dfeuEKT9NPnzt75vSJrRPLRSClhSn3FeHmxzmI&#10;xVddbouTLjcg8wMJ4T6o+75bQFMoTMIKss3gQUpRA8rhhXNTWEOygJJlD/CZFt2TCnfNhqUK4Ogy&#10;IYmAKdsYE1ERlXUiW+0knlcXlsAyLbYW8Uh3+vTps2fP8o3l/PnzTz994ZkLz17ku8vlK1f5EnN9&#10;SFdn6YXnX6iJy/OXrwz/Xbx48fy589g5feb0qdOnSLzdPnHiBNvjcrlc7EnWJW78SfL0x805roSr&#10;OLm+/bvYDARY61pvQjRHtD+6IUpIK1BIYiYlMFoI61IwUlFzI2kVLQImWpzqa4QRUdOkA6K6hh0e&#10;nVWFey37n3txdzkyoQD2qISdPYJ1hqKK6IJEcHApmh67MEaJogGUTkL1EPKoZBIzJ3W67BYM97Lj&#10;oAI6Rp8eYbOBbremyTbmmNSEHT8QcdtXJ5e+X+3s7K5Wq7Lq+z6X/PgoTTaIVSnEWVQ1JdphsiAo&#10;fe6x09eETuhjNRcfoZ7p+HLZcVZJZkpcGJoSo8NAox+2uPyM7xoB4t2AAUbH6g+eG7TGg1mybsEC&#10;rySZRbnqLOpeUzORY4ipC9yD90gx0IwyLBNyH1hunTElumXX0US89YixFeZwXSxt0yg4FaCyNMnR&#10;NNbLtHyolETxuzPrlCM9CyiQLCEfoMOGwM1lAnOtGom2VIJiqkF+6NQm82OtotbwWM3fswJetRYb&#10;Y2JpDTGiNxTrOjXJnJpaBVOCG1+U1Ky1FHmRdX04RnXCNIKaJBIFSXUDonD8YSNgzkRURcqsZS5n&#10;TgX1UVvcDEasY1p6fb1YNEUWiSbXZN2SFeK6gAcqSVCgSOhC1C2YFqqb1Ji4rp/me7WSuopUafBh&#10;nOqaipg36FD3m1vffnXzloicOH32/IVnNA2NOi1W42JJY253rgbIuqWDCMtNTitqeEh/QWPWpU2n&#10;0jCl4YbGIupaH6EYp0WpjZIVpWgCgQp4BAdXR1SDVAS0eATEojoUzTnwsKH1kXY9Itw1ij5oZmvT&#10;EUmyeywMvY4/xIop7GTRAa6EYh/QAUQeMChYgwE6S2SfCIah74rWUGt8H9+EUBtWk8Go2pHgpLoX&#10;knSEzNLczEwsqukAcEEH/coOfHNEhNUGRCSJgrjXqLPnViAWnSVXmRBl3/dnItbiX5srv/zlL//i&#10;z197/ZXnr1175sb1525c54hy+ZUXL7927eLLL1x84dKFS8+cO/fUyTOn4i9jLDtLGh6ULN67ejzT&#10;h0WRRimDoVOdGRSQBcgBDKBWHGPGProy67wvZbdfjci7fd5Z9du7/faqf7Qb2F5l8Ggng52dvL3j&#10;DQ+2C3i44+DRSsB2L2CVpSH3I+NtzsezJ6Gfg9N9UUrDk+xO50CR0OTmDXD+CKA5lSZZG1aRBqmJ&#10;vhOWRUp0vQrmhAkQ7fCs6BFXVFBLZjwb8AR48sSJUydPngFnz8QJ55kLzzz77LMXn730zDMXoc9d&#10;vPwcn2MuXbl05flLz0NfuHTlhecuXwFXLl/mkHPt6vMvXrt+hWPO85efv4ze5YsXn3numQvPPn2e&#10;g+ZTZ0+fPnni1Inlia3F1oInkrRI2pkEVEwIj/MwuoZKUkrRGRCPDkK8es/1j8h7796Xssp5l7Ta&#10;fpR3d7T0oPS76KBv7TwgqkLsCxJQZ2ahIRYFrcccYtUoydUAcyfXQ0ouzpNVJmQVxUNaaVGvqF7z&#10;GEPdTgRLnRVGAC8DSRR34XjODpSsI6gzQAougc50kWy5SHtQDyHIKaUvULDo0NQaQ/QDnUnVkeiR&#10;QANJpjUoJLo4Acdm2Bt2iWzrHtZg8M1cOLTk3T7+X46PtlfbO6udndVqN69WgVxy3xMpJ9XwECda&#10;JAdgFEO+nr9o9rlvOrhEFrVcCk2g3ByjRRio0vQIJjZf9Bapo0gLBuNJVJWpXKDhpxB97ESc3Rm4&#10;BuoXOtDgGnsdDU1g8AL114SV/QMizasfiraOYc3roHhNZBtqjsHxzJAQLLEmpxaMqZnynB9XRgcw&#10;FsmTSrJYr8KAihBp18JWCMOiMBPGh6XA0DAsK2f9sv8VZ3Y1mAtzGGhYcZg2mtg1FWNKy/Bng9k0&#10;JqA2AX1MCcvfY0GxWEIiwaMD3yQsukWyzjjkp662Va0ZDSGvfBQtuwTIojMH1ZNq9UdqKvSqbhqE&#10;IKB1n6lFjyEqsgYztEKkPZJKEt0Hgj6B7jSwsMYWwxMTfNODqckb1drQQdpKGz1YelCCq6C1NdVC&#10;wlACGKoYlz8llBZsjT55jLxAhekdOy08c4OAQJMzozSZ8diXXEx1ECIXTR7oRCfEWKOGBArQEZ7j&#10;68wqYkUrpCvSSer4gnL7zr1VkdNnzzx3+XJadK7SEMroV9+KSoEBOLz3VZ2LzUFbtUXFU+AiIbEE&#10;X5E0dQ2SaCsVqqu5mqaFGKWxdiQtrFtCK8JPSUGL4rwUFdnggzjix4G6oFWnuX0gtm7a/CS8E4rY&#10;BFdxDYcrA78BIjLqwwjNNYwVh+qoAewUegT3M/5UImAuJ090XZI09kg1ppVIzAcXCaggVBOUglIm&#10;wkzIUlYZ+CrvB8eMCZw3Gh7trO49ePjtnXs3v7395dc3P/70s/c//gS89+GH73/4Efjgo08qPqs0&#10;+A8/GnhK333/g3feex+89d77b7334VvvvgfefOfdoG+/+8Zb7/zuzbd+98bb4Le/ezvwxju/rfj1&#10;m++Ayr/72zfAe799473f/u79AW+8+7s333vz7TD+3geDJzT3wUeffPTJpzj56edffPbFl5998RU+&#10;3/z2Dv7fvnsf3L3/gO48eLTDp97t3RV9XBUHuy59KVm427vLGsSvRu4IoiQzg4J9ekgaRLAUMOtS&#10;lxZjWta0tVie2jpx8uTWqVMnTtV0+swZUH+nOLEAPtVcu/bCSy9df/nlF1+Of4Tg1V+88upr/F59&#10;5bVXX37l1fhnCV59+carL93gJPPcsxdGPP3cs08/+8z5Z54+d+H8U0+fO33u7ImzZ7ZOneh4aKC7&#10;pe8lF6/PoFKyMkeax+ZdpzxShAQhT2BaSll5iaeHlKRLCQUelwAzKzpemHdSnN0TkkOoBWMw7tSP&#10;ZkouIJcMMHcYwpowgamtllKEl0mvmI0mnFESBimagKdEWtLCc4aJmqVF4uTWcV5cLpZz8FwOFknp&#10;WlKBWXZ2YtFtLbqQWE4YqU9mIr1Z4fSVtHa5UhO8gsgTJVVLRjcG4LC7r1b1lLKzw5mwz30fv5z7&#10;QN+vhiv5GivC1fc9oaNioLQ4FNwgC6XGqmciu5qS9YI4fvgKF6PirtUP01BAB6gXS5IY6PijbimJ&#10;Uj30KTsK0e5R5T+XxfwkkIEWjOA8Rq1loUiyMJVLYXGQH2BxN6+86nqk3LUU5jyVPGfsGCqmxsRg&#10;/fY55x6yy3LWEjpabarzMTYOn8xhkYIQREUpNLNIqe1Dy8Vya9HFp/VlvPLYWnSsC0CtzhSKMhVZ&#10;XJ0JlKKBUVmoLCvtxOGhiaZ1mFepswpljlVElrrAEsuUyahmoho9NTwbwAQDQ+YHvOgspa6bYGPq&#10;dOZFbbjVqOxPT8K5yYvm2UGaLE0wwqsR5YNqk8SSgdBCsWEq0xiYfS1OWRg9JFlLtXXU1jCVA8CG&#10;M61MGXMY9uaG8CottCLZwFjXmXWiKRCmklQF4RxiqahNkBSP9Y26tcNMUE2M8oC02LK0ZEHdvXP/&#10;zv3+7Al59rnLq8wUtiIBV2FPxXg0pynqtuoEzcKTJgn7NDFDq2LdckQ3MkiG1pvNJhdbAK8nrkq5&#10;9VhTgLrYBLIDjNExkQGKeyOs+nY0lc4AAZ9DVQWzjIVKUdGUJkSPbMi6cr7q3Gw/mlw7lW5wWMcA&#10;Whos6DwNQqdUNqe5dtNoksb/eLS1Mq2g79BQszCn38HIT1Jl7vOcf5wzhdtM02G+wmxv7+72gpQV&#10;lVRMREWSREIIWHorlx2XRh+JPMjyKPuDPt/d3vn24cNvH26DT776ZsLb73/MWeKNdz/43dvv/+6d&#10;d3/71ju/efPt37711hucLt5//43333/7ow8//Oyzj7/44sMvvvjkq68/+frmp9/cGvD1rU8nVOHn&#10;N7/94tadr27f+/rO/W/u3vvm3oNv7t27ef9+ozC3Hj64+eD+rYcPkXwHfH337ld3bn/x7Z3Pb936&#10;7Oa3gW++/fTrmx99+fXHX3z1wedfvv/ZF+DdTz5754OP337/o/c++hS8++GngY/Icsr6+IOPOVl9&#10;/NHHn3z40ccffvLpRx9/+imHm6+++uabb27dvPntrVvffvvt7du37927d//+/UePHm1H3Hmw3OWM&#10;A1b9bmAVqcxSPCns/dXhY1gCrSSGau+PQQSMZkA0ibIPst+rhh4UoNBJPBlsJVku7OSyO3NyefbU&#10;ifNnTp1/6vQz585cOH/2+rUXrr1wZcTz1154/jq4+rRVWoYAABAASURBVDzfZ+DBlL3+wpWrz1+5&#10;cokvO89e4lvNs8O3mnNPnTl35vTJE8utRepUTZ0XuYWHoLzaXT3c3d3eXW2v+ker1U4uvUtWJiXP&#10;R8LT0m5TQ97nVe1pLiVXZk1KyMYH8FwZlEbImFQ10X8zGK4p8WBhnSWcMpNE6rpuEU9VPFgN4G7Q&#10;GQ9S7K+dKYA/iBPLOJlsLTCFMjZZQcViPZX6ihcP2KQDnYklaTQZjVZe0DeVUGiUCkCV8eG6H84q&#10;FVFqiPS5Z/bsjinn+lzpLgeS19SmFWwr9+K5lD5HSJG4Uz1U4IkqA4CAhrwm5RBZPGdqFHh0gCUz&#10;1WBM4WAWpCVPrRpFZkHT5o6gfDS0prlOFURzc+F35pu1Rg8aOUx+UPOHksxbZPTBYy07KQaNS0U9&#10;c7ZaHs852Khg7JynpPq44vuHg5pUKXVewYDijLyXwnmFty4xPRpf+t1c+uKxSHmsQJO9qPBIyHkC&#10;KoWlzcyniAMJ85zFAu2YGxLfYcgiRyGox0eYrS5WzbKLfzgOtUViBWmUShnUJNQ6FouGhcagAOA7&#10;ZQUx09ratC0MKd1ziy4WdEB1ciAtwsqUfSwG1XZJilN7UOXVSNexi6TKarI231OygOKaURINdpVp&#10;ftTKa5tN2Ggt2kBaaaNpaMX2MQerNX08mNB0hmwr/hOjTPONPZrLy3wPMROLgJgugLgVnuOtDo8k&#10;BXXgRZhTaxS1CsFUb7yGCsSMU7Nu2XvhFWYRWSy6EydOqKmIuErmDQFUjQVUqgURG4HKHJMcRlTN&#10;rWtVPBZ2cm6ka1AaQG1ugnYZbyROUuwAcr8/EJx5Y64RhEYpAo0fqIjvxVQXzYk/gkGt4QideZHR&#10;3jz/w/F/1JYIS8NP3Yv90/U3v/nNO++8+wnHha9v3bz9oOIep4Ivb9/76tvbX9369tOvvvnwsy8+&#10;+OTzhvc++uTdjz9696MP46n9g484kLzJ8ePtdz/+7IuPPv3sw08+/eCjT7659e3XN29/e/vu7bv3&#10;7ty9z8eH+w8f8fHh0fbu9s5qdzfvrArvGvhM2lDERnR5+ute2vUai3olCnZKAdvZ+Vaz0+fd4hyc&#10;etFY9SxePnumTqGm7BgBmBECk0b5PsZSqcDOBNdURKHYD2Rb9bK78kersrPqHzzaBuxF9Ov2nQe3&#10;bt+9+e3tb27S5Vtf3bzJiYTsrVtcv/3mm29uftPScP3qq6++/PLLzz777KOPPvqgpfc/+GDEhx9+&#10;OMm/rgl98KgebDjb7OzsbG/v7tS0u9rta8p9BvGMWUoWB0XkIJh4qmImUGCyJ6lIQxJpRRxj4lEg&#10;SdfQKd89FgtbLtPW1uLEyeXp0yfOnDl5/qkzzz577srzz167fvnGS1dfvvEieOWlG+BVPte8/BJf&#10;aV5/7ZX4twNefSmEL9146aUX+aTzwtUrly4/c/Hi088803D+6afPnT//1LlzZwPnnzp79tTZs2do&#10;4syZ07S4tVim1BkdkEh+aBoetNwLXKiKmEZKZh0PFjxJuSM3k5TiTfBy2S2Xi5McphYw3WKROgpS&#10;oq24RYyxzKUHzg1HsmgBlKrG9yKqWCK2mC1T7GkyeDSrBaU5cYQ400BdM8UdpQyHRLw6VtnNBE33&#10;wrAz+swC6O7uKucebeN3DLgTl9Ln3nMuzBcaLcp3EvFmoFEpdBWd8dkXVa++4T/Kjac1QkRfYBro&#10;UTJdRDge35dW5celEfwft4UfwvoQ8zA1jEKwx/2t+2iu4jKzNjPBkDUUL42pNM9U2sBWcR3rUkru&#10;+8xe2/denKzk0oq5MP9bXSQUZWbMCu1V6ZmQq1J6IFLMpOtYd5YSc8eZIbFSkvGfiCACpjx/SUqC&#10;PgoN8MWzx9wuk6QxVEFVTc2YfeTCLEWWSDxchjUUgLEiufxA8JqaMaV5jVAnCx/wJJDEkg3ALxxU&#10;bfrQ0JtlkfyEsHnbzrwJmMeW1qggjDHW0mRzfcYGKB2ysXtu4w4iOiRnSFCriNpkJ0ReJs2oYLOU&#10;1CoYS1EvFTB79GWWon78kmqyBlOz0beZZmOLSoVJik8lCrUkEzQJqFmW0z5EEaWgKlCL6qBwDhGz&#10;bnH/4fbNm7fYkk+d2nr22WfTYotSEQtoYm6W+liD2YKwxg0eqPAV0bAPD52Q6z0HIYhWXGEmCN1c&#10;I4klVxMoBTwP1cFT1dpxE4SaiJKagiociMcq1EbLEJ+IkqtMoPY+uAgQT8AkXh/MqWi3htcZUqkp&#10;gxPO4I/UpNWrmt0jr4XizTeipzyZWRGbe9h4lCYM1jQJqMPUJFoNJUmA7idVq02qwW1AVW+VdJ6a&#10;V43O5XO+ldYdwxtfvIDGH6RTkCdGTCdMwomRWZr778UnzOVJ/QCUCNQYaZKICaPYBol12kLeqEgB&#10;6rEGTRTUaeX1b4QNVGdpchtmcjgYX6eZ+shKUhlcMBdzkzZ2FkNTcr5189sPP/n4vQ8+eOvtt99+&#10;95333/vwg/c/4qH5/Q8/fv+Djz/65OOPPvv0g88+ee/jj8HHn33Bp4IvvubJnDNIHD8ebu8+2l3t&#10;rPrdvnCPijvb7q73PQ879LrjjfPixLKlbmuZtkgnFgszExmeZkokeI1uFM2uJdxU/NQUxw8o633C&#10;EpuGiUWnPLl2qqmBTQBNsxA2qsks0d9OrHNNQDQBwkAroJ2UoLRY1DJD4TjAwFj2RtXbqKiJjctE&#10;zKs1N6UWk72U+JNweTfv7vTtCfLhI/7befDw4c6j7Z3tB9vbDwFHjsCDh5zY7nOKu8W3ltvffnvn&#10;1q3bNznqfP31F1988XlN77333vtjYkzeefu9gb777jvvvPfeex+Qfffdd1F554P3wOdffvHlN1/z&#10;9ebOnTt37/LZ5sH9+4GHD7d3dhgWQitEHEhNRegdT9ySRbRCamryRhGMRc52JdFJ+skxMOZ8zUK8&#10;FM85qBZJIp0JK4JRYeSWXTq5XJw5dfKps6cvnH/q2WeevnjxmSvPXbz2/JUb166+zHnm5ZdeqeD0&#10;Al68cf3FG9du3Hjx+vXr164FblxDABDduHH9eoDya1xRATA3Xnzp5QlxDrrx0ssvvfzKK/GPqr0Y&#10;la5fef75S3zwufrCi+i9/OovXn2Zs9Prr7/6y1/+gg9B169evXzx0mLRdaZ4XiGihWE3F5JJAeoZ&#10;yqxWJwgZxnmK8qxSAN9PmiSExU3Eia5GrKiITRQwKNJCW1h8SbVbWEqp61KypIpMa7syULS9eiBD&#10;ci+5sGTzarXKfaWrHc89jjnueXzGwWeyWAgUd2eEma/kWFcepR58KcUKpyR03aMH+Es/Cg6W2qiq&#10;0iqi6Jf37pmOVD66LIXlEYY0kkNqHyUYxt5g3NTpAZIjIKYTiA9o/58ZXATYrNCIjoiJtNJGUd4I&#10;2t0I+gKqQYcB8EHDWUmiQGuSmir7A5PaCfoxB40NWTVT7ZqOajoESgWGQ6QwbvABt8KoBWVgsBay&#10;NtW8pp5ZAjLjSJ4pQd2SxZ1qBENoN/Fr0wPqWMMGpZn5VjxjDG0nIUYT2uAe1hRjWrRQ7uoCmve4&#10;wna8SMlEl90CLIxZ3zFAiIh/wCyZWUqjwTDCr7WCM5iFJomOV53CnTRgfGkx7CeNYHUKD0sJ/aFX&#10;qCm12hDWiqKsvBEmqULxbYSbOPUPgmgjhGLHUoICpl+16Mwik4KTU1uWcMY6pee4ZClpaLokUW7G&#10;7CENxOGYwAKoDhSt7ja+0bmRCKnGFg2DYxNwALSs4f3PaBEoKl7jBzNBk4GD8kmhyBBDj92V5ccK&#10;KMrIuPFicaeXlOSpp56Kvd2SJGaCuSVadJpTKSqNgYogBxQOoHSOQfq4S6uCzzDoxhKySI2H/oyf&#10;I3BEBNSHwokZ8n8wl5Kd97K7q10esnm+fvgoTiAPHu3U5+vd3d0+cwdqK0uE3sTarNmNPTDjvgMs&#10;JeMuAsgEWKydLixxbOEFdkcyM6nrPCxWYxrbPTt+xcDXgs2kqs0tYG+tqdXbdX4/hzIYpT7jR5lw&#10;7xcpY9a5NdWO1+1llO69sh/Fk98odM/sGKU+ETSZe8l972MqNZGr1yA5ZwaCTygN7aPMN3yVAUMm&#10;Ljdv3vy6pq++/IpDyztvv8NR860333zrrbfeeONN8NZbb8eZ5gOOM3y1+eD9D/ne9dmHHwc4HYE7&#10;d+/dvRefvB5ydNrmiMUDcN/3GZQSGzERASq1z5OAzruqxoOEmU6gdzzeOMFyhWfnZXhBEgUqOoHS&#10;jcBil5gW3dbW8uTJE4FTJ0+eOnnq9GkQPy4NLTPwp6fUBNCoRv0TJ7b4/l4ZZl2KKZkW3YJWlKH0&#10;XEr/8BEnuvv4o6rQCYxIA5LGMDZeq0ABdb3UkkopncGpNQet0SKPDiZKqksh8dDWddWndj+zpGrU&#10;8ggi1wC2J4S7vBFgQa56/qM5ryn0pp8yAFPmqBWE2UmvMbQOGAWtvyYMVsMrsj502ElkAf2CDkuE&#10;prWYRg2e23R/DKri74FUN3gm+z00dVgTvyc5PR1bSjaMUfFSWIB1N2OYSmH/gZTcOyi5IGwYq8aV&#10;jXQ+XkxREAUS5xOYemDJbA3IARLASEMBYw6dI6zhh8aa0poWLLwRiX2BB//qB7Uod7wes00CnezD&#10;UwhtgAfwVAQwAAbAzGuR/QGB12xPzfnWCi3Wh1zmOusORGsIGywZh7TGs7LYK6P4D+CH86NXcSW7&#10;EVHWvKUnQGdaczlFAcJjaESt+a+KN8ibhaPp3M5c8zD5YTpz/YmfK8M3Ocw+NHmy2sUYxiEMEve1&#10;1AQ+O2zcu3fvwYOckjz77DP1dpa431iK/zSlaoZaSvJ4VcQDg3pMouTxvLRQ7gva2V4UlSNQq2Mv&#10;gPPT2oA3I/LJrIsyjdWIsGHoBuVWeyID7dAeUQsHxaS2Ea0TseGyHx2C9m5poNFZuuxuAEZ5xQG4&#10;l0wQ0zVknQZXNGlAp7RWpuJafQ9nGrWbaKoI0ySNkt2IVvpT0YMu/VSe/H7abVNdpFREm0X5jFYh&#10;Jh7w+tgvYqVC63wwNZMO1GwibiKiLqR2e7RWzYVHUuZ54sErsUSSpaiG0JxnpmISYM0xVZfJTp1Y&#10;Lrtu2RkI6yYLDX0UAk4T6DuvoIbq1YjsTVPT+DPxjUFR+e0FEtAUDlJ0J2G8yROhgwA59udA0jRh&#10;JjRN5NR170vOhQThPk8m17fgfe5z9vFh1MeE4sh6izBZhH2Op9LdmjjATHhU0/YjjjOPmnBVdbZD&#10;hPTRw4cPbt/+9ubNWzdvfsOJ5sv6vQYC3n73/Xff/4BPMm+9+96nn3/5yaeff/Txpx998umHH8/w&#10;6RcfffYl+OSzL+89eHT/4YTtB492t3f7nVXe7csqxztVIlCnj7Q5loUPClJ4QV+ED1ag8S4CRLRC&#10;ZqlJGg2xqgQqSaLAYhtncjUszBaWLGD7k9ZUqyrPWZirAiWeBJOhuP/g/ldffPHRBx989vlnfMO6&#10;ffs2kaMUzYNwLzM4qdQEA2ZPfqUZr4UlZ2JABFAJTGbxNbEvKDCFAAAQAElEQVRfcndKkpLwHFNh&#10;i6SpU942s2SM5TFODypGfXcM4iRgrFf9ilaQUwomBv6JsLEi3hGuZqcxpmrJkDR94gGPEDqC0jLw&#10;WmoXEmnSwc53wGDwe1xwYB+asSakWzBIGoVBMoHsD47DgvAdGnKGofiU+DwSRrQT7Ups3Z699J77&#10;wgplA5LsfCvWLNpWaCjzMxXTxOhaDJeNCT9FZNIsrCJaKo6hvLtiG+zUTBWdvWAOFFoISMFAZk3g&#10;BTtEbIjZYaqcWjom8Ryelj6Y3ONyg0q0T5UA28lowXkdQv0ZmqUmYPhg8K0JoWQnxNymrGISwlTB&#10;UEj2ILADCFJQM9ZpgB9hmFemWIewjLE0Nix4bHIj60w7SxPUWDiUHBfoB7Qms+ArPW79Ue/JWh1r&#10;/eTX34cDbTRbS3O+SY5DHz2K+zEh5otKYuQNlr2+a3VjUqu4xuyGNmGjZEHjvydlkYCYJvRBhxn5&#10;PW3+XP1fYQTY63+6XsfCOdD6HiE3mQMKIcDtCeSTRuIhMi78HJlwBWa1sLBcQOYXZUJpO3hIJ9q5&#10;Lru0teC4kmAWicc168Q7n041glutRVmntXdWW5xK0Jz4zQz+VLRSvNqHSc4tGcWWPT7l4SFQjZbC&#10;c2rJ2UtLYRGTHteQhutVMQiPoXEZf61GazdZsjERWDBqxbWUOPbs7q54fgXb27txcGGvfMRZZXu1&#10;6nPu+56fr/p+N9Jqd3e1gnDJPR+sef9z5/69e48e3H3w8M79B3fv3ge3b9/55ptbX3/NR5sAR5o5&#10;3nnn3bfeevfNN9954423f/e7t373m7d+/Zu3Pvvimy8+H/DwwQ549HD30UPc2d3dxQM89b53HuBL&#10;dL11bj99/Ajur3Fo3ksBpRCg1cOHD2/fvn3zJn35+sMPP/z888/v3LlDkEouhKWUnI63l+eSG/rc&#10;Ayo2ICSPNdD3PY2CnDPUvVRMfV7P3lqQeZ5jTNV4oEmdpi4lfmbK0567Y6EBsxxY+9w7D2pl+AM2&#10;hGsCgQiDhSpTW8h+SLSmoU4rzguxyfjQKZxBFBtCrMwQqkiD/Jx+hAgQYp58mD/YhnEGxjlV8HbA&#10;e8aI4wvnE4kjijNtRLyoM3fIeEySUil1D0PMPfFcchiuyszpvFpJprXNlaptj4qlsOBLKX2mUtA+&#10;Dww14dyxXJz/yNBGzwX1gjzAtYSTKB8HUaV6uE85ZuI+0eOyVJkjqQI1RbhIicNGEgsgF5sbQwHE&#10;/GdI1FRDrYOqUtHSHmUqsl7a6mgUye8HJj6D4BaIpsNtfuE5l8cj6mz6zWuKxCw9qGWzNNef8+yD&#10;G0GIJ8z1B16S7sNQsPnSutsoY7YPTS6zNFdoYsYatcYzyT/77FNm7smTcvHixZwzUzMZEV7HwXmj&#10;YF1hRqmJKXAVnBMJCgNklshOaOIpC7NPQlwRAuSsLij8BsxChM4TYYO17yVKqkln/uw1lqLUVI3/&#10;1pBYXKlRraWNEkww8PL4NG/rMO25zl5+1nBrcqBrLbzeiLXGJm7uCfMHzCVDI7XxSgbBcKmiSgbB&#10;phYm2cBY9bK1YqJAmcQiJnwuKHWqOg8lQFuajZfzbnVEKzyatrYOpZqM+aB8BoxjgqCn9EZUA3x4&#10;BKqdiLmriJklVX582xO4ruZhTCILZVMGqhp7sSjBnNBnHqtWpNzHOqX7FEFFop6q1z8GU6i4SHxR&#10;SXxdObW1XMbXlbRIeOmdCa+gzCNKKIMWK5qjeoNomWD4WssgtaGB4OGE1jqUDsZNctWXvmc4Jgh3&#10;R/ehpsgkh5FNad5W6yAUG/E4HndZOku1GELeofNOkOZy3/c5N+Sc485cqOGlhGb4xsNEUbI5h7DP&#10;fVknQd7g8cBBzNU0mTE4HS9NUeVZRCWZIllgDU8wkPseuUhqtcSNKqqMdTy7cFzJvTfwheQI7K7K&#10;w+1dPrDcvnPv29t3AMyt+i8KvPn2u2+89c5b77z39nsf/OM///qf/uU3//Kb3/36d2/8+rdv/Oa3&#10;b/zLb38HfvvbN3772zd/8+s3Od68/dZ7777zQcV7X37+Bfjqi2+++urmrW9u3r717Z1bd+5+e/fO&#10;nXtxauLsdP/B/fsPH4svvvwafPbFl59+/gWfiT7+5DPwyadffPDBR59xkLr5zZ07d3Yebe8+2o6Z&#10;SWhKYQZ2piJtrFmUToi1zJ/ChVSKAxjAEHtxEIPnMVt8TDn3OfMgh3mwm3MdEJRDe+Wec1kV76VQ&#10;tUexqgff7ubunG5dmTnFy4ryndX2I5BXO5IZQR4Qoy7rYoQmCTDDpYTPTDgAD7ym4g5we4LWZJUG&#10;seg+pSiaBq+qiTmVwhI8IvUWH7QkUYoUJ4WdQuLd4FhKdUMgQjlMZ4m9BldZxaixhIFMa1ZITPoB&#10;PPkCRIDqG9E62+hGBYThg7IoApjah1bShPQXBgm0gTBOSGKA0h8QrZWDdGwC9wfMe9H4qRYa8FSB&#10;gkw3VFj7zqahBtOXyMIUiQ/jLiamE1wYtqQ8b3cLhJMdGCzP4aTCTM3OBPKol4Q9mB0DQeHHHDNh&#10;Jw4JVpkRQNykjxPKapVZMmVFJnufmdXENqpgqcS/dyyNUlOEphyLA1xJpmpaCwdiIgH6s0Z9pRU9&#10;x2ioYSQuaFJbCvpYwu0GGZ6ZC0yTNKouAREVYYruB8IGdfWw2ZYA3QlG2N5rdYwIU7gkxYiwlQDR&#10;okbWO6i4qaI92WddJBEoSGKmh0Ix7pJkWOzRdOUHyaxitKC1ncOpyc/ph44AI+9scirQhw95TxgN&#10;nDp1emtrC05FAMMGpKbCHARap8xIa8kPQFRp7Qew87OJnyPwk0ag7lRe6ZP4oTpslNxvgNcEwx2p&#10;uFMKuNeUUngC46QSyDyrIaC8aleildJybOVcRKjYmZ3g68qy29pabC07DjA8KbDRhw7bvcQ9iZWN&#10;RL5rqs0GwQA+8ajY9833EPJDDvCV0gnIQctSehA4DyzuMmrJuEskMhZ7RasY1B2zhIXvC3zPAP1q&#10;1WxC3R2z0IYSuo0NOUVPiqhcSlB3egj6TF+DlJLJxgNIyc493pQ7WrM/bJ4RZdnMa+zDUaTCztyQ&#10;pfReSDxab+/uPNpml95+8OjR3fv379x9wGEjzh237ty8eevWzVs3v/nm1s2bX335DSeHTz755HMu&#10;n3/53nsfvv/+Bx/xseOD+ldq3iP3/nv89/5777337vvvv/fuOm3m3qnp8y8+B1988cWXX3751Vdf&#10;ff3119/UxGedAY+2I/5EItN3Jw0dL/RpelraEHOrDxFNOcY6kecaQ1ywEj/PJa9WjCpHFL7TwARy&#10;Tci5lj6Dvt+lIO+uwKrfCUSN+OU8WMh1sFg+Ya9nsuzCFIbN4zTS3DhIcYRxAAeLjiOJeRB9it/R&#10;+tGQO50e1DSix6zhMTYqY8gFnjcOi0VHUo19Y1CeLkOtKf8z8x0j0BeGwrM4bxzKkMSd+KqztjWV&#10;2WoNXoQRERFLQ5FXhTbJoRRNQFOZ7Mksxf2iZT1SG/RJcWDcQ86mQg1E6BvVTeEn+Cw1oXuhD/BK&#10;Y7pHGeExQO1Y0cfQfIzK9CS5Ty9uQ1Lq3afsKzqYrUZQG6DOGYMw8PZIdEyGgMgks5RUI7a11kFj&#10;P7zEaG4NdQ6bzavjNNU099JmYU3nduyQNNd5Uj4mcZ2yMMep6xr3rYN0XhdTE+byxjNCa1iwkzJM&#10;05novfv37t5/4CLnzp89efIkAWDvhlqipvIT00ByTqmoAbKE1DnGUpRMmBa2ThStYc7eGhORBS6R&#10;WlFwEmas5aFwIBpkxMPnxlISoGgTUJ3QbOIeKGzwE1TKiKbz49Fh1ETCh7FRWp+3OPdtLp/zVJkw&#10;lzc+AjL+kiUwBQFGzA6BEvE5mrdUmTA1ekxGjpEIxYS5+nw8x97Eda5zfD5qsjW0OXn8aodotsg0&#10;eojKPnEb1UnIFtkQkhbM4OqvuppUUxIH8VpI3YSnJV7f9Z7jf2ac8y6ve7VkThqAFVQKt85SSu7j&#10;WWy378m65770u6WPf8Ky73PO4QZK/e52Xu0A4TYr8W/nL7vEiaVbdJ0pE4RQDWCFaqxRk0IroAjc&#10;gOrvY8lQA2/c8Qrgwsrrn4GulVGoVyzn3Pe7q9XO7i5Pt9v47AcSlQftY1wISHGnSuYH40M6RtUn&#10;U8EuFaC1sQxDg4VWc5D2IxeMO8VFrIF9zgnwkUATnaJDlcYwI5AHj1wtCwGtKETZV33Z5bG8zzsV&#10;26v4i/vbHGge7jx4sP3g4fbDBw8ePnh0r6a79+/fvnf31u3b4Ntvb4Nb8c+jfbsn3fr22wnfRrpd&#10;092a7tf08BHvtR7u7Ozsrjib7K44K/R9n/mvLzl7ZgI7UZrgkQpkkjAFKhAwKwLJYgcbqcVfkmRq&#10;Usexx3TJJWJacua8QYMb0K8IxIoAVKzQQ9L3O33P2YZsLIS82s278flFDQ9LbYFRyjFLpVgS5A0s&#10;gQayMFAWDMDjfSg8t6oiVA0Kg/7Yu8jxi10uxc0x0QZ5ibslC07rj++qDfhjJtBanbBUVW1MQYd1&#10;G0h8TdFwSZ1sSviVzBLWHotqcSJYnjAJNzJNbV2kKsCMpkGatW6qI8xxqiFiQkd+WKzdERs8wZkJ&#10;afJqdEhhZpU2sNoSekCTasocSzIrzpkoLQpIQFEB4/KsvHCGiVON0LBZl3DAVMOiG+YCXFurarCW&#10;jCZCQU3JtKI5ZXZ5Ya4OMlpscBXQ/HEvpa4OLoPegYuqIYuWTGGOQOjoWkeH5BhgyrWKTdb4Ro0G&#10;Rog0v6JklEV55MdftSYYDOi6ubHuYIGojBALrZCzdteoQoqIJGthsUggmK5LRBgkDBDAqDgZrw8I&#10;+4SjZ5uve6pXO5v1IsqbS36WziLAlAUzweNZpjsvDB7VvyiK9ulTp3jtGtsKmU0oMTOGAuoO3M+X&#10;nyPwcwTmEfDNWxbLs2IoZsOlEqow6iw79/qoJ9ycKngAdnd0oNyNeFCr4JZUcq5PYpAVj2K5Pbsh&#10;BAh2dzkAIOM5so9ntcyjHrutmHEH7TirWEqqs8XMM0TcYGjqWMDhw/RwtRZFc1685OKeC8k9SPEp&#10;kQW4h6P0AR6gi7MN8EhA3+cAfcskBBETWvEwSZCKqXaLBUcw7k9Aa6oKqDg+BOorSYTfBz5LJdM0&#10;DzCDiE761DuGb9bMfKtkC90HdmAk6LipcBetw+IlbFGEdTmQhv43OcdblCqwgwVLlpLZGISmVSIE&#10;+Bgg5hMi+NOP6TSBadT3VPLal2pMkyVTA9hETmnuGZEM5dpciKI6aXPOpdCLmAlUR74XTY6bgHLs&#10;Wk0JNbOEqBDiHiMZKwixX0KUG83zhBxpA+WMTJXgQkMtyZxJMILlZh8GpJTiwUZr3GnmB4WuEws9&#10;TCOIi8RzbetXy04UDyc+mFibwgGmPtV5UleVJCZjatwRS3JU/BGvqhE91aA/YjM/hWnWFPN8/6BU&#10;Tyiq14GoajIWcGR1tkS9MM6BuNalERrCNs/GFaNHRSSNwhxEa73UAowqpwAAEABJREFUxE7IBO8z&#10;ay6zbWameg7j7lCfJ+yo4tB6UEIFrbqiKT0mcGw+u2oTvDOJ9dsszDvbJE9EsT/pV+NBJsnEFC9g&#10;yu5lCkYmWEoscH5I9qr9uLlhI6NVwAZWESuWV4ABlymOKIDmDgxoPLNihlE2Xm2WRtn+K6Y2Qkwr&#10;klhybVD2ko3KRwmNSTXiEL3akDpvV8xi26Lb8Q9OsP/2Lj1POjNk0cydD4gqSKoBSUniTiBjci+W&#10;7N6D+1nkzGm7ePEiJaoKFccnJbE5gpCIDO3GY03RmqQm3qSBuGkaJEYkmlPUKy+aRFsK301rJ5zi&#10;CXWABLcDMk8mAkpVCGoqE1QJttMkELRMdICqjdB1ok+PxVpbp5aSWFJtUJIz3JtAUUXVlKSg5udk&#10;jIDCiOl3gNd3KmIGigqQJ0xUAfNQkAVzP4/Dzy3MeTWdMHeNJjZiGtxjMjEPsGs6RW+IiZsATTKB&#10;LJBDUo2hVDp3TPckW3dGD+OT6ghUJr7awUk2WW5eXpxbFQ9grF16qs7tKpc+voeU+gnFnGWUtQzw&#10;Eu+DS7/rfSl9Bp4LNyduV6vVLi+2d1b99u5qNwdWq9XuLsLV7i7PmysSCrwA3360sxuSTC0peCHh&#10;lOkUEZxx7rDmrCZcleQN9NWTA5gJKaZ0al01EdB4+uK5lOKxmyYLlvZWK15jg35nt6x6z9kk/oRa&#10;azpiIfHE5qWgj2+lFO97yTmvdlYrXoSvMhZynwHWQO7LlEQKUMF54yXaorNFB49xn5Lk4j1A0Xnj&#10;WWvAC93fBI/tqk4h+qHJNCUJYPP4IFZVuURDtFhimOmdewS/FtVeu0e3c850ufDytu5hbIjISyQf&#10;EnbEi4PQL71LdvrCI2xDWESnuCOnt2U3Z7DKDnZzD/reJxSm2AivKQxInRWqVhPrx5yhogdeVpjr&#10;86pf7fLtrvecS983RKf6AmUiuCuTl+EqWYJ3zej2ueRCIyIIszsg5/hAlQmqCZBtFIZBDSoGNW6s&#10;XnwN98rnSJ4xydJ1wybweRJujrmU3h1EATcyEz4wGr1r6Cx1Sis4OCBWR/2Rb3FgVQI+flZEmTCs&#10;UlLUGyKPhKFTNYpFQwijJlDsTAgnwqse/Yr9Ck0/liO3+oCGNS3hLWUakaKh2pEwb+Lw9CIUPKbv&#10;1BYMbk+ozZWRUrgfqpakQiWtYUmNImCWQPWCXIPjzBoae0hsI7JOg/7sQlQnzMRPwLYNqlFGfg12&#10;A2AFSSstKqB50xpofKNDx1pXZrSVNsqWAjACxBS4CLCq3zqC5YiNWCJCoiLDQDDc8MxQUIRFi8C9&#10;MAqYMYpMDcAAjKiSUxGKkCeY4jQlfSkN2WNnKJlZTQnTOlZbdger3IPeY9mVkt0ZC53Gi2ytGcRz&#10;CfTFQXFn84kgFZMA0wkwpriUtM43PHNhThJLhCD8q8pUYX4iH4D/wERNkAckkmpEK6KT6FRIxl+p&#10;OkXYRAiPBAOvLkAI1Ig2vQfJWJkrQwOmSV7Vohf4g1BV0Wm9aJQsCG+aT1UByV6EG/S3oro+Ks8r&#10;znhccHq818jPuTECY/R0SsxL0OQtjujGWHEBWgTAjGCOMgEfkrY5qshisTAWiFHj8WF3tEY7h14Z&#10;PiBYM36Hqg0FZbj+fPk5An8yERg7wh3BuXnERXnEiqtwIPHS9zn3JZeQoDEDwtznVXt1VtBYo+97&#10;jiKcTBqF2d3lSRLsot+ws7Ozvb3N4n74kO+m26tVnFe46bGbs0WMfq2vdUWv16Dv3SvWeps4vC7h&#10;4dAJ2OgVXtK3zFNuXzuRSWiyX6WUYqvR2ESQ4BK0ZLpbQcXoIH2Eyz22qnWYVU2lJqqohgWtaZ9f&#10;lKIFbdhX+sNmo30Lwg/LtEjTDWQbuPXSzYHnaS5CRZwKodnlKEnfcs6V0t2+7z1n9/VwtIqb6HF0&#10;NtV7QpkXZ/65e6sHU3hMahkeLtxbf/vclxx942jDWPU5t+yoGFd3lN0dNSplfsD3WA5BqNZfKT6h&#10;7/uMyaFSIbkX35cQTKil1UyQgnyuXPNR8IS/NtpTJR5nzHgWitmIkNJ9t1qEbW7UBvEg/ED4OEyD&#10;W7DJ4yMTp0I5bNEeMOFp0jirMMGwZvyeEOwGFYPzx6+t+xIuVhzfwh++Jh06jpOMKGp1rsEO4KA8&#10;cD6W1OEvzmUYWXgfZz4WDqIvkdDJsZBQj4rVQEEIWAproARK6TPrpC+FPQQVLyXnEfAVYbZVLDlM&#10;8dvTuhZmWpOECX7FiweacAPVcnDas+nVSiVqFvd6meqSww98K14mzIyUpuk1Nf5IOug3nZie9sSz&#10;utV9UmqxOM0Hqk7sovlNv2a6lcz5PZJqykwmNM1Gm+ZB2kqPT4nWhOPXapqFw+Cm2HJ4reCtZDaP&#10;I3ujaos1UqcTpFkq3EQ4XO5Da8st+nrn/r379x4gib92u1zCJDNLtSzK49eZgDYKlgQRZuNRpjlh&#10;KkAimXUgSZpghU21FgWJH9UrTNUY4CdC1N/0qwbV6ylYTCe4ygT5kdMQcY3QT43uY452ofViTp3g&#10;jSBcwCyBuc7cZovA0XRet/nc9KegHcHMuzNv9zC+WW50ahflid/HUPQd0IwMbn+H+odXafFp9HCt&#10;x5So2VyDXbdwc8g8wfPpgKPFDlszg1yc28kqlz0oZVXRl9JQ9qdcSi485E6IPCJkuedhcWdn51Gk&#10;7d3VLo+PfuR98fg9VRfAPgBK6Xd3t3PeLWVV6AQ00JfqRgk+OtXnXc996VdS+rpzFCmxm6HgecU7&#10;R3wrZfhHw1rElCwdzxkd5eVfceRVLcIAz9BDJ5AFU3bOIAdzyTF5ak14bBWP+y3e8ohQnIxHmmrV&#10;XgsdkVIcrT6XnKUyzAbPBMTRQYGqMBVtTCp10Ti9xK5eb4WhXHWEXZlWjA1C998/nnTNYmcjcKnv&#10;6ZeTUICWelbxOij0tkoKXeKHQikl9xzE4pRKERKminsWukefPRfPDCw/HxM6ZHPmmwNsoJQoK2OK&#10;jLvPLrUk0xSIpp0KyAbJqJhpGnNmBKdwI+MuBtQEHqQkLMAJKBPeRrUm6jaoabJIWKbEkqWua3+1&#10;php0hHSQcUAfy6pi/OgyHZeSUtRtpdgfoCU0LTZ7GNmT6libI1eSOS+8O9MK6QxYSrJImlJ1WUp9&#10;TjiCyh6FqBh3a/pO1wK0oipDitYHJyX4UDCdpykXHWs/5mJz2Hxv3doLCzqXfx9+7kmECON7ROvM&#10;0KFDLvN+0aMJTCZqtCwMaJow++BeUC6uzudE0b54cc+uRQy4GBDjq28yNTBU105tIdoBLA/C8VLc&#10;YflIWTQeY+BhgJgBL6WwfqAFRW+pkIa5X7j29RawYgmOgK/gzrCKVySrFcvNqwEIVQA2sNZTwK7E&#10;pu0ZBVqvI8W1VCbo/MFyEsJMcvdeinvuvawqMJzJAwyxUmCAZLZ9Hm5j3opk5BgJhWP8CMiEpk54&#10;LVmKRY0g/FR1YEiSqOmE2kooVAblvWD0wB7ZpAyzLrA1++QcIZnw5LV/4hrEcvKAOT7yRX0AGxbo&#10;NIOFlYCWRUUnmaJhP4qpPtbecy0ppSL28EH8HUlKlsvFoluMMxLB4WDwQC1nhNQFkIMXZarBChJ2&#10;u4bIjz9VZGPm5+u/mgjE3PhX09mNHWUvKsUrivelxH0gfqWUXBNX+I3IGZ2Az1ITNv3GN9okULKo&#10;Z54WexJ3pj5uSoX7REE+x0aHHysMC7n0q77UP79Ub0jFc++5eIk/8qSFr0aA2/UA9+pXLrn0gPtT&#10;yavQj4Le42FuU7N1tylOrVyKZB7uRy0f0yiIq9Zkxh0pdpuaCybK6m+s5DX33cieGY1nzaaIEXZQ&#10;SkFScnaPW9rkAx3A/1IK4xGlmarkQJSgDA53KEwdXvqYEvbkSYN7ih+SJp2DjHvpe3rkUyqFLCR7&#10;8Rw9KKToE7xHKjAlN1Pka1AcZeR5NJVzDpFHonpTbjREh/2wBdyp0uA16zW16tAWeSj8BG6vYMoe&#10;k4nnG1WUacESj0OKEX7AJOQUxRN/PImSrYPF1AUUHAkMUt7ch05AOIEha1DhGQAx9rnbwhccSGpd&#10;x2tC7SwdAdZERTI6YInHNmZFAxZ/QMRYsAn8gBa/kyki9p3qfZdK7qXP/arCnQBoloC7AhELeKWV&#10;L0E3N9QmAGXuXmnBXKk82eIFwIDKFq+bjEcqpbCaKsfSA6XgFUuyAR5k1l7uUY2yPvMCq+TiUSl+&#10;UjzXirkPndzXTOy81OgppD2aBo5LjDJ5dy0FEHBAEXC8cpwBXsJG76V3mB7KK63dYeIVL+711zrr&#10;zvGGVaMFDmDqu8FYGKrfre4T1WLV16OoBz26ptbUdGAbM+/kJGxFjSKc0CQH6aRwDCap7sMhlQhh&#10;wNU46onqAFMDqsxmUbVC6lfFOWvqIpl4PnVi6+Sie/bcuRdfuPyr117+yz97/a//zev/4a/+/O/+&#10;5i//09/+VcP/+h/+3d/+1V/88tVXLj5z4cTWYmuRoJ5XMNiABzTOQYXOctPPvSeRRbd1+bnn3GOu&#10;IDdlF0taE1lQWYWxmto/eKpelslObi1OLLutRbfshv/TXP0TvbzwK3G2Fl2mOAWZ0Q4GRGsHgzvk&#10;19ry+oXEZ38h5BD1Q8XNzvEpYZmgytAMYCJW1OExr3yl9GQTjt/iXHPejWbV6sxvtGnu1WmyNZ2X&#10;HoefOgtzHP11S4dzzU4rNxGQaqb1glJyUGaae66obCUUbUYsC9PvRrXTETYzofR5xF75LLfZm0la&#10;p4fVVVzpaK/ZTqZJlaUQ84VIsJpB7ajnHK+aiANgQwY+vlC3adDjiaSwxExKA3yDFPYEXgc4KgEh&#10;zAPq/ULFLRkdD1dpIufSl0zrfc6rVa/F4Ys74La05lE9DqhGXWz2pd/pgRbFToOyhRTHm5aVkpvP&#10;UPiKlTrCTJ2azR7R6BFK4W16Fl6qDajeYAzUPuJxKZxVvGQppfrhtBdqKRHt6C8/MzpvPLEhhJ9A&#10;UaiOPxNdQ5Xh04NJRCeME0nVRAY492hXnlAy0Vj13pe8yqsaFqKNw9JS8dL3eZeyPv7eTk/4cs59&#10;ids2nXEp7p6BaAHFcwW9K+7EpDTX6CRobSseV9ACVyIPkrB18YrQhQBn1WIN4szDuJMywULfg4fZ&#10;Bx9ScVxv4FmkKqnSLMEv5Ch291La1d1hQs61lJILHXFEaLrTkwItrsRqtcqZYjoXWcQB1IB762O0&#10;QmdLVKL7At+ATgPZxqAzQU2rsFgSS2qWKhYpLc0W8NQCE1OVxTDvogOKehnWmrmOkDoiipJEH1tF&#10;VRpx3gmqFDTNpTNhybHgySaGAZFkRsKSpE4BFjR8DH0ZE2GCdXfoPtDgQWCVRpMKwFpQL0hoPVkI&#10;kRwGdOZoPcWgRKJrIDg9mIzuhusUt0KYhloSRRODXK1KRExwSRO1fT3fKAUI98FQexyS6CFISYBS&#10;So8a8IRltUbkH/PDsQnNn1ZBaxr4WiCmAbpV+IQifRmQXUHMdookvqiUkbDftpIAABAASURBVIp1&#10;jXdNUyuNEZHagsqY3OENIYJRx0QGqFkDpQA1AAPcS5/7Bpaau5dcgPvA1FwpqBT23qLFCVHQ2ofc&#10;Z24SK7awvCr9rvOMyP5ToSU7n8RzX3qKeMfU+8jn1S5CL3wb76FAPHutBRMo7PlFvQhMbPhZS+z5&#10;bRLGIqpFw8BVl+gLwEiFwzfQU9D4vbSwxGLFqcTCEUkWCeWAV+GMEtwZ3BS0SFcqakB1pjPnUQZV&#10;steJJ8ipKto6S2T/uECIT5/cOn361DLZItmJ5eL5y5dee+Wl/8f//f/8f+JE8pe//MWr129cv/zi&#10;tcsvXHnm+efOX3r2bMPlZ85ef/7Cr16/9h///V/+3/4vf/c3f/vXly4/8+zF82khov2jR/d3dh4t&#10;l52I8MgNvXfvwcMsi4XEv1CcDAlzhWGGGeAhhEcOkgqW8upRkv70yeXJkx0uXnjq9MVnzv3q1Vde&#10;f+0lTlB/9qvXbnCWeu7C6ZMLk/g7oLkwrVdMOOz8IPjZyM8R+GOJAPtQccdblo8UVxA5QQ68Jkr3&#10;gSJjj1TuR9YSkgayKDceCj+BGolikLgGUoIqjfCEmPse9Nx78AGfipdSPBdcclJxL9WzydxeBv/b&#10;zuCOohcMYbAU6vksDfvFWJeSUkKlCWDxRLhUG+59BVpHNd3qNlpK4QYMbaBmk0OJRkr0l/4bl5Qg&#10;llJCDmBS6qKs/pKlfTggSM0mFGABwOwDDuRSdndX/Jdz8eIAppS86vvd3d1+tcJVQgUT2cwt3EvJ&#10;XrzkMsE3pIxsX3NTFmcGmE7CYzLFHfiBdJzqVJzU5gZKM8mllNL6SHFxJ+s1wZQScejzakVsGPoY&#10;9IIOjynVKD2q1+OSajdIq6DGekkdw9ylrlt0QWECIatZRv2IVjYWIQStiYkiYR61LDxzyZJZEjPB&#10;A43nHrJGSpaamo/dbNlGvW4OXvgPdo1W2qgJ9+vGBpOEBtWkIIJyUOExC2EcRuuxSmYUYYUmDeBY&#10;RViIn3GwEhhMzaGmgB7Rl4hnSuiAuc5BHgX62+SNh4Im+VOlbcxa7+CzQAYUiaf1Ek/iMlHOIC4M&#10;aauxn7aa+6Vj3tQCZgxKm98xToRYFZW2nZR2GSkGSym5J88VLuAFsRfEfe77FfsSn1bYwba3H5HJ&#10;uacIDSZSybnBkaKbd/u8mwtnld0Mk3dLP8A5gUTFvpQG2mAHi+M6vqlnwHQNvhCkLKXnXTazkdMF&#10;DYHimTooTGASBmrvJuFjGUKkxCWRDo3zY40cU4GFQlvHQrPYVBufLAHWzBpqzfumdgRdV7ENnTxY&#10;sbXY6Ly0SZ6EMqIgXkKw73hfrKxOLRfXXrj0t3/9V//5P/zb1195YbmQRRL8YnPb3S0PHvV37+3e&#10;urvzze2HDTdvP9zthUeRLsmykxeePfXXf/n6f/5Pf/v6669evXL53NkzHa998LI4JEm6f//+wwd5&#10;sZTTT51ddAuEgRp7EQORlZRETbQTt9wnL1tmZ09sPXv+qf/4V3/5d3/zV3/3N3/xv/w7TicXX71x&#10;8ZWXAn/2yxscVxpOb9mJTjvzrQU3CmNeak3yhKlWOpRgF8yLn9D8j6LOYvlOmPdjM//Duru5jb3S&#10;J21xb+3H557U/h+CvrOtjtjojyVmpfGj/xsVjhZSEwUogJlgNSXD/B4YKSU1mzQb4+7co9yDlpxz&#10;3+eMoLRS2MaoKb1p/EHqNSFXj6clcvDGevbYTOCPAMrcoibEnUkKFDlNcgQaijwsRzaeYPfbQ9nL&#10;hgJiC1JN1CEGBt/FmYRrKwqh4SyxSWYVlTTWNiUqsmElSzAAy0eA0FEaHhIN2jHF1Qh1jTWEcLdS&#10;1ErJTqDRVCXbUIpPmDQp0prM8LxyI6GoAQEMDqSE0togwt8n8JkeQJ1LKfQdvrjDwuMJDBTgMHD3&#10;elxZ5UiooItsDTTnMELAZlopnQXzUvhkKfFYjV7iN6EKUxef9RcLFChIg0KKeFWbZowZTkX0uGBt&#10;AllAFh1LFrDBAEKQLPHuL3VqSSyhkBIXcl1KSQFPYGYUJUvADHMjqH4c+Bibsd5w5YiSwuXCkqEV&#10;noerJD71TAwz0URNeOPIOl0XWU1KmjtEdoa5b008l0w8BuAJZLIEH/3ukhmsThSmodk5SLHw5DCR&#10;hla18Y02yfelSidMm5Xmc+MbbZIjaFODGtEZ0fTZyICYAiRyIDWhEdIGJaCGEMx1ySIFrJzCVg5Y&#10;aWvkPrPd97HWKtOyUV41+56Dye7OTvz7K9uPtlFtc23dxHjoLXwDoYH6UUVyT3aC595LSHLpgyfL&#10;oaVkXAr36q5eDTJRA/DuPOsWJu0ARAMKV7rDATpAfeIWCydVlkyFDoOC8hw6pmShT1FKhrWGsfCo&#10;K1UmHKU3ljHbJv3vyGCKmo3C/IGDwAPje3HhqFEY+CvPXfxf/+7f/8e/+uXFZ04zpynd2Zab3z76&#10;8IMv33z7g//5z7/+h3/657//p3/6b//wD//1H/7Hf/v7f2j4f/9//8t/+/v/8cab73/y2Td3t3Mf&#10;4y7Xr17+N//mz//83/zq6tWrBASwAKB933OGTsIXlRNdp+4xt7wwwTz2vhoyk6IuUI6/nFJ+9dqr&#10;f/fv/+Y//91/+Pf/9lfnz5w4fZInAkoF9zqRhhOdnDu7eOH5C6+99Pzf/vVfvvzStXNnT+XVjnKS&#10;DpslyM+/nyPwJxoBVlbD1D+ysSNLGehU8DiGXbapwAC2XdC2XZsnpCmpWVOGNq4ULyzf+kzMqi7u&#10;cXtS8Xi5a15TKPMYU9w3HQMQNqAGvKZSMj0yS2YGg4yiw4ACQAfs0am3QIRgj/zIDMqg1HRQkYYm&#10;pJRwL6W4Y8GAlGxCzaYh1ecqepLMGuCbHSMR1nhgCQEtukekYJ4I1KIaVQr374NxJhSUVbSBq+we&#10;wiY8z2u4hJsBflMR4olvDBJu+Y3/vdE6PnE3iflWipcyNe3O3WzI1ZKmUkjuxWuimCv0aMSQjL9J&#10;0ywlTqmJYWMwbUwMdZeSEbdJ8yCDMYSNwoDGQ1ONYxJLojz9U2SqHGVrPnqEZYAcpC6pckuUUgpZ&#10;1eBhviNm0+MQC+vwblDYWH0mtAN1CH4Dg8LwgJY9oDgIWsc1UhgjMsFq9Fo16KD3g12ilR/M2B+8&#10;IR7GtKbwtDiDwsGDzyAcPRiXENYffCk5V7gXED8GD1AHWuHufe4Laplfaab6vi8UVOzbaqrtNUGt&#10;milQeBCV4hJtuMOtZ6O3xR6TbS3kJoi8YW135KbJQ4/NWMJpLHnia5uWT1ztSSocOhHxfiN4PwfM&#10;BLAvA5pDs1FVNo49QD4BtQmTEGYSwiRRwIyZsMdcbQCnJyS1A5CkogNMFWgkc7wlu2TbW6SU9MJT&#10;p//jX//b/+Vv/vyZp7YW9KqXe7d33n7783/8p1//87/85rdvvPnhx5/e/Pb27fhXux4+3N7d3llt&#10;7/YNfJmj6J333v/Hf/rn//rf/vdf/+atr76+e+/BLpPoynNP//mvfvGLV18+99SZnUf3T55c8j70&#10;7t17zKBkcu7cebock4+TEuddLaVf0R0pfnq5uHLx4t/+1b/7f/0//69/8dLzz54/05moiMYTj8CI&#10;iAlPPwPisOwhX4o8c/bUqy9e/eWrL7/4wmXOKrzpWS6XlsTZ7McAaE1NUlQABifUQkUIDuq0UhMF&#10;GJ+gzgPaABG6OKB+B/eDNIagDYTx2kmTDtBDEottwqAyVJdwRemb0ckJ5uu3xQd5ptaEVjp1H0ZL&#10;/SNDlbbSRnWWpuoTMytUsf0gXBOUwdoEhn7CFBAYM92IeYuNb4pao5FwweOFCoPfSouVCZstmskT&#10;pmZ5oObTsFpzotJ5f/fIh2pxmcIIE3l+5m0iuccTGPtsc612TgceNR141EFMkph+BJIaBTVVxSaI&#10;UvITtIRypehYTTCJp57UvoSSC6TOgCUFnWmFENVmE7NA6hwXJp3zJjXBqPKeQV0Iqal2SVRYTpqS&#10;dTSlytIh3JhBYfJJFF2jTBHRcYoJAgzAWyjrWJXSggISSoGSYh2xlNykgCgdf20+4ySIKlrrUgqj&#10;RU0mWFKAj0CSuakMwGUTEfU9oFNAaoKxaimppZSoQKAWyUDstJ11nfGSfbFYwKSkyYS+oAMVLWwR&#10;iFzFugSYSG7FOdxRQH8UnwNsoVTsVHilTi3UqE4NBiiQLCWGPnZEwkK4oKgBNCcqIjYCPokHYki0&#10;ydnNqGh1+eAhMM+AMQNmxIZ6haZDLYkleu4UgaglhbYmmGrAmRwDqAyKChDMgSQS8PgfU5jKXjgt&#10;7QVxoHfF48/6FneZklvfO19NJoGqwmtNhlnhruEkhA1NmfKWtZrIck0JAsJHAjtBpADmldE1j04l&#10;0ei7cAvIUvpS/4CKlPaPzURkGEMCYkYjJepqJDJcmJZRXXRNFcOKwc4k0FlKtCSJUbcoUnKqyYzS&#10;ZLIw5pRiO6kBExVTikELnZiJiFqEQkTIaGFyhee0XhHzLGZ8qcHUgsNamEiohxoXgpYd52GluVor&#10;Rnb/j+mqRU1UDZilJNjHDvFhuDLG98ApegwEx9YoUoArFYWZMbRPW3CqCm2+NT/1QAq30D4akmxA&#10;GGTUGmi0IvrCSqmQkMxawacDUBoNNUe5FcIMoAi00lbW+JGGTMQ2wud/t5ZdV4a/rDJzR5tOwYKb&#10;mAJXATADRNBvQYPpjBmjUryUXFbM51z67LloEc/4bEmYkaAzTckWUpNRk7xqkthvwpoIMw1Q170A&#10;ngx9SAUF6RHGX1yRMaFFm0hpST3+BNdE25wJ0/hR2JGwUOrexWQmm5WHSYoEYfigpqPV6GyRcEZq&#10;cgkJEXBTdiFFNZCUeoJiidysutZUqwYZejBcsjtN40BRL6aOh1SHmSDV5kjDQuPZxyrCepNsomt9&#10;a+yTUoIOBm/r5Ukt/CT6zI+tzrbvP/R+deXSM//p7/726vMXVruSRG7e3f3wvU//+Z9/87s33/jm&#10;m28ePtp264prEeNrCWCWimCgc+kYEORFhr+29fDhoy+++Ppf/uU3//LPv4a5e7/nW8fLNy7/6le/&#10;unTpudt3vqWzj7YfZZfUydbWFhsxAxnUS97dPbnoliY3rl75j3/zN//2z3516eK5VZZHNCaSVHZ6&#10;prTcvbf9/kef/8tv3v7v//A///5/DPjmm9tY3hJ5uMoM5DLZcxcvvPaLX7zy0g2W2s72g0XHQiro&#10;/IyfI/CnF4G68QQpzkKqtxNn04xVqh60dTn2QlX4ZAZsT0KQVBFBlWShEkKYrksgJQOWEBgKbMRB&#10;x1+T10KWoMC0EpqDgQKqmFlKXTTEjwIz2qwsNgOoNZhoEqVKMuThdpOrakqCP3yS7cIhI6k5cpgJ&#10;ZPehVR8VktkEmxL2AhZltYmEkVYRSjChB9EMoYmja94ipZrg6pUwdl1nbEfdAoZ7vGHNCIFRVeFB&#10;t1igJyGgpzyBarLwZ6JjRsyCDZKM489yuVwsFinxmVlKYS5ETDA4Q5ndBWfiY7C9mn/pAAAQAElE&#10;QVRq4Wb0kfboQ0qtUiI7IkaBR90kVhPKTee7USUCACt7MVlDTDtB+VVQ5JHiOQd+AoUzfm40eAsS&#10;wUcNg2giAYyQKvHnGhONQVkjJdwzs2RDHKgFonH3vibeHJdSmqRRFPaBFgFWZsBkSmYcSQAPMZY0&#10;CVpqZokCg7dkiUsDAqsalCOhiWTIQp8sMDWE3x8lgvQ9zPAQcWRtXAVNBQY0/mjq49kJtTlP9l8b&#10;iJjGyGtQ2zxaRwyi+RAwd8+55NyDvs+lFCSUQXPkMnzXLdhwuo7taplS4lKnHzPTSIkVUwHfgG/U&#10;AjAABmCXdvrViqY4n4BCvkAooTV3mq5AGVBxAlmUQPWIo4K75CL4xi5H4R5QyywRFqRO4jKiBWvM&#10;/YDXDW58f+sbVjJ92wc7JB2n+bmpuf4++TprLYAzSph1j5+zsj3yZr+Zavyccishm3f7p86defWV&#10;F/+Xv/2LU0tZ9cJseeudz//+7//x3Xffv3v3fkoLTXEC6Yv37hxRPJ55TLye17kpcY7X+HeHi5jE&#10;kZo9fatk391h4pU33nrnzbff/vTru0nkwoUTf/GXf3716vPx1+sfPsgr2Upy5tSJZRf/clfQhZ4/&#10;tfX02RP/4d/+xZ+//ipfUM6ekJNJuoRpeVjk85sP3/7w0//+D7/+x1//9o2333/v40+//vbehP/+&#10;P/7xv/z//ts/vf3B9qpf1Vuxipxc2ksvXb9y5blFsn532wRThY5vhNY0L6qCDWSuM+eNu8EmbDBR&#10;RfO6x+FrpYmsJ8e8rq7Fk+ZmZl6r8Zv1kM5tHs2jrNqs/YFQHUfl4Mj8/j3UI1PzZ79KC/gobTr7&#10;qLM/M+fd4xYSv5jk1Nin1rKWUuxh0ESqd5J6S+nqUWSx6BoDhZ/QdRQsFoslzKJbVF3qpqiKmQaz&#10;MM0PGIkLUKRsU3CIqMMegW+gjYi6gObbPkq/AEIUmFVUgbeUmORm2KP1cAS3AtWrJkcTWE1UAdyb&#10;gWsCqh0w441hl2w/TDk8UBSVVaH0raMlGsRmg1EwokkaRYeA0FzLQqNyN1iDxxylDckSkVwsF6gh&#10;wR6tdBwzuo4HhCqJ5gk4FTGL8TUsoY/OHMSqFG7ZgZz7vueGLQjnOkfzeLIR81ookI0ImKWOSDIy&#10;CAS5jYmuASQAGRRMzD6e7EG0niKnFohhprHE0FCSMB5IkShFbQR+Df7gE4Gg+wB+gupaZ6xFnJMZ&#10;lFtEKMKjZpZQSClZTTE6/FIiH0hpyeAtYvhyyX3uW1rVVEqswbDFwiwFOwAzTQIDkhqgyaB0a0Sn&#10;BmoTFgmOytWhyDY1JBanUHLMopg2xlRO6DJZWQ4Wrq7DZRQko+vNgY208EpvRHYFjkgM0rCvFh4B&#10;q6aT0fQAmpmgSuc02tWCy8GZW/V8slblA5mEj2UY1orivg71vNZgcbxYtI0jgabWShr/5JRGwaye&#10;FqngsWhAa+AAndXZw84V5wVz+ZyPzwjijXYmE5DAB1VB34wpJiRLAppvZA8CZYB+w6RA6JCnlJhX&#10;HdMrIeCj5WpnZ4fJ3qZ9ztl5ma1qkUITZdBWrllqSJZA47HpkRhBqsKVHisltjAy7qwh8pligDMI&#10;oICKDeGHKpI13JKyKSVVnjoHsVrziouS+H5iZq2MLKCtlp0o1SsoHGF7G5pUj82Y4sgGzA0cprNH&#10;Pq/we+Z9TD92u7RDn2nFnLNnvvr85ZdffnEhcQjt+5133nv3jbfefvBoJ2e1binasVv1XvoSKHHX&#10;c+p6DNkw0iIwDWJ8eMkoGK3cu/cgJfvqq69/+9vf/ctbH1LrzCn75S9/cfnSc9s7D3Mp1DmxtWBF&#10;xf+VxcpC5ZevvfR3//7fXX3uqbNLzTlc2sly737/zsdf//Ov3/mfv/nt+x988tW3d+/cffhol2a6&#10;VaETnUugL7qzWz757Itf/+bNL76+fef+Tl+kdzm91f3ilZevv/B8Xu3wSQ43fsafTASUubapM4fJ&#10;N+n+KcjYx4GPP7rkNQPTUOa7NtslK5O1mkhx3+DeA8wSSIlnniUPxxO42QAUFjwQLUjcetAKdKTE&#10;bwDVJyRLarHFW6SUoMnQNUtIm1fHpLUre0aaHmCkIUm76ticWrTLjw0mWhiL2zXkc86sepWSJXrU&#10;QfeAJ8aqHYa8GQx24686EDqWaAU3rCWUsQ1gBuw1lYhoxLZbdEseAxZdR5Rrs0HMlLqG0RF0dbAz&#10;u7h73+fVqm8gS2Gjk/73XBfhjSpm6V6jhnM6JCSUGf2ugUAKnyyBDqFRCdl+oAOixqbyZj8U6EMy&#10;qxiUD+pXSbihOCLicRuasi0UZrUI6QjFMg0YKZmRw1do5bjuhck6z70HT6iGCOO5z33f82BVamrM&#10;2MiGq44zWrFSf8xkAgVaN6sHotFkZXXwnLbMSzxuUitFkbNCipNoRnVQg3889sxDwwKIWqO8qICQ&#10;bPjZBtl+keFaw/6SP8I8QzZh7j5B83hamct+Sn6YP8yNmB1PMh9mXqux7Rh7YoANqktm6s7k5udM&#10;b2Zf13U2S9SmFrA0SBOpqwaqha5LUQRpqBnsqIaTTOFSeDDMtAKw9lhoTckMT+LmkpKlpLZnZlaV&#10;IFjDreCU5ppOUNWkGgwKfxQYfNVZOr7fs0qHsl7T3CaqZBFDG9it2AGJHGgSgjjhMEmTN4rNCXsk&#10;5uxuohxBaLA/dfrU66+8/PKNF09vLe7v7j7a7X/zxlvvf/hxFhVNvVlfvHcvYmSFLycjBImY1tTs&#10;kwGNV4U1eHd/+PAR83p7+9HHH3700ftfJJGnzixfe/XVq89f8dx3ZE+funD+XF7tnF6mv/rzX75y&#10;/QrnllWhUSlFvvj87ptvf/RP//K73/7urc+++np7d8XZw4VudJaWYosiHZJc3/2obe30hRMWh5Rf&#10;v/H2N7dvP0I9C66c3uquvnDlxtUXcu6dt4yc+x0HA7UTA4m8yJCZXcz0CMwUVZ4waY3VSEV1IyKe&#10;OmjKqINPMZp6ICXRCfqEySK4xDdwdFea4abT+EbngUqq+3B06T5lsiZ6NJQmRGt/LckAEyVRHcCs&#10;YRExSiesi344rjrTXNpgtEWs0WFca8xbrVahlW6g9XXdBrkIpppcFVbpIAwSDFpKiW08yBIeJIs3&#10;r/E8JNppAkkMukhpwonFMrDsTiw7XiaAJQ/PqeuoW+9f7Phz0BCwZAHVuHZYVTOl8S6l1CWjjCJV&#10;w7MKqgAxBTAz2ExLpMRyRUSUOjVoQDUBiUrBqCZJwKxTGKO9bvpYu2a6OAVo6oBjiS/GGn3qeAPY&#10;La1bNFCasEM/VEUMYN5MzcIsRTAVFimZJUsam6uIqOIpktSSzJJJGoBS5TWawOYi2cJAwgz+LFJa&#10;4lJz2wwJOtal1JCMJnRmeGDNJYk20MMld28zLCInC5KlsNUsGknMRiSzJKoOzBSkmiylgEXq1EDV&#10;EvVA8CK4ktRAlzpcB60VGHyAcu5aYEYFJcJUqXSdgdQpMBOQarKatKbqCPEXUhUohfD7EEWGF7xI&#10;g5rTCe1Uk0oSNjNXEYxUuIWcoqijUpMZDVtNaZk6E0uCm9QULV6rSdKQoE7HTZQORiXUEBVHrfR9&#10;6XeBcvsqfVI6JNikvFGtqVMDWCBHKw0MUJh1MSk0yYwHqqLGfwGMAEpB2BdBn3VBdeqKhKbgb+2p&#10;Ki/TTcJx2Zwoaohm+GDSIFHFrWTCSB+sSCCE+FWBZY1I0PuFEaRJSIuVx4e9kCnrRXkkID9B96TH&#10;ZKZaMHNVsseEegStUeIGWsW5tQ28xV2DsW9I6g0mZQ+cl6aBCL2XzpghBGUPzFuDsqGVKhqK6wX3&#10;gOl69KtYmqTRKGucaStttFYyKFl0glb7OAAwC6pgP6EOyhMoTslImDJLUGA2tOVeAFkz61j5XaIt&#10;qlSWGZKMFWKpZRfdYjmmhCxRGmWLBZtU4tfUOmUz2IOUktEqds3UIsGCJmyuIh8YVbpGHxvCnzhc&#10;OQkFKsPUioksutgRMfhKKUkIa3Yg6E9gjaMKQgk9KttsbpAdYRq+JjGA0UPguNaKUrXWaJNsomt9&#10;OhJozQVnNvj7Y15ac9DWopr+mK1JInrFpeRlpy9ee+HMqQWD5i6/+c3vvr11W+of9CqxKMV5m8Le&#10;BVUhSHi4ybEidW9VYR9i4uZSVjnvipaUJCXGojiynOOo8sHnWyJnzyyfffZpVjvWzj11cnfn0bmz&#10;J//qL//iuYvPlCLUYKO8c2f7d2++89b7H7z/8Se37t4raigX9s2IzXp2jEJDgVJOYABmZ9V/9Mnn&#10;n3/+1Sr39A6cP3vyxvVrZ06dNKaDORX/yEHY/8h78LP7P0IEtO4eZuyUxoLVZCklI0GSdaneIrou&#10;pClS6KhaLUWLu0Uio9RH2goP0GoYDYBy6HJppo3KFm10yWqS1LLkU7Ko2Tod67lxh1M8aIVeE1lM&#10;dFiqlhvZ51w0zy8ZBHADBB03wxGLeaZbdIlyrBrXVqcxUCy31ieKxNaptkFVYJWvdM3ZurO8rKk9&#10;OHTbwXIDbTUGakSuuo0zZmRSbQEukILQhPEjMoxCVEmMSeTIosxoLhfLlBL8BISgxaGraVFTF8eG&#10;rrKLjrhQKUWCXaPqQ7BGc3hLv6C0asbDSlTnNwfxHbJdQid+lqBUJzshHUiYPQhqIYQeBPKG5lLj&#10;RYaJ1oSNjkXra3UDD+rVYpk0rrWy1hs5iw7HNJ8rYHyCWaII2mrAw0AB1cwsVdgs1QqUaxJGL0CV&#10;fdCaYsRNWxEtDkyJ22zjn4jWp00vcY8u+5LXxLElw3BvLx4MzwpP0oC3Bip9knp/iLrzB4f10CUx&#10;A9YGVcehmTrAgpz4PxymTqVNxPC3ohY2h2EbA6XMLKZfKQ6QtCxMihgkZjhgDwEwa6QhLdhg2ETY&#10;GioW3aLrFpxiFotuuVwsFt2EbtFFqnkqw5tFmE3DAVo8Ptzxtrg7v+PX+sPUtJR0Qjx/c2iOKShW&#10;aSvihVNA/Zi02Wl0qGKzc9iMb60wBBablsA0tLp76XECyLNsMVUw1zZRjiFnzpx64cqlc+e2Tqhs&#10;PyqffvLV559+tb1brFs6Zw6GM9oL54paERNfQyUBiVQ4bwCV3qRPmgHfXZYLPbm15FQATm4tFslM&#10;Zefh/Q8//PDTr26pytNPneWVg4t0Ki+9eO31V1+5eP5s5luHyf1Hux98+tm/vPHGR5998c2dO3wV&#10;yS5eHTCGgzpSZISrBEQQV8ZcQOea7t69/9mXX3z99dcrWhFZiHAoevHqC7whTsYrN9chwUxooshK&#10;bcJMQXT0eL9WfxM1gn4QrZWRPr6NTZYPyMx1xGMsauE8OUfMlY2eHmikWbaaDhT+YIKhlRgExmEz&#10;WlSbZmu48T8GbfYP0iFm7c9ej8FnFJhoRwCFCW0UpmwwYzM1xmbJhgSTaDCK3RQUVoFpiJPRawIi&#10;KXGTCJFRkDQFzJKkgCYjSTKgrMPOhqRG9cPgtFJRmK8qrVFa1xTGG031pmRGAymNFCaZSolvzAAA&#10;EABJREFU4W6zTMXGTI2pC2jCfTRMJbpgPDwC7mN8+Vie2Oq2uK8dhsXW1lBcb3Dc3SIaycKh+DVu&#10;orb2bd466smiKMFVBFEkFZWIaYPpwMgYnKmbynjY0FcXmdAqtlLoGtiqwFUGcUCKY4R1aypdHb5k&#10;hl5QI2FTU4QrKO3CRy4tukXXxoZhYTseMY/gYrGsWLTUdQtcojsbYcSBX22XY09KKWotkyVJhkOM&#10;VaotapcCyQSDNNeFXtRYLLp5SnuTmVGaLOmUiAk9ol0oxTOgIiQzYbGpMFHJTaC0AUkyrACvN+IQ&#10;WxLAckudUphqtkkQNojElKe6WuigZpasJrqTUvXUbNEt4I37XzwLxcqgJTNIPFTBJLXOUrhf9Tqz&#10;lNawlqqoswQsNVGl8MkicIaZ8Hz2M2yGexoNwRwNVWVyNnAIcffeS+85UHI/osA04Ywi3GPcVEZg&#10;doLUNESt8o20Rp1hstBtwj8qGn1qsyLFSAo0mcaYJHok8IwFE4L+gShNSnfVRNXQ4HdMVP1Bd7hU&#10;USVzwQZ+CmlTtpQacKDBDHcPVDQRpkbT0DaXor8IAxRqJNmbWhONYjZ1WA61Db89d0YhjCySBsEX&#10;TFjCAoBtQAx0TPBgzNWrmRp+z30qqo5xMJcyzwMlCPK5HbI/LKpnAwn/dJ+H3621OhZ1L1o7jyXa&#10;gf5+0DrTWmz0e7dLrzbYMJdSysLSM0+fe/HFa8Qvi9y8efvtt96TtHSx3X6VJRcrPtvxURuAhgtT&#10;WCNegpAZzBHF+KwrnFU4t5STCz19cuupM6fOnT0Dzp49e/r0qZPLLfbzhw8e/OY3v9l+uBMWmE0i&#10;O/3qypVLVy9fdpHliQWnlC8+/+rTTz67+e1tHkeWW1vcCcSMyUWLipKWDb0aRLhjRSuypMXy4YNH&#10;77//0e3b91cutNgJh6IXTp84iR3HYR+q/eu5+BO+DPsJIvNzk987Alq3MUnJUlJuG8kkmVZUWRRL&#10;CCxZ8FrTEc0ybUApnnMBvncW1dojwZ5F+1zjomoSRTPjNuMfz7oKjzWKOYClRjUE5ED0ga7BIbRI&#10;ld1EqAsOlBzhhFlCvSk0puAPW0kVzfcP5FUmE0OWKlZTGhL7rjWHoZTuA95NSFWxKZgZt3+q2Czx&#10;zBrPQ0hQNeqFW01/H42KqelxGZCwmDqkoOmnZF2XWkJopvBG5ZRCgTwITq0mnssBZw+wWCyQ1cKB&#10;0H2g+GVqGMLXrkNzuVws2NMrEE9Y7E2oo9ZxvOqSJQOhGZf4JUsjFmlMNPc9YWE02qtTKdETGoaC&#10;yTJFoGXV6B6FgdA0TRYxpCswSAc1ON0/OujvQ7JUYcnWKXh+wKKUeDablW5eSixPUBX2E61pLuU2&#10;WM8q9fGtxB/Nom5D5oK4wR015jZwL6AZ8UNSKz1IvdaFHiz645IwB4hlHRaxZDE2larxX4z1H1d3&#10;5t6y5c6z341PQngaWCMDiE1DFCDjAm2A3wyKI6RcQHPGa2r8E9Far5R6F2MS/x/s/XefJLlx5wFH&#10;BLK6e/ysm1lHexRJiTxSOumMpLt77/fPc8/nHkmURCdSWi7J5Xozfqa7qxJ4voHIzEK5nu4xa8gG&#10;fxUZCAQCgQASCWT2LGu2XcXPZOyLVPYN8eQ9DL600SO7hpNLQ3kZZluZwZwZQBIDnB6UiHE6KP7n&#10;oVHxBMpHjBPgXx6EM0NBh4MEMFXA7AGdybUrl779zW9d2hMp8uhQfveHd2jL21eL9UgsXOVUkK0E&#10;BG+pu58MqrnXMk/a58V8f6876PS1mzf+/M/+01/96If/+3/9/d/+9//2N//lL//Lj3/g+Msf/9e/&#10;/qv/+t/++htvfu3Kpct53r/9H28dPjre35/R6IVulkUfLmQhwkHirbfe/s3bv7l9587ebO+B/5fB&#10;jkWy+OueOa0fzPauXr7y8ovXX7h+9cLBHm5Y7Re+JtVuZokPNBiljgpDY9blRX777d8iyyJ011So&#10;rlY6S4aGKkUTOBBVqNkAPUWaqsOoYnWCqE4onMtG6I6UVLdiqU4TE2KUN+mkADO5Aw8wxGSYQPaJ&#10;sOyLqawhiQDlAVgIuYOJvRVyYjKdBsFOVJQSe8fqx8TT8XhV03bQRIE+RWo9YUI6JDMEKjzBec4L&#10;PW11Wp4igAMTyDoaf0x1ifp9hmwYqVpJfYZUdpWgUz0Q7tKimVpA+DHnTCVxcwup1P/mFUoVCESK&#10;gUI14d7PveRcO7PI3Dpkhw1K78sSK+IStbKTLIx0icjTDJhcw11GURFhv2gvgAXOW5TabhI9AVqT&#10;QVMqZtIlERkCpErvHNqZdKIV6Jhp1TBucKN9nVL865NOWSQGJDEQ+lLTULmKqIhM3SAsIgqdKaZS&#10;oVBZpoiba4y/ogZUcSOgg3apEagZFCaIGMg1/kFRgRFWJfWRakyFwZRsZmbJYBKbe2eNIlM1TUm4&#10;JjP23l1Ke92A5MlqSsgnuBgbjuTGnJnNOCzUA8ZsxhHDVfh1/v3Ei7tuNkt7ex1InXbU4uKdLokV&#10;tqN5IKolmRjuJOmSdbM0YPg+1JFsNSHpaHpWUzeDRWIJa6o0gfWujufMzWERpERXjYg5TMXUtAAR&#10;YUBSEiCaAVnAw9EhmoRxYoJKp9aZpY7eeZN79KpLtJssVbHhvJkAelTtDLeDqnVdStTskpkp+WQi&#10;aOLlbGYzYgM1ct2sSw5N3QQzmu2EKg6YoShZwhJWNCXrEgpFoZ1YpzCmYknq3Cj0wCFZubHUKYxK&#10;JDUFRf0/zimVqnpZycp9W7JPLaqhnNUtZDFAtsJE6nQtbAS0ZKUILHIBVUFKTcFjDPQlg1LYDZKL&#10;khVKCXkdE/wXghoYYnNahJM4T0V43IcCleRQFRFVp1KT979GoeYosjp9BqrRbBEd0ZYOVWpRyEM/&#10;5JsUlxr4zGfyAxGGAEcWpYBCReygmVQrfJdokh1FtLoUizmaLPuALPwwN+oMKd4D1S6RKOqUGclK&#10;lBL1i1hB5tQZlnztmaQgfFJ0lEklMMBVRRSHbBk3HZORaKPrLCUwiutV3CMmJUhSHFq4o8NU1RhI&#10;GtLMcFM7EW+dQSzFHa00yY6kZTk6mypDA3ExHZo2nTRdUktNvdFJvsZUlYG4d+hugYkNoHDNwueX&#10;LR65DD17kznm4iodzBDo4Age84Zpxli+8tLL169cpLfHc/nd735/5/Y91lLUSvH/72cxxaJANFM9&#10;kErupDDIpZ9bnu+nMtN8sDd78+aNP/v2tziZ+H9S+Nvf+NqrNy52dnEmB53MkliS2UwPDmaXLu39&#10;8M+/9Vd/9Vff/uY37969e//BAxVJIod97lS6zvm33/34ww8/zH2ezRJOHsw603L54sHX3nz1v/31&#10;j//7f/urv/vbv/77//7DH/3n7//nH3zvx//5z//qxz/6s29/4/VXX754wIHk6PjhvcXRIb4lKSmZ&#10;iEmByv37Dz/99C69o1OIr13nY88lssAKSly/EnhyJ5U7KJlVpMTFSAif3OKXvmb50nv4TBw0RraC&#10;0QwwsiB4qLBAqkKLVapCyvxYLCpf2ZEUv1/GTL1WSSGxEkA31qiiTZWqXKvxDGnkIXo6akM342qW&#10;UhWQ1eJEp0RuQjKm+wBL1HoMJiPOYMUvtGNqK93JLKME0LEib7sYT/elpAzL0VIisq7TllWehriW&#10;EiMGuw4cTHQs4SHsAFumlFK3htnM/xx8b29vf39/b+Z0v6a9ui+Pqh27afRGTYpqzv+mDl1q+fYd&#10;26k2XltAIZoy/AGETTWZJDO0jIvVlKwa72azrquY1dRtJBd3PAlSmE1+pWqXnIx0KHMPMEADqEHH&#10;QKjWQVyP2kZ+0GeY3VF8ddAGbXZ4OetmM891s27ZeOJhKFTEGC2iubc3I6nWKVFoGBn6HUIwxRAe&#10;IJ1AdokqpabDu0WHZtW+pYRNhaaUhAFnZ2hJFeBFhTiPP1vAMaN4yk7qL2vOwnGiKpvIhCrYTWrl&#10;geSNVOoSsat2LXSVXQpfCbn6OOhXwtXJSVXGV+osscREssf7z1SheonUqFcj6lbMb2+yqEBRbinZ&#10;XUANWDLjUrGm6UXJBmqeUqTl7ed3Fr9YADY1uV2XQG9E6CsNA6VXXPxGXnPgGWZVaeUZ2nNTFrvz&#10;gUovQPOQ1ezvLNjb6lIyFcFE6SYVyRMsCUg+vs7ASz1xTgrOhGSDmvSAHTzU1apZ1ZKEtaogX4NJ&#10;BmhqEa3K3kURTilvvPbq/kyKsIl/9Ic//OHRo4depIOfdHGs6BbgkyxUFlLms65of6x5frCfvvnG&#10;q3/zl//5f/3Nj77/zTc59lzozESSG5J5lsOj8uDh/NGD46NH8/64lF6OFvLi1b3vf/eb3/72d/rF&#10;4sGDI9cnFiLMlE9u3fn9797Oi7mUvjMxlZdfuPKjP//u3/31j//6h9/5+o2rN64fXNqXmcq1fXn5&#10;Unr1+sHrL1/40bdv/uj73/7R9/7Tf/7+t1994cqlmezrwvpDo8fVE8jDBw8//vjjXGQuYiIvvXj9&#10;wsEBcjV1QKxw3AcIgTZJhrhFZCgcQKWtGIofcwlrTt2BcAPatLuL3TS8TbMwK0YM5dsrWvHpOqj4&#10;ZVd/N6ufLDE1ECGCeQKEfffpdL9WP/jTUKL+xNjmVxv57fxqhH0O7JYMPTjBw8yNXSGEWDWZJZIZ&#10;XMCY1tRnhdBUDCiagH2UeBaJI6tVMN0tyxJFWSWsIFEvKsr97widQi33ftRHB0nFVFHYISm3nZA2&#10;I4ZwK1pNXA0gtC4F6F0Hb/TXoZ0B+oWOJNuEITRFYQMrQuXVSAUMmti0blaRarvOa+qAWAKGD92M&#10;7ASEgULA8UZVNDmi9ZYf4q/Ru4kqt65p9mBKsgRUDeDPBLo/gFV3loKnlJiA2cx3u9SEh64hlJ12&#10;1Xol3kpyO+EGPkwICRQJTUxwC8nUOkeyyBqpa+wQnG4m6Cjh8lCbUQpc2KU96/YkGVBqdanGs6Ez&#10;+OGzi3WdzhJINXUpgUmfnmqXbObKeGI1FU0qtGWafIr67EXeucRMx46Y2IRJ6Ez2ofO61rlZXNU0&#10;S2lP3eeZpE59iAU7WbhFyCV00myv2zuw6ol1iUSbaTZzkElJOwdFgHIA08DnmM0S0NQB67o023fn&#10;lexMbFY0mc6cpI5xqfd1guKJaArkehsG7Xlo89kjK8zCDyeVKZlTSvZp5sGJO1rEe1KFEnWDLypb&#10;gf4JiLotPUH5CylStVMi3LOUqJEsaU0uLMYS5wy/YipJRCiUmkwZqeQKxapgIGYKUKswxWgFwhNQ&#10;lVfIsqbqYHrjkpINiGsyUkrJJx6cYUPHVETyEpo5gazZGzX9Sk2HmSS2UFrIuHjwpPijx2pHp9LC&#10;2oYaYFarO8EVHZdT1RLZxHzHEkiWKurNwP1gszal2f6EWbc/wTpfVbSbOWZJqd1hF0szS7Mu7QFj&#10;5QGWzJLWtNbNp8wq3geqcchTGvTq2suIlcnkZU/92xzpJzNpTKGxJtN6ZMWYWDzUiug6svp7uBUo&#10;nDEAABAASURBVIxCgC8hKtlK/vobr79wdZYXknt55/fv3L//YH9///DR4eRqLj2QXBSIrzPMXSpa&#10;Wfh/R/jC7Dv/6Rv+110/+vObL17Bk8RP5NFhfv/jO2+/8+FPf/7v//ovP//JT37yT//0T//4D//4&#10;k5/85F9/+q8///kv79x5cP+QVzjy4osvXbp8edH3D44XVD06Xnz4yWf/+tOf8j2EEWXuvPziS3/x&#10;vT/7Lz/+0Ruv3bx4wGNBYu7T0ISZyJ5IEbnYyeuvXPuzb7z+N3/9V6/ffOmgU+nneItlR2FM7fbt&#10;u/fvH7FGo5+S0N/Lly7Jn0wqY8p9Jo05gvEnE4I/pY6q2QA1qXzhmVFvIeWkYV1WlhN2J6n434QN&#10;tEbIbxaRiSIb+CJWVAoVG+RB09VK8d2P66CJ3O875L58+OWpf6wMhaWfy4itJt0B3VKSRcCWgkaE&#10;AgjBxJCtDSbVTVCSiu9Wt9DQ99I6BMoQOLQM55O01h1sBcSUjgZo/QSE/iaNKrYrpaGBUCvjW26y&#10;qpYsAYVYslVISsojn6JN2MxsptqJMeWS6gCRYf4QT2YLKErPKFWpm5tJMxmmu9AfhYYSvFkHaNNU&#10;J6gSSQimHAQzGTucWepmXbffsR3pPNkMl7qoJyIqKZoIf4J/LFVNOEBjRZNYMk1uhxO4mBQTEWUO&#10;FMoTP2+161JyR8iKGYABydIaFIElC8BPqPE0p9hMk4c0FCgcZcWbdgfK4AZq3IYi6A+b45LZBTj8&#10;iFJY+8W/onBWAUWyYiHqOlO4wd2m8+KMPEX6o62qyhzUUspXrofuuPvOTGQRFy7ktvaC3gGOKZTC&#10;QNdARYCFNXnWNYFnG2FMLRfyo3ogDfcMtw03jmO4I2yZ/FxFSZqlVVhdHKxzObyiZ10aYEk7YH4f&#10;zSwloJHce7+zIoczzwlEL/Bs7bv74bpTMwXOrfyS6ITN5nVMFOEiFCBLZgB+Dao0SkPD1XMcD0ZY&#10;qY/9wvuQIgiLxGcT34j7f6m9aMkp+/FjklMUPNR8MfdlTHKvpUfy6o2Xb7zyYmzx//Duh7dufYo/&#10;nBmy72Hxd7j9NNNcL5xY8qJUOl8czzp7/dVX/stf/+WPvv+f9mddL8JBg7PH+58++NWvfvfTn//y&#10;p7/45a//4ze/f/e9Dz7+5Nbde/fuP7r/8NGdu/c/+ez2xx99+n/+z//56T//y8cf39nf14sX+KrB&#10;a6e0LzKfzz94/32+exwfH+/t7X3v+9//8Y9+dPPmjUszTUmMI9DcG7pz+9E773z0u9+9/9bb7/7+&#10;3Y/f/+Tup3cOF8W/3vCt5nBeLu/Zd7/7vW9/61ucQ47nczqj7AxKYeo+Oj4you8LMd2Va9euHR0d&#10;MShrMFGgpTn1qTUDs+Tdyraf7krLqiv2pvE9NUOXLEkC0dSmF62puj3LUB7rgJpRK+hm3ZCPtFAl&#10;YCoNjPka2BGeoY9JFYzW/DpMyGFaqsnjEJqPoWo6gAV4wtiWesisVArvLuGV733MpCZ96jQ5sMZM&#10;CwXMWtGUxZkJ7p/ZQIc+TYpbmCQM6YCIQe3QQIZuSVJBkdtpVupyIuNxJasFCja0Qw5CxymlYrkC&#10;BRD8RPvih5OgCIta8EHDsoipplo6bJ6kpsG3HZeqsoVwUwMKqFdMsQ0FmSkugoeAdvFkK3DjBLRV&#10;cHtTs4jfW6IMZoWlXsZ3XNuYMJjF385gjazYEGQZo73JqHTA6sOVWqDUAKqaNElXU328pKZcVG0N&#10;YuZQk4r1UjF6PaGobcKdqUEoUJXSgurVT979yxgiV0NOr0eUqoOdSSeYYc6Iz7fgF5nP8Cqc6xS3&#10;hylEdYYbZJUxVbeLVyyatO5RJHUNTFMHjJesfIKoDojtifm3QapMwKsJIRRLoNRQUAQDxT0YIHir&#10;loEQq5SVrb8D9zggaaIu646SwlWYiqSazHwFIiumAzSJQ0UDSc3dFhdW3pg8aQwpxh1FadpwEjUc&#10;q+75fCN6wH1TY5Zmv1Vd3hfpxVH8/yXZnGJBYExkRDHupWgoKGYnLNXEsuiEwZNqpLAxAVlLVmmS&#10;qvd9pDqlRmUnOynDtEqqth0m+ji0dk7mowl0aKyUAgOdQDaABCYojBYBbZ/NFFAETMRRJQiBSJ7g&#10;Y8AdpkW1hNAkA3ZxE7RJGKxwC4qXjuJjW21iBJhAhMFGE6sAHiRRhzolixq7TRjUzCzV1KUUSIZp&#10;XUvIHKpiwITHreI9bZvU6eRUPNEISNYBGMAXw1m3F9Yt0Z4N/CzZCE0GauEomspspiyn1gl39IjM&#10;bU7nEaZZFibqCqozFuHHJx0TAweQTDDVCUk8eloYDbbHDpSXyKVsADulzhYYU3scxJQ2Rm/Wr6Zq&#10;Wt3BdQw+M9DQs7IVpugnBglHLkxZ7gGOKKKSAecTAANgmGTGtEatCExeHO/5W6Z045WXLuzJUZbD&#10;B4cfvf/e8dFRGDRLMIwBRxQgxQ82knswmyVaf+WVl374wx/+9V/+4Nq1y0dFCP6Hn9x/6613/uEf&#10;/ukn//Kv77z73md3bh0v5sf9XEwxFeANPsDhBb9S3v/gg1/84hdvv/0HzgnJjMPRg1IuXrpw+cqV&#10;g4ODl27c/J9///evvfGa4ovJnaNy++7R79799N/f+u3/+4d//tef/fzf3/rNW2//7q3f/v7X//Hb&#10;X//67V/+6tf/7x9++qt//93tuw9ptBeZ7dmrr7/5X//73166eDFZMrP5fMEFZx7cfwAFJsTNQYjk&#10;dInur+F09Z691uCGKdP1TNaHis3lTNW/wsqav8LOPwvXzTQgddowcwA8OegA1l61vERdU8TyCCnc&#10;LlbUnz0b1OWZJYFFgWfShs/PbwC8IxvNIfAFUWsXGop8w/OV7qAwAc3gYSroo2V/+C33owSniDWQ&#10;IisIN7BTVAAMYXR6ul8+hVq9oRlJ4OwpapxKJTzfpFReCkXwcATBEYqKsr7SSyvmyOrCqmNZjGzM&#10;t4hG9vlWFUJtlYq4KVqkY2IqfmLxMBZd0kmnYWidLY0l7ZL5M6BLqW6KElJNXdU0lGCK2gSyYMoG&#10;4z7jdgUSEZ/lUJDVPYeppvy6ZGpOa4JFE7oVFO2Ax8qLaLo25HzLCMGx1r0sHehLgg5QXhwMh5Nc&#10;2HlqLg4OD15RLTuk8uL23eZWN8+F6xGYdp/rBV/BfJ2nTvBdeVgk439d8u8b0Fk3I+2NCR4BoNxS&#10;gnY11VstSQqY1O+lZfmy0Hcs3oYqrUww5aaEKCmFiYY2rLeUEmf7mW1LkrxFqK0kDjBpamuVsdXs&#10;88rVbS+TpTzbBs7sPfGdsOZKyBHCQAOMCVBjOnDd3lyr710sRdU1Q176Xjh+iC/+rDpS92FGHLIv&#10;RUn9H6sMC1oRqpnkQCr5Wv3/TmGpnpncvn3rgw8+5KASZnEv2nKDmslKbQJ6fHz49W+8+eMf/+jV&#10;1186LnLn3tG/v/X7f/rJzzg8vPWbd+7ef3i0yGDel0VmWfSXrFkMFEt7B/v7fDsBBwdZ8+xgxknm&#10;rd++9e677x4eHqqmflEOj3pNs9nBhW9869sYKSIPHvXvfvAZ32f+7df//qu3fvO7d9+7f3T8cD4/&#10;LgUsRI6zPFosHhwdv//pp7/74INfvPXWT37x77/7+OGth6J7cvFy+k/f/d7FSxf9OJQs8RYtl9v3&#10;7uIed4mDPpvHX5XLwARvVTJRFEGNxgpZuR2aDMpLLA0vZVu5wUAy2w2t1kJhMmJjmiRbmUQ1ZS6s&#10;dGHSpHTC1PE1ZqXm6TNVc2ponak90hNpNbCF7Kq03sTufFjYXb69ZIsrXzLRpt+tgyppQtEUQFKE&#10;JWSESlHbhAgxS6qbWLaZVZZg7aiQMS31VM0cY8n6tdUMPjQ2+ZDELGp1BnlzmZ6aJzCNuoo5Ronh&#10;ckiWHWw767xlXYUYm9cstoSrNSE6ISueonViFQw+bIMXuraIRiAqlSdK0btdVaN0pNb0d+gUroil&#10;Bv6aU1Pn6Aw6BR8jzI66c86bFAd4XkxAswKxaFmirehl4w/jDVb8FFMxJCJlZXS4BWS8I4qmXEet&#10;L/44CxqSiaI/QLlfRogNQjER0TGVumPLOkRpYqRJRa3BaFBhlnKZYiuWRZbONHWz8PyuKFrEJnD/&#10;Tvrw3nLxCDgz/kIhWhl99+tY/nyv3pLq821j1bqeMZk+X/e0Sa2njXinA4MOLtqKTsjDmqmCga/L&#10;iiWfqCEJTSMlQ5444teTSkrkbUpkWmjivh4wyJNRYzjoYKFLVhGayQxEW0Gj9d0UDyesa2UVsCKN&#10;WV1p0eXtI35L7rSzYuGZZqKPp6ebjbd1KSVLN2CeJTC6aQ4hS8imHAnrCnQNOfN9Q0wH90ouJNfU&#10;jB2YFm1dSgP7Zgez7s03XuOz2byXhw+P33vvfSxmEUyxylELI9DQ72pTTDUk3/3ed//sO9+5crH7&#10;9JN7P/vZr37yk3/591+/9dntuw8eHR7OF33BhOFR7rE0gNerVBTJVyLxxeTKlVdeeYWZOp8f55zf&#10;fc8TBwkzu7yfkH92+87du3dv373/q1+//Y///JOf//IX9+4/vH337uH8OO3NUNCUaIHDRmHxVZn3&#10;i8P5ots/yGIPD49v373383/71W9++/t3P370cC5v3rjw2o1X9va6NJsxWZmjDzn95OrU2Ylavb99&#10;2Ibf2W08bY2h4XpJlupVn9boH0n9aVwn5o+kY1M3YriDTsInZuIunaqvLfTRStBJ5zQMdyL32lZs&#10;Wsu5gNOY3dTZtBaSoK1+SE5PN+u2kk3+ZMvor8V2a3BOEGIBrAcK0bNAESmsbCf3YbU0mqXSLvBM&#10;aWuE/i5Kx5+gaFeV08hZx4vVZ9uGNiPFK8C4NaAb5f6gRM6jLQC/ibZWW3oaeasTfFgIfo2uhY4Z&#10;MqHRXOlplpVso3bOnioCX/XwadnezWF7wy3N7WF+YVeWUoJ2qTO1wHg1owjYtpTMgLWJfMLwiA5m&#10;ux/n0lNEgNUVLWuXhiS6BrbyQJtEdsKKsiqD45CBsTrObC0BX2FpTHP9w62cgwk7Li9iMvwxnJYc&#10;KIVVdFH6OQq8MWHOZb60FF891YsorRAzVuIB7OhB5lsKL3QO9mdvvPZqnYbywQcfvPvBe5gqBTOA&#10;dS9j1jid1tdbSZlPiV3+N779zatXrv/hD+//f/5/P/3Jv/7093947/7DByLGGUOMt03zed/3pcfO&#10;8fH8+PAIx8zk2rUr3/zm1/7mb/76Bz/4wQ9/+MMf/Ocf/PBHf/7jH//4L//yL19747VSyuHR/MNP&#10;Pvvt27/ni0ovfAO5un/hwn/85jc/+9lP333/vaOjuRQ7nB/TJW9rvjiaL+Y9nhEYf9fF6SiL82az&#10;ItZnmS8Ih3zy2ae/eevtt9565/Z9efW1Fy9dupi6RDd5CHEK+uijj+ALFlWTeSR0TMgnqBVgSUBC&#10;U8kRRiE4E5L6l6uRaqitU0lpRDMowwBFUbQfTTPkE0TyGqLIVABF0KSYqo4VSaITGEegJgAdoCIA&#10;pkLVvsikAAAQAElEQVSSjhC6aBQ1yCoTvFYUmWoDtjcjvBGtTe2kjcEsK4nsAObnDmjT7pJfMeOZ&#10;XOMzjFSEgoxD21RQi5Bl7jolDj6O07A+lhlHvNaKQa2RqQRPuWtWwTQbIU1i6CaI2RIrOsX9r7OR&#10;AZ3Q9mdSgIkAJlnOhCQ+A5VeSuKGAkUFiKlDlmkcToXJwsvaAdokirZDU6moukl1gIg18LbMFERH&#10;mLugjedOXpROdWpAa3JbIpUdCJ2aING7SichjOxIVmRC20EhaMA6cVQlydx6g5yidaw3ULtrMbg4&#10;AAZ3T3FpbRl9qfmt9WrJQDYV2miMpUl1ANWySgskE3DYUcMjmoCpglGhHd8l71VUol1NBgZePYkv&#10;OWmggyFDewNSarthbfQwU6NKrDDjFV+WEB8mBsvEBqh0E5LwJOioDtwPFoJ6w5AF1aaEn0FD0lKp&#10;nqumCcUSmLJrTOgHDW+Dhv2RplCAhlc4M2FTMhXBhLWgozWFIUYT+sIzeoA0qTSxjT5ScUKuU4Jw&#10;bMXK+iBJR7C8gCgtw4KQiAnCJWSZ2AaAyLc9DX6ky/FV3c7HerKFhumTabN3Mslb1/9pXfIpIzgx&#10;LBI1SDmojHYiW2dWMVGqrMGWsShRtCIpoiPC8SkLE5KWDg1pgYmmUQOjTXUfqsEkSvgGnXrHs5Rx&#10;o7TWVBMjntQmqMgEWU1qtgmzGVDtJqxWMrKZO3f8lyTqTtlIvVYZi2BE0AdUEqYKyP7Urjvm6AkK&#10;Zexr/HEyE1uljPCa428SrjFjuV+1Judou7oV/ETxFb5qOTFJS1R9FNagNdpBqbuBzECM8MJpvlVG&#10;E2ZxRiSJP807ZR2jUdd8Nr84AjAQMFjMfQ/gQb9YAOKOHLoJ5MkSlGBAUYCCytAx2AFWBmbzwnx1&#10;CEOXO5M3Xrt5aT/tz/T+/UcfffpJxh1RYaRrzWq5cpX42aW46YcPHv7qV7/67W9/+8knnzx8+DDn&#10;ofWU0v7+/mxvj4pHR4/Qv3jp4o0bN15//ebf/u3f/o///ld//t1vXrx48OKl2ZULabbnRvf2Zq+8&#10;cv373//Bn33v+3xiOTx89Nmtzx48fMDZC2tmRny47121+TGrmtw66y6OMnqEMxxqcPVnP/vXDz/8&#10;7NKly3t7e/g2qgj6iyIPjw4jsJP8ZAblNZysf176uUZAs0w4W8NZuT+fDdYmyLasmU7YVr5LRp+Y&#10;2NwdUEAWDF43dWJ9bAQ7WaqDXcUp2YRWJ+xvoU23krQ1lnwYjHxYwAEQklNRWzaTalrmCaslG6FD&#10;aLydSQiTLG0FRUtgaoJ52vTN7Y5tJLMG6/Y3655VYrWTBCqYJ6Ant5hW/G/74rxFqkoR1BCchka7&#10;qabgn44OUS8Gw4YGGjjJKroTQi+Z9yv4TZpjN1FpYetHC40So/BYNOraKp9G3uoEHxaCP5mGZtAY&#10;qaAhOafPLAI8aE5v60zKpzf7rDWnqYVh1hvoVwH5q+Dks/GxsIUFPPtHDCtTmI/xC34XDZ2goTOY&#10;ymyJXUAbLBnObfyohSwoTM4F9Hw3qCb8HCF+jkQBuIL40ax+ZJCigqSU3Evui4DCeUTMv9XQdICs&#10;uJTqF/b2b778Ei+UZiIP7t/n28Ki0F4ZH7ioKAYDpZTFYgE9XvS37t578ODB4aH/x4vNiE8qZdBM&#10;prNks+T04sHeazdf+d53v/vDH37vyqVZEjk8lkePjv7tN+/+8t9/92+//M0vf/kff3jnvY8/ujvr&#10;5PXXX//Gt7554dKlTCcXfJGR+s+xEmw4QEd961kzOn5TGhjJXsQSUFGfKcvnC8EIcAp67733Hjy4&#10;f1T/awHVkhO+3vQ9jj0y74sOiW4N3PaL11z9bdc7izTstTVYIyYkSxNCJ/TXqNpUo2GU/lhoRt2g&#10;IdmkUXoy3azVSrw9HWZF8LtoMlsi1VcElWqbrPDOZUArb3jbSFFoNWxDWGoc9ETa9iL4sLOLhs6X&#10;h276ebJv/uaiiIk6minzmFrqyatIrbhOi0lAuTdNcqC+EPJPTzCtfW2TNU6cyIeFmFfBt9To1OPQ&#10;6u/iV/poxWzwP6mC0fESr0KhvlJJhqkYy3dfd7W7S77b0qlLImQ7aLS7y1YSXcPJ+rqRWn0xdchJ&#10;SdUmiFmgSsKTlGSljZNsxdiMGkX9oalFQMjMh9dEtoPH3BqiVlbGe0BIvhx02Yv2gbnq21KHIExY&#10;1fFcjEEbaJc+699oP1rbTs/a5nYrqrvkZ7X/bPXHCDz5NfyJ3iWzCSFpaWhGS8EHNWVWBCstP4i+&#10;5BfN0mC4Nes9Pk3vExgWE/A0XWwjvIufBgXGNhPSVcQYtTTGNfxkW87OfTlmIX1i6uZKierYBVa3&#10;UEFT1wFun1CYaNSK7Ts0stBQmBjWSiS+8nJhOVZfggdhlTTE/4SDPl9/8YW0N3swn989Xty6e+fh&#10;4XGadcWUWqDRH9hSv5z0OR8+OuQkQdNQQDF80H6xKLns7XUXL138/ve+/53vfOfGixf2VR4+XPz2&#10;9x/87Oe/+Ld/+xX/e/vt37/33geffPLZu+9+8E//9M//9E8/Pzycv/7ay2+88caly5ct+R9u1dh0&#10;WCYmUOzvRt5dNJSEhfv375F6MsSHE10m9Sqc/eRRPXcN2qe4EMA1nKLSucqziIA+frifRTNLG19C&#10;jrnH+saKAQVaV8QvoZ8i54P1pRyWp3Jq7Zm4lj2L6bK17lYhZkf59loorGHUl4lZU1jP8uAD69Lz&#10;/HkEvvQRmDbfz8RTzicBrGEZ+jyxdnuuZZ9ny19l22xjcZ/9tqP4Kxb/BMExC1AA2CWswUQnMK7r&#10;UE9UnKB1Y1G8heFBjiBK2ZdXaKepM0vq742GIpRqlpeFLldeMQtekQWllvqf8VFV/L8Hn8WyAiky&#10;gg16hXbppRuvXLh0eW82u//owWe3b+8d7M9m+7QpbieJGFCMAk0qSbWTYryb6bpZSrNZt7e/d6Hr&#10;9jg+0b1eCmeUR48eceB68803//f/+tubr74w6+TWveNfvvWHn/30FxxOPv740wf3H+7NDpJxAtHF&#10;vJ/Pe7Pus1u3//3Xb73zzscvv/TK1evXOEiISNfJxQsXsFyjVPb397/+9a//j//xP/7u7/7uf/7P&#10;v/3f//vvf/SjH7766o2r1y6nlHJegFL4OpILjpSF+A4pUx1gzTylrpuZ0TVRdVpQXVCFD0oPOcHy&#10;9UaN/2n9VeqhwIBi4bFwvfGXhAYG6BlTUptAw1sxKcDY6CnMGZtCvZzyvS+qFaG/TpMqYLoC3AAR&#10;LhgQfNBqRE2WaN9/hE5QtbKELpOXclapUMlgxUKVu87yxy02wIrEq/2GIllB1Fu2p4xAyLZT3ZXo&#10;+Vbs0n8KeZIywftINyvC49ZwSEy8ywwZMFMQ8pYinKBFgImPmtbUagbvVqYKLVP1g4RmUNVldKoL&#10;Q50o3aRL7bZm2H3WdHClutV6QhBAK2n51otWfjLfhMFvooSVXV2t8pOtPU0pLU8Y7VidKWuUQpfo&#10;6C/MqEbRY6DaBZwSaM/Wjg2BoJQsdMBomRaZhOaPJG+BrGUFdQlgFRiBMyPoTar8xKShEQQjssSS&#10;4bSoTKDcH31cVoFwDavlX/5cxCTo0lsP6uN+U3BgxHTC0gqPE4vvUkuqQ9DtlIw0iQnyJGhaaozB&#10;5tgYnEBbL3U5w9survJsjc6E1drrubrS4iiIjjfTM2/yOk5/nmh8pvbYq4eb6g1y7W8V+DT3hyYV&#10;671UqpSR9NZY3CaYaEAxWGR6rJA9G9rgDDVj7k1UtdERTzbe9Z5pf7i7DrZxI1rN0/PtiEetVtLy&#10;uiO1OmHh2dFcx24KCMxge/Cltm3JlgVD+ZNewu6u2nn82BIKzA30TfEiWMWVKApaqJAZssgNlAkI&#10;B/V1BK52kSuSAaNENHVpT1XZp/eL8vDhI58ZxrNBhdMIdVYRjqAP2hI+A124eIFTBLh08eLNmzf/&#10;4i/+4rvf+wY6/UJ+//v3/+VffvrWW2/fvnNnfnycjO4kb4hi4TsG8wt7icPPp599+utf/+rt3/72&#10;8PBRSh5zrTpmxlePlLorV65cvny5ykTVFW68fJVvNjT39a+/efnKFXSwFQqPpUQPHfRpiyjev8+H&#10;pXnOc5Es3MlQis/xJY1A9mHyMYI5o4s+uGes8mVV5+aZ8GX18dyv8wg8rwjwjAPPyzpLTDyBnl8D&#10;55bPI/CMIsApIixpkWDO6Z9IBNjEAvbJ7K1hHgN24CdAsTHCEkcOrInqgAioqWvpaqL5RIEWtcKr&#10;CuDrJxLTqBU0q4Dgy1jijGlKJiiPQEgzvBBKXeKjilJRZLFYPHjwUBXlhBFLhg61FCZAGTBFTjdh&#10;UQuwVeoXffx7lYuXLn3969948/VrqvLe+x//9Ke/+t3v/nDv3oMuzZJxBMK4HzCioogJJ6Jc4oNM&#10;nBw+9vRJdWbQok1OIEdHR7/9/e//3z/8w//9v//3H//xH3/+85//x3+89d6Hn5UsL13ovvWtN771&#10;ra/zacV4peAfVYa600VVW15VOY2YpVk343yFEc5px8dzujepwWgkIg8qjxD4WFjBgoP8drCHXoGp&#10;nBLSpNrsY0ijvsKO1QrTZuT9yhQCVl94eX7bz4jFiDDKuJ+AsBGaEZ+gHiLNwbc05EGj7iot+IyT&#10;W9Fqhp+jJHLrdNVI+Hg2qismS9sR+OjFFiorE6BxY9n66PnyGrMkq0xYlj0pt2xvGxdWUzJg3PoV&#10;xB9MPsODyOqktMpss+0y5W4bYUknELoJibtxCUk2waYiM2lgUwqvRuotPtuf1YAEFVOgbbJ6n1SJ&#10;1KQhOT2tdZ8d8XuHwZpgK3GTE7JjldP44q1EzGv/x96a6HY0QbQyjbueNdW6DAGIqjBgbF5hii6/&#10;ioSHdVh2Ep6GWxH2g+6sfF4gdZXTvFwAnygm1k6Qhg9jMQpBQ7Kb5jroy/LlZPPJszJbfbowY1ax&#10;rHk6bpfnTy+P/q56t9XlUNTwd8i0l9ZEIw/9CHbwu2hWmbBLZ6f8NHOj0dm8GRuXtw1fU/xUPtTK&#10;YayyT0jCwi66pXc+Lcs4S2sHd1XeIedRSIk9ob9nr6Zle53kD2vmGs4MczG29du1qzQPisP0qrKB&#10;eCOmLO5d10lNfc9nFcF6qf8KBSZQC5dkU1hKDhCpK5evvP7a69/6+ovHC/nt2x/8/ne/59BB5UuX&#10;LlERZgO5Lm18z+hzztx/2CqlcCbJ2f1xP70OX1T62azjc8rly5eS2WI+/+zWZ+++++5//Md//Oxn&#10;v/iXf//N8bG88fL1N9984+KFC1gYgb3sBrb90GE5S53OZnvzufTuQr/Dz231z2XnETiPwHkEziNw&#10;HoHzCPwxRaB8fvu9P6awnfflC4+AsX8F4UdSBczlNUTpLmolTwgdK/43f0l0QpxShqwWvg1wxmIr&#10;zw4edLz+T11QJW9qKXENsN8GSToQdlRV2NQnU1VhSz4eiEv9s0QzL9vb8/9CMMV8D+HDQkqYT/73&#10;YClpsmSmytNOCwAAEABJREFUYxLTCSEjy1kooB2fTGavvvHaa6+/+P4nj/7xn3/xy1/9+tHxPO11&#10;i9IfLeYLvlkIx4bekiQa6Wxvr7t0+eILL1576aXrV69e3t+f4RfHDIxblw7ncxGh0rUXX6YJwek0&#10;E5rUzv/FEN7P9rv9g+PF/LM7tz7++NNf/OIXH3xyn7PKf/rWd+rJrNTWiDnx46sNxiqiF/Xs7g2Z&#10;0mvOUR9/9OHdu3fRSMlEMlAPMQelgSdLKYABMAAGMEwTTPIEFIASQ6s/xTKCUwGzE9oKkxBml5yi&#10;isLLUTpSsdQdXDH3a5Ti2FaM5cS90dciwIT+eAvwA3R7Cs1hVotWxpLgiJoH2el4nQQwfH+bQNaS&#10;boeagKRSMdw13Di1oWhOky6hp05Sk5qCGkafDJWpBQ05tcktimGGSQ6KCggJt8OE2ujQ+jTB1pio&#10;FRSH1dxtmLbvLc/gTWjtq0jAqFykRlehOLaESNkGMZ1gqhOkSbHubdJGZY3NUm/JStuipXxLWE8W&#10;TZ7tZlhytiIMt0UhWfYWm4PopEs7P9toRA83JSEPus1umUZzszRqtfQx9rk7lxBl+B+Dwh03QB+f&#10;Wk9G3kQmhGw5vnXop6yXaskgHqme99+kkAdPrHqlce/7yjAs1KIEX5vktR/3a9RXWExtRTtDxHTC&#10;LvmK0TNnTPUZw8ROwrJD9Mx8rdClA3Lq5DWpXLFZqQ1DW9rKR76cMP9HnROv8QCBulZSneD5Jos8&#10;JEva+vb0/GjXexQzf5T4dXoorDHtnC+lB6IZqGSQxBp0WozbrRQVcSaXDAbPTWUbvO3xJysph5Mb&#10;dKnES+El/MbVyI4aYWHMbbvi6YRt5UvZWliarJruRNSP/rV8SJ6eltaPx5grdSa3Skw50ErW+fCZ&#10;sQzmi6GTUzQ/8ebnCEupC9hGSolSS8boqE9VZmtFUcxItZOODueFHYfI/t4FEVRZydc7S31Q9ZcE&#10;E+a2U9D5/PjmjRsXLlz85LP7b//27Tt37iBHZwI1ORTh7MHBhRs3bnz/e9/7wQ9+8OMf/+gvf/yD&#10;//E3P/irv/rRd7/3nW9+61sXLl5kBlPr8PARNHyD4c7hVnJm9Wc2U7X58fHt27fefvvtdz+8w4eX&#10;r3/96zQXQB0GOoFdNbwVUY6OonylIVAuof+FK/cMVERHRs7TeQTOI3AegfMIfPUiwGq//jx72k6c&#10;1z+PwHkEziPwZYzA5kad3e9JYJt+AlISYHWTr9h2lOlAvBaA2kzhjBX/oiBonE6qgTCzSpOx+TbD&#10;rvZSivKdhTOCy5K5MKVkpsns4aOHNMdqfuEiBxWBIcuOvTbq/4JBU/XV9VEfkFJnltBJyfiUAl56&#10;6eXLV6588sknv/71rz/95JN+4X+pVTz1zTlbXnzx+je+/fXvfPdbN1+9fv2Fi/v7KiqPFtLN7LXX&#10;Xvyzb7/x+us3L1zYpx5uGIUqotnbMpPREBxtG2JQJElKaU+145PIb3/7288+u3Xt2rVkswAnGSoq&#10;triIqB9FJAm+q5l2nb1w9drB8OdvEikGInhTqvLz0bEkIEqTJWBuI1S2URM1zGQcj1pnoLo9YW5C&#10;qxHCFSfCuYEWq4NpRkBdl+k0Qo3+bUNrP3irKZmBqAUzISRB6fKEeJWgJhOEQ6DmKQvjPm376ZCS&#10;alJZQk6TNEdDTk+j3+hodKPSRjyxeepdMGMwyzpjPnO2jPvQL79YTZ0asDbp0ovgPO6Ee7jAJapM&#10;MJ+SKejk6MQ0xmqvwuI2GuMVNCXqDV2wpBO21UPTu7P1Z0kmrIeIl3smZrIq32pGt0RyiDBFZ0CE&#10;ZUcbW8ShHzTX1z3BPyu6pckTRY9pt535lVfCuxsEfw2Psb+leP2OiPtilS6rxewaqdoZhg7lUivC&#10;jNUiVo2VaCnE47wac9uu7W2XzCY0JoeVMyyf04jAGJ/liAwSf9zEQweqZjsRdraNicuiNKjnx19I&#10;dtI6533Zn5idqtsLxjmzsZ5rSJh4ZWUtGuRR+jQ0euhR3O7ZFydl6zQhvDwLnWKyUqnpDWyzhpjK&#10;KlaqbWSMAVFNyYCvC5G3tXu2sS+eNsys6bvO8/gVlTU8zVwND01rvyPzZaAR3PAk+F00dLbSOmJG&#10;0dHRUQzOhb19YxqKJOMp4H+TRukJoFEUoQG+lty/d+/999/D4Gxvr5t19V985DhyuB3NN26+/K1v&#10;ffv1my92nTy4f/zxx7feeut3P/vZL//v//3//sM//OO//Msvfvmr33B8ef311y9cuFBy9cZrCqPo&#10;Cwft8X2y4LtsJtzY39+n9fffe+/TTz+1NDxt6ujppj6d1SJmdvHSAYFgIS1WSirY2VQ+l/yJRIAp&#10;Ab7AztL6BNxglm6ilcOf4zwCX+UIsPo+X/fzluX/+bZ4bv2POQJx+Plj7uF5376qETBWU5BUQXRC&#10;dTjDbGW2bi+iIjT2IjATkuiEwbB6Cjs0CiZlGC/T3QtwMQHoiWhNIriPw5hxkOUIce/hw/lxn11H&#10;Dg72rl696udRVd6+o6DqmmsUecA0eRO0UnHnzp3Pbt0yPx8YzYinbEku7h8kLZcvX/zzP//et//s&#10;Wy9c3T/u5YMPP/nJP//jr3/9bx988N7du7f54nN8vLhz594HH378k5/8y3vvfUBtS+n2nXuicrn+&#10;Q/ykSpdcPp5fhvcZtXdEiffKXmrGF6TPbuOJtakW0a8BZMGsm7300otXLu7HRx8kFcTDwdGIE9sI&#10;Ma2FAkMHTYbc+qW6s4WY4P8Z0No1+r4NoTOUGi+uCie6JaJ4g2pN9AOoEteafxyJyUmcQZhUHVre&#10;yiS1CeoBs6gVNFoLPmjY36Q0NyE0g4aFoCYKtElhpxGssFG6izKRgJUMmOITVkxsZMKroEZkJxQ/&#10;809d2MpErYkuq9e6rZ9TdRUBspqmUpgkNkHVwPhu2+vEvcPYc28GqgpaFWPvXFXEtI4ftPqDcTBa&#10;y5UJxbPRsRG/btZc8cfdr46ZbmqeXoLbIOLpreoZrOlK4nXGY7FS4bGZGsYIZjZxtJJNXk02sByo&#10;IVhqDaMnpE1jJyhvLWpbOg2vvvKkSrE3MfAVGyZOHmUTAaFT66uJQ0vIhLPKyWBiTBjq1Ivq0pUl&#10;pxqzKKjuSK2+7rDTylfNtLUfz4+3qO5gCs/0s6O1tmGhul6D9FgyTOy1aczoTFgrmrI8hSdMQphJ&#10;2DCr8XuCnJVYGKHLx6jmuB+XtD4aeDosJUIHHxuEVQXNyyZqSQ0nAy2q5HPtI9ktsHZYdvI+4ZL4&#10;UyD0dTUhrKXM5J06yxpDZFRHd3CxgYmARtCwUaMqMDeTZ2kbLI1NVpdMY+Ax7OCk29VN1aXFqrDM&#10;1mqtfhU8M9Ja3uSnaT8xmzrbJAR5wno53wQAxesFX908M2R03o4W88VimGUHB3xbqDep+pCrOh01&#10;t1857URB4QvI6rcOrWm+OOJDx8uvvPjSiy91Jg8X5Z133vnDH/4QtTbp8fHxHCwWfBtpSzGWknF6&#10;AfBt0VZ+mpabpUwOKwJl1r7wwosoHM/zoj/uFz2AIDnHn2AEmBLR64mJ7OdJ24WGWbq16em2nJit&#10;aqcQ8jg8hdbnqXLe1nkEziNwHoEvaQRYMME25zh4bBNvl60pr2W31zmXnkfg8RFg38v2eNgYsNEH&#10;J1dy7bUfNiasFelgOWzqRgq51RSFIQmqxvl0G9iJb4fbiLqcB+bz3LNxV7l46SL96nOu7WBUkxmY&#10;vIYhG3AT9Rd2Vik3MxDRjMGXX3755s2b+3t25+6D3/zmNx989NHDh/4PY2R3wnAUKoHRTLtkVXXW&#10;dYAX3rzKYhs3gaJQCAa+BdXNIBTy/mVZ8sLVay+9cJUWZp3NPGGdS5dSMvrdhDXqWJVUKwOxjTQU&#10;bFzCwia1MLpJCdyItlZrmC6BVnJWPizvrNU6tzGRNuuGZJNu2g+dVj5I6M8p0VSOGiEIO7to6JxM&#10;o24M7E7NaHKDMmscUbnS01hIqqCzBLTG2dxKCjpI6tyzgValWkAVYMxYYMu02a4N9sSSLPVGblMf&#10;yVh4huvQiHlr1qRWjmVHjV5EWxs+JGelbvB0v7B8Ot2lVtT606F1QGJYTkVPE5llNJVF9zQ1ljo7&#10;ndD1FHXO6v+qlWXtsPY8aL19LSyPrT++XRuXAJiou4uGzaG0XkKySWvhY8hmrZAMt3gybviQBLUz&#10;pqgVtK0akqen0b2wE/wmjdKgZjJBrYyIQYNWiYqO4AMIu53TQtgdOabqykTQPFXXOhE2PTy9JKaJ&#10;Nmmt7lhCSyM7Xtc0t2apdkpE9WRMEGqMbaxdKVlF1Nqka/XItjpk19CWbvJrymQ3db5aEubRV8vh&#10;03rLQaXv+1LETPyfqVgp/h+2K6etv0OPWed3nci1a9c4pVy5uI/F995//8MPP3zw4H7u+6w7alYx&#10;1fEDFq2YPWRhutksdR0MRRPIBibJyQznHF6Z8932jTde4yMPji360veLRT/Peb7I+eTqa6WYWpN8&#10;AVnWuC+g1a9kk8Z4fxUc/6r4+VWI5RYfWU8mtMWTEKaVn4aPVSho6Md2YRdVZZ0bYY1WyBtJUzZI&#10;w/45PY/A84zA9CicmGfb2mR2Yp6t/WdrDSfBCTYpPSU2jUwVN4vOJV/WCHz5/BofJ/UR0roXj6VN&#10;6tt0to8VcRxn5wGSKBDh5GNkJ2iTrPjfx0dRtKWSgBQDquzU2WybDs8sTMnWpJq2YlDGmki/6D/5&#10;5BNVb+CFF6+/8MILqpozt41MCckahqLau+hpkvqitgiMpYSCZbu4f/Hll1+6ds3/e2K/+Y/ff/zR&#10;pyppvztIaY+OZLGIQ9GV/wYCZxizrmTp+15FZrZHb0VE1V698fLf/7cf/e3f/fVf/MVfXL9+nXML&#10;scUBS+ogZJqR4K2/4ajvLUwLPDT+sYFqQbPrOqq/cu0CZeBofvzgwcNeYCUlobqaE35SEwzAyBqU&#10;JjSbLBF/8X8yZeAn4Ns2iP/LfitBvUdWgtLZCeEMPmiRAL43KNHlSnWSW1n+q4kkBlb9l6QDrMQ8&#10;dEr3wwFotBvUW5ccNCQDFbUR4dsuOjimhaBFi21AGK8JtSMlqHoqUZSZsJqjFkZAyGHWQE9Fc3iS&#10;VEHwQaWmuKsqK8o0GNGa0pqEO6iY1mhFLyK20iRtTCTxaAdVlQlJBETfo5XwE/cmmOoSoibapiTq&#10;qDEMCwzThJCEb64mlPiYNm7iwBBYwtvKd/FhbaRuLfyPmRB0V10xBUUEwAAYoKYTZEfSHUlkmAAw&#10;4ckmpWhCxCHo2Au/L0IStLVAWCas6KulESEfs5JUIg67KFNxiaa/cTs1AuxsYEschtuhTv71YtMp&#10;tKdipkCdmln6u6uBZWf9hpXoJnRswi0MfnvwkkkLZc5vQotsBWYn7Oq6tzf9zGTCJFxlWjtL5anW&#10;BtPqD/0aLj4aYTsEwYvmrYj7N6gWlq8BZjohLIQ11iSQPcg5niBkQUiChn7QqLWDFvPAWKsZ/Iqr&#10;VcSyMqEt3TpACIdj3XQAABAASURBVGulXEdfyE5g9duKiEBQHNpAXtYqfi8P96NoGrEpmYpgonSg&#10;IpP91XEUVeAjOGjWtibnH8sksQmtBRyYECtP9HST6qlTjfBA1iohLSpiOkCWadC0wmhKzMlaOMjr&#10;pQrWiGFuRBTlOrhBQxJ0Q1JMVjGFYo2xshzZ4ENB64qxZoRsyLfQjV7wZgrIKRJqW3Fy1fA26KYm&#10;u+UlNvoYtWJWjHQ9DoPOpuk/ComVIo88LVTk8qV9UkrGID5N76K6mv9/Kb700ks08ekn927dunV6&#10;m8rDtpTFYkEV/LGUYErJHCc++PjugcmLL116/fXXZ+PXFYpQWIK7a5lZ53LuD/ZnL16/VkS4tyh+&#10;dHh4eHwEI951lzHq6vkv6pdP1zBqEx5f46k0TgzpU1l+wsp0/AlrfhWrcUdMYJKCyD5RX75EoWOV&#10;WCK69LnQNm669MDv/alIrdkJ7uIbb42lKqUQJLPnisnJc+Y8As8rAqz5E55HG5NxmOdh/9zmeQT+&#10;xCIwbQziMbSku+Kw1FjlWv22ZJc8dKI0HpzBtzR0Tqahv6Jj/nxGfu/evfv3H8DsmVy9dpmzymLR&#10;t5oUgVbS8hRNmOSZ04nIiy+8eOVid3hYPrt1+87teyLsAyyrI3iOvI5af6pLjq0DlC8qfpYw/6cp&#10;lCK5f//ee++9+96Hd1nZXn350tfefPPC3r4W4RMQxw9VNgcJClCeoGYTTPL88NHebPbKK6+4cY78&#10;HNUePuKsUnKmIg0tMQ77ZGqNoRws9VXXFKasNmkSwjRifLQp+dhgOtAqNXwUthSDa8DoEitGvV4o&#10;1157tjJNAw0bmmelk9FgTq4erU0RCCaEW2hYrJRRnzBoVvnAb1xiOoS47i2tpSEPUQ1I2FqhMZ9S&#10;TeGnWdqKsDbQ1sYgqpcqDwM1P5AyfJxSmDZ0ub6iD8mguuVSOOy3sJrUCrMg2mopwgmnkbc6Lb/F&#10;kRDVPk5NwESt6MUmjUrQqQgeROQ36aT2+TNfkhY3AkyMlwgnl/mTtcfSGKOTadgMneAZphbRNLQV&#10;noYfvXCrVH8CxP27q2KUBt2l8zzkbd/DvvfQNFaQttfBt/otH3WDhrzlW8mmPEofS6MitNWsC8lA&#10;Wvku3mz5CFrhI/SVpmQTdtnBjQm7dDblUaU2EuFkExKyddrqtPyoR8VnDNU0QSSMj62tXjf7dVbJ&#10;qj2Zqoc8hjOEIfl8aLS4SXe1fnrNXRb+uOXMoWfcQWOb/IxNntlcrjse/6BS/28fj3q5cvHyiy++&#10;xJJxZltNBSZT13UXLly8dPnS8UI+/vjjW5/dmu3tNSrOnhwBzh6LxYIgYc2SdOafuuZHx3c+u/3R&#10;Rx/dvz9fZHnh+vUXXnjxwsEBOm7x8T9/l7x/MLt8+aIlH1OtBxW+p5R6snq8gc9L4+TgfF5ePJd2&#10;CHULzrSgbYm+b8VWnVb4DHkc2GWtFJ9Fu0p3yX22NWVr2abkebKc7938k/jv9c5/5xE4j8AfRwSG&#10;peDL25kvuWcnPCC+5J6fu/dHHAFjXm5FEt2KXbHQmqjCtTWIZIKabYcklSTFHLKeMLiG4QWC+vua&#10;KBrrsE0y0aQk6eZ9/vTTz+4+ONpPcvnywbUrl1ArdeNe37/yahY9tvSIJRxLag6xJNZpAlqTa4j/&#10;2xKYZAa99endTz786NGDB11KZNdgoo6SrCTNBpKgR1bKIvs/u89iyeiB+UUOZnsXLl64d+/uhx++&#10;d3wsL1yQN9988+DggO8qKLTG1WzCKPf9WSn9/v7sxisvHczERGYin3167/DwketQRT1xeAlowadi&#10;/kbbqZfhSkUSBSYK9BTJ7Y8/qkzAyIR2PqA7ZeEn1MY9IM7g8BLirkx2nakR0DOm0baaJm0guvRT&#10;KdyCSWFitMgEPEI+dSqYkDgV3v4LLZr4uGzSKQLBqC79ofqEKA3j6EwI+ZStjHd1lDtvYoDJDJgA&#10;VnJS5uUAqiyVV/tlolEU1GTZBXoUoHqSpc+qGnIoPIi6QcmCNX0kgdDZQtl8jMDsBPXOqVAkUi0k&#10;2UhVPpC2cBDVSysnPg1WS7blYhqY6IQtEl2myQYieKipAfitoGhCVZxySyapTVC1BpifsEs+KcCw&#10;JA6YFoc1JpdySozdYXXKw3pr5bHMWnNkRzt+jc45JxJ8UDlF0iadQl1CPTSDn+hWYZRa8RdPQUPt&#10;ZNqOysl8suQQSzI8tU+2HKXh1ck06fo9e7J+WxqttFSbbqzIazUTBXGPtKUtr00KeQgiqkmYRDLQ&#10;uo6ZCIheKMmGaeYrA4tDBXUCCGndRLEAQhiUIkdtUptkzZhSZQIr+1ZgfEKzmGRV07HAG6qOwSSV&#10;EcROVNeAcAVJbYKaLrHkWqmtiHWZpo60DMWjj+qMGvVPAyo+AaRJjAtoBFvYMzfRRCKpOkSX/a3z&#10;Z5kVXU2uviIJaxpyp1tcPFG0Yu0UmRONPYPCU7hwBpU2ksGfofKGats9azPb+M9PZok9uUVi9w/C&#10;8yfwwBcWFR6oDw4f3b59u4ikJJcuXbpx42XWBccTGBU5OjrKfW/J+kV/586dY44UIqXPLGTYgwbg&#10;dyGe8rnP+JZMOzopyuRHn7pQzH744Qf3FsJ3mldeeUVVZ4ldJSUngb52s8RnmNlsltQ17x3LA9Kj&#10;I0LhDWiVesn579lHQJXl3NoUkko98jC7Wl27A2MaoDwx8M8VTL+486BMSIC34Lk2em68jcB5tNto&#10;nPPnEXiKCGSRCU9h5nlU5WTyGLN4/hiN8+LzCPwJRsDiXcIm9d0899UGeKaCdk8WPMIJltIEdnBL&#10;TBprDHsl8/0cA2Ds+XTkrdg2hLfhYSik5EeRoOEPpjgMPHp4eOvW3aOFJJGLVy7efPUmO/lS+rqW&#10;SbYMvIxi4YVHiRck1F1CMw1Fi6ruGG8UHzx8yIliPl8gyHmBgkmuNjP8GsJDLFcFNzxfLErhUwY+&#10;d+RVMZsp7cxfIN69fefjDz65ZHLtytULFy+iqU2iWtEUoC6IlxAHs9mL16/u7RED6QtnqsW9B49o&#10;h6qmHRSgvIaIdtAoQg0EfxoadTdpW3c5Aeigim6FlSHIMNqmaVAIUWvV+UFvpfnGDqYm6GCHgVjF&#10;YGP7pVZfG1D8JMoVNLzsXDPrDZ6+AszC4ytMg1UWMxP8WDllWsarmCWgjQ5Z0Epcj3xSS1w8GpIK&#10;YKqDakAiAni1RJ3nTEIkqd5NzMUKjQkMjVpnoeHLkmL8ROTqwCal0qZwkIQ/UTH4ZXuq1JygTZqE&#10;MI34dGydFUwDR62BkQlGwNSm7BoTpUHx1lTciBtUtS1Yq741m3lRMWJtrm7PrlgZwlgDuFKwNbPN&#10;x62Oa1SPsuBPQ0N/J9WaqhNhreZPRc6q3xrlFgPN8LSFQ08H+z6UZRzTlhG1ESq6RO2MPp4O9tWT&#10;+TLAJGrtL3lLMmGbJ0vNobRdG3f6v1GrarYTLKzVidROquweT79aK9ybZBvMcq02E8CdMoE4RENO&#10;veagPLZLOeH1AmuS5+sPWeKn6nqCplePutokaVIj1ra/jcpOVk0mtEqqyxFv5Sv2Y03epNNmw5mV&#10;2uuZqOtq04isq2zmi8oEPXUKO6Ee/BYa/jTUB7FOCRhjRhOVMLGLonAWrPoQQViVnee+ChGwL4+T&#10;JRfAx4YJfHcAT+ZhzPNeyoPDh3fv3p+L7M3kpZeuXb9+lVWpeOrrfXGGCOzt7VlKi74/PHz04MFD&#10;HLPk1cNJOIDwMdDs/0YlsxQIb6/pLL5EFXy2lOA5BR0JH1XSKy+/4nqIBpiUlUa0ZJY2K/nKlUuX&#10;L19G6+HcDyoPDh8dHh5yR6smhF8sCgEaseL92d3C1NkrfR41GDtgltbwebQ9tHHK0OZBfbzU265A&#10;+9wzG/u88EwuQzkPlcrpKKi5z5m0PsNP+Jzd+CKb0y+y8a9K2+d+/glEYFyRaldZCur1nJwxAvZF&#10;rudn9PVc/U8+ArwzFbYgW8C2a4nC+4zhLYgVzr7CYqHZZDt2RpVN9jYUzYCXvg7T5R/5Oq8sRWuQ&#10;mpbe6cpDnNfGuJdVNNlsNntw/9Hv/vAOu/ULIp3KG6+/eu3q5dRZN5vRqQolGWm8dcmC2ojATOiU&#10;GGjfH9++/RkcraCjHHdE1gLI2QPIRlLDIN9x8sOH/q9HfHfYH/d5PirnfnH88Ojh3Qd333nvY5vJ&#10;9ReupqRmiiXVhCelvu2ACSwW85mlCxcufPPr37i4v4dwb+avQz757NPjxbwv1DURgAFRt5CSLFGL&#10;zMtEqAtM9UxQnBthbabhFeMiUSowIkl1DVaWw47OJvBtTdhIMofPEUutnfOTOTVhqT4OomSdUFyY&#10;zADNAZimRo7vDDRdhs90rSfOq8pjkYTZZJ0mEMa1jkGESGsKnaF0PXjMbqOoWCqm1fvsbSOyQljr&#10;JC8jreYG4sKkxQNVJIlRA0T3DTkQtQpVTdKA7Ait3gZtWMXyVrCA7ICGkTUq7phVKitF6gmHgXOq&#10;MGvQJrVFjXillqlNSCqPBe8IQKiZCmAyAJitmDpedeiUkMbbH9bRLiY2hgSHI/4wE7w9NKb8KkPJ&#10;hLZkEp7ArMS50XP/ns8vPAzbm/wuSchPT8P+aegYeO986NebiftJkvgNO2VbJoq2UY3hg57e20HT&#10;CtPGm6Ry5Zk8FeHXaakVd36Tnrb+Nr3Bw3rBu62ohQPxaE6RtcL6uYmkOsFEJmhUVg1HVAdmyuqY&#10;QuLLmuSk0gKhiIyKqsvb3Sia0FaRJlFhQqvT8takpqq0wWlHYenMKtfqt/yqVpOL+JjPFiaMoxa2&#10;dSeeEhMF2qRSF/1GEOzT0dP5g2PxhGofGd6FtrqVOu3zyZQFeUKSMmHohq3HZ7MVl7i2Px/9Ov2k&#10;jvOUfXYMj4CtOGsL7XzbyWuWM2GnoWdUsMMZH4VxsOwZNfXMzNTJOozOExvNdQVT7bIY/NHh/J33&#10;P+GjCuIbL11/7eYrB7Pu6OjRLKXUAe3MklL4+AZV19W0psfXbDSocXx83BfZ39+n+ZRoHNmK5fv3&#10;7t2582DeLw4uHFBVi1jh6oDnwpK6P9vjlJLz4htf+9rB3h5CTmK9yEef3nt0fJT2ZnwCQviFg+gC&#10;7+H4ewKXoqqlZDWRfQIjZ60yrPxGo8wUPoD5TJmM4EM3YwSG4eMBNhU9Q4ZbFIRB5kCLEG7QvCF5&#10;jICOBKK/j9H+YovLFIwv1o+h9WGj04YvgriLhiZ0UoBfxVSyxoRWK9yUbJZu6oRkoG2Flh+KP79L&#10;BDTaC/6c/mlGIOZA0D/NCJz3+ouPALvnL96Jcw+GCLDp2/5Woz3NaH2ARY16kIiDJrQWRPEKjUXG&#10;qZmMsJRkK3DCkgS0MRmSLdR8e9B6YlUSNFlKvFpWKVa3/sXuP3r4wUcf3Xt4NEtyReXVV25cvniR&#10;Dd+in+fFvO/n/ucupZ+63B43UZsQEZgo3YuT/XR8hwnJFsq8B7VyMjs6OprPy6WLl/f397quM079&#10;0nOkpvvGhlf19p07t25OEOCuAAAQAElEQVTdPp7POW5Qyaz2RaSz2j0l+Nr3x/sHs1deeunlF6/P&#10;ajnk3sP5Rx999OjRo9lsJp0URFYtGhyWVkAXgA0pGX6slHuGWPtl44cchBgjE9yKWWQTFs3ITGhH&#10;7TQ8tQHWaKgzus87jcJLl05tiSqPUnqwhJHEljNw4pEPUCsTLGbREC3F5xjHIgsg2gdSEuTU6mbp&#10;4GAPWFqN7aiJPmoTyAaQ0AWVHpq8b1klc/IEZF0ohRnBdIKKcPBAoVfp6SMKVa1UvsCDWkVRTqIo&#10;VBSEJvSCA65bkGoH1ydomyIOWhRUPu6C9n0nbk8YrbWWK685KjqtLbWNnMzvtDl4nqs9ETodGPKn&#10;vRjzdURbZ1NO1BwnuzuUesRk8LC1+hi+1n7CumummRwTRk+IVfYhmIZj8DC7wiSEWbP1uGx1+wzk&#10;cfbWyzdNr2s8Xb65ubm/T0K00/qzJjFLgRWb9d6ZbpNTMCu1fdZtOlWdWGsdmZlshd/C6lNrnTmN&#10;b1srnlJ4Kvs4zk2YCJ1z23+iOmHZEZ+6Po0pKiy5FalShaovdqLW3M0aoVRSRA+qCKsmVQCSCV5E&#10;acUkhNGqH5TsKVDvMnc10/SEtuIkhGnlYx+XFrZJ2hqtZisPvpZym08I8Yk08zQagXtnwomGKaz+&#10;1MgM/Zocg6H8cTiTMyiv2KMJsCL6Y8vQ5TPhq9J/2+Wosb3ZVfaE8uwPzq11n+ns0cbzUu+3+Xz+&#10;8MHhH/7wnoociVw92Hv91VevXL547P+O4zDPF/3iOOcsudBr4BZygYJcluY4SAA0kUc/mBPowyOn&#10;OogscoSALI0CiipoJbN8Lo7mebE42Nvf29vzEwWqq6CVTz/95Pann7nloSi7tZL936WI+PZUyuWL&#10;F167eeNABS/xaiFy67Nbt2/d6rpZ3/e5z0PVx12wzFQAj1P8YsqJJ4i2YUDwJ1B6VJfCE1RWiohz&#10;zgUgxX4upc85l7Lo+/l8sVg4hcl9plQZQlU0gdYEswt4EmCAAmRRTsKHdjEpSdjPSOl7LZ6FJlU+&#10;94GkGucxlAFF6hNAYDAC6qQqTjlp52ECIx/gjwSaOi3oEtiufS49j8B5BL6yEbDTeX5KtU1jT1xx&#10;09TjJLlRaPlGfM6eR+A8An9EEWCr5BvfuvuB8Q0QeyBAH4e9TvE/OoJnOwVgQBIDuiPxKncCdlbA&#10;mWQDGGzAdnzC0HRT6pIwuPn+w4R9nhfiv0k4l9hSJrNFv/j4449/87s/9LnMRG6++OLXXn3twsFe&#10;Xhx3lpIq+0WTrJLFN3w9L7Oln2f/1yN9z5Giny/6eekXgE1hzgvNroNjQncKb7szm01A8whBxEo4&#10;8FQgmfDo/sP50fH88KhLHcnMOK7QjCWjuooAtqdlkW/fvk2tTulXiZDiZCBJuTDr3rh54/rVy0d9&#10;T82k8vHHt/icsr+/X0rOOFkWEQUTTKfgWzrZpOPqO2Ai4K2b2gQPZs3ileHJBInX2mrCmztR5omq&#10;KVpCggGqQxZJIKkCEwEhCao7EmqAKiBUQl8I+4RB5BcGLsAphdAtUVvElANXR7Q2CVkpnPhkohz2&#10;+sUiN2BAgQkBK9JnBhH4v7ESQsc0qCiSxNEZM4JzaeE2A2TBXjJ40JkQ/85srzP4Tl0ZU3V8yyy5&#10;kGE76BK4sF//zk+ZBq5GRSwwZEyDEYpPwlQswlgkrXEuZplbNSUZUeVRGpRhapFEW2Bqgsd3/OmO&#10;ZKITtKaxhl+rYMW+S8dflJ6FRg+cmnYNiPAWjO341XSp4HmRod0aCzkxLSdVWdGbAtUwLKorWKlw&#10;iszg1ekv1X8N2tYKSdBW/iXj25C083A3z/RegQ6dj66u09Z+vdHyLsotBmKskyqIULUWoimKADcy&#10;iNLQbGnIN6lqYfUMjDdy2WBoveAMCH8GKmKPA44FcGZ3DHUqcrXa2ah1AqWzYFKgYiy8QXEVRL8i&#10;wkkFqAmQWLrl8Ul1OYJJ6kCrJbUhAsX3A5t8dEdratuogoGEPDSDhiTooFQvrf3QDFoLH0Pauizc&#10;E3g8TZiEMEl1gppuR9NmeDLSUmeOjlkNU406BgutBGIFbEuXFUWD3+7ALse2ynUjtWpN4RZvm9Jg&#10;Y3ROT6NW0OjRyTQ0T09P70loMnO3Y0eTUev5USbE4xETZaCi9qyh7YTYztvzC8G6ZdYmydPNWZl1&#10;leeRV00p7R0dHeU+f/De+w/vPeKzQ9fJG6++fv3K1csXL9XVNnGTqGrrQJ9z8TPKfLEY0S9y7sPz&#10;Ekl6rtSCboIdLUWBthTJ4eHhvXv32AGX7CWzbnb58iXOLRQFjC2qyPHx8f0HDywlhFpE/SwRNFN+&#10;88bLV69e3hPZS6mIfPjJZx9++MGip3+os9sm2s489oflSUfrpIms1gTPtdJhtpAFSJ4A3tt6GDih&#10;bnUhHFkZkahyYtOn7XKYgg7NYBTOvIOMO8ikvl8sFvA9pHfLyZKLyfL9TaTP/fH8GBBz+kVRoDBv&#10;iuszuHSAorj5ZikFkvCkYIDYo6hJ3kt2cf9gfzZTyTzdKc1YPDrGDM85svuzdPFg7+L+Xmc8mKuO&#10;FirOOt2bWWCW2KoLOwOe4YCuBegSCH6imAVTdmLamTAJz5nzCJxH4IuMgPpi0jqgNbWSlq+FA2nl&#10;z4+Pxp6f/XPL5xE4WwTOtf+4IsAOKhaZ01CUB+wMAksqaIrZMw3Y0gIbtU24nllypGSJE8TQqOrI&#10;jFcE0RSMw6sOv5BPNJnv1h49PGQrf+fOQzb3Vw7062+8ee3y5dIv2PNNmsGUutGEZ+s2gSwoNeXC&#10;LrT0bGPh6s671EQOVHYgORdAxQlmykHl7t27aCA8Js2PzYyN7+C9sr8VS+7zYrHIfDAZO88xiS0m&#10;21k+pLz00guduWYSuXPvHp+MDh8dmpHDqqjaEjRp/FqR80uFyOmQktG4t44heAxBQdelxMWalwKN&#10;CZTBYGK8mFHbnQwBCiD4liIE7oW5svNNMVmQRAGDRfd3QFeSNc7tKMAsqHrK1y16h2JmJIh776fQ&#10;GKOcsx9X6yGwz3k+X/SLvqr1MAGyaFW4el/mWTg0ssnIufSOvKC0z4tSsNznPNfKlH4uuU8qncks&#10;qR9Z6F5e5IXLKYVZHB/182MYKXO+pfDmbK9LHF3Ahb2ZYz9VOtufdRhJJiYcZhw+Z2R8c1w46kgk&#10;euqIKGlShwuiNKjnt/2idJNu013KTJkN0d5El6Wn4cLCJj1VXVumTf3oSyufXISJ0nP6+URAYyE4&#10;BQ1/2lE7DZ/MgJ2YBjuMPYgMDDOPmiMGcbWzyYfkedDodW12C4nSlj4PH2KMzAOZBp7Vc0RI6u1e&#10;o6bD02TVk6FoUNYhu+L5IGtUVk2s5aymNeGUXbFcpa2kVh1ILdxCWv22uJW3/C6dsa/er1a/5du6&#10;u/hnoL8Z4UbS2j8Nv8vPQR6Wh4xfTrYZ6i3dpd/quN3x1+p7rNu4j/wunRW52TCZ15ixofXrmtqY&#10;bW3u4rc3NFrYLG3tbJZukYwdJyBt3S+Kb0O3y4dh+dhV/Ozkmd3SqrWQBF0tWc1NUV0VPz4XfWNT&#10;iOre3t6iL2bp/fc/unPnznEvfIJ488b1F6+9kMQDhU6pCQaoGt83KlKXEns/QNYsubb6Zjpntpv4&#10;L4WN6Iice7DoF32m1C1ibRN9v+Cs8ujRI77nHB/PObTcv38f7TXNlLwTuRTaC3BKMcnsaG++/NJe&#10;Z9g5zv1xyVg4XsyzyrxfqIkqu1k3Zk7O8IsbXpXWBH6qqTWR5Qo9K4ZammHAZnX8BSFHgUHxnjJI&#10;IWoopeSC1knFELSg8Gwo9VBKxKhmPHdVkTCKpSaEY1ucJvxTRym592PMYtH3DM2EQopM6TMJAjK/&#10;vu8XgAMpODp6NF8cLfrjPi/m8yNwePTw0aP788XRbJZme91sZhc5f+wlRln6RV8Wi8VR38/5CnPh&#10;4v7FSwczPr0U/8vDg71ur0uzZJxrUN7fswv7flA52JsdzJi2QhVHDaPV1HYH/hxPGQHukQmtqUm4&#10;xrQ6m7xupE2dz0fCXJ7w+bQYrXAbguDP6a4IsFSCnaVPMYtYdXeZPVn+xBVPNnteeh6BLygCZ906&#10;fUFu/mk0uzIY7G2XKP4PRZLKBPbHgPVxAtujdYiyxdQhFbZ8WsQhws7XGbKS1VElVS416WQXpj7e&#10;q1gwFsxEtf6rj6B0wFGW74lxssLVrWS2jjxx+96zIn78uHfvwZ37h7luct947bWbN2/28zmapecF&#10;dunUZiklVShIXVeRUpfIAjoI2AZevXr12uUreylZhZqBThNAYW3hxg+AJ8DoU5HS5+PDI9wz8RD1&#10;x/PCGSPjaLjmVMvwdz5JSmB+9Kibpddffe3ipUsicmG2nyx9/Oknn3766aOHj/qpn0RY1UTRMZGI&#10;If6Rr8HPpgKU4QAUqxrFiGRIyOCMixU2u6IZkEMYFAZQNCEmz9qUYCyQ0CiULtSoZ58YWlwyUuIP&#10;UABWfDSDtjruAFIRHCCMspoQgqQKOkvALE1odXFYtAcw2EvCNz+hFtnqnuvmer6oxlI9J5qIg1kn&#10;fYaDCtHue82LAPNHRQCxD5ReFot+Qr/oHb2nvOCc4rn5guPKouSF9AvJC6VO9q8rHDb292fGTMp9&#10;6Rcl+xTlm8mlC/ucRoiSlB45+hXME7pQZol5q5xe9mcd2EvGbJzNEhIcA3SwlF6aNMyB4v+UIsTa&#10;JDGd0IhXWHycIEJsBhBbkIRODIi2isqExryY2gRpUlIDDChQ8QibKtCI8iZlSld4c00pU3FCO69a&#10;HoeZhwFiNSHmdtDl7ERbTEbgUkVBbawoayksj9QtJfUZGz6Ee8zzCczJCf5/M5XKlIWJWi31tq2U&#10;itGHDKNalqhjrRuUSbUVVvxZUCldZfKfAUnslGCiAiIKYjq1oVuZcHVMo9cEAUS4YEDIg3JjgyiF&#10;ASGPmdPab3kcAOFDBI0AgghOjcMQkJBQNCFqPYbqcumjoQnh5yYNhcFmrRs+7ArsqO+Rj36p1om5&#10;gyZl6RigNjAI4beCIhBzNShRJfLRrtQU45VEgTYpdIJSa0LYCZpUJ0RPV2m9a0SxnCStoTY+kGil&#10;pbWKBg158EFDsknp2la0I7VVYU0YrQTVaYEqEpJNuulJSKagrTFDt+NJbXWhUE9WPGJB21Zi0kZs&#10;Yya3sz1KQ/I46q3EL6yt0mXrlg1IsQkqaUKsUGFnoE2UTP3p0Prf8tpoSpuSSAUzOcdtv0FVuwki&#10;NkIGoTeLMIzmGpbgnWJ2K6paKK/QoV/14vXHn9ZWgo6yuK5U32p2xQGNKJ5Ma/NnIEtr4dPJdJfh&#10;tlarc5r7aBqA1sgXz5dclihl4IcLI7fdQzpvNcGAUCql5NyzG8x9P+8XDx4d3rl959atzx4e+r+q&#10;v3Zp9vrrr7/80ssduzkW9lqHuqCyksxALPMIJyAdFLpuf3//YDUh4RsOZxzz5NMvlIMWdr6q8DDz&#10;42NVpQmo71h7/w5D0QAWHeGhizXaMgAAEABJREFUWHOaGVE2r1euXL5y5VKXuP+kl/Lg8OH9+w8P&#10;OedYso6T1BOOac4F1JYEx0DwLd0qbBV28HncuonHwwgn3V0BvoOongQFCz5oqMKHAwPNBQmg1Cwl&#10;wg0SgRkutpKSmUPVLaMNvK5pFdMiO7eiZMmnBAlNdAK0AkOIAAwY3OAyIvvwZYrAKNORGbwVlmkR&#10;2htQxCQXDg+a5/M539n46pJzZv7w/eTgwp4ffDsOydbhuOaus4O9fca5lMXRo4cg+38Qws8nPLck&#10;91hLSZjOFw/29jqiIVIWxQ9UnKkKTeHbOdoIMLJLmM8BpsEpYU0ajNRxtWRbscXsUM0vtpFcerYf&#10;D5XHVKgObnPEfPZrpSvxqZIqF91Sb5e9kD/Gmak4WoygBX9Od0UgRuE0pcl8Ldul+WTy81rnEfjK&#10;RaDoV87lc4eXEbB4mARdirdx8UTZVrJLxsYKw3WCsDkDoQhTzIQzvPmmjWzIG8rTMHKFzXPd/DmT&#10;c4kEk3MotJTCXBMMiKJk1nEKmbHxY+N2sOj7O/cffPjhh5999ulR1bh29cI3vvbGxQsXulmHu8im&#10;uvBaZALZCTwqgics3gTb3kDnG2ZYGoXylAg1q3uA4INSEYa9KUx9miSy/QIHexwYUHuMfMKFg4Pr&#10;V66SFIvaHR8vOKXcunPbjbiEHgByNewinTnYwhLrlAQVswSQVGjSQVPOknRMUSlywa9RLzJvQo2Y&#10;LRmykyad7Rf9Yr7oazqqac7hEsz9+DavtCwy6I8Xed47FtBSFlI4rvXF/z3IQnJNfc6gshNB4OiJ&#10;8GIxSvuSCx4SEZwJl6Ds7pkusxkvWigcgMImiifl4BlgVvJJLPeFt9XCxAZex0SWcHNC1B1mTE4a&#10;JzS6qKnvcXLwzorspdk+Z1OmJjMJFBEctnLhwt5sllKSvf1ur0v9/Oj48FHpF4wpI56UBgrfH6hK&#10;6cHMdSgqxY8xihHh9nHUV2Xu0e4fvg0wta1oxcnSBLMEdluuJYNtnxtVnRqO1CYXWCimyj+GJksj&#10;olbQ2t4WIk3aUnyiqKkqJypqaJ6so0y+p0M7QDutWavV8K1zrU4rPysfoT81jShZOmmYozAcsVOk&#10;Vv/0tUIzaFjY9CrGqpWH5DE0jAatkbGYrxbtbKcxmlY1I0q7WonSltZGwsA2Gp5s0Ki1STcUt8zt&#10;tvXT8K3NVr+Vt3yr0/Ktzibfam7ym/oh2dQMSZQGDckuGjotbce4lbcWWvkufkU/hmqX6oZ85dap&#10;8yrF9DJLI8Lk46gtF5Fqx05N22dHy0e/Tpa0pbtaDDtBNwIwCKI06CB6bpdoJehaI6fMpnFoJqat&#10;GJafH23b2sXvar3V3zWjdtVl/7Sr6DFydlGP0WiKS02NYGCr2PdNQ75eCpvHXHJmx8aOr0ypFvrL&#10;/lwKKDmDpbDv2emx7wdw1C7ZLedS+h4BYgcbUKrcunX7d7/7/QcffHb/sJjKKy9du3HjRrJEKCkF&#10;Sfhsy9WbK8XteKb+4vEAi32KAI4uaKKi73mrnhECdJTnghl0AsLAIDFlW2xVh5sNYVn0uUHp3dpQ&#10;pci1a9euX39hJoImuP/g/u3btx8+fGRUTqnj3rVhTLkAdqWB4KEVbFJlSkgm/pkweAx6BogogDoQ&#10;uyxTvuh7xoYvCX5CeXR4zGem+TH8cU1RtJjPQ17PLH5yWTCqPaebOZnj4zn6YH54BBZHx6A/ngeF&#10;4XgTmC+ogrF5TQuM9Av/UyiCCVonI6uN87gaoGcT2irwowK9dxSfJQQjMwtL5dFhCpnFgDH43Ww2&#10;o61SE6Vc8Y1PK0dHR/CmPi9hct+7xcUCxsz29/dT12km9V3nRhBqYWRzfNzmTDNLdnDh4OKlSxcv&#10;7vu/fklajzEFBQyOt7BXod1z/DFFgLt+a3ee+c2+tZXnJxwn7dDCWnaQPsVlzeBa9ikMP2HVrQ4o&#10;jxQbjgebdqM06FS6U3vSqAzNBchtnUJbhShTCwomBv4LxJfEjS8wAtH0eRwiDuf0Kx0BdkED6IaO&#10;e1z4XWDeB1CYGPitUPXlUdUpCpoLVWCsSoKS5SUxcs2Zh6ijCDwLYoAzAwzU2JwXdl+FrRnocwaL&#10;McFLn5VtJdyCvf5xXhyzQ2RDVkqmiVJTX7J1Kc327j989M477zx4cB8HksiNV1567ebN/Vl3+PAB&#10;mzkgxf8NQOF1Pa+f659d8U4adJo6Yoaw9LkU3kljAWhNMAAWSqeSGNjrZuwTwcy6Ti35jlJTvbrE&#10;kgtFobPUgSQKqG7FZvxPy9Url/Ywsr//2s0bFw9miyJJ5OGDB7c+42vK7UsXLtAcUSJwJjnV6nyx&#10;AtNfiwYPrXD7Va3UbKFfSRVgBJjoBLINspYArZRaV7FTXRVTBcSESDNATksh676ZzwFVlDvLKUBz&#10;Jv4HrNL3/XyRF4zaIue+LBw+ZOOAMqylzyVXc5W6TcwpBjhM0hqb+AGl71Gu1vq8WOQFFMA4ailZ&#10;BweY+fGxn3+OjzFBKzSa61EGH+g1XaMRKCBLKe2uIecC1oRkS2Gy+nT1WkxLRLmEEayZpa7rknmi&#10;CZBqQgtQt+/7xaLv+wVVKDXxiYYc73LOMNTcm82Sm5nt7YE9DJppUsM+Rqz+OfssaafCjN3v0v6s&#10;A3xj2VOZqdRBhwKj1jCIRUwxY6mmECbFrKrtgHpKZsC9LRh0fbNqaIO69rafNKktD/GmJOTbaCbu&#10;gai1qRPyTbqpebJk00JIxlruSdyD9WYpSRRElIJGhJ+Gjm35NWxCyRg31waQU7oVrQ+tQshxG4TN&#10;pHpKRN2gVN+KzdKQBI0qE6+qJkvQPxbJEXUxoYcjVnpRa2lNUc5SuYlYQpHXu6OoeU9VBMgZU/i8&#10;iyYxoCog5qprCg/BFVR/xGS4p8IFPX0S0QoRiUhuUopaRNDcmSLBtxTNKFqjyHn9AehLTHgoPGg1&#10;ef+3xOl7UTVpYkIVDGQSwkxtOS8eN0IHkvo4PiEVbYKWkkzQRr7Od2oglGN+4pJDs+yGPkVqV5jJ&#10;Mey1vV5p2r1Z+amIo467qa/fMfTB76SiNkKaFGPRCB7Dtvq1cYsKupFCfhpqsvTtxMeXRmp1dtnn&#10;wdpA2yqP5XfZPFnemj1Z86ylreWW32mnmboW07rSlXnV6JxK3jTW+rDCNzrPnmU7BbBrzHnlFmBP&#10;WciyzwIwyXDG5ZH1HV/OlhLvh/n00bGTS4kpa8oeEktsMvs8pr5Jg6yUsIPlUgpC3pyzCfabTYdE&#10;0YT79x+89957n35656jI/p5981tvvvzyS1evXmVryxYRtUQl9xe2AcNQc8XT8DK+CpzQoQBVgSUD&#10;s252oSY6lboOkaqhjYFKs9JDROYpdfTf0c06KvHinOp0BP7Vm6/Ouo4qIBe5/+AB793pctjhkYB8&#10;HXhbwSOkhU+gRpU1osk9hqU5QLtroL/UrF2B5UTjQxCafZ8pgq80eKdkMVL854EmBg6zGHRMobAG&#10;jxUF6tOGIvQrVRiQhDJDMqG49dpA8eQzKZecmUg9eS7x+YJjASZy3/MdA54iMBmhKJkR/K5LM7+k&#10;RN4GHya1Naa1UDI5R+iUQlOZ1nP2AoQ+9rbmeeGskrP7WRUIaS455+IJiZoxo5ghgLNKSokI4CpF&#10;dTJ4hNkudCbdzDX39jqwP0vdLO11qTNlQ1b1XVP+GBO924ova1/P/Xp8BIx5O+Lx2l8hDRbqL9pb&#10;npXhQjBnei5ExXN6HoHzCJxH4NlGwOIpfhaj7GkmrNcbrU0KMJKz0yiCTnXYpcHjQQB+DWzHhsMI&#10;JjIbOzaQCyQl53WgGi+w10ywX6tFkLGEvSDwHM7cunXrvfffu3P7nudFvvNn33z11VfYzPX9MVU7&#10;XolwXpTMbg+ETlDqBrNB6ayD46Z/KDExE94hkQVIMA61JBwV+n6OY7mwE+3JBkrNcmTndTkVEarp&#10;op9fvHhw/YWrezM/qJjKo0cPH9y/z65aNpNmagWSaLxowWCqr9idQVoy55bQaQ3QIsDVoQhTtdjU&#10;N+XF6/CNybEoGZQmxYBqbJZVE1vhRM5PINgouThkgeUStA4ZA8qgogDQBngIiD8gCygCJgI4aTTI&#10;mvm2QzjdZR6rKAOUT0bG13p2oolSej6vHB09unv39v0H93JeJN/CF/x08OmMIGj2sCQ1S0C5mvct&#10;kTMyenJzUTo5VrxJJvOc8yfHJEAQoICinDMU5OxeLvo5TgoRsdoSNPuXGUJBf8PyRGlCtQBGuJZi&#10;CiOL0mcMdCZ7fkqx/f3Z/sFstrdnhhmJWkbvKphvIGzW7qJ1EpK5VjWiKQkwk5OQxEbUWu4wPk9C&#10;GLITyALiP4HsKeEjWMduqhvMLnn15yzERNegpmuwceCccf2UCJQmS6AGLwXVk5OVcP4E6hZTtZts&#10;V6JkgjW+to1vyof5UEd2GprHMq0Prf2WD51WspOPCDTFlmSCVqcrCXag0dlBzno+ojGzhY3+NuEZ&#10;DDydRFRBNRVkdIb1S09Moz+uFPzzoEVlwunsZ1+dWCQdp6vxeK1nbpOYe9xO/m3zyz1pazWdpWhZ&#10;o9UJPspWb5AoOYlGrdPTXbZ2WVjRt2Zdqk+NwdsqDwuWFAzylcpNJu7KoI347GwZGyoR58gGz/Nr&#10;QjJZw1S0xkQvnozWMAxriOmSWbGmOR4lTlcKdmVydAe65uqUpajBup2lH+6TPxFYOpZo/PTyx2VX&#10;rS21h7rN6jQ0sVRZGd5kNmGo22iGZFKAaSuv93Bb3hCyJSo5s6MJCjOBUoAcGqCBYE5D3XLdjIYy&#10;QQlmQ+5uUKTmTO79rfajR48OHz1iIw6Oj4/Zw7GZi4qTexPjHtYeoICdUyJZh9nbt25//PHHd+89&#10;MhXwta99je8qFy5clKdIRAmEATXts/eITuCemfGlCFpKpvXCnr/qTfo1J3320uPj47qXPaKUTz18&#10;a6G0zwXg9r17fr7CWqmJIuUG5yICE6gzXvDBoSorKaOzIjhFJte2dpE+Z4CZZD5xaTTB1SmLEBTq&#10;j+j7zBeDxWKB/KygbvhwQkX1ZLVxqGc2lW2MGE7hMZ8mutks04nhGOM1xplFg6wy41fB3JMHrnHG&#10;H84DOr7oF/O8WOSVxDwPTMZhAI3QB+iEUqjYL3yK8HMzFJUm0Sk3v1j086M8X1CCQmfKR73ZLO3t&#10;8V1lFhGIIko/d3hIP/dGzxv8U4/AEyx9f+ohO+//eQTOI3AegWUEPj/O2KD4bscvbH/ZhGllh+1b&#10;n/2/r+Tb2+yb2iTKSSIpB13fCks9TRqvUnIvuU/qxzve9sEgBMFAtfRkS/HvBjBIgmZxScm+Wcml&#10;sD/LpSz6fjH3fzsAw0YM4BIURGCUN8oj2GYB91Bwh08f7MyLUFpEgSwTRkDkVTswXyySWF7077/7&#10;3vt/ePf+3UdUYRv36quvXb9+3cz6PtNXELVKYW/a460DWw7CBZyLXy4FlJqiVtCeZjLfT/pSei25&#10;RkCODx9Kdp/pAgjNiWIDnn0/57UXX1B4UxQAABAASURBVHj54sXL+ynR05np0eH88PBYNQ2QxNAQ&#10;FoxLHux3JrOkpqCYlE6FIwOdciq+VaUywZJcxJMhB+b6NCITUxhlK7lSXAKuftKP0cyCPqhqeACG&#10;BpLBI84YKtovGFVnkdQ4Z3eJjAjZNciY8uBz6OCpK1pNzqn66cgMOptx7nAkvpIgcGoJhRGWrDOH&#10;FaHu2IJffSCjoeTdz5pBL4sAfKlhgQHwE7zyxk/No0oTpdBHCTpqWWYejihK1kvQy8r4FChOm7mH&#10;WCAr5sEt9S0Har0UQJ1SCsEBXMlK3zvN9Z9GaJklozowvFFNlrxUcIZXWfBmyDQlUcDXRAADCM4J&#10;CCPapJCsUPwdYZInJNwY0TbRysNOY94jGcLH0l21Qt5WV48J8TktzBIIC2GNQDm0cHePUDoSpVuo&#10;FbUy3CmaYciehC0mXOSNigZlBZsQvp1M9TmntvVdTe3SiR7FVIl4Ei3Q6q/wvs4Zk2MCIQVTFsbE&#10;Agx3Em6ALaBowor9HRlc2opRPQuPyAq1yTC+jOXLq4lsxVLjrFwb88xisg2tzgpvhdkYkQ+qykJR&#10;iukm6JrUOajKlB+QJAFt0or/dc4zQKcEzkxoq4RvmzS8DToNQWVWvNjILMdro0iarsBGN2F00Iwe&#10;1YxLdZBrmyTphFZ+et5MR0iTTGRCUpugjM12+GhGfMpK4pUWbw89DiEeG3FJDeAKw2NwQjsKMVit&#10;JCZOK2n58DGpOkSTaLRr6iXBt5TiHcjTNG/tR+sbFOslXF2hSor4wNBO23Lll2NNNBpJyFtaC4NE&#10;X4J6r4JzuvShPtXLQPFOh9ZDfzX+blXb5KZqndMxXn/9R3fycH+tFz33/EpXRG1CT8pD6hd9Zl88&#10;5OqFbEU4yI4SJucC3QXis7WIGb9VPtikuLDHyj1psVj0tJrR15pgAqWm4LfSUrzW1qI1oRUBIlYh&#10;v//97z/66KOjo95Mrl698O1vf/v111/Hl1JWOos7a3ZOyFIXhEJULLWLSCJLJEtNSDYROlBOTRcv&#10;XUwcnETw5sHh/PbtW3xsoWrUUtNggtZ+BQvNWEgpWUqJjy+pgzPVLnXIKT4NaAigSZXE7swwALsF&#10;iVL/bVGo1ZGDwVsmG8Nc5W4K5kygDvrQgJmClOiokbou1USfZ/TcTyzDoWXWdQ0ISgUxpI89U2+x&#10;KExKMs3Qk6OtoDCARqFPhnKKWZqHIHkLtEWPCByAT8akdXnJmYt3G6k2FZgnheSlrqBjKjHnOfz4&#10;2ar0HJtzKGAZ5hznETiPwHkEniACvo48QbXzKucR+IIjsGPmctI4lWM7qp+q7rnSaSNguaZ+4ake&#10;UyAVVR6kz4vs8A8C+cRTCs1ymoNO4Lwu9WVSpZNY2DpFxvdTGzvCKPocqbGv5azy9m/fooOdyJWD&#10;9OprN27ceJn9fOFtNbNW8+TziY4xcUdo9oPp0H0q5RqEjFDZakYpdFDIQ+lG9uaNl69evdwlV8XK&#10;g/v3b93ygwr8BGWnqcpLCID9yRTZNMkl886gm9lsr7Mkybw2nRpQRAsSdwO1sMDrB7cgwyYYzZSS&#10;mXEKCJBpYUZrgzK2wkhlnJSSS1mU0mfhhJLJIrUxYXyAFRwIoLAGdMwUINfabfiUvP8Gh2igySyh&#10;XNW4mplLzCylJSxJoEtmNvAhgYYPUTnsCIOgHkYY5BMoBWSha8CzAYY/A4ubDag3YK3umM1FJd5i&#10;inl4Cd+i55jhA0bNUW24VsvM4iTSwktDudrwMWBAkBpSKynJ1F9VRQ701AllMFhoRnCQuJ3CavDE&#10;iLmkKg1ag618yUetXbQxJeEnXTgTola8/Qpea9plZLX7VbUhu2qNcr83d/Ul5I2xU7Gj5VNfNTPz&#10;V3CCRGSISZ0PK7VkmbRJS+l2LtduLst0OR9sKV3lGp2hgAkPhsznegn/ncZM+FwbP0VjWXlIDNit&#10;7v7XgYDZrbWtRM+YxlZoKLdVW9ub8lZyer61OfB1brcWlnN40BgurU7wURDzf6gVomdK1WwJZVIP&#10;2NVI+BZ0UFWvFn4OtN5TEfnQ3GVtm9xHKupuKz1Z1tStkY91NaI3+FZXkoHX5fo/thgW2lZCErSV&#10;n42POHikpqi5CAf8EvdycFvoVMWZMjhvPLvDq6D4E0xuLUTfB4rKOqKKS8dauDRhlD35dTI1MUtb&#10;3ur4W0pPx431Tnu1UhN7xnplC5nZAzn4muA7IUqAF2ZPXoJt8tCcSyCyUCCImoOHyPT8mBiqOlCm&#10;scK73XgxrOrS+mPPCGDRCcA/V/CWvZT86Sefvf32b4/6clzk4oUL3/3ed19+mbNKKplZ5e2XKVWf&#10;XST+lzOIWz4XatQfXIk0bCtRK15IgYMssx8aKGPocmP/2vXrl/giIJL7/nieb9++/eDBAxRCWXUZ&#10;tzDyWMr90qXEh4RZSvDrA7NRH0eFCOSSVEFnNsEsTVBdWsK3CZO9SeIBKEx9r+wOUFM9obnUqRyS&#10;JwD2qFUNDAPn1uuvemubia8s039Ba79JCPn6hD4GP3cs40nTQ3dy4SZk9JEEypjIRhdhTgYzJscY&#10;SF/XTQQn13j6UpbUpzdybuFpI+DPx6e1cer67DZOrfsMFD/n5p6Bx6JliWdh75nZ+FznyTPz+nM2&#10;9DzXtM+5K+fNfcEROJ9LJw2AcU4oWcz3n4ldzppuLiUkfHA5ronzC/siNKHGO96spbDLMWjmKNjr&#10;fJ7LQvK8BBYLvtaUvpe+dzlFhSpZs0vYeivbLoT9ca7oPWWaLTQRTe+iKDhin6txcRr6JRKWQPAr&#10;FGkuWQq/WiFnMZvh7R/+8B44Ps7JZH+Wvvm1b7z+6msH+/t53udFL+zXqz6kUIfLiFKTCJvLCV5W&#10;xcU5ultKLgMfkqBqyp59xtHBjBfd/XzO222Yq5cu//l3v7c/m0UdFf8Ttbt375qlMtrRXHiogKTD&#10;KFIXIAFYVjUaRR/NQa6cNJL/CwRa1aIlJy3CY16zR5CwFoGhbrjnvLpxtIgAFCRXMXSAm0FJemEs&#10;CVHGpqAToEqgZvlIY0nSzFI97aTklRVKNqlaNCkMTYH1bC5RnSyuBeBb0DuyUJpAWXP9lz+STbKW&#10;HsAA0axWaMOSBjrDDUcNvjMh2ev47DRDyFkOIITHval1GCNKRQjpBCTw4/uVYklMGTRcE1WDd5hz&#10;ZBxIRwVXqr2mF4WuFwsJtBDOjB1eMJHzP9+iIWVQ+5z7vuTs0vqjriqantH15AZRoC7FeIGrARMa&#10;IypjBSs1SuuUSfJ4iHc6bVK1tA1Whu7AtApkJ7TypD4PBypdAoPZQW4iQHMOrNZd9wFNENaiuQjI&#10;aWirr0UAUZ0whtKvK9ZW/NeVInlctq27i3+cEV2taKITIg5BJyFMSAYqj3PSFVKSCdwgAyJiA5Vs&#10;I5LKVgyTUElFJFcISUsOVInVAYeKqqmJqqlKwISbTEQz4OYBSRUoMoDiNqAQUON/xRcsPYkOftqu&#10;+8VbTLVdKz7btSYZUwi30lHFr7USji/5kJxMk+iEzSbclog2aVJGFjzMhOjFLjqprTGtPnuGBh6N&#10;Ta9ayWrdpX74FlRqahutAl8HTAba2kliO1BjpbpUFvUmViTjxB6EpSpDKwb9yqvT8OT0VJuUdPt9&#10;kaQ0qB6KUx1SmR5Am0wbWzkxab014iYdl31NQ69XmNAM2tq3wlM415t0pPVOXJHs8CG6EoUtH5KT&#10;aetDeBW0dijYFRr2g7aWQ7JJGx1r+OfCtq1vNnBy6ab+6SWj5c0BH0tWr+wrJqyWLHOTAkzryVJD&#10;tZW3vJXCHGolKzxDSx6dUnhUSM55Pp/3/QIhQFgK2yUHTGbTxI/NPmeTESivYVHzbLHQRQs7MEc1&#10;ldoKdBOoPRcUE7Bq+v33P3j33XcfPlqwQ750Ye/mzZsvvfgSL9m1SW2NkjMIyabnJRdH8dTqBD9R&#10;5fCQ0v7e/oULFy5dvOQv8meza9euXb92dT8lbojjXO7cvkOitfr4FbdYIzYZOYHB96mUYSXrN6sO&#10;M4MHv/kITyrrDBN2XST+2NgUhiR8CxqSltK0JUs1+bcdS9UlqwInZs6buRgSdZUYWWp5FChFDkI+&#10;0eJB99BPkq0MFQO7Sy11XXWS1pKpJf5XKb2g7lpFF+K16yX8BSgEhZlAxa1AgfEtU8rKJIxc7vkf&#10;PfJxirooU5RzLoFTTwYqqpsRKDh56FH+CoHI4K2aBeDP8aWJwOazBgk42cGdCjumbqPPxuhk2yeW&#10;cl/oiQpnLWRygrYWTbTZc/4rGIFmvn0FvT93+TwCX/4IGAeGADsesOZxLsXBNqjugVhkwXRWqYWV&#10;uJIzHFVK1cROrUluE5O2F7VVvNZYHZ62JpDdBJvCTeHTSx49evTBB35WefDgiEXo8qULN1+9+eJL&#10;L+JMSik2QEHP2hYdPrmKpTSbzTgUzfb2bt64cf2F6xxR+voK4sH9+x9//DFDgYWgMBPwLWBs0XT7&#10;41XV5RG08ARe1YVhZ+2p6fsAttgVWlOoBc0FL7Kwj86F3fRa3dDZSquloVF4S5wEUjfrkhknArrv&#10;8DzHgy4lB5KUDGUMmqUQUpySZ6xJLrBUXUbfQZWtwBpoi8hOmOQhoRkameFk8sbxzpH40JKI4aRc&#10;1abWo6qaJTMbMs0F4Qh0BqTEgLu9UnIppYwpN1kvPvEXjZyggkKUTkydYkx2B8IJofb86NBt4mND&#10;x6OtXfIoPZnivNlKwDf10ZmwWdpKGN8WbdEaPxmEWSt6TlkaAs/JOGaJIqCJCQhPAZ9F44wS4bQw&#10;YfgwklWlgmFaGXc5MWkdCQZ3wonqOwu1pp3Fz6eANp+P4a+SVYJwJrR9aytuykPS6rR8lD5vyvx8&#10;yibade95+F9vINxch9+Hoyx0oiPhQ/CbNEpb2uqcRt7q7OJbm7v4tu4unWclb9t63vwun6PdtnRT&#10;0pY+Kz5aCfqsbJ7GjvlL2j6P2yG/ijRPjsInlxCKWWKPxmQmf3x8vFjM/dtJn9tEEXBzub6wHV1A&#10;CJADdlw0CqXQhdllbDpBGEP+OSDXfzXoD9GNxvCKDzwfffTRO++8c//Bo5zl8qVLr9589dKlS4yQ&#10;jY/ujXqnEmA89GBA8NBSsn9r4oNV5mAie3uz69evX7hwkTgi58lPzPmcQuMoB4VpgW+glcAzXrEG&#10;bRZRugsoB3YpnCCPikFPUGuLUCabOJIwxVIiwgapiBwKFXSlXiuhCppQ+jiB7FaUJm1V2CqkvQAN&#10;WqonEPJkvD0aN3ysbCVp+bUHOYqg6irGYaBbQdGEUGicLdwpDr8yC7y81ORc/VG3Xs9AMFBn/tIg&#10;R03qczSFftURAQkafWn5kHy1KOM14QTPJ51gQlOZheYzMLKfN+WI0japWU1AK2v54nOdJ4KjlT9b&#10;/ouypjXxTmfCc/Lkedt/Tm6fmz2PwJ98BOxPPgJbAkBQHCUrkOJ/B1U8aSmBgjCLgVL/FFeV7Rob&#10;Mut7yTWVPgMtAkopNOKmxFzTOA0UydjyUopP6j4TAAAQAElEQVQcpfhjsxQMebb5GXWE7d6A5o9Z&#10;LY1yhNVA1S3IjUVZcwZhCR9Ay5Nt0JcyQDQXs4yPYqX+Oae4Pd9kUp2DwWefffbhhx8+fPRoz+SV&#10;61e++73vXLlysSyOrfgfXyahsxwqejUDVAEIQSiQnUBMgIiB+aKALAbqkyuIJTP85ADY58y56ODg&#10;gOqFCpY+u3Xr3XffJZvdZYWZQJWJxxA8NABfim9G2VPDT8KMtNBj2iNutEAhyMSACyg1eXiKWEUS&#10;nYB8gpUeSF6Ufk6lWrcvY4R1SLQ1YDLijDIHijPC3BIYBjdJUlUcBimRE+0cNrNgJsohGu/FhHHc&#10;DvFUjM2RBMUyEFNQVMDQvdrJonlCyLEPeDdsWhINSe40BUzUEgORvRTXkqEAXFM8kK4gKqkMwHhi&#10;3mQ8CWRqY0JTFpuAo0akpaZi9cINJJxiNZfIBo1o5+z3qQia5kM9VgkdfGswykQIdWTMU0laVH0I&#10;EGoRDE1IcUtUSulWUHXC9oHQvLXiaYV0ahvw2SFJxe85KeZZVRH/q0io1gQDKrskSCYspep1kSuW&#10;RpBtEUVIJsZ5rSlP06cQ4QkoTNBsSxTREUl1DVMRjIkCKlpJ0ECSBKwYNCRW0tQQjIlgk2kDYMgG&#10;KJpgphMmIUwIYTYQNk6iqmPsnNFI2EEOLfUoIkwJzV7uuoXJF7CkE5LiP5gEZpKBNIlaiXszIJqA&#10;appAdgRhdKinMODKoptUV5Pp6OYKw2wbwN0+obU2mikizP+AYMuSuSeIRbRJJgVMpmCY1iBUpCay&#10;YLo9dzJDoKLRgUagMDsBU6AaHsgydN6q55IkYIWHBd45VF2+SbdL3c7y14QCr4ZGuSw11jjGfwRq&#10;E1qtSbjG0MBWiPZbwVxytKZrT1ufVcuEkCsjOoJZrSbKb3QliU0wkYpsdXScFhZbSVVneKyUYWux&#10;Ni6tUzbYcWvhQ1A36DNtbBup5bwKZBO08PCYIFoGbJvD3n5UnLoPExJmcwBa+I3IKiC88foeFzXR&#10;kARdrpiaR4kUHRCSqDvQ0Um8bW/M0Aza+iDFlojiLZSmB7R9N1mOlJTekX03W5/HAxP3RdCVusVH&#10;tm4rGF/W5QlMqRJ3YpSO1O+vagd9v+OSBNXGbGFWRDZqtTohWaWZ9SHGKGjWfALGwJj4zArqsurV&#10;4J7nt/2G0amXaGuTMmF2oFarJHoXtB1fvNnW7A5ZKYUSVbcA04IikIs/hcqUsqqwfKmsJpRCgL7W&#10;FDUQkoN+scAHq6nv+48//pizyt2Hh/T8yuWLX//6N1544cX5gk15xklCAT0rZrPu4IIfQojjVLeU&#10;TJtkoZcuXpzt7RFmssTu4YMH9+7d5wOWpe3jVTYSFScQZMqn7FYmFKCBrTonCKmVSX3uFxyy4Dw4&#10;J+ifpohRQA0aMLOUfC5FlqJALo9viyooBw1m4smeHskYMYZlQDKDS2Z8DPTPQXwR6hKSrcY1GXIz&#10;Qx+QiXZZlJFPCGFDGXHz8PaEti95pbPIG82zsb4WKJOLWxQ61GWZG7iv5oWAgPAdJhDZPwKakoFu&#10;TMqqX5gRBWaSWxpnWGKKLUeW7qMGYE4DNAGaOZc2IXkmKAW7OQgNGTdR8nto1vnfVAZNKVE04Zm0&#10;+8UaYXFI5m86zHxolIfKc3CIJSOsTkxkz+l5BM4j8AVHQFee4F+wM1+d5p/BUhYPkqnLpr4Eky01&#10;wZyASVnH1CqHjGcYCL6laG49J4QOpWCTD0mlENqHOlDeisNHh5xV3v/gg9sPHtGxl65dfvW1Vy9f&#10;ukzTpW6RYbz+tt+mwVLTxUuXsEBp6jroBAoxg/Dll1/e25ux7000KfLw4cP79+7l3NPWpAzDHgLA&#10;AOrmnKHwIBhoySX3fZweMD5JyuA8Mi31/Ml7Ahj0Hc4NP6ydgFwTqifonKYIPyY1eBBZU0s82lPH&#10;HAgGCsg61FAITaoAF67+kmHBGGmQKt/qU2WCNWkSOkPNCiqmRIOMgwO7bK7YfBjcCCTocHRBDmyZ&#10;ECfMeE0KlAopeMzCQIHVRKPwLYhwv1gc9wtGM6u/qapveBA/+WaHVlJKlnBDecfDCyRRf4fUtste&#10;akIrPz1PK+D0+k+vSVAeawSXJpysPKkFc7Ly51Na/Bb1iZB5wyfD56PNprnt14BO9OKxFM1SlwWr&#10;U3bSRx6gtEUIT09rDzCQS8m5z57gypDCDrdCSgkarcMEIhs0NL/kNFy1NDxtySZf0NTG2H6e/te1&#10;h/VmO3Z5gs8OHLb6TNqhhw4lQWE2QdFWnKA5FbUVJ+FzYojOE1huPDQsgDUjSLbB64UmkwRsjlGU&#10;7qKDvptZMT840ch2WXgyediPZsNCSFq+lWzKo27Q0Ay+pVHrZBp1g56s+WSlYXmTPpm1qNX2seWj&#10;9GQa+ifrfCVLOchtw7B0PssurT47/cnDxqqY+F/qlFJLo7lSyLHNenIfMBCmnh/NuY+zCt9VDo/5&#10;kiJXrlz5+je+zlGD2/9MDrCahJ/7+/sXLl6A5ygCncDTupRy4eDg+tUrZqmvsbpz7/6nn356dHTU&#10;8WyjSVt/TuRcQBjJNWFkAoLKsxngvNKP2UK+lFx8L8IR3xnnaTFYKHwYPQXltjFS8iNFqgkJOEXV&#10;U6kQOtMnnye0gTOB4KFPAN0IfqLXZljmF4BnlEBkoxWyVc7WJPlzqGaiCEqpoY11Xe9jHaJSqZ8n&#10;F5xVFot5TZxb6l6VYWW0CglTZ4K3m6xT2vaPNtSNLyrMsAkIJ2iRk1E1T0XCzqlUq1LoQwnQSSjL&#10;D+705Ukg4vZHO7XxUxHaOpXeDqWcyxpCMY+JYe77vFj0DD4UMOKBkC/qxOgX/WLOr4eJqqETfN/7&#10;lAlJS0O+RvPoUqsJH2pTaTAhpLQih/O7aMFyKSxGgQW+4vwxy+v8GOq+I+pJOed6ryj3Gcx078AH&#10;1prw1nPB/pr8ibMMa2CyUE5Mk9pWpvWZHqGTuAlFoIBFAMnwwshXZs+t/aLxNWFkowga2aA+mUWC&#10;DpIS1yen0YutFKNm3hWYs2LN87NWf+b6jMwmaCX8DEr2cwZD2ba4lm2LzvnPOQJMiQlt05NwK9Nq&#10;Pm+epexZNUFfTjBFaWBT5zRy1pa1iobrj0X8lQi7BBD1MVTBkpTGZZBbxpJ4FoNJFApU13VKVmE7&#10;Uf9WDn1sVjr8YeOqfSWFZKJIwJQNRutmCzkYJbDa8p5Hr9C2JDWAJBSgpgnAAB18hpW9vYOum7E3&#10;fP+99z54971OZX+Wrl279sorr/DRoz/OVozOTvA64w/7YMyJmcFfuXzlzdff0My5TR7ef4BkAqHY&#10;67rX33gji9DQnumDR4fvvf/e4eEhdgKT8hqTcwGtkAlRs+xBlZiDxSL39a+HSlGQ+1oukrzDqNe8&#10;5ni5Dh2K64ViANtSsuFV0AgCAZmQJIHIJumAqj0WpgZSTaHuDa3WQwFE6dC6WTJDE4SEKQikOaAX&#10;6cmaeB/pIKDCY4HBCYxRwERhcCr+/1VggIoH0wiEFsM/0yTkjO9BCZ9McZGrmk4GYdBk7KDwauZU&#10;khTr3V3/21gGqy+lL8qQMYjH7Fb7PO/LgolSX6j3vXO5bO5BsLYGzA/AzSRGEICJAlUcJmbZSkCI&#10;1YSkshWTgn/pKaJFqmU3BcMiAGCeHHg1AuNLZFNQW1wKny5LEMBkDc+5VVsgAUmJUl1JxLuJRMQ7&#10;PlXcxcjpEncZyDmjDlOR+36xFaghn8+P2e3383leLAK11gpBEyww03MtOQ+glZMRmn2ttWJxNRNq&#10;yDIztVpk2QHCPKrvqqTSXFSQED9US8k5L/oe24tK6WfucykFeSnQRSl9zgsRjwZWufFAzeaYVMSf&#10;MUKtCkU8U++Y4kmeKmWlAyVuB6fcmRXKXbMO0eoAfi6hilBUnRqzxj0qeKRqJBjmGy8LBpilZEhA&#10;QiORZ/WQzqQzB8I1xNpiIpNcVpMWMfG7OyiFhGsXdEeiFthVK+Qo4LINKZEN4EAgCW7gzIDJYWuc&#10;R9hZAkkNtEXwACFAYYLWFG09PaULADtYHbti8AAhCCZoZOFHMDXwUcasogAia0Y2B99SFLYiohpL&#10;8TTTmPkm9S6qFDtELDTDCAog5qEWYfYaD6MR6E8I/aCTcI2J0iejtXXxh4JkayCaJ4TnQaOV4HdS&#10;VVvFmsNkW4Ww+XwoAw2Wtof+esxlF7/UHrm6HgwkZG3dkJxMmVUTNjXbSFLaZuG5JScQugloVtBB&#10;ICE3Fiepu7jMQrb97CC58Il/8ofKE5CDKJqEzF7mNtMDylSpjaJVYJi6knsoQB/Jc0H0TYQmBsRo&#10;TI2RnfgnZkrJT1z3rBVv3br19m/fYSA4q3BQeeHFFw8ODozlJ7pa6S6bpSaUL166uEsnJXvzzTdn&#10;XdfThsij4/ndu3ePj+e79DflORdQmxpI6AyZekGhry9Wfb9CphQcpwTK6sZNTpXKc/1yAa8CuMVy&#10;Bf2igBsRKBzgsxhZmAlkcW+AqiVDh6EHXhQ/6tciShEwiagOdT4lRbVShCArZB1oguyphzCmDCID&#10;C11X3Z1nqcKICbsuQ4slEtrgbDcX1pq6O9mplYnZqVoLTqlWdZ8x+dyaZtR2I5cCCkO8FTnHBr/k&#10;7DpB0cyZibGCvl+AKs+kMib4E9D33joKqLeU7Fb0QwNxrRQT1ZmaGawhiOprY4ZwksDT4hK9151K&#10;N5lSWDo52Jxt3m7amSQxAbgxeaBaYgft//n4mSdjoV5D6jR1KG67XUVwLZfsyH3Y9wWAW89S6rpu&#10;NgMzT3skrr4GUGTJKlAC6AGYCVOpbU2ipGjuWdFyUvLIm2nXJbM0tWiqYCA4VBFm0CGHMv0KWE1V&#10;SCUyboq6aALkINU0o5nkI2LJw44chWeCUnKZEnOqGsW+mTsTFJdALdlCvMOmzAeAm1brYWGL6nMU&#10;+XA8R/NfedPPsgPTfIFp7ZKdwKxaQ6v5peVH/306lcIiVvqcoyNbfS5Rlodr6PjNrFrvA99shHCi&#10;PCLQ9k0pmxiQWcb9uFJqMmlOtwM/VT0dw70HJl340hzhOdw3oHB1EUeTYxQ+sMepcI3xFzbHXL1a&#10;4SgX2OXtsCLUqKRkoNaEsCOnuvoKAonFplJ0V61lTotmbBfxlrEB7sujR4cffPDBRx99wsJ1obOX&#10;X3r5lRsv7e114Y8lqQymt6CUzCahS93Vq1fdVv2pJ6uskytXrl67dn1/xhpPROTBw4d37tyeHx97&#10;2TP6lVIyG4TM68bsbMnFNKtAPSwEwl2i195eZQfi+fEXosi1/CjBCvCSkJxMXW/9l1RT1GomD8O3&#10;1DNS4ufgCkKfUQB1IFb0lzWfjqMhDNA9moOShYECl7s7Bt8lHk9cbVafpYZMPcAoRy1XTrDMMSOl&#10;5Mow1iXA3QzMxCXmagwQQKi8SDS0E0Vq/qKMsewlk0pNfY/A73DaChTGd0RIJoobnabOaKIklRHY&#10;FS0OXnVMkCdKNAFOXxVlsFufmzEgotkhpCz+uh0KUotiIQAAEABJREFU/5TAyJnwlM0N1enybjA6&#10;gKky3JjUYbhBHfDS+0OD29lzGKF0DTmXQMjRy5lpsuhZkhog3IFMotYE7Ex8MEhA8EFxahPYASig&#10;zOyFAnwGMICiXErOfWGRJd+glBJ1oaDU1It/cmQFY8wa3Z1srj7VqgPZqVoL4t7BOKiCkwiDZIxS&#10;Mkuw9MnHi2amOtF6z2O4X+Tcl8Lyazg/7xdH82O+nB/VtFjMs5eWXDJwtdX3cZgOm6Wm4OsC408T&#10;mJBAU3UFbwJIqDvBKLUU2eBR2IrQgVJa2xxI7QuTaQDS7Kmg6btzS+jTNC4BeGgAPkCVYNYoFpCY&#10;1dpkqNZ4S1EgipNZ13WKdkrQTYTyaWgpGaAJzblOl0pLkyjdBWb1gOrzmtpQZHRmO9b0t2bLuJjD&#10;hEJtaiBhu82EZI1GxXO6EQFu9C1Y3YeUKbtRfVUQT6iWrpZvz+3Sb+UtPzz7qtsr8u3md0urhdba&#10;wA81uANynpfCwsV9seBGh8/StxifyIIyyBm1xaKfOxY9XCCXEiie+swqrtjjcNL3/XHgeH4I5iyN&#10;iyNf1wYvZDBdNlIolLpWllIi+wSUm+cJak1VnqbpycjTMD1xXizeeef39+4/OOrL9WuXb9y4Ef/a&#10;JMye7GHOvSW7eulyGZ/BawH5xje+vlgsiC+jcnR0fPvWrXv37oflgZ72goEJyzq4N4FJ4fDRZAVj&#10;YWeNB+0/7sfCsu4ubjK4S+GPXs4DZ1cfPbIeWn9aowaQhDJH1gCSmAbQCakmnvSAZzDgMQwswYJa&#10;qRKqYJBRWJSeJSFzy5eyqCnnHvkaUF4DCkiwA5wpwhEFZsIgV991TcKWKSVPaOXPjmcBDWMTQ3bi&#10;JwbhHxt0THQM1mxlFMqYKH0s0M25gEkTSd9ngBDAbEXOPSglT5gsTExpUyhWSa2aPbmN3Ngo8FG9&#10;NAkJuVxKxi+8yeuDW1YT+pso1K9Pq6moqURZdoXcyHwZnHRXmFBy//kRq0U/j7RYzEcseDCMQIUq&#10;PlLJfFfKjqYUqq6h7/Ni0YPjmubzBfD8gkd1wYOyI1F0AmiXRaaUtm8eQIRRy1zDF3YkIIQwIPgT&#10;aPn/s/fn37Il130nFrEj87655gFAgSBBYiAGkeDUTZAUCVISm7JFttVqSS2Z6uW2/wJ7LXkt/ejW&#10;D738q60fZLvVNlteZHPRatEtSjYHkVoSRxDEDBCFeSzUXPXm9+49Z+/+7NjnRMbNzHtf3jfUACLw&#10;zX127Cl2jOeczPsKc1G1hlk2XUdm2SduGAb/1Ui8lD64mc6wFqR5jbVYLWuZkHhIqtKq4TiMExBi&#10;UCS6dmiPhNcxFF+0QWECVMeRnlSo0q1hpE8TotkqRrOCzZ0jiPvMGtyiigGqY4DBCiTRYQ5GGyvp&#10;MaHuomrV3mGOVEDIojmqIPiQBw1JUAwaQvLap9GLTdo6AtP3orfs5a93nm4CekdHzOoDhtpqxc68&#10;Kpypjqamo28k3z0jZ6afmmwfravZtdXbDDOFqPqL0OCn7MCRCPb3+a7+wDc2TTao4juqjVYRcqPU&#10;Z2ubT3+rRXkHyvyMPY5pTGLAsgKODMCZCCICTAVnVkl8XctJIhkmdW9suIDUFaogEXNKRkkOhAnH&#10;XwcMc0kFiEoDj1zgcCtSvcggwiTi+xfw2SXcVoBI8FItFzlPKGUPXofxqa99/ca168uU7jt/9tFH&#10;Hy6SaIJuQc04oJUgYPrr0mQl2UJy0vGhB+5b7i10GC6++FJJGYgPGyOXvuNNT+wtyt7eshAspWef&#10;fubKpUuSPZMqmEjuCnluhZukkkGe3Ot0WTIBSiIzzDKqlOhAIAWfc8k5p0lORlR9EJLH5GXGq2nS&#10;hqMQCuecqXKdQLVhEtVLngpxCI4L/SiSi0gGPh3ClxZuVM0bUUYYMLaNwoTarXMOvqfZUkMvDz7v&#10;XEQKwItJaZ2CQQJgkAei6hKhd9QctFMQJZEK+ADVLIkuS8mg8qmUDPzDZcIiFyAUD1c/zB3IMvXa&#10;jM3IVsn+r1mS0xHJvGdzLdVvJu3bl6Ql24SEnS0LuaTigdXqksaHJDfB+OcsaHsoqbAg6sgnNdCm&#10;AKa3DJ4mgSQCZQxA8EGzF9YDcK77IAGdgGUDOkHE3512rhMbOQQNUfBBS84NoQ0qkhtCErQJj2dK&#10;EcBrKl7MOCj+u1cRxBDJyyU/gwnahr6PUlsPCQZUgw+qag3WldAeRcMwtGa6hpDPVBJHmmbjrEkT&#10;jwRt84IHG2GMghzQgHFMJdMkKyDJKFdoERCZVyBY+EGHZwhVR603y2Hw1wDzQniN3THoWKEDdom1&#10;bngBt7KJpwq0lpBb7d1EJ1Fc/PxnUwAxrfHGpIONB/A1fQ4xgjnCAUrLZspoGVOVs7JlXJ/EHDkb&#10;SNxkQdY0w4zuDJMcFUCV/D8OyaQHahgnObNaHMQsSaDAFSmF5UzdJmenaS5Wy1xL5Nj4nim4UVez&#10;UZWhHjSrlcR0JDOdYRSsQMQJihAgPAqhhQbCLHhayUyUcnvjfPIRo2trKFkacpbeHZ44QRvTpgB5&#10;IvAM0wz8iYdZNe+VbRRcUEA3QLu+MvuAjScsSMltzO/LPpfKMkrCeQ5YFGrkBUxtgm0UDlswdZ+u&#10;5ryRhgukyte8XTF/etUki0GoGaaesnBnxL9HDXrIa/J12ZSb+UyR6gqu3PLJlhpIuyGGYOXOoNSk&#10;cy0RKIyD34US45boWzzUl2iAeWsIyRFUkoLkR86Yk49gqrzZ2KDd7xV9uz1fOz2RvqkpZtY0g+bW&#10;0FQwfV963tdg0qCMJ5YcRyJJhFqmxcx1BlWACvg9qwi3LAf7j2cM92J6kgcRy2KEZbWUVIAQKCUO&#10;C3Y0HZxDIs2CHOAKYMRtMxZUe6AKWF0dwZ+IRjQin8grjD0hPBtqPVS3QckkIjVfJEAopUgp7O6m&#10;agwGwY+jXrp06fnnn79846Ck9NBDDz32+OMjR1dK2IC0rSA/feb02TP+D1T8VXFkLXL78WleLpcP&#10;PvjQuXPnw+9gtGvXbrz88kvDMOIVwpNRDoVwaEyt2kap4tskuZuF4KG3Get15UY3t85LlfvKojdm&#10;bGx2nJnvF4vidxivqpmq8mGXYuvA1z2zrwfquS+hmCVoA8rTwEgUX0WhRE5kq4X49eqExQmGWrS6&#10;uXT+4NXgccTYBEKjnEaG9ThCnDkwNdCMg2EV1H3Dc3MRKfiBUN01Op+znG53LebrJJBIDjA1Uosv&#10;FSmlTP+ioRQqK0i1xxi0LsKHWWiDhhYVCP5OqK8MFkdFH6eXwzcV/FZoXW6qLDUbVbkM46CswMA4&#10;KkuZz4yVSv1ExR7gGMDK1HAa3EspId+kqlU2evxhGLCMVK0rIQnKoDUYTTaY4RswW21weBRQ3HGE&#10;wgMYwJwG4I+HB1EaM2fMi9binJn31yh++NwijhGkAZeGJoRpQmfq2KiqAa/Xz2YrVYyN8ivRMDKS&#10;zIt7qBkIe+tGBgkLkjEB8LcHAga2utt0GtP+BMysy4H8AELQy6keAyzBFNG8d5Wo1rXUO3JIRtXM&#10;UG+F1aLV1yyi2ly2VCOgqoHgN6maNYQ2qsE3arXo4RLaqjlMIkTQwxpq4RWUakNIgjYhTEhe+5RU&#10;b4m+F71xL3/d89yLU2I9xw0lKHf8BlQ9isiCe1Upy+WCOxYotQ5BFV65FilhucddbrFcYD9ZLnHk&#10;e/5sIolnElD4xnaRsXMUwTNz26sMfKolI3J47GgmqNfnT5IMtL7QlZKAFPzEP85NdsLXOpKrGV8m&#10;qfEaRW1WYpxqgWkQySDNr3cwk3l3kSIrBFeKlMJTThYiKj3lTa4Ba+QTPA5Pfv6s5mYZ3kUiJD89&#10;RBJiHPXixYsvvvDCtYMDfmR5/PHHL5w/z87FlJQcWb058i4iFXhdOM//LsDcvHmTdxWWspSCy96p&#10;Uw8//PCFC65Cu7+//8wzTw/DSNZoRbxpmBMAj4Zj3ZJkwO20IcxTLaRf4bIqSDlnr3QfkQI6wcQi&#10;BOF1PJWcweRWL7O9+kjWCuJ6XRH3wW2CtdlcWczcZLLRCjHBbLXrlTBh2vsipNrB2wwzqHW3Se4F&#10;VovWG5IqA4/JCrkI0Lp3WEIgwq4sDnMEI1LIahq+xKO6opJ9lnOynFi6YKjFTAmeUhLhOkFEFvye&#10;IokhlZKjYAOyZKfZKcw9Qq4lglf2cHN1ZzEs2xFuHY0Iu9PtYY9ptGvrTthbZliKBPwEL4W2cCle&#10;OPPXIVIaYlVAmySYUgQsaqlMEckNxH+1wLLkgZtVbXPhaO3Bk29DL4cPDzIPBgnvHxPPZgvuMMUY&#10;YAaGcQTK5hy9YKg5Ab49B5gBhA2tOtaMoZ42rVYLroQy5RxLTBbGYVWVENcTtgGDY4BDg8chtNLa&#10;hFqbSDOD8TbMSKzHMA7DOB4cDMNQuXEYZ0SIkK/RZgNDywRv2Jp2aLW+D0g+vItnB9bbzN7Rlbbw&#10;h+bsDeXDpapIxMZuFFQNoAKkAahiAAVU14AZiMAwW0ECDaosqBlc++rR/Nawa0LuGY7s5/maarNq&#10;agHv2hFzYWaKeg3qZTPgt7jkqKM+sYuVe+I6YkFU2o9MFUCMx8hUfWfaW+3Ce7uz70n57fGzpcC6&#10;+qi+9/KU2Mug+m7JR7L1qGYTKXHjqXQSTRePw0AxXiKyXJxq2FueDl6kcHfKUIAdgHH4xyNnHk+y&#10;TAHv8EKHawRaqZC5w1V6LMG+iHBDFXxyPtZ2u5KOoMh5w7dmlafCwnIOy4BX8iEXckDF68Tly5d5&#10;Xbk+DOf39r7jLW8xM3Y2qqNwht9TzpxG6y8qHArmbVF96MGHHnjg/kUd42EYrl27+sILL+Z8qFHM&#10;7hg+0Vk43mpLdxwub5SjQmLIoEEBDGASHUwJooptvncnz22RXwkZywFESzDcL2yjaL1jmbFRw7D+&#10;Gj6xWy9bxsTMCIM1VwCzFVZLqCprrEHWm82t13nIzAs2XHj4LSILvrlfLPf29mBKyr5+UHcwJQ5h&#10;DlS5GxPS0enXWTtcGBbQy9Yd/mLUfWQZ3A6b/a4268dCzFqjMpeQEKQxjQ+JCNNbgi9lsTU4LkDV&#10;AAyImQoGuhVm2rDVYBehR1BjTZmZ7lzscMEvBK1FU3PYqmADVvXKIQHjOLKyAS5JLZ5y1RRYLaok&#10;OFJt8eHRIDXlaqZ+UXWKDaMNRVphG2V1DuCBZaCZaVdGpREPG9qoTrQmGvIjaXUlXu3i6Ju2eg0D&#10;XeY10P1qCx7SDGtghwuSVcKR6hqN/rqd8fjii3vNgCo2AOYOQW5EoEcwa0CORMmDy2GgCqANJihV&#10;EPxWShjkPjBwM2ihYRjHhvrj0sjYjgynGpF7IAQhmSP5VZWJuMUIkwNw68MfhA0rjToLCXilfrZY&#10;moWw6ifSSya+Bgr+W4xa7Vqj32K9i+7wuiLmjxxBQ3gvKBscHBU5lldoMQuISCncoWQqi8w9qpQk&#10;DSFZZHFImv9yPS0kgylKzpKnW2aupW+m53PmFrhICXO3SzFQ9wgAABAASURBVFn94h8hBJ+SMj+l&#10;MFLcCRxZsbE0ABiHh1N/p0TlfJIarBQBbpC1vubm4N1y9QqbEBIc0BDAkh9y1m1SMhuSeyVKJr7k&#10;wpPaonim8wdxESmlnDt39saNGy+//PJLz79w+eWLOaWH77//LU+8eSGSksPU3wc8Ts4EBPxgwgsJ&#10;umtXrx4M++fOnV4uCy3yjvLQ/Q+UaqVjunb56qVLl+6///7lcpm7QoSowYDgg3IHaAhJT03KjGy5&#10;gJpVydmRTBxEPIyIUFIGaFhJUJDnAo+wgWoF/RPJJZDqUEyUJGRRhJXghnMYv3p97VOzcl0uU55J&#10;xH09fm9bbSbSy5mphkNyW21LqXxJsiPCPhqLmMEHDUnQkIgURxJJfMWQSspohVpisU23ASSAyJmv&#10;XdWyuYoqxiCnAlKMRuWJLPOY5IlB5pGZi1RLY6iFTUoCZBpAxAkfLqo6elHuoHgBYdQyxrOBeUrL&#10;stjjl9tScCmJDZSCZhJWS6o4VsLVQphVgddt6mmuhQhroLMgWwKhCq9qnlNWQHObwAtknVqEPxlS&#10;op9bYKsVUhJ9LgxJw5RVJLpBpYtJdxp6+YbTNNRmior4UBBVmKOAJdjUWldCG4Lge4r7BuhoDhtW&#10;QgMSeGizJyZVKIA5Bhh0yGYT0jT87poz7Tb4/SLPdw3MTM2Npk8/lsFPiiMuYppBqpvIabUj5hoQ&#10;ryQ1Y1XfHbHAEmtcLfigSTVQVx23FI6RRUncIRfq+Yr3lKYtp9pTr848bTVUd9a4B6dZ5FAAozRq&#10;HiuTvGZoIBF2SHagecxriH+cOWfI3nR3Qm3Ch5xxN1/tmb6MY1YDYUkCIPhG2+zPjE9Z0zZm1vo1&#10;hG6Xc/A9zbX0kuBpehOhCmrG0KwQQqjV4YJpgDFTKGANlyINi0UByAGJiGSAFtqA6hiY0ql6A2WC&#10;OiAHvthMYBoilG2UXs6kg5AoE+1rJuXMUg/Zihp2OnVtJZ25aMSXB0nOsNHVoXKKvGboqSZmqeS8&#10;gmlqcAMszcfcQ9RbGBGO57OlhljnQZsQJiIEpboVoQ3KEl0DaTQkrWu+0ggVks12Qxs0tOs0JQYd&#10;rEYk+70Ps8hkk6Lait6yv5Gx6hp6m57vA/byo/joUdCwCX6mLCnWTIc6VjFKPZ3tVzN4J5K1yFRz&#10;0sTzbgAekfFaPkrSAO8dWf1ECsrqbGOVo2M9bTopEgXtIZ+8xQubY8B0OyRPceICDbg4uEYtZ2+F&#10;jcmKJDIMdAOM/rrMbyA5iv81Vykp+hGioNXHd7CxL2ulJ4JDIRNPIHi0PNiVshiG4fKVyy++9NK1&#10;/QPUj7/h8dOnTxMTg02cPXuW76V5/eLnFM5HLC9cOM8LycMPPby3t4c9jfPyc+36NX6RN/MuixQG&#10;A9Xdgvi4E9JxezFJbA0RJ4TBc5jBQEOoyrOw/9ce6n+8YT/+kzlBBzTMZbXjmyZH/VYPARGCMp4i&#10;JJ6Lj74zqLYCe4AFCIPobvB3SEkD3HkQqb0QIUfisWo8JGkDBsor9R6ALvgdKTOKJUEAzO7AXmmY&#10;L/uGAxgcyc2F48jswCAhmVIQFxjQhKiOhxmrgKgcQIalman6JPcUWYW1guVfKNBxVRtHnTYFx8ow&#10;jCNDZxvFhRgjXxsiJFpLnbcBqjoC41ippjAVtrVgUuUeH34NzD7zDpBz7on4SoBHAmDWUENNZE11&#10;e1Ujr9vFWot2VCz1JbpmTNW6omqgE6yxaq7325BWhqrVgheA7QPCrwED1dVmoTrW81CRDiNnKBKH&#10;Rx/VrCrHoGZaYasyC9ZaYcpE+NKI7x4WC/9PMpQwsBoBLQhJnJ9rFJXVop6qtxES6CbIHFs3sml4&#10;Cd6AqiG60WLCbKIaR7Ap2maLZmGwor1Na7oyHMLAWWz8Qlfr2oZHsgaRDEKIAWMIBSEJarUEvzut&#10;TlOPglc1AA/dJQ5mDXgBvKBA55FHApAArQUGILwlzAjjCxvLw7xREH6LgWllfnsgAd9i3bzt7tyJ&#10;YywYFlQLggREFQbAQ3tMG5U5WAOmAHURf7ZqdFFgEa/MQz3V0YCuQhCAAApgeKgCWAml1oW7n3+7&#10;wQM8KDTRgwYb3NxPk9WRQQwHwtA59dhVAOP1wvtJgTfeiKUkaEPKbD9/SyG3HiLYZ0oISZjMQsjw&#10;DcMB+sViwdPclcuXecG4eTCIlCfe9EQRCRfMgolMqAJ+TnnhxRc5lDE+c+bsAw/cf+HChTw9rybe&#10;Ugi1v7+vyndlmVKk0LQjT0ZSS965SDRfaSWTIC4eWabIc7YeGp5sG2rVjyrX5UP2zaZnMK0uyNT4&#10;36jaUI/IIKM/kA2hCUnYcesdxgGXcRgpwzAQaBgHbAgrhTvGlhxyLYJ6BsYgeg3ToGYNwTbVPWIi&#10;ByjxoSTJ4mkgceTA5psKDEKAEApgQGPgbwmlkwQyXnqFRo+yxwTVOKoqgw1VUx3G6YEJFQaApkkY&#10;CtxIFQZtQGTLjIQKakZops/jjyO8qjdiUKslbMy0wlpBDloVhuqJECt8CyX7GScKuKMxqTZsdaHv&#10;AbRY6kaJgQqqaiB47Ekc2mNT0mvhWQAVh6YJOU0DVY5Baok42yCZE1cK5zRa8VJEijts+2DTsE3/&#10;KsjMNHB7bVtXYhZ6GkrGEHT/kR5qvtSxDAPGBKYlAA9aNRgk5qlOj60Ia5RpdjgSwTAOvlld4R+r&#10;he4hrHuLnUsNFYxhj544DT6X+dAyYHLRQoHioDh6BISbwIapDwTfbMydpsxpFOTsDamisJqejpHi&#10;BtWpWG9AhEA0Yd6AUaJ6IpprCRfSBj1PNYAwmGq+hXAGglLYDCuEHb73AjZ/10BwGoLuAjMfLMZ9&#10;zdhqCaFNJlgB21rC8hh6TEqx0oL2ETYlvfbe8a2DNAEPBTCbQL6GsAkhXd6K0AbtDULyrUFjHIJu&#10;7VGojqFbvW4plIi4aRe39k15SEIb9JAkRJWG/JaUGS3C0uV6HFocEm48v0ZRBUjgoZsoyc9Kfjj3&#10;l5McPM1JteQG0FAFqf4UXs2mer24g/AGtchEMRuGYRz99QbRMA7f+MY3Ti15aRkefOihc+fP55xx&#10;4jc7KPbum/P169efe+65Z5999ua1a/yoMo5DznmxWKrp/oH/f88fDMOlS5f4VpU3IuXhErfscQhy&#10;QkTXTui0mzlDPYMcHVv9uOlghspPQvNbV56L1DLVxDuoOgIzj2ZdYWABAwJ4fwP1FQ4znrw9APEB&#10;HtCGuvSyFHEme/yUmtIZ/P1ywo9Hq9nu4kdKDbvYC+lW5DwlnFmvddy2umtOLb5Zht9qdoRwy/Jg&#10;lS4WvraZOAb5YBhgNt3JCkRzMGEQ1eDXKKoe48jY9wJfGKoGrLsZrwU5vkoagePNXstauk8XZC7w&#10;gIRtW0F+FOYAhdcJINOK2jLdESHCz7zaEVPA2sCGlABMKSLsLT7U85HBsfyLA2bwKDAIVgvM2vpH&#10;0uBjOX8w1+lIhPU9gpmZT9BMzUsVVJXX+MAHRq3+TusrB5Y2xaERagE3G5xYnXooiAg2FW6OIZgo&#10;7oAV0EA1MFnUH4TxjioMgG8JDV3RroRZUOxhgKoF4AOo7hYi7Z4eH5mNAMIGpmLyDuG9o1YniMZo&#10;IijMUVCs5+k+yiaG9SjtLnLSCGAMAz0eud49sQRhKd0IhuQVo1bHBwq2NqpzGYcxCpYgjBsT1VtS&#10;ugxuafYXxIDRW0Pr+DG3k0MqRtMhxtN4qn83FiFc6B9fWiVnIOYP9EFLErDIBcpbgQuTZhtKNsAT&#10;VwePUpIB/7N9898NvAl+1shKo0BSAjRRYUQgZgdb5AQkOVMkLSqIRmg3ro2umJT5zUQSKUwJ5yyp&#10;Fhg4WoGCkrwXUs9zKKBHYK8IkJSIiQWPc3jjW5F1TKb5ypVrzzz34nLp/wDjsYcfObN3qqSMWbEi&#10;JpIyGA8OLr744tXLFxnY/es3sqWzp08/cOHCcllOnVoejPb0s88ejGMulEURYayzZBxLkqwmKU2o&#10;I09wh5QkRfIKVJMQW6qV04Rrg/skTdJQBamkAhZ5CUoS3JLy/AsZUhrFxqRDpp/GGciPGw56ETAX&#10;Ig9YFMJWhjnN8Dk7hamQlBqqoJI5jLeTaZ0uG90rwZMKgLdR85hFBQr8+8uBpo0YOYtIIQ48rUN7&#10;oA0wsMgxCMADw20GVZDnEjw0YJZTavkHE5pKs7LeejCaDaUuzlix3k9TljHIuYgsSlnCEBwGCs/i&#10;KakUuBlIUDGnOk9iTZNeezz/b+0nYfdGEjAhGS1VZBxJHzkYjVxXKyECIgRMNZYgp5JSYnDUx9iy&#10;JUmJFlMtMIo218pMsGyYZX5F6Jf6wZFrUBhhxZrBBMx4uhqnlM2LZm0Im1tQetbAet+GqZXaVh9N&#10;02pMah62alszi9BxyGH1V9G9uOdNrYFxCISBzR2HaQMSqh0pXqAZNz4YaA/MogoTsJpZ8Js0ZyY8&#10;4YLKaqojT7Z0x3lkK+TMxpqwkqaE7waM4zhnVMBdUlcksSlmWBJDRw4TfAaYBA6AGcmX5KTdypMp&#10;6FQEPAGMVT+jC3KoRUamQZM1hDAag4dh6qGpHcgmpr5z16gb0PXad7PE+RsdH8xvOMYIpBQSlqjC&#10;Jza4VblpMmNMcsll4QxaHX2SESd0HtRzOPzJ8/SFmIMUIKSau0IVWBrVhqDBcOJ5VVRB3a1jGoFm&#10;Eh6NO0hWDByeitpEjULAADxNVd6H14ycikgGVTgRbCqE9AKTol5CskmrMmVCZoIrKzAlXUMvzDl1&#10;8LZsyrklD2NRyBAmmoDCN1C9JXItYVbZHDw04sAEGItgjqN1dXFq1VW0MrTIX5PR78QgiHVlZeec&#10;a9OGTbYEJAlISjOp5IypMb/zYDKGDcbBDrg7iS8D1saYMLXo40TVWBpsc0c0eSyNTgT1TDE2tsqE&#10;kHTdspBsUmxWwqypYZZy0Dl0jDfraBEvEI8f3IsdJDBjdvUrZg10EJSUgXfTpmx34UsqAW/LOB1z&#10;UkfWDEJ4NI2GVKwhJCtKYg0t4Q3GtzCzDLpQbG6fu+YeTHSK5bEFPvkjfQA5pTUk8zHGizUWYO2A&#10;mBqOI0f2nZhLEZBqKS6Wym4hORwqRU0TqmMAHiDcEbScMznfwrymUzw/UiyFL4AnXgqqIqWUDANy&#10;V7yTiRHwXz+igZZbY0Ie1GpRVa6lCO8eIkI8eAxU9dSpU2fOnKGni0VBEuCd+4UXXrh06SrVs+fO&#10;3nfffeQHHyAUDEEADCDIhQsXiGN1H/GWcvny5YODfVQBEU6ATMNRfe1Q+rKGrblZPQtZJGjpNT2B&#10;CRhDO6OXBL9GzaZDjaf4IoxHVsaaaajwBTf6svOYmBpSdpQhsmjC6viuBU3JA3la/tlQbhe4af1s&#10;Vx+WSldCU10PkZAHDcVmVnQiDHqKcSkCYECovPe1s00S8qiiVSWYaQ5xogaHHLoJvMCmvElCizsz&#10;K+Jrtal6hlYakGMPxRfABETmnKJ+K6pzIdpJcavYr44+OhR9uZMeiw3RAAAQAElEQVQMGNXAnQTZ&#10;6ktuIYdh/wFyhjfTkH+bHjUCzEioYKzuUNXpcFJzJrQ9RW4ULmocd6ioAdVptAmFEBqAX4OacTb6&#10;MWjehFot9YJlrfjB2BiEDRzaQGppwp4JLyObcYQCtC6c00MDEALkUNAYgjcgB6gADN2BciBIPtmZ&#10;gNdtgLMLSJEGqjnv2nTkrMoAOG4jgSNctoiZTRAtSikgy5HPZlv8N0SEAhvikwnoO0GgR7mhDawZ&#10;bBWu2dzTqta1CgVbGzL1DbJVhZC5cPDscRhq+B0CxvcI0ZbVco+auLthPdOa9FgHjdOpIYasNYcl&#10;8wINSa5FSt2nC56sy6KyZW9vb7lcSvEH8WoD4eiYNkbYRIigqDl6gr8XlOBAinCOyEaJ/EMcfKMk&#10;3fKZu81QscYOLG6xvKE2pFQ7Mp1T8Cm5hNHgvSJg5s/NDA5VDECq5eDg4Pnnn7906VLJ6cyZs7yE&#10;8GCNFnurW6JarQjuvMycP38WA746vnnzJi8q+/urFxVMc/YB51AiDtV7hGhla3ByA4wXwAAewKzB&#10;UDfMlWZDfCllosyHZKFLpWRB5kONRzM+nolxIAf/iiOelepKx4v2iYOqghrrnFlevZ1i00DD8LV9&#10;z8Kt7bhTCWNQIzuBX4NHEe8LcpIMsCBZA6DQ2TxpMWjIXWnCYMge0JjkdUeSn+FfKwgW1SZnt8QF&#10;RBAofA8kgUwIcXuYhlBtpRGkqXBpEnjvfv3AY0NKgZ5HQhWDANVSGKEsEgKnGPTwCWVuoqVKGRNQ&#10;WWP+d0TYBw33vpXgp7aOvTmF5e60xYTZ6hUpofLOZ58OJJEhDHLo7mj2MDl7NJgeeS698BieNQKa&#10;AZmojlAzZoU0j9xfuOC4BoSvLmwud5LGHGP9elRMywkkyY7kBU+/1A888HFU7emacBh82PFgAqFx&#10;m4fZhKoFQqVmwGrh2UBppDZTBaaUEb3ywd5MiQ/gG3yL5i1rqRkEQywAz8kM4IHWRBFaLTC7gAMh&#10;zPJUZLp2lzC4E+rBZEu/Qi5FnMlbDFqj9AmesYNuIndlU7sp6cy3NBoThBdMjGq0LqVk8YcEVLsD&#10;XxD2HtBsC1Wja4Gw7GnvgQ0qrSKYHlbvqtBArwr7UVmR07t3r713fGQCpQlopKGkwfY4DFRmEGBR&#10;Qj/Uop74OI7DGgjliI5VWokShRbvBYgMIsMWP6prtGnvkKG5hq2hQrvWeqsydDMfhkGrrLItZhVx&#10;9I2Zo8lU5juKbxapxbm8ZcO0EDB5LiJE8IoI7zpLfuqACWAGXJePi5bz8VqebbMUb0WE6zqol0WB&#10;dig8ONH0bQBHopVScs7jqPv7B9euXb969SrvEgAhVFXPnz+/FvzGjRv8qHLtxoHktPajCiOOMdEA&#10;DMDg/DmPoMbJM168+PLVq1eQY9lAleagoDHwGEABjJo1IDkRYt43XQi5KWwS2yhNtcZYTa0XHtVi&#10;s7F6tLUqvQYpHTqLq4SfyJSBM3+yFONSHa2WGJAIYq7achT2mUit4BUu0PCyWqgCWGiPSKOXNB4V&#10;oJrFM48VJUI7iHMpzrrWaxmmIXKQ5EKUyJGAxLs0lQrkMwgI3LhqJkKqqqsuUwXo8IIGkKgPXdRu&#10;Tas9R8b66xxynIkMYDZBKw2b2tuTaC00fUtE/DWz6s2gTmJsgoO512AlgFu2EvlUSp4NVVDJWheq&#10;7BChia0zEkZobxvmG8ooEQEGBH9Sah6q9W7FRO+OjSbHal/rSttWtD76HKY+EmGratw7AMxJu2dz&#10;qc9MHRmG+uylXrrzk5UDdmmF8w2E5dzIoSuqekqvjiMkx0O3nUuHgq4qqzVjdhzft9h3DR70Wngk&#10;Dlk/V1G9RmAUhgnUWTsqK9sckzpIYV/Z9fM8VMdQ21Iikk8xSnxVkZjOhQVnCNQUblRsYKAAY4AI&#10;wDQw/sGH4xrFeCvCZY3SiirmXA+hN6tqyCYOuexSUfq2gXDsW9zkw6an40baeJFib9OawrhhGEd4&#10;LNeAIxE2gdmm8BiJZG5iE9bMCOVNd48fGNBuAL7BDFvrClXQCSqrtdAhQLssjBnUZNqiiISnqpLF&#10;IcID1oQkxZHFeJz3X2GKYLxYlFIEwAApAg0gzOJhS7aFJKoOwURwd2RZOMoiF5HsKFkcRWgLF0mC&#10;L6YFSf3IRBcLuFxKRiFCIilnyzmRHhAXUc2UOkySUqDWNghmBR8pOWPmD8SYwA/DMI6+Gxky3lV4&#10;LcEywJCeO3fu9OnT169ff/6550pK587yo8r9p/bO4NuAGTg40OXe6QcfeDDkkuW55567csX/Ziwk&#10;m7S24smgIgKAATBMtzMpceTwIAmYbYCwQXP8TeOKNpUzJjkt8txZM+9jRKBdsZSp2Hpxx/lzSIfx&#10;GkixxsScgAAGRIvOCGyGIU5QZ0wSqDOFS84lJV5IspnDq7OW8KgmIKx/801VjcRzSkRfQI9Bs4TJ&#10;eTKGN2P2/U+kJmZMOrrEaNK81MSckDbINCUZBjBuadRsKdXRyFmkFOF/Rdwhu5nIRGGwbyA0XknN&#10;aWLe6bgZsxi9s6nQSvZSDWhqNkjuktjgk113wQXgBKVRGAAfgG9okmCghFFlfdElaglLLkFhQK79&#10;FylNSBM1GTJEn6g2eD0lLEGqJWdpqIIUguAjTs4EL1JLqSVvlCo+RCJCM4wq3dlkaBGhSIYGhEMF&#10;SO6FqJiODmZ1ltepecEYEBnA9IiUmqRVO0Zy9tEL6pbcA4BzLEWPH58qWJEmLCmDnL1HCMMCBgS/&#10;RlmxYE3YqqRRkddKMziGESn4lsQpnmhihdWxxAp2RBAWsMNUzU+kEELFpO4U6ASEDVXVahNDu3At&#10;Z/iGVRqWJK3QDGB6G6oNjGGDptzQhelDinE3mhFBIqXgj6dmfu5F5OA3aWhnuoq31oqa1fcT7mba&#10;jOiI2iSHx6WpShGABDQhDFJu+ACGKlhzDAkUjMbZMYHqGogMEBIBqhx9XFJCSKohTBsF+S0RTmYK&#10;4M1MycJUobUVNhjygJkfbkgATWfJUpjBUK4oZkDVgGAzw13mz8o6eS9mcU4bJVSIWyj4hqZFQlYg&#10;JVLijpATN0QmkJsCuqORubk35JJzOWSL+1YcMvIWaa7ikIIKQwEqo0zWMA6VR+aDqXVI1XKDaU50&#10;od6m4QH2W2HqEUJFnIaQbNIwEGNcHAl3RPNduN/F8KFtxj3Tcg1hSQyZI+Qh9O7Vrm2mcZSEJ/gA&#10;vms2axKyBgjDvqcIw5fBcfgHW40rEwB6nqpDvRBn5Q5n7HdXElBtekKmd4wM9BhgfwxqYG8Om8qv&#10;JtFMEebMcko5s5ZRIVEe13lOAmZDxWg2UgXWFWE3AneUILmGyxSOoUCZrDBcYblYLhZLQqnZcnno&#10;txTMFyVcF/DAI/ARCpcNcBY6ZBVdvCxKXiyKB18spJRM/1wsvT/CCYwuqc+otqXgt5gKlYZFWYBK&#10;uC5EPHi44hgMtPHB0FmEgZAEr2qllHHUK1euXLs5sEfOnDlz4cJ5KSWLTwyOgb29Jb+lMHJUb948&#10;uHz58qVLl/brH30hsVhlM43gzIqI0MeoMtrBWBTqlQnh8VR9ZbIO8FkBF6trCAaggN45LArhgPEB&#10;LtoamT7SwQa3M6vJTl5mLGt/OAt3Bh/j4ImtI7/CssrdBiESKKjObAbYQzAsTNGCUBhzFlxKzCNN&#10;Qxsw613gVRlGb66lMXv71cw4F+C0lnEgNzbktBIIi4HWFqEAy2OgZsCmAtvgCaw5Yqrzs2xT4dr4&#10;3Rm8AiQ8YaBMHY84YRD8vaYMNWCjAbZ0ozAN7JQ14AIiN5gA1ZZ5YxDedURwJqXhqCYisUYxm3lf&#10;NlQbrMZq1d0Zq2V3+zu0nPP3a5uUItNcTRLOxzVMinqpqjtM45D7a7VSDzQO+R4+bn2+dfa2bPne&#10;5kQ8AbGnGSh8QJWjS0Xq0DtlwmK3wTjqxEiJiwi3eW6jUkrEQQwDiAkiJsyOCHsyCAaqatPhM+pt&#10;M8MwBg4OBtDic5KamVIf1dQooypXpoEOOhZFCjU65M9FO/biNsxo9URepIq9dTduqj2mbUb6FSIZ&#10;CctMpNAZutQb78hbV3oXH7p6O0MYs8QYAqoNVo0QAqt386ZqTDVBaTAIsQzYDgX7NVQnAviWqfyK&#10;rFnuXiWErxC1Mfo5enzb1h2EDjVftTqqQynBoaJRaFR7ihBbUwu4+9xYSJz6BwuLojh0MEO1DjbA&#10;4I9Jh27fkQO0x7qnWZ+ebo0eQq1KNR1Hmptko48UfN/ELXkzUyVVjzTWwjZMRSbwEsP7jT+5c/bw&#10;jC+lXpvAGWSB4rUs4bvIi0WWkraiLHJZCFgsBLNazTAYQx20U0oRAbzygGqJywJZ9IrdFcwxFBuA&#10;ATQQvPFFnuRUIWxWdNMFLgulSOZ/xRNIuxUhAj7Zz6/B/29VhJHlReWFF14gwNlzZ+677z7e5HLO&#10;yDFACBbL5cMPP7TYW4xJL1+98tyLL/D7jJnV2VQWBDxmDWSeyS3+42EhlazeZiIyCNk6zbr6jm/W&#10;ERno4VIlvL/ORoevtA5oJYAymEaRbMJHxQenZpmSV/0jqZa8KhhNQCPM/4xYdYyVY8EoOlgjUgcd&#10;402Y2jDyPuCnElqqUKBGUZgAQ+dgoSf/GWqyDl1HyRG3FdTGOjdhQkxgc8EYhOow9XarVSa1cWDX&#10;8RbE6xYjw7diVVPJmPgOYcLhCKvaqOrwXe+Nh8JMLU9fSvtMCZF9YaCNebZaqLYM6T6WIGF8GITq&#10;Uf/zMNwJHaPpgQ43hwMYQhINELahVXNmlgpVIFSAIKK2iUmPySFdFbfIRzHhQmNHIQxKLcETCgYK&#10;wotxYECAMy71AfRrzRkGNBf4TeB7SwymDaqr6SMawQPwIHgo6UGR3DmI00C0nqcqUkCdAqmdrqOf&#10;p92Kwe2BVnCEinDmF5FcikhJDrl1KQVrNyPCGgibEjuroQqCxLl3SNvMGhOmu9J+RxzFE6tFP34x&#10;YAmOiYP27uKoto6Um6nymDGyThl5M1M/eJQDMKBRzEtLFUspBdokRzH9+GzaeND6QVWvxlNKNHjb&#10;lDjrvnROOUl1HOI8w6SCral+T+BKAnSHVQhYiLUqlfoRIeKU6lbg2LDVoAlrq94iElUDMDsC362W&#10;5AZQkUOMNocbYIky6chPCPwaJlciT1xcOkpnHDmdqC01a2CZBd9F3ZXddFT1/7QsCQOiBIU5KXAM&#10;nMjRotS0lI5NYPFNcH3VWkejCZtE1hU3Cu0xFPteG2GQkMA4DMM4EoXqMSACmFIcVVecV6ivAWNA&#10;QKvbxxmzcIJfA8OIJLNG4fKR+8hvSZbYcpLU4fUsM125TbJ8ZLFa+LljsZx+V1kzbUFhULHboYAq&#10;CAZ6DOjPSRHRjvFikgADCo4xW1MxqiCCB+0NGAmqDAX0pZdeunb1uuR0/vx5HrgxRsvqQBU/p5w+&#10;fYbRp3rjxo0rVy7DjOMAMIM/CkKgvJqdo8xCTgcbQgIlPlC1kSN6RG+tB+I+6wAAEABJREFUUAHY&#10;vAJojba2spfoX2aRgEUpvJowXKdOnVouF3tw1JGWBbY1Avn6tQUJZtSpoNNRmWKgZvTYeN4Oo0pt&#10;/hYEA1BlvELozHDYUsVqAnLMAEzAqPBRtShcHbyYum/YVEqHfMJ1GMMwaFUdR8IMqrVgCh8IXtUD&#10;aj0aGBaEgWYTVeimBOGOUKMFh2kmjtafa2DAOI6mFnJr41lFVAHKHVu5pRlRdVRAo4HIhI77+M4f&#10;qqDUZ6agVDeD90J4vDdt7paEcSCUGYMRMDIPWFew6UFWAElQmNcdyBzQxZGJU3rt+wLJ7ni9dHk6&#10;NV4v6d4qT6ZMlU028FN/4ICfIfiSot6nUKFkATOrWEJvFc/1nOwBrxzxIZqHHQe2+QorbvSmb1Ul&#10;yCZag7H2MCBWi2Y2TaDVQgtch2HEBgaX6eYEl/0kb9G0ruqgWG5FMz6G0Vp6901jNWsILenAKOnq&#10;2CmJ5RsNVcDUmDflFjgOyqVOnnetnud2dAl3LAFNQ8M25EfRsLF6m8CGoQMwu2DyrZfj7ek76G1w&#10;8p5zMWupUsMmKEy4GMmpjxiSk4IIRaQU//Jl4d/U+8s5QqvlqGgoW0okOTIR4zgOfHllpmb+4bIO&#10;olm9qzYKUzEtVwwCJBCI6jE0CzdxUuBhhBEwOFPTUQnbe1XhqCgqDP0MZVt0sLp3rOZJBOJDG3CK&#10;KFOEaty0jcEdRHUcSWy9g6gObTxeVxBNX8ZP30u5QKz9Z5i1JAsgRMcAlZTF/O8CnSFEzjAgWwKS&#10;MpQqyLUgAQihRGjw+S8lqtVwFbakKWY0FDab1EQDqViA13oQlowaSClFFcro5Lz+9J9znKiHKMYN&#10;GODYqlILVa7IL9dCtZTy2Bsep/X9wUZLg1ouy7MXzi1K3h/Gb3zjqWeffRb7YRihqqRmeAHqQHMC&#10;VAM06tXCrs9JBPAdScoKqiFKx/xdYzqmiHjXCNhAkiC+10+SG4ShyF5FizDX1vNcUkqwKTmFcVSH&#10;VEumlSJSSs5SBevEulWLL2qzaQQab6bhDsVGcsnZ31UwmEHwGeZLUpXBs77EyGpKo0GSdUNNkFxz&#10;hsIDjBtPlUYB3ddkUIABINFBdVB2FZTIrCJPgw9Nc4cf9m9ceuml55997ub1Gwsp2YS80sA2wYTA&#10;Ho6IhAVeP+JjSlOJHICIEBxDegDGkeYjF2QOuuerQoplUVaGI2ly97RRopuEDYSe+EQlMZASqYrk&#10;BUjEzcz/UvJCk4yWRyMypx4dUcYVhD0ThDFQzcRUM3hgmgESkGnbES1v0FRy4owRvFJKjACAWQOp&#10;HgVVOp2IW0ph0GCgzZ2uALIDTD4WpaTMycJuok9JGebkjAtdnjyUiHfHUzKGJbWSdyjNuDFkDh8U&#10;BsA3ZJ3+rDvyggYkk4WU5Ej0EeCZWFSOycYqn32rZMlAUirZqxjEONBXQBXAABgQXYFpCEnQ2lTK&#10;RMyEjNp2KonJHpMONh5kGxvooDtknRemenX+5JrtobbEGH82DyAmwDEk8JuISCTXEJJsaStCy5iA&#10;4PvWQ3IUDcug0/BmH+Q8z11jWL1AzOdFM0NzVMjE8bIVvUO0uEl7mzvhIzIRmCzAVgrAIwSVEdM0&#10;DrrPvY2pnoBSzHIgJZ+EOiQMzyKxazrgDjRxTMVhkkdjWcD7WWqm9RTi8FCC7ohcF1AYRy+CIgkG&#10;ykRDcy6meWSFVhqpBjVLZpmuVWpaDciDIOZlykcReXX1waBhJT3MNYOTMd24hSONg1EZpSmfkAdl&#10;CY1mYFC3IAVVGwalv4FpLtza58iv7cMkgFq1WirLmJipETMWME0kyQHnk8+7Mp5jimGE2pwaAy58&#10;Mm2hPQ5uNX+anZnBB4UJPQwIHoq2QiudSDOAAeRQBJLhJwu6VJESuR0JVgtoNiJLkQKIEyBaY+AD&#10;IYGSE2gMPBjGUVXHcQAwYM0L+5xFOOm5FVUdEq5Q0Bj6ThUgwb5VkQAklRYz35V0wdQHk4bBOAxQ&#10;m+fJMMIhZ1wAVWgADRg1AZiGxLxrJkBFZl3lxONZkVLKYhG+QVs0IwPzHEIOtVpG9XcnhgMJyLUk&#10;kSQ5SQGS7qzUVg41vDVebdcJ2kzzXF4lRMKsFUAKVKG7QNXGUYdh4OulEa5OOY70SkSg8IHLl69c&#10;vnwN/uzZc2fPni0lJm7x2GOPPfyg/zP6+g/orxAHoMWXiSWIqQ0DU6ZeRqVKkHVIXpds1HEEIbZa&#10;4GmFJqI5+ADyXRDGItxynA3meEfWPJ3iVxAcsDQSOgyEoMp9/VhdvlAwqjqGcQT+GRBgTCgCLpfT&#10;SSEiSBowCJipHS4+njofnNWo6WttIrhN3LZLuIQGHgbqkcexbnhqpgrymTNnz587J1L2Ti1eeOE5&#10;vpUcB/9Xhu6ibsYH/hjQKREpIsvpB6X6i5J4wUskAxjirAHhbaAFoSc+9IfHKgLSdjAYw4iUUhZQ&#10;JppsUkr0fIIZvcTmtmFtMdRdZh6PkI4+ppnpEcXMxlrQi8hiQaq+WnBH1aC1IYSgCN9zWCc5tGAw&#10;uD0wlUCE8A74QESLTII/hoZLYfVXUGUJ4KvqG4VZA1TBcUEkL/iaBOd86zPkmDgnUpESYBYADL45&#10;31HruRbZsfiQCyv1GNR4EyG9u447vcXe9YROEnAal3oJv8quZpA5rfDNAhM2a9SMXeUGyHueao+q&#10;MgrWvXwrnzPbeQ2R2hYai6WugWBx9C7QFsGh1mWonObsKvXHco6QWLfWHRS4BBDeEmF5PI2Mw6bn&#10;QxK0bygkQXv5zDN+DjpiFozfYcMeascUNz+sDgk0xPVAJshRwBCErZkGDz3Kfne5bZTe14xGzJzC&#10;TOgNEFG1bfOI/DbACsSL+YLSTwBzFGh3DSyxTehcMI5QxGexBg9FDmAAKngwjCOA4E21w7TpMA6w&#10;aWA4EGGCUjXTNjgwSlq8dKb6dmpesGlwA7OgGAKrRd3N31MZlthjC55dFoXkAakSoRpCqnd9xvAc&#10;0OEzAzWWm5DEC3SHjKB6HklotkL8HpD4fgtIccZDJYZGneliSsmlkAg2Dn598lYkYRbMRLNlR14r&#10;6eSF3oLmZ7zszWhCGGPE6sLtWiQtNDtBBL8t9pdqKSWdO7t37ty5UoqInD9/4YEHHigpvXTp8jPP&#10;P3f95g0TKculhxAe+XgFnSBRimRGiuWS0vQ1RkqcNyLE8PS8cZyzH7heP/KjKWkdastMgkzlKHNM&#10;GlIpQIT8HbjzwAdgsBERgsBD18DAjsNwsxYYgGQLeBNP7AfVujEIwqw1sAccPIJxwaSubGyASC6F&#10;9vkEGEbe4KeRwWAThCXGaMpg9lqGtKHJ6VSgSY5nCG7GYtIw482El9WLl148c+bM9evXqxCVMguO&#10;Wk9MisMrNi9OGK/XD/Mr08jLVAqFZ24oj90lMsQF+M8yOORbLgZfQq2/PhSSE8sMWiQVYVjzQvKi&#10;WBU2ikST/z9kDzZGT62W1JUqcIKMWZHM+r11PhhvgihaD76gWw2wCTCtRwEDfNHC5MMFCWBlHYwj&#10;YAD9l/jMYHjOYZt2KAz+LZF9YBlbh3SFVqIFMglmF4oXbyzLveXpWk75n0cuF4WvstDUQRfvQgtV&#10;pRNBWIr4xEyCIy9YHoOpGQ8kM789VB9EdQDRWVx71Rq/GUtqWZTC0gptFYiUdAyKL+ok0kM2CwER&#10;QntESm0LHMOEV9gHH1RSBpkBCt1M2XcNfVgsN7EmmWPsemXbrpBTa3clnE+ikOwad7YzW517s2x1&#10;ta5o7Oguh5XdveQYwGPCk6DSg/oYgFlUYRCOIwpg6sUfwpA3A/jXMsiT9MZkoD+gEO6AWAtBJ3OG&#10;EUSlMVElfltXIQlqajoyitMtI4R3SLWuInrX0AcMYS+BJ1sOKRits8x2LMVvoEh2B0EqpLlYfXqh&#10;ytEhcujIRXhSWC1j7V7kaTU+2dLuMdEwZkhMDTMywTKC2NxZJIGQBL9GUYUXj2qqzBcCHhPWrFZV&#10;V8+fyRE3peALdWBN8jzUkhg8ZuHhOiVrj48E1S2B+Wrcj7FWneIeY3OU6qhUzDxmpTABa0VriZhN&#10;eDzjG2IkjlupGoCLCGvUTK0VNVVtNauLY82eKmNdivB95HK5rP9kYkkV+SZYK8Pg/zmv6zcOGNyz&#10;Z8/yroLw3LmzGF+6fuPZZ5+9dtV/b4knDPbMkq/LC7dgXgGWCAFNFClMMy5HgaSPUh0lJ2AAA3oE&#10;3R0iuRTBC8CHI7zFfkAjvldNff1lQZOL+CUsMQtENSjGK1QOuZlyujmtG4aKmTFFzO8wjgcDxQ8/&#10;JIQnJSheM+Y/GTLGnlcgozBQgVGnEsaeIm/GWDSEHbR2KszWaLOF6VU4ATP6P1y7dnlvb3nx4sVP&#10;fvLj9913frHIZSG03uxptvEw1hWqAAH2qhB2PjUHcpEC9UpdqDBUAX2BD1DdBKoQ8ustQUk1qlAm&#10;qxTW9mK5ZG2zFpdEQ74GM5xMndjoITjThnHk0XMMKfaIQTXxczMY5IGommE+OlGoUdAGhQHBQ2kL&#10;FwBvxuryOdVaMAOVXZFx9MapV3sn8AFU2Ld+oaNqyv8co6JXHRX56FfYCldU4cxg0EAEEFWYraBF&#10;gAozGAAPWLSAqtQLkjVgHwh58DUnHYexATkGBGHuih8hhZgA4VaE/VbVKyNkOkg+OkIyPXZPgA5u&#10;ogir2NGrkGUOoR69uuN3b33NUvzAW5Ntr9LZ7YrXm5SObMVR/Qjj0AY/UzbXCmGwI7V6AO5ibGas&#10;OjCO4zCwv2Fp1FqhPo4uGYZB/do0hrwK/S1F1c+r3mCX1sNmFfFoLixPSjfjjSSqSj9AaE8a85b2&#10;ETYorYDgG0UCWhzjrtgqJ2FaQCPEBKuF8OAWe69amlIqF9fY9FASqeIjCQYngiptmdoKt3THtLdp&#10;WTGJ5sWDYRBymAaU8Mj9bCv+lxe8EjjqB6F7KsUXLZZeNVPijtxBBphxcDqMIxiHIaCKZsLkglcF&#10;QYBFqTodiQXcJ8Sj6jCOBwcHU7QRrSeAHINopMrcjLZ0dC0qIjeomqrLQ8IjK4zf+7nQ4R5IAP5A&#10;KVwqsvC4gGZXKHnimJPhCJJILv7ynXhZ9yCmBpzjex2s1fOzudA9ENpDlHXfMCvMSNQPFATwAAZE&#10;v2BS8r+khKbE097E+wOQiZETKeYSg0JyAEFDKgJyEcAzHaCKli9g/QkqpWgFKtwbS+E79SuXL984&#10;0AsXLvC9Jy8e999//3IpN67fvHz56tmzPLzuMSgpSRJ+e0q0z3e6gP6n5NFSLZkBEz5chcAgS5bi&#10;syY5V5OVcVSh2ACYBqvjzJgEQp4PFyGulF4VPM0DbKNq5qcD1Zw9DYQhcYZJSSnaogqyeJIYO88l&#10;e9V5wXsLb8bAo0/KxLN4hsFqc42aMct8zBh3Ex9DfpnKU8FTLQO0Hmk2CDNo/eVG0Ka6GIJpvPrv&#10;HUxHtizw0AAGW4E7GFOG+qDQ90wKidk/GPYvvnzxfe973xsff/SF5559/tmnl94k1K8AABAASURB&#10;VAWdLpacKdO4uenGhzUAvHM5MWn0MxCG8DBmrmFShE8uOTNrxGRMnVc1gBkwSw7NqS5yg0Ga3JhR&#10;knA0yWn6I3KRZZH5u/k6qG5ePznTWilFENNsNBHUaCN5ttVwIkxgjHbUNWzUc8NrHBUvVda7Vmpc&#10;AsjNNLxIG/ArGDD1cU6pJq9J3cR5JGaTyizmgV7DVniX3cxmGwKCnErO3hn6kxL2SkJkhQp4W96c&#10;R3CFX1cfWgQRcCWdOaL1mMU21hJVGgLB98bBIw9mnaol0EnJLWpqPhzwzE5DSUxwRgiICWDCJdPt&#10;CiQNmIJWXWNyV9ZUq6rvnimTEDYnEdZWKVkkZR/67G/r2dg8E3jiXyElbKjSBQxXqPYROSg2oCQh&#10;lCSPKVkmVZZJlXNInEaGlUrSHiVbgCgNJACI00AVzFU6y0JxSDKQa/GGug+yGHw/m9SCzhE4iSZ0&#10;Ho31+Cn1tKkOMZLzVpQ8jTZMtBuUMdqKQ0FPWKGPWxFhJpWaqYVkjZq5nLGKjqxp+2qsYTPFOIDW&#10;aoEBld1CtJZQYNZDSSwUlYaqsoaKZyxo7FlUyIPCbKKl1GxgwKYlwoZjtKgwg9LjNSAHrtr6oVOg&#10;qjBriAy30Bj6bTR8WWQEI2QDciTQHrOkLjEjnH+BWDNPxtGduL2K5UCKm90a1WSDcQPhFyGocp/Y&#10;hBlZGKU1PfeIFrnLo/EVZcQZB/UY7KMUNs3FDpcmh+k1VBvMaNdDITEzrbcieGB1DcPMqCOQejpp&#10;zGPU9GZmUiSGyHTkfyiI5zZNtcnQHXobcqyZIJEilMxGR+AgUBiMyg0kQ3mwCtCMW9TPqNSwnVpE&#10;Fl4wwHWjmhoIeVCvI6rysFHVg+GA75TBwF1P0VktMKCyZqiCI44aIRxWS/XgLWZEZaYimRGEX4eZ&#10;jeMwDgPNQVVJcMp+3fRWdUJtmuSNdk1tgikJTqDdiRvHykQoZqEhJHQMhjkLVF5CCA+QmxkU4BuS&#10;4KHAJ5dL7m5pGB3GlKOyZbQtjsMmXqN34zhevnyZhmiUX0geeOBB5u3KleuUUoobsRyNLo1aC4PM&#10;YA9c8KwIm6BZmKmMY86eHmHLoohAFqQBqEDXEL5rlHzWJLdXJQ7zBA13pR8jw4PgFusk1yzDq+dD&#10;ArUaBjLBx8fXK6oeyuApJlNzRM2MuwhLGlTLYoYBsFaQk2qrNoZIa8ByK3qzZqC8CNjcmBoz/vGP&#10;fewzTz75y7/8y2f5JS3rG9/0+OOPPyxFL1/mh5aX9g9uNF+YzZhWC6l69upnIoLaY9aejaOqGsB3&#10;R+C+CTUD5iWaUJqgtjWmT5aPcBEpdah9KWLZp4EcCXMBBVL8eKEJQJXIPXAE9AXQcA/MUOEyw+M4&#10;z+sWOpsm3SXdBw01qNYCM0FNGbFRvVoJDJYNdAtEFdWJ0Hv1fARR9fZGVS4TdEsJ4600Ygb1KZBp&#10;2EMCVeJWT3hQ2e3jgxZj6CsAVoKIlFr4pZhvatgUDYWjyyEiGZSC5TTFW/u4NeHNniLZaomQfI6B&#10;59GrheXQ16cxR7RuiQjb2guptAoOEVoH4QgDep7q6w6M81bs3hFj0YLDUXZ3x/LOV/Lhxk3VE1J1&#10;ikoPl5AERQMDSGNHYHxL7BhqzWxLWHowI65rLndeXW80mukoTazb1EN7Frppfczxs5/jcRviiQ+q&#10;nN6z4/rJZkYoM95+aNKfqXjGk0U9X0SKiJ8qzNcw0MJkaXPBA1bVjgIGDVhWqKrfgrkE6EAgqtgo&#10;TVU4P/e6xVljrGWusEYJAzMlTg3D1RF6aBNGi1RDyNejgCd2ItSfVRaMQ5xEnGdWCyq/Hv6mwNQI&#10;AmgGvgcSEBJ8gUVlotYVslihWfJIq4RQBg2tm0dVx9FUh3GkXeCK+TP1CykGg1uMo/pEEvR40Fu6&#10;io0d7iHyBrSbCC1yGGgECZ7jHYbbEnIAMyF7SlmmewOq3UFMliaAMfP3sN7Xm8seVnIuUlexCBfa&#10;AmFptUw8Azv3l7GrGic+gGbQMMs4dwjhMAxXrly5du3a3l657777Llw4v1wubt68iZAQYROOah6K&#10;+A6C1nlRY6QP7Unu56Sd8REfn0VZcO/3e/2C77/RrIMmEEF72LxtYAK9NniaAFJvukFDDu1dqk0p&#10;ZMB28Bx8YLHZBGODEHvoGugkEiiA6UHyAYS0q3Whw/dAyIAhITgjBoMlfIDqJjAAqraGTcveYFMb&#10;EmyCWaNXr13jmey/+Ht/50d+5Ac/9alPfPazn/mDP/gPH/nInz31za+nrGfPnWHAYDwTMzUKZAIx&#10;G1CMw0gfWU4AJlR9c9HZoL2859Xcj2igl1MFarEC/W2Q9YUBIx8B1yiqrfDE6tLCsT8ciyDwhUEr&#10;YM0XSQOdXMOaMVU1A3ZEwQD0Sq2l3ujcz7XzdqZfKM08IDpUx4CYx2hxD2DDOHRYdQjVqwV6Gri7&#10;CUTMXShnBJC5lCKAM2Nvb8kJtlgsOUP6OJEn69DB8hFfPwg3bRA2WL3fExZ4UxyX2c/JMIjDrLZM&#10;4yuIlAbSaOB0dSy8SC2lFtg+DfgpAIoZ0SIqIN4HUpl0xCAiFNVWTHb10htIdCBoxNyg0e5rn+Zp&#10;ULwDd56t1XLncY6PUBuZyPGWR2n72Qz+KMtoJrQ9H5JXkcbE7ZjAdLBGBw5TInD2rrA6JjmqV/AI&#10;1RH7TVTNRNSfDZzHjAvVOITNOJiNgpwdpLUGH5Kegd8KXAAJ4hJQVao9Qg7djGBqOioqmC2oIrys&#10;MkEjehX641+4Q7diVBf7J7hKIQe8rOzvE5A4PYxcAisu6hrtcgE4NoR7q8LMEmslJNoXkpiB1tQi&#10;yeYSjKqOw6D9aMKHKSrnMZngp3nsnKDEBfB+anPqV3CoIDwKaMFR2pCTWTBEhplpPbQg2dNAHsgy&#10;3Zyi2lM1c0zJx8W0Pn+QA8sRY4KXIqVMP1wgaTAzyR4819LkwRAhmK0UXzAPo38DvdUshITijePl&#10;l1+mY2fPnuWxVVVv3Lixv39AkLBZo8gBZrUJf2rsDegkVTNPProg9FF4UfCJgm+oPYPQMh7roIl1&#10;0eG61NvhYZnXekePThJccvZ/07BYSCm15gTrY2YQbcDUt2JQJDAAZhM0PWN92NWXub+XhwG+ZAA9&#10;HmEc9HjLW2rVl6N3pFny6wqyspAXX3juPe9516VLL3/gAz/5lre8+fE3PHrffefNxmHcL2X77LQg&#10;PaOqkSq0l98JT6gGrWUYSQwMNHbLyCxvxnltqcSKaL5CJ+snGmryHZnb8+qC89N/jv0y+iIZay9X&#10;pLO8OyzjZqa1KW/w7gQ9eRTmBYRfY6La6FHyZnBXGKtlHEfesQ8O/K8AIGBgqY0+WpxcHIzxxrKs&#10;BQkQ8cPkRDnEglQ1QO9A7071GJQSK3e7idRSiqe0aSG8hnDYHcKm1RZJS6/XNeG9YJgNwjI+PZDc&#10;A3w75LdHYDUCLDzQ6sFDb4nmchQz+kGrESd4LKkOw8H+/j5Hzf7+fpw2yANozcJl/VkiDLbS2DLR&#10;hJmprnzNy6q66W71OWdTvibxMKuPciwYnqbcUILZpKjAmhyJjkqvOXDBwPE7jqOq7ZbGRlZK/DXh&#10;ZtXMH4Hc1GjHaA5E1WrZdGkSXS+meBqfBg/hD0x+rZ+sJuZf9UJBSTnAQR5xsYIhCBREVRPzpkky&#10;iBM7/LIsM89rxDBacWhOY7KUnE9SzJmUM9WUswCRQouLXCTxFJSjpI1CnIZQYr1YFOxJCcCEfKJ0&#10;C4egKa20UtQyCYEkeaQjWTTLmOAzDDD/8+Ocqi98JA8DEE7VLFaRpBAnMJrdHA5eunJtYLxyOhiH&#10;slwOTGIdhDFZjBsXoJqBkYx50yQwqAFUYBxx8/+IdUq45RFnS6OrE/nnXHLqkEuaC2Pq2lygNbh3&#10;1DYKUw5qD8h1VBvTob+K1qgiB5VPIlKKI7xyNiKQFFVniJA1GLMROaAKaACQYJYMNTMooAomJrsq&#10;15JYPIEkaDeh7Esl4VTNGT0zyeozBi2aGQ0cJ2R0NvHJA04TZ+QN6vhbpaENOjIpM4zIh0FKpnQy&#10;wwAze/Ch+x955OEHH3rg0sWXvvb1r1y5eum++8//7u/+9u///r/fP7jxwvPP3ty/iQvGwJjglGwu&#10;SBrUF4WOhkVDZlj7DLOlhtmxdpBusmitlprwmBgm1XE8CjxRjsOobpJMc2COuX7NWUQK8GUgtJh8&#10;/EUQYwqtVZOyGhbkKWF5CDW/RjJd622oVrhBdWddiibpZ6SOTwqapIDQWmJysSdAYtbovmYBESeo&#10;mAAfU01BvaX50zLxEERThsURvkHFUDiyqvOzT1YDLjEiaw6thdMWOrfpV82pwevtwzo57Cq1uSaT&#10;zJSUIoXBR0iQJCK5AkZkUYGqIUsOICE7rW2N9LLm4MLso2czJXJD9E6SrlBHw08DTiZjLQ0sp8DB&#10;wcH+MB6MCtWUD0Y/3xKplmXOJdcTrJAgFfKd2qB/KFBnOJBqmZTTxTtQxROh2bYjJhNLSMgIwDRM&#10;DpsX9X8LFGZNWcfPUxBJDU3bmGlMzJdECAs9yhlPh5BtRh7RoPANk28dz5LjH8x436de1EszXmOq&#10;cgtpZugav5XBALBmGraaIZREdybkE5apj3V8jnJtCcCkeo6tUckFNKFh18zIbwM0hAwagG/oJaz9&#10;Ju+ZsNmdhm9vH5KehraX0DoICQxoPExUe6/gLZc1ZF8yJWhJBeS6/oMSqoOmBDpBG8aZYWw3YMYx&#10;ETDO3TFlbcgs8BmuwzYnzf7gF6cK1Mxak2Z+5t8mzWJ5uhfAgDj56wMSu4w8FtGQqrHzgoeaaaWG&#10;HKaHdaXJQ9aqMCGpVDNpWAxH0GTW4BLsgVUbGAAPBTYX+AZk8FDQGDNqh4AKHBLRcEqqHLyjHr7R&#10;V0tPxmrfa9UoMAAGwACYBqqbQIswaGMIDb8J5GBTvimJ9bwpNxsA3zv6nG2qd5S0dI+3Z+hMDWBm&#10;dTSDj+SgyINiBQ+KlB6sBoQ9WIZURXKFREGitcAEaA4EH5RqQ0igkQ/MXcT1a9cBARfLJf26efMm&#10;7VKFAiQApgKWvE39agyX1jKMPDr6Z+D7gYODlXwYh2EcRzU1QMwejCToJY23Ovit2jOoQEhqVAKv&#10;MKqvE8YcFWa0DiUBGDJlqqJFqiGHAqJBVQ1gDA9cyKNASn6oZSbWkY4tWB6r51ygCaVgRhOLUgKE&#10;pwqQ32vQyjgwKQcXL1587rlnvvHVr/2Tf/J/+cpXvvTJT378y1/+4hNvfhNfHj/zzDfLQh584D6b&#10;z4sTZWVdobNrQHnLaNhsBfMLlBVGD7wb9KSCGZ3hWgyUG5CaTYgWWRgwpgqCgQKb1xsTQXUTyNew&#10;aXNSifhzDDeqlIy8PHxEIDeHqd3W4EeQ46k31n3C2Nd3luDvLq1dMQphoWrKDQqGaqnnJ0zA/5bJ&#10;/3J5AYOKHEO+SbWOXMh5PwnmDikpAa0FhiV2cHDAeciPzDCetEIcagZsKkpl96Ynp3kTWsDmAAAQ&#10;AElEQVTJ4RgSGBB8UKqbCNUaXTPjLsPQHQdW3GFEhLYG1iJQbQjLe0dJm4O6B5KGe9futyP/xRyB&#10;XDfCK9P32LZrbbG22VxQ5FofOcIsKMLbAwFB+LKvg7lHlFSPiowKrGmbpDFhYLd1y7NaIsLulMEB&#10;O9qrccY7rCtMFugjSDXB2K24gF4dPK2C4LmZYAoF7otDh7AJanVoREpUoUh4z8MLStXXcfa7Yma2&#10;hUXNNWSZp0w5XIpIkVJEsAtgDUMcZADGJXAVUYXaXEKLJEA1ENWe9vLGB9Mo9gSGNgkM1R68pnAn&#10;JsnTSzIvV69d9UHD7UioYqE8CNo4Px3CDOPAGPMcaeYGdrj0LcK3NBhUqg0hD4owYsCsQZV2tgAz&#10;XFBAh2HAbBxJyr8aKYXfivZOnToFgxlgklJKtBWgCkphJFyQUmKaU8JAmNJMJftjXDBOJUvhU9ki&#10;zmd8j0NKKddCeimlgUeh+maFN2sJDcJbArOG3rgJ1xhskDitqTEcB4M/fj340EO/+qu/aml8+zu+&#10;5+/+3b9948a1j3zkI1evXh11ePjhB69fv/LyxYt4sT8q+EqJrH0kETKwwIxgE6rQVB3Bmxk7KGCH&#10;i6oiwKwHkoZe3nh84LGBGTUCz5RqwzgLDzP4AtxBY9yUZFSZAhGfX1R3AoKDoyII60X8MGkGTA1o&#10;1TXGjL5OWFOdqNrinMiLxEDvQrWhl+/Cs2VHVnyDjkUK0fCFMvjAefFtxW6i2gyQ3zYIvhW3DGi1&#10;qConCS8q/hca9YsYvo4Za09UOQP9mxH2/S2jhQEhg4H2fFTXJAhvA3R2zQtJQ6gyGedDq72XMPKg&#10;FF4Z+fLK/9xtMRfkTM1atIjZ02awxvQ2PR9mQmgpPR8SKMKgMGvo49wtvm/izmOa+Ra+8zj3OkLf&#10;6+B3adFq2cXy9WJDh+5pqsQHRzWhh99VonqUMXJCBeDvBNatUlW/wdpcjgqL/ijVbcuJ2SPiaC29&#10;vOfDpkmiCkXiG88MSvWWwOwo3NI3DAR/WvOnitHvDTSNBNhcwq6naNhsZVGy+JOBDzy97b7H6o0b&#10;b+Y3HjNTHf3srr5oCQVggHVBCN7DT1oRLBuwbzyONQV/2mtCDABVaMADZs+5VtvtpDFVfJjcyXeK&#10;dWRGvjgcNOWceWkhdl2ojIFyR4Ync0DyYBzxQKaD65yhDjAARGBeAE+JVLeC+MihR+EYrRmxNRwr&#10;GwIfUoRRCYZUzYsbc6WKfG9v7/TpM2fOnF74P5AtItNkwSAB3J2BlAKyz8TKgK4hIcidgEwAoSII&#10;vPfHvCsIQcjvIu1j+oyZ7Q/+17FF5P3vfz8vJ4899tgLL77w+c9//vHHH/+5n/u5t771rU899dQ3&#10;vvHUSy+9FGls9trqFoCCsDHvwdQV5Uq1XiwKfENIzFTnxcNamaFqFVkxOAwasq5d+AZUDU3YmFBF&#10;wOBZrlF1m/quGPIdKV47WnZmx+3flZnNZo1Z6bZzJDOhDtzEc6nV7T73WroRn3SQQYEqY2/MfT1A&#10;xjU5VVYskOJbr4g/uSJ85UGq0SiMKvmuEJzRjxmTZVRxqAs1hGu0Kqfzak11t6qM3hoYRJEMDssZ&#10;4Ql902RIFcugwcDPcgK12xPiuwxOG2HuxQtNz5j3xd1oLTpyNyJ9O8YtRoChBrcw+ra6GwGGa5zv&#10;hjBUA53Jtwgb/Vqjt9G3iNA7bkp67Z3zER8aoTiyAiIc7OpP4+2AtHqX4L4QptD5RJuunHM8Zxbu&#10;c6UkTuPsrn4VZ7Dvodn/Ljxo/AWh5jQmzdmNzSxnZ8Il1xL8GkUjxc9xmE00YwICqthILYWyKIvl&#10;Anfxz1JkATBISQADAXVYQQgkl+R/01icSclySnStAxLQhLisgBnNV9DslcuXr12/vieJ97oLFy4w&#10;blWzIpoZC8doFuNjmnVMjcKQjCN5tuFpdY7MmLwQTHSWVEsjlQW9C2AhKYNsCcAAGMAaACUJwAxk&#10;CSenVIFzWWCACOqMBB6w58dxoOlSpJSyWBQRBxZoMYMpJVyy1IKkARtAFdqjOuLl6OWbPMk39FpS&#10;AkiCbjaBqgdz2pAkr5D6wiBMyLmAJMWS3BwOHnjwgY997OOnT5/++Cc+ev7Chb/yV/7Kgw88/ME/&#10;+SDz/vDDD1+6dGmxWLzzne943/u+/+GHHiKlzFCkVBJ5BeutUPHLER8zDQ1mgakqQojgg5oZj4BW&#10;/wI4JU84eISsroBpbkgmK9QQfXzJGVkMMkyD1RJVNQPBQ4M3M3jc860KZpsIp1TzzzHalZdcOmT4&#10;SD7sg07RWr+87uPgVyMjtgaAATAToi2o1ZE2VQfdMNPaF3evH6uqyu5EIqug4RB80JAEZUk0hHaT&#10;hiUUVVAYAA943DezYRzivqymVBG6QBXGq9FDrCsYRK5E6CEprwGbY8GoAWEA5/ly89wVr6cUgrRR&#10;svnplNRATgkYuVNNq0LyHao6jDoa1lO0qHQ03EOgNTiSqAZjc6gQBo1oPaWfqJCQLTzfAVC1uk5s&#10;jhAMcoCljYoxdDwYAHzAVXVGYmRmajmDucZVLK+QM4v3WIilBhaV86luoVmO0BObA7nBrKK1regb&#10;bAYEsanjXI0qaNqO6b3vDk9Dt0SXwDZ2Z9ktG9rR4KgGwx1tMD6U9YMk0OTBvMrUurtG5Q+vetta&#10;rY86tju1rvRenXhab5ujcbdsNiPvJuFUWMNufie32qWnEXUXy/5UbfaqiKehbls3lmWr0gRnCCdh&#10;oPk6g3eD16fPZDmqcTbiX2H1MIGVqRThqTIa6489GkYolMJApzjHsOQ5lO/OWX/Xrl/jV3vkPIMS&#10;g4gIoccA45wzBjQExb5lQ3UNaNckUfUgJCeZZBxS0yOiIM2tSC28KvB0uOQ1hbx5V6jCAlN4LsHe&#10;fSNso0gbD6PziwQM1V0QGWJJMgcHw9UrV64PWmquizpYqAJYBrNJjxmZ3hizHqimar37Uj0KRWpC&#10;jBtZkkfeMhRH+VanlT0tDsO4v7/PetD5S3Si9u4654Mx6FVUQS+5u3wffC2ru9jQcrkk+Mc+9tEn&#10;nnji2tVrv/Gv/tW5sxfe9KY3/cIv/MLzzz/PDynPPffcRz/6kX/5L39dShnGcbm3p6N/5001xhN3&#10;UKclJqf0ZbZheWJS8AqsdYEIYE3ICIA14UaVCQUrMS4g6hwvwZyINvddvEgbiNBBrryISKkV6jAA&#10;piECut38CcldpFl8NKCO7KdWC06/QKu+ppicp1SVdxR/T1EK2VI7GDiNDnhXGfigVmbVjjpmX8lO&#10;tWmFOapd68pRNq+MvEvERoZ1VB3V+B+06kjD6isHTAMSoJiO48hxOQxsfzBWHhVoxq9HJm8rr8eO&#10;vF5ytlpeL9m+FvKsA7aFvBZyu7s5qBmwrtyt+IQFu0Y7uV2XstXTddRaeBooRRqkyASheCX5Nzq8&#10;IiVNiXPVb3Z8smSe/jmaIhMpBYmUkrmsgy+EeAnTnJNILgup7wmSKTLdUyX7cwkCIEVARiSTNnUF&#10;g4YiU9pI4Hkh6YGklEKczvsQi5d4KTAZO55HqNYKRATiQAac2/jUcD4slnWFlOgtSERYyP54cOXa&#10;tRv7N1ORXIosFrIoJnlCSi2qFImSUoJBDiWI5TShRkZ7DLDUXKcKWtGMCViEDGh/wfsbbM4iJTMj&#10;zaYy3qNUY9TqIUIQfFL9r3xMX+zlHBasMFYUawsmJMSvmAxCOEeOVmZZSnjlVREcQ7eSOWe+Gv0r&#10;xokRYaySlNTJ3W7zQ/wWMJhNuuk19VFsKxPjkOaxOnf23Pd///suXrzIjyePP/74P/tn/+yXfumX&#10;fuV/+JWf/dmfff/738+LCtqf//mfF5FPfuIT4zCeOr1UPcCdnzVBlgRKkQYsGxCKMGGOXEvkX1/A&#10;F80MDfJGLc+LZxuD5XGos8ycNlRjScmRc6mgqVzlE/GZyznoJDp0iXlf0egUvXPQjZx55QMxCovl&#10;kg5KyQ3dRDMpKQuQTJTs5VBTd1DxWPOHpCKZIjREoxPm2T9xMxGYsMEEpeooSVjM/XoLdaVbWqpz&#10;NGUS/GwUC565Y6UBHbXeu2D3VQdg5t9OZjk0fXjXpmbSZ7LBSxGHeJkcpM59rRAKoKMG00B1DU0F&#10;Eys2SQacooAMHZ1PerULY9uD37+B5gTMFLzaCa7ar/Mh0+BxBVGBcRgnG0sOwADxGY15LbOv2x3P&#10;R3u9L5KtLshfedDjvlGqoJe8dngSA6+dfF6PmcQZsknvdV+0ngDH03udwysZn4XaMLcbd/a55teQ&#10;BPX6Lh+bC/cvXjeAHCrTASUcVtwbNiOKCEK+l+N2B8MBxrFczyMSdhXCrUDd5CKrW+MheQ3UzI5n&#10;sMUg3CV70/ANrupaofqqIPJhlK9cuVoKg0qmyDzbtXyQOoRuZewyTJ5GKc8lXNCA4KHGBNiqcJOM&#10;CqpjEPFpiAmN8McY76KiUVUDGAeF2Qoz7WBRwjJ4aFRPRL1HjItMg7bV95aRt3rtKJSSnnnum48/&#10;/sjFiy+/+93vfsMb3/iGN77hve997w/+wA/fuLH/uc99jt8heYE5f+6+X/nl/+Hhhx++eOlF9tFy&#10;uafqv6vQShGfEKZD5gJ/S+B4V0BDxGGIVBUeCu9YTVc2Azw6YnhPkOl4KbQOYAFMQzSJDQj+XtPW&#10;NJk4ik8RW5R2fWTqB/6uI9qNsLGwg78NqqZg1JFTSGsha67QiMYLDDA1EJJdqOTM+9Qulq9lG+vK&#10;SfM0xmsbjo+TmU7GTrL4UipSCgJwvNdrX+v9ytN9jdVLwkigrzpIBmxNAznYqnoNCu1weQ1m+FpL&#10;ickFr7WsXuP51PuAn2snzZOhDpzU8Rh77lOOUblDCV9eBvjmknuPWCrJGqiCiBV58FNALsLX8kkQ&#10;FJOiyf9T1pk7l01/sJhRVUiRkjMHGD85iPHFn8EkHbMxIDyf+SMRG3CKX12CD0oDDbOkGnnI5CFU&#10;Qw6lMw2ERwIN0PAmiMyX2fULWlgHLpleJPJN1KmuQeONWVRzg3+L1pvlmiAdBwQ5e/ZcKYvnn3+e&#10;TM5fuIAECCMYkEUyHEryRr1dD8XvLVyg2dPAnhqIyDAB7/5o5DFaajBSNL6dp7tTjgx7oHgTBJQs&#10;VnttUlIpQjQ5VIqQ+oQsmFeECyMGSrUgb4B7ZMg8BpDAQJETX6o7VYQApgOdGFJiJRxCtLVJS85r&#10;IHsQASVKzlFdo7mWEFb2aML4iC9WBjHsjTRnhGSTXjh/4fy582fPnn3TE0+cPXf24YcfevGFF9/0&#10;xjd/8pOffPObn/j4xz/5nd/51ne96z3Xrt/4r/7L/+3N6zcunD1/almYKil0SpalgL3FsqQcWEgJ&#10;BurpWJLEkKRs/uvTxkh2GdWVkyrNXQmLTpAtx+8tYr4mJh6zUiTpIJZOLxdwTz/19Y995COLLKUU&#10;tDoM9LMkz1NiGWdfm3QGYAByX8TDe0/FRDLAAMAAGFADCN0Toaa+xkqK1hASDCkUwACPUk3h3aoi&#10;nQAAEABJREFUMQZZkiMThDYqH5IVbXIYzHItJWdQ2Q1Sg0M8H2+CAcu+unIWpLkWGIDkGFSDcHSf&#10;VhXzfz8Q/48ZjDOIUXUjwomX4DP5SpYiFUmwEx9VQoHJpl6oNsyLhLXLYT+M/vPdpETl9wDVqT5f&#10;Mq0k9UyykVhtNtMaYAEAGCDJG8OgIpc8I5UCanUhAsQS9j3mpvzKCuTCEbgGzX6ukgwgRUeVYAy8&#10;7dUncgy6yHlCSrIDCLYOAiPKNDwBwQSyrZDEBMhCk0Se2O8IM7ritsT3y7380ASIFnIdnuBZyaBu&#10;K4uOlZQBkwtKzkAsAYRbkXOeQ03X3BVEUYPZRKiCbmpDEtrbo2sRqBKnp1FF0sN2Lr3XveBbIhF8&#10;LVu0Ie+ZxofqeIrxibAtWr+z1vUnCr5mzCPdVqhaQ9+eso5njOY/EIeEQQMRPOzVDIxJj4CN6cSI&#10;vR/U6u0txzarNNq9c2o7l76tut0zXW7ow8xjFqM1UbURNJWZj+hc9dgMKYjIMA5Lfj5kjlrlRhAn&#10;NJLUFesKCW1FZ7LGqvmB6etNFstFYLlclDL9/+N0Da2zJLpYFCmF6WCS1tVH12uTrrZavJ85q+rI&#10;rzNcEHpW5hYn+ajpVpjeKlTW1k4k06q3ZOg7NuHlVLolCiuUwmDCYha4eu2a6ogxVSjACB7Y0aky&#10;KgFVZZwAX8ODYeBLUmSOMJipmjkIe0uQNRnSl1JEZjC5W4ENwMUhXqILIhk5oBqgXZiQY1d5wQBU&#10;vohMWKv2clQBkdwQkp7SVu2uzzVjYeY1z9A7tn43xfje4ebNm1euXuFnk3/7O//2y1/66t//e7/4&#10;t/7zv3312tXPPvn5T3/qyV/8xV98+KFHL758+eaNg+vXbv7H/9H7l8slL5jZ0oJxEU+VlElPSqHD&#10;Uop3s+u5oM651DFy1fzB5c5hZqwoqIjsLU9xt1gsFjdvXr967TJH1aXLL0OHcf/q1ctm46Kgunkn&#10;jdJjIOK9mfvh1z6mqgFSAr38DvjVfr+DIMkTzUwRExRz4vSWAaMXm3SrYzTRU6mlCMNWoiDoDVa8&#10;+FoibEjcpZCq1xCSQEDnEtWgGGyFO3uXaVN6fqtxL8SJapYsxR2hAEkPm/LtZa8QH70O+go1OTdj&#10;poFZ8Fq8MnGbeC0mekROdrhg1QuogpDAvMYReTaaUnqNJ/yqpNfGByYSiG0W/LfpLUeAcQvc0jIM&#10;GF4zhQLjA8wfxkJ7h1S4W0iZ7jgtFvXitzV/V8nCS4xr/JtW/x7Urb2ekkyschMKhByauRkFiLWC&#10;5Ww1TqqUajYzrSXnjGNllT4CqiDXAnMMoikh1204xrGpZHYuRQJNBVNT8PTgNyElhjFJSalDLgWk&#10;+n12UMsJXLx86WAcZbHIkyNt1/FbSF4IlkByBrTFxSkDJ1kz7ApUAQEB0kiyUVQIoQ1UGwjrCGuJ&#10;uFqEeoIGROb81hmhFB6rFyUCultKIsnTlFQKkFImYBwGjSLhFaiUxBjMKEiOR+nK7JUbs1zKYk94&#10;0yY4oC1UUhJgsRWRBnq5Fbg0RL+CzkKjd4Rq4JE9gDyYlBWojgf7B0888QQvJ/j+o3/0j377t377&#10;L733L/2Df/APTp06c/7cfc8990LO5czpc1//+lN/8Id/tLdY8J2l6sBbAfZgbre2yJZxIHZIKT1K&#10;169FKT1QEUeEvmYoy8Ak90DSgOVWDAfDqVNLuiwlXbl66dlnny4L2zslZ84uX3zp+b29xdkzpzMt&#10;AM8u90GqINP2Cp0peTkKVongYMHkOcpy6d+/owAENDNVzgOrZZyGOuk2BvMJ4TtV5stW4azc9UoQ&#10;B4dhXV1lQR/Nh4j+5NUI5LmsxUXcJPB0impmAAF1gomXUjJwTqTUIpIacGkQcQMpiRzyoWIhZE1K&#10;wUgohUWyYJkURo91i2QxFzoCpHbK7dFVREgpGZTiWeEIFgsBIpFVEZlADxo6YS5uXW0Ksy7YiBDB&#10;kymUqiV6kjwheYnWY7KxByEJ6hZ34xPRoLcXjKwkC4ixCEoHt+L2mri7XvR0HeJrOITRFlMMpK6H&#10;kHs36WVU6Fuhx1mKTBAvs/LQ1RUbn2ilp4d88mor9TYn5dlfDap+jPQRQqW19PJv898aIzDwpe4M&#10;q09fQe9176KViabEA3ugb1dzaujlrx0+51vvwdhBkbPvLjUd1YsNfP0KuPtMCKMT0tyV6QjhoQTw&#10;VT0t0XzxA6hE2CwSDJQDCsCo8pOQmjlUyc5BFVWDdWUWHrqaqf8XokaeP1LhPlnTsvoqRkhTc0q9&#10;Sg553tWKHv1TxjHt1GQzp/VWoN3qe/XqVVWlT1u1RwmJ5vNUpD2N8jwHqLpcBIM1X7bBmmSzSho+&#10;yHV4iRCIG0+RuK7TEMcawH4zJsIeRxmIeM7COgNSZBtYEmCrak2IGV/w89C1XC73aoHBZrP1eyER&#10;8b5kTqOUbu5fP3vu9Je/8qUPf/hD3/XW7/y+H/i+z3zuz//0Q3/6zu99Jzf+8+fP/vmff4rfKHji&#10;f+f3fs/73vd9PgVmjJgHqREiw5AHDUlQLBuEoTsMtioIy9ug5LCoj46quj8O/mJj9s1vfvNzn3vy&#10;5ZdffP6Fp/dOLc6fP/21r39psZCnn3mKt5eUeIz0P0I7aXPsHDoihf85pO4iJMShT1Rh6D6ZqHLU&#10;wE5AviPM2GieHvYRGeaugPkOEI1BIziADwpzDGyz3Nb50zfB4BUpUdgFwZAMuQV6HgkG0hyolIKw&#10;AeM++N3lCR4opQQzUfH7YhwstBhCGEarUZi7CNURbAakxcCm6ltJEn3cpN9KfYy+RB/XeIRIggbT&#10;eKqvU9CFHfE67WBL+6hudgZ+8mMWElNtCMkmNdO7g64t60sXPlrvlcfzYX/ntEuhe9rgLm5T580O&#10;yWkRSSB8g0cOQqJROE0VQdVz3XZTa6c6vv4AICFw6pLstwCYHjm7MM9F/AtdS/6wNTeACod47tFU&#10;ANXidzT/JQSejJxiT1qjegQ1HUd6jLwh4pjRHnlxcypi/pevGAgP3jzydHcsrWWsry6r+MmfhLiH&#10;NfTfDvtXiUQkXErR+dSVkATtxCs2WlG1nMlwkueuhChnz3ymrg75THmXW8Os8etKpZqef/7Fg4Ox&#10;Dojr4pPTYjtquyl5hK0GIssihZGNOEElC8h50cB7S0PYRMeDhqQfpZwSICwoQgP1U4QFkOaCrw/E&#10;xqekDPIRJbxJMBgoswdgGnCloR6oRHByoF0D2ioxkcT7AOBasqcBQ78w6FGNDxESaHDH6ksvmrAx&#10;CBsWpGNpwaikfP36df9dpyzPnT339De/+da3vvVgf/8//If/8La3ve0Hf/gHrl69+I7v/e4P/ukf&#10;fs/bv+Mb3/zS//3/8U++9MU/P72XPvinf3Lx5cs2ehDGk02UWCKgSxd5Q4gtJ5AkAxjLKQpdgski&#10;MCLiPFxG4DzVBrSbQFuFJZj777//4pXL5+8796E//dAnPvWR/evXfuonf/SrX/n8Qw+c/443P37m&#10;VEk6njlzKvGuUn9NmnbixAut1sZZR8RLwWcmA8hK6LqUmjYleKGaajH/41S2vwaDzGqBWQMuDagq&#10;T28KDBfoLIQ9Chg3uA0ugOUERLxDVIHr6qeI8Ia8XCzFtZ424mgOJiyhgZCgBfAABjAeGFAFMA2S&#10;MuBMduSphFZNo0R10tULknrNRC61SERJqUn8ZUYK1e3IQpDAZDCf2AgjuKdkfr9wZhKtX5LJCngm&#10;ZnayScn5lJwiSqkyjB/DWIqUqdB6aBOLrHYYBiBfA8KtMNMVNLGaAFkZpWqqF/115Fzqsew8o9UD&#10;862o7pBNF4RbkHPt5EmpMC4nckw5Nxir1+otUxnGlKIjkVzPh2ST5lpCXlknVLlAT4rNFokD1uKE&#10;JIyha9oTVQkFwgUGwPeUaoCGdkTY706PCrt7hKMs+8hH2WzKe6+7wfNMeAibLR4vsX6f7sDndvjY&#10;ocAtDlJshE1gfkxZLQhfddREJrJ7MvWsOmZcRrU1rIyPbEUtETf8bCoYw8XuCB6auMX7xc8P7Rqq&#10;cg9hxgOtzQUzt44MnEv+wM8TVNb6r9NDtEnR1sli4pqSmPDQAIcguXFvc6jaOCrFDj8wcVpyA+EO&#10;gaeaQa1SGJyhCPEb+F1mgAw6jgAbgDYQlo0nIKAaNmgDSF4xRNOvWHM05GM7Dx3VDQgzuyG8+wI6&#10;7mDa/O59i/gxL1DWSpjCs1yCPymNpQV1GBlM2IxDK6q+2DZVmxLvTh1YGBz9iUf8sXvTMiQ8MEgR&#10;ALMCnocxGR8Wek2YqTQOAwZnz55d7i3Pnz8P/ebTT3/gAx948aUX/+E//IfvfOf3qg6nz8gf/tHv&#10;/tI//6e/9dv/00MPn/3F//Jvvevdby3L8Qd/8H2f+OQnT51aEqFu+3pNPEzEgNCPXfs+edYL81JK&#10;8Qzrp8iKr4JVX5nNqVIVeJfislIWL774wpNPfmaxXL7lO99889rVxZ5+6EN/9PLLz58+tXzx+Wce&#10;eOjc3il56aWXcBHhCW+nVGsjGZeGVT/NVOO8Q2ZRcvYRbsY7MrSyWJS9veVy6c/keEU0mLuOzGiJ&#10;jzctLZe0V0pBRAorSC2rep5GQNxx4u8kMXrnR+3IShzGWpBoPb1zLbQf8WFAlR1HPC/syO8IKzQN&#10;RWQrYmQmWuMwLoFa846TJ4jcoMj5SQ8U1h8DumD1LeEBWiC1wNw5aHcThDVj+TlSovYtC6uFAQet&#10;k/CBJvk28zoagTqlO5HXUae2pmrzJl1jtho3odXSqmvMESHtxHJbFT9HbApgtUSjlZ1Ib3MUH15x&#10;eO5Cw76n4RWSaDj4oP2uh98UJn+ncb9QbaU4ApHCmR8GZsorAPDbE5cKhKCyI+qAS/RQFYltFKkN&#10;+J1jHBmrqq/3uWgvqAg3JG5J1Ti7ccgRBVCAEG6l+XBpNiEmCLeoAC0BOuyo6ma8lXEzmVIKPuhW&#10;415YY0+OyNeqSG4PdQQnclQEHsIajrLZUd7iBLOjV2/muTLzM9ZUrcr4MC88BfJFMk9nyIPC3F3o&#10;/HJCYieNjIvnKQIN31gMThEBNDyLFS5zheuMcAka41m8w/7DiZQSWNRSxH8TDMm5c+do9/f/4Pe/&#10;8pWvfOhDf/rdb/3umzdvfvSjH+V3id/417/+//7l//Zjn/ijn/+FvzLa5Y987A8+8akPPv3cl77w&#10;xU/9xv/069/5HU+8+PyzKfvbDsdBtHsUpQnA4AAYAANgAr0jyZdSoAiLlB59bZKjR+pUKFxPnTr1&#10;6COPvuPt73zkkUdu3Lz0H//oD/zu7/7WufNnb+5fffGlZz//hc/82Yf/uBQGVUopIjS02ke0yHBC&#10;AcwapBaEaIX8cubYCURfgqLdBcRpCHuqwfSUNpGvoTfo+d6sl4uw3lFG1k5Di6hHKYyJsGoQtnZD&#10;KDVC8GgBBmtACPrIwTfqMapPk2wy6JuQaKUUJDCgyY9isAmEQfAT9U5P7HQJSdBJ5JcQ9DSiccbA&#10;sMM8mwYAABAASURBVFwxakzwQUUKTClOYUSIkanCYH8i1MWF+yFEBCKD4K37pgaXEN4JJfJW7BJz&#10;q+NtC49qsQ9YhPFhhNe/FAibiIAFCB6KKigMIMBRwKxXYQwQrgEhQAgFMK8WaH0r7nU+1pV73dar&#10;Gv/bjad+gbGtdsTuA7cZMHxDHnzQyIRbFSgiIGyCUuWBvBQBYRlePQ251LLii4ijCJ6lTJda6X17&#10;PhwOU6FEzKBTNZ4P2C+9f+PdVDJN8pAGjzxo4hcd4/dlghSRwiNsPNhlnmHy+tmH17exGgGb/zpi&#10;JXrtcjGhTDpIiZXMNd+7dFmH4E7iC6V4ngQhV6cyJTxVs8BUwGyFK3EEvrhFgspc2MY80PNFOpvi&#10;+vXrf+2v/rUze6d++qd/hp9T3v3e97zhDW+4cePGz//8z3+N8vUv5XLw3PNfe9MTD/7xB//d7/zO&#10;v37jmx7NcvDJT/7Zd3/PW04tkiR/VxmHkbbuCoQOMWeV7h7QO8zH0pkzZ+nai7yUPPv0Z5785Be+&#10;+Odf+sqTjzx27tHHLuyd1i9/+cn77jv76KMPLfeWTFMpRWT145VtfM1xVAI8toLQEke9cA2gmX5H&#10;DoNbUlUfPZz5TZcXxf39A95/6A24pe9dMWC8+zilSAM5NPQ2d84T1tuZf4VgKSIBa5E3JWsGr2SV&#10;3/eZJuCNjj7rMFSZ8mEcqA+DUySAzBswOxZH3HE4aXu3rmqm/M+pXxSmN/wW5hlS4YZeRHyR+riJ&#10;5MBarzlC1iS7VHX+simMqYLgt1Iz//UY2tDMmgSmCb/NfHsE/kKNABt2R2wOS+9Y2PAiEpdKw76X&#10;HOKFAyCXzoN6Q/gGDS8seS4SkVLKcrEA/uGyrC8Hy2W8IDjldYFLqItXlssFwBFILbxBgVKIJjSa&#10;OQLq1Z/kjCNbFib1PxKfpiMsJcmp5FyE7wrzcil7khbCAFiSbPEX6iXbQlKmmg0eiGlD1hGkWgSv&#10;huwPjFWcnJNMxBWSF7MBpPr/tqHGiac5JZA4DdXMRlC/kNZ0RMldacEtJxNNxcY0alZoAw04coLO&#10;kQkOagPc6hqqgEAN2RiSCalmGDRbWiH5YKYk4Q01U0BzoMolZ/93JiUJwKCh6wpNFZOS8wqSCuht&#10;ej6CNImZtzqReqvAgHdPIVWtf1NoYiSkuf7rgyTmL1e4L/ICXlRKWvTImbQRrrApcUer/9VxE5oD&#10;NNdgcxrIA25EMqRkCKgBmIQlSDUzn8qcchGQGPuckMAsFiKSmcHM0Cd1YybDRnrlSCoIt8Djx8cj&#10;5gKfM3G4Tsi1eGRJ48H+fefP0dRzzz2nB8Ov//qv33//A4899vin/vzT/+bf/OaZ0/ebLn/3937v&#10;h374+7/4pc/8/b//d8oiX7z4ws/9L3/i6rWnvv7UZ5/65teyjMOwrzacPns2Z5/3lOgm8OaUZmZ4&#10;HV6NbWCmYDRdQ9iYmaoPMV3vkca8wtSKMh8HBwdMVkkLUrl+9eqjDz925dLLP/ef/LUf/KHv+7Gf&#10;+OHF4tp//9//X3/tX/w/P/HJP37HO77z1Onl17/xtRs3rp07d/rFF58zG0+fPrW3tzCz7FkrA96h&#10;DlYlyQQI88SoVh4xCQfFvfGVEVIC8GvAHvTCYRj39/dV9Zlnnoa/ceM60W7cuFEKQbB19PZeX32s&#10;ZVttpiFn8YBUV0gYmCmoNqmy1grCPlX4wLrcUp6BqiFymap1P/gOzGQyydwA+Szxas6pzmCuJewi&#10;z6Ah6fOvhjkkM52tuBIcwMxgPgMpsWMyp8FouYMfvqQ4GprU/r8I5tbRAI/lo2acJkRJ5hF9EJLq&#10;OI42cGswzuAAWheaMZV4Wi0wIJJfo0nKjJxYVDPMm2K8xPw0gE5InA9STMpozCunUdHEbWBCyguw&#10;8kVFHjPIoSFkrQqTNwrChg3lFkEzPiGj81TCrFynBsS4QSemNatW1AGh7xXZO45lc8tiGDMfDDxh&#10;ldtj9YVvwH4FzDdQck7K9saDUeZ5ICM5CpISqmg242WpJM8CCchdaUkex9DsjDw16yFmFyWnHq6b&#10;P7PN+nXW+3Vdd5K6+88f60ofoxMfYnub1zbPfO4EswyiL9FVTXYisMa2wowDaULED2pqW8EpsEJK&#10;O2U/m0XkoO1gh2ENN8xz7leWdEN4BXXd4Y/UErKwmWm/hmfZfI2zN6gfdZntruzGwLIIKP7kz4sE&#10;7wXLkvwAXcoCLDLPJmUhuYNLlgtpktxv9pocx4WjHieRheQMgm+DEMwiywQhprDxgVvjUKPJPLAw&#10;0RaMw8wiImYwNAFdA7PLuRyWmBV/O3LClbcgqQX5mtcu1Vg5YUkrawj5txrlGE2MfHSrMVF9lWlM&#10;MRREKjA66jiyN0Iw0dub7sn5VhdVA7ey2q4nYYCOVVlKWSyKCHtBxGlGDrSuebpwDEQywBhgBj0e&#10;Tz/91JNPfvZd73rXd7/1rYvF4sID5778lS9++tOfuXb1xgP3P/LZJz//x3/8wW889dS/+o3/7yOP&#10;PPLnn/74v/nX/5+HHz337DNf/cpXP/9nf/anL7/4LEcFPwXUm+jxTe2kPekA8pQ/joMUOXPm/NPf&#10;fPbatWvnTp/51V/95R/4gR/47/67//bc+dMpDy9ffOaLX/ocbyYl241r1xgWhpohfvrpb+LIl+OP&#10;PfaIyK2WdJe+iM8IcQJEQ1n5EwTBJcDo8brFz0H7B/ucY6dP8953JlQnoetL/SS+W2zJBCk0AP+6&#10;A/MSWMs8hFDkQWFuCeY3bBiQmfFlAE+Qhqg2CnN3Ufc3C/B2VtrdzeTVjcYxRwJMSqCIwCDh4YO5&#10;cOZ2P1Oc3dz9YQWHCjzq1Qn8t/HtEfgLPgK+E9qHDXo0dh8orcWMpyFglN53EqshhIcGfJ/OrYck&#10;aMiCJ1wDYQOhOoYebyY8gwaw66NEw5xaqqYaD6s8sfpd3JQvpKT4a4r/lMNjGcYMY+9+DI8lOMbg&#10;NlQkD07kSA4gXE7qG15bqTE6M7YavEaE9B2QjBoFAnxRqloAKcAgzGKRRDUkLFmqdx3RKGFJA7o7&#10;cARhD6Pqa5Xn5lJ8eSLntUWkkHzhK1VTbBD2EOGuPSHkGIPgj6cPPPDAZz/75Nvf/vbPPPnkV7/6&#10;1T/+4z/5zJ9/ZhhuvvDiC9/85jdzWr7n3d9/+tR9X//a0/zw8vwLz1+/dv2H3vf9i4V811u/4+f+&#10;+l89e45Har1y9eXaimdemRUxT5ice9jWomoAT+OqZsZnBeRbwS7mhwh+Tlksyosvvnj16tXf/M3f&#10;/B//x3/54Q9/+H/1n/5n3/j6U298w5sefPCxn/jxv/y5z37hgQcepBdf+cqXPvrRjz7xxBPnL1zg&#10;CwtedV56+eVSfLQZNLDZUIxwyOFhoAAGiAjuQLwUIgRQNYRkk5L2tWtXeUW5cOECpxW8qi4WSxyJ&#10;H+i9kG9FWJID2MV+LQgP34FeTpxWLVMXCT8BLWgGxzNYBsKs50MSFHkwd4vaXCIgNYY3MNaCBDRt&#10;42Pl9XJUpBfweZZpwWATwqBRbRTmRIggm5TWpW7xFi2qQZtwjYk8QxgxQxJ8T8Pm9mgfp+enhVI2&#10;lo5IAUUwyL1D5SMHBjeYYygrNrQwgBt7DeBkltchizGS6a2yqdyu+4RcRJBBARJ4KIA5ClLkeMQd&#10;B7or5pZot8cs9uuaXLYVt9v26X2P4rf5rcs2fbHYFCI5Ro5qFxDkltg9zvGWrSHMGr+VweBugqXX&#10;0MdtwjWms9ma3l0UbltfLutSmNhoVOqWCH4X2m+N6GV48RQAY1wOI85n5ZbZUB/1eNbfCoI0TG3V&#10;fJvwrjORs/QpHtNG9MLMn2Uxg6nwbqb6RIjwnuE1+qWXmjJHa73moF+T7FwtO1u+EoZK93RV6nRb&#10;q3u1vm3vmIqZBnaxt1p6yyqY1t4heY1aSZhY3WX+ExB1ssWYORK2bPb7a/bC/TZL8dHGBhU2RwED&#10;sKYlECvSYSl+xsXg85///KVLL+8f3LjvvvO/9dv//1/7tV9D+NkvfH556tQw6H/xd//X7//Rn/pb&#10;f/PvDQfGA/3nPvfk177+lY99/KMf/8SH/+D3f+8Pfv/ffe7znx6G6xcunMtiw+D/ZAX3VwwM4Jkz&#10;Z8x0GMf9/Rv3P3Dh6aef0jT+43/8Xz/55Od/5Vd+9f/wv/8/Pv/8yz/8Qz/yzne+98d//CdN8zvf&#10;+b3DOHzhC1+8cP7C3t7e1WtXz509p6rjxo9vu/SCWWBmsNR5UUUVyY5g3/GLynBwUDti8Bcvvnzj&#10;xg3ciXl7WeF7t9C6AwPuVtg+DmEbevnd4m1b4SVlU8xyatjaOi6RqtSJ721QUe0p1W/jtkeAiTjK&#10;NwY5tGwfAB/zUkSAcFIKp13qLbE5HhFBCDcDyTEuaBtKbfcoKpRC4GZ+iIkmQhT8tzZlUsBrrY8x&#10;/mv0tZbkCfJ5bZjOO4nFfwts5osDQl4qoJwGa0AI1oRUWVprwKyBmKBVXwHGH7dS2kLJ1YFKpkc6&#10;son1BwPg4ynNB5F6B1QNIY5qyRlMEjoqjJ4jJFuoSQKuIEPSAF7pPzVkmWm0czxtxoeYeRD62Efy&#10;kskntFLKkq4c7PNl7n5GZpLTIuDJW+1CT7GpiCwTI5wk5wXVyb5qDxOa2wLcGnr7JnRGssxIkhss&#10;T/+QA0nOAtJGyZZAv159SUS9PlCahWCi/sq67a0Vs43YLiA4cO7wZ1pXankKbKG3jRLyoGGb4i+q&#10;sz+dYq6K2N0ZhDDzcU4JOsFSyTlAMgFJuUcIJ8qEEU8tORThQkSH4bd/87ceeejh5XJ5cHBw5eKl&#10;73/vX3r4kQd5dieH02fO/9QHfu7CfY9991vf+TM//dcfevCRCxfOv/vd7/js5z71xjc++l3f9eZP&#10;//nHv/O73vzVr33lmWeeEeFHTv934Tnn1JWcfY56KlJA3ihWJyVcK0+6UTuK+hK9ceOamRHxYBje&#10;9ra3fc/3fM873/GOU6dO3XffA4ty+nd+5/cuX7r2lS9+/eJLFz/0Jx8+tXfupZdePHP6zF//X/wn&#10;T33z66dPn8Z3GAcRhk1514pZiNSiVZEMgt9K0QbQ4ghtoAoIDmAaVHV/f59n5UuXL33qU5+87777&#10;SOMTn/j45cuX3/Wud5P8xYsXMUaI5VD/LQRLq4VdY2J8sQezSu/KX+LFH0CXVMAceXWluTWkJB1W&#10;lj0XLiFpPIz4n/4uwp1qRcm5hCQo1Q7V5HiSSk5FOKMScRIFc2G2ci6lwDegOhbRr0Mm+FKHbkEq&#10;GeScUsrZadooTO6JkE9Y6CaIZsM1+J5yCDTEKgoa9pv0kG+nDi/GdYVcJE9jPnltu5WEiu8Lrl27&#10;fOr08uzZU6WkYbjp2zClKWyeThAaxJ5Bc6pq84mNHGAORJaZ6abeAftAHzAkPQ3tmoRqFylTBSGB&#10;AZteCNdQpBTBMPzWqdSyLq31qgnCac2ttuQ8IaSNVvNNMhnjldJqDTe7mqdKSePo3zE1OUxV7UQw&#10;bsAh+MaFa6OPAAAQAElEQVSsVZFHzk2OZBeE/fE04oTNJr8pKSmDZSlgNVI5+1gLo+I3BAzWsMgC&#10;JAlo2wcm4t8tmlNqSDuUfNLCerwVSs4NO6RwpMlq5a1M4g7V05WucZHgqmrTF6zcDU1tHeZlHgbL&#10;ecJ8K1QYtRFkHYHV0oepgom0Ru+QiS5M9JhYNBtaGAAPDcD/RYOa8ljGkxDPSQDm7Jkz3Cde9XE4&#10;cQLG4j/SybolrDo6xlErQrXVM1Q91a6y1eWWQqshNs1so/Q2qlaTVdVbPqyv/Niiq8oGx95Ghg2A&#10;Mc/MSspvf9vbPvCBDzz66KOPPPrQ/v4NS+MP/tAPfuCnf/KnfuqnHnrw4W9845nhII/D4l3f+5ce&#10;ffTxj370Y//m//cbP/RDP/CFL37uYLj5sz/7V3/pl/5fvOQ8/oZHVVVETOnwCXImkzsBvajd0cK9&#10;ReTll18ui8yry+/8zr99z7v/0k/8xE9+9SvfeOThxz/xiU+VfEry3oUL9z3yyCMPPHjfYsEJzI1g&#10;1XjOh6orxT3geDMRyaUUU3vggQfNnL797e9AzpY8OBhu3LjO+4mq//LJqOb8yuV2D7q7JSRdbkAd&#10;PP2FoXpPkbeVe9rit4MfMwIseN7Pz547d/36dd7PqcZ/Q4db+1FexyySeW7xdhwV4ZWX58yOz54T&#10;3DZESpF/mJUii7lwxsIiCXB8wSBpIPoWdA1F/DXKk3gWjvdxudxDdczAot0F5M95BUopJAkDEAIY&#10;gBzasEvMo2yICQhFQ8slI1GoHmV8jJxegzUDTmaE3MzW5N+uvj5HgLeUVydx0ZzWcFQiLDhUUKCj&#10;sgRxNDnBvZ9eArY0INRtgye4huODkCGw7L8eBD3Gnv0JjjHoVYuyuHHjBveDS5cuffrTn376mWf0&#10;YDi9XPY2d85Hzj2985gRIWfOo+K88a7Sw2W394k8m6+yUCokM+EnWCctQmPcX7ZEYL7W0FycmX9d&#10;qd8sKs//Ab4kSKz6+lUBTANyKanedVhfLNUGD9Z/ardsufRz/dlnn+XJ+Id/5Ecw+Hf/7nd/73d/&#10;74/+6I9yzu9//4898MADTz39zfseeuC++x88f+7+j378k8OgDz/6+Pe8/W3vfve7/+RDf/L2t7/9&#10;t3/7t3/zN3/zxvUb/BRz34UHDg5unjp1ioTN/Ms5Yr4CYH64H3KPWhS/fvWrX/7Sl77EQ89wMD7x&#10;xJvf8+7vf+iRN/z4j39AFqefevq5937f+/aWp03zmTPnFoul5C3zghDcSeb52BIPE1evXVYbz507&#10;c/Xqpbe85S0iZRgG9iN33I9//GMM43K5/OpXv76/P+ztnVYm88iE0Ok8727EgPSAd+nd+Gx2606i&#10;Ei3czYz3k7EWGIRNBX9XEHuQsIGtMVEJJW9ZEtj7KHPZQD6qsIZA1W44TYKqvCUxtnZgctv50ocO&#10;p5DQSxB8UDIFYXM8DfugYYkjCH6ThuVExWKhrqgr7OWLL1689NILzz//4gvPjTrc3L++WGS+LtmM&#10;drzEg2WfvtwVkdKj3w6kvYat8ZtNaCNcCIsUEPJdKK0fg4gZtJmthaVnSGbKvS8FH0L4DXg8tKDE&#10;QBRPmqojK0truSznz3MeyqlT3BSKy+uHUDIX+IZZtro2VTDVe52gWhfVOvIdUc1vQSJUGEV+Ielp&#10;aHtqyhl0CP6UWAWYbSgn86rnYMDkNpGng8nn6DZ5EX//rfQ2k9jZ7agMdw5w+4ZtgJJkoJlnoLRl&#10;8LKXdC9KVh5sJpwwfv3uVtU6HBXBalEzYFEmThEd5XW35asjYDNyJLUpVzPVHNjUbkps/qc4m6om&#10;ORgOTp8+zbvKeDB893d/t/+T4vPnDw4GS/58yVQ3y7+YDGPehhEevJbHgfkCZGgn+e2FH9OGYfiu&#10;7/qu5557Lty5V/3nf/s/+6//8f/pz/7sT//yX/6xN7zhDbzAvPTiS29+85s/+4XP/+Ef/NEb3vTm&#10;f//v//AbTz2by+LLX/3awTg+8tij5++7/9S5M4vF3tNPf5NHTZ4w6rsT6bxC4ElBcmaOQM7Ge9f5&#10;8+f3Tp/6mZ/5mQ/+yQevXrn+Yz/2k2fPP/Cf/sLf/siHP/G2t73jxsE+xxzr/9q1awfDEH3fPdfu&#10;sOGFcHe/dUu+LOCXTHbihz/84U988iPPPPvVs+fKffeffvrZrz35uU+++NI3v+M7nvie73nrcrFg&#10;ps6fO7fu/2rU2RQNx7S/i01zb8aq/N45tmozeGUYlgF4Zdra0or5E+cW+be+SOniM5wdTz3FT7KP&#10;PfbY5z732Y985CPXr12P6YhnTWyOghn73oNgYDvc+zC7K3hlgpj5tlCemn1zDDBW+wgFVHsgOVlW&#10;PHslRs/4fkRt5EsrjiN+xieI1VZiCqieCPiSdIBowSAEwTeKBJwo+Jox7oCANDQM3H+8O2s2x1fH&#10;fgQ7nkDgeN9va+/RCMgd3VrvUVInC8uybJDg+gBqCiz+jE0zX52OloFmfn6h+w74MfG9i6BVg6T4&#10;j+ibcZscNftLgRVz1P+YMy9wIN7eGMCGuV3uMRNyLg1JxJEXCUhJjpzk0N+Ypr5wrzIh1YZUJU6T&#10;JEcyJd0JLscgTcIayXsEY9sKcmC8iSZ78JEH+fJ7f//G9etXrl+9fOXiy5/73JOnz+yRnHByMR4c&#10;YVtBiKRpBs+FM3IWA0lyQ55Gg+NuguTckLrShDCdeGLDWVKuKJJKSRnEX89PRtNF6kBJPWYTwxAD&#10;NinrRRmBGSYRw2mkhgQDRsl7Ue3hgVclowqgQQhgGsR82UU105MZkySvl5CLKSjZ1pG8j3QTZEtA&#10;Uga5lvCtbJ742lzP5ypZrUh6KJkvz2LKyLZk/0MpvtS/duXSpz758X/6T/9vPDH8b/53/9Wg40/9&#10;9E//2r/4F3/6wQ/yGvPP//k/53XlU5/61H/z3/yfUy5/42/8za987Zk3vOkt73zXe9/4xHf82Uc+&#10;+vN/42++5z3vuXbl6vnzZ8zGnEWEZo2GuDSIoDgELBsi855W1dy72pk+Qp5LdZFkcqD8rnOwOLX4&#10;+lNf+863ftfVG1f/zt/7++z0733He69cuvldb3nbT3/gZz/16c/yM8XFixclJwKYKe4wUCDZm4EB&#10;fVtUAxwuMBbLi22gFhKEDTjCE3OCmO+LrClrLDf8wP7B/pWrV/f29n70R/+jbzz1pS986RMPPFyu&#10;7z8t+dJPf+AHvvzlT5les/Hg/vvOLyTd9H+E46dTrn9ZK0kdvmyN5gApAdoFZgpgtgLVVkzBiHcY&#10;pNoh0YuApdFhXtJUxCxTn2rJN+D/zN57AMhxXGfCXVXdk2d2Z2ZzXuRIAATBnDNFUtmSLDkonIN+&#10;W77f4Xzns2VbZ1u+s32WbMuyspgzCJIAkXMOC+xic84Td/JMT+j4fz29WCwRSIqSbP93bn1bW11d&#10;9erVq1ev3qtaQng1gQlagK4RE2YJ4RjAqAAgAxjl3LUfjXDXBke1d0InDCDlSTVpmZwsTlFuTpOZ&#10;QaoRylGmc3QBmk4AfALMQrwC83QujcUc0aJUL88DMcaiU4IxzvdkDNZ45Zj5yUg5PJTjAGQugWiG&#10;qC+9feDfZreUIwDRuQUwzrAwdJHOG3pjcq2DY2J+uiI12VhcaJYQ8+Euj84suF6KVvAsEYTjvAyr&#10;ACHK9NQ041l1dXUkHIHTjPJ3tNUhHVgUg39GCEDK2gY6BAtM15EB9EsZYlRBLVaWKvgt53WKOuTa&#10;I0Od94D5GRQAkwgygJl/9xTV3hOLKehl7YE6ceBZp5pGYGqAxTIxCermkHVKOJ7ToVTvRLkSIXwZ&#10;FF1wuiEEUcxls9m8KM7NRULhAD7gIotRdKSU9wijn3LT+YRSsoD5ovfxa543jgM5btGDV8AsQOan&#10;BOigIxPIXxOMXFIIZDjCLuGalVEIgbwnyFWKRDm6gKu/Xl2CjhZAqSFhY3YwQe8fC+05jpD3ZPm6&#10;FRhHr4nFNHVTJ69KF9dhhC6AmmuvnHLl57JVnV+vi+wsFvgloC7RjZWOzAI0Ylh+85Uu6tIsuV66&#10;mAd2adKRIeUHmQWYNGFiFsCZFthMr9cBp3HXAtUNv+7SePUrn+tRM2W7+KvZEqYZmcXl/1Z5sAFc&#10;3buuwyDjC0Cu/np1CUZ6deFCiUGFEJinRCJRzBt/EAynTde1UDgk8ILD6aCM0zS5LPqFRosymLNF&#10;b4uymK1Fb/+nZ7Fm/v84RNyZYHOCByAImG2hVCrZ7Xb4CjxPHXar02lrX7Kkob6htq4GsSCchsGh&#10;wcc+9Nj9D9w7NDzw5S9/ORFPvv323r37D9XWNbe1r+Aoq6pp+L3f/S/tbe1jY2M+n09VNUWVoULw&#10;HH5S+bBFD0w2DJFJARnAzF8z1XUd+7cxIFw+qCVK6czMzOvbtq5au0bMibt37Tpw8LDVYp+dCYv5&#10;As4OKWWVlZUYu8fj4fmf7M8dwRh4gIlDCuAVQOYDADyg1eFDh/1Vvptv2bR8RetLLz999PjesYm+&#10;f/72NzrOn2aCnskmRDHrdNrBLSr/m2MhMtF1/V2YwVcT71Lnmp8gWOCan35+hSarl1Pt3Yb282Pj&#10;/zbKMDsOh10QBKfLxXj+6LFje/ftfeutt2pr6zZs3CjmRVMTSpIEYHbM16ulhE+ahhheK6d4uwrY&#10;4xfwrnp7NfF/PyWGF2U6smWezAQyWQS4ZGbx+0h1CtOXyaSic+Hp6WlsBhOT46omDwz2I1wRBJ7n&#10;GQQKUb4PWteosoir+axZaf6FzHsypPyYn36atExmPvlJ6RiCxQZzFX5SOv9R/z8ksFgCCyYHGQp/&#10;EdAJt4DFVd89j4bA9eqYkdDir9i+gMUlP3kepgQ8L+A9CJiDWlwJDAMcJQa4+YfQ8iIz12k5P//h&#10;2r80QrlUOp1KJTo6zkQiof7+3mQqsXnjho6zp3Vd5XGwb9wsaSY9M702pWuVmvXNVKcEMPNmqhFu&#10;AWYJ0muR4VC+gGtUQLy0gHd8Rry0gPkPEMl8btEvQlBMdR2V50tNxvBS/rTQ+XwG5R8YJomrm5dZ&#10;KPcGXsqV3lFnYYDXySAYMDEf93MYyztQFr++cDyATCqV8nhcrW0tpVJBkopebwWhXF197dDQkKpp&#10;n/rUpxDD/D+/9ZtutxuuA7axmrq6nbt3nzpz0uer7Onv8VdXr7thfTgUzWQL627Y1DcwunT5ir6+&#10;gaeefopn/GxgWtfR3Ts2ofKwLifvGOClF8YoQKkhBaQmUAJgw0TxAi4TWpQDGWyrqGnC6/VQxqmK&#10;gusguDu//wd/8Ftf+e3a2vqSLFXgm8ezdPkyQRCCoSAeZNDrAhZRvW7W7IUxg+frVaJll8JMGaUL&#10;WFw/HotiLjZsWCeKmUOHDrS3t9bWVre0NC9d2n7XHbdVul3HDh+pr69FJCXLJYuFxzBNELC7mFA5&#10;b3ZCCHcZqLYAo83Cy/UymLsFELOv+XRBA+ff0QtZ/FwqNsqRX/xpIY9yYOH1mhlU+LnC7NTsYnEe&#10;eguYnhlEZVZYIfnkXQAAEABJREFUSM2aOuEAs9AsmU8XidP8+v7TeQrv/ovq5jI30nevedVXWn7M&#10;4kVsElMhzXIzNXleXMcsvzq9uq1Zx6TwXullA+Vw2mFhsBMl4vGZmcmVK5YhdMEB2csvvyQIfEtL&#10;q93ugNpbLAzgBcYYds/L5M1OkZpFmL4yNF3HNMKYqVo5QaoveszKP2VKoCJknhkwACwmiFcDVOcI&#10;bnPLWPz530He5J/n+cbGxrq6+mBotq+/B/cqPKPRaBgnmDjMkiQZo4DM6SVTtpjxhUJkUG0Bi+v8&#10;35DH8N8FC2K5ZsZsCAkvwKxmlr//1Gz1/tOfZl5Mzbk6/Wlo/qRtNcItwGy72Gq9I19W3cWSMeu/&#10;S/quny7brnetdo2P88biGl8+aJEGw6aBIeOPFkDDHDYyhL5z50bRPH4aHiinL8I8wff561K/oPD+&#10;WmDWYLEpYzidDYVmkff5vdgY3G6n3WLds2dPOp0Oh8P5QoHiYRivIYf3R/vfoBalDOf37+xYU8v/&#10;wCIWOdYSPkFHkQLmKzIABo4UwFwjRR19UbiCEhP6ez3GlqjrZnrpt/lWTsvJwmf90mMSN9P5r2bN&#10;cgWz/P2kYPv9VHtHHbibnCYrciqVvNjdHQwGZmanEMxgQ8VJ+c03b75py+Yf/OB73/nOd9LplMvp&#10;EsUcmt9ww3pFVX3VVS+//LLX552env3Lr//PqqqaeDyz5aab6+ub7rzzzkK+cOLkMbvNCl8KTd4F&#10;12Mb5QC96kHh9bDQC2MM7TTNEKfNZonHE4ODQ8HQ7PYdO4aHhl988eVYLKFyutVqHR0dWbN+HQiC&#10;4ZaWFhzoggheF4DXdwG0qAyzOi3njfTqJmYNM73WV6OV0+WKRML9A/3PPffc5NTEvv179uzddfTw&#10;/gP7d1VUun/hU5+w2lg8FhYEJislXYfHo5V1RDfJIr2a8s+kZIEyMpRyjIcp4FQVh9ZG1+gC0sYn&#10;ZP6PgSlYcziGGv3HpYopi59niqMEWYY1ko+fOHH82PEf/fhHCNErKir7+/sj4Uh9fR06l2RJUeYV&#10;D8sNvjVjlzY+fL4K5jxeSrFeroGrGv1fWhCNRk6fPn3+/PlgIIBMMBRMp9M1NTWtMIxOOxyD/8PW&#10;+P+l0/wfw/53IAFKcTZEGMfBeM0DR7plXLZQ1+PzkjnTUUHVCaI0ahpBTdNVDTYR5cgAjDJO0wnH&#10;LYCbf9ApckgXgNcFLBQuikbeGVcQwi4BZuHdwCi4o/TyeDky35aY0Y6uGX8hZva9QMh8nU+JVigY&#10;9+kVFe7m5uZ8IYejrM2bNy9fsRz3v8W8CI8EQNxisVjgSRnn9BxiFYDDq9m1kVICPq4BgmgOEprv&#10;Db8YRwBynQcVTOA7MpgwpABeAWQAonMA5QhAyg9HNADCgE8M95oYHWqE6PBQdV1jzDh4xgQij08A&#10;HHGkZbPLgYpBExQ5zWgO509XKacxwiHFERjAcYhRNaQfBEQDbyZ0TgHMPMdpi/B+CZPyQy89eFto&#10;iXx5RgjShUIzg5IFzHe6wBWn8ZRz2m1ysVDhcoQjob6+nrloeC4cmpiYzOVyeVH8+Mc/pmna+PgE&#10;9q3Vq9bG40m7zbVq5erBweGamjr4Ezab7Rvf+Ifly1a+8NyLf/EXX3/11Ve/8Y1vQH/uve9un78S&#10;R6Qut13TFEQFYPKawIBQjhRgjAJ4NZlflMEgCKUMJSZY+THztPxg0sswqum6TinRVBXeP9z9oaF+&#10;lLicTui2x+N59plnsQfX1tXCDZqensa1UjgSVhXV66l0ORw8ZQsoqzC6vh6M/k1WyyygmlHyXq1Q&#10;jRrjZAxcAhwlwMjY6LETJ/YdOHDq3KmVK5edOHGsotJZKORwrxKdC5YKuZtuvCEeB58FnucQrjhs&#10;FsJB1Y0eKcFwKSHcAubnmrv2YygKql8FszYpP5fzqEZ0TVcoVi/Vqc7xhOZzolyS0IvDYWM8GugQ&#10;Pl4vt0IZIXglHON0ihTgyg9Z9JQL5pN5rggjlzD/ofxroRAZEDQwX76I3Ltmy9U5DrxAN+Z5pXg3&#10;SOl0Pi1XMsmUs9w8V5QsZObLyeXHLLk6XWhiZMxBLaIz335xyeK8+fnqErPcTBd/fR/5qzm8XolJ&#10;3kyvV+fdy40hX8GSKYF3fIDqXIbbXYGdaOWKFS2tLf/lD/+goaGhqanpt3/7t851nMUdoyQXS4Ui&#10;0XSooa4Y/8oLGMCsQPXBJ/ImkL8MqOoC3tHvZc7MVmZ6ueH7zRl0FrddnDdpXLL55hcjxUYAGLn3&#10;+jEpXEqNvjDey1gY2kLmHWO81O7K3+b6Mksv5xsaGmEbH374obVr1z788IOrVq3IiTmUEEp5xiij&#10;xkAWMWy2N9NFxRwlbAHm1/efLqbzfvLvn7JZ83o0F4vtKikv/vheeY5ATItBFj9l0ozML4MrMmbF&#10;xRyaJT9Nupja9fKL6WNlLWBx+eL8QgVkrkfzeuWL6Vwrf4VI8FoWGTFSjlKAECN/vfR6/V6vnFB6&#10;GYsZMsvLfZlZM70enfdVTgl3CZT7WTzwzFRV0VSdZxY4WAhRcrlsJpPFQOCWqZrGKIVbo6lwN38W&#10;/V2bxs9mLNemXS7VdA3nJaoqBQKBVCrR3NLs9fmeeerpwb5e+BzGv7jirwrOzOJhPCwVMxrBxzV+&#10;4eeDswcxLgCErglUoPgp45oVrihkPLxSjVLO4bRRxo2ND3V2nSsU854KVz6f1TQZc6rrSFTBYkEG&#10;MClQRgRBoIwxWn4IkWWZF4zwZqGOuSooRZV3A6MgMo/5LGVXtaJXPmYVs9TMl1Nyraf8hfH4H0VH&#10;FK9mLV3XMRzwiRQoV6AQIIDCy0AZUF5+hHCEUJ/fXyzmt77+2vGTR44fP1QqFbLZNONpMDjjcDje&#10;3rnzW//8z7/8y798//33w2OA8t97770DgwPbt2/Hqb+uIRp0wL2D03/g4OF8oaTI6r69+7HDbd68&#10;6ejRA4pSyOXSuVy2oqICs7B4nwNjAAEHBj8Eo0ceYOUHGQADAVAFQGYBqAygsAxUBEAMFme+ACSx&#10;ZlVVlRUF67a1tRWc46wWQzh08BCi7p6ent6e3ng87nTatm9/88yZU3V1NROTE6FQKJ1Kg9wCFjpF&#10;ZqFwIYPCa2KhwrUzZWbNT/PZ+V/k4Ycf/p3f+Z3P/+rnDx8++IlPfvy+++657fZbXG5bNp3auXO7&#10;222nTEulYhYrsdkNFWUQBH4IXL0yvTId7n085drXSN6lKSyerhuH2ZlMBrJKpZLQFkU1/gFlw+e/&#10;bBnehcb/Tz/9B9v/GhKALiuKOjU11drWtnTJ0qd+/OP2JW3f/e63v/e97z755BPwmPv6+pKJpLEj&#10;C0IkGoUeiqKoKIogWBgzlsO/BpcftA9d11RVUxSYJcNtwNr7oJR+Xu2wDy5duhTuzc233LJ69Srs&#10;pGvWrLI7rHNzEYja6XDoOsJD9efV/X/Q/Q8J/F8jgffwnsuOzHvUuUJWmUwuGAzCINqt1sRcDEfF&#10;jHGKKpVtY9l31yl8NY4DWeCK1le+6rphpK4sfd/vevm5ujqsHrBQjjxgviIDII8UQGYxisUiSGIP&#10;mJubGx8bn56egGM0Pj4+MjJ08OC+4yeOBUOIYVKKLFMqlL2geScXpK4Jk/jiT9h+FjBfXiZk1qRw&#10;sxjey1/wexHwab4zSpA3Ua5O52tRHEbryDO4b5qmaiq8XFHMBIIzmibH4lGHwxKJBLsuXpDkYlWV&#10;Dz1ik8OQaZkWXgEMX5IkFCJDGYOG2Oy2Is7tkMMrqJdZMxOGnq4PykzC5ZRe5ynXeQcdWn5j5V+U&#10;sneDQKkATsA2UlQEj2CQUVC4rHt4xVfjE2WoYyZmysoPgk4DiGZ4hqFns9mamiqbzSIrEqRXLOWw&#10;M+EV92yzs9Mf/chHwqHQDTesX7Vy5aZNm1avXl1VVTUyMrLhhg2RaGT58uXJRNoi2ATe6nFXxmIJ&#10;UMtkU/fce0e+kO3u7ZyLhU6dPqGqUpW/yuCGmYzMO9Zgb4FPvvzgFUC5iXKeUGrgUr48BsZoubDc&#10;CKOhKGDlhDFjVSJFfV3XsHixy65du27LlptwQHjj5hu33HSTqqkd5zvMjRkjOnXqFOrjHNHuMP5b&#10;3rL0jEsArGsG2jwIG+yUy6+bYFKA636+6gMqA6BPGebQ+FxXVwf9RBxV39CAEGVqavyNN96YnMLl&#10;1pjbY5+LBn/81A9ran2JZFTVJKi0osqCxQbhU8obYHT+QeaamP88353R5aIfMAOYVRYVQ4rlN0rA&#10;GCogjvVUuHRdjURCDELS1WIpb7fZCM42dFyq4LcB1DSBF2TMFJnF9PEKLKxxI4N6hKDw/eAnrf+e&#10;NA2Cl2RzRWVy6THL52ui8hW4VO0n+m3SNNOfqOHPsvIVA7n0+g6uLhVed/j0/c6dSfaKVFFkxqjb&#10;XVnI54dHRnw+/+tbt/7+7//+TTdteeaZZyRJcjmdiWRCURWeMU3VZFlOJpPYuUqlUlkUtKysly3h&#10;FfT/rV7LvEEymoY4RSmpKk7NjHMl8GN+Qor8vzkgRlie3bt2Hzt6FDbz+9/7fldXV9uSZVizYj6P&#10;rxYc8lks4NbE+2GYlq30dVJydfn7ofmvWWdepUzFWpSaPFzv6+JyU1YfLDV7+WnSd+kXa83E4jo/&#10;aV/vYgouf1rUgUl/UcHPPLtY9u+dN/n5109/NkYKKxNODIX7q6pIa2vrxsbGLl68iNW7Zs0aavyD&#10;fZpuPpoO84Osps+bnp9+zKD20xN5PxTkkup2uynld+/e/dTTT8P7xOVJe3uLz1dZ31C7dGn7vffe&#10;vX7duhUrVxDCVEXjdN4AByED76eHD1JnseZSyvCK9N0Jwe/EvoU6mAwM4bnnnkkk4w0NdWc7TlZV&#10;VfI8Ryg3G5hGCtnCF9Q0FRnUV1WlVCohSikWCwpO5njsgEyWJMw+IQQVFgCTyhj0nuCh7+NhlBpg&#10;FK3egXIBISBFKWUACALIvCdQbYEfM4MSoxXIXCY1PzX4ZNZ5Zzr/9VKhViqVUinjYuGmmzb94i9+&#10;srmlfvmKdkUpSTIiWBXOwW9++Td0Tg0EgmfOnF23bt2F8xcgQFxQfOrTn/rN3/zNVatWfelLX3I4&#10;XEuXLvn617/+u7/7u5/73C/efvutFZXORx594PSZ45Fo8O2330DEmxOzlzq98jelBADDADKAWQMZ&#10;wMybn8x0oQSv1wPuTwSBx86KQAX7bqW38sEHH1q3bv3AwMDQ8HBba1tLS2Nbe+uJEyeLxeIvfvbT&#10;hOqFggjNN91xs4t/nRSqCKAvXGHBzuzcufPll15CyDQ8PCzmc4xy6XT85KlDd91900xgROdKilKM&#10;RAPRaDCXywm8YLM5KKXl26r3ewgCoRn6V9ZC9GsChWbm6hTs4avD6UAKvzAUCkNWiPw9Ho+mahMT&#10;EzjehhnE16vb/qxKsGJ+MlI6/cnqX6f2z3VQ1+nz/9JiSpnT6aKUZLPZL37xi3fccTt22wsXLsDU&#10;fO5znwtHItiIfV4fTHkEtVwAABAASURBVFYuJzqdDqgcY6yysgIW6d+5yHRdxU0F1hFSRVWQAcP/&#10;vlSLaB6PK5fN3nDD+ovdXf/yL9+WZGloaHBibARLD4ud/GzWE8b9H/gPCfzfLoFrLCaYgzJwiMtz&#10;HCpgj2aEXALeKDHFVq5GdPgshCqKYU0cbpfdbg+HQ4l4YnCwLxCcjUUjFp4BRFdxnghyMDqKqhLN&#10;+HNxTSPAYmrcfI9G13r5OgVpGToes6auEYDDzqpTldN1ahJDAdMpjofRCdV1AhB80/FqtNN0HSA6&#10;B3CaboCDpwIYX80fYvxNCAZujOxSCVsYO5yhZDL9ox/9eGpqsq219eDBgzdt2RIOR9bfsFbTlNtu&#10;34Lj22XLlmAbEHhrqaRymg0g3PyhPggadAlBZgGk/JivZUHqjBignAaYJVTnAJMPqmuAWafcdJ4a&#10;IRQAnYUUGUCn5jWKkWrGX5wYY+YIAXMcJVTgq+vqPvWZT2PinB4bYpWLfZ2CnU3Pjjs9TvSqU51R&#10;PAyU3W4X5QjjSCad9Ho8Ak+R8fl8PG8MUNd1k7zJG+UwAZc7RPOroRNUAjTd0AJNQ1omsbhmWU04&#10;M71UvkAWGaOMLh7kO/IYAUCNChxHOW6eN11DhqfmK2GE4JMBs61G6QJ0NDe64IhW/sUJVn5yZjKW&#10;jI1OjK5bv+b+B+750dM/FItZu92aEzNDA33/86++noon16xa9dU//mrHmfN+v++B++///d//w96e&#10;/vvue+AXPvnpM2fOwaW+eLH7G9/4xltvvdHS2nTq9LGvf/1/ROeCiUQok01UV3uRckQ2OzXHrlMe&#10;oJQAJieLUxQCZNGDr3gzU5zdA2XRYhSXgQoL0HWMmSHqWLZ8OZbnubNnt217fenSpR/5yEf8Pv/G&#10;jRuPHDl6savrtttuu++eu+fCEafdmkklg8FZjjP/tkEjhgISTsfMUwLRAgvUf7oMB3plUJ6BEsdx&#10;uoapopCMq8KD6GpgcCCTy91www0zMzMHDh5EnU2b1ofj448+fvuhw7ta2+s5Ta2tqQIQaSeTSRX2&#10;B5WgFsRQWmRBEymADIAMQAkrwxgZXg1gHcJw6DqjRqSLEsyRuUjLKTSJoDnAKCvkCzzPj0+Mnzx5&#10;MhAIJFOJVDpps1uqqny5XAbOJaotgqGAHGekOiUL0Di6ALPQnD+uLBAd8iYcx/QFmHWQahwH9lFN&#10;5VRFV3TUAfPlVoxj1wAhZiGlZAHzZDnjMQuNHMcZEgEpznxgkMAHpZTHj67ri5UN+UUg5ceocKmw&#10;XEAul5gU51MsOmD+xfxFOY6abczULJ1PURmYfzF/GfXRZAFmqw+WQqoLgHgXYPZkpgsVkFmo8C6Z&#10;stro8ynhyLXAcVeOwiyhlM+LBfTrcrkwo7jU3b59u9PlOn7sWFNTk9/ns9ltMC9Wq5DNpXEg9cor&#10;rxw8eBCRczgcxjShoQmd8JexSPcwhPeERuaN87tkzF7MlCx6zJJ3pJg+gONwaIJr6nQ6oSrS5MQk&#10;+Oexy1BSrkw5jhLCrolyhflkUVfvyM5/Nn/phr3izNQsuUZ69QQalXJiDkEgopTf+I1fx+kkTnmO&#10;Hj32V3/5lxB1f3//9NRU18Uuo96lH7LwH8ZckTGX03x6mdVL7Yzfl0uJIaAFhiCJ94S5cj9YuljK&#10;i3lYnDcZgLUBDF45zvzKLXowYYBZYKqKfh1NM9uaKeMIQK7z4BOw+OM8J4uLFuVR+ZoAY5dBCZhk&#10;DDqG35xSvrTEYkGJSQmlkCRSE/Mrl+rIwKm4JvBpAddk4IpCrbymFsvHLDF71AhdwKWSxWtQM/wo&#10;YqRXfzVLqM4twCy5lGocBxhvl5TRmH+OskUgppCREgiCUq4MneMArvyQxeptSm0+NagRYqbzReVf&#10;ZomRcov6ulTTKKdlyj+DhLdaZE3J5XJ2m00QBJfH8dhjj9TXVw2P9M3MTqTSc7FYlDJGKSVkYUQ/&#10;Vb/QHuCnIvETNlYUJZFIVFRUqCr3kY987LOf/czMzJQoZmpqq+6487bNN90Ir2Xf/j1vvfkWvBCB&#10;t3IcxFuGjvQn7OynqI65f/fWxJgF3IbwOOlXVQW712uvvbJ7985YYo5Szu+v3LDxhnTa+ONmDFmS&#10;ZKvVikuYRDLJMx7WORKOoESW5UKhEI/HHQ47esQr0nfv99/bV5NhpCauw96Vczc7O61qck1tdX9/&#10;b0kq2O3Wi92ds4HJ555/BieasVjs+InjX/va17CHTUxObLn55htu2HDTTTc98sgjuGD0+/1LlixZ&#10;vnxldXXt+MTohQsd58+fk+Ti6Njw97//L1ChD3/kQ1tu2bRly0ZZMf7Da+6S4bjM288nhxBFEHjs&#10;rNhia2pqPvzhDydTqd27dyUTxv8QrvzxH//x4cOHt259BTcqTc0NqiorSknTFFxi/KsxuTB0xjNV&#10;VdOp9JkzZzbfdNPDjz4KDh997LG//5v//cf/7Y8a6xv27tsdDM0cO37YV+WBnIulLDiHnGWlBG6d&#10;TifSBWrvJ1M+2VUVRYXNYbBijKEV7hKhOchcDcEiSLIEZajy19x5xx1Ol6OxsW5mdioYmsVdJVZN&#10;LpdTYUeubvkzKgGfWLm4KAM9496TXqnGKP9ZgVCiGH9fxONRFOV6MvlZdfcfdCABU8iQPGM8rDFU&#10;EtYGa3ZifByXKrhpvPXWW2NzcwLP57LZaDTKC6y2thpHD/X1DalUEhT+HQPekma3W/Yf2Pftf/kX&#10;RZUEXoA+/zti2AgWOLCkafLGDRu+853vIvz7zd/8tW/+w9/bHTaLhR8dHa2tq0O4aE7TvyPO/4OV&#10;d5UAVpMsSxbBgskF7HYHqmN9oRyZ/8C/lQTeY/fCMgPegzl44TrVVA3WBM4LZZyqyaKYDgSnBV4v&#10;FnP9A929vd2pVEIQqCBgxuFmMBhWUKbU8JkX0ycwvQaMj8jjE9IyUELwChi58g/yUCakV6P8fb7+&#10;T/rVrF9mzWRwPsXBVW1trSRJYi53xx13Pvnkk3fffVc4EsIV8I4db3z3u9/av3/Xrbfe/PGPfxSu&#10;Hm6WDB6oTkwYL9f+QXf4YAoEmfJgEc4ZWXy6Ape+osL83JklV1Uzml/5Y46D8JxOGaWCxYKxnO84&#10;39V1Aae8mWxqYnIMXtTf/t3fnDhxQtfn/5UYk7LT4XQ6HA6n8b9QOCTmReyCaD48PFwoFuGTMQaW&#10;CKVGin7NVu8nRWXg/dS8bh1sG+8JjrtmhIyuAa78IGMAI1iA8V7+4RiGxngeFc+eO7d7927oAJz1&#10;Kr/X56vEzgRHf/Wq1QMDA4hP6uvqEZD81z/8r4ps/JfTW1/fKgjC8uXL//qv/xqO9f79Bz/zmV/8&#10;8pe//Iuf+UxbezsCwsmJsd/93f/sdNn3H9j99NM/WLKkpX1pi9XKyprDEQrO0S1HyXX12fj80/1g&#10;Killy5YtCwWDd9x+u67r8G4/+tGPvbb1tbVr177yyis+n/f+++9HJ3/9P/9qYmLs6NHD1TXeikq3&#10;y+VAfF72++FecJQSaIIJ5BeAhu+ChWrXzCw0NP52xdBcCmkjBgiGguvWrr148eLhw4eOHj3+tT//&#10;i7/5m/89NDSKM325oG7ecEtf79Crr76aTM5BbQULny+IiF5q6/zFUo7g4Rih+J8BRikl8xl2KY8q&#10;AHpHlKLCE8cOBjFJUiqdxm/w4PF4zFZmisoGQJYz/gVzt8s9OzsLi+H1ebF4EKbiDDGbTa9cuYzx&#10;BJufKIogbjQh7zGzFHy+E2j47sAU4BgCwDwS48GomPH7nT/vTuTqr4tbL3zVNWgLDwkpigJVh/Is&#10;rvae+QU6yLxn5WtWYBTDfV9AF9fGdUohtfdEWXFMFaDXITNffDWp+Q/X+XXNwaIQ1c2UGVEKthrn&#10;9PQ0lHzVqpX33XfflptvevXVlwcG+2W5BKuOq7yKCnd7ezuidJyMSHIRa+HSmgWl9wV0d028r8bv&#10;r5Kx/CBKCieBz2azuZyIWOuGG9atWrUqm8tCk0HGrHMFJyj/ecPotzzDiztyOV3gt6Ki8rbbbsPH&#10;8YmJxsbGhx56EGHh8PBQIpFAoIL6qGPCyKOeiUVjQPkCzJqX0kWVFjgwMpfLzYaX36+VM+uY6bW+&#10;v1uZ2erdU7O9WcfUcLPk6tT8aqbmV7PVzzY1KV+dvksvC5U1TeV5QVZk4xyXZ7DzsGY4m8PVykId&#10;8A9bQykBTJpXTelC3SszZv2r0yvrkfkdwaRspqT8mPnrpYZ2LHwr1/8JkoWGdL73q/lcKLlMlhra&#10;ulB+Rcb49g6eyrV/khKTINU03YT5/oHTQqEEHxaboiTJkUhgZKiv++LZI0cPcrr82c98KhIKxo3T&#10;ekIZJzCK9AN3dEVDyAuadEXhz+kVe/CRI0cqKipuve3mHW+/NTk13tfXc8cdt45PjNTUVmF7WH/D&#10;OofThp0gFJiBA3ppMzAcuA/GEtWNS7qyF8gRYuyCuq4BH4za4laQm8BbUsnM3r174Yk++OADiELc&#10;buedd972O1/5Ci5V8gUEIEW4U7zAY91iq8C0JeLGf5q5fNkyeGDr198AR83tdsFe46YFXxfT/3eS&#10;p+WnLEDtmixBDihHCiDz7sAig1ga6uuxa7a0tOzYseMf/vEfceWAbfWee+5B/Pb444/DH0UUh3AF&#10;h5c42vzB9390YP+h3/u930P5gw88iFgln89//et/hduJG2+8MRqN+Py+s+fO4aD9t3/7y3/8x/+N&#10;MhxOy4nEnNUmlNnm0CmFTSTk3Xn7Kb/abHZZliRJTqVSCFcQkyxfvmL16tXr1q3D6WD7knaczYNn&#10;XAXcfvvtuFEpFMStr786MjpQkgocUcqqDhauLWR8+FlB1VRCiCRJODMu5AurVq9GTPi1r/2PnW/v&#10;rKqqQuHW116PzSXq6pqdTu8f/t5/VyWNMWazW+6++64TJw6fOnWst6/L5bIZDBONXOtyl1KGNYZe&#10;TJ6RgVkrFgvoFNsVgNMWFCoqghfzz97MilemuHvEAlFVtavrIvTB5/NhRXV0nEW92pqaklQANO3n&#10;JTFN0zVNzeVycJsmp6agfpIswZ83zQh4+OlBqWGRQIdQYrPbsJ0DsBgQDgr/Az8/CSyWMJQTMXNz&#10;czNC909/+jOapimy7K+qgokeGRnZs2cPDNH3vve9eHzO56uEyh09cshb6bkebwuUFzLXq/nzKCeE&#10;oV9eEALB4He+851YHMobLRZFrLh0BrdAP6/F8sHGApuAvTieiE9Njdc31GEbPX36NKxlW2vrL/7i&#10;ZxGlMGN9GDxjUJRSLJMP1tH/j1v9u2Qd0wG+jBkhV+6q2ObcbjfCZMb4UCg8OTnhdLoQtKAymlwN&#10;Y3e+isjV1f7VSnTN+LNkpGBMX/SAAZQwDONaWx6+AoQQNETmXfCeFd6l7U/ziZpjAQlNM0YAXgnW&#10;kwEji/L3BjGWosPhUmQtXyhU1/hxhGlzUI5IN2xYtXrN8uHBvi2bN6xeuYJRVSqJmlbiITODPCPl&#10;08f5lPCEGCfWXPkxvhs/81UOy33jAAAQAElEQVTLZZxRQC7rFrn0mF/NFA2AxXm8ApgkwGxhfiWU&#10;XgGz3Cw1ay5OsevjAgF6rCjqju1vFov5jo7TPb1dp04d3/r6y+MTw/393VPTY5oi4Y7F5bBTolKi&#10;l//gUGMcAUz6ZNGDEhyIYRYIWNGNsKT854WawHirYHHaHel0Gns/z2OmFHiuqIkmJtAEuJS/TNQs&#10;uTq9XAPNKJVkWdW0ZcuXwXXGkXlrawu80mAw1NDY2Nra5vf5K73mfqbpuup2OqwWvq4GVwiVFp5l&#10;U8njRw+HZgOhYCCbTgqM8JSjnAGzX0ODIHRiPGbJ4tQovfRjlpP5ueAI5Qi5DKob/02OmWL4ZZgt&#10;LqcQILTXZrPgKw4LeYFquqpqMqepjODyiMPyJISgAVn04PUKEDAMLKozn6VGW1QGHUbpzTffrGka&#10;PL+Va9a2LVmmqdqhQ4eefurpkydPIjLBoZqq6H5f9b333k8pv3z5Sk3VL17s+a3f+sqHPvRERYV3&#10;8+bNn//Vz//gB9//oz/6o3Xr1u/etRsRy/nz57/2ta8988yzTqdt777db765LZGYE4yYHt1q+Jl3&#10;rOcZMn4ZhRwEZeTNH+46D9G5BbyjSnnlQmgA/G9Zll1O50033RSORJqbWzZsuKG/vx+3Q2HY64nJ&#10;p55+CnH4xz/+0VKpkEwkH33s4dtvv9Vps6aTc2iOOyVNM/5WjXI6rJ3Z3eK+qLmorpMurnn1WMwS&#10;M+U4qqkcHGKcFyDMm5mZweoA510XLwwNDkKjPW7f6Ojk+Njs+PB0Y0M7p/Nej89ms+3du6epue7G&#10;m9aNjw3oWsnK474KgtU47dKdJzUy4AQXvkgpY2ReISgydfX1WPiSJEej4fPnzgz298KWKcb/L4pR&#10;lxBUBso8GtXRkkdwopT/WLS1pQUR1NmzZwuFPNQjmUy53O662rrKykpoFNoD5ZbzCaXkCqDCAuYr&#10;XefX4oZogugIBiQUmp2bm9NUVTDutGFjywM3/qpQeweZMufvKLnqhSNsAWDTgmtZwbiYjUaiWIaA&#10;rusY1HXAUQpc9RHG4zIoyL47MC5gcR28vk8sbvXueUYZYJIl5cfMm2m5YD6BiV/AVWN7R4HZ1kzN&#10;xoxhOjgcgcGeLC43v16vhFGKT5QwA0gIScbiZ0+fPHPyxIsvPHfq5PF777pj29ZXpVLhhg3rVVXC&#10;8dmhwweqq/333nt3NpdOplK42YOewzOhFLNu9kaMAbPysJlBH1OpYbFxHD5TelknuUUPPr030MO7&#10;okwPlgOVCH6+993vbd++/fOf/3xPd8/k5MTAwKDD4RB4HNxwOJtQVYWW2Su3MpJ3MID2PwUMcjAx&#10;zLjVMeRTJoXuzC7wFXkYHNhJQMznMX1S+dBkWfuSN7a+Pj4yumr5SrvVpsqypqgFMY/KlHEU4iuT&#10;AIWrUf4yn3Dlv08xU0LK3ZfTxa0uz8S1yJpf31G/TJuCdbBS/mBSLmfnE7PETOeLyr/KTX+i5DLP&#10;Vzcrk5xPzL6urnN1CePINUGueihHALLooTq3gIVicIBgmPFwOImm6wvlyPA8S6dTgmB8wpJECcw4&#10;DiIhPcb42dkAFgWao5yWhY9tBECnAMoXgAoLWChEZqHwigw+LeB6EuQoAd7ZkBECXC6jOuWJQDTI&#10;gXHlxxw+T6muavAqoa5ocBkcYZdgwRLTNLfDWciJKETGwngAeYfVBhAdW72xY6LEIEtIuQcjIZRc&#10;G+R9PSBh1kMGMPM6gTPBwSoBIE/wQOYAMqj0waCpWrFQaGxsmJ2dttqE6mpvVbVnYLArEpoRBNra&#10;1uxyWlKp+Ojo8ODQgG78WZH2fjr6aVh6P/SvqHO9V7ABvwaeSr6UTyYTGOB//t3fjkQDK1cvHR0b&#10;bmtvam9vTSZj1TW+uroav9/LeKpoRczqZZD3GC+6wOJZANZDOp0uFoq+Cm8yGRfzWbX8F+2odj0m&#10;f6JyTdNcLjsGFQyG2trbv/DFL8KBhjczPj4ej8V6erph1gKBgCQVoSJgxulAyJRijEUiwb7+HqfL&#10;MTAwEAoF7rv3XpMl1PmJGPhZVUa/opiHZcEKpIwbHR1CuKjrkqIU3R6bpquSVNI54xj+p+8RI4UT&#10;X1tb/81v/iNu9k+dOnX+fEdLS9umTZsJYR6PB3cRKNd1HTcPjLF777334YcfXr58BUJBh92+d99e&#10;uNeYVlR47LEPEUL7+vpwD4B4YPWqVQ8++ND4+EggMKPr6uHDB2dnZ212C88TTdcVRdI0GIkPPAJ6&#10;3ZaX1BJDK5VK4A01b7nlFsjzW9/61je+8Y1vf/vbzzzztKapH/3IR3A6+/0f/ABR2cBg3/nz52pq&#10;q1VdiieiPK8nklEsCso4SkHg5whGmaZpcPER4z340ENf//rXERwirtu0adPNt9xy9913V1fXfuW3&#10;/t/HP/SRnotDM9MhTud/+MMfQ7E/9KFH9u7bGQxOzcyOHTq8R+PUQkHUdZ0jGqWw21Bzg3XkUYgX&#10;XdMhk4WR5KFkBdFiYYgx2traGhrqwAZlC98vZyihBih1uyrqahtaWlpOnjr14Q9/+MknnxweGr71&#10;1luhJHabDb6XxWLBKrvc8medw0DgiQoW3u1yY0JxOg2lSqYSP6t+NF3DXSu2c8SBGEgul0HEiNhs&#10;sdx+Vn39n0oHOqAo6tjYGGLvn2aMMCN/+md/dudddz5w/wPj46PPv/Ccy+VglENwMheL/Oqv/tK6&#10;dWvOXzhrmBSB4VpvZmbKOESjRBAELAGza1XVAEGwAFAeFCYSuMfgeP5aio7PP2tg3RHCvF4/NqOq&#10;Kv/nPvfZX/mVX8U5Dtx9i0XAlZHb7WKMtwiWn3XPV9KDDvPM+G840TXP5ocv8LzFYtE0VcznAVie&#10;Xbv2+P3+z372l7ds2QJT39zceO99d/urvLquDg31444dJgLNYSsAU6RX9vQf7/8WEsByM6dDlox7&#10;5gUWoPkupwsGLRwOYZJzOTGVSlb5q5BHzGy1WvL5wkLlf28ZjIgiINGN4yddMw6MoMYAClVFNYyz&#10;qrhcLrxek3NGKc/zsOd2h/HvVZ47d44yJiuK1WqFbwAIPG+Yi2s2fh+FWN1X4z3bgX+AEt6ADqNl&#10;APEY1Qh3TXCUGOCu/djsNgxPkkqB4ExvX7esSMPDfZVex6HD+/p6u958cys8G8QwGCfOF7HaGR4K&#10;yQiUCoQaOzv21DLA1TUA4QLmB8boAighV2C+DuUZRRjJKGUoWWBap5hAjaPUwEIpxy0QWVRmZE3J&#10;cExHDZ3qoWgwncvEkzF4OTY7jxDiwQfuAzFJKo6ND42Njfb2dsONCwdnK1xOSqErJgHdiFgMp1Aj&#10;hjukGa+ckS7wRimBMgGaogIel9tXUQkVyYk5gw/jx6hv/H7nDygAZplOuDLgZM3DLL86xRTgnCCd&#10;SquqxCjX39/71ltvHT9+HAu4s7MTyup0OBe3QmWofiqdwEhvvfVmT4UL9/KCxaJqsttt1IQOY6iE&#10;8owZs2PKE4yVoZdndlFKOcjhEiih1OyLvOszX8ckfSmljELOuN2CcQHby5a3uz3Ozq7zk1PjophT&#10;VRm+PpxCbMaUcQjMAJPO9VNTzmbKoSFXfniep4yNjI0EQsFXt752+113fu0v/kd9Y/Prb76Ry4uJ&#10;ZAK9B4PBL33pS5i1JUuWDAwOQttReM89d1dUVCAahLtst9sLxeLk1OQjjzyCmcVmnC8U4GSMjo4G&#10;g4G1a9dOT08jj2pTU9Plbi8nGCcpP5eLrpUrV7mUcOa/tId6kLAJ5K8BbP+pVOr8+fPYUPOiODQ8&#10;DLfA5/XWN9SrmnbkyFHYqT/8w/+CYOzP//xPMcCVq1YeO3Z4dHRIFDM4eoDMxTy0KcZxKqWcAUIJ&#10;xwCdEigG967PJXbN37S8ps28kS5uCiHA4IJVbCS1NTVebwXcsmQyBgVDCobXr1//6qtb6+oawtHY&#10;Sy++puvkP/2nX3/22ecPHjrQ1NSw/oaVqXRkydKmSDiMRZ9OJ50OB+gb3aBXysC1IkNnjH8JQysf&#10;J+MrYHfYIpEIZrOqyudw2FCCFQSHqdwQik2N1tBjtC8XYepRP56IQ2IIaOPxBPzRj3zkI1NTM2iI&#10;/S+RSBBmSIowxlGAcHQeZQLzCUQHcKjDGKUG0NE1wZUfs1k5y8myBJkgv2TpUq+vElsV3FAsE4aH&#10;CtQ0/YTSd4IQ+m6Yr84RysGTg0M2ONQPo5dKJebmIrxAsUqwX3IcR8oPx81nym9XJhgasHi74crP&#10;lfXe+c4oAxaX0ffxmPXNimZ+cVruljMWO6z0IqAOmiB9n0Bl4BqVOUYWUP5sVtN1LZfL5gtiS0sT&#10;N/9QaCYhDDDGiaFSyig1Z4UxDgCfeIXOA2YjRVVDwdAbb7xeKOQQDIPsxo3rA8EZmLsLFzpisWih&#10;IDoc9uaWepyjFYoZgu1G08AIzncMChgyZwQkgmAtFo3/myzoSSqVzGYy+XwWbdE/QMpDACsGCKOL&#10;AJ45/NB5ZUJ+AaYlNVOOkgWgdxNc+THztHy+s3HjRlyk7D9wAPvR1NTkxa6uRDLZ2NhIKXN5K1CI&#10;cS0A0riMMilON+5nrpGaXxelhGMmUBkmDm4MAPoUxURTVUlVJFVTIGewB0uI7Q0GvJAvcRzX1Ng0&#10;Nja2d8/+QqFw+PDRw4cPT0xO4Fb8m9/8+23bDIcHUSIsla5j90d1js4/PKXvAKFkAUa9a/1ohFvA&#10;/HdzjBzjOEYIb8CYFdCCOdKJmS+n8/XLvwjHGyCMGEDlBWB8QLkt4cglLDgq75JZqIxMuZNrJMTk&#10;cD41Or1UiXLcFbj05T1/Q2kXsKgyWZCmkSELjzYvQ+i9lsllS7KkcnpRlqCZZUfNcNeYRdApEWzW&#10;rCgSxlauWeVwubKF/NTsVHguLNiEeAp7DTrTdF2FTEyaHCXAQkfIUGL0baZ4XYBOTA/typT7CZ7r&#10;isvohRJZVgSBcmXJUMZRRuG6YMs2FLtQxHrHFr+oN1qWv1EgyzJjDAZckUunz5yEu56Iz8nS5QN3&#10;QjnKOEZRWTNXBAZodEoIiq4JVFgAudZjfsUXszktP3hdwEI5oxhKGWbRB0mJZrHw2Ki6uzs3b950&#10;xx239Q/0ygrGWKKcYrFSyml9fT1dF7o0TXa6XGACdoHjjBF/kO5+nm0gOLCnln0UDVpVtjLIaESb&#10;np2C2zEyMphKJX74w++PjI8sXbH0ez/4LqzS2PjI6tUrZ2Yne7t7IpFQvpApSSLhFA64/Bf81+Qb&#10;y8QAKouFZCGfzBfixXw8k4pMz4xGI7OEqn5vhdNhZ4zB5Jm4JqGfqBDWFnZZVWGCCY54ZUmCtQWF&#10;c+fOen0+OFLwqrExCMZ/oKIgks7n8+FwEBcpYODo0cPYvW6/4zZB4PL5XDweR6Eiq4jkQeFfGVTn&#10;IBmH0w5OcrnMxYsXui52hMOzOPPGTmazWbDyRDELDj8IY1jtHEcIBSloBcdxhFDIx+fz9/UN5HIF&#10;yDAcinZ2XoTThkO2AwcOvLZ1ayaTBxplAQAAEABJREFUwTavyDK2sZMnT9bW1WF7e+jBhxhlcE/9&#10;Pp8kSRD43XfdjeYcx0GA2AITCeOfWcNcqIqCnXLFiqWIvuBcMsYJgsDYT7tYFiRgDgT9mkA5kM+L&#10;DY31OA4MR8Kvvvrq5z77WdyuTE5NXey62Nba2r6kfceOt3EkX1npxt0FpEoI5/MZ/5ege/ftzubS&#10;4xPD+Xwmm01z0HYOFtyk/bNOdQqJQbYwu6KYhw7/0R/90a/86i996pO/cOPmGxVFb21feuc998qy&#10;9qMfP8dbHGKh6HR4VIVDoHj33XeFI7ik4pevaD177ngiibuV0fra6pJUoLq2wCghxhUWUl3XGDP+&#10;LGfhU2WlZ/+BfbgEUxQFRlywMOgF9AEw66AVYOYj0ciyZUtaW5vHx0cdDitiFUgPpq+1tTUSnnM4&#10;XYUCfB1mmsEFCmbbnzKllJUpGFemXRe7XnzxuZdeemFsbARKiC0Kilf++jNIsCjcbnexlI8n5iKR&#10;QEWlOxIJhcIhjkM/hkj1svH8GfT0r0JCW6QG79khhga8Z7VrVoCSqKp5x2sIKhiczWWz5ZqXFw6F&#10;ThBSLrxOQjR8gAZC2oBgs124cH7ZshVYFLt27YJtCQZDa9as+dKXvjAw2L9s+dKGhtoPf+QJ7MLp&#10;THzz5huROXXqRCaT0jQZzUGK0vnuEEgLMPuyFAjMqLqSTqdh0Mw6mHHUNKD/tObIIHLpB6MgZL53&#10;lOGGeXho6L777nM6XF/90692dfVQKricLtjJVCo5FwxaLO9YmGjyAfHOUbiczlz5cbns6CsUCo2P&#10;T+C8CRMNmBIQYShzoqqpToejqanpsccew2UpbAJOJSq9lY0NjYHA9KOPPfybX/71TZs2wB5Go+FS&#10;qYDDMpgsk8IHZPVfo5mxZj9AP/pVCwclwGJSuq4TQjT1soYv/vrT57FcrkeEQLPpgrrOjzFfEGHG&#10;wRVW4uWG5e0erg6o4awQzt7Q4MDbO3dMjI9OTEyiGqOsHHlqaIjXfytAkou6xtCMpYv1A1AIWZMp&#10;Y5qmIOQAw4yimINeW3CubLFQhvqLWi/KSpJEKOesqspkUw6H/eOf/DjcKk+FC1uk1SYAqioZZAXh&#10;XYgsonc5C3kx3tyVLhe+zxxEDbyDaYx/ASYVihm7BLNkoQIyaI9CxpiqapJULEkFTVPeeON1GMFH&#10;HnywtaktnUjikLi780Jbe+sXP/8Fv78Sh8eRiHGWyXG8xsHcUFAoo6xARIMpNADq70S5zvtMQBNY&#10;VLlM1gwxDc9gwTxRwl1CORQxDi04Rg0mOITXTIZB4nRmEaC1OiUHjxwOz4Xvf+h+u8OqUe3smTOd&#10;needDlswNCvLJUzGmlUre3q6nnnqR6lEtL+v0+Hgs9lYqZjX4MVrit1u4zHDOkcoHF/KUQMgDrlJ&#10;So4X5Hw+anchDU5Mdh09tn1mtn90vDubnhPzGUR9FIK2CIQRHb45ZzyE6AA4XQBeyyALDzW6Mjsk&#10;1JxKjIzqsiTZ7fCXXJ/4xCdkpYSw5NFHH73tttt+4Rd+AXOEA63BocGerotySfZ6KqDp8Ed7enux&#10;ocIdufvuu9HL8uUta9Yum5wZTWbjhIEoEkPsmEhApxxAKAcYvHLIGKxwix6MA4CztgC8AmYVUmbX&#10;zJspIxg9tGNhuBwaghNdRRSpaWpRkQvPP/tMKhFva2manhzNZDI8zwpiluicwYjOceAJ4qOQ4TzM&#10;edfnS3R85ChZBMwRpxONM4YDKvryFUvhuG/ZctPBAwf/9m/+5mJXN3Ygnhcqff4Vq1bXNdT/p1//&#10;tZtvuaW3t3dwcDAUCuF6xOv1/tO3vrVp00Yc9sO5n52dffjhh+12+2xg9t5779u0aRPmYmZmJhAI&#10;4BM8l5WrVvGCgBIYSoLhqZrNYuUhDp0zHxReE8YYOTTgiD4PKAuPUoIJ1PABoJfsFBYvoCjzOwcO&#10;/1RFwfb89FM/xn1UVbUPJRUV7pqaGkpZfV0t4nDsuBjRyy+/0NzSCGdC19WKSk9bW3s4OB2cnRwd&#10;6bdZuNhcxG6zCoJA8OCqC/oHzgkHwQIouyYujYsSQhfn8Qowjs0DA9B1iIgxPhwOVTjcu3fuQLAB&#10;Y1pXVdfU1IKIsb6uoW3ZcsoLikY+98tfKMnaxNRMJp3DqfDQ8MArr74wOQGXXW5uqUzEpwlVqdmf&#10;kWo64TRsqIzXkRLKU8qhM0UJzs7qqtrW0rJ544a66iqrla+rr8F+BgUz2nGcOSiu/IBHoLLCI+bF&#10;qakppF/7yz93V7gam+unZqaffeZ5ZrHmxGJJViEUDopVBiF8GVdKoEzyHYnZ1+IUSwZgHAUEig2B&#10;WAVeU1Ssixs3bqAcgYhcDttcNFzlq7QK5T+bIdCHyzQ4oqEPsF2GUY7XMig4NN4v/+jzdSiEpAcC&#10;Mz5vZSg0kxMz6XQSgQpHFEkqQnKE6Bz3zl50yulU4wzohAHEWMEYMuG4eRma/XDv4zFrmun7qA7p&#10;UMowHKOu2Wo+hewwfKKBZ3wzCxljyAN4RYqhIkV+AXhdgFlIy49ZaJbMpxwjALk8RlQEQRgy6O3F&#10;7q5gKICFdqGzIxINwaMFGDVkQi49xuwQDfUNXCrEb6xugVGHzaJIxeGBAZ+vurOz8957799y4+b7&#10;77vvoQceam9t++QnPynjiFVRznV0HDly6M/+7KuhcCCVis/FQgODPQhaGM857dBoWEDNwguwqHar&#10;BSLhNNVuFeRiwTgms1spp1EdwEh0cziUYn1AacEI4TgOHOMHamQC+QVgNABjFEBNwGgD/SAwrZzO&#10;UY4wjhIAS0LjuA2bNm666WZVJ+ls/mOf+IXjJ0+c7+rUKcnmxe6+7onp8XxJpDyx2ATeYgE3aGgA&#10;RBZQpmYUXitDyg8F/4yCcYBQQhlVVNVhtzuddlVTKLZIGedFeYqRa4o5BYxxVqu1rr4O16o4WoJN&#10;2HLzLUMDfQjP4QnceuvNmMoHHrwvHA4ePnKw48Lpi93nmxrqOF2VpSLsMDf/YIjA/IvxS6dYFybA&#10;yWWU+bwiQX2UIIUwLRZbRYVXVTS4lXjFrGGOiIb9SkemDA6FpExxMX00B0CnDB1TgaWKEhPlwoWE&#10;ms2vl5abUF3nKAELhj7oV8Ut5ToqtFfnVEGgoFgu0dApIRwps0cMA4gv1wLlyDVBjMqMowBPOUa4&#10;YjGfSMREMZPLpdENOIFGEUYpzwjP7A6bYGGyImWyKbTERE9MjsNYaZqcziQsVoYNTpaKVquQTidK&#10;UsHjcdU31DY21jmctk984qN4VTVZlkuB4Cxl4FpH6nDaJblEKKfrqsVi4XkelHVdl2QZmzi0hVCY&#10;O91is+oYKWNYYTZsk5zGeIoKgIBZtNl4q4VAG9GYUYEZ/32y2+2hHMHWj1dYcp6iBVY8xzgIkuOJ&#10;UAbjNN3lcFKNohxS1XR1aHg4noikUnGrwGxOi83lsjlsTrsdLKO90+kAIcy4RbAwxjv9fmdVldNb&#10;aXfYK/z+YrHQc+40iNxww9rZ2amRkcF9+/acPXcacR00HA0dLgfOJSEoXdcZzxNCHFaHy+6yChan&#10;zU4p9fh8drsdh4lgBsMHFJwUchyljFCCVaOoKlIAFSimpgyeZ/iNlEJcmvFAmIAsy4wniipR1P7A&#10;AJdoC46RAW1MQPuS1tVrVowOD+dyInjN50uRUPCee++qqvIjell/ww12q235kqWyrKBhGZphAjjN&#10;yJNyauR+xj9gj5ZFggz0ywA1kqu7AQeKpmFEvCAwQTBaERKPxWIJ3DwnGxoali9b0tvbDXNJie5y&#10;OyHKWHzu5ptv/uof//d0POFyuZ588vG161bmxLS/yjM81BsKBfJiHgRRMyfmwAA6NVNkACgdFkYi&#10;Fh4Y7MVEjwz3BmfHc7n4ihWt7a31d91xi8VKnQiGLAK0glLKCzy8QMwqiFBKABD5AMCq0zQZ2rx1&#10;69bBoaF0Jol7kj179qxevebmLVuWLl2y5aabMBxMXDKVGhkeueOOO3Ca7nTZJalUXeNPpRKqVpqe&#10;Gff5K32+Cl6A0vKQ6Qfg5KdvAsmomjIzM3PmzKk1a1fBw66rrw2Fw4HAdDKVqK2pgQuOCb9mR4wa&#10;moGvC1hUDZqg6Pp8CquKfDiE67LCN7/5Dwjturq6ULlUlHO57PLlK+rq6/OFwrbXXy+VSlifkJ4o&#10;ij3d3X//93//xS9+8W/+9m+/+tWvIoDBp3vuuef+ex948oknHnzgAbgUOGjHYtF1fdXq1Ylk4t57&#10;7/6lX/rsmTNnAoGAosh2mBjGlZcJ9wEeGBcoGOjDCqALVVGRYsxQI6fT5a2sZLxxU4eDIso4bLTV&#10;NX5JKqLfVDqZTMagnzkxc+z4EV6gjY31MFKoIysSlOHU6RM4arr99i0HD+6HMaytq4rFw1YrU5SS&#10;pkFu+hXcYsu8ouQne9WxG0D/BZfbjbEwngYjsyMjo4l4YveuvaFQjHDWbKbU2zdaXdXYvnSly+mJ&#10;RhIrlq+EAO+6667q6urHH38Mejs9PeZ0WdKZsMtDFFlkkC3M6CJmGTUEgvUFQWHZQgqUcqOjw//0&#10;T//w6quv9vX3vLX9DUVWsIKKhaKuQz0AHc/i4RSKBZfLAUmixwMH99fWVU/PzNTX15+70JHFQWs6&#10;XVmJ+yg63wRDm8/9tL9sdhs4QRCFVVAoiMFA8Lbbb6EUlkLH5rRz546SVIAmX6Obn8j8litjdPX1&#10;NapeWra8zeXGif6ZaDTgdNgluQhd4oiGfhd3BJEuYKHcLEFNM2OmC19/ThlsmZdBCHohMF6UYpk4&#10;HA4wgwzEyPM88vh6NVAOoNUCFtdZKDQy1KC/8BULCpQZQ/86FOHEiaO7du2Q5HxTcx3CFezK+Cor&#10;Mj4bMNq/o/kCHWQoZXDASqVCIhn/3ve+oyhyKBh88803YUamp6eh8H/1V/9z7979oBGNRguFwuxs&#10;8A//8L/ceOONu/bsfOSRhz796U/quorJgp5YncYfQEIxdA5XKHFNVy92d3acP1dVXdHd0zkxOYpP&#10;mFAjRcfl2cdvAEwi/SlBGYZirAUdDMEpYRwKdF2DIZ2cmMCp2Sc+8QlRzOEaE2c3LS0t2AE1TUul&#10;01aboGmXlu4irj4APzyjWOwENkZXBMHwWcV8DsKB9cOUYe1gx6dYRpRTVQnMJBJzEIgmF4vFfEtL&#10;83333/N3f/t3J04c/1//668vXOjYu2/nxYvnQ+EZjigVlR6LBWcfKuqXBQgvgyvnuSuf6w8BxtME&#10;0TTMmZHnCDgplQqKKuPEBNyWiV9J8vrvZTY4zeAE/Zq4fu13/aLpuq5q2FsUcIeaWExIF4CvKGHU&#10;eCRJQjnFAPBrHlr59+K0XFBOaDl9zwQqgTqzgdmKiopYLAabb7djp7U6nU70ik+MEUGgnKZyqsxT&#10;YuGpwEg8GqnwuBQjjNQ5VTL+/IJy8Vi0lBcLYi4Snqmrqd68ab3NQnES5/dWViJ0qa2B0bNYBIfD&#10;oIyhoRuChxIBuTJgNxhjqqoSSlEAY4Lv4MSxUsYAABAASURBVMFmt6iKgmpmibkvQ+vwiRKCITjA&#10;rsdjcxn/GYkRE0mSohg7KerrmiEf1EFl+M+yLKOQF3hC9GI+3z/Q29HR0XW+Y2RkyO4Qqqp8qiYF&#10;QzN93Z1nTxw+e/JkTjS2HZiF2elpsKRpGm/lBYFPhGZDE6PRQACKNBcODg8PHj9xLJWKg05n17mu&#10;7g5FK8GbPXbs4NTM+NjYyN49u2CyTp85eeq08f9gUSwW0+lkLBbHwSWUUBAEMZ3GsgV7mAKk8USc&#10;UoYxapqKfp1OB1IIDScCDozUbpgdi1A+O+M41KQQBIRFiCQh1pMtFgujDHEPRTlGbkI3TzgWpYhH&#10;NWJ+5MrNyeI6PGaDUhhBj8cjyUVPhQvGkScMEhwbm5idnQXH+XxxanIa19A8z7xejySViEFQIwSz&#10;COgQNFn0XOpM47By5l+MX2B0AWiCPNIyFjWez4LVS8DwKLowrm4IYZQKlHEAsly5MkhT3Th1YOV3&#10;xihAsYx0Hf6W2+PIl4oOl7O2tnZmeiYaDT3yyCN3331HKITBzTY01H/xi5+///77q6v9sXgsXygc&#10;PHDg1lu2fPiJx1evXF4q5LFUmhrq4cqLopjPZzFDmqaAZ738143oGnA6nCdPHud5ARR3797d2tqC&#10;CNvlcAZmAm+/vWPr6683NDQiSgIFaOeCTECEMbTmOG4+JcZIiU6JZoiXw6v5wbhrIJqZmiVm6nA6&#10;oKx9fX2wwqdOndI0HYf92CaTyWShWERwAs1rbm7G9qbIstvtbmhoeOjhhzGzvb09CLLtDuu5c2fg&#10;vRUKIuwj1iSWLrrWKSUGytIklx7KEYpuNdSkjADg3wRl+FTmGN85I09AgFHKKCk/yCygXEDoome+&#10;hLFwOCzLpbNnzzQ21m3evPH48SO5bHrdunUulxPSg0g5rswSqNL57ihBVyBg/KaUld8MLsHkJXDl&#10;R8MnUGCMTk5O7dm/3+50hiLhhuYmj9efSGWcHlcqk7vjzjswg1hXCPamJidhFT7ykY+0t7c3NTXx&#10;jMd6/uEPfyhY2L333f37f/C7OPgUC7m2trb7H7j/T/7kT1RVwcVFfX2dy+l64vEnoFft7W2oKUnS&#10;K6+8cvDgPlDjOA6Mgl0A+XcBpZiEeWByoWyargCEcIjoMMWUcdBDRSnlczmb1co4TmAE5UNDA6nU&#10;3B133vb7f/B7n/3sp+dikbr6Wli9ZGoOCo8m/+/v/ueSJCYSc/ffd0++kANluOy4arPa2IGDe4dH&#10;+uBs1dT6c2Iqm0vimg5ipJcYxSqDGBmHzinRucsgFOUmLtW98vfirwLPo4Gu6e1tbRcuXEC4ePbc&#10;WULI5MRMQ11bNiP9wz98x+nw+n21v/SrXxQLpfsffCiWSKSyqb3793i9FctXLOUFsm79quGhvrHR&#10;QURWEBFHoJno1GAMvxYA+WPunE7nkiVLYOJuvfXWx594bHp6orPzwuHDBxAYIxZVZfgJkKWklCSw&#10;AZjNq6uNYH56ZrKlpQmXURg2bhs0TYEBSSYSWEewBphRE1ieZgYpTJM5eRrhAEYZgCEDIE4pNekj&#10;vxgoN1HIG/+MMjYMHEBMTk1idLqmd3d3YQdqbKr90pe+0NBQN9+Q6vhqjJ1o8yUQNDP6oeUHhQwZ&#10;/EI5NcrLWSMp86BB29F827atP37qh8lUPJGM9/R148ijUMhZLDxPKENDDgudm59u0KCEMfwiZQoc&#10;RwlgULz0Awu2gEtl5d9lbsHwAjiiAYvUhyzOU0YXYJZzHAdCZiEyi8EYalM8qiZjI4PeIpwD33Be&#10;dF3HLob5QkbTNI4ziKAtKi+kyHCXHpQDKHkHKDF4IAQMgw6GIFgY8jgIcLvt/+nXvlBVXZnPZyjT&#10;M5nUzNSkVeAZR8sgqEcWPeBtAZqGK38Nvtj58+f9fl86nY4nEsuXLz98+HBlZeXU5NTo6MiXvvgl&#10;h92J+N5md8LI3HfvAzzjf//3fm/9DRvf3vnWzOxEKhXDUs2lExxR0CWcJ8HCY5mvXLn0wx/5ENyX&#10;3r6uvv6LhMLPVsBzuffyaE35E4r/YUTlT1w5bwy2XGM+gdQMlPV5YXKRIeUHM1KupxlEOJxM63a7&#10;I5VOj4yMYK+B5YSD0dBQW9/QMDTUf+rUCUT+Yj6H8AAnUXNzkXK/BnmO04x8mav5TJnufN4sN0o0&#10;o+Z8hkOnAIPodU3XVUIwP2o+n9U41e+vXLNmVVtbC8TCGMd4ShlHOYXoGtEVwimFQrZYzDW3NG66&#10;cV1NTdX6G9auWrXiz7/2p0bAScmGjeuxSzKmq2oR0pPkPEcUSlXDPhOd4LlKpQnROYziMsClyS1S&#10;juroXYP5g7sNi60pcjadmhwfHRka8LjgANpQ+ypolwhy83LgzAflyGhGIX7P98gZr6ag3ncKoWka&#10;xkWgOTab1WLBuud0XbnUr4YMxgXRIYOvhYKoKTgg1xm8FU6DNIxO5xlAZWOMGOAC0Ip7x4M614Cq&#10;Sul0Ajf/8cScx+2US4VMOplJJThNRUe6qhQL4ujw0NTEWCoZJ5risPEz0+PoxWnHauPAEtRTLhZy&#10;2eTFznOaWopGZs+fO82IauHhKFtAU1dlVG1panA57Ll0CvWlYp4S3eFyWHneKlg0paSokqJiihGf&#10;COA8m01jRc/OTGmKLDCay6SgbMWimEwn0umkKGZKpUJezMbi0Wg4lM9l4tHISH/vay+9cOzYEZyx&#10;VtbV4DIEjg0kDIsUDM7mRZEywngGOqAP0wQjHAwGeJ62tTf7qyqSyWg4PHv6zPETJ4/s2LGtt7cL&#10;a2QuFurqPH/6zKnZ2WlFLiUTMXAF+ezbvxfPhfMXOrsuIN/bexEML1nSaiyu6CysU3t7K4yM3WZx&#10;OG3eSs/Y+JDFgospC88oKGAIWI/GVe3RQ319fZ2dnYODgz09PViwlBBGKeatyl8FDpEReEFTNTCs&#10;KorFAuFwRTGXjONJBENBrAaH06nIcjabw7YLFAoFLEW73a7rRiuDFqhcAU1VARTq5UfTdQCvV0CS&#10;ZEVV29ra4S5gnqq8vqOHD/IC/xu/8RvI49LqtptvbmlsWtq+ZC4cBkf/9E/fisdjcIksFp4jCkek&#10;cqoZmko0kzgGY2auSDGSK0rwqmrgC2sb2SuBuSwXgewVY7zi1ajFyg8MgYUZElQVFQLiBYEQ42/i&#10;fX4/RI/LXHQ2NT25Y8fb8Fpa21qHh4e//S/fht18+ZWXz509ixgRZ70vvPjcqdPHgsGpixcv7Nm9&#10;MxaPVridUKP4XNzv98oKNkLJ6HLRD4z7+vXrqny+cCD09I9+DDZuuukmt9v1+KMf2rBu/dnTp1ub&#10;G7Hx6LoCL0SRYRSgBgQEIBMD2CnY5UGZJUhR4V2QTqddbvfp02cqK70PP/xAIhHPF/K/+ku/DMWd&#10;nJjE14G+AV3XZVlua29vbGyUJCmZSMzNxfbs3XXo0AFNU3x+3wMPPlBV7fP6Khkrd0g0TZMX8XLd&#10;/jEAAAO/bo2f5INFsFRVeb0+n8Nhb2lp7e7uefDBhxA5gM+BgUFM1tXE0DsKSXktlVnnzNQsNMuR&#10;N4HVhfrYMnFmcNdddwoCb3c4YDLga2JCH330cSxFbKupZNLn9aIJlAdNEOapqrph48Zf+IVfeO65&#10;577w+c/HY3EzmKmu9stKKRgM4lNFZQVuY1pbWj71qU/V1ddJchFL9PTpkziWsztsH/vYR+HmIszV&#10;NF3DfJSBLq6GyT/4xCdUhhUzoRtHpElYQ2QIoV5PJe6/VUnOZbK4HQKfiqrwAoOK9vf3imIWtqyn&#10;pwsWCo71jZtvkOXi8uVLM9mEmE2vX7/mK7/9W5Vez5mzp1ATq/gLX/x8V9cFVHA6bbt37wiGpnft&#10;fmt0bBBHUIhwKAU7116eYPJdoOtYtsb3hQxGp+u6OS+5XA5iX71yNaXsoYcePHH8BI5FcrnCyy+/&#10;UlVVXV1Vm4inPvOZX7IItpmZmU2bNnzko0+++ea2Hz/1o2//y7dgXu++584zp4+3tNal0tFiIZXP&#10;pSgHwmCVEMO68kbHHEcpZZRhUaBfiCgWi83MTFZXV7cvWfKVr3yltq4Os+x2O1RNxiyrMJc4qzNb&#10;IiVaIhHDp5Wrlj/99I8x3Vtu2tzc0jg+Mfq5z/1iPBHL50W321meIE7TVaMFOi8DebCC9Hqg5Qdf&#10;dd2QLWMUjBK0KQN2D68ulwvXvGvXrgVjVdW+ikr34FA/ZVw8MRcKBwx7y0HCAMgYQM/Gr6t+4DhB&#10;ONf7Cks+ODgkiuIXPv+FJUvacHXzG7/+a2I+K8klfEIvlHKU6uCLGTzit2G1zE5AEwCrAMNnSsyU&#10;UswFvlyuuVCfMYYPlFJBMKw0MnhdDJQAZonZykzNEqTmq5nilVGDIMSIPIBMXszD9EmylIgnQAqv&#10;mFwsc1g/nucZvE5U0g0vE1/xagJtr4bZyzvS+T0O61gVBIbZz+Yyy5Yv6em9gG77B7rDkZnhoT5s&#10;/7lcmuNMraDvoPDOF1lR0C8UCHoOu4eTkfvuuw+G6Otf/ytFVjZu2vSlL32poaEeez9MChx9nObA&#10;EOHEpK+vp6/3PCz50WMHAfgx58+fK5XgGcAwlLCuZbkI+wMX57vf+/aNN2785V/+nG5oKRRGw7SC&#10;c91gTwM7qqIgNQHZYPvWNR1ACaHGfqDrhpbidQHgGaqAV1U1KCCzAEgV+WQyAYtKKQsEgq1tzb/0&#10;S5/NZtNdneduvmXLjZs3jo2PdHadh5q1t7X7fF5wiyaX8E6CEDhw6RvYLsN8R83L0HVF11XQpIxT&#10;NSUWi05PT+IA8ey506Ojw4xyhHCGa0gUnVPhcbncNr+/QtOleCKC18lJ4x/RSWfiX/mdL69YsQy2&#10;HW5lT89FVS11XeyAy5jNpeDqUKKa0ptP59fgZTZMzi6lZrnxRjkjSjFy5R/EPxi1LOdTyblYNFgo&#10;Il7KCwJqlT9fOwG1hQ9mXlvEhvlJM3/9RCllDJsHFGYuFpmZnczm0lAJlBBa5gfyL4MxCFCFe1WS&#10;xGIppyglQlUAMqG6RjmAQwNkynMETgzglb5DfVBocEcxJcbvyz+FYt7lcqQzSQRy8Pr9Vb5wOAC1&#10;gcFnhCO6mohFZyYnxkeGEa7gV7GQHR7s6zh78uD+PaVibnZ6PJ2KjQz3v/bKC4hhfJUuuSQ21Fft&#10;2b19cKA7ODMtFfL5XLa76wJ2zGg0cuz40Qsd50eGhwf6+2cnJ4eGhgcHBiYm0ME4ntHR0VAoODEx&#10;gYUZjYbCoSA205yYgagmxyZwG3Fg774Tx46dPnnq3JlTp0+dOHb48IXOjr179xw5emh4ZAhRAXqZ&#10;DcxOjwwfO3pk165d5zrOTc/MYNQuj9PqsmP2CwURlnxifAwDzGZTqXLYE44EoXip9Fw6HfdWOJtb&#10;6r0+j9fnbmqqg/pBsE6XfXJqHMun6+IFUcygpK29FTR5RtxuR1WVr6m5QVVlWZGy2QxPOMDrcYeD&#10;s1Ihz+mwWhQ6j1gFdFxuJ/wrrWwWqqqqcCALB8nfI8ubAAAQAElEQVQwnpIUCAQSyWTH+fOTExMQ&#10;RV4UGTUcaRyc9ff3Q0h5MZ/NZeFnjoyMRCLhTCYDvwgCRLSDCigEkEE5NpdgMDQxMQmLAWuiKuAN&#10;UBQNxkOFAkFnOFmWYaahC+gGIIRA/wTBgsbwhGC7YYkopbIseTwecEM0HS5XS3PL9u3bI5GIt9In&#10;yxqum3t7+p1Oz5NPPvmZz3z6hg3rUqlEoZix2qA+UkWlE5sOpRyWGc8Yx3GU8saOr1OeWbA36OUH&#10;OxNlIK+iX7BBGSPU+I36iopTJYXDR12FrTEynIIrNop4nXGgZrVY7Tan2+VxOlwup9vpcDDKo3FF&#10;ZUVlZSU6RS9QCwDGUTP65mw2G7pVFaVYLNTX1DKOiGIOPgoEd/78eYgYLj7uWLxeb3VVdSIRb21p&#10;HRgYuNjdnUzGB3p7picn9u/bW+331dX4Jsagw/3VVT5d1yLBiMAL6JpRCoB5VQPPukWwxMou7Kc+&#10;/SnMd6W3srurC9Ed41lFRUVDff3Y2JgkF7Et6WWjTwkGzzAboABqlOIVvwlejVJCzBJN01Df+FD+&#10;QSGALIQoy7LT6Tp44OCdd9yBHuuqaz0u99pVq2tr6x68//5SoWBlwhNPPI4t0LjbmZ7WFBwjcW6n&#10;CxL80GMfuueuu3RVw2mTzWaZnZ6ZnpzEwMcnRidGRwxtBhOaIjBSyucwLXijOgdAjAbAns4ZvGo6&#10;GDZhDAiDAMAfIagMGJU5YqZ4BUj5MZuYqdkQeQgK87Vx4wacLK5atRILBrPZ1NDY2XHeYhEwxWiK&#10;aguAaABTvSEllCPVCKdTqmH5ckYGeROEp7haxFQdOXb0xhtvXLZs2fJly/x+hGj+Kn9NXW1tfX3T&#10;6Mh4MpXp7x+8+ZbbbDZomSuVyjz04CMOq63a73/91Vci4SBiJ5gVXKomk8lEInn02DGYiRtv3IRL&#10;OajWwED/hg3ri8X81q2v4oTj7Z073nhjK+70cA7qrfSAQ47DSR5HdM6UiZkujAv8E57TmXEeSamO&#10;JcB4iulAcCkXCxUeF5SeQ6wrZoOBGcJp42Mjsfjc1NS4pinZbJboWioRQ0ehwCwclHxRrK+vaW9v&#10;cbocM1OTdpsV1u22W25evmzJ2Mjwt/7xH3q7u3CYt271yj/96h/jjEqRipUVbovASsWMt8Ku6SpG&#10;yhhneHccJhRTiwCAlkfBUQKVpYwywCwh73xQqGmquQz1ctBiqi5SgVlUWcHYI5FwXXXNls03Pf7Y&#10;Yx6n65577r7//gcY4++8846JiQmBF7BUBwYGXnjxRRh0RvR777lTkkqvvPpCU1MDzjVLhfTEWN/E&#10;xIjOyRzRoEiMwuawBUbAnMvtwrx0dXWB2smTJxEuvv76a5ig9vbW2tpqt9uZLxRcdqe3otKPYN1t&#10;zhEHahzHud0ORZHOnj0JL/C555/5X3/z1wcO7MHUC1ZaU1uFWAWziTWiq7LdYkUGU4Xp4jFCjlCO&#10;8IRijADRucsgBJQZo9Bnq9VKCEEeKRohNcEz3ulwwpohjkLe7XZikUaj4c0bN1S6XRVuez6X4TRZ&#10;4HULT9EjKz8mBRAHQIdSwggBM8gDiDUAnvAAY8a08YwB6L65rclTWWF32TyV7s1bbpSVEg5WNVmB&#10;fVAUFdQwLphiaADyum6cWCNDqTEQI6MbloHTjVp6efmhEHYLqQkdD6fqgK4zI06A9VI0TcN6x2uZ&#10;bZ0QfAIvhFFGCQXDZlukyAMoR2oChVcDWyxoulyuQCBQyBc8Hg8yuCTHBkGpQRBt0R0PARCDc+TJ&#10;onlhmCzMRRlXE8dEg8NySpCBKCAlQWAogR9sd1lyhczxE4dXrlq6/a3Xjx47uHRJc7Xfx+mq1cIr&#10;qgIBMI4A5KoHU4wjwlIhv2XLljvvuvPs2XMWiwX1jxw79o1//Iejx4/NBLCW5xxOx+z0DM4Kewf6&#10;z3d1QkwWu+3vvvF3re0tGFA8Hi2VCmvXreSIguNYSSrijgVK2z/QnUrH7rrrdsHCEarGk0Y1WTEu&#10;B3RNggppcBqKBVUDh8YRsqbp2C8gFlaWg5FyxHxFOaArmiarmqpBRJquq4qqaRohxOFyaZpSKhn7&#10;WzyewLLF5GKjgQ7/+q9/CeaxusbvcNoHBvuGhvqXLVvy+BMf8vsr0cRqExRVBjVZMQJj1fhrBcIY&#10;QUbM5yjlCsU8tBEjQp4XGMrxCrE7PU5mYTosPdRaoFa7RbAJjKcej4vxDEfsjfV1WBpL29s2rF97&#10;y5bNsJZYNUqpWBBzHJEo06iVy4pxXSs47JQStbW5/sEH7mZwh1VZsDCep+Azm03jBCc8F54OTHR2&#10;dwg2xlvAm2Sz87iCdnjs0AEotsXK28CAwDAcxjiXx0UZ53TajFei47ifchpjhjOEk1BYBqsA8qRU&#10;zKF3VRaHR3s3rF9ttZCCmLE7BMQwjCcWi0AZhbMgCDzySCElXVcMOhYeuz/mHf1CFMjoWKuaDLXh&#10;eUYpRU1MCs8Y8ijEK2C32axWq9Nh/N2OqiiUEOMzIaiGDCowxmRJxrZrxxme0xiaMfcEc63pOuyA&#10;ViqJ6XQyGg3isp0XSLGUg1HSNBlbld3KIDqecoDdKlgEKjCCZaJzUC0colELT4mmUKwBaqw+TVPR&#10;qSDwYAl5SS5yREMePjr2r5GRQZvApxMxbHw11X6QioQCgCqVsEMtXdJms4A17FeFUiG3ccOape1N&#10;8bmQVILKpPxeN6bS7/OkktEqX4WmyBvWr0PbKn/FoQP7zp4+nozHTp88MTYyDNsolQoNdbWJuVgm&#10;lcarXJJlRdZ0HWyA1VxOzImZolyUNBkKHJ0LnTx5/OzZ06Njw7l0qq2lqbmhHprGqQpSnP1VV/vr&#10;6msqKz2QBW7+MY+xWBThT6Eg+qu8EB1CHezLPT0Xuy904KBhbGwEjrTTbZ+ZnUJ3slxESUWFZ2Z6&#10;HNJqaarLiakKj8Nb6SwWsvFY1O2EklFVlqp82Ks8+Vx2eLDfYbPkcxnofkNdTTadREACFw4KVulx&#10;YSLqa2tic5HpqYnVK1c47FbUxKf62mqqa9NTYzzTWpobXU4blEKSilaL1eF0Up1DCKIpamB6BqlU&#10;LMUTcTjMEAuCkGg0CvXAuQliFWyssLE4mYXOwA6Mj0/A2DpdTsyjKIpNTU1Lly5tam/TdU3Miza7&#10;jeq6bhEsTpfL7XZ7yr9cbrdFEASLxenEmR9nsVjQ2O6wO5zY82wOhx3ldrutrq4ObjrO2nO5HFS8&#10;yud32h1eT8XJ48dvvfkWn8+XSCbHxsb8vmqn0/PEE08gMFq/fm1/f+/w8MC5jtO5fCKZCsMmYoY8&#10;FS44JQB2CJcL/bvQhcPhAN8uWCynA/R5xnxeLyowBq2gWEuUUawf47sTNVHbjgXvq6iwW3EHJxXE&#10;nJjJUl2bnZkZ6OuD+YOkcL6OdGh4eGRo+ELH+QsXLiCqQ9QbiUTC4fDk5CQCBmxa+byYiMeRSafS&#10;GN3g0NDY2Njtt99+5vRpcLJm9RocUT7y4ENbbryptrpakiTUgZUFb2ji8bhuu/2Wz37mUydPHAGn&#10;H3rkYUUq9vd3O+yO9vZ28FxRUWGz2yBe5CH8QrFww4YNoP/gAw/CJV2+fIXFYqlvqDtx4lg+K7a1&#10;NHvcTizp0dHhUqmAicA6JpTwMDBYbrquaZpefjiOg0w4jsObpmmMMrvdbnaBchMMzTCzPI/E4bBj&#10;Kd19zz1QiMbGhi9/+TfQKer/zd/87aFDh7a+vhUpxgWCGBfG6Pf7oVsd5zqqqqubm1sCgZmOjo5n&#10;n312dHQIN91eX4UDl4O+CkGAOYGKyoqiOJxuLF1Q4AWe8eCIIuUZJpDpmq4BKqdrhEM0AKNYhsmn&#10;maLhOwEbegUwWpRw2M5Fsfjcc88NDAwHAkEMHINqaWmtrqpdv349ThM1VaUMDJR/kGOXH7MLCA0Z&#10;XdcWgNcFgB9KGW5s1q1fv+31bd//3vchmc7OTlTAnEKMUEc0rKyo8Hp99XV1Tz75xEc/8lFNhRwU&#10;iG7lypVVVVWoj7uRRx55BEcF69at2b9/TyI+F5idnZyYgCRXrlp19NjRX/u1X4NOFooi4ocNG9YN&#10;DPa6XA4YPlhtxjhmjIBjFL0Z9hq9g1390qNpmHSBUYZpgp5wnIbtMBSamZoZwyGWJOfhbVCKMwg9&#10;l81A7cdGRjHvNpsdMVNVlQ9nUYiatr72CqodP3nkzTdfFyz8G69vLYhZLLvGxrp4ItLUXPfSS88P&#10;DvbB1//IR5587EOPOJx2n8+9ZcvGzTdtyOWSOPV8+JH7Dx7eFwxO5XMZWSqCSUgPKQArhvT9ANKG&#10;ksqyzMr/XTuaUEoM7WUMdg3LxG53wK4FgoFwOIA7E7CBNbJ27WqXy+50Ofr6e/7ov/8X2PEHHrzn&#10;H//p7//4v/+3yFzwscce8ld5XA7b+Y5T2C9fePGZRx59IByZ1VVJlQvYkzhNV1TjMbSUZ5IkQ6RQ&#10;fswdLOydd9y5fPlyHFpXV1fjqrqxsVFRFYZtVtdV6LpsVNYvP2qhlHe7bYlk7MbNG2dmJjCOm2+5&#10;CT3yTBcE7uWXn0ul4sFQwGa3IKLjeURxnAZXD0PluPJE496AFwR8wbgNQIwgj1RVNV2HRiuC8VgU&#10;RdU0rdzOSDD1iqroug47o2qqy2mY1l/87KfRkaxI2OGgEtMzYzabRedUmBDGOPSB+pRieRKQgP1B&#10;L8hg0SIFcXxFBimgaboBXdc4Ff5BMplCj5APTMF3v/edp5/+UW9v98jo0OTEGCjDxwKPyHAaZDsv&#10;IhBnDGaAgqYMniRZwi9VVUwoxnA0TdN1dGSkuq4rigLrB0iShOWMmcWBNxxZddGjaRpqarqG1ATo&#10;I4NU0zU86MB8RQmAErk8a5RSp9OJ10QiMTA4MD4x/tZbbzU3N8P4YykxxjBA9Iu2qInhQD4oxCgA&#10;VVHwyaADrsswOQI11DeBvi5Bg8SMhWkVJLkIAUpS/vDh/atWL+vuubBz51scp9x//10+HyJeDW0l&#10;OO/F0qW21/idSqUmJsZ7entxZPbySy9/+9vfxh0a9iksjQcffPBjn/jkb/3Wb6+/4YaPffSjt956&#10;a2Wld/26dbH43L333d3a1rJ69co1a1dJUslfXWmxUhgZTFN1jddm54eGB86cOX3LLTchHtiwaV2l&#10;tyKTTVksrCSJhKr5gmix8Jom2w2vFfKAOdIluaSqClgUDI3FjwDhKIpqs9kgNEoNvcJXxqhRjs1B&#10;VpABSqVSLpPSNN1ms2Ovh/ULBoMQOD5hT06lk1g+AwN9k5Nj6BSXPLOB6Zdeen5kZAirUlGlvCjy&#10;PIGqE0LRisFHo5zNZqupqUH8A4OsaorVJjhcTkUuuVxOxpOSoUE5SS5ich0ut9UqiDBV2RRiFamY&#10;L4oZTuDhOsDEVVVXKkoxnYmnUrFCEfeEeVjUIiIETu7sODUxOXL23Kk//9p/37//7cnpUUhG19U/&#10;+C+/9xf/42toe8utuEGtf3vnG4Hg1AMP3r1t20v/7Y/+YuTHKwAAEABJREFUYHi4T9XyE5Oj8UR0&#10;oLcbC5BRDp4oVELXIT2IQU0mjH8QFk4qJIkADHwWinm5VACToWCgUCjAXMDXz2QTBjOl3KMP3++p&#10;sOmc7HDaYBtVVVJVFZsgM4IIHm4GjAgkA5nYbHa73aJpssWKlU2LRRGiQNeYR11X0RwTpGlgg4Pu&#10;UcaSySRjzOV2WSwCMmIuh3JNRU0nZk2WZYfDkRNzjGcOw9Ng8XhckkqQtqpKuq5omkwIZ7PDf7VD&#10;wVRdqfS5LVZCGQIoGXfvk1MjYj5DiYrdDWOxWChAOAVzKAjEKnB2KxMsPG9jvJVa4U0bBkMDWfBZ&#10;XmqarMiMp+jdbrcWi3l4+Ypccjito2ODuHaD9DjE06XCzMwUtj+HzQrjjw3C5XYuX7GkfUlza1uT&#10;opZwVp5MRn2VLitPUsm5VSuXIlxRpEJ3V0dv94XXtr7kdtutVmHFqqUICUQxg2sWysitt97U3t6C&#10;qAPzIksSY7zT6dDKbDnsdljXSq/HYuHdHifaQsKqpui6arVSp11ggq5pUkkSkWLs4LzKV6mrMmUQ&#10;l8XldkBLJamoqrLL5YBz5fNVAiCIEkQsoVAAnCATDgdVRcbYc7mMy+3kBWyOCfSiaqVUJhaJBrAj&#10;l0oiNmjGsLXITqdVsHDQHIgdQZHDaXejL8pRRpLpBI7eIGSNUysq3bJc8nsrFK0IDj0eBzKKUsQV&#10;Iuw5pcRT4aqrrZUlbO4ax82DMc7pcEAOWJiYIEKI1WqF04hrT1lWsNYgG7fbXQEfqbJSkiSLYLlp&#10;y03Q2Cp/lcPhbGxsQPCBJmvXroXttdvtULA3X9sKTUMh6lNVUi085ogvwT/KiyICq2Q8J2ZRA9SL&#10;eLCSioVcPp9MJYPhUCAUZIIgFsTJyfGh0eGOCxd27dq1b9++U6dOHTt2DCc3zc2NGGcch7WTk5HI&#10;XDYrfupTn5mYmEok4t/4xjfq6mpwGaoohX/+9j+MjQ3tP7D71OkT8Vh0djYARCOxRDKWL4jZfGY2&#10;NDM8OjQ4MtDf3zs4OIDwK5sDX2mpmM8jRkulxUw2m85kszlsYKW8GJ+LzE5PjY+NMMLxlFPlEo76&#10;dVVLxxNOm73C7fF7K61QHaer2l8F6cAFcTmcVX7MSIXL4QAoM5y8cCA4PTMzNzcHCUCNEMAU8vkq&#10;n398ZNRutc9FouFgcGRk5NVXX82JGdhQTENzS2NtTdXSpe0PP/zAww8/7HF7Vqxov/feu7OZxNTM&#10;uKIWPRWucx1nLnZ3Qr2GhgYSiWQum2WMgQcrL2C2RkaGMcGFfAE7Jeb4xIkT586d3X9gL1SnsbE+&#10;lYwNDwzm0hksW11RNdmwJoRQHkZIsGAiBV7gGc8wAIpfPKU0m80ePnwYM2i3Y6lgpRkQeAuPyRPQ&#10;pyCK+XVr14Ifp9N25sxZVN66des//eM/xePRdCbZ2NAo5nMXL144ffq0222sAYtggS6A+ptvviEr&#10;xtkJXp1OO4JPKAgMDfjEMAUevRt98LzF6XABFsEGWC0I6G08sxDCU8Io5XneahEAFApc+Uh1ISWE&#10;LYDjYJ+o8coxcgUIM77qlGd8PBbzeCofe+zxW2+5raqqplgs7dt3YHR0tLWtVVUNA8Iz8A6RXwXz&#10;A88o/scM5ikzcpTylEGQAA8JQxnEXE6RS5/5xc9s37F92bJlH/vYxxRV3bFjBzTBPCFYsWLlAw/c&#10;m81lVqxYlsmmtr2xVVXl3t7ef/zHf4TGNdQ3dHd3b75p0z333PXVP/1qsVhMpdPhcCQUDkEBjh09&#10;+tCDD7W0tExNT951950rV62IRAKxeBh+jKwUc2Ka8Ry4MwYBvnieAcwCeTJmYUwwwRmPIS78FvOZ&#10;6NzMufMnMtlYIDQxNj4wDffULmCz2bFjJ4YDM9HZ0SVQoaGuHm1gwbElY9I/9alPrlu7GnP63/7b&#10;HyaTsYoKz7r1azC5c3ORb//LtyYmx3/nP38FCt/b143znq1bXxofH3V7HKl0DByOjA3iFkhVpYs9&#10;59vamzRNKRXyRNOpzjEOek0oZ4DonAnwSRY9eAV0wgFDoyOypjrcTo3jCKOyqnKUSKricNjyedxt&#10;iA6rIxIJffOb3/zqn/5JNBqCc7DtjVcefOjuYimzZGkTDkEGBi/eeuvmBx64B1sRdmVeoKtWrbgV&#10;hyi3bHngwfsbm2rvvOt2+IUlqVAs5rExQKsVGT6UouJ/BpRioeh0ODHXWF7DI8NYI4JgXbVyjc3m&#10;ADCDaInYFJYzlUhKkqSoZSgKMhynTE6PTU+PN7fUf/nLv37LLVve2v56pdc1Fw/Bp8Gcnjx1VJKL&#10;0Wi4tq6a8RCSoumKgtWtaaqqIQNeJEkup5L54EVVVSzPbDYzMzMTCoUY48A/DCCGYAKeHF41TYsn&#10;4oqsvLb1NTh/FotlcGjgv//xH/b0diNmEwSSL2RSqQQsar5QIESX5GKhIBojQlqCNEqyLMPzSKUT&#10;qgoyJZM40sLCAxKZDNSbF9iaNWta25o9Fa4vfekLDz30AKbeZuc1BVwXC2JWKpZ0HZcelOM4VVXN&#10;EWGMYFLTZAxX1xXNyCAPqCgxweFEFuA4QnWICNUEC1HUYj5vOJqaIS4Fj67rHMcxPDzhsTooI4se&#10;cA99wXAoMxhATROUUkEQkIINMIrU4XBgkVZWViIWhSjq6+uxC0TnwrJSslh5aAhEpGqgVMqJmUIh&#10;p6qSScpk4BK3UNgFmN/NVDMqYF8nGvhnPLl4saOj46yqSz/44XckuQAH4pZbN7cvadN0ldNVTcGt&#10;F7VYLJQjRsOyHMqEKMfNw+12uVzu2Nwchrtx48Y//MM/HB8fx8EHdnrM3batr2WzWRiW3bt3nu/s&#10;mJqdfOCBB5588skHH3xoZmamoak+nU5iIdfWVM3FQuMTw4zn8oVssZRbv35VS2vD4HAfdsJTp07g&#10;08zMBD5193amUnFPheFIwQE1jDJPMTWQt8UCm8/MPGNU1zEjSIkxy1i41BgIxsKYYbds5YfnGX67&#10;3W5MAT5BCTG/t912W0VFBdiWJPmmm7Yg0nA5nbffcavT5cDuabUKcKfW37DuzjvvgpagTjgcxoVn&#10;MpE8d/YsAhucAaFtKDSLyRro6znXcRaxDTz7wYGegcG+2dnpAwcO/O3f/c2JE8dOHD9+/MSxs2eO&#10;ffe730Zo/dprr7z2yktPPfWj17a+svOt11955aVXX3vx+ImjR48dPnBw/8svv3jw0P4DB/fs2bvj&#10;hz/4zg++9y+HDu7tunAWUcOWm29csXJJb2/X6OhgTa1PFLPYso+dOHTq1PHRsWFCuFOnj/X2dd1+&#10;x81LlzU/+9yPv/HNv33u+adeffXlZ575MfDqay//6Ec/wAQ9+9zT27a99v3vf/fAvj3PPvPUc88+&#10;3d978dCB/Qf27tm7++1db+946YVnDh7Ye2Dfrheff/a1l18AgTe2vbx/344333p1/96d//zP/zA2&#10;PrJt66s//P4Pent6du/e9eJLGM6P9+/b9+ab2zCEI0cPnTl7quti57HjR8fGjD9Z2rd/7/HjGNW+&#10;rosdb7y19dy5088//+yePXug7fC1ZqanYe5efvnlfXv3jY2N4yTi6NGjF7sv9vT0yJLxDAwOYnvF&#10;se/w0HD/gHH6DGu8YsXSzs7zEPv09CRCYlWVIpFgLB7FzsVxWIgFaJrVxi52nqnyu60WLhEPanqR&#10;o7KYT2t6QVXEVGqO0yQxly6IOSyBUGCq49QxxGmYRMR1klzkLcxmtwgCQxjA8wQqYbHzULxAcGZy&#10;aiIZj506fhRXEPBGEYrH4+G5WASBB+UUSc77fR6BYfEouUwinYr09Z73VtqlUtbv9RTyqVwu3tvT&#10;8Y//8L+PH9sfCk7yTKmr9c1FAtOTE4GZCV+Fp6mxZtnytkIhi+hjZLi/uqpySVvLrVs2N9TW8TwB&#10;P067vbW52WazYqg2mwUn+W43DtmJJBUddmtVlXd8Yuz8hY6JiXExnxMsvCqXjNjJYVdlWBKN6hrH&#10;aYwRrAXcupdjCRtMbhkwznlNk3mBInTBJ8QtTpcdIZCCg/BSXlFKWJuZbAqeA2R18uRxEMHpWKGY&#10;keS8023L5pK6LtlsVugnoGkKKsQTMSznYjGHSEbVpaoqmD4vBphKx5xOy+nTJ7O59Pob1joddl1X&#10;ZaWEnWtycgLKgCBHUVVYRYuFFyx4BNTErocULNXX1cViMUZ5XdfDkQjWJhxdAF4HvHxCSSKeGBsf&#10;CwSCExOT/qqqYCAwPT398ssvHT92HOv04sVO8H/o0AEoKsR1/vz54eFBGgqHsZMdOXKko+Pc+fPn&#10;4Jj29fTAeQqFAn19vaFQcDYwi+uGubm56ZmZgeGhuURianbywsWu3gF8nQmFJwWr5vfbxFykUIg7&#10;Xfz5jtPR8CxPOQwGM5ROp3/wox/OxaOgUCzlEXVgkhKpucam6j17316ytEXX5bKSjU9OTUKrUB9m&#10;dHJyPCca/7Q8hgqTBB8C0unp7oYH39PTMzFhCAsEEVNeuHBuYmwUZE+dPJIXE+HQZNf5413nT8jF&#10;lC5njx7a7XIKy5e31FR5oK9erwty1DRZ10qVbofP55bkwtxcBNMGjYcu4gqs2ohjfJXeimQqNTcX&#10;Q5yHHcsiWLB7wYzibhqbAVQJQoQJwHxApfw+fzKVaGysGxoehAynZyZgDs6cPVGSRKCv/+JsYLy1&#10;ud7jcemqbLdbsfAK0I5MKptKZrPpF5973u1wlUqFZ599Bqe2kXDklptvvmHD+qmpib/8i68998zT&#10;1X7fpz75cezPM1OTjHLYRAuFoqLIqqpomqpKCqSEPQxcARQPdIESbF2NDY15w6nLI81lc6lUCvxj&#10;D0vE44VCPhiahcDvu+durPzz58+63c6JsaH6htqWlqbOrnNbttz48MMP3nrrTfmC6HBY05kEBF5V&#10;5bvl5lva21uKxQIm90tf+lJNTVV1DS5bUnCsGeUI5RjPnC4nesRpq6bpKYwxh3Aym4Onj1BTFCVJ&#10;ZpQXBAE8Q3cRTSWT6Xg8lkgkMPuiKKJQVVR8vQxEMpdfLuVQCBhvVJKlQCB46NAhqIcIs5dONzTU&#10;Pfvss29se2PX7h3FYp5iG6WMMgOM0ivAM17gwZGx6KwWO2C88FYBgFFkPM8Tl9vZ0NgYDoUhhK2v&#10;v44iLEiElzh5raurr6iozImZnCju2rnTarWuW7eOEHLo8OG/+qu/wqBwyvLYhx7DFJw7e27t2rUd&#10;5zpyuRwK4eHZbPZ4HHFWfN/+fWhYVeU/derE+nVrYMgSiblde9760z/7r5peYjxMmAmOMY5nDCwJ&#10;Am+xCGgF2GwWVcVa0WERoF0IPGYDk8ePH0imIvFEaGpyuLLCVSyKTqcN09fZdX7NmlXwnjUNFhwK&#10;le/u6bz1tpuwftuXNH3+C7/64P13z5TXoNfr+djHP/oH/+X3/5/f+s0PPfbIr/zKLyECv+uu23Hm&#10;B41dtnwJtufDR/b39HZtunHd1PRwMDyRyUbb2hpOnz7OaeBHwVwEw6QAABAASURBVKrXdMWYpat+&#10;EK4ghrmq2Cg4fuzY2NhYLBaHcsJE5gs5RZXRI5y2UkkUrHQqMAbPI18wjlRTqcRb298Q8xmOKEeO&#10;HPD6nKtWLwczzz3/o9VrlmF3xPlIIh5rbm7EZobU7rBD2c6dO8N42td3UZJh6AuqXCTYJ4heKuaL&#10;pTzPU7CNDEQEE4HVgS0ZNlTMi06HEyYLOlPhdk6NjWAi/P5KRnTNWJJYlSUVtEp5NMEs/Pip71/o&#10;PGuz83BZvvkPf7dr13Zs1WI+hR2i62IHGM5kE/F4WNPgoxvAYEtSQZKLyKBQ1xVCOMoI+NFx/KKU&#10;UDsSCXKcYrfz6XTSYuFtdssCYMfQu6ZLlRVuLHDIMJlMchxOSVW7HSxrq1cvC0cDYj7pq3Krav7g&#10;wd2xRNBqI24PZBKNx+d0XVVUzJeG/R5eu6opKLFig7NDVW3Gg+5sFmQwcCjAL/7ipyDVRDL+4IP3&#10;ifmcohWbWxrcLlssHoFEsHoIQXwigSo2BUopxgWpYmdFc5sNZ2fYPLHuoMmXgVGUwVutPBTbCRfA&#10;biFUg7hkpWC10cbGemyPuq5jaIwnNrvFasVCAB0Lj+BbwOpAV/io4ZPDaSsUCrFYTCkf8aAUwCAN&#10;O6PKgmD8wQylXCIRA01BYKtWrsCWHwoHLFbe43HJkmyzgUmr1WqxWq08z6CHOTEryyUmaLygChaN&#10;txAenQrMwiP+oTx8J0Yp4wgh6AtKa6AcpXCcZrHwiGBD4aAk5++667bW1oaly1qcbquqFqPhaXhI&#10;udzcmbNH4vGg1apZ7KCgoVUZBrFLP5okyT5f5Y03bnxj27b//b//DlwFAwHc52MDvfPO29asXYXN&#10;buvrr/X0duNUvqrKJ8ml6mrf8eNHDhzYu2P7m69vQxDbgZMRqDfCaVkVHZCzA6eQCPVbEKsEAjNN&#10;zXXLli1pa2+EemA/hOYEAzPhcLBYFKemxyElC09CoWlsVYhkYGZVRYHCSJKkqRpsFGxjTsxB+DAx&#10;QKkkRaJRfAWQQQnPC2iRzWYRZszOzro9TvjH/f0DxWIBfrDD6RgcGtq7d9/4+Ag6vePOO6DbkOtL&#10;Lz3/yisv/vCHP3zhhRdg83e8vePI0SPPPP3Mnj17vvOdf96x461nn3166+uvnjx5DI7Nj370ozff&#10;fHP79u1PP/302XOn16xZ3d3T09nZNTQ4eODAQcYYBKJpSjSKsJ+gF5wkgg3o/MTECPzd3r5OQtX6&#10;2iqPy6ZI4g0blheleGNzRTobWLO+BYb/9NmjM7NjmWwKDnr7kuZoNPDxj3/0lttu+tznPk2ZBgGe&#10;PnOcMh3rfdnyFq/P09hYZ7UJa9as0nQcsVspo7jEgxCwvTpsFkyix+PieXr29EnwoBn+oXFM4HLh&#10;cN0JTvxVnrqGKlhdl8u6Zu0yXiCDw31wQ0dHBzHdOMO+2N0NwWZzcP3Vvr4euIAwAr29vXDtDh08&#10;eP78ecz+3r27IZzzFzrcHtsbb742Ojp88uTRkiTi3OTpp55GvIStE15WPpsb6O9/9tlnIDrIefeu&#10;3c8999zrr7++/8B+TNPevXuPHT2GPGTb0XH22PEjx48cfeH551977TX0BfEi6tu+/c2db29/6603&#10;du7cfvbMqYMH9+/fu9Prd587dxxCyxdSyWT47Z2vd3d3BGYnz58/89b214ZHuqenBsfH+/bte+vM&#10;ueMYMiLJgcH+gwcPwVWAd3TkyGFJKmJoMPsQeyIenZmdiM4Fcc+A+X3k0YfuvOuOeCIWDE/jttBm&#10;47H0nC4HRudwCEzQq2u8xVLW4bAMD/cjyDx56mg0Mh2JzEaisx/92JO//hu/eseduH50Pvjg/U88&#10;8aEPPfIwrDHOknROrqutcbpskP/QSP/MzHg0GoS4IFtJLjLeOBpGipNrLE/KuIsXLyBgGB4e7Om5&#10;CPFabUK+mLVYGJylSrieDqsgUJ/fj+lGZU3DdQrRdGOvTKcTyWRyZmYqGJyBcwjiZZQUuaSoMhS1&#10;VCrlsmkMCmdS4xOjE5NjNTVVhBCU+/3eeCza1IzQqebuu+/EYsEhnaLii+hwWmE8IQRFKWC95/PZ&#10;cDhAiB6OhGSlNDg4MDTYDzMOUYMxxhMIHJtmLpdGL5AAHMXz588FAgFYLbi+4XBoamp8bGwE4XE5&#10;HcV0YJi9vRcDgSBUbmh4GJO1CxHzzt1T09NY2m/v2HHyxMnOzs4DBw5CaMjgbiMajUDBkB8dGeUZ&#10;r6jSpPEf9mA6wrE4fG/n9PRkJBKCB0UnJqay2axiPKoql3C5o6tKKAAvZZTT1GAwMDI63NPXDYmE&#10;oxGbwx6ZiwbD4Xg6arGzXCGaTs86HNLExPmiHJLUuaGhMz4fn83Fb7t9y6OPPQxzRgWCtplsChcO&#10;GzasP3Bwn6oVpWKWcMrHPvpYJgVGu5PxmK7IWJzJZGx2dhpC1DQtnUoFg7OQaSqTTKeT+UIhnUz5&#10;/JXYrXO5HHYdDAApI1wyFY9GZqH3B/a9+fb257q7jjhspf7uE2+8+uN0YjoZn3zzjWfHx3sO7N+O&#10;iHk2MD41NdLTe/7UqUO7dm7rvnh2eKR3cmpscKgP3husw4Xz50ZGhiKRYDAQmJyYQoq79c7zF44d&#10;OTo2PCxmsh6PRxAY2CiW8jW1VTAKmOklS9p9fi80xlflmRwfPnHiqMttq/TC4ugbN61JxiOxRAin&#10;CLBWRFerqryQcz6Xra2paqyvg305euzwCy8+F4mEYGq7Ll5IZpL/6T99/pd/5Rc3bFrjclvPnTs1&#10;NT3Z2tykSMVcNotD+FQylk2nwsFAcHYmEglGQgFMGdKZ2am+/p7R4eHuzq6Bvv4jhw+HIyEIH6pW&#10;KIrYHhwOu9dXids9VZZOHDt6+MC+P/2TP54YHUkl4kMDPaomT06OWm3s9tu2nDtzDLIKR2Z6+7oC&#10;wemZmSkYx8Gh/sam+p17dvqqfdBR2CYYo3/6p2+MDPcnE5G8mA4HZxPxxNjoBHQrn89PTk5KJZVy&#10;LBqJAYRgj5fnonEo8cTEBC7EErGYwHiPy43w0O/1WnlrIVdQZC2RSCUT6fHxqdmZYCQ8F8d7KjU1&#10;NYWGkqTOzoYikblYLAl3ExksRERCuDzZvHnT0888dfjwQawZ8IbhYJFPT0339HSjIVQfDYrFQjAY&#10;Qdt4PJVKZ1PZTDKTTqTRW1LM5QOBkDnp+byIZWmxCCloVzSkqNIbb2zF8dvX/uprH/vkx26749aV&#10;a1YODg2UrYwGjR0dHVKUUn9/78pVK156+QXsMfBjHn3kIdykzQamz5w9s379DZqivLntDU5X06nE&#10;jrffTiSTWKjYoSFMZ4UjK+biKfidFqzbUDgAc+bzV8B6SnIOuj041AtPVyxkYGtkraQztSAVIrHI&#10;3FwkK2Zzhdyxk8d++KPvP/XUD5957jmsF2jCG6+/Cge0f6Br/brlRTGdTcdkqTQ2OvjRj3y4rrrq&#10;7e1vhoJTiVgYtpUyjehFHHRBP1/b+vLTT33/xz/64eFDB1RJhh2EMkNTtty0GStxYmL0z7/2pxdw&#10;LDQ5vmrV8tOnT17s7oIPNDM7UVHpeOTR+2YCQxzNNzVWcbpssVIs80Ixm8tloBj5XE6SpWQyAdlq&#10;mloo5FOpZDwxl4zPlQoigDpQqpyYicWj69avaWlunJ6dnJqdKhREq1UoFFO4HcoVMqOTw0VJjMyF&#10;XS47THZzczPCwlgsiquPTCptFWh3d2f/QPeD998zMz2+b+/OlqZGSjk4rGtWrxTFzN69e+GP1jU0&#10;qToB59iB3B5rXW3l4ODFSGSmwuPAgR1POHjVkpSXlQLgqXDdcsuW3/7K/wMX0GLhw5EgVnpgdjIS&#10;mnW6rLlsSrByHJGKpZzTbUVMgtmJJSNzifCjjz308MP3j4wNPv3MD3FqFQrNFPLpwf6uRx6+d+OG&#10;1a2tdUMjvZpWQpOcmIbOcEQZGRmYmBiG54EAJl/IFov5QiGXF7NIpUI+n8tkMwmX0wrAnqRT0be3&#10;bz156vDk5PDk5HChkAYDDqeFUj2ViTfU1Tjt1uHBfhj2z33uU48/8Qih8szshN1Oz184FYmOD450&#10;FEvR2Nzk+Y6TR4/sm54dT6VjUxMj0ArsEFDdoYG+noudM4HpodGhVDaVSGPuspqmnD5zcu++3di0&#10;du3a8Wf/489//PSPdKLhDOzw8X3btr30/Is/xHVWIZ+cnhmNJyKKWkBYBb0tFHOB4BT2QoTie/bu&#10;OtdxFrYOI43NhfK5NNKeixeOHjkQCc9eOH9GzKawWSaS8Z6+zqPHDp6/cPbM2ROvvPL8+Qtnjhw9&#10;ODk1PjcXgWVLZ5I8owLPsEKhNrquYHIxR1hBqBAOByHAVCoBp2F2dhrd9fX1dHaeF8Xs6Njw0PAA&#10;YyydTiYT8UJRTCbjkDnqq7qMk3u7w7ps6VKHw0qwnYeDMPKDA/0ToyPx2Nzs1GQkMhtLhCYm+zsv&#10;nggGhnu6T40N948NDyZTc5jlbCYVj0ayqXQuk8JNODJiJlsQxQKWaiZlt/GjI0NY/WvWrsCgZKUY&#10;igacTmu+mFX1Qjwx/cLL32tf4h0b7zh5ek8+Pzc43DM4NDBUBjLwDDCKeCIma9KZjrOvvbHN4XaI&#10;Yl7TVLGYFWzCi68+PzA80Nza0NPXdd8D99pdtmefferEiWMXus4fOnLw4NH9+w/tzeVyv/Ebv+av&#10;8V3s7UqkY30D3Z3dHRPTQxkxPjTa193XefL0sanpUaz3Awfgnj7T29PR3FQjFTOaWirmM7MzU26X&#10;IzAz0T/Qi/U7NNAzNNB38uSx3Xt2Hti/H57KtjfeGJ8Yf+nlF99+ewc815dffumVV15+6aUXd+/e&#10;iS3j6LHDzz33zOFjhzounNt7YA/w0quvPPXMM/sO7Fc5/cDhg//y3e/u2bd3fHLyxMkTe/fve3PH&#10;dsIzV4XnfFfn1m2vp3PZeDIpWISW9hbCaL6Ur62vhRX1VLo93krcx6YyKVR2etx2+Pdebw2OlBob&#10;qmprfFU1YqHkcrqrqvw1dbX+an86l2ppa5WVEmXEZrPV1tbWVPkSc9G1a1bcdcctq1a2NdT7VxgH&#10;nW6HXZieGTl2cldBCt1829IHH93c3XNwx9vPb9i4Eut3YLivKBUmJsckuTQ8Ntw30Lt7/85IPCQI&#10;XGNjDSoUChmLw1Io5WdD02IxE4lHAqGgmM/puqpKpUgoUBBzxbyYjMe8FW6rwOuqoilSMjaHxSuV&#10;RCyT8YnhUDQQiEyn03HK9Prm6mQmtmRpYzafwP3w5NRoNpuBkkPZbBZBLhYYp1PorqoyjrjsDofV&#10;ZuEFP6g7XfCaYOhqq73h4Mz6tSsbG6rb25p4qucyCblUWLViRSNsh78KMbzDZm9rbq1we1avXNXS&#10;2NTc2JSMJ1LxpMfpdNhsHhcCKLvX47bw1ON2njp9oqbav2blcquFD8xOZ1JpTVEj4eDI0EAhn8nl&#10;kulkbGx8KBkPRcLTA33nz509MjzUc6Hj5JkzR2GRpqeGZSmtaGlJTTCaecUuAAAQAElEQVQqOuxa&#10;Xoz19V9ELIEIBFZ9oL//5Mlj0J9YPIpwCwZk164d3/rWP7700vPRaHh4eODI8YN/8md/8ud/8Wcq&#10;p4ZDwVdeeWl4pL9vqFeS88HQ9Mkzxy90nYtA8OFZjZNcbuHwkb0ul6Whsaa1vYkyNRKd3r59myBw&#10;qqZ091zUdDUcieDsGIqBI3K474ePHESnN26+ob6hbmR8WNbk1998fdfeXSdOHIViw/GAVezpu3ju&#10;3OkTp0/0DfVPTU+C1aGhflxqZXPp9iVtpVIhJ2agJ+MTo6HgbCAQTGXSkzPTvb094wjHB4fh3WFt&#10;ZrNZStnoKOY0m06ncUw/OTWl6/rsLBzdqWAoAJsGezU40Dc3Nwe/PxaLuVyeigqvXFL6u/thc44c&#10;Prhz19tv79xx8eIF2PxQaHpgsHdmdjyeiMEwDg0PGg3HR8LhwMzMFJisrvEXCxmnQwiHZiingE+r&#10;VbBYhWgkqihKNivW1NSlUhlNUexW2+z0TGtzSyaTKRaKnFay8hzOxRKxSEWlZ2pqfGxsBIdasFFQ&#10;v3psvrxw/ORxZhGsDjsPzbDwVGCKpuXyIlZu/3A/YgQqGKtY0RUYaiOqLBVgwzVNUVW5stL4U1iY&#10;eKFQKNjtVk2TVU1hPFdb68NWTXRN11WLQCtcaGgXeAGLOZ/LEKJjzdhsFlnK1VRXJOKzsbkJi0VJ&#10;p4MD/We7uk7hOLO7q2P7jjef+vEPV65ZLUmllpamXbve7h/oPnx4v9Nl/DXh7Ox0NBSQCzk4uJUe&#10;h6/SuGoAcV3RoCPxeCIZj+s4kqG44LPgzA2w8gJSTJXFYsEWAgagPW6Ps6amCjF3pdddX+udiwWs&#10;gkJJ8cDet0aGu5cta4yFJ8eGerKZmK4V6xurLIIul7I+rwMlyNRWV8BXwDkHZQpHFKfTggOPigq3&#10;WEhjOv1VvurqalHEgrGKYoZSnGxxDQ31lR4Xx3GarqImJkMz/lrXuBq70Nlx7swpeP+x2ByoYYxD&#10;I/1v73yru/t8SRL9PufLrzzz2ivPnT13cutrL+96+839e3fv3bXzRz/4Xk1VJZYKdPeee+9au26l&#10;qspwSd/a/vqRowcwF1/4wudsdn5ibGhwqFfG/PHM4bQVi3moFyY1Gg2VpAJ263xBrPRWIAjevHkz&#10;4hAwaLHysCWCwEOf4HOHw2FFlUulgpjLlRsGV69e9pXf/i1FKc0GJu0OAcc5dbW+r/zOlxOJ8Fs7&#10;XoMLdfrs0Qudp+vqfTkx5fW7qqoqmlsa3nxza11tzeTk6Cc/+XG0WoLjtiWtsViI8XoqHYe7pqhF&#10;xnRMisVCcG8IJ49QDmrX1NSQSiUcDqvb44C99nhcbo9TzGfhqhaLIlYd+EJbQvV8IadzKoZZXe1f&#10;uqwdeogKXl9FY2N9sZTPZFN1ddVQSEqhoyo0ARYKygmZYJuU5HwoPB1PRNetXX3PvXesWrUM90Lo&#10;ulgspFPpSCSCpa5pKmYQiz+VSuVyoijmgUK+hDs0WZKwOJDMTM+A1d7e7snJqZdfeXHH29u/973v&#10;xOJRv997/PhxSmlVlb+9rQ2ShPyxpO0OG9b/0qXt4B/y2fbGVrhKk1OT3//+97svdh86eGjnzu13&#10;3X2n1Wr9oz/6I6guJqhQyN96663tbe2MUr/Pj4dnDBU2bdoAXUqmErfcctO69WvFfKbS65JkMTI3&#10;e/rM8e9+79t/+Vd//q1vfXNkdAArkVnI62+88tJLz8KO67rq8bggltdff/Wv/+p/eCocN2xcrSqi&#10;rhXD0ZmKShcCZsjn7NkTTrfN768YGOxpba8/fmz//oM7HeU/7c0Xsq3N9XDTn3jiMcjtsQ89AmbS&#10;6eS2N7b+r7/56127dkxNT65atbynt1cUM5iOO+68/cjRQ+UpVgcG+5Yua21srBIs+sBgr9tjHxnp&#10;h88dnwvF5gwtTSTnZmYmcmJ6cmpsdGxwLhZKZ+KFggi2p2cm5+Yiqiqj61QiDqk2NzfCFlRWuDLJ&#10;RDIVQ+Udb78xNTOGY+btO7ZhyBe7z6fSsUqvx2a3QEmqa/w4pEynkxMT49jFsXO3L2398pd/AzS9&#10;3gpUy2OCS6Vf/uXPxePRRHyutrZ+enoqkYwFglOvvvY8tN3pFqanhrt7OsLR2Uw2EQxNpzMxiAtx&#10;e2/vhRdeegbSrq3zg0+v111b7WVEhevQ230BG14iFswX0zonBaYnonNBDDwYDJw9dxo846xxbHxo&#10;5aqlX/zSr8QTkVg8Mjw6oOvy8y/8mDA5Ojc7OtY/Nj4QCk3DSqiahK6npscjkUBdnZ8XdPS+ALAK&#10;AUJzJqfGh4b7jp88PDE1UlVdmUxGsYTBTHfvhc7Oc909F3DBNTQ0EImCSK3b7d616+25WARrdvmK&#10;9re2vwa/H/N+7MR+Tc/ffc/N8WQgGBpLJEMOJ2+x6jOzE6iJUVCG8yIpn8+J+RzkL4qpSGQWMzs6&#10;OqQqEjQtm00HAjOtrU2wP23tLR2dOPTpY4LS2lrjdJBoZIoSOZ0OT0+PhkNTkCTGKJdEWPvlK5Zu&#10;vmmjohQEgcMhHJyJRCoK/isqnQ0NNbFYGCMdHO5FyeBQN6RdVVXJC9zqNcv91ZWaJnV2nYMQsBGo&#10;iorlz3iic3KxmMfSiyeiWNpYAl6vC0Y4FJmBJw3TWihmIajmlnqw3dbWMjY2AktYXe0/dfpYb39X&#10;X38PeIA84e7APv/wh9/9wQ+/Uyzmnn3+RydOHoeQp6fH0SmlKuhDDmADrEJWJ08fcrhYODolKRlV&#10;LybT0XQ6ns9nk8l4NpcBtSieufAclCYSGoPWj42iECcXoeDswUMHauuqYVJg6FauXF4oiKDvcDCx&#10;EOf5Ur4Q07iswEudnScrPTasZXeFA/B4HC63rdLrYoyDLwXCd999h2Dh6+urAsGp5pZGKFhTU4PX&#10;586I6a/91Z9B8TBerA6coE1MjjicdtiojRvXW23CyMiQ3+9FLHfy5DFVlxBMdnadgc5gD3r4kXt5&#10;C8cLpL6hZu261etvWJ3JpCBksAFApbu6Ordte+2FF5576aUXEE8ODPadOXtiYnIctxk5MYs4tqfn&#10;wsmTxzF66BCsK8wsUCgU8VoqlS5cuIDTspnpmXMd5/r7+8OhsMfjgaLi4L+6urqyogJXeQ6nA3Lr&#10;7ulpbGzcgIuMZctQPxAM2Gx2uEH5vDg5NSGKIraDvAibH5IVGTsdkC8UxHy+kC9g10NfyE2MT4DU&#10;PKLxuTkTiVgsrihYxWOYrJyYiURC0HlsNG6Pfd++nR0XzmC6L1w4e+zowaPHDu3evZ0R2WojbUvq&#10;09lIKDJ6591blixrgNAgTIuFzxdyYk70+X0TE2OimNd1nedJTszG4nNj4yOI6rsvdoH+qjXLYKZ0&#10;Xa30VqSSSRh/m92KCXI7HS6XkyMaZjMWDXk8HuwsFiufSqcxCgzTYqVYRB6Pq1AQoUWJpBGuTEyP&#10;wR2yO4QK+C1iBksAK4LjOKfLlTSIMxxUS9jPVGPLg/DxCcvW5XYhkxMzmDWH0zY01Af9z4kpjL21&#10;tRnbGU7osaDgIqOaqmJLNDAXm4P/A49CFHOCYCGE2u0O8I9Oc2IWq6mq2gv1gDAVpUSI7vV6wDZi&#10;/vp6WCFnIh6LJ+Y2bFgDHeMtBHLAImpsrrv/gbs1vRCJztQ3VkHfKFOsFu7UycM40IG54DTZKjCM&#10;2mq1Yi8uFAqIHI4dO6xqytTUOHytSq9H1/Shof6EIRCC7iYnxqprfJFocHJyrLunq7cXUfeJ6elJ&#10;UczAGgyPDELzd+zY5nI7z5w5GY4ER0eHRTE1PT1x4MC+Y8ePwisIh0MH9u8/eOBAV1f3888/Dzko&#10;qnTq1Ak4dbB4//zP/+T3exkjF7s7V65ems2lICsMPJ1OUEYcdht4g0oUiwVNk/E4XS5BEJa0Lxke&#10;HszlMJuFUqmQhZiymUIhn0ymsDQwNXAqeJ6pqpZIQFSxYDAIZYZDggwUQJFlURRxLJ7L5WKx2NjY&#10;GOpjdiB/nAvEYnG4N8NDCG3GfX6/puqIzXFyh9WE2Umnk26PvaW1IZ6ISnIevEGe8MrQHFqqcypm&#10;XFYMUw/zFU9ENE1RVCkWjwZmZyPREBwedKprZOOGjZs2boIPhvroFO6Ky2WH2PMFked16CHMMj6B&#10;LDJIwaEkSU6nE8vBYhFUVdW0cqLpEIgFRfglCBRSIwSaj28YKVLGU4fTZhIBHYA6bJZqvz8Ri5aK&#10;eeQFRnLZNCMgKFmNgzktk05SXaOcgm2LcEo2k6j0uDhNamqoCcxMzEyPqaXS1MSoXCqg05qamuHB&#10;oc03ba6pqYa8OE6TlRJHFASgp0+frKuvURQJmwTMK6PcmVMn3XaLzcoGB3raWhq8bgenq1bBarfY&#10;bQJgUyWVUwnjGCWYDmqz2RRZ0XWVEN1mt1gcFlmVcgXjFi+fT69cvazSY1V1KZ2MuR1WMCwwvVjK&#10;CRbS3tpod9Ca2kqdKwXD4/FkgBKpva2hod6P0MX472ZLKYFXXU4BIQHqeCs9KidDpTL5jMWKlc5k&#10;RZ6LRDffuBEXIDkxCymBoTvuvKO5ubmntxd6gLHnRdHrraivr+EIRi1hE4Kj+fAj92mKnM+lhoa6&#10;dS2fzsxFIzNWgeOZns0kxseHouFZHMItXdpa7atAzVw6NRcLxeLhfQd3x1PhZ5778e/94f/LGf+n&#10;Uc7KSjcvsO6LHWI2WcqLjOhiPgsVwQpE0HLhQkckErzQ2XHo8L5UKgG2S6UCwq1CQYTOFYt5yDwU&#10;mu3uuYg4++lnnnrxpefRZNeutwaHetuWNC1Z2oKVtm796umZ0bYlDZtuXOuvcs3FAolUaGi4WxQT&#10;cIBgy0ZHB3r6OscnB5ua64qlHJokktEHHrgH22E6E4eQOSKlsxGOSpU+x74Du+EVwdWIzs2gCfIw&#10;TJTpQGWFs7evKx6PYUdPJucSiSiGDArDw/073t62d9/bb7716pGj+6dnxo4dPzwxOXL27MlvfPNv&#10;cZTicjn8fo+qlexOZrUxQeBADbOmqoiOlEIhtWx527JlbWfOHhOs3KpVyyq9LsprTc0NkADU3eV2&#10;V/mrbDY78k6X8X/YpCqQuqrIaqFYlEoKpbzVYieEBEOwX6NomEzGnn326T17dt18yxbonsNpa2io&#10;a29v/c53/iWbS1dX+2+77RYBt0I8cbudVdXeXDYdmQthr/L7vTab5fbbb5dlGd1ZLBZVVVauXIZt&#10;GNGdIPCUsqNHjzGe5QuwXMZ/FaCo6sjwyMzMNMwQai5fsUxVJLfHOT4xUihm4vHgqdNHWtrqIEZo&#10;++jYYF1d1YXOs7KcZzwnWKDhPlUvOd1CScrCq3A6LUhXr1l69Nh+qND586dRHgpN4RiJULmn7wJ2&#10;guGhHsJKYjaOoGVoeEDXlVQqjslFwwMH9yST8XA4eOrUiSVLlsDqWQRLNBodH5+or6tzOJw4pBNz&#10;uYnxcex89957LxSsrr7W7/evWbOmpraKMk3MJSXQFhOJRCiVDOlaYXZ65NzZ6M1ZBgAAEABJREFU&#10;Y6qWL5YykizCQe+8cLrj3HFOK8pyzl/ttlg5t0vg9FIoOBkNTWEJO+z09a0vne84mYhFdu7Ytmvn&#10;m5wmhYMzipTHyVZ7e3M2Z0w6Ir1t217/9re/vWHDOgvO8wIzWFNHjh6A04b1CGPd03PxrbfekCSJ&#10;F4QfP/UUBtLevuyt7W8oarG+oWrP/h29fRdy+eToSO/YSN/oSN/4WP/UzDgKjx8/7HRZCoV0NheH&#10;p7tj5+ujYwMzs2OFYkqwKLPB0QsXTpy/cAprJJ9PxRLB8YnhiclRnifr1q3NiRlECIWCCElCgIj9&#10;4FaC52Bo2u2xZbKx2cB4IDQhFlLYnvOFNGLskdF+hCjRueDxE8cg0mQ6ZiCVSKYSVqsA/W9sqvUa&#10;gWseq6+q2uNw8SYdrIJNm9b7q9wcKQkWYrC64y1RzNx33z1PPvmkKKZr66plpfToow/39V88cvQg&#10;xJLJJgqFrKZJhKhYuaHwVCA4CYFIhkbplRUem91SVeVzuewVlW5dVxlPK70ei5U2NtUjOMQsQz1K&#10;pcJXfufLR48epLwiWLRTZw7FErMczR8/sW8uOlFZaRcEOStCkaaghNAKHGFADynl4KOA56aWmo0b&#10;183OTlKqMEG12kmhmPZ6nYTKFZV26ANcQ9jkQiED+3Px4lmbg65evQxDgNVVVMnltgkCwbhyYiqZ&#10;iEcioXBkguNUl9vp8Ti9lRVw2TEEh8PY9mS5RJicyycqvQ5sBxw1wsJoNMh4vaLCjYGAn8cff+zz&#10;n/+VLTdvttlxblVRLObcbmOPx6zhK6RaUekMBqcwQVh6jU1VweAEZqG+wdfcUtvW1mixwaly8AJx&#10;uayYr8uwCQ0NtQBKHHar2+10Ou1vvPG6rutVVVWxWCyZitfVV7W2Nc3FAzCnU5NDB/bthgPq8Tgw&#10;/DLkcirJSoEyPZ6I1NdXFUs5nudOnjqq6tJb21/HaeDbb79FiX723JmR0WGEKFC/FSuX2V1WsSi2&#10;tTVjmUNEv/Ofv/K7v/ufE8nY1NQEOHG5HdPTEwgzsF/zsKhUDQRnpqcnP/yRJyCErovnT585BecS&#10;2ojZ77rYAUPR1989MjLU0NBgt9tHR0fsdsyC4PNV1NRWzwZw6BCCckJ0TpclJ2ZEMYPgDT6WLEuK&#10;oiBgwDLMF/K6rsMVg21kPANxSS7abKDDwuFIKpVilCoqDDKFf5YTc7mcePDgwcmJSTSEiwz74/N5&#10;4UE6nS58ddjtkKFBquz0UEqRdzrciqzJEvwwOww7wKjAGCOEL4NxHC3kS9gIXE5nXsx7/W6sU5/P&#10;Bd2ob6jWOUkQKIJqzFR0LgBrI8mF2qpqxEbB2UCV1x8Ohfp6eycmJ3CTf/MtNzc1NUGqwcAMumaM&#10;MjBBBY+nMplIwZ7DB8WSwTrCfEGRGOMRbsHnU1Q5lUlB8rlCNisCOQxqyfLlRalUkqV4MmF32dLZ&#10;VJW/Kl8q2u2WeDwajARS2dT01NThw4cLhYLVyrCE29qbPv2ZT2A244k5RZFgxuvqaxRVwtIwelFK&#10;kLYsw++VNE1jlFlgvGQFDgw2X5xf+HweT4ULqhUMT8fi0Xw+hwE4nDZZLiqKDMhyyeGwi/kc4HDa&#10;c7k0pqxQyCWScViGUqmgaZLTactm006XfWJivFAUJakEtjHvUCeUgyXsLKgPzRka6g2HZ2F2crnk&#10;oUP7oCpQ/rHxIVikk8ePIcTVOcXpcsBiWG1glkA+lBnL3OPxWCwW6A/kyXgKHYAm3P/AA16vD8vq&#10;hvXrV6xcTjitmBdxaQAGoPZFqRAITzvcVqzZSq+7wue2uyyTUxPFUh6LUVEkSS6Ojg7H4nMut3PV&#10;qpWIouGFe31eVdW9lZWNjc3PPvtsIpVavmqF3+9zV3j81bUlWQqGQl5vJVyvquqKYilX6XUJFtLa&#10;2gD7ryglm82ezWYkScLw0aSmrpYKPFSlIBU0oumEKxYLuXxeVtVcVpSMZaHzzMKYRZFVxhg2KawU&#10;p9MZi8cxX9CobC6HRQFqJk049IxSxvOYG10jaMVxNJsVH330Q3mx4HS5pqZn0UpVpEJBzImZZCrR&#10;3XM+mcRJa2VNrc9iJZi+XDataoquaU6no1SCIgmqZvQeCgdyubTA85WV3oqKivYl7ZWVlROTY+fP&#10;n4NwbDYb2MiLeUK5eCLmcFgLxRyaw7DDS9E0hSOAxnFgXAEPoAPPBxlooIoO8KNpuo4KHKdTA/gG&#10;6BQrFAPHL03j5BLaYhXPg8KpTSTAPWRe4XY6GOGGhvpkpdDQUBWfC01NDmtKvpBPanIBPr3HabNZ&#10;aDweTCci/X1dOEdsqPfD/2htxCGy7847bnHabbiNGhsbKRZFDSZCLq5dt/L8hTM2O79qzXLYTZ1T&#10;BZ6zW9myJU0N9dXDQ33FXOKG1SuGB3BdIEInk/EYUVTcqyTjcViEfCZbzBcsPMP4eZ5i1TEee4AD&#10;G2Q0NOvy2CU5j8PF0fH+48cPYJN22tnIcE8uF7dZOUbU9etWVXhsTc016eRcJDw1MtotlVJiJirl&#10;E5qaCwbHLl440dfXMTHeNzbSk8lFnQ5SXVVZ6XXX19dQyjXU1eLi6fy5s7FoZNmyJTfcsG54eKCv&#10;r7tQEFVNgU/pMh7HzMxMTsxguULEWJD5fDoaDSEI6evpmhwfcTksuFjEhi3mE7g9b2utI5wEPo1z&#10;MpfQ2lJbWWGbi86qupRIhletXnLb7ZsbGmqqqj2bNq+9//476ht899xj3Ax4Kx2CoLe1NwdnJw8f&#10;2R8ITlX5K7Dy06lYSRIRLp89d6rS49AUaWi4v1jMTU+PZXPJwOwkp0o81TLpJGLF8YlRVZX8/kqO&#10;aL6qipnZCbtDQMSSjGOHn0VkcvDAzkMHdw8P92hqQdeKYOZC5+mJqWHGK/liuvPimYaGKviX8WQI&#10;3B45cmBqauz4ycO79+zYvmPr6TNHo7FpXOlue/3Z8dF++E+oiSYTk8P5fKaz69zOXW/09p3v6Dj1&#10;/AvPbNv2yne/94+vb3tp5663tm57EaRAoePCKRyuqFre5bJBjCdPHk6mwthcp2cnbHYBnuLW118+&#10;feY49uPJKYwuDivG83pOTOPECzuozsmwFDpXqq31/cVf/sm+A2/DNkEUpZJos/OU1yConJhNZ2Iz&#10;s5MOh01RJEUrqZoCcJxWKGYoIxYLg18Le1oWY/7M2dP33ns3bg+wIKtrvKNjgxWVztffeGU2MImt&#10;C/UhwPraakUtxRMx2Nx4IqooRcRLYj574MC+4eFBi8WC0B3Bz7Ztb4yPj6MjJ2hZrYosj4wMY6cJ&#10;h0PpNE6kqu+55x6f3w8rAF8fly2UkJnZKTia6XTsW9/6e1UvYl68XoeqFQYGuiq9rvHJwY7zJ1we&#10;K0ckTS/C+8/lEoTKofBsbZ03mY5e7D4nK2L7koa77r5Z0WC/+GhkGi71zNTwiuUtN25ehzDy8ccf&#10;WrmqfWR0wO22r161LBYPt7a1nDx5fHJy/NjxI4FAoL29fXp6+tabb1myZAnMlt1ulxUF5cjA8op5&#10;nK7xcBQYowf274f3HwwGYQRdLrvDaW1oqHZ7LPlSIpeP5cQ5ScnW1lf4qmB/ZxU1u2Rpw8pVbUuX&#10;NeeLaazZnu6Onu5zbpfF7bJOTYzAzgRmx1KJubvvvLmmqhJ2RjIWO/Qq8clPfhTOWU5MPfb4Q5s2&#10;rdM0paW1SdWUe+65q7PrfFW1N5GYGxsfmZwaz4kZXqCYBYg9Fo+++trLkxNjuqZFo1HYIlhqUUxD&#10;7esbvU88+WD7krr6Bi+hcBGylEErRIuV8/rtE5PDipafnhmVlNzy5S3HTx4anxyci89omrh2TSvj&#10;EZZbOjtPgvlCIauoxeoav8XCHz12VJGVGzasw+aazWZ37Nh+3/33vfHmtj179sCmHz68H3GUw8Ea&#10;GqvSmTmxkIjNzSbjYUYUj9va1FizamUbrmTHxocWUChmi6UcVLpQMthwe6z9/d3PPPODeDK8Zu1y&#10;m5329HZip6+u9tbVV0FWH3r84br6avguuAiamBzD1/37d2PJ/NIvfwanjBcunNmz923ewsFKHDq8&#10;B4PKifFCMbXl5g233HpjQ2ON14czbiecmAqPY8mSZvBcVYVtuxa7Oy8QTSv19nbjVKV/oPfv//7v&#10;cKYODxh1nnjiEa/f7vLwK1Y3uT08R4u+KjduZd0ui8/rQOxR4bX7fG5IUlEKklzgOAVywB7R19+1&#10;f/+u2dnJQHAqmY50dp3B2ldUMRydBofY/MR8+pFHH0B9DCEaDcOUObHf2CyE01W1VCzlQ5EZDH9w&#10;qE/WCgLuJm0MrfBJ0yVkeIFDQ7iJlGmKVkQ+mYzmcklYjKmpsXgigqUNKwHx/sVf/hm+dnScLpVE&#10;RCYolOQ84HTZdE6amZmACerpPR8ITmTFhNfvLJbS0bnZRDLEEUnXVUFgqipRhu4EyMqExWr8S19w&#10;iSw2I1Mo5b/whV+5487bUBN7Sj6ftdktr2979Z/+8W87zp4Qc3MIe3DVj0VttXPuCrunwuqpsHk8&#10;DqQul83rc1GmQyxPfPgRRctbbVRRClVVPtx/OpwWp9v6+JOPiWL2Yx//SGQu3Nndgb0smZybmBxd&#10;sWIpOtq27TWEeQh6Yeha2xo3bVqPeZycHEEIms9nTpw68tzzT8Fsbtv2SmfnuUwmhWnVNMXtsZ8+&#10;fXz79jfR0ONxWQQL4+EpMYvFksvlJUlKJxOE6PFYVFELslKgvAKFkeV8qVRQVFXTVFmWE4kEHB3G&#10;WCqVikSNgAQNE/EEUl3Xk8l4sVjUNC0Wj8ICJ+IJuGtTU1ODg8P3P3B/c3MzGsZjsXwhDw+1UJCw&#10;4SLUEXhBzOedDqesyKAjS3KpVFJUhRDCcRwoqKpKCQXwiryKIllGTSAnGv/DHaKiy7qurl7Vjj2C&#10;CRyu79atX13pda9Y1uZ22yDbUHi2WBJhG1VVgdFOJhNg7Itf/OJNmzYSQibGJ7zeCjzxRAKfYB5j&#10;sYSuEamkzM3F4Y098MCDqiZDPnOxkNXGBAsnKyVeYKVSAf3anU7CKGIDQRCqa2s8lRU4UoSImCBk&#10;RZEKLJVLWSy8LMuQfG1tLTzLSm8FLsey2bQoZvYf2PvSy8+FQgFeIJgswcIwR8lEklFmDFlRNbXs&#10;F3IcJAO7DQHa7DaH06EoJQihprYqlY5rmgRVdzgsSMGnLJcKBRHsQUUBTVMsVpbPZ50Om6pI0Gq4&#10;EBYLz/NE1RTGuHA4UJIKYA+ywgEfKKDCzOwU6thslnQmKVh5NA+HZxivV3o98cRcdC6cySZmZic+&#10;+QsftzsEntfXrF3h87tDgalSPjszOb5y2VKv1yPLRU1XiKYwSnO5HGxpIV+AMw/xYvZzWfHMmTPJ&#10;JO7GZ3Cl39BQC9crkYhWVDhxAguaEHKhmPf7vXa7FZwgtIDaf+ixR264YXVjcx3mYuWqZZiCqiov&#10;FAMiTaWTPn+ly+Vav369w+n0+/yhUMTtqoAMC1KJUlpbU0MZnZqEC2G12XlMQb6YxcexNaQAABAA&#10;SURBVHAsFjo7Ow3igoX3etyQPEU9yiDwsbGx559/HuENVMVafghjyAsWi4abN8bQNdYSdnxd16H/&#10;QD6fRwWLINhsNsy7z+fDYDVVtVgsIABNyxcKaFXI5+HcY1pRR1HUyYkJh8M9OxtEZRSCps/nx3RE&#10;IkGny3H/A/eNjg6m0/EVK5bjprS6xk9xC6ErVqsARaCUbty4MZ1Ooy1IuTxOQaCRcOR8x3k4A5jW&#10;FStXaBoWlmHi0BYyZ4yDbGGRsrmUqkrpdDJfzHBE4TiNIxplFPVlReJ5AdJQVRXjwvh0XUcWDBtQ&#10;SpqmosSooCjgGYMCJ3aHwyxEE3yilV4XNLvjwumevs5UKjGL45BoMBScmJub1dR8c1ON3UYcduqw&#10;c2opG5odTcUDFTipVfPTU0PRyAxiGSkPAxUS0wlFKkyMDbU017ucVsQzyXh0cnwkk0vec9+dBw/u&#10;OXX2+OtbX0YFb4Xztls2lYoZ0Fy3ZsnE+MDxI3vS8cBgbyeOBqor3YVsOp9Jywg3C3m5kOeUEtJM&#10;OpZMRDSlODk2dvTwwTOnj/f2dx09vB9e9eTkKGVKXkzmxUR9na99Sf3Nt6xHBOVwCVYbCYYnt772&#10;/L4DO/fufstXYb/r9hsFUrJblMDkwNRIdzI+k89GdDXD88WuzuOnzhy60HXiYteZVDKaL2R2vr39&#10;2aefGhkdKJZy4fDsq6++HAjOVlR4PBUuqVCMz83NzMzwjOmaPjI8AltJYRaIBoXAWT68Jdjr+Fxo&#10;LhocHuyOzwVqqit0rRAJTzsdpFCII9VUERCzCVnKVvkdSGVVxP4UmZsSeNXlEFatbVu9aokkpbe9&#10;/vy5jhOjI/3nzp3s7e3idHlmenKgv7eYF2W5hAgzCW4iwc7zHTkxnUzGenq7x8bh6kXj8ej42Mj0&#10;1ERRTOuqoqKyx57NZaLRIBbV+OTY6NiwlSepRBwRlN/rdtoRQzbeeONat0twOXmIwulgyUToyNF9&#10;gMtl2bR57f0P3tnQ4D9x8ghMzKqVS3KZRDg4zYgyOdF/8sR+ns9XVgqYiyq/y+9zWgW9++JZMRv/&#10;+Mc+VF/rxbzkxWQ2G6uu8sBrqW/wO12C3cE4KjmcvM/v9Fe5FS3PBBWAD5fNxb0+p6s8lQjq0Coc&#10;mjp39vjxY/sPH9qzZ/dbHeeOf/tfvnmh87Rg0e1OduH8qb17t2cyc1YLwv0QfFD4lPsOvE2oTKlc&#10;kuBHImhhdQiwuSIY8Pmcdgetrat0uQXexslaPltIylqhrtF/x923JtKx0YmhtqVt6VxiaHQgPBe0&#10;23gETqpaymQTq1cvL+TTQwM9Xr/H6RBam+stAgLdCq/P3dBYo2kSTpIwQb5Kz4qlS1YsXZZKYxOL&#10;K6qSL4oCL2AZYwVirTJmwcpMJtLTUzDrAgLlZcuWnT59+uChQ3V1da0tLTjRTKSiQ0O9d91784FD&#10;uzdsWl3X4IM7KCvimrXLWlvr2pc0rFzV5qvxLFnRoulFuM6pdNRq02+/bSMiXgzWU2Fxumhff6fN&#10;zh7/0H2Ek0QxcdPNG+AiB4JTMNaKlMeajcXD/QPd586dtFgorNuDD97PU3r44MFVK1YcOXIEe7uY&#10;yQamsWRyNsFyaP9+j8uNceXSmdHhEV9FZTIGE5JwOZxWnr/YeQFbPk4QNKVgt+pVNY58KW6xyYqa&#10;ngkM1ja4S3J6YmpgLj4zPtlfKKY0ruSpsLW3NRw9vHd2epQSKRadnYvOxmKzDjvf3lZ/0403CLwO&#10;9z0eC6ZTc3W1frikXRfP9w/0nTx1orWt6d777sRZEZbq40986PEnH0UEousq/DNBIA4bXyrmsDkt&#10;XdoKL9/phs/ngpcPk1qSM2tWt2/cuPxi98lcPqpouQq/rcJnI4Jss3OUl3L5WIXXarfpS9obh0e6&#10;6xr8m7esHR3rT2ci2dxcT1/HbHAYdwiFYhIpInOLlc9l07Iir1q1vNJbmctmGYfNi4uGw8MDgzji&#10;DwQC2Aw23biBcgqMw9bXnhN4eWpqoPPCiaHBzr173xoe6h7o69z66vNiNh6YGZuawOF4z+BA16nT&#10;R891nJqeHp+YGDx4eM8PfvhtT6UFfv/09Mj4xJDFysG5p7yyc/f2/fvf3r3nrfGJYQQ5ZzsMi9HX&#10;2zU7PV5Z4Tx0cO9LLzwjFXPr1y1PxILf+ue/X7aiqb7JW1fnDQTHsECOnzj42tYXd7z1+osvPL39&#10;rddffeWFt99+46UXn92/d+fBA7u3bnv5wMG9iBKffvqHr217WdaKdfVVJaUoWK2pVGp6ehqTks9n&#10;evs6gFBkEnsE2DvfeaKr++zRYweOHNt3/PjBQ4f3TE2NQvEsAlcq5ienRisqnbyFlCRRVsXpmRHE&#10;DA4nw4mD020pFNNuXJVrEuwVNtSTp46L+VxVdSWOkBRVEngOCh8JBybHhydGR5LxucH+3nAwwHEU&#10;lW12PiemonNB7GuYmv6Brv6+i2PDA7lMrLPzdDYTu3nLBp7py5Y1eSocv/f7v4NTsB/96Af33nf3&#10;xa7Onp6u2cB0JpvqH+jt6+8ZGh6YmZnEmeLxk0fsDgHbHIjEojOKlMN9WiYb6xs4PzzaF5gZn52Z&#10;CAWmQoFZ3JvFk5FwNIRZmJwcS6ViyWR8oL87k0n19V188aUXDCPA85PT00W5eKHr3Lp1K2GRmltr&#10;VU28cOHE8pXNVhvhiBSdmx4Y7J6YGBwd6wtHZrGjHTq0p7PrDCTz0ktPv/HGay6XjeO1opLH1Ngd&#10;tv2H9k/OTMZTUZvDOjIxBHFFooFoNGSxC5F4qLmtgRfY4GhfV3enysn5Uh5iFHNZWSlhjG+88Xo6&#10;nXQ67JqmyIpUVe1jTAPDqlayO6wrVixtamqA6bNYeN5CM5lMUSy5HR6H1VEQxUAgsGxJ84effAwr&#10;xWFnsNXJRATrjvHUZrMxBj9b4Qlfypdg+5zwlAULUrtVsFoY7IlcLME1Jrrm9xpnprA8sDZNDQ2b&#10;btgUDoS2b9suFYpOu12VJaLpckmG4bbyVqIRqVjSFU0ulXC+SSiBgbVYLLquy4qs6RplFIXqpQcm&#10;VyOcDpeQEKROt1uWVYfbXlNbFYnO9PZdSCXDt92yEeEi9rXmxpq5WIhwiqaWcAhoswinz5zcsHFj&#10;IZ/H/QlGEQ1HKioqz549C1EEg8H/+t//qNLnzeUKZzsutLQtWbp8BUeZw+VpamkdHBnKi3nEvQ6n&#10;pVjMWW0snY7zVsox1eLgE+m4RjSVU3kr39HZcbGnq76poVAqKbqGoMVfXa3pOsFAGMvkc4RykP+h&#10;Q/vnYpHGphrBwq9cuRTLoetih6KU8ElV5WKx6HTZFVWhlGq6poI2xzGeUZ2DGOFSGTtuodjb3bNs&#10;ydLTJ07G4zHBygSBLV++FOpkdwiM6XaHFWA8hS4QTuM0VVcVTld5SnRNcdgs8EMExilS0WkXmhpr&#10;dRVXAyUst+pqv9Npq6hw+7AzuiyCwKLhIKdKxbzIY4IUCZNDqKqoxe7OCzdt3pRJxYcG+qNz4W3b&#10;XhsdxeGd+MSTj3/ko49vufmmVSuWSyWxVBApIwKjkiy7XC4cOlp5i5gRLTiPEGxeTwUOU/w+V1fn&#10;OauF+vxeaJLb44Suorss5Ey1YHg6FJl1uixWG9U0qW1JcyAwixtXRZVi8ShHNJfL4XDaZUVxu11O&#10;hxMvUCFMq6qpGzZsgNog73F7UAFNBgYGsDQOHTrgdjstVp7jNMaIv8rHEUVTpEwyoUPxOE7XdcZo&#10;MpagHGlvaYXYoYYmKZ5ncMqBvCiixOF0gr6m65gvURQZw8CsiMpQgs0CdBAba5pGGUMK9eYZQ6Gi&#10;qoLFYrVaXW4343FPSOLxBKjZbTZGcQmRBHGv14PpwqJubKwfnxi2OyywRRcvXkgkIlYrA2OarGoY&#10;kixhQRVy+cbGRpfTVe2vwmrSVQ1b/+pVK2qq/VYL77RbV61ZUSiIFZVuSc5beOZxOdtaGtKpmGDh&#10;CNVUuZBJxaxWgbeAC6VUEnVVYUQnukqhfkSHCkF1UEIhMay/csqwGDlNKhVkqYRmUG+O04rFPPIU&#10;2quqRgZbOO4aCmIuPhfq7j6fTcUQSJSKubOnj/d0d0TDU/Cwg7PjjMgWQUnEgwC2z6KYbKyFBCze&#10;CjsaJuORrguney6er6h0JlNzxWK2qsaLoziOKKpSsNktcCB0Vamqrqyr8VFNtjCukElWuqyJuUCt&#10;3+NxCNlkFDRDs+MWpq1e3lrtdfFEbm2saWrwF7KpmekRMZsq5rOR8OzZM8fRHSallBddDktjQzXP&#10;S+CqbUkD5J5KR4qlHJZKKh3FRmKzcnU1la1t9Q31voZ6f3B2YnigW9fyqpQJTA/pclaTMhvWLvV5&#10;bU6HXuERwqFxVc5XVNqj0eDI6DDmdXpmfGZqIhoNi/lsTkw9+ujDjz3yUDqZkIslKBMm9dY7bie4&#10;6tGUWCJeKBUrfb7qaiOEVdFHJoUZXbV6WW2tD7E+prPa75aKyXRmTpJzOldS1PzUzOjkxKDHbYnH&#10;AnidDYyfPnsU+1MwPDU5NXTy1OFiKTM4dJG3aDOzY8hAP/zVvpaWppqaqnwhNzDQOzU1MT09NhcL&#10;SXKhUMzKJdEQu1ZEmkzFzp87PTjYE4nM5sQ0StrbmxmvY/8eGu51uizJdKKutkbj1Na2RjGXgZN6&#10;x21bqqs9EB2ECR8XonY4jUBi7brlLrcgKbmRkd7z589gt56bC0EsY2Mjhw8fTCTnEskIpqAopZxu&#10;ZndwJSnbUFetaVJtnRfytNoJL2g2B8XmXVNbeccdN9159y3r1q+Cl4NewNXyFa0trQ1ePxYLc7vt&#10;2IMTyXC+mLJYKWWKqhVKmLLgFPYSgns1RZTlnL/KVSxl0JzySn2DD8QJVXL5RDodF/NJ8A85F4op&#10;7D0Xuzv6+jt7+89395w5dfrQsRP7Dh/dvXffW3v2vrl77xsHD7+9c/drKOnuOXvm3KGLPWcu9px7&#10;6eXnfvTjH7zw4nOKKu0/sHtuLjI00ocV6HQ7how/h43BHk2MjVCq8gILh2ewTzicFp+/srGxfuXK&#10;5SWpQCiMDidJUm1t7b79+3/4o+/X19XBvsBqp1NpWZFt5Qc7it/nczicqBkMhQihU1PTmqr5/H6H&#10;3d7c3NJx4Vw0GqqsrJBVESNyuvgqrwvrzlfpxL1WbW1lLp+kvGqzU5dLqPQ5OCK5vfb1m1bB44Go&#10;Vb0wMNjVP9iVSEXgcNc1VEJoK1e1CDbt77/x9YZGP+Tz3e/9k8XKQT0wHLvdNj092dLaFItFkblp&#10;y2ZsDAMD/fX1dWfPnB0ZGYkn4mD1ySef2Lt3b093j9VqHx+fmpkOeDyVDqdjZGRsanJ6fGIMyulw&#10;CPUNVYTJhWK6JKXGJnpiiVlfldPl5sGDrGZ9fldtXUVbe4PFqjFeUpUsmF+1ut3t4jduWLFyRSuC&#10;57aWenjtgeDUwYN7O86eErPJFcvaDuzbrSjF/p6LgcDM6tUrcA534sTR+vqaW2/b/OBDD9Rbtc59&#10;AAAQAElEQVTU+hoa6tauXX33PXfGE3OYEcBus2AxPvDg/T5fJVZoTW1VKDQbi4crKl3/8E//6/DB&#10;twPBYVlOwr3u7DwJUwAGmptrwF5rW11DozcWD4JDXP60tte2ttY99PBda9YtyeSiWRFSFRoafUuW&#10;Nt7/wF0rVi1ZsqTlltturquvzYv5mekZbD8PP/zwxz7+sUAgeOrUKWjL0mXt6Uwyl8vGEwgmSSYX&#10;a2uv/+xnPvGRjz364MN3f/Wr//W+B+5AR6tWLSvkk/c/cPdDD9/z6GMPPf74wx96/JF77r2trr4K&#10;473/gTswifUNvtVrlqh6cXC4O56MhCNTWBdPfviRppYaXMNu2LRm7bqVTU11La0NW7ZslNXioUP7&#10;crmkzsk5MSXJhY9+7Im6egSY9iVLm9AjltKWWzZu2LTynntvvfOuW9H1Aw/cfeedt2y55cZ7773z&#10;5ls3t7U13nrrTQ8/cv+tt26prauG593QWD80NrBs2dK77rrzE7/w6caWZrGYDwRnJqbH19+wJjoX&#10;RCxdW+9raa1btx7TtBQd+apcuAcuSWIqFevpuXju3Bm4FH5/JeZr800bwZ7LY9+wcTWujjPZWCIR&#10;yWQS4Hb3np2wTlMz4263Y/VqDKrBamMNDTWEs0pyPhoNwqatWr3MX+WDYUREIakJRgSQxTIU82lV&#10;LfECdblt1TWVnkqbpks8jz1en5gcUtR8oZAdGOh66aXneJ5btXop4gpstLyFDA/3F4s5OFW1dX6v&#10;151Kx6prvOvXrVm9Zjk2LWwN+w/sOX7yUL6YzuaS8O1grNBKx67MiKwUikVQFjlOsTus4BY2QVGL&#10;MBHQuqpqL6TU099DeFbf1Oh0OtvaW0PhQFV1pSBosJkOB2tqrsnlY6lkRJayQKmYKZZyiaTxV+br&#10;blhRXVMxPjF46vSxeAKmqR/0IYdMNjUbnFqzbuWx44dglo+fOHz//fdRQXe47d4qb39/r6rIx08c&#10;6x/q8fm9Gzata21rFizM4bDBV/N4XDg0HRkbKhTEYGjW4bSh/tBQL2WcppdcLge6IFS77fYtm25c&#10;n8/nnA57RUUFbFghX8Jjt9k5oum6Wixl29qbxHxSVYu8oBN4JwSuhlb+qsOpAiwWC/wqyhghhCs/&#10;iqqiI56nmqaqKpxRZ3W1H05YIV9A9HvbbbehC0KIpsEw+mB/yo3eNdHpu37mNKNn6nZXKLrm8/rQ&#10;tcfjXLtuJeM5XD0hWO3p6YKP7q30hEI4WYjDhhCq53K5YCDgdLnGxsaSqVRjYyMWuKarGFQ8ngSH&#10;4FPRtJaWlrq6OsKxaDSWy+VRrben12LBIVc/xLtkaQsoM4FjTGM8+IBwFI4oii4LNtyJ6CWpEJkL&#10;+2uqFUXJF/K6rkNi8cQcFMlus83NzaEXr9e7ZcuNiipDLT0VrsamWlkpud1gzSHJRdTM5/OyLKOh&#10;IAiQGGDDIoF66brf73O57IhJ7Hb7hQsIb1SbzRabi8wGphOpKOLSkvT/kfEX4JGkV5oonBmQzJwp&#10;KVPMVFWSirkZ7G6323abhnlnZ/6dhWfv3Vn47/LcnTs7M7s75LHdhm5DM1R1YReDpBKWGBKUzJkB&#10;mYH/q/Ldfe7zX3U4OpQZ8cX3nfOe97znfHKz5L7v5Fq9ZLUZtISsKIIkNWhaazbvbyMQpIIDPoXX&#10;LFYElAzMpNN7fJPJZJKdXW3QHqpGAGziiZjdYXa77ZROgzWWq3kQS2tbCGI0EmmDbgmFvByH3fW2&#10;QNDrctv7B3tOnj2eyiUCrb7NrZXd6KaqyookqrIIs4hikyD2PUsQJJZmMllkSaEoslIpGQy6bDb9&#10;V3/1FxaLoVYvbm6uvPvuT8qVfKPJlctFRZE6OsJ2uxWpoVQulIp5m93k8dqdThsavhhSp6NYtkaR&#10;Wtit0Wg4HY5UKi3hfc2m2+UuFAuSLJvNZtuTH45jDk8dfunll9fX1mEui8UM2kEZHwj68JWsiPAL&#10;QRCqqgASirIPj3K5nMuhrLUz9XqhUCQIEsaHREd6rTN1zZMfVVUJkjSZTNKTn19cYJlAF9yHX3GN&#10;G/FlpVqVJQnXODBJURB+cciyBL39xS++3D8w4PP5WY5bfvy4Xq8PDvXz/P4faIESzRYT3FSvV/OF&#10;rKrKkiwoigKopFOp2dkZrB3TYJi6IAhOlws3qIra092tyDIIAdbTG+hSqYDPAYBQi7daLYM3wpE2&#10;VRWqtSLLMaVygWXqsiohXoAcOBrHk2uNqsGHGq12nxZQkMDmOhr1Dklh1Uaj2WTCAgmC0mgInGG6&#10;J2cUmxTx4QfvlQoZjdwc6O826EmCUBp8DSUBoRHQ1K9V8w2+qtdhaEFHq26X2WaiCLVJaqVmA05V&#10;tBrp0OTI+NjA5KGxSjknNln0IfChLPIGHSE02b14bGNt2Wm3UYRiMxpKuTTHVPA6s4mO7mzQpBrY&#10;32doWi36Wim/s7VSKaRSqd0GV2xrcev1mrXlOaNB63ba/G570Oc6ND5mNuhtVjNNEk2+Ua+WebYi&#10;NeqVUnZrfUVHa0GmbeGgKPFQjb6AY3rmLqQtz1UkgeG5cjEX29pYyqaiTb6qo2WCaKKXubE6F/TZ&#10;6vUcRYm0TvUFbLns3oOHd9G+omjFYKRUVdSqoslI+b1uHEeOTPn9/pbWVpIgQRmZTMbj9nzpS6+9&#10;/PLL3d3dVod9c3trYWnJB8g2udn52cdrjxH8daZcKqWRosDy/iAoZgwq4Rvf/Orv/O6vIiFBZSL+&#10;bQ4DriHf8VLsS/oD7mDQ22jW8O3oWP/BQ4MTk2PY3B8ZHkZIdHREgkG/2WLs6+8JtQYnJw8cPTrZ&#10;1tbidNmdLhuMcPToYRDZgYPD/QM9+NXrc7Z3BFPpKDhobW3B5YWyN5hNeGPo/DkojyMut7NUyopy&#10;AzNJ7O3anUYAcS8ZXV1bcjjMwRaPx2tjoS5qRUxvYKDv1OnjJ04cBUGMjo1MTBxobQ2gYYntIK5R&#10;4hrVdGZPlhtWm16QGMgOk5lKpmLYC0JfM52N5QsIilihlEITHSrK67fzjTo0DUmq8CCEJhIGDlyA&#10;dGCHvoGuiYnx4yemzp8/MX5gYOzA4Oj4AMwCUbu+uWw0UsjfmK3bbTt39vSp00eRCaw2Q3tHS3tH&#10;Gzzz0hfOO1xGk1k7ONzucOu6e0P9A23DY10DQ+GunmBvf0uo1RHp8ARCtmCLvacPNjRGOkPBVv/G&#10;9kZnd4fRYqxxNavd1pQa4COSIsbHRxGZb739Yw74q5QUVW5vD2NvCtbI5TMzsw/XVtcQcseOH6ux&#10;VVJHhtqCnd3d3oA/lc0AG7X/SUxgGRw8zxeLBaSKfD7fFIVQa+vs/ML2TjSaiP/wxz/67NIlZC+G&#10;KQsCt7Awo2qaqKPKpaxGabaGPG63tbMj5HZbIFycbksw6MK0jSb60uWPNzdXH68sBINei00PveVy&#10;mSWZ9wccRitZ5UpHjh86efbIyvoiKhmYWtaKVbZssZpPnToeCod6+rudLjuwXa6VWJ5dXnl869ZN&#10;i91sdVjzxZzZZqb0ulNnz5Zr1VgiwTUba5vrD2dmTBaLrKqZfO7B9EODWffe+z93Oi2Ajctjrdby&#10;FitZq+dkbFk4jK1tnraw3+01a0nRYNRAyOI2m93g9dlUpaGjFZORAO0kE9urK3M6Wl1eml1fW+jq&#10;CF2/dunEscOJ2NZeIgqerZYKiiKdOH702PGpublpSEMIi2IuH93eYVimu7uztbW1WCrq9PrVtdXP&#10;Pruws7197qnzkc4OmP3QoYlf/pVfCoa8da4aT+2sby48nLkFugIvoTNSLqXFZh2dDo/bzDLI1vqr&#10;1y/E4hvogMDOdaY48+je6vrcyVMTPb1tDaFSZwuK2sQSBJF79Ojhf/zP/+7W7RvFSmFjc/PixYtz&#10;c3MDA/3ox//0p28zTE0QGnyjZrXuK4BIJPRn//VPPv7knaXlGVjJ6TbPzNyfnrlP6zVHjk6UK9kq&#10;Cm++jLDl+LLH62jvaHG57YqGdzgN2M95NHf/xZeeQfEAAzqcZpOFLlcy2GdbWJpG4yka3RRlLp1N&#10;LCw+Qqk2OjqE7aaO7shzLz4T39vZjm5E2oNI2OfOnwq1ehxOS6WazeUTlE4FE9psJovDROq0brfT&#10;4bZD6eIgCNViMRYr+SvXLw2PDH7r29/wet3lcmFhYbmrs8+ot8RjqWK5ygvNfLHQ3hXBK7LZvZZW&#10;bzaXwFStVmNPT3tvX+fU1MFz58+cOnXihRefe/WVV/r6e/P5LGrj4yeOtbT4H07fBRch3RYKeZfb&#10;arWZUf4BmaCd8QNjUNUEqQH7kehmSSU4XaOVMpmUXk/fvXtLp6eQO+tMVdbwBEF6PB6zCf8YzGaj&#10;yWyAGbWErCWamBJBSQ6XCZSrqA1ZFdY2sAu9LsnNe/fuuFyOgwfHfX7P7KNprBeDZ7IppwtVBFhf&#10;Y7WaIf07ujtGxocPTR0Mh4OtbQGdjqBpjd6oExVBS2n4JodJwtGi2ED9gwtVFQlSazDSjxZmU5lU&#10;b08P5GY2m0X/whvwPv3sM2yjvrC88JOf/oiiVW/Ieff+NVHk9Aatyaw3mXWYvNms1xKKJDVgRqOR&#10;unf/xm/+9q/spXaGh3sUReJ5luGrib1YW7gFRJQppHLF3NLjBaPZ+OzzzxK0FmGrN+vHDoycOXNK&#10;kJqUntpLJWZnH8b2YpNHJrwBj8vramkLLT5eBOOFQgE0sNK5dDSxg9FOnDmGX7E/ky9liiU02jjw&#10;G8wCHqiyVbPN2hAFmqKz+cybb34vnY4j8IvlHEmiY8VqtRqNRsH/tNr9K1z8vw9ZFkgScoWUZRFm&#10;wVCFQgGayWKxaLVaQruv+HO5giJrCoWy2+3+f4/wf3+iEppfHBqNqsH+wf88tISqJTQEibOi1eCA&#10;RlQ1mnKphLemUilRbHI8u7sbTWbiXJNtNFhEiig1l1eWULQwbG1nd6unuwuvXltbB42Uy7UDhyZU&#10;QutwOqBTb92+Ret1/f0DOoPZaDRoCGJpZfXCpc/qDFcsl6dnZ4dGh+0Ou6oq4FVBbChK0+Nx8jwL&#10;WGo0yv86OK6eK2YzuRzDcQ2BFxWRbzQq9VpnT7fFahVlSZJFfJ4r5upcPRqPo7x/6qmzwEY6k4Tp&#10;UC1YbCYEQq1Wc7ndFEU0m/yTwTUoKnCBxRoNBqwUslsQBQCS4+rBoK+lNdjR2V6vVzElRJOWkElK&#10;JSjJ6bLwjareqPUFHASpGIwUSangLq32F1oToSTzHKfX690u9+TUBILx2LGjlWpZDzlbLkK5Aqt7&#10;yTgwGQm3tbT4q9Xivft3Gg3mCbnlMfMHD++vrC7KkqjTkRBXAb+XYWqg0O9+728/u/TJ2vqKxbJf&#10;52OqiiJqFElHAhEaXDscNuRcWZHqTE1RZEWRBgf7jx0/gjFxM5SSxWpOpeJ6PekPuCE5kqk4ziaz&#10;Xqcnbt+9AZ+yHFOv18wWIzwCA8I+U4cPA9gOh6NSra6vr8H4EHXlStlut1ssZlFqogwjSFKj0eQL&#10;gyrpkwAAEABJREFUWVFsDI8MYscjmUw4nLZischzPExBkiTsQFFaUquhCA2mizGHhoaeevppmtKF&#10;WtqwW+h1u01WC1InDo/Xq2o1/+ug/h8/GA3C4BdnkqBJkoZ2J7QkrmkddvgMuNZoiCcHJqUxms25&#10;Qt7qsBfLBZomwF3htjZREjc2Nu126/nzZ5KpBNxNEhqjyQCcYEWS1BTFJsCDeZrN5kajQRCAyf6G&#10;j5bULK+uyBqpITaCrUGCJgqFHCQQw1S9XhcQhSoUZoclm00OBWGkPWy1msxPmBba0mDUYaKwKmZG&#10;YHSARkHMaQiSUFVVkWX4TH3ygxuefK8l9n8o6hfLxDSI/SVTFE2Mjw72dre3tfnSyZjLabJY9Ira&#10;CASdLo+lvT3k9ljRzxsf67eYaIfdcOTwgQPjg1DIw0NdLFNk62WOry0tzC4/ns/mkk675eCh0e6e&#10;dpNJF0/sQJQjB6+uLVvM+qDf3dfT0d0VCQX8rS3B1eWlYiFrMuhcToso8RAiFjM9OTVstZKSWink&#10;d4qF2Nzc7Y31R9VqqlxK8Ey2XNjLJrcXHt0d6G13WE1GWtvTFWkJ+iqF1F5i22ygUOqQWjno9yLB&#10;2B1mjVYiSSUQdPb0Rqw2PbKR32tHbAz0dTvtZqvd5PbYGk3GbKRxZ6NZCwXdWNfgQCehkWZm726s&#10;L1bKea/H4XXbdHoCwQB/FAq5h9P33/7xjyVBUBSZJGmSxJ41NljVRCKZTGdaI2gG2zu6e4qlYjQa&#10;hfUFSZRVEQlgN769H+S0ks4n8oXkxtby5asfff/Nv17fWKJ0SqVa2EtGdTqiVC4sLS0gToBOUGux&#10;tB/JiPbd2Go6t7sTXZme/vzGrQszj+4k05vVelrV8K1hD5KZKPMmy/5flyKZtbX4gn5Pa4vXatH1&#10;9nX19mJGOKAPuqYOHxwe6WsKbGtrIBrbQfzU6/Xevr7r169fvXollU7Pzz9aW19uC/uzudjG5uLI&#10;WM8f/sPfRvkhNOrQMQ2+brNbyuWSzWJNJvbQYkdjVZKaH338HstXa/WS1+e0280oMCYmh7x+a3dv&#10;uKu7DUrI7bFDagAeJ04cgYNwcfzE4SNHJoCWSHvL4GAvqqwDB8d6errawi2tbQGPx4EZHjw03hYO&#10;hlp8Ho8Db9fptclU7PHKwujoQF9/+8TkAQz7wgtPj40Pt7aGoErZev3Ro5lDEwfRGhkZHezsbM9k&#10;9+7cvkqQckMooybR6cXe/lCllmoIJVonOd0Wi03vf7Ln4/HajSZ6Z2crlUrQOtJkNu7sbNod1mwu&#10;I4qiqu73Ao1G8+PVtWqlHgyEKtWKhlDhJjAXODEY8vt8Hmy4uaHq7HaTydTgBahkh8NRqVQoEuKp&#10;Co1jNBpZjqVpCg+CEXAYDKZSuRwOt4OMhgdH7HanTmc4fuzY3t7ezs6O1Wq1WE0URciqBJCg/43S&#10;ui3k8vnM+XzUqJPWVx6Fgk69XiMpPOzMNdi/+dv/9mhupinwC8vzmzvbtXoF8T4xedDldnb2RPYy&#10;0eje5vSjux98+DPYGWWhx+vw+J3JZGK/R0KouXxGVaV8Ph9ub9fpqbt37rq9zlBLwGgxJdPp/f2C&#10;cGRpaRHZBQKLJAiAXJakr33tDdD03NzC8NDY0OAIx7N+v9ds1sUSO41GPbG38+Dh3XCkBe8CNhiu&#10;9ODhnbd/8uaPf/zmxc8+vHT5U6j/dCq6u7tx+9ZVtOHLlXwmFXM6jJn0zjvv/FCW6vGdZb/HdOzw&#10;SMhne+/dn1RKRWTjwX4UqwZaRz1eWUKGUxTpT//0T7/7ve/98Ic/fPDgwebG5qNH8xMTU+trm63h&#10;NoIgIXTQBO3u7m3wzY31jYsXLxQLBZfL8cf/4p+dOnlYaNS2NhZyudizz544cKBXFOCv5vbWSiq5&#10;I6v8ocmRjo62+N52s8mi6VBhSk2JaY34OaGWzMai8Q1B5tlGtVAqrKwv3bx5fX5hHubyer2dHZ2p&#10;VKpYzNeZKiLaZjFXy3mQbRHtIVUs5rPDQ33ojHx64UOGrfzdd/77X/3VX/74rTdtdnQQ/IViKh7d&#10;Suxtp9PxTC5RLOXm5qf39uLJVGJxcS6e2Lly5TOWq928dd3lsuLx7p527Jncuv35v/rX/2J9fTka&#10;225p9cbj27HYNh4BkgWxAbiaLUbAderwJKQJPHv58mfLy4vXrl1JpuIYf35h9qc/2/+PE+JifmEG&#10;jDf96P7NW59PP7wfi0dRd83OTjMMgyLc7XL9+Ec/dtjtSJOTE1N3794zGKyRjh5ZhZom5hYW5xYW&#10;IHl3E5vgh0tXP+nsC2tpYX7x/o1bn2ErAHspn39+9fYt/NyemZmBjNvYWH3r7R/FE1Hk+KXlxT/+&#10;l/9i9tHD733/u80mCmzvnbu3wVGRSGtHR5jnWYtFD+puCuzS0hzWTlJyU6jbnUacUe9Fo1uKKhuM&#10;BqRcUWpyHANjogUmw01cJZmK5QvJQjGdTEXXNhZr9cLso3tgIcASQqerO3Ll6sWf/uzHHFcdGR1A&#10;jKBma20LwfIS9DRFQM9FoztQrufPn8X17KOZbDa5uDwHB9E6WVE5ggTvsySJKbFoLZcrRVlumi1Q&#10;EYZms/nw4fTK2urCyuNQa8hqt5mslpW19ZWVlY2NDYNJ/4VXX0mk9hxuWyIVy+SQVvYaAo8DEY1n&#10;3W6HlpChR1m+CqoMh4Pf+MZXN7fWmgKLz81m424MEcd98dUvgItQCt69f+fGjRso7fL5LNJ9LLaL&#10;X+8/fLi1tZVOpbLZLNdo5HLZ9fWNTCarKKLVuv8HM8Bq32AvQWo4jgMROVz273znb+/fv40b9pJR&#10;8Dy+ktUmbq5UCq2tIZatQY4gNYDoPF43pJvT5XrxheeQHWiahKBRNZKqojOoNvhGs9kUxX3Jrciy&#10;qu4LF3CIIitwOkFqJRnZVRAl8dGjR6VSMRaPW61WnAOBwOEjR7DHYjIaKUoPyOGp//9D3aej/+eH&#10;GP8XBz5UnrwLeojQavEhLjSqCvWvyorb7SYpymQ0P5mbEo/HE4nE9WvXt7Y2ioUcgsVms+1Gdzc2&#10;N2q1GhSnyWRtNIREPClLih08ZbL6AyFV0RZKpZaWUCAUNFvMPMdTFKnX60OhoCAKeArCOpfLpFJ7&#10;KyvLFoupVMrBPoLIabQSTLR/aBSdUaeBjCNV2kDDy01RkFSpxlRnZh64PR7YZzcWGx0bbW9vh+8O&#10;TRwAw2DOtVoFqTyRiCIHoaoUxIbT6YjubiP7KIrSaDSMT/7vGY0GQKKaLSYguVwqOBz2crmABOHz&#10;ezAreJMktQaDjqS0BKlgVtBCMDatI3r7OnU6AhuJuEA6NlsMFK3ZPyiCoohQC5odFo6rcywLZ03P&#10;PJiZeQi8eTwu5Ae41eWyIwaTqQRGHhkdCkMGBn2S1MQ8FVUYGxscHhkymQ0YCvNBGeN0Wp5++vzr&#10;r782NTWBpIYsjLmZwPh6miRJuBK+kxUAhuzv7w2FAhoNyj9Hd3c3omN6egYjnzh2JNzWMtjfbTDq&#10;AGbMREeR4I1MJoWwHR0biT0JEwBVpyP5J39XBk/5fD5REMA2sG2lUkZEAGw6HaWqMl6ro3V4LwAs&#10;CkK9XgcSdnd3CYKA8GhpaUHGBIPRNB0OhwVBECVRkkV8i9nKCiDd0Ovpra2tgcHBTDoDj6RT6VKx&#10;aLGY8bneQGMJuPMXhyRJpic/uBBFsVQqVcplvBTXqqJiGiaT2Wq1AJOYMx6h8FYdPt4/oCtgor/6&#10;q/++tra2sbmJbw8ePChLosvlFCVpcWnJYrFgvaVyWZYFQE5RJMxTkgVZkpKpZLFYRKAhOsbGxvbV&#10;i9ORTCXw3nw+//jxY1zwPE/RRKglmEonzWZEIqHTQyzpwAmw26NH01pCQSkryyLMDiOJYhNz+MWB&#10;uNMSWlVVfvEr5sMyDDIyrCrJMstxcAdFwlEUQZDk/oGqbP9f+JUwmyidTg34XH09EbFZl0SGrRc5&#10;tmTQaQx6LdeofH7jErrgK8uzifjWhU/ffXDvxsrjR49m7zUbjCByXrdjZHSYJDTwlsWq39pa0+vJ&#10;0ZH+sZFB1AMet81uNVTLBYOeTMR3JIHriGAH1Qux4nM7c5l0vVItFwvo9ENBKtr6+MFOt5sKBo06&#10;Q6Ojw22yiB4frao1WS6bDCKpYfq6Ag4bibg4emS8uz0kcLWuzrDDYrCYdFKDNZr05XLls0sX4Hub&#10;06wSckdnWKcnrDaD3+t0uq0LC/NIkOVyUVHkQrGSL5bSuazf78f96fResZQlNNi9yrcEfV/92mt8&#10;o4rNBDQvfX5PsZip1SrlYiHoCxRyeZ/PNzkx2d/f77J7DQbLM+ef2dqMzs89/i9/8pefXLi4tLhs&#10;AoqgrO22nr7eUqWSzeUOHBr3BX1WuwW6HLvnkfZga5vnhZfO8c2q2Qyt7EZxZaB11VJ5Z2u7yaOo&#10;JQVBNOl1hVzK4TTp9JpgwDo52TNxpPMLrxw9fX54aLTl2Mnhzm6P0CzoaXnfXzrC7TJ73Baf1242&#10;kbLE/uLBplhXVUGn1zaa1UIxRRGKRpEhTSCgTWZzsVj+u7/9zszcvNFoMpsMbrcTuTnc7muLYEoa&#10;imJT2Y2trSWrTc+zNUkSA16QoTcZ32uwTbHRVCT5hWefsdssDY4N+n3QVUODg7VKXtHwxXJCkRmN&#10;Iib3orVqUWiyZiOdy2ACWuyzra0sCw3O73VThHZzfTW1Fy9kM6RWrZZL+AQDlov56M6m1WzUqorV&#10;bGJqldXVlYXFeUWRHs09ZOplplYCmSwtzq4sL2hUeX52fmNjk2e5H//gh5ViGQXTzRtXa9UCRF4u&#10;E3M5jQ2hIiq16zc+KeR3AwFntVoUwZU8n8tk9XojMh+lpa9euq5R6Q8++OjmjRsPHtxLJROZTBpB&#10;Q5E01xDawh2ipIqysri84nC4ZUUFC4dQe4f8SGkHDhzIZDJaDUnrDJMThxF+sWgMIGERTsBlpZLL&#10;5dra2vQ6I15Xrlb1RoOWJA0mE6mlQATVat1qc7hd/s2NbZLURSIdlXItl8uWSiV/wD85Od5oMjxX&#10;g3T2eHThVitfj4dbLauP76NqqFezssiDLD744B0AFQdBkOAspl6/e/8hyzeR3rKFdLaQnTg8kUhG&#10;d2JbSytL1z6/bLYZkum9mUePfAE/2+ASqWQml0MTxRsIRBPRoZFhl9cVTyQ8Hg8W6HTZ1zZXp45O&#10;tYZbq7Xah598vJdJ9Q32h9s7n33+BYvNlcuX19Y38Wt3b8+DmfvYu3+8tihrZON+D76wG4sury7f&#10;vne7Vi553M6D46MHxkdGBgfQwojtYsmaZoPx+pzJvZ1EfPPhwzuffPhTtVnzOahIi/XASPhrr5+X&#10;hOJAfySbToCgUS0PDw93dXbF4zGoCpQoqA1YlvP5fHuptNFsXV7dcDi9qUyO0uk3t2OSotXRhtGR&#10;Ax+8/5Feb3ruhRf7hwZhdpZlc9mc1+WmKU1vb8Tv15fKW/fvXVxZvYdeSZMvxaPbksAtLj6y2ozP&#10;P/cMiGhGSPAAABAASURBVCIej+KczqXtTtv0/IzRYgh3tDYkTlGlQjEDFbIb3e7sbKdpSqfTobTz&#10;+/2dnV2ry0uIEZtF77Bb8a6dzQ1Qcj6bSe+lfG6PxWSUReHXfvWXX37p2X/6T/4/7ZFQai8KhNfq&#10;JUnkmHqlUspXSrliPp2I76w9XtaR+oHe4XNnzk5NTCiS8Jd//l/3YlFccEzNbNT7PK5KOf94ZT6T&#10;2zOYCMwKwnBgaFhL0ncf3Hc5nNMPHm6srUNsZ7PZrq6uQqHgD3gRcZlUkqJUQeSOHJ8k9RqTSQci&#10;JUitxWICNGtM3eNz0wa9zWarVrBVqDdbbXuJDADm8ft6e/t0BhNTb6STZZPZW+OkKsfpLYYaU11Y&#10;npO1TQ3BMVzO6db1dAcNelKrgbxwmUxm/AMTMfUqSe0HAjxCktTJkycgtprN5re+9a179+5Uq+Xn&#10;n3/Gbrd+9tlnaJGEAj7MjdYqmeyepDQwYb1ByzB5SayyfD7SEYjHtijtfi/T6/Wa9AZ4UKeTrVZK&#10;fsKEaHDgEbHJhFu9bo91a3sNtm3wtcGhXuz6SmIzEm4Nh1vdHtfo6FAqnWwKPBS5P+TTG3UggGBr&#10;Sz6fp0jdp59e/PM//3NRkVbX1+J7sdXNRYbPUfqGhmB0eqUpVvUGrdNutVpMbpd9+sF9tINQolTr&#10;teHRcZPVMru4UGOZfLGMkmFrN9o3MFhlWIPFqjObC6XiM88/7Qt4EYDobpRKVZoCcuypxN725tbl&#10;zy58+vGHG2vL/+VP/tPn1y8/98z5f/pP/7GqqiRJ4pwr5lLZlM1h/4u//EuCIrr7uj78+CNKr8tk&#10;UhiqrS0MHQ7D5nKQqq6xsQN4O0Xp+nr77969D89msxn0INbW1wcGBsLhMM42u0WnI1mOMZoMJ04e&#10;l0TB63PCIASpWKz6nd0NqBNFEXmeUVXJbDanUulYNAq6C4YC9XqdRLNYkbWKBJWyf6A+kBXtkwpF&#10;q9VqnvyAihG8LqdTVVRZkRwO+/DwCJ6lSBKciflABaaSaVlSHA7XzMx0rVZzu1ygOIKgNASphTjS&#10;khqS0Gq1xP6Z1Gr3TfFk7P0TPse/tAROeLVCqAqpIQhVoyMpqMbJg4f0OmMymSFpg8Vi9XkDNZYt&#10;VgrjBw9g7bux3YnDhwwm/eLjZUWWZ2cfGfSWWpUTJXI3lmxtaU+lMgzDi6KMlyqK5hfOQq4kCHJn&#10;d/fJJIlLlz6LJqJOj/PAxKHJI5OZXBLQRTFgs6FWgs2MqipLktBocOjoGQ06t9vR0hayuWy0ga5U&#10;C+OHxjWkCvXf1dXu9bqTyUQoFIARTCajKMKwWmj6gcH+i599DHkDMdZospH2tnwh63I7W4IBPU0i&#10;tzrtNvCIqpHdbqfZatiLb0faWo4dO/Lss08b0O5ZXrRa9IVcSkdpDDoAR460BVSloacVl8vM8lWT&#10;eV+PWkw6l8PiddtxtlkMXrcTIz9eXIASSO7tBYM+WRbL5UIg4L16+bOg38/UGaHBAzNardraFjKb&#10;jTqK5Nn9D31uV09PF1wPSQEfEqTmxs3rDFPH3t3q2uNUOo3cEW5rMZmRMfX1aqUjEnbYLEaDXkaE&#10;trZ43S6tuu9NaJKB3j5JEA5PTh0YHWsJhvBVai+eTSfRGOrqaF95/DiTTtertWq54vd4IbQmJ6do&#10;ep9t+vr7jWazw+U8cfqUL+D//MY1zCeTTaPz9exzT2sJVRAbmLPVYp06fFiWVElW7HY74ghOt5ht&#10;NE2jaLTZbECRjqQJjZbjGJPZYDLoSI2WIjSQLmajHnaenZ62mi3o8qCNWOdY7Fu2d0Tu3L29/wqh&#10;gZfKiuh0YmS92Wwmn/zgwuG0wWhu0IDXizFpSovDqKcpGvCWCVKDkDQadEAR5mA06hpNrre3G2F7&#10;/PhRUGhPTy86Td093WfPnm1rjcxMz16+fJWtc69+8WWnw4Z8ZLUZkaqCQf9Xvvr6r/zKL73++utO&#10;u/3A2DiKiUAolEwmw21ttUoJfPvi88+KTR45YmxkGLLt5PGjp04c83vcgsgfOjhehjb2uyPtrZ2d&#10;kQPjo2dOH3/5xRe+/OoXX/nCF86eOXN48lBba6ivv+f8ubMvv/ziM89gb+n800+fO//UufPnzwwO&#10;DqKMP37s2Mv4een5F5575unzZ586d+7Zp8+3hoI2i9njchCyBH1SQ0Ysl3I6GpZVSa2MxCaIHGQ6&#10;Sapmq15LKBabUVWFNHRbOp7L7LG1KmCH5VksZnhIVhS0z9LplMvtWFlFJ2+L4+pQ3iRJOJxWktTA&#10;HBSh4C3BFp/VauZ5FlCo1kp1oK9S3I1uVet5h9PYFOqCVNMQDb1RZflcU6ziV6udKJeSmTRyv79c&#10;ige9RqFZajbK9x9+vr65WMynPR6XniIVRbKYzGtrj6G/H83PpTKpKlPa2l3XG0iTWR+NbcEfzz53&#10;furwxPrGajS609HV/vTT5yORSJ2pFQsF5CRJErp7Oj1ee1Ngr39+uVzOaQl5Z3dLVWVEfjoDryXB&#10;762t4UKm8ODB9MrKWiKenJ2Zg7LU642BQGh4dFijIQKhVp83YLe7JKgDWR4bH9fgU5JQtIrb524I&#10;fCIRc7rsmBi2oVimjvFbW0Nf+tKXULziTofdjvkkEvF0KqXX60kKzKvBTNrbW212Q6NZkZXaXmqj&#10;Ws8k09tco6I3aE0Wyut1CsJ+1V6tllm2qtMRBiMFiaPTkVia3kBWq0VJFgF6kIjNboGnCII4cvjY&#10;yROnG7xgs9nAegja5194Ph6PvvvuT1bXFhSVT2eim1vLe8md6Zn76fRepVrM5TLFXPHe3Qdmk3Vi&#10;YurA+EHMeXCwHwwLKyWTqaWlhUOHDpbKkHFGURJkpREIeEMhP00TmWy2ra3t5q3PP/jw3R/96Ecf&#10;f/zx7u4uLv7u7/7+7//+e3Nzcyisg4EAyzCzMzM6nU6RZYats2xtLxkHNXMc29raAuDVmSomyXCV&#10;rq4Om800MXkglUzgzvHxcSwKQocgCTACSZB7e/HhkaFSuejx2C999tGb3/+bbC4Ba2zt9yD55N6e&#10;KAputysajd26cef69c9tNgeSjcftO3ToEDK0IAiSJHMcds81GpXY3t7Ft70D/Yirp84/bTFbkJKD&#10;oSDuMZn0kFOiKOYLedwJhwMSPNfUava3UNdWV7XIjaoC/Gi1WqQWCiWOlmg0eAip3r5evMjhcOzu&#10;RHmGzaayH7z34dTEpFbVgHMpgrBbzFjp2MiALPItfuePvv83GyuPUonNK5998Cvfet1qJDVy06Aj&#10;7t+5ff/u7b6erqmpCafDEfAGy+XayPCoKAhrmxtco1GpFLe2NiiaDgYDSPPQW6gVCuUS5gCpitlG&#10;sfG3vUtT+uvXr5VLlcdra729Pb19fXt7e1/84hdB5Q6X6+HDB4cmDrncLovFEglHajWGpEg8YjJa&#10;nn7qWUlW0TeamJx49GgGlR5i8+6922tray6X6/Hjx0899RR8VCqjP9QIBIOQIyBWJE701RqoWgNe&#10;UqsajTqPy27RE6uL84n41shA98Kju+EWd9Bnf+HZ0+iA2KzGro6I2WIZHBg+e+5cNpt98OABBq+U&#10;a0azpdkQTSarKKqlQvXBg5lSsdzV2VMuVWVV297ZDaiXKzXwdaFQ6oMjBwaMBkNbqOXuvbvIMeGW&#10;UEuLl6ZVvV61mGgSASRwTpe1VMi7HDaKJghSYzDqEL82mwWxuR2D8nDtxmL+YKDZ5D1+DxZbrZWh&#10;J3I5NMNTWGk6k0a4LczNESRpt5pHhwff+OprKM/GRoaPTE72dnfnMylZbH75y182mw1XLn8GPMdi&#10;WxiN4xi8RVEEo1HvdFpMJr3H6wgEfUYTjVfUmbrVYqcoCgEFHAZDfrvD6vF4toHR6PahQwdaW0ND&#10;Q4OwKvgWJoJxksn00SPHO9q77t97KIkiRZFGo2lxYQnOrVariqK0trYWS3ngMxj01eolq9VYZ2sU&#10;TaKPA3CKoogz3+BxUS6X+waHnE7PwPCIL9jS09N3/dqN9z/8YPrhTLkCPJhX17YnJo9GuroFSVzb&#10;XG0Nt7z+ldfmFmYvXPxAQwh8sybLDRlhg0OWgE+8lNbpEPvPPvssZuJ2e6PRxGuvfeW1176MwjIQ&#10;CCFw0IZoa4v09w9ZzDa73Y4RalwhFt/G/okgMhqthNYSyFCQGKORYthKuVKkCdqgNwLeoiSiENJo&#10;JFHkymUwoQBeFSVERElV5bZwEGt86aUXEJSC2AiEvCaLPpWKhcPBq9cu1etVfKvRKJLEp9JJktSW&#10;ywXYGZbX0YbOjm7Y0253kCQJf9WZMsuVGa5iMFJ4BLPaP2uUZpPP5HMOh8tgNNhd7nQ2V64z3kDQ&#10;YLIsr6x6vP5YfG9zO643WLZ2oqVKRUsS8eTe9KNZ+FSQxf1CjmFIggBJYg8Kmh7Tfu21V7/61dch&#10;U9B1GhoaIGmyxtT1JqPVbpNk+Sc//1l7V2e4IzIwPDR5+HB3by8vNGFnURTHxw/E43EIaGDYCS96&#10;POfOnVtZXT18+FihUAqHI16vF95BIMPj4OFdFFF9fYBcMOD7V//qX544eWxsbATtfFQHotTo7ArD&#10;sDa7CYBhOYDWDDOaLZaFxcVqpa430FpCu199aGSYAjSo0WgwDY3myVkLRaTB5yYTWmY5vAIjWCxm&#10;+DcUCh4+PNne0RGLxRiWURUVzexSCUVdGtMDaK1WKyoZA0re/RSJ2CTwIngB/yIIzf5Zgw9UQqtS&#10;hFarUbSKTGqgbGEbEdbDTODWTDbldtq3d7atJhOelURJqyFXVlYaDR7ja7VqR1cX7DA/v5BMpiDj&#10;2tu7DAYzWKWzo3d6ei6Xqbz7/scGgwluAkTBojs7O6urq+VyyeVyI4lMTEyggHe73bvR3WQyqdVq&#10;5+Zms9lUV1e4LRzUaKRqrUhSBCxJkJrunnZB5ADpxN6u0aRD0k8kdm/fub4b3wGumk22vb1taHgQ&#10;u2RwHDg2ij3ojU2324W4yOWyuXwGMMBTGq1Ekqosi8Ggn2VrgtgwmY04cBFpb+X5mj/gFoUGcoHJ&#10;ZHQ47T/84Zui1EwlE7VaBfGO5KgoklFPNwXe5XYYTYae3m6zWR9PYGmLcDR8ijNYzmQy4J619dVS&#10;qRRpj4Bq1tc3Bgb6g8EQrDc8PIzBQUQwjqwglTNOh12SpaXFRZ2OlmUZqC6WSk6HE74olfIItN6+&#10;niNHJw+MH3rh+ZecDkdLKERSFFKVqsoOh7Wrsz3o88qyAPmE5WDOrW2h9vY2PK7RENhC2NtL9fT0&#10;ZFNp0O/m5jpANb8wD2ED16BzDz/SFBWOhPFrMBAC8OGOWDSBZ8Gliqz4/D6fz4NZdXSEaZpkmRrC&#10;tljIV6sVSFyEPFDn9Xix2EajgSltbW8QBIFNEovFgvVifJyxQBAyAAxrGE0GeMpgMGKxGfykk/fv&#10;38dXsdguLKDRKhaLoVotjowNIr97PA7kQXyIgyQ1vzgoksBMcMAvOh31i4PWURSh+V8HkPOLm3FB&#10;0ft/7Ifb0pkIAs7JAAAQAElEQVTM0uIScAhTYL0QKktLi26XNxJpHx4aEgShWq2iGHvhhedQ3LW0&#10;BDc21wB7FIqXLl1aX1tbWFwIBAOyBOnbXalULBYLdjgB1Pv373766UdXr115//13gR/UCGaLEdKL&#10;4+qxeLRSKWWzyVu3rkHj3br1Oc6ffXZhdvZBqVy0WIyC2FxeWbp1+ya02e07++f19RUIOazXZNKz&#10;XH1xaf7DD9//6OMPnhzvXbjwyeOleZvV6LCZiAZXlwROlQWKULBydKBlRVJliedZRRVtNrMsizo9&#10;WSjnZ+ZnSB3R0dEJ2NmgdF2OoaEhUZbzxUJXT7fL62F4dnd3S5IFl8uBYrGzsx2Rw9aryb3o8uJ8&#10;oZhLpmIPHtxefjwfje2USkWIY7bBkjoy2BrAOBub6wxfF+Rmqbr/194VtBIhv4x0Ir6DlhOla27t&#10;LHR0eI1mta3NpSXZQIt1cmr40MQYvJ7P5zUaDcOxfYMDJotZJTQEraX0lNGiiya2LVa9ogp3795E&#10;0AZbAiPjI4EWP60n48m4IDfaIq0Gi3F5GcFD4ROGqZeqRdg91BJEDgCHQpcA5aAwgqBYlq+UK6tr&#10;q3jjXgJCpMTzPBySTGV2Y4lKparTG0mSTmWy8b2UyWLJFfKP5ue8AX+VYVKZ9PrWRiwe397dQj2t&#10;M+izhbzJbCApLWJJVVUwWjabQ/CUymWdzmAwmMqVWrVSX1t9zHEMwzJgQNxpMpsFQTSbzA2+gQAQ&#10;BAFzQEBWq+VwpBVnjCArMj7EzaIkfP75NTgeWl+WBVFswv2NBotyC80AvKVWZXCGND99+mxHeyeo&#10;CgE1NDQM1eJyulwu9/Y2uHeHZZnFpSW8NJfLYSpHjx6/efP29MNZwP3mrVuARDKVeO+ddyql0vz8&#10;PKYO58qSzDI1RVb29uJAcDKVwpjzCwu5bEEUld7eAeyeP3o0zzIcVup0emZm55YWl1EaLM0v3btz&#10;P5fJB30hWVKaTRGfoyxMJpPIr8hSdrsd7/3T//Kn3/nO366urfzZf/kveh1lMelQCdfqlWQqiZca&#10;9CZwVq1WK5byjx7NPH68arM6MH8kZlEUisUc1A/A3NPbU68zS0uLc/Nzq6trSMkon9DYw9xKwEGl&#10;zDcbaNg2BAlWYhiuXKvjPDe38D/+6q+q1XpLqA3khfy0sr7ONpo2h9Pl8dUBkjojSHImX8DuBHZO&#10;zDazliQUjcpwDQ1B8U0RJqrX65VSeWtjw2g0vfzyy/l8HsyLpfm9Xq7O/Lc//3Oa1FZKRbvFeu3K&#10;lWIhMzo8IPKMIokT42N8vUZrNfVSaWPlsYHQGEhyd3MjGd31ez3lYo5jaqDsfL5o1BkHegclSd3c&#10;3KjVK3DTwwfTMEUymZYVjdVi//GP3x4ZGYHHjUYbvOD1+ClSR1N6VSFFUdbrjK+88prH4zly7OjW&#10;zna1UgVZO92Oq59f3UslXF6XzenQG41urzeVTerNepXQUjrdyvpGKpNqjbTYXbau3q5Qa2sgFMKd&#10;hyYn1zZWkT80hLZUrcw8mn60MGsyG1xuJ2pps9Wk1aqVahm9i3h0R4YsVBrh1sBzzz9TKxevXbkE&#10;53JMZXho4NiRKZ2eCvr8m5ubOlqPrKBoNahDaiynaAlJVU0WG0nrCUq3s5vw+EKHJo8Wy5WtzR2G&#10;4X7+3vuPVzYqNeb27Xtw4jvvffDf//tfVaqVvt6+weERu9N94MAhAMxsteqNBqg0SZKQfiqVoslk&#10;2tjY2N3a8bo9yGYMw+K2rs4uKFTQztrGxvlnnqZI0rLfTt7r7GxHwou0t2XSEFVucHGzyU8cGNfT&#10;9PbmhiKJQb/329/8ukaVvUgdbs/EwYmFuVm71Wa1mKYfPEinMy6XM5NNu93OwYHeUiHHcnUcgtDI&#10;ZtOlUgF5SBDEUrlkszpQgXi9/rHRA8m9NMr+rq6eTDo3OztntztDoSB8p6rq5ORkf3+/xWzL5rIM&#10;wxw/dQKeSmezp8+eoSgaNyOy4G5FUQJ+P/R3b28f0jDyh9fnpiitzWGn9Dr82B32fdjYHVa70+vx&#10;P15Zu3P3viCpRpO9VC7zjYYeCUdnbIhCqVJb39qWFDXS2eH2ee88uIO2NBhMo9EA+S4n2nZAOnoy&#10;OFxutw8NAhCswWigKRpf5HPFULB1dWUtHksh9hfmF3muMTQ0Uq81bFYX1uj3+k16M8tWdqPrdoc5&#10;0t7S2haYmXnA8wxmvvx4aXCwHzYXlSbeKIhCK+RSKCIIitlsdj55eywWU7WaYmW/aFlaXjh+8vDF&#10;zz6+/+D2hQsf7Ua3MU4wFLh1++ZPf/o2MpfZYoQY4hscTRMMU1NUtVAqPlpYpPSGsQMTvf2D2UKx&#10;LRKWNaogCFigqqgwJl6NQyEUvMhotpZLFZZvfnbpSjKdrbF8Ll9mWCGWSMOJ9Trb1tpRY9h93OqM&#10;FYbPV6q4WUsS6VwmFo0RhFYSBKZWD4cjRpMJYXjkyBFVVQ1GvcPpqNVqb/7gBxCIBqNBFMWl5eW/&#10;/953UZ0OjgwbzeZSpYJpAMwQKEePH8PMHQ57R1cPmOrx6ho0rihLH33y8craKgJzJxp1uNyj4weN&#10;RsupM2d2orudPd3Yc6P1elmRZ+Yeud1OZG2j2WCxm2gDUSxlobZbWn0msz6dSQUC3nv378ACZrMJ&#10;LjMaDA6HC3Gt2f9RtAS2URTg6hcHoVEI9cmhUYx62mTUb2wgklahY27d+hyC3mjS53JpIB8VoJbQ&#10;Khq5t7frFzxmsUD3NHQ6eIDSUyQOHUngIDQqDq0KSoCe0VLa/QOfkFCjGoXUyhA5eh1pMuiEJtts&#10;MG0tfpokmjwH+rXZbIFggOE5DUEJguhyu2/dvlUsFS9evATCPHRoMhZNWGz2WCLZ1TsQi2fOnH7G&#10;YvNQhJ7hGjRNcU3ObDbanc7R0RGz1S7Kit3pyuYzn1y8UCjla0x1YGAA2RM04vZ4Hjy4s7a2nM0l&#10;HU6Lw2kkSHW/xhYZWeHz+XQg5N7aXtGSEnRES5vP4TRPz9xDSbO+tfrRp++jgs3kc0uPH0PtECBc&#10;gzlfKi0uL7NALV/PFXM7sR2X116s5ErVPMNWUPygPseBi2Ipq2qalWre63MCz13dHfF4LJfPgEWD&#10;oRA4DRJufGIcJZyskaOJ3TpXX91Y+dk7P304+6DG7P8/T7ArXqzkH83PWhymfDlfqpYgJwxG3bVr&#10;V4wmA6aA0MsXsvPzj9QnHV5VVWq1SiqZiu5GYUak5i9+8VUI+vaOjqtXrx49cpzl2J/+9KflcmV5&#10;aWXl8dqP3/7pv//3//FP/+ufQ1CpqlavM66urRVLeRwXLny8vbPJMTW2Xlt9vFTMZ5fAm9MPtze3&#10;rnx22eP0FnL5Jt+AnSGBCIIsFAtmk6VarVktVovF4vX7WtsjyXRKUtTFpcddnT0A59bWdjq9/ycV&#10;2Wy+Wqn6QwGI6YXlhXgyLmvlQEugXC0aLEar1QxdDhw2mhzfYOFoyDadXk9R1Pzc3OLSPCgUshsL&#10;z+UyCIRkHLJ0e3NzbXXtcXRnq16tlCsl2Dng80ASt7W1NAX25z//KcC8vrVGG+jd+FaxkounovFk&#10;tFTKFoqZYilXKGbzhSwGzOez+UI6m8/gev/I49tCuVgoFfKlfK5UyO2fcZHPIaDy2RzPsuGWFr2B&#10;Hhjo292Nfv/7b9679yCfLyIwR4aH55YW5xcXEE3Tjx7evHk9Gt25/vmljY2VxN4uxzGIKRg54A+8&#10;/daPi5UCx7ODI4PDo0MAFUFpMSaiEi5Gux9Z2+6wivtZKXXs2FEblIrVVGeqpXKxXCqUynlcoKDl&#10;uPrW9trcPITHfLGYYdkK1sJw1XK1kM4kYvHt6Qd3bt64Ov3gbnRns1LKs/WyIjURqqoiaDXS9sbq&#10;xtpjgm/UFFUwWfQer0NVxVwuBTQ7nDaUlXq9nmFZu93ebDZRnIFqOJZLp5NwQ71eJwhib2+vt68X&#10;LIbkJ4kifBlPJHp7egD3X2C3v7/HZDacOHG0tS2Agtgf8Gm1KvK3xWIq18ob2xvAN0Yrl4sev0dD&#10;qBStrTPltc3Hyeye1WYURGYvuYNOhz/gNJg0hVL885ufLizfu3r9Q51O0tESSStwm9vjpmhaVhSU&#10;ueL+NKyYEoaFZN/Z3YLdK5USpANY8vMbV2ZmH9ic5mwhfffBnXRuryk1kEQbDY6gtU6Po1DM37hx&#10;o1KpsBwji6LFZAqFQhaLmWWw621EVVAsFvb29uw2F0FQgH5nZydN6dC31mrJarXONQTwIWQomMtq&#10;t6UyOUGUS5XawvJSOpWCGUVRwiOTU1MQBIIgIHnU63VMG1lzaWlJliW/34fbvB4frG022yr7FYsu&#10;0t5ue/K3Fm63GxX5m29+v16pIAgN8JBeD2WfTmN4OE74/ve+f/nKZYT922+9ffny5c2NzUsXLsbj&#10;cYyZz+dnZ2f/5m/+OpvLgSwYhn3uuRfgqYXFJZPJnMvm0ZNeXl6O7u7X+vu53GEnSEIUhMHBAYS9&#10;0+nClPgGcoMOuU1VVb3eqKP1/+2//Y+FhYVisTg4OAioIGUCCbif0hJ4qSAKd+/da+9oJ0myJRSK&#10;7sauX/t8bXXdarFXylWhKdWqDMNwoqggVZsM1mAw/N67Hy0vr+tow/LS448++iSbyQNpWCjejiR9&#10;4MABSVI3VtdRTqCbEt+LLS7Nf+2N1zo6W8C8qkYEL7vdTogqURIx/0MHx+/cvtPZ2WEw6OpMHaW1&#10;zW6xWi2hlpbN9bU//uN/8b3vfvf99947PHW4Uqkii7S3RyqlciabjcXj0eguzB4IBPBq+MhgMHjw&#10;4/bsJVLFYqlcLuPzSqXsdDjv3buHO7HqR48eIT3fvXtne2uXotAId5rNZoqi8UZYQ1FVnHEboAVf&#10;4xwOt8uSmsmksUCapnc2tx4vLRfzOeTRWqU8PNivo4iAz9vX3Z3dS2yurmBT9ejkgafOnbGY9IcO&#10;jERaAjaTDuWXInAtfo+e0tYqxUI+W6tUVaRJm7u1pf3NN3/wwQcfEloa0/6TP/nTCxcvSYIabuuC&#10;8VdX12lKf+3qzc7OPkJLKhIRiXSZTDYeG/Wi4vH4aFpXLJY3N7aAeZPJDOO0tLSIkoRVECQJAGPV&#10;8fju+vrKhx9+CL/PzEyXiuVnn30WpoM9jx07fvXqla2tLRgWj8AL/kAgkUpGo9FcNgux5XK58Lmq&#10;wjCqwHN7sajAsw6nRW8gI5GQokhNgfd53F95/bXx0RG8CGn13u2beDCbykAIut3upiRduX4VvRI0&#10;2Vm+2UR1qJAuj19vsCgaqlqtb2+Dpr/vcfvsLsfM3Pzy8obb5W6PdLpcTlnWlEsVgiDT2fz6+ma4&#10;rR3uJQiC5VhMGGpgcXl5dX2FIDXID9h6OnPmDDDw47ffgn9jsbjPF9ja2pFVjT/Ygn2Jn7z9048/&#10;+dhoMiCmOJ4HoYdCATSbV1eX0eZUJKys7rLbsZFSyefgSq5WHezp6Y6E52emR4YGLCbD7vamSa9j&#10;OaZSLmxtbdSZajSGmVtqSgAAEABJREFULuwesmM+nwVzIvXJStPltrncDpqmrl+/DixZLJb1jfV3&#10;33u3VCrt7u7SFH369OlDhw4tLy0DjalUCuEPfB47duzVV18Nt4XRoXg0O4/axmSywK1TU1MI9u7u&#10;bkkU3B4nrdOhZQOz49WyLOztxRmmjq2Jzc11nJGB7XY7HFoqFQulItouKB4G+oe2tjaDiBO/P+AP&#10;8oKIVxjNllQmmy+VNne2b9+9i8pkYXEBVj169ChFkrVaHShChIoigkAEBrAQiqYCgeDGxnoymb5/&#10;/yGAt7MTvXsXDUiARDx2/DjL8AShy2aK0C5ajVnWcLvRTUClVMqUK/lGk3G6bIGgF4T/+Y3L9+7f&#10;yuVTOkIPkYo4XVhY2tzc8nr8Todb3ecufSAQkBW5tbXV43F985tf1+vpaGxncmqip7ejszO8vDy/&#10;ubUKSkHyQgpvb2+laa3ZbOT4utvt0GiU/oG+8fHRaqXu8wWPHztltdgAV3icpslgKIioZ1kW7/1f&#10;h6olh0fHgDRUJiazfS+ZdXkCqoZyOL1NSWN3eBqiZLO7JYWAPSVFXVvfxj0wL7gRTjEa9cGgnyDU&#10;fCELr2HYdDrDg5UavCCIzz3/zI9/9IPV1bX2SLvJZKpUKmjkO91usGW5XJIEAXwI9mtra1taWgJR&#10;P5yZQYNfFEW327OwtAQjQGYBBtiuAU4wPkmRFruNokiGYQGzQKilUqk9eDCzuxvz+AJ37tzWaKXF&#10;pdmd3Y1sLolzd0+7lpDHxgd9fhdkendPJ0GQqVR6c2vL6XBgtv/zeFKlaBQY8P8+tIoGh0ZRVSnc&#10;1iILzY6OSFdXx+jYUDDkJUlCr6dh0kql1GzyPp8nkYgx9SrE0/DIEIICDtJqNZCMBKngwBxIUkNq&#10;1SeHTGr3yxKKVHAQGlGrkXBoFFFssrggNJLJQGVS8VwujWExpizLWDvMotFo+vp6MfO2tjDCGZvJ&#10;CHxYNR6P4Z6nzj+7vLSGanl0/ODBgxMvvvzq88+9JCkKbkDPAgk9kczAM9lsFqbz7f944vE4PgfJ&#10;nz93zm63Gw06SRaAtEDQw3K1fD5drmQCAY8gcqi6TRZKlHgIIUludHa1jI0NnDg15fHaIu1Qt/wv&#10;ZgK17XL75xdWWKZRKdd5Dntl+38LxPOsy2W9d/8Gw1ZR7bS2+Tp72kKtXoyJo6XV29Xdhpfa7Aan&#10;w/L8889E2tusZtPLL71sthiXoc7jUa/XXa9X2zpa9pJR9Msx2tNPnzVZdMMj/Ta7xemyGYyU1+c8&#10;emyyr68T2sxiMYDlEIb/+J/8IcvUREn4+Ts/xQhmiwmq79q1yzMzD+HCY8ePDA8Pa7Va2BP8r6MN&#10;xXxJEIT19TXU4VgUgLqX3ON5DtHd3tldqzI3b9x9992PEolkT2fXwbHRc6dPTRw8gB31w5MHw5HQ&#10;0HCfP+Dp7u48fHji2WefPn36FGy+vLyMMUGY2Wy6tbUlEU9EIvCge2pqkiCI+fkF1CuYwM2bt04c&#10;P14oFvBIR0enxWIBaYhiU5LFUEvwd3/3tzECsFSvl7GxfGjy0OTkOBAOqZwvpOGgzs72icmDePVL&#10;Lz3rdNkFoXH82NGpqYPPPvc0vurt6zk4PnL+qXNnz50+ffLEyeNHjhydGB0dOH/25O/8zm9ZoClN&#10;hlq9IghNm93kD7jdHvsHH7wTavGdPnP8ueeeeurpk5NT4xOTBw4eGj1wcGR0bHBkdACLHRzqHRzq&#10;fnLuHR3uPzg2hBtwHDo4+r+Og4fG3W43ok+nQwFPUxR969Ytq9Xa1taGhtCZM2eBQL/f3xJqAUHB&#10;IH39/XATy4HEPHgWqz58+Ah8gQCEVY8cORwKBSw2c0tLcGt7IxxubTabHrcHxU843PLlL39peHjg&#10;wIGxVHLPbDVMHj6Apw4cHBsc7IetcADevb0dBKniWzDq4cOHsEY4Dp8PDPT0dLd3dUW6uiPdneHR&#10;cYwzAkSdOn0U5wPjwz1dkdYWf2uLx+4whlp9wBtBkFq4BE0RWkfuJaOC2JCkJtyc2IsFA/5yMR/b&#10;3eY5niAJLVjVgX1Ao8PhoGia53nw2sULF7F4j8djtztwEQj40Ah8OH0f5BKN7SJsGgIvKGJTbLS2&#10;hrp6Os89fXZkbOTg5AGuyWtJrdlmDrUGULwGWvyxvRj6st29HcdOHtEZtQxf0dKS22Op8UUt2QwE&#10;3T3dbS2tXrvDZDLTly5/srI6f/f252BJktRWKsVyqVSr1QRBBDRAPXux3dWV5dZQsFLOJ2I7dpsp&#10;3Bbs6miP7mxtbazvA35oABSJiALx7SUhO3wPp6cX5hcNBtPkwUN2s11sNJGSGaam1WokWarX6yaT&#10;CWdFkYH7oD/AMgxAMDw83NfXqyjK+PiYzwc95GkITbRjBUFwOB3FUgn3FwoF0JbJYKiWStCLpXxh&#10;bWX19s1b6yurj+bn0RMBM6ImWVtbl+GARgORY7PZ8CB4E2/ENUz91ttvJZPJIPbjZIVh69VySQY7&#10;igpFECBnWZQ+v3Y9thsL+oItwZbJg5OTB6eYKoMp9ff29vf0jQ2Prq2s5jJZnuehslmWyefzn312&#10;UavV4p5XoGJefe3MqdMQEJ1dXdHobjqVdnu95Vp1bm7e7fXwPMexLGaCrQxUgKhqsEB4POQP2swW&#10;plr7ymtfDvgDL730ktft2VxfB7+47K7d3ajZbAIvcBwHHk+lUo2G4PcHKVLv9fodVgfaov/gd/7B&#10;N772DQNlIDTk2uO17c0d9FHK5UostpfPF5cXHz+4+4Cr8zaLvZQvrSyvGmi6Wq0rklQplqxWM5RE&#10;IOSJtAe7ulucLrNOTzQazPrmY2isGzeuX7r8WSq9t7O7ffvOLZNRv7A4l0ntrTxeWllanJ6+b7OY&#10;v//mmwi/6QcP9BSFkdN7yWKhcOHChb29uN/v1VHUxtqqKks4FEUSpaaiyKhdYTRJknB2OJwcz0Fw&#10;A+ZoF8KzDY6HiRKJBEkQwE8ul2XqdcQYbgZg/AE/kihFEfUKa7XY8Qih0ab30nMz8zzL8QxXKRW7&#10;O9tPHDvS39tdKuQG+np9kNQCvqq67WaLnopHdx89vGekiXs3r4s8c+fGDeTdVDLx4bvvrK8+VoQG&#10;RWhAVQP9g7BwnW1wDamne7BvYNhsdZ4+81QoFKnUuGQ6V2N4nhNZXowl0vcfzFrtbi2lR4vX5Qko&#10;Ktloyju7exqVQAPYaDYfP3lSQ2iBxo6OdlGUG3wT3DcwMAD1cPDgwZ6u7pXlxyODQ2yNwT093d0w&#10;qSgKyD1AyPLyImju8ePH6Uzm0qVL6VRqaWlhN7rj8TihxXO5zO7uTrlcaDTrSIHIbUMDPZEIIOyb&#10;mBwHOd65+3k0ugP+crmdqipDtLW2toqKlM5mPH4fSRKCLAdCraqGMJpsJosDk+/pHTp5+jylM5Sr&#10;9TrD5Qql06dPv/G1N+ARr8+FWBNE4dd+7dew/vNnzoYj4bW1Vb7ZWFheery6ns5li+UydACOXCHP&#10;NvhMLusPBa/f+NzhdE8/mhFleWN7C+XW45UVu9OBYuDO3TtdvT2Ly8s3b96CWdg6Q1FanmfbO1oV&#10;VXS6bB638+Spo0ytIkv8kUMHuzs7mmzt0cO7+WzaYjKeO3Pq4b27WkkqFTLweEekxW43M/UySWhM&#10;CA+biW3WDx+ZRBEeCodaI62CLJisJp/PA/LZhWl2drq7e7Aoj9fj8XrRwPvBD74PeWe2GKHkFEU6&#10;f/4sUsuNGzfu3buXSqcQ9Xfv3p2f3/+LCOAzFo9NTh46depEU+DX11fHxoZGx0aSyQTL1qAO3V70&#10;bnKyKIQCHq0iE6SmUMjBp1yzYTKDDq0EQcdjCbPZ1hYJd3f3Go1mq8mWiCdrNcbl9BQLpU8/uejx&#10;eDRwkyQ2RSG2l7h1985eKtloNhmOrdZrxXIJn+9Eo2aLJZPPJVIpjucNJuNnl69sbkfnF5ckRfUG&#10;QpUa8703f7Czm9jajFrsDllTK1Sy5Xq+VM5otALDlPaSO4VS6vKVCx639dCBEVluCiInKXWNRgEj&#10;HRwb5+q8LKAhUodswhJQWsd2d37207e+853vvPfeOwRNGC16v9/1T/7pH/r8LkUjnjp19FvffmNg&#10;qJeglMXlR6lMnOdrXp9TQwiSzEpSExkHaH9wf/b+vYew7frGmk6nDYfDtVpNVmR4xGgygjAFSTRb&#10;rUsrq8Va/eGjRzyIQ9FoaNrqcJK0IZMr9fQO0gZjoVhzubwwHQIWlp6YOMrUG6Uy4/X7DAbdlauX&#10;P/jg5/cf3LFaIW681VoZvEpo1UuXPsMCI5H2N77+xtbW7tLyMqISRWOhUAiGgrdu3kROqZQrQqPZ&#10;09nFctyJkyfwlawoToeTYeqo2RYXF3DGgZhlWRYyLtLe/vZbb3e0t+OTSHuEIIj19a03f/j2oYkj&#10;j1fXZrEBtzD33Te/6/I6SJ12YKD7mWfPASpOpy0WjwI57e1tg4P9yBH9/X0URUqS7LTZkaTAdSa9&#10;gVAVjSzpKVJHQlFIOoo0GiihyRfy6WIh19YaUCShqzOMQBDFZjq9J4hNq9WMo1DMokSsYOEWE01r&#10;eHAlx5jMxnQ6jlwoi0K9WmFq1Xxur1hIloopHOVSulbJMbUSWy82+Kossmy9jBtNBtJqgUJR9QbS&#10;4bSPjA6CMAMBLwKWYyq4CRU7AicYCuj0RrPJGo3Hj504/sqXXuvq6Z+ZeWQyWb/97V9uj3Q+frw6&#10;M41/ZgCnX/qlX3n9y18Nh9s1GoIgtARBtYTaPG4f7onFomazGbUi4g6A+Y3f+A0UjQajLplK6A10&#10;U2BYvjo03DcxNer120uFTL1a9HlsksgoMi9L3NTk6MbaMkEqR45OHDgw1mg0MJrPF/L6WyYmjv3s&#10;nQ9+9NbPNrZ2e/v76yxD6akKU3J6bEeOH3rm+bOvv/6Fl77w7LmnTjz17JkvfPG5l14+f/bM4Vdf&#10;ee7pp86cPXsCWrot1AJmmH306OixI0MjQx09EU/A9eKLz/CNuiw3oINhIpJSy8VcX09nb0/k1OnD&#10;588dP3fmxEB/JwLt+PHJb3zzK+GOkJaSGb4ST+2QhHhgfPCLX3j2xPGJ4ycg3yfAVG1tLWD+Bw/v&#10;QSYxLLO5tfXg4QOX2wWsGo16k9mkKHIulztz5tTIyKjZbNPrjAcPTn3969/4B7/3D59+6qmDB8eH&#10;hwZ6eztHx/qHR3uHhnuOHz00NTGK89lzx9sjwXIpe/jw5Ne//tXXX3/d7XaoGgBcjMej/+pf/zGO&#10;119/7eLFT5E7Tp1CcZLP5TLgVYvdkkzvvfSFF6eOTBZKeYfb7gt6zTaz0aDz+JxGE33q9Ik6Uw5H&#10;QifOnezq6ugd6PGH/CjJjh8/jP4ISripwwcHBntQv509d/LY8amxA0OdneGTJ4+cPnHk6NHJkeH9&#10;/5/2xMQYbhjo6+rv60IdUqsW+wd6LBbT2NhwIOhrNDjMBDS1vbN+6dKnC4uPWK4EJEydODQ40nNw&#10;cmTs4OChieHJqdHDRw7gOAt3PFgAABAASURBVHL0wMnjkzimpsYOHRo+MD4wOtw7MtwzOtw3Nto/&#10;fmBwauLAmVMnHVbbzMOH2VQGjUVBkFEbh8Nte5k9nYEidaTd5Rwc6nvq6fMTk4cmDh2AfMIczp09&#10;47Rbi6V8Z1cE5nrmmadYjhkc6j95/Oixo4etNnOlWo5Gt1m2piVU4BbSaGR0GMtpCQWi0U2p2Xj4&#10;8M7Y+NDEwVFUIO1trX6vs6uj9eCBoeMnJuGj4dHeSEcIMx8d7u3pahsc6MT8AeypybGpIwfGRvqG&#10;h7p7e8Jdna0D/R0HxgePHTt07syxE8cnAbNnnz599uwxwmYz6XQUhMLc/IzBSLFslSChqVSo/0Kx&#10;gCtRFKvVKsQBKq1mE7/JHMcpstJo8CBls9k4Nze7ublZrpRxc3t7u9frpSkaj1hBBjpUNCRTryNX&#10;WeyWQjG3uxudmZlGK8hkNJhtFi1J0AYaeevBw/vhSGsyk7x19xZJaW34ilC1aI3otKg7SVKJJ7aT&#10;qXilUmSYakdHWKOVNFoFiCwUCqAJg8GoKIrZbJFl6d69u3i72+MJhQKZTAqP0DQRj+8CHwgYXHt9&#10;7tu3bubz2b6+nlK5ODY+euTIEWSXR9OPapUqhGZqL80xDCoWn8fLsQ1VVSwWC5YAgsBejdPpWl/f&#10;YBhGltRyqZJKp1FlIss67G60EjmWrde5SrVaKJWrlarRaASzUBSFemPl8draGky1iZYwBpQkCak+&#10;k0mXy6XFxUWNqhZzeYg5ROzi0tLOzs7ly1fy+YIky9ivwAhgOu2ThoTVajXQOhyLc/PokG1tbRWL&#10;pZZQqK+3d3h4BNelUpnjeWSpZDKJd21tbuGtf/u3f7O6sqqqKlyo12N3SPn888/jsbjL6YJSxODw&#10;aSya0GpJpFg4MRqNkwTl8/m4Bo9VZLJpiiZTyQS+QokCQdbR0UGQZHtHOxpOmNjHH38cagkZDIb5&#10;+cW11TV88uO33trd2UHGEoUGuAmLrzMMHi8UyuVyTRQ1zYbMMI133vkQDaoGL6mK9sH9aVVROUQJ&#10;w7MMzzBMPp+nKL3ZbE0mk9GdnUwy9dFHH2MJwUCQ53mMxvN1WqdWa3kNIQyN9Lz66svHTxzt6uwK&#10;Bv1QYPDXxMSBZ599dnBwMJ1JdXRECC2BD8uVUq1WASRCoQC+WllZgZsYhoX14Kn2tjDMazKbtVqN&#10;2+1SVcXv39/jwuoEhL6834i1WrGnXEUuhx3W19crlXIuWwiHOxAUBr0ZmKR1OpxhTEALgWO3O3CI&#10;gqAoMvxO0xR8hNFwAyazOP+I1Gi9HtdXvvzq0ED/0SMT7a0h1CFz0/eWHk3jQhWafq+nyXOZvQTP&#10;1rfXVquVElOrIKtd/PST1qDv1IkjB8eHOyJtLocNwGBrXD5XDoXaXE6/39+CPjTDNB8+fEQQuoGB&#10;oXqNLRfrGlL36quv93QPFAqonzMkoUfpkk7mNSqlKqReb4zG9xKJhMVqnzp8GO2un//8nWvXrxfy&#10;eVhmaXERKy2XSwCY2+1GubK2vt4WbnE47dMzM4cPH7ZYrD//+c8BTlQCqqLqaN3bb73V3d0NJjl9&#10;+jRwtRvd4XkWpU46vaeqcjabW117vL6xcv36VWzoF7JpmibtDnO9XitX8oiqbDZ56/YNxCxCfqB/&#10;gKZpKIKPP/3UZDRWyjWdwUJQBo8vZHO6Hs0t3Lv/MAYA0/CAHrfBTf39Q4ODw6NjB/hG89NPP712&#10;9fNAIHjr9u1IuF1Wtels3usLaEkqk8sXSsWt3V2o4ckjh2WNWqpUsvmi1x+sc2xPXx9QBz82m80S&#10;gh9eL1WhSMrlKpYcCgWR9Xt6ulqCIXA3vNMU+Hw+e+3aZ/BLb08HRWg62lu4Wum5Z55qcCxTKS7M&#10;Tc9O33PazaMj/cePHLbZTT6Pq8mzKECaAru49Ghtbbler25trVkspnh8myS1PM9Uq+XtnU0YzfqE&#10;l1LJ5MShiZs3bnZ2dLz66quw7fLy8osvvoiQgVCuM3VFURDC5XL5+pP/kNHXv/41o8GYTqeBZ0jA&#10;jz/58P6Du339PdjHr1RKK6uLGF8Um7hoNNjWVmwpGxtNThAbktCoVfY5zWa1RXfj9Tp788btfVEg&#10;CPfu3UOAozOSyxVYbCg3GhRF63VGiqJCba3Vah2egOsr5QqIFLOiaEqHxEPv/zAsGwwEbt+5BxmH&#10;ycOwJKkDiaXTKbvdThD04sKSKEg9Pf2NhvDUs8/RlB5Rs5eMbmwuQy5ksimC1Ny9e3t2dhpt/h/8&#10;8O8hIFrbAlvba+VqSVYFBN7gwPDBAxPVak2SNLKsmk1Wp9OJyQiCaLNbMBrc9K1vfSMcbv3Zz37S&#10;29sB2VosFT777EIqFevrxXZTs7u7c+nxvKJIbW2tFy9+KkoNo8nQ29PXHunQ6QwHD04iBAxGw+7O&#10;LuLd7XJjdRgWq4CReb5JkfT2bgybfgRpECSN0WwvlxkAD6S3uLxSrrIcy+/sJlwePwIBv25uxUna&#10;mEpllpdWnE5HR0d4YvKAVqvipb/6q7/85S+/ur29if1ku93e1dX57rs/Q4foxLFJQlUajQZJkUgZ&#10;eDvseeLoMafLiZBZWVk+MD6OJYMzkWLS6TRgDEcEQwHQF0VRiPRkMoHgjUWjmDzHMZIkIzMiuiVJ&#10;RHepvaPrlVdeE2UJSBgaGvB4XL19nSRFfP75tXwhXa0VPR5Hf3/v9s7mpcsX6/U6biOwWqMOTTrg&#10;lqbJWr0iyyKl0xSKmVq9lE4nGwgDtu5y2cxmo8NhGRkdNhqoVHqvp7fLH/D6/Gjf9jqcNlA6iAIR&#10;IYlNvQHIodCgPXvuNBau01Nuj2NgoPfVV7/w5ddf+aVvfQN+3D++/cYf/eM/+KM/+of/5I9+/5/8&#10;4z/4n8fv48Pf/t1f//rXv/L7f/A7v/JL3/in//gPT5489rWvvXb65LGvfPlLx44d/4d/8A86O9sF&#10;oXHx4oVgyK8hCQg+GMrv96P7dnjqqNlkCfhDqEDSqdTeXiqbyV++dPXhg5nhkeGuzh4GykFvAlYZ&#10;hsvmcq79/0oHDZuDbaxWC6gP1NHa2trgGwMDfQaD7uWXX+zq6kD9//d//3eI+kDQo9FKCD2IMb/f&#10;xbCVu/duhlo8v/TL34CJbHYLpoRwliV5eXnl/Q8/1tGm4aFR+Kirqwt2W998HIm0/N4/+C2Wr/75&#10;X/6f9x7czOX3dHqNlhTL5Wy1lpcU7u6961vbK3yT+f1/+Dt/9md/CsDYLZZSsRhqDSAnbm6uX75y&#10;SZaFnd2tvt6emdlpRRW6e9rdbhu8XCrnd3c3Mrk4fFEsZT/++L2N9YXtnfVf/41f3tnd8Pld/+yf&#10;/RFI7Oq1S/A4x9XuP7itauBxYje6fezYMa1WazZZ2yMRj9uDihfNAkmS9Hp9MpmyWq2CIDSF5sBA&#10;/8kTp9wuL/J+Og3VQaPMFsWGKDRksSmInCjxOCSlYbDqkf6isa10OgGjSbJot1vxE08kYGTow2w2&#10;BV5aWV2RFYnnmUQi5nI6o9EY3+D+7u/+Bmi8fPnyyupyMBRAROzsbH1+49rm9sZ3/v5vUUb6fB6v&#10;zw16jO9sUjotZAbH17702it37t7C6/DUd7/7nZmZh/gcPqrV9+UE1wDmwZNco8k0m/v/ran1zZV0&#10;Op7Y24Xp6kx5dfVxtVaCYdEsL5XyWkJNZ/YQQZOT40PDfdD6C4uz2A3LpON1ppjKRAuldCabiCW2&#10;trYfb20u72yt7USfHDur8CCOWHQ9Gt9c31h8MH3r/r1bi/MzqKCcLvvzz78QCrW63T6OY69//rnT&#10;6ezv679163Y6k67Xq82mEI/FzCbTwuIieM/rdTcaLMezwCFJaCGqwcDIFxmkYB2VzabNJoPDbv3a&#10;G181mgxjYyMIZNScFz/7CPTIsfWXXnpBUaRPPv14N7qZTMW+//3vXv/86sLiPAjqwsWPsPB8IVmu&#10;ZKq1HMOVuUZVkJimWBebdaFRazRrDa4sNJhKOYOWE89VioUk7v/FwTGVaimHBS4/niX2klEgyWTR&#10;aTSiJAuhlgBFaVOpRCaTstksoVAIFAZ4aTSalpYQy3FCswkiVhSRYdi9vTjf4JFaZFlmGTaTyWxt&#10;bQEi6UwGjgcnAjSdXV18g3M4bMjZOOv0VLlW3trZdLhctEEfSyRW19cVrcbp9rS0tbpdrv7+fpgG&#10;kiWXyzSaXDqThBIymkztkXaSpjwejyBI6xtbDocL6kQURcwwlUrRNIXez8LC/Nraei4LKZUnSY0g&#10;wvx1vz+A8MZod+/eTqYSrW2h3d1t+BLzKZUKPr/H6XRYrRanw9HS0nJg/FBXVw9FUvDxkz8dbvA8&#10;12yKiqzACHgRSVIHDx1EQmo0GgRBwJ0b6+vwtyTKFosZa5dkFWeW4VAsVeqMpCoagpYkBVqwVC53&#10;dnY0GjxkMbjbarXiTqRkVC9Oh7sl1FLAXiTfsJhMBlpXyhfNRuPY2GhvT8/uzs7U1BQSoSAKBp3e&#10;63Ih+ZX3K0NiaGhofGwcS9j/ymAYGx19/fXXDx+eioTDL7388le/9tXTp88eO3YiEukoFivhcLtW&#10;Q3Ls/swrlapGo6FoWpRE/Gxtbi0sLilajVZDJuJJUVSCgRZwMTKlRqNJpZORSGt3T6fb4zEa9Zi2&#10;JMkwCE1RYPD1jXWIcFyYTebph7N9vX0ms8VkNo+MjOBZXJTK+KeQy2cQHg2+0dbWBvsY9aZQSxuk&#10;TIMXZqYfabUkurBI+dDHOgowMehpvZ7SU5QOtjUaDH6fD+kTEd7SEoJt4W5FUQShMTwyGN13qLWl&#10;xc9xNY5neJ6laTIQDGCGTqdToxKQj2ur6zqdPpcroO9LECTsNjk1Va4UMe1ypQJgQ2/19/c5XU7Y&#10;lmEZeBOKBt8i06iqijmHW9uwHKwsk00lEglYwGjSK4r47W9/2+v17qXTkc72QEuQpPV6vQ6W1OzH&#10;PCFJKiABCysABs8X8wUGxFapYaWypLBsA71Gi8nodTlfefHFA2Nj66vLYpMVuPpXX39VEjimwnV2&#10;tJh0ZH9vt1ZSHt69fWBstMlzoVCArVULuezU4QmaUhfmH808vM/Uq8ePHg4FQwLfkGSJrdUJhWpy&#10;IqnVVYr11aVVWVBUSdPe1o5OfblSY+vchU8vZzN5l9On1ZKyrFaqNVqnp2gdwN/T0wfLm0yYnXF7&#10;e9duc+r1RqbGsixK10ZnZyeaZBRF1+sMouDIkSmfz4MWhsfjvnr1UktL6y8IRBQFUAGsB9uqqrq4&#10;sDA3Pzs3N4dU7XA49r8Kt8iKZNDRDoe1p6dXr9f7A97RsZFYYkeUeEFs1Oql3t4uq83scjn/+q++&#10;l85mWJ7HI80mv7GxwTBICSJBUNB5jaaYyeYL6B2kMgillpYWuNJoAnYMZovl7t07GBxz4Fju0MHJ&#10;bC4HsnL7vLfu3IlE2gEABtDhGla7Q1I0nd093b09lXqtp693cGS4o7uL5/mf//znXq/3zJkzEL6o&#10;uyqVSjQa1xkNreE2gMTr9YMcOjoVon8NAAAQAElEQVTaAUuC0KBhpqoiXDk40N3ZHll5vAAWslgM&#10;d+7eTqX2ursiT58/feXSxXwu43Q5OKb20UcfHDw03tff+8Mfvnn37m0ob45np6cfZHKp/v7eYqVQ&#10;rpUlWdzYWMtk0xSlffbZpyPtbUgqNpsFNYbL7ejq6qjVK3Pzc8ePH3e5XdCmHR0dmAw6EYAxeK9Y&#10;yoM0IpEI+CcYCkIrAEVOp61WqywuziOLY9pr6ys0TSiKyHLMoUMHdna219dX6kwNCTscaROEZiDg&#10;QwsfVr169RoSAUFT84vLNZa32Rzra5t7e3sAQzDYuh/Xjebi0hJTZ9vaIhazxWi0BIOhTDaDbpzJ&#10;bJJlWRQlcI8ky6qiRQVy+tSZeGxvfm5ueHhMVZVIuN3r8QuC1NnZhWGnp6enpibHRg+0RzoQ18VK&#10;6fHjJSQgGOTM2VOoYJE1rFYTjGC1mmE65LVobKdSKaqqCr+vr2+tr21ZLU6NhgAB7u7GjAZzW6Sd&#10;0tGHpw53drYj5e1sb7e0BGdmp+GjUEsQxRskRSqVbAr89MxDZOVKpTS/8AgmggvyBWxNM3yjgTb5&#10;xsbuzk50dnYOxCIrUJDLqXSKIAjYh6JITMDpdCJf3Lx5GysNBEIkrQPpIeLqdVaQ5GKhJEuqLBPN&#10;puzztTQEBeoTTZzxsYmx0UPnzz+NshNVfTabQtZPpmI6nRaVZFd3x+jIEMfVjSZDsZSH4hwc7MdK&#10;5+cf1esMovTQwYPRWGw3uquq8uBQP9BltZkfzc0sP17s6elqbw+3d4QxDrzv83s7OttPnTqBLLm4&#10;OAdUIGVDim1tb+AGVL/LS8tulxte4DmurS08PDysN9Bz89PLy4sIz0Ixw7DoJpTMZoMoNY8dO4pU&#10;9exzTwOiOD//3DPHjh/5whdegtRGifVrv/Yrb7zx1f/9X/zzf/RHf/iv/vh///a3vvEPf+8ffOsb&#10;3zx/9rTf5xkbG/7lX/52Pp/t6Ij8yq/8Und3J7wJeYcLvDGbTcNT9XoNDL+wuNBocCSlPX78KKQS&#10;uo1YRVtbi8fj8j453E47z4HiyixTxkbK//OQxYZGFYv5TKmQg4WaDUZo8Kk0mjKxvWT8s4uXZ2Zm&#10;oDpQol+7di25F9fpdA8ePvyLv/iLV195pbUlPDk5FX3yUygUeZ6LxaIkRaUz0HPmo0ePIv21hdti&#10;0SjYEkGhqsrI6AiIMZvNdHfvbzUDK81m0+Px2O12nY6qVEp6Pe12O8OR1q7uyMFDo+fOn8J5aLgv&#10;lY7jzPM1k1n33ns/i8W3WbYOPuOaDW8gCIoGhLp6ejPAYqF44dJnVrvF7rT/7u//7uz8w+98929C&#10;IV88FS0UM4vLM5LEUTrVZKFIUgq2+BxOC7AER5vN5nNnz0LNf//NN2dn5miaEgRBb9ItLM57/Z6t&#10;6NbQ6CAKRVWrxFPxXCFbLhfYBru2sbYd3TDbjcVyoVDKT00dyOVTWAscoahSMplANL3/wbv/46/+&#10;2+zsNGraDz98/9lnn0X2TKVSBoMBUiT+5OfkqVMokjPpjCLLkix0d/fYrLbnX3ihvaPj+PHj3d3d&#10;Oh0tiSJwhYqO1kGXqeAoDRKhKolCs1YuAhXA9tmzp8Gie8koENtA6csw6UwG5kUArq6vRONRk9Us&#10;KvJuPAbT6Y2GtY31XC6HLi2KpUAg8PTTTwmCMDAw4PP5tnd3wu3toP3YXmxkbExDaDm2TtIEy9UB&#10;revXr+ZyGcQRAPmNb77BN1g4zu6wQgnQOi0CTZLFXxyVCprM6Xh8Oxrbhn8kWYDpisVcLBqz2Swo&#10;hAJBv1arHj16mOOqyVRia3ut0WQsVsOFCx9993t/B+8sL8/jHE/s5PPpOlPBt4LINQUWOUUUOYMO&#10;8kJE8VMsZsxGOtIWBHiQOt1OB6FqALlDhw6xtXomma5Wq48ePQI+G41GJBx5OP2Q4epwMUEToGKC&#10;JGVFqtWr2EpCBt/e2UylkljjwsKjK5cvl8tlcv8GBQjnWBaBv7m1gTnDFNVqeWdnK5lKoF/pcNr6&#10;+/rW19YApHPnzzx1/qzFYszkkg6HjSBkHKoKszQxeb4BbqoybBW8gYOplepMpVjK4hOOrZbLOYFn&#10;mlytydcafD0e3+EadbvVAJFOsGxFb9A6HNCWkHEp4IDlmEh7ONLeFgwFUH4BXkgM0KA8z5sNRlGU&#10;OJZF/gMggsGg2+3OZDIoDXHA5dlsFhrOYkaq4Nva2oAVmiYYpurxuuAenU63ubkGw2FMJHirxa4l&#10;aVpvhDIoVSqpTNZgMeMpLQH2Of6FL76k29/qKaNV0BSFlfU1UVTWN7clSelo79KoBFIOeP/MmXPY&#10;0LKYbbns/tYKTelisaTPh7kEh4aGDu93ds2PHz/meHZoeAAJHrkNtSygg/nUarVioYR9j2wmm80V&#10;oon4+taGoipNUdja2tnZiRFarSwoyEb7dxZLLpcT3fdCoYBfrVYrfl3f2HA4nVotWSqVo9EEDigY&#10;zAFzk2WNKEhMjbdYrEIDTXSr1WKHcSiKtlhs7e3tHMfV63W/349zqVyqVutYFMuxgiBy8FazCRxX&#10;SmW8q6ujU0dRhWymwTI8y9gs+/vIe1hJPLaxuTk3N3f3zt2fvP0zNIl/+tOfXrjwqdVqzeeLc3ML&#10;wA1MDZkiyzIMixfVmTqSGdxkNpg6Ix00TWPCiqIkU8md7W0sBF3n3p5Bu80NrVkqVYuFUiwWi4TD&#10;LrcTYhSuzOVy4NnNzU0YSKslgJBLly5PP5yGL3Q6g6zI6xubhUJhc2PbZDQqqhrw+8GGEI5IMwSp&#10;RVXg8bhhRo1WaTQaiASG4eAvURRdTk8wEGgJtULWoE54crYX8vlCoVgqY7+OQOb43d/77XQmxbDA&#10;cQMrglTd3Y0iVefyoLskRRNOp73Z5GPx2OrqKmISKyVIslwqHTx4ELnB5w3cunVrY2O9p7tbUaTR&#10;0VEDTUcirTS1T9AwZrVabgu3cCxXLJaWARuOxXphQ4xWKhV5joc7HC6XzkCjDxEMBIHVf/fv/h3c&#10;2tLSIkkyTM2yDKWHEGnuV7h8Q1VUs8lEkXSxVAL+jQaj0+mEAXGzKiuqLCmKZDJQDFPm2JLdTBUy&#10;e8eOTj64eyuTjA30dB060P2Fl58v5tMuu/P40aNvfPVrYEYAm6RIkJ2kioBxMrlntxrPnjuDKV25&#10;chVaymQ290CMdPUQJKHVkFar/Y2vfb2trePb3/h2X3dfsVhB+aEndUJDKuRLTz/1/OPl1VQyrdFo&#10;0IZALNAU7XQ50ahzub1wcT6fx6opijLhMasVbx8fH29tDcOJPT3dPr9naWlhcXEBLQOsheUYs8XU&#10;aHL9/X3BUMjtduF+eJPjeXRAkci7OjqRpIqlIkkQLzz7HExB09Tq2ipQxLI1gJNhGJPVuLaxgRTO&#10;8yyC0WSx1FkGWWTq6DgmOTk5EYtFM9ks+mE7O1GP27cbS5A6vdPpQX4CnIB2Pa2LJxKhgC8SbjUb&#10;jdMPH3788SfgLrxOq9X29PRgQ9xud25v7UJPqKr2xRdeevx4NR5LFPJltCr9wQBQl0mnAculx8to&#10;RgDtnZ2daAGivmppbVVVFf5F2iO0ZCqVvXfvPoIrGAwgge0l42Bkq80Iy+zhl/h+J0hRhBMnjnzl&#10;9Vd9HgeUUyK2u5eIjY8PP/vUuW+88TWny5FNZ/7VH/8Lo04fDAXGDo61d7WDYN/45huTE5Oi1ESB&#10;VC4XkONz+TS0BixD07SqqHjpPJTpo0dI6uMHxlGBYGsFhIlguHPnjslsgj2xBI7nILxGRka++93v&#10;wJsYByg6cfJYs9lMJlMQ+seOHYFqSaUSqiobDEZUNYh0WCCxF+vu6UwmE7u72CioqKqCR2w2G8bH&#10;BVCRSMTD4TDKCZ3OiP0Bq8PZ29MjSUhLstlkdjpcRqMF3AYLY1aSuL8VGYvFRFFgGJS8NZarswyH&#10;zzmueffu/bNnz5fLDNAoigrDMrKiKLKCgurEidObm9sPHkxXqlWSpFCepdHA2llXNdJ3/v5vAQmX&#10;06WoCkGQDIO+YNfS0nytVnn55edjsV2K0OMGo9FcqdYL+UrQ32Y0Wjc3tt1uL8YfGBhAgN+8dROV&#10;M9qEP/npT2FJRDq63b/07W/CztCvhULe7/eQ2PEkVORmbLagcbu5saGqKtpbmBLiWq8zRiIdM9Oz&#10;mMlA/8DW1pbFYkEcAZCwEhLQ22//BDeD6ED7kiiZzaZquQLOhGWcTh9J6LUkRevNn9+443W3JOLZ&#10;tdWt99/7BOXK+tomXGwzm6HJVA36g+WPP/nA63N6PA7ABuoWwEBY6fT7QVRnqgaDYW8vhZ4UbIi1&#10;eDwep8OZTCYvXrj46YVPQKEvvvQCQaiZbEpV5ampQ5i8zYYdYLq9I3xo4hDL1mOJXaNRB/96vZ47&#10;d2673O5vfvObCGF4EJDIZjMAw40bNyAlweGEVm0KPCwWDPpgT6AXnSNMDL+63U6TiaYpAi0kvYFs&#10;NBkcBKUYjXpsvwDeqkamaRpzRjmHabe1tdE0WSqXkLV/8pO3/+zP/mxvb29tffVLX3qF45innz4H&#10;/er2Ov/9f/i3hyYOwDV///d/PzY6hpQHHYaZIB8m0UpvcBgZB8+zDbYOFQhCZrna/zz2E2g2jeoj&#10;SmpUSW5qNSJNEjMPH5QKBeAEDHDr1s1qpY6tJNQPWEtvXx8AH/AHp6cfgVsi7R1I63fu3IF/o7Eo&#10;Bg+DYcyGmzdvgJNFSTp69PjK4zVwC3hPliS3201Teq/XGwy0ILN//vnnf/GX/x0lAWgHx8zM9He/&#10;912Ujvfu39lfe6mALLmzu4U0hAUShMZqNZcrpfHxUbvD+tmlC1euXLp37x4YYHNzfXl1xWK1zj56&#10;xHO8XqdfX1/LZrOwISIChYEki/NLc6CjG7evxRJRg5EymAiOq8mKEAx6WLaC0Hju+WdkRfT7/YVy&#10;yen2uF3etbVNYBXzzxcLIFio1VRq7/LVyzduXl9bW2WQdsWm2+OKRrdjcax+F+kYIhVzq1ZLKDLv&#10;3LkZT0Qjkbb29vY33vgqdOrzLzyLtaN4a4+0MwyDNnR+P6EXOJ5/8cWXMG2kRUT6yOioz+e/e/cO&#10;z3O5bK5aKgF+OMxmSyqdbjz5EcWGIDYluSFJgqIIikagaY0sNzY3V7EnXCjm0K2L7m5v72zCaKlk&#10;Eu/VEMSpU6fgVmTGc+fOwTgw+N27d9sjnS++9IWDByeQ0S58+pkgyIjl27fvJeJJRdaMjx0wm80X&#10;L16Ewc0WE3rN4KG1tZW2cIvFYtLpKL/fCyn/wQfvybIIfgDwYMzt7c1MJpFOx39xsHwtk9lTVCGX&#10;zwgyD8GAxEpQFGaFOHrm6WcIgggEvIqy3xJqNDjwldlihMcDQR/QiVWMjA51dIRh1cGhfvgxHG5t&#10;aQmCpRFiOFBU4E6EM4pz6B/IsFQqkUwl9pJxrVZFQcUwNTQdgqHgyZMnkMQD/gCI7tatWwCzw+lg&#10;WQ7ugElFsQkG8Hjc+FWSZaNRj8hFSG5sAaKNtgAAEABJREFUrtO6/YzP8/z9+/eNRiO+xapBJ1eu&#10;Xq1WywjSQMDPMGzfyCAyIy7W1tej0Rjk6MbWeiIRA5KPHjtMkBocqA7AOehw4VBVSVFEHJKMLo0g&#10;Sk2Y0Ww24MC1IDZESRDF/c89XiesjbbF0uNFQtLwG9tr0cS2Sqgur6tSr3i97p2dre2Nzd2tbURj&#10;oVBAEs0kM+VCCYCRmoJGURVJbg2FbDYrQAAJiNyD9O907P93wHAhKrLd6cjkc7fu3AZNBwIB2AWM&#10;iWpVQ5JGo0klSI5tgKYVGe0uo8Vi3t2JwhzxWBxgrYNVOC6TydWqjMFgwoBjYwdpWk+QeofTq2qI&#10;hiAtLjy2mG3owy0vL2MONZYRZZkkdZhwe3sEmqnONlKZ7NLjVZRCHV1dBE3tpZJmmznYGhQVERFe&#10;ZzmW4UdHD2QLRYZriLCMqAGMCoViMpl2u9w8yyri/v8P4Yl6CKLoAtG8//57C/PIgrVsNiPLitVi&#10;BXlROp3F5lC1GkHCLqeJpLFEO2Yrq6SWMuCMYoxUabfDq5G1mVRGEASIIbfXZ7LYoPmmpibz+Tyt&#10;02FvVFEkk173/DNPHxgfaQ+3ckwturO1trLy0fsf1CrVnS0Q1KrP493e3MKGFaI9EYe20JqsNhgc&#10;+jibg5oxf3795mefXX7rx2/fuX3vwsULMCwcBMv09PTBaGyNDflD+10EUeDqjM1uaW+HhbqA4MWF&#10;pQcP5xYWV0bHphpNrdsbbErKyMgYEoMv4G2KDZSvoOOG0DTbTAcnDrBcPdzR3j/Q3z80uLK+updI&#10;RXfjJK3XaHVY0e07d1Dc727vtLW0BrzeV7/48vmzJ3/rN35FFoVwW7Aj0kaRxP6z/b2IyVe/+MXR&#10;4cGOSHt/b084AvHT1j8wgH8fnpwaHx0Nt7SaEUN6enFxHq0yn9sFrFrsFvy7UCgUyyUUug63A3Sw&#10;G9tRCEVDaiw2s81hh020WnJy6ggqDQhK9H9sNsfExGGO544enurr6ZqYONTWEjp16sTw0ICqqCiu&#10;fD6fP+BVFNnjcVlNFp6tk1qVYetYEU3TYLRisagltDWmzvFMIBBs8A0I32NHTzSbzZu3b2dyOZ5p&#10;yKKkSJKiqAba0GCbDY5vcBzP8wgdwBWMA56y260ghaDfDbN88cWnFudvbWzMMNVsk63Y0Fn55IPO&#10;jtahwd5DBzC1vtju9sLCnNPhuHDhU71eH2xtcXg9/pAfYAadZfKZGlM999T5bD5ttVoNJiNJkMGW&#10;lnQqe2ji0LXL1+dm5zsjnbGdxMry44VHc4fGD3ztjTdMRqtWS3/p9deNZhvXEGRFozeZrHabP+Cv&#10;1+uNRuP3fu/3YK6vfvUNiiQheihq/08BEZKHDk1G2sJgxaGBwddeefX5F55HfuB4Bo2l6M6G2aj/&#10;yVs/Onf2tElvUCR5fHS4rTVEalSL0TzQ159KpNC82d5YN4EHZMWoM7a3daCa7evvW1hcyGTSoVDI&#10;6XCCEyAi+wYGsFJYtSnIt+8/eOVLXw63d3q9Xn8wGG6PaEmiVCyqWlqjUul0jqCBTRILdzoh41xB&#10;v1ds8rs72xShLReLeoqy2WxDQ0OCKCwuLcaTe63hNkWj9vb3PZyZrdZZgwGaoFYs11yewMzMXKVS&#10;xotqtbrRaC6WirlcjiTJ1kj7zNy83mDq6O5piEJXZ48oStBJgB842mazrK2sHpk6CDoGlS8sPjIY&#10;SVjD43Fms6kLn3xgNus6OyHrG9BtVquxtSVYLBVwwwvPPdfZGanVaotL8yABmqZGR0Zaw22xvaQ3&#10;4FcJLctxcOvBQ+PPPPMMmsoID4arWxwWt9eDVadT6Y8/+lin0y0uLA6ODI8dPNDe1Tl+6CDL8wiN&#10;2/du70R3uEbj1p07/+Jf/nH/4IDT406mU7lCnuFYg8moqPtM/NnVzxStki3kC8Uc0gOijePqbK3+&#10;2YVPR0YGM5nU7s4OUvLM7EPE9dr6WrFYUGTF6XQVyxVJFHd3ElDqKE4q9VqNZQ5OHFpaXqEofWdn&#10;Nzp0nd29D6Zn4C+gy2K1QFSBkeCOcDgCnYTDarUPDgxDlyuyNpvJYc+qJdTi8/n6+vsDweDLL798&#10;9uxZxNqJ48ctZmNDbNy9fwtCzeGwP3X+6b/567/T6QyKrMG+1tTUYUVDaEmyWMjpaPLBg3s1tqQl&#10;LA6XJxzpfPNHP87ny067t9kUKUpHkXQuV6ANeofLSVE0BISWJGCZeDIua2T0nUYPjDz7wjO+oBfb&#10;WQg0m8N69qkz2ULWF/R/8UtfXFpZmp2fNZj0CGf0KQCGhYXlbKHocLmPnzyJ4Edn3WwytQRD0LXh&#10;tjazxZJIJCrlMk2S1VLFbrerCDlZi2YFRekMegtbb1CkaXtrr1Zt2G0+l9NfLFbX1zdbW8ITE5Ph&#10;cBtEodvjoHWafDm7srFy6+5NzLMt0lYsF1/70mvAIfTxt771S26XZ3cn9sH7H9eqnCIRTqf31s3b&#10;JElXixVZEP0ed2soWK2VITtAWcPDwwaTCcnro08+QSOZpulqpfqFL3xBVmQtSQ6OjMCPt+/dp2h6&#10;fW2tv7/PaDRxjWa4vWNjaxsTkzXq0888c/zUMavDnskkb968XizmCK2ay6Tv3Lr58YcfvP/Bzz/8&#10;4J29xPbn1z/LpmOz0/du3byMrx7N3r906dLMzAMEzvVr1+v1OmjtL/7rf12YX+jr6/2N3/qtAwcO&#10;9A8Nou5dfvyYYRkIaI5lP/n4k8WFhQcPHkB0SrIAnWKzWCEpCQ0pNkTkxGw2g3lqFUlsNiiarDM1&#10;jSqqssTUKjSJjwVFEiwmo44iVKVZr5brlbLYZC9/dqFer8kKiijT8MB4LrNPJnML8zDR2vpKOpuJ&#10;dHQ9+9wL07MLXg/27ZsEQR09enRsbISitLAYw7B+v+/Cpxc21tcHBvpR9JZLZTQKh4ZGvB4/ChJU&#10;PiBSOPrmzdvdXb0jI+M2q6NeZ8Phjkg4IjWFlkCwkM0U8tk7d25BfRZL+UaDdbudsiKqGpll2Uqp&#10;sLO5QdEE5KnBqI+0tzmdtu2dTVFobO9sK6rU1tYCika9l83lOnu6f+lXfyUSad+No+Y0jh8Yg25A&#10;RDQFlqQUUeAgha9e/uz2vVs70eg77747Pn5IFKRUKgOtQulMtRryWujEqVMvv/JKYi+m05EEpRUV&#10;wWa31OoVlD2VekVVZbfb9c47P3O6HKurK/F4fG5+9sdv/eid9965P/3QG/CkskmcMcjGzobOpCMp&#10;7cOHDxHRe3t7BrPeF/AfPnrY5XUjy/iRb3w+WZIe3r9rMujdTqdWq5VFURYlo562WcxQvXo9jfxC&#10;04TJZIDqxYFqBM6FKS5fu4RIXF5egJxFUKxvbt64fcvl9Vy/eaNQKDSb/NLSgizLIJxSqdTb22cw&#10;mBALj1fWNrZ2iuWqy+uDpMzkSnqjpbd/6OTJMzs7sfvTM7fv3pubX/zok48XFucePZrheA74/Pzz&#10;a+VyAU555tmngI1qtXzz+rVMKomuJJpikizihnRmjyAVglaHxwbaOyKlan5zexuU+OEnHytajZYk&#10;uKYgKxqj2ZzJ5+YWFswmE9fkSB09emD00pUrO7u7kENY9ZVLFxfnH21ubczNzd69dwtNKOzrrm+s&#10;LT5eRC9yYXlhZW1lZf0x6lij2QBTh8Ot3T3tPf3dnMBUq1WSJF78wsvnnnpqfX2jf2hgfWO90Wgg&#10;g8iyGAoF4EpZbCJPoX6AiWBrvUnHcdjuqMPjSDGHDowdO3wEdgOi0snk2z/+caVU6OroJEkyursL&#10;3uA53uXxkDpqe21zL5HaiycJhUDpApkkiWK5WkISee+9n8Mm9XpNFJskqeVZFlDXKCqlRVeG1oG1&#10;aZ2e1tF6SlYkVZbMRoPOqFdJVaNVaAr/kEhGIJxgwEfYHTZJbghig2GqegONfGmxGPv6utH+JEhN&#10;MpmQJFmv1+P1iUS8Xq/DYVBafIPf20vtX/A88IcLv9+PEhxBi+oKjI+D53lojo6ODuTR2dkZAJTC&#10;15QOMpfQEhzfKBQLLMdZzNZgsBUj+LzBcqmSyeTLpeqd2/fisb1qtc4w3OrK2u5OVGgqPN/MFct6&#10;o+3evWmTydrgBZfTgyKYoima1ouiDBXSPzCAcMVT5849/Su//Gtul2dnJ4pxfrGExaUl1PQvvPBC&#10;sVSELOAbgtlkwXHt+ucLS8sGAx2LxkrlEiZjNAFIRqRSf8DrdLoMBiMJBUSSWi2BDxVZEQRRFARF&#10;UQitFl9Z7bZSpUbS+kYDBaKGg+4TFOgnRVaFpqTRUM2mrMgazNNkNGG+0KnJZAqBlEqlMP6ZM2cU&#10;RYzHo1otsKysrz5W0HZrim0trcV8ganVA34fRWgMFEmpiiQ0KC0RbmkdHhj0ulyxeLy3txesZDAY&#10;+vv6ctksqiCeb0Bm5fNgpxISGHjE5w2cO3sOXfDevl6tFqwxjZnDTQ0wIsvIksJxTbPZlk5nDQbL&#10;/Pzy4sJqdCfZ2tI+MDBAkhR+fH4Yc8dsNsImsGez2TRa9tdise77ItzW/vDhTCgULhdrj5dXVlfX&#10;YUaovXR6r9nkwVAff/whSD9fyOoNpMNhlhUpHGkFF7vcDr2eBtJMZoMgNliuTtOkz+8jyf1iIxAI&#10;GE37n3M8y7C1cqUoSYLX5zaZ9Nvb27ROh7dIkmox2yrlKkESkixmMxkELZL6+PgonEVTFEkQC4uL&#10;8VgMvqqUmehurFKpfOc73/H5PKPjg6LUnJmdTmdSfX3dBqNuN7qDGGPYOqQh4gR1OFaqpyhVVREF&#10;iC6H3Q7wiJJosVjwFfAG4yiK3NfbDxLEDQA2FEMZktflBpwwTiaTgcXgIIoimgJfr1cpWpVlQacn&#10;FAUwtgwP9p45ffTc6aOHJw86bJbTJ0+ALODx7o7273/37w8fPozQu379Bi80gfy3fvoTWVUBud1Y&#10;tKurgxf3KePR3Az6ba995fVKvQabRBOxq1eviKL4aHYecYG+bDKeXFxcQpP7K1/+6ubmNuIF2NPp&#10;jf/uP/ynAGoDt7dSY5CROjo7jxw+UipWHjyYRuMcRp6dnUUgR6NR+EKSRIoiP/3kE5D+1tYWz/Gw&#10;AEIbHlQU6fnnn0WtAlGLa+BXEAQ8vriwCLzB4DMzM9l0GpMZGx391re+VS4UYU+HA10THYwTCYfR&#10;eJs8fDidzT56NHv+6af7h0fWt7agccNdXW+9806dEz69cCWVTetNhp7eHnAoTE3pDQwDe7IalZAl&#10;GQCwWk3VSomtVxWpiUhRJaHZ5NEYc3s8u7u72CayWuzwiKpogQ1ZVmFPj9t3+dJVMInN6tJoiGwm&#10;B183Go3JqSnMsFKu4H4sE280GgxYdS6Xs1qsfYMDtB4FebFeZwv5fDK5d+369Xw+C836/LNPO+xW&#10;nmW/9vqXAeYvvfLFk6dOLCzOb65v7GxvA12zs9MYGeOglIJ5r1+9rMrK7/7272ysrf/Jn/zneCKB&#10;t0Au2O12pl43m7EjR7a3d+BZCI5IezvLMT//+XCieQQAABAASURBVDvoakOiPXiwn/5TINlU2mA0&#10;vPfuuysrK8BkZ0cHYPPiSy8haWEc7D1++9vfEgQxmdobGhpgWQ5vgQQUBAFglkRZkZXe3r6XX34x&#10;k0kjWnv7+sqVCsPWYOQPPvgAodrT23X06DFQ+NbWxv37d33BgMlqgaGADYvdMTF1eHRkPJcrgG/x&#10;4bVrNzBIpVKdn1sG/YJS2lojoqhkMnmj3pzNZDFgrVZBtVMqlaOxGOBNUlSxUDAaLZ2d3cViGcgp&#10;l0qww2efffZ//V//V6WMTVQBwEbqWVtdlRXMtptjeUmSn6SeDPIO1tISaoGzqtUKZC7Mhc0iWZZU&#10;TdPldLe2tv3Ob/+eyWQymoyQiWaTFcoMM8H4iURibm4OBOgPBBDLHNvACAAqEDU/P3/8xNGd3a10&#10;JolY/tu//Wv0faxWs8vt+vVf/9X/+J/+A3YyC4Uc7B+LRdGjBeP99d/8DdauqorL5QJ75HJZnY4u&#10;lcukRmvUG5CnafxO01iLqqrAlSLJqqTBfJxOT7ClLZXJt4U7G00VDSJF1dYrdYogLl68iPsPHhyv&#10;VIql8j4HDg72Ly4u7u7swtdGk7G9ox3tEjDM97/3A4fD7fOGdLQBCWh7OwZadrm8LS1to2Njff39&#10;s7NzsC2eQlQSJIkUgDY/MhGsh0zx/AvPY0pvv/02Yh+2yqTT+BXln6qoLrcbIaMoqsfj7+0dmHu0&#10;kM5lsVK311kqYX3Fb3zjGxgWg9958reLdabq8TpsdpPZDA1UrdVLmeyeogpNgd3eWY9GdwlSi/ID&#10;Lp6bn9uNRm/dvIkojsVjb775g//8n//z3Qf3s9nsvo+ymd/6rd9OxJPvvPsOfP1//B//B5xVqVRO&#10;nTpVLpdAHcPDIx999NFbb7115eqVW7duL68sXbj46Tvv/PQv//LPIfJQC/3oR29+euGTn/zkrWvX&#10;rrz//rtra49RD3z44fu3b167cfPqxYuftLQElhbm/uuf/Vkhn19ZWQEakZTbwmG8CBSHUMXFqVNn&#10;jEZzoYBmv3ju3Hno10wmeez4UXCLx+P+4he/CBfMLywUCmXoGZbjBUEE1URjiXQ6B6WQzSI04oMD&#10;o6IgXbzw2e07d9FPvHXrzvT0LJIFgijSHlFkGV7e3dk5PHW4o7OT5VggEFLh1u0bsBIYKZfLAdiC&#10;0BAk0R/00Qa92Wb1erw6WidJKh4Bep0u51e/+jWIxb7B/unph6CXmzdurKwu6w20RpEhqdG/7+nu&#10;fOGF5+7du+dwOFieY+rssaMnQX1gRUGQUGINDgyvr69RJAmPf/Ob3wy1BDkO2UHL84ysiLV6hSSI&#10;S5cvwlYBvx9zBjIRkocPT7lczlwu09nROT+/gDbEv/yX/7sgCFOTU/H4/l/QAWCC0Hj6qae/+tWv&#10;Iu4uX7oEaorFdhBc4Jljx47rdDQ8S1KEJCLYFbPTSRCqxWau1MpQqtgrqDN18DkOoEunI4vFvMfj&#10;eeWVl2/dvmkyGkVBxK9vfOPrikbTFMXjJ09gr35sfMxoNMIyZrN1dXW1Xq8bjAagtFQqHpyYbIrC&#10;D37wJmJB1ZLVGvP+Bx8tLixtbmxDUSA8CZJ4+OAhANACYrFYYVufz2+z2SDV2sItV65e+uIrLxcK&#10;WYatZTKpvb29R3Mz2G7C/MvlIhZltplu3bzFcRwWqzfuV4C7u3Ge4+cXF9bWVlVFLVegditYO6TI&#10;5uZmrV5B2xHxznFsa2srCuBarYZpwJIURTgdDszT6/UiX2KZuDYYjNl8DgqQYZi9ZBxzADmXisXX&#10;X38N8hJ+gTta2lp5jodlZEWen5+/efPmD3/4ZktLUJSESrXKMCzHsUgxJpMZIb+4uIB4ZxgGAQ3A&#10;VKtVvG50ZHRtdQ3pxmq1IGtMTExAnsXisd3oLl6BGAQyf+nb3x4bH0damZqaAlEMDgy+/DJSTxnc&#10;gr0H4BZ30jStKDLP81gURsaBCeCaZRj0IHDwoOAmHALICILYgEBF8oVeggUIII9la8AuyzFYPA4A&#10;Dsf169dTySTH83BSJoM0mK7VGLwJc4L85bmmx+27desuSdKg4/6+vnK5DHPvPvnBI3fv3k2n06BO&#10;mHtgcBCrRUrAsz6fz+l0Wyy2YgE4qZTypVKhWC1WXXb3XnyPqbHlUt3nC506dQ4MS1EGHY0NBvOl&#10;z67UWa5YQneEaopSS2vYaneYLVa/Pwi9hcngjTBEtVKv11jgFauEDP2jP/onSJwIYEmSG3wT8AoG&#10;Amtra4lEAuwWCrUF/EGsRVG0A/1DNG3wevwmswlo8HhQK7oMBh1Ja2BNNJ+q1Qr+gQtNJpMCs6kK&#10;LvAr7I4VEQSFaeBdKEX2qcPmoEiDxexQNISkEE1RRfxLolyvs7lsDm9PZ9J+n79YytM0QZJEqVR0&#10;u52FQt7rc/f3dR4cH9tLxG59fl2RhQZb72qP+L1uSqsJ+n0d4cjY8ChTrfX29Tpdrl/Y89TJkwaD&#10;YWR0BEYeGhrWEgTCEp6CsjGZzIVCAQJibPQAQiKe2CMIqlAoiYJcKpZBoKAPSZKAS/AgtEpHZ7fV&#10;6iwWateu3AYhZDNFm82B5HH//sNsLg0d094eFvd/JIwvShJN0VhLpVJRZHVra8fhcCHsDAYzKA8E&#10;BPx885vfLBSKCGC9gcah04EuNIGgp1ItsmylXC7gwIf7h54AwZnMetxGEdiVF3iWqZWLYIS9vTj2&#10;MU0otVW5tTVUruQTiVgqnQRoLRbL9vYuSVDVak1HGxq8UCgUnC7H2bNne3p65+bmEok4MAzxhHu6&#10;unoAFdxz9erniXjSaDTgjaoqVyolglDhi2PHp5wuWyaTSGdSFqOpXNivZpEsnU6Xz+cPhVrQxkMU&#10;CKKAd0HrNBsiom50bLRSru7uRp95/jls6QoCugZSKpPGUisV1K50jWWQS2iadDhs2MM1GgwICr2e&#10;1Ok1LFe1WY2K1FQ1gt/ng1NMBt1ePHrhwoWWlpa+wYHegb5ytY6toWBri8liie+lTBar0WypsxxB&#10;Ud/89rfXNta1JIltEnRDjWYTTG0wGNBVAtGANZLJZLFYlGW1tTW8sxMzGExAfiwaxeeyJJssNmAm&#10;m8nniiWT1YK17KVTyD0//OEPgZZqtXrp0iWdQX/77t3llbXx8YMnT5zGqkHx4CmkT6PRCPLCPWDh&#10;YCh4+vTppeWF8+fOwkf46tMLn1ospoGBXmi4YqEIjtPrdZevXs3kcvl8EbHQ2d0zv7hUKBW1JEHS&#10;dL3OvPblL1+5enVzZztfqmzt7DIcn8rlv//jH3MNqVbnp6aOfeVrb/zorbc+/PiDcq3M8ZwgCCBr&#10;nm+oSDKkRpREgtDabRZFEUSxSeuIV175YqVUZGqVns6uqYkJSRJzuVwikcjniplMJh6DZB8CMS4v&#10;L/f29uOIRWNrq9tgto6OdoZhK+UyhJfL7err7VNVdV8X7kaRsfAiQRTaIx2ZTJ7S0ehGU7QeAg7h&#10;gJunp++jkh8bGzl8ePL3f//3O9sj0zMP4NZ/9I/+kSRLqqL2dHc/++yzmAbwuby01Gw2+/v6oRdh&#10;8JMnTkF1mQxmjIybFVm+dOmKJKmZfG5rZ7u9vYtlG5AXUTS1otsgupbWIN5VZ6pI4YLYwGzRLUJH&#10;OZNONxqNX7gSqwaGDxwYW368hALPYjF//MnHS0uLoGuYCwbxeP2QOFOThz/+6BNEE7CKJOf1uhF6&#10;JEF0dkYgC5aXFx89mkmn91Ci2OyWb33r2xifpqiG0Mxmsttbu1jOjRu3gHmSgHqooBww6k2YuV5v&#10;bAlFalXm/v2Zep0dGR7NZHNOl9tut2Kc4eHBycmDU1OT4+Mjn3z8IXQMSRDYzsJC0G5jucbY6Dj4&#10;B8yMtXi9XpvNptfrU+k9MADGBOdD5LEMd3jqqCQp4XBHsVgGGPz+UMDvXd9YTeHWvT3cxvF8d3fP&#10;oUMToAWz2WK1WvfrDbtNJUhw16FDkxjE6XD4vQE04N74+teXFh/Lisbl8kTCkZ///Od7e3t4uyyJ&#10;brfbH/CJorgwjz23yu7uBk2DwPNoPYABQKfz80sUSb/37rsmsxnZHbJgfGz8qaeepmkKFiMILWLf&#10;abObLWA6PYKIpmmMlsmk05kMghosmkplEaA+X2BpcQU5BfjMZcFpzq2NDUQolLEsC2aLEU7/6ldf&#10;f/VLX0SmQzn0L//4X4N7rRY75plMpjF5FDmwIayUTuUD/padnej8/OKDB9PYlQ+H2zs7usFO2UwG&#10;MxwcHDSZTYqiwFy93f2nT5+9fv0WbgDXGY0wlqXR4IeGh1BU/Mf/+J87OjonJyYePHjge9IFz+cR&#10;X9z6+rokSf/jf/yPxcUlzIfjWAAGsM9kUg8e3Daa6FIFyU6zsDjbbLLgW8BV1cjbG2tI8LHdXavJ&#10;svZ4pZgvEciGxYrT4UIGWV/b3N2NAe1YvtvlwdpNRks0mkDBgBnu7OwAukA1Ur8gNKBTjSa9IitQ&#10;8Ey9vrK2ygvNlpZApL3N4bR7vO5cLl17sg+g01FXr11Gcg9H2pwue6Q9bLNboCxdLjswyXJse3sL&#10;0tyPf/x2PJYIBVsjkQ6bzQEptbGx1dHeAQvnclngB73Fer2G1psOGw6kdnZ29sMPPzSZTGjoAM+4&#10;U68zghh5VojuJARBAl3BF0CXKGpEUfF7gw6nAzZE4CMSE4kECmOO4wLBAFoq0Vi0VCxhyfAmyMHh&#10;cHzxi690dHYajDoULSAfrCKTzepoHYygMxr8wVBDEPPF0l4q2R7pTKYzP3v3ncWFZQ1BB7GvnknP&#10;zs7cu3sPMh350WKxhFpaSqWSy+VG2fNf/+wvoGTW1jZK2HCTFEJLfunLX8aGc53lcbPeaLh87SqG&#10;xbNmm6U13JZMpzGxM0+dO3n69MHJiUcL84gvBAjqK4yzubU1NjYaaW/PpNMwSDgSBnN+/vl16NFn&#10;nnkGd46Pj+NmxNStW7fbOzrQ9UOHwmg0wRewQLFY2thYlSUJBYkoCPdv3dje3oRq2lhfh5xIplI7&#10;29upJz+4wNqRjIKhgMvtHBjoCwT9otScOowY72k0OUWWYdVMrrC5vYN+HLQNck0mX3C4PLl8CT51&#10;ONywPGSS2+MrFErICOsbGysra739g2CVpih19vQajBb0nEVZHR4dQZr4yle+Ar8/URc9iJoDBw6A&#10;l7AozG1xaUkQG+fOncOvmUyaYZhkMgVCO3r0ONaO2Ozs7IS7wYeIaBx9fQMAQCgUwmihULBYKsZj&#10;cegK1EjL2MRcWYG/tra2kHaHhkZkScGUIMvdLhfPcSazGeMj0QcCAfAJKB3yG+kDGb9YAgoKeBDp&#10;o1BAR0PG1h94yeVywYw4d3d3b+5sz83NGUxGWJjnOVgAPalyuQQNeejQIdQYwCGmBJHQ4HkssANN&#10;r87OfL6AqsNsMhWKxQ8/+Nhud7W1RYCZHNjJ6Qax3LxxC5PHU7AAXHPjxk2+0cCi8C7oBDzV4BtA&#10;CM5gwv0zD15pYDmYNsOwDMuyeDGHD5osj6MR20vIqK0FpHTDAAAQAElEQVRVbUOUCJ/PA/YHc7dH&#10;IpVypfDkLzUVWRkeHsagmL3L5URYIlQMBmODF6B10PjR0SZkHVjJ5fQ47B5YHxIwm82CdkG+mChc&#10;AgPV63WsrVgs6PV6kqKbDRFDVSqV6ekZs8WEe/ArzzclSbFYbSajxWpxFgvVaDTO1BqqQsqSFnWt&#10;omi93iB0c63GON2eSpmRZVVoKvvNCREViICnJFGbTmU5lg+FWkDHZpNloH8QPX5MMhgMAJSyLEuS&#10;BHMgSPL5IvSW1WpF5GOGC/NLJqPZ6/ULkuR0owVe7O5pd7nMMvYYuCrafg2e12oJLEEUBY/H02g0&#10;gG+Az+3x+P0BQRBFUSqXyxgffNRoCIqshTVEUdZqaWRZBbMVJJ5vKIpC0RQ0HNI5ilGT3tDX37+3&#10;F8/ns2Cf9vY2mtbYbBa2Xp2amhgc6GsJ+lRZoLSyxaDzuRw2o+H82dPJVCKxF9Pradg5GAxiJqqq&#10;4ux2uXEhSiJeF4m0MwyDX/cLZbMJUANWMO333n3vyuUrRUCmWJRk+ciRI2aLOZ1KEwQJl2FpSGay&#10;qKlWWCyBpgwEodtY2374cBZ0EN2NJxJxp9NZLpUxLPBQKVexdYPP6zW+XKl1dfZtrO/sJTI62tjb&#10;O4BMYzbbIAtUVQFqAV/UOdlsmtJp4vEdj9dF6wib3USQKklqGjwgyrS0+s1mg05HQMZoNJLDiX6t&#10;SKLzqFUoirDYzOCjRCIGsub42uzsQ4/HjWlHd3f9flSgbZlMcXNj94mvJWDM5XROTEzqaEMhX0Tc&#10;1qowCbpcEuAE9dNsigha+BR9taWlBb/PRVDq1vbGc88/A03J8wxBapHhsFKSREVAwsdGo6G9o91m&#10;szUbMhRAtVpHpm/wzUeP5g1ma6VWRxvy9p3bTqcL3AFjgj4gYgwIGJPeZrcgC2I7rFDMhCMtBj05&#10;Nj7EcjWn05pMxT799KO/+u9/FY9GRfhPltgGj0IUpc7lq1fvT0+fPX+uxvKqhpAUFYwpqppYMlXn&#10;Gza3O9gaOnnmdO9Aj06vX1hYfDg9Hd2N2u12rxc7bU4MhtlijZg8djMsZjOSIvJELBaD3cBKAGQi&#10;kQRB45FisYg73W43+E4QEVNWoDSbzYLuMQgautFobHpmGlwJXgPZPf3002NjY6hYeJ4dGR6qM9V7&#10;9+7wPL+4tHjs2LEvfOELC/P7Ss7ldkNSGI1GsDbDsHgvwzLnnnrqo48+TqVSsBWgBb4SRGF1fe3/&#10;+2//HfaIGJ7VmY35SrVQrYka7eTUMYPFOnXseLpQdrh8Z586/3D6IYiPJLRQPBJwLMlG477mowiN&#10;UU/rDST2CENBr8BzHq8TvkAxUyqXFhcWEbOxWNTv90uS9Mknn6QzaTD4l7/85cmpSXSzCIIYHRsH&#10;74HNotEE3Hft2rVTp07CSrFYAmZxuVyYfDKVRAhwLEuSFMswwLbbDSbzAfD5fFGRlUw2iyi7c/u2&#10;VlFlSVBVBWv80Y9+9M7Pf84y7Pj4mCRKmAMK0T/8wz989tln4RSUB6ur63Nzc6lUutkQl5aXQVO4&#10;WRDFZrN578F9mqI3Njfee/ddUDvux6uhCAWxATUAgIXDYYgPrAXy6Py5/Uzp8/svXLwIMsfyv/Sl&#10;18xmEx4E4x05MlXeT0qV80+dK5XyeN3a2tpPf/pTQktCUsBQsiQdPXb0ytUrCBlsR/zO7/6G3W57&#10;9Usv7+xumS2muflZBEg2k8W3HMfAnoivGssBOcCPIAiYba3G6GhaqyEJggoGQiaTpV5nM+kCSdDJ&#10;vSxF6fcSKR2tu3nz1vb2JkRGONI6NDAYjrT90i9/a3Rs+MTJE3gK2R2TN5tMSCiQLI8fL0uyevjw&#10;FElRYEv4An50uV3hjva2SPjwkSOXL1/GHBiObTQad+/cxbUgCna7A9YGMWJWT4ai0unUzs7mT3/2&#10;o1wuA6yCoBRZ4/MFE/HkmTPntFqyUCwwDDP/aAFLw9Y0TG232yEZX3rxJbPJDCSMjA5dvPiJLIuH&#10;j07dvQsJrr9565rP7zEadQiEJ2SeT6czMDv0ZU9vD+Zz89bN9dXV6PZOrVJt8o1SuUxBF6saVYax&#10;RZ2OBmUBQB6312g0eX0Bi9VG0nSwpQ0yaHtrd3N7u39oENa8/+ABBpFF8anzT6FjvbO9XSzB6mWO&#10;3/+zQLzRbDFrNJp7d+5B/Pl9PgNt0MpaUVSzqbxBb0Le1KgU1ktSOhRmBw4cikQie3t7uNPv9+8z&#10;htsFQ333e99FkzEUDIDrNjY2MH+T0YT84nF7Tp44AT4HXdy8datcKmEPJNTSghvwFEmQ6AUgnGma&#10;On78BHgMUOzoiKBW7OnpRkjqsXWsCi+++GxibzcY8r340jOg+qXl+Wq1HIvtbu9svvjCC6AmhmGR&#10;1HZ2QeO2gYF+6Lw6i3QvMyyLSSJsrVZUTY18Pr/vYqFx7/4dnZ4AD7S0BLe2NqKxHZomO7o7oFkD&#10;Qa/L7dzd3Xr48F6jWW9vb+3sDItSU9XI5XIRO5yDg30bG2vJVGxoGHm4q1hCNWh3OOwrq8uwTCQc&#10;PnvmGavF8eD+DMc19TpjKplBgSdJqtFoef/9927c+Nzpcg4NDa2tr4MEYvFdQRBhOjAJTdMwC2YI&#10;JkGi4aC6GIEidWj8dXb0Ii6KxXI2l0/tZbKZPPIIDIhmbrFYmpiYADaAWJwR1IIgwAIOp+MXrM7U&#10;6+VSWVEUpJJEIoFVl2tVjy9QqVSRuEVRzqRzWg3NcPzWJuyg54VmqYQOkRW+GxkZRbxYrVYMCD2A&#10;AWdnZ+D6Dz/8EJtRiOKVlTW322u2WCRJRl/y9u3bZ86cQfcKnID7UXice/r89vYOqIznOa7R2Nrc&#10;Wnry89Zbb4EucFtfX/83vvGNA+MHSJJKgdtdLnApTdG4PZVOszw/NjaGz5PJ5PrG+uzsLOKaYzkM&#10;iEA7f/4clgw0KooMa8CkoijuRrcR6RiZZRme5zOZLL7SaoknhtXjAjnFbDYPDg6UisWnzp9Hx1ZV&#10;VUwK53yuaDSZbty4QdMUYhmkzXIc7Inq4umnn8I4iBy8DmUVGhaYJL66e/fO0tLigQOHrBb7zm4c&#10;pggFW2haNzwyjKlmUumbt24ixf/5X/w5SnE4GiBcWly6d+8eeBtx1wLpGWqB6AUdgTSgEPL5YmdH&#10;N0nSoKVoNN7T01colBq8AIbkuebOzi7mD/ZGksUaXU4nckFnZ4cRLQOtZnc3Cp6G5a9cvowzrdMB&#10;UTRFYRVYlySKGxvrME40uotpyJIMGofjsAosCpoWvKcqarlcwg0ffPABQRLRaFSWZZgC+JEl6cdv&#10;vzUzM9MQBYvd9vjxY/QdsAqGYSqVysbmJhgMowHVhWIRnLm4sIh9s+7ublh+cQnbTRuQjlaLBYls&#10;cXFxa2sLmRHD4nFg9YMPPsVbcFSrFcwNZ6fLlU6nr165Uq1WOZ6Hd0iK/MVB4YIkFQVTk/CDicHv&#10;WN2TQ0JHCcyDIhDeJ2AFk9kMz2Fo6GxUmaMjI7hG2sO0kFEgnbF+eALWtNudJGUkKD1BGQRJUykz&#10;a6tbCMVMJl8slo1GMyQjzzdxJ0mSWH9ybw/9YPRLCUqnJcm9dHJ+cRGcCGyB9zE7r8dP0zQsEosm&#10;oOi0WhKvqJRrd+7e87h9zYaIvQiGa0qKRlFA7RSkMMvy21txkjTcvzdTyFdJ2sjyooagdXoz2gFu&#10;b9AXCKEBbDZZQ6FWVIdIQlarBezQaDRUVXG7vG1t+1U+uuMMx66ur0OH7aXThFYrK/L6+prLZYdE&#10;Hh7tVTS8lsAEJIvJytbquMFiscIswAHkWiQShvlglmq1gjNUjslo1usxmUaxXCWhj4s1ALRUrBby&#10;FawIBUx6L5mMp8xG4/EjRyOtbVh1Jp0GmXZ0hQ8fPrS+sUJSxIN7tza3VjKpPb/X2dvd2dPRHvR4&#10;zDra63CMj42srSy7nc7hwaFCNoMdxkwmE08ks9k8HAy4oJ0Dx9EUjSAJBkJYNc83ZEm1WO0wbCTc&#10;4fV6JUnCbYFgwGIyxXZ2CYK0Wq11jskVC6KolErVbKFUKFVNFkeNadJ6Y0d3z9DIqN3p6usbBLLh&#10;WVkRK5USTdN+f8Dl8jZ4cXcnbrO6FIU8NDkVag03m9LBgxNeT7Czs/vdd983m21mkwnIg5V8fg8y&#10;Ewhoa2sNaayQTzO1UrEA+aJ6PXY9TbH1skbF5iCDaoRla6HWIFurBv3ucFtQFvmdrQ3cYDbrJUnI&#10;F7Ig60KpbHV4bt15UK029pL5TA7MXG42RPwLr4OnYvE4zgRBW6x2CCaX3WPSW8DmDruns6MXEm1z&#10;fUNHEVMTh6Rmo8kzbSHkbHdLMKDRKFarSaPI6Pl1RMIACcfxyFUcyzdQ7zQVSUInnZYkrd3hhc5z&#10;OFx4LxifYeokRcFQeK/D4cRCVFU2mmh/wO102lWNaLMa3B7L8FBPMOC0Wmif3xWOtJ47dzqXKywt&#10;Ln/w8aX5xeXjp0+pBNnaFllafvzxpxfe/MEP4KBStcI2uHB7BB4ZGh0rVWpXr9+4fuPzp55+pqW1&#10;NZfLDvT2BUP+L3/5y//gd37XZrG2BkMgF1A5RVGgTmDj9q1boCSEM0J7afHxiROn5ucX2toi4M1i&#10;rogbuDpUpqGtNeIP+IETURTtdocFHrRApcm7OztIltlsFtnun//zfx6JRNCkgWVSyeTJYyfu37vX&#10;190zOjIKDj13+pwgCnq9Dl4Ad2MaYJidnR1JluA1k9nk9fuMZjOA5w8GY/EYAlbREkyDD7S1nDx7&#10;Tkvr9AbT/OKSze5GNueb8tFjp27cuvcn/+VPRVnt6u4N+P3ZQl6S5VAoYDTpASq329mE/9jak1KW&#10;fvrpM719XblcpinwjUaDqTOYttVky6YzNE0rioIzpoTpXbxwEQ5lWX53J1atVPVPfqxW68bGJsL8&#10;xz/+STSawJ2t4fbbd++7nK7Jw4c9fh/XbBw5cvj5l14sFisIvYmpI4IkQlv84i2gRGifhYWFDz/8&#10;EG/HDTiDox8+fJjP58fGxxKJZKFQmF9cWFje/w+R40MABl6Ix2PI3OPjB8ulSrMh5nPFSr3Gc7zf&#10;H9zc2PYG/ZeuXPnw44+sdtvk5FS9xoHHwUt+v5/jODzocruQqJDmHy8vh9vaBgcHAcJbt26WSmXE&#10;fjaT3dzcANL6+nppigI54KXYauvt6YNrwLcUrb995x46nY0Gl8kkP/7k/Y8+fi+TTSAkSc1+Gd/V&#10;1aHTUT29XZ988iHggZRJ0ZSqqrjGGVbd20vjE0IlOiLtLMeJotQU1Fy+zHDNvv5hSVQ//PBTq80l&#10;yorRYiB12nwpN784v7DyaPHxwubO5qOFR1evXzfbrAtLS9iOTmfzaxubtM5gd7qNZhOInSDJ7dgu&#10;7Inlw0fT09PJdPrm7buiLOsM+mQyGU3EATarxYoD7Ppv/s2/uXP3riQIJEnDyAuLc6l0/MUXn794&#10;5WJTar71wx+JopzPFx8tLMERxUoZfeWpySPBUMvrr3/13r17d2zWLgAAEABJREFU4AdkMYjIdCbJ&#10;sLVCMZfPZ9FFajS4K5c/Q832Z3/2pyBDvZ50ue0GI2Uw6NraWmx2y8Li4s9//nNAKxqNonC6dvUa&#10;ZgQt0hJqKRXL8/OLoqiIgkxRelXScCwHFIE0orsxj8dD63QkQd25c/vm7dtt4TYEL1SL2+MZ6O9H&#10;ss5lCzq98d133j9//hmj3gzBF92Nz87MEQTx3HPPG0361tZQvVojNFqh0XTZXW6HJxLpjO0goQSQ&#10;rx0Oj88bejQ7r8iawcHhqcNH2zs6EPiSKK6urPT09LS2tmIolIsYGRs1CJAdhP3Ozs2bt4FqdBzc&#10;bpfVasVTsOf0w4dAoJ6mKYK4fedOtVwo5rOERkknE7fv3OR5trOzXUuoTz11rruz3aCnb3x+heeq&#10;66tL5WLuwNjw7//+7+byqfaO1mIpPzQ8SNPki88/Dyr+d//23371q1/F+CCHSGdHKpPWENqB4SFK&#10;T/3+H/7++KHxUFvo3FPnUFH80q/8Eqkj6kz50MQY7I8LbNefPXfylVdenJgYQwVy7vzpEyeP/M7v&#10;/Ma586dwoKrp6e0YHx/+7nf/5tat619748vY0Pvoow/DkbZf+7VfKSMJNlmL2bK8vPzU089ms7lr&#10;N26yfJNjhQYvhUKtZpNVZzDWmHo2nwcgSQI1UuXsmVP9/T0vPP8CzPBbv/nb1WoVIjgQCLndHofD&#10;hVT4zNMv/NE/+qdvvPFtx36m0GdSBaG5/yde0Bu/9mu/BnrMZgsXPv0UglIQ5LOnz1z45JN6rdbW&#10;2mo2mFDc/vD7b/7Gr/+6yWgslcsvvPgC4I1Yc2AstFYFYSca5xpCKlPgm2KhVMuXqjwvTR45ig9z&#10;2QKoHmZkeA6CGEDC+eGDBzj39PX+5m//LstxqPMxYS1N9vX1FUol0Bc+sVgsqDHW19chf4ENRVVB&#10;MiAQVVV6enoBRb1e/+abb2ayGXyYy+YiHR1dvb137t3973/916IoADnA0je/+c3B4aGpo0f2UimD&#10;ydjR3fVgZvr02TPYk1E0KmK8XCpbrJbTp0/+8i//MqLV4/UODPRqtZovfek1AA/LxDy7ujpxgYgA&#10;MoeGh1pbW9taWqCgQoHAYH8/iBQ38ByPYgPzpGk6HG4Hj9VqjMFkNhjNJ06f8XmDo6MHIHntdvvw&#10;8MiJ48cfPpyuViuBltDE1CSeAsKjibjZYvH5/OjBfePb34J2/2f/7J8enjrc29vncDgr5UowELh9&#10;b59knnvh+f/vv/23sCSeCgWDv/lbvwkbgvavXLnabDZtNivmbLNhoyw492hBR5uqJSYe26Npo83u&#10;mXu0XC7WG6LU0dUDvgXtkLQO9EWSZDAYcrndIBxRlHAB0la1GkpHU3odlg9AOjEPp9Pnxz8+l9PJ&#10;Nxosy8FNQ0NDnZ0dWkILxGICxUIBmOnt7qa0pMFokGXNw4ezIyMjiqzAhTqjYW1j/fzTT7e0tB05&#10;coym4UZjFcpJaKKtcPbsOYvN2tXb09/fd/zYsZGRYSx/bGRofHSkf6BvcurQyy+/NDk56ff5REnK&#10;5XKra2t44xtvvIGiBaICW0m/+qu/6nY4Txyd7Orq6uhoL1cqL7/88ujwSJPjQUfosCQScagFq9VG&#10;EhRNUpgkqAaHjqJx0DQNeifxP4o0moyAbqWy/xcNgB/mT/gDAQ6LZjn8jheXy6VCoQzBzUBwcRwe&#10;ANAbjQZF0haL1WqxswyHLiGhpcxGm9+3L0b39lJ2m9tgMMGgra2tTocznc5iKIqiCsWi2+XCyDCH&#10;0WjEnLRaLRKqx+0+cGAckwYJ8lwTpImp4CvchpIOQ0E6OByu8bGDPl8IOkmroRlWsDlAkehv1RA4&#10;2UyOJFDh5HHhdLoNepPeYNna2vned9/M58oUpUO7FHkrHkch2wN+x+AEQe6zql6/tbUJB7MsA7Th&#10;82gitrm5abJY8CsA7XQ5NFopsbdrtlAjo4Pnzp2hKdiQwtyKIDJRNJvMWF2pVMbSWHAYtCqJQCax&#10;TFlSmk2x2RD3z01RFGWTyYpDUbUABVzT3d3V1dljszpgcgxqMhutdrxXqTNVuAmc3tISDIfbFKnp&#10;sFoez89Vy8Vwa4gmtV6Pa293J7kX343u3L6NHMAD0JIkhVpaSvBnpeJ0OVVVBdEgcvCuw4cPFwpF&#10;pL32jvbk3h6WtrS8JEoiuhputxuxh0XVajVFkQmS8Lg9Lqfr5IkTkXC7qmhIUoeZkwRSvxW5jWWb&#10;cARWVK+z8O/U1FRvb28g4AMw9pHDNUEEnR3duVxBlgmv18/z3PbWLuaQzxUhm0RBGBkdhWzF/fAI&#10;ctvISD/KjA8/endmBroti1WjKtBqNY9XFsDtVquxKbA6PcHxdZ6vY3frwcN7sdjO4uIcz9fau9qP&#10;Hjt84MDY6VOnEQ6SBLZXW0KR9fWd7u7+1pb2VGp/Xx4iABiWZQVRDZhhI0hoiLUqJ0lqONwuy6rV&#10;am80GvCL2WwCuQASw0MD4+Ojt27fEsQGDoNRVyqW4KNqtZrN5sDITqcD0BVFBQ5lWZYm9E6np1xh&#10;MuksLJPLFvb2UjBpoVBQFZUiKWDJ5bJbrWa9gbbZLJ2d7WfPnS6W8v6AJ5vZI7XywGCXKDVsdlMm&#10;m0SPauzgGKikp6+7p39gdX3DYDLtxHYTqRSpo90+38jYAYvDqTdZNqOxKssvLS8XyyVKr4vG4//6&#10;3/zrjo6OZ5556uTJ43/w+/+QUDUwNagkm82ZTCbMHArS6XT29vXhwBLAg9/+9i8zDIMFur1+DUkg&#10;6AiCePHFL8BoDMvgV6fDCQL61V/9dUjkUrkE/AA2MEWxWILdTCazKIpz83PHjh/bQtRtb1+8eKE9&#10;EsF1b18vnD63MHd4agraZXFhEU9hDp2ASE83YgcvJWma0tN7qaROr48mYtvRaLVeM5iMmMno+MHE&#10;Xmrp8WoikxEkRUvSLN/8/M6dXLH067/xW6KsJhIJk9m4trFhtVoj4dae3h5UKRSltVnNo8P9Rj3Z&#10;EWl12s2IEWwCrG+s0Tr65KmT8AuWEAgGfF7UOEFcl0oVQDSdQuWSzaRzbW1tkizZbA4kOVqnCwVb&#10;2iMdsqSsra5C78ZiMawa9UCxUspk0pFwGItKJJOSJI2NjU5OTKyurnIcC7YJBAKoPtA4RCMgGAzA&#10;IEiQv/kbv3n+3DkYwef37CXjaEStrKwcOHAAL02nM+jPrayvZ3O5dC6ztPIYtwFCsLbRZERkd3Z2&#10;NiURLB0Khe7dvff888/jqYWFBfgUeyCiKBEEideNjo6aTKZLly719PZieslUCl6GrTCBWCzu8/kw&#10;4Vwui1+x0wLfQUyUSkVJFOHloaEBUEepXOY5Hs/29vR0dLTPzk4XCzm73Xr02OTS0tzYgWGWrWTz&#10;KWREmKKvvw9hBTMiryCjaLVaBJGqKtVqJZ8vYG6zM48ILbm4sMSxPCphp9NjMTvqdQ5Mjq0nMAZC&#10;uFjKv/nm3+8lo/cf3L1w4ZNPP/24UoV5Uyg1b968abFYMCaqqUaD/8pXvvLccy9YrJZGs7Ewv0CS&#10;+9XRyRMn7Xbn5ctXITj0RkNHd1dbJDI+Nn5o4pCsiMlUEstHmv/k448BdY1GC8N2de3Xrvcf3Oa4&#10;OsPUg60tLMM5nO5wW2Q/g+iMmxvbgiABwFoN+cYb38AIiJdiYX9FsCdF0QDS6OhYKr2n01OixL/4&#10;0rPdPe3lamFp6VE40vrGG18BFNHpg2EDQV9HV8TpdGo0GpPV0hQFSm9IpNIwDswFozEMQ9M01oi6&#10;HRgLt7WhLMnlCkydxYfIL3jjhc8+05CEXq/fWN/AGrd2d37+7jtLi4updAoQisaijUbj2Wef/eCD&#10;D+BQnY7GhFEnYC8xurMF8pcVBW+fnJhqa4s4bB6kWknQsAwH2F+5cu3O7XvNhoitvFCo1Wg09fb2&#10;1Zk6SVJ4EOOUS2XM85lnnmFZrq0tjA1AKDzIA2CJpiiYqKO9ffLQRMgfAOxHRkbwyfLyY8xqeHhY&#10;EBuKIpnMkEpCOhkTBQ6bwZcufWo2G9Lp1LHjR+B9j9eB9PrP/tk//tKXXvkP/+HfIQOeO38GlI4U&#10;E460/fl/+8vuvj6axgZa/vCxo88991xHRwfM8pOf/OTOnVtGo64TtvU4n3v+md6+LkVtSjJvNNJu&#10;jz2bS7a2BReX5x49mkGtAnR1dUfgcZJU7Q4r9gb9fm//INbaPTI6FIm0eTyuUMiPFPODH3z/m9/6&#10;+stfeKGntwvLn52Zrde4llBbvcYXC1W3yy9L2pZQBABAadHe3u50OqAL4MdIeyQWiyO9IpQgMEAd&#10;ZpPV6XIl4gmtlpqZfhTdjc3MzCEi9DojTekGBgYtFjtT50xGiyjKCEks+ciRY/FYYnNzgySJV159&#10;1WwyoakEayPKent7AQ+CJLo6O/G6VCajaNRcId/Z012t1g0Gk9XmcDhcDV4yGswOm/PR/MKD+9NI&#10;vqVqWVIUjmPhOyQRUZbuP3zgDQZkVRuNJd5Ho50isa8OzjEZDcsrK4Cf0+0SRRHZDRZAvMCzqRQ8&#10;lsJ7C4Vi/8DAfmbJ5jAgUPfG1944d/Yclo8IFUUBk7BYzL/0K78yNTUJCi1VyhMTEzra4Pa4R0ZG&#10;sZbe/v5csbCwsNzfP3D2zJmDBw+iEw/mzGSz8P709EO0dWABZC4U/Ldu3ZiZmcHGxcWLFwmt1u/3&#10;2zxeBALwrKpqJpNpNpvZTBazejg9DRl548YNfALQUjT199/5HgxSKJTm5+e3drYtZosia5aXl7Eo&#10;pCRVVd74+tcz6QxsWyoWocsxOHALOYcMiaCDqUG/hWIBVG8wGMBphw4dwrcuJ9jm8s/f+XmhUMAk&#10;P/7kk8ePH3d2dKAnBWqFcMf0rFYrCpj79++nUlmzyQLXu91e6IkXXnhpbW2jf2iot6cvEU9ybEPV&#10;arCuvr4BlA1zcwuElkQCOnx4Cu9SVbVarcqyjJfCJhsb65IsIypdThdBEGaL5djRo6+99hqKN0Qr&#10;Dlz8b//b/4Y0hGgF47lcbhiBJqit9fWN9XW4laZpt9uFZYLkAeC+vn6cNRoN4Hrg0OTG5nawtQ3u&#10;9vsDeIXRaCQpEj8QyeAkuB60iaiHeXF95syZl158EbsuRoMByQ5OL1cq6UwGgYmXAR6nTp16NPtI&#10;qyXMJjPP8ctLS3gXTN3b23fu/HmQQ09PLyi0F/968r/e3l4gAav+xYHrqckp3PbUM88gRZ4+ffrU&#10;qZPnzp8jBKmpaBWT1czxvM6gT2ez049m4sm9hiiib1fFPr7OAK2gaDXgPK7JI81ghb84S6pGS1Dl&#10;ap3hGv5gS1OS5+YXQ23hF196CYKDawj4AikT5kAShZuxZz0xOdHaGkqlk9FoDJ9jclj55NQkYJHN&#10;5A0GM0nr6yxvstiaoqQhqY2tnXS2KCka1GCSrHV7g9l8EfdgcFmj1uocrTPE4/EnU9JAg4bb2t0e&#10;bzyWxKzqLEsb9PNLi3A8gMWyDPxtdaA950arZuzAARjFF/BD8QdbQv9TkUgAABAASURBVLAyBEQg&#10;4JVlQRCb5UphaLiP46sQ06VyAbjBIJKE7wS73Qm7N4SmhiJhNFmRm02QgExQOp3BrGoIRYtDo2o0&#10;TUHiGg2SJMJtbdD0JosZShSzmn40qyWJ4eFhnuejsRi+gprHmKViHr6p1SvZbCq+FwNro5zVKPJg&#10;f9/Mw/uJBO5korvbeHYF2y+Exh8KIsCQIR5MT//13/7tgwcPrl6/Bv2azmaiiTgSm8vrBsKCwSDL&#10;8khOVosdF8AWzKUSWoKmJEWSFBGOUBT5+s0bsb0ETE3r9E1R1pJUJpeD/a9dv4Ge5cz0NMuwmHC9&#10;XtfraVw0Gg2zxRLfS+zGojWGjcb3sDRAyGA2r6yvPl5dAajqLJMvl2wOa7A1mMomSR3tdDmwZK1W&#10;1ekok1nHN5nNzRUkkoWlWVUVavXKxsZqbHdnYe4RMi72Xqq1st1pMdkMLq/jwOQBu8s2v7gAvmvv&#10;6Dh55jSmXavVsIZmU1xZ3mrwCqILpZqWIKanZwKBoMfjCofbQB/wmsFgWlxYisf2kCfAvwjCSqUY&#10;DofT6TSyYHR3FyBMp5Met4dlmPRe0mY1wSlutzubzYBPNze3GIYh4GCNgp4xbFivs4jqxcXHoqhE&#10;owlV1e7sxCRJhccFUahUS3hLuVwymY1Wp7XG1LewI8SwMzMPUL2wfFWjlQhSERoMyphofMvhcp09&#10;f54XmmyDX13frNYZvcnINjhFo0H0kToKDapPLn76cGa2IQqM0GgNtzvd3skjR9DON5pNQPhPf/Y2&#10;1Pn29ublK5cVWQkE/Dc+v1Uslrc2dx4+nFl5vDb9cMbqcJqt9ixyA8strazQEB2kDqU+9DT2YcHp&#10;x48dQ0AZjUbUWleuXLl+/TrHcfHYHh53ezxmswlpKZNJYgTsP3zzq99UFIXW6UA7JpMZnEVTesga&#10;TGZoaBi+CAQCa6trSMZmm7XOslNHj7S1R7AfLcqyzeUYGhvlmg1SR+zEdgrlwmuvf1mQxM2d7fXN&#10;rVQmVyxXuEZTUlRaZ7hx606hXHz2hWeXV5YK5TytJ3U6km80EDJAr91mU5RmNLZLkMrAYPfv/O5v&#10;7uxumM2GaHS7XC21hlt+9Td+HYA3mEz5YiHc3u7x+REXHfv/lw8w6QrKM5QogwPDsiSXy+WAP9jT&#10;0+90eWCTyckjvX29VqsVOUmWJY5r5rK54ZFhv987NzdnNBndbufW1pbDbn/hhRd1Oh2IAisFp0O1&#10;wPsg/GAocPXa5eMnTkD0u72elnB4dX3t+MmT7V2dCFhJlX/v9//BkWNHIVZomv7CF75gtJhkSR0b&#10;O3jmzBmO5zElwOnO3TtPPfsMboDZzViYwZDL52cfPXK4nchMDVF4MP1wZGyM1uvSqRSiEpyAZ69f&#10;v45MbHmi+JFx8Xm1UiU0JGoJ9A4OHDgQjoTR+IBqnJmdFoQGxF97R0QQhHQmZbaZAb9KvcJwjMNt&#10;z+SSBw6MLC8v1Ot1WVLK5WJnZ7vH48SvmLlWq01nMtDWkqjodUYsHJVVNpcLIuxbW6LxeI2pv/2T&#10;n9RZDgjZ3I5+dvkSBDelpyRV3NjeyJcy4FRKr9M++Y/LIbKcTqciawQBu/9WiPmVlTUUIbKi7KWS&#10;EB+XrlyenZtdWF40mEyvv/66yWQymvZfGo60njh9nCA0cCJ4/sz5c3AcTIq3I4agC71ed6Al8OHH&#10;H5nNlnA4jOZrQxRrNc5osBaLVWwav/b6V8EtNYbBDG1Ox5lzZwmaRDZ0eT2vfvk1/Cqpyt0Ht2Ec&#10;g9lwf/peV29XKBRoaQvZXXaGr1+4fGFzczNfyAKK0Wg04A/AUIuPl2FS0IjNZsMSkAUMZiMshg/B&#10;JxAB0D0UTV///HN8KEkSkr0oidB8BEnAtidPnmxrD9scdp/Pj2K1t69PfqJaAAyMiToW4xw/ftxk&#10;NsWi+3/SOTQ0dGjiAE2TsrRPp7IofvrRJ4C6iCpf0ZYr1eReLpXK1Wq1l158eW1tFROGmOB5DpYM&#10;BUPxeKxarRIEmc6kAWxEN+4sFgqYGw5cu1zuYqkETkCpx/FcMpUoFHOXr1witOA9LUkRn39+TVEk&#10;i8UEy3zlK1+22S3vvffzhYVHTqft2efOT06N9/d30zqNyWzQqLLRQKOtYLMYfD5PrVaBd3r6uyFI&#10;8Ljb7Vj4n///h4uXPvv+D34AeIAc2js7AqHQ3NxsuVT6u7/7m0aDff6F5+B0g1Hn8TgCQc+nn77f&#10;aNRRoty6fTOZimUyezzPBkN+RRFKpUJHR6RSKXEc093TWSoXaB2FdJZM762sP/6TP/3P/qB/dGwE&#10;gEcNEO6ItLV2HD9+ajeWcLo9o+MTECFrG5uINUpHg8Fm5x5lcjmj0aSlNEgcOztb3/ve94Fe5BqL&#10;2ZrJ5hX0tDWa3d3d995DV27Gbrej7q3XGaSbvUQKvn7//fdhZEKrbWlp+frXv37v3j3cAKUkilIu&#10;lwMqDEaD3x+4dfv2T37+M2AP7rBYzIV8yWSygswxK+yNmC22ltbw0MiYy+OtMpxBb1pdWTMaDS2h&#10;FsCDazS0Wi1cjG1weE1vMLz7wfuII38wAOQMjQyhotaQhNvtajSb9XpdSxEmqwm6SGeg3S63opHd&#10;Prei1SAv37x9M1vY/0/ejY6NakkCYbi8ttzd2wWTvvvuuxzPvvTSC1euXoKP7j24u7qxHk3sPZh5&#10;+Hh1tS0SBuv++O23Pv70YqVWj8f3QH1Ol1NV1M6e3mqtBkqEFyaPHP7aN75+6+6df//v/z1JU2Bs&#10;jPNwdubTTy/8+Z//+d7Otl6ntzlsRrNRS2q4Jtfejsxueu21V8BFgD1JUaGWEFNndDqdXq+HSY1m&#10;87GTp44cO57J54rlEkGRoixReh1W+sY3vz47Pzc8OnpwYoJvNk6dPVNl6gaTaWVtVW80/ODHP0pl&#10;0izP33/4APenspmFxcVDE4eSydS1q9ccDgfyWoNvfPrJpyilTEbjr//6b4yPje3tJVE1lctl9Kq+&#10;9a1vcTzfFokoGqJWZT69eKGzuyuTzqysr+UKeZPVQuv12IbKFwt9AwOqVgO2RML9/PPPdTod4AFP&#10;ge0hsRBQ6xtr/+k//QfU0gajzma3NJt8NpcBoTUanCA2aJpAUyka3dHpqUqtjBZMtVre24v39/cA&#10;A8FQAMnI7gJRM70D/efOnL948bOZmel9rpYk9Mj+z//z/9zZjX1y4eLi8uNcLlutVkAveHW1Wm1A&#10;TskKZBLLMhcvXtza2gI4V1ZWHjx8aLNZIQbQ0EQxCbE0OjLicjsVRerr60OiQU9ZlJperzcWi7q9&#10;LlkRv/T6l9kGbzSbqvVaqVLGlOosU2MZlmFYlt2Nxf7Xsba+FovHNzY27ty+hdqyWCzt7e0tLCwS&#10;+CmVSggAt8eHd0BsCaLi87d4vEGeE0wmu9niFGVFllSG4VOptMliQfxIoshyHAldoKr9fQNIpWBb&#10;aBSS1E0/fHj7zr2lpceDg8NWm61aqW9v7y4uLCNuW1pa9Hr9yy+/PDAwQJAaiqLwK3bBstms1+Mf&#10;HBzU0Xq/P5hJZ4OBUC5bWF5eqddZq8UuiqoiE5ghvtLrjYSGRAaSJIWkSNgU7gQ7ICHBeXWmvr62&#10;3t4eKRaKiE+8XZFli83Bc7xGJTLZHELR6XCl0imE0M/ffRd0ALnzB3/wBwhpo8lIkpQkycAZyzBw&#10;ldPlGB0bkJWmzWbR0bonLxXNZlMo2ArVCxEgijKMgJ1Bk8mC3iFKcKzIqNPjMOj1ZqPB5XCQFAEU&#10;Pv3cs/Ai5gnH9/b2shwLsoDXy6USWKDKMMlU0mK112o1vc546NAEpM/a+upPfvLWxsaawajbSyWK&#10;pSIex4P5fFaWRV7kC8UMJ9R0JqLRrO8HrQNt+85qtZ7PFzc3ttPpbCadMRlN8fje1tYWoJ9KpRAG&#10;yIIwms1m0+spRRFVDdhUstsdqqKtVuqKooFbYFutlurtHUBnwun0oP2Muj8YbOFYzutzG036XC7T&#10;FNhavTIxebC1LbS4tIQBKxXECe/3+XLZnNlsURTl0MQEjPPphU+xUtzQ0hIgCQL9iGw2rWokWFWj&#10;lWid1h9wBwLuI0cnKtVcV0+L1am3OgzFSi4e39mNb23vbBaL+Xq9DmWGnjEcBI8jr6CJAjtgLZlM&#10;hqZ0zaYEqJRLNY7lFVltNsV0KoVoSaYSktRsa2uTJbWttR1tRTgdU8WcX/vS69jdoihqc2PT4XQs&#10;Ly1LEooH0ufbjwVMGL2KSqUK05UKBYFveFxuHUXwLGsyG2VJLhYKDV7QaAicRUFiGIYkCUVBpCvA&#10;nsVsdrqcsqxg5hAfsXj86tWrUB54Oyxw9erlxflHL77w9De/+TVR5GZnZz/77AKsFPD7r1y5c+3z&#10;zx+vrdI6naQoZkzR5bj/8D6c2NLW1tHdAeTcvnVra3eH5Rsrj9dZlgFHo8H2a7/5GzzPfvTxe+g4&#10;kxSZTCaRUbBwmAKgsttBJdpSsSZL6uWr127duq3ICk3pATngymS0YA61eg3Z6/z58wg9tKkgAaHn&#10;AGmdTre69hhLBgNqtRpsEw/0D6yvr+/u7QIVR48cP3ni1N5e5vHyKoi7Wqndun0Lah7jG4wGTODy&#10;lcvgFpIkkWVBl8urq9C1FEnVmCpBEZVaNdTaWq5WL166UqrUCMogylqWb2bzxUqNoQ1GgqIESbx0&#10;9arNYf/Sa69g48sX8J0+fRJwqtdqPd2dBoNOkcTuzvArr34R0JqZnQZCjPCRAvupBoPx3r176Cch&#10;1jLZLJJBNpttNAR4GSEJ77AsC3KAlXZ2ojzX2MEWz26s2RDzuTJ2bEiCBrG6IB+cLo8He2gVyFAI&#10;8QbHfPLhB6DRkdGhRCKGYfEKYB4uRvEAq3Z0hEvlIsSlxWK5deem3eUolMvxRBz5eHN76933P0CR&#10;hm7oytrq9u6OrNHane5CsaYqpMvju37j87WNDbBQuVJ2Ol1Ik/Dm4cOHASSYHe7QElrYFm9By3By&#10;YuKrX/367m5sZGT07r17EAGhYLBSqaAVAvXp8wVQZSWTGRi8u6fbYrVyHAvhgkHaOyJmkwGBEAwG&#10;ZmdnHQ4gRMaeTyqZ1Gq14wdGrVbrrds3sAqf31MoZkYPDFsdJgS+TkfVmXKxVGg0uUIug2kAQlg7&#10;uJSp13v7et0uF8SJ2WwC/js7uiGtunv7JEmyWO2YtiSrncjbXT0EQd65c3NhYRGvqJSrqByKpSLM&#10;hTmjMYQlIAAxT1wARTStQ4CQOhrpw+8Pfffvf5jLliRJnZ2dt1kdFEUisn72s595fe75hUeIaBTK&#10;p04d6+xqFURGlDhZEXHzwsKCw+FwuZyFQhHJEtmkCJTVGJfTs7jwGMVntbKvwGHnUrHk8XohQZBN&#10;8Cu+QkxZLVaG2d/xaDQa29s7d+7csrlsej0daW8bGxuZmpyiaLJeZ0A7PMdBadldTlgmW8hrCHT0&#10;qg1RYNn9v4jD6vB5k+PL5bLdbgcU//AP/lFHe0eD448fP0ESJLIPOvfIiTX8n3kDAAAQAElEQVSm&#10;DhmHYmltcx1yCh9WqtVwOIwKZ3p6ul5jf/jDHxoMhmAgeOz4kUi4dW8vqarq+PiYRpURrSAEUWpi&#10;zwppF4st5IrJZJoH8njh6rVrqM1aW8JwHx5ZWFyAvyD4eI5HF/P551/AKuCyI0cOAzblcglKGquO&#10;Rndxf5PnQ/6AxQw0WRHm29vb0Visr78PnwAqRqORoqn79+9v7+yg3u7p7XY47S++9AIS9NfeeN1o&#10;RkCxZrOuWMwQhGyzm2Sl2WgyuOC4Kmjwn//zfxYOt8ICJEkg9GZmZtCCxdwkSYTRwpEIovh73/8+&#10;JnP9+nXw/89+9pPPb1z5pV/+BirVGzevf/Deuz/44fdfePE51C3Dw4Pwu8Gos3tcAPb6xmoqvYdd&#10;FJLSYsulXCvvi7zYLoqWF196vqene2Z29trn14AT6Pg97H9l89lcaXBwVBAkWANaBQoBc9ASBJJp&#10;Zyc0erhYKcD+gUAA8AM/INbANmaTeXhogKQIi9UcQZ1ps8DLpXIplytg54SmKLfHk83mUSXCwtMz&#10;M8DtMOY6OOh0OrEuvAKQgAZADkLL32gwBPwBgAEkubCwiIhwOB3hMILXvLS0lEjuIe4KhVIqlc1m&#10;cujW5/PFjo5uoSEyDIehfvrOz3kB6VHKl4pcU/AF/KVKBQWM0+Ou1+toia6B2zVqKpXRGYxOp8tq&#10;tTYanKKqRosh0tkej8cRAi6PJ9ASZBnuypWrP3rrx7fv3XW6XBh86vBhUkcqqjAy0r+1u7WwvLC1&#10;s9kSbkMe+d5338xmS6Uioyp0rdpoNmWYsVCuxBNJikIbxMhyLMIqkUhg/tCyX3/j60dOnmYZ5sUv&#10;vNzV1fXss0//2Z/9129+843R0SHcAJy//fZbDMuA+oKhEHhmZ2f3x2+9lc1mw+Fwb1+fjqZJgiRJ&#10;OhzuSCSSK+sbbpdvbXUDrYcTp04fO3EK2hJySJbkvb29xYXFM2fOQgtdvnz5hRdeAMHC4LDG7Vu3&#10;UReJonTq1Clgr/Dk56233kbydTic/+pf/Zs/+IN/CK/FYrFQS2j8wDieQgvm6LGjSMFIlCha1tc3&#10;Tp8+63S4VtbWZx7Ni6JoMJnqdbZYrq5tbugMepvTAcneFm5raQmBkn7yk7fxOlgS1sDFRx99hLz/&#10;h3/4h8ADJqCq+38V0t/fu7m5fvvOLUWR9AaaIFRZESHD4Cm898MPP0QAyrKMZqvRaLp79w4ympYk&#10;TVZz32D/JxcuIEY41FU8b7ZZkSN8vqAsKR99/KkvENxLZi12h6JqBUkxmq0UTUuSxDCMVqsFzGB2&#10;nudxjWUCllga9k6dDgcGQ4o5c+aMwwGQ2mEkrIUgiGPHjiH94UBnpFgsgkxQLaMDeOvmzYMHJjBb&#10;hmELxaKq1eBFmNW+fNfpwMZut+sXh9/vx3vxVCTS3tbWBgssIT8tLRKo7QxmE1CLOg+7ECgrVYXM&#10;FyqNJkHrnHqDLZZIa0mDhqQagmi2WGWNqmhUSVUaQhM3p7KZOssGIaAi7S6vd2FplaT1giBtbmw9&#10;eDCN3QtYgaB0Lo93eeXxvXt3AfqZ2ZlEIoFJA8rY0c5kMnWW6ertaUpyjWEy6ZzX6y8Uygjp3Vhc&#10;bzAZTGYcodb2QrGGBj8+wdspnUFLapweJ00T3d2dg0P9oDZFq0iqxDYYowVEYRJFGdChdYZKuaZo&#10;iYYo6Qzm3VgCS4glkpvQI4kYpdeBQa5cvVKp17Tkk7+BIYlIe4TjefAvLN7eETEYUKoWa/VKpV5R&#10;CUKQZRJ7EZhtjcESoP9gfbbBV7BXrmpIrcrWyxpVlEVeryN1tFZHUuigP/XUUzBCoVRZ39pCkMf3&#10;EoilnWisUCg1m2Io2MawgoQJ68wOh2vswCQA0dnR9fRzz1N6/cXPLu/spOJ7ewaz0Wq3DIwMYMnZ&#10;bDKe3OwdaH35i2cnj40E27wkSVXrtYYoMByH4Ny3kh7lknF0dPTo0eOwqsPuAOwkRWltb6UoLctx&#10;Hd1dyKZIWyy/fw1RWK2zqUzO5fFYbDaG4Z7MrQVanMG+T4MPtLTYnQ6v339oalxn1FB6SUvIBoNu&#10;aGhAFBrtnZ2iIs0tLjjcDq7BRePxTDbTO9ALdgAOOZZDhFeYisvjNlmNiipjp15RRBom0hMUrRVE&#10;xuk1VLmsw6uvN/LzS2j/m6pVCDX7TixaZ1kkyFBreCe2K6lye3sHz7M+n8dutxqNelWVkadbWsN+&#10;X/vhybP5XFkSRUQvkhNewTD1XCnfN9jbkBoWh7nR4CFHEvGkIEhut5dlmk6nlyRok9kCp2SSKZvF&#10;ajab8/kCNlIK+byqoISrNniGY2rdXR39vT0+t8vrc2s0ilajMZtMDMMpqoptblQs6ATDj+Adi90m&#10;KUp3b4/OoM9lC8UC2mAWVI/1Ojs0NIQGtiQ3ZLlJ6TRf+vIXNYTmwcOZ3ehuNpc7cmQsn2Vpgtrd&#10;2e1q71AUGFl7aGrizPnzbeEwEsmpEydZtnHjxt1YNGGyWD+9eOmd996FkaFLMplEuN3v86Lvwlqf&#10;/FCkzmy2iaImGk8ZzTZJUk6ePPvrv/ZbNodTklXoQoKg0J4AJQmCAK5RZQ3PN5F0H83OI3WRWq1B&#10;p3fa7OFwBLmfpAiCJOLx3eMnjoLRQJGwxLmz52/dut/a0v7KF19bXFzp7OoxmywIfzAOyzDnnjov&#10;q2pLqA0zeTjzKF8oFYplgiJxbGxv/f+Y+g84Sc7rOhztrtDdFTrn7kk9eWYnbJjZvItd7C5yIAgQ&#10;JAAmURJFWcGS/bctW1ZylGwrWhSTSDCACCRBEHkBbM55J+fUOeeq6lCh3xno/97vjVrDnp6qr+53&#10;77nnnnu/4ZI2GWNwSi4bTSQ5s3V6dsHEcAzH4zx1z+SBfQcOmhi+qWomjgv1dM0tzZmtlmQm5XCY&#10;c/lMPBELhzcffvhhitBXysWVpYXlhXl4fmtrQ1GbBw8dhPPxujd1PxqPJVIpyFxIcE1t0bSpvTME&#10;Y/7df/ijRx57QtN0mUwu1NVjNltxhNLZ1b28vFEp1/Hh66/+HGMFvY5UFBVKpa3N7/d7Zu7fy6Zi&#10;M1N3+vq70Wwnkkmd1mr/lFUVrRWLxdCcwJmzc3Og+OnZqVqzkS8V19bXnW7ntZs3Pzl7pjPUDa3Q&#10;PziMBLQ73XOLS48+9eTK5tb8/AbHuxeX14AXTD28Xp/dZjdQxn0Tk7NT08hNm8NZESU4yu8PoJJB&#10;x0g1KZZM1xqyjiC74Pre3tnZWRRyqHkk7+LiCuwf6Ac9dti352pVl8vV0dHx1V/7tbn5WbfbObxj&#10;MJPB7HxlY3MNmEwk4l6/3+lxgyhwtIhE3ntgP/pJHakjDC1FV5/ct8PhYvZMjO4Y6msPeIJ+r4Xn&#10;HDaLlTdjyzzHoQALkugLBhBc7LFcrkSiUYfD9dhjT/oCbRielCuS0+Vhedtrb/wslkiaWB43nj93&#10;Ua+nDh06gmJB0tTd+/fBYLlcDhBiOG5oxw6eMzea8szM9h8SyKqSTOcffuhJq8UdjsRrjTqIpVqt&#10;Qi8ur6z84pdvMhyq9bW//4e/O3/xw4WlO54g39DKJEFhVvrCCy8eOHBYEGrlclWvJxt1uaUjcvkK&#10;w1pktZWIJ+GfwYFBnU7X0dFRKpXOnj3baNR4jkeyp1IJnV7D56hZbW2Br33tK06no1gokhQJU7PZ&#10;rCiJbR3twY4gugtotWs3rqPqgdbxqgiCw+VBRqo6fbOp6HSEw+qg9BTYpiZKyUQCje7QwLDdYt1c&#10;W0d55jjLndv35ufn8bi1tTVQH2c2s7wZWRPq7kZF+7//+M18rgik/dt/++8wHcD5WCQSkZvNZ5/9&#10;LC5YnJ/Hgbzf6/b5sSHHxsbaxx+fFqWq3eGgSBrnh6g7dpsDnPzgiQfRwBSLlc6OjkQiuW/fZKDN&#10;d/r0B41mbaC379yZs8V8wWmzA9UYxE5MTG5thft7eneNjoMkNUWNhCOlcnnHjh2YqsJLeNNqtZAp&#10;hWyhu7O7WW/84Ac/6O4OOR0OiC1Iq09hJlWqhVI553TZ1FYDFcRgJDStQZJaoZj3BX2JRBweszkc&#10;/mAwmU5b7LbV9dVStSJJtY729pnp6VwuJ9XrJEXtO3igXpfC4Q090XrrrTc9XofbYUVB2Tm2IxbZ&#10;WFyapw16isLiyvL8DJSPL+BjzWwsET1waH9TbVjtFm/Ah5MTLAj+pGnKDuFlsUNvbW3FY8kMIuVw&#10;uNraO3eMjpsYbjMSXt9YhTIGYhVV/fVf//XBwcGzZ86+//67mVwa6AIIaSMjinWH04lpRSIRFYQy&#10;yKrVUvOFrKZpsqyYGNP9+/dZhsEFBw8c7usdOHXyJPQZ1sR3xHp65n5nZxu6O5Q2g4GaX5pHmenq&#10;2m4Y+vv62tvbsVnI1tXlxWqlROj0gAVUE7Yg12Uc9YcjMVD60vwCfLVrfCewNNDfv3//fhTuiiCO&#10;jo/BpfempygDnS8WF1cWJiZ3kwayXq/nS0XaYNjY2mzIzfHdu3BwBJ/PLS6AWzD7VzTdZjhaFqog&#10;54m9+wFvi826Y3Q4EgsXK4WDh/fZ3Ra5VUvnkha7FR/Ozs+TtCGXF7q7d/z3//H3P/zhz7NZSU+Y&#10;7Fa32WID5TYUjeUtaEiQa2fOn/vmN7/5b/7d//Obv/7VsxfOoqxsRMKB7u6GUkd7duTYkd/+nW98&#10;+atfevDUg/AkQehQE70+j6w0AgHv6z99deruPczHEQvUJoIksWVFaaWTxZbe5HB5L1y8ioSFGNAR&#10;euwI5JbMJIHDq1cvoe0HaeAEo1Qs1mq1TCYTaG8rVUqDw4Mra2uRSOTpzzzd3t4BVAQDbeGtyD//&#10;8/cGB3fsndwPcCBwDz30yKOPPYag4OmYFmE6APyj0mta68c/fSUaiWLYtxWNCKIQiccaiuxta9OT&#10;JG8x7z90sKnIyOJ8Dl0ugwTZMTrSGQrZnHbMOzKZlMXKBwI+f8AHPApi9dSpk2jb1tdXL148D+UG&#10;eaIoTRhM06Re33r0sYdxLEaTRLlY6Ovpsln4crn47e/8E9IQyQ+wYV9oTiKRGJ6I2rFNIybT7n0H&#10;OYuj2dKBjXO5wuXLV1GwOJZDIgB1JsZoMEAYaCgxOItzOp0oKBzHvvfhB5Cv3oAf9P5P//RP+BW4&#10;Fy8cD9y6eevv/+///fjsmVq9iWYJki6aSHn9gZt3biOPoD8vX7727rvvtzQtkUhAqun0JGWkVU2F&#10;BEVo8NKTBBS71WoFDtGcExrRkjVguKu9g4CeAxSgyHP4yucweTUwrMvpq9c0TSWEat1Asyxj5s12&#10;E8vpSFpVIMP+3xfujYSjdrsTKC8UyhxrNhhoh8OViCXhI0KvL5WrVoudh2+sDq/Hn85gnBCbnppt&#10;Npt4WrVaJim9oiiZTGZxYQHK3WhkCAKnkC5gd+fOPQF/GwCdyxVKBSGbzVerYk9PH8vyJEljGyaG&#10;wXcRIIhs4lzy3ffeJgmiUint3r1ncGBgcmJvEeyLiSxFWx22yX0H0E2Boz1+L3QDnfZ+/AAAEABJ&#10;REFUCsnW5pbBQCHALZ16/fpVuVkvlkC5pVQyxXO83ERbKQHcn3zyUSDo5nmT0QSx0rBZrYg9w7Kq&#10;quj1ep7nQSLYPscYzWZG35Ir5bwq1wyUvi3o1Wsypdc1RGFi1+47d+9iFsKxfDZTiMUSJGmw2l0M&#10;wznsLrnRwtZQNVUVPEMmUrnz5y/YHB5Zr793f7pYrjpcngdPHsvmG9lCoaunWxREm8O+c+eYiaFS&#10;qUihmPzsZ58CmglaPzg45HS4ec6ClTnWjFSBe1HqgP6vfe2rtIFuNutIdUWWy+VyrSbm8tlmEwe+&#10;ZRAQeidkqZEx+dsCtUZT1WlVUcB+J/fuHRvdKUmNZrMpipLfH1hYnHvv/Xd1ekVPqJHIBrJlcLAP&#10;nkR6LCzMkaQ+mUoSBGl3WC9euoDzuslP/xctTYiWyWSgDSj8HAcXGgGAQMBDGXSq2qBpfToT53ja&#10;YNR2jPT4A85AB4oKUxXKcDIYvLOr0+Zw6QkiGGgvFoqSJIJ8BVEwMQagF6+p+/fxisfSS4vrdrvL&#10;ZGIxCKQoWtM0AGBzY21jayNfLGRyOZKmcSgRT6bee//jlbWt5eX1jz86V2uo+WxRryNbLX06nWVZ&#10;FqQDHYBHIHm8Pi9N0ZJQyaaSO4YGocySsajb6QJUdDqd3+8bGhrEg4BMoEJRFWy/1WoZTbSsKJWy&#10;AAwjxBazDWmP1SCIMbAZHxu/c+f6jZtX2jv8JkbvcllxhMCxLAD2+c8/ilplMNCYsulbut7e7kwq&#10;fe/+nWw27fV4UCmRXzRFSfXm0NAOM2+tSQ2o8J07d8biEUy2mvK2W0gS4+rLH3/88ebGhtPp4Fi+&#10;UZdxZalS1pOUzeZAQBmGrUk1MDuyFYZhjBEJRyAFRFHEbyv4KguPP/aEoqpAwuOPP75z5/jOnWNI&#10;2BMnT/r9/o8++igWj337299dWlwuFcsUyahKa2lxRRTrHMv1D/THYnEoMJqmgbdEOrmBKthoyIqM&#10;3k/WVIokodh27hw3sQw6inQ25w+212WNIE2JRPrDjz65AlK8dp2iqGK5CHlqsdk6uzvj8ZisKHen&#10;7uYK+e5QN2aifp8PTuN4HsKOMZr2793r9/lx4La4uIhiI4o1bI1htv9VaPgfAUolk6Gurny++Fd/&#10;9b8wMLaYLbh+dm52eGikXKrSlLFRV2EmY7L4fMF8vuR0oinVQUM0m7LFwmuagtPOptxgjDTLmYaH&#10;ByEdYuEIah5skGUZno/FYi+99BKcNjE5iWAtLi/V5WYUeUHR569cvnnv7gPHjzEci8vWNjdQO7P5&#10;nNbSIeucbr/b5YWbJakGACCsmqo+//zzbvd280BR9OOPPY7Tj3K5BHz+4R/+4f79B6fuT2ODiP7W&#10;1tbNmzfHx8ZAfaOjo06HE+u/9+67Op0uHk+CtU1GrlQqVquC02kHkJaXlnDCAJQ+//xzR44chHPw&#10;FEEUnnj8iUOHD8GBkigChzan1ea0ubzura3VRCqsqNXDR/fumRjPZZN1qapT5UZNEqXtFogg9YIg&#10;kAQJhACWhQKeVqnV6mhF33v3/Wg07nJ52ts67Ta3rkVxjD2bKZpMbEsjCcKQTuXe/MWvkCxelEG/&#10;z2AwdHV2Qf2jbk1OThhIgygIxWKh1VLiiXhNkjLpwsZGBAgFnTIMB97GBc8999mOznaUEpCD3WF1&#10;u+0Wm2lq+hZjoFRdA0vNzi6MjIxgHIj0sVodmUzW4/Fhhbn5RfTYQGOxUCqXK5Dyp09/vLW5mc/n&#10;4L1kKt7W1gaXPv300+h1hwYHUXexFMdZduwY3bV7wuX00JQxmUgCAxRJ+/y+RDoVSybKgmhkTCxv&#10;qTVlTdcStmNq4FgWIJRlrdGQCYJCzQXnlAoFsVLVNA2zg/ZgW3d3N54LU3/4wx85HE7Qvn37f6Ei&#10;U8gXhoeHcHbx7Gef7Qp1QSigL+0O9aJXAfCGhoYqpeJDJ447nQ6K0DGsEYGmaLCR7sLFc6qixuPx&#10;QDBYqSDINQAbxsejCRypo2mJwVwYXC7DkyRFAWAb4A2HA75KplJ+fyAcjuTz+YmJPQDJV7761WQy&#10;cfXqFfQ5hw8fQgM2MDiYSiUfeOCBh049hOHdxkb4xRe+uH/fgb/4i79gGDadTWmaXK9LkciWwUhZ&#10;bWbaQJCkptMpBKk1miJvYeLpxMdnwCeR4eFBp8u+vrGKvCBoUkfo8/kCPNZqaWh6RUlSFeXYsQeN&#10;JhPsGdu1U9E0mqKh5LB4Kp1syvXde3bmchmaJn72xhv4EDLDZrNgNDszMw0boPUvXrrImc3379/H&#10;soqi+n1+k8mEch8ItoPrpmfnIbZAlZlMjiRovz/o9foRl5mZmVBXCC1rMhmjaWpxYQHpg74C9wKH&#10;cBp4LJdHdw3RSN28dZ2iSbyyubTT5VAVtSbVZKUBAYVwj46O+3w+HHNxHEfT239KfenyZVSwza2t&#10;crmMtC3k861Wy2CgkQgdHW0cxyhK02qz7hgZIknSQNFys2nlzcjZer1WFcpGo1FRNN5sNRnZnaO7&#10;gM9iqZLJZHp6+nDNlcvX0qkstEqpWrHYrMCJqin1upjPF3BKQxAEy7NmM1cVq4hKoVRaXF41Mowg&#10;1QFOm8NZKJUbssIyHG00wUXJdBZpG08l4ai63JzcPxlNRpdWF3p6OihKryiNcCRSrQiFQrlRl+eX&#10;VlnOPrRjd0tv2Dk+AWysrmx0dYY8bp9QrSIlsUeH3d7e2dGHoZ7BwPHck08/sbG+ev/mDU1rSQ0J&#10;7V8sFpEkAfKh0aipKg7WNJYzIZrgQKQJ3IWztYsXL+taxKUrV7P5Qm/fQEdX75VL1xmGZxhOEKRC&#10;oYRC57A7QVDj42Mul8tmc/T19TXlJo7+4L16vQ5HIePQO3300UdIKyT7+voG+hBMIo4cPYr+/ytf&#10;+ZrT4e7t7f/Nr//m+M7xmlRD1QPPNxqNT86cefvtt0HXIIe+vt49e/Z09XQbjEbGZErnshjVVYQq&#10;+EGQxEK5eOnS5Y6ODria43mwAUlRU1PT9+9Pz83NLSwtTuydXFleuXHzmt2OAoQTBvqTMx+fvXBe&#10;TxLqp1BH6GGSwQCaTQMkA/0DAX9gfWN99+7dmqZtAkPhLZPJ5PF4NFU7evRoq6XhBYjmSoVz5y/c&#10;n569ffN+GiWnWAb74Y2R4RGISDharzfgT9ijyMjWOgpKs9kE9WUyma2t8KEjR+DwnePY+s7RkRG7&#10;y/nlr37FyDKkgbY6nIePPuDxei5fugpnonwvLCzWa7Xr168HA22RcOzc2bPz83OapvI8XyqV4GEE&#10;Ale2CD2eCPvwvfXpF65ptWC46nA6ockpilxcXCKUlrK0skIaKHhHVhVF06VTmYooyapWa8iVal1P&#10;GhBsaCzGxKuK1th+KdvZJitSo25kmHgyKdZqYBNBqu/b/kejBafHnS2UGrKazuTq9Wa5VBXFGkHQ&#10;qoK5I/rGHpOJhbkURSFFUYrgCz2hR0ICsiaW2wxHocDuT09h5t3Sk5zZqgKAlEHRWixvAa9jS/+/&#10;l81pf+nLX6ZNRjxD06nj4+PIOtCZ2WZzukEvvs5QD8OwmMJa7TbM+eAaRVai0TCwRRBkS2sxjLGz&#10;sz3g83Imo5ljZUVeWl7asWMHFqApanR0eNeucaSfpsk2u0WqCdVqGT/Cv6yZ1fQ6Saq2dAo412Qk&#10;edbA0ITRgEawZmEMmlwrZtJ+r9tkMF69cm19c8tg4nr7B7y+gE6/LdHaO0Ief5tUq+fyFT1h7O0b&#10;aG8LGWhjJltMpjMGI4PmbGpuvlpvMGbL2O4hA8uNju9Cd14qF4B+HBMD55cvX04kYx1dnZlMZnpu&#10;Fjstl0skQWCnqCgYHuhIXV2uLyzPV6olkBE+j8djZaGi6hQIkXqzoSMIxLGMnYmCJEmAO9wLDyAi&#10;qxvrr//sF3UZJ8cyx5olScTt0UgUY5jh4eFcDkfJ0uXrF4UaVlMtVr53oIe3Wnr7exxuu8PtGh4d&#10;IQj9q6+/Hk3Esb7X7280UbLrglgxmYwYTzKs0WQyoOcxGPVGE5kvZDnORJL6UKjz4UdONJt1ymBY&#10;XV/L5wotHeHzBRStBYjuO3ioUhWtDmepWKpWq2Cuzq4OkiSbzWZVqkAQG0xGDIFMLDuxbxKTDLDw&#10;jvEdJs5YrpYKpby/LZjMpNGolAUxGsP0wqW2SFUjV9fDwDDD8YDKzp27NR2xsbGBjJFlmSIpAEav&#10;J7LpVDaVwC4gg4wmGkUI6SSK0ujwqMnA2K3WFhJHFEh9S2nWTbQhn8sh2VqtlrKtEpLVqggsXzh/&#10;CXtBdPoHBsCY2Wz6y1/5EjxmsZgQoKOHDxoowmY1jwwNzk5PowmXGzWdTltZXFpfX0e+gASh+UiS&#10;3rNn0mK1Bzs6PT5vJBFByTx56oSiNm02OwqzJAnwSb0udXZ1aqqGaIKCfYG2jz8+g3Xw9EZdRl6D&#10;v2pSDeDJ5XLIR5qhK1IVrtMRepqiU+k0updjx46B9RiGAVFCHHz22Wfv3L794IMP2m0IQQXcPTGx&#10;t69v8Pz5c2CQra1IR0fX2trG1SvXNU03MzuLCcqd+/fgpWpVwDqYqAk1cXMzTBCUoql6kuZ5C00Z&#10;m01lfS1cyJew4Atf+GKxUAEVYHqHU+Oe7r7e3l5gD1FAl760utiUGzzPNpq1QjYHn5M6/c7RnTsG&#10;hyWx/tHpTyA0Dx06tLoay+Rz65sbpYrQ1dXt8nrsLidIgDRgZ/TkxARqw3e/+31REiFt7Z+OjSFN&#10;0qkMDDMaOKvVCregplarIjyAjIB6gI4JBgO/9VtfR/eIwBEtXbVUqtVqNpsNuhMutTrsFy9fDm+F&#10;zWaznmglE4kHjh/t7x/oCHUhceqq7PL6UCOQxZ3doXyxmE6nd+3cde7iJd5ic3ncTpdLVpVCoQRL&#10;ZFnx+X2ZbOrnP/85wrQV3oJSQb8EV6SzmU/Onj134dK5CxeGhoff/MUvAaqLFy57/L58qZhIJa/d&#10;uI5aZTbzIFsRI16HA65LJBPZbC4U6kITwvE8QZIlfBVLqVQKFi4sLGDLOEjBZW6P5xu/869wPHL7&#10;7l3sUa8pPGtqawsAh9393T/7+atSrdLbFyoVM0YDZeZZmib1+hZjMiEf4c87d+4jmvB5sVwF5Hbv&#10;2QsaN/PWtmBHLJb46U/fuH7triITRoO5pdHJeM7MO90u/+ZGLJcrIXZut/uJJx43m80GgwHqAQjU&#10;6ciPzpwplAuZfBZjc3SqG+H1UqVIUUaQFUB18tSpUrVy5fpVjMN/7/d/F+1fb39/XW4i6OPjY+AE&#10;UmcwM5ZAWxAN8Mz8go6kAfix0TFRFPv6+lxOTzKRNJi4YydOWB0OVCkIOANjcrrdvQMDDz/6yPun&#10;P1xaXWkqMgJHGuhge5ui6bC1u/enG4pmc7ju3JvKForYbySemF9YevOtX+UwYStV6qpWqFRBXPli&#10;CTxA0pROp6Npmuc5zF8QVrz0ej14YDsoDEPpSSiwuiRtrW9sbW2RJCGK23+JAfIcGRsLx18ixUoA&#10;ABAASURBVCI37tzG+6ef+czTTz2DDhD3lstlqF54XpYVdCyRaLhUyCMirNEIiIIBVFXGHsfGx+w2&#10;W6mINszS09OnKIooiffv30fQ4fClpSVVURcXF3ft2gWc2232+fn5Wq3WbMocy+IC1AXM9VOp9I0b&#10;NwqloqJpe/fv39zcWFtbGRvboSgNWWmeP38G9IIFDx869M///M+wH1suVyttHe2zC/Oh3hBNE4uL&#10;85hwZTIpWamZGEMqlXDYbQYDcevWVR4gMxmS6RTGK9jO4tJ8R1fX6OiY2WbFxEFpaS63G8rExPKX&#10;L11iORa58/av3sZcHCQ8Mz/7O7/zO6GeEDoxOPnIsQdokxHguXjlMp4OmGMvmBkTJIHC1N3XNzc3&#10;Nzk5iQ8Zkwmzy1t371hsDqfLuXv3hNOBUSlhd7pPPvQI6uyBQ4ccLsf03HRLp0oNEUU/mU5rOp2e&#10;1ps4E02Tnd0dICL4mWGZp5/+DE0ZZVk2Go1QeyxjTCTjEAycmf3KV78Ee5BTMFin0yHuOEbAIO/K&#10;1asEQdAUNTQ0aObN//7f/Xt/IKC1Wrg41BXieR6Rujc9padIlmW6e0NWm6XWEO0Om8fjInQaazIi&#10;+cTKdpeLZSVBQnU4cewESqsiq0iHAwcOkQbK7rAP9A+Amja3Nod2DMWTid0TE3qSgA9pEx1s8/nb&#10;fE25zpt5kE+5VOntHVxZXvd4AqqiFyp1TSPX18LxWLqptiATorGE1e5c3VgXatJPfvrq8upqVRSK&#10;lbL/0/8yKho2CCSSpnLF/ODAYL1ZE+tSS9MZGDaeyGAe5PMFc9m8orTiybSm12EgqChqvpj/2m/8&#10;2smHTiCdw7HowvLC7Px0HCOWTFKoVVtkKxwLw6tI242Njc2NDRQ76DdBrKKF6O3tffPNN+/evSsK&#10;AgCAuvPII4+89OUvvfv+B9PTM6trG5lcPlcoxJLJ7t6eYrFC0gaSpvPFMqK8vLbq8fmA5517dmOF&#10;TDqXyW3/g1LnLl4oVyt7DxxEQH/8k5/ane7F5ZVIJNpUVKvNqWi6Uqly8eIVvZ5s6+xiWL5cql64&#10;cOnKlStIIlVVMdeQalI6l8UgzOl0bocYkTIYisWSptPOnTv34UcfGRlTKpuB60DOmGqhBcAbpIzb&#10;502kUhsbGyuryyRFgJnzuYwgVvSULlPIqJpSrpYUTSOo7dNC6NJcPlOplFKpuNSQas3a6uqy3W67&#10;d+9OJIKiseUPBjmWc7hcbpfXxDC/93v/+vCRwyjQmOYPDY9wHJ9Op0jaODQ0lMvlEcRSuQQVd/ve&#10;3d6B/tOffFwolZCAP/vFzxHu9z54X0eS+O392Rm1pZUFobe/b2jHjsXl5dHRnQ8cPW63O7HUM89+&#10;1u32RiIxhjPzFhu0XyyRmtx34KGHH7t87Spe12/dRHoi70DyLb0OL4h8YB6bwkuG+xS1UM4js9Bl&#10;QNsQ/yJZioUiz1lqUgO0CCM6OzA2gGONtbqyPVptaJpGynKrUhEURdagejRVaakohEiMqlDNZvM2&#10;m2Nra0sURYwiSsWK0cA0m6rRyHR2htraoKJDgwM7qlUxny8aDKZKWdhekSSdDjeyEbwG6AAfej1R&#10;2q76kqoqkXCMoElRFCRJRLlCVtfrdTwZiAS51PAD/qNeP3To8K5dGJ/ki8UC9amahLbA0Gt9bbO9&#10;vRPPSqWSQFu9Vl9bWwPo8SyMozAgB0llcYIsbf/bXwShQ4MO3azX65u1ek2og/qxTTy00ahh2OMP&#10;ehjGBCjgx3w+Mz8/C0rF3iWp2qzXTEZSqYs6RXJYmaDHbmHpWrUkVSpN+E4So1uRn7/+OtbsDvWD&#10;OHy+AMdaM+lCOBL1+docdlej+f+eqPh97SzD61oUTZveevv9KzduV6VGUyNqsnbp2q1EKk0bTTiQ&#10;hWGSVHO57E6nHZdyHLe0tASkSvW6UK0GA0EkM0lRmUza6bShwGyb3awlUwmXy1auFJOYBhkIktRR&#10;FAFYN+U6FFitJhUQm1zesE2vCkVRhWwe3sYeAYlIJAyOQ6nLZrOoUscfPL66ukobDO3tQVAwzzOb&#10;W6u1ehXPl+WmpmHgoXO5XMlEDNdvbGz/C2AwCYcPHo8rn88jDzECIUid2cxVhSLLGkhKL0oCw9KD&#10;gz3hyEY2l2zpmgYD+dTTT/T2dZ84eRKsB5xshLdGhkfL5Wp4C9NrThTEF178IqrpVnhrdnYGiMBG&#10;MFqgKTqZTLMsE2xrm9y3D5pjbmnOyFJmG9dUm42WqpF6T7DN7vZ4Ax1doX4jZylWpcXlNc5s16Gd&#10;bukNJjaTy5bLJfDL5z73OYfTiafjNTw8RJAETi1AGbl8niJJaFa7zYZEsFptHMt6PF6YAdg0mwg+&#10;QC6Xy2WKpDmWNxgMhF5fKZYG+odwFwgRfApA9vf1lkqlvZOTcFGxWMeofn1jbWFxTkW/YbfKSvMz&#10;zzyF1fB0PMXpdNgd9uWllf7+Qa/Hl07BwVloaJvdjoQ3GulGo+Hx+KLRiL6leX1Op9N+7PjRwcH+&#10;plxXsPdGA98rlerlK5dJgmzKTY5jRUnEXRRNZdMZECKehRwxGLaXwodej+eDD9532O3ZXBYWRqNR&#10;hB7P+slPfvKLX/wCubZtlctVrQoHDhzApBD28TyPPOrt6Xc4HOl0GroTIcNOWy2tUqlg5prPF0xG&#10;ribVlpdWKdKwc3x3tVJjWUs+V65WxcWFVZI0ai29zYYuqApmWFxcXVhY2tiInjt7Hgbs2z/553/+&#10;53Kzic0DTkhbjHxKxXK91hwcHM1m8zodAQCAhSxmnHNaYbYgCOubmyRJwnJ0a6FQCLuoCgIOH3Au&#10;5PX48SE20hXqmpubrdebgwPDogBmIEAgSIEvf/nLW1ubIBB4rFgopNLppaXlJ598EmDo7OrgeB7j&#10;MavNiluwcYokfX6fzW5bWJiz2x1Xr135b//9v7m9Hmx/cv/eubnV/sEBnH6A2W/evNnX39fR1Tm3&#10;MB8JR1Kp1MzcHGSE3eFKxJNer99ucyDpGo0Gy7KIJTZSKpY2NjZarRbAA29jhsfzFq/bByNVTYN5&#10;jbq8Y3g0Eo5VKyJFkfBhuVTF5/AV3lTKwsTERKFQxJqIsqaqyFNwBTBw88YNXH/nzm2H02HmzZev&#10;XIFSRJ7CdeAQtGcIZaiz3eVCvXNEo5vXb1wO+Dz7JnfrdIrZbLJazYViDrqzKWNtudXSIRx42W2O&#10;hfmVa9euz88tCIIUCSdy2VJ3qB8CGB0LglvIV3izNZVE51VUFB2hJ4uFktHAqKoGA3K53OTkBHaX&#10;r+TyuZwsyy4XUIE6yjtdLhgGRMFFjz/+eDKROHjwUDabe+WVV7Cv/r6++fk5/Pb8uXOtVgvrqLo6&#10;1vF4PM8++1l8ThIETVMK6lirBefUarVAMABH3bs3lUykEFNQSqVSRd5dvQotog8GArhFlKSOzs5K&#10;RZienoWwQHbzvBk2L62sjo7vxJgjlclhOwaTmaSYmdnFfLmiqARB0QRFpTMZhuMUWUGk4KNcLh+J&#10;REwMA2boCoWeePwppDYCBBt0WisRjWHwj/lu5/bjKqCOcrkKwOzZsxf3AvAff/Lxyy+/jCDCSw+e&#10;OMbz7OzsdKmU53gGPDAyOpzJpB5+5JQkCKVSCbDc2tzElc2mjMfBjbV6bWszcvrDjzc3I9gOz1u7&#10;Q70UZchm80ajEc9F7re3dzAMAz/Mzc3Nzs4i2UELPp8XaH/jjTdw5gOnLS8v1ev1paXtGcrgwIDP&#10;78dlONneM7Fnfn5+eXn5zu078GEkshVPROfmZ86eO7O4OIcCurI6Hw5vUpTO43GVxbKeJODM9o4g&#10;JIs/4Dt58hTuoikaITaYjNgvb7FIooRrNFWDaEEcPR5/V2fnSy99EdJf0VTOYv7z//IXTz3zDBKq&#10;IgiQgG0d7U88/dSDp07OzMzGkgmv3/fMZz5j5s2nT58ul0rLyyuSJCH0yH24GprSaDD+z//5P8+e&#10;Py/Wa+Fo3GjgUsnMI4885nTa8gVcmMbEwWCkJElQ1ObwjsG9e/d2hbr2Hzr4mc88/Ud/9EetlgY7&#10;9+3bq2oaTdMAG34Eau02m8XKS2J1ZWUFD6pUKhsbm0j2cDiMQBiNxkg4zPN8Ez/ISrlcikSja2ur&#10;CBOihotxAV71hgTtcX/mXqulPnjquNFI0gZdOLyBvIPlQrWKoDebdUzB4LFCoTA9Pd2oyxRN37x5&#10;5/z58+VSFWMUBBdJl0Zty+ZGRkZg/EtffCGWiDYwPVTrqtqAcMITaRoO70CDoNfRqUROqNZfffVn&#10;qWTWZNwWJ7lMsdaQzWZrs6m4nO4b129hU2arrS7L8WTSZrfsmdjd1dWuqjKWwp6WVpeQTUhezAcr&#10;n/5xQU1qXLt6/e69KZQM7BFeWl1fh56sVCtQF8lkCjOIoaF+DN1v37mTL+WHhgYBBgQO4htvhoaG&#10;BgcHGIalSKoqlB9++OEXX3wxlU7bbHaXy9Xe3plOZcpC9a23333t1TeAeagmg8FEEGR7W2e5XHW7&#10;vcDGgQMHoSRnpqcxLADIR8dGn3vuucXFZZ8vMDM7C875d//h36MiGGj6zJkz12/dxrJ/9Zf/68c/&#10;euWff/CjmZl5EBpJUIePHnnyqadi0YTFbEN1YFgGxmBTMBL4FEUB9tA0xfCcoqnlasVgMJQqZUjf&#10;vfsgS3q6ujpz2QJYEZ0bqNLldpdKRbvdDidgZtHdHTp06DDAiYpJ04QI2FUFTdU++eST+cUFeEmq&#10;1Xx+X1ORN4GkrXCxUATkRFH0ejwAK0qPrCgOpwvGsKy5LkOY6ZYWFytl4d1338XjWppmNptv3bpV&#10;l+VDR4/4/T70M5jrZTLpn/3sZ0gxmqKmZ2e9fj9BEizDnHjoJDI64G/DRjYjW/lyMV3I37p/ZzMa&#10;mV9cCrZ3XLpy1eFyKxqOOrKBQNtDD52qCjW73blz5+4TD55KJBK7J/ZgYJ3K5G7duS0KYiKeALCb&#10;igIMwPJWq6XpWv/yBRcpLQ3tAF4A/Atf+ALh8/vRe0xNTZ07fx43bG5u1ut1RI7UG4VKw2DkVFkn&#10;1uRsrlSrNzmgs6HY7a5gMEhTNHgWpGmz2TieUxUVYQAl45FQ101FxctkxLG+nmH4SkWMx1MUzV68&#10;NHPz1l0DBukMh2arLjcxaEQk4E2r1bq1taUoCmUw1ZvKxL69ExP7kBJoyDBEwZaKxeLiEur7sqKo&#10;qKl4HJ61tbUJzYd7+/v7rVZ7qVjEexNjQqiazSZ2VCyVADh8cvLkSfxqbXnd5/Y1xMb8zKzLafP5&#10;fQOD/f5AALvGangEHoQXyAIJT5DbM/7pqXvd3Z16QnXabU6HBWfK8A/WLJeLarPpcTn6uzuVRvXw&#10;3l3PPfVIf0+7k2fbg96+no62oF9Tms261NvdZzKxdbGh19PxWIYkDSMjY6pKbG5s3bl9H+JsbXVr&#10;fm75H7/17Q8/OguZ5fYEOjq7dQT11a/9xgPHH4Sa3jE6tu/AEZBTIBjs6gph+zBYT+jhN4wT2tqF&#10;GMK1AAAQAElEQVTadIqG4QqKNz43GhmTiW02G9MYzU3fKVeK4DWWpcEdCAtB6liWMTGU1+s28+zo&#10;8FB3qIMmiWqlxPMsqdPfu3PX43QViwUjbUA3ZOHNnImdnpn+1VvvwKuJRJymqJMnToTDm41Gw8yb&#10;2gLegN+dzybRYGhq02SgxWplfnbGbjWXCzmLhddpak+okyb1G2srdrtV1VAsqWg0bLWZ8dut8IYo&#10;lmu1SrGYrQolj9cFzg1HtiLRjZ//4jVchvEAx3JbW1HQwcLyKoZ5OpKOxGM3btxCOgUD7XqC1nQ4&#10;G9RS2QxBEOAmCO63f/VuJBq5dOkiDr5YMzM9d78qFB1uq54kzl+4xPLm3v4dnaHeC1ev290+xmyp&#10;1ht6kqo3lY2tCAQHJqN9A0MNRcYUwel2SvUm4Goycfv2HrDZnL2hvsnde/R60sxbpVpDEuuffHIW&#10;OEc9t9lsqCh4IUbbCGzprGZLoVB0OOwPP/yI1+vVFIXlOEw7SiUola3VtVW9vvW3f/fX3d1dVivl&#10;9jiXlhc6OtrHxkeLxVwg4I1EtuAlp9Px0EMP9XT1+j2BRl2Gkt65c08kEp2dW4B2Bwzm52eMJnpl&#10;ZSkZS4yNjEpSOZWMBNu8Q0MDR44eyOVT+/ZNulyOer0OCyVRgsEupwuFxG5zQqcilIB9NBwWygLR&#10;woiA0ut0YJOR0RH485133oFm/cUvfkFTtKooIDKv36fq9MOjY4lEqiJUk5kUHIt0djgdLo/n8tWr&#10;DM9iWmZkWFGQVEVrNhVECrAvl6suh6OlqicfPBnq7sa5SjabhxuRAn5f0GZxeb3B9bXwnVtTFrMD&#10;QxoJqTq3KAiNZBKlyHn58tXl5VWYhOYh4PO0VAWIlQQhHk0koqnYVqyQLbhdfoo0Xb9+e3Bw+PnP&#10;faFalfr7+xALoMVmswWDQdAC3s/PzaEYC4JUKBRgXqulD/jbUGYcLlceUw+DqVCqKFprbW3jrXfe&#10;hn9wL5ptJB30DebQEBOHDh6EXAPYalId1FepVJCJQAW8dPzECfCSCQNVxtTevt3MdIe6EcFQV2Br&#10;c4uijI8++rima+FZh48cgf9DvX0NRT5y5Ijb7dZUTdMT7Z1dvNUGeaEj9GWhunPPbpQSLChrSqla&#10;MVtsfQP9gD2IaH5pUazVi6VyqSIUi+WOji5wdSQSW15eczk9tMGUSmag/n1+P8OYUFBlRS4U8i1U&#10;AE1LJlOiIHVj1h3qtdnscM7bb79dKBZPHDs+MzUVCAQJnQ6cQ1O01Wp2uVyeT9NzcnJ3qVS4c/dG&#10;rS56vA6rjSf1qoU3ZTIpiiQVWaEpI8fZopFkPJIxkIxeo4YHdzz37Bd4zjY5sa9ahRRskATt9Xpy&#10;+Xwhn/d6fVKtZrfZsH1oDhDXa6+9ii4CrmAYxmazQehk05maKJUKRVKvh45PJhIOh7NUKt28dvON&#10;198Aw9+7d9diMX/++eeLxeLJUw/ncsVr164hIh988CFSQ1FVVddQt/sfAVDHq1oVELJcLof36XR6&#10;1849UAyZTA66iiSonp6eYDBQq9VQaGx2e1dX1+L80sLM/K99+dfQSOQz+Xfffg+nB8VCORKJ+/1t&#10;taYcCHaQtOnWnamlFZz2SDaHp7dvqCyItJHRESTD8VKtLssqgtJsKGAqPLdcKNME7bTZ7927J4l1&#10;wMxAm5ApL730UiaTmZq+R1GUw+HMpnNXL11eX1mHiFlewlg3XCgUvfCaz0eS5J07d957/z1N01QV&#10;QyINIf7sZ5+uVkrJWPTrX/8txmA0mdiBwUGdjggE22o1CXIWEa9UBFVpeTy+XDaLjsJud4ZCPZpe&#10;t7G1KWtqPpcPtAeh/h9+7LHb9+7CMFgbi8UQIIhRM8fu2b1zbWUJUUNVRRsDewwmGvOIjs422IWZ&#10;aFdPdx6NdbUC0Ybsm5meunv3dkcomC2mc8Wcz+8l6FZFLGuEotNpWktJJpPY8v37yJu7iwsLTqfT&#10;A3jkctgOPodKYViGoqlsNptIJpBlAIDZZv/V228D9lOzM1a7DccOP3/zF4G2IIat6Vw2lcmsbWwg&#10;NTD1GN+1kzIa0CieOX92aWnp5z//OWvmSpXy6Q9PQxT+y9aKlVJDVZAWzabidHjy+XLA3w5NjHQ8&#10;f/5sPBGFnel0cn19VRIluKLVakFs4ZONzTWKJk+dPLW4uPLKT15FCsAttVoNTgN6+/r68B2LQOft&#10;37+/pbUQeoAKG9y1axfHmQcGh+dm5ww0XSpta81fvvlmwB84ePAgYnH2wvl6XcoXc7DK6bS43Lb1&#10;jVVNafT19pSLhc6OdqyDcklShKI0OI6z2sxPP/PM0NAQShhpoCtlAUZCDauyArTUJAkIxxDdxPFN&#10;UJte9+Zbv+zpDQUCPruNL31arHmWQz7fvHZrfmbJZfeWS6Kq6G12j9HA0UZO01GVigBmhjqPRuLI&#10;kaeeeurUyYfL5TKIFAoKue/1usd3jg0O9cdTUSNLyUojlUpgJIrf3rhxG+H7gz/4g7GxXX6PV67L&#10;crOJz70+ryiIdqeTpOlUNv3h6dMXr1w59fDJ4ycehK8sNht+JdYluBEPgleBh/auTpIifT4/XLqx&#10;sSGJ2+M2OBP9jCTWGSNrs1rrmMSxZobhZFn2+wKapnZ0dNy8eROI+ua3v7WwtIiJfq5QwKQfCLl+&#10;6zZ0eQK2ppIUBUQwBw4comhjIpXp7OhMZ/NQvwYTu2/f/mPHT5hYvt5UoWmhtfL5ks/nQ2FFVVJU&#10;GVu4fffu3/7t337yyRlZVpxOF8eylUrFZGJgOZI9EPCn4kmd1gJRT0xOIDtmZmZiibjT7Tpy7IFI&#10;JIKEGhwcFATRbOZnpqdR3Pft3Ye8C7S33bxzy2AyFktFm8OZK+RB7LzZ6vX6sRRmeV1dPSuLq3t2&#10;TXz5y19FD4+4w1GlcvXOndvpZEan6kPdIHnHzPRcqVRx2l3rqxuIIHLzww8+PP3JJ8FgEAVuKxox&#10;26w2h727rxemLi+t9PT2d3X3onHAUgRNIqHgCnAaRBHakrqslAQxlcmVpdr6ZjhfLHn9gZ/94pe3&#10;794X6/XF5dVcvpTO5UGP83OL0WgcXrLZnMg+BBoLKhCuBN1sKJqml6QG4KrX68FXeBkhWwnC7/fD&#10;t4TL6QR3T0xO8jxXKAokaUCCLSwuIHIsaxGFBkkzckMrl6ulkogEbrX0dputr6/farNiY/0DvTSN&#10;jDBkMmnwIODSFeqhKQOehxdBEri+pelsNsfgwBCCGgzYu0N9LMNhQVmREYN6DfKdcqEEejwd7Z24&#10;3uGAQBklCCISiyEPgWxFUWE0LqYp5EmFJAmAG/thTKbNza3TH37MmFg8DvsBan/7t3/bQJvQtOB7&#10;Jp2rlAWYrakamAV9M7rY1ZVtocOwDGpYs1lPpZLlcuHAgX0WC8+bOaT93r17nnj88WAgiKNb/Gh3&#10;2HbsGB4a7i2Vs6JY0ROtRrOmNOvIZ0j8/r4Qb6QCTnvAa5+6e62QiT/yyPHHHj6eTyfafV6nzcFh&#10;zGjYdgjMwF5WVlYVNF6aDuYRKFFOjyyrdrtraGi4O9QbiSdW1jY2w9FMLi+r+vmFlUyu0Ns/kMkX&#10;evp6mw3V5/U35CYSrFgqzc7MQuO63c7BwX5Vk5EG/8J0+FU6lYb6IUhdKp1cXp4jSV1bW6CtPbB/&#10;/96JyT0utx3EWqmW0ukEZNbM9AyORwBOwBo+LJWKUCrVahUlnCQJVVG2/yDYyESjEYZhkXI2ux1Z&#10;hPmZwUCBO8BEnwYEUJPlZn3v3omjRw+Nje2YnZuDS9fWl2s16datW6VSYX19HUnodjt1eq1SLXxy&#10;5sOqUNbplWIp29EVRPe6trZMkvqmXG/p5KWlhXK5KIniBlqZjY2qJCAzC4W81epAXPy+ALAeicZF&#10;ScoX8ti7yWRCJdjY3KBo2mRisP2qICTTaUjqJ5940ufzrW2uAqmPPvooMlAQm+sYC0RiXd39t+9O&#10;M5w1X6hUhTqENYJTb8ooajMz0/A2QVCCUAPefH4fwqdpKnYB4NE0hadAw5EEQVIkKnIkEjYxJlhi&#10;Nps1TRNFKYf8rEkkqevsbOvp6rbbbMPDI82mvLm23hPqvnr1Kpw5Ozs9NDS4sbG1vLLCcgzcjoRC&#10;pDKZlMfjQjnP5XIkQUJQ+rzesbHRa1evY9coEqur6ybj9swPcyCCIIB/lDfwDkbyx48fP3hoP02j&#10;wPAffvSuw2FDtZubmykW8zzPPv2ZJ+EcRVUkSUwmk2A9FCdSR8A8ZERNqgmCoCgKyzDoOqA/cHQw&#10;vnMnHnHv3j2sPzo2Njszg2THlBf2Hzh0EGIRBDc3Nwcvub2eer1erVbefPNNuAJOQMRlWdFU7cDB&#10;A+l0Ory1hVz2ejxul1usiDxrvn37bj5fRsKqqr6jo8tqcciyZrU6vZ6gpuqRGpjeVatVijTk8/mn&#10;n346vBV+/bXXu7u7d+zYgcUVdbv8OOwu6PIPT3/cqKv5fElVdXodabXYCUL/ta/9GiyBG7EFVcPK&#10;Vtz40osvyori8XhDXSFZkYHPpaUlSBaHwxmNRju7uiiKAjOYTCbAOp3KwipwUalcHhkZxYcMa4zF&#10;o6l0utXSjh45Cl1SLpUdTufm5gZoCvz593//9/li4dLlS8HgNo3U6+Lm1gbam8ce3/7fAwmHt1ZX&#10;V5E7pVIRUPnTP/lT1CGPxwe9qCP0Lq8P7sIx+twsGvPVpaVV3IixaP/QABwOm/M5CJcW8ktVFbvT&#10;jb1/4YUXHn/iCVio0+mQxdgvXjxnvnbtakd7OxYHWwb8frvdgc9Rwg8ePLhnzx6Hwz4xOfHEk09e&#10;v36d5znoP+wdYyPkFxyL6eDNmzcAPDifYRmEFWkbDm+UK/lcHrJ+5MUXP9/b28WxEMKkzc5TtM5o&#10;ImmahA4mkDVV0eMOKLJG6Gi/L7i5EQtvRRcWlj7++BzEPU3Toe6uVCpl5UHdqiBW3G4IUzfihRVG&#10;Rob/xdSOzg6fz18ul1PJFAYumqagUiCODrvd6/UN9vfbzBaHw9GUmzzHY/twDklSyFDMhrER5OzG&#10;xiYoDt5T1SahIxEdv88Hb8APdptNVeVQqJPjTGjDIAGnp6YAy1w2i34AmgZyAakNoVmTpEg0ikej&#10;58znckiN8fGdKFXg8D7MM4Z2JOLJD94/ncsWaQPr9gZbOqIiiFa7Y3R8l83hLBQKsqy2Wi0Se6NI&#10;PBqBw48ww2g0IqblchXiSWu1CsXi6OgoZr0AAE5KR0ZG9S3dgb37wOdtbW0cDDWZgN56rY6kw+2o&#10;4oFAIBQK7d69+6mnnkAcsaOzZz+ORqLYKeYLWNzusAOEyURCbspdnV1Olwv7wnNJkkZFBs61lh79&#10;/+1bd7EsdB7M6w6FmqqC6KADqddruBiv4eFhlFeUUSBB01ScA5w6dQrQSiSS+O7xeBAjSHnUBZ/f&#10;s7q6RFL6bDYNO0HLhw4dAjeKUtXhsBWL+bY2n4mlK9XSzZvXUYNY1ggXmRjj9Mx9MMxv/MZv3Lh5&#10;48yZzyMQdQAAEABJREFUM5qqyrIMgqpWq1gfL0QZzgF6gR+MF+G0ja0txAXq4vbteyceOlUoFmbn&#10;56/fvJHKZvDctc0NjuXuz05juoF9ASHnz12E5yUJKVtDR2qz24DtWq322Wc+C2Zuaa2KUL196zbP&#10;2xkj39c3aOat2MWu3eO3bl5PphLRaNjhdMClcOY//dM/FUt57BT9MMj5hRdfNJlM+UIB9sBglFR8&#10;1+l0ID1VadmsdvwIy1MoycmEoii5bCGRSEGYAqv9A4O4EcFC1LBBOKFYLOBX25cV8qhoFKUnkFgt&#10;taMzIEnVXbvGdu/eOTGxC+yBfRGEzma3wr2FfEFTVQQWYYrFoLqTNaFWEyWMbB48/iDDsrAQ6b+0&#10;uAjSA1EAGLAKIgfr9/R2QtggalvhcLOpZjP5PXsmvd6g0cCpqr7R1BRZFwx0+v3tjYbsdnurVRG4&#10;TSYTU1NT2GZnZ5vDYYdnAEuOM05O7goG/fW6hOmYwUAzDIvHFfL5er1pttrb29tx78rqCowHsAf6&#10;ByiaAgWhlANLZosFPuTN5r6+frSdAAAuIwkSINTr9a2WBgwLlQpN0fAtioIkSmBs3A6EgEVB8n/w&#10;h//WHwgi6TjO3Gw23S4vNgUSQOFGSUqmUm63m9o+P8zit8tLS5evXNY01el0ZHPZzs7uO7fvfvMf&#10;v3X1ynUoVbPZylttNG1kWR4pf+fe1A9/9BNJqmPK/H//4R9/+MMff/jhB8ViGaHsQI/e1gYWTaVS&#10;6PBhGExqtVrYOGLaqNXq9VqxVEJ5SiXT5dL2AP3JJ57mWDP2C1Btbm4itRmOi8ZjkUg4Ho+/8967&#10;UCzoVbpCoUQiMT8/h+1jtZZeJ4qCKIokSSIZ4VWH0/ngiQcXFhc2NzcAchQy3mwGbZaKJZCV3xcc&#10;GhwWRYHnLPhQryeRVtg4zqw2Njd5nhkbH+M5bm5xwRf07tgxhHQ4d+7cxYtXllfXy9tTyLQAlVUs&#10;dmKW6nDA1Tdv39ra2nK6nZgRROOJFkEur69nsvml9Y0HTz506uFHGc68tLKWSKR3ju+u1SR4G90p&#10;w7ItrYWt0TQFKXX5ypWf/OQnCj7S6xBZmG02I785iiKRCDCPMbF/+Vd/+YMf/Ogv/uK/EgRJapoK&#10;3ICGDDTpdLhBVYCdrkVsv3TEtiIhKBaqkOVJgsYmIQjAa5l0jqK35RFW/DRbZI7ltZZeU3Uutxvv&#10;8Wyr1Qb/zszOX7928/bte6qiWa12JGQBUzGCamn6aDSOTgPVNJPOwONAM1CLACPSNpsNHMeyHE3T&#10;drtNURQzj4Ba8MZkMn36xAbcTRKEzW7TtBZKLLQIIo19Tu7di6fH4jETw2AvNEXjV06Xc3Zmtr09&#10;KNXEqlCHCLaaOR8Ek9NhpOhMKn3k0OGWsj3oAn/19PRAACE97A7brt1jt+9cW15Zomi9TqewJoNY&#10;KVerZZYzmc2cTm1mM4me7raNlfl2v+uFLzwjNyrT928LlUIiFmVMhm1LYjFREGiasphtYKJmU2EY&#10;xINOJFLIdp6ztPQEOtS2YAdF0jaHq9aUG5rGma3FSnXfgYP3pmcXl5fntmHkn56dJSkK20FIsbXN&#10;jQ1471e//CXyAQ8ql8pIQqFaRVBURcUFHMdyPIsti5KgYWqVioNqq9UKYzLht1iEpMjFxUUgAzmA&#10;uyCaYWG1WkU+mM1mQRDRCUBO7du7b2x8HA4hSWpjY+3ylYvpTAoX79o1PjjYjwKDX5UqRa2lilKV&#10;5ZiOzvZnnnkKWhClHWyIaooLAsHg7NwMDLDZLNAluHHXrtEHjh1qa/flSxmb01Kpls9dPBeJQ4rH&#10;INa9fr/HF6AMpqaiNWVVqjUEoVYul3Q6QqrVPG7/zp3jL770Jczp7TaHgTa5nJiFF60Oi9Pt3DG6&#10;QxAEPLQq4NS7se/Afn8wiD1+8NFptB8Te/fb7M5YIimrLUGqgdLBRHgKDlK8/mA6nSuUix6oq80t&#10;gA2Ogm9HRkagbCDWW63W4tISBBCcduf2HdAPPIYkgqP0egJPlCQweElrKXgcWjXcrtOQn5H5+Xmg&#10;VBRr4FOopdb2lwYthTqHqtPb233q1Emf120yGXp6QhxnGhwasNss2VyaN/PIi08+OReNxFmO0+kI&#10;UDDSx2zmaYpqC7YtLy319w/wPDc2NgbSX1lefuihk7193TWxGo+Eq5XS8OBAqZBhWKMgVk6eOIlr&#10;NE2BYTxv3sawTgezYY6sqk6PE8zc3tn55Gc+IwpiOLx1/vz5oaEhsDDoJhgM2Gw2TGetVtvRBx4A&#10;3mZmZ8FZSN7XXnsNHJLL5Q8fPqSqms/n37dvH1ZXFBWqFycz0Uh0YmLiytWrbW0dqXT2zNnzGM5F&#10;wlGkALgbbKMqrXg8rcgqXvjRaGQSiTTeDA+NoG+kaQJ+DofDWPa5z3329OkPGJat1QV4QJYVNDAw&#10;z+3ywzma2urvGwDx4UFzc4s8pEYmb7fbgsHg1P37Fy5cAHh8fj/QXqtJv/7rv+50OFG2JUmC7oE4&#10;2NjYwDXQGfgci+RyuWq1Cu3b3t5+4sSD4H14oLOjI51KXbx43mZzfvLJWbT6YF4ogGKxFI5s4VfR&#10;WBjmIb8UVRHrYiwWzxXyt27f3NjEQ9YYBtmnBYP+8bFxIIGmaYQsEU/ImvoJTvbn5wmSQBUBC+E8&#10;ByiSxLpeR4I2a7Ua6hb8efjw4Yk9ewBORG0rvB0jkiBwYgMp6XK54CiCIECDQEskGoWLsGWvz9fR&#10;0YGIiKLUbMrf+973IuGI3WYTBSEWi62urn79N39TVTWIXVyDjb/zzjuorwCeTtUoPeF1uQHglZWl&#10;rY010NrU1N3zZz/WtxQMev1eZ3dPx6OPnuJ4hv+02CBeBEGhHDhdnmKpUilLECiknurp6g14fVaz&#10;hTWaDKT+iccflmrVnu6OgM+F3i2TjvX0dkHs4unYgs8b2DE8Ggr1IKZ37txWFdAmA6ECv3l9XlkB&#10;Zhtwu9VmqVQqr772qtFopGlqdnbG6/WjtUunUwgWkIkXNthsNvU6hjUx2VwWm7LazIlkjOVM6H88&#10;HlelCgGRxeFooZBNJlN9/T1A2i+3eVU9efJBlHMsJQqVzq52AP72nTv5fA4Lhrq6AY96rSGK9Z7u&#10;Pp8vANiIoCZ/cPfExNTMzNLKclNpkjRVbzTqDRnM39L0klhr1GVN0+n1eh3afYrM5jP5fF7G8Mvl&#10;SqUSm1vr8USUNRm21jeg/dKZNGK6a9cuuAXoyecLJsYEHSPL28MppAOU4p49e06e2v6TAYS4WhVe&#10;/uEPVLXZ0dn2zW9+E84BE7Ic98STT8AtTzz+BMux+BD5AiCNj4/Xa3WH3aUn9MhHPIhh2Hwhh5Zm&#10;bHy0K9RRKhUURYlENl9//adnzn5y796d8FY4k89dvHw5Xyx+4fOfh9vBihzHHjp8KJfP3bp9G4wR&#10;i8UlUeJYNplKXr52KZaMje3c+fkXXgDRDQ0NzM5PG000SoDP74UZJEWUy8WTJ048/thj+PH27Vud&#10;nZ2wLRbbPsDJ5/I6nQ7bRDaBzLEgdoFcwHOfeuqpVkuDTlAUFTtCjJqKgnMVmIf65fH5MpncyvoG&#10;vC1Idd5ia+vs+H/+w7//D//pj5/93OcZhvu///DNEw+dqIqV9957L5FKIumOHj2CjNu7d//u3btf&#10;fOklyAl0jyBt7KizqyOVioONwZy1mvjY44+Bsf/FQk2Tb968CdVVkySkDIQySnCxUOoKhUBNgUA7&#10;ijIUqiyrZz45C2KEteVy2ef3LSwsYgXYduLUqYcfeWznnt0Wm212YXErErtw8XKhUECzDT8MDw/W&#10;6nWe5wE/YPzW7RvZXDLY5s3lUyglqtJC1KSahO2TFPnOO+/dunmzWhVBX1aLHW7B+7HRsVdfea1e&#10;a+JHPLHRaOzft1+n0929dw87hc31umSx8BgQiGIVIWi1WhzL79q5h2H4UrnqdHgtsMzmMJlYWdGj&#10;rsLmaCxhd7oxOL909dKpR05RRkqUBKRSU643mjUTY9i1ewSFDMs6XQ6KIMAzcIgmq//tv/yXsdGd&#10;3aFuQk9RtFFVdaiA4Bxcqary2NgIDGg0Ggjr3Nys1+vFRvoH+mkDffnylVpNYlhODxbQWkiHoaFB&#10;7AixQBohTNNT0ydPnRJr0v/6q79aXVuDjqeMBjhwZHyM5c0dXd2+YMBgMrrcXofdmU5n9HoKg2O7&#10;w4Fr3G63oqhos7F33mqBVZTBhEBEtuIrS+sESW9sRfQklUykyxXh29/957/4b/+9oUDQWqEZfvzj&#10;H8ONdpcDZItY4Lmgr7ZPv4qFMn41sXs3qo/ckPE5tsawjIlhQLk/+9nPUFYK+SKCWywW3377bYqm&#10;XC5HRaxCcQtiFSVVrNfWNtbrzYaqawmSRBuN8NrC8jJN09l8nmUYBBS+XVlembp/Hzx75/49bEHT&#10;NDxflEQ9qNvrxQgMTCV/+oWJFUkQkGQwZqC/XxBQniI9vaGPPvrwlVdeqTUb6Vwaw1zQ1crKysLS&#10;0vrmBox54YsvWiBHbNZbd+4gNCzPCUINVllsznQ2w/KWutyMRGOCJMLPOoLEzJcy0O+fPo2jqq1I&#10;dG19E33X6sY6y/OY2bAsF97aQnKhhMFUFD6LzcowbDKR5Dh+bm7u9OnTN27fwsweRcQfbCcK+W0W&#10;AJR3754YHNhhMBhTqVw8lqUpkySBaDhsDTlP6ElUi3Q6B6zTlBHe93q9QBtKIEVt/30Ub97uIhiT&#10;aX19/fixY52dXagryXQK84mhwaHBwYFyuexwuL1eXzQSVxUNCYB6j5iFQl3bhVOVUcgT6WQqkwFo&#10;kKLoDovFAogPmwElVSoVhJA3m/EeYRAEAc6qVquJRApPhA0+XxC/unrtxn/9r/8DswpoHZhaLm3/&#10;MQYmFhRBruMoo1lH2ADuoaHugYFBQKTZbIB9SuXi/MIsCmSjUWNY1kAbvv3t74XDWzhgWV1dnp2d&#10;hmR0u+1uj91iZRnWIIjluiTKDTGXTc7O3KUIRZVrVhtXFYrNZjUaWYturco1oVETlWYTmIBh2AV4&#10;AQmmKCpSolyC7QK8KjeRG0NOpxPXxJIpgqLaO7saTZjfyuYLV67daKpavlho7+hyOtx2uyMciZRL&#10;23+ynIzHn/vsswHftpaHG1eWlrE4EgARwSNYlsGColDJ5bLFYu7atSuVSokk9CDZZrPebDbTmUy5&#10;jF6LddgdDqcTMw+EA7wMGrXZ7JBcyLeTJ09A+8LamzdvWG1mCGiIRY4zQcw5HA58VzUFi8iyDKY7&#10;eGg/z/EnThxfWJx79923L1++DNiZeR6ZFgqF7HY7ssLv8zmdDoqikJZwfr6YkyThkUce2r9/Lxgq&#10;Gt3Skbq+/p56vQ4cj4yNFSvlSDzRaCoMx+N2OJBhGCABckoSxa2tzXvT02trq5IooTbAnnwhT9MU&#10;rgQzdoW6urq7odtEQVxeWlE+/SOHHaNjFGlAzzw3M1OXaoJQg9BBaBoNnNgaBVFgGE5VVaQfSRrw&#10;OI7lE/FUKmEbJvEAABAASURBVJkkKfL9995fXF7SdLpyubS5uZmHuC4VCZJAdmARPNRmszWbTWQd&#10;jSwyGkVRLJVw/mPGrCsY9MtKA8qJJKnNjY1HHnnsmWeeg1zr7e3zeX2pbCabzeHzWk3cCofHx8fw&#10;CFlWwLy9vf0up+ejjz6CXjExppXV1aNHjoGU4SJkeCaTI0gSRfTwkUNwCwRWuVzG5wj9yy//CD6c&#10;mZlB3M+e/fgrX/ni7j079YRaE4Vr1y4D6kRLx7NcqVBIbkuKKsAFtLdaKsQuiBW09fTTT0LJoW8B&#10;7c7Pz6mqkkwk1tc3HXbX6soKdFLAHwDwREHAlgvFAsdxHo8HhiE6aOrgkHK5BPwAHjRNF/IF+BOj&#10;+smJvaBUgBnpqdOTDVlFf/7A0WOtlr6jY/tfeSJJDCacer3+7t272Mjm5gbKFUXpnS6X2czlcrlA&#10;MDg+Po6IRCKbFEnBhmvXbly8eNluc0DZDw7uQE099dBDnZ3deKLcbH73u9/VWi2hWguFejHVmp2d&#10;u33r1o9++ENYBTpaWFjo6OwYHRmF3zq6OjcjW51dXf19fWOjo5BBoa6QwWDo6+9zuZyQgHgWTOJY&#10;7ubNW9gsWik0GPCYzeZAuEHuLMsgXxBxQB01j+XY+fl5lmUlSfR/+velepLECslkAqbiyl+8+Ysf&#10;/OAH0HkvvviiojaLxRzDsDVJwr5w+OB0eoYGh+Ar6CfcZbfZBEFiGHCyCudEInHkEegen6M1eu+9&#10;9wFFJGY+n//yl75kt7ugV+BGLCVKEnITDdiRI0cokhwfH8M12GA8EcfRwfLyCmzDdrBTTVNxPeQR&#10;SqbJxBQKxbu3b8NFaAxsNtv66hoAIwkV1mgg9CpvNsYTEbydmbmrKY1ILPz444/+i+KBtVarPZVM&#10;UyRtoHFoINRrjQsXLk1NzRAEDYOTqYQgVgB4jjFi1/F41GCgjEY6k0rCaSaTiWFRTEwwqaVpABUs&#10;SWcylUoFKx84cODQ4YM7d+6E6oXTwCTPPPPM0SNHIXewX4/Hh0dAF7qcLpPJBMrKF7LPPvsZnGjp&#10;dI2mrIAKOJbDbPuRRx/asWOoXM7Nzk/5/C6GpQcGupEFBKkDMMwWC8RxTaohQIrc2LVrvCsU+uij&#10;j1AxgQR4G8z2yZlP4HOUfETTQMF+I1bmOHZ05wjcte/gPnQ+lJEkDSRJbbdtclOpN+VaE8kNMzAp&#10;IFFxcJgjiFWOM+mJltftNJroSCQC/4MK4ATo/qXFJewRkXrsscewfVBoqVgC1QBXSD0ADHvBNbdu&#10;3oIZ8JXP70N1gbT1ef242GazI1VxI0VSNrsNi6NiwmwwvFSTlpdWm00FjcHXv/51giBisRhYNJcr&#10;xOIRQCu8FVZUVZIEPA7rIPtOnDipaioqBWzDo6enp7u7Q6Hubmzp9q3bE3v24NGCIIAS3W6H8umf&#10;olWrAppeQO7999/H5+DdvZN7LRYLMhq+iidiWByRQvp4/H54dWZmFi4tFAq4Zmp6CpaXy2UUJryB&#10;9pqcmMQ1WAewPHvmbMDfBjrCj4DLkaNH9+3dWyqVICE++vjjq9eut3d2YFRssVmTmXQ8njSZ2Fy2&#10;ADspikyn0shZbBlD66YqowMEz09Pz3V2hv79v/8jUah5PR6bzYZRFNJzevq+x4teTgcbWi0VsPzw&#10;w/dHx0bNZg7yeteuXSRFCGKF4xgcOSLFsCwgFIslPlVNKRWK1mJPxOPvvvsefLt3ct/ho8cwiDSY&#10;jKGePrRPGHb8r//1fyLhRLFYtdscoCnAb2V5DdF0OJ1w+7Fjx8rlIjrSl19+GZlRb0ipdLyjM2B3&#10;cDtG+opFdLlyqVwWBVHVNISG4ziUM/TkOkJfbzZWVleQ9TiBzKbSNpttcXEJKtnhcNIUDSoLh7cI&#10;YpuXXvriC0ACiMvlcjud7jff/FUhX4TxN27cCocT83PLFy9cm51Z1DQinyujaBaLFZxsOxwuIEpT&#10;NYOJttrt1Url0047rCe0zq42FD5wAjLISBuEcgUtBwIHXzncrjyETXu7UBOxwZbWAgxAsDdv3kR7&#10;zPMMdNrNW7ciW9EPP/wQZ85/9Zd/effuHeTFj3/0QwhZVGXUU6kGVg+hoIDchkdHJ/fvnVuYB+c3&#10;FIXbFsRaX29voVTZWN+CbkO+TE/PZjK5zk//5SGkBtIKhza4HumwsLBYKlZY1lyvNysVodZoLiys&#10;UCRXKAmlijQ1NW8xO+SmrkWQzaaCmuWEgzw+pDOEa99A/+EHjspNORKN0BSF9bEdkDNwODq2A1G7&#10;fv2qy4UabmlIIt5EIlscy+K32OydO3euXb0GNOJHbARFoaunG4L5kUceBnrD0SgkMZRhMp1leQtI&#10;9ciRB9LZHHInXypev3Xzm9/+lsVh7wh1Yu+T+/aZTCaf1/vMs88ChIoiE3oCLr17967D4YA8AG47&#10;OzusVhuewjAM0Fso5p96+gnINoYxZrKpYHsApkKhIaB41eUmMp2mDecuXkhlM8VCcc+eyQePH8/k&#10;c3o95fF5QW179uwBH5rN5qYiczw/PTf7T9/+1td+8zfQ8ADeZqvVYXeQBHnn7l0oAYuVR3rWauLy&#10;8pIdhzMdHZ8mVAuhuX79+tTMNG0ynjt3ASyENFxdXe8M9QlSo95QiQOHj0j15uzcwtT0QouganVw&#10;ZafV7KvXFMSkUWsSLcLr9VfKQr3eNBoZ0Bai6HI5A4G2slCtiGK2mPEFfZlsdnV90+509g8OLCws&#10;sBw7vnMnSZJery+RjpttFoZnS6UCQRLIalnWQAoYXWBvhXKJ4VhoSobnsH84F30IZTAKUt3vD8Dp&#10;oa4QUsvl9rK8RZE1VWkRBAGRAdJx2F3YLcirgElmqRgMtK+urIIQsWfwjsNuz+XyECskQahNWYdb&#10;m/VSIUfotMH+Pp41YV5VLhaRP0BPX3covLmOcvLEE49CjelUVZblWk0CJxKEDne1B/1GirRZzZVq&#10;Idjm4c2GRr3S0uqtlmxzmCkTwaKHYomzZz+sVrKhzuDf/+1fM0YaKerxeax2KyAia7KeaJnNvI4k&#10;StWK3e7EPgyMyeX1Ik6FfCGbzeIyi9PxwMkTxXK1Kkp6gspk8zg+U1QlEo+Fo2GSoMDa5cJ2wf74&#10;44+dLpfNbnPZnc8///zBffv1WqulagRNyqoq1qVgR4fdYZWVJk0TlWopX8qxZtZsAYmZfB6X3WLW&#10;NEWqiYVchtTrvG63kTY4nbZKpUIbDL29vdAuoigBSSCXt9/6lSSI7cE2j8tdzOVbqgrWq4lSPBGl&#10;qO1/eoIgiL7uHiNN+9wev9fLGk2hjs6ujtDFcxdXV9fgRk3bHtsfPnDQZrHvGt8JooR+eu1nr//s&#10;Fz/fikbqcn12YRYIqdUgfGWr1QqYFYvVptwyMLzS0oSaVBWFZDptczjypQKqi9pqYQyG/MF+y5UK&#10;Z2FNLMOynCAItVotEo6VSpXFxWVJagpCY2pqrlKWMskspadcDiepI9WmypkYmiDtFivA0FJldFND&#10;Q0MjQyPtwQ652Zyemsnki6WqYLM5cc5bLleaTRUrUwaDniTqzQYyqFava61WGSEvFGiDwe3yaqra&#10;wkct1WV38GgXDRRjJNGxMKzRYMCttM1uj0ajGL+Furr2791brVbh4VBvN2U0bIbDx088WBVFbGph&#10;aXEzHHnzrbd/93f/9ejI+KULl5fmFzDOAaUiMTc2toAPwLtYrgTa25qqvHty18efnN7aWs/mC0Mj&#10;Y9jF0vzK5OSk1Wadn59ta/c53DaoooMH9uFsENOmRx99FK7G1kHWPM9TFOXyuKEMLl2+0KhLM/en&#10;NtfXMQSCrHF63LAbqJA1dX5pac/khNnmQG0Dknv7eoFY9JMbW1tA8v3paZoy/PDlH+3cuVsSayYT&#10;89nPPkvQFGfhOzq6enr64tEEML93775SRdh34BDDcF6PP58rAjw1qQbdg+9NuVEqFyDlrVZrvVaH&#10;mKjVpWKpFAp1VoUyEgr9CYzp6+sTPq3K6EVxJd6D3ZD1IBC8f+3V1x12J8oSsEAQFL40TUXDgyO4&#10;PXt2msAdHEdThtWN9fPnz7E8XygVH3/qyVBvj9frY0ymQ0cOv/r6axVJ2LlndyQS1lQNe19cWT58&#10;4ODK0hJJkb/xG1/PZHII90cffpyIJniWhT0QQJ2hTqlW0xH6jo5OUBPspCkaSMvlcsgI9GYIXFdn&#10;VyKV+clPX33j52+2dXbAe2+/9261WgaPkSQlawpB6pWWmi8Wf/HWm/l8cWxs58zMPB4HoY8zIoPB&#10;hE1tbkYAb6OBwZbXNjc1Pdnd168o2s9/+dbC0rJYaxgMdIugTCznDfjCsajdYYfoKZdLmDiiAsly&#10;0253QP2kc1mMh3p6e+PJZL5Yntx3wGZz0LQRdUJuKvFInCRoWJ5LZ9oCwSOHj+zeOX5g395UIpaM&#10;RVeWFvU6jCryolBcXZk30Xq/17l75wjm/OlkQqpWwbSlQhGkBP/09/bZbTYI2SeffKJULgf9frQ9&#10;qXgiEAgYKFKolA8f3Pv7v/uNkdHBaqkYC0cS0VixVPR4fISOSsbioHRVUShKDwxPz0wVCwWn3UrT&#10;NMTN0uJis1ZPJ9M9Xb0z9+b1OsPWZhi1YG5+HsDmPp2VgMpmZqZbOo2nHTgGgbCenZ0uFrOra4uc&#10;2TQ6OmhgyGIlH42Gm2oDNR4ySKiWkRpOu51nuZmpKUkQsBoeB3SBuwAk6DkjTYHu5mdnmnVRU1SH&#10;zTY0NAh0ISjI96Zcb6q1RlPEG0CipSOQuaqqq1YlRWupmk7TQccSpUrRZDIA5Far2WikY5EtpVEf&#10;3TH8xS++CP5wuRxms1lrKX6/n+OZkaHhcrEkN5vDA3iQgaIJnGZ3dHT4A97X33h9dOcIqOO55z4L&#10;edFoKuATZDRr5grFAkr1u++/B6hPQQ0YDMi4zc1NqSqqsoyxFCCxvLTs87nNZuva6gbKbk0CWhsg&#10;3lgi3tnZyVnMwY52CLL2jvbx8dFEIobOrX+gd2Nzvbu769FHHhoZHQYDAIrItocffYQ0EOgN3F5P&#10;b38ftNrnP/95jmPS6eTU1NTW5hYy/Re/+OXP3/zl7Py80+3e2Nq8eOmiLDfdbvfi0mJXV6cgCGBj&#10;aMFGo0kb6B/96Ee4cXNrE2bbPj0837t3kqYoKI1wJBKNxv+/Wf9qIpmkaQp+bW/vRJjeefu92/fu&#10;NuTm9Ru3IHIUTdfSE8vLq1euXCcoemB4SE+SdbmJo3ux3rA5XNF4QhQab775FtokzDRTqdTq2hLo&#10;GhTd+ekhqs1mQZlGcC9fvry6ukxRFH71zGc/c/Lk8YceenDPxDjHMhzPlsvlSCQMjWigTZjqsqy5&#10;VEKvFWw2FcTl7tTsuYuXYomknqRABXhz5+59q92ZzZUy2eLcwmpVqg8Nj9ldjpZehwiurKxm0hlR&#10;rPeGuh8+deKhh08W8jmUF4/PMr6rh6DrBKnV6yJBUVKjBvTKsgKv4kYA7B//9h+/8IUXYCeoFfYE&#10;ggF0Cy6Ha2FuAcQxajYXAAAQAElEQVS1a3xXe3s7w7AESWyFwxRFI46ocZqqtQg9yspWJHbq4Ud/&#10;7au/TlNGi93hcLuxBQDYhKMVWf3Vr972+QI+r+/2rbuAfalcunbtqsvrIWk6nozlMvFCPtHT22m1&#10;ce1tAbOFOfXQse7ezlwx98qrP40nExa7bfeeyXyxCGjlitlcLt/eHnQ67cvLy+l0+uqVqyba8P77&#10;76P2weBnP/Pc888+j6f09vZJooS9vP/u+06b4+zZswg3qgDyenBo6O1fvW222ZxOR7G4Lag2NjYN&#10;BoPUqFclURAxLqnLsnzp0iWHywVNnAePlIp6ii6UKmvrm8VKBbNIh8s5PjaObebyZbEmN+otq8Xt&#10;9gQSyezc/OKunXt+9/d/D62vIIlPPvnk0MgOn9+PwcFrr75qZBnIktv3biOjKYqMRMKgXAw7nv7M&#10;422ovzbeSBOdXcFCNkOQOiQ1oFATpVQ6NYAjgh2jiqLlCkUTywfaOnKFwvmLlxwuz9DYCOovpMXk&#10;vv2j47vS2fxf/Nf/riOoQrkMfXj37l2sz6LnYNh6o4GTRovF0mq1crnc5tYWRdF4g0IA6kaIJycn&#10;rLx5c30znUxeOHe+vT3o9Xph5PVr16WacH/q3vPPP1csF8rVCsIxtGMYSj6fy4E5N7bCKA3haHwz&#10;HL1w4cLVazeOHjn227/9DQtvtZltQllQm5qmKKRej/+QRFFqSPliPtTTg/wycWxDkcEMYk1yOp1H&#10;jxx5+jNPYk2P379jdGRy/76f/OQn165du3jx4jvvvAMtZLHa0Q5EYglQB0kxR489iBCYWAshCjWo&#10;f5yioCKWitVKRaRptrOji6Yh4QhNU5vNJmChqAogYrNa/b7A4ODArl17wBEz07MkSXjdPkJHtlr6&#10;XK5448YtOAjcgZY3FosJghCJbuLxeD842J9MxsJbYbOZb+nUSDQKqIF38F0Ff5NEoK0NmZZIZEAE&#10;6+vrgFAun8Nv8ePm5la5XMbIGUHFLbAEMYCk0BN6UHazqbImjmHY6Zlp4Buofeihh0AfMKPV0ur1&#10;ZrMuMyxjt9lYloN0aG/vAAENDQ3hTavV8nhdYPl6XUQlIHWt82fOIZMJggTIsBQ4IhgMgpSLpTyq&#10;Akm23G5npZwfGxkcGe532PhDR/bXcdDJGvOl/PzSPEm1do6NSkJ1dWn+yKGD5k+PgGCMjmiBeQEj&#10;VDsVxUqnQ7RGR0dhz09/+hqoM56Ig23zxdK5C5dCvX3+YBu6Puun/ywjQRKHDx9stVTsEQ4JhUKI&#10;TldXVzqdwkD37q07RhMNL01M7n7hxS8gQ2A2Sel5ntU0mWWNYCITY0QttNmtHGfCC2/Gx8Y6u7pq&#10;tRrDmDCHQ6nr7umBedPTMzzPwS3FUunixUt4k4FGaWvraG8fHRmZm1tIp7KyIsM/iGmrpaG/gp/x&#10;dHhvfOd4Op3GIhh5VqoV7Oj48eM7dozk87n5+XkQRK3WQFFB+D46/UmrpQOlZrO5eDy+urpkNpsh&#10;1AYH+3K5PN4bGdPq+jpwUa2KjbpMknRdbmJlvGRZVWSlJjUAiUZDLgtCE0lioA0MB/xE4zHcjloL&#10;JyiyWi6J+Wx5dHQcmtJuc2sqAd+jApdKJfiQNZkgcSiS8nq8fp8fb+r1eqFQxCFbrV73+f3Dw8PB&#10;YOBzn/vcxMSkIIhYE8bjGry239RQIQjIVqvVajbzwBicr7UwHmBYjmM5E148zwJ/ekIHAxG7jmDA&#10;abPfun6jkMtduXoV/k8kEl6vF3LNH/AbjUaXy5XEVyI5P7+IxNTr9X/zN39ttdoBm60tIES5cuUa&#10;x/PZbGFraws2yLISCnX19eEAV/j888+DJWAMhq8Op7Ojow0c3dYWkJX6D3/0crANmPJubK5EY2GH&#10;w4rqW6vVwXFwKfbFMEyjWbPZLbgll8tBfHzyyUcweHhoONQVEqpVq82RzeQBg+HhEfgEzl9f3zDz&#10;ZkVRkVmAE77DWpKinC4X5l7wns+HAzQnfoWLNzY2sOyOHWPRcDiVyjoc9kgk5vv0FNRisYXDYYZl&#10;MOCBx9DU+XxenU6DrDl16iTsQeIoSmN6ehpbAx3hKcAbEJWIJ+u1hqpp4CUQkSCIMBjjWCwOpXjr&#10;9m2CoBPJBMJaKlbsDockSs2mvLyyjNQb6B8EhrH3ucUFuKK9o4O3WOD/mlSfmZ2ZnpnpCoVOf/gx&#10;TRsfOvUI9JPL7a5JEnipVmtmMhmv189xNnDL8NAILPF4vEgilBMABnFENgEPpWJRbjbRnuH2Vkuf&#10;SKX37d2fSmZKVQG15+TJhwwGU//g8NjOnSDx737/n81ms8fjGRnZsXsCY2kBactzFkJPptNZZEEs&#10;lsjlChRlRFLQtKFcrmD9fCHf3z/osDvNZkAiu7K6qshKZ2cXKrGsqi6nE3vE7IbnzE88/lS1WkXO&#10;gpnhUryHwyFnATxVUaPRaCAY2NzcHBwcxIc3bt5IpTBKSqbSKWj6ZrMJhMCl0K9el1untY4/cATA&#10;7gq1udxmliGsFtPB/bsffujBM598iP6hJ9RF6DTWZABLo68AO1WrFZ1OLVeKTbn+0ccftvl9fb19&#10;nR2d2Vx6dXVZ1RScVOv0Sr6Qi8UiiWSsUMzJsgzD4ARVVVqtFmKKCQs82d/fl8lkMPHBd4hFuB2b&#10;+v73v49nqarW1zdgNHAOh5dlOIPBhEbu6NGjuP3M2U8m907ky3lNB0o0P/vZ50C8AOrw8CBeHq/7&#10;wQePffazT1NG6uDBgyOjO5rNOo7Rvv3t70AdPvXkZx5//KlMOletVmnKODE58dKLLwGKsJYxmdbW&#10;VlBoZXnbyCuXr5w7c7Yu1dwOe60mlqslQLpYKTIcAxvgQ2hfoJckCIqkdCShp3QOp40gdchN26di&#10;Tm6IFKE/8eARjjdevHj+Cy+8cOjQIYsFZ2iyqsmAd29vL5hlcGAQqyGhsH38+OGH74dCKAokuMti&#10;4X/+85//2q/92s6dO1dW11PZDGxOJtJ6Qp/L58LhLcSdN5uFqpDLZiVJ5DiLycSB4O/evSPLWiQc&#10;NpvNc/OL7e2d+LAt2BHDcIEyfPnLXwFIgM/zFy7YHHYwDxgjEokg6xcXF1mOxW/RhXIsm8mkYQwc&#10;0t4eXF5ZSqUS6G9XVpa2wlscxx48dLCzMxQMtNMUDU6gaeOPf/yTYrH4k1deuXz5ypkzn6RT6UQC&#10;zQbtcDjm5uchs1iGdbtdiKPf56/ValPTU4g4dupyeQLBdjgT5Pzoo4/hw2QqBdmADhwITySThw8d&#10;whu0Cno9lUplZhfm//n7L8uqamJ5lrfAmRvrm8G29gP7DwHhbpfbZnMM9O9wu7yrK+vPPvus2cwn&#10;EgkoM7BNMBgEIQB1uGvHyFBfXx/HMTPT0yAQvN54/fW//4e/+Yd/+NvTpz+AdkMVUFTV6XDKTYwI&#10;qUKhtLGxBRRzZquIkkHQ+WJxYzO8tr5ZqkhWuyPQ1pUtlbv7hygTY+TNPn/7/MKK2tI/+cQzpVL1&#10;8qUrYDacA8N7QN1jjz0OPhwc6s/lMnfv3r505czMzG1AyGazI8TwKvKC58wovuWKUKlUljfWRkZG&#10;KmUhHIlhg16PD6XNYXcAAPlC/rPPfLb06d8F4BQdmvWXb75548bNVDrdaNZEoZLP591utyjUrl29&#10;Aa4DkBp1+aWXXjKZ2PX1LXjVarHfvXMfqg9oyWQKbhdKGLOxsQlTM9kU8hqN9759e44fP5zJxtra&#10;fIkkeJ4+fGR//1Avcm1mfmZpdSmZSIyNjQaCQYYxOJwOvEBB6+vrhUK52VBGdoz86Z/+yW/8xm8e&#10;PXzE5/ObTIzX693mN1mBbQCb2Wx+9Y3XpmZm0FFn87nuvt59+/ZCOwmS5HS6y+UKBAZu4XleEren&#10;rgDb2OjY/v37NehOvU5PknjW0OBQZ6gbtTubzWObvb2op5KZt9KUSZZb2NcTTzwzOroTDrx5+065&#10;VN2774DT4Y7EY7FEwmKzFitl7PpnP/sZwHDjxg2QGEWTKGH5Qu7alUu5TAok88JLz3eFgKI2dG5I&#10;DY5nFheXgCuKNBTyJVlWhwZ37NkzCQOWl5cwQSNpKplJb4a3coUiZ7ESlGErEpXVVltH59TsDKTs&#10;xtYWDlKwa8ApnkygDnb1dHu8nnQmMzg4eP7SxUQ6CcCAKGiaQrJDbeLHer2GcgwPI19yuRxgk0wm&#10;MKTgLXytUccnLMdFI9Hvfvd72MvJk6cYnoWmwnue510uJ+5tNBrgjcuXr6WSaSy+uroKYpRlBdHB&#10;siRFSIJw795dHEgIglgAhLwe+KetM7jv4L629gAoEdNzJBGM+fjjj+cXFmbm565cuSJJEizMZrOB&#10;9jZs5N33Plzf3MBxliDVypUakc9V9+w+IAq169duSyKEC4dCmEwlC0U0CTXgzOGwaTqVIPV4D27S&#10;tBZKtQ8Kw8CAAkjCJAj1SCQpyxrMFQRRVRRVUTVVA4w8Xhy+G4JBvyCU05kUyzH5QrZel7A9KCS8&#10;GIY1mbb/Cyc4FUV679u3LxRqb7VaGsbvqGzbf5QMnddEvqmaBnp1OpytViufL2CT+JAgCKPRWJOk&#10;er2Oukro9WAc3Is1aYOB4xBNDjBF9uIyu8Ph+vQvgBcX59E1XblymdC3NAWloYaEDvj8LVXuCnXd&#10;n7pfKBb1hL5Rx1zfMbJjLJcrgCyKheL4+Dh6366OgIorOwPBgMvEUGazyWgkS0Lp4OEDjzz+iCBU&#10;DQbS47RXKqVQZ3tdEqZmpwEjbBmdTDwVtzlsLa1VKm0L5Wg0Cib1+3zYGpRyMBDcLs+q8q3vfBta&#10;qVyuWq22paXlaDScTCZtdpzYLur1evj5wQcf7OnpAWd95qmnenq70P7Nzt3767/+39Vq+Y//83/y&#10;eFxFnAXLst3hwPo8z8AToHg0uwAiXniDfrJYgO6hnE4XkAd7zp87D5dqmobveGmqis8B8apQzedy&#10;cLggSHa767HHnxwf2zU4MLR71wTqDUaeLU0HHba1tQXIBvwBxDQSiYyMjMbjCYjLlZVljjPn88UE&#10;iqWOnJ5a2FgLQyITBF2tSm6XBwmAX92+cXN+dk4QBXijUKpg7z09fbDZ5fRYeTOOF/WqHswliTVA&#10;uVoVgTBRrMEbCFOzoRhx7MKZIU0YhpuenR8ZG/+d3/t9TdMjvWv1Riya0rUooSJWy0J7oL1Za/AM&#10;G4tEORPT0xtqabLP6961c0xTm3Mz06JY0evRwOMIsaZCIDcacPXo2CgiiKqJ7/+/F9pIm80GL+FF&#10;kRQwxvE8RDMydmx0x+joDp/PY7PzJsbAMcZyqdBqqTq9ZrHy8DbLsqjrkIZoOLEgcIvbx3eO1+t1&#10;MIhOR0CgEASBaTrL8FtbEYvF1tnRxjIcYzJVKgJJ6BkTNz09qyjyQ6ce6ursBJWgwEDHdIVCMLvW&#10;kDK59NzcVKi3c2ioX1Zq8US4r79n74G98Xg0nQabpWA/sqmrq8NqtVYFUO0GQZFPP/0k7rU4LJTR&#10;cPjokQdPPIiVBaFWLJUAlnnx/wAAEABJREFUfooyAH4z03OoJ/V6jWEZ7L2jowOzpXyhgOfiYkCI&#10;pijskSSJy5cvy4ry8MMPQ3Figysri4B0uVzGc5GGq6vLolQDq2DXHMvBhqpQIUg99GtTrnOcKV/I&#10;dYU6RRFyigddoCxgPNnV2Y1Anzt7EQBoNOT5ucWt8FYikYAxgDQQe+vWbVmWtzY3azVJFGqyrPJm&#10;HibB1FKp6HK6aJpGkXj88cdwQbMpLywswZn//M/fn5qadTgczYYCYQGHo5K99dbbm5uR+/en08n8&#10;gQNHcAFJgKjojz76JOBvwwtizsxbS8UybOjuDs3OzUGlaZpuYyMMa+1O99NPP+MLtDGsOVco6Uj6&#10;t3/n90wsZzCxq2sbepKqVEV87+jqdtidw8PDEIKQkqlUEtSKFGAYzmp1oK9GOwSrkG6EHsKMajZQ&#10;Y8na9j9DQqC9P3L06COPPGq32QaHhqAtHA478gWbRUTgtHAkomkaVobPkZIXL14Epaiqtry0dOHC&#10;BafD6fV57Q47iALlbWV1tQl1RdFerxefaKqGgB5/8HhNquHi+Xkc7GSqpXLQ73vxhecYIxnZWj95&#10;4vCvf+2LX/+Nr/7qrTdIfSuViOcyCYfNUpeguXV6fSufzzEsDeGOEOJDvNY3Vq9evoi8S8ajfq+b&#10;YQyK0shm0++991Z0a5NnjXJDBNDNZk5WGqlUAgmC6mMymRRVhj4DTlZXVmESw5jgbZz3/vmf/5dC&#10;vtioy23BruNHT8BjyWRqdGQknojfunWLIkmQGwYu8Amho3mT2WRidToCxRvIRNEBFBcWFvP5PETP&#10;wuIcKAgYJggyGGxDFKIRCIbCBx98ks0UOY5HLQAe8vkCVkPP1qw3SEo/uXeSIHQBn8fnBl9xiqqA&#10;/5Fusiq7XI58Iavb/tKQ/gTRwvUUTRtp0kARoliladRWkgDBtWS9TnE7LZlUEozRrEt3b9+8d/tO&#10;VRCQO9euXkNJPX36NEEQKNAUTe2Z2IOgILJf/vKXi8UirkFugrqvXbv+/R98D9O65557BtHMZDJg&#10;MIfdAYPhNPAnQo+UR+8No9bW1uDAWq0W6u6dnNzH8RaaMuSzmINEo5G4DccX6PeMxjfeeF0UBawT&#10;6g6BPQRJhFMEQdhes1Y7/eHpe/fu4enAMGDzd3/3d5OTuwcGB1PYCM+fvXCmUCru2rPz0Ucfm56a&#10;DgQCOCs7cvQY5rKjo6OQiT5fwOP11mrSysoqyyE0OgNtIEkS2JNEaXll+b333r9//z6cjCcWC8X2&#10;jna/34etIZ0VVTWbeZwP49EorAaKxrHDZ5586sSx45LUAH/iLnjmqaeecru8eBa2f396KgGRlcsO&#10;j45861vfnZ2dB6Pq9XiczeXydHX1joyM4dG5XP7s2TM4/g0E/BCUV69cCUciRhMNKvN5PXCgrDQV&#10;pYm0CoU6H3n0ofWNZZJu7ZnYhYhLUlWUqk6XS0+SRobBKbSiaU1Fxg2yhttUI8PqKVND08SGcujw&#10;A929g1Mzs8dOnKpUa7SJMVud3/rO96OJlNPhRa8CNuA5Hh3jd77zz3/8x3/y1ltvARKIGlgO2MYc&#10;DXNMPBfXAAz9/dv/9TykAHxlszqWlha///2X4SuX0xWNRjOptJGi19fXEbhyqfxnf/Zn1aqAioOR&#10;09EjR8HMgAR0UX9/P45bq5VtlY8ju5nZGUQEC8KTx06cFCXR4/WTtEFHUHanm6IYjrNGI8mNtUhn&#10;V5/D5Qv19KDzgTEWKx+LR1AE8VrfXIynt4Jt7tFdQ4yZ4qxGu8v+/un3cCihaJoiy3h05dM/UDcY&#10;KNRQE2N64MHjtIHO5bLr66t1uR5LRp94+gmlJQ+PDk1N31tcWbh05Uog4JvEDKKQx0HWm2/+Evva&#10;DIfv3r2L1XK4s1DQk8Td+/cA5tHxXXqKoI3GTL6AiEOlQIQcP35i6v7UwuICajfkBBIfsYbKJyiq&#10;q6dXqjdNDL++Gb4/PeP2+mRFDm+FQb5fePHFL33pS9CQLq9naWUFsTh6/FhVFM6eO2e1WsHJmib3&#10;9feWy5BYBKTv3Oz96fu3k6nY1WsX7Q7zyZPHsFO73bI9bMrnIXWqVbHZ1Pbs3m/mreCxlqZPpbMo&#10;K2gIGc6cTGegZe7cvpfKZFOZnKa23nnvXdRfAAAMhuiAB7BZMBg0rpEx3blzG5Kgr68POzp85Ah+&#10;xXLbo4TFpe36CxqhqO3W3el0AhjgNLBcKNQtCBJB0ZTB8I3f+Vc4DEH/cOnq5Ug4wjDsqZMngRk7&#10;iqMi00Y6Hk/cvXO3Uipj5LowN4/JvsNmQ+qtrax2BNsIUheBl+SG2pQBJIPB4Pd7enpCklS9cfvq&#10;9VvXjazh4IEDkiTQFP21r33N7/MRFGli2Vdee7UsVD84fboz1GVgTJTB9PGZT5LwQ1UgLGZXJl0w&#10;c06ONYtirdlUCoV8rSYCK3jep/hpsIwR5ys6naaost/vRWai2oHonU6PKNTTyWK9rqiKRpE05pTB&#10;YHurpbPazF1d7SDHWDx27PjhAwcnL1+63WoptVpdqomDg32oqQ6nk2UZl8uFomiz2QvFIrDlwBxC&#10;lj+NtObxeK1WK66hKJJjWUkSwcJwvdlsxidwt9frS4OGMxm4u9GQ4dBWS89DFucK/xJsUk8NDg6Y&#10;GFOpWAKNYhTR09OzsbkBAqVocnNjg+c5ljN5ve62toBer7dZzbiAJAjkOTZIU6abN+/MzswvL68Z&#10;DKaPPvpwZnqqXpfGRvqtFtODJ44+/vjDqD0dnW3h8Pq7H/xqem7K6rBls1mvz4NWMp1K79q1Cwv6&#10;A74W0cLTQQccz6XTKZBdTaphvxzLQsnRBgOYUdZU0kBb7bZnPvMZlJlUavuPaPfv3wcKXl5eRoZE&#10;o1FMAg4fPpJOp6NbYZvZAggGA8FTJ46jtqGW/+SVH73yyg9JvUZSep5nVbWJD+v1uqppuFJrtRqf&#10;fuENfsTb9vYOjmGwX01VSZLI53OtloZhFVgDUINJklRzOpylEqqpaf/+gxzLXzh/KRKOMQyXy233&#10;HigGOD9BwogoudXqVnhLFAX0J3fv3qlJ9VarhTAh+VFverp7VU1XrYpaS0+SmCIULWZHtSpJkmzh&#10;zLisu7ub0pOA9a7xneBE6KGVlTjgkssVbl2/DYTV6zWapsHa8CQ6Ez2hZxkeSMCvSIoEh1KUwe32&#10;Wsw2o5F55+0PGk0NLUqjrkLdZjK5zY2tYqE0NDSIfdXrTUWRK9WSLDeMRpKmdalUdGR0qKOjLZ1J&#10;hUIdvX3duIxhGLj3zTff/OD9D5D2JhODG2E8hA7e1Gt1isTzKVwJJyOaZt6MjQCNEHyr0HxyPZGI&#10;EqQWCHo5Doms39hYh/yiDRTDGKAmEVngl6bpUqmAlyIroigiI7ACHMUwHNgB6gGlHcGiaIM/EPD5&#10;gogXNjsyOuJ0OlFa/uf//J/vvvsuis3UzPSFSxe7Q6FcPrdv//5nnnsWlJpKpdY3Nw8dOVytVlGh&#10;9+6ddHnceAp+RFKoqraytGRiDJ5Pv5BfDblJkHqslojHs7kcNvWrX/0KnyMTk4kkrP3oo48UBYm8&#10;rVyvX7+O/SZTKexXEkXAEsAWBQGMBkRtfPoPLt24cePmjTt4z/M8UAfJgqMSSap1dnZgm5lMqtVS&#10;cZJD0QQ8Ay+VSnm/3xMMejF3WV1dGh0ZQULt3LkbJznHHnjQbne+//6HHnego2P7f6BJr6du3bwd&#10;j6UMBhNylmXNsqzAVEVVYVgul4epv/mbvzmxZwImIUySJIEiYGSxWJiZmUVtxoe4fnV1fdfOPYcP&#10;HdLrgEDT1mZ4YX4JlJJJ58xmVA4kUGt6es7M2wAwodoIb0UJgjLzFqCxr29gaGgoEUsRBLlr105U&#10;6BMnTjjsTobhoX5kRTPQrNVqx/tINB5PpsLRuCA13IGg0GiaWN5ss9ud7mQ6+6Of/GR9cwMpY7c7&#10;Wq3thJXEOkkaRbGB21DMRLE5NTUjCDVV0bq7e1RVVy5Vr1692tnRgVEW2pJSqdjfP/jxx2dLpQqo&#10;WPfp17FjD7a01htvvFGT6jdv3oT9R44cPnXqYThfEMTr12/m8yVdi/jwg4/y+fzszIzNbuM4DlIY&#10;voKj5mZn79y+YzKZ4DEUrUQsjjEY0hxd2o7hfpYjHTb25LHDf/PX/3NpYcbrtpdL2cH+Xo4xGmiC&#10;Ilpyo4Z+BhMCXUvt7e1GoPEd82B/0BNPhHt6Or/xr349l0+UKtnVtfnjDx555NGTlWqJIHX1RrWz&#10;q51lTIVi7uNPTlfKRQvPoQ0wULQmK10dHflC3mV3Ii9EoTY1NbtzfMLt8q+srP3t3//fI4ePyrJK&#10;EATLcrdu3tzOGr/v0uVLPMc3dc2mCu/qsWUEDvIFbvnCF15MpzNwbFdXt9PhxsrZbD6TzmEi09M9&#10;kMnkf/GLX2kqcePGrVy2yLL/b/V5+OFHEesXXnihVqthZbT9oiSpmtLd3d3XHQI7cSicRqPH63E4&#10;7Dq9gkqh02l6vY4k9RSYjtTjTUe7n2dN8E9/bzdGYCYD6XW71ldXkICIwrVr11ZWV0ZGRoDSHTtG&#10;11bXwEhen5fQE9Cd4J+tzS2Mz+7cuQPFjzOHUqmEkH3jt74OtxRLJZqmWYat16WqUI5Gw06Hk2EZ&#10;nU7HsKzP78NvFUUFk+Bzi9l24fylSxcv262ufL7iD7StrW2gAhbyRRAR3uA7BA2sikajYANwlNxs&#10;QhK5vB5ZkYPBIIQR/AxsYPt79kygotms1scee/zcuU9g1frGamdX18LS4vVbN3/4wx8jF/w+HzaV&#10;TKT37zsI+oIsJgiyXC7H43G9Xu/2ODc217ALv9c72DfwrW99C9A1GAyHDx3GXfv37UeRqlarsqyQ&#10;egoq7X/91f8+f/5cU27CEoTvtddeA7xVVcWCK8srqqY6HA6UIXAm5osjo8OY7KLC+uEFvw8NAM/Z&#10;fL72VCIX3orTlPHwoaMAPLiXYdiZmRmW5er1GiRKwB9Au5tIxsD2O3eOdXR0YMFCMY/dMSbD3n2T&#10;Ho9rdXWxKUt2u01VZT2pQ0sGD+Nltzvz+SKEoFhrsLyFMrDu7ad3gAB++MprTbnF8rbrN+7QJiae&#10;yIIWWnoyFk2VqkJPz0CzqWDqAd0Cq9ChIcTwtlAVKIp64sknMafweDxIXj3Romg6nU5xPO/3+UAC&#10;oiS++urryUSC53FczMDDsJyijBRN2R12IBNwAh8CSLdu3awKVQtvhs/1+m3+RzFKZzJ4IuC9XeZo&#10;ChUNv/3hyy83ZBk7ApAURTEYjJl0Fqb6vB1yk3zvvY9zmSKalkgsVRGquD0Q8N6/f3cruuHxOnie&#10;LVRyiXSUNJCDw/2YoCFea2tri4uLVjjI45bqNcQXy46Pj3V1tr/++munP/5odX3t6tUreA/xyln4&#10;pqI0VUUltP6h/mgi8s7pd9c2VrEyygRmf1vRCILuD/ixjliraSp4gIYDUQoLxQJB0C6XG183btwA&#10;QmKx2P37950uZ6UswAaWM7O85fSyH5cAABAASURBVNKVq6AFt8uLBZEjuKxarWIOvryyTBI00hxo&#10;fPkHP4CCPXLk6MryMtIBz8Jwzea0juwcGRwZRKbDHrOZ3b17Z19/aHJyl83O/+SVl0Nd/raAy2pn&#10;7t2/VSxlES/IB9QOOHN5cR2H7ZiAKAr8SsViKZ6z2GzOSrVWKJV1eriZQZn4z3/8pxN79gbaOsAG&#10;6Wyh0VQRdxgJAGBScPv27Ww2Cw5f29zEoA2iy+8Lvv/eexCNfX19yDVBELs6QxaLpVavQ3WjKpXL&#10;VegrVLoPP/xoY2PLYXfhSWtr60JVJEkDlLaiaAj63/zN32DwhzctTd/e1ul0uA4cPIDgdnR2AJDj&#10;O3caaEMJQ0CXE0emNEXPzk6vra15vC6aJjmeXV1dfuWVHzuc1ps3b1isPCo+Dp1gqtPlgv+lRh0h&#10;gxZKpdPZfM5staysrYJbcLRCGU0NRWU4ligVpGtX7+VyUGwt2N3R0WGz2YBUPYHprwIF02jW4Hf0&#10;LbV6FWxbLpeUTxsJnrdGwgnUToYxU4RRr6NB9FKtRhDb5QHfy+UyxzMMZ3z1jVdpEz2xt8/qsI7t&#10;GiZo/frWlp7S9aOHGBjs6OqiKSNJ0oDU+fMXVtbX3F4PjLY6HLVmI18q1Jt4oLYVDqOBKxYLJElg&#10;cgnuQCewsrIs12VUr55QN6nTgwgQcvxqY2ODZZlWq2UwGEDuiGUgEECKTk9PuZ1O1mgyGYxES0fR&#10;5MbGmsvlwm/BZfCp1+fr6e5BldJUHTr8bCZvtTqtFieCMYGvXbvb27zR2CZBaatri3iTzSV1OsVs&#10;5nbsGMoXMKFLQ+PyVt5qte7ctQtuhBMQpHAYp94guzrM41hOrycARtQM/IgXx7KwEyAAseJGWVYA&#10;oz0Tex577FGAGJ9DUPr9flzjdDrgGSAAEOns6pydnfrkk4/T6TROgeR6zemwUIRudvp+uZJjTZQk&#10;ljKpJPZIEHqSIIBO7Ku3p99Am4BC7Jqi6YaEiNVIQkeTlJGmrGa+kM2rsux2umBJ0O/3ut1Ks5lJ&#10;Zq5evfbO2+/ZbA6UrlyuEI3G8RIFyUgZZqfnjhw8+szTn/U4XSbakE1nzByPN5tr65trm0cPPWAg&#10;afQbNVFKJ5LIBHQOYrXO83YDaeoIdhVzZbWpyfVGqLM9n8ni0ZGtrT1jOz/68PT4SHdNFCVBrElS&#10;tVjlWHOt3tRTBL5H47F6Q0YJf+Thx1gGipAC/AB9lAGvP1AsV7cisfX1TaRZINiezuW3NsOK0uJ4&#10;/qPTn8iyhipuMjFwNVgGca/VRYomUWZkue5yO1RNAcWIonD33m18Dh2g0+kQqYHBAcRUU1tYAafe&#10;PaFeTdFa0D2KzuX2NupyvrD9DyVjBRDHc899Fi3EN77+mwyEKmtsNGpGmqgK5XgiXKkW8HTUV7RD&#10;MIDnWUEQbty4LdUkyM2HHnoEY5KAP7C+vg4AXL16lSCItmCHpmp6TT83M8MwPGTroYOHe3v7R0fH&#10;0TXhyr6+flSUeCpx7uKFm7fuvvzDH3d196QyucWltVpTPnPuEm+2UgbTnXtTDreL4TkdoUfxrtfr&#10;cHDA64MZ8Ibb7QacKJIGVKDsTSbThx98CMUAs0F2I6MjsOcHP/gBsHH8xEmCMpQrFVWnpbOZM+fO&#10;2V3Ozu7Q3MK8y+sB3bQI/fiu3XiViuWtrc18rjA3u+D1B1944YVms0mTyNbs7j07H3/0kd6eUH9/&#10;L5IgEPAdOLCvt6/L5bJlsil4SWk2jhw6iMdtrG/dunX/zu0p+FKRdZcvXa+UpUQ8q8o6t9sLIWVE&#10;80cQXrcbox10pIR++3BVFAQQ9NT9+5cuXUL4gHm4EVuGcoLDQSY4S+nvG9i+nqCWl1bRk+hICl7C&#10;2V25KtSbWrkiCWKjf3AEpXd2ZsFkNHd29Or1NEkYq1Xx1u27M7NzSIfR0XGsrygyGrmzZy+A9+1O&#10;d0dnTzSeqdeVUG/f3fuzUl1pEWQ0lth/4EhVqCEQBGVAgADm+cWl0Z3jDpc7kU64fV7Eor2ryxdo&#10;s9gdFqtdT9Bai7TaXGh+ag25f3CI4cxSvQn8252eru5eUax/8P6HBEHxnKUb7uvu6egKzczOQ4Ij&#10;jl986csej4+mqEQiicgaaMPS0iqKmV5P7dt7AMRbLQvBYDvGDUARIHH50uWTJ082xNrE7j12q9Xn&#10;8aysrl68dDGfLzmd2/8SBiYI2VRydXnp2Wef/tM/+Q/jY4Pf/8E3T3947oGjB3p7OsvFQk2sGCik&#10;qY7UtxiaaNSrjJHUtCYKs55QQb0kqT773BNOp/nwoQkjrb3w0nMPHDuwe2JkeEfvhUsfd3UFWzrZ&#10;6bT39YQw3C3kMrFIWK7XWJMhlYiBjiiCHB8Zi2yF33773VvXbylNdXZ64dq124lENtTZC4VdLOLI&#10;kXI43Aixz+8nSd3gwGAw6EcpbTY0vY6GMIWAOXTwATNvn51dqAi1ckm8dvUWAJbPle/fm9W1qEZD&#10;jcfSS0srKyvrmJszDPfQiUcP7Dvw0ImHjZSJJmhkIoC3uLj8X//8v5aLJb8vCK2TTqfAFW1tbahK&#10;Fy9coEkSjwZH2B1mlqONJkLR6rRBT9P6ekPIZZOJWKQNd3qdGyuL2KaZMT584tjknl0njj1A6vVA&#10;7xe+8HwmmXXZXZlUOrwZNjEmhGlpeWF9YxXVuaOzzeG0bW5uzs5NEwSRzWYVWa3XmzarCxG/fPkK&#10;Mhqdf7Va1uk1A0WaDCh+DOg0FkscPnQIYp3nuemZ6S9+8Yssyx4/ftLEmQslYX0jYnd452aXzp69&#10;1ACt5YudodDI2Pjte3fT6TT6MTwIFPrII4+Uy8XN8ObFqxcHhgdKlWKhXIomojantd5s/PLtX+0Y&#10;HbE7IdDzgDRq0MLCAmp5/9DgpStX4smELxiQGvUDhw4KkvT+++/HE1HQC8cxolgBDvO5HC5uNBqI&#10;OGsyVYql+bl5ZC6WasrNZGLbzyhqff19gUD7zOwswo12i6RItHBwBRoe8Hm9LmHa3Wq1Llw4l0jG&#10;+vp6oGR8blcxn0PnhngtrawE2jsyucLmVszf1g6xYXd6IQQh4MDPUKgkCeiqFEVjGh2JhHP5nMFg&#10;QM9w795dkHw6lS6XS4Vi/lfvvHXy5APPPvd0MpNEn+pv94ztGqlKFa/fn0ilL125ZjAxDGcmaSNr&#10;sWo6wsByxbIoSM1iSTSxZiAQ/LC6Ht7YjFntLnCOquiEev3OnalduyeGR0aRwi6nBxvBQ9WmrCk4&#10;9d1oNpvzM7PXr1xdXV3K5tLoR0mdHh67fetWsVK22x16HUBEOGzO5YXFX7755tZm2GhgSqUyaBBv&#10;GBPqocVI0x6nR5NVm8VaKBYwHQeYSR0BCvW5PXhflyR4VZIkiEPA6eOPT3Msut96R1tns6nMzi5Q&#10;pCmbqTAmu9XszWXEQl7aWE8E/B12u2dlbWNtdWN2Yd7t9dQaDRPHcmazniTPX7o4MzdXFUXAA8N7&#10;s81aqlYcLqdYq8WSCWxBrIvJTLpUKpEkRZsMsUS0LJTPnD8zNTsFr+aKOXyiEqrRbLA5bFa7RWqI&#10;rJn1twUDfj9FUwAGdCw4GZXO5rCbzeZMJg3jnQ4HPsRL1bWaitzR0YFT4oogDQzt8Hp8JEEANjqd&#10;bmx0HK5u6XS5Qr6l1yktLZPPZ9IZq8Nel5uU0XD23Nl/9x/+YyyRPHHiIbvD7vf5JycmDh06XMgX&#10;rl29xpnNgIHL6+Z44+bWekunPPDAkdGxIcxlcvlEPLqeSkSCfs/AILDZLwgCx5kpo6ki1O/cvn/v&#10;/vTq6hZrMjvs7oC/va9vqL0tBAkKgspm81dv3Hzi6c8gzapCA9Ufx0EoE5FYYnl1PdjesWf35Pnz&#10;F3O5YjqVoSlaVVrw5P/4H3954sRJpSn7vF6WwQQqRVB0vlBCsfiN3/j6nvE9I0NjqqL/3HMvqC29&#10;2YpyY/zk7HlNRzAcazSxC0srp0499PDDj6I1QksP5QPSi0Tjly5eGxweQa3s7u0tlovIC4ZhXS7X&#10;zMwsGqdWS0PVPnjwYDi6RRt04ztHDh3Zv7A4NzY+UqmUdDoNkIBC2IxsoSbu2TPpdHtX1jc0PXHx&#10;ymVfMHDt5o3F5ZXF5aV8Eb09BSQQN67fAym7HIFGXVVkLZPJqaqMIiErzUajJtWqglgyGkmWMzpd&#10;DrOZNTHGRrMGzWEwmEwmXm62zLxTrzMODAxP7NkDvwAEmqbU6/V0JhUI+Pbv38uwyAXi2IMPwL6+&#10;/t5jx45iHeBjdnYmVyguL6+iq7bbbHDBvr2THe3twJOeooLBgM/rLRVLer1eVRQjhTLM82YzRjWS&#10;KKHkAE8Qc70I18CAiTHhrqeeeoogiFarpaiqJNVUVQdn9fb1ogFIpVMgnbn5xY8++qhQzGMc8tjj&#10;j+7du4emQUOKy+WYnZ3GrAgvHAKazWafL8CaOLQrcAFW21gP46CwvSPY1dVx8NDeiYk9yI1z586h&#10;i+3t6wZHoHd8/vPPNeX69Zs34ZdCIY/xA5orCBdFQSdjTiaTyHzMQuKJOG/my+UyuF5VVHANGB/b&#10;qTdVsDyMR5HL53IOhxtbw6aqiIAk4lhGURW73TE1NYXFHU4nw7BVAQoj8PHpj+bnZx84dmTf5J6H&#10;Hz7h8TqKpQLQoCgyx5mQewT+n9z+pirK0vIynqi1WqVP/4Be1TRZlh12B+hbVRVVVSma6OkJIWR+&#10;v392ZhYeQBZh+lgpS+lUnmOs3d29QCrYJ9TVjSjDz8VCSVU1nucR/VQ6jS0UC0VNa/kDgVgstrS8&#10;1NXVOTw8MjY2mogny+WKxWzzev1GA06WslpTd/L4qWNHjns9HqfdEfD5pEqVUFssbewPdZsZFqsB&#10;USRFgSyABB2hR1hhtsViw+OgEubnF2naJIk1TW0F/G3g33pNyaQLa6tbADZQDUXS2zOIz1VFEQWJ&#10;2R4x1g20AasBLTo9LG3V6xLPb3e2FE26XHahWoYa8HpduODq1SskCZCo4XBYkZVmU6EoqpDPywqG&#10;SQafz28wGOBSBBcTKaCFYdloJBqLR86cPbMV3kDF/enLr+wYGSIpAi+bnRcloYGmxUjhmn/85jcp&#10;msCJDSbiL77w+TOfnBkbHcUiEChAZrDN/84778hy48rlKxATdrsT/HviwVPDQyO1WvPmzVsY8xQL&#10;5c7ObkVtLS8vSfU6x1mOnzj11GeeISj25794d3R8wmx1uz04JkIlTlptboIywBUYpHEWs1iTkCAD&#10;A/1QHrFYnKL0kiSgVq2urVGkfnlpqVKpOJ1OA22qVIQ7d+5gcYQDfRFmdYqiIRONRgYQ9fl8yAgI&#10;nUQiVqtLyCb0G+Vy+fbt23Aj/Dw5uRfBisfjyWQameV2e0ulUv/AgCSKwGEsFhOEiihVcZqPSSem&#10;CBOTuzs729HPJ1Pxn/70p06nu1yumozs9Wu3r1+/zXHWK1euMQzPmFiOtzAM19XZqakabuwKdbic&#10;rpdeegGPwyvU2wNczczOGj49bwGSQQI10MdaAAAQAElEQVQ8bwa2Ac7nn38e18ADUADhrTDe//Sn&#10;r2GnGBoZTazJyBN6sloV8cmB/YcIgib09PT07CefnMfkiectu3dN6HXk1mYEgfj5z990ujywAaut&#10;rq7g/wqFEiCKgre4tPrue6d1OiqTzun0tNlmz+QLqWxuCm0Pw21shRERlucQu92TE5N7J4VqNZlJ&#10;y3KTJIiaVNPrSb2expD76pWbK2tbZt6K7LPZbYj75N59EMF+fxAH/SAuRZaRCGDm5eW1XTv3oIps&#10;hqMoLT/72RtOl0sQapi4/87v/m4kEgZcs9lsvV4rFgtwiKIqq6uruVwB6Dp8+DCSGmQFwiH0etAv&#10;MAAtixr8xOOPZ9O5cqH8J3/6pxMTE6lUXJBKVgv7yk9ePv3Bu7/9jS/YLOyPXv6h1czUxGpLa9Kk&#10;rl6r6AnV7/X4Az4DRSSSEblZz+VTaqvRlKXnv/AZs8W4tr7g9dq+9usvEaR2+cr5js4ARetpmsSN&#10;TpfNaCLX1lYkqWyx8IlEMp5I/Aui3nv/Pbgamdje1mmgWbsDJdLjdLhY1vz5z78wPz9vMnH4aHR0&#10;LJFITE1NLy7NJ5KxixfPI1sJPRLaFOrqtZgdvNXWGeq7f29GUVoWqxNBR6PSbLaMBq5aqV27dmNz&#10;PZJMgNP0TocbeBOFWjQaMZlYOBPcCD4Hzr/zne+GQl0zMzMAdluw45NPPrl163Y0GoWFoiSBQ3DI&#10;4HY7nS6LiaFZFhO90sTenV6fc8eOoa6ONqvZxBkNPaGuxx46VchlLl04t7w4PzM1NTo2srW18eCD&#10;DyJMJoDbYLDZ7EAFAuT1ej/3uc8hajabDVGz2sySKF27duXY8aOYboI9MAN8+eUfQygoapM2UAYj&#10;4Q94RUl0Ou0cyzqcThyOrX56ZkIQZLOh/PKtX1Yr4is/eZUx8vVaA56JRKL4HHgDV8vNbd5rYmKV&#10;QeNdR9oKgmigDSh/7R3tTz75JEwCQWE+aDZz2CzDMAAYCEFVlYceeoTjuF/76q9jC14fJgle1HqE&#10;Blm5tf3XwkvLK0tHjx5GfE+efLCnpyufzxeKxWgszLCmel3KplN4LkgGt1+8dPHO3Tt41rmz5yia&#10;piljcTvLLHt274areZ7HNUhkXGy325eWlmBPX38fnoW5D1gIiJqZvReJbkQSW5yFReHG+R4SHHX2&#10;0MGjotAw8zZNJXq6+1RFhw4E3SCUDG7HgpIkKbKMR8uynMvlyiUMYXm73TY3N7d79+7h4SHY/867&#10;v4pGww6nDSNdRWleuX45l8sWCnnKaGjKakORK0LVwJisdpvBZNQRFMtbSNpAUCZN01eEWjDQCdS5&#10;XX5ZbbW3d9ocrnQKXsy/8fqbaLzRLbe1tXWHepPJFFISlgDJo6Oj+LDRqMGHeDSs9bf5H3jgAZfX&#10;B4hiPlVvNliGA0jADHDFrl27sJeJiUlRFFOpVLVS6cIZYnc3qK9cLkmSAMGGDSJqqE3rG6sWK9/R&#10;EQQV4HNVVWmahjgcHx/XYTqrKizHTezZa7M4H330ybZgVz5bRWfR0qie7qFIOJHLlgr5YiDgD7S3&#10;YQU8oiph9NMoVQWIYLfHB047e+Fivli6ffdurdawO+yLy8u81ZLN57aiEVA0ppDdvb2IaalUEOu1&#10;vfv37TuwN1/MzS3NMLyhRbbQDJhYU6GcX91YL1UrpIE6ffrDptzkWE6oViORCEQP/AMcVqtVv88f&#10;DATBHgzDcixPUwYsh+Curq6TJM1xLEbAx4496Pb6ME3LZjF0zm9ubbZaaqVaslrNrZYm1KRSqUQS&#10;VCqZqdWbyURienr67Nkz/mCQ4Vhoa0yQzWY+GAyGw+GBwQGnE5pWTqeTN25c+8Wbr7tcNoLSOroC&#10;olTBWH5sbMdLL73Q0xtCpK5dvaHXkdFoHJ4ZHBihKePg4I58rrK0uI7iqyoY6hUxfWBMZhy5XDh/&#10;qSyIitaampm9e/fuG6//fAnHOmurBEEcOXLY7/MBz3Ca2WIxMSZwO6YV//D3/zcaiYPMOY4f6O83&#10;mRgwIPDz/e9/Hx0IQIWaIsvq/Nzi8tIqcirU1YN8AXI4zgIH3rl7F5mey+X9fh8us9tdsBC6u1go&#10;ryyvplKZjY1N+NbhsKdTaVEUoAcAs83NtatXL/M8U6mUR0aHH3v0Ybud7+rqMFsYqSbCWmCY5XlF&#10;02KJhM3pyOSyeCjEwBs/fxMt0+T+fQ63y8gY6s2ay+0mSkWJJBiKNoB2BUFKJJKiJAL6Hg+C6AAD&#10;8jxbb0iK0uA4E2CaK2QtdnvfQH+hVMEtdptLkmSTyayq2/8oHsoqYmm1WnE9yxorlVIg4KcoAm/0&#10;ekJWGihv2Vy6pydkttiyuVIikULgp2fnUtkMRZETkxM79+yuy02IJJIggV0OO1G2D8NsNrtOp5Ob&#10;TXwvlkrAfXtHu6zIKADooc28GZ8g9gcPHqxWtw8c4WW4mOMtO8d3P/PMM4oMh2gjOwawBZ1Ou3T5&#10;gtvtmJ+b0RR5avpOPBGFGrbZbLBHrEqdnSFMrCmkpaapqgKGgiXxeBylaHZujmMYfJzJZIZGdgTa&#10;g9v7tVvK1dL65tqRY0dwdsTw3L4DB0rF8gMPHD106FBHR0iq1xE5kqLWNjdgh5Fh8EmukC9WSpLU&#10;wI40va5WkyD7SJrO5XPXr9/867/+P2+//TZ+BR2Jmgdasdtsmqbkchm/P5BMxsLhjePHHzBz/IGD&#10;+4RyaXNz/e69mxRFoFYNDQ14fR6LlbfZrbl8Jp/DVxbLOp1OEgABSAkCKGk2m61Wa/uN3OwKdXV2&#10;dqiabHfZHW5HrV7HBrPFfL2piLUGul4Tww+NjOK9y+MDfCsVAVA5cuQBI8MSlGFtYwsTYsxFLDar&#10;xYbYWr0B39CO4cefelxWVVhw9Pgxf7Ad/Xe5XEakGg0Fb+x2J9iTMTDY+7EjR6PhzbaA/+C+vfdv&#10;3frgnbcnRkcDbi/gVxLLsqo53V5F0+l1pKy2ZFUDs5OkAfbUGjJB0aWKEE+mE6lMtSpuB1Gssyxv&#10;xXhAT6biqUK2oGo62mBqNmWCoFCS4WpkBQVtricaSr0sVG0Ox+LKgsFE756Y0FEEhy+el2WFIEik&#10;NBwSjoRn52Y5ljEaaYLUtVoKkrBQyPb19drtFpQUmqIZlqlJkt1hd0GtO2zf++73vvv97/7xf/vP&#10;b7/9Fq5BMXM4rGazCbnqC/rGd+/S9Dp47DOf/ez1mzdYM9/V0/nGL964fO1SLBEtVSuj46PDI0Ok&#10;gRzdOfLlr371uec/t+/AIfA+SZEHDx92uJzRRIJlWafTsY0ukpZlFXn+ve999+HHHs/lq6Kom5nZ&#10;mF/YVBSTxRro7OrPF4VMriLVFUTNAWGt16EANFWZ5XmXy24ymVDJIHfkZl2n13gzh9WgcUjaoCeo&#10;jfVIqVxFGh068gC8nUykDbQJVa1YKJ46dWpycnJpebEqILg1u8M6MzsdDPox2sCx7+eef7bV0jie&#10;AYNbLJY/+7M/g+cZhgM5ilK9ra0Dn2NaCYQjBzFz9fu9yWS8p78HhOPxecOxKACTTmWXl1YMBhMO&#10;EJA+nNlcEaqqpqlKsybVvvjFLz733Gfh4VZLfeTRh3bu2vXUM5/Zd/BAuVxG3P/sz/5ibGwM1f3G&#10;zZuCKPA8d/78eZTD2/fuMgxj5q1/8G//jd3l0Fp6AWlZawIheFCr1aqUBYbhW5p+dXXF7wsMDg7V&#10;63Wz2dzZEYL9LMNDT8Bpbrf3xIMnrFZrvpDnef7IkUMC2LomLa+uv/fBx2KtiRG12xNgOEt6Oyo1&#10;YKmjK+RwOxPp1OCOYbSL2Dj2iHEDks7tdu6dnBRFkeVYENHM3EI8mYL/TZy5WhXxWl/fWF/bnJiY&#10;AKcVS0XcghfWJABKUJteJ9Vq3/vB92maxqErhtYfffIJLmjIzVQ2/eEHH8BO/EjRdB+O4Op1LCII&#10;ApwDpQuNaGIMv/2vvgGcv/Dii+FI7MCBQ7lcUa7JUlUK+ILNZhMeeO21V5pyo6+/51e//PmPf/x9&#10;tB9Dw734zXtvnz5+dP+LX3j+1MljA309PG/q6+/mecbjc5vNLGkg9ZqaSSfTyURdFDKZRDwR/vCT&#10;d3Ol9FZkZW5+6qUvfu63vvFrJ08eE8XSgYOTf/zH/+mF55/fLiLVAgqQ2lJEseL3+Ww2K2MyKYr6&#10;6COPoFuQZS2ZSETCMfgEhPDmm2999zvfvXzpUrVahb6fmprCxdgdIKfIjXffeweQIAkK6e/ztc/M&#10;LS0srtdrymY4li9ULBacxjnh4d179hlZTlV0TqevWKlK9UZ//5Db7c2jMgtVTQf+UdfWNkJdITgH&#10;MRocGDp39oLdbodkjyfiSEYgQRQlQEgUhJmZafBvpYrGlQ8E3AcP7t+7byIS2ehsDx46sA91dqC3&#10;F9zr93rPnTuzf/9+DE4cdsfm1gZc/aWXvvjKj39is1s0TcE2UZf1ekIURKvd/u7776GK9w70/vLt&#10;X65trIdj4Y6uTp1OF0vE705N9Q0MlErFqdnpz33uWZ5nd+0ax9GHiaEY1oiUlLeZX492GotAKbZa&#10;+lg82TcwuBmOIF9sNidB0DWpYbNtj59x8a5du2BMrVbDlvfs2dPX19/e3o4Pd+7cicchdx44fszE&#10;MgaDAX7GCRR2cfz4cfz2W9/6NqpqLlfY2NiYmZkHUe2e3JcrlvUkUa5Wbt26DjReuHhueub+6M7R&#10;htLo6Gz/2te+Ojw8yHGM1+tFdeA4E8cYw+FNj9el17ckUYqnYrOz0+FoBNyFVyQcWVxags9pmvJ6&#10;PKsbCGYUyhi6MxTquXP7zlu/fMti4Y2sob2zjTJSFaFclSoj48MtvWZ3OTFdPXvm/KlTj3g8voW5&#10;9cGBHW1tXevrmz/+6SvB9sDc0pye0sFjyyvL6UyGNhgGh4f27tvXIvRirQYJCCcHAgGTient7d69&#10;e2exVOA4RkGZLmRlpclbLaVKRdPrwO2FUgk7yeSyW+FwtpBH0lFGg9xUm02lXmuOjmwTFMInSfV0&#10;KtNoyIqiqSrhcQcpyhCNxHv7B8LROHR2wN+2Y3yUoCjo0UajCf43mUx9fX2jI9sHOLdv37py/RpM&#10;ZTiOw+9Ys4lj1ZZe1pTJyf0PP/ywVKv5vF4zDygGREkiSTKVTBkM9MzsrNPhhBs///nnjEaa5zgk&#10;OygF1FQqFQwGCt8BnnpdomgSseA5FEe1XKq0t3cFA50UaVxaWllYWMply0jJYKA9k8nZbPa2YAfU&#10;aq5Q2DO5z+H0CWKzKtQvXLy+sR7bu//w8I7xweERyOIHT550ub2YTzU/LT12u8XmdNybuv/RmdPr&#10;mxsr62sT+yYuX7uczqV3jO0Y2zUWS0R7+3txiCfUqryVf+Txh4HAhcUVQRJYlmE5VpSEUHc3zGZ5&#10;fvfu3Thp+c3f/K32zq5gR2dTbt29P8PylvMXL9+bmu4MdQ+P7IByAF3Pzs+7nK5CsUAaKBz0uVyu&#10;ts4OWW2WhRKBOZVeb8LiPA+kESSJp6TT6UK5twON7wAAEABJREFUgNT46MwZ7DGeTNy+cwfYRujG&#10;du5cXlvdjGy2b5952qPR8OLSvM3Gff4Lzz319KN+v+c73/3mt771rXfffTeZSEJNcRyPAS6qIajJ&#10;xHJQOlVRUFpqMpm+euO6nqQ3N8OkgYa0qsvNvfsO9PT3+QIBPEtq1B84/iDD8bD/+q072UKpLit6&#10;PfXWW79CMgJRv/zlLyFODh48iFxT1SZEWjwetbtsf/j//NtypfI3f/8PlJF++plnXv7RT+pNGcqq&#10;KkkwQJDqC8vL2EKwoz2TzZI07fX7PNvHg6lcoeh0e/EJzvb7BwdBIKraCsfieoICzmuNxtT0VKPR&#10;AAFu+59lsrn04sJcrSEhHRLpeEdXu4Gh86UcMuLQof0Oh3VlfWXP5O49kxPghK7unobc7Ax1La+u&#10;zi8ueAI+u9NZrBYJTO4bDblcqpIkDU/ZIO7sDmwPMDcxBhqSjCJMJgMwCunFm83YbalUhHQulyr5&#10;fHFzI1Yp1eOx9P379z/44EOaojsxC+1oh98LhWI6nYKPhod23Ll7HzdaLJbZmdnV1dUbN24QBG23&#10;u8rlaj5fQurmckVcj8PWtbU1BB5SLBwJl4ol9DlIFZbjoA9Gx0b7+weIlg4BwI/RSBQLovDcn7qr&#10;aXL/QB/uhZHtHcGhoaGx8fFqtYpkw3CLY7eHCuBKRVX9AZ/NZm7i6OPGZZfLtnPXDllpHDp8AHOg&#10;ZDpLkQap1tiKxDCrxspwt8PhRFGXRGlwcBAa68knn7h+7ebM9Azm+iiHKPlQEjdu3CoWK4VCGSSy&#10;7+ChrVj02u3bS1sbP/3FLzYiUcpAEQSlaTpsh8KkWo8zAYUgCVlG15GX5abd5rDbnM2mKgqiIEg4&#10;n5VqNfy2WhHff+8DWZZhW6vVIkkKcQGBtVoAon5zcysej9dqYld7R3dPj57Q9ISKSLrc/PBIl8vN&#10;yWq1VErriRb4XU/AZ9t/DMOwbBJCPp0mKUrVNAmCSBBisVgmkxKlKk2TxWIumYxpOhWAU2QNfbyu&#10;RSXjGTyf0KMOkeGtWFNR3S5vMpG5fOl6Pl+BYI3FEvlcAZIOUQacTIwJhqGngs1utxtefeP1n735&#10;5q/wUJ/PzzCmVktDywQBgaDbbJaqUEmlExRJRbbCy4uLYyMjozt2nD97bn19FYTOm80ozBRJ63SE&#10;jiB1elLRCJ43e/1tGFqjykpi3WAwAb0oashzGFDIF1Fo8QbgaTZlPKgmSDxnoSkDYgqAoabCmQRF&#10;6gi9qrTwCc/zMB7+J2E0adi+RZIEAXlBSJKoqRrO+iiScrpciB02RRLk1lYY2/EHtv8cFqsBbzWp&#10;hrKBio7QIHBYUFXVcHgLOhJUJYgV7NRqMzfkeiqdxLEDYJwvlguF0vDwyOjouMViQfnZ2FyDkX39&#10;PWijjCZ6cLDPH/DNTE+/9atf3b179+WXX/7BD19GpiwurmCz8MDNm7fz2QI0hMPhMBiZWDz1j//3&#10;n0oVARcQlKGzq3dlbVPVUzsnDrKcw2ji1RZRLImJRKqQL1EkiRzUNBXKo9VqBYJBj8czOjYGHyD0&#10;sAffSdLkcvoMJub27buFQjWVzHGsGY4aHBhCR5bLFW7Cgts3CX0L+MEcLhaPcpwpk00BSz6vO4zD&#10;imZt3759W+EtIBkRkWUVISN0ZLFQWl1ZX11ZQwhYlocDU8nU6sp6qVQJBtsJ0oCQ4Rqrxe71eZGG&#10;8KfBYOjq6kJ0IL9Q1cBRFiv7i5+/sbK2hApaqZTgtJWVRVBBNJ7wBYIryyvzc/Of7lEX6upSFZX6&#10;9Ov3f+/3ESwInaXV5TfeeIMgCJZH76SDFMD01GazwSEDg4PgH7PFcv/+lN8fOHbsGKQbzLNZHTB+&#10;eQXDp7KuRZTLpStXrzjsdgiOe/fuNZvNEw8+CAJJpZK7d01cOH+lWqmJkuxw+nDx4vKKy+vJ5nNd&#10;PV3haFRpKaSBHBge+IM/+L0///M//cM//Neqht6h+W//n39z5PARVVVcLhewh9GM3GyCx0qlkqpo&#10;JEVtbG5Anfi8PpZhRVGSxFomk8Wu+/v7a/UayCEai/Fmc60mHT58lOF4p8sFn9+dut/bO/D000/P&#10;TM/C2xA3f/7nfz4AUVssITq4/Zdv/pJlmLXVtcXFZewIxV5VFIIkZ2amNzbW9k7u9fm9iCB2h55o&#10;//59Rw4dfumlF174/POfeeqxP/5P/6ZRl773nX/66MMPzGbmgWOHv/rVL/FWHtcbGQZEhCxDKdm7&#10;d08g6FtZWaoKxaeeemJtfRm98cs//N5//pP/+H/++i/Hd+34sz//4/GdY/en7i+uzt+9e/v69cv1&#10;ulCv1RRVhuJE6AWxgrhgd/BGvV4DbpGzyWQC7mprD/T193E8f/HS+b//+39AfuEyNGBQuhzPPvvs&#10;Z+KJMKFDtImWjvjHb34HM8uqWE/Gs7v2TIhg/s0w+haEKbwZRxWw2xxQWh6Pv1Sp7N23F1nvdDqv&#10;XLmKEH/00UfT07MocHOzc9euXduxYwfHcUiEkaHh8OZmOpn6whc+DxJgGCafLzAmA/jQ7rBB4XV1&#10;tGOWVJeE9vbg8PAg2ODS5UsOhz1fLF65chmHY6GeHk/AR9KUxWzpaG/P53LpVBq7RmJeu3GzWCxb&#10;LGYkC5alDQZUTYxTQaHgH63VSqSSp06duHv3FkFqXT0dolh642c/Hd4x2NMT2jEy5HRaK5VCSyen&#10;MnGIUWhinFJqqi6TzTcaai5XQDOmqarJxIJ/xsZ2wasESfT29jEMy6FdMBqHh4cxFMgX8hzHAvaL&#10;i4sHDx5aXFzyen0ILsCPFsXv9//RH/3RxYuXl5aWoCbu3Z2iKPrcuQuJRBzdHUCFwSJyGTwJmwNB&#10;/x/86z9AsGLxyP/+33/5/un3KtXSk08+VioXV1eXjx4+NDI8LMtNr9vz2GOPgT0MRoplOQ3zHYu5&#10;VCrRFP7PCFlTkxrlchkF4vd/7/ey2Xw0Em/UZVVVMSPHXpKJ5DOf/czCwsLNm9eBQ6/XI4qVe/fu&#10;vPPOrwrFPMofihfLWGw21yMPP6lrUYVC+fHHH3n6M08+/fSTmKYXCtn9+/cqSqOrs4thmHv3tv+o&#10;Ac0M7O/rGwyHY3hWOp2FDf19GBG6ocxgP89zmUyaNNCaqtXlZr3ZKAsCdm2124xGI4zXFAXVDTXB&#10;7wsQOjKZSBmNjIJ005FgEpbhOZaXGo32zh6jgdPrSZCwycSj1EbCMbgaR2eKIp8+/fGt27fsdlt7&#10;Rxs+sTltiVSCNlJAZq3ZwENTSejMrNvlvXXzZjKZoSkD6j7LceivPv/5z2ez2Wq1KtVqmFNiWgSE&#10;oyKfPHWK5WCJajDQwAA+LJVLmP1//Td/g6RIl8vJ82aapuFVRW0BNu++8/7S0ipuRCYCsZsbW2An&#10;ityWPShYt+/cjkTCDMfqKRKHPGgJvN7gzdv3f/yTV+fnFvMFOLt47/603992/ca9cqlWE9VsXnA7&#10;g3v27D9y5NjI+JhYq4EzBakKkXn69PvwYaNR8wY8JE3PzM3NLc7igUePHfvDP/yD4w8ez+SyQg1z&#10;EOw67ff5g35/A1Zq+qWVtUuXrhQL1YWFJUJPK4reZnM36upv/PrXjx45hl0A9vje0dnhsDtGRkYK&#10;xRxJkzgPYVhTR0cHnGBkDAgluDcU6tXUFstb2traDh8+kivkxbpkNvN+sFIwiEVog+nypSvzc4ul&#10;YhmZi1hjWZfLsby8FI1uLSzOo1T5/f5sLo1yZjCYnA43ZHDA39bREdraiiArOY4DGNY3Nzu7Q0gZ&#10;aNdiuYwHeb1eODO3/VXEtMsTbPMEg0aWJ2mjVG9mc4VyRWA4Xq8nseYXvvBiMNBuNpsZloXkTqST&#10;pWoFTBiJxwqF4j/90z8RJInsOHPmbG9vL8swFGUkSUM8lsB8ByK/2ZAVWeY5MzTA5mZ4ZXU9Vyj2&#10;DQxeu3kjm88tLC2/8sor7e2dktQYHBpF6zI9PQcfgh92ju8kSapcKe7aPf7Ek49tba6De/0+H/Kl&#10;VCohT+He3t4+TZMvXbm4sr6C3dgdDkj8F7/0xWeefRaulptyvpBHpricrq987cvokQjUfpvNDqc0&#10;m2o8nrTbnXabDfWpBC0jiOGtMC7gzVZsYPfuCYiGSCTW0vSQKfF4qim3imUxk8srmg6TzraOTj1J&#10;gLbAnlabFaxHELTj0xggT9Bh7993EA+amp5LZwpI0Waz6XR5PD5/V2eIt1oUrcVbbDqdDpkjCiIK&#10;8PrGeqVSIXR6jmXxBtZ3dXTABbl0ZnMNh2KkWN3GAao4KjXABPiWSqXpqSnEFRURvIbVcCNaI9iD&#10;XksQKuDrfCE7NNSn02kDw/3Do8MOh212djqaiIqgB0VHG9hcthSJJzmWR+IZaEKvKSbGtJ0kH3+U&#10;y5cQqlJVAK0YaBaiTW7CbMdWJFGraxub8Z7eQYvDfX99VW/ldTx75e4dE2tmGU7DcRDOASoV2FYs&#10;lmpSzWq1Ox0uHpWcN3vcPgNtxJl7TWro9QTCA9xomuZwOq9fv37+3PlqtWqz2yb3ToLlM5mM1+eu&#10;CuW5mdkVFAObWafXOjqCwTY3STfMtlYisUAQFZuV4ji93WHRYwc4t6VohBLEBDCpiiYKkoE2UTRt&#10;dzgIiqqKgo5s1Zo1WWnW6xLHsk25mc7m9SRVrki8xdHW0QWk3rpzf3Z+OZEsxBN5fI/EUvhtRawj&#10;TxKpdCyRzOYKCClObFEl7kzdSWUSsqog0MgHfIfwNXHGilgVa9udGEVS+Pynr7+CFl+SBLOF43nO&#10;6XQhNB6P67OfewYx3b6FprPpdFUQAA+Didfr6aHBUQPNQnjpWlSxUK6JNbku61uEqun0OrI71Oty&#10;uCVB6gh0dHf1BFEGWoQiq2CQZlMRpHpdVlKZnInlkNsUZYIuyReq07NzLG/BJzdu3U4kEtOzs6Ak&#10;3szpW7pmswEJHvB5PW6noiBALSNNtbcF0BJDBIBrUHh4lrXw5opQzRTy9Vrd6XDunphc39xCQHO5&#10;PDINPYAbC7idpIHkeGZ1feUXv/wlZ7ba7c5INJnJFTe2wpvhaKFcwpnJ+6ffx2VrW2vZQu7u1D0j&#10;ayBoYmpmRpBEF4ZswSDgIVSrY6PjtWbD6/enspl4MiXLKgT9E08+jfIAHwpiSdNkX9C3c8+eSDT+&#10;H//4zy5dvv7xJxeT6Xw8mU1nc9gsek4docdYVKeD4C5fOn8h6GvD9oPBdpS0SlkKhxNAb7FUCQa7&#10;Gg0VLQToHoWqIohNpYUagNsRWVmWHzxx7PEnHsNz5+am8/l8f3+vpilPPfUUXIemjmHYl156KRKJ&#10;eDy+ZCKtqcTt21PFfPXmTXg7TegNXq/fZnNAykQTyXJVWFleq9UbmB309Q0k0ql6o6G0tIZcbzbr&#10;IPEvf/mlrfCWw2HWE5rbZaMoXTaV1BQ5EY//6Mc/np+fr0m1cqkM55O04aevvY7aaTKyKJO0yRhP&#10;JTElwmH28soyqdOffPB4V1coiq+tTa/bhcWxFzTMFSk/PeoAABAASURBVNwuVru7OvUtdbC/3+t2&#10;skbjiRPHd+zYMTs7c+bs2bOfXCyXxEpFUGQ8WZudnQcMFKUVjkZB5T6/nyBIi92x78BRwNMf7ESn&#10;B67DNlfWNxBcp8vZP9yzGdkQG9XFpdmltQWnxynUhJ7+bj3R+pu/+T+vvvbK1PT9er1utZmRF1BI&#10;TbkOeWGz2WSETVHPnD0zP7+YSmcyuTzKf3fvQKFUuXjxEs/zmqaurqHdld3eQDKTpikaj6aMBsxW&#10;707dR+ysdvvFy1f++eUfnjlzbnB4hLPw+w8eIEny4MGDILrnnnvuxz/6MYA9NzfXFQph0hHwebOZ&#10;1NbGik6ngwcSyQQSs1oqb61vTN+/f/Hi+dMfvD880Ps73/iticndyVQEwyNMQH/y6k/1en21Jjqc&#10;DiQ7nF+uVto62sG0HZ1t/X399Yb0W7/1m3/9f/7X7/72N/RaK5dJ/dG//7e9PaHd46O7xkbSyVSl&#10;VOQYI8+afB53X3fPr33lSzvHRhC12emp2zduCpVqIpmEn4vF/KHDBycm94D2Q6HO/fv3Yqj01a9+&#10;Bb10uVx1uVw/+tEPksmYTq9EwusVqYC5za5deyBWpmbmScLk9gVj0VShUMoXK4rWmp5dTGUKVaHe&#10;kDW7070Z3qKNhlQ63dXTdeTY4d7e3tnZ2UcfeyKeTBMEXSpVMLRKpbKPPfyY2lQ6OjpRqkvFotvt&#10;xtFyrVbDG/iQIIh8PpNIxm/euv7tb/4j9jg/N/NP//jNxbl5h8tDGUx79x/UYYyitsw228OPPtLZ&#10;1fXBB+//9d/9rcVu0/QEmOHg4aO79kyO79pdl9WtzTDYjNCTpXIZYYU/H3rkYYOJnpubWVic83gd&#10;n5z50OU0S0KZ1Ksuh+Xq9cvh8HpXKNjR6Y3HVkJdfgNjaOnJoR0jAIbd6simcs2a2qzLsUgc4jSV&#10;SBw9fPCRRx4CDwONY+MjfT296WT86uXLf/zHf9wd6l5cXOwfGNizZ0IQBFVRnA7H0OBQsbQ9wTxx&#10;4gSSgiINoa4+o4HRNB2Y5OCBw6WSyHGWqamZiYl9kljr7OySZeXSxYtNtQF18uDx4xgNRCJb4fBm&#10;VaisLC2YeWM2k3jkoVN2q5XjTNl0cn19FWHFZcCeieMAxWQq6ff5urp6rHabqupI0uD1tqF8W+2u&#10;F176IseaH3jgAaiiW7dvzW7/g+OdYOC63CQN1Or6us1pM7FGr88d8Psxfm40ZEyLWNayvLq2sbV5&#10;6dIlyLWN8DpCVqwU681asKON4U3Iccyn8KwDBw7t33fY4XCFunp5zm7mvKpqcDjcALyV53PpDGSS&#10;0+FGtiIZW62WzWYvl0qwuS7VlKaMEoBBnsftpAhdBthKp1EV7RZrZ1u7w+5gjSYjbcJ2DDQ7NzsP&#10;TBZyaHJ4q83FmS3pVBZS5bVXXpubnpuYmKApY7lYgGG7J3b5At7uHmzTZbHbSYKC3IKrvf6A2WxF&#10;4fv+yz/MF4vvvv/B3OwCXvV6E7qCIIlSseRwOnEIRrR0fq8Xgx6MenWqLAlVVZWj0aiBpHxuD1oO&#10;PIVoEUvzS3o9aTCYlpZWUA7At+VyQZZxPB7Yu3/ysccfwihEa2moKaVyFcHC+YamU7evUZscx4IB&#10;JvftjcRjIM6PPj7zydnzZ86f/fjM+dXlaHfXmMvdK5T00zPrr776Vqks6gkKhebs+Ysmzgx9nEil&#10;1jfXSAMNjr1w6SKUJ8tb7k5Nv/mrt+rN5tCOHZP79yEEfp8ProZvYTBoiue5RDKxuLR+9/60IDWD&#10;7Z00ZSB0ZDSSfOP1N//kT/6L39+WSedYhoXRdbl+4/aNja0NyKpdu8cNBgOKWiwWwVLFShnayWKz&#10;hnp7wAkOtwvqHz8m02lQa6Muo+f83BdetDlcsWS6p6//5EOP5Itl/NbmcOCCjq5QX1//4UOHwD8d&#10;HR1VhKSp0AZDvligKSoci2YzeY83IDWaLo83kUp2dHRlMplwJOJ2u0+ceJDneJRCzmwtVqq4xePz&#10;Ts3M3rx7b3l9Q9UTnMMez+WeevZZWW1pLX0smfrpT1/neAtNG3P5osFkBMMDh1KjzrJMvdmA9zK5&#10;rChUIpHImTOfDA0PNxqNxaVFPUVCjXv9QUj6/sHhiiCBKDy+QFNuBdu6Tj3yKBavN2VZVrP54uLy&#10;KsYcCAFtYP1t7ai2Vrvj2IPHkY8Qfpl8bqC/F3UNAmNxeXn3xESt0UDg4BBJqhpN9PVrV8qlgt1l&#10;W1pZXlpeOn/u/JUrV6rVqqbXGRmD1WZGgVhdXR4Y7CeAwlKpiCpis1p3794D8Llcnq7OEEStqqkc&#10;z0Phyc1muVS9cgXj8xLsq1ZFEHSoq5theIoiFaVVk+rZbL4mNZpNxWg07t23r15rLi8tgaafeOIJ&#10;0JbX47t44WpLI+12p93u9nh8ADpeIDIMSAJtbYgE6itFUYA1DBBEoVavOx1OaCA4F60qx3PJZBJD&#10;EU1TrTar0+WCqwqFoqw0nE47YHTj5jWQOzYJIttYX799+xb2xZhMsPDc+XPALk3RaF0Yk8FopHO5&#10;nKI0aZrUNGVoaOD8xYtrG5vY14FDh4PtIavdSRAUbsFLqApwwoEDB06cOJHPl65du5bOZPQ6ur09&#10;5PO1eT3BSkVSFb3S1BeL1UBbVzZXSeWKPQPD9+YWOZtr1959uUKRounDh4588YtfNJvNsAfLDgz0&#10;P/TQQ4ePHAE4enr6ZEV2Op06HYGe3GqxkxQ5MTkxMbkbGTIyMvqVr34FAuLkiZNHjhxB0SUpqloV&#10;urtDvb29giBcuXzF63LSpJ4gdNEYWD7v9dn9bY5nn3tibHxHJpNC/0aQ+kazhs3icUhgmIE3oigg&#10;srLccLnsPM+WSiA7NJZWu8MRjycadbm9vRNEubERjcczqWRWlluE3ihUGy2NkOoYUxB6wmB3uowm&#10;lqSNmFhsbUWtVofd5uA4FubB4SurqzSNWg7FrBkMBmqbeilNk1H8zGaeYRlZa/b2dpsYQyadgUkO&#10;h1MQqtgXmjTMwhcW5+RGzWG1l4oVQEVTdXJTRaLWGoBhS1E0oC6T3mZtvAcp57MF1JtSqYR+LJ8v&#10;4Ikca8bgUxBqBEGZWQvMg5PrtWarpWvpMRzyGGgMaFiTiV1cXI3H0rj92tUbeISiKjh5BJj1+pbD&#10;aQObsywL++12B4ofkkVVlGKhEI/HPR6PzWbHy779bftdrSYJAl41XAlAwrAURlkGI96Heru9Hpfd&#10;ZU+lEz6/p62tbSucgOYw8zZVaTkcbkgrnrPAjDu377a3dWFNj9ezvLzyne9+Bxc7nHZ0EQAw7JFq&#10;tZmZ2UK+pCoaHqHXE2KtpiqtjvbO3//9P0yn02Njo4qq5vNFs8Xmdntdbn8smU1lcvFEluF4ymBq&#10;KnJVkgRJxGWSKIGsy+UKZj9Op9PMW+ErvZ7UtQjoADh/empKkZWaJLmcrkKhXCxWMImJRuPNplqv&#10;10VJOH78OPqEsbEd3aFuhO/8+fPwHrJycGjw+eefE4Syy+UoFHP79+3v6+sDJ3zpS19BUEwmCA4C&#10;D7p3d8bl9HGclSQMqkpUqzVoHVzW1Q0dYAY2REFgORZscOnShY7O9u7uDrfH6XJbM9kEZdCZzQzH&#10;mfC5wUTvGB1GpgOgLMdhvEIQtCwrsVisXqvjQSzDQ4JsbW3CvHyhAEGfTCZ27tzJ8XxVFGgK1R2/&#10;MYJ5zGYzdjE3N5cvZHP5zIULF95++1ff+MbXe/t6ABv4PJ3OOB1uijK88MJLer0eMxHYiTDBd6iU&#10;gEEkHLt69ZrD7pyamgG60Fpfv3HTYXeQJI0sJgkimYgtLMz1D/TNzs0sLM60tXnn5mZ6e7uQIDa7&#10;FSzPmqhWSw0G/XYHQGe12Wz1eh3fFVXp7OjctWuXKNQ8Hp8gCDjAwaP3798Hs7Ffs5kH/sGriMXC&#10;0iK2BmodHx/vHxw4e/58sVh22F3A+UeffCyJIsonikGou1MCdEUBw7Ce3pBOp0MmJmPx4cEhi4Wf&#10;2LMLrhgdHT5y9LCiNN9/5/1kLHXi5Ik7t293tHXuHh9fW11eXV/5V//qG1/5ta9E4hGWNWmqhmRM&#10;p9IXL15EpiB221U5XxAFEUvdvnMbHL66uvx3f/c3eyZ2v/PuL0dGdoCF/s//+avf/d3f/eCDDwcH&#10;+81mjjZSOr0GJoS2+/kv3oBVTpeLpihoqa997WsdHW00TXE8Vy6Vz575GJtNpxM3b93EBYlE8nvf&#10;+z7c5fF43vzlL7t7Omp1IRxeMdI6LIgYBQNtQPIvfvlWW7ADPV5VlHK5IjpiDMsVWVU1naK1otEo&#10;RRpQU27duTMzO/vtb3+nVqvBkyurqygKXr8PWwCRHjlyuFwu464L5y/F40mbzfknf/InkGs8y0L5&#10;4Yy0VhMrpXLA6/vcs58NBnywk9ITAwO9eDQE5a/eegcFCDoUEuQnr70O6YZiChJDjGAM3Igsbihq&#10;Ip4k9JTT7gGPioK0uLgoCgKAHQwG7Q77I48+smfPHpD8ww+fQrc2Obnb4bSUysVCIWc0ku3tQUWR&#10;n//8syaG4Dijz+cFXGu1JhK8XK4CKqFQaHD7nxwIlktVhx05XkC1LRaL8/Pz3/3Od0F3YLORkRFA&#10;aHNr0+v1ffjBh6urK5i5KqqKhLl0+ZIoiG43ALzgdnkbdRl1bSscmZmZ27Nn7yefnDUaGHwej6d6&#10;enqg0m7duikrMma9WN9mM+cL2WeffebRxx72eFw3blyjKMJpt03dvVOtVkwmA3rjSqXymWc+861v&#10;fTObS2uaCtAWy6XHHn1iYGD4nXfe8/kCepKCl86dPV+pCHj63/zN362urv7whz8EEzYVuSsUcjrd&#10;OGBpaXowfLOp/PZv/y7SB6eIXp/vUyfr9k7u49Fj5LMwAP3S+fNntzY3dESrXC4iKyMRKMbIxsYm&#10;ntLfN2DmrbKsYqmXX/7xpUtXF+ZXjAYuvBUZ6B+AN2j6UyXjcGqKCqSROn1VqIJXEXenw4Ghg07V&#10;TAaqmM8CS3B+S9Xs8ILZjDVBRAaDyePxgGH0eoqmTfPzy9WqWJPklkYW8pV6TQl197AMZzIxpVKp&#10;Xq+rirq4uP0/b9o/MIB22mQygVL1egJ0hPsZ6DSDIZXK7N27N5crANI4GTMxppnpmUpZALwREdyS&#10;yaSuXruMBW02ezIVJwAy2rC0tEJRRlgVDLRvboSXFpevX7sZ6urBpnALSZDBQBBUhtRuawsQJOY1&#10;96A0lpcXwUXjY+Pw8PaVtCGbSqTTSYrQFUuF5ZUlIJZhTDqStNltSBNclknnajXt7r3FdLJca7Ti&#10;saxeT2PvJhNLUXQykQIAPv/5zz/w4PHBHcMERaWSGa8/gFc2UwSv3rl9L5VOXbtxE2HSVJ0oSWaW&#10;RcCQIzjZu3Pn7sryGpzfHeq1WuxwYHgrzrIWlLbNzYjf50slk9VqVarVQfIY9iGpGXb7378ZGRnu&#10;6GwTRAGbxe0OpyOeTBSKxX17D2BfmVwW+JdqNZfLRRkN4Wg9a3WyAAAQAElEQVTs+rXbqGJul19p&#10;tlZXt1599Q2CoDo6ujCVrtUkLB6PJVDle3v7ESkwht1uN1ssiDhBGcADFUGEJ3v7+67duGWxO6V6&#10;HYYBNihPxWJJqIlo1crVSkNudnV2Ax6ZfCGTK1y4eHkzHAnHEw6P9/Enn+4fHGrr7Ar421RFW1vf&#10;ZHmzw+1J5/LnL15BXwcx4A8GURcgPimKMhgMNEXBP7lsFu9Bs06nHbEmIemMxn0HD9kc9paeMJjY&#10;ekOORRMryyvNpmoysqVK2ev1Li4uQ6ucO3eZ0BtCPQN378+eOXdhaGR0dGwMWfDu++/9j7/6S5KC&#10;zFZfeeUVBMJisTWbCvwpSsKOHSgrFoQ1nyvuHN8Nb+DzSDRy+MjhplyPxWIApNVqjieiPp+ToGkK&#10;K7IcC7+7XEgiZ63WnJ6ek2qNZlPV1JZeTzbqMuJULJRqUh0OpY2MrGqpbE73//eFZQAp9OjNpuL3&#10;BTmWlWUNn0TCMZT8O3fvMwyHam00cE6HG+ZCVhTKpeWVlbv3701NT4F3WJYjSRL6iaAof7A9XyxR&#10;FIJH17fzUHng6AN4k8lkaqIEB6FyYKhMEoTT4SSI7YRUZOXmzeunTj2Ik030algtiWyLx2mDAWmJ&#10;19FPv3izFRTjcDgSiVQ+X6Qog46karUG/BJPZm7fuq2pml6vx7g6l880mjWdDjpMcrlwhwOOcrnc&#10;2GmxUBbEbVcM7xjnePv6ZrwzNLBjx6Qq03fvzzea+om9B4OBjuWVVZQBl8fd0uuWV1bu37+fLxab&#10;imIwGXmLRWqI84tzklQtlQqSKOGhJsaYSqcRJKSEqshHjx4Gnq5fv44Y//SnP/3Xf/Cv//AP/g2I&#10;FUm+c+coRqccxwYCAfyI62v1Os+zeAPeHxwc+IN//QcYWSFq2DigD2a32Wx6Qq+paqPRgFV44Rag&#10;BD/i0flCnmEYCRnfVHwBP2mg4snU0spquVqzWJ1NuZXOFuPJNOKOqYCmIwRkZ0PWkTSoU9eiCvmy&#10;z9sebO+4cu16KptrKFp3b7+epBjOjMVlVbE77VCQW9GtRDJWFcoIZbUqQAbxPC8rTRRRh9OGEBSL&#10;OZIkcmDTYi6bS4uCwBhNuVzO5XLV67VSqSwIUiqZXl5ewoeCUEum0+VyNZnO1upNqVanDSbAAOMu&#10;nL109/SJYt1itjpcHh1Boj9BHQJUfG5fKNRls9krEAVlAdkuy6qJNrUUXSwco0nS5XA2aiLSQRAq&#10;E3t2efxupO74+EitJsLUekOMJ6KBoN/EGNo7ggAkSlo8EYfrRBHfJFEUjSwbaAteuXYNfZSBYYvl&#10;stlm3dzawmYxuypVK06nc8foqMHIzC2imW9UhcZ7H5xOZ/MPP/pYe2eo3lQ+nWSI0C4Te/ftGNnZ&#10;0lEjY2PHHnwA592EQVcoF/xtfhNnNFv5Wk3wBwK9Pf2FQoki6Tt37l+6eMXt9WHgd+/ulKbq7t+f&#10;3tqKVMpCXaphxEvpaYzEdKoe+w36Ayo2LysBfwBIAOaRf/lczuV0IhbwFZCDDc7NzeK34BFFU6s1&#10;qUVun7xBPeuJltnMNRoNBqQOKUSS6+vrpVKpvaP92WefpWmaoqmbN282m/Jrr7925eqVZBIySx8O&#10;h11Oz+joaKMu79t3gKYM4FOSoPEhuAKMYTKyeHPkgeNSvQmW/9WvfrVnctLAmOp1ieMYzsKyZh7p&#10;8PDDp8Z2jfX396GTVJR6sVJsyHW0cEh8GI9ZTqlYXFlbPXP2bLValWU5GAzm8jm8RyXzeb2CJFls&#10;tj2TExcvXzKyzNd+4+smlnv44Uc7u7pIeIEksRHwTH9/f0dH2xak2ebm+saqLCvTM9PABpSxwUAT&#10;BFn8VPHfvHnrD//wD4HSe3D69BRUAs4xhkdHwRgKclJPMByfymaWV9e7Qt3RaDyTzkCI0IShJkrl&#10;YvHWzZsep/3Nn79RLGS6u9rWV5csnFFuiLlcvFYXDLRuc305l0nKSiObTScSSdjW0vQOh2t5eRVG&#10;er3+8bFdBw8edjpd0XjSbLVbbFY4YXl1VWrUOTPPWy3La6v5YqEqCphsUUaDjiBUUIBeL4jih6dP&#10;I4hgJ7BQpVJCbahJtRdfeIGkCBiJ1/vvvzc9Pa2oym9947fGxsbfe/fdzs7Onp6eZrOJSL340pf2&#10;7J7Q64mDBw+e/vD0q6+9hmM06OAEGDYVR4mAFAPgBwaHVFWFQ8DK5XJBB+7e5vlgrdY0W23/8T/9&#10;52Q6c+DQQSj+6ekpmqaBvY8++gjYMxig+XiGZaanpnp7+wwGQ39fXyyWOH/uws9+9jOAtiqUJUlA&#10;YiqqCkByHP/www+//fbb42M7Q6HuUFd3pVr68Y9fvnX7uiDmDx6euD91i9S33G6UDmdL0+n15NZm&#10;WMCgtaHatqsyyXPbjTG4d2N9E8XOE/AlUmm7w37q5EM1qfH+6Q9ImtIRemDs4qUrI2M7wTZ//Xd/&#10;/+1vfw+24TII2uHhobGxMbguHk9cvnxFU7WuUBdNE4DQpUvny+UiQeg0TYnH45jRApxlQYTBLR1h&#10;MBpBmLdv3x4ZG+8bGJJlFcWUpGgcnd25fS+bzUMTQ1VnskWSNkZiiVpTPnbsmCCJb771pp4kJvZN&#10;CLXq+6c/tLucKKPHT554+JFTE+hYHLZQqMPrcy8tLaAiADOQlTzPZPLpfCEr1ASrwxKDIAgGUDLg&#10;fOw9k05D6HeHulFqOzo74P+FhSVZ1qoV0e3yHjv2YK2G8YSUTKVKpWJVqCLof/EXf/G5z30OOhh9&#10;SCAY+PGPfiyJdaOBAffu2bN3cWFhaGgQwgD5XqvhRKWzJtWQVaqmABWXr15OZkDnSYfbDlMzmSTP&#10;mlqqjCogN5t7906YTIZTp04MDA6QBMZkTV+graMjNLlvv8XmDEeiUl1xuv1r6+FzF67sGNkp1mQw&#10;SXdfP5RZtlBE3r373ulCqWzmrQtLKx6PD/d+8vGZvr6Bg4cPZfM5UMrBIwe6Qp35fBYPqgqlbDHL&#10;8ExbW1BRFThWR1JutzuXy+Fi2mjABpOJxJlz57C+3xfwuH0AP3T5VjicyxVyuXxHR2cqkZREsV6v&#10;0SSlqk3WaOAYo16n6Vs6zsTIzbqRNjz11BOhzg6cntTFajqZnJ2ejoYjxVwxl8uBsaWqJNcbdptz&#10;bHSnP9DZ0tMtgmzILbfPLwlNIFNt6YAQaIZIPKHpCUyjNzY2lpaWEXrkF8aKoigaTMZsNru0tNjT&#10;1/v8F76we/dukiQRU8QL8EPg8GOtJimygocODg+N7x5zOOwb6+vBYKBeb3aHepsNzUCz9+7OpZIF&#10;u82nU0lN0cSKqNNaDdRckqRpIhTqNJro5z//XKgzeOHcJ4id3+uBqIhGoicePLFr1/j9+/c4hi5X&#10;8vl8aml+LpOOm2jDkYOHnnj8iTCahjhwlBr7lDDTuWw6nTaYjCEwjKJiAL+xtblzz+5v/Kvf8fh8&#10;Fovl9ddeR0Uz0KaBgRGr1Wm1udQWING4efvu2Ng4pskoc7BNr8fkSBjZsUPTtEAgACLiODOgWCpV&#10;Ll26YgKDm62pbJYy0khk6v9D1H/AOZJWZ+OoKkmqKuUsdc7d03Fy3tkJm3MCFjBgwDYY/7FxwJ9t&#10;jMO1/flzxBnz2WAyLGzOOzs7u5PzdJrOSepWzlIFqeJ9evnd/x1krVpd9dZ5z3nOc55z3tm1zVqX&#10;RI/P5/H4WBvn83rBP7gEljQaEk2TKHGg31Kx5HA6QRfXrl0bHBwmLBT0A14MY7OYJGKh6ubNW9Ot&#10;bV0s78a73NDc3qCqG5evXGuquqqb9bpYqwmLiyvpVAa9nMViATE6eJdhmpoGS41ypZqIb5EkdKu1&#10;2VRJhq6Lwlun35qdn8GOfB/O7nEjZaU3k5lyBZVZgMaAbPD4Amfef/+1N96yEPSly1dTmVxdlB54&#10;6GGKsaFXaSpatKUV3xw8eBgnAeDP69euzc3NoUBAnGC1lvY2jrOFQyGn0zk5OVmv1+OJ+GuvvXbl&#10;yhVV1z1+79G7j6GIvPPuGZKmsoUi+j1F0yEFbXYH2mZ83kpmB4eGJ6fvfPt/vmezcydOnfJ5fTRN&#10;oe0ZHh4Bh7zx+puNRuPokWM7J3bnCyUdwtFqJWlmfX0d6gJI27Nn39G77sIrEAjs3bfHZmNu3ry+&#10;lcQx6xoJYoKzYFYul0skEqUiJijzoMLUVlptavApSAS5mtxKAXb4jIuL26lYQiC38a3pGDOzHIf+&#10;BGiGyAgGopuJ5MDgDmzYwfNXrl4xDcLl9GiqjmuazSbHOQ4fPuLFibah1YQqHo1lkd6CUI9GWmAP&#10;LisUCh3tOBoTDNPUNW1rawu1GW03bi+XSsVCAeRVF+qCKMKM6enb1VrZ43XxPIdd9Pf3YE2gPxqN&#10;QHZAGsILt27dqlYrr7/++rWr1zPZPI7YNM3MZvNrqxtA2M7duwaGhmPRiJW141kclBfP2+1gWEux&#10;VJJlGQviJQgCpEA+XwwE/OiJQcHAKHwFh9ttLopk33jzvZdePru4tDE9OZ9Ob3NNMpleWloFwrAs&#10;73AAYdFY1G63A1+LC4v4UlGbV65eEsRKuVpIpbZEsTIxMdbT00FbyVK5gGpaqcDxFVGQPW6fKEpr&#10;axstsVhLSwuq4OrqKhZEdOAWJDla81g4ArcDf2+99Wa1WoWj2mIxxFsUBQTXxKEdQem6BdcjjqSF&#10;QiYIdXFtfZ0kKWxTVTVUKdRsmrIytA2Dh8X5VVUxMdvAZ4bh8D0yDdlOEJRpErKkgH41DfH11WqC&#10;phIUZYWFmCtcvHhZUTQ8iAHjdHeCX0KhAEomtoDPXq8PZsPUifGJarVCMpTDhZ94RVEROEkCFupA&#10;xceglkgKYppmGJQEO8cFwqGqIBTy5Uw6V4PpgmQQlmw2Izca+Xw+1tLK8g6TsChAm6GjqNycnMTj&#10;8KpW6oquAYooqy6XByHALXCIqRtSXSIthN/rA7uFA0GXkw8FguGgf+9upFM2m01LUn1y6mYuj1mI&#10;++jRw5g6ZHNpSEaPx1so5G7fvo3+yjB109xezzRNSRLR9XV3dxkWy8kTJxwOJ1g1Fo0uLCzMzs7C&#10;w26vp1qttbd3yqKqqCZQ5HL6lpfW5+eWWZZn7dzw8Gh//9Di4vLS0vrLL0EXdpEkOb9wp1wu7tmz&#10;JxKNbG0l8CBFVWADnIz29d5778d8yOl27Rgd+Z//+V5Pd5/NxgOZYX8YLVlXdy8qN0NbESYnz1tp&#10;W2dbZylfstGMlaZLhUJvb6+haaViEaERRJGkLMi8Bx+4D9k0PTMlijX4kKQITW2WywWWpZ0u1uHg&#10;JFHUNNxVZhjr1NSUx+vheWe5BLKtQsgeuwtD2GNCvQ7z/D7/z3/+vChKsBZmxzc2b968zfOuXK6A&#10;d0CuUNimFIqkOJ4PBoMYPv3mb/6W3W4HZ6HbsVqt+FwuVzRdxyQb9Rg4WV5eNC16X39PtVpqa2/x&#10;BwLgBFyGFfBbyspgs+lUStc1jmOnZ6ZFQQRIcAFgJgiCaRrHjx8HluVpTwAAEABJREFUNb135n3E&#10;ZWxi4tbkbVDWzokJGA4xVy6Xx8bGIOycTifuLVfKfr/nxRdeAJZ4jqcoGtlXKBZphoGOfOONtz/z&#10;mc+2xFpoisYedd0QBQHANk1zY31DkiRsirHaoGmcmFK4PMtLq4gIQobqRBIETIqEAmvLSxPjwy4H&#10;Ozs9xdlpt4dXmrVyOc/xVpIyOZsNI+1jx+7CanDIlSvXgCtQmQuA9nrGRsdIkkI4sEddM/oHd8Ah&#10;CBDWB53iS5KmeeAsGMwV8pSVNgkKStft9RULBfDA4MAOnN2ho1BV9dwHZ3/+/HNtbS2p5CaGNWAh&#10;hH5rK4lzldk7U5lU6uknn3I6+bpQxcooqzdu3swX8ihpoGgogw8++OC3fvu3A+FQOBZVdR3EAifA&#10;ALzDbHhVEEWf1wsSg2N1U4dsAh397//9v6EM+vr6GYaG5QhxIh7Hlbhra2sL7dOhw4ev37gOpaUb&#10;htfnIwgS3Auvxlqi2CYciMQ8f+E8RZG5bI5lHe+dPcswtnpdMHTjIx99UtMbk1PX2juiufymYsg+&#10;r6ezsx37Re0slcswbHR0pCErUDmSLMOlH9K7DQURX+ZyBcbGLq+ug1fuOno3xBAejTkC+oG55UV4&#10;FfJlcMdgV2/PfQ/c/9Cjj8zO3Ukmkz/72c9aWiKDg33Vcjm+toHo4CnpdBqL44OiKJVKBe8t7e2Y&#10;6eqmASb8kNLbFc1Aw3vhwiVRlJHXVobz+4IgW8OgCoVKLot8LbGsc3Bg5O5jJ5qqls+XFFX5j//4&#10;dxSaV199FWuePn0a/IM2A1Ccn7+D7AiE/BRlIQjK7w9BiGSyaZeb01XZ6WJtNqpaLa9vrIFVUDt2&#10;7ZpYWl7I5nKqqm7EYTaJsbQkNnAg6fN6AZKlpSWWZTOZLJwTDIbvu+8+TYP55nf+5zuvvPIKUoMg&#10;iZmZGQxHEbtYLLaxHgeZQ4UAZhznVDVtYWGxUCh2dXUimn6/b3199djdRzfia42GdOnShU9/5lN7&#10;d+9KJDZgvKnpTUVeXlx84MEHMYNbX1tPpdL79+/HAx0u3wfvXzz7wXmOc8/M3EFF2Lv/YDjagqzH&#10;YU5LW3exVOvtH7LaeAwGq9U6yHB+caVek0uFmiQ25+aWZLnp8fgx0f/1X/+Cy+XSdfXmrasvv/Ic&#10;Y7XYWatuqDA1GokCbNu5TFIUxXz+87968tTJ6zduKIoGMLS0tHzuc5+DoNc1A6Q9NLgDWQAYQ5YB&#10;mYiTIjdEUVQUFaSN7VAkWSqVaJqGhuM5LuQPkJRFkUWaYUCnsiTjGtZuN3QLlIxhGMFAGGQKlVIu&#10;VVZX1mWp6fcHU1vZlfWN0dEJXTPhE7/PhzyqVqs4MKlUKpjCdHV1AQlglYbSpGmmq6eroarTMzPv&#10;vXdm7969HOv4/vd/+J3vfJckt83AEVmspQXPpWkarHjzxk25ITmcTk1DnukfWqTarLymGZSFYrZP&#10;VwxYsr4el2UJDJDLZaBYPvbsRyiK+Ld/+5d3Tr+JfvLxxx+FwpmdmUVOoc7SDEiR6O3r7u/t9rpd&#10;/oDrzp2ZYim/Y3gwl8/AUSzLwS2LS9sHdLqmBSNhOA07AtFFIy1Opxur/ehHP/qbv/m7Cxdw5lPl&#10;WD6dzgs18fjd9/T2DKqqxW7ncWpXr4uDA0OhUAQXSFKT5xy1mgBX2GwsZivwp7Ld9O47cuTwyvLK&#10;5NSk0mzS1HZNZBgGhJ/NZnmeB9ukMxngoaO9I5tNgeTD4SDqNEjG6/OydjtmYVgKJ9g7d+5+8omP&#10;Whnu/LnLlbJQKtacDu/tWzPQPx8SbRiWIIKaakGtp2lrLNqCvEZJ+tAk5IQNbsfj4ElgCYKq2VAR&#10;4s1EGmZriokr8A0ubjRkfHY4HLlcIRyOQcLhIOj27Rn40jApPLRSk2ZmFnjec/7ilR/95GeaQWom&#10;mSvVCsUa+iWSskZb2vLFcl2U3n3vrNLUUPUS8S24BQZsr8w78KFSrdrtdp/fhyojiZJQl7BNJDjH&#10;c2tr8Y14HCPRQCAAB8BdJklHYq0WC8lY7VJTwWttI766vkWQTCZXuoFp0I3bsqJinvCJT3wCywJa&#10;vb19pkFcvnwZu4A8WFleUxStUq4hav/1X99eW9u4dPHK1atXi6XC4SP7SdLE4ACZWK0W4/FVEuTe&#10;aEgEQWq6pqp6KpVpyE1AvNlUK9W62+sHO5cqNc0wFdUwCJLjHBCjSCRdM91utBu+gcF+pBxKJsvy&#10;oqgkEluvvPLGe2feLxRKV6/eyGVx7myLRqHOQYhsV2dPrV6DU4aHh4EMv9dLWohYOOrkHaSFwjBm&#10;YX5RFCSKpLEZj8trGhaSIgVRRAbi5fP5WQdfKBS2Ma3psiTJStPKsjWhvrGZQFGcvjN7c/K2y+vt&#10;7OxaW1vHgqiCDM0sLy2XyzWLhRTlJu9wmiRj53jUnkKpDBptaelEbGAPsAvzBFEAEctSg7BQgwMD&#10;iNzNmzfB2qIo5HK5QMBnsVgQPEhePGJifM+B/UfQqCwurOeyNYaybsRzN2/PqRrh9QfFhgwuY1kH&#10;5oLFYk6SpXw+X8TxBcdCYAWCPhL7J/WGXJflWjji7+3rokjVNDA6TU9N3YRSAVdSFGWYlkpFcPAe&#10;zTBkpamb5sSunVAeFMMgFsiHQqG4sri4DSy/fzOeuHDuvFCrPPTAg6g9rbGWAjBbqWayeU3XEVyS&#10;ZHAEoRsGAOTz+xE7tGFeZKHHJ0tNl8tTLtcpyma3OTA5ZWgWqQiqyqTzothEQmICYuikpliQjQQB&#10;SUtnMkWnwwPwQByrigWHHjPTCx53UFPNa1evyrLcP9i9d//O7p52h4NFOHRMmFh2emoaPHv5yvWz&#10;732AAukP+HO5LDgX/rfbWXwD5yOLBEFMxDdFSRIEoVwqez0+j9dDM/S2qV5PwB8a37XT6/fDFdlC&#10;HtKhAQtIolSvOj1eRdOT6WwRpw0269unz+CYjnO4yoWSIisoEpzd3t4SCwf9Ul3Q1aaTZ9Wm3NHa&#10;5nZwDpbPplPrq2suB68bGsvaWM6GtmRtZTm5GScIotFonD17BlvDZzAXECg2BE1VNdNwu92qpuIC&#10;URTTmQxA29nZATrmWC6dSSMha1VhcGBHJp0zTQtFWSPhdvgT3eDExK433noXh6dnzn4QCEUwn1hd&#10;2/D4/OcvXUQVRKAr5SqWFeoC3qEaIS8M3QSAXS4PRdKhcAiTkmq1+tCDD7373rmOzr5qRXQ6vaVS&#10;LZXIDPUPx8Itw0MjvN1hpaieru7B/v6GJBuq7vd4s+nMQF9/0B+4feMG5AVyzW6333PvvX/0h/+r&#10;u6OtIYmPPvLAPSePOx32oN+zZ/fOsfERRWm0d7TRNAmEY0dAgmkQmqp1dXehOUH/f/7cRavVjhxE&#10;ECFbH3nsUU1Tp2amp2ZmBBkZXX7ppRddXo9pIa1Wq0lYHE5nb2+voihwo67ryWQKFdcwDaQbsnhg&#10;cHBtbU1X1PRW8ujRo6FQOI4ETySwOIfexu+Nr69KUr1Uyj/wwENYUNO2u26fL4jPEDdYBE2U1+Ox&#10;21m4fWxkBCF2cPwzzzyDCN64fWtpaRkt09j4+NT09NzCfF0UOQcfiUWv3bwebYn1Dw3Y7PbuvgEr&#10;y3sDvlAk3NreRpLk2Ogo0G5lmIsXLxAEef8D94MiUJtDoRDSAWlFEATwEAwEi8UykL+1lYHY6+rs&#10;UxTj+vVbnI3bNb57sK//1Im77VYmlYzvHB87fuzwsbsOWUzV6+ZPHj967z3HouFAOOi1s1aKIBYX&#10;F0EIqm6i9iia7g+Fp2buZHIFVIXJ6RnwZzSCMbCJ5/qD/mKlLDUa3oC/UComklvgjZbW1olde+yc&#10;wyQsUNicw+ELhm7dnkLbk0rnnn/++fPnz1ut9OL8nCTUspmthx+8r1DMFHKYcFsNTeXt9kqpePqt&#10;t5NbWyjh169eg7Lfs3NXT3cPttnd3QVuv37rBqAoCgL8yTt4TddgMMNQyGA0P79gWoycsRHEOhKJ&#10;Dg4M+vw+XdMlSUIf/uijj29uxi2EsRlPZJIpK0X3dvdEo5GdO8f27N5948aN9868l0mn8XSw9PDI&#10;MAgNnkE39ezHPo6SAShOTk7Pzt65dPFas6HunNiFP0Pb4SOkRnVuYfL6zUtNpW6xaIcPH8ToBJAY&#10;GhoCmbhd3onx0Xwhy7M2rFkpldta2h1ON0jMZmVBepgU5oolC2ltbe+ItbaLsgwqNwmyIqDuqYlU&#10;piqI84uLhw4d6uruJklI0iJBkAxF+70+uBTUBxpR1O3/zKOmqm5Mnvx+QawFgwGni3c4HHAOBK7T&#10;6cTUc2Vlze3yr64kXn3lzdmZOb8/DEG2c2Kv2jTwMGjugf4hny+cTuUX5lfD4egTjz/58MOPgP+P&#10;Hz9x/O674XwMUJ5/4flLFy8SJBEJhlqjkZdfeKWYK4J58Ij11UWOpXwBp81OCbUSQ5HY9fTkrVgs&#10;4vf74dtardbZ3k5ZiFKhEPKHSJL0eHygO1mSu7o6/+d/vjM2NlooFO7M3hEEEaiDcgoGgxsbGzjh&#10;ScQTuBJIsFi2k3d2fi4cjYlyc2rmTqVShlCDTDFNo79/QBSFV155ZWFxEUMiijBlWaxVy5VS4de/&#10;8Kuw2cZQyGK/x9fW1v7u6dM/+MEParVKe0fruXPvp5M5odb84Pzl986cq9XFutDQTWptYzPW2onK&#10;i+/nF5dKFWHmzqLU0PDBJBiPL8BxTuxibHzCNIhHHn5MVfVcNl8sFnt7ewcGezPZrbn5yXwhaSE0&#10;XW+CN9xeT7lWhcYQRFHVjWA4fPbsWQfv6O7taWqaz+/HLm7duuXxeP77v/97ezhCUS6HU1cVO0NH&#10;IhGSpJpN2TR1JGMqmaQYm4VinB63KEtgLUmWMY7p6+vDZwani9HWZlM1dFPTTPwKWgXfr66uUiRl&#10;Z+2i1IDlhw+DClpZ1lHMV3jO1dc34PMGDhw4NDAAADfQ2TYaDZSY+Ttz5WIJD/X6fKZpzszMRiOR&#10;UydPYeW33zrd2dkNwZBJ5wYHd/T29qu6NrewwNhhG4knXrx0aTO5ZVjMX/m1X33w4Yc5m500LVgw&#10;k0rjtwykiKECUTYbA0iPjuyw2alg0F8XysdPHMM0AdggKQtUPlLbNDWaoXBlZ2d7LBI6efzu9va2&#10;vXt3f/Ljzz7y0ANDgz2z05PTt2+1tbS2RKPYC9ArNxqAzbWrV6cmp9DqI0zQ8QgEiLRcKj388MPB&#10;QHRrM1OryZLYIEmrphHBYHSgb4eFYEZGd772xttXLt9cWFpNbGUasqY0tTfeeBv1BMZAlG87qn/w&#10;ySefHBkZxbOsjNXpcqmqShJEMBDGC0KoIStbW2mnw12rCRRNqapmt1thCayime0t79m7W1Eb+BHi&#10;Fq3Rn//FX2WypVC4RZa0uqBuJvP5UjWVyacyWdrK+YPRUgWVRD5213EYXCpXLRS9kdiirbTL60EW&#10;iKKYzWQNY9sAirIqigGzacZms/IwwDQo3SQEqWFjeVFuFsrVnt7+ak3AywOE/sEAABAASURBVOvx&#10;DfQPykLD7wnUa3J8Y4sirHWhOb+w6glGXL5gsSYWKsLSWvzKtdvJZLYqyIaFbmnrzmSKqm6BbW2d&#10;XQcPHx0ZGUOKqZoKXdrW0e4LBq5euRqPxx0OB0qw0tTK5RpDWg1Vc3HOnaMTqKHokMPhaKVc3Uyk&#10;YZWFoNbWE6VKjbFBh4uirC4srqqaxSTouiiVa9U783PegG/Xnj2aqa+srz3+5FP+YNAXDP3RH//J&#10;4aPHcdfOXfso2k6Q1qaqrW+sLSzO5nKZxOb6juFBNLp21tpUZNJisTAMU6vV7HauWqkjABiBcJwj&#10;Gm3t6uy2WVmasrpcHr8/hHiTBGJnRXmw2+0kSVar1Xq9nkNLAcYqlNAhSaIMgSLUJbzjXoAjny9u&#10;baXsNg41DIBLpVNej/edd95BVQM7gKpYu12Wm+hW0X5KdcluZR1OJ8fxhkEIgmToFoa2OXh+ZWUZ&#10;SWsYut8fAKljKYKANaTf79m7Zw9Ww0bQZmxtbamqts2G6RTQCU4sl0tIHk0z7ty5A44mSbpcFtKp&#10;LGd3+n1hQWg2VDMR3zp27DgqR7Opopa0tsZwTIRHBALbzxLqdfQwmcx260/TND6znP3mzeuGaaIN&#10;g3/uzC5evXKzVBRIwu5yB48cOTnYP2qz8RUEj7ZCFQmCAGvj8USj0YCHdU1HFbl586bD4YxEwhRJ&#10;NhoNK7DrdpQrRYeToyiC5+Fm9rnnnkPOw4d4ihW9FefYvXsvfgToASzAq7Orc+/evV6vd3l5CYtg&#10;8WKhKMsyvIHR3dj4CMoGAhQM+GE28o21cbphISn8b/slCKLNZlNVlaFtGtrUdApOLRbKpWKlra3D&#10;6XRrGnjTcDrcbW2diGmlDGeIiCyuhydBpogsooxl7Xa+paXtnlP37dq1Z3jHOPQx4g57oGJdLsfa&#10;2srS0gJNE3gcdgRvEASJ3wJUp+65d/fufYqiY0fDwyOIMmphQ1Umdu964cUXi6WinWOD4bAN/+Ad&#10;TqdD0zWec8AhCDqwFGtDVW1FsDiey2az+VLR4/MGI2GHy7O2sd7e2dE/OFCTRNpmPXXqJLBdyJc0&#10;zUBy/uK1vrLqxLIOrpQv8KxdbarlYh6te7GUx3E2Xo2mRJAmsqW9vT0Wi+ARkiRvbW1hFx6vZ2ho&#10;EFIVGeTgHXhv6ttIlqVmrSpkM3mapqGoSNIkCFM3DIg2p9MJU1VVR5N/7twl06DATQgoRdmaDfXm&#10;jduEhYpEYu+fPXft6nWCoARRBJ2tr62hpGEmh0k/QzNY9hduLFfKKGm9vX1DQ0O3b08G/AG73f7+&#10;++daW9trNWFjYxPJUqmIFpM2dLJWEw3VktrEHMVmsVgWFxeyuVyjIUNS40etqRw5cmRkdASlAuAH&#10;JFZWVr7whV/5kz/5Y4ome3q7pqZvLq/MQ0uFI0Gnk3366ce/8MXPYUiGKMAigqBDwZihW7A1hrbJ&#10;skLR1MLiAswWRAEYkCQJT2nt6OB45EXZ5/OjeXAink4nnFkoFbFNjuXjiQTKhtVmAyOBE3CBpmr5&#10;fB7dzic+8fG9e/fgYNDh4JHLw8PDe/ftw9FWvV7Fyig8p06dAJ6xfnwjvm/fQYaxeb2+7u5uhrEP&#10;DQ5HI1EosEOHjlqZ7RrLslxdqN+4fn1laRkAmpqcvnXzFkITjUSwo3pdABusrq4hd+Afw9R6e7vv&#10;u/++WzdvmoaBfgmDkmPHjtVRg8RGW1sbDBgY2PGTH/+0t2cAJA6ih6ltbe2wCvsCVFiOrVQwPtfa&#10;Wzvhn1pNEKtiLp2dnJxlSHu5XH7+Zz9V1EaplJ+bvd0SC330mSdO3H3k//nSr33ql551Omw2K6np&#10;SqPRQIldXFwMBSObia1SseTz+wFIMAVN0Riif/azn8V8l3fwsiSRBFUsljo7O+ExmIdscnm8uUIx&#10;GAzv3bNvbmEJGuXI4buAQyQW9liqlLPZzMjwWF93D8ikf6C3u7szvr66a/fYxNhoR2crw1A4u15d&#10;WT5+/BjSwTR1i4FZlXsznrhx/eb6xrppmjDvoYcf+f3f/30rYz9+/GQiEYdLJXE79KjHMMzh2E6T&#10;I4cP67oGB75z+h04Hw4PhyNw0T/907/88de+Dr9B62+srwtiLZ3JDA7u+NjHPra5uXnhwsXnn3/h&#10;rbde/9SnP+Xze9FRwAaUtGAwiBUAmLn5Oah03OL3B1GwTIOwWEiQjGnRtrYSXq/r5Mm7nn/hxzY7&#10;cfnKOTQq3T2du3fv+dQnf2l0dNztct2evE2SJAyORnDsHZNlCadVuWzB5wtiiokkBdFBN/gDoYWl&#10;ZVRfj9+LszEbxwXDIbfXIytNwBmP+973vjfQP5DLZLs7uvbu3n3w4EGet9M0VatUIR/RoqiqCmsV&#10;RUWigRC2kptokoNBP27Hj089+RQ4EBmNsHZ1dYsoqRZy394DPT19b77xtt3OdXZ05XKFcx9cKhXL&#10;MzMLhw4dcbvA/2sURUP3jI6OIok0XZ+emUFmjY2NpZKppeVFCOJHH30U3pblxv79+zF2URTExShX&#10;CtABe/ftttmYXbt2IY5YxGaz4SAReEMFxNEu8ANpu7S0BEr3eD14EHyOXyFS6EgBmz179uJ77Bph&#10;kmVZ19WNjTXcTjMAJoVlsRdcAEp55plnZmZnf8H/iPipe+45euQoEuTOnWk4CgbDDKUhAZDPPPMU&#10;TAWqQYNIMShOvy945MhdiqIgRk6nG20wKhFB0YqiOR1uvCrl2uL8CqSSIDUU1Ww01bogmxYSp/Eu&#10;tzcRT8mSCqVbq2JUbHnppVfbWjtAlVeuXEPeudyOfCFdKGasNrKtLYpwOJ18pVrF4vAzAo086u7u&#10;6u3tvXb9GmpHMOQ/efJu4NbhdA4MbCfLf37rmxcunstk0t1dXXAg9jgwOODxeDVF4VkW3mg2mxRJ&#10;wnUoQ6gmYEU0FbOzs7gY48jVtVWkMxgDl+maZrUy3V3d1WrlwQcfZFke6YMxFup+PLEFh/QPDL3w&#10;wsv4AOG4vr6xsb6B7MMjCAtlt/NgSI5lIaVUWW00ZJDA0MhwVahDdYBLHQ7Hvn37ujq73nrzLbj3&#10;/PlLdjtGdvbRkREEffeuXVbGig7zuZ/9RNWaSBlBrODwLRzxNxVR05sHD+3v6mpjOTuu6e3rPHL0&#10;MLqUjfU1r9e9a/eE1+dJbm3957e+NTg40N7REYtGkemg6P5++O3SnblJt4efmbl94eL7PT1dfr/X&#10;YrH87Gc/Q3tQLpXhsUwms3v3nnvvvbezqxNAQoHzev2GbkCTbMQ3YWd7e9eXv/yVnRO7dJ14/fV3&#10;fvbc81DSw8OjOGBBi5CIpzw+/+5dB3yeIG2zDw0NT0xMQCq0trQDQufOnUNe/OhHP0Jv2fPhH1VR&#10;kXFH77oLeJubmwNc4cPBoUFEBFEA0krlEpKxt7eX4zld0/E9fOjzeqvVKkCLrBwfm+hoR0ffA73h&#10;9WCETQKE4A2IzKtXrye3sqD67q7e9vZOZBBhoVAiNc2oVOoL8/Nj42N4OsoQlIOmmxRhbTYABK1W&#10;FUyTcLk8LbFWmrHRtI2iKDinv3fA6/MWioVkMg0xJggy73Bi41h5//4jDMOZBjm4Y4zjPU2dcLkD&#10;Dqfn/MUrimaSlL2ruz8cjDE0xLaWThdAjD5vCL4tl6pIomikxef1SaIUCAT27d8Hq1C7OdZhGBZ8&#10;ZlnW7/cXSyWW5arVutvtHt4x6nb7KNhmtclKU0XrQ1BIuqHhcZbFHe6mYiTTOex3fGznpatXMpms&#10;rmlwudVqHR0dO3Tw8OnTZ771n/99z6l7Y9H2YqFGEIwkqRznHB8fAaW7XI6uro4LF87KjZqiSjRD&#10;kLquwws0TemaDmSAepwOdzAYxuYBC6vVBt3pcnrAjCQG+DSDix0f/mEY2mKxUDTIUUBQVVUjKbK1&#10;tVXXDPyxWu14mYZF0wzw+9VrV2fv3GFoJhaN0TTd1dX17rtn1lZXEfj2jvZqpeLxesHdUN6SKKHh&#10;SSS2mO0/GGLaVVVHsCuVOj4A0Aihrul4NH7P88hH7vjx48h5NDNYX1VVhqFVVbPbWV3XIpGoqhqF&#10;QtnnDSS3Cs/99IWpyTsoooSF8fmD2GMkEpu7swAyQtKOj43fe+8J8MjC4uLC4rwg1pxODhbu2DHI&#10;MFQ2mxqfGAO/1wVMtWXUGOghmHHr1u3NzaQkKhvrW0rTAGKcDu/g4PAnP/EpB+8EnqqVKrQXjNE0&#10;WIc3TRAFq9WKelAqFbFrPFHXtF8QDdAfi8XQ/uGaRCLR1tYBA5og3LoIVQRtwbEOVdFnZu+0t3Xy&#10;HC+JDUhAaKBms4m7PNsDY3je6vcH4OT5+YU9e/eOj02gcwPmOjs6oGv9Ph/gWBdqLMfi0eVSCe/Y&#10;iMVCBgPhO3fmU8kMTdvQq6RSWZitaloqlUII4CW4DmCA37xev9PpZlnuwxs/fDPJek28cP7i1cs3&#10;LBbK7wsgge12u6ZpgaBP11VBqJEkAfwhyqBWw9CjsSi2j+IE41tbWyrlysZm/KmnnyYoMhIO79u7&#10;LxwOIyvArXgAHCKIIkxSFBW+wmaxTrlSbjQa6Wy+qWq01U4xTCadqdTqJG2VRCnW2u71B5E/g0PD&#10;iAW+gTM5nodJuqr94rW0vIwsgmcAIa/L3d/TiyDZGCvDUJubG3bWGouFDWN7Nl8qFepCHT8idpiy&#10;3H38Look4U90INVqBRb+vy/NNORmw8pCndBO5/bfd0coZVkGBT/y8COSJEOYAsm6bqnXJYZGH+6i&#10;SAYjJXiVY3kgFrxmsSA3LTTF4HEjIyPwg6Iovb3dIE1JApHpglgzDbPRkJB0k5OTG/ENOMrpcC7M&#10;L33xS/8PHEuQBAi6JdaWSWZlQb526QbEVsAbqBQruyZ29mGnjSZNUKmtBM/afX4P0pahmQ+xaslm&#10;8qIowLcIjdfnttkokjBNU83mksePHwmFfXPzsxiPffrTv3TPvScWF5ax8vLyKugmGm0vFsvJrVQi&#10;vgUG3NhIgFWrlTpN06B4K8NsJ4GqVatVxAIv2Az4AXhQhJlMVpYaktyMhKMo5LgexUMQBEVVBEG6&#10;eOEyUoAgKIQMwFhYXBgaGtwxtGN+bu7QoQOhSBiw2b9/H0PTH5z7APwlbdOuv1AoeNxuUBO0744d&#10;OxAjkqJaYi2PPPLw1tYW5qNvvfVWAPMI3hGKtiQS8bfffhuuQ6WXJZlhyHfeeYuhGavNBmPeeec0&#10;dkGQJGAP3lleWbnvvvugS1RVC4XDI8PDSKj19TXQMcB59eo1kiJFSQBdgHbB9R8G0ZvOZFdX13PZ&#10;EkVbJyZ2RyOxlZVVeCyTTdfK+b27d6paw2Ylbt64HGsJVUr57373210d7S0tEYhyq5XCdpD+icTW&#10;4NCQy+Vx8C7CQoGo8UIIfvqT5y5cuIzxNkGQ6UwGyAGfoEZDRiuKalgsGOXGtzbx6uzsgHC5eOUy&#10;GKOrqxephJZM1bSu7i5x+1hjb19fj4UwaIa6devGsWNH9+/fix9D4cChgwd2DA9Se5a+AAAQAElE&#10;QVSmUlvj4+NwIODx2GNPoG2bGN915t2zZ868+9/f+e+///u///rXv/788y9wHI/65/dvT+KB0va2&#10;Fug/CBQ7a3vhhVcgUNKpzJtvvHXx0pWlxeVsJg9rd+/Z896ZM4gUsIGUiUYiszOz3/72t/EsSLqJ&#10;iVF0zkeOHBSEKtIzEPCFQoEHHrz/wIEDCJmVsaZSaVXVoS0okob/77rraGsb6LQ2NT2J56bSm4ah&#10;dHTA5wu6RbURzOiOYRS743cdQyrVq7VkMhmNRkVRxNORcVvJLYATaY5kRDPQ1tqlKsbKxlpD1cEq&#10;Ao5QZUmQxHQu29nTbSGJxZWlcrW+vLa6Z88edAXAVSqV+smPfywIoseF9dxWK8M7HEgkYExVlO13&#10;VcPW0E5zPIfUAzVdu34NXj1x4gQ+w3tbW0mW5b/5zW9NT8+AIijKimyqVSVEHC3K1tY2M8/PL0KM&#10;wj+5fObll1+G8SrqIM0guGtrKxxvlyQRwOZ4Ft2LzcZks5liMYega1oTxXx0bNjrdbe0RiE9SYKc&#10;X5hH4sfjcZKmrSwnNxrKdgmuQ4HxvOPSxSsMbd1MJEmCRlnhOQ7zkdPvnn7i8cfh9uHh4XgiDpTa&#10;WXt3dydysFgobkMLUdF0WOX1+cqlEgos7gUVWD7809bWBvIBd52655Su69euXX/zzTdjLS0w44kn&#10;nmJ5x+VLV3XNAJn85CfPaapeKJRkuSGKAsdzcKtBkFJT0QzMcK2laoWgSJZ3NVR9K50p1+p23nHq&#10;vvvroux0e89duBgIhHYMjZTLVZ5zTE7O4Pl4IvYFInU47F6vw+tzuT28zc4wDC3U64hFMpmCD8DJ&#10;NG1rNmXoAY7lZqan19bWMI/QNR12GqYJZu7s6GRoBj9yHOd28p2d7b/2a78KVNMMhXXkBvwhQKjA&#10;PyyHM7oNXAynKYoKGSpLkgFTDKjYMkThyZOnQC+BYPCb3/wPHIaMjU1MT02/9OIrsWirxxMI+COS&#10;KENiPfjwo7GW1vX1eK0q2LFVBw+HAAAerwdbC0fCIIGdO3cuLS1BbpVKxWKpqCjKzZs3N+IbSBD8&#10;luc5lxPo9FKUNVvI+4K+js62j3/i2WeeeSKZWr94+X0LoThdTKmclBtVh5NhrCbF6B4P63Sxs7PT&#10;8BtBEuhvr169Go1s/5f60Y/PzMz84Ac/BM6TqZQsi4rauHNnxuHgorHI8vLCnbkZFLKHHnqgWMzv&#10;2btnbHRsaGgIgEHRnxgfv3Xr1vXrNwBLv9+Pd21bfmTaWjs6O7quXbuxuAiiKI6N7d6ze59QF5eX&#10;1pcW12iafeThx1A7ENl0OnfxwiVF0SFUrl27Cc/AG8vLy8A/NgtXoB/u6OgAb+N7VJlKpVKtVl97&#10;/bXP/8rn7zp6Vy6XxR94CYmP/C3k81tbWz09PUhV3sH39fUhsqVyGUmBgCLoumEJBsPZbIYgaOgi&#10;hrYBn/iSYZhIKPpXf/lXOyd237499dOf/uzzn/9VXIAdqaqyvV87f+H8hXw+i6oajgSVpoa7gBwk&#10;AkWReBzHOZvN7SEd6hegBVMj0cjDDz2MTEIE1zcS8Y2NpqJrhgGpJtSl3v6B4yfv6R8cWllbT2dz&#10;DRUNCo0WXTeJRDJVqdQr1Xr1w/fZmbl6DVIq89ab7wAkSE+8Z7IZdGsQn0jGSCQC6gCEms2moii4&#10;4Pbt25cuXrp8+RIYaWlx+8/G+nqjIaMJxCNsLIeq3Wiq1bpQKJalhoJ8bG3rGJvYVRcxdIi89/4H&#10;BEOXyxVVVf/u7/7P7/zO7xAW6t13z/7suZcoikEubybSpkGhwQuHI8nU5sjoDkxPOjrb2zvaAgEf&#10;y1pJ2IEkAdfANaIoIjMB31w2h0AiAxVFBRWurW3AvxRJIV1pmob6xIumGZfLheYS8WY5zuV2YAVw&#10;n2LoBmHBH0ixQgFKsqZrGratazrQjBsrlQoEQSDgBxcoauPgwf1f/epX3S6vJMkKQJlOKYqCNYGq&#10;SmV7ngGtz7LbE3SSJEVJgghQ9O3ExjV2nl9dW+Z4jCskCAKP1wV8tLa0Ao6SJHIcL8sSskUQpEKh&#10;1NHevnPn7lMn773//gc3E8mZqflsuoiE1zXL8tIq/AWKz+fzcJDb7URJhptMC5o3EfEDREKh8Acf&#10;nLXbrYGAr7U1Njyyg6YJURLrdUFRtvFE0zg8IWZnFlA23nrr3cnJabuda23dHvY3m01AMBKJohTB&#10;236fHw0bA9aTG6qqLS4uOZxOhkQVs+JL+I3jHENodT75qXKpFInE9u7Zu3/fwfa2TjRp2Mv83OLV&#10;y9ey2TzqlizLlcp2+LHNtra2EydPlMqlu+46xjA0hlvpVOaVl19Dcerr64f3FFX1+dyCWC+XChzH&#10;FQp5nudwYzqdQuBomlFVIxKJGIbFZrPG4wlQqg7RrZsOhwssYLfzdjvXaCh4qCRJCDeKDfbVgLbc&#10;/ocM4tB1SzgcRVfD0LZoNEZRdF9PVzgcRGgw/IYojCcS6EAwUqVt9PLqEnQ8+hO31zc7t0hQ9OUr&#10;1yanZ2wcPzM3L2IypptTswu821eqVAED0BC8B42YKxasrN1ms8lSUxKlYrGI3ZVKJfyoaHok0gLn&#10;hKOxjo4OMCYAIzcgOhmSpBGaIqhBVw1d/8UL5JhKJoFPfyCAAKBsfOUrXwFKRUlETb3vvns8Hm97&#10;e3ulXA4Gg3gQ7K9WqyxrFyA+PJ5MOlks5qyMVRC323WGYTiepyiKJCmwG7JgK52GzXhphp5Mb6sK&#10;B+90uTwb8U0M82LRFpblNxJbcFoivjVzZ7FcqXW0d8N+p8P98Y9/PByOYJvQMePjo5VK6cUXX7Sz&#10;Vkwo+/r7qpUqTZOmqbtc/F1H775w6crC0vpXfucPaKuN5xyYAhbypY9+9NmjR4+wLJvLFRC7el0S&#10;BURPhs9zuQzuhWphGBJZStP0D37wAwj3UqnqdLqtVlulUofZ2GypWEqmknWhxjtZlmMWl+asVlrX&#10;m3/5l3/+0ksvwGOQFLlsAXORdCq/mUiXS3WH07m4tAi6lyWZ53j4AcgHPgmSNEzT7XYXijnI99/8&#10;rd8C8emGIYiipmMjHuQ+4ou+rtlsbsTjgBUwv3vX3nAgfPnyVQfvwiAQa+Kyzo62Awf2hcIht8f9&#10;7runM9nswsLi/kMHUd5UVYVgisai5UJJFAS50cB+DUMHEtDRfeQjH7l5/UapWAqFQvCMaRpoh5D4&#10;u3ftamnrqIlyU1WisZjVyqA8sByLlgwpTVIUggqHgPTwaXBouFQsQknsPbBXB4NYLBcuXLBarVeu&#10;XIlvJPbu2bexHo9vbNx9991IdrjC4XCwdlQ6F5o3VYVi03FCaCGpgYHB8bHxSDji9Xj6B9A8dkxN&#10;375y5XJrayS5uV4s5WuV8ve++107Y41FIpSFgsLweDy7du558omnO7eHjhJgCbpDHsGT5UoF0VUU&#10;1c7aUV0EQVBVBUP91dVlRFmoVZA0FothtzJoy0nTYqNt01OzN65dB+eEA8Ff+ZVfQbhbW1vi6+us&#10;nSsXih/9yNO3b9xYXJpva2sBVPwgWBsBzTE5eXN+/g6czNrtr776Km5Hp8E5ed00I5GIJDV7+vs8&#10;Pu+J48c7u7o1TY9FY2PjYx6vd3pm+oUXX+B5/tixI/fccw+MP3r4yKGDB//sz//sa3/8tXKp2tXZ&#10;+bu/93tQFYgIogNya+9oh2r3+fzgkHvvPTU8MvRP//QNGHPg4B47S9+5c+fatWvz8wt2/GHtsrzN&#10;S1gknUkhfE4nn81mAwE/wDYw2D82NjqxcxR1J5NJxTeWm7oIno9GotuZ8rGPTmD4StNIYVmWwRuG&#10;buB2GADps7W5LVWXl1ZtVjafK/X3Duw/dBgMYiEJxmalrdb2zm6wlqqbBEnwnOONN17nnA5wCJ5u&#10;aLqmqqIoKopCUzRoB0BSmk3cLogCz3N+n+8rX/mtSCQKVdfZ0bmV2oR8SSQ2hoaGDFPT1O3jl6ee&#10;egpQQR9ls7FyQ4EnGdoG3YOdQpCBIlKp1M6dE/Ab4o6U7OvtdTodHGcHEkDUjz32GHhjaWkRfujv&#10;HxCEOlISaYiLm80msHfx0nnIbqeLZ1ksZgOpgm8D/qBpmsgOiqZxGX4hyxK8tLi0hM8Q07FYi91u&#10;v3DxMlj0v/7rv0BTiBp6HnzYuXMn8h31CK1pOp2cn58nKTKdSv/t3/yN3+9H1KxW69ra+o3rN159&#10;9dU333wDsZ7dPlTZXymVHA5+cuoWRkItba11UV5bi7/48ms7doxgy63tneFoi98XRM2CwISdJEmK&#10;ggiMAUvIcUESe/oHUpmMYVo4h6tcqdpY/r2z76+vx1fWViORyO2pyXfPvqepBq6vVMrA/7PPfhyF&#10;vtEQCdJ0e5yiWEMgQPUoXsj3aqW6Y8cQNg4PIHempqfK5XI0Fh4cHLxw8WI8kVheXiqVynAIIoso&#10;SLJ87fp1yE14Rms2WmPRhx9+kOftXd2dXq8H1kLz4WIwLXgPPimXsF4J30AWIxw8CjPPOx0u+FNR&#10;lbGxMVQLpAzcRZI0hHKpVIF6sTJ2lnOn0W8WSv5ASGo2kCZQtIAHAocXSTLFQgHyAyv/n//zf9bW&#10;1rw+774D2wOdT3ziEyAxMACYxOv1ezx+KOlMJo1p8pUrV3GZy+24cOGDZCq+b/+uI0f2f+KTz9CM&#10;Hgy5IzHPocN7qrW8aaq9fZ0EYUqyUCzmuru6WZaDSfHEFs9xcBSYAdlXrVTQvYDwUbAomoBLV1aW&#10;JqduV6qlZlO+desGWmtAArS4sLAAd8HbGK/s3r0bvAqoi6Ls9wVxxotCSRAUcJ7PlW9cn5ybW0il&#10;MqVSrVIR8X2tKjgd7vn5JVU1qtWqxUKitQD4MfgIBgMYXJZKJVTw++67D8mCQoB6gVYcXkVRg0KA&#10;qTPT2/3qZmITt3u9PsSI57Zr1uXLl31+Pxz1+uuvVyolikQe0HjnOY6haV3TaIrCLdgXuAK75h0O&#10;eBuuABU7HU7s7iu//RXEdN/eA1Am+VwRv/V6vX5/qFAoIc4gh0DQ53DacrkUSQIODRwcKGoDuRnw&#10;B5aXlhAUlCG4AqNw7PTSpUtTUzMQ51arvVgsatp2Jd25czd+BaoHXSDTL168CKjIsqzqmiSKCDTe&#10;o5EIlhLqdbAbFLtze3iqbhvMc11dPR2dHRsbG8h0t9sN0YgSAztRkjRNY1kWXz700INf+6M/gqOQ&#10;8hM7d+Ia3ItZUrlSwV0kQXk8Pt7pjrW04Ve6xSxVaoUPx9+aaWFZRzAUAfWdPfseMp2mcbEXsfa4&#10;vTgHu3NnDluDQxBiFHqgN5vNPfTgIzh3wqMbMsQDB84fGOwj4VwYBJWB8MC+cqU6tzBflwTDQgqS&#10;DIfC4zDaNEwYp6LG6iZal0w6R5EMHo8swztUCNzh83nq9RoEhGka4AvOyXt8fnhNFBvN5vatiqYW&#10;ykX4HXtmrbam3JBwmyT97IXnb96+haM6h8MNE200w9uR2rwg1HFsregaQ1sRDJ5zkjTjh3GDQQAA&#10;EABJREFUcDkjsZg34M0WsjY7tWMHaBfotAAQiJMoSv0DA7IkOVwup9vlDwX9Ph+u7xvsP37ylNXO&#10;1evi1OT00NAOLDg7i0Mem8vlAeOn02nb9pAj3t7ZZiG0WCw4Otovy/VMPoMBZP9gf6wtRlCU0+3I&#10;F3PpXPrW1C3MHjgn19rR6nS5IrFoT18v73RCWhULJTQVjYaCFIJkr9RrJkmoulkXJYaiNEUhTIvX&#10;7RZgbqmqNQ3KgiM0Gw9xxzsx7f7Zcy9euXzzysXr//h3/2yF7uUc9z7wYFdvz1Z6K5lO+31Bt9uL&#10;WnX69GkkZDwev3bjerFSfuCBhz/1qV8eHxkDN3k8zt179w6Pjqcy2RdffAF0T1CkIKOhahRKBUWX&#10;XT6kNmvnbVWhCo7bNrupFsuVXCEPDKDAIGotLTGGYRB0nuOR54qiSCLwL5MkhUSC+CMIU1GamqmV&#10;qkXDohuEAaIRBQm1CldmUilNUUIB7/rGmoOzD/b3+j3erUQCv0XlA6Aff/xxEOUmApzKnPvgQk9P&#10;3559h44cu3txeVVuaCzvfPX1t69dn+L9McLm4hweiqJu3LheF+DF7eYQfkZu0DRdqwnYCYYKmmYM&#10;7RiyGES5UMYrn80h/QqFAk1T1WrVNIjV1dWu9s5t4yW5qciqpui6StGUbmqoK5A+YkP2BQOoowcO&#10;HcSukSrgRIxq8AhFURuKBofU6qLT4zYM4ty5C2vr64ViEU9z+30cz+oWHfwCwyiKdHB2F4+mrsHz&#10;nKrr5do2RKvVejKdPXj4yN69+0+cvKe3f8Dh8gRDEYfbEwhF+gd3IF0R8WZDt9scPl/wtdfe8Hm9&#10;yWQSBdJCmnv27bty7arUbECxbVtbr3J2ay6TVRoKNPfe3QfKRfkf/+E/rbSrVgP+PXhQKpOZX4BI&#10;tXGc0+/HwbSFZCjKSt6avrWZShw+sj/aEgwEg5lMCqSJoCeT6aGh4fRW+uMf/QRrZa0Ui/JQr4te&#10;j8dut6dTSZfL4fd7pmduOnl2YmyUIojkZtrQTY7lkU0WCwXewSIQdgBqa0t7ABuLtUgNBRx0e/J2&#10;oYBDZ0tvXzfKGNigWq+kUhmXxwspqSiK3JStdhb6QNP0Kxev8HYWRa4l1lLIFpycy+P0B32h0dHx&#10;RCJx/erVro5ORO2BBx68++TxfKmUSm6KkvjKK68AhMDUP//Lvwz2DYD7WmMtprZ96JxMZpLJZCAQ&#10;APMgR/7zm99UG03gh6ZokBDHsaffPW2apsfnbzbVxYWllpYWgN/pdMIYeAakCY4ulculYvGBex/c&#10;WF27fXPyueeegyBLJBPZXBYhxhaw5XIF1bASjcVgHnqVgcGBI4ePhMNheHKgf+jYseOpVFYQZEGQ&#10;spns1NTkvoP7aIbu6OyA5X5/YGJiLLG5mi+kNzfj169eeebJZ/bu2vfaa2943EGs4PH4UOm6+3ph&#10;ZDKVPXP27FYqeeH8JRynwO1gSHg4Eo0A7SgwVpqZvzP33pn3nLwDfuBZtlYuR/zBXeMTA929pm55&#10;5smnRnYMgwvASA6n2+/xDw4MvvTiS4n4lo4BytJSQ5LCwRD6qs14PBhwe31uTWs8/ujDX/nNL4so&#10;exSFoQ9uicWigigePnyXKDXOvvfB5atXcAwCX50+897G+gbUWCGf9zhdRw4eGujtP3n38XAwiGGZ&#10;jbZ7XJ5isZjc3FpfWR0eGP7aH/zhm2+9s76+/qu/8iuhcBAEWalWgfn3z53v7GwD+7z+1pu/+dtf&#10;sVD6jrFB1Wie/eC9hgZOK3oDHpfXm85m45ub9z/44K984dcCoaBJGKgRtI0enRgF/6cy2Zu3p9ZW&#10;45OTt/wB3+TUrXq9YrEYfT09be1tC3fmfv93v4ptWmkSrM67OHJ7skF3dnXWhLrUlA3CwvKOutTQ&#10;VDO+lXzn7XcRAp536boFH/77v78zPrYzk8kjrFAMqm4WCwW/z8+QlGkaqqJUKxU4QVVVn8fbbEg4&#10;qd+zc+cnn/1Yd0dXvVL9/ve/i9bC5/dUa4BPac+enW+fefv6rasev2fP/t0dXV1NLKGowWAwEU8w&#10;NGMaBsuxH3xwrr2jAyUgHApdv3bz29/+DnhgaGgQCbK4tDQ9MxUIeBmGQu9Rr1fBS7lcZmHhzs+e&#10;+4mT5xnGeurkKXgN6YCzxEq1TlCk3GxaSEKSRVBcIByqC0K1Un3gwQccvGN+cSGTz6H0X750tbW1&#10;tbOrS5blXbv2WCwkGDUcDk9NTd+amg5Ho3cW5ts6O3r7+w8ePjQ8Ouzz+xDQ+Nq6LEjY48jIyNG7&#10;7kLWQCNCRRmG/uTjjxqaGgqFoVAJwzx9+u3V5SVskyDIkZExQNHp8IA9gPxorIW14wjFi2LB8SAK&#10;w2pjTFO3wZusFTajfpmmCczQNitjt5EE1dnZo2lGMBDGiRNYP5lMIUEwQtJNE9bWRbmru7unt4si&#10;La+8+hLoiOXZUChUrdWgQ0gGsTN5nhMEGaHcu38vMhS/mrlzB5UFoWxtb3vp5ZfhKIizTCaDfO/o&#10;7OQ428zkVDgUGBjsz+Uzs7PTi0sLuBF44HmH3GwQNJEvZAkKg0krEI6631C0rWSaYmyBcIRzuOws&#10;P75r59133/3q668JUt0wzXKldP361XQmubiyOrew8NCDj+i6CZ/4fXD7XKVcg1vqdQEbT6XSkUjY&#10;ztoxZQCxw42SJIPKbDYbWu4rV67U63U7xzaUZlWoV+s1iBZER9PUdDZvIahqpfbG62+QNO3wcB9c&#10;OFssZTOFrYZan9gzsu/QLp/PNXvnlqY3TIu6vrFaF6per1s39FK5rKk6PjQa8sbGJlg3m8mgNcpm&#10;s2ArzDWTCRT8TdjQGo0F/f6R4REgORQKHThwoAVgam2FeNNUA3kkCgJOVN5//1y5Wo+2tlRqgklS&#10;BGktV0EtmtXGC1KjqWj33vdArS62tXbYbOzU7PRmcqtarQBLieQWnoIiDnMYhq7W63gHPhuNBlwN&#10;ZXju/LlXXn6tWqljImAaps3ObG7GOZ6DFHn//ffffPMNv9fr5Hil0dzOXM3QFVVrak1Z9rk9m4l1&#10;miBNXe/o7ipVK8DY/OKiriuSJLR3tJME0VQVCpxrt+kWA64YGx+329FRlNK5lIUif/jjH0/N3EEG&#10;ASo0RePd4XbE2mLpTEonZW+QinW6NUOwsbTDyUpNkXc5t9IpnnNS0MOc89Cho4CxomDo79c0s1Kt&#10;lypV2mYvl0pAIGI6Oz+XyqThSZZly+VyPp9HiJEFVtYeaYkBHgRBAIRoBY+dOK5oqhV26sbK2lqh&#10;VOwfGgTJVCqVeDwOHMrNRqVaAY2Mj2I8Wpmamj177nw4Fnnmox8BvYDqsa/xiQngCm1zNltoNtRU&#10;Mr2+toFSYrVa4XBktyQ3V5ZXtzZTaGBgOUrSseN3j01MdHZ2IO5+f6hULKO2RiMxACaTyeqahnau&#10;VpVMg7x589ae3XuBn0w2iwkdSjnJcxzmSZpmqqrxC9LBYywmRZEUY7WiKLIsj9izHEsztK7rzQ8H&#10;MB6vR9VUXOP3+xiGQZghPjo62qxWpq+/DytAcqXTOUEQOY7DLcEA8OkHiYApQHAANctxTocTvpuf&#10;m1teXvZ4fLpmIGFwr6YZ1WoVOQYoO10e/AgEC6KwsLAELyAAqMEen7tvsLu7t8tiMVB4arUKoI+7&#10;SHI7GIVigSAJt8eJ4/50Lo1bwDvYDkgHoZRlRVH048dPwsWvvPIaTTOSJDocblADQi5JEsDncHDh&#10;cFiU6iBTxO/ChfM0TTEMCbG7vrEBs+GgPXv3Dg4MYM3xiTGQnSgJjUYDIWTt/MzMTDaTC4XCyGF4&#10;D9cjT/BUPMvhcDaVZrlcQTNGkgyyZXvvurm8hLU3DMMCh7e3dZRLYAE/WiBQD1Iol835fF4cjFI0&#10;hdCSBF2vizeu31IVBRaurKxA6i0tLf7d3/2tk3Ncv3G9UCjAq+fPX+AcjqWlZd7hsDLWQMjv9TtN&#10;i7q8vECSFuAMsSNhBIOzFLUu1O12zucNwODu7m64Gh9ohqStZDqd2caGSW6/W3AHDbczDEWSmKlg&#10;UqhqukJRlKpp4EGsCZMoigYDqqpSrZZz+UxbW7vVau1o78JIEsvu3bsXQTxy9CjshxmRcKxSFS5f&#10;up7NFJuKEQy3iIJKWBhJ0e1Od1Vs1EWJ553wntfjQZ3WNQ2PwAApFArxDr5UKkmyhM8MY2uJtWEX&#10;DG0D+vP5Ih4KEAoVAX9QSAiSQMgwqVJVzTB0udGA4seafr8XJw+IEVYulss3bt4EpGmaRtrncll0&#10;blCQmAJm80WkgCxLkihpqmplrAxNYzuxWDgYDtntdvCUnbPJDQmYx2rwEnQYGku8GvJ2Ht6ZnceA&#10;8PU3Ts/NLW2sJ1ZX18+e/QDIim9uGRa6r39HfH0rHt/C9RcvXhIFaWFxKRqLbcTjH3zwwa3b17Hr&#10;xYUFLA5EAXVj4yPd3R2wENDxePwNyWiJdkWj7aViXZaasVjsjTffTqUySlNDmtfrgqHrFE3CJ5Fw&#10;cGRkOBBALQs6nTzmdvBhJpMD9vK5oiBIqIVo4H/hzKef+khbWyemYh4PVJbn6F1HvF4fWAzaGs/1&#10;ejwANqIQjUSbTVVpGl2dfePjE06n88knn2xC+lgsMDsUCkuiHAlHQ6FQOpXC7SCQv/nbv4m1tcqS&#10;hHSQZZmw0KAzgqBM0wTTIZuQdCbavGIBhe7cBx9ks/kbN27cdfQYSVI/+tGP4PliMQfWe/rpJ+Gi&#10;eq2GqRhOlgRJzqSzmqq3tMSSqWRvbx+uHBgYQIC6ujoxkujv6wN2WdbR1taBLTNWO57b29OPLqta&#10;rTM2PpvJJ5Pp27encNoJilMUBdQPvz3x+OOYDuQL+XK5hB8vnD//8ksvR8JhrA/eSKfS2BQ2iF0D&#10;SKBymH3m3TNQ6gvzCzRDwwCnw1nIFW02K9bZt38/0hN7tFrpWzcnl5ZWNjZW/X4Pjm034utDA/2A&#10;wvnzFw3V8vADj5374Pz1G7dgGJysqvo7757GXJAkaUluapqWy2aDgTBFMZ0dXaViEQYAVHgNDvbv&#10;2DGArIQl7a04F2kFjG/fvAVyQCV++813auVqWywGrDpYHkT3zlunWRuHWOTz+XAgXMqXPR4Xx9lp&#10;mmSttsX5O4rS+I//+2/5QhYTSngAqxVLxYMHD8lSw+lwMDQN6YNwQ0CEtwdpKlLEwTsAV1QdVVV3&#10;7pyYnJzCHP3EiRN4aLVawcUkSf7d3/7dN77xjd7eXmjZs2fPHth9APSLXXAsi2IRjcZQ9U+eOAGB&#10;ODw8hBszmczS8nL/QC/opb2j7eDBg+DA6ZkZh8OFnFpYWIDZu3ZPiJJQKhfeffddwkJJkDhN1Waz&#10;IQrw8yuvvDQ9c1tpSFYL1dHRjmSx2RlsKpVM7d23F+hFVzYw2AeKQPjK5bLFJFXVQMlhbKymGTYb&#10;KwpypVwFXFFKYtFoo9FobW8TJCmRSAIwpgHF3+zCn+5urKYbxuEjR+ysPZGIIxxWK7O+sY7FC298&#10;wrwAABAASURBVMXc4088inttVtrrctMM2dHZNjQytH//XgqKNp8tFIpQR+sbaz/96Y+q1SrchXcF&#10;pujG6MgIXMEwdDKZ6e7ucjrc2Uz+5MlTp04dByPd/8C9mWy6r6/HMLTr16+XPpz6x2ItuqaBxsvl&#10;6pWrVxAar9cLSrFarT6/H+ahznp9Pl3XDuzdVyqVajUBebRv/75AIAR9L2/PLgvIHYRmM5EQBQFT&#10;5472zlQ6DYUwNTmJ2wP+gCjWZFmwWCz/+Z//iffe7p6R0REcZ9EUVS5VoV2eeOIpIBCoMEwzmUw9&#10;/vjjoJF/+7d/W1hcxPUIR09X9+uvvwZ0wdR6XcJ2X3/zbd2wGCYBbbS8stJoiBzPNpoSnGMhDGjN&#10;zs52l9M1PDYGJdCQGzznrNdFhrYhTKg1DMJmt+MDHAhs0wyNAfPw8HA6lUK+iJLo8bh//JMfnnnv&#10;PTSZo6PjDrert2cASwEt2GyhUMJMweP3VapVmN3T3cfx/MEDhweHdly7eiOdykxMjANauLK1tZVh&#10;mFQyuWPHjkKhsLg07/d7QqGAnbXCThhw6p5TwUgYFIrFsVmYioA6HA7UGkQTtyChUKqK5RJQhFkY&#10;+Bk240oKQCRJlAZcWanUgpHo5PRMIr4lCBJNMyNjo5lsJpVKVSt1VdWAKCSslaY1TUV+4UsAuFAo&#10;K4r+/e9/HxfEojE4H4+GIrLbuPjGpiQqkG3VKvpTwelwqlrzxu1ryyvzq2uLPG/buXP005/5xMc/&#10;/jGSMkVJqNUqJGWhKAq7npqcjicS165eS8QTMB57RB/r9/nQc2u6HggE4JZgMCwIAriLoW2Iy/Ub&#10;N19/402vb3tElc1kcQvkmSCI2DKiA7KiKNLBu0ZGRiiSxq+Qd42GQpJMOBzFBT/96U8hUbAs+KG3&#10;t/9/vvs/brentbWV53irHetv/4U92mbFsj6/HxJ0bW0NFUcQBBxs4nbEVBAEZCVCgGfRFI3P8NhH&#10;P/qxz372s7hLVRWCIEulIt4dTmdnRyeanPGxcUyHESnkb0tLS1dnl6ZrCFk6k66UK+3t7fgeKyeT&#10;SRimKGoqvaWoDb8fClbXdVWUREAC4IEBiqLgKUg9WZI+/slnP/OZT4xODElyKRT1WQitLiF9MBEm&#10;4Z5isUyT9nK5fv3qrUpZgOSDQziWLxRKd911F7YPycrQDDKFIsl6XbBaraZpYnGe52malmWZYZjZ&#10;2dlDhw7he3hyaGjo5s2b2K+m6QRFbsQ38vnCxvo6woR0wI0I6LlzFxqygut9Xl9XRwcYI51KI6+R&#10;7C++8KLX4yuXa6IgOXgXHgdjmk3NUA34WZIlrN/X27u+ugow2O3slSvXctlCf//2wQA+48Dn+vVb&#10;SPOxsdG+vj4guVgswSdYB5gEyNHoQilduHB5aWl1ZGSM5ziMHGiK2f771rAMmzRNNCq40mIxKfwD&#10;Ok8UQMSVubm5VDqFKOIy9Gr4gN/ihQSDu5FXDodTEAWYFYvFQuHgnTszbW3tqCLYHtgTjRFF0tls&#10;VhAEmmZwPe4CaCiKQoDLpTIijWWRikgnEI3Hg6wOezw+Gk5l7DDM0C2KorJ21uFweD2eQMCr6QpN&#10;k+hDBLG2sbGGSS14ByaZpinLDSw4NjrS2dFutdKghta2WF9/TzyxIYnbQEGyX758dW1tDT5Kp9OQ&#10;F16vB8DKZNKw6ou//msb8TWPBwdB9tnZWYa2+bxeqC74FIqzUCiJYuP48eNwhShKszMzydSm3+/m&#10;HdaFhXlMKAxDFUWhqciwwe/zt7S04kqSBOJLdqhYmtb1bQZRFWVtfQ3VV9VUVIJKpfILVq1VhWZD&#10;BVawHdzYaDSEel1T1anJWzMzk9tG5tJwMpIHzvR6/IA+uLu3t3docBAY6uzswmf0SBRJvXP6nXQ6&#10;hRJlszM8b//iFz//p3/2tYcefmD/foyFTKeLJylLvY4xP8hKx2o+n8/K2PEIfEaM4EyGoQqFnK7p&#10;1UoVm8I3/+8LiYH5AeJDUZQTlObk8CuStPC8nd3WNAxF0SzLiqLIMHQw6F9dXS6XC0gV3dB1XYtE&#10;I7j+zJkz0GpggSpmA6VKsVAbG983PLo7GsP40FQ1Ym09aWU4+AfYwKtar4HmCIIGplH94Z9MNosF&#10;QbhgDdMwQRYNuYEtoBYCvTRl1dXt/DFUQ9N19A5QYLiAZblIJOrzebGCw8GXa1Ws+O7ZM1MzM/5g&#10;EHPTn/3sZyAvSZQN3QT2wuEY9DrD2P2+AELT1taB/IT9yC6Od8D/QF0inlhZWbHb7Xv27pYbjWg0&#10;7Pa5mnqTtuI73ulw26zopqo0bff5QiRplSX1/bPnJm9PV8o1MO9mIul2eZHwG+sJhrEFg1GLSZoG&#10;gQGYLMn4LVwXiUbxoK7uTo5HInCoXvCeruuwBKFHefjkJz/l9XkNw4CFotzUdOPMmffDwQhwjmuQ&#10;CIahkhRB0wRFkYAWAP/GG2+g00insuhJmk0VaMfRIlyHR1+9en14x6jD4Xr2Y7+0traBl8vpA62v&#10;ray/8PxLWBBzLzz3F1CBJ7e2MDVL9vZAFu/AcT9C4PMFv/Wt/2421OPHTw0ODqGr4XkHrqzXajTD&#10;IKA0BeHOYil8GQlHrYzNamWQOPgV8qKlJerxegiCgBbJ5TJ4ebzuUqmUiMenZ2agjVTVeP7555G/&#10;L774c+jURx9/zO3zgW37B/opGuUZwVc/9alPh0IhuSEHg4E0uu1MBmyGXS8uLcqyXK/XFUV5+umn&#10;UeFgktPpVHWzWK7C+RaTLkFRbaWi0QgQRVG02+29dvU6cnnPnj0z2/+2QD9WRuEB0cNmAEZV1a2t&#10;LSCB55zw5PrGOrYWiURC4cCtWzdIyhLfiAui8POfvxBriW3/KhwB4Tz78Y/98Ic/OnDgQCQadXqg&#10;UxmCtIyPj46MDOHi3t5+HFCcee99VA5ZVvw+v9Vq7+3tg+4ElQOcsiwzNI0P+F7BPI8kJ6emgFi4&#10;FGY3Gg0IF4oggz5/eispCmJbrOXwwYM4QBBFiaa3y/OePfsTG5unTtwjisJ//Md/dHZ0YFOHDx+G&#10;q1G3YCf229fXB1kwOjZy/Pjd4E8EThDECxfP43tcAHgvLCy9//77t25NYnbz8COP9Pb2dnV1Vqqg&#10;F0swGERQ4KLbt2//8Ic/PHPm9LFjR+D/l19+eWCgf3Fh+Rvf+Gcgv6W1fWp6+ve++tWnnn4acVlc&#10;X/rUpz6Fu7AF8DNMgt8ef/wJZDoGXA88+MCzz378wIH9CIHf70fqra9vPHD//eBqDEfKpVKlUsEi&#10;cTR7Q/1ut8vt9uAbj8eDd4fDabGQiHUqnfz2f31rdXWxYRF8dsehg3svfHCOIim325tJZz75yU9S&#10;JK1rJjZoZayABBKkWq2YhqEoGkUyKOSVcpUwSQxc15bWlIYaj29iKFCt1JeWVwFO3dAXFxaQXxA0&#10;FEk6ecfN69fBP8ASz/HYVyqZxLvD4XjhhRfn5+cpikI7VK8LgLRhaARhSpIAsfWF3/jCk088ec+p&#10;U6Isbya3KCvN2G2iIEjNBvRuIBgEod3/4AO1qgAAPPnEU5lM5p577u3t7WltjblcDsCP53H2cvbq&#10;lSt43MTE+PrGxvVr11FqgY1qtQrv5bO548fuFmv1PTt3dbS2YXgc8PpnZmeioajf6z175r31lfVa&#10;pdrV3kXRlNvjhisy6SzoyO3x8LxLkmR4u62t7atf/QOec4AWBFHEdIyiSZ7n3377bZ8PzOSbnJzc&#10;3NxEw4aiAK/iduB/aXF7Pof4+vzb9AKP7d+/f2pqGiIMo5nNzThqkNSUNK2JiVKlWjUNM5POsHYr&#10;RpDFQo7n7YahWa1W7AK0UxcEIESSZfv2X80V2traoUBM04D+1nWdZVnD0OHwvr6Bj30U+DkEksc4&#10;laZt0I7Xrl0NBsMUSSO+mUwOGzl16iSktmmaaNWwu/X1RDqVAT3qmCqurKE6QA/sGBrB9b9IN0EQ&#10;UFCQOHa7HXUNOTA2No56DSmWTKU0TUf0d+2a8Lg9rJ2NxaJHDh8G17V3dLAca5iYDVP79u6DzkPN&#10;nZ6ega/gydaWFixOMxRJWZDRTicPh7z66qsoDa+9+irYbHl1naStY6PjMAaoczrdSDRRkBiGwaMR&#10;X2SfIAhOnhfEbfPcXo+sNOuisBbf/m+i4mLkBQSPIDTQ4Q+PjoeiMbfbDbpGZiH10GLRDJnOJM9f&#10;OP/SSy94vC5dVxKJdeBKlsWurg5JlJpNGeIKegAu2r/vYDQC4Hm8vgDPOcAn9RrAsIqnoNMYH985&#10;NDRsZezPPP2xI4fvQo8EHsYsCdFBCGAtfvT7fYg1x7H5fPb69WtotkeGh0VRRK0BzBBoXAmfxFqi&#10;oljDLfAq8PXJT37C6XBquub3+1VVA8zA1Yx1+39QbizH/gLtqI9YCtf4fL5arQb4YSl8QJSByXPn&#10;z6GL6+rqjkajxWLB5/ODx778//w/ePQv//JnUIV7ers4fvs/i2Lohs1Ow07UjmAwWCqXIXFZloM9&#10;nZ0d+BCJRsKhEJZFviQ2N8AD+BFp7kMyeL3oK7ALPEKU0IQ3ESys0xJrsdpAD6Rp6og1TOU4RyFf&#10;gsaoVYX19ThFMbLcxDvK8Y6hEbhaVfWVlbVwJIz9dnZ1YS/YGraDvaC0IY74gAeBJ6E58RnFjqFp&#10;fINrMHmE5X6fPxwOq5q2srJ84+YNPBRVDJU6FA5hMPHN//wm4oviWKlWvT4vmjGKBk1VKpWyYZoo&#10;ZLpm0gRDEzRG4UK1RpqW9dU1u9VmY6yaojh5J+TN7VszpUpNlLcFxuDgsM/rv3VzcmFxvn+g7777&#10;7oFaTm4lFLXBWC1wgsWkNxNptWm88frbr7/+1uLiyrVrNyW5SVIf/hvwVquVoijsBC+IA7xjJ5Is&#10;kRSpgSSaTVVVgSEABXaXt+2swA5cFg5H8O5wcLyDy2TTcAcEQjabAUI0Xb9+44bcaOAaUGQ6nUY8&#10;EDm8FhYW0NUJ9Tru1TRdkRv4ld3OIgBIe4axchwPp8OGDwOpmqaByMVi4Vqt4vN7G03B4eQCAR+k&#10;9sOPPASv0BRmsduprqoNmAELMcDgeHsyuZnJZKORSE9PlyDWERugIRQKYLNnz57t7+/3eNwAutPt&#10;pRgmvrERDAYeffTRdCqVSGyapsnxPFBCEsT09J16XaIpayQSvnjhEsp2NBoqlgrJ1NbyytLt2zft&#10;LI0cDkdCLGsjyW1P0gwDacRjZOoAHbmwF1VR4Gf8UC5X4B8QB//hNgHHjY0E1IbX4wO8HA5XLpcz&#10;TYMkTOBPkuX2jvZGU6Jocnpq6ux77zE2CohhrAx2ramqIIgtLS3BYBAnKmDG4dGRwaFBtAehUOCB&#10;B+/r6+ux2al//MbfJjaX5+7cuu/+4+PjwxYLgqNyPIcMpCgrpoO6jroocRwHjYhAy5IM0IDjoGkQ&#10;O0QfkcLLADxhGGiT3t4jRW//3WWKonieHRwcZBhroyED6MVSEfvFK7EZDwT8qA0cxyMZ7r33XjD+&#10;2tr6m/epAAAQAElEQVQ6KkqxWMQ2cU1DaRoEWShV33jnbLZQp+3OUlVeXN8UNUKzUHALSTJ46brh&#10;9/sBTlESeQdvt3HwValYQc7jA/IflsPUlpY2u90OOOm66XH7BFGEz1m73TRNqJO6UE+mkk6ng6Lo&#10;CqJgtXIsp+kaTTMgkc3NTRDN9Mw0HJLPl/K54tZWqlyq9PYOLi+twgaSoABjOA0FD+QeDoWOHD5c&#10;qZRxnOpyugzDmJqc9Ps9TocDzWQuWwAjIHVESSYIKhyKpJIZnnNPT85JIuYlTDTa7nR4laap62Qm&#10;U8SPZ86ci4TbZKmpqSaaB48naLdzDt4JMyD+RFFIfzgyoGjK7/e1t7cBpU2lCc87He6LFy5AEsH5&#10;LqcH9mNZp8OTTKYRX8ZKCWKdZiiOt8oNyet2ul2OhiSCyCLhWD5fnJm+Y2W4jo6uYCDq90dYFhf4&#10;Dx48emD/EexifGz34UPH0N4riqGqRr0uwp5IJILYAXvgBPTGlXLZ6/F88Ytf8Pt8AM/NW7fgFgAe&#10;BALtePXqtVKxCJBAfgFBuobSr7EcC7QguURJ8vn9O3fuBNQBY7gXEbRa6Y6OFtME7YgdnW1OF/dh&#10;1CwuF3SnGwRC0xRuBPIBCSSgINasVopzcuVyUZakaDRSKBT/9//+34i+0+k8/e67wNvExASe/qFe&#10;MQB6h4NHl1uslHHqbWf5XLGU3EpLaPIaejASpQjrH3/tT3bv2qcoOhIzEmkxDDOR2IJvb9+eqtUE&#10;sMR7Z89qqkZSFFA9Njr2q7/2q2BzBB1DNUM3bt642Ww2oT4dDgfHccAtbAAy0QfefexkV3dXfGMD&#10;gqMuVF977TWOZfft3QsEvvPOO4tLi/AABHcqlQZlsTauo71jcHAgHI4iE9FhVjHa4DlJFAFjIBaJ&#10;2d7esZnYxIed2KOusyyL5D158uTRo0eRHTgiQDrDAIAc4gYxNU0Dj8Bl5UIRY8tXXnixXq25XK5w&#10;JLxv3z6f2/dLv/Rp7GJlZQUldmVlxWIxsK9UKrl3186HH3wwEg7jYmyNtBCAYigUQm1OJEBi+j99&#10;4xu7d+81DdPQdTwRTd3q8kp7W9vIyA6OswMM09PTfX39MOOb3/wmDDh48CC24PN5UUGzmcxXfusr&#10;uq5jWLBnz+4Tx0/gKWgJpqdm4LR///dvDg+PQu4gMc+fO7exvuF0Ov/k63+CB83Ozty4efNLX/oS&#10;jAcsbTbbU089hZVxjapoIG08QtfMSCR24cJlu53/5c9+ds/unb19nS+/9DNTb6oWac/EzoOH9hcK&#10;OURqanrqvffOgr01IFXX0QTiRoQS/F+rSX3dfTuGxtraOmxWXlV0YAapsbSIQr8GUyVJRqqCFmAw&#10;SZLxRCKbzeKsHtSnKGq+kAfsQV+wEFuDhx08j6CDD1984WW4mmFohrGura1ls2lEEy3u0uLi9vvy&#10;MiopSdJ3Hztx/4MPUYwtXyz8+zf/Q5Bkk6TeePPtS1evwMi2ts7FxeWlpYViKT89Pbl7z05Mph59&#10;9FFE3zD1RkO6dOkSnrh7926v2/3wgw+hRfF7vTsGBq9dvlLFVLilVagJqOxqs2lnrH6vz9QsHpdX&#10;rAmEbkGumaaJTWE1JD7LcUAjjEc6rCyvgXwg8nbv3nPgwH5cA/iBmQHaY8eOaZo+PTOTTKYAOXgG&#10;ZylvvvHmrp17UDjC4fDeffuRIPASWmI4ORwMOUDvdiv8AzbAhMU0NafHCYTomjK/MI8vkW66rlM0&#10;EQz6IafgKIoksbjX611aWAAqSsViQ5Jhxo0btwcGdrgcTgDy6SefGhzYoTa1jvZ2lH7Gap2amt23&#10;d380ss2B8fhWcguHz4aDd5sGpTTN73znuwioppkNuYE1q5Wa1xuAvK5VpUq1TliYqck7szNzba0d&#10;uVyBJBhsIRyOcHZWU1XkAly0Y3hQlOrHTxxj7VaHg+N5O4aqb7715uZmYn19Az5pNtSN9XVdQ2hk&#10;7AIFERmB3VWrNfAqSVKbm5soLr9woywL4Fi/3w9Y8hwP13V0dCqqkklnbRxbKpaaTXQMMk2SeBS8&#10;BxqBDfCDRTcajW0Zhnux/vzcYjgcdfAuVIqe7j5sPxxuCfgjXV39zYYOtrl8+brPG6iUqxaThLdV&#10;tWkYBggZ0D397ts4VBkY6IO+QqJhwuLze9s7Wjs623/zN7+8f/+eX+D82tWrcHgkEs1k8wzDJBJb&#10;umbGoq0QUZithUKY/qjIYghWSG23y8txDkPXYfP4xATkh9Pp8Ps9qtZsbYsEAr5Ktby6utzSEpWk&#10;umnqTzz5+PzCnc2t+PETd6uaAoTAIT9//mfAm8fjyWaz1m1pRMFmpbn9nwJHrMOhMNALBkPewQOG&#10;bmSyGRiWzWZ0A0CiZElGVpZLZTjK6XT6fD4YAwwjKOhesNO/+su/KpaKALkoCPgtvgE/4B1h6ofi&#10;7utTNRUlrLW11ev1AQD1uphIJDs7OpD1sArIHB4e9ri9hXxJqEs7dowgKxFolGCChLyc3trawuAe&#10;S91112GO4/FcRdEAcpq21qqSxULbbLxzWy0YotCEhU2l+corr2DLKHB4HM9xMBg24B2tMpBQLm2f&#10;VCBD8VyI3ouXLmWy2f/7rW8tLC7CCXh1d/fgV4qiFAqFX/7MZ3BLpVJBc4tKBCcAk0ioYCAIq8BL&#10;+/ZhwE2IomRlrIGAH8hkaBoQwjWwHzYYugVN8he/+MWhweF0MokpZzgctVlZiqStVvu1qzc5O1+v&#10;y2irRLGBcYnL5RgeGcARwiOPPIQIMgylfhhKjuUXFpYJgmFZx+jIRKlYzeXyDG0jK9Uqy7GIFuo9&#10;z/Ec66BoyjBxtG2jSArW4wWjYQr2piqqqeuGpkNeUBSFHDA1jWdZhqQ5u31zYyOTTME1nW0d7S0t&#10;Fl3v7+lFQcIKToc7Gm0pFsvFYhUAYll7rVaBTy2GydpsFE07eZ4iCHzWMNklacpCkaBEHMq3djz0&#10;wINDQ0PRWPijH/tIR1erx+vw+72mRXU6+f37956/dOHkPfdg6NLV18W7nIzdlthKrCfWNjZwhCKh&#10;bu3du8tqo01TL5XyP/vZT5985slgOLRjZLi7r1eQBc3QNM0EglEeBEFGYcPpv6artXpluzmpiaIg&#10;ZXMF+Hdzcwsfbt6cbGlpAaUiRd0eZ6NRh5cdTrvTxf/qr/2K1UprpqEaCvCK3eEa5Krf49sxMPzE&#10;E0/CMxsbcVmWwLkdHe02mw0oaTTwhQwq8ThdoihXq3VZkHo6uwWxblh0TWuOj48cOLDv+PFj5VKh&#10;2ZTTuXS+WIy2ttx73329A/0n7z2Zy+UzGbyy+Xxebjb6+vowoGpvaUWrurKy1Nvb1mzUfF4+vrF0&#10;4ODE5OTlrt5wpbb9n/7A9ah8JEERBFWvQ/bIQJvdztrtiE4NR2/IFsSOpMhqtVoulU04UdcM3cBn&#10;JHa1WrFa0eLLgiCwLOtwOkiSANYpiqzVasgxIMpmYyVZbm/vbDSa2Uzmtdde9/v9pmnkcuhaKc0w&#10;XB4vbbVnsnlR0gVRfefMuWS2LDYJhvcdPXFfXdZBYcVcvrn9l0R9TocDVZYhrfVyHShCFeG3/zhh&#10;JFgGZNRoNCRpeyNjY2NRCP/2NtOw2O2cjHNMw8Q4YefEbpAvdlOpFH1+L+SXDoLU1Xq9Dm90dnTD&#10;IbWqYBpEs6nCKjziRz/62XM//bnfH8QgliQZgsBhkcMfCvcN9B89dnxoeMzl9FCMFayqaM3E5iaS&#10;qlypYTCABqBarfGcI5PO1aoCbDh44DDYn6Jsqmqp1aShwRFBkOCivl4cRIxEwtGDBw9n8gVVs/BO&#10;L2Pjw5FWzSDxrK1kesfQCE0zhw8foTF5LZXtdratrQXoHB4eBooWFhfOnT+PYzp8rlRKrJ3r6uz1&#10;uIMYdTAU1dXZSVEExzFyo37owB5ZqqoN2e/1FvOF5GbK4/SzVn73+N7+nqEH733kt7/8O3/zV3+/&#10;f8+hZ5/55C99/DMfefrZTz776S994UsH9x2x0/agP2jqJgpTNpvHDM9ms+mGAWoGP4BzWY5DS4DR&#10;jpVhdM1kWb7ZUMGnoMJKvcY6uGKpZLUzVtaOPCUoys5xwNjYxC4DAoimcYBgmARaza7Oro3Eim7I&#10;sZZQW3t01+6JgcF+RWmGI6FmowE8RKNhTVdNTfn61/4IYJuZmTZNk6bpRx552NB1n9+PKiIIAizM&#10;ZvKzM7P9/f3RaCSXLbS3tT377LP33/eg3xdUVS2fz7/++uuADDYiCpLP65cFTBPstapUrtUvX715&#10;7sLl0bFdo+M72zo6e/r6p2fn0EDqJhHfTMba2mMtbR6vB7W8vaMDYh1r9vUNoibBJJ8v2NPTg1JX&#10;KpUgMVHbQAipZAoPQplB4iBB6kL9zJl3gV7cQpJkoVCUpeZdR48VC+VYrA08gwzCVJXj7RvxDdwI&#10;XzUajfhGHIMY6AAbz6o6+g3eICw3bt86furEyvo6POz1+R5++NHx8Yldu3d3d3Wrqjo9NY18cfAO&#10;tD2lUvWnP3nOMCyIV7VaZRgKa46OjVWrdY/T8/bbb58+fZrn+e/817dhMHD18+d/fuvGzdPvvDM1&#10;OQmSRHNiaHp/X5/f4/3RD354+8bNi+cv9Pb2lsql48ePv/La64ggZtv79u///d///YDP35DkeqVi&#10;Y2hZlNDefOLjH0tsbHhdbtK0dLS1l/KFbDrDOxwMzcCHMHJ0eHhjdePWjWt/+9d/bZga3MJxzvn5&#10;pWA4Mju3lNzK5fLFpZUN3aRoK3fh0pXNzeShw4fW1taz2cx3v/vdY3cd6x8Y4Dj+ypUrGxsJkqRL&#10;pdK5cxeQvCi3CPfw8OjM9LQkioNDAxaLFk8s35mbyua3CIvZ09L1yU9+0uV29Hb23r5xGwyAw0y1&#10;obqdHitt4+1OK8XWy2K9Jvf3Dhk66fOFU8lctSqitFmtdiSd3c5hOIKHLiwty0pT1018SVqIOzOz&#10;fp8Pkv2+e05RJOnzYpor0LStXqvNzM46nc6J8XHE4pmnP8rQNpxVIiJw6VNPPYkyARikc5nV9TWe&#10;5wql0utvvZlMp5weN0qAbjEFWSqUiizP7d594PKVGx7P9qFisVT0+71WG7GxsZZIbHR1d/T19x04&#10;sH9i504Et9FAyZHb2tomb95ycFwus/23wCHi9+3e82//8q8dbW1XLl1GaCjDcu7s+yF/QG00/V6/&#10;z+P94Oz7iFpbrAVuREUG52MplCivZ/tv3YDK7r33XiS7LMuoAviMLLh5/RpJWlRFAU1hR9iLoirn&#10;z18oFAtoOUB9QB3w39HR1dvdEwmGx0ZGAPLExrosS3/89a8//vjjNhtAR5RKOd5h37tvT6MhEaSZ&#10;y+UWFudQ4FANZ+ZmVLU5tGMQZJjJpOIbG9l0erB/ANm3MDcnCUJ8bf3SpUtLC0sQ5V0d3SD5oC+E&#10;MyKwGery3NwCRVlLhRpN2UiCUhQtlcpWKjWOd1TKNUXTCYp+7PHH0DBoui5LUnwzJTfVYrm2sppo&#10;a+3o7R08q+KYOgAAEABJREFUdOgI7Mc6hw/fldrcWltbczkAFRpTiaHBQWwZeQdaxr6wAtLW6XAC&#10;n7pmoMHARpDyothA3AFRNEt37szX66LdzjabKu4qlctOp2Nubg63e7zeSrWKjMCEd3Rs9OSpU/v3&#10;74MUXltbx9NxO2WhCIvFBCOrGmezI1g0TR05csTj9QiCCAGayWS7OnsUBVdYIDZEQQJDMnZ2aMdI&#10;OBSt1gTUu3y+LAoyRdk4zu3xYNweRYHD051Op2nqly5duH7j6vDwEE0QKCKq0jh14u7UZuKB++7p&#10;6mg/fuzod7/7bcPQ29vbEdZyueT3+bG7ek08cffJelWYn52PBCPZVL5cqBIm2dvdl03l3A4nSICD&#10;gNxMYKdtbS0sh6E8/ehjDz740H0jo4NOF1upFjbiq42m8JGPPvnEEw8PDfWVStnu7rann36sWMoy&#10;DLGyskIzFGtnwaugEYIkABVJkqvliiSISqNZKVbLhQqhE4RhxtfXN9fj+FJtqkGf3+N0SYIwNjwa&#10;DYcR02QyLUnNoaGRwYGhxx57gqZon99fKpcQLKQwfLd3716sb5qE3c4VipXbU9PgvbX1xNXrN+bm&#10;F+FGVdVVXbdzXKUm+AJ+BBcDcUVROjo6w7FItpBfXlvt6u154IEHv/KV3wQnI+XRi2qqisajr6//&#10;8OFDmMERBIJpYTmH2+tzuX0UY6sJYlUQAb+GAplJYECA+mK321VVQ3TePX26XCqVihWGsTUbYH1j&#10;ayuFgFIkAyx5fH6rjXV7/XaOl6UGOOrMu2eAc9XQVEMPRiIw5qlnnjlxzylIVqwCa6empoCcllgb&#10;eHsznmCttqYkebxe5D5F0qdPv/fWW2/BVyzLUxQjCIIoSkpTK5dLVsYOBgDDLC4ubm2lfd6A3x9y&#10;uwNWxm6z8jCgLm5Pc+LxtYWFOzh+uP+BU5VKnuO4Wq1GECSEE3KwIWvr64mOjm5ZUs+fv0hKogib&#10;wuEItspyLEVRACUirWmaaZoUiS/wYgzERzcomoIisTKos1YUToa26h9+TxCE3cb5fEGSIkvF8uZm&#10;gqSo9vYOhmaUZlOURFVT4dPdu3f39nZHIhEUdZfLxVhplrPhQbqmQV2lUyl8j24b2aXriJoGrFcq&#10;Zajt9fVVq5VeW1/a3FzH3QDoxsZqKr119OiRzc1NTCnGx8cC/sCpUyd27Njh9foQPI6zK2pjZGQH&#10;2olqtYzH9fb20gw1e2cKtZnjeXi/tbUVEFQNjSIZrzeA0r6xkbDb2VgsKsuyacINeiqVqtUElDds&#10;vVYVcPSGHy9evFiulLLZlMPBaZq8Z8+unTvH33zz9WvXrxiGBtUrCAIW2bbt9u31jfXl5SWOY/FQ&#10;TVPxZaPRKJXKHe0dY+NjwC5s6x/EGUgQnodXS9VyNBqF+kGSK0pjfWOtXq/u279/z969XpQLn8di&#10;wVn2tuXo4A2DyOcL169fAzI0TT979ux//Md/vPTiS9gyNtvWHp2dnTx4aHejWa1Us6omtreHHU5r&#10;JOrevoCisUPDNBnaZmUwlEEf4IANqqpqOg4ZKBiztrama7rVav0wzgYeoek6rtF0DQFFfPEZkwmS&#10;IlUFubmtWTHpgW8ROyAP+MEj4htxjK6BQiz44IMPwhOwFnhLJZN2ux1Ft6mavkCEsTk93shrb35w&#10;7dYk5/DUpKbD5cEtNoYxDVMUxbogKKoKsOFLPBfdPwxTVdUwLKIgq6oOEakqOlYulUrr6+s4uYJv&#10;TdNkWTv8Cf0ky1K9Xsft2CowhkCQpOnAZMDl8vl8qXQK1/u8gWIRkxU5Gmmx2VhRlMHmFpNEzlfK&#10;VYahI+Ewno7t3L59G0LTznGHjx5VDb2hKi6PG2viSlwGFkPDUynXkMaoDR63f2Zm3u32aarebKqV&#10;Up3nnGNju/EjPIqVX3/9TTwlnys2Gsro6ITd5sikc5pmLi2uQAQAQqAw2I9Uwjt2wfHc0NCAaeqq&#10;1gS5Y84BwBw4cODy5UuDQ4O//sUv/+Vf/PVf/dVfP/nkkzY7A/llIbRo2B+LBH7nd3+rVC4CsU6n&#10;++iRu774xS999at/9LWv/cmv/cqvP/TQw/t3HR4ZmogGOnmrx27lAv4wnBB0dX3qlz79iY9/emJ8&#10;D/wjig003l6PV9NUURDgT7wgXxAm0BPOoOx2nmVZv9/vcLuALo/Pa7OyNUHaTG6JDYmkafAJTdOK&#10;ommGZWlx0ef3LSwuNOTGxPgEbkdJIAjTaqNtNkZWtpnZbre2tETuv//egwf3G4ZWhr+qlcXFJTDG&#10;0aOH8Q6NUq6UvvM/345Eo6qiIN2ALnACctzj8S0vrV6+fLlQKMDyxcXlTCYjCMIO9H6MDVGgKCvi&#10;brVaER2lqYEKbDZbONQyP7+EKPT09LW0tkciEQzRAcLM9mmnWS6VkMiAAUrXwYMHuzo7ccu//Ou/&#10;bqyvz8zMuN1exAhAhQcg0VxOJ3wImvV4PQsLC5qugisQwaHBoWeeeQa9d7lcRr5IkghrVU3DrAGY&#10;hOAOhQMInCALYkOMRMM+n9vOIUncDpfTytpJgpQkyel2UtusW8S9oDhZauKhaMxeeOF5nL5+8z+/&#10;WRfq4UgY60O62Vn7KDhxx47kVpogKNgP8sSvoA90TVtcXPK5vUK15g/4+gd6Na3553/+pydPnJRE&#10;ESpflCTQy8LcPHjv7bffDAQCB/ftR46jy4Kc/dxnf8UkCZ/PH41EsGwqmX7uxz+T6oKdYTieRzrc&#10;vHl9fW3F7XZ/8Yu/NjDQC1eYaHF9vsWFhb/5P/8nk82apgGaZWjrzp07/+Iv/uLEyROzs7PwITIX&#10;puayhYH+wdV1OHgTYouimGZDtds5mqGr1Wo6nWo0GjgvwnawkfhGIr6x2d7eAZmI+I6OjgGcPO/E&#10;Zyj+weEdL7z4vMPJxlrDdpa+dv38rdtXlzYWYfbR/Uf+4A/+4Ne+8AWH0wlIUCStqjpSOJ8rYogD&#10;aYKBTrUinj93oVyqIXNp6Dk7XyxUofMURadIBjoYVXZhYbm1tX3Pnj1wiNfrAW3ijAimHz50pFAo&#10;NpsqvofKHB4exZo855iamkXP2VAVgGp4ZBjeBndhrGMxycnJyf7+AeQ+53B0dLcjHW5O3iQoyybw&#10;nU7HNxMbiQTcMje/GAyEv/+9H2JKjWiynG1mdhoiABy1urY60N9HUZTH7UbWAx4jozvaW9tAa4Zu&#10;nDh+Eoqtq6PD7XAqDXWgt29ibPzUiRM4Zzt29C6Goj77y5+H9zDiObT/kMPh9gcC6JMNQwfI4fAd&#10;O3bAUYZh9PT0qKoKH547dw7ciDKE3+IoCTtaXFrCaijlpVIFuWYY5mYiiWuAXhx9ZNKZ9bU1n9c3&#10;OTWZzeV0XUduAmyV8vZ8NxIN0QwxONSPyevDDz/odPJwBoaDLMtZGSsWL5dLHo8b4CcIS71ac/KO&#10;9ZXVGh5WKLa3t5fLZQytbIx13779+A5JVywW3z2zLdEAKuw9mcwk4klF0eo1uVisMrRNaW7rATw9&#10;lytEIi39/f3nzp0HALq7etfWNrKZ/ODAMM97IPVWljcmJ2e+990fgF6Q/lCZDt45MjJmmuZbb78h&#10;N0RUGewrl08TpGm1Mih2LIcOpIlyKctyOpuVmg2C3Naj8NsvXtjR0tISQ9OaqgHYra0xnBphQRQv&#10;uCWbzZIEcfjwkcGBwWwmC3VeqUCY0oBoPI4DVRLHX2Ba8KehoUD7PG6n0+Hu7x+amNipaYbfFzBM&#10;Ex3v2Nj4yMhoZ1cXHlet1F9/4/W1+AZ4cnpmtlKpb22mXnrxlT179rEsv7W1RdEUQgzYxGIxMMzy&#10;8rKiNgxD7ezqAA84HCx212zK3/ved0rlInoYGEzR23+tFHfpuiaIApIdzvT7wnabQ5YUUVTgz0pZ&#10;ALVSJA1+oCkqEokCS5qqptJpl8sBcQgh+957p8+ceQc/jowOQgH93ld/+8CBPWvrKx+cO5NMbs4v&#10;zHn9rnvuOQl7eN5umgZFU/ASt63Ft0+oYrEIbAP5QFICIdlsBtvXNA3+gVXgWxVyQTd03cDT4X+S&#10;JBW1ARvQCuJ15r33vv/977939ixQ2t7eUSyWfvyTH0cjEdMwOY4DlamK2lSalUoFO/0FEbEch6jZ&#10;WBZgc7mciqokUykYltxK3749vbS0fZrh4HmGZv76r//6zJl3v/Odb4N+PV73nTszJEWUSvkXXng+&#10;FArBFQyzTXEoSTznaDbVfA41pw58Op1umrIiTBzPAVN4eiqdohlmdXUVdAe2xO0kRUIJACRen3fb&#10;ITxnbI+07LC5UChA7bMsh8tM05yYmOjq7JydnbGx9unp6TffeJPl2CNHjiJTIpEImiiULewdHnv5&#10;5ZfxlEw6nUymkbwUiaAxHZ0d8Bu27PP50Gs999xzuJEgAGkSIR4bm2jIzUwmx9ocABXHOZ5++plf&#10;//Xf8Af8lUopm8miylsIbXBoIBqLKIqcy2U0fbvvUJpatVJXVX1rK4XPrS3tJNxRKBRZOwqKFQEw&#10;DENTDZAy9JCuo/1E6K00vc3XuI2hbZpmGsb2CwtKsgwKy6GGFLbbTWz7wwtwFw2uxGZwC0FASedl&#10;aftvBOECVVHwjdvtcXucNE0HAj5QD8ez9XoV7zMzswxDS1JTFCVd08BHyeQWQthAKyfV0c2TlEWS&#10;t4XRsWPHyqUyjh2ARVkWS+D1ShkhP3ToUABMWi6TmAhZtJXVBZa1iZKwY3igUMzNzEyDUHTDoEjy&#10;wsWL1WoFkYNVXd3d8DriRxDkxYsXWJbFUh6P12KhFEW/MzuvNjWfLwi1gekC9oUjdZQK2kYXK0XW&#10;wV6/dV2Q68n0lo21YiOdnZ2mRT9/4dzy8oKd3dZAaC0wOWvIstfr8/n9NM0gnHgBrwRF4tXUVLEh&#10;U1ZGNwnNsExOz5Rr1Uw+i0knTROXr1wkSXNwsA9ZB+by+bxvv/12pVLBsXW5XIaMADrD4TDEWTQW&#10;Pnb3UVzGcrZoJOT1ujCyhBvb2mN1oZzNJd0e3uW233f/Sa/ficsgzsrlUkNVNBN7JWmrvdFUCYqJ&#10;xFrHd+2EYCLJ7X+z2TAMhGP7pQNIGjIEmclxvGmaLbEWj8eD+C6vrMiyJIgCMF0qlZ0eN+fkFE1t&#10;NpuKroGR27s6PX7366+/Wq4UbTamWMqDuMHjktjwBwNSQ2vv6PYFwkPDw3bWtbyyMTU1V60LeCBl&#10;pUiGhos0zVDRDem6qmlIP9M0vFjR5ZWkRrlcRf6sr8dRhyiSkiQJAh2jKZZ1iKLk9wd0C7G5lUok&#10;kzzPE6jZPq+VtVMMEwyE3S4fwFyr4lmaUK83Gg2kQ6y1vVyty02Vczg8bjdJkdidPxAIR1rgJZKy&#10;YuIe39rECoIowBsPPvxQIBBA0gI8HGejKBqLBHF4F4o4eNfuXXtQLWCkIEgUZd21c4/fHyxXamOj&#10;482GarXaLBZyZWVtanKaYaySLMuSBGkSCkVWlldXVtbgopuTU75AUDdNPEvR9cuXL3d0dd198oQ3&#10;4C1VS0JdaG9v27j05RQAABAASURBVIiv3XXXkYMHD33pS79x8MDhaKSts7PnkYcfjUSiO3YMUjRp&#10;tdJbyY1sNvX1P/mjT3/6M//zne/8yZ/8ydNPfmTvnn2tLZ1Bb9RKOC0WyrQQqtnULDplsTIWO00x&#10;mkWmLLaxsV0YHx45cuS+++6BiRg/WywWlsUQS8MHaAvoxbaOzrooIO68003QjG5YZEUFsIDnto4O&#10;bKEuyFa7LdISRdADoSBuhJJeXFi0Wq1er8dms0GIKIqCiPtDmNq7YrEIzVC5QlZqiC+//DJBUWM7&#10;xzXDkCXkC+n2ua5eu3z3ybsrtVq+WACN4lcYpPj9gWPHjnX3dICIZFkGyB3QYYqCrFlaXZmenjUJ&#10;0uVxBwJ+3dC3trYSiQQugAy282xiaxPy0TCMlpZWJPvNG7fTqcy7p9+D53/pU5/CqB6Q1nTdylgL&#10;hQLuhVxYxv+trBi6ju2AJWB/W1unKDegAxqqQllxzLtVrYsNRUMtQSHkbHaXwxlriRqGViyVBAHK&#10;qlIuV3Dj7MycLxC6evXGd7///cTmZl9fD0UT6NPm52alphQM+UE+Xq+XokikA4bEqFgYEgWC4X/6&#10;p3/N54uqrqUyWYSgra0tmUkXSkU7xyEZgXZMu+/MzePshSAIj9f73pn3+/oGTINAvwT2aDZll4NL&#10;Z9KjY8N7dk1UKqVsLlMul+WGvGf/vrtPHDdNY9++vYVyERNBmqYhF4LRoDfgP/PumVyu0NvXG/CH&#10;LBaSommUN+Rge0d7o4Hdq2Kt6nY6gn5/Qxb/4s//9F//+Z8MTf3d3/2dJ596QtOamWwNVQr6Zv++&#10;/cFgMNbWKjeb/5+//MvvfPd/BnYM+YIBURLX4xteb6BUgo5kD+w/lElnkfIotPv373/tjTcUTdt3&#10;8ABttSJVWZ6bmbuDMwd/IPDiiy9cv34LwQK8Nc3w+XzoEvEUj88XbYnenrq9b9/unp6uQjELkgOj&#10;JnJx0kKgKg8ODNxzzymC2G7kkHqqqvv9QfhW2E5eRhDkleU1ODWfL6Fv8QdC0KzwAJJd1821eIKg&#10;ts8GL164nIhvff3rf2KzwigHx/NQEj/48Y+bTRXj8ENHD1+/eXN2bg5zbtQjQAt+w+lQU9OzuQJW&#10;20ym9x04uLS8DICFIuH1xIamaw5wUcBv57m2nq6hHTvC0YhJkqFI1GKSBw8ehsFVUJbcDIdC5VIJ&#10;qQTwhMKBmzdu7j9wAHigaGr3nj03bl5D/wC3AGx93X1upwsENT+/NDM1U8zlb1y/9eADD10+f3l1&#10;aTWbyV28cHljbe3iuUtrH/7RNFVTgXz77VtTgHo0Emvv6rQ7wKgksu/21OTuvXsewCzqgQfsrPXQ&#10;of1Q+ZBcFEn+3d/97draektLy61bt36hmQb6Bz7/+c+j/uIbj8ebzKTuzM+xPI9zuQOHDuIUFLxa&#10;LOXbOltNwoKNP//SC11d7Z/97Ke7uzuQDg4XB0gHAl6WtSsNeWZqslwstrZFAyB2mtpY30in00vz&#10;i5jMy6IIU/ft2bO6jMSf1jXN7wug9FQr9UKh0N7emUplkQUIH0kyIyNj0OtIf1luBAPhYDAgy00v&#10;5LDLw7F8IBBCdwckgBINw0IQ1NZm6sjRYxRlpa125NpWJg1Y0jarneMgjeKJBPxPUXR7e3tdqImC&#10;AEvqQp1jOY/HAxtcLhcoHRs0CIuFJPDBG/DG2mKsg/cHfffef4/H762LYkdnu2ZqNaHe0oJxHp3J&#10;Z15/6zXorkA4gEWHhkdJkoGiBVBpxkozjKpinGcCAE8/9fSBAwewZXxGTYT6iMc3TNPs7OwACVhI&#10;gnM6kKQEQdbrdXyPhgc6GP0zQ9vu3Lnz0ksvwUWoGorSqFTLEISRSLRYLIqiiLAeOXIQnXCxVHC5&#10;HFeuXspk06C7CxcvoqeCmseCHR2d8AZ8y9o4eHtrKxWLtricPnxuyFrAHwS6cBnSGWTLMLTdbtu1&#10;ewJEVK1W0VFjWZ/f21TkmzevhcOB4ZGh6enbeNALLz6PGnHw0P7V1eVXXnkJUgfjLTSi7e0dyWSy&#10;pSXqcjscLv5Xf+3zGNNEwmFQ2Z49e1S14fG4//APfx/g/6Ov/QGGF9gUw1hBQSg9cCYyAh2giDLW&#10;ELHm+saqLAt4hGHowWAQeYoL4CjoN3TUqClw4ODQII6so9Go2+3GIk6Hk2XZYqmI1TwebyaTyeVy&#10;2CBoys6yJEki01Xd7Ojq4Zz89l/RHx6s1CsXL54HaYMccO/IyAimAEhY6BAgzWq1UzQkqFqvi3Aa&#10;8hTQbWvr6OsbsLF2UW4i+gCnqigA213HjsGGYqXU2t6GFzgfj4YnsYLf54c6IggKtcnnDeDdztoR&#10;LOCkt7+vraNdkCTwEss73j17tlKtYx3KyrS0taUyGZMwkqlNVVcSyYSdYwOBAMNQ0VgM3hAFsVyq&#10;+rw+fG5vb6commYYIBzZms1kUQU8bq+m6elUluU42IwhzuLCMgr3wYOHILPlpgSdjNrr9TqwZiDo&#10;5Xg7pDLHITvcHM8RFlhhhzFADgnvFAsFEXzckFWQkGFYPvyjqRrQg2DQDDQ8g6/xgq8ReIAPL0zp&#10;gGmKxFhU1zUDL3izXK6Vi2UkDNplny/U3d2L/qmrs6fRUDRVh4+wF3wG0F0ul6YrHq8rGPJSlFEX&#10;qtVqBUiCx5EboiAQpAnrBwf7+vp7wiGfosqhUCAWiwEN165fn59fqFTKXq8XCVMqlcqlUqFQhLXn&#10;zp2TpQY2BXzX6pVr1694vW6bjUa3s7i0gDHJwsIikAf9gdfM9B24AJZgqRs3b0L8LS8vXbp4qV4X&#10;TMMSCUdJkq7XReylUKg0ZAVBggcASrxAN0ePHkaEkP8ogZuJTQBifHwcgyWOs2uqCnBjZajVbDYN&#10;CthYX8fFmG+4nPjaBRugGOYW5oFL0Dc8qOoG73TzLuc2Wbi9POfAUqMjI5jIHj9+QlEaHq+7r7e3&#10;0ZAPHz7Msezk5CT6V2Q7GA4rAHaYdjz7sWd7e7uR6kBJpVz8yU9/DKdRpOWJJx8jCAs+64Z2/erl&#10;1bXFY8fQNFfr9brNyoqCBPQ0G6oGXWnZFkCgNoZmKpWaaRpyA+MTU9N1w9Q09Ai66nBwaOrgYUVt&#10;AGoMw5AUqUJckpTX4xkZGd29Z+fdd9/V0d6O7yOxlkgkDNaDSQBPIOgnSAssJElyz949ED2cg3e5&#10;PMsra5PTdzaTOa8n8JnP/Ap6aKSQoRtVsWqa25wLqrXZGIIw4UZBEHTdxEF5Op2NJzaRLRTJsCxv&#10;MUkkSaVawWdcjwKJQGiais+5XHojHse9ugWJlxQEURIlAF6SsfXtD7gGn3XDIEgcDpterw+hdzpd&#10;um7kitvQwr2VSqWtva1arVM0gx+xOFBkIYnT770bikS8fj9qv2roUrOBcKRSacK0IOtANwsLS7Mz&#10;d0iCrlbqAFI+X8SymXQWRbpUqtx7773gtVi0FWSB6gWEv/nmm9euXRXEGgD/qU99CrbhRijmiYld&#10;jI31+4LRlrbX3nhreHhU0zQO5FgpABjxeFxRtC9+4TfGh/eQFkZXUa4ogDYcDh8+cHBseOzYsWOf&#10;+tQvP/3UR44eORbxtrQE27CyYapWwopoWizoN5pisx5PrN2+fev9999794O33zzzajaXAcbw4ikX&#10;TlR6ewesVqazoxO5tnPnTrAEXIGNw4y1tbXZmVmKttbr4vTUTDAUcbu9MBX3JjbTumaouglyKBRK&#10;QFe1WuV5h9yQsF8EAyuA5yDLkKRwgoN3aOr2bBWEgLirmpIrZC0Wy9T0VCgUxbO6+3rrokhCMW+s&#10;5/PZP/2zrx86fEBW5M2tDdZuLZXy8cRGMpkyTd3rcxMESRIUAhcKRu46erdmGvDJVnIL87pgOERQ&#10;ZLFUTKdTbrezo6Odd7ClYsHv91cr1VpNyGTz77zzjiRLc3Nz2ALP8//5zW9+7nOfiycSkWi0XhMB&#10;QgSuo6MrFIoE/CGG/rCxpqhcrgDBcuggOsYo1gEpOTkesQYzYCPZbFoUhTdfe91ut56651Q0Fmtv&#10;64AA4h3b//7xwtIikgWXubyuAwf2Qfa5/W5REqZnZ9c21sH7djtLEASsApsguXiO6+rs3L1rIhwJ&#10;FwqF5557Dp3h/n37urp68dupyUlkdGtHe7FYrlaroCwrw3R3d7e2tjqcTsOij40Nd3V0dnR0PPHY&#10;I6yVqderGIiMDA/ZeRuOqjbia1hEN81tFl2Yd7tde/btBvJRXDnONji842tf/+OaIAii+MYbb7z5&#10;xhuXL1zc3Ny4ce2yx+WwWqk//KP/tbGx9uxHP7J3185HHnmI4+0A9rvvvIWV/+qv/uLXv/RLTz75&#10;WDy+sbS8ePz4MXDLvfed+s3f/DIEA5AAL8HC++9/oFQsRiMxbBb4KaHM1GrZbHZ+fhFlG5ty8C5D&#10;t8D/589vj5kSm5vQ5Rg37t275/btqT/6oz/KpDPNhtrbPzi+C81JD9LN5/f1DQx09XZJcm11Y2l0&#10;dPDf//2fN3IrVgvR4ouOjY6xVpskNYOBcC5b8Hh8WK1WFSwmiVi7XB584DgHTVtrVQkUWq2IhmHh&#10;WAc0biadW1pcgZ2ZbPaf/umf4bpiqYRCAH0AGAzhwGR9vVAo7tq9qy7UNxIJhAZ3wTz0HqViZX1t&#10;c2xiT6lYC/gjm5vJSqVWrdaRHYNDQ1Whzrsc3mAAGKjUa8VK2c6xiEKj0QA4nQ53Plf0eDyaZl6+&#10;dB3ztVpNiEZbkqnk8vLS1PTtWq1y9OghRW2efvdtUaxJohRPxG/evDk1NXXu/fMUZYUD0bD927/+&#10;2/Yiuv7Rj30MQ/dkMvl7v/u7L7z4wsryWnIr4/P5H3rwQdM0y6Xy2tp6KpVKxOPY6Q9+8AMcBcCY&#10;gD8AqCN/A8Eg+n/UKRQmXdMhEBmGQVG769gxfOPzBYHS8YkJOBNtDFpuu92Oye7V69eQI/c8cM97&#10;75/+4Y9/AIiura3FNzc/8pFn1tbXd+3eicsKhcLDjzyCTARdc3Y7oAjlsHN8rFaugM5R1FpjLRRB&#10;4n8AuaKomxsb2CZUI5gqHIwuLy+/9tobUPDAD+osCgRJ0tiO3xdAEOPxTU0zEG4UvmtXb9y6eQsW&#10;op+Z2Ll7dmbhrqMnMBeAK+SmmspmkLCGbu7btxepCpAg0ar1msfnRfFaWV1tNuX333//7NkzQPXe&#10;vXutNhqqDsiMRCJHjh4lqe0hIDaIe//fF8qioigo4i2trchI1DtNV3AMiC+9Po+q66IsVatVkqTA&#10;dT5v4MEHHrxx40Zfb3+1IoD8UcxM0/BhtOb2ICiHDh9StaYgbv9XsBC4vt5eZAr49sc//vHa6qqh&#10;Gw25AR+idkBMwwaGZvAghGwjviGJEkYY+JJmmHw+vzA/b7ezPp/XMAyApLevGycqfr93ZWUJ5Ax9&#10;OTq6A5FqaWlBlMEFuo4T2gVBkA1DpxmbJMroUnjeNTU129LSBr81Ggq8CpIEUJsNFSLObrcjWaCR&#10;JiZGGYZ55/TbULGmqe9my+ZlAAAQAElEQVTcNa5p+gcfvF+uVGKxKMOQ8OG99576zGd+SVXVzc14&#10;Kr2Fw96lpcVAILBjcKi3t/f3fve31Yb8O7/1mxA8u3fvliTBMM3f+d3fGRgY6OntSsQTy8sLqK2o&#10;eogyFmxv71heXmpti+7Zs7PRkKKxCAiQpmlEBxCCE6xWK89zKyvLC/OLwDYQjliXiqVMNgOHVCoV&#10;XKCoiiAI+IDrke87duwA5ouF0vLKCgbosBmvSrmCOZosy3A+MuWhBx8qVSp4Cl6hUOjIkaPQh+sb&#10;21pRUzVd14FthBthgjHVamV1dWNpcRmEgBeChVsq1WokFkMtiG/EkYwQZsCGKEoYyvf29aLip1Np&#10;MCSscjqdSAGsk06l4HDGar9169YLL7x44eLl559/0cpyDz74CAbxoKnNZAo4AfOg1xJE0RcMfOrT&#10;n961a9fMzMz6+no0GtM1jXc4aNqKna6vx7H9el0E20DlhsMx+ATfI5Sqqo2MjnA8d/v2bTDDK6+8&#10;dvnS1Z///IW9e/bt2bMfkAgGgisrK+sba8GQF0pyz+6duXwGzsEWGNoGVgSkCYJSFY30ePywIJPe&#10;/rWu6aqi6GrTYiC+mrktWy1wQcDnd3JOF+/u6ep99uOf/NM/+fN/+PtvfO1rf/J7v/vV48dOtMc6&#10;aZIp5MqUyVg00uX0lXIVJ+cu5au3rt+em1s8duy4qurZbGHv3v29Pf2oKDRlBRHAdyhgkSgGRsF+&#10;jLY62j//2c8NDPYD/W4PvMrzrI0iDbUp6noz6PeahtbWEpuenGyI0kBvn1CT/vtb/53NQNr6CoWi&#10;1+e9eeP2+tqG1+fjOd7txhQc+7AsLi7DZWug1K20JMsXL1y6eGHm3TNnNFUNBIMUua0dC4UChBfA&#10;B50EdyNhbDZbNlfQNQOHVhBbCwvLiARKFE1TYKj//vZ36/V6Op2G5kClJAgKL1mUapWq1+3GIQLL&#10;2QD3YMgfa4m2t7cDmhRh2q10b3+/1W7LFwuYoJAMwbCMSVhwiA+97vX7NcMAgMZ37hYFqaO9d+/u&#10;g1vpzL4Dh3xer93O8RyHRMXg5Oc/fz6fz8tS89y5izg8HRgcTCSSoIN3MdrMZIRqjSbJTCoFY9SG&#10;Zmhae1vb7Ozsnr17klsJpSEit9tbWpeXF3me5V08Y7dZTFISmwColbFbTBoBqtcl4C+Ty1lI0sba&#10;LSRBURaSJFk7KiMLXdhoiCRByJIcj8eTyU2GZngHD0DbOG5+aW5+cQE+34jHYScys1YV8OPp02/b&#10;WXp1Y4WxEQSNXWP0SIAFwGW7d+3t7unbTCRTyTSU3w9//BNMHdbW1to7Wm00hRdK7P/vVaMoCpg0&#10;VM3O2BsNBdZyHDpym2kQCBCQxtr5TDqDUHoD/sHhQcNisfM2RW1+aLbMcTzLOeqiRNvsJM3ksgVR&#10;kBVFS6ez1UpdFCTe6XY43cVCiSJJkAhqA+dwkrSVoK12lseRl25aQuEYyzvxxer6hqbpoP4f/egn&#10;yWQ6GA7huXCjx+MDbLDsqeP3RELRxPrm9PSdu4/fDZyAerC1keFhYGx+fn54eMTKWNfX1mq1SqW6&#10;fSoIPvIHfMVinuXZfDHncLsgOh0OB/Q9gr5r1x5VN/BKpnIfnLt48dKVxeVllH+O5wVBQCnt7hhi&#10;LA5JbIiixJC02+l65smnxkfHf/M3fvOzn/p8NNxuszp5m0e3GE1dMLSmxWxmCisL87d++vPvffcH&#10;//lXf/n1f/yHv/73f/+H//j3f/iXf/7bn/z0O5tbq/liVkcBtJAs5eBYFlRCkGY6kwqFQmgDBEnC&#10;AQjncLz+5pvYMk0xeDrHOVdW1hJbKejvgaFRjyfo8oSrFVEzSEW1TN+Z20ylF1eWUONjsQjP8Xa7&#10;nXXwrINDLuB0sV6XNzaS6/EkFswVihgecw5XoVSsC1IgFOkdGJrYtdPG2nt6OuGrQjHnD3nvf+ie&#10;/QcgQzsshGazU3Kjls1uBQK+RqNhteJsxwByzp0/NzN95yPPfGx4dPzy1esQvogXy3K+QMDlcjic&#10;dqFWCvq8Vjtqc7ZcLhqGgYYBVRMwZlm+KTfsVrZYrDC09YlHn8gkM8vLq6lkZsfQyL333r9z526b&#10;jd0Cz0gNJCbQuLWVmrw9jVQS6qKVsjmwhVze5XB6fZ6Wllghl9+5c+fJ48eRPt1d3W+9/XaxXFU1&#10;E1QDbGDq1jvYqyiN/v7e3/nt34pFY0eO3eXzuSuVynp8Qzd0jM18Pk8kEuof6sdhi0mZiqFRFC1L&#10;MsQlquD84mJPX6/D5WlqxtUb18H74UjY6XCfOHEKJLm4uFjI5jCiRgm5556TO3YMjgwN8hw7BYad&#10;urVr785b07fmFufvf/CBkbGxu+6+2+l2HDxyeHh8FM9NpBIjYyN+eMrvdftcvYN9X/va1+DM3/3d&#10;3xbr0kZ8vV4t8ixDWLQjh/ZfvXy+o73V53G0tcYMTXWwvCQIp06deOvN1771f/8TO2prbymV806P&#10;QyfUc+fef+65H/Mu/tjxu8AkBmGk0vBiEoSZyqbiifj09ORWKonX0upqLl+8MzufzeRFUUZFRCF7&#10;4IGHwqGQKIq3pyZlpdk3MNjd199QVBvH41CiUq/94Ec/3NiM/9d3vl0T6h9ceL8mVmOtLafffbOh&#10;lJxu6sc/+s7S+h3d0jy4/wAy1+vyV8tVzsbFNzZVVUf4gMZmQ83nisVcMegLcawDKel2+yHxu7v6&#10;ed6N8oe4I83hZwtJrccTw2PjO4aBfx9iintBtplc/vSZ90qVGugFJ0ilag3qE4XAYqF7+oaO3HUi&#10;my5bSGsk1i5KSiAUuTMzK4nSY489ZiGJZDqdKxaKaNWEupVh4uvrJ+8+oTYVU7dUq1VI24MHD0PK&#10;UJS9v3d0cSHB2V0O3gUjdU2/ce363OyMqSkba8sej/fYsbvC0Wgqk0unsoArY7U3FY1lebmhfP9H&#10;P5Ia8o9/+pMjdx3t7uu7cfvW0NAQVG9be9ulS5ccbteTzzztDwWP3n0MDT/qeCDgR8E9eeokukeD&#10;sGDkt7a+tjg3j/appaXF5XLt3bcXfOhwOGenpkuFwuGDh0xdLxbLt25N3vfA/XefuCeVTiGJGs0m&#10;OoqmpolCbW19RVEbz/30uWPHjtXqNUVRoI9fffVVaCDEOp1Kg+4IneA4RzgQTKxvTIyNfeMf/j4U&#10;8EM21CslmrR0trX73B6clg4MDHqcrpGhkYbYyOWyG6sb1VLtwL6DxVwRonN6egZdsaZraKtmZ+dR&#10;UEDIJElhvIKQdXR233fvA4n41rUr1yHjwuEo0rxUgrPr4VBUbMhvvPXWuQsXnnrqyVQq7fL4cEpm&#10;kgTw1j80IDflu0/effLkCdM0NU09evQuJ8+LgggUvfbG6zzHNZpqQ9VY3mFaSByOlaplUZY1U5uc&#10;uV2rVyZnJrP5DMvzNEOyPFcXhWazuTC/UC6X4O2t+Nbs9LSNsXtd3ps3pzXVAMMIVUES6i63g7Ux&#10;hWzmi1/4IsTl0PDQ2MQEyVDXbtyUmo1IrEWBLjDwQJpmbDtGhv/13/6NIalsOm0h9GDQb6Wpz33m&#10;07FIKBT08Tx/+NAh+LxcKbe1ROxWpqers7O97Z13TsuyZLdz5VJloHeAJmhFVvEO7PHAmyw1Gg2f&#10;LwgAbGxs7t+3v6d7ABVwZubOZiLp9frtLItE4DlAKYBkEQQZ3eDIyBhSuK+vF9u8fPlCLBqVJDEY&#10;DAJgfr8PH65dvVqtVDs6OnFog5VZln322WfXV9bLhQpNb6uCro426Lq15SXCYkg4lRCqaNk4np2Z&#10;mmIo4t/++RvFfLazrePdd97hbGy1XDE0TVfUbDoz2N8bDvqvXLxUr9dpiirk8wRJqKqK39+6dQNz&#10;IpAkSkB3Vy++hKQUBdnthklh1PpgYJtUq5W6htpG0ACJPxAYHBqiaSYcjtjt9nyhhEzP5LKaYURj&#10;UWghaBWk29LqytvvngbysZcbt2+ZhAU4cTodHMcLgsBYqUqlVCqWdF1nOdY0DQtF0VYblsILlRdB&#10;oWlalIRaTXC5vS6P1+H24DLci4yD/3nOCfNMk0AzUCnXgGHDNABc3WKmMmnkGuZogOLwjlFVMa9d&#10;uXnu/GWXO5jYytSqktcfYOw2vLx+H4PHUBTD2HDm3zvQL0iy1x8kKNrj9qmqDof4fAE4G7mvaebN&#10;mzfUpuZ2u/HjysrS+Nj4xz/+MV3TKpUaUtVQjWK+cvXSjc1E+vat6XhiK5vLsVbbnp27CEOvVcto&#10;2AxDhdPwwmeEXhQbfn+IZBg6GAzX6yLDMOACVW0apgkXmNt/DHwgTQtEm8PhuP/++7/2R3/80IMP&#10;BgIBluPGhkdO3H3ia3/09X/+l3/+8pd/69AhTOhlgmAkQaFplrW7IEpMg7xxYxKIRM5LYuP3v/oH&#10;srx9kKobJkEQeBxMaWmJer1uURKB+J6eHqfTiV/5/N5sLuNw2IvFrC/ggoaTZRGbVxUFiCmVSm+/&#10;fVrXtYGBoXh8S0J7augIP0BG0WQsFiMpKO9GKBiRJAn7Gh5Gnu7cvWe7ATh48GBbm9fB8x6Ph6HR&#10;TjSazSZ6X4QWOy4WS8ViEd8gKxBphJkFcUsNm80mCsLwtrhkw6FwJBJLJTNCHR4MQyvjR4cDAo7X&#10;NQPnJcnklqpqiG4+n19eXuZ5rlKphMNhbM3n9wmigOz0+v0ERdWEOr7UdV1RVIhXjIWC4chTTz0d&#10;jLQWy7Xp6Tkrw3GsY/bOfDqdefPNd8ZGxxVFwZgNKEd3vnv3boTT7fJ2dXUBiEtLi9/5n/+5c+cO&#10;GFMUpYA/1NYSFQURjyjkS5/4xCeaTdXj8dI0HQ4HH3jwvmq1DAuBMEluqqqhqXoDil3RVBX24DlK&#10;OpPGxg1dB2lbrTRe+ECQJj5Ua2WLxeB4O6SSIAqyLGOn6VSqUil7PB44MB7fqNVqgAreM9ms3+87&#10;+/6ZVDppt1ur1apuGD3dPZcuXYagB0+dee/95GYqGmvlOFc6XWDtzqvXrsZi0GZhPMLjdTmdvIUw&#10;/v8vi0XXTOrDP/hgmgRJ0AxO3Bk7kJbJZBDNRCKJLqi9ox3zmKXFJZ7jotEQbK5USlgnHAmDjwBv&#10;mqZwJ00hI+wIIstyVitD0bQAwhckbF/dPpcgaCvj9npYB7+VTFNWBgp7cyuFXfj8/qaqqIYeCAVN&#10;YptoQqEQY7VubW2JtTp2+pOf/BhPZzk2FA5NT00jFhRNwcjh4VHgeX1jA4VzcWkJ+IfTAD6SIljO&#10;zjD00aOHC8WCojbOnDkNw/K5Yi6XW11dv3QRh4SB3bv3dnf3zszNP/bYE3bWvv0XC5vNo8eO79q5&#10;xzQo2kLPTE394Ac/0LSmjbANdg30dHcFA0HKQgdcPjyesKiKWcvmNyykYCWV+cVbf/bnf/Dq68//&#10;z/f+7wfn3z5/4Z2pqatr6/PVWrZYTr139s0bN67Dw4YFW6R4hwu7SKfTn/ylj8/NT8POnt52RWmM&#10;jY94fejT3SQJ1LrS2aIgKn196bZ82wAAEABJREFUOzaTWY87wPHufL7cVE2EiSCocKjF7fIyNIMT&#10;zo34BnaKVIXTELhKuao0DaVpkQTV0ChJNjY2ttbWEhznIGm7jeUvXbnqceNB3lP33BNpwRm0DCQX&#10;izlBqEuymEpvWgito7P90KGD8CRqPEGYXd3d0B8gOqWpnTt3AYPSa9duIOs3Eglk4t0njuu6Vijm&#10;BaFWKOZQu9C0oBkECXR0tGFrIGKW5TfWNyrlSq1W+9M//dNz587jxL+7uxtoBy0g0Bjp3bg1eeHS&#10;FVGUQ5FWO+cGe5RL1elpKOkioIKiC4WJytPSEsNOMbFD50zRNOCBnD1z5l1A8N0z71YqVWCjtbUd&#10;JwmDg4Mut2Mztflv//lvq2vLd+5Mf/ozn9F01TC0UgXHhhzv4A3TqFTKXq+H59hEYgMkhlvwwgeY&#10;igmLxUJiUtDW2mGYJklbT5w4kdumOBWA/OCDD6D8EvE4oOL2OOtyHfoS2+ns2L44kUi8e/r0wtLS&#10;jes3RUGCYquLss3Oobt+55131uKrK+srgigA7f2Dffc9cO9Pf/oj5OyXfuNX4LFiscBxTDTqk+Sy&#10;bih2q+Wf/vkf/+u/vjV568aO4cG5ublsOt3V1QExBD9cunShp7cLQSwUCp/7/C+DSf78z//02LGj&#10;n/jEs6JYW0+s14WqKNU1Xelob8Nm+/sHHA63xaQQlFAokknnacrabKinT5+BLvF4vU8//TRmHkiZ&#10;73z3+5gKwZPFQkFubp89AmCAHIYsJElhQuQPBi0UqVv0nzz33YZSSqbW/u9//btiNpx2xyOPPHrk&#10;4FGP08Px23/HFWMLXddxI/gB+qxer+dyBS/Q4w9ubaYksXH92k2Gtu3ds7+9vXNgYGhxYVkQpLHR&#10;MYyx3W736uoqz7tAadlsRlW1aEvLzVu30EGVSxWKYSwkxfKO6zdvkwQ1NTlrtTsGhkZB/j09fQcO&#10;HLp1e8rO2v/m7/8OdI2wYjUICHwulkpg/h2Dg22xlvW1tcaHf5aXVn2+cCza3tbalc0Uv/Od7+J6&#10;OBxgdrudqqKMjo3ENzZYzuZyO3RdaTab+BUOVeSGUq3WQ6GQYegdHe3gHHTpACouILf/MMVyGeVG&#10;1zSc9wKxmXQW3BWNYhLX8YVf+wI03dWr12iGeffd016fD7IB6JJlmSAIr89LECQSBFBEgDB3Iwka&#10;6Dp06FBra+v6+jqqA3xC0fTuPXsisZjDwb91+p1nP/nsE08/kSmkypUiePvSpUtXrlx64/XX3377&#10;bUM3Xn/jdRjG8ZwiS4IojgwPvfj8z19+4cUnH3/iy1/+8p69ezs7O1Fzkc5Q3omNuKqq4xMTn/nM&#10;Z6anpzmOh2GbiSSy+NXXXl1ZWVlcWGBBFvZt4hUEYSu51WjIHMuWy2VREEC8mmaWKzWKsl65fL1/&#10;+/9t6zGGpgcHB+AQIAo6FBJ2x44RVVXa2zqAhIsXLsa3NuExhmGsrL1UrdjtLM6L0pkMIogK5fP5&#10;NNOItbQg68EhKDQWiwXl0s7a4TG73b6xua5pCj4gHA89/PC9997b3t6uaiqoDHN60zRwC46wXnrp&#10;RXi1WChBwiELOJ5HBFOp1LVr14aHh8ORIKIASsG7aZo4PRgfG3v8iSfgmXgigfi2traAyV997TUI&#10;n8cee+TEyeMtLTjcDeuGGolGbTZowsYf/uEfQpih2fj5z38+Pz8nSSKKJgCANbEIIoiV0QynkmlJ&#10;knCa8dBDD46OjYmihJRpbWln7XaQLRAo1EXCQmGP4CVDN1H0JydnZKkB+ycmdo6NjiMoHo8Xpfnk&#10;qRMoMUhbKDdN0zH1v3HjZrlcgWXXrl8vFcsIPRQgxzuHhga/9KXfgMcC/kBvb9/8/EImm2Y59uWX&#10;X75165ah6jguBtrBLelUGiYlk6lz587dd999ff19iCCKApwAR21ubuLRmUwWaQXHVqpV0DI+yLIE&#10;z/t9QfSxhw4dEQQRFxAkAeK1WCy/OCiIx+MIE5KvXCprmobvwQYvvfgygoJtYhHEGukP+i2XS/Bb&#10;NBIrlUvJrS00GJVKrVyq4nZgEu/TUzO1Wh3kaRhaKByEUGlpiei6SlEWu90GfyqKis0CnKg4WBm3&#10;YLPFYhE/wmZ8gw8tLS1ALDbLsiyQwPO8omj+gD8a2/47ovA/khpEDdUUCcfwq2N3nTx2192dnT0v&#10;PP8yRdnb27pRrFOp/MLcIl6pVHZ5efUHP/gRJCiwDVGtqVAYlCgI5UrZYpKGgR1bsDvsHeiVZRkV&#10;YSOeWFtbi0QjUDuvvvo60sflcNIEo+mm1+ObnZkjCKq3dzCTzgEhzYYK0I5PjCNkX/rSF/v6+k1T&#10;Q8gwofD7AnB4f38faRoEdKTH41EUBftEXumaAiyCGvB80rJthZPnDh888MRjjzRl6Z//5V/++Otf&#10;+1//6/f+91//5dtvv4ES4vV6n3nmmb/8i7/627/5+xOY1XmDJAF8G4SFcbl8ifjWm2++1d8/yLJ8&#10;S0vb1BSg2SwWyonEls8bgMvAX8A3kKeqxt/97T988P55YPTAgQNOFw8yhfpxuRzoaJGBvb3dHTj4&#10;6OiMRCKQ6dg8jmtQy0VBRrly8A4ESde02dmpbV4ladC00jRu3ZwkCKpWFR544OFwODY6OoFCgtVA&#10;rE6nA26CjziWAzlyHOdyeQBcaHcE0uV0NRrIIovD4UA24uAiGokA4tAQumZ29w56MVFzeHz+SGIz&#10;mcsWWJ53+3zFQgFL8by9WCpUKqWurvZsNo2EFwQR7gWy29s7QG0wFUZifbS2No5FqUDmGAYB4f5/&#10;v/Xft29NYVK4uh6H1kkmsyDB7u5eUcBx3tzs7FwmncXtpVKRY/mXX9qeMEmijEGa0+HGXZLc9PsC&#10;stQEoO12TtOMZkPNZrMAB4T/P/7jPyqKAoLz+TyDQ4OgGOAAnZ4oS9D54ViEpCmSoUlm+93r9xfL&#10;JRRFu92Ocm6SGNvpKOp2h90kDI/fzTpYcIfL5QJUTMPEZTRF67reaDQIigpHI/2DgwhZMByCIAgE&#10;g+lsVhSF/oGBL/zar588dW8oGJ27s0BTNs7uxPaxWZuV9bj9lXKtp3sA6cexHE0jExSKMN0O/kNM&#10;GtAKeJzD6RDqEl4fShb4En2UneVY7UOmyGQzzWYTRfStN98CNdjsTKQl4g142zpbwrEQx7M4L5Zk&#10;Ecns8no1w9AMHZvFOJyiGJBXQ27CGx6fDz6ENq9Lomrodo7DqAyeV1UVoYRSwUTfQhKgMNM01tfX&#10;7XY7KgF+BZd2dnYgpkCp2+3mea4hN3LZHNxCMzRIH1fWarVDhw6DeuAu5CcA7/Y4o7EI2NPpdEJS&#10;nLrnHpZlj951F1YOBgMITVtHF8VYnW7Pu++dfe2NtxJbqYH+wUyu8IVf/3Iqnb91a3rXrn0Dg0MU&#10;YS6vLbzy6gvvnXlrcuoWnCaqdXiMsOhNsy6a6Yq8XlU2ZufP31k4f3Py3Z+98R9VYWNsoj+ZWg+G&#10;3CxLMjYLbTXw6ulta22NQOjDVzLGASgpFtrBO5Ea1Vrx2LFDe/ftWl1b3LN3ZyDo4XlW13SXx9vS&#10;1qGoFpfbf/fdp3bvOZDLlpZXNhiaNS10NNLW1ExQJFwNvqMpRm4qCgJgIUmKkaT6yvIKy6Gxr+bz&#10;tVxeJCkHTfL5PFoRhaKdds7Fca5UKrOR2Hr3vffvOXUvv/3XBt2Yu2OnwZC30RSiMYxRGILUrTbi&#10;V371c6K43S4ePnRo//79eGJbW0e0pQ0NXqOphqMtqO4kRSK7Q6EwBGggEIBxkiSQpKmozUqtDL9B&#10;u2NfKFeRSKRYKVEM43S6Wlvbl1fXBUlu7+zy+Pxur29yeiZfLONHrE/STD5fNC0kQ1tRtHjOoWtG&#10;tVJHpkDcd/d1R6Ohcx+2OrIs4BHNZhO/wjX79x3EsIBibCur6zOzc6vra/2DAxMTo+DAxZV5DKiC&#10;Qf/4+AhJkggHylUinkBBpWlG03SCJEDjvqBXN028fMEA5JEgi06XB5hxeX0kSd+ZmwuEI5FwFA89&#10;dPiuSKzVJKiR0dFsobg9bRUbKNiMzb6MvjAex0bmF5cEQYI9b7z9zuLSWqFYrWE6E4w+8OBj0ACP&#10;Pv7Yu++9l8okEXo7a33ggft/9OPvXb16uaU1+NnPfeJrX/+Dp55+ZHLq2sBg+69/6Vd/53e+jHB8&#10;5CMfaYnigDGOCopBbDAY7u7o+fznfjUcjFTL5WRiE2L3z/7sTzwux7e++e8YMRy964jX7WyJBf1+&#10;b09PF2YWsF5RFaFed7u9GBJduXa9tb2rWK7gg6Jp3/7ed6tC3cDZBEXDIWtra15vgCLo/v4hJCMe&#10;VyqVy+WShSJHx8dQFHzBEEExp06eUg1pY2vpwMGdtydvXLx4vlAte5y+Jx978siRo6B0ZKJhmigN&#10;BEnabDbkL6gViYCEwAyIYRiSpEFE9br4/vvvA9Cqonu8HqT80NCOublFhrHqJg5DUnJTtXMOhqEB&#10;uWKpCFrQLQiWheX55vYUybOytlGXsC31ytWbL7z0cijc2tndC4DxTjdjs+3Zty9fKmJeAEpBmsCq&#10;gd4+WAUSbo21KA3VZmULhVIwEFVV84c/fA7FF7l29eoN06LTDDkw0IvDq8OHD4Nn3n//vfGJMcPU&#10;Oc6e2NxsNBpwqcPpJBkac0qPz/veB+83VCWxtZnY3NoxMupwOjD0hRPaO7uhyzmH6/jJE1uplCjL&#10;TrcTfcXBw4cIijxw6CD83NXZ6fcFY7HWHUMjxUI5nyshBSRRRj+wb//B9fWEaZpdnT1n3j3j4B1Q&#10;6uVyuVAqnzn7Pna0a9euH/3kJ1jkvTNnDx7cPzKyo1zO+3zu2dntfysGzl9bW19dXUUt1pDPhgaT&#10;Qn5vcitRr1cL+axQr166cO6zn/n00cMHI6EAZTGXFha3rw9HpLrwkx/92Mk5WA5MpSU21+9/4F6P&#10;x7Wysjw7Ow1Chqzv6uoAzFpbWiH11tbWFFXNZLNvvP4m8gVZ89Wv/r4kiX/3d38Lhicp6tLly8hE&#10;VITRkZHFleWOrs5mQ+WcDhyMGIQF0vzOwjz6ZJ7jMdrB+tAqwWBQEATkO0VRuDfW0hJtiRVKJQDA&#10;tJCYglhtNgtJrMfjCCXLOyjGViyX/YFQMBLASSaKHCpLfCtu5+3+kH87zX3+9fV1wrT4PQFUIiCq&#10;0ZA0rdnX3wOZC9/6vD5ZlDrb21mGLeWLP/zRj7797W8nM1s+H3pwp9XO5PKZmdkpWRY7O9tdDn5x&#10;/g645YXnX3j//TMEQeLI98TJux948D5J2jY7HA53dHR2dnbt378PuxDF2tVr1yKRGMc7hnaM4DAh&#10;mcysrcWXFhdVVUeXMDS0w2ZjDx08jPdQKKSo240xKmwikeQ5jiRpwFUUcfjfKBYrqVSm0ZDTqRTm&#10;ICivkD2Tk5NoSybGd3Z2dBEWiF6mUq4iy1D4hgaH33rznT/6w687Ha6hoeGtrVQ6nULpjEYhj0Mw&#10;DNsPBH2yJJEUAelsszEA/z9+4+/f//kzJn8AABAASURBVOC9TDbt8fjkBjJV/+XP/crgjpF8sURQ&#10;dDKduX17Coy3/TiCikSijUbjI898jHfwpkGAG3EDWouG3JBECV8CjUhzxJFmaHACLtY01WKxKIqC&#10;GRbMBQYQblxgGDrijZjyTreiqUifrXQGA6njJ09FkLmagZwvFMrY9bFjd+F63dB37hx7/PFHh0cG&#10;HE6bokjgM4YiNaVhpRmtqcL5eFwpX7BohihJLS0tPrdHbTRtHCc1G7quAWkYxMArHOvAxdFIC01Z&#10;hbpQrda7OnsKhRJUd6FQICn7j37yHGPjN7cybm9IN6iLl66JUkOUG7zLjRc+FEoVxsaiqFGM9fr1&#10;m7du3caYPhKJ0hSNHgz7RX00dINhGKFe9/sDHMeh9xsA5bZ2vP7am7dvTVmtdlGQQHFbm6laVSqX&#10;ajr8ZJJHj9zNMLaf//yFDz44X6+KExMTUGvdPR1en8fr8/7gBz9AY4/EWVxcIpGQMBcPwwsTGmzJ&#10;ztq9Pjd+tGx3KQZpMXbv3vnYYw9DcH//B9899/67gPL66srNm9e/853//u3f/q1vfvPfb926xdC2&#10;ifFdX/mt3/v6H//54OCoqmgEQZWLOJ7m6rUGijTqCr6pVSVBACc28KFUqiD/WmJt62sbfX0DnZ3d&#10;+HJoaAgB2FhfD8JSrxdWFgtFB8dbrRSGjj/9yU+LpSISKZ/PA+gry8sOjgOpwWysPzQ0WCgiryuo&#10;+gMDI089+VGckPt8IVlUoJbWVxNoIZaXl3ExzznsNq5UAujreAQSZn5+3uNxIy0PHz7i8/vRviPY&#10;DidPkBbeweEa/Hj+/KWbN26XSjUIrxvXkNsGNlitiBRltWzHLODzeaF9OY7Hu7E9l+qkKBrCFMB1&#10;u91dXd3bETV0gFiSRAzDOju7KJr2+/0p5Ddikk6jk9naSvn9KMxBod64c2fxjTfevnlj6q/+8q/n&#10;5hbgRpuVBVMAEIuLK0vLy5quo/rWqoIkNX2+oN8XSCdzDocLbtBUHdyq69ttQ09X7wsvvAD/wKqt&#10;RFySxVI+NzwyJNZkt9tnaIbT6YY3zp27qCg6blSaOmzmOBa+Bf50UzMsOqrdLyDBMBQEU3tHm65p&#10;1XqNIAiEAz5HyaQZWlVVbBnvuBGLoNDiArCIwwn37uI4pyw13nzjrY21TafTNdC/Y9fOPcjeSLS9&#10;o6MLA3jWzrtcPklCi0iKooxgFYqFRkPy+X2miRq6DUzCMLEvEAFFMbqu4Ss8gqIoOEcSG2Bn1s6i&#10;9l24cK5QzEHkkZSlq7sDi6Bag5Gxi3A4RNMUPkiiCP8HAnji9l+Kw+MkWUbmI17YRUNpwsOgDxwz&#10;ybKEPaqaGglHwFDhSHgzkYQ0bO/oRjHH6ZYgik6HGyuAIwRBhHkEQYLd1tc3YCRWQ2OkKmqlUiEJ&#10;EmcgKIR4CoyHRMb1yWSyXC7BtxxrKxSLly5d9Pv8sWgM4+2traTbvX1Odfny5ddff6NcLiNtsc6R&#10;u+5GrNHUHT1yUmlaGJq1U5yqNq9cuXDt2qVqtfyv//rPr77zci6XTqa25hbvXLr8/lZy5cat90uV&#10;RFdXQGrmF1duVetbbh9lEmJvf6uFaOAcm6IVkCHHE0M7unfvGS+VCsA/gGqiIbBYCAKHKs50KouZ&#10;6NGjR3p7ezGyEgRhenq2VhOaDTUWbd29d5+uk9W6/M477yma2dXV31TNpaW1TK4kiU2laVTKlXQm&#10;jUqm6yZAAtKsVKtQ21m0soJEWGiPJwhuF+rK1mbOYlqdDv9dR0+U8rU7s4s+D2JntZjk1NQcGg9A&#10;ZXMzCRITBUESxVQqhSmDaZqNRgPZhLn4sWPH5ubmM5kcIASaQkmolKvJZPrq9RsWkmo21MuXr9rt&#10;GGSSDocDAUWYBJCULFsZBntENMuVCiiO5/lEfEtHsng8uP7RRx9lWYckNiqVeiqVrdZFVTPypVqj&#10;qU/Pzr319uml5dVmUyXI7UkQ+ntJlsFdjUbjxo1rPr+/WoNmLpQrld6+blESoc+OHD0aibQgzdOp&#10;zJ49e3E9CBogQaAPHNjn9/tomnzppeePHz+OD9hgsVjCO8xTVAWA9PuCQCa+cX74Bx8go3mOR0oe&#10;2H+gXKoqmmG3cz9/4cXnX3yhWhNwOqfqxmYST8s++fRHHC5PJl+gGNvMnfmfv/Dy1//0L6qV+uOP&#10;P9U/uIPjHOFQ6+Tknfn5ZYzBsEGb3TG4Y+zNd05/4jOfWlpf5l38/NKdm7cudfe0u73spz798f0H&#10;dk5PX//Jc98Php2LC1N/83d/MTs3tWPHIAa9+Xz+kUceuXjhsiQ14T3QXSFX3DWxO5fOD/YPXDj3&#10;fjadokkilYz/yz/9vY0mfR6HojRLhczMzJQg1gpgA1nRNHNkZAxDDeQgFrRYLCMjI4YBMgxmM9mX&#10;X34Jxb7ZbAb8IaSYw+l89tmPJVNJwzCRwoZhDA4OwkltHe1zc3MYDWAWc+rU8V27x3Sj+dGPPRVP&#10;bPz858/JDaG7uxOyvruzS6jWuG1dReJBcCyYDfmIUAIeoXDI5/PjWdBJ+KZarVbKFeBHVfV9+w7c&#10;uHEzHo8///wLDz74IJoThMk0TMMwOHabWkEmGI3hXofTnSsW9h863ADjNCDxTFluXrp6XTPMy1du&#10;sLwznUXnW4FIc3nchmnKUlNVVVSrQqGg6Rpghh8H+vtzucLa2gZkgarohw8fRUJ049DP7ZYkuV4X&#10;Yi0tL770gijWwF12lr558ypawaYis6wVPKnpCqgSlkei0a2tLTgq9+Gf8+cvnLtwweF2WW3sxO49&#10;E7t3dfZ0I8vm5hYBsGAwnM+DnxuQy6CCTlTxru633norlU6Bk3Hu0dLa4nI5sRoQTjO2oaEhp9M5&#10;NLQjk80gicDV4XB0+8aODkmU3nv/3J79ezG1YWxWX9D3+htvtLdHnS6Woi2YhoDHJFnUFKWjo7s1&#10;1tYSiTl5B8/bKZr8pU9+/P/zZ3+ysb5qs1PZbPJb3/zXXCbp9jjCkdDePbvGR4drtdprr74aDodN&#10;06hWqzRDvfDCi5IoAjyoZbSVam9r+fC/RLJ/x/BgJBoaGx8fGRklCUJVFN7hQBarqoYzBIzP4PwP&#10;Pjify2ZZO4vswzZdLlc8vlEqVvyhIER2uVRGgeadzo2NjevXr3M8t3///mw2A0z29/WRpgXBAgY0&#10;VVtZWVlaWoLY3QaGaQYCIVAoRhU+rx9IEIVme3un3c698sorCwvLMAOuY3kOfRdwmMlkgCiv14OT&#10;HNAgDIMD+wf6oVmD/u05NEpPW1sbfMux/BwIMJuFAsFkFk9PxpPYOB6NHhUb3IonSNLyL//6zxig&#10;4Liys6tr/8F92JooCjMzM3AX3t89864giJVKBV92dnZQFG21WnG243Q4ZBkQYmmKhj0fureSTKaw&#10;7OLCAhCkNDVRknC91+uDoxB0eAy3/GKnTgcS1LuxHseMFbNUKBCQeSqZ7unpw4NQa9LpHCgC0hmt&#10;Tl/f4M6du6GV1te3RLHh4J39/Tu++70fDA4MgbfBsYZuLi0vZ3M5PIumaRTKerWMZr63t3tgcADP&#10;Ra7BP9AJCBAo0crY7zl1P9ZHTGtV5HtvpVzDODsYCOeyBZ534OlT09NowIBbXMYwKEyeWr2GePm8&#10;PkEQFKzYbGKb7e3t2Am2qaMPs1jwK7AB/IBo1uv1WBStb0FVDeyoXKlBcA4NDr9z+szJk/dqmtnZ&#10;0aMppqJo9bqINv6Xf/nTR44cevvtN4vFLETa6OhIrV4xTMW0aJquYOqK6FutVKVSXFtfEUSBIklY&#10;kcmkAXJD12VJGhsbR9Dv3JkXBBG/wsrIx6XlJdMkYB08j3e0+ZlMrru7F4yRSGxhLlarSeVyxesN&#10;pDNFUZC3NjPoK/CBopj+vgGodJS5dCqLIgXHYn4HhCChGJoBj8ky6pWEhjCbzXvcPhSjYrF88+Zt&#10;SWpEwtFmU9V0sqloPOcqFMqTkzNj4zs/97lfy2YLOyf2xqLtd2YXS6VKuVxFRqDq+f3+e+89NTQ4&#10;BK8iXtgvKTUUlKuaIBiEpdGAiJAVpWHoBs/aKMJiY+jxnSMP3HeyVMx9/3v/fePapaYs0qQFgwpp&#10;+69JZDYTay/8/Llv/P0//OPf/8Ps9KxFJ44dOfFHf/D13bv2kxZmdXVdqEilfGVpfhVtnqZaWtu6&#10;WJvD0Em/L9zbM+jg3fh+YHBHrSrVq3I+X8xlchbDaEiy1WbDLKSYzz/70Y+2traojeaBfXu/+r9+&#10;jyBMralwdmuzIemqsrS49MhDD33pS78BOvB4vOACVI7pqVlUAmQFZ+PqlXq9DqJu0rStVhVA9rWa&#10;mMsWrFa7w+GwWCzJJNprz6FDRwHuZGKzu7OTMAwrQ7ocfCQUgDe6utqPHb/LHwxuJrcWltaKhZph&#10;0KzdU8zj2E4wDapcqg30DzaUJtIY+ljTmk6e7+nq5mz2wf7+7o6uro6Otva2rq7OgcHBhx96OBwI&#10;WgxTqgst0djeXbtrlarX6+c4B0gfAKIoWpYkUZRzmXxiI5XPlWHh2loCQ9xKpQb7rVZbNNqKpktX&#10;9HKh3N3Vm8nmkQnYUbOpg7MkUUWOpVL5crnWlJU7M3NelzsWiRqa3hprAUXCgK7u7pGhHS4XpzSa&#10;QJ7X5SV0wuf2lculUqkM2JmmiREIy3Gsg7VxLGNnOCfcSZukVqlXIi0hlre3drYN7OinrJTL67Gy&#10;dkDIQpIMwwwODvb19xWLRaTKu6ffTaeyGIrs2wtExr76v/6wVKktr63beWdP345svoJmbHZmYWFh&#10;pViugwuQLfWaWCyU8WDsFxAHrSC9S8WSRSNpgiYMEluwMVbezlppytBUUH9Tboh1QRJERVEEUYDy&#10;KxQK6+vriK+qNQMBX6lUQLvy4V+2IYCN9o52QUT37y/Xypl82uVz0wyFExKcR7ldXsMkEErQLiAU&#10;8AesViu0jj8QALljQSiDttYOXBaJxqDdrVY7fF6rifgGhvGcU9cMGIwPifgmSVLgR5ph4JBDhw85&#10;nA4obJvNOjw6sp7YkJoN3WLaOW49sdbT14sPVaGeSG4FgsGVtVXEAuyDeymKcjodHR0dKAx4R+g9&#10;Hg8suXPnjs3Kv/n6mePHHrj31KODvSNWiw1l7PU3XlIVyUoT83PTP/jet7/xT//4b//+jeee+/G5&#10;8+9du3rObiPefOP5b/zzXxfzScIiKc26aTQ+9UtPWxmlpcU9Mtx53wNHTUIYHO5IZVZ9Xq5YyNSr&#10;RUPVDGDCQtGEXVMs6Wzh/Q8u/tVf/13fwFA2V2rv7JmauROKRMcndm0kknY7MotcX9tgrHaed928&#10;NTk3t4CkEwSpWKgIklypC6aFVHVTVTSGtlEUA9+i2EuCgAf5vf5SviRURUKnXE5fvVzv6ey/9+T9&#10;lZLQ1zWwNL+yFU9pTeP27al3T59JbmXdLv/S4tobb5zeMTQ2PrZb1y1KU7MyHCrf8upGLl9sKFqu&#10;kM8XSnVRKpcqwvbEqJnK5KItCF3X4uIi1FL9vmV3AAAQAElEQVQ02jJ3Z6Fcq+7as6ezpzsQCnZ0&#10;d0VaYtVajQTM4KmG4vHgkI1CDpI0k8kVFpdXGqq2lUpPTt2p1iQsfmduQccZHEFJzabb69tKZzcS&#10;W6DTbWA4+Jm5OzRFo9vUdQXAqFar62trm4kkQzPl7faVEAWhra2TJEldNw4fPALkFArFcqU0Oja2&#10;a9eEJEvXrl9H+wpYjg2PCLUa5OzCwpJYl1EVkELr63HUqkg0omsmvtF13eXyFAsFp9Ola0a9jpGK&#10;nSKZYrHCcY71eOLSlWsmQeYLlQ/OXfIHIgzrIBh7ONIawxy/q391NX7lyo3bt2dm7yw6Xb5MppTO&#10;lN9862w6W45vZnv7dgRDLdjRl7/yWyvryzdvXllPrAaC/FMfeXTuzs2fPfeDK1fO+n28180uL82K&#10;9eLaysJPfvSDkR2DqHyBQOjQoSNw49jw2E9/9FPWykaCkVi4hSEp5DJNWgr5tNKQbDSxsY5RlC2d&#10;jDO05dTJuzKpJPJxemoqFmt55/SZQqnc0dWTL5aaTRXi1ev1ZdJpiiId28ROYgQ2Mzu7vLRaqwkc&#10;xytyg7PbT548EYlETNN85513NuLxn/z4xwZh0XUtlc0gpz64cD4cCvC8VWnUVlbnVF0cGRm69957&#10;XA4nYElRlKZpYJjtuJSKUrMBaZLL5kzTQDXFZ0gTzdBx+Lm8tkrSdDKVQVJoJmY8RLUujo7vzBVg&#10;conlnAtLK4LU8AVCmUwW3ijmSyBORTV6+waqdQGwbG3vdLm9xXL1rXfeLZZrUDiBUARZgyqgGyYs&#10;uefUfbFoa09P38Z6Aru2Wu34FUaSoIXh4eGNjY29e/bcd9990IXoEKDk0ukUeKyjvX19faOvt/vT&#10;n/6k2+P0+73BoH981+hXfvfLvf29NaGq60pHZ1traytGMxRJa5rJOR04GYhvJtEHv/seDtCySKi5&#10;hcViuTQ9O3P52lXN1I8dv5tkQFTMz372M9TfBx54EDiEwt6zc09DaPCc89bNSVQx0zBfeuU1irGW&#10;KrWz758zCDJXLM1Mz1y7cevKlevDo2PFYgGcZqHIaCwGP8/O3o5vrrW2hUZH+3cM94+NDtloGs5f&#10;WliA/NJ0XVVVr2t7kPz2m28hrVAQVpYXLaauqA3sbnbmViGXtJjqyRMnUJAqpfLUrdu93T0wAwhJ&#10;pjZn7kzrICClKWDcKNRAQZevXJyavn3+/AflcmF8fMRutbVEo8Abipdh6DgF1XS43wxHIyRFxbcS&#10;80uL8A/CXa1LiytLqVTWYpJIz5bWVo7joOTS6bTNZotEozsndroczvk7c7zD4eS5QqGA0BimBexn&#10;6NsiRFX1fK6IRHByHs7uoki7UBO1plkpVacmp8++e+b0W28jO1aWMCzoHxgYevjhxzo6OyRJrtcF&#10;VDQ0Dzg2QUdtauYgqnJPr9/jTW2mlheXdcMQBcnr8eGJhEm2RFqC/pAdBdtqDfkDfq+Hd3Bqs4k0&#10;+OH3f2BqWiGbvXz+Qj/K8+CQ1+159iMfNXXD43ShGIGaCIJYWFiEQgiFQol4wuf3X795EzMMHP/S&#10;NqYl1gKAkSTt8XoBCLR2AGQqlXJ73BA1krj990rgZ10znA53Q1ZQILB9CBUJgidX+F+//4d4xWJt&#10;i8urtNUeioSD4RDKRKOp7j94uL2jp6O9FzXTZuVXljcuXbzW2dHr4D0///kLakM1NA26sZjLb27F&#10;Scoiy6LNzuzduw9fNkQJzVh6K+3i3WurG7FYq6oafl9g/s7Cz3/6c4a2y7I2M7NQr8ldXf3n3r94&#10;4cJVjyfQ2tKO/EqnMCK5U69v/701kmQcvEtTjFpNyOUK8KphEJFIzPrhvy6L+TK+1zXT6XTb7ey5&#10;c+cW5hf7+gZbWtpSqUxXV+/ExE6asnJ2J03aL1+6vraWWFpYZW2uXLbU1dWvNuEJYnFleWl5iXfY&#10;hnb0aUbjzsxkwO8aGuiF8KZoC/rwX+yLtJCs3Y5q0mw2eZbNZTIsC3pji8VKvS7SNCU3GqgUCLqm&#10;GS6XSxIbzYZKkrTD4QLSFEUThMaDDzyKWHAsj4qpNjVcQFjoakVoyFqtKnm9QQfvTsSTwUD0oYce&#10;Hxwctts5bAF8AsrCyogsmmFVUwMB6GTVZrPBHlVV19bXsGy1Wkdpi4RjJ07cw9BW07RYTLq9s9vj&#10;DfoCked++sI3/vFfr165Ua2In/vVX0PpVDSd5Z0oCn5fEDbDt+lcKhgOuL2eZGaLNAy92WxS9Lac&#10;4nnebreDzhBmGKHpGsj38Uce9vrczz//k8XFOzRNsqzN6eR5B8swhN3KKEqjVC5uxNevXbv6j//w&#10;Ty88/yJChTHA5z/3xVhLm6YRCCdN2wAsoSpYrfb29i5owYA/yLJ8pSwAHxTgTLGFfBEV1+X0yJIs&#10;SVIymQS48UkQRFCerunw9eLCdoOOMVJTkcFiXo+npaWlXCm//fbbP/npTxpyY3Z2JhgM85zT4/Fc&#10;v37r5s1pt9uLfMDgx2ZlfV4/w2Aase50uCjKCk0Q39iQZDkQCLz33nvY9crKGmrY1NQtlrNXK1XU&#10;l1wuo+sNtEaDQ/03btygaauum3fmllQVSsjSkA1NpbKZIsBar0vYOGymaLqjoxMuBRMhYCsrK+hl&#10;nU4n+Pedd07DEaZpQkDjccFgUBLldCaTiMer1SqacrwoC8HzHGWhDNWkKWZ7zWQ6ny/6fYHOzh7T&#10;NEBzpmE6HDya5gcffBAeeOedd3bs2EGQBK73elFlXbirIWtgAQwnxLp06dIFGNOUpNdffx08EomG&#10;KpXizMwkwLR33z5dMwBcTTOBQqwMAICMGo0GTMLL0HU0Hoi43+81CcPj8x44fCAUDcpKsy5UARZJ&#10;EgiKHBjo03XwoQ4LGcY6OXmLIgnECGSNFEUEJyen0LXOzs41GkpHR+/uXQeuXr7x05/8/OrV6xuJ&#10;LQSoXKrCZqAWDAJLfL6AphlIXF03dUPXdA1GEgRhsZCmaRIEgZ81XTW2/+Ch5vbTdR1Jgg80RcP/&#10;sixXKhV8J0syRVGSLLR3tGIXHo9LURu1WoVhIAeVvv6eoaGhqclJC0nATuzBsJgwG4+4eu1qqVyu&#10;VisMTcOCdCrl4B2AFmK3uraKBAHkYMuHpYjN5bIul+vDzzbEEUPRhqrAddVqleVYxBqPmJubwzqY&#10;FnCcMxZtxZbxLooiGL9cKic2N/sHei2E4fF6fH4f3Agg1apCX2/vgQMHpqamS6UimpDx8fFoNAYl&#10;gVHZ+fMXaZpVVXNhfv2B+x9xc4GKXMPRdqGQo2nCaiP9fm8yFa/VoI2sHV2thXz22rXrr73+GigY&#10;u+Z4Dob19PRsbsblRunUvYdsrC5Iudm5azt3D+hGrb0z8v4H7xw+vC+RWIfTSIIyLYSqmc2G2d7W&#10;BxFYzNe++z8/drvDs9NLNqtTVUjQUDaTX15aZays1e4E/5KUDRaKQlOWVLWp6boBB8pSk6KszWZT&#10;VTUd5dpiYSiaIWmbjcGXNhtuUWmaFiUpn9+u6PV6vQR5zfPRaGss1iaKDXQ+iwtLAMzw8Oid2UWl&#10;aVy/Nnnjxkyt2qiU5EpZSqcLAX8kEd/UNBNRABo1XQckegcGPB6fBWZZ2Wql3tXZfezYcThT1/WW&#10;lhge7fP7nA5nPJHIZrN+n48kGYoidc1kGFoSJZKkCIpa29j41v/9r9b2dhRRdCaagRN4i4ViaKuN&#10;pBnwuNRQ5CY4XNc1TdM12F8slUCnoiSCcBDHj37kIwhis9l0uVz79x9cWV4DZYmSjBnV/5ep/wCT&#10;48rOg+Gu2F1Vnbun0+QcMDPIGSCJxJzjBoq75EqrldeWZGVL+m056LMsWba0OUduIJfLtEwgQIJE&#10;IoBBGGAGmBx6Qufclbri/w72s59vtthbU33r3nPPec97wgXIcCiC9LdYKkI9kBwNjnA4AG8NhQIs&#10;S/3oxz/s7e3FiwgYJEmCW7CMrumKokiSqGsaRgKN+JaiqI6Ojmg0duvWFOKlrpsC7+Z5dygYroki&#10;wzBYul6TOrp6xscnZuaW6jWlUKrhqouypDRcTndne+/E9anNm3eMjm47dux+iuFoll9ZzeXy5SvX&#10;JpKra1Mzc8dPvP/BRyeb25uRSs4uTmu6uH3H6KEj+//8L/7wU5967NjRO/79n3z5b/72rz7zmacf&#10;ffRh8CokF0V509Dma9cmk8nU1i07z529GI00K4r685//kqGI1ZXlB++/96/+4k9bWhIkYd5/790e&#10;txPPp25Out2cx82Fg00NVR8aGnY4SHAFzTDorWAv4IvW1jYEJzgIx3HwUGi4rb2NIqmVlbXWlvbL&#10;Y5cvXrwID9q8ZTPPc6qqIkh9+MFHNQkxR69Lqm3bCC4M7bhw6SPbIWWySyxN3X//Ay0tLZraYEjK&#10;NE0d9rQsqN00TFy4wUKl28aFNwVDIRyw4InA8+BqIIEiSVA6nO7S2CUAwOPzopOynlqnKQokA1+o&#10;lCsESfCc0Nra7g2EXJxw7foNmnGObtmRyuQfe+KZg3ce0QwrEkugtkeKj44vqANrv/Haa7du3Vpd&#10;XoHvADCVavXGjRumYWuasXPnbiQfuVzB4/aJoojlDMOanJj0+T22bSwtL1Sr5T17djCMw7K19dQq&#10;cudiKZ9IRDu7OgChQqGo60ZbW7soSwA1z3NOzgVw9/YPXEdXaXZ2dOuWSl3kBM/5C5+Uy5XXXnsT&#10;5Dk7Px8Khf71K19bXl3t7O5FrIEOsDQAiQ1CUSzrSqcyu3ft/frXvunx+Obn53Haqera2tqapMjD&#10;w8MOinz19deTyeSmTYOIKd09nfFEsForbN02ojbqra3NoEcEIwyAB8n1jQQdk6Mwgy5XV5N79+6e&#10;m5vu7Gxpb0/093cdOXxoaXmxXC4kV5bX1ldEqRaNNZXLZZwjCW4hEU8YegNPDFODW8Vikd27dx46&#10;dGdnZzvscuXylemZmUQiLooSoAWfDYfCq6srTzz+RCwahVeqDX14eDOMDWIJBIPJ5PLc3JyMfHAD&#10;VKhTWtCtazQawNibb74JP733vntha9CLbVs0TeG+0WiQ0AtB/BY20A/Hc3CNSqVaq4kw4uzM/OnT&#10;ZxFA4/EWnnPn80Uo0zQ24l06lR4aGnQL3gcffNg0NcPUAS2ILYoiTHDk6BG4fzqTKRQKMzOzAs/3&#10;9fVB28nlVZipkC9BKtu28cnQDF5B/eDzeev1+ujISKVaJggHw7p+/KOfTE5MgBixLxS9IyOj6PfV&#10;6xBMs21rcXFpJbn2zrvHsRF0aZE4lSsVmJuiaVgEDyH/zh27bNse3bwZsYYkCMu2sfraWgo+6/cH&#10;RFFCoRWPxUmSRjhIpbK7du4GpV+7dj21nobkp06dgkjQGOasVutTU7Mvvvhz4Ofxx57ADJZJ1Kry&#10;W795j3N5kEMLghdQh2L9fv/BAwfdgjudTlEkVSoUTNOASOlMGslCMBCCS75//OTi4jLeQsJJks7k&#10;8jpFsqpidHb0DvRvQnQFUFnGVSrVi/nShx9+DOeqLMuUYQAAEABJREFU1yUkS2AY07IgNsdxkiQx&#10;LPJvu1qtYunk8oooimBvy3Tgq9XVNTyE8Js3jw4NDmNR07BmpudIkuZ5jyjKHCdMTtz6l3/5eiqV&#10;mZ1dKhXLsVgC7wq8G5aCX9M0KYo11N7w2Y3eQWvM4bDgiMjf+nu7dV3lOR5Mgma3z+ejKFpRZNu2&#10;wDztbe2lUplhmMcff6yvv79UKlmmBUmCwSC+xSHb9u07sRBO+a5cubIwv4QkORRs2rFjL+hUlhog&#10;5CeffIrnvbWquLi4GgrFkOL+p//4n2VJq1bqly9fW1pKMrTTMIAfOA6LYASzhkJBfIv2U8Af1BrG&#10;8lLSiUrYxUuSgpYZAOzx+GnGKcs6bCfV1Vi0BflAwB+5cOHSL372ciAQLldqiXhLo6FfvXp1eWkJ&#10;Dh6Lx/HZ3tHWnGgmITrwyjIsRZK6rsN5RFGpVuu6oTU1he675xiSp4ufnLk+ftU2dZYmkeFpuqo2&#10;5HKlyPPOaq0MN87n8xulRTr99tvvAd/Qwtat25797Oc7O7ogH3oMwApJMrAc8IGgTjtdpUotGm+m&#10;GKfPHzz7yQVZ1dBGQs9GlFUaMGdZZG+6ZYIlp6engVdc8UTixrXxvp4eYM0wTI7j4Y19vX3r6fT8&#10;3Px9Dz7w5DPPoM3TPzjU3d0Lw+/evQe1ELRz/L0TDON89bU3BN5DUS564+/Qa13dvdu27SAJKpfL&#10;EQQB+QHHSqUCdm5ra5NlERltKOSXFaku1hiGwRjbtk3DBonQJGcalCyZDO1yOGiYUJIUgB4bBOls&#10;3bolHgeXlf1+Pyj4tkpFhCUwGs5/vvq1r7711ju1qihJCjxnaWEZIK5V6qYGwtEN0yRsB0GQcOyR&#10;EbRRt4ECFLmxvp6F/Rw2qSgKzTB3H7sbomKt+++/X1VVy7RKxWIwFAIKQQS/zRQnJ6aaE+3Iepua&#10;widPHq/Xqy2tCYCec7ngYHjr5Zdfti1HNBpXFc00LEQOpN3YI01TLoyh6WKxBFtblgFD+EIBl8Cb&#10;DrNcqwabgnhYlySLMErVIkkR80uLvIcrV0qlcrFSKUuyvJxcpmkaTBoIBnjeTRCUx+NBH+inP/kZ&#10;THPr5iycE45h6HZDNeEMpmmDg0LBcEPVA/4QQdCzM/MgF0O/vbxhmxhh25a54Yq2bRv43cCHoesb&#10;/2caBn4BmHHBb/FpGAaG6bpOUiS8HQLbtinL9UwmRTOE2hADAXgOYZp6Jp3CKxAPaoF+EFQEQcCT&#10;YrHI0BtgBMIN0wAf1cW6LMmwoyRKGJNIJMBNFEVqmo4xhw8dQjyrVCsdHZ1ut4CRwAyYCyIiFzEM&#10;U6yLmAQsBg3/7Gc/m5+fx6+A1vnz54ulYjq9rijKU0891dXZpaoq7Lu2vgaR4MnIpQSBP3TocDqT&#10;SiY3/hvVKygdlpI8J3z4wal4tLWrs8/rCdsOEsFsbm6mWivGE7EUftIruFlbX06uzBeLGYIkykXR&#10;0KhLFyeujE3eGJ+9cP46PtvbO1997dfwmxe+8OynP/PE/gM7Dx890BTxVarZQACt93nUD1ApNGPZ&#10;sJcuSdqJ9z8uFWSKdJeLjeRSRuDDsUjr3OzyS798DR4RS7S4XAJwpciqojRwA0W6XLzbHfD7Q6VS&#10;Fef48DtgD96BoAtnB6HjHtakWaJczktS1TAU3VCaIv5INJjJrqmq6Pf5ZFmCwi3TRFBMpbKSpEaa&#10;EmhPjI7sPHzoPpb2LsylGcqztlJQZSuXLRqmPTc3L/BuZOq2RTSFoxCpVhWxlqKosNq777136sOP&#10;z545v45+m9cPIc+fu7C6uo76R9dNUVRs2wKN+v3+SCTGuJxN0QjA8KlPf2pweFOxXHKQBOhIbqgI&#10;lKZlq5qRzuZFWQkFm5qaovBHXIAWlkOyC3P7fJ5gyI84KskSgofb4ymVS0BCf39fOByanp5BkIaZ&#10;du7a4/X4g4EA9vurX/0KjBiLR4GKYDBkmkYuk4WH4iHWAMbwHCJRFNwWAZTHQ4qmQfG/XRE8oygN&#10;DIPODdOE2hUNfJIuVSoOku7rGwBdWKaNzTo5Hsps6HbL7RMVtaHnS2WPPwCiBrSaorHmlrZ8oSIp&#10;Oif4FhZXhoZHn3r6U6VK5YmnnvqDP/j9hgFBZAQIRZcuX72YK2WmZyfCsaBmNvDV6XMfv//ByZ//&#10;8iVRlM+fu/Daa2/Eoy1f+Zdvvvfuh+l0PpvNJ+It0Visf6BveGSgq6tj777d//Df/ts//P1/C4WD&#10;8WiEpBxr6yuKjNhUffbZZ3XdAtQRYpEP4bhAVbWZmennnvvcLBh2dgYawIXiAxrWNa2vv++f/+f/&#10;PHr0CH5Fs/3SpUvLS8vBYBOON9C0bjT0Skm0TWdbS393Vz9i2c7dm7ftGHrv+MseD6npcjwaxdEE&#10;jLjBV4ZlaCbw3MBr+u0fQ8cr8NzFxUU4CIyCkW2trbAs4jf4AY4D5eMTmS7ekmWFoTf+Sxe6YcD3&#10;wdterxeCgR/QaMMwRVUDoRDBUKKs9A9uKuP8eWHJQdF+f1CWGwxDI1ThlStjl/0e7ypa2n7/ti1b&#10;m0Lh5OIyJMSKN67fQGtDrEuofG7zGE6n+Z6e3vn5uUq5smfvrsHBfrh9oZjr6+/dsmVkbn7qzTdf&#10;p2nbH/CFQgGEfo/HDRonaSoQDOqagdB8770PtHV2TE1NRaJxluOXknCRtfV0imZdq+upUrVcrYm5&#10;QhElFtzBj4l8PgRK0L7PGwDw4PLpdE5VFcwAtgmGQrFYTOD5kydORGNRqPfmrYlUeh0dNwC7r68H&#10;KoWnCIJzObngDwjlam7vvp0NTYnFopIocpyzFSVmWysIIRaPnT7zUSQS2SDXWhn2kuQarpbW2Mu/&#10;+tnw8JDP711YnKnXq01NIUQBw9ReeOHz5XJRkuskRaC6p2mSIB0dnS2v/PqXH58+NT8/ywuu1rZm&#10;y9IVWbFtG1iCX4H6YCZc8UQC/tXZ1YV7OBS+Hb92DQJDcoKwdaNhmtq27Vs6O9sxQNO0TDrzox/+&#10;MJ8vbN26NRhE6LRqtRq+kmQJwCApMrmSBAxMy+Q5vlqpkyQ1OLAJFYjfH0a2Rzio5aWkZRMIpsAA&#10;gilMDAAgalA01dvbG48neI7D1pDOhkIbHY3XX3s9m80ijqCEczgcqDRyuRxCSblSwdKpdEpWFNMw&#10;gFVgAJmVKNWy2Uw0Fslms9AwdnTs2LFDG2Xe8tVrl1HEYsC+/XvuvPPg6urykaOHW1tbYFPDsEPB&#10;8NTUTHJlBb+CHgE5UFxnZ8fBgwe6OjvRnKVpxuPxIO3GBcMFQyEkV2iNybLE8dz62lqhWAgGgvBQ&#10;6PnGxMSpj07/8Acv3rhxE1SiqHIymUQiMTc7S1FUuVSJRqPnP7lIM85wKMZxbq83iOrig5MfX71y&#10;A+6InRIEiaA8MzszMXGDYelUeq1aLd+6NYmYm4gnMAB+CtLIF/KmYQHYza1tr/z6teXlVZugeLcn&#10;lclRFCvwbpZxwpVAHbF4AkUL1B6JNPX395RLRds2Gg3FH/CijZJKrRq6vrq6CmsmmptJksQNDCrL&#10;MvTM8TxWfOONN378k5/guM+yLEEQwqEITTHYHQTGFmBKkmT6envBRdPTc0ALzwuYBNpIp9O1eqVQ&#10;zMALwuEgqhS/lycchsAxvb3dPd2dDEX0dffAwS1DdzLUrh3bN20alqTaegqdpByW/v73v//xx6cA&#10;SxilXq/DELjHtGBXXnChbVHaUGk8mVxbSa5mMzlotVSqIt94++33kGpSJDMwMBQMbLSMed4NhwfZ&#10;ol1IkRTcDUJiCUVWlpeWNz6Xk4ANEIWrs7Pzvvse7B/ox3i89f77J29cn5RldPypwYGhnu5BSVY2&#10;j26XJaVQqCiSBvBQFBNtiiH4Anh3331PPN4CF7s+Pj45OTkzPd0M3Vq2bRomZqcoGjrCThiGpika&#10;nrlnz56du3YsLMx/cOp9mjFZJ7qGEk1pvEAKAuNkiOTqYlt74k/+9A+HhvochJHPZ5HJvf32O6iJ&#10;VUXbu2f/k0887ff74nGgihdlKbm2ii0RFJkt5AmKdnt9asN86+2TdVGTVSsKTLicLMtAGFga2KIp&#10;Khj037w5UamU7r7naKlYFEVxamo6l83BkM3NiUcee7QmiTt27AiEQzifRXsGMEWwR4dBUhrQdVtb&#10;x0oyJfDetdXM4sJKKpWjSDoYiEAjCeiCYuGxXV1dum5ksxmni0HDBtoHyI4cPeTzezq6O5DcG0bj&#10;6tXLoAbAC+si/3C5BJp2mQbBMoAOY1tUvQpoiul01tBNyB8IBABf5B8wJyhMrIt4F0CR6vWWlpbW&#10;1tYdO3fiq0QC9XAcy1Ek2dzcjBeRUvf09Nxz7zF4QqmUz+UyqqzAKHfddWcwEILxWlpaJFEENQg8&#10;//bbb2PahYWF8+fPzc7NgYw4Fx/wB+EDBw/ehfrHNIz9+w+0t3cgADAMAzU6nUxzPLa6mkTAsC07&#10;mUwidsKFLIvgXAKcEzf4FRULQVBQBbrFluXAGDgkgAivKJdL2FEul0XegPoQ2hbleg0eVShgwM4d&#10;2/wBHzx5+/btQDNK9kw6J/AeJyvkshWH7dQajny2mk7loDpUEIlEKxadnZu3HITL5cKKbreAedrb&#10;2qDqbCZv/p8fiGHZDjzEhXsbUlqWYZiWZWKbG/9nGJZlcLwTwQBTMQwFZWLXbsENDeMtBCcX53Rx&#10;wLmTIM1Q2CsILjB1sZT3eATsEWMs0y6WimjnQLH4VdNAVlo6k6lUKpDKyaI65hBdwJuoAuD/QAWs&#10;BqNEQpEffP/78D3rdimFFaElyAh1QTaSInfu3MEyLqwCYOATOw2Hw6FwqFwqaZoGgbOZzNLSUrlU&#10;xlfAgyxLsiRxLpfP5+/o7ACYs9kMjL6+nsKuOzu6bIvq7OyDrUmSRk/LRQuaqS8uzNXqBVgMxUkw&#10;5IESkH8EAu5otKlcKVRKhbvvvtcjhD45fwW1yrWrN9dWESdiszOLYPZXX3tlegYBZbIu1nieQ0Ba&#10;XJrbf2BvqVTYvHXY6aIIhwN7QY7YUM1wsKWYl+pVvViSbAsuwMzPrQjuAGCjNYxCoQRXhQYmJiaq&#10;lSrySFlSFbmB2GAaVqVcLZVK2HJTIBQKBeOJeDqVHugf+NSnP0XRhGnqolRpaY3SLCFJFTfvNC3D&#10;5WJvTU0GQ36Hw2o0EG6UYDCAc496Xfrkk4tw6vn5xXgsgRufL4DA43CQqtogSUaRVRgok82ur69j&#10;xfXUOjCP9Muy7du2czYaOuy4vp7GTSqVhuHgRxBeVdRqpQpsxWLNsJfH4/vWt76NZhIGl0vlkydO&#10;LC4t+f1+0NT0zDQ4bW0thZFwEFgTk3s8HofDgV9BF91dvfgVcwouJ06KC9mcAJS7eNQhe/bswTD4&#10;kSSBx+mdO3aBFgChjz76CJbwev007Ry/cePtd9/9gy9+cdPgQFd727/50u9TFGIiaRiGLMlAeGdH&#10;RzCwkQCVK2UgDS/alj04MJjJZPAtcLu+tqYberVUmZy4KREniBQAABAASURBVIoKdAVqhWyjm4az&#10;2azPF8C1a+ceqAu8DYTcc/cDjFPYu/dgPLbR4mo0QJC6pCgrK2sYeenixVMff5zJ5yiKAckcOXy0&#10;q6vn5IcfQhXoHCmKlE6tdfV0gm1Ihnj99V8jQYzFYmi7PPzwo//yL1+9eGEMJ2ClYv3WrdlwKLa6&#10;kn7nrfeRndTr9eWlBRCUrqnXxsf+1//6n//7X//5zd+8XizmAgEv0r7tW7ZqDZAhd+3aNdt2FPIl&#10;lnHFY80AG6hmfHwCx7Nuj6dYLJ04eYLneSgWjtnR2rawsIABZ86cjcVjeOiwiMnrk6ViybYIlnWZ&#10;puPWrWmSZMcuXc2kCzipfvHFH33ms084XTbF6EvJKVmu7Nu/5/777zOQlhq2YdoACWAA78aFdoYs&#10;y0ih+vv7l5eXZUk5e+ZMsVSCHRH4kJuura3Ba9paWzOZNPaIzwCCfzis3K5Y8BUCHjwlFAouLCze&#10;unULWPIH/P5g+OLYGO92f3zuzPziAkS9cOkiyCTSFN+yZYsiSQ1FNXSDd7rqlSrwaVnmjh3bn3j8&#10;iaGhYdO0UQpeGhtDLF1bS4H8K9Xq+toa8pi5+Xm/P5DLZUB9tVolm02xLNna2oxaxbZNeF9Pbxfq&#10;BHjZnv37p2dmFpYWDdsqlcpvv/cO+n2+QIikKM3QAWa32+NyCZtHR30BfyjYJAgepKo7ENh27M5m&#10;cqZhUxhKkvAmXdcBdUQ9CO90cv/rf/0v0zCKxcqWLdv2799vW/b4+Dhm0zStXq+1tCaQWJ87d/rC&#10;xfMXL34SDPoi0WCplL18+YLXy3d2tgluXlVlbPbYsSPQwNTkREdbKwoSTVcp2tE/0GPZWnJl/vjx&#10;d0c34xxGjMXDwKSLYwYG+hCz3G7+Bz/83sGD+3AAiAM6XkBTXDty9E5s3DC19o62rq725uY4rHb9&#10;+g3DNB966EFVVc+cPYv0bv+BfW63MD11M+D3IkKtJJMkQeAJtiYI7r1790YiUZ4X4C31qriyslYs&#10;4mDKxJb9/tCPfvSjDz/44MCBfXv37vb7Awy9cXSMUIILBEURhKWbekPjeL7R0LPZTGolVS5V8/mi&#10;ZTlo2imJck9Pz5bNWxDdAv7QwsLSxI2bc9OzZ06fjsainV1dkUgEkCYpEmAolUtYGoLV6yKYZ2Z2&#10;FvFLhHJrNShZlsW+3u677z76zDNPffGLX/y7//wfkR0ioV9cXCRIG7SAsxogBKw7OjKCt86dO3fp&#10;0hhEau9of+jhB05/fAqUghIIssEBaYp1OEg0zhRZAeZ5nl9JrszNzvGCcMcdd2JdQ9fhgPiqtbVt&#10;544dd9518K/+6i/6BwZCwdDA4CByOQiMHGznrp2yJME9Adfevl7coLPg9/uR2SOhhyowDF6QTmXe&#10;fOMdryfIMly1InEctG0il/D7gzTFwI9wwSi8wPEch1oCNnW6mMNHjuw/sJ+iaJzaiaJombbX44f8&#10;eAugpVlnrSZC7Tcnp9577z18QmxJlgXBC3CGgsHhkRFVVdAwopn/12q7du4SBKGrqxdMDo1BWoZG&#10;SbZRnFMUZRhWMBC2LcehQ0cgIb4NBIKC4EEcvHlzauzyZSwniRCeg7SwPsdx0A/yDdM0q9UKTdF4&#10;iPCEMfAF+Kkk1Q1DkxWxKRIKhQLVWhEBcXh4pFQuf/5znwP88HooGLwxftXr9szPzgUDgXgsAi9G&#10;ikGQNgIfTZOANFABK7/0y5eQe0AqEJfH40vEWzLZPCoKQLG1tR2GCwZC4HkIjOStWCxDV2JdpUgn&#10;4pFhGqIoIzWxTKter4+Mbnruc8/G4jHADHsBwpNJnCzJKMxsi9g8upVwUG7Bq+smSdB4cunSlTff&#10;fMsyyF/+4iWX041vFRVeLwu8Jx5vgXiI3ZevXIEqsIWHHnoIegBUsByJk2iSpgzbBMQlVdZNMxQM&#10;IQx2tLfv2LqlUikmV9BPpUY29R4//uoXXngy1gyayMFeza3h0eG+7337G9eunK3X8olYyMUStXLB&#10;1PUTx99XJDXg80Wamjy8m9zIeB3YCUMzWKJQLmCVcrU+PbvoDyQ83jhF+QyT1nULpAYolMolNK5L&#10;MBjDgCOwfzjGQw8+5PZ4EPw0TT1y6JBpGq045Xe7+/q6HYR17NgRJN/QKU07U+tpnBIikr391rvT&#10;s3Nr6+lUKgsd8ZwAuGfzZTyUZC25ml5cXnK6XG1tbS0tzU2hYLlcXl1ZvXFzolqvTc/NqppSlcrh&#10;SMhBOUD62EV7e9emoZFYLLG6gqPqRiaXT2eLXl+oUpNxI8s6z7khAyrIC2OXQpEmkqZTmUyukF/L&#10;pMAywEE+nw/5gyObhlSp7hHcTpo+uP+Ak2HxA6aAR7ndPEGaDsLYsmUjNazXSmpDVBUxk1oztAbH&#10;Oj2CEPQHZqent2/bhtDy3vF3ErGILNZnZ2aymcytmSnGBYdxI0biQIlhXaZhMbRz8+YtcKeRoU2q&#10;LIGRX/jC58HdmVwOi2ISkiQth12pi05O0Bq6ATSYDpJkJEVtNHSAzNRMSI4LrVmeF/wev94wLd3S&#10;Gg3SdhiaFos2dXS0bdo0aOpGR0drOBzwuYXU2srA4IDPF3C53NWKIsvktavzK0slhvZXqlqxXHPx&#10;gmUTgUD4rrvughXgb75AYPvOnaIoX706znECZAYJWpYDl8MBO5BYjrRJiiBFUUGGAclN0yIpyjQM&#10;mgHbE4ooLS8uhYMBv9cLhff29rJOGnJaliErIlwX26edZK6QtqDkHaN+vxex0MVt1EgOkgiGw27B&#10;C3NohuH1++CZDgfp8wbcgqepKQplVivApkrTdKPRqFaryHp3bNvZUBrIMBjayVA0xuM5CZloCjdQ&#10;IOmgGqquKJqGwspyCF5PwzCcThyDyrFozB8IwC1/53d+p7evD9yEJAy2SzQ3Y79OngcUaNYZbop3&#10;9w04Offo1i0USze3tszMLbBOAc2kQKhp557dTidnOozF5MxKev5zX3jmuReeUho1w9ZoF5HNrre0&#10;JvSGVMzlI5HoKy+9trKU5hgPQ/CRphaWcaPM2L/v0NYtO2+M3wwGwshib1yfeOON33z44Udaw0Aj&#10;f+euLYpSJwnbdhgwAEHR/kDUyfp4V9jpCnh8TblCrViuuL1+zbBYJ8e4uHpd2rJ5m6KoFMV6PD40&#10;9Rkn5/EHJEktFiuhQNDFsAxFpTPpgC/gpBgnw4CeJicnEf/uvvsI8F+rFttaYgIHjICTKRfrBKvo&#10;DYVhaVWVe/u6QbiaoqTX1kP+YGdbZylfGOjtc3uEugggV8HOpUrFtAkny7GMCzJDQny2dXSB9Wpi&#10;XZEbtapYqYmS0ihX67Kq+QLBQqmsKprPF+A5oVqt0xRTq4oulwvbgX3RH6JYJpZo7uzpPXv+Qr1e&#10;NU1T0xuiKDH4oZlapeowCeDEMh0sxdZKlVQqrWka+KRcLoC7CJJgSQqW7e3uuDR2YaCvn3e6lpdW&#10;CIJaSSZTqVSpWnH7vNASSdKSqkzcukkxNMrU2dkZtIFomrAcBvpkgUCQdDjWkmttra2Ug5DEDesI&#10;CMyxxPzMAks5uzu7GoqKNZOLSa/gtgxzZWmVJCi4D02Qbc0tQX8gHAyWyqVsNoti0ufzDw8PO6Fm&#10;hmcprlIWec4DWltPZ9s7u8ZvXHe6Nip5BBJRqm3btg1RP7W+LvDC6urqwsLyuU8uwk79g5sKpYpF&#10;IPFF98FB0WR7e3s+X/izP/ub6+PjgOhf/PlfffTR6VSmYFj2/NySrjkAioceeSKRaEeNAb394R/9&#10;0WpqJbm+dO36+NjVsem5KY/fs3PX9h27dl24cAFJvywp1Uotm8kn4olNm0aVhr5v34F0KusgqFw+&#10;f/HCBXhoW3sbOlaGYSQSifWV1bn5ebkuPvTAg7iPR6K8ILAMKwjClq3bDN102GRzc4uuW1B/Nltq&#10;aWmZmpoClf3ypZ8+8+nHb01fbujlQnnF63PdccedAX8QRRHLOB0kJYqyaZnIMIKBIO8GTwT6BgbR&#10;l11ZXTVMOxqNV8q1VCoN9SLd0RsGgFSt1M3bYQsPWZbt7es1TKOruxfIhO/ACTB5NBLjOTfAWSlX&#10;wIfYS7FQAOUSJCGKSjgUSS4tnf34dLQpIlZEykEJLrfT6bz32N0I6h+dOv2Tn7zIwkMoFoW3qmiz&#10;s3OBQGh2Zn7z6JaRkREHSXR2d9WlGhqFpmUoqnTx0vlES7wu13RT84W8+VLmo9Mfv/f+8d379tZq&#10;Na/P95nfebaluS1XKG7dsrW5rTUQ3GDCgM+PdMloGKosv//+SaR6pmEbDdPr8S8vJd94481GQ08k&#10;4tgdmE03jFK5HAyF4E3TM9O6bgBsPr8PXoDmrqbr2Fq+kDUM3etzUxQJDiyU85qpRSLhr37zq/6A&#10;x8Wxjz/6oN8nxBLhq9cuNZTaQF/PL1766S9/+bNUemX7jq22bfzmrTe6O9rLxbwguDZvHiYI+9LY&#10;J/Pzs88//zk01D1e4fLVS76Qr2+gr1QtEQRx8K6DSytLn/3cp1mOUnRpbmGWcZLxeFO+mPH7A+Bt&#10;BGVB4Ov1+vsnT2ayaVmuL60sbhoZ+vDjD+WGDOWIkghXZV18vlB+7ImnRoZHg8EmgXfT4AFRevEX&#10;v5ydnQ8Fm2jWRbOMosgoMG7cnJy8dXN4eBjxzo/sKBQu5LPxaCTg9dimoTcahGWrsshQxNrK6s2b&#10;NwnboSkq4mw42DQ4sMm2iStXruVzxXpVZClnJBydm1tYmFtMraRmp29Zhg5iNA1TFMVqtTpxaypb&#10;KEqgyv6+5kQLog/Dsh3t7W43eqwMTINf69Xqb954DZxw7Mjh5557rqkpVCgUG43G7PRManWtvaUV&#10;nA/DFQqFmZlbxWLh6uUrgotHbEqlUzcnpwB6VTccBAVc1SVxYXnx/MULxUJJVhpLSyuzM7PIRni3&#10;MLc419zaQjvpmfnpy9eu3pic/NevfbWto7Wts7W1veXY3Ye7utsNvdHcHHe6mGw2Dev7Av7No5vn&#10;Zhe8vmB7Z3cgFN66Y2dybT0cim3eurO7Z+jqtYnV9UJd0koVsa292x8M2Q5SN01/MECxZCq9XqtV&#10;8oU0xzsrtTIncMgG0F3qG+zP5AvAaiQSpxguX6rksgX8COAElvX5PbrRkETx7/7u7+LxFr83oGoN&#10;m6RS2czA0KCiNZDR0SxoTHC5+IceesTnC7S3deIe5QcUDkhENn5iumaqqqqbFky/mlqHVK3tHZCw&#10;VK20trdvHkXK4cdAwS2Yuo6MjqHp+fl5RVOGN2+CU7hcHM3QJEkqihKJxHDz9jtvt7Y1wx00Ve7p&#10;7Aj63YsLM9VqGemnpsjvvv3W0vICAH/64490Xa+UCn6vmyIdyHp5zkkRDlGsYV8URcmKCOdCb8Ub&#10;9C8uLxm2yXIuj9tjWWaj0eA4niQICAD9NBoG6gfe4w1FopphoazSdRPwq9ck07DT6VQxX2ZYJhgK&#10;IjPftWtXPp9Fth8OhizDDAVCmUzm1q3pbDa/klxD5qYitvoCuLEEr6tBAAAQAElEQVQtIh5LBAOh&#10;cqXGOIVyrU7SrmN3388JbsThtfQ6wseZc2ertZqoSDjVoGl61+7dCDRAJpnP512ci+N4gqKwKkVT&#10;akNuCgeHBgajsaZf/OJnxXxa4CmS1v/j3/352NXTNTGjGVJdSm/d3v9Xf/3Hqcziq6+/oek1RBDL&#10;oRumZtvmjeuTtmUjP0D2SSI4mpYsSbClpmsulwseGwyHm6KRUqW2uoLjjgDHeVxOdzabkWSJpmhQ&#10;LXgcF0WSsiIrSEcy6fHr47hBtQ2uv/fee7dv3TY/Pwdw7Nu3PxFPEATB8dyvX3lFqtW9bk8QTeiO&#10;zvVsOpctaJoRCoabmqL1umwYqALhyHJPT//01BTyj1g8QdNOXdPRNkDCXSwV19ZWZEWyTBOu5XQy&#10;YElZRglZJ0kK9sgX8oqsCHB3nu/p6UUjzbJtQeAZlmVoxu3x4VsUwTLSn4be1NTkD4CRfMFAoFgs&#10;gYtDgeCtiUlVVUi0mtKpies3zp75GJoBPrCFHTu28U42lVo7cfJdtSGSlBUK+ePxiMBz6ElUKhW8&#10;lU6leZ7HKmifeDyem5M3Dx48iHeBP+ftH0z12OOPfvLJJ4ALz3HARD5fPHfuPDR/7dqVpkhIlGo+&#10;N3/s6J2bNvVgdz6/h2Eo7ALeJdaRcrks05YlpVyq0JSLoZ0u5Ms8+NeJe5pmnLTTSbti0bhpWbpu&#10;QBWo1PFurVJGZaJpKs+7bIdZrpYYluZcTp/PR9NO03Ck04WGalfKMLIG0Le3d2maybCutvbOUDgC&#10;V4HF8d3k5CSyf+zR7/dDMwxz+49J6DpusDXIiQs32KuLc+HCDfwznkhUbh96QCdQRblcwhhM8lsX&#10;dTjwksXQDEHaFOXAlnnBtbqWhK2HNg2EwuFisYjBXo8XEJUlmSAoxNpAIMhxHKzsdrtvz+bBLLAp&#10;toxfsWW8hdXPnjm7tLiE53iIXcBGtm17PG7oXzMNwePBnEByb0/P6MgITI/MFTvFi4ODg4hGGI93&#10;Z6ZnyuUynuO6cWMCezEMNEL4YDB0eeyqa6P7HsKL6XQGpm8Dzbe2kyTb0CyfN4TKSrM0Ra+PX790&#10;5twJB6kdOXrw8y98xuN1dnS0mA5z566t//wP/+T1uXXddLmE9fV0rSr7faFopFkQPGfPnJ+fW2QY&#10;F9K1bKYA61uo4XSzoerQA8zBMBQ0RrME46BogkJl193d+xd//tf33/+w1xPUGxYE8Lh9umlDIYax&#10;8QcYoIrm5gRgiUhPUYxpmpgKE4LmkQuyjIvjBMt0eDwemqYQn/wBn22biC6FQra5JTo0NCBtEEaZ&#10;Zh2qKvt8fkWR8oVsvV6bmpq0HGY4HLQsw+P1xmMxNDKPHjsGzU/cvAFnUVUpEg0H/H6cIXCcKxZv&#10;9vuDLpeLpmloFWFJlNQNwMRisqIgz/Z6/G63B6LinqJYTTPQjazX6xAV7wpub8AftEyAxwkjOmyy&#10;Uqm5BQ+SYBAuZgCzdXS0QvhEc0KWJdM0GNqJ3cmy2tLSFonEMFWpXGJAEDTd09MVCAb7+vtVRR0Y&#10;GHjnnXch9iOPPKKqKqoFTHh57DKOSa9cuYwKZKB/CI1GnM3C0zmOJ0iUQE2ci8MWQJVLS8uZTHYl&#10;maQZBjrM5XI+ny+TzXIuF89zCEiobaBqlHOzc3MYI9brieZmny+AsBEJRzlOKGQLDVmhGfruo0ef&#10;f/7zpz74CIUlGn7Xr01evQJNtszOzKN+a+/s3rFjN4olTAUFFgtFbCcei3d39ly+cvWDD05NT8+u&#10;rKxdu3b9/IWLqVQGiX4mkwHrtTS3hMPh3t7+PXu2/+u/fq29vfPAgTvefec9lAerq+vQDyTNZUup&#10;9VzAH25rbX/ttdeDgcBTTz0hSTJ6rg88cP++fXt+8YsXr12/dvjIXV/+8pcvXboE16Npui7W19ZS&#10;qtoAs/30Jz8LBELwmv6BfkmWW1vbUEdh4xgGh4rFYjCrqqrQDzCAhAAKR0+3WMpfPP8JQ9HR2Mb/&#10;ECAq1Sq+MgxL17V0Zh2YX1lZUJR6Qy2nM8kN+yZiTz/9dHt7O0GQ4AqcGAdQeMuSKIlAezK58sor&#10;v8YSDMPAQFACkjnwgAXoWBac3TBNDIOcHMdRt39kWcYTCEYSZGdn5/r6Oso5vGuYBiTJZjPIZgr5&#10;vAnsMTQiXUs8ztKMpjYoi1xbWh0a2PjPp4SDQb/fD9BevDg2ODSE+6mpmeXkCmL95CQwNfnee+/j&#10;CdbCDCiN3B73wuJCd3cn0mW09t1u7v3333vssUf8Af99990L/VAUsWv3zlwugxBHMzREKteqBH4o&#10;Op/PN1QdtJ/L5jGbZVlw5EAgbDYciWhLIt4KmxqGw+X0XLx4+fLla/BuOAh2kUmnoZbr128AP0iG&#10;wGM875FEMYufTIZzcUhqSWSE6+mnn/oUirS7j92bTmcz+dyLL/4E0RosDZffs2eX280PDPVaDj2X&#10;T9G0rWuy00U1N8cFN79z5zYUtJVKaXp6Bqc0oiShFpLlOqqUXbt2IbACOfPzszAQHioN1FfvhcMB&#10;xIW77z4aCgUQbecXZqtiFcUh0h5cLEvP3JqC+dweD5x6eTkJ5Vy8eFFRJFgTW8tm06ApFGy8wJdK&#10;FZhgdmbuU5/6bFtrZ1tbh8B7UusZSVJgYoeDBLHA5jAuZkil0zt37Hj22WchEhwE/ODmhXA4xDIs&#10;0g/oB0LyHG+gdPR5eN6NgjO1loZCtIah62ahWPhtcmnopse9kW+k0inTNPEu7CXJdUHgDN2wTAtx&#10;GTInk0kYi+e5KCwRiWDF/v6ejva2aq1cLBai0dirr/363XfeQbeXokiwzXJyKRaPxOKxarXa0d6B&#10;g9kXXnghGk14PCAY38LCUqOhkwTldnsq5bLfHxAlUEsdCkGoQoMAwvf39e3evQvPUWxj5wh/5QoI&#10;kNm6dSucEbA8eeIExvf09EBCoAJUZlqW2w194LEH0kL5YLBgMByNxgcHN+kajo7VXLawmkp73IF3&#10;3jmRz5VRtJiG1dXZA8FgBVXFeRoVCATrddHrdcPKCBw07dg03N/Z2bZpeNDv9wNyl8fGdF1H1Mtk&#10;s7lsgSDo1tb21ZV1hGCec8PckGr8+jigvrS8hE+4cEPVx8bGlhaTFMnE43GgF94wMzOnNQwwYT6/&#10;4QvZbAbYJgjK7/ODcyJNsWg0BmcH2cLR0C0FswEJqVQKCkHcx1fIWkPB0JYtW6ATbB/7hYRw/Fq9&#10;Uqtt6HNkZDPU4XTypWIFyMHZe/9AXzqTwgCKchTQd8ymdu7avm//Ho9no6ULcESbQsjogE8IUy4X&#10;LctgWMq94R3bsTrCtK7pgJlt2RRNG4aJiAbwqKqqoLhsNOr1uqIo2CBURDOMLG08Zxgab8EN8Zxl&#10;XV6Pn2FY2LReq4MAL166iNQUyMK3ED6eiJMEydBMOBTGZrEo8IB9ATrYMtCL0horgDeAroaqQ2Pl&#10;ci2dzrU0t6ELg7UikSjHubOZLMMwi0tLnR0diJwYTJqWwbK0pqsk5dA1FYxsWjoqmK3bRm7enEin&#10;l6/fuJLLrw0P9dSq+Y7O+JNPP7j/4Mjw5i6KVr/+zf/xb//oD30Bh+WQGlodr4M14AlQU7VaB5EF&#10;A0GKdODC5LhQBSLjwQDD0CElMpU8so9MhiFp27RIkoF7u90Cz3PIsHFZth30BRB1NE2HOY8cPlyp&#10;lGEzdDeRnSwnk79+5ZVqtQJvXFle9nm8165czaRSDEXVKlU0J5wUI8siUlVZUWRJIkkyGAyCUKAR&#10;TB4IIPPTgQlYi0Q1ZdvNzc1YS1VVyzLdbh7ywzzFYl6S60jQFEVkGFKS6oBIrVZZWJy7rTSCwXo0&#10;CcqDVTBVW1tHMNhEkrQiK8nkcjQSwTlDOBz0eAEmD0URbe0teMXjEdD05Xgngi6ihcA5g35fS3Mc&#10;jFkuZr1u7vyFMyBQr89dr1ex+vDwEEgEaDYtE+4NHUIJoXAItHX9+nWSIn0+T1t7K8870WMBh3Z2&#10;dUzP3AJ0arXapk0j2DLEK5XLeGJb9uUrYxzvohk7GPJiRQeBTjm4DmpWTcOyLcbQKV0ja1VZFNVG&#10;wzR0Bw5VLIRxAx8GprJsm+eERLy5r7d/09CoaVmmCU8xWCedzaUh865dW6ORcK1ecToZeDviMZZG&#10;fkBSBIzY1tZuW4SqNKqVKn6mpzb+e1s8L8BGEBia1zQNqUYkEjENk7n9gxusi6lw4eb/e8Ga+BXK&#10;gVcEgsFQKGhbtmXZKGtB2ZiKIEiKJp0umIpSVFlVZc7lamtrSSaXCoVcJBIGI2cyG1zDuTi3x41X&#10;OI7DslA1brAiTTP1eh3YgGNXqxU8wXPgnGE3ulPBYLBcrqiqQhAEz/N4va+7B75KUzTeclCUx+93&#10;+7weDxJiEpNgwHJyGdkMXgFmsOurV6/qug4k4BM2BcUjmC0uLMAc8UQLahXsCjsqFkpIna9eGe/u&#10;6uc5n8Omh4e3OB0cRRILizO2Qy+X89/85te//e1vuj1svDmEC7H87NnTX/nO1wzLTK2vpzLphmYI&#10;Xk9NEuuSojZ0NI2OnziJ3BHWROGEBvC2bTs4Tujq6g4E/OfOni0Wi9UqEtSU5WhQDgftIL1O/+Dg&#10;0B986Q/+n//n7x9/4gmwPElRlmVig263u62tjaDIM+fOQUugJ1A5IiuUyTBO/IrQ29HZIUkSRVNz&#10;c3OiKKXT6d/qpKWlZW1tBVdLa6Kzq72hSXArBFSScjhdtNfrDoXQ+B9qb2sxTD2eiAWD/l17diKi&#10;2Lbp83t+9atfTc/MYFGAiiTJPuRlOE9jWCCqWq2DHLu7esGzHA91MS4Xz9BOl0uAePiqubl1aHB4&#10;oH+QIik89Hr9oWCIJGjEMBzPomixLUdTU5SmGNTtKFdEUa7XIZ4DngijB33+crHg9XrBquh3iFVR&#10;13WYPpNJy7LcaDSwcUEQHA5MEoSVMRL8Dhp89913z58/b1pmLJZwubi2NuimG9IuzC8dOHgAQUVR&#10;1Y6Nv+knFIsln8/zm9+8oagSSyPQULFYtKenh3O5/P7A0NAgx/HBYAB8IkkyYm0qlUatQtM0vAwC&#10;e73+hYUlmmHgqJl0BglTb2/fpk2bGpJy4cL5/u7epaWlc2fOe3jPrVvTwWATwAF1QXUIsZAfOS9A&#10;3tHZ1tXdXSoVZqamAoHA5PWJjtY2mqA/88xnPvWp3ymVqkAmgDSHhVhWlBXg1sm5llfW9u4/MDUz&#10;+8Uvfamnf/Cpp57q6xukkXNrBiIfGs9NseiX//CP0Eb92S9/sXnr9kA4ePLUh6NbtmTyuc89/3xX&#10;dytg8MYbb+zdu3/3rr1N4agKFUjy7MwsTdPFYlngPbKskiRFkqTA85fHLpsGjKBBybqx8ZeMoSXU&#10;2+updVhhZRmZVmN0dPPi4gLSDl03UCGYponBmG1i4nqlWtY1DYOr1Q36m5mZOXPm46npm6Diuw7d&#10;sXnzZlWVVFVWFMmyLYEXQsGQbVt4t7u7uwM80t4ej8UYhsGEHMetrqzCGtMUfAAAEABJREFUOxwO&#10;B+6dTiegYts23IQiKVBiacOmPjgCHARTBW53RjBARslVl8BW+WyOd7l0VYs1RXBvYV+SwhBkOBjq&#10;aGs/dvdGfe4P+KFkNLCSqyvIiQlMR1J9SI56ByiSDoSawDzXblzvHegDmyEDgDZgzdW1JA6pkE49&#10;8cQTQCZyDtDLn/7pn87OzqbTqWKpND8/Dw1AP6VSiSTps+fOVSq1crm8vpbWNN0ybTyE+VjaadsE&#10;sg3Y3UlziAU0zXZ19iF7hY9kc4Vcvmia9uTETUkSkcI+9vhjpmmB7gBFZGwzs7P33HPP5s1bQ8Hw&#10;2NjVN998Cx73q1/9+t57H0CdPzqyFRQBZUInEGZq6ua2bVuCQW8wJNxxcG+lUti2eXT7js0jI0MP&#10;P/wgNADnKRQKtZrU0tICMPj9oQsXLoG+sNDI8PDoyAj6d+Gmprn5+es3boyOjL7++uuIwg88eD/H&#10;O196+ZfY8rlzZ6C5ffv2bbwyijeGORc7unlk2/Yt3d2do6PDHM+tp1aR1odD4Vwuh6r48OFjO7bv&#10;gn8Zho1ysaO9c3BgU19f38zMHMxhmQ5oRpYlpGiwO4gOJPzhqVPtbW2PPfooQIJ9IZQXCkV8BUfD&#10;zMguuns6BgYGdF0DRGNIjnUN0IWeAYxSqYJ0xuVyzczM5nJZWUE4Q0IpKwroyALSfnu1trVictuy&#10;M9kM1kUkzWSzcGdoZmBwcOl2Fj44OJDOrONJX38vbMoLHEmiR4k+HQGnsEwLOuvp6YMdZUlZSa6i&#10;LZXPISGqFAtViqJdnBMyG8ZGE6paqefzRYyETtKZDOgJusMkYFdFVpAZLC4uAv+IyKAuf8CLhBs+&#10;hY6SbaNVb964ce369XH0NxGOTcuA0S9fuVIul1FFaJqGOc+fP9do6DdvTp368IyT5RoNs1AAH6KP&#10;H8DMaO1BEqjINDWGIVGZPPTwfX/4x19+9nc+8+BDDxy84wDGfPTRR+Pj16EKKFmWZGQv0CdJM7FE&#10;C1gXvXzDciiKBmOdPHkKAkNUbAdFgiRLwCQgury8Mj+3SFFMJpP75je+dfnyFeyaoZ1uwUsQJCzC&#10;0EwqlYH7ALGoG8Ph8NDgEIyLa3pmBqpAqYaDTXzC3wEkGAhgA/ZomigU8wjTiiqzLANFlUvVBx94&#10;WBA8i/NLHCfouikr8p133Dk6PFSrlJ1YlSGcLqavp8vF0Iam1qplt1dAQWgbupNBlHaAnwcHB9fX&#10;Vvbs2YNIhNKira0NNvL7g6ZpsLeLDZKkeI4DYB544H5Qk6brhmHgBvKbpol7XcenDc1jQYH3uFw8&#10;9GyaNkUhSrpgGszwrW99CyrFJHgIDSD/AcwIkkDgi8aieAXRE16gNTbyRllW8IPBUD7YA+B/+eWX&#10;A/4gxu/fvx/Pd+3amUjEEcWqlery0hIcFvjEhGQw6CMIu1IpATHoW6Ax0tXVMTjUywvsm2+9Ytt6&#10;uZR56MFjX/53v7dv/45CfjUYcO3aPaLptfGJ85/57GM//NE/9PRF29pjgYC3f6APxgAjgy8kSaIZ&#10;GtBpbmnp6OyEysALHo9brIulYhG6iEQjPrfbti03L2DDqiShY9TZ1o5IzzAufDoZ1jJMuP2WrVu9&#10;Xu/aagqT9/cPHTh4EF63ffsOSRTBgni9oSimZuD4++v/8pXmeAIvBry+arkCT/D5PR6PQFGOfCFr&#10;mpoo1jo7OrBtxKFCocDz3NraWrlSgaIhkmnqra3NLYlmRZQLxcID991zx50HcvkMTZOgD4RnTVdV&#10;XTJNFVmZx8NpmmoYDRRCCF2kw1IUsVQuFCtlhHZonIZH0gx0a9s2XseYWr2UaI5AsaVyHpDC6y0t&#10;Cb/HDVjhV1mttbbF6/VqKOxHKhMK+SW5Ho1ivIAfy7KAPECB53jkgulMGja+4447ALhLY5dQEEJF&#10;siTJioJ84sqVy7qmwk/y+bzDJlGAIYhipyBHVVXr1XJ7e0sw6IFxaQosY1pWg6QsisYiCPCmaToo&#10;ErZz0QTNIqNz8kguFaUh40eSUWcjhMiSQmAUySSTa0h3kMYxaAgVc5ZtINGMRyPXrl0tVXI9XZ2C&#10;wK2vryLVkKRao6GYpub3BxoqVKnAE8rlCoArKzImhEVKxRIqSZIksST2i72AJoAoXLhxYBbLtK0N&#10;OobJVEXFhRuSouDbGKPrGiigra0d2oDOURiDPoAW0zIxJ7SHsGQapiiJHO+CN7Z3tJdKJcQnoBGT&#10;Yyq4tG3beAXhHO8iDk1tnLzVMRgKbMgKVAohASH4EhZVZAVNFChOUzTCdkD41Nq6qZmoCW1g2y1g&#10;DDyNIAmkBZlM1ufz4QkWQqYCdbpcHMOyWBSTw8oQG9pHjMe7COHAJDgOsUEUZfSQVpJrS0tJ07BS&#10;qSxoetvWXVu27Nw8sh3qcDqoqZnrrNPiBMpBGEvLs5evnLvn3kN+v4A8b2F54aOPPlRVtVAuV+si&#10;7Ll77/6HHn50LbVek6SGrkHaxeVlqJEgaPxs3jyKwSRJIY+BGG3trdF4YDk5ky4uy1bdcKBuBRs6&#10;cRre3tn5u7/7u59//nlgAHvB1mBE9BTwLu5pmqlWKy6XywI+HA7sDvdyXYSqoU+oDnpALwpWRl5F&#10;2CbOQ+DO87NzK8uL4abgti2b77vnSCIWtm0ckTOm3kiurFA0ja6nIsvwMkWRQWdbt24tl0rwc+gt&#10;nUphlWPHjoIfdu/Zo+v6xMQN7AWahMvgE1bDgHA4FAgGYUTII0koKoxcNgc32bFzJ76CjfDV1avj&#10;hXwRPIuCxC14Mtm8LDdwX6uJkqz6/aFEvEXg3cgbGg2doim0QpWNkGxSFMvzgsvFIXcBQQN1uMeW&#10;/X4/Ii5C2iqCYSoFo+Nhb08/SaLL4Lv33vtQYPM8f+zYsUOHDiGZ2ICE21suVXRNx30ms97Z2RkJ&#10;NzEkVa1utP8hJPIt6DmXLZRLZWQtyeRKMBhCfwTeFAj4sV8sUa+Lsgy/VXRNK5eqqqrJsgqEo1LC&#10;J9qYSIm++e1v/c1f/83BAwfgC1Aygvr16xPlShl9alQIFElCP6IoYsLx8SvdnV1uji9kc6B3sAHU&#10;e/y9E6+9+jpDs3feeScYA5EG66I2uHFzEuDfuWsX4s1bb739D//wj9DS+Pi4JIrgXsRIvGvb9uWx&#10;q5cuXvq9L/4elviXf/nK4MCI1jDgUydPvv+Nb3wNpGHbJnbwy1+8vGXLZrSoYESGoWPxGJwRYMhk&#10;M5jE7fag8wrXBinIioKpkASsJFe2b9sGrcqKGAoFKJroaG9Pr69+4fPPmabW19dzO2dKuz0etECP&#10;Hj0UDAanbt2CBlKra/FIFPn0wuLcnl07Pjz5PqYEo372s58eHOoXBA5wwqIuzgU5AWPLMmHQcrkC&#10;o8DEpmFA2/jKME18BRvBHBiMX2CLzZs3B0NBmqYt24IpYQW0PwzTgNLK5TISa8yMAwFkV4qs4F1N&#10;05A6b2xnOYnqBSzkFYQPT5wE83CCMDu/uLyyspJeL1cra9k02G89nWKcXHdfL0x/7Oixgwfu3Dy6&#10;ORgMnT9/ti4CAPLhI3dBZpgG65aKRURn+O/Y2KWenl74V19fP7AxODwYjoSSyyvgBMQXiAQZkDlh&#10;KZzL8bwHhiYc1I5tuwkHc+P6TVUxbk5OTU3ObB3ZDsp6+OFH77n3ftO0o9EoXKC/f8DhcMA12to6&#10;/f5ApVzt7emzLKKttf3cuU8YxvnCC7/b0903ceMmwzpFUb544VLQ34RI1NM9wDJcJp2FopoioZu3&#10;rv/hH/2bx594ZMuWob6BjvEbl06cfBe1pSSL2MKB/Xcg+0FC6bBJXPCsRkPHWV8a6SNO+fyhnTt3&#10;7Nu796677pIlqVgqPvHEY4B6OBxAkoTnwaAPCvnVKy+9/PIvYQXLMtSGzLAUSdjHjh2JRMPLyUWC&#10;sGOxOEmSM7NIPYsnT3743e98D2ycyxYcDnJ6aubI0bvHxq5IogJkgqgBy7bWzvW1DEKVrhsulwv4&#10;RwcK+RkGPHD//ShrwV2KIhtIH1lWUVTABpk3S9MMw8JMAs9v3bL9joN3IYiHwuF4LL60tILGimWZ&#10;oCwMdgtuTdeBE8MwBEGQJIVmaBACFM4wDD7T6QyiWHtrRyAY7Orsgo8/99znfuczn1JVOZGILS7O&#10;nzt3+tbUJEInqC8UChby+VBwoweazWbB3JMT07LcIBHrl1c1zYJRfL4gBGtOoK+0xrJMqViCi0Uj&#10;kSuXrySam+HXwE+pVEVAsW0LjQnAfmBwkCRJGDEQRHXh++ST85l0Znz8OnbR1tZm2TaKfMu0Wtta&#10;aZqQJCkagUdGQ6HQD3/4Y1FE2uCgKdbN+1EbGDoSZZbnQF1uUaxaFrhCl+T6rakbC4tzz3zqyec+&#10;91mcFgqCC0kX4Hry5IkXX3wRjul2C79N9qBt27YhD5oIQHtNrDM0qzUMj9dP0iyENC2Hx+1bX08z&#10;jDMUbKpW61jd0E3bJsB4Xo9fa5gc5waX6roJVmw0dHwF7MG+UDhm2BhsEcvLy+lUtlgoghCawtHv&#10;fe97aATEYzEYLrmcxDBZlnp6evz+QH9fHxKYarXCMix2Dmteu3bt2NH7hoe33HXnYez6xHvHU2sr&#10;DsKIxkK2Q49Gm1A5Y+9oOpum3tHRiqSRpiiAxOlk8JyiiFqt4vP7ydtdeAimKIrf7wdgoG2GoSES&#10;0hLDNP3+wI4dO3+rEJaFYjlYEyZgbv/AU9rb27tu/6sjlpeWPV44PqtraPHXsHFd0xBPMTAQCAB7&#10;1Wo1EAzgCUyp68jxVNvaKH2hfFmWMXkiEcdzEBo+wZbANkJ/NpfDoQoadseOHgNUKIoGNQEJjz3+&#10;OEk5LEvHi6Rh6IapAxy4opEwdntg367hkYF333uDInS3hxra1LVpuLcuFnUDBwvmwFB3S0todKTH&#10;63GO37iAb//jf/qrltYIQThKpTx2C1mhcYgFEUHHsVgMVCgrimVbkABWRHqJMdlUhqUZt4tvKCpN&#10;kvFIDDUCmkaUgwp4fR2tHfW6ZFsEJkynMsAB4hPwigbk6so6TdNQEGE78pnsyz//RTQY9ri4iWvj&#10;P/3xDwWXUxZrhG3SpEMWlS2jI194/vP33ncU1o1Ewk2R0J69u4JBP1gD4QRIDYdC68isV1ZaWloQ&#10;aSKh8LbNW0IBn5vnvv3t71y8cD4Y8Nuk7Qv4AmE/xVIkQ1alGu2kXU5GrIEhCyKwRVNujldkkedd&#10;xWK+IlYM22A5FsQHFHZ0theLhVg8yrJ0sVKYnpvWVImmLBfHrqws6oZK0UQw6MW3kVBwx/bRZHJx&#10;PbWKSJlJpVEvgYY2kldRhHUhoWEY8URc4D2iKF++ONbR1gZYyIoMZKODjFwNDIJrdm6OJMlIJApW&#10;uHj+PBQbwqlotXb96jWgMJ1JWY7GQH+b1+cSPFSjUZHEQqWcAXodlkHaDoaiWYqGsSxj40CjUq5g&#10;TmALAgBzly+PcRzoyJ1JZy3d+uTMBbEqVio1hmXXksuxSPDQ4YN//Vd/+rd//Q+pMJoAABAASURB&#10;VJcujgbLWzYgi8aPbNtmTZLqkihJok04TJsoV6u1mtjQDEBC1TaOArERx+0w43BsBBssiqXhY+BQ&#10;yEM4KHiaAV6mof+aEx2RSMQ2TCDB1HXUifPzaMdMt3e0RSMRrKIbuiRJDocDJ6UYBmhhdwIvYDaa&#10;piAIDIfN3py4rqlKZxeCqB/kiGZzvVIFLIEHKFCVZds0jcbGIY/g4mmCDPiClING+5l38suLyUKu&#10;aBlGwBvkWGcwEEKSsbyUZFiXIHjpjZa2GgwEoLpKpYJFGdoJHbIs09TUBAehUCNaFuCnaRrkxEkC&#10;RZP5fLGtrS0SibDsxoEAAsali2NLS2vt7T35XNnl4lOpPBoVdxw87GLdpsNeyiyMj1+cW7jR19dq&#10;WGJnV0tbe/Pi4hTN2O0dLc0t0URbQjN0we3p6u2xCbKlrbV/aNBykCTNBNBz9fjaOjq/+KU/uOOu&#10;u5picbRF+/uHkssrkxM3EU2vXr0ciQbnF2799MXvv/TyT15749dvv/P2J2MXUAoSDoIkqUOHD3/q&#10;M59u72iHJBYeUZA/D8ZhXU6SpsFiSkOFfuR6ze/xmqauSDJaEbzLFfIH0IPJ5/OE7fB6vSvLSaCl&#10;lC/UypXlhXknQ4YC/sH+vlIh01BFv9c9PDRw88aNsYuX1ldTlmE7bHLs0mX4sqJqhw4dAU4AHsOw&#10;W1vbcJQxOTmBDIBimHKtWilXXDy/mFz2BfyypLIu/tr4jVAkinYkz3uQnaD3A6O88sorvNtbRPGs&#10;GTTLSKrS3NIG/TR07JMBXFF7OByk3jDQXLzvvgcQjHt6+vGpyA3LJhAFQXGWaWJHuEDEjUbD5/Nv&#10;GhgYvJ2oodLAE4Igbk5PgdkCgRAWjUbjoyNbksnlCxcuIIyhk9fW1h4MBpDtIWJ96fe/tHPXzlq9&#10;poOnLaO/vwfQRcSlCaparpiGVS7XEIrAltlMXpaUbDbPMi5FViAVSTK6DjuYhmGyrNPt9mEtKA1q&#10;CQbCbsHz0Uenu7t7I02x999/H4nXv/vDP/QHAhiNUgr+klxaRnh78vEnEOwpmsK6n/7Upz/19DOa&#10;olwZu1wqFNuaW+CJNEmVi6Vm9HcU5fTZM8VySVaUulhPJOKo8ymKwi5+7/d+XxLlTz65cObsmUtX&#10;JtfSadO2w9EIjA5hNm3ahEqsrbV1oH+oWpG+860fbNq0eSuys+3bRbny9//9v5Sr+aPHjp4+ffp/&#10;/I9/7OzqAqlCjUuLS6gl4K3wGt0w0JjXb4dGiqbffedd1ISQDYnp6dNnPIDWykpXe4cTnSPSXFtb&#10;plkCyfrU9ATLkoKAMwEDlAslAKsQKeD17dm1+9LYWDgcXFtbDQb98XjTlStjolQZGurbs2dHtVbG&#10;ovBcFVtVFVlWJGnj3Ay7AP45N6/qGu1kOcEdDEcMC1C11tNpmmVjiRb0Mt49fuLW9KxNUOFI1Ol0&#10;Yi+AAfAgqTLLuQASWZFrVVHXTMM0YAtJlo4fPz5zazoabhIYTixXd23f2dvb/4//+D9X1lNrmew/&#10;/PM/+5vClNPV0HXSSe/YtefK+Hgw1LR528bx1LXr45l84eKFC5u3bZ28dRNUgxLIxXPpXCbR3Lpl&#10;+45Lly55/D44b7Ve275zx8LSouWwJVGCKto7OhRFBosSJnH4zsOmaYKuwfYhfwgbQcUNT0Swxl4t&#10;i3BzvqtjV9fWUgRBbdu6C1XbejoLOaGEREtrQ7euT9x49fU3Hn38iWA4HG9uHhredPb8efjjramZ&#10;Eyc+2LF9p66bkqjgybWrE35veGL8liI22pq7WIq7MT4+umnY1BuZ9KqhY1A5l1nheIp1ksVi5uTx&#10;95HovPWbdxjaeeXytcGBkVCoCTxZKVdJglpeXkWaODc3f++993//ez+cm519+umnL10a+/nPf14o&#10;FLApWHN08yhyVrQJtmze4oaDCaysiILAzs7c1EH9mjo3N3Pi5PvVatnpYir1SrylORAKpbP5jq6e&#10;V199fXIKRcqsrls/+fFP/b7gzemZfLHsCwQzmXw6k7UskFJ7JBJjWZeub1SkCwtzH3x4EsXP/Q/c&#10;19bWhnhqGA1RrOk4faUZ3uWC3ft6ekxNHxkaufvoMYHjrl8bT8RiiiR1dnZoDQPZUalU5ThBljcC&#10;HEluhEt4N+gF5qhW66ZhY/uDA5u2b9sRDIQZlg0Fgy7WmVlPXbt8+datW2srq+NXruYyKYFzPf7I&#10;w4pUdzKsw7IHh4Z0Q6+Ua2+99c6Zj87Wy3WpptRK9UZDx/yhUDibzfiDoUA4hBjk4t2J1hZwbKFc&#10;QkSzbFvVNd20qvVaNBLzeYM//NEPbduanJhYXl7O57NoHB8+fETghWKpWC6X6vV6JpPeunVrOp3B&#10;r6ZhwAqJRCIUDoNw3nj9ddu2kbFgsyRJh0JNktSgKBavYpuyoiAptx2600WRlO318tt3bHZ7nCi6&#10;Tp/5EBp+5923T536YGzscjQRFbwCzwtQdaVWpZ0bvSRO4JFMfuc730W01XUL3IgNiqK8nspQDHt9&#10;4iZNsRTJWCZpmsTCfFJr2IaBLLdWryuGaWGkZTpcjMvS7XAg7PcGVpMrPreHpZyETTIMi60ZhhUM&#10;hXne7fb4stnsQw89gt7H+ydO3P/A/R2dHbzAz83PEwR5YP/+EqJFpdLR1VWt12iGhuND+XCKtpb2&#10;plDs0ieXUBTBHxmGkqRqe0dzR1tiaQGAfDeTWUfR8swzTx08uL8JnYWVZVAfTTpokkRF6nA4Tp8+&#10;PTU1FQ6h32e7OJcoigIvgARQn7gFtyIruVx2cQkVOAF/8Xr9uHhOQDMF1GRZJhig0WjIilwsFlmW&#10;xYSYJBRuCoUjAAlEAnP6A161IVvWRmrKczwyAcEt4EaS0NY35Y3jbjoWSwAz2XzRtBzNrW2RWKy5&#10;tcUfDApeTyAURFyenV9878TJqenZ9UxKaTRKlUommxE8HrRQ0RIlbYepNkQklBRhMrSjoUmSXDN1&#10;JZddZ52OLVuHwk0eFC0XLp4OBD3lahbHAqoqQyMUZd2amjx/4RxJOZqb45VK0efzOwgA1W5rbQOM&#10;NF2DrB63G9EO2wN6gWO/3+8BVF3cajJ5a/Jm/XY6iJwYRsWRPdrbGHzo8KE/+qM/6urseuSRR3BG&#10;OTc3NzgwsLKyBmSHQ02XLl6cnJh86+23Av4AJmxNNBfzeU1toMEydvEievnbt2198KH7/8Nf/+XO&#10;7SMujnV7XA8/cn8s3vTQw/eBCyA8eF+SZV3X4ANt7e06yJ0kg8EgnDC50bIlNF3HCV04HFhPpRA8&#10;4vFIuVauK6LlMOEYkUjY6+Ox/c985qm29haaJpDOmqbe1dVRLpe9PjdJUj6fZ8uWLSK8qtGQRFGW&#10;JbFejcaaXMgr3RxB2LgQJqHAY0cOCTzT0pKwLO3K1Yt33HkwFAqEQiGOA4z5cmnD+SEnx3HQIUVR&#10;uId7ADHQ5He/+/2rV69WKhVEbuQ3U1PT0H57e/vv/u7vHT16JBqJSLKUiCeQPC0sLPj9QRBlLBab&#10;nJz0CEivZxt6fXCoozkeMi0lHgtwPOlyMU4XxTAUQdoABo0bwq6LVdxDYJAFxwnAscMmNQ1nLyBc&#10;WpY0kmQEwQskkbblIIxg2Hfl6oVvf/cbv371V7FYk8fDDQz0ME7S7eWKpbxl6ZV6DWsggSJJZAm8&#10;bhpOp9MfCjIM8ipdVVXs9P9e4XDYNNG94LBrOBJNw4dN1LrYms8HWnCXS2XLsjBm49NC9moi6oP7&#10;kPdj45VyBUpDMe73B/BEEhVN1xqNhtPJ1esiViFBeywL34bLYel8Po9vl5eXcK9pWiab5TgeMP7t&#10;KrALw9AkRWIM3sU3xVIJN7iwFg59ZUXBGGzHNC2SICBVPJ4ol0vIYDRdx2elWsWuQROwFJZQ5I0/&#10;xLxly2bMEAwGdd2QRAn7Qtm2tLj85S//O0Vp3H//fWurqVy2YOqO5NKabVG4YpE4RdLNiRangxMl&#10;+cLF84Gg1+N1SkrpgQfuGd08WK0V5hama/WSbij9Q/179u6968iROw7fscGZfs+FSxdn5uYOHzta&#10;qaHDqjIupyTJK+trr732+pnTp997711d0xA8IJVYr6+traiqGGryUoz5rW998/SZ0y+++JNvffsb&#10;//SP//j2u29JiuR1eEeGRz792c92d3fD8TPZLHW7eQZlArdePzbkgzKRvJqWjuqrWqkGQ4FIJIyH&#10;ULtlmw7Cam9ptTa2L/KCUCzmnSydya6PX7/c2hbHvSBwjYbSFAqCIZ1OVhAEIKFcqcB/x6+P27Zd&#10;Kpa8Hj/HgR+5ubnZUrl44/r4K79+mXXStmVTLGMYQKwGMxEUubKyBiy5nMgHBHwioDZUvVKpI6cx&#10;DJvj3JxLwA1wvr6+7vMFxLqUSDRj2UK+OjezlM3CoGjS5hLxZhh9YKB/OZkEBLF9SKLpGrYPhOAe&#10;tgYUSZIyUFo7nQAAVBqNxtA/e/bZZ1Gkud3e5kQrkonFxeWtW7aDBhHOTyJAffDh6OhoR0fXxYtj&#10;589dsEwbLgzsARiBQCCXzdkAAUWVywC/mU5lIK1tb+DNtix4FiIuBMAtu/HjQnGFGgBYqpQrwVDI&#10;tu1SeeNPje/YsTu1ll5bS2Ej01NTN2/eRCrDMEwiEZdkEduBBU+ePAmT5XJII4qv/frXQZ8/Go3p&#10;hg7OuXbt2o7tOzo6OtxurlavBIOh//Sf/tMf//EfY7Owe2dXF8uwl8eumqYDU/37f//vv/71r917&#10;732DA51ut1AsFeGnmBlKxh7R9kY2mc8XaYopFstvvvHW9PTc7t272traOjvbV1aWt27d/MQTTwSD&#10;gW9/45se3h30B5wMixk++eQT+KYiy6dPn8FY2yIY2onKB9CCUSRJnZ6Zvveee7Zv3+7z+5aTS23t&#10;bRD15InjLpYs5rObBvsJ24rFIqlUqlQqA6kkSRaK6NqUoaWjx44hCpz6+GT/QG+hmCkUchRFHD12&#10;ZPeenTRNiqKIDRoNHbHd5XJhPC5RlHRdhw4FwY05M5l0qVwWRRGOD2WWSyXNMJAcQz8wEJwOmgSB&#10;y5IMgbEdjAHkWltb4X0QJhqNYgmKpDZowe8rF4oHDhz83Oeef+vNt7HWzt17DctRqpRHt29Fwu5y&#10;C5FYFCVHTRIZJzN58yYw+t0ffH9+aRHAw+kWzmRwsoH0BRJmM9mxS2Ozc7Nvv/3O9p07x69f1fVG&#10;oZAbHOwPhfzBkB+v4DS1Wi0hZsFJTcu8fv06sIdj+WAwmEplaYo9dvQelMfvv38S4SAWjff3D/b2&#10;DoyNXZVE+cc/efG73/k+/DEab755c+rjjz8eGhqkafb990/A1+Lx5jfe+A0shYOUhq4BKrZlJ1fW&#10;mpqiFOWMNCX27Ttw69b04489NTuzuL6awVqLC8vvvfMuS1M0TSSTC/c/CJYbOnb3IX/AwwscQdql&#10;UkmUxFgsAc0vLSUL+QoOeWKxZoKg0FDDkzNnzn788ende/bABxVF2rJl5I477hgZGb0WhZvDAAAQ&#10;AElEQVR06VIikThxAkVI1bJ009TL5cL0zFQ47L//gXv8Ps96auXlX/3c5xegGRfHDg31t7e3GHpj&#10;HSfStZokiej7gPdcLkEzzOTq+rlPLjZUU9fsWhUhhoTPAuepdApeCd9UVUWUaonmZujk+vUbTqfz&#10;zjvvDIdDqLThrFC1JIpovjA0swJWse2z585dvTqOzhFQnU6lYHco8OPTH2MqyzIz6Qy2gws2TTQn&#10;/AH/8KZhuKSqKGA8RKiBgYFEc3MsHikWCq2trYoqIVD29fdiWmRiff193d3dFy9evHDxwp/+2Z8C&#10;lkCyrumDA4OJ5oRb8Nbrkt8fbk604xSlq7OHpMj19ZQoSqAjSM67BVEUMQ8EQLwLNoVJklZkQLsB&#10;P8JsDEN7kLszLB4B2xAen0uLi4D3ww8//Oijj8ZiccHt3rJ5S61ew9KYc3V1xe/3t7Q0g9wWl5Yw&#10;s64ZBElEo/GtW7YBYJVy9cGHHnrhhReq1fLs3AxB2Jqu2g59777dQ5v6lpYWVlaW0LlIZ1II6yAQ&#10;aJXneVmWS6Ui63LG4jFkyRRD40dVVQZlAc1gF8VigePcoWBTIt6WQYu4WD1w4K5nnvns6kraLfhJ&#10;knXY9O2LZGinaZiGbgRDQeyIZZ2JeAuOatH1hoOwLOt0OmmaBo1gszu2b8cqiXhC183p6WkYEWp5&#10;/bXXxbrY1NSESQCPEydPgDOR6uDgwu3x4KtqpW7o1sSNm1s2b9s8urWvbxBzLizOoSaBb4rVSiwR&#10;vuPOfQcO7gebLS7Nf/Txh1u2bkamAoVjJMhEkmSCIHAPGsFCwCqEAVoIksCNrCgwZaVSxgCY5hc/&#10;/zmEROSolCtLS8tw/Fwua5nIu/jnnnsOIBHrIsuyFEUV8gVYNp1KQ+ClxSXsF9hGwfMHX/oDWZER&#10;QQCM5HJSURRYs1YTDQOJEIl7KArMhk8YFKtgXd00Mvnc5K3pQqlCUHRPX//i8lIymVRkBYhiWead&#10;d9/F/IiMaIqTmiIzFGEZusu10UKA27s9znxhva+vfdeerbalFUs5Wam+9PKLOGPFYRPnYn/zm9+g&#10;ZwnPQT38ox/+eHRoBIpAqlGtlvx+LyhjObksyRJJELBmXcQe8U8dP6VSEUqBiIFgcNeOndGmJlWW&#10;s4iymo48vpDPwrpQJU5ePzh1StO1j8+cNizL7fVevHj53XffQzwWJQlniAhO7S2tOKulSLgNRO2H&#10;sRH5Dt95Zzab2rlre3Nz/NatyUwWrR0T7JTOrG3ePHz33UchHrDS0pIwTa1er8KcSFoffexROOTk&#10;5C0INnFjslSsaIYuKQqcHPK4PYKkKkePHnrm6Sc3bxnVdNXjEbbv2FosFTq7UQB3+PyeaKwJF/zK&#10;63M/+cSTCNvIREGCTs5VqlbypTJ6saIk6obGMJTbzbd3tEGGWKwpHA5cGDsXbApuGu7ftn1LJpvu&#10;7GzjeA5jvH5fOpdVtAZsDM+AUXmPG262srKGSoOmWfhee2ebx+8bHRlFbYoVkTrs2rkTYBofH19Y&#10;WCyVywDT9NzMejq1nk5jF739/Xv3HygWNzoZHR0t8USkUEzbjobgdqYzq2i9a7rMcZjbIkjdslXB&#10;TTc0qVzOc5wTJuYFPhQKAdCAWuP2D9IC23KIoqxI8AobysfWDE22TU2Wqy+88Fwhny4X89jsX/zF&#10;n37hC881t0RpliVpCo1DmmUJiuQ3/vif7fZ5GYbBlJIkgV4N08Bl3v4nFo1BA8A3vE4SN46VGJp2&#10;C6iX3Mhc63IdPKMbDcvU8WOaplyXAj4PxhcKhWq5EvT7Madu4GScQ09CUTXCQSF0QQkcelGKTFOU&#10;qkoulxOQqJZLHOu0TWvm1hTC+fISUvc1pBoQDO4Nu1vWRk1FbuQNIuTBioYOSmyYpgbZHA4HPLZS&#10;reqahqQq0dyM2GnDhTQNSkPGzzAbSbOiSJZpBgMbhRlJkZC/WCxBt3gIzGDTWO6ZZz6FJGly4lY0&#10;Er/vgYc6unpEUZZktVIWKcqlyIaiGoFAxOnkNIdRRA6VzrR3tNIMwTrJiYlxNKW6u9tHRgZ8QW+x&#10;Urx69eo777798dmP0rl0X183w5Buv3s9k2ppa8ZxXzqbCQUhDPviT3+B7ASFKJptMzOztVrld577&#10;7MjmzaIiTc/dHBrpffChe50uKpNJAcw87xy/fu3Xv37517/+1Vp9jaf4wcGNv7AoCLxt296gP9gU&#10;IkkS9yurSXAfVOf1ul0uFKtFNIGWlhaBT5/Pr6hqLBpF64FhmYcfeRB5Q61cNHUjFkXzrLa2vpJO&#10;rz355GPFEk5rzXPnTrvdbhQb/mDgcy88r2oNgiJ/+4nAgxSVhx4FoVguC14csrqQ1UD3DtCbYYD7&#10;AqEwEjsejuT1Ww7SBlURpGPDBiwyDFwU40Qv0OPzu70+3CAnAjs/8sgjff19mUwetGtZNs04AaTV&#10;lfV0JqMoCjIDhma2bN4Kq0mimMmkNU0HEuCqkC0QDiHzwDpAI7aAmEpv/M2c2bHLlwEwvJtINE/P&#10;TCNlKZRKqq7t2rkH+mdcnNvjGxu7wjAMuuCXrlyWJBkQcrlYpBqGqY0MbwqGQkCUz+fBWnB8TTPQ&#10;ieB5N897nCwHzZuIECTDuVB0uVGorK6uIkDCi2ERvCKJEmw9Mz39e1/8vY7OTklScTIDBALSwZB/&#10;cLB/eHgYIUeSxU2bhgEtGBeqRX6DGeDO5VKxqSn04IMP1OqVUCj06KOPIbdIJKIfffTR/Pzs1h07&#10;rly7Wq6UUumUpCrvHn/3rXfeOX32LFr1W7Zt/Z3nfue+++6PxKKgo0RrCzb41DPPgAFeefXXNyYn&#10;9h64a8++g6lM7gc/+nF7Z+c99917fWIa8WxxcXHfvj2PPPIIqH52dkbTNJ/P53V7kMcjUrpcPM7W&#10;IDByfdPA6cp9LW3tM3MLMIHH7fvO934gS6ov4ANPFgp5OOnZc2fa2lsef+KxWDxy+PCd+Xx2cKgf&#10;FDoxMXHg4MGW5rZqtW40jKtXxg8c2Hfq1MlTp06gX/Pe8bcauhKPRx5/7HGXa6MyAbFAmdC22+0G&#10;pzlIwrJMwSs4nQw6dwTpAPyQMmq6umnTJq/Xa1kWxgdv/+kIhBvEL0ioNBqGjWrO1gzL4/U7XXyp&#10;UkPMvnzt6gIOZl2cLxgyTIumGNgRx26I94gsSGvQnJqfn/P4/aB32+FAjCBoqlwqq1oDaxmWCfiZ&#10;hgnZgJB6vQ79JBKJZHIFlAhJABiPz4sgO3Z5LBQM/eVf/iUGjE9cu/v+e+69/35FVyRRJEnKxXG2&#10;ZSO6IYdYX0tpmtHe1qmqjXQmO3lzKhAKM04uEGoqFivpVNbrD7AuLhKJ+fzBwaHh6dl5t+DZu3+f&#10;aRNwPUmRsf1z587t378fieMHH34AewF+I8PDNONsCkcbqu73h4aGhimKFWvK+XOXwqEYVvzxj3+G&#10;ZF1RZIANKgXhXzx/7tiRu0jSoapSOBzWTbNcL3v9/itXrhx/7wRKo4A/2NXdCz+yCRpRGPrM5nOt&#10;7S0kQ6oNGeQD2KRSqfMXPrl2/XpVrDJOZnoGvdMJWRH7B3q6+zpWU8vzCzOPPvagbmnRROT+B+59&#10;9tnPDG4aqNTKsXiU410DA33xeHR5ZQUtQt20G5ohykq5VgdRIKseHdkMZ/f6cFjdYYISfT7TMDiX&#10;C+aAwIGAt6Ojtaur/fz5cwj6d911h65rW7aMws8ZFzzYBcaAEeXbjh8KBl9++eWJGzfFqsg5+VKh&#10;oKsNykHs2Lod3QePx++gSJi+v68/HAqvZVKd3d279+2jWDATyuna9NwU5+YamlIuF69PjPMe7hvf&#10;+AZN0Wc/OQ/hZ2Zm4Nq3pqfOnT+PM2dgaXll9fXfvKU29EpdjDe3ur1+HEErDb1UqdbqcrlUIWmm&#10;0WhkMllYs1Kp+LwBnhMM0y4USq2t7evraRzqom8CigN/YrMuztXX17d3715Qx9DQ0Opacmr6ZqOh&#10;1GqVO+48cPjQnePXr/p8nkgknMtlNE0vIC9JpU3TGhwYCAZCiBEC7wEMxscnyqXS/Q88gEIOXfzB&#10;wT5UrT6/0NPbcezYYTDS2toaDtbgfYoiLi0ugm+Xl5ds24Jr33nnHS3t7ZZpDQwN/T//4x9ERUYe&#10;gvwKrIs0D2ELsWPDTXA8RdHAKsd7Lo5deflXv1Z1I49UulyDAKqixWPNPO8mCDSjA9i+aRmoFoAK&#10;Uao3RUIIWJJcN/QGSZLYu6IoFy5ctG07m80rsoISDsd9n5y/WCwVweQwD0DY3Jxobm4OBAM0Q2Mk&#10;iAXxF+QgK7JlWa+9+vqvXv41HJOi6Pn52dnpWwLPrK4tTU1OuHmXBMx7uFDAPzcz/Z1vfWNooPfQ&#10;oUNYF0SBeZAeoA0kiQrs4vMGIfbGKtRGpzWbycKCHMdjDEHQbreP4wR0EiEiw9ChYKhSrmg6DFF4&#10;/fXXU5nM3OIC+K1QLvb0D+DANhRpkhsq2Hvs6pVsLleuVb/z/e9RDMOwLHytAOqv1BqGia8kRdEs&#10;oy5Jq6n1migaNjpJFNS+sLyEtzCn1+8DToLBkIyUm+PjLc0kQxEUCZfBcUpNkts7O1hOIFVZ9Lk9&#10;Uq3qFjiPh6MI07I0hiXcXqdlNaKxkM/vsWxz564dThfCnguiNDcnbly/7vP5QBOSpH5y6eLIyBbY&#10;DAnBBmp9ntbWZqRxAByUpWkauBl693g8iqLW61KlXCvlS5ViicFxHRzY621ubna7kXzyINC6LMIq&#10;V69erUuocOrQeEtLW0d3p6rpFEVjm5hBURsXL168cvlyqVg0DHNwcGDbtm3pTKpYKWRz6Q8+OPHJ&#10;hTNjY+cFgcvlU+Vy7m//9r/aDn1hcY4g0C3LI9qhiwAylSUZ2QB6fqjtSZJZWkpCDIJmunv6pqZu&#10;pbM53QLBkliXZdlCMZfPZ8PhYCQaXkmutLW1KYoUCPo0rQEfw/ZZJ42NbNmy5dOf+jRM9vFHZ0iC&#10;hufomg4uNgwdDRLTMoCTSqWUL2SRt3G8i3HSmi43NMUwNYHna7Ua6MkwrHgiDgDbtt3T30uzrHi7&#10;b+H1+nm3pznRms1mKYrp7OxGCW5YJgLJe8eP1+t1kiKRgmPRbCZTQSdPwrMaCmivF2V6fXZ2499u&#10;TtMsyAgLkaTd2dFMO839+7bec++dxcIq73E4OZN1GQTVcBAa+vFgAYFzgtkBa55zgQs4pwub1TVN&#10;1wwcTMuKwtKMoeuVUikaa4qGg6apwc4EaQkC+9hjDxOk+dLLv/zv//3vZVn+/AsvDI0MRuIRw9b9&#10;oYBFODi3gN1BXZKoQFZdR8G8MT+W+O0luAUgTcEqLCIgC1wZpqmqKl7BvWXiR4eWTMOAV9u2Be1R&#10;FA2k8YKApGppaVkURbfgRTeroeq44Jm6qqMgAebB9eDKSLRJNxqmhVTP4yCMtbVlF8eGg0G8PjI6&#10;4vf7NxZCIDJN0kEACRRJqurGsU+9VvN4vUAglOHiXBaWt0yxWvP7A1Av5Aec5ubm8Cu2ALsQ84ME&#10;6gAAEABJREFUBAkY4LmL4wLBAM/zDM1QJIWvAEW83t7eThAUPOXNN9+8cf3Gyy+/sriY/Pu//x+G&#10;aVEUq8iq0yk4WSG1nj9059Hh4VGSpDRDuzR2YTm5eOnipc6OLoZm0ZW8fHmMZpjFxSU0rgYHBkIh&#10;P887K6XizYkbaxt/zhWqMqob7ajZ4dERMKZhOTjBAxUhS4ACn3/+C9FYNJVOAzmiVBseGQASrt+4&#10;Fg77jxy5K7myRJIk8GCYGhz28uWLH354UjbliD+CUNTejv66gJY/fMTn99E0bKGADzVNRapn3f4X&#10;dUSiYUFwQwhMDofCWuAWVZUVRdq9aztJEYjfpmWNbh65555jxVLO6YKK8vARLAq6D4cjoigN9A9A&#10;q1NTU4rcOPXhKWh1+HYu+OlPfQoTRiNhwc0HQ35NV2u1CqCOWLW+njJ0k3d7VFUzDRtRR1EaeL1S&#10;qYFnOM4N45qmyd3+wQ3oq1Kt/uQnP7l48TLCsyTKlulgaBpob25OjI/fyGTyqVR2eXkVurrrriNB&#10;nDp5vW43Vxfroiim0muapkKfKBKAKE3TASQsEQqFUJstLi6Wq9VKpRyJRGdmZ0BK2AJGvvbqa3fd&#10;ddfBOw7CtZGSYrwfmWhqHWicnZ0FPtvaE729HR6vMxoLW7YZCgW+9KUv9ff1iaICnPt9AeAHewHO&#10;EaVY1okLN7LcYGinbTtWV9YRcf3+IBCFztl/+Ku/OXvmHLKHlZUVqHd4ZJPHA8cJMQxwKORyOa9P&#10;CIfDtqmbuhYMBE6ePA5JPvf5z928eRN7XVpaGh+/Kst15FgESUDbJEV+8MH7bW0tNyYm+gYGWMaV&#10;SLSnUhlE36997Wvf/OY3v/KVr3xy4eznP//8wEB/JBL55JNz3d0df/kXf4nO182bMy/98lfJ5Nqf&#10;/MmfhUORV199A3b58pd//9zZcxcvfvLLX/7S5eKeevoJqEVRRJSfiiLrxoZWCYKE9nbt2i2Kcqlc&#10;hfuAA4PBwPp6xusPmKbt9vmrojQ4OASVt7W3ud3uVCZTqpQxs9PppGhi185dLpcLcQHaQDThOKGv&#10;d+jDEx9eGRsb2tSXya5s2z7k4si19UUP5dm9e/fg4CDHc5IoYl1YG+ELNnUQloO0S8WSoiiJRKKl&#10;uVkQBGiSpmhkqLYNnrbh9RzHQ7GqqiqqapoOiqSdLAdF4cTD5eJx4Vu4HvRMU5R5u8a2TKtQKHCC&#10;gOXS6fVYPDK7MD81Mz00PMwwNBwBdFytVkulEmwKAEAhuqYhyIqi7OZ5nPthU+1tGz83b96KRuOx&#10;WEKW5McffwIdd+R24N5vfuvrKDXRLIP3pVJrgDHD0qyTBscCz3BYKAdSAcbpdBYthpbmFsRfbJCk&#10;KLwuyhLyj6WlpN/v7+zuLZeqoXAkGAiNXb1G0078LC4uxOJxzuV66+039x/Yy7IsHiJLzmZyGAnH&#10;3LZtBzCQWl/HEceN6xOnT58FErq7ejOZImhw756Ditzo7e3v7u7Fw+9859sURcJJIdXErRtr6ytQ&#10;lKZpAHYgGOzq7DJsCxAtFAuBgB+eHovFIBgUDjNh3eXlhc2bRxCF/92/+3eCW3jvvfdm52b6+3ug&#10;28mbNwBjgjTbO5rn56ddHL1t22gms1Ys5mW5Bu+bmLwxOzuVy6UdDgtUAQdPrq5D/nKpIooKCom+&#10;voFioeDiuEgk7uJcsiTBNA6HA9rTdV1wuwHOGzcmAOPvfve7Fy6c/+ijj+6661BXVycQBdvRNIXO&#10;brFSXl5dgXE7Ozp+9atfzc/PxeMxZH0852YYl4XY6SBrNZFhGGQFWBQFIcbfdfgQxMDGn376aaQT&#10;gM3FSxdv3pxYWVmu16sosSqVEk2T/oAX8nd1dTAMklQ3y7gEwXvixAfQIcsyff39d999t66jIu2Y&#10;nLw5OXmrXK4WCiV4DXjP4/dxHI/IUqmUIa1bEOCDgUC4taU9GomBWtEUiEYT6K1gv4ZhImFraW4L&#10;NzWVSmVs+fz5s8ijotEobIeu8YcffIC+c2p93bIsSZbjicTg4IDX53Y6mY72Tri/KEoCLyiyXMB0&#10;+TzMffLE8cmb1995+x3wz9AQolvAsgyk8Ioi7d27++lnnpyYnHS5uD/8oz/as2cfkGlaFpjz0qWx&#10;5PIyy7kmbk6+8PzzAINt2yzLSpIII2IjoiiuraVY1gXHYWhkZRq8T9ctkCeCKUmRLpcLYb1SqcC7&#10;Yc1MNnXnnQdj0abl5bmpqRuG0ahUStgdx7t6+7pREwIePT1dwKQgeEqlEkFQyMgN0+AFHr68uLiI&#10;FhVFU5gKAhzYfyAYCGKbUAscH+QQ8AegOoSYuli3bQIpo22a2CNkAOeTFNHUFMD8UBTL0l/60u+6&#10;3Tx+hTJ37NgBTAIbWBFRwOcLgEv/7M/+FPOTJAkBEL+cTmcoGMLSuLAcfoUewP+wGgTGZnlhQ+cB&#10;v//ChQvoLMRjMajL4/ZAY8jPYQpMBY2B5dwbib0yODhomoY/EEA60d/fD/X6fT6IgViMSWiaghEJ&#10;gsAS2BpuPD4v1rUtAlPFEnGIAQxIopxcXoG3AtIwRCgUliXF7w91dXaTbS0JwmF1trcjYlsgfdKM&#10;RoItLXAJkRe4fDHX3d0pyuLJDz/UoSatAbjs2bMH+z954gNNc4B3LnxyqbMT2YlHlhXYBjaAHOVS&#10;2bataqVuWCDusmFYDOvkXLxtOIyGQTmoRkM3DDsQaoo1xyE0yhLDshqGbll2IBgE9OE8Hq8/BHyX&#10;SyPDmxFcc4UiLIqZLctaWU8l11ZzxcLs3EJdknI46K1WUSUnWlpohhQEjmDIQNiLHGvrtk2PPnYX&#10;6ObatSu2w/B43HBjmnZCyFAoRpLMlcvXJUmBLuBdLsFdLlWhJstBej1+gXdD13DmS5cuBQIhmqQt&#10;3ZLroH6Poevvvfs+KN7tFqLxeE2sa7rV0IwPPjrVFIv7g6Ebk7d4waPrptvjxWB/KHDo6CGoACQV&#10;ioSaWxOKpvhDvlAoQJGEx8MzNIPG4c1b0z5/EOWRZlgefyCdzaO7VkR1a1iLy0mloW/eur2lvUOU&#10;VUQpnOljQtheNxoH7zyQXF3OZrJo3eEkmnaygyODv/vF30Pt7nQ64bHHjt1rmhYK9FKlHgpFy5Wq&#10;WKtXKoU9uzb3DcY6u4KHDm8bGEjcedeo0yXbRJ13O2xTowib54VIuEkW65VSaWZqCn5SLVegBE1t&#10;kKBz3SAJQmsobjc/PDjQ1d0RDgZK+VwiFv7+974DK8GZv/C7zw+Pjp46/fHxE+8HQqHN27Z29XQP&#10;DW+6/6EHZXmjx5bN5NECx+500wYuRFGUJTmdSSODz6RzNMXGYol6vW5bNkHawBgSgkajQdO0qRuA&#10;OEk6EOg1TTVNyyYJFPoURULn2WymqSmcSaVqlUq1UqvXJRRXqVQWFXKpUEBG4Pe6o9Ggocl9PRBb&#10;qNcKuex6MOCW6mVVlRWpPnNrRqyKtmn50DGlGXhpILABTlTvkljDTinCpkmSJkiPwMciYY/g1pAf&#10;lEonj7+fXlvPZ+E+3ZZlwuggd4/H/chDDwZ8Pt7pQp4dDAYxuIpj3EgEGiYdjmq55nN7eCfPC7ws&#10;q9i15aANzeFkBU7wCp5ArSqLdTR1WlA0eT1ehqAlqYpCBf3OVCr3ztun/L5m06D7ejfhABxP0mtp&#10;v9fb190D29lWw+/zrK4toY8Q8HudDP3u22/973/+F4/HF4nEisVyqVhOZbKqZsAN7773HpS/NbHm&#10;D7g9Hg7xO5NO/fwXLx68Y19zc5xl6Uw2DVy53TxJUdeuXSsUC7SDamttZWgnUmFkWjRNw1KGqbE0&#10;KdYqwaDf0LX11WSpkI9GY4GAN5vJwHZPPPEoXKDRANP1o555+6039+zatWfXbsvQezq7ItFgIhGt&#10;i5XunnYHRW7bsR3KzhcLfn8wl8sjKEqSqpnm+I3JN956e2hkuFKrrqVToiidO39OV5X+3h5ERMjJ&#10;0szw8DBoKlvIg3k03cShIXqfhm4ZhgW6LBUr2UyuXpOQaeWyhcXFZdQkqUzaQRJLyZVqrabIG382&#10;2jQdBEGZuk4TFCKHwzQRWsJh9J+qACQyEkmSka75Aj78SrFMU1OTbZuwsj8Y7O7uNgxDlhXBxUEe&#10;aDsUCnX39lTrtaZo5NSHH4t1+YEHH3j8ice/8rWvXb56BecP7xx/D0lMR3s7AEKSJFyAYelQWKiJ&#10;GcuuhyNCb+/Gv9zv+9//Pg5aUabqug3xbNtBEJTLyTMMwjAqahI3DgcJHGKnbrfHNAjLJG2LZBku&#10;GAo99NBD+Xzetm1UAuDGbDqTXFqCQfFkdNPwts1beCdbKhQ9guD1CCRJAQaw7PYdW1eTK1CCqqrl&#10;SqWzvWOgt3/nzl3QAHSO7vvk5PV9e/YFgxGB9ywvrbS1dQQCG+ex0UTU7RWOv//uh6c+OH/hHLQ0&#10;PnFD0fRHH3963/67FpdXl1dS7x3/YHTLNqeTCwWbensHWlraPv3sZ1ZTqy+++JNHH30YuQjn5AzT&#10;tG0bp0wIB5YJmnIvr6y0dXQYli3KyqFDR0ul6qahzVrD4fNHr16beO2N39REaSm5up5OMTSbzxfD&#10;4XAul5uYnDQaBlxVlqVCoUQTTHJ5/fCheyZuTHV39544cbpaLXt8tIOUc4Xl5Mpc3ap6Wc/DDz4E&#10;O2q6appaKBxAr6ouVgU3z20Yl45Gm6Kxpkg4qEh1HNoLHDePJhFaPKYJXvFD6U1RkFldkoFEiyBZ&#10;jsevDpKSVa0uKW0dnaFwhGVcSDIy2XwmlZJkyXSYnT0dBE2aDltpqM0tLahJSqWSrhtGQzO1Rk9n&#10;B2FbPjd/4fy5QqHAUDTP8/+/v/nb5z//hdRqSlf1Wk2MRuOdXT1jV66Fo5FipfT1r389Go0Cqw1N&#10;QcXIOOlnnn5SlOqXL1+MJ2IkaQMYHoEHV8CJ0BSIRWJIFfbs3YUlCdIeHhlC6sndTuAYhhFFsbW9&#10;7fEnnwYdlao1ry8QSyQuXRqjSBJHKOA4jnP29PdxAn9rehpBKrmc7Onpq5TKKbDS0jJSN1VS7jl6&#10;b29Xr1STYk2xC2cvrq2kBZenr2ugt6ufcDDvvXvyg+On9uzc/+TTn8JBGU2zY5fGgEDkOh6/f3F5&#10;CV4jKQ1JVddSGcjAunhRlhqmzricJE1ncpn+of69+/dwgmtpJQk2AACeffa52ZnZwcFBzNPUFIq3&#10;RBeTcw88eL8/4KvLdYuwjhy9c9PmwYYpFau548ffRVcF6gX28HpdFuGbXq8XnI3QE2qKBkJNpWol&#10;1pxYWVtLZzM0haDhohkny7oi0TASTV1TNU0F2Gj8MEw8Hl9Lp8+cP7t1xw4kEqGQH80sr9fNshTP&#10;e7KFIrweaZ9hmG63z+vf+PfQ5HIwLquq2s3JWw3dXE9n4d2FQlkU5XeOv4/kYWpm9qc/e9Hj8RA0&#10;KSlSUzSMFaOJcN9g98jopr7+nnqtFolGkXFKkswJ7nhz657d+zwen+Dx6aZ96fIVinFChzVRKVfr&#10;mGJukdUAABAASURBVLChGaqmzy8tMy6nIHDxeGQ9s04xTDabfuqppyiSHhzYlM8XBwY2Xbl8LR5v&#10;Xl5K0jQTDkVMEwV2qVwuo9yam5sF4eOSFVnTGxCpq7szGousrCa379g6Orrp4MF9g4P9tmlUSoVS&#10;udTS0vLg/Q/4PV7kXWJd9LoFQ5NDYR+iP05mrt+48vHpUziZQQma2PiDVTpaIe+++67WMG0HOTu/&#10;CD5/8omnn/307yBlgJtA4ZhQlETYbmFpCbQDP4o3Jzx+bNlKrq6TNKubBt5VdfDBRi6n344O0G2l&#10;XINCdBP0b0N+hqEclhn0+y5f+sS0NcPUZaUeCHqaQsGg3/uFLzz/1NNP7Nm9IxoOwX2wWcQOMAlJ&#10;0uAx+AjczTRMiqYwFbhrJbnS3t5x+PBhuFhDa3g87u7ubtxjgK7rIyPDTtYZCgabm5uRkZqWY21t&#10;nSRJ1CfTMzOC4EJxYpiqpsvFUvqtt9/I5TKIBQzt1DWDcAB2AqwAIP3TP/1zNpsFwm3LJkmGphnY&#10;C2GCYWjIg+cURVOMU/D65IZaQDisiU7eXVdkF88l4nGKpjEmnkjgEH58fNy2bcPQgWxkaLhZW1vD&#10;vpAZYirk1bWqyNBOl4tvaooG/EhAvIFAEDuybQL1vJNzqVoDOmFc3NLKsqgg23SspdZx5KJZJsU4&#10;0TbVDKtUqRULtUpZvHVrdvzaTTK6wVMKy9I0TUhSBdzUFAksJecYhjp37jRODOpybcf2nf19AxRJ&#10;I4O/eOHK9PRcUzg6MrJleHgQwSCdyYBiwFylkkSQNtzYMDTbYWLnmBRqIknaYVNGwyQdFGKPi+Uc&#10;5sa/PAG8CQCViqWr16/WJVHVNVmum6aOaCrWJFlRcFnI1Cg2l8tGozHLIgCkYrGMkiscDsPqjz32&#10;2F133QWkwrGrtbIk1cPhYDK5VCzlM5nUyOiwbZsocz0eYQakPjcHS4P9P/roNHLrel1mWScklSTl&#10;tVd/09baPTgwXMxXlldWoSO/P4yQVq/JkqQ2VN2yHLAdlIv4kYi3wMOr1To4LhRswoCPPz7j9wcM&#10;06jXxQ8/OPUv//KVmZl5IMA00NYhMukMuMbl5AsFbLcSDDehFx4MNgUDYQARPoZ89PjxE6ZpYDbo&#10;E1iEjXXdrNVEnhNQB0JpCNsjo9vrkpJKZadn5ywHiXufP4hfNV0LhEPxRBxQQGf08JHD+/btA5Sx&#10;LrpoPT09hmkeOHBQ17RLly6KojI8PNLV2XP3sXtdLhdSw0DQyzodwRC3ddsAz1n5YnJoU6cv4LRs&#10;LRjyGLoOd2IZlmUZoBM9wN8+wUP4v21bgDycMxgI+Dxe4BUA3LdvD3rhqqoShH1r8uZPf/rTbDYD&#10;M6HXC9pNrq1euXJpdm7m/LnzqP7zMFW+iBfRMYLBgfJqtZpOpSVZwpJutxsLwQEq5YrH4ykUCwzN&#10;ICrg4f/3oigKg3EBfmgECjw/MjLKCwJmK5ZKXZ1dDPPbt6AVUqptpA4ewe1k6PvuPUpTZK1eymST&#10;LifV2d4cafIJHBOLNzkZWtO0QiEHRmBpGjrEjrLpdDqVgjfC2zmeq1YrUAhEEgQkhRv6Ae9gLSjZ&#10;sje6NbAIMAxRdcPwud1/9Rd/CYsIgtA/0EvRxMzMVCgUiMXj2UwWe3TSrnOnz1Qr9WAwRFP00koS&#10;bCvWFSjNQdANVWdo5waz0BxFuVqa20zTrisiyHp6+pYiy7ZFzM0mCYczEW8LhyOPPPJYX2+/LCvH&#10;3zsBfoGDBPwBXUPaai0uLaAMa21rvueee5Arl0rl+fnFUCA6snl7Z3svDXfLFpA3w9lhNYoi1Ibc&#10;0dlGMTbK2o8+PoFzdtNqyHK9Uil5vML+/XsdhAX5ZQdOTrhGowG1QwnYdbFQ1DRNrIvQeyqdguFI&#10;yoF2WrVaBvLhqqGQHwnrcnLJ7eZQbl2/Pl7I5w4c2Dc/P8sw5OnTH104d7avvxsx+8knH+/r7V5Z&#10;XQWjURSVzWY//vh0PJ7gXC5JFDu7OtOp9Mcff9w/0J9KIe6vAdpYAvPUxdq27Vu6urrgs1u3buU4&#10;oViu8jySdYvn3VCaLCNpwKlLDXOurq67Ba8EpxclwS34fD4ZP5IcDIVdLt7QzUZDd7mQrDN+fxC/&#10;AneIQGASp9P53rvHk8m1jo52j9uDvYdjYYZBKKdESTQNA9vPpNMoR9Pr6/BxNIYJgmQYOpfLIZss&#10;FIrbtm/r6OyYmJh4/fXXIS2SwsBGg03JZjNPPPmkwAuGoaMtkstnUDfuP7hz/8FdklyhWaKlNYZe&#10;byQSxiTYNc0woClFUXADBpZlieOwgsBzHDYLM6EpCywRDoYgaBBpsVAq5EtIiBEIOjo6BgZ6H3/8&#10;kZs3JyjSMT1z68rVMUiIXlc4HEitr+F1JDpQy5tvvsnQNMowpKok5WAYBhRXRauoLoVCwW3bduRz&#10;xfb2rtn5mfvuvRd091/+638hSVISJZqmjxw+DJpqbo4DhMCeqiqvvvrqyy+/dOXK5a6uXopiQsEw&#10;jPLyy6/Mzc6DBiHqgw88NDZ2+fEnHsrm1t78zeuGoaFTIMt1U9dYeoObLMvCdjTNwMUyrkKhdOvm&#10;dFM4upJc93lD83PLfl9YVYxiufLAAw+AsTt7umGFyYlbDONcW00hSGXS2XpVzKXzWHFhYYkgKNiI&#10;Yrjunq7e/v7WjrZ/+Kf/JqqVtfVFUayZDmPnjh2AEzIMwetBrE2l0vV6NeD3w/QiFlA1ZOEIOiAi&#10;PNx4oCqKquq6gTDKO13QUiwei0TiNMUiqDVUU9ft5aV1y3JUKvX0WmZ1Zd0wDXAaEjVN08B+2OOt&#10;qSm5IdclUfB4UqnMeiqD0MAyTswM51JlZd/uPaVyGQV5S3MMdkmn0wDS2NhVhBv6dgchubwajSY2&#10;bRpZXlrhec+1a9cXl+ZR7OEsFJ77+uuvdnZ1vPLKK7Is7tu7F81R4Ap6tm0zFmsCCVMUubq6Clu3&#10;tbVBJPgUkI9hWB0bh4T49szp05WaSDio9vbOSCRGMazHHwTpIe4oimI7TJKk3nvvPdOyypVyZ0cn&#10;Xjl39hMY7vjx42fPnsOcDzzw8LatO5BI+XzBYCAUjyWOHb2XYVywIBRVrUiXL1+5844jn/n0swRB&#10;JldWB4aG2rs6Y4n487/7hT/893+MTMhyOCCYk+WAt3i8ZXRkdGkpiUBZqVRlRc5ks0ih0F4J+EMX&#10;LlxSZOULX/i97q5eCFatVqC9rq6O1dXk8OZN0Mzp06dwYuP1ui3LaDQUF+d0OKzm5rjfH2BZRhSl&#10;9fV1j8crS2A/XlQkw7bga4ho8A5oJh5PiKKIUo2iaFGU2jvaeYE3TJPnBVgtHovh9Xw+D2HgXOBb&#10;pBDQEj4RuBGyodhyrQoYdHZ2zkzPGoZNUDREFSUFu9M0U1UaiiwXCgVMRTGMehtjHo/PtGzwIOGg&#10;SQJI7m3v6ognYmDs3bt3Ak6DQwOQ0LJMRFgXKFQSYTsIUBfrYO9wKAzXE3gPThdBJqVisa+/j+fd&#10;iqyUS2XgJBKJOBwOj1fIZNKnz5yZnZ0DIRQLpbNnzqMfQZGMpkENBCyI2Xp7+0KhyOWxq1Cv08lh&#10;R9AMDiIQgED7HMcxDAO7Q6pIJAqrUZQDqIAwk5M3Ors6Pv/850E4lmm6OLZcKaUz64LbVa0VmyIh&#10;RJCdu3aQFBFqCj7zzDOPP/FEsVg+derDY8fuaW5u+dGPfvrVr34lGAzida3RqIri3OLC4vIyD4L2&#10;elPrG+k+FOtybYiE9i6siV8lVRFl2UESwaawYdmmadIUrEdCCaIkAg80Q5IO2+N1MYzDMBoMQ+Jm&#10;166thqkTpNnZ1fbiz3700ks/A0vj5BY+0tbaNjo6Ar3dfffdTU1hhnZiFUw1OzOLggRBKtHcPDZ2&#10;6Z//+Z/xfHBg0OvxnjlzBnqQJRm5hyjW19bX4DVQCAotKN8NX3K7EWgikQjwT9PE4cN3grHhoV1d&#10;nUeOHsUrgNaGvRQFVl5fT4fDIUwIk0EVuKEoqlgsDQz00zQlSTI0j69wj8//e5mmgdmAsaamJpph&#10;sC5EBUhkBcUCi0lkWcFDDGsKN+Hm6tWrQLjXC0fYCAG6oYOIMBifkLxcBtOXOjs74DVYAmJADZgk&#10;GAh2d/Ui0S2Wq5zgYVCShWDXSK0q5jf+QJksSzpFsIqskX09Xfceuxu48boFv8/T29OxtDQvy+Kt&#10;qUkoDoo+d/aTK+PXa5La3tFfLEkXPpm6OTnncrmffPKpjtYOjnXWypVrV67iDG5gqBlGrVar2DmA&#10;RVIkyzCBQBjRXVUb5VIFN6SNUojUb4d87BQiFsol7IR20jRLuXi+VC3D21fW18AmhVLx6tUr5Wr1&#10;+vVJWVIEgSdIwrZtwetpaAZaMh1dXcuryXhLczqXdfLcyJbNwaYQGmbJ1dXu7g6vF+Si60YDVJhO&#10;p6qVum0T6+sZh01mMjnLtG/dmgmGmjjOqyjGzZszszOLoEKHTYuiunPXfs7lnplbTK/ndu05wDL8&#10;wvwSXlEVTVWRe6mm6QgGw0899Qx+pSlGkhSHg4R/4jm8EXDEp4vnvP6NCpVinGNjV27dnM3nK7lc&#10;4Z23j7/91jtuj++uuw4vLiez+YKqmWfPXzh+8oNX33hzfmFpZXXd6eLDTdHO7t5yrW4atmE4kBJB&#10;8pXVNaStvNvTP7gJLYHVtTXe7QaCC4UinO3UqVOp9dShOw/x0GS5/PY77zzw4IP+YGB1HeEYLRBn&#10;NB5DVH73neP/+e/+/sb1yempmbm52bm5uT17diFvvuvQHSxLI+8c6O9FmUHRZENTbNuSgRfdMBFF&#10;HQ6KpimSdjhIXLZtc05kzwRFOMJNwXAoANqV6vX21tbLly75Pf7Oju5IJPbSL34NzvL6QzRFg5QR&#10;5/AiYJpNpV0sGl0UxWwk4g1VN9HsJQjAHVTF0BsNaWRvSKFomq5UKpFYDFsuVcsWRCEs6/9cNmk7&#10;eZblWJtwgPVmF+bnFuY1Q9c0HaskV1awKFgSwRUxIBQKUiTB8y6SQjizZKnkZAjOBR9xmIZ8YP+O&#10;3Xu2+r28KFUcto6qu4iepaaZhuFy8vW6BMfD6pqukhQhKxJuQCIE6ajVakjpkJ/BxxApRVnBfaVS&#10;xkPoBN3VcqXy2quv4YemyXQqjcik63ogGCBJknayyGJQs124NIb5JVFGJrG0sFwugV1FrWHouunz&#10;BV0unnCwOBDv7upPxFvdlIcgiNnZKa+PZ1gW04RCIeh2dHTL22+/++1vf69e3yh0IRj6W/A1URR1&#10;XXU5GZYmZ6dvuXnXPUePhIN+uKRtoE+Tghk6urtNm/ro9JnllTWSZi9fGwfllctFRZHg4Nu2j165&#10;evHa+EVJLrs4xuNBeYbGnppOpzE57aBAQHBegkI/wumgSJfAu3i+paMF54etrc2FYg4h0ONxr62v&#10;5QtZwuGQxXp6fVVXEf7RjMh8cOJ4S0t8cX7u3/zB7z/0wIMryaVorMnF0h4vNzFxHbBE7//gHXcg&#10;uNYl8aNjU6nLAAAQAElEQVTTH6uIP6YejcYLpQpaQSC7ldXV8xcvII2LxyP+kA8UIdfF1Ora+vrq&#10;2NjFEydOwFOgNNCFi3cDb+lcDjU/y7lo1okGDz4BRc2wGoZJMYwsyyZ+LFOWZNu23W4fQgvSU6/X&#10;+8ijj1A0Dcu2traVikWkffi1ublZ1xGuCE3TbMumKUqURFVRNb2BGSRZbG5OgKaRgqB45jgO24G9&#10;AFM8hxcvJZNjV67MLy7AkYeHR6ampzieQ6Rpbm7+0u//wfp6GsL39/UNDQ0Xi8VnnnnqjjtR0U1p&#10;msoLHIo9hiERDliG5XkBUAH/CAK/eXTzvn0HVEUD/GRFwRXwBxyOjT+7qCoNCMNxwuLS0h0H7wAg&#10;IWdnZyd2isADzmxqaoLjXL4y1hQNP/jIw739fe+fPA59UJRDlsX3Txx/5dcvg+2LhQJKRIKgYrEE&#10;xhMEvbiY7OrunZ1Z+N53f4Ts81vf+hbOhfbu3f9nf/Znn/70p2sbR7PFnbt3B8KhcBPiQwBue/zE&#10;8Tff+s3U7PSDDz0EN2/v6jx01xHYaGExubK60ey8evXywGD/F3//977ylf/90YcfiGI5EPS7XCzD&#10;kOAQp9Np2wijltfrR0wJh2Lxlla1Yba2de/ee8faepZiuFiiGSzk8QV6+npBxXCK6el5jztAEhQq&#10;Exxo8Jyb54RKubaSTJ368MzI5u1+bwjWu3J5fGLixl133YXMADpZWph3OMyoO9LT1d1o6Mjk3IJb&#10;bqiypGZyKLSLAV+wXCjXq2Jra7uC9zUUITrHuSmSpikG1ikUyjO3ZleWVuF6PO82TQJBxDDsgDek&#10;q5aLAX94UMToagNnVigSjIYeDYewXHNzDOABvO+5716QBsMwwUCQdDgQHlRZuXr1CudkWhNxlqZC&#10;wVA03CRwHHJN7BSSIHmlKFbTDFVtBAPhO++8a8vmbVjp4Ucf6R3oY13M4KYBROFSqfjGG6+tp9bf&#10;fPN1knJ86plnorFYPI4j9y7daMiyYlv22TNnC4UCIK3rhmboFuE4eNedcApFazS3taq6AexNz810&#10;9/a0d3WQBKJt+oNTH1bqNZyi4yQZjpxKpXK5DID91ttvZTN5kKSqqiRBPf3M0zdv3rx8+fLnn3+e&#10;phlkESjYOM5NkgyqSrfHR5I0agzTdCDSmZbd0I0du/awrGvixk1gTxKlyZs34y2xTSMjaPTwHk7V&#10;tWg8Dh+3HWRXT9/gpmEw4fDoFuhYNxzH7rnvi7/3+4uLy8ViGSYYHt3c3Tfw0i9fCkdi4Ui0WK4y&#10;Lk5pGCvJtcnJW+bGn8dOpDLpto52zNk70JNJZyzLdPu8kqIYllWt1bweb6VaMSyH0tDT2ZwoqwsL&#10;C9gmRdGSJBYLBcS1QqHo9/lMUwv4vaJUd8FXeWepXESsCYX8u/ftFbxub8C/traOZJ9m2YauOyiq&#10;XK0xLqehmz09ff5gmGLR7/ZiX5VKjaRZbyCE+2KhpGpGoqUFKdPkzSngraFrEK+rqwetgUZDv3Ll&#10;ysXLl7q6Og7eeQesU6uK5VIlly2kUtkdu3YnWkBllXA09uAjj/YPDeYKpV179+zcs7elvQPbAXix&#10;r1K1AtnyxcKXv/xlMGEwGBJFGaYPh+Ep6tzsPIyFiK/riLwcTdNawxB498EDd4BSbBuZPfjD0d7W&#10;ns8XF+aX5ucWc7lMV1c7kuyPPz6FAHH16uXJyUmvzx2NRW5N3bpy5VJzc/yFFz7f1d1RqZSgn3wh&#10;HW6CcpY9Hg7HL7Jcn5mZXl1Zef/EiXQqs2XzFstyWJYNr/zcc58/c+b89evXAS0omaYo3Ag8+sUF&#10;G8Wk262bJnAODty3bz9cGyBEjiHLMkEQ4BN84jIsk2IpkqFcnLPRUGAjQeAchMEwBPqbf/ef/7Z/&#10;oCeWaOrobC+Xc5cvX2ppTcCy8FkQMsablo5e5/r6mqyIPb1d8XgimUyiYWSZjp6evuZEs6HDH1UU&#10;tPPz82jcnvzgA5phtm/fjl7eyOimgYE+22FgNoZhIRJSkb7efuRUyeWVixfH5uZmgflAMJhobn7/&#10;xPvnz1+4efNmsZCTpBqWdjgs27bBV2ByKD+TSTmdzNraCkUTFEXiOcuwHMdjj7jAJDTNQBX/9+J5&#10;T7VSH960qV6XfGiZwdMsB8WwmqELXg8ORQmKlBTZQVGgcZyjAmmGbUViUc4tIAqjc42sxbbsHCxd&#10;LsMNXWjsinUMq5QrckPFdmyHI5PNJJoTddTH9TpDO2dm5jO5TKVaE+GlDV1paDVREmUNnkiC6lVZ&#10;NLRGej0ZCnorpeIn506vrSxrmgqroEQGELs6+7yeIE3zPBdkGapWVS9fvn76408QMltb26enZ4CA&#10;WDx68MBBlLYCLximYQIslk0z+GEhXq0qF/IVsaY2VB2XWJfBOFAQ3Ns0TexQN/RarQbVugWvz+fD&#10;a04nB3MSFLW4uExQZFtHB0WxU1MzeA4NTk1No1OCSQzTRA+yXq/jdZxJ3Zq6yQucz++haPL4+29X&#10;a8VQKABb1uv11dX1dDrH0CBrM5MuNIXj4VA0mylEmxKDA8Nu3rd1y85YrLWne7CttSseSwRCTZZJ&#10;Vmry7Mziww89rmlWqVTXGxY2YprIQlhNNdfX0h63l+c9eHLnHYcS8WZESvCXx+PGXhoNHTaA0xaK&#10;BZbhUQJxTr6nuw9boGkORdHHH53XGtbiwjKUjKVtizJ1B8/7RLFRKKDvi5l9Pm9IrKvJ5dVf/uIl&#10;qMLt8dXrEufiSxv/QrAoIsTho0cLpaKqKuvr6y6Xq7Or8wc//iEAx3NcLpe9ePEi8pszZ8/MzMyA&#10;rXCm5PcHobdqFb0TJhSKpFLp5ub4+PWrd999WBCcPr/QaCgsQ4XDQfQIdV0jHRZ8GFaiSNLFIfnk&#10;YVzMv3HZJIwo1VEBWqRtpdMZo6Ehj79142ZTMJLJ5q9evpZPF92858Wf/vLChUu5XEFwceFwWJYk&#10;+FGlUqFICiCBR7k4TjcMh03CWhhQLBU5nsOOyqUySGR0dDTRnBBFEcsBYARDmQ5rQ4D/8w+8jmEY&#10;PFK0BtJEZHKYnGHoRqMhCDwIIptFA3JNQ/BvKOnMekOTWCedXFnYuXvrf/4vfx2LBepisbunVZbL&#10;U9PXi+V0PBYAE7l5p8NhKA3ZME1kGZAWxRFNkrIoaYpK0yjYHFgO7IZ77MLGERODmCQhOHV3d7OM&#10;S5HVzs5OmMDtds/Nz0WRVifipXLBNHVs89atW8tLy9VqFY6AV5577vlnP/ucqqoPP/zw/Q88QNEb&#10;3OrxeLCLRCKO2ZBi9vb2j46MYL+mwwFc7dq9UxCEcBhKiiD3vXVrWlEafl8Ac+IRdIs8A8EberMs&#10;C4SYSCBXthRFWl1N+nw+08A0Dtu2gYrk0vrYpfEv/f6Xd+3aH4u1yFIDwOvvHdq2ddf4+I2xS1cC&#10;wcDRo4exadNqlMuFQNDvdnNgXpZlsTvbYa+trUFUgiQcFNInB8MwMFkC5x4cryiKZVm1esUwdZal&#10;WJoReJdlmZqmk5SDosm7Dh3o7GwHNV+89Mkf//G/QxBCd39xfjrRHJmdnW5pjS3Mzf7zP//T9i1b&#10;Ozt7GorqcgEyXDwWp1gGtOhyuaAoQAibwt4XlhZB0IFgQBD4vv7eUiGHdBbygNkxDM6CAgyUalt2&#10;/fYPxKAAb9cGCBmaxo4M3QQa+/sG+/v6gTJgHlPBp/Buc6IZIOzq7MKuUT9QFAuA4ZVarYbVDd3w&#10;B/zZbBY6z2ayBGmzLLN/7+54NHp57DIMd/XqOAZ3dfWcO3dBkmUQRSab/eijU+PXxykaUlB48eDB&#10;A0h/Z6ZndN2Ym5vr7es7evQYCkIsceHCeUAlnV7TNJUgLRfHWJaeSEQpmhweGcKuwaWmYSwtLlYr&#10;VYz/0Q9/WK1WoR9MjV8hP+7xBBdyJNhr7MLYG2+8IQgCw9AffPDB22+/s2Xr1nBTk9fjHRkZKRYK&#10;7R0d83Pzn3niszt37frBD36AuP5f/9t/3bV7VywWD4Jbg02K3EDOMT+PNEXIZnJOljuw/050vtfW&#10;UhOTt555+pm33373q1/96osvvri0tETTTDS28cdOZLmeymQs00Ls6Ovrg788/tjjmq6TJAk912Xx&#10;gQceohm2VC598sm5p55+4uWXf3n06KG/+qu/gPtcuzYLdnJxrMuFfIgCzqFYpxPJRAMnOQ6bTC6v&#10;MKzrtdd+c/bMJ15vENQKzm/v7P7Jj38WaUqAgY8cvvfxx54sFEq2QcZizQztPHTXEX3D6PSnP/3Z&#10;D05+9M5bx0H4Lzz/e4LbOze7gEMnRaqvr63IYsU0Gg1b2bJlS0ss4ff6RAn/Ezk37wL9dnaUKzVF&#10;0cqlChJckmAiTTGGcYLxiqVSoVCo1WsNdCVp2s25IXDA5zc1dGY1yzBANFZDi0di5WIeCGdpxjI0&#10;XVO3bh6JRsKqVF9bWRXr9fXUKmBz3313t7Y1A2mGYVIUDVTDFIZh+P3+4eFhGBdQb23pgIkRoz/+&#10;+ExTONqcaEcnJxhsmro1I4oKgH/vvfeC2/P5Au4fe/xR2zb/6X/+4wsvPD88PATTgxawxLZtW5Bt&#10;FwuFPXv2IMOG45iWKSHFFuuhUDARi4vV2v49e0G5WqMB0Oq6EY3HDh8+8sEHHyHgCm4hl8319PY0&#10;NycQjMLh0KZNm/7kT/4EZAV1yZK8ectmr9ff3zeA0+bHH3ts+47tV69eRWmEMj6eSADMOHhHw/6O&#10;O+4cGR4V6xKEqVbqOCZ6//0TuWyhva2tp7tPkqRsNj8xOTE9M410DUU+0A71dnZ0JJPLy8sbR2QT&#10;NyZhxw8/PPPJ+bFSqS4rDTDbT37yM8skZ6ZnXU6+r2+wq7O7KRaXRCXUFM1lC82JVsuyNc0ApOHp&#10;kigPjwyDn0mKFNzuVDoF9Pb1DqBVIckSL7glVbFsOxAIbN26FQwgiuLq6kabzO0WoDfQESp2RGF0&#10;DTRNg43gjMhVYCm4IbwDPHP/ffchWOBX3iNQFIVh2IVpm+vrKcuy5IY6Ozcny1IoGBIE3sm5vIEA&#10;YlNHezsipm4awWAAUZjjBNidYjb++M3szPzJk6e0hoHXI00xzPPGW78ZGxvzeDd+dF3HdkBH3/3u&#10;dyHGnv37VldXT5069Yuf/zKJlNomUqmUIAi4R4DgBZ5lnFCLKErvvP021A5gI+8EhGiG6WjvgCSV&#10;chkNQazldnvcbq/LJUxPz01NT0OHtVoNhmYYemLiZjQaBywvjY0hDyGxT5rGDDhzBp77+nsgFfJs&#10;r9d95crYq6/9qrUtfvjIHaA7Ra339HRYVmNgsAd9xr7+LoxBBMROoCVor629DSgSBH56ehrLHT1y&#10;5K2334LTYfJ4IgFexWYDgaDLxVWrFYQkgiBZlnn//fdRHQG3sqwYhoHZGIYpl0sujsNGDNOgachI&#10;tLQm2lqbi5VcrpiWFalSKaynkgzr6O/veuut1+bnZ2nWUSxmGg0JvMQw5PTMzWqtSDE2hrW3t3/9&#10;a19vbm6GeJAH4dLEgwAAEABJREFUSIDHoYkD2HS2t9frommZW7duaWtrwy6CwSAwgOTHtk1FkQjC&#10;Xl1LVsU6CUKw0GpPM4wT1Y4kycnkMuwF4fHi6Ojm4eFhSa4DUaJYRfYeT0T9AW9zc/z69Wssu5Gr&#10;+H1+nuehW91oIKtBQIGP0zQMQGGnWPr/XvptfN5x552tra3glrbWVmgVMgOZDE0D/HgILWHY1NQU&#10;dgSTUSR57do1zA/hU6k0fVuHwdDGYY5pgDEUAMzlcrEcTyGx0bVSuSzwHnQlgsFwpVLjefdA/9CW&#10;LduLUHG2ZBgOJMwN1Wyoej5fJm9O3pi4cbVUyJAOI+D1TN+6EQr4G5oUDPoRxaG+9vYeVTFo0s3S&#10;Xlm0hkd2NRrkRx9euHTxys3JGRR/O3duRw/m9JnTU9M3I6imYzHsFjKZJk7N2NWVdYKiRVklaRZp&#10;FnDJu70s5wI51ySRojaAosgycAb3hsZYlkVR7nb7CIISBC8+oaP+/iHLdmQzmUg0jtc7O7r27z+I&#10;rAiWFuv1jz/+uFQqYkWKJMOhEHAm1qs0TYwMDwFPlm1DiT5vUFW0WlXE5ivlusfjMwxkVqRp2IuL&#10;y4gok5O3rl4dxxh01+Db//qv31haXH3uuRfcgt8yibGxcfTeXE53o2GSJM25PFJNSa1lXvr5r6JN&#10;cYdFKKKCeI/71kRrrCnm8/hbYi0s5cyms6V8iWd52LtaRe3hlsSNv/Naq4loAJRLFcS/PXv2eb3+&#10;9fU0VrdsYiW5il3LkpLN5EvF8o3rExiDfk9po78um5bDFwg2IbS2th06dGhmdubsubNABtqQ2UK+&#10;tb1tZXW1pa2VYuhQpIl1Ov2hAOtyrqfTpm3TrMvr93GCEEu0oKu0c/fenTt2HTt2NJtOr64sxhLh&#10;tfXlXTu27dg2umPnlheefzYWCXNOql6vsTRF0wyio204FEkFa2sbbUITdXm5XDEM0+fxAsH7du/+&#10;zGc+gwGxaCzgDYgVMegL7t97wElzmfWMoZvpdHZubqFcKKH/p+laKBBUVVUQBABD181EvBlUgr3j&#10;V6gCT8KhCGE7lhYWML6zo3PT8KBu6fAxknCoIP4N9jXRjjVss4Lwr2twEpZhKWqjte/z+YBDj9vT&#10;nGg2TYOhSLFacTJ0uVoY2jRw5NBdW0Y3rSwvEJZeLGS/8q//+Ogj98YTwdEtg5965tEd24Y1Xeps&#10;j7s9DEPbPOcCLAEkimKw2Wq5Irg4o6G5OV7gOIdlI1QDhzYYtNHAoiRB5fPFfLFEsQyADU7h3QK2&#10;Njg4+Oyzz+YzWZ/bs/FKrdISTzSFQjTNKkqjWKoiWoM1dN382c9+EY8lcIpCkjR82+f3Ad5I8jAb&#10;SVKbt2xhHKxiKMD/pYsX3W43tIEVAV2GZvx+P7wdec9qMqkpatDnbwqEpFrdYVkszeh6w7KMlpYE&#10;4j2qU2hJUWRVgdhkIBgiKPbDj06vrKbjze2SrBu6febc2JGj93d1DyZX02vr6c7ubhha8LgpipYl&#10;CeabnJgYGhoCEYNX8vkCiE8QBHxiv1AaNN9o6JZlVyoVCI+4C/ekHCT4t72jo60deYDe1BSKhkMO&#10;09i3d+fo8MBTTz8WT0RefunFhx+8r3+g78b4tXuOHSoWcrv3bPe6hW984xv5TD4YCK2trMOJ4vHm&#10;uek5kF+tXKcJOhKKCi7B1HVAC8vJkswy7Nz0DOiS41jSYWP75VIJ+ofwoAu3BwZmgG5YTQewGg2S&#10;JHEP4SHnBhez7Nat22E47KVaLS8uLi4vJ+fn59544/Xl5DIcIZvJJhJxmmZkScHuVldXpfrGKQoi&#10;R10UETihii9/+d+2t7djRYdl84K7UCggcezt7Y9F48nl1XKpeuTwscOHjwEnkqjQNAuNTUzcWllZ&#10;7ersFkXxZz/72ccfn9q5c7vTxWSy6VtTkwhdolQfHhmwkMg2lHgs7GRpwjLnZ2ewiVqtoqoyTCyK&#10;yvT0LDaCHSmKQpB2JBIhSAcUHovHCIoKBUP7998B9tg8vLmhNNBi39gyQ6+srOCt9vY2hmFwIFMr&#10;1f71f//vD86cOHb4GAaDqX718q/nZhfaWtsLhZLb7RUEz9GjxwzdrJRryD+Wl1Ytg/z93/+3uubA&#10;ecg7x9995NEnDh89tu/AQdA+CA1B4e233yIclNvNIwYDUQMDA91dvcePH9d1/b333qtUq4i7g5uG&#10;evv75xbmv/2db1+7fvWuIwevjI/d9+A9P/jx9772tb8/euyucrmAhKBULqqSZBlmFSxQFc3bqQbh&#10;YHLZktPJmaajs7Pn6NF7+vqGdM3u7uovFKqVMvxVaY61jl246veHO1q7KsWa0ykUizWP21/IV//m&#10;b/7u/JkxluEFzudkBUnSLAMcQpeL2fFrY1K9bFtGf09vV0cHTtibYy2SDAVrPCdomlGrirAsUrRK&#10;BZRfR/bjsEk8x347OjtDwQ3SMzWjoSn5bNpoqJFwEOzEEg4X7XAStqlKLppgHCYuH897XE6Hpemq&#10;8shDDz752KOqLDXHYz/6wfduTkz+lhOQJmJysARAu7i0iCVhI3ACHqJhbBp2rSo2VPOlX74yPT2P&#10;hODCJ5fa2jrQsQJdNCda9+7Zj95npVL5xc9/7nYLyO1QcIbD4Ug03NvbA3dD5EJ29fIvX1pZThIO&#10;RzgQUCS5Wi5TDmIQ/tnTS5Pk//jvf88yVHdn+43x8baWhKGppWLxV7/6FVKoTCaDvHx2ZhZJDNCF&#10;qqO/bwBO0d7Wkc3kIYNlOvbu3cu7+N7unm9+6xs0RSFVXV1NynI9HA5yHB+NbpS1SH3QvtE0HUZ+&#10;7MknotFIDX2Uhsy73TPzc6Nbt7AuZ12SvF5vNB6/NT2F55WaOH5jUtWN2flFt+BdXUnLsh7wh+fn&#10;FmybCPqbPjj5Ic95UymU1kIuVzp/7pPFxaQsaUC4KMqxWEJSVJyuSEpjPZ1RGvrNqRl4K5QDVcPW&#10;rS0doCDwgCTLCKwkTRu6KUnqYnI52BQ+es/dQDXCE6pxSVWaohFZ2vgfOARCIqCCfERRamtr/93f&#10;/V2UW1cuX3njjTc4nnvwgQdHR0fwlW6ZSkOVFLVel03bhgANXVtdW1tYWuEEd11Wm9vaCYp08dx6&#10;Oms7KIeDTCbXkCrIklot1dJrWdjd7w9XK/VoNOFx+6rVeldn97PPPjfQPzQ9NZUvlSRVkhsySRMO&#10;h5VoTYAzoTcHQfUPDkbjCejNFwgSJE0x7Mraqot3+0JBJ+c6du99fQNDa6l1hIPtu3aYDtsX8Iuy&#10;xAuuYqV87fq4KKupTFZSGjgJsAlybn6BpFmkH20dnQjYSkO7PSBnWw5/MFQX5fVUxsULoqhQJD08&#10;vLlUyiP38AhOvaFkUmtnT38YCngffOCebVs2B/2+LpRlbS28i81l06TDqlSKJEVUq6WVlWX0r2Ox&#10;+NLSMpoI/pAfzz/72U8fOXIICAftB4NBkiJt20Le4uYFhqIUWUYVXamU6/V6o9GQJDEajeLTNE0Z&#10;hWyjISsKam+Hw+HxCrFok6zW2zta7r33bidP79yz84OPTjQ1BXK5jODmNg33JxIxXdeGBvub45F9&#10;+/eyTqopGHDzHEXYAucUOJdUrx7cv7e1OT7U3yfWKn09PS6GHbs0Jok4fW0DKrLZLLgXkty3Ua8m&#10;cPYIcqMoCBxyukBoOScHRxH6+gYCoVBDN5Jrq8VyKZvLqVoD+V6lXm1rb/UHfU7eWSgVDEPleIZm&#10;HAgKsG9za9zFsaoqE6TDNDVZFknSxnEWSRJgkmq1Itbr+ARaDMMulUuow19++eV6XYSKQAJQLDgu&#10;FApVq9V0KoVwaZuW4OJqlbql27yLawqFI+EmXW2sra3dc889cOpKtSqJMho30KUL6BG8CG0ImhTJ&#10;2BaBihfIAkgkEfWhlVpPu1zu4cFRv8dPOigQl6bqTsbl5rzhQBOp6zLCHk3bvX3d5UoO4S0aC0G5&#10;2BvLsj09/UD28vKaJGq5bCWXqczNrjhZjyJbU7dWsSSWb2/vGBkdoemNP3iAXkg6ndI13dANFDkE&#10;QQSCqF955Fu/vWia1XTNMm24BBSkaZooSgSJIIs80OZ4DqHF0E1JlA1oy7Z13YwnWniOA9OFIlGI&#10;VK3UUA2FQk2jI1u2b98ZjycAI5gWeGJYVjeM9vZ2UADDUDRL6Zi/XodGsplCPq/IUqNSqSFKpdZz&#10;c7OLYK7Ozr5wKJZOF0qlerksapq1tryez5ai4eieXfvLJXQiebfbNzlxU5I0FC3BYBOYDnvBw1wu&#10;ryiNmenZtTVs2YHB4XATxGZZUAefXElCML/fD04sl6trqylJUmo1gEHJ58pBf5PWsHjel80U8avf&#10;G2qoptMpMDRHEKyh2ZlMESviK8MgOtp72lo7enr6YtEE4i5aBT5foLe3F2qpVurQJDC0spLEzXIy&#10;eebs2R07diAzW11dbW1tAwTRUJclKZVO4VAlk80vLSU1XWMZ50pybX5+UVW03t6+y2NjLEtfvXoZ&#10;OEZj2zC0+fnZbdtHLdvwB9wu4LshCzzsCMDoSHewFk3RCLZI60jKYdtmo9EwTLNerdmmCXXNz8+z&#10;tDMcirQmWkc3be5o7S7lK6Fgk5NhHZaF2GY0NMCDsMlitsgjfRPcIAXYDBFOlmVVVcW6WAEJFQog&#10;EbSHHZaNWiWRiFMMo+oa6NLJc82tLRY4ltwg62BT2BvwK4qCd4E/y7Q0TQ+F/MvJJcsyEomYx8Mb&#10;RuOh++87fOcdpVIe914fVyhmxsbOzi9M64YieFiGtYJhz+Gj+9o7Ik1RTzqzVi7nRanmdDIUSYHC&#10;IDnE1nWdoiiO5/z+QMDv53ieohFhWaTvuCRJLhVhPpnjBL8/BFiiKrBtGwn9m2++ie1EIhE8PHb3&#10;3fF4/O67725rbYN9K5VqtlBEOMnni5+cv4iQc/jQoeDtWs7JOrEQVtmxYxeGIejSDgbzqIo6MTkJ&#10;XhAlEVDv6elBDf/tb6E79l2WZSEwTmwAwrpYj0VjoOl9+/YhV8BX2ALDUOfPn8evELhULtMUWynX&#10;TMP+5PzY0uLa3OxStSqZFlOraK/86u1773m4odpTtxY97gBB0bD1zp3beIHbWLGrqykchckYB5NK&#10;bfwFHnIjslEkQXAc53JxCAOiKAmC4HK5ABtUaG6eb0kk3G7eMk0oVpYqQb/b7/NYlr6eStI0+cQT&#10;j0WiQcvWWlpiJ06+Ozs7/dhjD3Z1dZimxjAMkA8XABqR8RtwD4IEyA1Dx/yxWBStE/TmQaymaVZK&#10;hZbmuGVZ1UoV9oLYDUWxDBNbxkO8HgwG/H4/VPR/L1hRlCRD1/HEMI1MJv3qq6+m02mWYUiKMvGy&#10;aVi2vbCwCJV2dXWqqiLJsmGYWB3zu3Amo2vAqkcQWIqWRFCKFg6HhgYGB/sHvF4vJIfzon744ORJ&#10;JG29vf2hULhUqsiSBHiMjo7+2y9/eWLixskTJyiKxuCWlpY9e/ZksxmkjHccvCMWjTIMXSjmgMlM&#10;Zt126B6PK5tNVSoFr3z+clsAABAASURBVE+oVEuWZUDTNMNkczmMxIrACbbJsgyEZFm6OZFACIEO&#10;XZxrYXFh+uYtTdP6Bwb8/sArr7yCFO3hhx6FQQFCnvcwNJvL5cqVMkpfNFmnbt266667SJIEbh95&#10;5JHRzaPtHe1+v1+SpGvXxnXdQs6HTtDOnfsomunr7d+0aeSv//qv77jjjp/+9KcwfU9vN0mREAlm&#10;+uIXv4iWOWaG0rBNdJrX11MsizPe4IGDB1588Zf/7b/+/TvvvjszPY2F/vpv/5aiyaXlBUmVllYW&#10;t2wZaYoEUqm1RkNRGzI+vR5vpVKJxWIAJK7FxWVQjdfjNxFxi2VZUmiKQU3Y2dELYH906ixgDCp+&#10;5VdvuJzupaUVh71BY9M3pxPRBM04z529UC5VqpU6Rr766ptwjVAwjPGwEVC3upZMrixbpgkro03r&#10;crls2wr6AqVCIZXKEg46Eo1Aabbl2IhglkOWGxu/2jYMgc26eYGhyIam+NwCRaDvU1+en2nDwtGg&#10;h6N7O5vlasnLs9nUCmnpilhxQt2WmVpJ3rw+Hg76Od65f/8emqGuX7+GSDcyMoQqGiaYnJyAx5VL&#10;ZVEUv/71r8/Nz8PNPW5fPN6yffsu6AHVV1NTFCHvL/7ir9KpjCI3UqnMzOwsEiPg2bSMQ4fvLBZL&#10;0N76+lo+n8XP5s2jMNavX3nlscce37Rp05XLV5Xbfx0iHA6D9gS3+/r4+LvvvptOo4vcoCmqWCp1&#10;dXWA60qlcqFYSOAnHoeXgccSzc2VSgW0yXG8JMlvv/UWWKu5udXvDyJxl5Hoez3lchlOAbq+OXnz&#10;8pUrAMyNG9cxbTweg5Lfeeft2dm53bt2YY//9E//8PkvfB4bNG0LUEfiCvyABCzLrIni3r37ESl4&#10;gQcPAJ/IHFByUBT78MOPOlkY0NNoWDhdaWlpu3lzanVlTeA9xWLNtnB6kDcNqykcLRaroEGe86iK&#10;4fc3MTSn6/bszDzDOAH15eVVWUJ/zQ39RCIRSZS6OnsAIdu2q6JIMhTHcaZhoAeUXFvlOB7BCEaB&#10;l0HPDM1ksxmAJxqJIE5hj4gUOFigGQYsMTU19cknn2zduhWSI2MGS1M0jU9s07RtMBIuxDvDNi2C&#10;fO7zz68k15CKyLKE54mNP3GAc/JVRVYcDoRpKxQCDgvwgnisZXJiGlkcBmPkpYuXEJ2Hh0e/973v&#10;PfHEExzPoRBFmgv5V9fWoGqYrFAoiaKMhJ4kKUjucXtgtfm5OYZ2opN46tSHsH46nYPCMSH2grDb&#10;aKAsYZPLy4tLS5gBmEe42bZ9O07tyuVaaYPi1Pm5xaXFFZ83XClX4ZWfefZ3gE9dt9Cr9ftDwUCI&#10;omi4/PbtOyRRDARxgOfp7++pi9U3f/O6aWodHa2KIlZr5Wq1rKoyKoSpqZtzczMsSyOaAF2ovoCT&#10;69fHAePl5DJSaqyO3ZmWBb8Ta3XeyTEkWywWEI+QdfAC9uHGFv7vhUmwZV3XgK5ioQC4gN5hdOAQ&#10;FGToDZxa//G//8MvfOH59o7WSDT83vF3zp8/OzjU/x/++i9t2xwc6mMYCoScza61tjaj5B4ZHvJ4&#10;hGwuYxiNjz76EJPgrBI+4nQ6wXvAwPDwMGJ3vVK5Pn4dJoAmZ2ZnkEgbG6GNQEIOrqjVK/BumqYA&#10;JKhrPZVFryEWi2N8MpmUZAnZ79zcrKLI1XrtyNHDiUTM6+NL5cLCwlyxmPN4OFRNsVj4uc99hqSs&#10;oaHeri40oUjDbKC0Q4BGNIT5fD6fwAuBYBBZAdKnUDCUzWyYGPn52vpaMrmMfAMQ0nUD+oQwQCZw&#10;ixjvdgt4HcAGQ4JSaIqemLiB3MMtuLFBDOCcvI7X8N5tRVMUIwh8IhEHzoE3fAWUMqyrkC/9+pXX&#10;ed7tdnt13dQ0g+cE2yaQYJMjI8MEaQIKsPra2oqmy4LgsiwD49rbO6dvzX1w8uNctpTLFn3eQHd3&#10;b6lYR1rvsAnDcLz00q9swxENR6H0UDA4v7DOczwICAaQZEnXVMvSAT7UFTgxMA2boiiMxJYMUzc2&#10;fkxdN0zTIAgS/4ctgBY9Hi9uNE0zTdMwdChueWkJJ7nwdkAH77a1t1fq9Uq9trySzBXyoiSWisV6&#10;vY63wGjgiFKpCCUuLM5h8OHDR8EgxQK6uUI45Ed8AlUhUcCFisiyHLCEhJpO1ft6+gO+ILh727ad&#10;f/Ynf/7cc59vTrSi8WmZ5IcfnIZ/ugUP/L9el+B1IDVYlyKZ1ZV1RHRV0YoFJHvi66+9ubq6vry8&#10;jNYg8uy19RVJlERRomkaDopq0jRsnvdgkkSixeXi11ZTmI2iWHAK+JFwULpuKrKq6yZWNw1reXk1&#10;HktUK3VV1TxuH1ACcLCM69SpU6dPn/vg1MfhSJOLF06fPXfu3AWE0vX19VQqNTs7e8cdd+Ag9be2&#10;AAqhWCBGURQ8wT1ggUUBFwzHuScC3h13HCgUcrzgQvKKSQYH+25N3Th95kMHYWxkRWLN6WSAJ1gW&#10;WbKiNHAPSVLpNJ7DW2AaULZYx5GRMx6L49cbN9ar1cobr7354k9/jh4qZBMEL9gKJ+wwPkXRIBpT&#10;g1V1/AMc6Lpp6BZMbpiYj6Ao5FWWLKs0wwAeuVxuZmY6k80A1qgMOIFnXDCg67efsUQcN5gAqC3X&#10;KnVZamA6BK1abW19jec5sFEul3VxHHIaRFwEe5RhmqZqeoN1ktjpD374HTi2qtY//PD9M2fe7+lt&#10;8/rZfft3xOIBjmd8fq5Szeu6vmnTcFM0Ak4XvL5YosXpEkRZsRxkZ1c3TTFAHU3jk4F+OM7NcQJi&#10;RrFcshx2uVyGOX7zm9+0trYi9SwUCx0d7etra7AFtO32eLF1VTNffunlQqHk2PghKYoEw27fsR3q&#10;gCMk4s1YAuO7OrvgRIbDXFlZymazsEjh9p8Xd7k4PPf5fQgPcAeWYYF/mJ6iKfyaSqewEJiIJEkE&#10;b8xJUiQgUa6Uo9HoPffc09raCvBnMnme91EkO3VrLhJuQcetWJBOvn++kFNsk5ubXZ2fS9I0x7Ku&#10;js7OgYF+oBpZLzJpYLKu1nO5AjjdQZMAgE0Shm0ZlinKMtwZ8IASdN0IBsGEIduyc+mcw7KR52cy&#10;KdM2hoYGZFmEoX/0ox+IUq2jo003GgMDvffdd/cvX/rFb956Yzm5GI01YbPwyo35bRvaOHPmjMfL&#10;BwK+3t5umibTmXWKIp555inEBoKw0cotlzb+9qeiitFYhEEMoTZMRMJ1UcjRNOShSCSpGxr/7T+a&#10;rkNvKCMRn8JhBNQKBlerVegWqrMsS9N0aA9QhKmBTFGSoF7TNNxuN7aGG1CQx4O4LhmGYRkmgj0Y&#10;4MKFCzeuXweh07AH+X9o0DAr5cri4hKMOHb5siiK99177/j166ZpdXZ17dq1S3C7OQDUdqDOeeaZ&#10;Z+bm5nhBQHw98f77P/3pj6embyGM4ZixUMw6XUyjgXYy7/HwkIqiHDzHVSolSRb9/gD2LEkg9o23&#10;sa8LFy8gU0FdhKmwWVxzc7NICqABbDOVTm/ZshmupGlaJptFjWdY1sLS0s7duz8+exYQ6uvtnZ6e&#10;RskdCjZFmuL9fQOxWEJVGmBFsNbiwipF0murWWTyiBevvvYaVvcH3N/97jeTy8vXx69iv5OTNy9f&#10;vgwj7tmzBy6JtAO6mp2bHRkZxRXwhxiaIUnm1V+/hlWQ9UI/cH9oEiP/29//13feeevK1cumifqq&#10;z+fzQCTAHpSu6xboFyCE/pGpNDVFaNqJ55KkUpSrVpVXV9IgYVVtIBMt5itnz5wDu8KzPvnkIloq&#10;aA3wnLtSrjU3N588eQp9sUcffRRP1tfTPT1927buwFfIxTs726anb6LZCfk7Ozpg7lKxgujQ0twG&#10;CVnWKdYkQfAigkE/4G1VVUPBMNgSsNHVhqJIpqm2t8YddkNTq41GbXSkr6FWW5vDXZ0JwqEJPFXI&#10;rLbEQoYqxXF+4eEVqR5tCrE0ee3qZRyt9A/0RuMRB+VYWVneqCgK2cHhAfSkypUKLBiNxVpbW4GS&#10;xYXle+65j9k4H0tCgYFgAGdWoihPT2/8y5empqdGhoch0sWLF5EMZ9EwKxZ9fg+2cOTI4Xvvu/f6&#10;9RvLy0mAJLmyhuMvJHxwHegWvXmXyxXw+1EYGIbJ8U54Jd6CFwA8MzOzmUwa6NJ1A+4JQ5iGAcFk&#10;aSOZxnKgX4QYUZKe+9znoBMoB20UvO73+fF8y9atcDGUXulUCrM9/fTTBw4eBGAwjyTJr776a7zl&#10;4lwURf3gBz+Agy8tL6+url69ehWYhNeAHGCOpnDT6OgWoAjf7tq5KxAIMQxj21Y+X4L1p27NNCda&#10;tm3d8dZbby8trUgyTuMUwzDW1lItLW1gdcOwurp7ZUmZuDlVqdRQ1CGFAL8BQmNjV9vbOqFMvx8d&#10;MRnBFB5VrVbwpFavhUNYiIZHNzVFp6fnrl4dh2zYIPyoWq0ml5MwiiiJUAvH86ZlQRXoO2BAsVDA&#10;fg0TzyzsRVaUYDCEZAYawAXhidscZRMOy+HApyjLhVLJ4/Vv3rbVFwh0dve6fR546EYkNUynk5MV&#10;maFZQzd1zQZdI285d+68adiK3OjtHUD6cWPiBoqif/zH//HFz30RBA7uAnJub4cHiRmmiSccx8M7&#10;KpWyKElIblCVbdmyBabXDaNQKL/26uvlcml1dR35KNhSlhUX54KZfH4/SZKwAuwIGFy6dAm5iizL&#10;wCTSrbm5BZ73dHR0wUFkuVEqVeF60DAKmM6ODqwCMUB6oCNgZufOHc997ncOHznU29s3NDjk9giW&#10;bfoDWMEL3kPBgEoArB4KBVbXlgmCIClHa1szKAKpf61eUWRl27YtuVwG/sLzTjyHMgW3gE+9YTQa&#10;MIuma1rj9h+CgIqwNC6Yg6IowzCxU37j5zbhCtz0zBRJQf8m9vjDH37/n//5n9PpNcu0duzY6UIb&#10;V5Uvj12uVIrLyaXl5OIddx2sVAA25dLYxdNnPgoEfV1d7QwL7ifW11chktfrhthrayuRCIJMeHRk&#10;FP9XqaIt7oLqqpXq0vKyy8Vi5v0H9qLwQLIER4N4Fy5cWl5eAatkMjmSoDxuH0UxIF4OCb1lZzKZ&#10;PXt2gRYInBvZJnIzSaqXynmk9xTtWF1bevlXP48nmirVgmE2lEaNYUgEWYKgsUmfz99o6NVK3TQM&#10;SRRhIFGU4fKFApL/AjLVWlV0e3w26gYCMYzRNAP+EgyEoHlJkuv1OsfxxVIJajU0dW01mc+kSYqk&#10;KAql9W8vQPf/vXE4MOyFF14IB0NGQwPftra1hkNhiiKr1Qq2U69J8LhEvGXTphEYgnBQ5MGD+7w+&#10;N+yNvbV3tG3bvmVpeRHGMw1zYSGZz5UN3cG5vMtLa5CQJFicojhsmmV4jiVJB/Xiiz8XRTEablJl&#10;aXi4q1arhMJBJCuNhgKqctBUe2enrumSKMFaFEmR5Eb3HSAWxY2zNoIgmA0DUg6Hg6JpYMjv9+GT&#10;pCjAHSL+9ioWS7Ikb9m8BVs8p0/zAAAQAElEQVQCGm7dmozHYql0+vXXXhfrdYyHY4OIGZqZm12A&#10;Kj0eD+cSTMNaWVm7evVGMpl1OX2xaAtJOqFfjPf7A7hamlsgZDwWR5AWUfCUS0giD95xUJLl4U2j&#10;H5w8SRP0xPgENt7e0YUUqlIuLy0uptbXDUOHVSiKwqL9/UPLS0nTMkmCwC4y6QyIFWZTVBXyYNr1&#10;tTUoxC24AQUMg8CGYa6srrpvZzY8z1EUmUqtl0pFRZENXcckuLD9I0eOIhcE+WbyWUlSsCne46Yp&#10;hhcEEJxtW5DT58OZTLZQKLOsCwxFElRvT9+777xnGFYs1nxr6hZKKYF3EySBKIstwLK4wROG5iiS&#10;xjCAHoQyMLgJfR0oGZx7/PiJixcv7di5wzA0XqBpRmddlqbKOGejaRYIU0TJ6/Y1J2K2bTY1hUaH&#10;hxCr1tdWorEoXuzp7frd333h7nt2wCHL5ZwkgtAy+dzqsUP7d27d5HKatq3T5AZSIYyuqQGvp4Kf&#10;UoGhCFVWvJAWpEOQIGgnTWEMRMI2dV2DbiVJplnWtm2oyHTY+WKBcTpBLvW6iCcGdCLJ+FWHXXXD&#10;hWanZeN10zBYlhXFGiLihx9/9KOf/MSy7QLepWloFQ9JyvHBByfUhuzxcuup5Guvv2SYcjaffPqZ&#10;h5948oGhTT3+gMd2NAhy4290UCTTUAEAAUU1z7l13cxk8iTJ0LSTphmKopH6MwxtmiYsAgLCFuD2&#10;8ZbmlbXVYNDPC1wmnYKvGYaB+vLq+A3EmEq5CvkJiv7RT39iOUje7Z6YuLW8vHLt2rVAIOBycei0&#10;oQv+3rvvRaNxw7AkXVxZWUmlU7pmoLkCypBkSVVVjKzezqqr1XqiOYE5EbZ3794NqaCBSCQ60NeX&#10;XE7i3uP2IFLiHGNhca6/rw+hgnO6KZI1DUsUEeecG80F3aHIIC/l61/9PuFwLsyvnj07FonEXC7X&#10;hx+eOHfhHDpDP//ZL6amZgiCApAQ6rBZAr+wDGxUrVZomoYMmqGLiowngYAf71YqZTys1Str6ysg&#10;ing8rmlaNps1TAP1DzxiYuL6uXOnPR70u3jBzT/++CO//vWrpmFqmh6JRNAi1QFNTevp6qBpUlWA&#10;GlGUaqBySawjhy6Xy7v37IEvMwwlq7Wt20b+zZd+f35mxjQNhgFz8XBVzuWC3UVRhBNBGBvsSGz4&#10;b71eZ26jolpGEVfjBd7r9YqSSNE0KAnDdAMwsBFzqtXq0vISdC5LknE7sJEkBSJCOJdlCTEOexdF&#10;0dSMpfkFLOHx+2EF3IB/gDoE+PHr46VyyelkQSmo5E3TvHjp0vXr1/HiwMBAcyJx7Ngx9JwQ7LHl&#10;oN/fUFR0joGoeCKGDBX+tXv3DkQmBGw4Gu924hiqLtbgjP0DfbIixRMJmF4QeMNoIFSLopTPF0RR&#10;DASCMBMWuu1WeqlY/M1v3kJ0x7F+IpFAqnTt2jgkxC7uvPPO2TmkXFf37dvH8RwegmCvjV978MEH&#10;AbBXX33t7NkzKGagNIIgH3/iSeyiXC4tLi6bhjE3Nzc4MNDT0yNJNa/PrRvaN775HUCOZeEjG6kM&#10;RRPxWHTX7l3YkdPpXEbLdy2VyxYkSXHDt9xewkGhCw5cAfnFYjGbTe/Zu+u555595/g75z45I8li&#10;uVx0EBZ+MhkwPGzldjjIdDqHZgrg9NBDDzQ0JRD0w0YOh4PjhBMnPkD8skyH3xdyOjmfL6DBew0b&#10;45G3YXed3V2QH0nVfQ/cj1eaorGJWzcNw2qoZrFY6+rufeftt3le+OCDD0HvBEHglba2NmwfJON2&#10;u+tiXZEV3dDhX9hRNpOT5QaQZZgmTA8TOBxWLpNy2Oba6pKTpfu62rvbmv0+YWSop1xIM7TV29P8&#10;1OMP/OW//zdPP/7gf/27v/7iC5+79+hdgpOt5Iu80+XmBOzovffeQ/Xe3tEKQyuaBhgjRnAc9+AD&#10;D/b19QGiJIXVaOh8dTWpaRryj3y++Ogjj737zvE9u/f96Ic/oSgWbQtkhKqq7Ny1i2VYQCiZXBro&#10;73/jjdcwFYoQkNjU9BSUAG2cO38+m83Aa4BGv9+fzWQt28Zz7BTInJycRFoJ2D/5xJO7du384hd/&#10;/6tf/Sq8BhjD5fZ4Eok4KknLtJC44+TnL/7iz1VF+eY3v1kulUPBEM6TQWUYj3NLLId1Z2dnwAOi&#10;KAGKSKM9Hnc2mwWQrl27ms2mHn30YYSYoaGBz372s6Fg0LJ06CSdyWAAvbGvNPSDeTq7OgHsV155&#10;FW6lKlqxWBkfH0d4DQYDhUIRyw0NDdEUBUDihKFcLiuNxjh6CdcnDPAvyYiy6nH70EAkCXZwaHTH&#10;jt0UScOUrNOJ4Lu4uAh4w4+effZZSZIty/R6vIZpw/oEScAiYIuZ6Wlsn+fdzc3NQDjuW1raoECM&#10;qZQ3/qxRcnkjvZYk2FCTENcoCphBHwpiQ5kswwYDAZIkaYbBdoj/k/A5KNrl4huq/pWvfHVudr61&#10;tR1ahTCCwNMUDdLG1lA5A96rq+sej0euyzMz84SDAqsTBGiMhaKQ+mMtwzCe/9LzkAfnVwxD+3w+&#10;hFHoqlqpM4zLNCyYlSBIKA3zSJKaSmWxYg4eCttIMhgMwcXvD2G8bduhYAgeCH52uVxgMFmSFEVx&#10;OByoUmpVURKVpnAUoWrfvgOIIJIoV6v18WuTPIcMgysUSl1dPTgZg1SSKNK0Ez718kuvYCTKV+QY&#10;e/ftZmgmFAqgdQNzZzLrwLbTxfT2dRdLeZ7joV4AEiwBwC8nl3Rdu+vQHf5Q4Ps//GGxUAQmg6Fg&#10;OByGbAzjdAtet9sj8G5YRxC8IA3IadsoAx14nYKqLYsFTzFMOr0Gwtd1HdHk2rVrUPvHH3+cXF6F&#10;158+fe706bMtza3ocRiG/Zu3flMu1yzTsWXzNjhaqVSRpHqxkMOOINjMzBTUHolEEfuyuTSWw0Lt&#10;He03b968fOUyNA+rWaZZq1SxFng44PcivqBWUVUZTw4eOPC///e/wOkM3cAuBMFD02wslujo6GpO&#10;tAIPBBK/3gE4NXZBUuTOndtC4VCjoRimhl9ZliYpB8NSPp8nlVqjGQp6MA3DQVicy6WqiiTJFEUR&#10;BAGPJikSCwEPEBKmlyUZzzG/adiyJFEUy3OCwyarpRrhoIAnl4tzuwW34IEXYCMQvoZwyQBBTofD&#10;QdCo+gxVVSmGIemNPN9x+wdz/tV/+A+nTp3CdoAuSzcV+JG+UQfqukFSVCgQlCXp1q0pcBc63eT8&#10;3Mz+PbuROI4Ob+rt6nRzPM7XILrDIiibUhSjWlEy6aLLxU/NzAUBzKaoWK+3tbdFmmJtLe0Bf/Dc&#10;2U9s2/7zv/jzZ5/9zAZuKkWT0F2CsyJWHCQRi8fQsIe+JKQEmmiTJhohkNnpZP7/PP0FgFzZeSaA&#10;XqyqC8XVhc3ckrpbzDDSaJjZFHuMyTrsJI7tOLRJnH3J7ia2Y8fs8RjHw8wakEaM3ZKaubuY61Jd&#10;fF+P39ue63J11b3n/PD93w9HmsFoyuVhGRcdT+BMhkV4I04wZPWJXnQ+uCzdaqpaLBZXZBWOhD6+&#10;YKBSq+mG/tbbb2LqLysNSVEwTR/cMETSlNLUZE3ZtWcfL/qa0LxppTNFhhVboglJbspaswELwrQu&#10;l+jzRqItNanh9fu+/vd/t2vvHgs6kAQMjdlnLpddRTdiWRxqH7ebJui1dBa4oV2s4PMybhACJakN&#10;1VATrYnZ+Znevm6WpS3bkBWJZsj9+/cFAgGXi200ZJfLFQwFWZYNB4OaLENdxzKgeCqVQFMHI0Sj&#10;UTgOAYZIoyjWNB1goquzB/7DRAF1A9wmiiLkXFhaDoYjFOPKFUq65Zi2nYjHDcNGcTA7M3fw0GGC&#10;pOPJ1tn5pUZDef21N8OhiKpglOgCj7REYolEiqIYvFcU9fr1mVw2z3E+knZV61I6m4vGY+C4UqnS&#10;Ek8wLs/aWgY1RFd32779O9raA4Ze4XhaUWSf4FUkxUG5bphKQ0olYq2phKJIXkH84he/uDSPY9/5&#10;U6c+SLUmPvvoJ1QZdZ472Rr+oz/5zOM//fbstdM37N308Y/d4fbgHIMQOA/MIghCo161Td3vFWjC&#10;YWmKcEzHMvFKOrZjm0ZTTcRaQEler2jbNqzk9Xr9wYA/5CcIW1Fl0BZcBzpA0OBbeDASieAThBwM&#10;y/EcRVH1el0QRPx0dXen02nQZUNWLIc01s1IDI9uoWiXZui2ZSNN4gjadEyvjyuWVidnLjWU3B13&#10;Hm2Jem0aNUhtz55dYAe1qZcqtWy+SMAfHk5Wm6btkPA9zWBZXLAhPqFZBsyVyeSq9SpcTNPMSy+9&#10;lM1kLNs2tCb4Kx5PQclatZ5OZ5RmcyWd9gZDJM0i7CuVMtoY5IaHHnqkv38Q8b9t85Y9e/aBMXmP&#10;B8ZJr63oqoKyqVZtzM/PI2ONbhpdWVpSZdkv+sFu169PsS4XwzBtqeS+PbvMpnbsrTfQrDqW5RWE&#10;armMRQjHYhjK5xcZt6cmga1cAA9oiOOEzs6eyckZSVEVTc8VS+++94FpO5lcwbHJzs6ulniLIIDx&#10;Rdu0dm7bFeMSCwtL6HjhUJ5zW9a6p1SlCchBBji6Ui7zPA+PwKuI9LZ2REB8dHjT0NBQKBSqlKsT&#10;ExOFfMnDcwzDIoWvZdOyJrncjGWammGGIi0M6+7r7TcMCz5F0eZxs1euXHazDDzl8bhW11YmJ69j&#10;JAw0nr9wdmZm0icKAsfWG8X2ttjVq2Oi1+tYJsOQlr1+ZlKv1pqyAiyRJGnqOmiHtAE/WuREo2ki&#10;5FHR4h5NbprNpo8XkXIwyqEomkP3i+zb1JqGblhWIp4Mh1t8Pl+pVEbugXdM02o0GrlMtrO9vdls&#10;SrKE3IZSbGhosNaQQFbQcduO7YFQxB8ImbadzmbHrl7Hh6ybW1pZHtmymaBIFDTFUuHsqZPJZLyr&#10;q+P69evTU9O2bS0t4gi3EE8laZqybcO2TQznPv6Jh4c29tu2Xm+UbVMDKkL+gJthpVodBzKFXBad&#10;nODhRX49ncMF2OvojUchG/yF6tB2HFVV9u8/RJPM3Xfe9clHP2UgAAlCU7W1TNofDKVSbXhK1w2P&#10;hw8EA8VC5emnn92xfTvrdjdNyzSsgf6ht995d3ZubtOmYRQW0BctHMsyr7/xarlc6OruTCSioOsf&#10;//g7Bw8dolim2qijuj139lzA79+zc9c999wzMjKMIMXhRjabKxbLHo+Asm94eHMi0Yr6cnFx4eO/&#10;94n5xYV/+7d/O3X6g7/5+ld37N5Ra1Q1Q8M58N69u+++9z6lqXOcV5Z0Cozv901OT527eI5inbXs&#10;Moj//PkzqqqKgq8uq5ZD1xr1RCqVzuCApWnoGvI47+HcbvfQ0FBXV/fExCQmmhRD9/f312sS5xZq&#10;tcZzzz5/4fwlkOT4+Fi9Uc3n8rZtxxMJQEjXdcM0KZxVtrZVq1WPx4M0ZJMEwdAwNS4shds4twd5&#10;lqHIkeGNQGyjVqxXK5tHN37ty3/h9rG+iQAAEABJREFU6NqmoT6aat5266HtI72NcoZjrGp+bW1h&#10;5s1XX6mXSh4XU8hnGYqoliuXLl169bXXyqVST18vJjXA0sDQUKla7u3ttSyrkMnJ9QYupJ4PPjjB&#10;udwIli1btrz11tuSpAQCIZpeT0yIzdtvuy2Xzpq6lozHdVWzDAOLz8/NXR0bX1teCQUCN+w/mF5d&#10;Gx3eWCuV33nrWMDnB8MXsrkNGzYhYIH5WDTKspRtG7t2bQ+FgxcungVQX3/9VUyRWZpmSGpmavrg&#10;/gMuFjmoxnPc1s1b0DyPX73KUOzIxhFQi2WjHqAhzNDwkOAT2tvaIDbSom2bJEnipBcnJ+DGzs5O&#10;RN/I6KaXXn5ea0r49s23Xj9+/Hi+kMVtpm0XiuWVtbSbF7o6uxaXFlEAXbl8BedgWK2jowt8S9LU&#10;jTcdVXWVpGlVldKZtenJ6xuGBk6ceF8QwXY8ZiixWMK2CKkh1yWZohhU13MLi7PzixcvXdENZ3h0&#10;xOVxF8sVIA0zsnK1fuHSRQQIcrRuWSgP4JFQuMWxnSuXL9frVcs2UQYA7eBMw7T9/uDk9HQoEkVA&#10;WQSpqJqqG7LW9AeDlVqDcbuRNTTdXM2ml9dWg+FQqr0tnkpu2LSxs6ejp68b1tR1nSIpnuNRgKE0&#10;NA0LA+zV1VXQNfKIArF008UwjZrU2daOZIdiulapG4buYTxNVYcwCLHvfOe/QbN9A4MYBbAsC766&#10;PH5JN5vAM8qba6ibL13ULSPcEtl34ADGPUiUqfYOiqFX1lYN21xaXbEIW/D6SZrhBC/GT5ZjwwhN&#10;Qy/XqpqmYUGkAFB6qrUV9kQRX63WQ6hFIi2/+5WmmFKx7PeHUOfIksrQXCwaV2T9xz/66fJaGnju&#10;6u0xHRuhChc89+zztuU89uPHnnnyqTOnPnjz9VfLldLy8iLcB3qEwbGjpRsXzp2rVCoI8GAk3D84&#10;KKsK6iWWRVmMfoP9z29/i2Wp7du3oGCgKbqjo4NlmFpZMpuEXNd8vN/vD8BrcH0y2dYSChO27XG5&#10;HcumGRLfgSdJiky2tjsExQmiqTsdnV3BYEs4FJ2dXXz5pddXV7IC79u6ZefQ4EYo+sZbb7dE410d&#10;3Z/99OcefvgjsqL0dffdcesd0XAEQbFz+w6f6N25fXtPV7dprINcFPlz589cuzbOUKTUqLloCnJm&#10;c+lqrdzWnppbmF3NrFAs9dWvfhnfer28aRjZbFZSlOuT02fOXUBbvbi8WqrUSpUqKpmnn34GODEM&#10;c8OGQX8oyItia3ub6PcRFJkvFrr7+r2BoCh4BZ8/1d4ZS6QYt8sX9Ht4TtZUFAsO5dQbCkHSFMPg&#10;K3iZcXlM02FRH3h49Hhm01QaCkujiw7LdTmzmvF7Ay7GLfKCh+W8oh/+4jkBttJNi3Z7kDho1h1L&#10;xCPRlmC4xSbIUCSMD+Gso4ePgPmRQAq5XL1SaVSrIs9jKUMzgFjLtPGepdiANzSycZR68sknjh17&#10;a+eObTDNqVOnXnjxOTAMGm6BFymK3bZ1Z1dnHxwQCrWQBP3aa681myqGHCAp7IRs1Gg0+gf6N20a&#10;eeXlV154/hmSsuLxcLVe8vCehiyZpimCBvj1HACvRyJB1kVZls66mEQyGQgEN27aeOPRG0mSZBh6&#10;cWEBFI+CRpExoTRNy0LmgMEaDZkgCGw0MzNVrZa9PgGuKhWLCNFwGF1jEwJjsvvee6fn5haSidaf&#10;//yXL7/82vz8sqkTfb0bOc7rdgk7duzmPOtW471CsVScn5/P5/PQwjCM733ve1AEY922tvaB/gGB&#10;F+bm5jFbuemmo+FwiOdFpC6ULMjKNEN1dnXk89lao+rzrddB4CO8KVdKNIOCSWBoGuOTK1eugBHQ&#10;gRim0d7WefPNN3/sYx+DS6BOX38/9BoaGkIAhMJhSZaz2ZwsK8PDI7+zKm5ub+8oY0Cazz/zzLMz&#10;s7M4VPEIQqlSyRULFEXDRBiiw0RIjbiggsfDLy+vvv/+iWAw0tXV6/X6aJrNpHMSWEQxLNO2HTKf&#10;K4N/bYsyDUdv2mgyQ+EWhmY9biESiSINnzlzrqe7lyAoXTcFQZAkCTZ59NFPbt6yaeu2TQSpQ024&#10;XmvKfq/PRTEIeFPX+nu7EVQs69q4cePx99/H60MPPXD+wrnZ2clEKvrXX/nz++6/tbUturo6k0r5&#10;77/nlrffeKG3u/VjH3vYNnUP5xJFziuKXq/Q29OBEzm/T6RAEqZB2Lpj6aRj6LqGGQDDkHhTq1Wy&#10;uSzKOPCpIIq6aUAzIIemaRjWcWwTDxIETVO/+wFmbNtiaFdbWwc+gdP9/iCsAX2BHMASOTWXLfzu&#10;LBUWADNOTc2C8ZHsYQHbNjnONTs7sbw8B2i7PRQv0PnCWjqTWVxYhMpArGWhxnMsxwGx6rpFEBRJ&#10;UjYiFZ+YloGFCKcmNRApur7+G6StVqskBXX0qampSqkMJAcDQYhqOk4wHEYOaxom2hu4DukH4lmm&#10;CaCGg0FLN3RdTyTiKJUYgsE6OF8qFouSLPX29YqCzzItiqKnJmeujl/P5/LhcFiWpGAggBMGxDVc&#10;88hHHoFxsFowEKzVasglMNrdd9+N0dTM7DQqJ4QnBIf8tXolFArmQB/1uiyjF3ID613d3d1dvShN&#10;2jtar10fr1QKGHRRNBGORLxe0SEgZ7YuNSr1SkOSVFVRVdXn86HxazabFLVumWAwWK3WIi0tjuPM&#10;zy9YFh7J1yqV1ZX06uoqBidbt251u7lYLGo7Tr0ugRynJqcRC4sLy3ffdf8Lz79y5fI1hNLQ0ADk&#10;37Jly5133vb5L3zaHxCuXb+SSkV5wZXJrilafXLyKkWYG4d6fX7+0IE9r772QldXZzgUhhhwGQSD&#10;cLZlwRFwIsCDETJN0aZl4isYGe5Yz3+WhSiG3NDC7WFRoNuWDdDCIL+LOzASyzK4GUohnEVR4DjP&#10;2NiV8+fPIU8kEwm89vX1Y99ypZzN5CqVOsOw2UwGD3o8HB4pFAqYdsOhyO4AJPaCZTra23fu3PX8&#10;889tGBzcum3r0888DQtjYDW/gF60/ZZbjmzatAnCh0JhwKkhNVqi4ZHR4cHBfnBvLpeGhLqhFYo5&#10;hqVwvfnmm5CQ4zhApVqpKooCgjp//jzGMYKHB5ywCJhBb5q/+c2vZUm6eOHy9773A8chg8EI6tHl&#10;pVWXy7V5dBTeaTRkmP03v/6NP+DHIqqmHTlyY6lYunz5yvLy0u7duyenpjDA+vSnP9PW1vree+9+&#10;+7++1WjUXS4GgwOQYVtb2+UrV5599tlyuby0uJROp1944YXHfvrTb37zm3hz+vQZdAWmZbW1dszP&#10;Lsj4kaTOzo7Tp0+fP3fxmWee7evr7ehsHxhYP5/5xa9+fvc9d27eOqqqkmHqsizBU1KjgYMgSIs3&#10;2WwGU1VZroqihyCxanN8/BJNr5cdqCSCwVCxWL4ydgXlNSx545EjUAfYgKGQR1BvrabXThw/TlH0&#10;9esTQH2lWhkbu2YYtqbpyIMwQntbGxCC+wWeD4VCoAvAplwuAyrBUJChGb8/gG9dLCtBOHkdyTAp&#10;HmFZ9lOP/t5AX2/Q77UMffeubbfcdPSXj/9keuqqrjfuve/Oplb/7RM/Vxql6Wtj3//OtybGr6Ri&#10;kdZYlCGco4dvrFarW0e36YqeXc1TFIsR4SOPfHRpcRlRg9h87ZVXvLy3ITWAIpZlotGI283qupFM&#10;JVC1oOjv6+9bWlpqTbVPT08De2fPnQMIz5096zhWpVp96KGHREEIBgIgf9N00EmCcsrl4sjwiO1Y&#10;gsDhtmDIr2kyZi62bZdLpc9//vOf/NQnEevLS8sMTcuy0t7RhjXPnzunyBi8NEP+AMyLpXK5gov1&#10;0BRz45Gj3/3udzOZTDKZ7Opa/2NUACcv8Oi+EInXr1/Hs/M4r5ie3rZ92/rJlapalnnlymWg98iR&#10;Q1u3biZJ5/SZE1AnHA4CVy0tLVhBVmS8wubwDjaCDJiPwFyO40C2cDiEz7Wm0tbeFgoHZEWqN8DD&#10;zgMP3Lt79w7cA962LILneItwGqpSrdVUvQkCrFUboleE32HVublFimJ6e/s7OjowxgaA05n0sbeP&#10;lWsVhqG9Xi+wBxwKok/XdZj3d8JAKlzYwsNzcArMoutGKpVSVBU2hFKyIkN98A9JkQAL0pokS7Is&#10;79+/3+PxgHNi0Rh+7R/oh6bgikql1tHR3Wg0sD5J0CAW4sMf2zQZCulbdxwblFut1srlChyKwKdo&#10;AuCvohAUxGBgfWwKAEhSg6aZZCr5uc99/stf/nJPf3+5VPEFgrpuojzgOAEZE04JBAIQEpDA4Soc&#10;jSh2bBLagTcYlgHyt2/fDnVAUFBz7959ez/8b7hBtc2bN8M7gFBrayuCSFHUcDi0sLAwPn4VgwDw&#10;CYahrAtDd6pSqaOZhGGhVDZb2LhhGJKgqrnxxpuvX5/EbO5Tj37KMA2EIeyArdGQY81qpbK2lkYC&#10;jScSGOsgg4DrAGZZaYAMp6YnTnzw/vET79Ub1VAo8J/f/I8zZ07DTYpUXwOpra0CrsAzL3jSmTV4&#10;DetDZiAQtmQZttFowPhwFtxULpf1JnKBBEpUZG1owyZNNZeX0sFA1O8Lo/qQ5ebJD86+9eZ7lXJ9&#10;cXGNoti5uYWV5bVf/+pJdI8s4zp+4gRGfquraWyElSPhyH333X/HHbfD9aj6YChQn+04gAfHuwnS&#10;RrqxLAvzKcd2QBowfrGUX0uv9vb2eTwcRDIMo1bDSnIwGMYbOKvZNETR59jEoYOH4bWx8TGWdTc1&#10;A2U81DEMS1WakB9jCIZmceQAqTBiU1XdsrEzhuMkTVESgsjjiUTCmqbBVgwNI62/8JyA23Bho5ZI&#10;DFQmSQr4EEG9besOTKwgJ0TCU0hSYNtKvWZaNgoYQM7FummakmQJjkMQgSG9Ph9FU5s2bLzt1tvg&#10;NaShUr7gdrspikbpi8oWdoBljA+7uHUlwZ8ulkK07923G5yFSGZdbB0DJE74+Mc+if1On77a1Ixq&#10;tYHIh3AUvV5Fer3C1PSkpil/8D++EI1G/uarfz00MPiTn/xYVdVMes2ytNa2qGGqDamCIt6yLMM0&#10;NFWDh9BjVKrlZlOFG3bs2JpMxmALXddxcImtgY+R0VG8wZ0IM1yQGL+CQDOZNH7F5xAP0Mf7zp5O&#10;WZNPnTnVkCVoXi6XUAMdOXygVCrhEayJSJNldW0tNz01PzQ47PMGDhzYjwRfrdXQZjiOBS2ACYah&#10;TLN58tQJ1GqVakmS68try2vZ1bm5GYyFXnv1NdjRxbCmrnd1dcYxPWIYmJsXOIalMbvleY8HKGBI&#10;gfcockNBSSdwpmlWKhXHcRiaGR0ZtW0bRImn4AaYa21tDTvCttCuq7Pz97/wBRxiMgx5feLqqVOn&#10;GlLt4MF9o6ObYJxUqhVHt6ChtbVsuVQBRFjGvbK8mk5nwQher79ek3DGksnlO7p60PUCN7gZtXIg&#10;EL7rznugvqyoyEmCEPB5Q5KkxmKtGG8g0Se5u0MAABAASURBVKIEXF5eqVXRwTZIkoatbIvQVFNV&#10;rP7+jehwPB6PoRu5bA5xjsyEGhe80NTVRDJumRbL0qUyCiwVzVV3d2e5XGhrT124cA46vvb6K7/4&#10;xS/uuuv2Z559emzsQndPani4HzNChrEuXT5TqWYsq/nyyy9vGtr0J3/yJyMbN/lEb1tr0ucVRJ7z&#10;e7l6tWibGuemadJBx+IAO7qmKA3TMmiGEkTcxQMtGfzkc5qm/a4zYRjQpQg7Axjk+g/F/u6HYeER&#10;1uWCExVFQSQgeyHYcIssqYZhbR7deuutt1Oka2kx43H76jWN57wXzl+enJgFP7pYbnk5I3L+3Tv2&#10;sSyDWlDwcOVCaWLiGsNSAZ9YKRUZBDJNsTSDSYkFaQzTcQDk9b9oZBqQ3jANYEc30SCCvVwuYBU5&#10;qburGwsiNMDapXLJtEzoAvIqFctuziOrqpvjkY0cCoUrGYvFXn/99emp6WSqrb29yzSdWDgOL1fK&#10;tXKlSFIOOBoA43gOAbIwP79r925IgKYiFA7H4/FisQjLgLkwW83n85lMFr+KXi+yC6wRDARBBL/3&#10;e783PT1JM7o/6JbVar1RROSiL33q6d8ODvbdfc+dHZ3tLdFwKOQfHtnECx60plu3jWDfbC736U9/&#10;GqmJYSiVkNbSS6alqYqiNpvYhaCpaqPeNAyELRSHyghepLRqtRqPJ0Kh4NraansqgaSbSiSg2tzc&#10;3IULl9599130LaLg4zw8z3uvXBm3LQeZpVZr2BYJuGJWimiNxVrA4xRNfuvb/+f6xNievTseffQT&#10;d999u4djVLXh8/Olcl7werZt33L12viH/Q+LKANCYGpQKoiVxu8kBVsxDI3X/3fRNM15OPyKssPl&#10;YnGb49g0DU8zeL/+fwyNT7CcYWCITnPc+s24n+P+f+cVgUAQdGHqRrlYjIbD8UQcFQZmn5VKBW+A&#10;Q9Oy3nnnGEmSXq+X83jwBp/AXzt37VpeXn7//ffL5dKVK2M///nPW1OtiWjMJwhbRzcDLVeuXIH1&#10;Tpw4jhLK5WYALtDp/ML0zMwEx7O6ocTiEYAGLkDwIi7gX4omAAyUC7F4zDANeM3tdsPp2BGfBAIB&#10;/CoIIvyC+C1XKoh03AOqhMuOvfPO/gMHIN7U7Ew2nwuGQ50dHdAUAQU74M3k5OQ/fO0fUJpUKtUP&#10;3Xfh29/6zy1bR1uiIcNsoo+dX5gdHBqwbYPnBYqip6emuru7brjhhjvuvPPgwYN//Cd//LnPfe6W&#10;W27CzT6feMftd1iWjm4Hd0KekdFhjGnQq+zbvwevmNbfeefthWLms5/9dLlSunjx/L59O1OtMdDp&#10;9etXMWuDI+DKarViO9b8/BzrInRDZV22acoUbZereUHgZEWCAaWGfNtttwEDCDpEUL6QBYPJch1D&#10;zXffOxYM+tBscIKAufI7770LAgTniIJIkXQYw8BQxO3iVFWHERRF9vv83V1dqN5cLle1WsOM3/Ph&#10;j21buEzTtNavdSpwsSzgNzKK5kp9+9jboWBwsK//8MFDZ0+fWFye27JleKCvN7O29NRTvz14YO/t&#10;t958+Ib9t91yk1Qv33LTjZ969BO9vd2VUsHNeD776GdcpIelPG5GpEjP+dNXTJOcn1tubW3v6uw5&#10;feYMGB64hXdKpXJ7e3tvX3ehUEDpD8wYug5CEEXR48FwlLl48SK8AOFh54GBXgAYjXGxWGEZN2KE&#10;oihUqAsLC7F4mOMYgjRtRy+WspNTEygEQdlIzf/6r//a3z/w+3/wB7AGVuM5bmVlWRB4gAcrVCpl&#10;+BFbQwBN02AYQBEze5g9HA5fvnwZJSBmdjALZKuUyxCvs6sLkns4DlKhdT979gzHu4PBADgHh3LY&#10;lGadYMg7PLwJ6NqyZUujIV0ZG4vHEWQJrInt/H6U2igBzIAvGA5HWlOtAD8wnEolAoEgqvOBgb4t&#10;W9HY96C9/f4Pvnf12jWEgOPYlmWuLK8l4smR4dFISwy9Hy/6IEypWFIUJRaNQk6sA0VgH8Tpww8/&#10;DCdCNYSP4zgLi4uBQKC/rw/M4Fr/8WAFF+vBneVSCU+FIxFeEBaXFjVNhQXuvONOLB4IBkLBEI0o&#10;JQgX67IsW5ZltPGnTp0MBoMIRsiGTwRBMHQDjM3zfCAQgBnBh6ZlBfx+VPkoUmVJwuOgKV03sKwk&#10;ScjXgDTNUKh2UPviw99dtmPn8zksAutBZZypwnehcAi/QjtsKvDC5StXEE2BQGhxaRkpTFEVVHfo&#10;baAF5xE8Hg86N9g5ly20t3fiB/LAOPA4+kxsjTcHDhyADRLxBMgBrkTqQZE6MjJ61113wU26bqKK&#10;Rck7MrwZihAEhRuwGu5H1PzsZz/D1OONN94aH7uGexYWlvv7Bvfu2Y98rapNTdPb2jpwMaxbVZWJ&#10;iQn4C3wFE+3de2BwaGjHjh2SLMGqEACUfejgIYqmUFb19fd4vRzgpBtKOCjKapkX6XI5Q1KWKLoZ&#10;hvJwrni8BXGLxwcG+rPZDFAFlZPJNoEXLdNGHyJJ2vJSenUli5xQrcDmfL2maKpZLtXb27oUxZAb&#10;GkmgilaWl1YrldorL78u8F5N1et1SVObDO167dU3QBTPPPM0RCFJKhQOIyTh6FQyBcPSH1aYMCBS&#10;w8zMDCQBpIFAuAPcm8muVWol08Q6DJ6Ccaan1msV7IUtTNPGqXi5ghl6YGpy5sL5SzjCAjYQ7KFg&#10;GGW8IquVSh2Y5DgB3547d1GWFNMwYHOKJhmW9mAbnjdNy3Ec9O227dg2YVsEbGLbeLHwgtAWBB84&#10;kKFZONHnC6AjoqGYax3wCI2bjt6yY+vOVDzJcUJLqIUiKIakMTTzid5Grc5StIdloRR44L++9a3z&#10;Z8/CiUAyLsvCixmJRBiWDQYC+LxWq1mQgyCALmrb9tH5+VlVlWmKBJR379579tR5QOTTj36mtzd5&#10;6tRZoBD2QmYCm/CCZ+OmIbjW43HZtvkXf/klmqFeeeXFZDzamooPj2ys1UuMy+EEenVtEaGCBUE3&#10;HM+7XC6aQYJ3oC5JkhCUphm8gQSAGvIQCjKvKCKE1oW1LHzeaMgoBVDcoM546KGHMPzDYAaRgNBd&#10;X43GDMN32223Y1OXi8GCGL3D8f39/fv3Hdy5c9fIpq1ra5mpqZmpqVlUVK+99hp8P7xpw403Hsaa&#10;soLQlvAKCfEr4FitVqEpBqKKokqyhAoyl8ki7GE4qIAd4bx6o57PZ5HbkDawqcvNxOItWIlmKFTR&#10;FE2AmpeWllBFwZ3lyvofBYERCsUcghyEFQgGAQvAEaTckKQLFy6cv3ABcYvewzQsv99v6Ppjj/1s&#10;YWFxaWm1XF5vTnp7BkiS1nXTcUjDsAB3PAg5LcuGLyE8tmuJxACmYqHs8fDlYk0U/KlkRzSa1DUL&#10;seT1+kXBV6vKtWqDcBhRCACZqyuZcqnm2DRib2FhFbdNTcydPXOpqVkIABjf5/M29SaKD5xiQ5cb&#10;Dh+MRiNrK0s+v8iyVDwRFUSu3qj6/f67776boQg8pagyHgwEfSdPnlSk+rvvvfWzn//khReewcD7&#10;Ex9/hCad/oFe3uO6Pn79m9/8zrtvv9fSErvzzjtvv/WWaNifWV6g7GZTq0db/FKjQhIm4RimrgBp&#10;Pi+Y0cXSJArLptW0bRhJhw0ZhnW73YIgIADwBqZAeNs2akqaAbbo9f+hXjcNg6HX/yrOhqFNiCsY&#10;CtkXGqmqiqEObHvrrXeaBnH92rTPG+J5H+xsmgQMhV8T8bZioQ4mdSx7/PKVA/v2D/b3Q1m/V1Dl&#10;BqaVLoZ2s4yLodyIRNLBXgZ6FQhh2yRJOjZpOwTLrssp4kcQUJ0jCSH88BuG0MvLGIW6bQdx7JY1&#10;FD9NiARmYRhWlmTHITRNi0QiNEWVKxXQlq7riXi8VCvZhKOoClQOh8JZsNfaGgwicBwmfPkcOD+P&#10;fOli3dilpaUFdWcoFJyZnlldXW02m17R29qaYpj1MgUrWIg1Xa03ykMbe5t6bc/eLYYlt3ckq9Xy&#10;yPDG/oG+SqXIshQGmRyHpLuwc+f29vbUzh07EHHbt23DmgODfaqmNLRGXa5x3PpACJ6CRzhwhMtV&#10;q1Upis3lcqbpzC3M9/YP4BRYUeSWcIRzuev1hm1ZKFYwcnv00UdRWoEHjA8PkfbtOzA/v7h7194f&#10;/fCxYrH61JPPwyMul+f06ZM+n/jAg3eXK/mV1fmbbz563z13zc5NLi7PItOAaQJB0XZ0fGWaKloX&#10;qL+2lm7U6rjKpbIiSTRFsywDCSmKIknKsR2AwbRMlmU5KOB2Ax6Id0ArmUgCVLVajWFoyIxv4Vvk&#10;eIqiUf3gHttGkhMDAT/ugTEhPEWtH6nB8i7XemGaRmu4lpbrEkHYmibPL8xjca9XRJoHK+IRil7v&#10;q10su7S4jCC65ZbbkNdRw8HXyNBg8/6BAdDX9evXT506hR2RktPpNUWVBd7j84vxROzy5UvT0xOh&#10;kLdWq4BqdEMjKUJVpWq1tLq2rKoqz3NwE54Nh8IyyqClJQQHgIQtVpaWw6FQKBAAucmyAtlwggHL&#10;PPjgg6OjIx/9yEeujo/zvPDLX/5ybW0N4FGa2q2334GRJ0FQiXgKmLwycQWjwf/xP/4HLIPhdEdn&#10;++uvv7pv317HsZBQP/WpT6B+/fGPf3ju3Onx8TFQ/bWr1wBQxPCFCxcg8PWJq4uLiwxJHT5yOBQJ&#10;/OY3T5w48Z6sNPbv36PI8uLCPI4CMFSChXFJcp1mqNdee6mpy5evXAQMbjx6pKu7s1jKRqMRl4ux&#10;bbPZhMby0IZegjRltSaIns6uNkCCph1edDmEybAsMsWlyxcI0sZq3d2db7315vDwJgDJ5WIx4IQR&#10;EFPrAcUL41fH0+m03+9HHEVaWmAxhOTGjRtN0/B6vbiHJkjAddu2bYZhIAABJzAAfAokO7YjSRJA&#10;xbCMKksY0imKgkcKuXxvV7eqSJFI6I03X8PrrTcdbWtNZjLL586fXl2eP3fmg6//7Veuj4+5GGLj&#10;xg3jVy9/57++OTc/bdumXxS/990fEJbjIlz1coM0iXOnz5UL5csXLst1+erV635fEJiGp5A+crns&#10;zUdvGhgYgFIAwNj4GFoLjGDi8WRfX5/tOMlEYnFx4dz581AKBffExMTY2LggeA3TwLEziOjlV16E&#10;E+cXZm+86YZSOSeIbpYlY/FwOrN66OAhWIDj+H/913/97W9/u3HTxuGRERTigDR013WD4zmPh5ua&#10;nnruuedgQEEQgUAg+aWXXkZZBqtCBtS4AB7AMzU1lUgmr4yN4TiFYVkE0ezsrG5of/2VrywuLOQL&#10;2X37d7e2xZEOJq5fnZqe4DjX9YmrYL7OzjZw3YWLF9A2AFe6vv4va/IH/NirXq+j1kScAs8wSC6f&#10;nZq6PjMz+dqrL3g45t777nr0M7+Xza6h1g+HWm44dLSrq1eSFEVp2hbhYiG7iKcgCaTlef70qXNu&#10;N1et1BVZwyeOY+NWkmRkRaZImueFocHBlZUVjEp56kcPAAAQAElEQVSR5bE17AAqhjwCz3s4D6zN&#10;c5yqqFKjAQXLlXJHZwf74fnqwuICbrNsi6YpYK9arYIHUANwnABcVWtVr9fP8+tDEEQqVgZjKwqO&#10;j/hCAVDKg5qQaAzDwrM0RWEpx3bgUFiAoQiUH5FQ0LYNyzaQmiW5HgwEIcD01HSjsY5A1DZgmxPH&#10;Tzz77DMbNw6Bx/wID1GcnJhE9kf1bNmWLMmBQAiCYZdKtYLa1OPxgBDQBiM9gVSHR4Y5Dwc8rGXS&#10;idYUmHN+fv769etQc6B/AF0ZYAmDPPHEE8Abz4u9vb0kRSI0SqWSLElNzUBJXa5UOrs6gSKs/O47&#10;7x/Yv7+vvw9xt7K88u///u9Q1nEcyIbaCWcpsAMeBIQEUdQ0rVyu6boVDocO7D+Qz+d4jqtWK2fO&#10;nMEjQObI8EYIA7ZJtcUZxs7lV2r1gkOq6ew8zZqil63WijTjIKEDlnB6LBZfXFwKBIJwEDgBad3D&#10;eep1iWE45DJZbWbzxUZDNk2boVmgpb29hyCYpaV0sVi1LErgfXv3HnzwwUeWFlZbWmLXxiZdLKc3&#10;TVmBnFVYEoB88823RFEY6O2bmpxcW155ff1PKjUNw/SKvmAwKMkSMEbT7PjYOLAN062srKBCsAkH&#10;cIVg+AT1zIULl1DmJePtPh9a5pZIODo1OV3BiXBF8rjFfK64uAAtwgsLq42G0t7WAfTaFjU3t1Cv&#10;4TzEskwbNG5ZBKyEBWmK0dZrEBMtJZImrKri0Fxb/x+sbVu2Yzt4s7aWUVUVBFit1QzTOHXq1Cuv&#10;vFIqVpqaQZK0i3Yhhe3ZvS8cbkH1Q1HovGjbsFVZbVQbvNtTq1Svj08sLyzFW+II2JZIDDM1v9/f&#10;aDSwEyYm6XTGMW3btAQPD6mwI3IWLIY83ezv6+xoT6qy3KjWYpHYkSNHX3z+JaTJozfezLpo3J3L&#10;ZTBkRY7EMOzm224GkyBVzMxOHDv25m9+83OkJcsy3nzzDeTF2++4pVLNVspZx1Z1XcOzICzghqQp&#10;XvRh6tPT3QdXlKvVWqPu4tzZTBb3IMagElIXBMKFTyAfcO/1+qrVKqBz5MiN/lCoVKngKaxz+IYb&#10;XSy/trb+hwfAaCggQGrhllAkEiyW1k9XSiWUR0x7WzeAVS6VBgb6S6WC7RiWo1PU+ikKdgQUsAW4&#10;FYAAVcFkHR1dvd09FEG4KBZNYTyehPVhQd00SqV1kYeGBg7u3xsK+IymunnzSDzWcusdt7YkWlxu&#10;2jCbjrN+UMPSlIulHcu0DF2VpU994vdGNw1n19LT01OGbmE7F+spVyrpdBo6QuV4PIVGAnDJZQvo&#10;U0vFMuozcCJOQr2iH+9BQ1KjWSxUUWfjTp8/WK7V07kM7WK7u7qDwXCzaUCFtUzWJpi5xdW52aW3&#10;jr2HgHFIl9q08oXK3PzyhuHNoUhseHRrsrWzXJEcks3my5fHruVzZVzptXwmU5icmBJgXNFfzBdA&#10;gSzFxFtiqqykkm0bN268/dajkUhgbXVR15u1WsUhwAsBAOrcmVNnTp9maRrlDqpz1HaAHVhyO6Zz&#10;o5s/++inV5aW/vZv/gYGB8+i53RMspSr5LLF11997blnnnr6yV8V8ukNQ916sy7wtKZUWsJe2tG9&#10;HB0O+bwe1jabmbUVr08gCDQhSA9SOBwEpwAnXp8PXnNsolIq0QSJy4HVDR3BQVKkJKE6JMrl9TG2&#10;IAjo6BD/4VBo+47tEK+MgK7VXnv1DVwBP2QPYZxWLFVhn61bdra39l69OpPL1NxuAeMTdCyIwJPH&#10;T7I0FfDxTa3OuWmWcerVYtDvbQkHCWgFeOmabRsUTRuWSbvcJAKXonGY3tXZwzAuyADqHxwanJiY&#10;MJt6PJ4A3eNUCuZCgQt1wI+WZQMD1Wo9FI4AQaZpZzJ5qS6LgjeVTP7DP/wD6NLl8iBAKuWKZVl4&#10;qi3V2hIKF3N527JFTqiWy6lEolqusjSjKU2Pi0tEEzzvxYNYStfN9Nqarmoumm1NplBGBAK+2dnp&#10;DRv6B4c6RjcPpDoi/hDHeAje65lbmrs0dnFuYa5ULeWKOTfvskn70til7Tu3zy/NLywsXbx4OVcs&#10;JFIpD+fO5FevXx9LtcYiIb8DmjGanJuzDbNRq7Msg/TvOCRAns/ndd1qNpuO7dA0m83mUezCR5qs&#10;MAwTj8VACMFwiKDoek2+Oj7Z0dW3cdMWlGKt8TbHJqkP/xLF3//d35AkEQyKyXgMbezdd97Wlkxc&#10;HbsyPzclcG6R5xbn5yzL+ODkCVWTP/OZT7kZplotI9V53CxJOgxF8W4OGLDhLa1pGSZJkiy73qUA&#10;paRDoNQL+PxJOIjzJJNJ07KQ/lVVjsUinZ1dmWwaZoe1XS43DGvbpGk6hmEVCqV0Ogfq9/uDhmGE&#10;QmGB5y3TJClKVaXhDRu9gqjAl4qG24rFUr0mURSbSCThzVSqjeP5a9cmcJyCD48cuUlVmoauV6o1&#10;21o3VzAU6OhoQ0MCjt29Z2elUty3fw8S8MH9u9OryzcePjB+5TJmAaPDG0k0SrahGxrKEcexoZFl&#10;2fFY3DAMXvAwJOVmaYB2bnZaliTTMFeWlkFunNtDOZQo+CDM2KUrSCdIjWCnw0eOaFrT5wswLDN2&#10;ZQxUA0YqlitdPX1rmWw0HkPw50sFj4B+29I0pSUaRpv693//t1B5+/ZtqHk2bBp68JGH/+wvvtTa&#10;2XrrHbc/+tnPJOIJ1HN7du3m3Z6WcESR6jt2bLNN/d//17/hPed2xWMhHNkdOLSX5dhvfedb16eu&#10;vfLGi/NLc63tiZtuOcp7+bZkPBz0LS3MFHKrg4M9d911By/CGxTAjK5GFFz1WumGGw66XAzHu4EB&#10;rNbe3vqRRx4WRV4QXK1tyVwuUyjkXnzp+aXlxWgsYlm6IPKBgH9ubmZ+fjYWj4ElQHpACApTr9cf&#10;9AUD3gCwoUiy3JCA6lwmo2tND8G3JpNtrUmGIiyjiWGh4zi6bsRbom7WBSh6Bc7FsACMm2EFkSsV&#10;iyPDw8Ab2AnNA04JcIr+2muvPPPME7qhQP0bDu37p//PN/7kT7740MP3HTp0oLO71e1hP/Wpjx84&#10;sJdmyIuXzmdWVyiCokmqq63DsWwXw/h50WzqZ06dZl0ueM0riAxJe1gX5RCCILx37B1T1/2iFwgU&#10;BRGFI+JoHXsE3dbWDnfffPPNDz300IYNG06dOlMqloOBsKkT2UyeoRn0zPFES6mU3bd/14aNvSur&#10;c5JSveXWG6uVfCLW4qIZzu3es3PXrTfdlFlNKw1paX5hx9btt9x0k9xowA7ATCAQBL9VqtVIJIxP&#10;TMMAIHGO7fUFxq5e93DCzNyC5Tg24UxOTHz60UdBLL0DPU1DW8msPv6LnwVCgdvuvE1pym2dramO&#10;xMTU9Ux+DdlH1VUX6+ob7GdZ12omvXl0cyafC0XCqBBotKS2A0grqoIMiz45AR1awm6WSsTChw/t&#10;0w1ldWnhmad+Mz19ff+BfUiUK8u5I0du8XlDHg+vafr4+PXV1bTjkF7RT9JsXVYohqZdjGlbLs6D&#10;/oTjua1bd1AU09/fLwo+uBKjluHNoyRNAzCWaQYCAcQ1Rqu4ent7YedEPK7gqLchu914WpidmX/t&#10;1Td0HZ6xHJuUZEnTNEmSsTjYQ+C9iLJLly61tXVs2bJtfn5e03S3CwzB405sgZKOW/8RICSghV/B&#10;qLgHC66XWD09kUjE0FSaoWjSqtaKGwbX/8se9UrZ7xWuXR9fXlpeW10t5HKVeq29q62vv+/4ByeA&#10;/FBLRNd1iqUFn7dpGitra4ZtSYqWbGsvV+u4YAfG5WmJxeLJ1pZYomlYTz/77BvH3kK1qqrrE4J4&#10;PP7+ieNgrsENG3bv3fPOu+8e/+AkaNshiYakcoJ48fJ4LJHYsnU76+Y4wVsuVbt6e0iGSrW1wn2T&#10;E9MBUIbXCwP6/QGPx+M4zj333rNz586Ojo7FxUX0MGDm61evyfVGJBTu6uhEcbW8vGLoOg72Aa1a&#10;rQrXg9Pwra4bS8vLv/j1rw8dOXzkpiOiX1xbWegf7Bwe7du5Z9NAf2rb1gHWZdbqua6eVpebUpuS&#10;bjRFUSiXKiA623Iq1Tq8Q5K0LGskQVNAA+Op1xTLJCnaQ7Mc2L0ha8FQ1MP5WMazli4omikKAZ73&#10;X78209bWxRBuvz8YCba4GHcpV7J0e215ranoX/qzL73z1ruFQomlXegOSJIB9rq6ukPBkGHYPm+g&#10;kC9t2bKFohie42OxGLxM07QkSU3TTLa2B0LhaDwRi7cGglEP7zUtiuP9pUrjmedeqtTkWl3xcF4X&#10;Jzo2XSnXI+H4hqGRSkUC1A2UJgbJMm6WdReLZdN0OA8P1ZC2YOr29i7bJjBxLJUqIHNR5E3TQK0l&#10;igJhOzRJWgZISqYoCvLAUzC4Kmk0QYuc2NnWGfKHq+XahoENLsZ1y9Fbj9xw456dSFZ7Dx24Ydvo&#10;tkQ00VSanIsDaZAOVS1XKII212sYrqkZlm797mIoSm407rv7Hp8oOpbt9/o4l9syTIqinVDYT9NE&#10;e0cry7JITpxHgNy/feIpBHkwEFCU9b8iggojFArgtoZUQ/xPTU3WahUkg7a2FJh08+ZhWW6urKxu&#10;HO77y7/6k1BIKJXzuN+2TYZk4CpcCHae45D4h4YGx8bHa7UaVtZ1/Z577sW4ZXjTptXV1Vp1fXHL&#10;XJ9uliuVxcUlVVFM00KdWq9X0cBBMcTk7t27u7q6FHV9qNxoNHAnTTOEQ0Ui0VKxWCqXOzu6otF4&#10;Z0d3MBBqb++8/fbbcFp94cLZT3/6k2D/eDyBUxSPx4NXlmEX5hcMw0hn0pqmRcJRXNgR/AI1SYpE&#10;DKCew3vLMgUPp6oqTVFt7alarTYyOrx37+5IJORyMR7OhTzk84my0igWi8hlUBZPYVyBpUZGR6u1&#10;Gkah2JQXBEWWAQukKwTD0uJyqVziPJ6Ozs5Nw5s6u3pQtaTXMufPXTx/7kI8ltBUE+xG0y58jldA&#10;DWLnsjlV0fL5Itap16VQMMLQnsWF5Vq1jlCZn1tpNi3bIhEJqLM5zptMtG7dslOS1MWFpVSyPeAP&#10;UySLkEAcZjMKx/mO3nhrV1f/3NwCzAipQqEI8nRfXx/8DsZ0sS6UIP/8jX8Ih32BkNjaFo9GQwOD&#10;vcMjG3P57DIWXVqgKRrnvAAiAA17njh+MpMpXL8+2dHWc+Twzf/0T9/47ne+19sz+NCDH6OI9Rqa&#10;Jki/V2RYmiLMYilNMVZTrrSEvN0diQP7dwz2d7lpy+2iANOgz1/KF/DDMGylUlleXobxKZpCJs5n&#10;syRJATC241A00vf6SAkIwYc+nw+3IdJgZ1QhjmOWy8VMNi1LkugV21o7oDtFU91dvcViecvmHYOD&#10;myyLrFVlVTEikUS5KC0urgb9LQF/ROTERKIVyyLp4hTxppsOW7ZOE04sGsFZQnp1xURuJ2zSdhBa&#10;FEXZFoFNSZqmGHbb1h333X+/aZqKora3dwBs0VgUFYDLoKsOjQAAEABJREFU5YJ3Nm4cRm0hyTLc&#10;Coc6zvoaHl6o1hr4BAUiAIB0qCgK4IGDR4+HA0od7EWRtmXLioxfw5FIvV6/4YYbcLAOfIJEJien&#10;HNuBBUysYtujIyN/9ud/ft+99+IMBFsvLC4itHFbtVpdWlzB2P6DD95PZ5da20NDGzpvu+NGy0IO&#10;UiUJh8giaIGiCK2pxOPRZDI+NTXxxpuvDQ8PowayLIehmUQiRhJ2Q6r2b+huNMq2bWJgbNsOQ1F+&#10;f4BhGJBJKBgW8YDgHRu7irkXx3Gzs/Pf/va3E4kEhgWwgCzLi4uLHs6DwGFZFnZuaYm5XcLk5Kwg&#10;+EdHtyOKkYMxbQoGfT/+8Q9Pnnrv4sXzhWLG6+MDAe9ff/lL77//XrOp+gPC6toiwwIMdnd3+zPP&#10;PHXmzFnE49T0NGzo9YqmacBWuqHDI//vajQamqpZpoVoAk3VajXLNLs6O7PZXKlUgt8r1SrPC5VK&#10;FdPlUCgIm3s8HtuyQVn4FmM/iiR3794FscFgi4tLMOz58+dJitANTVNV+FeS66oqh0PrdgiHQizL&#10;gPps2+LXKTEFbAOWKBYNw3zzjTdqtSpqZRgZn998880EQaiqMjIy0traijxu2wZITDeaw6NDY2OX&#10;Z+cmx6+NnT5zolwprK4uI6+QlIN14BqPW/C4eVgV0oJhENGr2VVMdtCHqIrKUDTPi7FYgueE7u7e&#10;VCp55MgRkMnu3Xu//a1vHTv2TiKZfOONN46/fxxiAEuiKEJBkCd899hjP2cY9+LiCsdzzz37POwQ&#10;aQlhTFipFEc3jwwMdm8aHoIvSuViKpUwTZ1l6a/89VeQaM+eO7tly5Yv/cWXDuzfD0dk0qsPP/zw&#10;bbffBvR+9at//alPfWrrti2YB10ZuwxSffjhB2+55aa/+vJfHrnxME7S/vOb/7e3rxPLYvHZuWnk&#10;nWefew4rb9s+euDAnoZUoWibF10wEfqQ/oG+WLwFPcnWrZsVRRoZ3fTkU78ulXMNqdbe3rp3327s&#10;gq96+7ojkeBbb78Js1iWDruVK5WjNx6FT10utqe7Rzd0y7QQaPACPjQMA6YA209NYvBk6ERzcGAQ&#10;Hdd63DqOx82mV5dNXSuVCwAJL/A0Q1mWoSgNhqXakqlCLt/e3l6r1bBaU1dh5HfffZdmyAMH95tN&#10;LRQUT5x473/9z7/HJ4tL80AyFBkfv/iLXzyOlVeXFl0MaZnqFz736P1331Er5jBgtE3j5qM36k0V&#10;4Dc0tb01aRgG6lTAElu8/PLLeP/iiy/8/h/8PsSORqOOYyP2ZUkVRN/KynImk4WDSqW87Th4s7aW&#10;5jihWKyePXseQQq7EaQ9ONRHUcaBgyg6trZE/Zcun8NeL770PMMwCNvjx4+/8MILPM9ns1nkL0wz&#10;QYCWZfX0IJGlpEbDtm1RFObnF4BheBzigXkEUVxYmMemNEU999yzO3ftevW113bu2R0MBXEnwgdJ&#10;E7T2zDNPYrIA2unoTM3NzcCbWLajuwO8LWvStavXao06wInCulDI0QwDNKYza47jwHeId5AwkF+p&#10;lsAzBGGf+OD4/ML0oUMHCNLUDS2XX52ZmXK7OBfr/tljj1++OE6SrGlYICvwTLWCWq3pODaSNfxl&#10;2Zi+rCs1PT39zNNPX7lyZXpqGngIhvxg8osXL7z11lusy0XTNMqPaDQG+RGtvMDBEZIkOY4DR2Ad&#10;SZJz+bwgCMhisiLDKRY8qqjgHxACGAk8AA4EI2EjyB+PxVVVRbpfS6/Bwp0dnXArLhh2ndtNE+sD&#10;aW63G3YAdFVVSaVSkAoQsiw9FPLHYi1Ae19fN6C4uLjY09kVCgTa29pgZGyHyF1cXuZ4PpZMABhN&#10;Q1eUJoyQzebhXxgB3oSo5XK52TTAyQIvFPIlwqFQy+LxnTt39fX0JxOt0A5KQcFzZ8+RDD23OP/a&#10;G28lkq3TMzPnzp6t1RrQhWHYDRs2XLk89psnnoCa2FrVmzPTMxD17WNvwV8YqKMVQdUBjXAAe+rU&#10;qbPnzq2srGQymXQ6DXsieWEXLAKbg58Bp2KhUC6XEI8MSxeLJZQroWAQlb1lmzhtq1ZLZ8+cmpy8&#10;vmPHjvvvv6e3r5MmrU0be5t6Y2Z27PY7j3z5K3/S1ZusVLIsS4IHTKMJL8BZAs8Dt6j9KJrGr7Zl&#10;IYuxrAeKgyElSfF6/TSFqk+ItqTKpbokoU90QmhIXJ5crizV5WKhCoZE5RYJRy9evLy8tCIriuMQ&#10;sqzpulmrNq6OX2+JxJqakYgnI5EwjeUYVtO0Xbt2fghXcL5qmqj93IZpQAYY8M4774QhlpYWwcyX&#10;Ll3JZPI+X8DF8h3t3esWJliO8zY1C3JCSJJgFcWQGk1Ii0DXVBN3VisSSdLQhXCY9YsgFFX9UEcb&#10;t62tZRD1mzdvRtbDjrhYlrVN28HlOIhW07TWLwOGMRARQCnQa5oOsJFO5yzT/p//+E+VUvnWW2+9&#10;7dZbv/jFL/7Fn//F17/29b/5yle/+pWvfOXLf/3QAw+2JlM+0etmGHCmlxdK+RJMzlAUIP3hZbMU&#10;/FhE7H/h93/fK4pAlIfjUDxQ+VJGbSrVRjWTz9gk4QsGXnzxxbmFeewNufFwNBqBTMMjG1GwzszM&#10;Im85joMAAyaCoQCUnJgcRyJJpkKlMgEiGBkd3DTSX6lmFa0OdmAIJrr+E2M+/G+QAZ3AE+hD1TSk&#10;f93QR0dHksnE5SuXk8kklgUEsR3sBcdEYxGSosrlAhTFVzRFwTSqKv3Vl/9CbTaCH/6dYNbDMawr&#10;X6hkc/lMrkDQjGHae/fvc7GeqakZOGx2dlaWJYwNenq73nnnne985zsYbJcqlaXl1cXlVV70cgLf&#10;UCTW5ZnCeGd5qVKvDQxtfPrZ5xjaBZAhNtpTrdVqhaJouAphA/EkSZKVxsVL55/49S+bmoLigBc4&#10;f8AXCgcgJ1QAiSCKwJvXrl0Dc3V3d6GUkSQJdv8d8QH6MB2WImjKw4k2SRXLlXQ2L8kqpHJ5+HK1&#10;ZtoEjpAswhZ4EQwCwepSw+12q4oaDkeAD0lRWbeQzee9gWAkFsd7inFdunjlzLnzMAXr5sKRqO3A&#10;hOzszNzy0uraWgY0ND+/JMtqPJagiPVRQWsq7NhEOp0FxDmPDxQmCAJ44Z13jqEdrVZrqdbEhYtn&#10;s4UssuY//NPf3X77jdFYaC29hOr2V7/++ejo8D//y//8+le/tnP7dhfDjo2P5bKFG2444uG8qVRn&#10;a1v/D370uNcXaW3rmV9Ye+XVY319Qy2RhNKQDa0ZDgakOs6HSsVSriXs275t+IaDu0mnKfD0H/z+&#10;o8lE0OflYEaSZPr7B++66x6U9alUWygcgnNbQsFQMAib+728bjRttMQMiUzR2dYR8PoYkqIpulwq&#10;oQcGkMDmmWzWxbJgf7Ti2UwWjMCyLFxs24TetMOhlq7OHqmhoVHxin4wzoYNm9paO5pqk7CIaq2W&#10;Sac9LjdDEZcvnHOz7C033RhtCWNE5xW5eCzkQjVOENgILQpBEHCr46BWppC6roxdOXnyA2wNqGez&#10;mba2NgApW8jnsnlklEq5jOKvUq3opinJskMQ5VJlbTUTDEY8cHqzCTWazSYSDNgN6t988024HxxK&#10;04xlW4ATiLVarXg8ruMn3nOc9X/Xh2la0Awf1qo1YAZ5yDBNEPr0zIwkydF4LJ5MqLqxY9duNGlj&#10;167eeuvtvlDw6ad/NbSpu6snqRsSLzKFQmZ4ZEiSq00d06tqW1vqwIF95Urx4MH9ALnLxWBHlqWh&#10;rGnpCHNVrROkfvTmQ6I/UCxXMSCoNeq2bTEul67jlImCFrquIzRWltfgUDDAyZOnke1iLVHStsfQ&#10;wYyPT01Nu93u6WlMtRebhrll2/bF+VWcbmeypb6BjYcOHlY1DZXK9YmrLoamSGJhYW786tjjP/8Z&#10;ZHjkI/edPfsBx7kRZI1GLZNNG2ZzeHjD4uLCrbffXiqW4Z16Q2FZzJpdoBETP4YNy+CCSVFTYmuW&#10;wT8s+BHuW15eHhjoByWrChKMA0Yul0uQv1atYSncUCwWQWwujxuxqRkmSbFa04DXHZKgaQYucOAn&#10;00CphxSIRgVI7h/oJxyrp7tz3+49iiQ1VeX82XPjV6585OEH/+7rX+/u6Bz58D/+9dwzz+ayOWTu&#10;K5evoFXYOjqyMDvX1dH+la9++cajRyzLRpmOYhELplJxXvBomnT06KFQ2Ksb61zkYl2GbUIS8IOk&#10;aB9eak2SbMJBWYbcCdgjZSIEJFmC1oZpYLt8fh2QFqBSLNqO09HRDlMvLy319HTB9WgkBocGL126&#10;hDR5zz33IFhQYW/ePIoFQYkXzl/I5nP3P3xfe2cnjj4++omPUiypGeqJU8d/8fjjJ95//9e/+KWf&#10;995+y62FTO74++9XiuW+/v5bb7vt4UceyeYyL7zw3KuvvoyCFYBFhXfnHXeCHk3TmJq6/vNf/OyH&#10;P/rRwx955L4HH2DcrmeeeaatPbVn7654NKTK0j/+49++9PILX//bv0HdHAj6FEVqaQm3oJ6KxV59&#10;9VXO48F8Cm0b2tRCMYejlaNHj4SCgVOnPwBi8QnW37Z18/DwCCygaKo34Pf6fZFwRNaUd957t6Or&#10;y3TsUEtoaNOQP+grV8tqU0u1JVHZxpPxUrkgK42m1Yz4IoqsRNZ/QooitSbj+/bt0TQFxZOqysVi&#10;Ht5HsFAUBdjgqUqlMjFxzXEseBDzRp9PhEb9/T02YYkiv2v3zmAkCLH7Bns8grunt+P+++/9+Mc/&#10;ms9nz5w9RVLWhg39BKGNXTmdz61UylkXZTKs88lPfKRaKTmOLcsyIFqv1wPBwN59++Cv7Tu2qqr0&#10;3HPPYLDI8dyG4WFOEK9NTqHaU9SmJNcxBxke3jQ9PQlJQCkoZe668779+w5MTU2ZlnngwN6x8Qvn&#10;Lpy8cOn07r1bf//3P41qLx6PYLXV1VW4vqev1x8KgdDC0ZamYVQbdcErfuwTH3/9zTc0VYPLRL9P&#10;VtWNGzfinkgsurK2Orc4my/mNo1smp2fufeBezlBWFlb7hvoRwWyZ9++Rz768C133OLysHWppurq&#10;sfePOZRz5tw5PH7h0nlZk4CQaLyFJKmGVC9Xyn29vSPDw0AvQdhwrm1biFw4F0igaBJ2Xl1bBlHA&#10;2lu2jPb196LhYRj28uXL7e0dgDds9dGPfezs2Qu5fBGTPq83QFHM6mpaN3TITxDEeoAYBrAEFeDC&#10;3v4+imH8wUA8lZhfXIhEW0CG0WgLYh2C+QNennPruj49PREMBcDP9UYV5QEmZYbRbInHLMIRvd6a&#10;1EByp1m3TVBNw6bAkh6OF31efwDlLJgJjIRF0mvpHTt3YNkPU54L8gRDQZqmcTKmG+BSxu1hISFu&#10;hhYO+mSPB522rDSazebIyDAkd7ndGzZsQBc3ODT0+1/4wr79+30+XyGXLxWKeMTl8txyy+1XLo9l&#10;MzgaL7em2gOBMNZB/hIEIR5LNJsGXFyrViFMMpGgKJokaYw2ChDCK7QAABAASURBVIVSrdqQGjJy&#10;JWpl74f/2ShVVaFvIpkAAiX8yDKSZi6XkyQVyDcdYnl1bXJ6Bjjx+4PZXKFSrjqOzXuFz3z2s/Fk&#10;kuPdQKAgigcPHuzu7sQnC0tLtXr9+eeeD0bCiyvLQxs3wPiaobs8bt00WI8bYGuoSkfH+s08z+UK&#10;mfn5hWPvvGM65s233oJvO3s69x/YOzc/4xDWhQvn7rrr9sWlufaO5F133HTr7TdOTl7ZvHXjZz/3&#10;e0Mb+gTRnUzGYTHbsiEDBIYNDcNg6PWqz3EckqSQC3Tdokhax/aGhVTi9fppFJ+lMkW70N21t3fy&#10;nKAqzcuXx4LhyMpqOp3NwYY4RGptb2uJRXGMxLrZ+cXl7/3gR/lSGRnw9NlzhWLB7ebQoc3PzTUa&#10;jT179uA0fn5hHpvGYjH4F3m2tTVZrZaB4R07tzuOBcOmkm3hUKRWrWezhWSy7aEHH0HrQtMukmbm&#10;F1eAKA8v4IolkolUW7Fcgc0hNi68+bBRQW9AEQ5lmbamNt0urqurSxRFOBpvWBZNjqaqmuMQEMmy&#10;bNO0bYuwbce2bdOyYBnTAGualuPoloEQbu/qePQznzty482tbR3xloTAij633+taP931C77etp6t&#10;o1v+4PNf+F//8o2HH3iwq6OzVl0fxQ729fMeD3RE8H54rbdniLUf//jHoPFNoyMkTQXDIcbtotBu&#10;AsfRWARfbNu2LZ/LZ/P5SDgaCoYBQfQS1WoVMQ8exkkIjuogMQQVfT744A//8E8sSz98+DAIZWjj&#10;4Gc/d9Prb7xYqRaGRwZ1QwE/UDRkIAMBHBOhAaWAA4A4mUwA/V7RC4pByD337HOABeIHr7ACog7+&#10;oCgHrK0qKqSHpfAGD27cOAQoy7KCKkeR149TcCzYAvKLxnEUgPobDuho6xwbGz99+uy2bTuwHdbk&#10;OA4FEEJox/YduBfxCegosip6vVizXEGR5wG2YHrIChK3HGJheRG7WASgYus6MgpK6pBtmvBfX1+f&#10;LEm4k6YolmHee+89kB3W4dy8KHhhMYiK/i8cifD8+skJNB27cmXjxk3BYAjxjMY6k8mjW7BtgiRo&#10;+D4UQh9oxeOJ++578K477zl8+Oi+PQdZBpD26brJcQLoo7uvNxwOoex2e1ie41jWRdPY0+N2YZYE&#10;NmwwNOvzBnA/EE/gbMJ0ZFk1DBuP4ysX68nlCqVSFcVxei3zJ3/8pwf2H1peWcPNjYbMsO62tu7V&#10;lazjkAIvAsc4GEFXjTqmpaWltbWVJkhZVt55551fPfHzx372o9feesXF0V4ft3nLpqNHbqAcWxAE&#10;JOZSqcQyLpZxT07MrS0XN4/um5xYsQz2hoO3TkzOTU3Olyp2oVC4dm2cZdA8IUCa0zPXeno6Pv+F&#10;T3/+s584eGDHX/3lHyWTgY2DbauLE6JIfOYzDy/Mj0ej3pHh/qM3HQwEhUolL8k11GEiz1eqFUVq&#10;hAI+TVERN6TtUARJE1SxWMxms/CyY1m8gB5GyxeyAIzP58vn893dXW1tbVFQhtsdDrfAYuXy+h8C&#10;Hh+bYGjPxg3DgJBlkfW6FI8nGw3FsUl0d9euTmTQQ0pAYiOdySwszJ07dw7VsFcQY5EwaoiRTRsJ&#10;x0JJhKoUgeyYOkk6sJuLXj+6RUanGcaxnSNHbvzrr33VsEzYNhgKdff0Xbk6rqk6NjIMS1YVAA4X&#10;5luAKwDJMqwoiJVKDTipVqoz0zNPPvmkh3LhHixO2iR0r1YrHMd/6tFHv/gH/+OXv/qVjVuJdeAq&#10;qtrT051OZ1wut8vN5XJF5BX0J6DyM2fOe70iQVEUQ0uSgtkIQAKSHbsy/szTz6J9SibjLdHg/MJs&#10;RweslUom42B51IKRSKipK6+99sqVsUudXZ2Dg4OpVJymKJ3QMCVo1Cqm2fSwLvRaDUkC5ZVKZZIi&#10;LcuCO2zHkesNTW5m0xnsXq3U/+u730UygMEXFhcNQ8c9w5s2eUW/1+vjee/lS2PhcMtvn3jm2adf&#10;NHR7dmY+nUkjVWBg39aWMszmI4882N6egvGfffaZt99686GHHrj3vruTqej2HZsffuT+jo5kf3/X&#10;gYP7WcZdrcpDG4cDoSCye61Rbxo6rEqSJI1r3QY0y7IwqSRLxVIRW8A7kizDBaqigoxBI7YFiBnI&#10;34hBuBIqAwp9/f3hlgjUnJ9bBI1fHr9SqpZB2YjESq1el2Wv1zu6dQu6acz4YbpIi19XpVBAPPH+&#10;sXqthFKbsEzLaALDZ06dnp6YSsRa0JAInDsKaqYIiiDvuuO23/zql8VS/o//5I8KxRwGi5cvXbrn&#10;3rsgvCxL42Pjlm3CGrZtPvzIQ7/69eO6pWlNORgKNDUIjlN7DjGOJAQVeK+AxO/y4ANPuVbRNI2m&#10;aYHH+LzkmDaUHRgYnJ+fHx7BuaKOmmPXrt0or8vFAmxSKBSmJiewyO233Q4aAX4efPCBu+++17ao&#10;fL6Iqg70GwpG8rn84uJiOBTGK/RFGP7VX/4VCARAw2zoW9/5Znd36x/+8WfDEeHEB2++8eZLBNns&#10;H+jev3+XjpwoN5YXF86fO3f+/Jmnn3lSRNmRz87MzASD4VOnTn73O9+LhKMbhjY0m6rZ1N0sjY70&#10;6tWxDQP9/+ff/822jRkccExO6IaGhgoArlUbADaYtlgow1aRcFgURciPWnPb9m3Xr18/duwY2ACc&#10;gOyOz288chQotUwH3vSHAuPXrgWDoUw2ux5cHk+tVi2Vy2DgShUVCTUw0AvPIj3BhpZlKrqEzOpY&#10;Nq51i5XzmfQSS5MgK4q2E4kYembHAX6auVzG0LVTpz6wTauJIp6iZKmezqxms2lF07bv3Nnb33f4&#10;xiOBYODi5Qt1qfGrJ371zW/+x2M/+8m/fuOfquUiTk46W1Ot8YgmV//u61/57n/9n1q1sHlk+OrY&#10;ld/+5olbbrwJdMRxQq1W03VdkRUXy5YKue99/78bjUb/wMCpU2fOnT138oNT0BdWymbyoHdkk4sX&#10;z3M8Nzy8EWEHCcuVIkHYgEFLS2R1dXnjxiEIi8F8f3/PT376g9/89hdgBjC2h2MsS4tGkbxsZPcq&#10;fiqVYDCIuP7mt74FIH3qU48ijZYq5UwmAxeQDLFh05Cbc6Pr2zi8CbSAZOlyuc5fOCeI3Nra2ujW&#10;UYIgMpm1f/3Xf43HYmBsYAa1cCIew/q5XA5ig9vBEuVqZezKWD6f6+zo2LBhw8uvrP8bXIZHNtI0&#10;AeEh0r333fmRRx7uH+gFWhiWQvVCOgYvcKoqIUk1GtKX/uJLW7ZsGRu7ygteQP3+++9HyiNpClUN&#10;DgcaDQWkQTgURdMQyePhwuEwOPzE8eNI6yiLY7FEuVLp6uyKRCI+n9jV3dmQajid43l3sVigGbJa&#10;LSFkZEnCt16vYJpN7EJRJIoBiqJAepZp443A83ANTKGqigpqNizLIuBBQ7cUWcO5JTZF29zb04+6&#10;yLRMXAIvbNg4CIQwLC360BJ6o9EYFoRxXJxH05vYdHV1Db/OzS56RX/AH6Boam0tjULl3XfevvWm&#10;o3Kt6hcFeMQ2rKX5hevXJgOBEMO4DcOZmV4olSotkRhDu0rF4vz8AnRPJpM7d+2Kx+M9PT2LC0vL&#10;y8tXr15FG+I4Tr0uIfDhkZYWZFKcmrLRaFRRFNApTdFBlH2BAMwIG4ZCLeBVXTeh19TUrGkYAB4+&#10;R90FDn7jjTcgcCAUiicTKJYQnslUyrLtSqVs2dbQpo1QMBQMZnO5P/zDP+ru7pYkORgM0QwDNkbo&#10;kTQFzH9w+oN4PGE6li/gX5ifh1RgRcRpNNYyNzczNna5Vq/ML8zddPPhY8fe+ODUe+8fP1YoZt5/&#10;/+3hTRuO3HgDWLpeR45dD3DQBRZEEFE0DTVtCz0JC4vhQ4Q81MKmlXKZpjCexNYNWVJQ+FkwiCQ1&#10;NSMRj5fLNRgKH4KCNMNsNGTDMG3Lwbcu1iPwIrQGGNCzfe1rX1M0FAASx4m8IMCkTz31zML8Isuw&#10;V66Mj42PlytlMKpp6Tj7lRXJcVDVCCDhQqEkK9rCwjIseeHChe997weaqqNZgnmjLfFgMAxMwSAA&#10;mCKroHpYG6U1yldVVUliHdgEQZAkrWkaSVIEQUgSZOCQVi5fvuzz+QRBQAUbDIaAARP4W7+ATxvW&#10;wP/Wf3McxC8exLV9+86//vJXb7/9joAv4GI8FEHpdtNCesOUFwmeIAnCoW07wPu7Uu2f/sSjv/ex&#10;T6JcGRkZLZaKhLO+OxZBM4kLdoYdAOO/+9u/BQMYhoEsACGpQDiESVIXckh7Gy+KsqZyPEfTro6u&#10;HrT7Hg8Poe+6604QUa1cj4QihUyJpT2xWMqyiKZBeAQvDmRK1SLyKMhu+7Yts3OTB/bv2rZlOJ1d&#10;sU3NJJpAISgG6yDZlEqlU6dOAcQ9Pd0wIthKUdVLly4vLy0rqgwpUf8BIjTNyLLsDwBp602eIIqm&#10;aYTCYUgMCBqWg4GENxC0CWrDpmH8Cmcj0mVJkSQViXl8/PrC0srG4VEXx8cSKTfH//inP3n1jTfz&#10;hYLo9zURNIYOMkJRjkoU94AiGrJKkHSpVLFMp1ZtqKpGOlTIH7YMo15tNJV1EGAG0NSMzs6eTDpL&#10;EYyLWS92bZuoVOrNphGNxs+fPw81SZJKJpIkRQLo+BWT7ImJiQceuH91dRWq2baDwYlD0opmBsMR&#10;WVY9HrQ06ulTZ59/8dWr1yZX1nIk7WJdnh279kTjSZfHjQqZ5wUsC4tVG3XR53MIKpPLX70+2dTt&#10;tXT+yvi1tbUMkIowaGmJURRDrkOwCTSrTaNpmDCRbqJelHlevHLlaldXL+dZ96zX6w8Fw90d3bzb&#10;W8pV6lW5WCxfuHAJEInF4m7G42E9K8trO3fuZFmqip7eVJCiPBxVLucKhUx3d2coHHj++Wdx+g88&#10;IZLjsQ6/L/H0k2/817ceE7nYiy8de/KpFzZt3Prxj39ieLh7ZGRjtZZZWBzLZlcZWt+4qa+nt6Ml&#10;4itV0sObu1o74FLy45+4kxf073z3G4kEt3NX/x/8wUf27Ns4O3fu/IU36o01zmMbTdkymramW009&#10;vbLaVBWR93AeVyIapymqqSmWgcygVatVn+jlXG6GpKRafW1tLRAMCoJ4+x13JOIpMMLU5AxOP71i&#10;UG/aHg8PzlVUrQb71qVYLDEzPWeZtmZYxXIVdcwD9z/Iiz7dtGmahnGw6qFDh86fOzc1PS14OExB&#10;4vEwQzm8h3H0Ji9wZlO3bZthGOBHkmSO44CH2dmZkydPAhKWZeuGhVxlW8SOnTsHhwYpkoQvcvkC&#10;z3vrNcnt4kBzQCN4R9eRZYVr1yYMwy7k8obTxMFOOBhs1OocyxkafqXefvP1UCgw0Ntz8fw50kbo&#10;k6Uijutr8HJ6LUsQlE2QmVzh9TfeWl5ZxRB0enZ+ZS0zsmVrIBTOZvIrSzmGDaytNeq1JlCEJl9W&#10;ZEHgrl+/euDAPuR+OG4tvcLzbpIkIP9Pf/JTZD6e5xPJpGGaNMHEozFrx2lRAAAQAElEQVToiGob&#10;H8IbAKqlG7ZpOub6n4jjOd4yHY4TYBNF0YAo07IVRW3qZq1RlxS1LssHDh7sRGeVzWL4dPTmoyzr&#10;np1ZHBjYODQ4bOgOZlRonlENYEi8cdPQysoSRRGRUBBl/e7d23P59PWr463JBFqCzZtHHnjgPgzS&#10;WA87Pj5+0y13vPDi67BksVixCdQBfLPZbKgy5RBoJkm8EgRNkIbWxIVfGZZ1u9dnoul0GqWqbdmI&#10;Yo+HazabJEm6ecHDC8FwCy7dsAzLXl5Ng1Lcbq5Sa9QaSrNpQG0EQiyRrNRr586eRZ300Y8+cuON&#10;N5CEmc+vyFK+rxf5+KSiFA4f3vt3f/uVRz/5e/fdc7fcqH1w/H0U692dHalEzC/wHhfVEgng/ery&#10;Ujq9evDgPnDsiQ/ef+655wxEtGHAEaZjt3W0g35PnT1VrOT/6E//B8xtEQ5kVpQmLl03SZqp1qXl&#10;peVypcywtMfjhkiiV5AgSj6vG/p6UdVojCFBoWg9e5alAWRifna2v6c3mUwsL87PTE2sgJ8bcj6b&#10;/cQnPgEXPP74Lz44jqF++eQHZ3ftOcC4+JkZxAvZ1dUTCIRQVl69ej0UCF4dG+N4z0033bRz+zaU&#10;77Nz48mkd/OWzmx2em114vGfff/pJ385smnof33jf+7dvYt0rHg08ud/+mcQAGMRWVKgx5f+4sv7&#10;9x++Mj7R3d2DUnt+fqlULl6+fPG+e+7q6ug4e+5sT0/P//63f08korFoxCuIOKFC4PC8n2OFq1eu&#10;Xrs2AQtYloWCT2ooCGpB8DUaCs+LiHRFMQDFN98+duHSFYCTJOnltXRDUq5PTpw5d/b9D95r7WjF&#10;ucof/9mffv73P7eSXnG73Y9++lNnzpxhGPLITYdNR6coGkLGonHkb5CSC6JT9uT1MbeHDvp9uqrc&#10;dstNne2tHjfL8e5wJGQ7zgfHj9Ok09vV+bGPf1yCKJKEXg6UcuLEcaQt0zTve+jBLTu3J9tav/jH&#10;fxRPJQE8tF5SpeZ3uW4+dOjMB++/+epLP/jhd5948jcsTdXqlfNnzo5s3LRrx66l+aW+7h7ejd1c&#10;9Vp53949n3n0U3PT0zh3BkH9/u//QblcBzp9gVAq1bawtHz12kQkEkGKtW2TZWmeFzZsGBwe6Z1b&#10;GG9rT6DmHhwcfO7557du3YqwQsQdOXwIt4HossX0l/7qTz/9+d/TLRXgQXB5RR/Kpp89/osf/PhH&#10;hmm/+sabdakxPDoaCIVswskXC/sO7Ed1YRF2OpfFKahmaJqucqJnanbyyWee9AW8b77xhkU4hw7f&#10;EI3H3n7nHVBBe2cHFvEFA26eT6SSqAd50Tc1M4ckG45ELYI8cep0NBrdtXMXQ9FIBLFohLDNcjnv&#10;9QqmrZmm1t6aGOzvM5ryWnplaKCPc7OqKtu29Ztf/7a7qz/V2kmQbKFU/OnPHlteXhZFkWVd3d29&#10;1UrNsWm3m0sg+bIegiAgw8DQUKglMjs/t7y8AlarlKtvvf0W8HD9+nWbtBwSWloDfT2xWCSbTetG&#10;M5fPWLaZTMbypSLtYn0Bv6QoCFiaolAtaJrWaMi5bAF5h2Wgn7darSMlgXurlbqqNm2sZ5PI6bXa&#10;+ogdpSdDM7gjnVnFK8+zkUgolUognB3HFAQPqnZD17E+CGFuYRF5P9mWQr5Lp7PjY9emJqfNpr44&#10;N//mqy/fctNhj5v2ezle4Ht7B8CrLpY3DccyyUq9USnXyuWSx+MxLQfYCIVDqqItLa6UikVZUUzL&#10;gsC25QQ//BP1ral26DIxMTU3u+DYJAxVXf8jsh5d1ymaQomvGwZqHoekZLUpin6GcZu2o2lN0ybA&#10;ljTLptrbbMuenp7OZjNgFdBme2fnpbEruULu2rWrWFDXLYxW6w3ZsBx4vyErN99ymz8YOnzj0Vpd&#10;yhVLK+kMdA9HW1CFj10bAxoRxd5AyCaJVCqJzLWWWcX7Z597ulDI8V4uloiTlJNJr1EURdOuek16&#10;4re/BYeYlikrkmWZ8GkuV7jllttQROmGZRP4f5ekaLVGPdGaCkYCuq4jJC3bxisakmq1kUi01lAi&#10;Ng3sbliWblskQ8EIMCBeK+UycgHg6uIEzTBJxgX1sSC0aGqGKMBpPklSRoaHadYF8vRw4qZNIzwv&#10;4ttQMNzR3oU7uru7kfsCQV97Rzv6qN27d2FrD4DDcdlcQfD68sUSUIiiPRyKEASlKk1ol8/nYRbM&#10;uXAgo+lNRBDr8mAXGBbCa5pGIQXaGGpLuVwOnkK91JZqrZbLhtZETmQoys260CIOD4+AjhC/rNvF&#10;C4LHw+EHz0Iw9Cp9vYMPPvhgX98ARdBNXWMIxrQNrN+oV0qFHP5XrZdKlTzpECbW1XTSJm84cMPu&#10;3XtMXXfTLO/xOI5j27aDfyzbI3h8AS8nCqVqBf+kUoCxz+Vi1o9+qtUaxwmbN29rbW3HfpUyziWd&#10;mdn5SCSKw4F6o1qrVXRdA5nOzs7il3y+Pj01Cx7ZvnMUI5NcsUAi7RP2u+++PTw6hEEXmCIQ9F+5&#10;fHF9A4JKJFBA+MuVyp133rlzxy7CoXAIMzAw0N7eDp+n19ZWVpY5noP5wOaoBlgWhLLel7e1teEU&#10;DEaUJVA6xiuNCLwUDgPQgCNAgJOTZGu74PVrupHLl+Enny/kcXsRdfl8EV5nWX52bunC+YuWSc0v&#10;rExOzsFmLKwLB4SCTc2oVKrYDq61bBsZzrYIXTfhY1EQsen8/Py+ffsgNufxeFxuWVZkWYKomD4i&#10;dCVJKpcrwIRlwszOsbePdXR0QQtB4JEYTMPQVA03gJswhIBTAdxUsi0QCGILMJHeNOo1SVVUhmYh&#10;Leo2kNS5cxcvXLjEsh4gFaWzqirRaNTDuTDAQ30Wj8UaDQn81dvbu3vXXklqTk7OoNBEMPGcEAoF&#10;Gw3ZNE2v16tpWqlYgmzQVZZl0MRGDMcGNzQaSrVauXDhApZFq9nR3tnUjEK+AkYrlWqmbmFTGBZm&#10;gSOGhoYAOCB44tp1ryDG4i31elVR6pNT1zwcA2f9+Z//ydTUFLbI5jNnz569fHn87JlzO3buoygP&#10;RXoee+zXnMebTHY8+eSTsVj80A0Htm4bPXTDnn//P9/4j//8x0CQx0hjZXXumWeeyOVXX3jxqQ9O&#10;vuP1ucfGzydbI7EWv2EpXd2JpZXrm7d079qz4ZGH7+hoDxNOs6017hcFZGN4JOj3YtSXSqbKhSJh&#10;WSiO8ao0JNs0I6GwaZjtqdbNI6ObNm166KGHNgwNoYv78Y9+msnk3C5BkjSAAcY0DAsAUBQNdQwK&#10;TVT2SCGLS0u8ILAMuCMAIz///PONury2tgZrGGaz0Whcn7gKnGuaBmr75n/+32q5RBC2hr3lOmpM&#10;/sM/new46EYI2AcYRk+eyecwlksmkw5JFEvFdDqHWCwUSps2Dgvi+sSXR0FvmRhQAS2DA4OdnZ0k&#10;RbpcrGWCSE2SROpKa7LKkgy23jiwUZXVaDRRq9Yw+0QyfuDB+wJBX7lSVBQFOKzX6wAGHLSwtLhh&#10;0wjoEhGxmsnNLy6BcRzH+fa3/wvcqigowel6TevqHPB5Q5cujf/wBz/0it5CodA/0AsJg6HgPffc&#10;+/GPfVzXjcFBTLWbiJRyqXr58hjPCSLrLZUrVy6PfTiGqJQKBY5z+0WvY9nrrGBZNAklSLxiRyDf&#10;0E2AEPEFDkWTYxi2i3XdfPPNGCdfvTp+8OABjuMvXbyC/Pfd734POdKySHgNBvnP//zPeCKOWvrA&#10;/gPhcPjsudP33HMP3rS2tiIwbducnZvGK8qgdGa1s6Md71FxYp2uzp5qvUa7gFjOjUjmOZ5zo8KE&#10;iSCSZVrIweAEhLhlmsgr+BVvSGp90sOwrG1ZzWYTdyqyDHeDo+EgXuCzheLy8hpirVyqFMslvKFp&#10;ysCTpkOxjGM7JE2hWbiCn7ErlVLxIw899MhHHti/d+eWzRtu2L/rtpsOt8YiP/n+f58+/u7Pf/LD&#10;k8ffGezp7kglVhfmr1w4v2f3dqVes5u6bZvBQGB1bRmbImcgY8FuyGpbt25Hi4tYRteBT2zbOHfh&#10;fHtHK0kS5XIBNAkfBQMhTC7cLg4UR7F0Npu2bTRrBEmSeAN2EnmPm6FQwIHdYEmKovbv2x+LxXp6&#10;utLp1RdffBHYxtDa4+Hm5uampiZRvRWL5TvvuHvvnv04Yzx+/GQ4HBeFwMMPfWzjhtFTp85gOwxN&#10;t23dNTq6BXPBn//857qu5/NZGDAQ8J06/V6tnt+5HWkYhmoQpJ7Nrnz3v//LQ7tYlv7Lv/zSrh07&#10;Z2enwVSWba2srBQKpV/84leXx67ef98D77zzfiTYsmloSGlIqcT6xB3pI5/NqbIMOQWRFwQPy1JL&#10;i4tXrlyVpfWOsalZxUL1/LmLkqRAcllWTdM+dPAGkqBq1cb27Ts3bNhE0x5Zar7++puLC8u8wEPa&#10;bC6HEkbweVFdDW4YcvPct7/znYWllYceeaQlFoXR/P7AbbfdXizmS+WCm2HX66RwBJITtsW7XTAp&#10;XEaTMLLT09v1wcnjXV0dICJR5O+9967t27d8+jOPBgIBmqEjgdCVy1cS8cTCwgLyMeZfLo/7qWef&#10;++dv/CvL8xTDY6DwT//yDWSNtZXVT3z0Iwit8YsXvvTnf7ppeMP5s6cFnmNoslIsETb8yaytrX36&#10;059GbYrU4PF48HrDgQO/+MUvuro7Yfy//frfff97P7BMi+cEeLBQLFuWjeYTLLe0NA9Og7WLxeLm&#10;zcP+ABcI8Zal+QNe5AiES6VS6ejsBOMRBIFORlHleKzl3PnT+w7sHB7dAIrD58AJ8t3A4MCuXTv9&#10;AT8+efa5Z0vlElYIhsNbtm/74PSpDpxmd3RYpjkxNXXrLTepqgTCxPq7du5ECBMM/Ztf/3pxaWXL&#10;lm2m5Tz11DPgCiiiaXo4HOnvHwKe8dWNR2/G58tLKzi3NE0bLORy08GQH8JXyhVFlZCVXn/j1WPH&#10;3qpUSyxLo1U4dOgARROBgPfuu++2bQuZaGZ6+tjb7wIe+VwRW7/11ttNQ+c4oSUSw2RaFH2OQzZV&#10;HdSxtLxsmbZp2MgRfn+wUpEwwy4Vy8lEq2U6MJpl29C9XClPTV0/8cHxRDIBI0iSZDsWkAyykuVG&#10;uVyEMNlc1ucTOZ4fHBzAiRYCGdzCsuv/bkCWcSGEQSCO4yAGGYax4ABNQ7mFyx/wR2PRzq5OMIBh&#10;GLpu4Laurna41SEsSZYhQMDvxyvMjg9FQWiudwhrJEF7RT9LsdClWqoamqE05HKp0NPV6veJd99x&#10;eylf2DK6NRFNos2oVhttrR2pVFIQfJl0ulatQSSfz8fzgmmZEPXc2bOEQ61fxPoP8Ib/Q4Xg94eS&#10;qVbDNMrlKj65du2aIiuYr7ldXDKRQg1Zr0mLC0swmuPYiKyGLMNogKxlO7iTdbkQnqVSGW7FIVKh&#10;UAA1nTlzHn7HXn/9118Oh6PvvXcceRmrXbs2EY3GeV68fHkMMBYFX1MzOEGEwKiHQgAAEABJREFU&#10;1mgjsT7HibhQBeWy+YGBfkHwQAUccOGGu+66S5ZkVVXBb/FEHBbGVxD4hRdeOnXqFBgv96GDIADD&#10;sPF4YqB/4Hc3WJbp8XgQsHBrtVqVVIlxMwzNkCSF1IDCFOHzIa4SBtjfMuEhLIvUhkwhCLwkqbhh&#10;bnbBMm2AtlQswlMo5CLhaK1W/+a3vlksliu1Gpoux3EwFgHTaprW09NHUSzuAR6wdVdnV0NCle6a&#10;nZ1NJlthH4iE2b3tkEgKMA6sV6s1VlfSoF/TACPQJEmXisV6o94SQdlWB3gikYhlr3di1oeghWfx&#10;K3Iz9MV7uBuS2/jOslVNg19M01LgIVXNZjNQk2YYEBfk0XUdJQ10REkDAB88eGB4eNRDcQRBeVx8&#10;sZIfGxt/5tmnv/71r/3rv/7Pv/u7r01NX7t4/vRTz/z6ytgF1gUMmBRppRLxTz/6aCwewy6oE6A7&#10;FqRoqliEOcqaqmEjID8YDAUCQWxHZfPl1bX8W8fe/+Dk2c7u3sNHbt6154BDMB5OQBNiOmZbR7tu&#10;aHPzM7BUIBCAy3mehawwwebNo9t3bX/3/fdaolEcn0HtXDYHUlheWkJaAofjZtVQYQLI0dnR4fWK&#10;KJHjiQRKgemZGRRS1VpNVmQIWi1VFEnyCqLXJwBeI6Ojhw8fgsMgouj1wiuWZSMmWyIxgRfxIbRC&#10;ECIvWqYDlyAqwC+qap45ez6dzcWTqdGRzZcvXV1aXv83xK2tFh2blqRmPl9MJlpdrEvWVDTus/Mz&#10;DuWgPUi2tbrcnKyq8WRroVRWNEUzTMbtAsMytOvEiVMMy9AUXS6XKtUqfAe9KtWarlsyxn4EgRzP&#10;0PSGDRvQAoLvPB4+nc7iDRAJWwuiiFSEgQGwEk8kgFFBEIPBoOgVoUU0nuBFUTetcrXa1993y223&#10;omKrNSSadWt6k3G5FpaXTNtmPW7UPQ1V8XrFRkPK5gqIVVVpaqrp9QWwIw1WZt14BXQQtLFEIhQJ&#10;uzhPJBKB8R3HRrRMTk2hsnEcZ3p6Kp/PA+gIWlQDU5MzlkHAhpVq3cW6IDlNU8Do5cuXS6XSxOQE&#10;0IMU5ff7LNukaMLDobI8iva1VC6eOXvq9OmT/mBgYMOQ4PWtZrKnzpzeun1LrVF1c64XXnjOF/A+&#10;8PADr73xKuqVsxdOPf6Ln546fRyW7+rpjMUjNxze/+BDdyPkMdXAMfT42JikKt1d3QcPHvz+d/+7&#10;vTW1cUNvPOrbv2+rx+Pcf99tnAceUwUP1ahWTF2zDcvSDZKwPayrVi0LnMdoGoB2yB80m7pPFB3L&#10;ArpaQmEStCip6ZV0JNTSaMiOTQI8nMdnWwSyHebiDkkZBs5A3IZhIAPBNbVaVTc05FrsAWJt6qq4&#10;/rdCZ2CT+fnZTDqTL2R5zv3xj38UA10Qlyi43G53KBSQJAnWQ/qMRCKgXRRQiBcEIcKvWCoqmobF&#10;oW+lUp6emr144fLk5BQLT7MuQRTwlSxLHzprcnh4mOc4HQpSJEKmBEGrJYikNiVADjS6Drlqpa29&#10;DW+effYpmiZj0Zg/GASE0ORDi/7+gVgitbaWvXTlsugLcKIQDocURQUDapru9QcKpQqw5+EBRr/L&#10;5Wlv73a7OBBfrdZAsCNCr10bN039a1/72rvvvru0tFKvSxuGRoqFaqVSz2ULAW+EIwTgsF5TSds1&#10;eXW22VT1pmqbulcQXQxLOgQuGjVp00TAFgoFwzARRqpumDahNo2uzs5IJAocPvXU07bjMIAvy8AI&#10;rR3tvChuGB7pH9yAsXcgEILF3n//OERye1gQwjvvvCNw3LZt22ArwzBwVHXu3OlCMdcSDb/77rGF&#10;xblt27fouvbOe8dUQ5YkmSSdSDQcjUVQ2eMel4uhaMK2Dd3QTGM994MZsTtBopS38eo4pqqu93sk&#10;SVE0Bc/6/QHAANstLC5E10WOcR5Ptd5AbLrdXK3aAKh4TiyXSuAoWAFamJbV2pYsFgu84MFGpz84&#10;sba6TBiG2qg7OrraymBfl1StjF+6SNt2MtryPz73uU99/GN/+Wd/enDP7o8+8pDSaLQmU1Dt7bfe&#10;+e0TT2GIALjCFMFQ+PTpMyhDX3v1NdjhzTff8ng41kUjfYoiAKMhlVIMzQsCnAjJsXWjUTctHfrK&#10;SsOyDPAzzMiwNNCF22656eYtoyMNcJrWVBUVSLvtttuy2ez2HdvuvfeeSCgQj0YatXoqngQMACFB&#10;FO+4/Y5wKNLd1UuRrpWVNd1wRF8onS28e/zkr37z21Mnz4RbYrfefqfoXS+hMvn0DTce0gz9Jz/5&#10;KWbqt95+G4xz881HR7dsQhpTLXnzlpHvfOc7sFJXVyfLMBcvTNO0i2U9CwtLmmqggmltbb/77nux&#10;EWbeiF9DayLGMdVDfLW3tQHqcBLSLUpMxyY2DI143KJtUZgQA6vFYvnMmXPw0fjYteXl1ba2zkS8&#10;Dd8iKeArXTc9bgEj3kKxEgyESJpRm4bbw8eTCbyhKQa10bFjxy5duoJMnC+Wrk1Mvv7mW5LcePnl&#10;F5pmk6LQA9KRUNjrFY1mE3qBkVwuVuDcklSfnLz+iU99Ysfu7UA+TDc/vwBvlislURSHNgx+/KOP&#10;IEY2DG5sTbYde/sduKuzZ2A5nb/ngY8+8/LzlboSiIR/8NjjX/naV6dmZz7+yY/nirlf/vLn1XLZ&#10;4/EsLi1Wq/U//ZM/F3jeceyjN96MY21d15eWl3v7euHEnz3+OKYzQKMsgzzU7Tu2Azmrq+m11QyS&#10;US6XMwwD5wzLi0uNRqNSrra0xHbt2nXx0tkNG/ot20SgQRc4+s033v7RD38SDEZiseTS4nImnV5c&#10;nrt8+Vy1Wrj77tsFn0ixSJIsZEOUoQlBiROORLSmDqJDnpVUeWZudm5hQVLkz372s6LfB4ER+75g&#10;eGZ+oSYpW3fsau3ouu/e+zXDzOWLvmAo1drOujwkzQpefyaXzxVK7x0/GQrHj737fjSWuP2Oe+PJ&#10;1lyuIAo+ZChdN1APJJPxeqMaj0UxwWlrS7W3t46MYDy1qaOjM5vLhYKBdBor5VnGfeORo7ZDEgQV&#10;CAZ1XTcMA4UNw7KA0PzsPAAgIafbtmOTumYMDQ4nU22lUiWdzhk60dnR1dHZSzIuxuWxCcofigTD&#10;LdPTs8lEEqM9XddzuUxHe9ttt2HwcpQgzeGRTYcPH2prb2dZ2ucTUQCEQyGO4xcWFlVVtWAFB8Zb&#10;zxo0ReFCvUuzSOJuEFBDVuC45eXlEAySTFUqFUVWFFlDT+L3BTVVB6KQiUyjicSazWUME2/yooC+&#10;wkJqkCUFr41GwzDMZKI1EU/t3bsfqrloqlorpdNLr7/+ajIZe+nFF9E1+f3+ZDIxPn5N1y1AKxqN&#10;9vZ1z85NT05cEwTe7XZjqSawDW7ERVCwXqMuoXIA6dmWs7iweMOhI7gHITbQP2Q7DlzckBoTExN4&#10;imEZKE6zLrdH8Ip+gNCwbJJmbcuu1mr5YsEmCRBmSyTW3tmVSLVynNDUjPaObtbDXZ+Yvj451Tcw&#10;dPHy2HMvvDQ9O//Y47+YnV9MZ/O333k3wpMXffv27k+k2lBebt62vVIDS0n1hnzixIlaox6JQZXo&#10;wMAGy7R+J8zp06chp9frxSu0zmQzcMSvf/0b2DYUCnA8GJ1jGPqVV16GefEVDAgh9fXSnGnqKoyD&#10;ys2ybN0ycLEeN8p3aIdtVj/88zKAEy5N1XTTwJlAIpWiWUYz9FvvuM0b8M8tzsMAEHIlnanWpWg8&#10;nmrrKBWLtk3UquhDBLibpEgc0yHZeb3ijp07Rka2wBrAAsqVYDDs2M6LL7ycSrYuLS7DtqZt54qF&#10;RkMyDNNcR3KjLiuSotYlGbMzXzDQNJoWadEu1jR1VZVRuUWjLRTlCCIfCHht22IYFmGuaet/vwjN&#10;JyAGjWAFfKWqCv6x0HpBJQPc1tQ0zbZtlmXwAUXTaBBwlnXr7bdbjmMSDkmQNal+bXISKemFF164&#10;PnH19JlTa5mFd99/jXQZbxx7/sz5YzVphaIaBCG5PfSubTs/9YlP8h6PaVo0QbI0w1KMx8PTJMu6&#10;WDioJR4rVkoNWarLElpklywZLlYcH5v+p3/8X5cuXi9XAG6CophEPLGWLmIQj/GnpimxeBSvfX3d&#10;Ljdj22ahkDt77oxtG+CFXD7zxBO/NmyD9bDNZtO0DOQbjGpkReJZnqaZvr6+tbX0+fMXUD+BAd85&#10;9u7TTz11/fqkpqnwMUoBmAO75PP5Wq1WqVZHR4d3794NC8Io8VgMn/A8B+sgp1q2DS/iNtys67rb&#10;7WZpjqJcBEGZhiVJSBUMRbpff+3t6anZ1lR7udyA8ihFPG4eSuF+kqQxtMNgG7i0LcK0LbgXe3k4&#10;j6qqJAkXYGLtbTTkxcXFD06e5DwegRf27d9XqVThOfSXl85fAPSRULEpCjtg9+jRo/sP7L/rrrta&#10;W1snJibPnTuLBQPBQH9fHywO7a6OX08kWsE9mUze0HXsq+tGvS7BLAsLS6ApfHL+4uWJyclMJusV&#10;vXgEEYLAwAX1VVXBZHZ5ablULoOXEQlgLvACWi9wFupO03QkSUIN4eE5VVHwlNe7fq6CD03LUhUV&#10;LaILZOF2AxaBQAA36LpOUezgwAbDsDRNR7SA+sHIEAlbwI94BHZOJVNQATp6vWJLFPlYQFBZtr1z&#10;587u3p4U3N/eVqpUVtNriqYeOXrUsM2Z+bmRLSMd3R133HPHyOgmlqV379m598CuHTu3C4LnxIn3&#10;nvjtL0nK6uxMFYqZTcODDzxwL+xWrVaRywEDgOSNN96A5I7j9PV0gM10pdZUq41Krj3ZsjA/YRma&#10;iwH1++DBUrGUXllt72hFNxUOBpPxOEPSOFVkadps6qZuVMuVa+PjM5Ozv6utq5WGZZCqYgSDUcu0&#10;UWRTCJ1Go1Qqw2WYHCAaMRJwHNu27GAgWK9XkXcBfhhhvQrXm5Zl7NixTZLrJOlksul//9//pmkK&#10;vlJVtVYvMyyDnKSq6/9GFxXTI8OgKBqcqMhKKpXSDB08WK3UJtEcWkQ8niRJulgsg+xE/AiiaVrZ&#10;bK6pN7OZ7NzcHBo2IIHjeDyrKBJiZ2J9sM37vL6u7m6B94KF//7v/v7+++9jGBY/FEWh3QW9er1e&#10;8H5dkqEOMgFotKOj80t//pdbNm8LBcORlhaYF7chEBARmUwGFSfKuFy2UCnXGcYDWsTMD9shHGGW&#10;QNAH4u5oR1j3LC2ucJxg6LbfHxZ40SHoleXM+++ffP65lzlOBKkIHBfw+Q2taRkGja9tgnIIfFjI&#10;5YOBAFplLFssFMrlCgKBdbn8fu/U5CTWrFaqSCRAcgO1Q63W0hJDYsZgDEcHJEnBIGAby9Lff/99&#10;XdehFyZhrclESyS0f/+etvZULBZfXV6JRaOO4+AGmGJxacmy0W9IrIfVLV03NN1QdEM1TJ1mSLjP&#10;cWDd9feqgs8NUeSDwZAgrFMWtEaBBxDAPpzHg18VRUZQ8ByP9s/tduE9ljBN0zIdCwgoS5oAABAA&#10;SURBVC+WKYhCNpcNBiOGYYbDYThk186deBDnIefPn9UUyTa1Df3dHoaA1BfOnG6Uy7ccOTK6cXBk&#10;w8DHHn5gYvxyOZ+5eunSob17Lp87/9arr1dKpY995CO33nzL8IaNiDhEZTqTxlAtl80hRlD23X7H&#10;HYFgwB/wQzZY74OTJ3x+kRc4RZJt29R1HY9Q6/2YSTPOli3DrW1xZIimLkdaAiLvho8G+/t7OjoP&#10;HTrE0DTsBnLbMDgIugYgNU0+8d77tm3t27sXJS8KKSD8xiNHenv6gYFKucqw7gP7D/I8f+b0Bcsm&#10;YtEUy/KpZNtA/4YjR281bQJ3GqZx4fKlbTt2gCK279yRam87e/58MhlHQ3Xx0tk9e3d88Q+/8L3v&#10;/9e77x77v//xv7/73f+CT1Hl3XXXjV5B3DIy0pZsG9k0jAHtk799Gufn//AP/8AwDMCMOZdu6EeO&#10;HIHW+w8cYKn1EJPl9QBZXsb3aZIAAXhYxmMagABVq8qi4APf/ud//Fcq2X7brXctzi0vL63hhqZm&#10;5XMlZBCXy1Ou1ilq3Q40w6yupkul6tzcgqHrvb39V66MVyv13z7xDKIDlcQTT/wmn8uDc5C5gWqK&#10;orZv2ykIAjI9sErYDsdzQf/6z/TkZDAUAicg4jB6uOGGg0gKIxs3CBz3qd/7Pd7tmbx2/frYtd7e&#10;gVK5PnZ1sqtvQ2dX/8zM0g9+/JP3jp/QmlqiNYHDh7mFuS3bN4+PXymViv6A7+EHHvR4PMBDOpMB&#10;JN4+dowkaIStbZrXrozB93D9/j17IUmpWPQJgm2t502Kojm3u1wocy4OhLZ5dDNAkkqlAPLXX38d&#10;7/cf2CfJVSAE0aHIssfDI+s5Nq2qzeefeyEWj0cikfTK8q4928evXnjt9ZeKufW/crmupz+IRRCz&#10;5UplYXGxs6sTEQrSoGnmnnvuBc9AwuMnTwBIOIqC5dBStrV17tyx61/++RtIoydPnz108LAsq2NX&#10;rmazecKhMpnc8lK6Um6UCrVisQwBPG7xlZffgF9QIm/aOALZWMaNO+EFlMWwBsC2ll7bvmOrP+AF&#10;eW7ePIIzh1g00tnVBWuMj40DE2fPnKEpNp1O60rTH/DDXyC1ZCIBU9A0xbk5jDKQi02kMd2enZ1H&#10;pqjXlIA/3GwammoWixWB9xmGVa3WOQ+vKlq5VM3ni7AhUpuqqLIiFwo5ZISe3q6mroaDQZpwkIkw&#10;Kctk0pNTU5Cw0ZCDwXBbWztFUxAMgFFUFawI7ziwC0kSBGGaFj5B7ViulDcNbxIELy+IzIdTbV4Q&#10;wJOWaSJbuT/sIvAqSRg/hUmKYmg6k8nAlagrgsGIIPDYvalqjzz0kY995KObtw77RB5l3+CG3hsO&#10;H9y6dfOLLz2PugUbuVgWO05cv26CZEEdLAsPptOZ2oc/MCmk+n8XeBt1wnvvvVcslg4cPIgKe2hw&#10;I771cB7LAvp00zTxq4t1q0qzVmtgTSiC9VnGjSYQikNRVdEkSfmHv/+nvr4BUfRVyjV0hl2dfbFY&#10;AgUJPDs2dh0xC3P5/UHE9QcnTk5NzZTL1YmJKVVp3nH7XZbplMu12ZlFmvYE/KFkIgU3uVhebVqv&#10;v/7m6dPnsCwKSFgDFcWZM2dA2g8//LDfF9y2bUdnZye04zg3iO6tt9/CPZLUqNWqpmkZhgk/mqYJ&#10;dULBEC/wLMvCNQjDlZWVRqOOr2Bzj4cbGhzCLECS5Z6eLtMAJxm4DXaD7q2p1o997GOhUEiW1Cef&#10;fPL8ufMdHR0kSX4YLH7cgBy9tLRkOaQkSVCTZVhdNwEhDBEmJiZEUVxeWj18wxFYD0ERjyVRzXZ2&#10;9MiKdv36FLaGkCDnQCAoSxJW43iO84he0Y+vACSSIkVRhI6oXZFODVNPJJOTExOYwbEuhuchPmvb&#10;Jkk5LMsIguD3+5EfHQd8ZkF3qICKxbRMF+tSEXvNpm1Z2MUwDK/ohR9dLjYYDHzkIx+JR+IumjGJ&#10;pqzLb7z52mOP/fj1119tNGrY3eWi0ahnMsu8QKla2XYaTz3z+PMv/mJp7bqLJnVLO3DwwF133dES&#10;CsEsLtaNiEY4YBfLshzHQQgjMMPhEGSluns2xJOdCws5RTUl2Tp95pIsGbZFWjZRqdeRUFdX16am&#10;J2ma1rRGLr9WLhV2bMX0bejQwb1er+f69Ws3HN7P81wsGRV4HnYHiaNLLlerYLRMJl1VqqFg2DJM&#10;o9lEElpdXZXrcqPa8PLearkS9IU0uUnTLAP4OgR4FuGHSJuZnsY68/PzABZ0CAYCgFHAH8yk03CH&#10;V/QByqLgtW3iZz/7RTaXD4da+nsHgWySpCmKBaDfffd9kGYinmQZF0CPCwhGhOSyedDc/PwirICb&#10;cYFl4Ih1y9gkwlXT1Pb2Tk3VkeHQwLAMUywW9x84mM8VVVkL+oKRULi9o510iGw6g1eKJKcnp958&#10;/Y0nf/PEqQ9Oory75557YG54Gl9BBQTP1i07wES5HI5ZxL7+PkgCpWAW3IP3FEXCQwhdRZEhFQBn&#10;mE1JaoiCSAJxNGPpxsrScsDri4RCNEXBlqgnLHiIIDBIiEbjwDeUskyHotAoGvi1XKpwnEhRFEAG&#10;64miCJFUVXGxLmxNkhTqco/HA8BVaw3G7cHhI0kxbs7j83kxiRoYGIDB3W439lJVVWo00uk1+C4a&#10;jeLxSCQMOY+9887OXTsFryipslvkb73rTl8wsLC8eO/999559x28l7/tzpsZN7W0On/+/JloNLR1&#10;8+jBA7vvve+ue+6945Zbb1xcmiVI07Kb3/i3b1y9OlYqFVDPyUqzp6cb+27fvh14zWXWpHo1IHCG&#10;KvV1tV88e8o2taAfnVIBXEgTZKVYKuULPtFbzBfCgdDnP/PZns4upARd1TrbOiiCYEhKaUiWbqfT&#10;WU1SYe2mZtQkFZfAi/gQFoDlERWqqtiEzbhdumk4JOHhRIpxFcqlWq1WLJcSqeS+g/tEkfdwLtTE&#10;H/now7ZthsJBVaszDFks5ocG+8OhME0zlXKl2WwKogjYoPUCm2eymXql6lgW3qTX0tlcDt8iWFwu&#10;l6EbGqCpr+c/JHVFUQjKcXtYi7DwOo7+anYWRGBohqaq7PofCTCuXr2KmluSlQ2bNrp5rqWlBdvl&#10;MmlVbmC0hiR9/z33dnZ2wfs8J5qmidro4IFDqVTba6+99tTTT+Hz7u7efK44OzOPZOkV/aj2BN6L&#10;Azokg3yujKLQtghkkdWVdDgcdLkYeKqvvyeeiJ+/cF6Rtc9//vdJknVsuiWSoCiXRjRnJmcqxUo+&#10;WxA8gq7qmqTh1e/14ZirqagojBiSsU0Lv7oYluN404L3dIZmBdH7OzuoqorJfTLZ2tbWAY/sAq54&#10;AZZZt2GttnF4k6TIqfa2Pfv2AhVYYdeuHdu2bcP5cnptrdFoIO4Agx1bt8GPpUJR4LhoOMLSTCGb&#10;VpQGXAZjoh0yTYOiCFCzILh43oMPWTcTDgV8ouBxs6RtGk3V7WYNQ/d4PBzHI5FQFA3MBAIhsBns&#10;HAys/+P1ilOTUyD3v/ryl3t7+/E5yghYUld023BUVUFIAjaQP55I4LBroLevXq399re/Sa8uw1MH&#10;9u2tFQu33XIT56ZLhUxbKvEnf/RFSBFrCS/Oz95w8MDy4kLA59u/d6/IC4BEOAwep2HDxfnlQr6E&#10;7DV1fWrsyvj775/ARps2jiKoUbgf3L9fkaRKqWAZTZ5nuzvbHccoFDO2o0ciIZp0cLYTCgdx+pdK&#10;xHBPZ2dbNBahaaqjs/Ot19+Yn5trTaa62jsvXrx44r3j//2d785MTcuKDFcNDA42Go0/+dM//sUv&#10;Hr92bQLTsoOHj7z97nstsSgm/YBNIBgEcmjKJQq+w4dv4gQvupQdu/Z+9/s/uOfe+8Et16YmsoUs&#10;ZpzDm0eiiZYrV8f2HNi7sDx//Pi7G4eGfH7+pZefu3T53Bf/8A9ef/UVy7bh3/6+nuGRTaVSAcfR&#10;kVDAtm34WtcNDGi8IuY4lmnpjmWPX7mSXUvjzczUlKKsjzwpkkVlAwFYl8fj8epNxzRJrxgEVpua&#10;FfK3MKTbxXA+b6glFO3o6Ibj3G7OMu3ZmTl4c3Rk88jwqG059ZrEc4Jtk4uLK4uLy7inUK50dvc0&#10;JBVmx0El+v+p2WlVV0WvL55KwkRbtmwD4fhEEcwv1erJRPLA3n0/+MH3rly8QDN0X18/6jnMYuYX&#10;5lGtTlwd/+H3fvDFz3/hz/7wjyYnJm2DuO3Wuz7y0UfDkVTPwEhV0tyC/9dPPfvDH/8wVywEokHa&#10;Rd1yx803HDlcb9SXl5Z++ctfBnz+xx77GSoMHC69/867XkG8cO4c53I3VQ0GMbTmt/7zPxEIyXgC&#10;cXf65Kl8Pg9vLi+vEQTV1d01NDB46dIVXdcvXDifzeVkVX38l79AmFRrRR1H94KIc57Jq9PVUoOw&#10;6XK+7uUDpVwFAeTz+Xq721jakRuVRqMGlS+ev4B9HYf49Cc/Vas2/L6gaRi5XK4mNRC5L7/2ymp6&#10;TdG073//R8h0CKjLV65dvITGYeLgDUd37Tlw5uzF6al5vz+ya+e+fK6cy5bi8VZdd5qaVchX8F6R&#10;dLwB7aBXWV5KB/yRUrECgirXasFwJF8o8aJPVpvYjAf0WTYRT4AYkaSmp6ZsB2mRgpXePfYOjpJg&#10;hM62dt7jmZyaGuofhJy1ag0Z594H7gtHIrVaFfMsDgj2BlC8Ybv5uUWR85YK5VqpXsgVq5UGBCiV&#10;6qFQtFiohkMx4B9KRSIRzA52bt8aCQX7BwZCoSAYOxAIoBQWOA72dzB06+vDPA7YAC4NJGnTRldP&#10;0y6pJrEUi6G0Kqsmso/jWJYtCJirUlAB8R5tiY8Mbwbi4/H49PQ0TVE7du6kaDoQDIQjUYpibcuB&#10;CoZh600oZIuCD9vJsoTS1TZN5J2+/r5XX3k1l0srUl03lD//0h/fc+cdH5x8f2Tzhmq1NH51LBwO&#10;84IATu7u6ZMkScSPT+jq7gZuS8UiBMZ0huM4kDNJUkhqLMOOjI6g/wTs87kCaAG9E+qrZrOJ2YHL&#10;5dq9e/ehg4cDwSDLsouLi426jG9lWS0Wy8gv2UzesgiOEy2T/M2vnzx96nyxUGYY7t13T6SSHS6W&#10;JwnW0O1KucEynGUQ8VhrLJpiWT7oC7clOupl6ReP//q3v3nqzKnz//LP/5/nn3mxUVfnZ5Zsg0xE&#10;UyLnc0wKK5w/dwH5wrSsWq0WT8RD4XCpVHriiSdgOhSZqDAlqYa5IUUQXoHHUbIL+RsKUwyqKWQ6&#10;mmIJh4IlHdvRVI2mScMwBIFjWZeuG7DSwvw8RRM0Q7lcDNZhWEaSpXQmjSJQ1/UzZ8/8+Mc/BXVg&#10;93CoJRyOGLoFroanYEaKprLZfL0uwbY8J9AMg8bSKwiCR2iJxNbWskjQ777z/smT56A4wP/ssy9m&#10;M8XWVGd7Rw9B0STNsG4OrKgocqglcvOttzQNnWJpOB062rYFtEiSUigW8JP8cDBULhVwUCZRnbEk&#10;AAAQAElEQVSKXCjkB8QKhRySHfbzegXbWa83vAKPwA8HA6igbMNyMW5Lt3XNUCTJROPKsLVKlWXh&#10;eRbaGoYJHh4dHYWFLcIkCQrGQY2xsLjgcrGO41TrddOxx6+PX5u6euHCadHnzmQXVtamTp47Vigt&#10;1eWiiybdDPng/Q/s2r07EU1WyzVDNxt1WVE10zQ1TWMZdnl5OZPLkUA85w6k14qGQcoSfMu5WFFv&#10;Qn26Uq3ruiHwfD6fQ4ZIJGJ4stlUS8W8bmi84Ebyqzeqq2s495ufmrqeyWRhfSRsgiAuXLg0MzNj&#10;WiZKW8MwKJoaHRkxTXtlZS2fL+q6DqbDxXMcScL3OsviZAo3mizL0KjGbHv8KnS7gBvgVIqmsSac&#10;nUyiXW7icXBQNpNbXFxBLjENCwGwtpY5dux4qVR3bFpV9GpFgkfxfnU1qyjNWDTh8/qwuGXakqQi&#10;ikzDxEkI+LTRaAiCD2vCss1mE/KQJIWgFaA5LzgOmcsVIpGI3x8AniAMkijCFaEIG3V3d8FPeBCO&#10;ATIeffTT2ALheuXiJRfDer3eXD6vqMhqsZ7eTqhQKpVhoqvjV/HeME1otHfv3ng83mhI2FdVVMd2&#10;IAkoDDegX1IUGcZvNORyqcoy7s6uHkiI7SIg1EgEsjE0jRa+UinjQzyFIMHjkBO/Yi9wXKlYlCQp&#10;EAhYtmWaJi8ICKHFxQWs3NfXBzpjGReaEHzX3d1LkrAz1dc3iN2HhjbCQbAzci1khqjwbyKZrJQr&#10;xWIRuoPHEOco13TLRIYb3jzqDwaahuEL+CYmJ2gX7XLR7x9/Nxj0maYRS0QWFueWludkuZ5MxjA9&#10;jUYjwZB3cupqOr3Kc57ZRRQJsy7O87GPf8TDcY8//nipVOrq6sJG773zLkNR7am2kNdfLZfL+Ryi&#10;BeUjQFyuVGBn4CaXyymKQjoYoryOzjAYCMRaop959NFNGzbl8kWaYT0uN2HZ1VpDVfUP/8gHKdVl&#10;mvZQJGMBPhYBHpEkORgMQWuOw/iEsW0L7s7n89VGHaG+tpaGbXfu2hWNRtvbWy9ePL9hYz9FORs2&#10;DHp9wm233w6EI/ezjBs+UrGNrsOMNObYjs15PIgd4AGWjEbjV8evU4zLckhdR/ibcH0um0OHjO1o&#10;/DC0h+cYmrYsC1OrbCYjK4rj2PAFkg3WwUQnnyv6hGBHR0dPTw+Gqah74BT49+y5s8A2/A76m5tf&#10;FEQBO6Inh30ajQbPc+fOnr127ZoFU1QrjuMEA2FYD9JiDlOr1VysJxSKGIZFkvS+fQc+/enPzkzP&#10;fUhtfMDv5XlPMpn82te+jlwi8N5KpRYJRxn4mfBg8NzUDJ83hGe9vBiNtLAUQ5OkT/S6aLfSQO/S&#10;FDwcYduwoWmZ8B3Pi319A50dnZGWEHAVCrVYln3gwAFYD3ZjGPfdd98bi8Wq1eozTz+DdAhpUWpA&#10;WaCrWi15vd6hoQGMyn784x8vLixCu3Q6DQPu3r1ramqyt7fv8JHDeLa9vSMUDpbLJds28FRTh64y&#10;w8DkTjgS9Hu5UEDkOLdlGRiVsS4God3Um5ZlAni4CRhAROPC7qZpIewgP+7ByrA85Hz11VezmSxc&#10;Y5qmZRgIap7j4AJUb+AEOKhRr1IUMb8wm0mvostta0/t3bub8zAH9+9pyvVd27ZaTe0///f/5+zJ&#10;41cvX6gUslKlcvbkiZ98//uwnmPaS/MLr7/62tTEpK41EW7j42OETSIzTkxMw3q2ZafX1mAxhqFn&#10;pmc0Tbvlllt6errqjbLo42xH93CAt2Y2NUFcp+sL587Ozc2EIyGKJiulgiLVuzraLKPZ3d0xNT2B&#10;0SDmo8BMJBJZXl7yesX29nZZkldX1xLxOEgD63/yU5+8evVaNldwHBvjDFAZ0IjS0LFhDOLy5XEg&#10;E5hBmg8Fw4/99DHbIR/7+eO333X37NycrCkXLlxYWVulKAqVP8tS99xzV29vd6GcefjhB7u62o4d&#10;ewthBQtPTVybm5mFhSuVMigrHPRDJLDBnj170ETFW6KE48DYju1AJGADJkLY8h4PxhMURdu2hc8x&#10;I2NYF/JRS0uCphjHJn3egN8fLBbLmmq++sprsqxNT83ee+e9O7dvB40j9nneWy5X2to6UMfrutnT&#10;0webQzGXywOqrFbqran2YhEnQ+Vsvoj04fMFrly+wrIMS7C7du5cWV7r7Oj2ePhEIhWPJzwejyCK&#10;aEiwL/q9cDi8srKMIoamKVEQX375lZ/89CcfefhhF8POTE6TFlEslJ959sVTZ86Pbtmx7+CReFtn&#10;TdYOHjrc2d198fKFdG71n//X/zx//szX/uYrf/e3fzfYPzA/vwBeCgUCmqKiOKjX6whhLy8A4jDX&#10;nXfc2dnWvmvXLhhQb6oUTfA8J/I8TdMtoXAylvCwrlAwuLKyMjg4ePz4ia6uztHRkfmFue3bt6iq&#10;5PUiU3RcvXoV9qRptlys6U07nc4zjKtarff0dD/99DMEaVerJdRALEvv3LFzfn7eMi1EBC/wN910&#10;U7PZRDGEC2+Ak3K5ZttADfnG68fyubJlOiQBy3FnzlxcXkpbJqkoxvPPvdTd1S81NORx3EOTLo4T&#10;MPmG/aPRpCgEYPNm0/CKfkNHtFnRWJTnhbHxcZfLtbCwgIDFyYkgCCc/OIkacXJyEmc4/QMDeKSz&#10;s+O222/bsWP7XXfdBRQhkOFoCAbY4AJvTE5Nff/7PzANY8uWLSATXTdMw4pEooqsVipVgAEFa1Mz&#10;gCJN00mCdrGgaJcsq2Bay6T0punYBNjpjTfeOHH8+PT0BEEQumEgfbA0AGlDNrkhgXslSWIYlOB6&#10;NpeTZQl7Aa4QACo4jgMDgkTwCZKmtc7SVThodXUVXgPtiKIPKY/nRUiOlQWeJ0kK33I8p+FQQJJg&#10;0P93IUCgRaVSaTb1UDCEPtYvepHNy6VSJBh+9+1jl69cgq/n5+cGBvtxyg0Zent7sdrU5BSEQd5B&#10;T4XwDIeDgsin0yvQCKdG2Br+RRKUZIkiSci8a9dOTN96uns8nAebdnf1UhSDHIRGuiFJc7MLluWA&#10;urEmTVM+X0DgBQDV78NBsL9arQUCoevXp/3+kKqgbKtNTc3+9omnIuE4utPu7gHTtN0uwecL1WuK&#10;oTsC71WVpqbpra2IxPLV8evBQAhdHOIuvZaZm1vA+pl0keNERJPfH1YVY3pqBraC00FluVx269at&#10;b731NrSDIqBo/LplyyhJEooiCwJfrdVohtY/zN0URbEuFmZxHFuWZbzBI8ggeAMjrzvItFiXa3Z2&#10;FvnCNM1cLgcdA4EA+lVkc5ZlUcvic9zP8+vnFzAg7AO8oXlQVSCnjkdABXj1er0wIEJ4fn5hI+aP&#10;bjfn8bR9SEQ/e+yxq1evG8Z60/7DHz62tLw6OrKlWm3ApLgf62NNCIZl/f4ATVG24yD88Qr+URTF&#10;aJqiKKytrTmOg4BF0X7t2rjjWIoq244DZWu1GgZ2oAJVUfFD0aRtrf/xPwqc6dhYBF52sYhEHotj&#10;KVwsy2JTyzQx4RIFwUFsEDRLMNVqFTh0bAdr4g1NUwBtNptxse4pdNc0QVLW0FBfNBY4dfq9K1fO&#10;WrbGskhMwYceegh1EeIaTRGGLOx6gBh4ZRgaalIUnUgkKKlhZNZKYAfO46dpN0YIioYgdSrl6uzM&#10;PEHTHg9nOabo9W7dtnn7ju2wyOLi3NWrVxpSpa+/G6k3k1ndtn3LP/7jP3o8/LFj76Oqhl9hAkmS&#10;McDgON7P+RH/ADd2NU0LagAQqPjxHgojMhvAq88f9Pnr1RochmIaEQw3wHQNbFMug5Gh+eTkBLaw&#10;bAKnJcFgJBgIISNOTk7jfLbRkPGrrpuRcIvHzSPTYC6SyeQwdInHEhwnVKt10BwWDIGmEylZhlNU&#10;WBaxt3//vkBg/e/ekB/+AE/IT7q+/qfXIDAG0pZtlYpFCBAMBMKh0OXL435/0LYtgGx+ft6xHSjS&#10;1tb+/PPPT05OgZgYmJYgCdvxi95QwDc+fnl2drpSKQKODanmOLbAuVtCoWgkvHnz5vvuuw+7wKoI&#10;G5ph0G/ouo43uBkQ12TVzay7DIYC3UsNmWFwUqk3NYNlGRPVLkHXa5KqYHKtQgxVVRCWNM2IogBF&#10;4LtgIJjNZhEziCJFlmFVrMzzwkce+ejhw4djsbgg+PB4SyTGsuyHRkvXag04LhAIm5aO8TNedQOQ&#10;olPxaGsqHgqF2jtaa7VKuCXo0NBdF3xCsZi3bTRCHiiIHnpxab5Sr+w7sI9miGxuBdX87j3baZo8&#10;j1rp3JmDB/efu3CKoghETja3atkG2BCpEazh4Twsw+ANKhLHsgq5IgJGlpsvvvQqbN7V3itLzWQs&#10;nk2nCYLQwM6aiozn8wZM08RTsDPM7jiO3Gh897++szS/0N/Tm4onwb9u9zqbu1xuPGiZNlCkak3B&#10;6+MEv6RosqJyggjFTdP0esV4PIHb/t+FBYE95AzEcFdXe71RHRu7bDsmqluwObLg8KYNL7z0SjaT&#10;B+wdZ32AhzubzaaiyLAwUMcL6yQeCASR9iBJs2kAsdVaw7RMrw/1k9/lculaU6rXsSnCm6IorOPY&#10;DqKjrS2FCy7w+USapiEGCgiTMETOB/71+XxIzIVSGVi4PDbeEo2fvXB+eNOmUrkEJIC+l5eXp6Zm&#10;UdpaFhEJRx3Hnp6egul4noP8tm0jMO+8806UdCdOnHzuuedcLg9NsXOzC/gENud5fteu7WBkhAxk&#10;DoUi7xx7DxNN5Awosi4n4cQiMRfjrpaqpE3iQ8syAWZkfVBTvVqt1WrJeMJxnGZTx3YCL7R3tPf2&#10;9nk86zZBebe0uIhHJicmIBVsAbHReiEG7777bvgUZkQBPTDQDydOTEx2dXadOHEC73FPqVRCsbKW&#10;zkiSpKrqj370I5hrZGT04sULqqIahjE8MkzTBEFiPCNFYy0MQ2I127EkGeMJN964XIxhNjnkEQ8L&#10;RnYcB5MzBKDj2PjVsmwW0ceweONysWhCeIHv6ekBT5Qr60OHl156qVKtwum2ATAQbpZmKNKxbDSg&#10;5XKJpkmaoUe2bEbaqTbqQxsGkqnE6ZMnaNKplAoBn/fdY2+hVdi1Y9vs9KQiNeLRCE1ZtUoBc9nO&#10;9lajqf7pH/9xazJ5Db1BNksQBBjMWa95aLgGlMiyLtjhzjvv2LlrV29v74elT/2+++89cGC3pkmm&#10;rfpEdzjksxy9Uau4XYzXy5u6VsrnZKnucjGLSwuIYkHw6HoTuNINHYc/TzzxxL79+1OplK4b8UQC&#10;/gU8QESqqv3iF7+AwT/7uU9Xq+VXXn5ldXXZtPRUKjG/MNfV1WEYFmz7wgsvoQe4dnUiEAwAnO0d&#10;rZhYgcxRuQKoWArmhX/RFD359NOoos5eOPvOe8csu3n3PXfW6+UdO7YNDPSh1EO3efXatb6+/r/8&#10;8y/Nzy9g9g8gwQIXzl8MhVsq5dodt98JbKAe+ud/+Ze9e/eAn72i18N5GIbGbS4WJ2ZenuNtez3X&#10;7DxxpAAAEABJREFU4pykXK6iIF5cXANXoLgkSbQuBKCObuHMmTOIOI7nAELHIV9/8+1KrUHSrC8Q&#10;KhbLhm4iy9xwwxGWcaMtRCVkWQReYf9gMJTOpKuVqklYHM8nU6l/+7d/I4h1AQgC7EbXqvXF5VUg&#10;s6e3H8MITdNaIi2CIMbisUgkHA6FsS9sgjZjaGgIZslk8/DvY4///Fe//pWb4x948OHOnu5X33j9&#10;ytUrutV86JEHfQHvysrSho0D3/jGNzo62hGbWERVlYcffhgNGwKKYRi0l47joGKG+8bHr958001w&#10;H4IOvt62bSvwqag42wDjSS2REENRnV2dsVjs0qXLEECRZdRYpVIZuAqHw4GAD7tEWxKoC+HfYCCM&#10;rgZaIwQQcR+cPHnj0aOYCABCs3NT7R0dzPrA0UzEE+l0mheESCSMS0CC8fkQyxs3DLe1dYBbcIxA&#10;kvT27TtZ1v3mG2/l88VgMHzwwKFatXH8+AcwXSKe3LRpBEa2TCceS2YyebeLYxjXrl178KDbzdE0&#10;WywWAYOjR28URREJFH0ptAbk6jVJUTUUc1/96lcNXX/v3eNQ/7VX33j3nffXMtk777oLN3d3d+Gq&#10;lMtALIOsV60GAwEgByusrKz/2VGWBS2AP0zDxI8DAFimYxi21+tLJlpjsQTkwUa2TWiqznEeClqx&#10;LLpZQRT7+vtlWQE8MLqyLQtywryp1gTDULzb055qReNdq5YxOPN7xdXlRXl9hiwDtOCK9S0t3QDm&#10;LOzcxCKmaQLkqDhheY7jNLUJdUzToSkmnc6uy2DZ+AT74hXJ/f9diAUEtaqqCGHbcSDD5NQksioU&#10;dBwbiuMTeBzFiaJIGzcNBYN+OB0G3LJlMwIWxevYlbFcLnfLLTeJIhcIBK5evUrRBN6IIgZ5FHJ6&#10;S0s4l0vH4tFcPn/PvffcftudKMCwCNgDbopEohMTE/19faViqVAoWpYFDuE8HqjJC7wMqMmqwHsD&#10;/rBX9FqmrWl6PldsTbVns/lqtYZAqFbqhg4DliVJXV5aKZXAtXWPh5+4PqUozZ7uvi2bt9G0a/1m&#10;xwEBAlewZSSCo62OgD/Y1CxA6JFHPtLV2SnJkmEYKNgaqHQ1lRcEy7Zhq9bWVujV0oKxLyyuJxJR&#10;kiRohpLlOixQrVYdx+E4ED+HqEG4gVLwxjBMRHGkZf0HKwDb8NTo6GZAEWiHI1wul2mahrl+/EuR&#10;FE3jolnWha+QjhGzcAqWQqhqmgrBgNV0eg0mSsTjM9MzME42l5UVBTHY3d3b1AwIVSiUFFlF8p2e&#10;mQuFgtgR2+um2TQMTdPOnj3f3z8oSTLLsNAaLMeybq8ompalKCqx3jZrwZD/9OmTvMCBCmq1KstS&#10;gaDfcax1thQ4VDW2bWFNIA+WgagURSOJ440HvErTWMrj4W6//Y5Go+H1YiQiYFYFO2NxhqBLjfJT&#10;Tz0FXMFiNMM4H2IMjiuXa9FoQmtaHregNPWzF875A958Pvvf3/v2iy89C7ko0tPX3fPAffe1hKOW&#10;aYmiUKvVSIo0LRM6Im+2tqYK5RK1tLhaLSs05aYplibd4G6gzbYITbcwI8cQoqO7s6Ork+fdsiS3&#10;tiZJyqHWbY9m2lpbW0HxBEP8/PFfrqysPfroZw8dPLS6UpyfX8IKsiShcGw0qpqtQAGWZTmPh6Io&#10;mmKgPIKkWkW731zXk2XWvWoasLI/4IexTMtiaJZl3C7WDSySJC1Jiih6cf4Ya4mjuOE8fLNpkQTr&#10;2DS84nYJxWI1lykZBtFoaEWMzTS9CR8attvNpdeysCz0b4nE9u3bv337DvzK86Lb7cabBsDbaJAf&#10;/jAMAziCrPHa1tZumeYHH3yAke1Pf/pTjKsDgQBCt7OjI5PNejweDHcBkW3bt0HgS5cu4aw/HAwa&#10;WhPz+2q5YulNv9976NCBQjGHbN3Z2QVbhcMhSZZLpZJjO8jc8ARsWPywC1I1jSIxZdfxgzewmKKq&#10;uEGSJKRbgCMQCPG8gDfYGkohJhVZZlkWMuMRBAzqjPb2DqycL2RZF4NIo2hCkusAqGWbMCmCE9a3&#10;LAIugNKapsNQIG6EBL5lWQ8mDTzvrVVrE9enM+l0qVhGGoZ2LpfrytiVzq4ugReCfq9tWH19fQcO&#10;HmxNtdokQdNELBn1+fmtW3FupnM8Wy4XbducmLwGoEMSyzZg0jfferNULC4vL0Ce/r7evv6ugwf3&#10;JhIx09RXllcOHjp02x13TM3MpHNZAA+M2dvfPzk9hd0Zlp2emn3jjbduu+02n+itlEro9NZXZphK&#10;ucoybjAC2iecXrg9tKpVWZdNUs1cYSm9NusVXcsr8wGfD3UhYVo40zRNDEg0ZJp8qeLmfQ1ZCYRa&#10;DNMBYqGKbROaqoMpgFO4IBqNB7wBqI/QjYQjHO/Rjebo6HAgCO+JrJspV0q1WvWpp57BgiTNiF4/&#10;XCOKPpKikCQwtwPOwQUEQfT0doHZTdMQfQGKYnBkT9AMSqJCoSDLEiYTtm0hFZmGSVM0zfzuhyYp&#10;EjMJnOesrICpy9gVeDh27O1iqdjQpHgs1t3VhfQDl3Gc0N8/9OSTT0LsdCYzODCIw2sgPBqNiqKA&#10;xNze3g6EQC+WZbEBwranpwfp6tzZc0DU5s2b8SDusS0bt6ENmJ6ahvGnp6cPHz6Cr7KZLIblPCci&#10;1gTe297eqaoyWk3N0W659aYXXnjhRz/6yec//wfbtm3DFtCgXKkYhtESDVMUgewFsUHKNE0HQ0FY&#10;I5GIqpqM26ampzmey2ZzBEGNj4/jFNgyTeyFk0lkSgg/NDQ4Pz/f1dVdLpcA/o7ODkTq8RPHZWn9&#10;bwFFIqGNGwewEXwUiUQQaHhF5C4uLQ109O/Zs6unq912mqIXNavl9XohsGXp1WoJDyIeQyE/z3uC&#10;gQCoCdEhyzI0NQzbQcWKlsNxPnTE+kwUAQIrMTSDSId4cCsgEQ6HoQtiBK80TWF93dBUtQEDt4QD&#10;ONzAFlevji0uLQyPbGBYamZmqrOr/fz5M9cnrlYqRYAc0uJZjAzuvPO2oaGBhx+5f2R0uKOzvVIq&#10;wK249u7Zc9ONN8F6wNUnP/loMBiolCvBYDCfzcmygjOKb3372z3dPcPDmxYXFmD5tvZEMOQLhnjd&#10;kASvy+v18Dxbr1dFkftdu4jtKJpCDr7rrrt8AW9DaShK4+abjz733DPbd2yFbd98881gMAQqADJR&#10;Hp06dQrUZBj67Ozsm2+/DUPt37/nvfffWV5eTCRiHO/u6+0GbhfmZ2maBj6BGdhTlZBTqKWFxd07&#10;d0YjLSDG7o4eXTcJgnn/vZNT0zPBYHj3vr27d+9eWl6+fPny8MhGhzAf+9lPduzc1tbVjvICsP/Z&#10;z34Gxb/whc+ja4WRKYKMhMLgJUTcxMTkq6++ioI46A8RDgXL1GoNj5unKBZuQrhDEccmHJtMJFKD&#10;AxvAdZKkCDym0QZQBObkeB4xhrAC+2HUDasCQpDcsiw4l+d5mEj0BSzCgcUwhAJuY/E4nsX64Mxq&#10;raYosvHh1JwkSIZmW1pivb39AHkmg/yQwRus09HRUZclpAk8jrhDPML4WDAYCKLR+trXv6YbGsR+&#10;5rkXQDW1cnVlcSURiyMGIQYSx9nzZ71+X99APwyVSMavXhuHqIhxmPqf//F/QhKsBqe/99575UrZ&#10;sczZuWmEAPJLKBxQVelDT72/eXS0VC58+S//4pWXn0ulogcP7CqV0gxFjF250tHRefbkOZqg//zP&#10;/uLGG24cGtiAVH7x4uUPTn7AsPTC4nwiGRse3gAk33nn7UMbNqDpGBrc8Otf/zaZaL12dQIgicWi&#10;HZ1thgHP2jRNRGNRXuAhhqYpCCjbtgEeFpZ1uU+dOlMsVwzLliTN7w9j/s3zIk2zPO+dmJiArQ4e&#10;PAjOGegfgNO7urqgo+OQFy5elBqNcDh89erVqckZF+sx1lti49Chw7itkC+3tXbEYkksgs97evrg&#10;a4xj5mYXML7s6OhSVeXtt455vX5kEFH0/u9//7/Xrk7lC6WRzdvvu+/BozffbhrWhk0bJUUGVyua&#10;Jquq6PfBf2AAIA3JVeD5IPiBR3lXzeeKcG5t3fVKoyG7WBdFU8C8wHuBLp4XwAA+nxfqZrLphlQL&#10;BP1oLBFHhmHgw0hLuFIplsvlcChkOyYAFolEoGalUgLtABU0Q6KBQToDByKno94AjM+cOaMoCub0&#10;yHEwC7+OTOTAEvZlP2yo4AXbsnXdZPD7///iOB43UBTF0LSmqcFAcH5+4eVXXna7cOTrQa8O5APD&#10;QCbQgjZ1+/btIBCPB4whoMZzuVnbNmr1kiB4jtx4GKWth3PBEaLIwwJYedeuXfMLC5AK69u29aMf&#10;/giwhAoouhB0uMEwTK/oh15HbzoKGge1gjAtG3LquM358Afa4UNgAIGD9Ao3odyPx5JgNtQngiDI&#10;sioKIrSjKdoriEbTBB392Z/92eDAQCqVxBwK6pIOkclm5mZm4RetqYDb5+ZmRjdvbonEenv6l5dX&#10;wKLYBSI1m02SpDaPbkU/AHbnP/QXioqNGzchbUGRQiEnet2ZzHI4Emo2VZcLFqUhKYoovDc+/MFR&#10;ZCIR7+rqDIWCcPGXv/xXoVDY7XZjCyyCXRbmF+C7CH7CEa/ojcVjHR2dYAyYGnzV1taBbwEG6L6u&#10;muPs3r3317/+DRwVCocBeF7gYYr+vn7HtsE2WAZirq6mf/e3dwTeh89/93ipVOR4Dnmho6MLRenS&#10;4hLLohfiHNvBUyAQ5Kz29nbIBgPqTSudzqChxe7gDWQoyAOZe3p6coVsNpsRBJGiaMQLPkShUq2W&#10;U6kUw7Iwmq4jam18BcfhKYATtoKm2NRN8GA/XAjGufmZUqnAsiwc0dQMaIQOjyLpxYWlxcVlD++l&#10;SJffF9m6Zeett96+a9eOp5/9zdnzJ2yiTtMMft29ewd0V9f/CFIUG5VKpdbWVgivadrC/Dw1v5ip&#10;yxp4xnJozdDL1TqBToRC0hX7B/oxKS+XS6gzcLeiSpnVdCwWZ1kqmYx5OGb3zm3jV66srWVyufKL&#10;L7x64fyVL3zhi1/60pcsk0BIewP+cg2HITnHsQJhfzyZbKoaZq4QC9JzLHKcgJNrzuX2occq5yUk&#10;N13B+HDs6lXG5ZE11XSs1XTasE0Xwo4X+vv7CIKSZa21tfP8+SuqapIky7tFSydUSXMzHnxLU0y0&#10;Jd7XN0hSTFO3Uqm2gYEN4WiLTVAct56ljn9wcn5xiSRpRAXq8KmZOXjUu/7jp9Gq0TS4FV+VS5Wr&#10;V8c9nAc+Nk27q6urVCwVcvm1ldWVpeWd27a3tbXDmixLIR9ABa8gsBRbL9aAbVVWQn7fIKR1DMsy&#10;UHaQpJPLZ4CPwQ0b2jraVd0cv35tcXn1xZdf/uCDE0A8zh9wK8PScAxJUiB32IpyCHhd13V8qCha&#10;Pl8Ejvu6+/bt3tfb3SdwYjgQIWySxomaYbpoV61cvnzhYh1nHeEAGkvDVKOxyBd+//NQAaJirlBr&#10;1Fm3mzw5F2kAABAASURBVKQp+Ptf/z//942331lYWvYFgpFwC5yYycC5SXjftkiGYTERQXMlK3IV&#10;P7UKVjh/7rxpmfjZsHFwoK9nZXEhk1mFBUzTkmrVru7OyclxirLuuO3moQ39hGM5lg3kwJ7IMVCk&#10;Ua8DWY9+6tGZ+ZnO7lY3zyyuzMualGpvg4JqU0NYonwxTZth3YVS5ejNN/cP9b/6+kvFamlw4+Bb&#10;x449+8KzkYgfFZhhKAxDlfKlttYOy3aq1XK9VgQgt20fDoY9kajn5tv2urlmMMLm8vPBkNftppEI&#10;sUulUmVZNhQKERRp2g5B0sFQzNBtRKlhWLAMzTIoTRQV4dkMhoIhP85qHEMzUvFErVIp5vJbtmy5&#10;8447UFPG43EM5gSe572iaSO/OJj8IV2BkkDKjk3CfQxDazjzcRzd1GVVhUXcnNA0TJJyEbSbF32c&#10;4LUIxAQBdhB8XqWpwcKGiX8MSGDZJubfCHtwpcflxsEjIAS4OhS5ml5zeVzBSNChiXgqKStaoVBS&#10;lWY2V+gfHJpfRM1KbRjeVKs1bIes16uVSglWQukTS8ZbO1ppF5VqSyZTcTQS8OyFC+fW0it9fT0Q&#10;A2VHOBKMRVsuX7nY2dU5P784P7/c2dGLAR5Nu6LRJFqURDLFCxxFE6VykSPZaLylI9o1umXzPffd&#10;/+d//udf/OIXE/E4Q9OYeTYNAwYBDzQakofnwbA0hdBbn5pwnJsg7FAk0pBl07FQHGBkFk8mo8lE&#10;uVZB0TB2bXxmHtOjMMi0NZGMRsJdHShK4v39/QioyclJjL5Er/fR3/vkwf17FVXx+cSWcDizuiZ4&#10;uLdef2NybkKqV0Nh/MZiNgxjSpJkmaasSB4O7etiIIA84vWKIoDB8wLDMOt2Zt0sTdcrDbkuC7xI&#10;IrxICg+CT1TdQBWOsob3Ch6e11SVwLe2HfD7sSC4or2jjaGIgN/LeZiWcCCfW01nVpYWZjwstW3L&#10;pn37du7dtxP6bdw4tGP3jkA48NjPHzt34cLufQeA7R/+5MdTs1MUQ93/8H3xVEupUjp58tTPHn/8&#10;P//j29j0Yx/5SLVUAaKQgOOJKEyBYEmvLoscL9Wq586cisdaMBZBoYXdD92wr1LK0aRRreVNWxV5&#10;dyggLi8uZTO5m48evemmm7Zt2z4wMNhsqp1dHe3trYqqsh6X4PW+/Oqr23funJ1Fyq/XpIamN2+4&#10;4QabIAzbAnEdvvHIjt07X3vztWwh63bTN99y1B/wvvzyS//9w/8+eeYDv08UOE8s0rI4P9eaiCMv&#10;1CtVN8s6pu0VhP7eQccgG1Vl6tpsrSpXSo1apX75/NiLL7w8PTXzwQmcrzLbtu2kKWpmbvq5557D&#10;oPfw4UMQ9cc//jFqFwAAmQKnmuBhVCrnz18olYHnCvy1acPwt7/9XUzQI+GoJGkY31imQ9CMKPhK&#10;5XK1XF5dWlY1jL1hBgE+pUh6/c56A3OlVGtC1zVNkou5rMBxoVBY181m08ANHs96GwOuQJUJiFIM&#10;GYwEb775phuPHEGDMTI8XGvUr05cH7s29va779S1htft37JtK8UwFONCUHs8HMfxJEmOjo52d/VO&#10;TU9TFJVMpZBGF+bnb7vtdo/H4wv5jr333vnLl2qKjO2khtLV1a0q0vLcbDwSrpXyi/OzM9MTvb3d&#10;e/ftpigilUrFojHUTLZt/v3f/60g8vfedee1a+MuF6urmtJAGEl+0SvXG0ZTnZ6cujJ2WVHlWDxc&#10;rRWHNw75/HwgKHZ3perVtUTc25BKXh8XiYQ0TYV549FoIBD83Oc+ZzTNtkTbvn17EolItVZ47bWX&#10;bMfq7GrHRIbzuPL53A9+8IO56bndO/f8+//6PxTFnjz1Xja7yjAkQhv65rI5RapHo1G8N20b+oZD&#10;kUQ8+fprb4ISd+3cA5L0B/FZdHllDT7iOBEegc0nJqYuXx5bXVtdXFoEfp584jdjly8hjSaiMeCn&#10;o6393rvu1WSNc/ONugoXZ/NFmBrstLaWmZiabep2pSL93//zrYtXxiyHrNTr//Ef35yZX+wf3GAT&#10;1OpKesPwiD/Y4g9EVlaz49dmzp+/cvb82FomL3j9y6tpyElTVLVawdwNHgerVCtVURR1DVGi6Yam&#10;KA1Ed1NX5YakKTA3HCXj9L5Wrjqmg2SdTudKpQrkmZiYFHkejkDAKpIUaQlNTV1vNpuIYuQFWVHq&#10;9braVExDt0HvpYLbzUZCAds0gn6vx8UwLEU5NktTjmVib7eHdQhrdXU5IAYGBgZgWEhl2TaoWJY1&#10;F+sJh1pcLo+qapZlwyyOTUIRlmEtEz/rSQTb6boBq8pyfd++g5LUVGTLMqlctihLCrIXEsfFC5eX&#10;llZ6e3ouXbzoZl1tqdYAwOFhLKO5YWN/Q6oAbEgTKtp9Xdc0JZGMZ7NrBGGhJgJ7yJqqGbovEIpE&#10;Ywzj7h8YxJpe0Sdriv7hv2e8VCoCDwztkqX1o280S7iQB1k3pxt6oVCsSQ3e68N5F6KmrkgILnCy&#10;qqkMzUD+WrWUiLUYmgq4ejyeRDIBYXBdvnAeVvJ6BalWh9fgG1WVWtuS1Wr55MmTmJIIHuGXv/gN&#10;XAMv33bHXZKivn/ig/6hwbMXzrMul+NY+UyOc7l9Pl97e8fWbZthbSgbivgDAQFpGfNQmsRdBksj&#10;sCnQL4USk6LweT6bAeviWfDwK6+8rCgKZkbz8/OVagmS0wxtGDZyh27oSH8o2zA66erqwWtDliKx&#10;eHtn95btO1CImjYBlXO5fDTS0pZoRZVy7epEuVDOrmUR1ADSAw883Ap3BFownceDatOACJtHNyfb&#10;kxZhAVcQYGJq6vgHp6CdbjmSJNVq1Uw6ja84Tshms7IMm2tqUwVsHYKiGJamXbg4jldkOZ8pmE2z&#10;JRzp7uhgWQbCw8K1Wm10dEQUOQS17Ti2YdME7RP8CMBf/fxXTVVnaVcimujq6NYJjSYch7CXFubK&#10;hSL0hb+i8Vh7VyfFMNAO0ramOgcHNkVbWkmCK+Qav/zl84IY3rd/j2FIv/z1T9fSS7iHF/nPfO7T&#10;X/j8Z2EuVZYdy4JTKtUqTVCoe1HuUpANfAGz4gtR9BmGQZFka2sr6BjP4BgI0jt4zjZikZZ0Zp2S&#10;kq2J1bVFFKk4b/noRz4aCrYQBKOp5i9/+cRvf/NcKtF16y1345NEPJVOZ8fGL2tNCVE6MDggCILj&#10;OCAFRcHpGx8MBUVRZF2sYZiIK1A5bGQ6FufxIJJgaJKkAEe8sW0LbxADH4pq2evRyADr4VCLxyMY&#10;Br6FWVjPenZhsYXeNPEKo8OLmDBBtXA4FAqGWRZOYiqVCtaB37Bde3s7EkAkEoFUkixZlsVxXCqZ&#10;+sM//CPsiKsXA8Pu7oWFhXg8bhg6PgkEAsATRMKvNEMFAn7d0GzTSCXjaAzkOqBY37xlJJmMVauV&#10;ianrqVQ8lVoPLZKmdN1CdYtOFAggKLKlJYKZRDKZgoTgI1VVODShPAfZUN/DILjwxsW64AuoI0lK&#10;sViemJhaXlrFHE5WZEmSHGf9HKaMrFxttLS0oECs1mqoTaEUz7lRMuJBhqExQenr6wsFI/lcEY/D&#10;GqBvPHX16lWYBeaqVRsCL2bSWVVtCoIPvltdTWPOl0ylUI4DD0duPNLd3Y1aAQuirEyn07VKtVGr&#10;W+uU2mxUaxiHxxOxCxfOnjt3GrkcXUo6k7YNc+r6xNL8wsjIKB5cXFnO5TJNQ2s21enpiXw+e/Xq&#10;mGGbDMv4Av5aow5HwsHj42OVSnnf3r3pXPrb3/7P908cD4UCPp+4aXhodPNQIhVJry61tSfSq8u6&#10;qoDiA37vzOzEWmZhaEP3xNSlru7of3zzX+9/4HZOoCWphEFLa1s8V8gODPRiR0WVbBzGuVwU47II&#10;0h8MWQ4ZCISbTaNUqnq9yDLevv6+cqkEnEBmXdfrdSmXQ8vtFPKln/z0p4FACNmdpJkqiK1ck9Wm&#10;QzCKhht1SVEdkgI8ABVcNLsOSEQvpsLXr0/SNI2II2nWhr9tx7Bs3QT1ENgFSQhxZ5kWfEHRtGWt&#10;/1F74JbnBYQAfsWO619RFHiEZmgX4XKTfGuqnSTppmZ4RX883jo6sk2W1GJxnfrxVDSB+XqQphkA&#10;eHp6am4OdX8AHsRXnV2d7777LrJZOrMKjAFyoXAAuOU5HhFx2+23TE5dz2ayPm8o4I9EwlFF1vO5&#10;AtoD7I7JE6qWRDJ+9uwHpy4fH786dnH6fDaX0XUtEYvv379/7969yASiIBiGoVsG8BOMhARRaDQa&#10;SPbQAi5QVdVxbFiGotZjWWs2GYa9cP7S9q07dN0Ih0MeDwezjI1dWZibW1hcgHEA1MWFhZtvvhlR&#10;s3HTEOTctXMXZswdHZ047MX6sKGu64gmKAh84hyvrT1VKpTqtQoUhJr4qq+3d8uW0UajmsmuGbqG&#10;mA0EggxD6+sTAY5hWQGNiIC+heWFdctL6yHmMAwD16h6k+eFSqVaq1VNFAUkCSEj4QjqD78oDPT1&#10;AJORiL+rq3VxeS6fXctnV0xdEXh2anqyWi64aAqWiSZQFPq279zx6Gc+/fSzz7997O2e/oFQS0T0&#10;+yr18sLSnEdw3//Qg79+4tf33Hu/JCm/+uWTFMl85jOfiUZj+3bvaaoaz6+fY2iacvSmG2HPS5cv&#10;8JzH5xc53rOWXkJt0dGVdAiDZiwPR9XqRYqGnB6Py40WeOPQBvTbHd2dtQbozjRsM56KMS4XxvY9&#10;fb25XBYmtUnioYcekmX5rWNv33HH7RFvpLOra70ir1f9Ae8999z14EP3337HzQcO7vnMZz81Ojos&#10;egVM3EdGNvb196CNhNkzmN4JQn/fIJLQ9777A84thkLRWlXmeZ9lkiMjW4c3bg4GI5lMsauzh6bZ&#10;M6fOxmKxTZuGN27c2NIS+uDkyQvnzluGoSjKifffz66lt2/fsbi49P777/f29kIwENHnP/+FxYXl&#10;K5fH/WLwm//xX8ViNehv+frf/L0gBNJrGeCqs7MT+AE8rly+XKvWVUWDx9wuLhwC2+sUTWAMhxsK&#10;xTwO3zVN83g88XjCzbDZdHppYbFaLjMkhaZiw4ahZDJpGsZvfvPE93/wg/ffe6+vrx8ZSxR5nuMv&#10;X76czWZswobkqVQbYGZZ638MlfW465J0+vTphtQgSRqN1dTkJN6DTlVVweMoKG+9/dbnXnypUqt0&#10;9nTv2rOvs63dhDtled+eXaaura0sb9u2xbQMwzBzudzM1NTa6uq502dnp2dOnzr1ne9+Gw3MQF+P&#10;T+DX0xpNCCLPuhjDbHK8p1wuvPPOWyhaGJqcm5/q7m4PBkRdlY6feGvv/h2/96lHQiFvpVpGvqhW&#10;qygiv//9H5Yr5WAgNDK8uVAoIQkC0tFopFavhMLeZ599+rXXXr548WK9Xh8Z2dzUjFMnz507eykR&#10;TbhZF0RGbNZqVWQrnBt3dXYFfX6UFxRJdnb2aKoeDsVUxUgm2kOh2ED/hgfuf5ChXRTF1qoNpBMQ&#10;Bc+J6wmRIHhVJmYLAAAQAElEQVSeT8QT+w8cQPiLorC4tJRMJvbt23/+/Hl43+v19vcNQIZPfOKT&#10;p06dscHaJH3k8I2pZBtWoxkWlV+xUC0Vq14x6BDrxQOWpWlaaeoYyRWK5QuXxvPFmtsjMC7etMhn&#10;n35RN61qFY5SJRnjEtvtZlVdBbviAh4AIaRRx3Z4XmBZplatwVYsy4LYAULk9wcffLC/f0DgRb/f&#10;r2lawO9XZBlUD1PIigzzbtq0iRc4D+fieDfsCXcgDgVe8Ae8JGV5fVwg6AsEfDjaNT9MBLjV7XZj&#10;a0gOqwYDQa/onV+Yz5Vy4H8cPSFD7di+09B1WZZQF9q2BVLF/UCdtf5j6rphmIZu6LpuGDr+MbAy&#10;VlMUNZfLzs4sTk7M9PT057KlsSsT4VAEhURLSwTObTSkZCK5sroELk0m4zjmvemmG597/uknn3yi&#10;t6+bogicDkHxo0ePQlPs4fcjI/vm5+cHBwZXV9PlUqVaRfmjNjUL9o9EohTF8pywsLDYNCxDNx3U&#10;kTYs7IaYeG+ajq6bDI38aFeriLYyhATZWqYZCASGBodCwRAUMXRd5ASGZmDSjta2I0duPH36jCRL&#10;lXJFkmVI4nIxsXhLqZSH77ZsGfb7hZtuOoKhWyqVKFcq7R3td911D8SAO8DnLS0thEMtLi4ef/99&#10;qGzZRq6QHR3dtLq6itjfvn1ba2uc4xjL1mkGutq2Y+H/cDmOQ9EQgcKbqanpXC7T1tYKg/zTP/3z&#10;/PyCbaNmsWq1GggWwsdjcZeLleAgXYdrFEXBeGVlecW2bWwEBR3b5jlu0/Cwz+eDGKZp4bQKJyrI&#10;DgcOHIAdAXLAIJfN/fCHP5iZmWUZxu3mUHvEE4nFhcWx8TEo0t3dgSYtkYiCT5DvKFRONC2KogF/&#10;mybewGjVSq2pGTTtsh0SF4gIzW1LSxQGYdn1Px8LOf2+YK3akCQVnyB2sG9bW4eiqplMNhQMAv9Q&#10;Gy7TdR3yA/94r2ka1kdkUQQJ45iEMTs7ixuQCvFhtVLVVO13N+tNE7qABKamZi9eGGtqDjqFK5fH&#10;urs7o7GQPyBMz1y1iIrlNBEmI6Ojd9x5JwSgacZGfNoOni0Xin7RS1XKVUlSDAPn3QUIgdV9wSB4&#10;MxQKkRglKrKqqqBp6ByNRjs7Oy5eOlupFCKRUCqZArD6+wcPHjhSLtZYhmNp4Sc//vXf/u0/Xx2b&#10;rpSVxcW0qjTffOt1iiaQI2++6WakIoIgWJYB4yAgEQn/9r//99LyslSvuxgWvAYQ5DJZ0zCgJzxv&#10;2+soge9laV0M5D/ciQt9AtYBgiE2DIG7GJpFEsKycCcWgcymZfECD0wsLS6qKgbwmKpigipiTVmW&#10;gTm4Fu+Xl5fPnTuHIh78gk+AKpIk0Z0/9rPHUI6Iote2nWq1iq/woaKowWCgWi2jROjr67UsvVJG&#10;EUAoikTTBM04LhfF8Ww8Ec0VChAgFImwLteV8fFMvuAPhFBuwe6yog5t2tgSj8EfDE7WTJt2rcez&#10;i3WzDKvrIBcd6DEMg/3wB2+q1RosCSACXjRFoQyFKbAU6J5l3KCzcCji9YrVarXRaOBXxABSZqVc&#10;LldquA3xg/gPh8MtkdjKyprHsz7qq1bqsqQgbcOAWLmpGRAVNuc4r6E7DO0WhYCum6hQiwVMfbjN&#10;I8OkbWVWV6q1iq5rLEsBFfBCwB+Ec0eHR1BKVkpl2zSRVAYGBw8dOnT4hhtYitF1HeGHdhEVA8w7&#10;Pz+PQ4l7770vkYy7PezolhFRFJDjm7qFiRQe1DTN6/MBbGPj43fcceeNN944v7hWLOWX15aHNvT+&#10;/hc+E0+EkonAnXceajTyLtZKJUMsa4sCWy5m52au+QP8rt1bnnz2t/VGuW+we2hT/+CGvkM37M7l&#10;0qGQr1wpITEAaTA+RdOSKjcN3XRshCLM7/V6AR74GrCRJenAwYOr6bWO9s5SpcKLIqq3miRnC7l0&#10;Nre4vHrqzLlsvri6lkGaE3y+uqTaBOGQFEgHi8Ayv7uwGkExnCBiutASS8IhGIrUGiqK52pd0ZpN&#10;07ZZtxvHKUuLS6AaKA6kqYoSDAaBT+Q/BuUSTSCwp2embdzMsjPTM1JDauiyRdjwJsu4llYyyVbU&#10;OZ3J1jYEhaRotVqjUq4EAwFQqGXZ7e1dGMZDTZDdzPQcTdOZdAY/8AhaUAgMrne5mPvuu+eGwwcZ&#10;hhoaGuI5HlSbzeR//asnZ2YWFEULhSKBQHB1dVVVZZuwyuVcR2fq8Z//5JlnnviXf/mHZ55+EvPv&#10;hZUlkqEOHr5hw6aNADYNDAPlLBuPxSqVSigUAp7r9XowEAwEAo2G5HKx64pTFOtaZ4CWlpbfRXcu&#10;l4Mdxq5cCYcjF85fePxnj09NTcFBu3btQswKgrB9+/bTp08vLS2iZ27U68j9EBhcgQc3b96M11g8&#10;9u57x3DQ192dqFYqHs4TCoUxQQQJgtk2bRouFkulcnllZcUjcHv27zdtqy41anVJM3Rc6JnLOMRA&#10;JHAeWVNAC7ppyLIEjwysHzWXUDGj2iBIu1orcy4WhUh3d3tbKjk40BPw8YlY2O9F1GysVgpdHSne&#10;w1y7OoY7L10+d+KDExPTk++8/96eA4fue/D+Z547c+nK5d6+gctjV/KlkqppLo8wt7D4xFNPB8Ox&#10;hx76aCrV+s47JzLp7NWr49/5znfQaHV1d8fikR07t4leD0HYosifv3AWiXnL1uFr18ebunTzzYcL&#10;xTUMgurVosdN61rTzbDggbFLY7/97VO/G3ZQFDU1M2OTBDqQmfnpeCr5u9p6dn6ut78/EA4FQqGJ&#10;ycmXX3316vS4wCMCRFmW77rrjvPnz75//Ng3vvHPFy6cO3XqeLGYV9XG7t07wYpbtoxionnjDYfv&#10;v/fei+cudrV33XbzbY2a8sJzL0ZD0fvveWjy6rTS0DIrxc7OvnNnL5IkHY7EMQ0Z3bx1aXEFb4DK&#10;v/mbr8O2617mhS/+wf9Adw1vLszN7d21++zZi2fOnKMoBiBE7v/sZz87OTlrmbSm2qZBsyz/4x/9&#10;DB7zIJ58639Mt6urA70TxEZBYJimbuiyoiAkEUc0RQFFra3JgA8u9WuKXK/XWRrgJT7+0Y+4aFJX&#10;NfgrHA6BUcvlcjwe//jHP457JFmGJQ/sP4AAV1QFcl66dFkx5bA/cujgoVA4UqnUcYAwOzMfTyQ5&#10;wQumdbEuBFowGBodGd2+bdv01LSqqkgHINh4MtndO7BpeJSh2cGBDQsLS3ffecfy4nw6vdrd0zk1&#10;MRkOBieujtcqZYamcG6mqtL8/Cx8feHC2XKlZKCzMRSkeRi/u7ujv+//y9RfADhyXWnDsIqkUpUY&#10;WtDMMN09zGiPZwxjtmOKY8dhhuX33c1ukt3sJlkMMzm2Y+YZezz2MHPDNJMaBC2WCqTC/2nn+/b/&#10;5LKmuuDec895znPgtj2tLS1NJGlpaKg7cOB2w9QNU5FlEbEpnUl4fNy3v/UN9IPRit61Y3syvqhU&#10;xEg0yvNOkPZ8bDEWm7dYaJh6aPAGNHPrbftKpQLDUNjVeejhh8EM4HC/39/R2QHOUara2rXrQaTQ&#10;p6op4XAkEU/ALoIorFmzbnX/GowjibKmm8hiV63qQ6rw7juHjxw5OnJjDGHa6/UD6hPjK0mYqqo0&#10;RcPQdjs3MDhQLpdnZ+c2bdocCYfHxsa7u7uy2Sx0jgdgqsaG5lOnziCFwrwMbbt8+ZogIM0rgznB&#10;dZCHpm1gOafLEwzUlMsiOnh2locVAqEo53QJknxjbLyusQkIv+XW/cupjJ13mKbBMDQ8AuEAIxiG&#10;RlFEJrs8NzeHHwEbAIYkKYRIiAriampsbG1txa35+Vg6k0ZmCfHAXSjwKJp2oBdtt/euWoWGTk9P&#10;Fwg2mUjCg/p7ex0cv/+WfT6PqypLDEWYOjRXISkqFApCz5qukpTFQhh/PuSKjGGxzGvXrgEwGD8Y&#10;DI2NjkI/t956O2I3VgpAQgw8hm+SJAwDJtc1VQUTKvio+BfpBFJSLpPN0JTVYiFrguG777pPVQ3T&#10;RKs0hHZPuQx+w9sEvGNsbAzT0QyNiuXipfPFUn7v3j1Al2EYoOxSuYAyDKOj8wW1LywsXbp4BUqu&#10;CUbb2rp1zcT4h9973+HyLKfzXn+grqGJpBmKomBZSFgul/EWZEaUpylqhbE13eP1RiNRv9979IMP&#10;sJD29o7p6WnMsnXrVo7jVh7jOZfL2dTUODY+lkgsvvDCc6CgmdkplHAMQ6I2fuih+2+9dV+0FtsS&#10;nqpazheXKcoAOSPWd3V2nj9/cWZm9t/+9XvVCqrlusnJCb8/iJVi/zCTSd9808rvEM4vzAJjXq+r&#10;q6uDd6CUqmBkC6GBXVdsYTEs/+8H4QMgBNiwFrAKBA6HUdtwTqezAjXJEh4kCALXkcRiyTiPxWJY&#10;6cqVSgXwUFTV6/NdunwZqoCl/H4fjNvQ0KBrOsMwGBOND5phBFH0eD24yHN8Pld08C5JrGiK3tza&#10;ZLXSy8tJGHlVX4/bjzytUlVkHBzPowz730P+UBhNMxVFQ44JZwHfwkDT03O5fMHQISnqLoKmrBRJ&#10;C4JkGBYwMB6GlRrrm0KhCIAN+Wma1jStWoXgKixSKBQRmrFqq9VKWkjDYqgqSEbGk6io8TBWvWXL&#10;lkAwWK1WA4GApukVVbl86RICSlkUxsYmXnrppaoiP/nxj7Z1No5NDp87d5IidBtthb1y6WUHlGW3&#10;S5LIkJQOXbk8Q9cHSQyKA16XTKYMQ3c6HMFggCJJxNH5xXmIEgwGe3t7BbE0Nj4KBfWv7sNwmUxm&#10;+46ts7Mx5DHQS02w3srw6eWizerMLAsDA2OfeOpzj3/046pqZpZzly9dLgkl4Ozee++FV5AkU5Eq&#10;um4i0vzy5z93e9z5fBFuwLKsrmmQBN0ymmEkUVZVQzdMw1jZMVBVdW5uNpFIYPFIxIMBJPp2hmYU&#10;VTEMHRdBIqAJWFrTodMqQ1txruNlglihGIZxezy33X67oqg0TYviCp5kuQLlwm1w4EkQEGRAUISB&#10;JVHCRSQxDEOjPgFEAoEAz3P5fIEgV/6TXFQjyEpANaM3BkwLuIDM59OwoEkahkWHGeKpJafbZWXt&#10;vNNd19SsWgiCotG/aWltnxifymULkLxSVScnJ/O5AsRgWV6Sq3Z8OJssy1AI+eEHJ4zVCq8AOARB&#10;zGSyuEvTFKymG7ogCrIkA1i6bkQiYUhr5zib1a6qGsc58daRIx/gsVJJqFawRIumGaJYcThc0dr6&#10;rVu3d3WvQqAyTRPUEw5FSkXJ5fSEQlGhDAFQmJCofS0m7fP5dQ1wVEPhsI2m1/T3AxjVahVDZbO5&#10;traOdes24PUCyveq6nJ5ioUS+gQojv/lX/6lrq4BPvyJT3/qjrsObNq0ES/W1zeeP3MWuAKDY8/k&#10;3nvvm5ic/O1vfwt+RPiBAg4dPIhzPACLBwI1f/03XwlFQtihqiriYmLmY48/IAopFKH/5+++2N/f&#10;Ui4vb9jQSxIqzxGt3ImEjAAAEABJREFULXVuJ3vzTTtp0hgZHfQHPZs2r7Wx4N/S177+JYI08/kM&#10;dnLQeoSSNE3L5fJYBfI2hobOlWKxCEPIcgVTe72Bvt5+p8uDZA6BHEZXFM3pcpXKkmkQDG01dFJT&#10;9UJZKItSejkryKKmmYZhMgwDu4ED/nw4QTZ+r8vr4RxOh8vtcgekCmojHUggEdLcHlCD0+lGq16q&#10;VniOszs4mAMpo6IoMDFBkJCQ5ziapvP5rCCWIP/6Dev7+vt4K1/RlVAkeu+9Dzh4Z7FQfu+9o4sL&#10;KRvL6ZohywhyJcM0M1ksuYoY09fb293dfd/99wFI6BQCOSDcY8eOnTx1EsiH2IVCYWBgQNO0Q4cO&#10;SZJ08823OB3uSkWpVtTRkXGSgNeI8fiSbmiQIRIJIDVH9uNw2W+MDASD/tjC3LvvHnrllVfgtGBb&#10;eDp8Fi7D8RxOAD4KbGSomBSl/hI+8cV8PgN3C4VD8DWKZOD1V65c3rBxg6aulM2iIMBHmltbGpob&#10;oQpBQDuAAlHOxeZQBr9/5H2Y6fKVK83NTfFE3Of3NTW1wHwkRZ45ewa3HLwDeeHrr72+ceMmlrUT&#10;FqpaVTFRsViQJHH9+vX9a1aXhDL4FLKMj03AX2BZmraxdp7l7JSVEVd0WFRVHQyLhF7TV3iG53nE&#10;KgSqgM8L/GClTic3PTOZSsRnpsZ9ftfM7EQquYhaBXuxO7dueerJj23asN7B2Q1NmRofE4Ti+Yvn&#10;3zn0zosvvvjbX/8aC/n0p+++eHnkj88+NzW3MDgyOru0BEaz8Y6iWH3uuRffO3yUIrmKDPZbAh/W&#10;19djrlw2bWiKaVGRCd10886OzhaHk2VRkMhibHYyvrDQWB9xOuCpFtZuLRbzNE3ABF1dXcDS0OAg&#10;oOX1eJFhA3johhZK+Vdffz22OE/S1Jad202ahEKuX7++UjGSBNBYLgtzsRgwUy6X33777bnYTGtr&#10;s42lYPeFxVmny55aXlRUyUJouBIIoLwZbW1BytyOooKwMHtvviU2t/j003+aj8UfeeRjLqfvmWee&#10;7+tZ88QTn6BIKzAWDETmZucRTRRFm5meQ5piGAaS1BMnTkDPXo8HVoP1WZZtbKj/1Kc+dcv+/Qg6&#10;hw8f4XnnXXfek8vlCvkCCgAUkHNzC0AR2MwwVLgA6NrBO5bicSwBgwBFAP/S4qKVscI1SJIkDNPp&#10;5Cy6Fgh4raTF73W3NDW+d/gdQ1NLhbzf433hT897vO71GzZMfPjrW48++khHR8fLr7ycSiWhRuQx&#10;hUL2nXcPiqJU1ap9fashMEWScHrAEurK53IUQ2Ne6kPGjsfjP/zhjyADBkGjBzFlfn4RqcOrr771&#10;p+df/MUvfr26d01Lc1t9bd1Nu3Zv3bwFCfG2bVsef/zxxcXFH/zwv69fu7Jzx5au7rZg0EuTxNmz&#10;J5qa6uB6cCif32PqWiIZZyjLqu7O7q622/bve/jh+7O59LXrI/lC+plnfz8/N/3qqy+//PKLsBFy&#10;qnvuuQdiO+ycoWpQlN/vP378JJz9L/7ib5aWEpydZ2jm05/5JBYOlY6PjUHP69dvwPs93b14GJKf&#10;O3sBVRxFWgJeHwKZk+cFQbp65frp06eRCCIQwhzZdA5mRdk2NHgDvmNlmOsDA21tbdASGkYWiwUa&#10;Q1AQJfHAHQdIkujp6Xn1lVfgvzhxOJ1+v+/kyVN4ANDlOP7Ikfc3b9kMr8GLiqICFbqu+f3+NWtW&#10;w8RgEnArqMzn9yfiKZOwWBmWJBmpqth5Z0VWYAqaskLhJIHkmcEuVt/qtZl03kIxJVHEtWKx6HK5&#10;MBfGD4VC+BFMiB8BHjhCqKaGokDbFO6CQ5AeDA8Pz8fm0YXhOQ7RCoaGQmiaXoovFYpFiP3ee+8B&#10;bH6/b2DwuiCUakKBhsY609T7+np27NyOGnJ+fo7n2eEbgzfv3XP33XfCLqJUxreC7gKqGVnCmDBE&#10;uVzmOA4EbrWyUDv8EbYAY+u6IRRLnI01VJMkKXywNAMBHQ7//x6GYWIJ7W1tiqKAIfOl8tjEJG5u&#10;2rgR+llYWIpGI6ZpaJrmdDqwNBwoUO2s3TTNjRs2RKJhuBKgjgDqdrthGk1VsXZE9nZkmo3NNkSi&#10;ijI9NYsmeCqdr4nUC5KSzhUQPSempnOFksPlKUsCYIAC1c5yCDfQjCTLmWwGGAAkMGM+j9BWHRkZ&#10;qa2NQodAHQzx7W99285xT3zsY48+9hhyXzxmt9tz+ZWojVWnMylcMTVjfn7+w0ZDwcoQHq+DJHXe&#10;yWLDPBFfmp2bA5VBWo/HDQNBPygSnA5nKBS6cePG+PjEz3/+C461NzU3zsygATheXxfmWMZi6jRt&#10;sRDGymExLBbLhx8D37quCALyVZ21s1AXw9CVSmVhYd5iMUjKQpGUIAqpVApTANjQ9qWLl7BYGBGc&#10;QFEo2OzoiceXlhiGyWYyeAZjlsto9Gzp6OywWe3YNOvo6ISGDV0XBBEPkBTpDwSAqBWzIufQNNiF&#10;pkkQ++TUuJ21NjTWu1yOclkAY6O3ggFxFAor7XWKshIEBeQjr4O8yOVUWUcqaGddNG3PZYp+f3jr&#10;1u2wiyxVDd2EJLCIKMpIyQYHB+Bot956K8TWdV3D1CsiCTzPYTm6rpMkaVpWSlNN17LZbD6fx3VM&#10;je/Dhw9jjVDRxk2bgD2sfeee3fACnPt8PpphPv7xJw4efEuSy/WNoenZ0Zm5MalaitbU3nffvQ0N&#10;DU6nE4PkCwXKQqyQuWmsFCpYtqIoIE2wVVlY0fLx48ebm5rdbg9mTS0vG4YB6MzNTU+Mjfb2dOzZ&#10;uXXzpnWFXB5N3xs3Rq5eHWxv715Oi4pKERZbWVA4zq8b9O233rNzx01zCwtvH3oHuiYpAlBbtWpV&#10;NBS22/jscja+ED9x/JShmhTJkCslnQwo1wTR2qtnGJqiaJgKskGGP3/jCjBhGiZIEHkPSVKKCuph&#10;WJbFj4Zu3HfvvT093XYbx7IcNFIqCpBcEMUbw6OwFkwO51xeTlcrqlAuQxFaVXNyLlMzrZSVppAI&#10;5tPpLN7VdLVSFWGJZDK5vJwxjBVjQEJdNzo62v/nv//b6eJ+9+vfQImaqqSXk4amGtrK7xKIklCt&#10;it6g22I1L127iuQmlc3xbt9sbEmuaHaXN57IDI+MTc3OGXB6CylIFU0nDAvGtrrcXhPFqWFgmQ4n&#10;b5Kmy+OEpWEaSKOrKForNsaqKUomtcxabaZu0RWNNC25TCbg88F8CgwA/JK0putOhws8AhpaWkqi&#10;yspmYCy/qgCIItI1krCqirK0lBgeGirki7GFJQtB5Ytlm51TNMvc/FJyGbFfMC2k0+0vl0VZUhfm&#10;lzwePxh548ZNiXhCFCWCIHw+b6FQnJqc+eXPf3PxwjXEBqWq1dU2QR/dPT1wyMmZaXBcOpvz+/2G&#10;bmQyWdZqD/j8qeX00vzSxOhkNp0DZWzauAnB+ODbB2EUVKGoy0XZOPrBsRs3RnO5PBIXv99XWxdK&#10;LM2/9OIzTY3hr33ts1PT13w+8uMfv3fHjv7Pfe6JHdvX+X2O7q7mZCJ2/er5vt722dmx4RtXwxHv&#10;xk39ly6dPfr+e5/+xFMEaVSqksfr4h0ciknSYugKNKHouk4SJG0FkHS5qqRS6ZGx8YPvHM7koN2c&#10;N+Bn7Q7dhMqJiqp5/cGFeHJyZrZQkkRZ1U1KlKsgJgtp6qah6hqIibUh0Du5FSvUUSRjWAgMu5RI&#10;WShaMyyKCpsTJEPBuTO5rGas/Oh0u1CuFMol7Lbpuur0ON1uJ00TdsBb1RClTNPENzIeaIyhbZQF&#10;fEqeOHHq7LlLdt59Y3SiWBLPnr+QyRRp2vbww48iEuiqCiHgMrphJBJJn99fyhdwUVe1tpZWBAwY&#10;cXZmFlQOXxZF8eLFi8ePH0+n0ydOnsDdYDBU4w+RFqouUmel6f5VfayVCXidmiohjTO06vzcrN1K&#10;I8SePXfyyHvvZrLLBw+9DdeL+CPwdI5z6rpFlmSCJJaWFux2tqmpwet1+QM+mKBalUnKUlMTKBZW&#10;koO52Nzycgb9/lQyHQ5HkemCnf0+/1ws1tXV3dnTDc0sxpeam5vhqrHYPBqZd911Vz6Xu3L5CmDT&#10;19Nnt9lkUe7u6BkdvoFa+uj774O1EPk4zt7d3VUqlTRVTSaTFE17vb4XXngBLU9QRyhSC1ocGh6u&#10;qshmeHhyCewgCgwG5W0ERSqaVoWj0ZRurqQCr7/+2o3BIYwvSSJrpZDgFov55uZ601TfeffQ0MC1&#10;ukg44HPpValSLlTk8sC1S9VKef3qVU88/khdbahcLne2td9x4A4k3B8cPfrtb3/7qU9/7pb9ewAh&#10;t9c/NjH9q189/eOf/TwBBI5OkhQ7P5+enlqYHI9Nj8+s/H0LNAN+KJcKFE3yrI3nGLFc9LoBFsfs&#10;9KSqyD6Pe+TG9eGhgZ07t4tS0WLRurs7GYaShNK1K1flSqW7u/vrX/+6pmn5YnH3zTe9/c6h+cU4&#10;53Dopsly3NAIcDSWKxRGxkaL5ZIkSYViwel03LHv9gMHbgcsG1sab71j/4bNG9DM+8pXvnTnnXfs&#10;3rV1146tiirZORuWz1pt6I9+cPS4KCqretY8++yLe3bf4nL6nA7vG6+/vTCfaGpq72zvyReE9HL+&#10;vrvu++C9Y6dPnX3lldeikTqec9po2/TEtKFqSM37+lcdOfLuvXffu2/v3rvvvhsUJwlCPle8+aab&#10;2lb+Nqrq0WPv1zdEbDbqo48/9OWvfH584gZBInzquAIME4RJ05T04X+daZqGg+fBWoamxeZiUKLH&#10;6SIM8/HHH29pahalMmdlJKFIGjqYPBTwk4TpcvAkYbFbmSPvvhObnW5tbvrBD/5r564dqfRyOBoB&#10;t6OuW0ombBwLRQ0MD7G0HXjbvm1nOFxLMTYkXhaTZKxsqVSCR/Ac39jYYKOZb/z932uqimZcKBSa&#10;mJykKWpqahrditpoA/BVKgnvHHwXRIo28K9++SsrzXz3O/86F5v76Ec/2tTUeNvt+31+jywL6IiF&#10;wv6Ba1ci0dDo2BBF6IMDV+bmJilSL5cKslgM1/j+/v/8dT6b+pu/+vp3/vlvKNJy/713f/Nb/9jV&#10;0da3qhv9tRLKV5JArjY1NTV4fYBlmC0f/udJgAc4XFf0Yx8ci83E4vNxKAp7DcV84cbQsKlpddFa&#10;vPXEE0+AOtDj+OynPt3Z1oF1MSQFqpcFCXF2enqappiKrHg9vltvvd3O8rH5RVXVJanq8weXlhKn&#10;Tp3q6+/PZHKlcsmiG16Xm2e5fDbb3dGZS2eQifr9vkqlAmpeTqbQ1dqxbdsD990XCPiDweAvf/lL&#10;WImhaJgSbHDzzXvRyEsmkrlstiJX/DXBbD4HF65tqPf6g7liobWto6GpaSmRvHj5km5aQpEonOvw&#10;kaNWm/0f/umf1m5Yz7scgiRrholMA5Mi33I6naqqZj7MI1mW9bo8t+7bJ5WFVCLZ2tpaLBRLpVI6&#10;nUGCBMvW19eD8EGwPp9/eUISWUsAABAASURBVHkZm8CmadIUXSwWAQBJELPpdCgY8nk8V65cASaH&#10;hq5TNLFp80Y4po1lGhqjS/FYIOCLxxeamuorkqAriqmr0DnkQczJ5rJoxKTiCVO31IajVppWNW18&#10;bEwC/6A7QdsIk7RSNmQCFbFKWSgrxVAWAu/yPE+SJMxBkgRN0xD13nvvFQRpemoWmfSqvn4AFY9h&#10;z6G3ty8cCts5zuVygbeh5JGREbxit9vfe/fwzbv33Lx7F+SpgMkN02plMpmspuqFfEnR9Lr65kJZ&#10;oK0ccpnFeFIQq9lcKVcoKqo+PDqWSmedbk9FUZHiGATp9fhlWZHlqqYZGB+6zWQzBElOTk1BpSzL&#10;Q/+oS0Wx0tHR9eyzfzp/4fzS0tKhQ4cnJ6YRv1A1eV2+3q7ecrHU0NDoQgHk8qiaCke4cPFcMOAt&#10;FLKEoWfSKaC9ob52fmG2mM+u6up08jxD0mq1Oj56w9SMxvp6j9MjCQKU2dTQUKmIbU0tmlqVhNL8&#10;3ExrSyNrJXW1qikSDUZQFQoqNg1dVcAJyXjCbudgcUTVZColiyg/C2Bd0kLIkozr+Vwea4HVRFH0&#10;+4Jen9/KWMvlMsBpGEapJGB1HOeMx5Pt7e3ValXXDV3XnnvuhanJmcsXL+Yz+UpFidbWc7yToa3I&#10;hRRFIQnC6XB6PR4MHq2vc8Fh3M5gjRcxNLWcbG6u8wd8qJTADLCgpiuY3WazKYperaoWC8nQNkVW&#10;KAuFwzSJoDeA9FsqS5FQZD62ODKCfaplluUY0ioJko1mgaVcOmdqlvGR8fNnzjscDmAJ/o7DZrWz&#10;LEdYKK/XTxA0dmUICwFPlyQB0ZwiKZS4JGjI0BFiJFEamxhvbmtZmF/Anq3FYoFUhoW0MmxNTZh3&#10;8AytU4Ta0hrNZlPJ5URVq6xbux5hHR0KQzegWhiXoigV+IGDkSQJisEKa2tr/T4fx/P19fUUTeGK&#10;KEpwlbHxkd07d23bshXl2tTU+Krenp6eLoTntavWkVACQstULJXM1de2zs9neLsXpctzz744N7do&#10;GpRS1U6dPv3uu+/Crhj/L/7iL3p6euEJGlJDkmHtLESHpbBUmqYAPhjyvffeR3nH8xz0grdM07BY&#10;SIqks5mMx+Oxc3aojaaJSlXM53KiJAIcnN0OYyuqMjcXg+0j4TDLrlyBavCK1+eFYycTiQvnz/u8&#10;KwxIM4wgCojfBvRhrPhMpSKDmzAjQ6/8hawURcNLWRaJmdU0TAiJoRiGwQWkj7qiOTh2Kb6oqhVg&#10;yNCUaF0EMbSuPhyuDa/qX/WFL31RVqpXh4ZzhdLMXExSdINkqoopqersQryqmU5vgLE7ABpY3Wpl&#10;SZLG1JzTYWVsmEhVFHgsDpjA7/djgQzNQFKs0TAImrbqmol58eT/HnkE8GKBoRlNVTVVzcNls1lV&#10;1QuFvGkQDodrYnwKj2iqQRIUlI8STBBWijEEV47nsdJCvsRxDigBz/OcwxcIapoJOuY4Z21t3eTk&#10;9O9/94e33joYTyWfe+FPF85fbGho2rVzT00wUpG1o0dPLady2WwxFltwOtyNjc2pZFqUpInx8Zpw&#10;aGho+ODBd5xO99qeNfDhV195DWJjdeDEN954wzAsa9euQavG7uDeP3ZUqlZ27NrV3d2SXF5+4+23&#10;kMdD4F27dmFFViuFROTnv/jRlo1rPv/Fj/3Xf33r29/++9v27+Lslq3b1zpd1s1b1vav6br3vjsb&#10;GsPwgeMn3svl0+FIcP2G1SdOHk0tJ++9+85SIXvlyoVoGJHDBcc2TR2aRzbm8/sEQZAritfrR9aI&#10;PGN2drZaVUORMLwD8Mjn8zRNI4alc9nmltZsvoBGHWCpaxYsQbeYlg8/JMlAYxzgy+GLl8SKUtXA&#10;zqIocZzdZmdJhiZoEs9XVJVhbXYHr5nIolyEZSXSw+LAGxwMeYnH4wVJWSwW0Nzi4iJAmEyusNsd&#10;t98B71UsKhICUDxicG0UW5rYuAAq6GtXB8B0fl+wvq4R/A7wQI5EPH7mzGlsv/7gBz/Au6A8OCPD&#10;MD6fD3SZyS4HVpjOgh+xxoceeuiD949NTEwBTrIMMZU7DhzA7D6fe1VvZ/+aVY1NdYaJYFM1jCrO&#10;S+WcnbMxNjIUDiI8LywsqBbV5/NDcsPQFVUBR6uqIoqC08nfdtutNTU1UDs01NjQCK16vCsNkZpg&#10;GMEvFIo8//xLHi9CTt7OsvBBRVGQLt9zzz0OHv9wf3j6d5lMBtVUf38/aARLAzCwN3v9+gA28UKh&#10;cCQchvMCZizLnjh2nGPZDz44+uijj+65aReEBLMJiBmVqqqqI6OjdXV17x85omm6w8UTpFkUixbS&#10;ZGw073LCQCvGwq63qVeVKtaVz+cAAwAV7169ehnda6uVzuWzXp+Hd9hL5UJjfeSmPTtIQjc0VRJK&#10;alV879Cbqiy89drLRw4ffO6ZP9qs4EO5LBQZhurs7LzrzjvnFuYvXTl/xx23d3T1RCK1Dz+K3fCO&#10;XF5ACtfY3E4xdhyLS2lk+dls4dChd60wD0mOjY6uWdNnWnToE0ehkMsVlj1ehyAUq+jCSkK+kJsc&#10;v+HzeVxux/TMeCGXsdlsIEkQpm4Y8CYsvLa29tq1a1VN9Qb8YkUC+WDVN0ZHcgX0LvI453gOyI9E&#10;Iixr/+Pzf3jzzddD4WC5XKipCRqGumHjemTJ27Zv6u/vufW2fQ4H19LSND4x9vzzz2YyuYb6JlDZ&#10;6MgkmkTvvPO+y+mTxGo4XD82NpVMpDs7e3FFVSwXLlz9wue/hJiNoqVcltetW6fr+tjYGCI6rN9Q&#10;W5cvZN9489VKRXrxxefXr9+IzdjZuVmMD2jddNNNsix2dLas29BLW80f/Og/lpZmvD4umULbxXC5&#10;HPX19chyREEofOi5QAucl2VZyHnTzbuBkGht7fETR//qr77+0x/9OJmMr1uz2u20a0pVKBUaaqPN&#10;zY2SUEJFjRRTkStj42MbNmxE6MVbExNj8BeSIqLRkKZVAeajR4+U5bKiaKtXr62trV9ciGMzBLg1&#10;TRMNo7a2DlGUQYPJVBI+Wy6VfvrTn6LpiM0TrzcwMDDc1dlLkezM9EJzU7uDd165eKW5oeWTn/w0&#10;Mst9+/bhYUkqf+lLX6Ypmuft4VDg85/9zEcevLelteHCuVOT43FJLre2NgB0VVlobq5jrAREsnPM&#10;q6+8/F//9R+SLIZqAgDGhfNnt2zZtH7D2t7e3lQqOTk5kYzHGxqw1ijy79/85jcACZAE/QMemUwW&#10;vYCyIOBifGmptjaKtUCfTqcTBfb1getf//rXA4HAN//xnzpa2+RKBe0nB8cjU8cxv7iUzRcdDjdF&#10;WU+ePA06QlDAN9iStXF/+Zd/mc3kAEWMfP/9DwiiEAqH4Omx+bkLSNQKOdM0pqamYGIMW1NT8+//&#10;8e+37N370ksv5fMrKeCePXteefUVFKJ4APJMTIw//NBDQA4PCPI8rpum2fbhjk0imeQcTpfH7fH5&#10;yRVHtpRFGcCurWsgKDqTKwQDoRs3RgE2XdO9Hq8V/szQeB0ZUW1tLb7dblCRNxRa2VoRJbGru2vn&#10;zl2InvFEAsJrulYoFpfiS5Czq6sLuVdHRzcMaugWVdWTiWXcqlRkII3jbGjwUTRZKBSW4ouVivT0&#10;079bXJrXDW1xcR5YCoWCo6M3Xnv9Va/PxzBo5ltAEXV1UY/HgwQUI8zMxLDelpZmr9cHSsSMqHJZ&#10;xorYA1Ro+koUY+0sTa+8q2sm8ig8hqUBhNCtqmsszyUSifrGBhjOznMzMzNjk+OFsjAbW9i5Yxd6&#10;Uoauz8zMYl3QOQAAE7S0tGDAl19+GZHa5/UhA4FOkqmUoZteb+Dq1evnzl66fn1wcSFpZzmXxysI&#10;UjaTJyiGpK0eX8Dl9nEOB+biHDzF2CiSrFarWMX/9zANE4mZ8GHjGLza3NTS29uP9SIow5QvvvCi&#10;x+1G7EMC+dZbb7W1tXd1dXI853Q6YQ6KpOrqamujtXDMtvYWWE/VlJnZacQpaLW7p2vbtm14BsN2&#10;dXapmmq1Mm63Oxab+1CrsJEKc0C9ilpFT+T++++95ZabfT4PwxCr1/RZTPVDe+XgOE6nHZYyTSMe&#10;X3I6HVAsxLNzdsiGtciyDC1Bt1id7cMPTnAdYgOfwUAwm8tCZlwsl8skQeARvA6xM9msy+VSFQUB&#10;Cw9funRRFCW325PJZPCw0+H0eL3wJgyVL+QxgtvjJkgClXAoVIORsVsOlqNpYjmdbG1r3rxlXTDo&#10;r6kJQCpQfbWqok42dMM0TYqmMKDVaq3ACRVNQ/ZI0jznwAlDW7dv3wnOgc6xLjhXMLgSxIEcyDk0&#10;NISuBOTBi/gRh4Z0x2LBgAzNUCQJ2XCoqoqlyZIMXUHPqWTKMDQbNqYsxvJyEkqub6gFG4P6LBaS&#10;ZSEdv2H9Bqja43GsXbcKafOq3s58LotZSAu7d+/N995zD3gJ68UsDMNAJFIUBKTCmMnpdFKUZX4x&#10;NjY6CoGymQzG1XUNUs7MzJw+dWrNmjXIn64OXJucmeRdfDK9PDY7MRubv3zpyvkLV2VJLeQFj8db&#10;qWjhmrqpyblPf+qzAwNDAHSxUH76mefOn7+oGZZIpP7//sPfg1bQLq2qiiiIslJ18A7MbrdzNE2R&#10;sCFBeH1e/AnNUjQNlWmaBll7+3o72juwmD8/TFGkhTCQl+uGgYcZq/XUqdPI5OwchxRZURQIE/D7&#10;aYriHK5IbT1JW32Bmnw2XSrmdbWK3Lyxqd7tcVI0gcPtcYHoPpyREkURkgBDDocjWOOHRWgGihLx&#10;MNj7e9//XqGQxSywEA673RYORzi7TapK+VIeIqFxgoaE2+sXJNkkmIpiWFmHxxeUFBVX0rmCXFWX&#10;09nZ2IJmmBaS1AxjRRUVWapUdIvJcnaX12MhCdieIimkZ5qmYyKskeN4w9CtDKsoCkmSuPi/B0zm&#10;8bgBx0IxD21iIXNzc7quK4pOUYwkVlRVTyQTpSI4Qcxl83aH3SQMf03w8rWrjJWhrEykrjabz0O9&#10;eBfDapqm6kZre4fL4x4ZG8N0EYTlUCidTgMYfav7U5n0YiJei52OSDQSrp2enp2PLRoKkU5lrLQN&#10;izl/7iJqMMTaTVs2T05Pvfb666MzYw888GBza+sbr78lYbWqBiUMDQ4WBen8xUt1tQ3Xr18fHh6G&#10;1915z502zmrn7deuX1taiiP3hQ94fZ5Vvd3TM+OvvPVsbZ1v2841t+zdvLAw/p//8S+nT71fX1cj&#10;lvNtbU1Xr52/Zd+e1rbGqiJOTY9lssuzczMsaz106C2vz7ll6ya3k5+eniwUctu3bvMHAg319Q6n&#10;M53NBAIBm80+OTFZkavAGJQmy1KpXCIokmGZmnCI5XGfdbpd+VLRxnKVqmoStKrrBmGBXcAIKBRI&#10;msIB86EKVTSjWq0CwDhXVb1QEiqKBm07XC6Pz4fKxiQsVU0tlkvIImmbVTMMZOTdPZ1QPtC4ceOG&#10;FXMw1s6uTp/PJ0mS3W73eQNNTS1tiNFEAAAQAElEQVQ2wk5bmIWFJd7hqlZUUa5UVT2TzWdyRZxb&#10;COrM6bNdnT1Ir5eXMyzLVqtVuDny+MamhnXr1+LHkZFhjmcNQ8NdgAdhye/3gq0mJiZ03USsgvNO&#10;T8+SJEXTTCqVgjsgaQMVCuJK9raSxsll0BCMNTZ+w+XhrSzNcixjoxLLCcPUwuEQfBbSwrtZO1su&#10;l6w2enk5NTA4YLVS0AkwjORPECRppYRDlaXm8wUrY/V6PeBoSAjKe/zxx03TxLzwuNtuvw3IjKeS&#10;zW2t/qAfLvbTn/8M5tu6fRvaops3b0L6lc/l6urqOjs7GhsbotEwAEsQSNpMj8cD+orHE6zdKsvK&#10;zMxsZ8+qCxcuTM3OVFRlYnoS3xTDNDQ1NjQ3uDzOlXfrwjXhGpfPZbPbCMpSqVScKwxJA4qQB6s2&#10;TZ2k0ALgbt67x+9383YG0RFHbHZ6fPTGbbfctKavZ21vd0dL496bdq7q7OBYq8Vi9PR0OT3uM+fP&#10;jYyP3HbgtjvvPnDkvXej9dFSqbBtx47Nm7Z85OFH0IMcujHe27f2L/7yb5/65Gcfevgx3uU2CBJL&#10;QPiBvVavWXPs2LHW1mYkDbBaQ2Pd0tLi66+/evHSeWT2eKy2NowINzM9qSkVCpsDbofF0CWh1N3d&#10;vXbt2i9+8YsnTpxobGkCkkHOVpsdwENHoL6xgYCxWZtiGjY05DSNxWZUVzcejsXmFVUZnxgtl4uU&#10;lTRMHXP9/ve/+e3vfn3jxlClIiyn49euX4rURmsb6kfHx4+fPDE8Op5KZxgb/977x2wcXygLVUUL&#10;YI8uWDsxPqlr4Bgy4A9/8P7Rv/nrv1u1qs/r9SeTyw89/BBCGqwGJMQTS+vWrRkaGgAYBgYHAc4t&#10;27ddvnodpCHJ1YuXLxeFYrQ+aOUsJSFp5wySVpPLsfvuv62+IeTxupfiS6Zp2jk71gL0IkeBEZEU&#10;4oqm6cFgsL+vb2Zm5kc//jHH25sbGmWxfPHSBXzX1UVQ095yy0379u39+le/EvT7rl69HAr4fT7v&#10;G2+8jjyAZphyuSyJos3GVKsyGObgobePHv0AcnZ3rerrWx0JRxPJ5YC/xuX0NKBnHo1C7UvzCxRJ&#10;oZzWdYPn+FyuODU1yXOOiqzA1yoVpbW1HUq47bY70MsTJfnVl15FY6i7p/fhhx68ceMGSVlqQoFt&#10;27Z84hNPgtyamxv+8q+/8a//+i8vPP/T22/dJ0sln9/9j//0f1avWXXTTbunpsfwcKUi9q/uv37t&#10;ytFjH6TTqRvDg1/7ypcunD3j4OxPfPSxzra2aDiUz2bqorX5bI6maIeDB+8tLSY2btzidnkrcsXK&#10;MLIsN6x0nSsUSWYyWcJChWpqTpw4CaKG9nK57OXLl+CYuq7pug6FMwzT092zds16hrGpqg7EYoHl&#10;smixWILBEJ7xevxgFfgR5tJ1Dc5OECTMUVtb21hXiypx+5bNHpfzP77//QO33/797353YODa9//z&#10;+0g5UsvLoli6fv2qw8FxnIMGECkSOn/hT38aGb7h93qFYqmtrQ2dC0AlEAjYbRyAtJRM3f/ggzaO&#10;VzQ1HI3MxuZTmSzy5qqmB2qCwGS+WOacjmw+R1EM7IUlqKqKYQOBIFaHjGJ5eXng+gCkzaQzMF+h&#10;kDdNA0mCqigQm6YoxFQUw2CkpaWlSCQM4jJNs1DIAySlstTduwqx7uz5M+FwcMVnk0uQv6Gxfmjo&#10;OpDp8XrxY2o5QVIEJg1HQza7FQHFQpEut8NqXcl/wJArPYWK2tHY3dLcCvLUNQ3cTlGUoVtoxqap&#10;OknSkigC4Zq+YgUIsGbNmo8/+XHMvnnz5nQ6jSvnLl7oX7Nmcmb6+uBgSRBwBcQOd/vJT37iD/gd&#10;DofFskJ02Wy2ob4hFA7hFha4uLiIIgEjwMpQQiFfcLk8Tqeb41zQts3Os5xdlGVd1/3BUCBUQ1Ak&#10;53DxLkTJUjqb002isbEFrEVRdEkULCSBWf73aO1sZ1gbyaxk0hAeGqBpGtV+LBYDICGVx+OZnZkh&#10;SZLnuVdeeWVkfFzVdQyCh1kHK1ZklCUGaXg8bhByTU0AwWVoePDSpfNIlKE9il6h6EpVguZhMjtr&#10;ByQSiSTH8cjCe3p6MP6Vy5ffePO16enpDRs23Hb7/kx2maJMME8mswwncrpYQSxFIjV1dVEsgWXt&#10;sK+qatC5ppnBQAgNJuANoZnjHKIo48BJRalyDr6qKoIs2exsSSibJAHyi0SioBG/34eVulyuTBaZ&#10;pB1Kbmpt2X3zzQ63SzU0wzShT5xYbTaIl83moC5BEDE7yh6aYSYnp+ycXdM0h5MvFHK6buRzmVCo&#10;xsZSc7G5ZCoNh8Irpmng+8+1CknSyF2i0Xqv16eqOs85SZKRpard7kBFLUlVcwVz5OVLV+fnF1Fy&#10;MwyjKArDWKEuRVEBOQyFc13TTcOkSAr5NiiaspCGxYAkeB5gRjXlcjk4HtsPDB7WdI1hqIWFWDaT&#10;jUaicHAcNI1Iy4RCERj63fcPvf72q9gJP3z4HSQDgFlRSFMW5sDtd+7fvz8cjiiKggilG+YKQSAJ&#10;6OvrqVTK6EVRlAHd5rLJQj5lZQzTUGr8PqksIk4cfOcwgGu1UZcvX3jzzTczmZw/UDM0MDo3n6co&#10;RlWNcllG569agZvr5bLI2R0WkhBFgWHo+NLSM889Ozw8pJlaJBD92l/+xZe/8uV169a1dnQ2NTaj&#10;+sciIbrXG7DbOYZhNFUzTRMrsVoZilrxVWSrX/zCVzxeT0tzCxKOdCYFRxWEMkWTFXC8ooL6USEA&#10;bQANlmeHIT8Mhh6vl2FITVcUtZLLZ4AJrALk4nI5LRaL1UrDwMge6upqAwHMvvJ7mRgQkwJ5LMti&#10;FlmWPB5vTSiga0pDQx0iE4xEkZba2ihOYJba2giG2rxxk9fj8fn8Pq/36AfHTc2kTEYoi5pqyeeK&#10;dQ3NYEbUKgRFKrrm8nqsdlY3zaqqyNVKSRQL5RKYwsraUKtUVRUcVFEVgAewECsSTA4QQEsEqiqa&#10;hqsQpIlJLRZj5ZswoOdgjR8XsUCobn5+Hr2GUCjEcxx8yuPxQC1AG0bgOBSEDHinUpHxblNjE8fz&#10;VqsVMOB5Fms3TaBRTyQSHG9HzPP5PZjFzrFYF7LYUydPNza3oi+FHDGeXK6qRmxuobGpuZAtVGVF&#10;KAq6ot8YHr1+fWhychqR7MiRo51dXePjEyhIrly+imYblvCxj30Mb507ewH97zcPHhobGe/rW0NR&#10;1qqiDd0YHRi6AR++/4EH0D5BzFNVlecdu3ffhAaPKJSW4rliKXv56oWHHr6/sSn8wdGDi0szS/H5&#10;hsbaSLTG6bKfv3B6YXGqrb1p9eoecI2qVOLxBWSoNGm8/ear+WyKsZJCKRcK+BsbG2VZnpyaEuGp&#10;VVUQpIpcgQ3lSqVaUQ1kOXYOV5BAlwXBH/Cl0xmH00kzTDabc7kcJGXRsVpToSnCWOEXHTZhKEqr&#10;KpAZh6Yo4CMoGS7NMAzsApeW0bKVJdM0cMtqZTi73crY8pijkAcyJycmU8lkIOgTRRG8effdd+dy&#10;OfQEYTuKZNxuH9JxnKsWbXRqFG91tHdmMpmLF6/g5C/+4q9IEgRBI407d+7CwOAATAa7Q2/bd2zH&#10;DJIkIuiOjo6i841E4SMf+YhuqPUNtejKt7W3eH3e5ubmQCAwMDDAc3xjQz2KZGzswHk/eP993dA6&#10;OtuDNf7169agk432pywLi0tzU1NjDQ2Rbds3BWu82VzK4bKXhaKiKDRts1hI3TBwXqms/F4QUDS/&#10;EBsdvQGw5fIZRam43e5yuQgvA1cWCoVAwL9u3TrIGQlHnU4nkDw5OWno+nxs/uLFS/l81jRNQzeQ&#10;FiiK4vUHJVlCNF1Auba41NDQSBDEyn+hKIpYIHzTMHU4VFdXl2maSKYRwLDMXC5HEkRNTU0iHne4&#10;PKlkGsKIsgxcyVXJ7XF6PK4K+gWm6XK58JjX7+ddDpa1G4ZRlSsYindwi0vzToezvaMV6Nq3b4/F&#10;og0MXmPt9MaNa2+MDLid/K37b9ZVefvWjS3N9WiLdHeioV7u7u4Mh8Koy3Zs3/HoI482NDWdOHW8&#10;vr52686tuq66fC5dV+Kp5Lr+DZHa+kPvvvc/P/ivZ//0HHazAd3bD9yG/s4/ffOboEdNNaC3SbD7&#10;8KgoCLH52OzsnGHoTU3N2GGvb2hgWXb37t01oQBobVV3R3tbkyTCZdIWQgHT+P0ut9u5ddvmhoYG&#10;sKWFJHRDp23slWtXr1y/ZrOzyFXr6upm5madTsfGTZsoK50p5po72h54+KF7Hrh/7YYNf/03f/WD&#10;H/wXw1Dbt28DSR5659CxY8eQST/4wINA0fDw8MTkxNmz53Vt5fcV4cLr12+4du36yI0xWa7ig1cQ&#10;MlH8PP2HZ2AyBBHgBPoEUKH5UydPbd22dXZulqIso2M3FheXbDYbOIoiyVgshjwSAMZ0DqdTtxgw&#10;KxblD3CtHQ1//42//NFPvr9mXUc6GyuLWKwWjYZ9fu9yCntNblR0uXwe6HI6nZAhmUx87Wtfu3jp&#10;0hNPPDE8NIzNBAthIFuFv5ikuW///rHR0fmFhVhs7vDhw/PzMXQK8vn83r23gBOQMjp4Hl0DoMXl&#10;coQjNVYrbZrGq6++hsQUkfumPXuxiyKJ8tJSYmRkZPD69ePHj89OTUeiEStN4wpFkW6nK760BMxf&#10;vXYZORBJ6k6XzeVmY7Hpf/iHb2CH8OgHRxFkd+7cOTc7XcjlScoChRO0cebCqYXF2QsXz1mtZD4z&#10;k00n+nu7vvz5zzz5sUc/86mP/88P/vOtt1979fUXFbVSUxOAzA31tYqqbNmyBTX/Jz/5yZ/89Eeb&#10;t2wqlQvhSAj7YF/84udNTXvv8GGf21PE05nCfGwRDeC3D75NkERTcyvg1NjUVCwW4QuMFX0Nc/36&#10;dUDO1q1bwe0uh3Pl9+l1fW52Np1dVg0V+Mnksl5fQBCE5VTaarU2NjbBglAs3HloaBhLnpub27Fz&#10;B6yArsfw8ODs3NzMzNSNkSHDUO+7/54DB25TNcXldtxx+61CuXj/g/f/8emnMUJtba1hIC9QQYyz&#10;s7Nwpd6+XkmUurq729s7ykIZ+GEYGk/2rlpFkhTmgsKRHpEE+bvf/TYSCUOYZHpZqkIzNe0d7el0&#10;GsaNzc8DWoauI5TjXYfDgYjAsiwYJpNJgwx9Pp8kSxgcc+F6LBZTVTR37KYJzenI2peW4ogX2VxO&#10;VZTYSpqYUqsaiiiLSfKcE2nrmdNnRLwsS1CjKJXBMKi4KhUZYIZOPG43dAUeQP7q9bowHSRByKAp&#10;GpJUq1UdsV/XEol4KpUsyKVQOIzshaFov8er68ggTPyoaTqBNdM05IelYCCspWtVN3KM2mjtHNZo&#10;ZViOs/P8ex8cuXDlMkkzKGAmpqasjBXP19bVwe/i8TjkgQ9Cw7H5BVmqQs/RaN21awPxeLKru2vT&#10;pi0IjqIgzc3FnA6XKCN/IKEc+BTv4OE+u6SwWQAAEABJREFU0HB5ZdvcuWH9ejCVabFEa2uj0aiu&#10;a0hOCYrE4ARBYnX/72Egz8ZFmmZWnqFIhmGWlhIOnq8Jhj1eDwIfGqmNLc1zc7OojuC2cMx//va3&#10;w+EIbbVCM4DEyMT4+NjY8DDyjUkIAGaoq4vWN9TBN5fiCyjStm3f1tzcDKqBbmPzMUw3OTkRjUY4&#10;SMw7oGGU6/HFuanJG2fOHoMgt952U76Y6uxquHnv1mCNc+fuTWCYuflxqVJElYFiAIEMb8Ga4CII&#10;mYgnREGuIK5XVSAEB6ZwOeEcK1SjqiisDBinubkJioIzQhJkRARJLC4uAmbZbA4RHNkRVgEl5HJ5&#10;mqGRzZfxEcqwIxDywAMPOJ3QCudyufbv3w+VAn7z84uBQJDjOdOiUzSZz2f23bIP0a1SkSiaUlXk&#10;m6purPS4dU3DLAC83+9jVgbHU4Rh4LIGYB88eLBarQKoIABBELAuXIRgsBRJErBUBT10aYW7VVUz&#10;TBOSQ0IIRlko3DUshKZpgiABrnhL0zXwoWFodtaG1ELVqvgxnljE9iySangKXAYy2B3cpYtXyiXo&#10;TZXECrjuN7/9xRtvvvLekXelqqAZ+j33PHDL3ltdLh8mRBFFKlUZdnLy7MYNaziWNo2K3a4rSjbg&#10;s1lJhbczyfhiMBhwOtyp5PLUzHRPTwdCMu90sXbnUjyjm5TFtETCUbTlFM2AxquamisWrCyLQFJR&#10;FeSyVpaD4nL53E9+9suTp85mxWLAV/Pwox/9+2/8031331df21BX34iKhaaYhoamfKmgaGqhWITB&#10;eJ4PBoPwL6fTKcvST37y446ubrEi9XR1NUQbPE4XkkJdVXWlShGmWC4GfUEcMITD4SAtFAxcFISq&#10;quiqZmjq5Pio3+u5ee9N/X2rQuEat8flcTkkoTS/MDs/P1eRxHKxpCoK5uI5J7zUznIwgK7rQE17&#10;e0tZKPIOjqIsLgcfiYSsVjaTydIELUsVK21FjiwUhdbmtnwmXy6KC7HFilTlbDzqcJKkLRby0qWL&#10;poWkGJsoV6G9QqkMyxYFsVASpIpSqaokQRmERZTlYglokQyLKcuyIJXdPle1CkYw8KMkCFaKcTmc&#10;nM2mVqqQmLezViu5vBzn7bZysWDnbIBINBq2221YIDyK41mP24kEoqV1JWAA1hi5oxuRt8vlcmH8&#10;olhEC6ehqb6juwOvYOuAZAhfwGXjQICWs2dP0zTZ1d0xNx87dfYMbWUdLo+qmydPnZ+anWc5vlgs&#10;sywXm1toamxZ07cm4AtQFqKzvR1BXlfUdDobDoVg3yef+sRsbHloZDSbycFhVq3qDwRqvB5fPi84&#10;Oc/lC1e1qlFTE+U498mTV+dmYzNzsdpo7R13HFANPZ3L1NSEC/libGFp9br1jz1+9/XBAeRSToez&#10;b03P3lt31TbUlKXCkaPv/f6Pv0PN1dJef+nqubqmyM179wwOXjv2wfsel9PvdW7cvM7ncWTTSxaj&#10;irxErkiHD78DToFi87mVpgVJkDRlrVarpZKQy2X9vpUmKs0wFEHYrbYavz/g86FlXiqVkAW2d7SF&#10;I35/0OF00RWlADvYaBqmsRgma7MpckUoFkxdq0gyzAnPBCwBJCQcFE26XLwki7wDVrILJQH4ZEiq&#10;raV1OZm8cPGCpuvnz58HBXzrW98iSebJJ5/K54vIxoPB0O233bFnz83giHK5dOPGEDK2Cxcu1oQg&#10;mn9oePhPz7x41x333H/P/ehrsawdC8E+MstaSdNSzOcioZAklBsbGjStChPU1oaxMhSi165dwXI6&#10;OzrXrl2LK8jI0fsP1QQkoaSrSjKZgiRzsVkEUayIMPSDb7+ZSy9bdNU0NKjx4sVzhWIOut27f7eF&#10;VnO5ZUEogUbBiRRJzsdiirriU4FAAATtdDp5nm9qaqipqQEgHQ4OdnR73CzLkiSJhBsyo0uXzWXd&#10;Li8CeWx+TpQElrMLsghHQTEPySenptCNBqv6vAGoYt++ffX1jeOTU+FoXSIef+P114vFItJlmqY8&#10;Hs/eW27y+tzFUn58YsQwVAhMkGYitVwolBkGcc2KeSmKxBo5uy2fzciySBBmqZhfTiYWFmMWQ3Py&#10;HF6BK1Uqklqp6orKc3w2ly6VCus3rN6yY1M8HuvoaP72d/7pi1/6LM9j20TzuvnJiZFTJz5Yii/E&#10;lxaW8EkmgqGwqKgo8i9fu/LH557VTHXz9s3Yg61viMiK6Pd7QdYQoyyXb9t/ayjo8QbcqeVYfHlm&#10;bOoaYzVREJ6/cB6iQo1CUbj55v1O3hUNRa9cvCqWypSFqo/Wbdm0ddumra+9/NrLz7/c291z+617&#10;169b9fBDB77/vW889tidoTBXW+/N55b613XXN9bH4ykwD8JAtaIC6na748KlixaS8Hg9GtpJtbV7&#10;9+2ra6g/fuZ0hTSvT44+9/rLbx1+79jpk3ffde/+fbchDSVJ+mOPfczrcp8/ey6Xy6FifOiRR269&#10;/Tav3w9LtXd1YO+LYW0mYRRKORtny2bTg0MDp86ezBdy168PpFOpi5cuAnimru7cvrWvpzvg8xbz&#10;+fVrVq9e3ZfLZ/fefLPdbvXX+N1+9+p1az84drQmHOadblDQlesDm7dueeSjj0JL49Oj165f+J8f&#10;fl+UM9/657+WqstNjYFsLuHxuFCK9/WvqlZlXVMsFmN6ehL4AWaSiSS6s8Fg4Le/+92O3TvzxSJa&#10;RRMT45ppPPzoo9gRcrhdFy9eqGqqSVg4wNTORevrDh8+HAlHACq0gZqbW5BzI5+2cyxKUI6zzy3M&#10;v3XooKobIIVbbrqFoqzwfd5ut+hGe1MzPKs+WlsuC5FQWFM0EEIqEXdwditNlUu5xmY4N5tMTE2M&#10;XzctajAYZChqdW9fNFxz9vQZ1sZMjI3++/e+89yfngb/KJoCKL5z8O0bQwMnjr8fm5tMJRb6ezr9&#10;Ptet+/Y8/JEHd+7Y3tBQh+CFDbTzZy8QBkkY5tjICCzFkPSGdWs2bVhXkYTY7LTbwT/80IM//OH/&#10;AEgTg6NL04tTE9MdrR0USVsZVhLFw+8eKZfE2Pz81q3bvvCFL9x2221Hjx6zGObRI+8vzi+0NLc8&#10;8MADqDwRGQPBYD6Xoxmadzhic3OGYUBIXEE9pqtaS1Ozz+2z0bQoiiOjwwig0Fsmu6xU5KamWreH&#10;33vTblkU3j38Nsfb2lrrq1I5Eg1LssxynG4x5xdiZ8+e9vi8DpcL5oPm84X82NhYVa68+/ahSDQS&#10;m4vxHA/3sdKMWBZIi8Xn8bz33pHxiQnWzs7NxZZTy3gRvAT3gVSDAwNgJ8ZqRa5J0bQOalCUfD7/&#10;Z4JKpVLIL2FoXMEDnJ3z+X2lUilaGw0E/GCNlYmsVp7nDEO3c3bTMCuyklpe7uvrN3TTardbKNrG&#10;OXint7GhGfER5Z+Dd5UlWZAqmmHZvmuHhaBBDbzT5Q+GBFkySYJHC8xqxdQUoGMFjVi0qmJoupWm&#10;bTQDVSwtxSH82rVrPS43kh/Y1FA1SC5KEkGu7MbYKFoqC7lsFmVbQ1Pj8396/sUXX8RGX6UiQ8KS&#10;UPYF/atWr92+czdUigSGIKhUJo3Kx86vLNCBD88jszVUM7GwDHtVBAWrRrW8adMmEAVkQ3WKxAbn&#10;E5OToPR4PFHIF5CeYu3Ly0maJupqIwgc8LLY3Fwe1Vs2u7SwODo6inchlcvtJinSZmMQB9xuJ2oz&#10;VEpQJhibJElN00URwlaOHPkAj7E2bn5hMeCvSSbTTrdPrqrYvfAHav7lO99BcPnRj//HF/RWFHl5&#10;OYEgUtfQhM0cvGzoRldHZ2JxAWKUCkVBLCWSS0DjTTfdtG3zllQiubqvn6FohrR+5pOfSiVS8cVF&#10;06g2N9ZKYiaZmAlFXMdPHqLoaqGcCEfs7e3BtWsbdu/pP3Dn1k2bOjKZWV0rhoJewtRtDO33emdm&#10;5tB2cbk8yPFsVnsinhIrMvQJ9eqaSTJ0OpsBh0RQOzU20larimp2fv4Pv/8DfAc8h8Dn9QcACQAP&#10;qhakSlXVqqqeK5QUzVBUHZpRNXVhYQF3U8kU1JJYXGqobUjEk35fUCiKMJbD7jA0jbXaHBy7a/dO&#10;lrXKskjTFOI+aTHsLGvqBsOQ2VxmdGwEt1AtI6JJsigIxapaIRlS0RU7UhzOjtQdUBQkqaIqmqlr&#10;ho4fsUCSQOWj4xpGI0kKLoDs2rQQFgtczaKpcPYKcEtTK/8Tf01RTF1naIJlaGDK4eB1TUOPm6Yp&#10;nIA9AGOX05NK5zXZOjIYMwnb/tv304xaFlOvvvHC2MSYUjX8rsiD9z++Y/s+J+eWyhJZVx+maFOQ&#10;CrW1Nc0t9aZRaW6MbNrYf989t+/fu+f2fTc/cP+9bidvGGr/6tUsy2ezBVW1WEy6vq51empBEBT4&#10;s6GTHOeIRCIIUbW1tWCESlXiXTyKvz88/fs9N+0WBXFwYHBmduYXv/j573/3u1QubWfs3V1d9993&#10;Pw6f318slO12x7vvvFetqlgwzNnc3KRpGpQCW6KvHAwGjxx5H47n9Qbq6hpAH5quGYYB1UBryL/x&#10;GMMw0AvHrxAW6ElVNUEoJxIJEJMoCjD50NAg/DaeiMPRnU6uWMyzrA0OA08TBJFhaEiCiXr7esE+&#10;QAa2akolkef5JJoZ+YKmqWA6rA5C4q6hm3W1DTi/evUqEi9MpCs6fHh6YioVT/GcA+aeGJ1AMQNs&#10;SVIVGbyT5/1+HwbRNF3XdA2grFbxJ0VTHMdpqlqtVnEX+yoOp9NfE5yamsJKUVHgotvpgktTK20J&#10;GTI0tzQ5HPZVvd2hcBBHWSjiLmGY+XxueTkF3GcymUKhAIKAKsBxNM0YuvFnfTp4B55Jp9Nen4+z&#10;2xsaGmZmZpKphKzILPBqY+SKBByLUnHfregORqE6r9dL07Tdzq9BrbB+I04W5pfQa6lUKtFwBMiz&#10;c/bp6ekPx+dC/tDnPvsFjK/rxpH3j/z+D7+Hpe655w68gmC/sLD0y1/86uabb4bJ4AC6Zk5OzJ45&#10;fX5hPlEqVnr7etLZ4tTkXGwhYecdaIKCsN566+D775+4fOnaH59+tq937U179i+nMpOTk4yVxhQP&#10;PfSQw8G53e6enp6iIIDKZVmem51taGicnUsNDw9t2LBWFIsUof7Xf33n1ttvIkg1XONz8byuqAje&#10;ADD0CbRgBMQhmrLiR0QHaO/q1etAF0IazA2EjI3egCoCAS8GT6XiPas6duzcvHZdX19/t6YqhqkX&#10;Cjl+heuNiiTrqmbFKDbaYuoytrwtFigQ9lXkSjGfQ/LE22FzG89zDocT4GdoG0GSmzYiJJhI069c&#10;uWaxUM899xwc5/Of++Lf/e3//cpXvnbfffe5bC6WZAeHrkOTpfJKaQrBOjo6urtWYfBLFy8JgoQo&#10;i7XYbDbd0IFti8WAVwpiCfOJUnnjxk319fW4G/AH0OdAn8lmtc/Oxjo7ukG7DMMAmZFwWNP1xcVF&#10;vNje0V5XV5fPF7BF88QTT4Ch8C5SLpqi0cssSTrhX9sAABAASURBVKWSUPrDH369bfumcCRIkHqx&#10;lNcNA4kO9kiDwRAcFhpGNuN08uhycTwbm48dOHB7sVAkSRKWwkm+UBAEyWIh7733gampGcBVEEVJ&#10;lkFtfb29YGosbWFhYd3aDY888lilojz44IOGbsqSrCr64OAwxIOoGE2qVlpbWx28Y/pDKCq6kkil&#10;Pv7xjzFWcsuWTYyVgJlgaEmSYEdN000TZGvAp+D1WBRqj1QiwdAkyzAUTTMkZaVoJ++wMVaKIOG/&#10;uqFCsViLrqux2Cx60rnccrGURSumqohPP/db1k6vXdPT2d5cqUjTM5NDQwMbNm9Ca+DJJ5967Y03&#10;VN04duJEe2d3c2vL2bNnYZrW1uZTZ85IUhk7Jz6/99ln/5jL5tAR7Onpogi9q7dt7bpVFlKJLc1C&#10;q9iFQIUmSUohL0TDDS6nb8eOm0CGUDLHObGHOT09C+0Bq3bOHpuf/82vfvH2wddHx4ZyheQXvvSJ&#10;b/zjXwdq+Jdf+dPBt944c2blV3ewtQbigjZ0RcNHFiqs1ZbP5fPZ7J49eywUefnqVQTdRHo5kc0S&#10;VhvncQ0NDk/PzvFO9/5bbm1vaacI67ZtO2fQV5hbuHzl6ltvHYT3ff7zn29raxkdHbtw4WwqlUim&#10;4hRNanpFlEsMQ7a0NGF15WK+ubkR22vHjr1//sJZjrcvzM/NTE2sXbt6fn5u06b10fooErQz589p&#10;hjE5PWVYLHYHT5K0neXKQvnK5SswGedwXLp86f7774ZlM/nl73zvWxOTN3bt3mJjifqGyOzs1Ntv&#10;v1YWSqqqIJNWVMWxMgKZTCRvu+22UCgcjURBXIuLS52dHTt37EIS3NvfNzo6fvr0qc7OLszI0Mz4&#10;xPjY+HgqkwbJX7lyBRwLNgbeSIIAeACYdDqF6pemCZyfPnUKJgBfYX+4tbEVkHY7nKFgjcvBA0Ud&#10;nR2bN2+yMgzPcxgHBfnHP/7xz3zmM//wD3/3mc89BbH/7z/8xRMff6SzsymeWGAYAhZHtdza0sjz&#10;LEUTIEYoZym5WKmKAIzH7z18+J0bQ4NCseBxOd4++OZLL/wJ+5NnzpyanZsGBuAyABhJUbt27QJL&#10;/+m5P/3p+T9hOeC0paWlxFJcLJVnZmfcbo8qq729q7/5jX/etH5zZ1snGB4wA8WRJMUw9IWLF/D6&#10;uXNnz507hzEbGxvQBejv78PSONb661//Yv26dV6vZ9u2zX39/aAaB+9IZ1JQ+Jq1/VYbjXOOZ5PJ&#10;pZmZaczl9/sRm1599WWlKrdhw7Ghtr2jFU2QbDa9adNa01SnZ8ZbWhsR11LLiYNvv12tIj7qPq+f&#10;sFDQrdfjR8yVZQUoBQCi0YgoieMjowgTCJQ871hYWEC/Gcvv7OiAmd4/9sHwyMhdd90ZjkRcTheS&#10;JM7OQScI9Fid3+fn7HaaohwOB80wUBdN0x6PhyRJBCycwAvK5bKqquCTj370o1arFQWPKIqpZNJm&#10;swE8IFKMgOXj3dpofXwpgWcKhSLEBgGqqg7EZrN5UKTH4wsGQuWyyLLcjeHRxqZG6AFMS9GU0+FU&#10;FA0yZ3NZQRBMw8CYgGsul8cSNmzcGI3WgnauXbuGWbraOzra2jC1IAqYC0/+74FyBcQry7IgiHhX&#10;kuVisQBJcI4nDdMMRSIloVwUytDV5NRke2cnJo0nE9FoFKgGrVksFkxkmsSWLVvRZGxsbPZ5AzXB&#10;MPz6woULsbkFUZC9Xq/f40cX3DQNzGjn7BiEZqhAIFAqF0ShBN3ms2nSYmEoSlMUSULxUaEoioST&#10;kATEIGnKNE2sRQWzayoAg9kNw1JTE8Z6Q6EIx/OYCAuBA3q8Hqi6XC7jlVRyeXFxcWJ8cnx8Spaq&#10;zc3NsEU+V8SP4+PjKGkGB29MTc3Mz8eKxeLcHEoIBvuliqLG4/F8HpDJez0enG/ZvO2DD94HqCKR&#10;qMfjBSYRmGw2xu/jUfPLcnn4xrV3D7+ZWl5IpGYVrbxrz6aPPHTX5q2r7zhwk8cHBDE+v6ehoQHi&#10;IYeD0qBeaA8UunrN6q7OLgisKCtsg5TY7/evWrVq69ZtMAQ4GRClsRvm9xUKeSQwWC8ezmYzcDEo&#10;EEPhgAnwOnRi5ziMjBfhsAzDrKiOpAYGhlGiezx+YAYKQdBUFaVcElg7e31goFqVwaskaQHvkZSF&#10;JCmSMIEWDMuyLEWSkBPnpomdFoOkCFjANA1NVQmaNnQDmISb4CXzw49uGLqmQwbd0HFCkqA9gqYo&#10;yIzRDAs4EoNZJFlCHIHABEkg8Gm6ivxfFIVEMq4bK7sOeF5TKgsLsWwuB7clSSqTyfp9NawN1BVo&#10;bmoPhUPbtm2laXNiYuzYiaPjE2NiVQp4ax579LHt23cYhkGCN3Sj6vU6z5w7mc3E+/pApy0zU2On&#10;ThwbH71RLuRBPbfs2/vNb35zcXFeBbJ0ZmQktjCfrsrEyVOXacYVCjXZOQ9eA1+rWrWqyIGAu7YW&#10;NWRkeHDg1KnjwWDA7fOi3sV65pcWX3j5pe/8y7+cu3Je1TTOyd9x54G//du/bWxoWL9+fX9fHwwm&#10;iiLHcWNj43Kl4vf7sMjBwUHoxe8PXL58DWx148YNTdfQwrfb0UbhcAuIgXKho3w+m8/lZEkSRSGb&#10;zQI6CjqgDgcqdVU1ID5NM/ArWG7btu2aruO8vr7BYrEwDI2LwDcoKeAPoN6NRKOYmiJpq5U1DcLn&#10;CwAZQ0Mjc7PzgiCoKoxo2bB+/T984xvFQnlwYPjOO+8kSVJXVIqyOnhXIVskTdIfCFTlCs87ZVFU&#10;qlVTN2iC0qqKDmlQ92gqCaCZFtKECBYkhR6Ph+M5fGNqHHBF3NBh+EpFFEsQz2oFzkGjOvTc0dke&#10;jgRW6kyx3NvdRZMWpAWZ5VQJVjN1TanYGAosAD1UKvLExDhJffjiyn9uW0bXxxvwjoyMBIP+2bkZ&#10;grSgQikhGy3kLISBQtzncW3cuH7Nmv7Ba9dbmhrdThd6gZ1t7eMj41Pj048+/LCD48E60HY6ndLV&#10;6sjwEBrzVis1F5t95dVXXnvttWwhz3F27IiCFuHVLS0thmEIkjw1M10ol85fvPTQQ492YbOmoyca&#10;bRwbnb18cYC1uWxWZ2N9+8XLg+8fPfH00890dXbDTKZBKVVjdmbx6pWxF55/raW5vb6hxRvwERQ9&#10;PDJKW9l7738gnkwePvLe0NBgTTAaDNSeO3tJlhSX0waiv+nmXTbWMjUzfPXa+U9/8mNNjZFMNolV&#10;2zlbbD7Gs/aaYBBrsdnsuVwxWhulCMbv91VkJRgMNjc1CYIIKywuLeIBirKMj43TDIWeBIwolUVo&#10;RpErTc0NoZoaiqYqciWZXrbaWTTUyqJIk5TValUUhSBJiqJgaExKI29TKuCUcrFk6oamKIBHIZfP&#10;JNPjE1OSKBeLiI5GU2MjYsaZ8xd+9sufv/LKa16vF5AwLfrM0tTU9IRuVAEGu922enX/U089BSK5&#10;44478MDFixfBdHDVzZs3R6Nh1m5NJBNANcRGWLVZEZgZh8uZL5Z//OOfOl0et8uL0vHSxSsnT54G&#10;GAuF0sWLlzOZ3G233QEGBEVWq1W8GImEU6nUe0feu/nmvffed28qlSwWC1NTk4gcMDrn5I4d/8Dp&#10;5AjCBB40VYUkPMfjm/ow6meyyw4Hj4Qgm8kApQi6oTC2Ja2h0Mo3JoLAiLiDgwOpVApikAQBxIIt&#10;m5qb/T7/0lIcV1CbXR8atLFsKBJ94MEHM/nCciaNkn58cury1WsOl7trVc+Fy5d2771px+4dVpYZ&#10;GLx25cqlUKgGLYnZ2YmnPvlErrAcrPHDelAXBge5QahwOKRqio1lSJKsVCS4ZzqVRKxFJxtOtDQf&#10;U0TBxTs8brciV3KZLMBQLBbb2lpsLJXLLxdK6VI5/eprz88vTPoDzsbWqIG0XFd27dmDiEjTNJaT&#10;K5Q8Hl8gUHP67Pn3jx4vlsUTp07PzM01NDeiVpmdm73v3rsXl+YRq1CxEKZ24I79/WtWWRnL2OQN&#10;3mVfs6b32sBVlrWDdhD3vd6gzcYX8uXY3MKDDzxSyBcR8KxWpq+3F2xWX18vSkJjQ52FMBLJJX/A&#10;3dxcf/ny+QsXz9114I6ujjbDVG3WFQhrSlWrag67w8E56qP1Yrls6rpQKrS3t/t8npMnTtz/kQcJ&#10;igJEAx7ffXff09LQHI7WEQSFDsVvf/v7s2fOI+l32F1r12xEkmEaRC6bff3NN8EqH/vYx1C43nvv&#10;PXv27vzkZz7+2S982uFg77z7tk999hPtHc2wBUmBCgrhcICkVoITROU4ZvPmDbIsrvyK+eWLMAey&#10;h2DQf/nyBd7F10RCoiiOT00yrC1XAOOWsCsFmr909YpJEus2bti+feuG9eufffY5WEdRK/tvvdkf&#10;dAGK8aUFWB/mdjr5cCSELOP+B+4/fvw4mmgvv/yyzWZLp9PZbCFfKkajdadOnR0eHqmqxo3RMUGQ&#10;UYAtxVNVRXviiY9XKyp2vAVZzOXzeOXylSu6bmCum2/eDRT5/X6Hg5+LxU6dPgVzd3Rg779LV9Rs&#10;OoM0GhukQX8AfiTJMubFW9jr6OtbjTB3+vTJg4fe+vGPfnx94Opbb7/hdNqht81b1tTVYv8zd+LE&#10;MZge1ty0aUNLe8v5ixf237bv7UNv/+4PLz7zzNOoMHfs2A5hoKhbbrn59dffe+WVV3menZqaisVi&#10;q1evpijq7Jkzx44di8eTslx9+aVXpyZn8Pw3v/ntUydPEgTBkMy1y1f9gRoA4Ny5C2fPnp+fnZ+Z&#10;mt26dWu+UOjs7FAUpbkJewIsy9oDgcD1gWter+djT3zUbuewGRsKhTq7urK5zJq1q1GHfPWrX2pr&#10;a8/m0g89+rDDaWtvby2Xi3helkUsgWFIgtQByFw2LQhFtHskuZjLpZKppQ0b1/f39ywtzscX52Oz&#10;08vLybm52FMf/wTk3H/LfvQ0FUWvVlW7nQf24AKqopSKxXQyBSc1dQ14QxIAGgdHgTNVXbv3/vso&#10;KwOPaGtrg9jnz19A0oyGWjgUKuRyyHqRM9E0gZNiIacqFZog/V4vRROJxBJSAtAUTLO0tGS1YtuE&#10;h9v2rlo9P79IkQyysfY27KVH8BjsWKlUVFXDTDRNsXYWGYummcj2+JU2pWyz2kuCCI5lOX4pkSqL&#10;soWgTAu5bccO8G4wVGOzsyZhsdq5kiCURalQLGNADIvDNMBPxvx8bHp6GhxbVSszc7OSuBKJujq7&#10;IIaVsUJ+4v/zIUkKP+mGLiOLr1ZBvLphwF9sNlv/2jWYd2J8EuPL1Uo6l52cmQbt33XPvUg28Fa5&#10;LOi6vhRfwnSSKOMVvy8Er3j//aM4IArPOXGR4zl8q5qWyWQQ1mvCoWAgWF9fGw2HbahVfF7T0Er5&#10;3EJsjrSYhGmo1YrFMO021m6zQclYF14nKdLr93l83lwRe5lFVVMhAISfmZkZHrpRKBRamtuamprs&#10;dl4UJOzwMLQ1Eo6qqub1+kiaoW3WZGr57PmLm7duV3UZ4Ew2AAAQAElEQVQT3QrNRDLNggbHx6Y2&#10;b9qyds36SKRWVXXO7gDaY3NzKE4oirl1/+2qashStVhc+T89/OrXv33kscehHyzZ7UbKWltX13Dw&#10;0KHbbr8tGq0FlnRdg4ZBO7Is5HLpycnx1HLS7/fmchk7Z5ufn9MN9UOFIHBYEJdphkSd7Pa4scyS&#10;KGbyeXiNPxBIp5ahxNmZGRfPEzRJWWncunL9eqFYTCYSECYSiaArvZzNsCyLlBYyg8MxiCxJqq4Z&#10;hGVhabGqKqv71zh4J9LGxcU4Fitj+0VW/CgapWq1osK1o5EIuhu+gCsc9vMOG0GaFGVBToITRa3o&#10;ugImzOYytbURv98DbKsqNG/iosfrUtWKYeiYlCAJIMdcgR98a+WKJEoI5VipKEmCKFQqFbwISOim&#10;TlpWUkqAB8UwrttsjNfnhYkZxlqpyE6nA4Fp1apuO2uPhCMel1sslZPJBAY5duzozMys0+0aujHy&#10;3//1gzfePLRj987Hn3xyw8Z1x0+8/867b549d0xWSw0N0ccee3j9hrUkyxIMpTsdjMfFVqpFf9Bj&#10;56i6urCVRqIwMjE1wtuZQ4feevvgW7IsggFpilUVwsY4r1wekgS1KpulorTSQGptlUQhEgoi7tIM&#10;WhT2rds2Q+5D7xx86aUXstmMIAjhSATUJkvyydOnv/vd7/7+6T8IgqgbxrZN2777ve+CUChswmo6&#10;TdNYczQaAcsAvji/PjAQiUbRK81mMqIgLC4uWhkWBoD6GJohKRL6xQHvVfBRFZwwKEANAwS3vIzU&#10;PaOpOmvjymVRUbRqRcsjYVnOWEwSrY7b9t2KGsNuR8LjZFkW4wQC/kIhD8wV8gVBkKanZmWp6nS6&#10;VdUwDNNqtVVkRVW1oC8ANmcZK8oJ3dARnGA8cBxNUTCqqn34tGkahkEYpq5oilwRiqViPq+rGonK&#10;xDANVbPb7QxFG5qOHrzT5QJKKnJFkiSf19fR3t7c0kxRtNVq9fm9mqZDn3aOdXCsLJbGR25YaUt8&#10;aUGHPQyNokmfz4sRTNNEFMQqqtVq6cMPnE2BvKpGURTERqCNJxIcZ0Oh/5WvfBHai0TC2NesrY3y&#10;vINb4RR7Va4osjQ5Po4om0mnEU8oC+GwO+bnFiqSbGja5NiE3+NlrTY7Q1ck4dZ9tzTW1zY1Ntx2&#10;4DYLSXj9XrEiROtqi0L52tXBYqEI9pmYmEQmnVn5X7f540uJl19+/ze/+Q20CvsiHUeW43R4GdqG&#10;zGlhPgGKHxq8IcrV11570+P2BgOhzo4umrJHwnUjN9BN0QcGRggLg5xAFCvXrw9Cx6qiYbQTx88A&#10;kOFQQy4rL6dy9fWNkliuqw898fGHrTYjEZ82Demf/+WfCItGEWYynvC6PJAN+ZaiKGBeBaOoK32F&#10;bLaATJrjnGhXr1mzWhRRZ2qAq2GarW3N+XwOMM7n8qZpgFY0XZdlXJDRGysLZVgci1JUlaFpQ9cR&#10;QWmSVCvVcnHFHgCDxTACgQBDUbIs22wrnbkPX5FBBLG5+XxeYFnOzvKQv1oBlRAw/b333guAOW18&#10;Kp+YnZ08f/70wsIswxCqWkEHoSYUCIVqMtllG8sYptbS0kJSK1VrbW0tPGX3rps+dCUakSkajS4t&#10;Lc3MzD300CM1kegHHxxHAg2Q22z24aERmrIWi2WHw0WSzIZ1Gzdv3gaQDA8NX758iTAtYM8rl69o&#10;uoa2AlIZYMnJO7webzyRAN4mpifau9otJFEsFvEMcCvJMjSGH3O5HHKLJz/+xBNPPl6tyij/luIL&#10;yL1y+SzkhAbCkTAmgtu+9NJLe3bfDMLFRafDCeNydvuBO+/s7u5KplLo1i/ML8AhkI86nG5UDrph&#10;KZUEmECS5GuDg4hbVwYnB4eHy6LwznuHocV8PvP626/vv33v7MwUdjr27NyRXU4JQtk0Tfgg74B9&#10;gzaGhhtu3rT5jtv2W2nwiQUe19bYvLa3L7ecdrB2TVHAPHaWpRkGbtXV1cVxnGHo7xx6B9l/pSI1&#10;NTcaplos5UulHOJZrpj71Gc/Ozk59ebBQ/HkMmOzJ1NpmuUDwRAkPPLBseMnz9Q1Nv/ud384/O6R&#10;xoamY0ePXbhwGfuBCBhH3n9vYXEW4+zYsfHRxx743Oc/8dRTHyMZQpLFYrEAB9mwYcsjDz3++mtv&#10;hUJ1V68MNjU2r1u7eXxsgqKsiPcYYeOmDclE3O3hH330I3ffc8f8/ByUjMM0VRz79t8kimUGWUXA&#10;F6kJIZOGEZNLiaWFxa72TspCCqXyqq7Oc2fOLC4tTEyMwtBOp2NgcOA3v/ldJpNzuTxIFnne09Pd&#10;f+z46e/+239UK/ri3FIxJ4AkOc6Ju+ihvP76q6ap19ah0eZD4Mlmk/d95O66+jBF6Fu2bgjWeGfn&#10;JmW5DCFrgl6Xm8MDGzauL5dLo2M3tm/f4vd7YdOZ2Rl0ymtqamCdcrnc29+P8AZERSNRiAR/QxzJ&#10;ZbOyVDF0I5vJOJzOjz/5JF685ZabW5rqiqUsxeiYIhypgTBWK53P5UCw586dW1xaREs1HInQFBON&#10;1GLwq1eug4Kikfo1q9dmMzmW5YLBkKYakigXCvmXX34ZdQjUCyUDmTiBVIahb9++PRwO5wsFoBrj&#10;65qGChx5T6VS6e/rh/cxH4Yhu52FwNcuXXnvnXffeecdSG7qxvj4GIIgkuxPfvKTt962LxDwORzs&#10;9cGLwZB74/o+f8AhSGXGapaFYjQawl7KmjVr7rv//itXr27YvPG+B2/t7l21dcfWkydPnkKtc+Y0&#10;+OQrXwZUnoC9GpuaIpHI+++/j9nXrl3bv7ofnvvggw+idPH7/X+WP5vN//GPz/72t38oFYXPf+4L&#10;Vy5f++hjH6MoJh5PgQx3b9+NpC2RWA6Fwvl8Dj7o93t++MP/dLudb739xvHjR1PLi//5X/8+OTVu&#10;sRjDwwOQcNv2Lc8887SmVX0+d7lcQIlIUkZbexNoj7XTolioKmIkGvL73ZeunHd7nLW1oUpF8Ppc&#10;jY3R2Ozk+NiQ1Ur2r+4BDLB5lctln/3jc6idHnv0ia9/7a91zWBoaz5TAOFznMNu42AsmmZYGw9X&#10;zWdz4+MTSA9CoSgY1m7nUDFu2rQ1HI2ahlkXjWZzWegtm89RNK0iy1ZVWBMB2uFE5a9CS7IsI6mA&#10;XUAmoijCfPgRdHTs2DF8IzQ0NjbA8ZHvIlzC3LiIY//+/ZgL6Ww2k+F5R7FQBCNJotjfvzabLfh8&#10;QcOwAEgMwylVHeUwVoH0AxoeGhyOxRZTyTTGhMAYH8iRZBm4Ai+BS3HghGXtOMHBcXY8YxhaqVzA&#10;vM0tLRzP4wSm1DD9h4dhGHiFpmmCIOEOKJx4hwMPwGGtUBPPw5XOnj07PjGBGXmHC7pKppfhLEDs&#10;m2++OT42tjKRnWMYW6FYHBq8sXr1mkuXr67uX9vd3Z3Pr1B6MBjkWAdD22Jzc8AbxnE7nOlMChor&#10;FHKJRAJga2hoKOQyhqYVctliviCXBIuqo8tjWZHOZGgGKsJEMIKd41pbWrGKcrkMMbB2nnPCQEAm&#10;nGJsdCKfz7N2O0yDifAANIk8wcG7QDg7duy+dm0gEU/jR4KgdJWwmHQuV25r7XzkkY9JoiII1Yb6&#10;5g0bNsEX0unsQx95hKXZw4ePdHV2I8ufn18AbQrl8tmzZ3bv3p3JoPDgQqGQZhi46HK6DMPIZnOK&#10;AsI0T506yXG81+dZWIjZWGZpaYHjrcVi1jAVq432+TwoWjQdM5ZQAOTz2UQ8Do0VCvnGxrrNmzch&#10;G4SusEyABCcY1uPxMAyN0gjk8+fVlcsgzwrUCyXAiPhOpVIGkooK2tMVjuUBSUGQ0acDd0F7eMti&#10;khznrFbUfK4YCUdha0mSoFWet4NJOjrbq1WZXkmMDZIkaJrE1CjzENxyufTk5CRSHawRfo3p4EGq&#10;qlppBiaCqkVBIMCSJGHouGAA8BRNacCubtAUTmmaYWw2G8dzkMS0mHhMloH6lQJGURSg1GIx7Hbr&#10;9h3bCMIcG70xtgItAw/DoA4H1iJJYmVkZLymJgykwfrjU1OnTp3+9re/88ILz6dSSz09HfFE7M23&#10;Xr4+cM60VBsaax959GEyNjfu9QB5o2vXdrW31Q9cP3fu/Inb7rh5zdqe1rb6T3/uk5u3b6RJM5dJ&#10;BoI+JECEafE4PbKkMrTd50YfmhKKEk3SYkmws1gybaUtrU2NJGGil7l6dW8g4Ic3UhTSaB+0oKnI&#10;9iTsUczHFhH5vvvd7w9cHVAMzesMPPTQI9u3b4cVWdYOK0IXMFUum21sbFyzejWQiiteb4BleU01&#10;oDilqiG7Ymib3carqm4xSYwPCUgSaoXjG6IoV+SqoaO0YFFj6LqB5+NLCVGSl1O52ZkFmoC01tnZ&#10;eSfniS8tFZBmlEpI6cAy6KwDRhryIJMMBiOzswvJxHIyniYNRpKqoDOn06WoyvTE5KFD79RFo23N&#10;LZcvXjJ1g6Ko1PIyomkoEiFpSpYkGI+3s4SpSUKpXCpUJJG1MjRpsVlpj8uBrhv83GIYQKfP68dy&#10;XA5nuCYUjoTBXJIohcMhn89XKpU4zoYsJJ1KFHJZvO5xcRSBQcjmxnqA8tr1K+l0CifhSMhutyMv&#10;/DMEKZpg7Tb4CSBCEAC3vbmpFdqBhsEpRVTTuTzK3DNnz2Le/t7e2/bf2hCJNjU0ILeWimXaQgZc&#10;ntRSor2pWZUqUyNjVpLClbmp6eLyco3b3drYsGX9+nwu1dAY3b1np27RwRL+SKC1o5UkyWwmi3kj&#10;0bpTp86gkk6lUqhz7r7zzuaGpq72SCqeunzhoiyIUlmoSJIoiOGaGvjMU08+uW/v3tV9qxzYqvN7&#10;VV0fmxzXDLKppaO2rsXnjx5652hv75qn//DcOwePuJw+UZDWrF5326137t657+GHnnj3naPzc8tL&#10;i9n3Dh/n7PyaDWty+bQ/wH3ykw+nsgvz8Zmw3wNfgmasViv8xEozq1b1BQI1FMUYumVmLpbLFaqq&#10;ghRT1TVs3yG5tPPOuoZGRdMpgh4ZHyuLoihJBmGx8zy6Au2dHfhD0dSSUPb4vOFgzZ6du4J+P2Gx&#10;6IYhyzIIGo4KAPOsHQuEaVirjaZp/Ijl45uyEDmkt9l8RayCE2RJtdl4zuHyBgIOHunXUxs2byAJ&#10;MrYce+m1l94/dtjtcxCM6fBwieTi1PTY//zgP5bTSDVnR0YHadpSqQg9nV3YCjt58rTT6d5/y60X&#10;zl7YvGnr3Oz8uTPnp6dnsdJf/eo3TocblKFrZl/v6lQqu6pndTZbzGVKklS1WMhXXnkNhc3I0Egh&#10;V+xq737yiacQb3KZDDD/0x//xO/1mbp+4I4Djz70cF1d1DR1bEJiadhZFQTBylixXngQ+oTQMFZK&#10;USvdB1EQUG8AqCS5svvfUF+fiCfmFxYgCbREknQwENI14847756bm69WoX7t4MF3EE4++tGPrlu3&#10;LhAI/PO3/+XLX/qS3xdAldvTtxqj1URqpYrCWNm6+sZ1G9avA8DMTwAAEABJREFUWdd5+sK5g0cO&#10;ExTpr/FDb4ahvvb6K1VFPHX6+MOPPBCs8fJ2kAZLUYzb4XRw6MayNGnZsG7dYmy+sb4+GoroapWy&#10;mH09PU319YpcWb9+g8/rhcntPNfY3ESSJMMw3Z0dFsKYnp5paqqHN7kQ31wuhL1csfDKyy//7Be/&#10;vHz1+q7dN42MTR7+4PjScsYkrH/445+amzsQQT/x1Kc++tgT4WjDu+8dfeZPLz360ScvX75SLJTb&#10;29uDQc/4xIiiCdcGLszOjb9/9NC/fffbb739mmHocB+b1U4RzH/+1//Ephc9Dh9JWk+dPO9wOFtb&#10;OktFIV8oyJKUy6V37d5OUoTVbk2mEqpRyRUzqdRSQ2MdsgqOZ1kbRZPG8OBV1OoA6HIiLQmCqWlV&#10;WRaKpT27diiV6p49N9XU1Fy/PvD+B+8fOHDnlo1bS/ny9PTs+fMX0VAoFsRdO29+/KMfZ2h7XW0T&#10;koP6+uaOjh5ds5CmhaYAZ210bOjNt1498sE7gli8fPVCR2drfUMEF1OJxf7Vqz772U/29nXBEHv3&#10;7jE05d++8y+vvfoySMzUtXhicceObS0tTVNTU1kgslhMJpOyJE9OTnZ0d3z5a19KppNW1pYvFVFy&#10;J9PLZ86fW71ufSAUPnbsGLpLHqfL53ElU/OGLgSCnpqQD+VZIOADOKmVPFUF6eUKhYqq3H3vPR6f&#10;L5PLTU7NKIrG2p2XL18bGZsAljTDkkwta4ZpmERTS9vU9OzCUiKVXL4xMobr2XwxEgkD2GVBQFLC&#10;2W2KqhSKRdZuBeOh2JYkacPGDS0tLYgpNpuNoujp6WlBFADgoD/wxS98Yf369fHFuNfrrVTkn/zs&#10;p7W10Y9+9NG+NT1ipTg3O5LOLqzu73ji8ftjcyvlHEWRgzeGFuNLdQ31SDEFqUIxDGgntjBPUNQH&#10;x85funI5XywmlpMYn3NyX/7SF7729a98/KkngkH/+Pg4Z+egOigHtUpdXd31a4N1tQ0VVceCTp6+&#10;ePb8lcbGFmyOvfTKq0j7wDZnTp5jWQ6JHUMyLIPQqdbX105NTfj8Xp/PKYrF2tqaDRvX/s3/+Uu7&#10;w7pSbbqdr7z6otfnhpLXre+vqw/PzkwsxReGhgb277upu6stFpuJ1kZ0Q8sX0qZFtbGULJaitTXL&#10;6WSpkK7I5b5Vnffed+fem3eahrZz2/bVvWvsVoeD85QL1X/6x28hv4yG6msCEZfToyt6jb+mob6x&#10;tbnV1E30eqSydMfttweDgdHR8RMnToA00sllK8Mm4nGxJAZ9QaEseD2e+vp6lGBev8/Ocy6fa/W6&#10;1aqua5rucjkshokNARiLJGkBhKhosL7X45flqs1mr8gKLDj34QfPeDxer8eDPK9QyGuG4a8JSpUK&#10;y/MWknD7PGhgRusbNm7e4nR5FhbjSECQlhSL5XyuJJYr+XxJEORQKIJvuBJJ0plMDuML5XI2h3+y&#10;JElxHCfJMhSNu9lCjnM4rDYbvtErSSUSIyOjlYrU0tLc2dZuY8BaNDzNouk4SJCRrpMkaZoG73BA&#10;Zgy79+ab9968d3ExjkoDCHQ4nZAnm82n02nAyTRW6iiQP7ILLA1lGMOwGAGtk0wmMzIy8tnPfCaV&#10;SBZyefjUV774ZegcmiwL5camFQ4EkmMzsxDA4/FwPBcNhYcHBk3d0FVVrVStFIWDs0FIiySUwqGg&#10;xdRBs8gScTeTWh4ZGqJJiuc4O8v6vAHTQNNNhXgMbYMRoclUOhtbWAIr0mie8s5CsQx9loqSleFs&#10;CI5219Gjx6uoAJfzLOtQqsbiQhJs8eMf/RTNynJRymYKLAu24x+47/6F2OLycsbJOdev3QDuBYsy&#10;jA1hzkrZmuqbdIs5PTvT2NLs9Xm3bNnCUJTf643UhJCWrF+zVq1WY7PTSNUqcom0aBvW9ZuGYmMI&#10;ZHF2K8U7bGvW9Ho8CCPWpfgCPE7VlJmZqYDPm1haAKGt6u2GejVVhes98cQTt9x0Sy6d51kHZ+MU&#10;BWmahlBrmkSpUMxn8q0t7QCtoihQIcgcMVRRlEwmT1MMzmfn5rDlVSoK0FVzYxOYFvAzSUKUJAQO&#10;FOrZbNbn9yysFFSUKJYNi0rRZijkO3DnHaRpkBaYRnNyDhgLoyFXBGRgAgKbQaphMUmWsVophjAt&#10;OGBWiiBIC/BkIQjC0A2GwW6Jz8FxWlUJB0OABLVC9gbHcEggIaduqIahIdUEHoC0r371S11dHX29&#10;fW0tzW63m3c4wuEox/E85zANIuAP9fetFkoiTdt0TXc6XdUq8urCzu1b87nUzPRwIb+0vBxbWpqw&#10;MZa1/b1kTchTLKW3bF23bfuGqlLGj/geGb2O7OfLX/miYVR/9aufk5QFTa+WlvpAwGuz2TweN4D+&#10;4VKrNM1oujoyMnz27KmqImeyyWIpXyoXIDEuFgo5bBzn83lIb5qmrmmCKNg5O67ADMV84f3D733n&#10;O995/8iRfCnn5Tyf+MSn7rv/QYfDibAB6+q63tTcjHO4GagnFpvHOE4ndMVhqXhAEASagQg08+GH&#10;RGoS8LMsC/GsVqvD4aipCeEO7IenFEXFIF5vwG5beT2dzgIfDG177dXX33jjdQSkRCJRqVTgn/BS&#10;aE0UJcxSW1vf3tbFsrwsVDkbD2FQJtkYFp4G9ORyhUQiDp1AMJizob6eYWwURXJ2uygIUBHEgNlw&#10;wrOcjbECW4amlQtFQ9V51u52unRVQ/6nKqqT403dwEUILAhlVVGQQ0BpIA6KokAQGMRutfk8bquV&#10;9AXcuXx2fHzYSiP4kt1dHT6fG/miFXsmilJTU4OHcaxatQoQwVD5fA7qMgwdqnA4eLvd4fMF33jj&#10;jXffeRePQV02m21mZmZyfOzCuTPpVKI2Eo4EQghMCzOzsijZSGps+IZF1Wq8fnSaI8EQrgsYMZc1&#10;qlUrYzE0tbGxPloflqriU596infx1wYGFF27Zd8tmzZuAmPu2rXr9ttvf/vt9zFdMBj8+FMfT6VS&#10;six7vF4E9fqG2lW9Pc3NdV6v24Lkb2YcqUwmm56cGj9w4HYQ6ODASHo5i5pk586b+nrXRyNNz/zx&#10;+VyuvLSUEgQpHk+XStK2bTt+9evfHv3gxL59d27atDMYqP3g/ROIDUtL8Xw5XRKWJyYHt25fu4DE&#10;Pja+/5bduXTa1FVDU8rl8tTEpK5jw8qGGg8KraoauAxg0DUzkysMDg1qmoqsqK9vzVIybme5zs5O&#10;iqFTqeTE5CTSKYwA65MkoxsWwAZg4DgOltFUDRbUdRjWAiOCfTRdByyBLugE6IUGcA6dcAifLhfP&#10;u9xur9PhZm2coVtsNjvOP/axj2/evJmxMITFvHTp/DvvHIwnlmrrIk4Xn89nEolFt9uZTqdIynzk&#10;4YeAAaQFs3OzieQSzTA9PT319fV2lgUDzs7G4EepZHpmJlatqNlsAWWM3e4cujF+2613wjV++9vf&#10;I2qiAxfwh5dTmWKxDJ07HS6rlUHX7bXXXsukc/AIKBwQBVqQoqHvuHXr1gMH7gANZbIZqOLGjRuG&#10;YWBdABvW9f89fvazn/3rv/2b1+sCcBYW5l999VUgoam56Uc/+iE0Fo+nVE1DiFI1dXEh7vF4cXF+&#10;fh52GRwYhFeif3n27Jk/Pf/8z3/+S9xCx3R+PgZ/PHHqpFxVm1pb2tra0DTtW7N6VV+vxxdoaGoc&#10;GRv1er0tLU2bNq177LGHFhbmfvf7X/m9ToLU0UlhKNLKWHWwJLqh+cI8tDa78oFrt7e0YjkHDx28&#10;/Y7b4YDYV+R4uCaLpRWhF6EMq3V3r8ok0zV+/+XLA02NLTSFAoBrbe3UVMuqvnU14UhJrhw5fkox&#10;yB27bi6VJa8/EK1rsjL2Nas3UJTtxReQF7qh6p7ufk0jAC23233p4qV169cgt25ojIKQJbmwceOa&#10;L3zhc7qhiZIAdRUKeZKkK/JKeDt27DRic7EoPvvMCw6H1+8Pzs7MAb0kSSFeCmJpaGgAqbMki+iC&#10;t3e0WiwGrlcV0eGwzcxOpVLpUqnA8SzD0KqqPvTgR/7x7/+BJi1IPhDSTF1FYoS6BUFofGT8nnvu&#10;AQh1Revt6h0fm6ApZnZ2/uKFS5KoHDr43pnT5y6cv3Tu3AXgYSkef/fdQ0BmLpdaWJhNLM3feuu+&#10;2tpwKZ+uVoSOrpbxiWFULGMTw6t6O1E3Ol12ZPJ4hrZSkHDNmv5nn322sbEB5mZZFlQWCocK+fyK&#10;Hxl6wB84dfJkTagGyZwkioIswRzYARgdGUG3GEB9/c3XUISNjt6oqw+XypnpmdHJqVFFrUiyUCoX&#10;CoUslAynwDE3O3fmzKm/+Iu/AN5M00Ab4saNUcbKXrp0TdeJTCbHrCRtDIC0YcNmNHcaGpqxh1dB&#10;Vsra4VNAZiQSASxBC3JFsVgsxWJekmT8iOxkdm7aarV6PB6MDGbQVXVyfEKtyFVZTKWSQ4ODzz33&#10;XKimJlITcTjc4OT//sEPvvHNb6xb39+/uvv4ifdee+PFeHJu7brer339C8Ea7/XrV2Kx2WNHj6EE&#10;wkbKxs2bt2zf1r9mTTgaBdn+3298zeP1fvDB+6++dugnv/jJL3/1S+xILKeWc9ncrbfeesstt/z8&#10;5z+He0Ke3/3ud+CExx57TNO0wYGhffvu6O7qymYKly5excKHhkaWUxmW5Wtqwv/xH/+VyxUQIrdt&#10;24aVRqPRm/fu2bRpPUGat9+xf8vWTYcPvzM6NtLb1w2Y8U42HA5iO6Wvf5WmK3v27KIoi9/v5R3c&#10;+fNn0axsaKi/eu3y+g1r165dDcgRhGla1KDfe/edB+SK1NHWEgr7F2Jz09OTHe3tyWRSkkSSoNxu&#10;/3xsAQg/d/YSTbM2K0JqZW5u4ciRo5Bw185doiD29fZiXel0+stf+NIjjz5aKBSwUpfLBZ1fH7hO&#10;UhTOG5sa+/r686Wiz+fL5/OgTWAGWR3POzRVxWYv6Ah0vaqz2+l0cjxP05Tdbvd4PaZhFgvFcrms&#10;KArLrjSYkOvDvkhd4P66bqDDresaZiQJAsBADMUr87H5K1euYFLgCoIBSLJUVVXD4XRTpNUwTMOw&#10;YLdqdf9a3IV6w5GIpgMgWigUBoApkkQbVNMMlmX/HPQBLYAWvi+I4vnz5xVV8Xl9NTU1EN40TJqi&#10;FFUFczIMY5imYRg0ReNPUZQwiKLod951Z0Nd/XwsFk/EcUtVFRi0o7MDetu+bTuWBrGBZ8yCTBoi&#10;FYtFrBHbiWfOnMN6MTU0L0nS+NjY3FzM5/Xqmu7geVx3Opy6YTTU1nW2txez+aWleD6biy8s1oaj&#10;oWAo4PPbbXaaoWELQ10JgRg/Wluby+chJ1aqKCrGhyNj+SRFQgD4tdPppCElxeAtWBnLRCKOGXHd&#10;4XTomkkQlKJopaJw8eLlC+cuV2QVRQtiJU3B3QJ21lnIl7PZ4pWr1+PxJKrOixcuzccW7r33fofT&#10;Kcsy1o5JLRZyfn5p69btx4+fxFo++clP9vb2NjY0wYgI04nE0sMPfwQ4tMEAABAASURBVOTBBx+E&#10;KnAFXASHQk7Y09OFyJvNpYI13kw2KVdKGrI3rbJp8wawKBzBYtGwu8Ky1kw2LcsiMGboxsDVaxiH&#10;omhY5JVXXr944QIsi8VC//j+38M0zeUPP1AsQItXdE0TBXT/OahCrlTKJdHv8/l9/kAALBjA8zAc&#10;0MLzfCqVmpiYcILWbbZUKrF122aAduOmtapaEcUyRDpw4DaOtxu67vG40J/V1Kqm6eoKanQMTlGk&#10;gQCja4IgmOZKq90wVipe3IJ4pgmdk0AXfsR1vAjMI4fHKnAFdy0WE4qVkCXabJquATyCUEY6eubM&#10;mUcfewxs0N3dZWdZRC7kPIl48nOf/7zH4wuHI4ZJfPozn9F1HfXhmtVrWltbOzo7PV7vhg2r7zhw&#10;C8tZ3j748uzchCSXLRaDfOKJRynGEgoHKMooltK1tTU+v/Pwewd7VrWj80FShIZ9NcKE9kE0laqQ&#10;zSY3blzX29e1nI4j3nd1NxuGOj0zns4kHA7G5Xawdto0FfR0wUTjE2PrVz4b4XuCIKFgKxbKDM2w&#10;dhZuxnM87Ic09D///T/eOXgoW8y4ONfdd9+9bt06SA8dgUriS4np6Zl8voC9YJ7ngDCQKUnSiqKI&#10;ggyA6pqJQ/vwA2cmiZUiAUSD1K1alVE76Ybm+NCEFEXB/JIogmgKxeLCwgJe9/uCNG1LJJYZmsbr&#10;mBSqn5mdgeorFcXtdmOiwcEBhrYibnGcA+BYMY9h0jTjDwTwGOyNZtXg4FAkHI1E6gA2irLiLcDA&#10;40HDrIJsVZIlDEuSJCoNJ8cDI6au0yTFMlaLYZIWwsYwkBmLVKpVPOP3ejRFQwKKJ/EN+uB41uHk&#10;OzrbgkE/RRuaJqN0tLFMPp+5cuXi+NiIUqnmMtiO1BmKqouG/V53IZdJJeJWqxXOhtlramqwHGgA&#10;a8cJUgqP38c5HYIo1ISCsixSFAGOAJtIkrwYi3E8Vx+tDXj9lGGZGB23KHp9OAr2cTucXpd3w9oN&#10;99/zwJaNm7H3kown0FP8yEceSKaXGRu9edvW+cWYoiqgbyQEff19oCcE40i4NlTjBaARbkmC3L17&#10;56237RPFUi6fzefTHg+/Zm1vQ1Nk/YY+OwcH1LdsWY9yZXh4sLevp7W1EcESKpqPLU6MzxgGFY00&#10;EBYmmyn1dPevW7ehVBQ4zul0uE+dOvujH/7k0NtHGuqaObsbewKLi/Ox2IyNJaZjI9CbblSX4guP&#10;ffTRaDQEBwAqJEFABiOLAqwG+/Lc/2NljnNAbzabNeCvcbu8xWI5k8lUK6qiqOA4nsd0TsQJqCub&#10;zem6BtcF60HhBmHRTEPVNd1i4kvHR9PwRdO0rq18cAKbisJKKQtfKBRK+VxRFmTSJK0MCwcGHVsZ&#10;G3D+qU99atdNe2xWrmpU3/3gnddefx2oLpVKilLBULH5OU1XoUCE9qGhwT88/TvkAXY7h7upZCqb&#10;ARiXQTHYL0aEw8TIjWirjSJpXTcrVTWXLdTVN67dsDFXKG3csNnvCRSyRaWiTk3OxObmbwyPetze&#10;clmorW2A30HIcDgKVScTy5JUvfvue6ORukcefeR73//eK6+8mkolIdj+/fs5jrfZ7CQaMdCdaRrm&#10;//MBzKA9pxMdWQkgVBU1n8+fPXcOkeMXP/8FQAKFYF2AysjI6NsH35YkEZIjhNTX15fL4vvvH/vg&#10;/aMWk7x86QqWMzw8cuHCeWgJAwIYWNpiIm4hCYw8G5vL5HLYg+3sWdXbu/p3T/8hk8uiBikUc3fe&#10;dVtVEkFWalUuFnKlckEWy6nEUj6bVeTK07//Q0WSPU6XnbPjhGftE6Njb7z2Om6pmgpEWhkrQRCy&#10;LI+Ojmqa8bvf/QEZarEgez0BVSFQPz/yyJOzMwsInN1dvbzTCwtMz8ytXb+hUCyfPX/52PHTLc1t&#10;Xn/w8rXrc/OLwZrw0OCNnp5ekqCGh26EaiLQQEtrk8VizM1NDw5eGZ8YUlSAqxyo8ba3tWXS6XK5&#10;rGpaWSg3NTba7TxNMaZBODh3R8eqF194FVd43lGtVhsaG4DwVau6167rv+PA7WiawAbFYtHh4BLJ&#10;JZ6zBwO+5sa6f/vXb+69aXchl6cIzGleOHtuamLcwbH9vT0g4cuXL4O5QYkwCmB08fz5pfkFdG2q&#10;VdXj8Xd3d6MoCoWiklS5cvlaU1OL3c7C2N/77vf/7V//7Wtf/fKnPvmUqlSCAY/NxlQloTYSDoVr&#10;JFFAHEkk46kUNrAXfvGLn1mtNGjN43XHE4s4V7Wqw+0YHLz+/X//noPn9968t7a21ulwZrJZMLMo&#10;iOh3njp1uiJXmhobN23e3NHRsbyci0RBvOhSCwjgWP7hw4eSybhmSJ1dzbV1QVCH28PTNCkKpUQi&#10;ubycVFWoqA5zHT12dGx8ZN8t+3K54saNW5AYiWIVzi6KFYSGqakZSZRTyeWx0fHbbruDpimaWelr&#10;QhKQJ8Owum5AP7HYAmIwgIEEAu0MDAsZ3nzzTcS1cDgE/AOlqmJA/4IoqqpWX98ATnv88cfzhQI2&#10;OnB908YtJGkZHbvxl3/19e7u9r//h7/z+fmleGxg6DJy9+PHj0I5mzZvRAjAyG+88cbPf/mL6dlZ&#10;ykrVNTWksxmxIjS1NO7YvWPHrg1I39Eah3hujxsuf37FR4jm5maP2w3VIQ/4/e9+99///d9333Vv&#10;MBCZm1n4y7/4277etR53wOnwoO/ev7rf4eBdLlelUsEIsDvOu7q7sZyxsfH9+29Zu3Y17Hj16mWf&#10;z9vd3YGkJBKpAc/QDEXT5Ftvv9nd3Qktbdq0GRGbpgmMgPAtiCWvx1VbG4EvG4ba19cDvQmCCFvA&#10;f0+fOfnjH/9wcWn++vWB2Pz86v5+rzewbdtOr9dnsZBOpxvoAsag587OHs7OT01OX78+CHLIpFOB&#10;YNBqpWdn51559RWrlQmFQkjpQL+qoqzq6xPg7HPgg5ggCjt37mTt9uGhYXhUNBL92c9+Xi4XAkEk&#10;TGFJFGEItJxsqJhJUtN0nBi6QVKkYRjAvyjIqoKsUU4kEhgZAMBcVqsVbrWcAhmK4AccDI1/GJyg&#10;obOqpw/7P4qil8uSx+Oz2+GtVsAMuFpYWKirqwcZcpwzlUphLgQO6NnpdGA6q82GoOn1eHFdlCRI&#10;jkOSpJIgcA6kpElREDweT0dHO2O16h+K53I58TrkpCgS2QiNikU3aJrSdf3o0Q9eeO75J5984tZ9&#10;++sj9YAiOMTn83Ecf9dddymKgj0oHMAV7+CRIeDEbrc7AALesXPHjqf/8AwyS0Eo26x22AIUNDQ0&#10;pBs67E6QK8aFwPFE4u23D0JXFEGgVcRQFCSRBAH8ibYsTVA2xgpGhb0qkgTyxF1REFnWXldXx7Is&#10;vArBAiqlKIxBYuZcLo/aD+6Pi5jU6XCZJrIki2kQUDj0VpEVQZAICyPJVUQEIFlVTJuVR9OkIms8&#10;79u5/abaaMPw0Fg+X/b5QtiHAAeml7PLy5lioTwzMzeD9qssD1wf9Ph8P/zxT9taO7Do2dlZTKFq&#10;2lxsbnBw8LXXX62rj6KQ9q70UoX5+Tn0UHLZNLilra3F43V5vO5EYnFhMXbo0Nutrc0bNq574MH7&#10;8G2aWlt7S00IbORjbWAMw8Yw2JZRZGV4cJCkqEg4DPDIkvThAv+fL2TC4JBwJAxTwoVXr14N4yow&#10;J/CkraQS+FNRsK+mgYGrFTWZXIYSstkCzqEiSZTnF5YKhQLsC4Aht2Ht7LZtW9BfmIvNDg4N/D/T&#10;fPgHEALfBEJwQPkkScGmMCUOgiBhFIZhcEKufFZ0bqJ6oWFebHlpug4ZFHCy0+k0DJ0kSMNiYFKa&#10;oU3TBKKQW4KW8cClS5ffe++948ePQyqvzxsIBBoaGkHaIMlQ6MP9g0wGOsc5SVJwQIS/4eGhw4ff&#10;mUQcmhhcu25VS2vdD370n6dPn6AZihwaHoTeoVxNx0YnY1r01Wv6u7s73W4XMrzx8RG/38sw1MTE&#10;OJz8wQceBIbeefdQU1ODJJd4h3XT5jUkrSqq4HBaBanIcdZKRUJPCzamaEIWxYNvvQXl8JzD7/PT&#10;lNXv8ctiRSjgeWybKECn2+1OL2d//avfoiGn6FpjQ8P999+LiOv3BXXdSC0vsywyUJeuW0RRKRTy&#10;4HpJkmAt6AUji6AZCR6Na1Lvqn6K+vPvfal+vx96tFqZr371K9u3bwU+Pv/5z8ORDNOkSNLOsgAE&#10;cnHMjqwRpAAVQ6FoGAAbnJ3Diwgh+WxOEEQIA1VCv4uLi7gbrY1u2LB23759n/3Mp/v6+tAy0TTs&#10;r0VQ2MSTqZEbYwBcWZQx++bNmzA+BodRQTfAAVgAuLcxVpqkDFVDdUFZVpoxEIYmSbfDqauKJAsk&#10;SQpCcXpyiqKIbDodCgaAG6/Hgxk7O9tI0iKIpf6+vgMH7oT57azdznFgN7xoZ1mSIo4ePVapVAA4&#10;0ySampo4joOiwAiKooIdQMFI3RbjS5hU01bKoXg8ft/dd23butli6GKpaLcxUHJfz6q6aPjlF/+U&#10;SSYsVbW7o21VZwdvswr5Qo3X53a6lhYWh4aGr127Vsznb7l5by6fQzzLZnNY7IMPPwTuRMyYmpyS&#10;ZdnKMLMzs3DOTZs3QecMQ2Vz6Ug0gmb8P/3jP9lszPTMpCAWPF5HZ2fL66+/HK2tCdZ4F5fm9u7d&#10;g/R38+aNdxy4oywUEd7Q2V1aSoyPTs3HlmiK8Xp8kihjpZFIGHyKQAiFVOTq5MS03x9+8smnEDBg&#10;IK/Xl05nd+zYffDgIZhgdnba4WA3bVzrcXFWxjAtVY8XCXSpWMxDUQ6H0+FwA2BALBw4HI4oCurH&#10;aldnF5bQ0NgoSRVsHaxbt07TTSTlVisL08/OzmUzGahdUSuZzDJcV9N1IEEzdd2ia6aBkf98AFd2&#10;G+vxehFpNE2TxBXCAn3jXQfvkGUJ/yBgkBS1Z8+etWvXOzmXabFcunj5xRdfhDOD5ioVMZfP9/b2&#10;gcdBXnCEYqEYiURlWW5qbqqtDeNKVZGjtbUQA6+ALEiKbGxsDIXD8IuaSESqVIDPRCp54tTpTC5/&#10;5sLFkRHglvJ4fFbG6vF6SiXBbnd4PJ4dO3fdsne/0+FGeDh27AQCw/r1Gwv54k9+/LOTp04+/6cX&#10;sXCA3M6v9Ngkqbxt61aswuFYqfF0IF7X8W358BONRhEw8DCyT3zD7/p6e9vbsXvROjkxSVMUnuI5&#10;rq623tAN7Cxls9mTJ09rug5EGbo+PQ2rOfBuTU0N1NXe1om0TFX1vXv3AeTIJGbnZqHrpfklsSxN&#10;Tc1g7WvXrI9GIolkslDIrfw9cU64Mlybrioi/M/OWmkGgcQCv25obABrrwjgcOAb72I6qBGJSC6f&#10;o0hKkmVYEwwO3wQMkHAgKBomFQrXd7SvOnP6ApTzzB+fQ2hH+fH8889fuHAxEqmtb2w6d+HSH597&#10;CaXLzMzCu0eOYjultaVzeirm8QS3bd118sTZUyfPLS4misUiRZGwu9Pp7O4O+nAeAAAQAElEQVTu&#10;XNXbvX37dnRbnnv22Uw6vWPntr233Dw2PspzLERav349DEEQVHt7Z7FYJiyM0+Et5ITFxeQrL70e&#10;8NeQBFPIl86fuzQ6Oh6ORJqbmiBzR2dHPp/92c9/cu+9B9o7mqdnRjduXvPDH31P0yWK1twe+45t&#10;m/w+T0dH55lTp1KJxNz0LIISb+f8Xl/IH8osZ499cGpgYBD6oSgGrfqG+qa//du/BcDeOnQQNUAm&#10;u3z92uWjH7x77dqVoaFr2B+488477rvnLngE2OzdQ4e2bN7U0tJ00027DUN79NGHEUdfePFPr7/+&#10;2q6b9rS2t9Q11FaUaqGQ53l+69atQNcHSLNeeKG1tRWVoSxLpVIJV77ylS/zPAffeeqppx577LEH&#10;H7jf6XSAumGavv5+CUVGpTIxNZpKLW3avK62tgYNHUEsmhYVkStY44dfxGKzpVJBEEs+nwcBEqwC&#10;Q79/5IOSIMOXHS5PS0ubleGwtajoJkkyqVQO9WQmXXDCCyorbAOeSaWSgCjKGJhj86bNCBO6rmm6&#10;CpBIonT9+vWzZ896PF6aWonfqqpoqhoOhzs721wueyQKN/QiOoRro+1dnUPDw7B7uSxt3LD+2vUr&#10;S/HY5z73ma6uNvSkwI2BgK+1tXlocBAt3oamJrSB5Kr0zLNP//GPv//1r3/5u6d/y9jokfGRV157&#10;+fNf+CxyFJgDB9Db3tEOT0GpgMHhSsgJtmzejICVz+efeea51pZ2QaiMjk7u3r3yP44LRWq9Hk9X&#10;96qVoKCroGjT1Ccnx7E/gytIJsbHx374w59cvXrdNIjW1naQ1cT4BPSGZfprQqnldCgSTiYSP//5&#10;L+DLoGKn04lKCcyJ5B72Kgvlq1evnjhxwh8IxOMJ2Ncb8NU21H/1q1/+yEc+Yufs42Mjlap06eLF&#10;H/34p6Mj4z/96U9PnTqpKBXEdQgMry8WyvDTdes2YGQrxfT39kBCmBJaDYVDNjv77uHD4BBYuVwW&#10;Tp098+ew29TY5HC7oBa5IpsGWMXNcXaSIrs6Ow3TmJ9fQIvE6eJRVqVSSV3XJamqw46aCh3CZXgH&#10;j5WKkpjL5xDBQVk01I1pUJfBtLQVd4EfChkPSRmmiUkj4drpmZlkMgmm5ex20EVzUwtcElHJYiFR&#10;3zodrrfeentxMY5YvLycAWBQIQeDIQylKBoCCvgT8QW6haq94GKPBx4H9q6pCeby2dHRMSTTQGBn&#10;ZyemoBlGUVRFURiaJggSb6E/CM7EK7CaqmqobI8fOw4N7Ni5A7EPxMswzHxs0ecLTExO2Kx2VdUV&#10;BQWV0NDQ1NPTjUkhcyw2J1cUKAqBADJDSBAgalcQI+AEXkdEBPl0dHSsW7shHKyxGKYoikBdJBzB&#10;xgjsu2XLFujNMHTkJHAEBwfFc36PF4NjtGw2i3FkWTZNAwLjooUiK6qCEYA3XdNz+TzUjAMnkiQn&#10;4sBRQpJWOggESczNzsMW0GpXV18qmWZoeyFfxlY2jmJBBKo3bdhRkTXCgjyOA3J+85vfkSQRm4uN&#10;T4yjyoK2kXMCTtAcDH19YKCurhapCxIJEV4hV7AnViwWZHklSoIx4vE4HoNxWbuVpCytbY1PPfXR&#10;L3zxU7fevtsX4BaWJsNRTzjiGb5x+fKV03aelORsa1t9oZCRpCLyFpoms9k8zztrgpGKLGMoVVVh&#10;btgIB8o5fDc3N/l8vtOnTmezObudD4ejmzdtjUZqQXpQFDSG2UnYA/9SFE1T5odgwwUkVDA3YJBK&#10;pTAmFoWaKplKwYWRuq9btyYcDj7//LOQhKTMQiGn6yrH2Tj4JMfb7dyflU+RlKEbHMdjFurDD0TC&#10;pCSJ+wTOGZKmCEKrKgA5poPDQleQgbQQpsWUZBFpPwwHX8CkmBpoQcJcLBZra6OoPGdn5wRBCAYD&#10;hXzhxImTQrm8sDAfjyfm5+e3bdsWCYfB5xQJr+yqCfkMQ8kXMg2N0Y8+/lBTU+S99w9msnHy2LEP&#10;KhUZIXBycuLhhx7cvXNH0OfDXuHg0CC8pVQo+r3eclm02x1JNMISy3/1l3/d2NiQSiz5fa6Ba5dm&#10;Z8b23rKFsak7dm34q7/6cntbA2Gq+Ww6l87kcytpHzoxC/MLAZ+ftFAVqYpBWNpmpbEZwApFQV9p&#10;SoU005IrCD/44S8QaFmSBZlu374tl88VC8WKrMAl4DwW0yoJmoQKpVqVpaqqqHKlKoqyIEnoKmmG&#10;haSZs+fPoc6FN8IxGIaGfjHv5NgESLauLuL2OGmagJEEsazpGKCSzeeLQpkgCFXXnE43QVDo2ZAE&#10;Zeo61O9yOKB6GjVDqUSTFpIk7JxNlkVJKLtcDkWt/OY3v2lqatI1c+/Nt8A9bozMSKKyZfuufEFA&#10;YOvu7YNz1SNFsLNSpdLe2dHc2kohAAKwTmdtJOJxunweL4XpDbMKl1B1i6EzJJVNpyVBwBVgtCLJ&#10;AFNLS6uua4Io/vjHP0bjDRBxocuYTiON8Ll9kijefeddwGihUIAPKFUNogJhCCe4hcKJBMgoCvE+&#10;EAiizQP+6unp+epXv4oT4FJREFxNVat2d7ctxWPgOqeT6+/p3Lpx3ejQYCa5tGX9mq988bNPPvzI&#10;1o0b/vrrX1u/uv+lF56nCSqdTG7bvOUTn/hEJBxpbW1BbIZHqar+9NN/KBWF+x94oLOj88TpkydP&#10;n2LtLII6UPvRj34URAnIoid3896bRoaHTp88/q1/+ocdW7dIQqlYyBRymQO335pYToxNjnFOx9WB&#10;qxRNLGcz9Y3R5rbmoaGBa9euq6qGwqCxqb2jq5dibNeHBuGcCI3IZkRRaO/scno8eGVyekKuVqZm&#10;ZmVJpQi2XFSHBiYsJANUqGp1ORnfvXubblZqwo5AkFtOL3h9znw+G4vFoHaM5g34E8spTdVUFVmG&#10;pltMWamqumExSdDc8NDI0mIimy/ki2WKsdp5B0HRqqETFMUhtinVawNXCcpiIU2TJEyLBUYmCErT&#10;DEmualWNImkbbSMMQhAkB++iLAQMbbFYBFHI57FbooVD0b/4+l89+OCDFpLA9ROnTz7/0osL8ThW&#10;JFbk7u7ugevXl5dTzU0tnJ1PxJNWq5UkibIoLGfS8BiGYTy+AARz8DzUcm1wKFgTGR+bMCwkfNnB&#10;O/EicGKahNvtW0ikJqZn5uYXoVUkZ7AUZaEY0mpoRjFfmp2eQ952//0Pzs8vNje1DgwOMTR6fr2a&#10;ZmbSuZdffpmgyGR6GcDL5dKDg0M+v89ms0Fm3TAwO05Mw6QoKlRTg5oB0EVwFSTRwLJIaME6fGMU&#10;Pjs7H1MUJZFKj45P2h18MBxpbGzyegMzMzPLqbShaQ6OVyoqDofTCX5sa2tram5GyQrYI7ZFwrWx&#10;2bk//v6ZmcmpdGpZV1Un73Dx3kKhuKZ/7eLc/JlTp0AL586dufW2fVJFCEdCBGFZXk6qagUUj9Ca&#10;iifRNaAJmmWsoGOGAXNawTMgKK/fj9UhtUXIIQjC5XIZugGoEySdywsDAzcW5hMWC4l4Cf6FVAxD&#10;chyHhgtN0RgFaNm6ZetSIi1KytTk3O+ffkaQKhs3by2XRFU1kJcwjC2dzrq9vtjC0tYt2xfml0qi&#10;RDE2B4BBMZls5nOf/4e/+5u/Dfh8jz32sKpVUQ+0IweNhKVqBYSTXs7PLyQEqZovVgcGJjdv3nHt&#10;6tDVq4M3bow2N7ecPHEqvrQ8MzN/6szZbL7IOzGPF8tHHP3Epx45efrQq6//sbnN7w1Yh0cuPv/i&#10;0/39vYJYQscBGo4n4sgnuru7WIZ1OdygGpahgv7g8NDwuXPnauvrYGipUnn08ce+9a1vffNb/9hY&#10;X/vzX/z42ef+mM+mMulUOpkoF0tDwwOaUvW4nFDglcuXVui0XD70zjtP/+GPyIHC0dqLly9fvnJ1&#10;6/Ydnd2rBoeHF+OJlrZ2lEDJRPLBBx9cu3aNYRh33n6H2+3ieBYNskDQv3fvLVeuXAGS3zn0biQa&#10;8XkDIyMj+/fvh1HsHLt91/aG5vo33nyFpi2r1/Z86SufefjhB5fiC2WpBDRqpqITK4n4XXcduO22&#10;2956662GpuZ77ru/qam1traOsdkNC7GcyaXSWd7ht9tcNisvCpX//sFPdAvBshzL8g0N2LBacnu9&#10;NjtLkozL5cG3LEskSVI4KAIKBGAuXbyEiwxDaxoUoHE8/9RTTxqmUirndu7a9MdnfvfYxx7ZsGFd&#10;NpstFLIoJ3bt2nrnXXd1dnaVReGFF15EWp9IJE4cP8rabJppuL3+QlmAwHt33dzX2wvrdHZ1feoz&#10;n/z05z5td9i/9OUv+oI+sSJ+4jOfECRpfGoSfjQ1PWtayDXr1j7y2KOqrr/86quoRnbfdPN///BH&#10;9U2Nb755qLWlE96HxfavWbNl21YLRU1MjgPwqqJ0dHagdd3e2cE5XNhZbe3oeujhx8LRWqhldHwC&#10;9Xdzazui9pat2yuKdvXKdVGsgN/gBX4fempUNlMIeAP1tQ2ZXH5hKW4hmUBNZHp2Do4PZw8Gg0Wh&#10;DGNdvHDpBz/4Edoo//f//t8NGzcaui4Iotfj2Xfr/u9+/3tTUxMut4O0GBxrJQizsakeLDc2Nv6t&#10;f/omShrAyedz5zLLLpcrm8kIglAoFkuiLMsSGMnvD35w7DjL2Vd4W6pwLIwoemEymw1QcTp5tMYU&#10;uRLweq9evOx2uzEyWCWXyzEMY1hIUawsxBOz2CvLlwiSYGw23sVzDo5zOAAhQawIkpwrlBRVBWfC&#10;kSmSNnQT54V8UVVVwkKdO3sB3O7zBS0kNTB0Y2YuZqEYl9tbUVScJFLLSFeGR0aRtzBWNhytC6BQ&#10;UTWKssJkdt4Rra8rCWX4F0nSFaWK0AMvQFRy8I7h4SGwUH1TE6rQVDKJ1Nk0tZJQNCnTMFSaJnTd&#10;1FREKgM6sVgsbq8nnUkPjYz6ggHoCvSuqrooSMupTCBQQ5KgKNY0LMVCaWJ8anYmholAPnJVnZic&#10;9AVqSqK8lEi2d3Yrqt7a3olBKCS1xgoBdqxUKt379u3r7e23W+333n13f29vJpMTxYrD5dx10x6E&#10;PlVTGpubMa+iKGCDVCpV4w8oakWSyuVysbW1CR5DECTkXNF/tkBbWdXQaBsjlMWpqZn5hQWwKKCi&#10;QqsEJQoyiiXOzgUCAda20kpYXs4wjD2TKRQKYjKR0TQLvjPp0uTEbGtLdy5brG9ocXsDZVGGLZpa&#10;WuPJ5cnJaUSu7bt2WO3s7MxMT0/Pz3/5K5OwROui6WwWRkRom5ub0zTN6XaWRbGInh3vrKJ2zWWx&#10;/Jb2lpdeff7k2Q+mY4O9axuffOreT3/hkcm5q4nMxOCN09/+zl9951//elVvXSo16ffbakJehlnp&#10;RENpgBYWQlKUIIpYvChJuqJTFhrYoyxEIV8CvDiekyRxZGh47MZYbDamVnXWiqyTszEsZaGcTmwu&#10;EViLVFFgI1GuGroFL1IEbTFXmlygHa/LK5bEhblYPpNF9BwYvL5t25ZwJGhzUGK1JCAEngAAEABJ&#10;REFU4PBwUK+uGxW5Uq1WTdOw0gxpkshCEWR1zbBYyEpFMaEOC0kQYOsPD9OCu0ql6nBgY5BGEI9G&#10;ohRFEyae1yuVCnoHpMXi87hNU4cMFVWx8xzuDQ0PjY9NRsLR9rYOVTWyhXy2kKtrbCAZ2l8TZFgb&#10;73ROz87UBEI7t+1cv3YDYTFUTbTzhNfnOHv2tJPn7jxw68jo1Rujl8i2to50OoMq88qVK8PDw4qi&#10;ADTQqWmaxWLR7Xb3dPfour6wsKBpWiy2EIvN33//Az4/DEDRjPnu4TfHJga37ViXyyVzhaSNpapV&#10;0eN1l8oFjLN58+ZAwEeDbDSVt9tgD7VS5e1sJBQ0NMXlRkC3zc1Neb3uYrEAtb7w/AsVoxJ0BtFL&#10;5jnENkEUBKAKNYtpUBW5an6Y4BgmlEDS1IqNSfxJofCmoDjYXhDExcVFlHFYiKpq+VweLR+QWqUi&#10;/eu//svo2Ijb7YG6cbciVwARuDTF0DzPY712OyfLssfjxQkG1zXYQIZLoAuoaVU7ZzNNnSBNnmfh&#10;PwjVA4MDHxw7RlHM5q0709kCet7xRHrrth25gnD7gTsfeuiheByRPmOgkeP1cA5HPL5EkiRsTBCE&#10;KIiyKDEkhXND00xVByJYxkqTlJVigCFdMyRBQN8Fkay/rz8cDINY0Q9ASEMVxNl56AdseOrU2f37&#10;b3v0kceAHppiEBsAmjJiuFjRNJ1mGMAoGAzW1tYi48GSYRSCJJDuoCSoVmW3xwl2QyQQy0Xezi4i&#10;SSpmbQyNH4cHr1tp4q+++tW/++u/crK2ibGRS2fPqLJ09vSpXCZzY2jo7pXPnaOjN3zBwJ9eeAEK&#10;WbWqz+FwXLl87Z13DoOyc8U8SVKwwtEPjiOYoWSpyEokXMvZOSzQYjE2blyXzaV/9atf4Nvjcc/N&#10;zh48dOja9WuXLl1C9GpuagbqsPNz8uQxXNyzZ5c/4IO0t95668DA2OTktKJoa9eut1nt77xz8IUX&#10;nmttXSFE4K22Nop861Of/gTUhfUiHzpx/Nzw0FSpqKgKAZW2tDbNL8zUhF3r1nQWC8neVW0Bv1sQ&#10;iy63o64uinLFMExd0wwwPqwgVUzTVFU9mUgBWqnkMkWiiaWBIg3dwjA2Sazomk7TNDoivIMHqGAL&#10;eBAmI0l4O2gAf8KRLfgBt1jWTpKU1+P1+/xgcMaK0RSKJA3DYGgGeOvq6nr88cc3bdroIHmGtp4+&#10;e/r1116bQ6gzyUikNhSKpNNZLGp0dALPI5jhClJ2pPXAEoxOUmShXEKRvWbNmsamplKpxLKsjbMz&#10;rK2rq3P/7bdBdbphqW1oMixkCSBkrNWKCnshfM7OzDl4t53H/pKMmnbfLbfPLyS++U/fJgk6VBNZ&#10;TCSRu7/z7rtoAQJjkbr6dRs2UhTj4J0QmyDI7HL61PGTpmnohqGpKvzRNFGlYN2E2+0pFIuwO3pc&#10;gWDQ5/UCltAnSVEXL15sbGysiYQ1VYUrIyah9AWMoUmMicPvD0xPz0KlWCAkRDifm1s4fPjIe+8d&#10;IQl64PrgiZMnRFEETYUj4c6OLtMgpiZnVsAWqUtg2yi1DNRZdEtPZ7colu6/557a2jBrp3tXdbKs&#10;laHIDRvWwXc4G6+rGgCDbiW0StE0gdFpRtPQgoL7OmAj8AOoA6ugadowCauVtdnsMAeSFVwnKTKX&#10;zW7cuAlL61/dv/eWvZVKRZZkQAUxHW5bE4rE48nY3PzlS1fGxyZwgtoPM+LA0s6du37x0kW/P3j2&#10;zHmlqmF89Bo6O3p7e1e63SdOnBgYGIRKfT50WI3PfOYzN4ZHsZ+JHX9YPxyur402NNQ3j96YSsSX&#10;yyW5kC9XK/r2bXsg4fr1m86cvnD43SOJeHLVqlVYYLDGf+78KUnOj4xdbW4J+wOcVCnmC+m6+nA+&#10;n+tf3adpysMPPXTf/fenUhksFhBCpDAMSyKewOqgh1//+tdvv3PwW9/+lqKoaAUBZsGgHz7Y2FC/&#10;e8/O/ftvuePAgb179+SzmZPHj9VHa/fs3PX7P/zh6pXrGzZsIgiKZXkrw8Ziizt37CqXpR/++Kce&#10;n9/OO+oaGynGdgNtY1VfmF/I5fJg0S1btmzbvg0yMDSNqT1ez8YNG5DKI1d75plnxsbG1m9Yr2ka&#10;crj29vZkcklRKrt37+zrX7V12+aV6vTWvR0dbbqms5wNg4B5Boeu/+LnP79+/XowEPrZz342PjFx&#10;+uxZ6FPXTFlW4NSBQA2S7Cr8mmIEQR4eGrNZ0fUfW15OlYUyQzMYp1gsikgey+LExDjIiuN4wB7o&#10;1VTNMAyE1JGRUQR+TTVUTd2zZw9ySjvH2FhibPzG7Xfs+8QnPr5u/Zpvf/uf1q5bfdPNux979FEA&#10;HrSOiA6Aud3uGzdugKyQjNbXNdrt/MC1oZ/+9Of/9u//hi3Nb3zjHwKBwEsvvYSFrF69enp2sr2j&#10;dWTsRjKR/PrXv97d1cPQdCKZxLqQN9TUhD75yU/W1NRg8LraBsjzxMeeBAzAsfDEI0c/8Ab869ev&#10;b25tuTZ4Fdk/9JOIL3V2dMIFOjs6OKejVBL+8PQf0bjk7BxYBaa/fn1w65btBw++43S6QWJAVG20&#10;PhyurUjV3u5eeARJUI8//kR7e1e1oiLp1DXD7fHxLne1WlU0vaW5LZctAPaAzdkzZ3/+s5/v2rn7&#10;c5//4sYNmzZs2KjpyvsfvCtXBcOoNDfX0x/uwFcqkt+PHbARhINPf/qTuql0dnVghJpQoCwUU8l0&#10;NpPbsWN7RVUwps1uRyQiSTKTyWAVcGQ82dDQcPsdt2PhiUSyLlrr9/gaGhp37NwpihKUA4OCQCgK&#10;j9O01YosHK+DjggLGkyIeyu/IlGpyCxnl2TZ8uEHhKAoSrVa1Q3D7/eDvhiGwezgO03XMGyhkPd6&#10;A/BZAEDXNHzncsVyUaAp66qePp8vsLgQV1Xd6XBhSihQ0VRYTRDF5qYmUBDLcqBZ3uGIRkMo1dBq&#10;kWUJoALqGIru6ekJhcN4DEhobmkRBVHTdJKkTNOEfyFzheGQHI2MjWuGJRgMgi7XrF3PO93gnEi0&#10;7tixE2BIlNkwEEUyoiDPxWKGaeKADDt37mxra6urayAtlM9b09jYijFRZoD/0WhlGJawUJcuX37t&#10;9dfQrh0aGIjHEyC6fC4PDDM0feHChf/8z/9EDYRcK5vLMgwtCCKUjBMIDK6DnFBRqVRe0TBBwF+g&#10;PU3TSqUSlmnoBnZRaHole4Gzm6YJ5gFd0AyN5jVcw+v1gmwhzHxs0YIO+Ic+i3xAQx5FWwVBjs0v&#10;UhSDps/CwpKhW1RFn5yeyuXzGCQaqV2KL6GPgN22bDY/jX1jVf2f//nRpUtXFxbmk8lkZ2cHrKlU&#10;NUXRrVabspJmrAkEahB6eA6FhPTQQw9hq/PK1fOxhalTZ4/NzI1s2NjPOZhwxHvs+DuaXr7n3tvd&#10;HnuhuFwT8q1bu5qiVzIuQRBEUbD8fz5AjqahrQzIUQRJAEskgUDpRuStyGhCSYiVLpdL17DRJxq6&#10;oSgqwqLT6cCLwJ4sy2AbaJjjeSgNsuEb6gWSceAEeMtmMsj4RaGEgkvXq5jc5XJUqpKqVQ1jpe9v&#10;WWmmmhADJsDdPx8G8oMPzwiCpAkKYMNPmFQsCRjWwTv8fh9hISiSwvVsLg0vW7tm7QP33w8owsoO&#10;h2Nubo6iKZphcGt6enrr1q21tbXxeJwgiO6u7u6eHlXVEGigEGglFovl83kQS11dHWYZGhpat3YD&#10;1P7tb3/b6/Xu23fz0WPvkaWi0NDQ5HR4Oc4Jq7/26hvJZLqnuxcMNTw8bJpmNofFZjielSQBcWhs&#10;7EYqlfjo4492dLTJFcHv92CTmudtkVr/1WvnJyaHRLm4FI/phlYbCW3ZssnKkKahkBaNtZKLC7No&#10;Qn3kwbtu2budphSb3SyWUyaFDkSVICoUrZ44dSSbzshapb8fxXkvZkcqYOfsHo8P51gDYZgf7pSR&#10;+KzcsvMMw9AUXIOmaUqW5Pn5WEtLC5gIOjIMFWJDmZqukxSFGGYaaGHSvIPT9ZV6DAOqmmbnON1A&#10;saBTJAk/6e3tFcpl2BgjOB3OlpbGlpZmBCGAwcYy0Uhk3bp1FEXagQuHQ1ZUNALfO3I0nlwWpApA&#10;Pz42GQqFsNUFZTIMAyQpmkpZmbIo1DbUkwRpmsbatWthAF3XTNO00oyhAYoaTTN+r1cUhGKxnE5m&#10;4ktLVoa16EY6mX774NtypQL/5Oz2nu7+W/burwnWkiQd8IcZxloqSv/93z8YHxlXZLWhoWHD2g0A&#10;OsZBeiSiYc9xQrGkVqooiJFJcyt/lZI4Nz0LKgG6QwG/HdW6lRy6duXEB4cP3Lq7vjakqZJpKEsL&#10;s9s2bVy7pvc/vv+v3/vuvzz9h99cvXwhl0lGwzU2G0NRBEqCf/6XfwFIRFEEOjdv2iqWUCXGwX3J&#10;peTg4I221g4soVqFDoz6+kZVNUGOt912RyKRKpfF9498EApFEbGQZiUTywsLizMzcz6vf9PGLfGl&#10;5I4duyA/ejybNm2tq22YnZ2ByRob665jj4UiN29eg21ZO+vo71+zsLCA2edisyOjwx2drYVCrrun&#10;/dbb9oaDNclkPBwOP/jAR1LJ7PjEgt0e9HsjFpOGV6g6mm+ZJ576yAMP3g022bVrm9VGh0LBhYUY&#10;2EFVK4guoGxd18sAg6pbLGQ+XxLR0XH7wG49Pb2pJHacV1J8hARBkBRFgXptNhscHo4KpqhWqwAA&#10;QVHYVMG3biJlp+HkIBqGQTM+J1dkjA+6wZMUHtMN1s4CErt379q3f5+X94mmdP7C+TfefmtkbBTw&#10;bmtvw8PpdFoQRJ53qKo+F1ugKCtJUl6fDykUUlKe55KJBLggFpuz2dm2js6lxHJFqWInyCToiamZ&#10;SLj2rjvvQcJKkfSO7Tspgl5aTOQKRc7pshBUbX2jSdJr121q6+ghaXZmdqGjq8dfE/q37/87OjFu&#10;r1dWZCtrIyAtYYG/WCwWjuP8fj+8BoratGUjslhQIU0Tmq5UPvwtUJa1UhRBkiQsFQgEWNaOgOdw&#10;OgELQFqWJBATxgEj9/X3FfIF3D1z9iyqVoQu6ArmqFZVtDxQDIiCjHFoisJirYz1/vseoGk6s5zp&#10;au+IhsOZ5TQS0e1bt5cLRSttO/bBcVOz+Lw1G9dvLRWFS5euvPPOe7gSDkW++LnPu50cQZqsjUHx&#10;5vd6LYZZqcgYGQywffsObOq2NDcH/AGkIXY7ZxIW3CJIAh8YCJqnaStkRiTmOL69vRN0EY1GvTCD&#10;37t5y8Z9+/birq6rB+44sHp1v8fjRRcmHk/Mz8+riiLJclWRaSv1xS99Xlr5b8OoHdu3joyMrFrV&#10;8vbb72DkXTtvJiy2uZklB+f7q7/827/723+44457kCjHlxJbtmwBj/3P//wAGEZaFo1GctkcNA+X&#10;RFBZ1dO3UkOWZIbiyyUlkci8c+g9QyeDgUh7Wye8IB5P7di+649PPzM1Oc3QVvisneWgbQd7OjgA&#10;ABAASURBVIqi3W5nb2/P7Ow0fA1lJFY6OnYDq2iorUNjAkdLU3PQH/D5fWi3r169Bol4pVIBnk+d&#10;PnH23OmhoevIvFEY1IQC6XSqWMw1NtShD/LkE0+s6uoaGx3NZDOfeOpT2OcZGZmESFXNdHr8Lnfw&#10;8tXhsYlJ9Kdff+vt+z/yUKFYbmxs2XfLrch93//gfYqC3+WBHJBMLBabnZsTBQFJxvLyMqCydeu2&#10;H//ox2iyvvzyK4uLSyzLOp1OlAQb1q9HVg0qAMBEqfzB0SN33HGbhTAATpgvn0OKTK5a1T81OcPz&#10;PLJqXGEYK8bEXWQ/hm5aGSQoaB8g7SOgKGgYjcZyWQAYcI7QWywWUQ8jlRwfnxAECRDN53NV5Ky6&#10;YpgrxL64tHj16hVZriiKRpLUIDaDr13JZJMfe+KxTZvXbtm6QdOV73znn69evdzX1+/1emH6n/3s&#10;F++/f/S9996nKZskVlf3r2ftfE24ThYricXEq6+9XiyUa8N1A1cHn/njc6v7+//rP/5TFirf/e73&#10;CoVCQ0Pj008/jdJLlqWbbroZROTgeaxo9Zo1rJ09eOggaj1s3gDIABhFWXt6upDTXrlyieOYPz33&#10;DPjT4eRkWRweHvT5vbyDh85bmltaW1vvuP3AwPXrSGqDwVAuX6iva4xG6mAC6K2zszOTySA6g08g&#10;/+TkBElQr7zyimHo+BFF6YE77kAlkMnkMCNCmKEbmmZms/nh4SG0J5C1g+RRzKAQ+uGPfjQ8NPzX&#10;f/M3GORHP/rB8RNHGxvDD37kXtTPcqXgcrO5fALnvoA7X1y+MXJN15UnPvo4aiqYuK2tbWJioqu7&#10;GzDWNd3lcSeTCd7pTGUynJNH5CVpGvZCqAJCwDPI7QAeVatCDMjf19sLYFitVmCexAIoCjrEk8AS&#10;RsNFVMtwedga0oJ+fT6vLMvIDVaGcjrxjXeBCk3TKJrGW+AQRcHmBoVB4CPwJr/Pj8iLSe0s61ih&#10;Pj2RSFSrmtfnnZ2NIW0AsxWLZUQZhrYNDQ4DYIx1RR7olqEZUZQK5RKCBYBkmMYKjegaKLejoyOX&#10;zUKxEMDj8aioQeFaFMUwK4W0JEp2B4+sY3R8fGFxcWxi6vrAdZAtoq1S1UyDAB5Mw8LxTrsduQBv&#10;6KauaZIokoR57dqV2Pz86OhooVhGOgFPAZbAzOFIGAsELZimCdVB8wi+UBFefOXVVwaHBqO1tfAp&#10;LHxqagqRAh1lUAQUKAorNX0+X1hcXKQpGgJrqgZl4oSkSENfycLpD7WHkbHAuro6TESRNE0xiGum&#10;YeJJO2uHi4GC7JxdFEQ8CZxn0mkkUMAnxIBgeMBqRWrkh+aBtDNnzuMbA+ZyBV0zMFwisWy3cSzL&#10;jYyMaYYhVSvIMVAYTE5O2u2OwQE067WHPvKIzx/EKyzL67oFnRRN1d1uH7KaeDwJIDW3tCC9qVZU&#10;GAgnBElCP/BByDw0NAxJamsjCHzZdALp8fq1fVq1Qpg61AIJ//dAqgBpIfyKWXUDK4IysSI8wCJR&#10;pkhYEEEQFxsbmxA6OTvv9WIXMMBzTq8vgIgAUsrlih8anAH2GNqGbCTgr8EBLFUqFQwO3lO1KsBj&#10;5+wIzZ1dXUCUzWazWhkIoGmYQcVdnGDe/z0Q6/73HCeQ3O/3R2ujeM/j9YCcSQtJkARuJeLxpcXF&#10;+YWFk6dOITfGXeAfz8eX4nANVVOvXr06fOMGam/kRZlM9o03Xk/E41AXAiIeC4dDyASGBgfR8u7s&#10;6PD7QtFw49TkXKkkuVy+Pz79pzVrNi6nsqTFQhYLZXyXilIoVOty+kpF4c03347FFtet2zA4MDA6&#10;Mtzd3QG3TKaSQ0MDTc2N6XT63Llzjzzykf7+Vcvp5URywe3hV6/pvu++A5//wie3bd9oYymGsWSy&#10;yUNvv+l22DVFUqoiRejRGpffb//g/bfPn/3ANIW6Wp9uijSlmBbZxpqKVlpOI1sdh/HsVltNTQ2c&#10;H06IxdAMU5FlE/mCZUVgoJYgYBfaZlsxDM5gKoqiFVVB+wHiqWpl3bo1uI5zeJcsyXCbkZERlrWj&#10;Mvkw5yB5VBocV1sbhXbcLi/Lsm3tbSRJomEGi9IUrWsa+Oj69YHxiTEYGw+AEwVRvHzt6sTEJFJw&#10;mrFSjLUgitjYzRfLHV3dT33y0xPTM3Y7//prb7zyyquwDUyl6QrG8fp8hm7YOLsgiARBYBxRlBCG&#10;MaOh60AMztFCU6uKx+kqFApwPF1VEeQwQjZTQPgEVxoGBbeZmJjdvn1nMBAxTQtnd8NSFy9cY2i7&#10;x+MXyhJIf3ExTjM2p8OJbFuuVARBrlbVXDaPc9M0MDvQszA/JwllsVjo7+k2lGoxn8lnMz6PQ8fz&#10;hSxvt10+f46hzItnz9RFQncfuAPmy2WTYqloMdFeKtkY+r3D7ywszMFY8PBTp9GRPAs9p+KpYq7U&#10;29s/NxeLzc6Xy2I2lZfEaiEvdHetSiayvav63W5/PldEynj+/EVRqsCpIpE6LKers3c5ldm2bUdH&#10;Rw+Y8dSpMzzvRIMZ1keoM03T63NrqobG7X333Y+1O50uEDq4slgsIFnx+d3BGk82lzp69L2R0cGx&#10;qWGv153P52nKevdd91dlM5spkwSrKpZUKlEoZPpXd504/t49d92+tDB/6cIZLJYizPqG2r7+XqBI&#10;EFaaH7qhQ/PQHvAAn+Q4hyjKSAe/+pWvd3Z2M1YW2mZZThAkHDRDw45gB8CSYRiIStEUnJkiAVq8&#10;bQFLAkUsa0eXAibGw3jSwfHAJEGCrHUrRd97191PPfHxGi5kWsyxsbE//enZudlpgrRI8kr8ME0d&#10;MAaAH3/88Q/jn++WvXvRigBWC/mCIIhICDo6uiN10VvvuMPh8br8vrburs5VvYIkV1UNwHjlldcW&#10;E0mfL+j3h0+fvShIoGjNYqGLYqW5tZO2ckvx5aEb47PzS5KiO7xeq81eFip23sE73ftu27dx26Zw&#10;NDQ8OixWpOVs+qabbsJmCBDV0tKyfv36TZs3Pfr4I/6gj12JshbDUK1WCluRjNUai80ByZqmIyeA&#10;LuCVWD7AA2YPh8OyLHMchwfAZeAfJ8fB4njLYiFjMQTy6RvDN/CkJEsejzcQqCkWysvLKdDiqlWr&#10;UqkkXty0cVOopgYgQY4SCoU2bdyIqv7C+Yvr121E7s4w3NJSMja3EPCHMfL01OwddxzI5dK5bA4m&#10;iMXmbSxDkgTH80iIC4X8jRs3isUihg19SKMQGN04SItgybIsz/MoAgUJuqvqmoGLWJSmaY899thd&#10;d935gx/8QFGVjo42hHmKppqaWr/8pa988Ytf7OrqxDgcx9fWRkRJMAljenaqr6+nti702uuvi2IZ&#10;OkQRdeXyNVQUNhvv84VmZxf+6i//zy9+9hu4AxwBSW98MbFzx+6zZ89hlpmZWahIWPmIkAHBA7nF&#10;5q07+/rWZTIFMHkynk4mszRpO3niLM97enpWBfwhmmLn5xcReuF9Ho8PgtXXNUL+jo52t8e5cePG&#10;z3zmk8j/cvmMoerZ5fSGjRvHx8bffPPNhfmFz332s3v33FzOl6FqlEx4q729Hb1n6OT06TOH3nkH&#10;VAA8DA0PIzi9+trLR44c9rid2DGIREI8yx159wis8NqrrzfUt8DfWdatm5TD5VM1qrWlc3JilrU5&#10;KMpG0oysqBs2bcF6sUZgTNN15MTYSoWxzp8/b5rId3Us+dlnn3374EGU5fOxGKgeHodq8+ixY3v2&#10;7Ln33nthRIah+np7n3nmmZ6eHkSE2bkZsL7NZnc63JFIbXt757VrA2BU5C6qqk3PzpVEyWpl4MKC&#10;KPIcj3VVVMXt9dbW1gIqaMEgJIGj3G5vtaIWiwXDMICWUCjs8/vxDSYHSCyEoapV+FUZnlOpwDsA&#10;xXQmNTU9Zprqu4cP/td/ff/LX/l8e3uT3++5cPHMiy89B78eHLoOhA8PjeRzpVyufPttd3u9wQN3&#10;3ONx+ybGpkmS+dIXv4KM1mLSExNT2E58/vmXjh078fnPffGb3/z28WMnHQ5nc3Mblslx9oHBa5B/&#10;0+bNhXz+97/7HRgSrTdgD7WloirQGwJZQ2Od2+fy+F0OJx+s8V++fOG+++758le+yPF2pC6QBEc2&#10;l8UWt6qqt99+AL4Q8Ndcv34dkO7r7yMpEoYAB6LuvT44KFUrTidsR2fy+bXr12EuTDo3N0eQBEzW&#10;1NyMKyj+4c5Ithy8Y+2a9VAd1JtYXFppVPNOoQTuIufnY5WKBBKORPymRb3p5u35QhJVyv5b99g5&#10;K2slG+tDjNWcnBj5p2/8gywLIOpXX3mVIEiv3xebn794+ZLb61FVXTdNUZRBzrpmIsMrFouARz6f&#10;Byzt9pW/mmPd+nVI9L0+D/ZnTNMEk2iaThAETa/8OgMejicS0JIsy5Dc4XAkEvFcLg+B4/GErhs1&#10;NTU0wyBsUySpqKooCIjjeEwSRcDJztlxHQMCDPlcDroqFArxpSU8YJgmhQ5jIECSdF1trSRWqlUN&#10;IWZyagYZhYN3sSwXiUSLxTJgJq4EbgUAg24dDt4kTd2iMTb60tVLlUoFMkQQOOvqgC6khpFoVNd0&#10;zTBIgkBrTNG1siioulZRqtzKu5TVziaXM42NzapuTE7PAMyhYBQWYWgr4gJ+BKoNwwIBaNqayWYq&#10;SEEUNVRTg1WIkpTJ5MGlIBloRpYlzAITQ3VYXalUZu1sOBwBOV+5fHlwcJAkKShTEIS6upUeeT6f&#10;Kwvl2blZiiI9Hg9eAYogbKlUQmDFk6Zp4EeSJGVZTiaS/sDKb6lB89HaWrgVAINzwzRohnY6nTzH&#10;53N53dBzuRyeR5EPE6PrFAZZh8LgLpomTIseCgWbmhqA29hcjCCofK5oGoQoVrgP98SAaqfTicXC&#10;1hgHVKAoGhiDd7iOHDl648Z4Z0eX0+lGEdLY0IS82TAoWVLWr9/Mc05ZqjgdbpblMawsV8GN7x85&#10;Ai2BHDJQUz7v83k4zub1OwNBN1IRmqHuf+A+h5NnAAsTS/n/H4ZhVCuQRQW0DNOcn11A3Q7BwB6i&#10;KDFWKxIbVV35VT1NMzAFNpQAZpxAtwxDw/QGFKHrGELXwH9qtaoCSzgwLBAFuFIUAyUQJGmaZqUi&#10;g5Bra8NQAos8hCbwKmRAoYLjz2LBHDj+fP7nbyuz0pWDSEJZYBiG5zif3//nW8hS8tlcJrssCMWF&#10;BdBwrFQq4KAZEjSIka2MFR2ESxcvUjQNMZxOx+TkNKK2g3eahoWmbSsHZQWuTpw49c677wUDEZuV&#10;r402bl6/bXRkpiIbzz79p5amLlIsycuJzPzsYiqRyqQLHOeanZlPJFKoLEE0La3tPn+ws7ML5sxm&#10;CvFE/Omn/wAeyWXTaAV96tOf0E1LKrlYE/S2tTaWSstOB3P7bTe5nTTKqVDQu2f31s2b1tmsZDmf&#10;yi7PG7pg6OVSKa7phY72qCDEaapiZTWSrrg8tIWUDFNcWpznWCvNMF6X22KYbodDlqpKtRqORGA8&#10;nBHvAAAQAElEQVRITdNIkiQIWlEUVdFJgob2ARp8i6IAU+GwWq1ypYJpoFBNVT2eld/1wjcqwkDA&#10;jydZlq0JhltaWtasWTM3twD2x7utre0YDf6J3NfQLaZuslZbFQNVJFAtLCdJIkVSwWBQUw077/AF&#10;alrau602fn5hSSNJK8cXysJSIuV0Y1PS6vH4vR5fc0sbAFQuFD0uJ2kioaE5zh6LzcF7MaDVap2b&#10;i6lqBQjmHRyy53IJNGcSBEUYBM/yDG1zci6pLNEkrVU1pWrQBFMsiO8f+eDE8TPlMthDXSmp0wWh&#10;KFQQ2xVNUbQTx0+hUwKYArI859BUPRKOUpQV6TWCBJZAEQTLWB12fnJ8NJdZroqlbDrltNsqQtHr&#10;dERqfJRhBNyOhmjoxsC1YiZ18I1X52Ym6qIRK01NTI44nXxXRxs8sKYm0NePXpSfYSiofXZ2VtOM&#10;TCYXjdT63H6LTlhMOAftD9QEvCHCpK9eGjBVy4Wzl+6/+yMVUamvbx64MjQ9PpNO5gC/5US2obYZ&#10;Ncxzz76UXEyfOXlOVUxRqKqVKr3ye0dhluXm5hcNwhJbXCiWSwRhGRy83tvd43a6AgFfU2M9msrN&#10;zY3rNvRKldLk1I2Ll86KUhG3Ll+7fPLMaWJFdbKhkxMT46M3blCEXirnEon50bHhHTs2VxVZhB5y&#10;KZKy8DxrGJrL4wTlqbpO0hRJ026vr6pqDGtfzmSz+eLU7Jw3ECQpVOSshWDsvDscjZZFUdFUO8+J&#10;UrksFGmGlCTBylh10L/FAhfVFQ2MYjFWCJezsVpVUSrVcrnscbq0quJ2u5GKfeQjH3Hb3IJeGp8Z&#10;e+655+B3LGsvgp9KpYX4kr8m2NHZrhg6QZH/8T//aefYxqaG5FKcoeigP+Bw8MAq50QazaeW04ff&#10;P/rekQ96VvXdesedu2/a19zaXhZkirFl0lm/L7gwv1RX1+BweEmSYaysXFXzZWE6Fmtsbl2KJy0U&#10;o+rGs396+cSZCyh4bLxTNQ1PwFff2uCPBBS92t3bTTLUpStXnG4X0iPIGQzV5AuFltYGr9cB1YGn&#10;TBNL11i7VVUqLGsDkdo5e2NjI2e3Kwp8uppMJApYW6EgS6BQJZPO64rOsagEXFW5wtk4DEAYpJ1l&#10;c4gzxWLAH8ikUoaqNzU0khbLyVMnL1+5snHjJo/H293dDdWpH3bp4MKY6PY7bkdRd/LUqevXB2HC&#10;aKS+vb3Tbucb6prLRaF/VX9XezfEQL514sQJhEyET8PQaZp+8cUXFxYWvD4fYuc3v/lNRV1pf6i6&#10;ZrPb4bPZQj4QqgEPrFmzGt6USqWQvZmGCfMNDAxkMvn9+27LZDIur+emvXvHRkfPnj37ve9974UX&#10;XgiHI06nM1wbqqqVhqb69o7mqiLOLczcec+d//yv39ywYUM8Huc4VGjF9w4f/dlPf5vPCl0d/Zpm&#10;OXTo8tDgaCqZlaUqKhBdJ0BBtdF6v883v7BA0CTsiO61UBazmdzlS1fjyRSqynQ2R5K2ttYuoBLv&#10;Lscz7x5cqRMuX77au2o1TTEYIZ3ONTQ0PfLwo9hb27P7ZpBGMpl86aWXkFehOKlUKkh5NbX6t3/3&#10;d7IkT05OCKLY0tIKaq1IVUGQYY5wbaSju+szn/scMOBxu7WKVi4USYJ69JFH9+3bZ5rma6+90t7W&#10;VMhlQKeNTY2DAzfAY8lUnuN9mawwOja7uJQRpKrXH962ffdyOk+sAM+8dn3QIMj+1avRb0Z4o0iy&#10;mM/fum8/Q9PvHTkyOjaiqJVEMrFh44bldPbk6bMNTS2onC0UuXb9+sCHvxMFcxw4cMfFc+fbWlrt&#10;NtuvfvGLp558UqtqXl+Aoqy5Qml0fHIpkbayDpvNHopEwZZAEU1RCKg2jrfa7MjhcvmCieSmIpmE&#10;heU5QRItJPWZz31h9dr1qqYeuPPOQklwe/1oEsuSxPOc2+3RdF1f+Vc3LQg+Ks8jmyHwsGFRj584&#10;ds+9d33kI/c1NTesXr2qJuTz+hyp1JIv6E0klnK5HPJsOKnL6enu6iuX5YqseDyBK5cHNmzYHJub&#10;b2nu+NIXvzY6Og7B7KyrWBQHB4aeeeY5fG/cuBkAACYPH3kvUBPcc/NNscVYc2tTPBUXJclKWtes&#10;XXv8w4+VoeGbCwuxLds25/OZAwdu6+xs8wd8Fy9deOXVl3CrJhKcnJkslQr9q3tHR8ZEQUIehhWR&#10;FImhYOUP3v/g7JmzzU3NgOuhg4e8ft+Xv/aV3t4+RdOsrC0cCo1PTOBHWK240m6rtLQ0L8wvECQB&#10;NxFFEeH7z0MBYw11URjrM5/69JZNm/H8u+8e+c///Pf2jtZvfvMfvv0v//ipTz++sDRJW3ULAXIo&#10;EhbF6+MtpOL3OhnG0tbW8qtf/7KhoRbuiTE7Ojvr6+uRGBWL5ZqaCM3YFhfj4VAklysoirZu7YbW&#10;lvZIpBYmho0aGhryuRzUdfvtt3f39MBJX3nxpWQygcibyeQsFovD4bDbeZfTU1fbAEJQVeSRdooC&#10;n8uQM5vNgC5YloXRQXCMlUEN4PH7GNZGMbZCqYiuZTZfKAkIBwZKqdhcrCpXagJB1moHAlFGFLLF&#10;uem50eHRzHIW8b0qK3bGztm4ykpHryQKFZoGZnkEu2w+R9M2DKhpejKRAP+A3A4fPgwBcI42QXtn&#10;N+dwGSvERREUCY8DlWqGoRl6TTTs9fvRM3a4PYJUqSpaNl+EiwmCpFQNtDvHxiZYlvd4/N1dq5C3&#10;iHI1GIioqlEuSwgQBEFDS6SF0NWq3UoThpHLZCbHpoJenx/AtfPLieS1y1dGh28oilLIF0AX8/Mx&#10;TdOgomKxgO+6ujrImUon/X5vbbQWDwglwUozpmZRK2o0VGtjkGLJCIXJeIJn7SRJoepgrKzT4VpY&#10;itvsnGGahqGXJEEzdUGSCIqSZTmTyaAfz9AM6BRubpomxndw7C17d63p7+HYFYQnkovFYv6RRx9y&#10;8fZQTY3H5Q14A/X1CD28nXN6/UGrlS2J0urVq1GKiLJkIYlATRCehdjHMPZ4IlMoSeieLC4km5s7&#10;rIx9fHQ6EIg0N7WiooOKdN3w+wLpdLZYKIfDtUAOa+PwOvKxaDTi9bkNTS3lczWhQLUqT0zcOHDn&#10;fmDb53Mj3NtolrLAVCQw5nS4AVqMBhjgIsLWpfMXVFWvqQmDl0DpmXQulUrrukXVNN0wZFmC3wWD&#10;AcAvFAoXygW7A+mKGgwG8aOmqtCGaWB0muediqKVSkIysYzFRsJRlOjA9pWrVz1er93O1TfUY17M&#10;juuwtcPhdvIOWIEmKJok7TYWFmcoyul0VKtVoSxwPBIbMZvOYFcdJjMM2ETV1SoKaRapcrVaKhVE&#10;sYwBgQeaWknRC4VsY1NDKhXP5fOnTp5cu2Z9S3ObKFbWrl2PIxKuvXDuslAWrVZbMpXGemNzC7JQ&#10;VWTz1IkL1YopFqsXzlyZn0suLSyTAX8N8ijTWAl+8G0sDJYwdIvH69m/fz8WNjQ4hD4ECIV3sIuL&#10;8/2r+0SxcOXaxSPvv5PJpv7t3/4eJdrg4LV0JqFqlUq1RFJaS2tdtNb513/7tb5Vne8cfEMWS0BP&#10;S3O0JuhWqnlBWuYd5H0P3Pq9731z794txeLSl7/2ya99/XPr1nXVN4SmpycJgnA4HBzPwxgQgGEY&#10;XTclUdTUKvgOV3Rdwy3GahUEAQ8LIv4RKIrGFUVRgeNoJFooFuEqJEUpihIKhdBXszJMvlCA0mFL&#10;kJpS1ZCr4bxcLjc2rvwq/+LSolAuMyRtY2iWtUMG7JSBI+fn52RZdjidXp/X6XQyNhtJW1OZ7PTM&#10;nKqbDk/AIBnayhXF6m9//4fZmTmaprKFHOLo6VOnKYrCiyIklMRivgC9NDU3Q2wS0KYonueQJLp9&#10;HvA7Ln5YHxkQmGVZgiBNkwBFAm1CAXKJYkmEdeAJ8AfMgibr3Ox8MpHCRaVq6DqJqBZfWkZQtFtt&#10;WBcAVKlUwLaSLGPAeGLlgwFp2qbrumlRwjXYQbGnEgu7tm156smPffSRh8Vy3m5ltm3Z0Nfd9YmP&#10;PxkJBa5cunjTnl1ej+urX/7iV7/6pdGR4SPvH56cHH/w/vuS8SVZknP5nCiKHM9v3LA5lUpBPyAX&#10;LMHv98/MzElSVa0ahXwRABOFytjY5G9+/QeGsTX9/5j6CzhJrut8AC3urqrm7mkanh3c3VlmJjFL&#10;lmTLkgwysx1wyMnfiZ04Tpw45hhkybItZtZKWmmZYRh2eKaZu6C78H0jvZffG5V7a6pv3XvuOd/5&#10;DtyV3NYVDIRrqpHLlpeWsAVFllQIf+std5EEm0nns5kyfl25cjUmgcUx4aWLV2ZnZu655x6Y9U9/&#10;+hNFkSiNzpw9y3EcEppEcumNN1+bmQV47B07tzAsoekK4rFlGw9+4sFKWWIZB1TqcDjy+VJ3d7dl&#10;Wa+//jp63u+8e7int/sXv/yJz+9WVVmVy6jKVPTqRJ7hWJ/PB3sh1larCLGsXK1Fwk2TE9OP/+kp&#10;hnIwNGIT3jJMwwIOASTMXwczqaphGFAyLpgAD6F/rVbnnU5TN8pg0GIR7GDbNjCGdBM5Cnaxfeu2&#10;hx56KB6OqraK1OeZZ546fuJoVSoXy3mSJCxbh09g7rpe07UarJBYWlJk+Z23DheLy38z88PCAGwL&#10;/dcRBppbwtFYJl+YuDr9o//68eDwaHNr24ZNm92eQEdnd65QZhyOSllJZ3OFUlVw+Zqa23nRCxiP&#10;jCI5EHSTkGQNoQI7K5Qkm6Q8/sCRY0euTl9NZpLTs1OZXNoluubn51EGILqPDI/Nzi2Uy+VKpdLb&#10;11PTFds2FFW2bIOhqX379zQ1NfkR3kTX6dOnoSj8StFUoVgURZEkSbxom1ZicRGhNxAIzs3NQmMI&#10;ySyzHI3A0f2r1+zavautrVV0eaZnpsvlUk3VbNtmGa6xsRkeQVHLzIggAb5etXrV8n+SyLLB3jNT&#10;s5l0TpY1lM2qolfKytjoBBzn6tVpiEEgNbPQQeAs02KWuVWH/HjIgnMMC/P/z09/uqq/3+/z4QlF&#10;UYZlsgxTLpcTiWSpVKJoAkmew8EiwAwPDwP/23fuAEedOXcBhzagncGR4aXU4tYdWyuVEkiyuRkh&#10;DZstynJ1fmnesDW3x/nDH37/mWeeRP3p8/mDgYbGeFNvb/+Bfdf85w9/Mjub/Nu/+afrrtt+6uTV&#10;sdGr4YY48tHjx07SNJtMJQ3TrlZlKEpVFZpi3nzjcFdXD3Ia1Jy+QNDBiaFgtFKR8vnyqlX9LrcH&#10;qMAAnB4gvpIkjRuAEAOAWPTak6nU3Nzc0NDgxOTknr17TcvCEps2brx06VI+l/vGN75x1113xWOx&#10;/pWrWprbMB6InZycvHr16sjIyNNPP41sD+PBdd093bfffvvzL7xw7vx5tJwo24I+DxzYr+m1Pbv3&#10;/P53D3/rW39ZKUtHj51JpguNTSuKlVoyWz555vL41AKO+EbHJgKBQDabnZ+b9/l8TidnmAYw43F7&#10;Bq5c9S2iEwAAEABJREFUeeTRR8PhEMIQlB+PR2Eyn98XCgXHxsfgZTDo3PxMQ0NwcHjgN7/5X5zG&#10;fNj09fn809PTkHPt2jWZdIHnEcItdEkVuc4yfKWqUhRb1zXIics0DEVW4JK6rqMSA7VjWlwMg46g&#10;T1HqicQSUtXaB9SKz2CwAcqnaNrB8b29PQAJ8IxPiqI9Hg80jM9qtYzg9dBnH9i2c3Mun9mwcU2l&#10;WsLnrXfctHLNSrdbJBhi89Yt0Mx9993/mc98ziW6b77p1pV9a4aHRqOxOOKyzxcYHBwGzpsa2wav&#10;jOq66XS4spmi+4P/uNaHTnTq1Gno4d0jR1ob2/bs3p3P58Ph8LvvnP6bv/82kHz99dcLPD81MwXV&#10;PfbHRwVBPHTNQejk8uWLoyNDUNrZs6eTiQSUr6pqLBY7dOgQxzkURd2wYQNyGpqi169bt6Z/zcDg&#10;AGYLhoJ33HGHP+QbHh85evTY8OhI/5r+er1+/tJFeBBQAY6F2751+K1Vq1bD2RHAlj8lSdN0juNe&#10;fPFFQAgjvV73xMQYqBjvBoNB07TQAP3uP3/nhRee6exqc3kclq2WypnRscuhBsRfobk59u7Rt5YS&#10;c9lCJl8qbtq0CZO8+PJLgESxXABsZFkpl0tITOfn5ymKgqjIBy5fuSyIAlZUFHQbKTwB8ySTSTDM&#10;5k2bGhoaMAxLYzysDPPRcDCGRTacy+egYUVe5nOGYdFnbGyMcyyn68ZyBGcYfFq2beh6tVoFh9AM&#10;jddx0QyDLL+lpeW2W2+FFbAE1C59kK4AYxyLrg2cd7keqJQl5CHYfrFUcjgcXq/X7w+B3FjGUa3K&#10;DMNkcllJlsvlcntHh2magJNpmZhc1eodHR0QFWJjThiUYVnLBo9ilFGRqoZlGbYZCIVX9a/uX7uG&#10;YjjwIcc6RbdfEFzgQ5Z1uF2edCqDk5b5+UVdM4qVMu8UQLP1ul4ulQQR0U0Fj2F+WK1cqoqiEG9E&#10;vedrb2+vKYpt2QhV6DnBDRVZhq7UWg17KZVKIJCenh7syND1dCYDM8EX3G4XguDmzZugK8Qvy7KW&#10;EglYAbwBYFiWKUlyrVYrFovYFywCS8mqCtwmkylMJUButwtTYQwUgieGiVy80hBqCAb9CPdNzVG3&#10;R9y4aS2+mp6ZEgQRvg8tgceASahx1apV8cZGfBtrbHSJrpGREZCepml4uGnTlq7u3m3bdvT2rYL9&#10;cSId9Ed0Hcd3M35/GA2jXKZYKkocy1smefitd4+8dxTJFbh0aGjYtshSqQyrJRIJ6ArIicbCPr9n&#10;dnZmdf9KMNW//dv3z5072b9mFZRjGPoHeDPxicG4bMvGdrApPKEZplqtQquWaUIwkgTteGRZwlrQ&#10;MJoFpmECKohHhWIBUHG73dnscuUWDIYoikYzyzRsAySmKJgZ9gUmtbqBzbpED1wMAsARUDxIUgXL&#10;2RQOVUyGITFYM3RYBA9hO3gKSVIYrKgq41gmYUVWnE4n7+SXIepDR8bASJBkDvisVvEKeCOdTsNw&#10;hqFTNAXBgqHQ3//9361du3b9+vWYh6IokAAC6NmzF645dB1CjyC6UD3G443hhmg0EmmMN0+MTxcL&#10;1XSyMD427XC6tu/cZ1ns7PQiheiyZfOWSqUC23Ash9mbm1vQpRgdnXn//fenp1BHBtGoZllKlmog&#10;gmikYeu2LW6va2Z+5nv/9i+ZXHr77p0WaXk8wtzc1Tdee7m1JRLwuXwe4ezp4ydOvi8phXhj0O1x&#10;DAxekpWczy/2r+7evn3dS688IwjUN7/1pS9+6aGZqdHjx9/ieUKRi3NzM4ApLLdixQr4FWxvmjac&#10;RJJlkqJouCJJ4JOkacMyoVmWZT74h2UYGqyBg3uXy+Xz+aA13dBUVQIFS3J1ZnaqXCm2NDeqilKt&#10;StggAjNo3TSMYKCBJOn5+TlVUb1en/kB9A1TE0VnOBIWXUK9ru7YsW3njm2yVFFrMvBD4Iei+1at&#10;Rfknq7VKVa6qqm0T/mCwUCzCV2tqrVgoLiUWgAZI4hZcpGXD6pZpwetmpqcxAfJgoMTt9SDc4len&#10;0wm39Pn8oiBqmkZRpGXZ4A5Fqcu1OvAn11SstbCYwMGLgQadaZersqTU6tCCaaF75PMFc+kcGjOp&#10;dCboC4b8DQ7GqaiyrtfKZYQ0MRDwQZN+n2/NmtVBv09VSplsoqZWwyHv+XMnG+MNcrVy4fypSxfP&#10;nzx5VBDYO++8E9nhiRMnAK8rAwPIYL785S8//Lvf3HbbLa++8gr0ICtVbNOyCNRL7R0r4ORwiUwm&#10;t7SUhOEsk2iMN6GPtWf3vkuXroyPX9U/aBW0tLRBWrBza2v7B/fxNf3rwg3x8fFJwma++c2/uuvO&#10;e7ds3rZh/SakRBjW27OyrW0FBEBKOjo2Ci1Zlunyumo1ZWRsNBgOOniOc7I2saz/I+8d3rZt0/oN&#10;ay3LAKd3d/U+9+wLP/j3H1C0tWfvVlR/U1NFWPzEibP5dBGSnzp2/sSx94+9d+RrX/lSPBZiWdqy&#10;EQxchqkxLAUbQbtlSZFV1Q+3i8RMgnD7Apl88cTpMx5/kOOFhggaVw2aYeqmoQM9/3djmchyYNn/&#10;u0BAFEUJDidFkE7ewbC0KAj1et22SeDrwQcfCIoBjuBymeyf/vzYkSPvuF1ukBc2Irp4n88LbYPy&#10;OI7BLnK5/He/+08WYValcjjSwLEcDgEwP4ijXtenZqYVuYYAGYk19qzsa2ptIyhqZGxcVusExeQK&#10;FeSyFy8NKTWNphw+X9DpEObmF/Hizt17WSfvCwTLFWkxmWoIx1HH1HSD4ZyJVIqk6YXEEoq5npU9&#10;/kAglU3VDR2IRb0HNyzk8xcvXsQ92gQkaZumTlG2IDjRKsSv6JOAJRLpJRpM7xIXE0sMx4mCsLS0&#10;4HW5TV2bm5umKMLJc3qtjuM7lmWhK/Ad9pVOZWdmZuOxJhyLf+tb30J2oml6a2sbyziam5uvXL6c&#10;yaSRNENXt956a7FYaIw3V6vLhSXyg3y+2NnZjfSiu7tPlepoZKaWUovzS1cuXinmijQkMyy4nmEa&#10;IPRaTS2WSrppQzNLySQ+c7nCrbfc3tjSyrFOm6R13QImXB4fVNTX24e9KEoVRvm7v/32nj17sH20&#10;rbG1Yrn86utvOgWxra09n8+lM0sHrz2IXjW6X7pe9/l9oBSE1WQqwTiYXXt3oe303IvPKjVpbnEB&#10;q09Nzw+PTuJg/Be//M1//ehnX//qX/3wh//U3NS+uJDy+YJHjx6PRWOyJGeyWWxQcHlIivUGgh6/&#10;ryorczNzqGTh+3v27B8aHC4VK35fAPzW090niu7R0fE9u/eqSg0tA4EXTcMqlEqGbQGoCOSJVDIG&#10;TcUjwJXf5wv4fVu2bO/t7p2fXRi8PFgtlxbm5pGVXrly+YYbbkokUvW63tLSqiiqIApr1204c/p8&#10;Op2en5u3DPPA3n03XndtNptGc/Htw2/RNAU+V1XlyuUr777zHkLUfR+7XxC8usU0RJqdYjBbVDLZ&#10;6txCMpFMlCpFTa+bcECG0vWa1+upSuVTp08cO3709jtu3bNn5/U3XNvSijOQ+tFj7+3ZswsOCwo9&#10;d/Zca2tzsZifnrkaCYf8AT8az8iB6vU6tu/3B15++ZX9+w8gP4OXfsBOpCzXJEnp61vV19urKiqB&#10;H9ICilRVxVuWZZEUCRgyyxGGRYCJRmPI2ovFytTVmWCg4dFHHoOSCIKmKBaZysLCAlDKMuwHPzTN&#10;kJJc0fQarlBDAGn3rj3bEYyKlSLN0U0tjf6Qd2h0CG6+a9d2RC7IpsjKr//3fwEhJFIs5YpEI2+/&#10;8zayXk3Turt7UDw89oc/lcvVAwcOhUJhmA/xEdhevXrNSy+9cubsWbfL3dLS+srLLz//8nPTMzPz&#10;8/P333//e++91tPbixpvYmI8l8uVisXwBz/pdGJyYvKtw29cuHBhKbGATAXxcXxibGJizOfzjI+P&#10;Hz161OUWeno6waKDg0OKqs7MTA0MDpimnkgvcU7HkaNHWlpb4fW1muL1ueHdrR3tYIZcIT+3OG8R&#10;ttfvy+Xyv/zlLyuVimlauVyupqqlUhFq/v73vrdc5wS8SCJ9Qf+NN9+0d+9eIARrobbs6+uZmh6/&#10;MnCBII2/+pu/+ORnHty6Y/PWHRskubht58Y9+3ZCgd3dnXv27AQp3fPRuz/60Y9+WIb5A36sYto2&#10;ApbH563KslKvRePxuq6BH9AESSZTsiLbtg3HKRQKkiSVSiWMbG1vi0TCYFqaJgnSomkaVsvm0jAW&#10;QgCkYh1OTFKqVnTdcrm9MBAyS5ZhKIoCTlCSQQ+6oQOHoBGAB1QsulxQ+zvvviMrysLCPIxomiaw&#10;Am1IsowZ4D4IlC4XEgCWIKh6DdWOjEakqiowus/nc3B8Ta0zjKOE9oMs8U4nz/Mev79ULp84fUpV&#10;pY6uDoSDdDopSXIqtfRB1wW7N2mGQn8NNqIYpqZrwXDDnn17CZpCspArlodxjjm3APotV+X5hSXw&#10;FbSE0KBqdcMyLZLA1tB8QaqAWgXSlsvVUqmCTdEMc+ONN+WyWdMwP9iRbkGVtm2YhtPppGjKDSY3&#10;DJKiMNglisja4QuxeFyqVjVdC/gD0KRl216vl+U4wADaMw0D2l61alVHRztUhIycoWmMUT/4S3f9&#10;/WtJkpblmtvtRRfA7/P5fd6pD0784F+yUlVVORQKVKoleNb5C+ce/v1vAR5eELq7V3R3db3xxhsT&#10;E+OKrKIp09u7KpVM40ZVQSl+SMsLvFKrOQXoVRwcGHrxhZcXFpZMm6zV9YZIdCmZGhge5hw8WnlI&#10;8CbGr77yyuuVsjI6MoFJwBss45iZnkWWwlDI3AqA3Nq1a9pa28A52Obi4iI+21paZqemUQUlU4l/&#10;+d53S8VSNBz2uj0++JjHAw1DDKgQqjAtyzQMqB9/Kgpy1CrQgkKrXC5t/OAHszkcPOgLUMlml09y&#10;IIDP50WESqUyk5NTiUSyUpEYlnF/8IPJMW0oFGKZ5b/NqKg1sDSsGY/HYHHR404kllwuhABDUqpw&#10;XnChYRu6pWlmXTd1r9/fEAmTNIX8R5IlfBYr5ZpWZzkWHup08oA6QZF4srCwkENhSS0bneOccAe3&#10;x4OlUSxMTky9+urr+/cdhOGam5ufefaZM2fPUDT94osv1Ot6vLEZXoBaEVuTpGpLS/vGjZsRaleu&#10;Xte7cs3E5Kxp025PwOF0KTWD4p38zOwMZsE7QBUAumbtaoiycmXH+NikYZiRSLRWq6czuVqNQJ4D&#10;lCQSC/v27+lfs6qpKf6zn/1WllQWfamKYls09AXKZlgWda1lGU8//bggcJVqQXQ7PV7nylXd+w/u&#10;7O/vleWSw2m/8OpTTp5cu65HN6VoLNC7ckW+kARDkaTtYlG6CwAu9hAM+kulgq7XETN4noMPC6IT&#10;PAKMwiEpmvT5PYGAl6YZp9PJING09PePHsnlMhzH4nWXywU1IYSAxL/5zW/CcjCYLElQKCDi9QZg&#10;BtCW9sFRjA7sktMAABAASURBVG1biEaYn6YJWZEwiSSVMX86nSiWCoaJfirrDwRgbCAmkcpUJFnR&#10;6wTL0CwroaSo65ABuTs0AFPV63WXIHI0g3s85zkeRi0UiouppG4aSPLQ8wAvgCayhbwvGDAJ27RN&#10;8AX4CNuEMLplAgoABIYtdyYpimZo3bTdPq9l2k6nwDAOANc07O3bd371K1+Bh2t1syHUAKxigw6k&#10;7zaGOaORyOjoKMQwTAMuhCCkKGWOY1rbGjdsWBdvihCmNjoy9O2/+uZH7/mIyLOT46MvvPj8uXNn&#10;1m1Yv2vPnnfePvL6a689+cSTuqZdvnTpox/72Ec/dm9XTw9CC6Ie63QYFvHqK682NzeDXxwMCw3w&#10;vChJCtoVDMOAaBrjTbVajSJpr9cH+M7OLly6dGlkZKS9vR2TIFFua+/AIeyzzz4rS8q+fQfQzzh6&#10;9NTw8PjLL71+8cIAPFPTDMAymUjjdZqhpqYmBbcAwExeHeE4ZP4WRRO2bUMeFNiN8UaG4XAdO35s&#10;aGj08uXLmzZvvO6664CB7dt7UDK1tbZ/9avf+Ie//btI2Pvu24ffeP3lX/3iJzhUKZeLENi0rGKx&#10;aNsmqHBiYkKqVr1eP2iCppjOFT2mYc3PLVgmYejmio6uVDJTLlUhHgZUq1UYSzcxAaIFQ1MU7A4Y&#10;YO8Oh6OrsxMSlstlYBK2wFfAyeL8wrYtW2G7VT2rUWuNXB1+9uknsTulJje3NKJ/HPB7FUVSVQmO&#10;0NzcaFkmsAF8kpTt93k0XanX1fb21p/98mdtKzqS6XRFloM4WIlGFhYTLW2t07NzvCg0tbQCn+FY&#10;vFyVxicnq7KK2IwDE7/fBxQhOiqywnCcKLrQTa/IssvrYTkOUFzR2e3gnbgEt4jOnMfnVeo1uaYK&#10;Lpfb7Zmfnwf34cQWKm1vaYdmcLCgGSbNOHRdF12i1+cWRPG9Y0fBg0uLi0gjAKF8Pk8zjGkacEYf&#10;WM2DuVyC0xmLRedn5xBx77rrLkVRDMPIpDOCKEBXwPNbb7314osvXr16tauzu17XAeO5+fkKyKVQ&#10;OHr02DPPPAOlI0js37//zJkzgAHyVCiqb2WPqsr9/Wt2bN+JYHPs2OnEUhZnYlNXZ6pVBV4MMcB7&#10;cBYYq6brfugujPaEWKup2Ww2lc1cvHwJwOZ4UDBh2oRhGoaukxQJ9NZkRLpaV3fXk089BbMu113J&#10;BACNFpGhmw8//AfdJGjWiRIRG4/Fo5ZtQrFgG2RUH/vYvQuJ+bPnzrjcIutkv/UX34jGYvgKkbWx&#10;sVmqqrt27du75xq5qv/lX/zNieNnvvCFL+3auRtuValUaroG07jcbophULRAJMomUB5MTV4NBoIg&#10;hHPnziYWF8FUwGQsFs/nClevXmVZDofkmzdvDoYboM/m5uaOjuX/qjhA29/fD5BApbwgxJoak6mk&#10;x4NGgPbI7x898u774+OTpXK1kC9iWpRJYHiYwO3yjo6OIhUrlYqmYdq2vXnzJrR7mptbOzs7gfnF&#10;xcTdH7lXVesgYYwcH5sYHhx55913RkaHsHRTU0sk2pQvVsavznt8YZzpSbJmmVQ+X6pUKhzHQvkY&#10;BtPDcTA5DGqaWq2mQF2ZTCIY9Gayi8VihqTMz33uM3193aqqY1FYX1Vlr08cHx8Ge+fyOZ8vyND4&#10;odCreumll4Cx//dP/+zx+FBvKDIil6NakUmS0XScqCxTLCbRdd3JOymKAo8hrKDMQDIExGKnAMnE&#10;+LgguCmKAQhBU6IARdXxadlkuVxisNgHF8uwXZ0dcNhaTWppjcOXL1w4+/obbyQTyXK1cmVwwBdY&#10;zts0TXvl5dej0cY//vGPr7/+ClJ/YBhr5UspyyQOHTy0a+cubB8Ecv7cxWuvvX7nzt3hcOyeuz96&#10;zz33bt++/ac/+Vk8Hv/6179RLBTcbje0FAgG0DHFr8jdW5pasK9PPfCpNWvXBkOBZCrx+BNPYEVs&#10;EJHo2usObd2yNRqLYMuZTKq1qXl6Zto0TewdOh8dHVVkeWZ29tSJk2vXrvH7fGgQ9PX1XHfddcjJ&#10;SJKAfrAcMseaVrcpcmhoyKbsUCgI5FSr0rtHjni9XnhEYmnJtpcVG/CiJAn09fUlFhYlWYbYtm2z&#10;HANJCoUcfiYnJ0BENd3cv//g1772tXfeOYywO78wCxN3dbf7/N79h/adO3/WH/Bu2rrJG/C++/57&#10;Dz/6O7fP27+uvyES3rx1q6Kq0XgjgHf6/FkYDijqX72aJEmv11sulUVBhIEM3WBZNp1KCW7Xwvxi&#10;vV4H/lGcRKNhiiZwY1u2aaFmKGtazbJ03dDkmmoigSdJzKBrWrFQkGWJ5RBfliO7bdtgKmwZ9qIZ&#10;GjUnxhAEgUWdDgdgDJ3AB+HUGGaYJuDN0KxpIKTTLtEN+Om6JUk1lJ1erx9sjGhi6GaxWBBFAbZW&#10;1RpN0bZNZrN5j89r2xZS/ytDV6B2URBaWltUVXa5+GKhaCEnsE3EL2zZIsz5pUVd1yEAggJB05JS&#10;a25ttUkCJLNiRVd3d9/atWvVWs2wCJKkYV/DsN1ur2boqUymXMb2NdKyMRgzOBwOhAY4smVZ3T3d&#10;2IIkybt374KEWIuiaE3TRUFkWBbQxd5B7BCjVCrh3Zpas20bKY0gCtA83kUyhhcbm5rwCp5gBgwD&#10;QQHkEBgwhjCYCtspFArIKILBIARIp/BPuipVkYIDgTAcLuSr5UrBtPS5+VkoIRyOoJeKjGLb1m3Q&#10;v6Zpa9aslyQV2vvUpx7y+0OQn2O5VDI5Mz0NGl+5cuXatRsgkiLXduzY5XJ5q1WZprmGUCSfL0xN&#10;TcuKMjs3h1INqqVhNRMKiSUTqc7OXiTlJMFpmtXS0iZJSkd7ZzzejJHd3T3DQ6OlYiWbyS8tpTC5&#10;wPPr169DIo1uC2oP6AcKMQwDKmIY4IilaBrJAD4hsCzX8AoGwATwROg84F8mCpAzngAYwUAo4A/B&#10;ZDoslcpCYJfowYszM3PQEtRlmPjHxg0mgTKxHRTSc7NzWt2EJqE0vz9gmpbH7+d4h+AWcGAietwO&#10;nrMsE6kLqNywzbnFBYQYoIUXRSS30WgsGAxASIuwoV4sTVEcNqLrWiafQ5IMR6YoqrW1tV7XA/4Q&#10;RIK6IMD77x/FP8gKIDwOqN0ut21baJP93d/9XSwa9XmDqVT2yuAwlAPeQ58LFjl48ODy/+lFLAr+&#10;yRfyLpdg2zb1wAMfj0Qa0J/YunVzOBI6fPjkqVOncA9FhMNhkyB102rr6Oxfu56giWg8wDocpWoF&#10;tUQw6G9sjHV3t6RSmd6etbJMe92Nvb1bhoZnJUWbnJr2Bt3f/efvBEPepuYwQet79u/cvnvrNdcd&#10;qiiVxpbGb3zzS5cun3rplSc72uM8T83NjzeExHvvua21PVYoZQjC7u3qQ02M8sC2NIY2WI42LYMg&#10;LMiNT5alLbvOOShJqiC59Ad8DEMCwTCDyw3u8kKt8BOfzyvJlUK5EGuKqZr62J//hO+QsSVSqXQu&#10;W6vXk+kUkhXknVK1ChBXSmVQtmHoklRNpxcZxmawkKWnM8lMNiWIToZhotEoSVJAJA6U3Ti69nl5&#10;l4ALlkbKCOM5eaciVQwTcddSFJl3sCjkk0sJ0zJVSa3XdUMz64aFqp2kGQgjwUu0OklTDEeHIg3+&#10;kM+wDcOyaI6t6Rqe0yylmxqLAzjLxHM8RLoJ0+Arw7ItgnII4iuvvvG9f/0BYE3RkK28Zs0a2wYj&#10;0ytX9SIUgbYQKRFC4NimZfj8HssyRJcD+kHNOT01OTg0gBJxcnI8Fo9WpbLH6zJN4+e/+uXhd97e&#10;sWs3sjRkPw888MDzz7/w9NNPP/f0M39+/M/IORJLSxBmamoKHATuOHz4nVg4lssW3KIbHBcOhrCN&#10;VCqbSCfXb9qENBexQdfNp59+NplMTE3N5ItloIugmHffP3r+3Pnjx4+jRYEAyfPiq6++QdOOtw8f&#10;tQzn0ffPxmMthXzx2WdeunJlcGLqKvwqHo8FQ559h7Z6AvRCcq6rp3NFV+cbh98yDRvZ8/jEZG/P&#10;yv179jMk42CYxELi1ltv1zQDnrZxw6Z77rpnbnr+T489snXzpi989nOtzc1QSE9v55rVvStXdS8s&#10;LMDtWZajKNo0TCBKVTXk4osLCZSi6IFxLJIYNpPOLcwvATkwaK2mMTQHVMD6cCqG4cLRuD/YYNok&#10;ik+ELssydU2PRmM4DSFsM51coijKNI2Zq5O9vb1/9+2/Wdm1UiBc1VL1jZdee+O11ybGxtqaW9Ab&#10;rmtqOpuCYzo4plIuNsZiP//ZT1pamxC8e7s7pmZG63U1EPRhwLGjR7F0OBxFW6UiVR//85Mzs7Nn&#10;z17wevxLyTTnFGiWQ/9MqdcM2yRpdEqMXC7f0NAAxzFM3TANBOmLly8cvPZAW1szoOLknYgcuXwO&#10;8Mzni0jm0qlsY7wZOrSAIV33BQIIeGhTAXU8L168MGAbFEM7IQDQUpHkcqValdWVq1e53W7EuWgs&#10;Cv3MLyxYhlkpFL1uDzQTDIVmp6ehHY9LXJibTaeTfp/fyTlWr+wLBXw1RTU1g2OYFLojc/Narf77&#10;hx8+fPjtxnjc4XBAEmBP0/V4PAaCc7tdHMehNgbrPfvscxMTo3Pzs2pNQb7b0ty8dt06pGuFfF6S&#10;aoZBlooSx/KlqlSRVd00UC5phlGVJWwtm83qpo1DJIIiOZY7c+bcxQuX47FGzsEjFwFdQC1zszPl&#10;SpEiLMvQEwvzeq2u6zr2wguCwLt8gVDdsAcGJ1KJUl2ladp94uRp3sW1dMRojoK/S6q0dsPav/3b&#10;v9p3cPfLr72kLvOCsn3ntkBDYN3GdVC+oqinTp6r1+zW9s5cXpqcmvun734f84PT4Mio5aDJqenJ&#10;pnijIkl1RW0IhliKpSwKWoXS8pn83l375EoVgqECrJTKyWQSwZLn2HQmxTCUXJNmF2bPXzqfz2cV&#10;Rbp0+cK2bTg+2TY4POR2uQVeWL1mrej20DSXy5bHR6dSydzp0xecDncoFEYnzDDMyclJ7HXTcnEy&#10;f+HChfa25f8uDfr4V69ehdVxrlvMFS9dvLxxw2aULpD28uXLSFa+9PkvfO+fvnvDddf/6Ef/qWum&#10;bpJKzZiZXcJnOByGpgSc8+gmLIjAhoQbnYWRwUGPy+12iwg3p08c/91v/tc0tXwhrdQKvatan3zy&#10;D4ZZ6+nt3ripv1ItQXU7d25XVPmmGw/OzS66RBcctrWptaWpWXA452enk8jWE2mGZmOxaGtrB8tw&#10;CKKzszOQrVKtUBRNwo0pKhaNgUbU5R8F8FYU2TSQ2BhoplYqMs46XCLO3klMjs3OzyYGB8dUpQ4S&#10;YDkOeYaiSBRN+Ly+gM/b3Bhpb2++5Zab+vvXsAyrqAqau6hXf/LTn12+PMCLboph5+cWgsGA1+sb&#10;HR0+dPBQ/+qV2WwWlXkoFBqfGL3ppuuLxQKakc8999zJkyfx1ZXLA16vf35+CUoTBBGOf8011wCW&#10;lmXGY/HFxUW4xu9EDEXnAAAQAElEQVQfeWRuYU5V1JquojxAWP/kJz9x6ND+I0fe0fXaj/77P0F0&#10;u3duv/2WWz//2YeAn2g45HO7HvrUJ77x1a/jYPPmm29cvXIV+Ao6ePThR2iaXkosNUTCF69cbmtv&#10;x/yTk5Oo1bEphmVkSXIKPASrSJKq1ds62hG7/f7AXXfciVKBJikny44MjcIKmDAYDD//7NNLiQWQ&#10;z559ezduXI/ZWjvaKYYhaWp2Zu43v/kdOp7BcOTo8eOHD78JPTz/0vNvvf0mqhTT1Dp7Onfu2aEa&#10;mqwp2UL+D3945H9+/ONf/e//jo6Nejw+OAjPC5WyxHHObDrn8wRUuba0kIjFUX6nZUldXEzk0nmS&#10;ZGyLhENNXZ0BtqA6iqbBHoauwztEgfcGPCv7+1B6gS0R5CnKBqfB1hzjgH8xJIVTBqDaME3CMj2i&#10;KxIOwxPlikyTLOBKWna5UDTquqZouVQOgi2jQq6ZhkVapF7XanLdyTo52hGPxn1uH2mSE6NXc6mC&#10;qtRYzsmwy2d0+XwJ2afP7XGwTgfjzGbz09OzhXyhptWTiQQOtOWavHHzRnQWoHOHyAcaQsgpEeIN&#10;vV4tV7wudzqdbmxuOnv+/O9+/7Barw0Oj1oE5fYG8NCwzKVkAlar1+uhhoisolnOmUCSbbe0tIUb&#10;os0tLdggYRGIlZDTwThOHj/+3rvvtja1qbIMXa3oWBGPhkUnb9Q1yzCaG5uW/91XF0+RdndPJ2xq&#10;LLuMifiIRqSuG5ibphne6SyXS9Vq1TSNTCZDErTH7Usl0yRJy9Uqx7CYHBrGtPhUqlJdrZVK+VAo&#10;oKgyIlQulwMnw14ul4t3sKamu0VBqpQw29atW4HAH/zgB0FfsFQogdlBg1evTguCAG3VVG3LZgzI&#10;EwTh5J3VqlQql8+dPQ/uArF39648eM11vkADmKG7qwfz8+gC0+z5cxcgv2UBL1ypXEUkldVaX98a&#10;uVov5CVR9CaTuUKhCjbIpAuDg4Nt7W0AXiaTczh42Ov8hYtef6C7uxvJPU4aoV7d0uQa6lwZuyAo&#10;2MLjdIg64qlt1XSN50WI50ZXlBcEl7tW122SePGVl988/Fa+VHDyokVSkqRS1DJ6EYn6uvu2bNwa&#10;i8b9vkC9rpeKZZKg6zVdVmRJUjDM5wv4QwHNMCPLPcpKoVQWXJ7tO3dhRYqhUfcCPKyTpRgS2a83&#10;EOBFgaBIXIKbz5dyNkUgA6FZBlRtkzTHi509fV09fXiXIAia4kYnxlZ0oonguTo91dzamkgkwZya&#10;poE8g4EgNA97TYxPBIJBlyjWkCfp2upVa9f09xuGffLE6YWFBXR/ent74k0t/mCgWC5hp3/z93/z&#10;wx/98L4HP7r/2n2jEwMlKUtzFnXu/JlSqTQ9Pb1+/VootKMjAmPPzsyh+4tDJZZhgMhiqcQ7nS1t&#10;UbfbCzxhgCiKzS2N9Xq9vb2dJh0rOvpo0lks1VXZeuP1twcuDxMEef78+fbO9m//zV997vOf4Tjm&#10;9OmTyeTS8y88C7yOjI44Bf7b3/7rd95+5z/+84e33nYzQDY2NjY8PNjcHKNpWyMUJ8/c/8B9mzev&#10;czhJmiGcTg45BEXRiFicg4E34oZmSLS7anUFkkSjMdMycHQgS5LL7a6UZafT6XK5dc0AaEKhBt4p&#10;5PI5hmGkqswL+Ic3Lcs0TUVRisUiSZI8z4PWCYJAmxmTuz2ibmgoimRZqVbL0L6q1JPJ9HvvHUWS&#10;res6YnMkHgP4UPYUSiXd0C2SQNKDeUKhkN+/fLxYk1Uo0C265OqykPV6HakVRpqmoeMPHd5rCaLo&#10;cDiwCr5FMKhWJc7poBgaqoeWBJcLwQ/nLYLbBd6zSQi4fFkEUdPqGIkLL6bSqYWFJZtAAqpHo5FH&#10;Hn04X8hhU5s3bcKRdyGfhwWxoCzJqVQSDAK3b2yKIWJRFJHOZCiWnJyaaGqOb9iwrjHeiIRpaWkR&#10;Ta9kJo2K7vY773zos58pFktH3jmyft3GhoaG9rZ2qNCwrUqlEgzASdT2jo5AwOfzexHk5mbn/AF/&#10;OBxGy1aWK5lM6uzZU4gHkUgklUzqet00LaeTV1Vwu9TX1+fxuKpKpbGlGaIiR0FmsHHzloZQxO9t&#10;UFW01au4D4CGQw00xfh9Pl3TkJrs2r29KhWTqUXDUOONjTTDAJn1ej3cEAf3gQSxyt13393W3v7S&#10;Sy/A0iRJwKx/fvxPw8MDn/3cp46+//YLzz9x4ODOTz/0ca1WGRg84/Xxn3ro/t6+zlpdcjiBFBJ2&#10;gTBQdzAYZlkHbhRFBmxEQcAGFbUuy7Jl24ZhYN2aio/lyyTsOsBgW4yDwyu4SJuA3cZHR0EHLMPi&#10;CUeThGVi79/42lexa9u2qkrp5RdefOvN1yE5FELThN/nlUC3UrVeV1mWVlXpwoVzNE0ZulYuF+Eg&#10;N918YyabgNoF0YlzJIReTdMokpwYnwTjWKYN8Gdz2d6uXuBtdnZh/Oqk14s55bJUFV1iJBIZGxtH&#10;80mvqcGgX5KkZGrpz3/6Y19fDy84sCjkhK0xJ8RemF8E3cOVNm3cqmqAOgXq51hu09YtpYrk9wWD&#10;vvDM9GI2U0TEpwhoz1GtytDMmTNnKtXSzPS0qqiiKAIGLI5TbMMjCjRF79+zZ+fOnT63B6tv2bJF&#10;q9WBqAsXzjc1NamqunXrFpZlfD4/1AqdkySJexiFJCmGofGwu7uLY9mNG9Ht3XT+3HlMEo1G8Qpe&#10;Bxh6epb/O0gdK9pOnzmpabVYNIzJaYpilw98TEmWGZqLRmLgT4piPP4ANgv92LYNVoWcuBiGrlar&#10;yPKhPaT7LkG0TYsiSMK2vW5X0O+jSXspscCy9MqVK4PBIEbiEG9+bj4UjIaC8WrVEN3BxYXMug3b&#10;KlXl2utuuOeee1raW1Z0dVy8ckHRlBuvv76jow3tK5SUNM12dnZCNp8vQBBMd9dKlIVQJrKcdCod&#10;CoWQGiI6YyOCyOt1maXJjevXbFy/Ye/uPa3NzShXdK3+/rtHejq7Duzb/957R8BRPb09cFXbsrEX&#10;lHCPPProb37za8u2oboLFy7gVBO8MQdx5+aRr+/auQsuj2HFUnH79u1Iygv5cjgcty1qw/pNGzdu&#10;hoSKrEIhzz//3MFDBz1e1z333L26f6Vp6S+9/AI0v2PHjuMnTgQDwba2DvjL88+9CMUOD49u7N8M&#10;5QxcvvT8M0//7Gc/efG5ZyHD0aNHASFfIOjx+QFdjN+xY2cmnUMMO3/uAjqdQ0MjlmUXisVVq1Yh&#10;Wx0YHECFsHfv7p7e7m3bN/E8E4+HN25ad/TYe/lC/sCBA3fccdfglSvIz1ia8fv9Hg89MDB89sw5&#10;hnFs3rSVYSiYSVHk5557VpJkoAheK8lVaGZ8fKKnuwdumEomHU4W+zJMA/TFMEy1KpmGEY3GSIrE&#10;E8taZjy9boQbouvWbtA1c3BgVNPgkYahm5qm6RpCBtEYj1OUrSjV8+dPoaaq1ZRnnnnmV7/830pF&#10;Wt2/oSLJfb39nIMfGZtAWoPm9uYtW775zb/46Mc+esONN3h97mQq9eKLL4oif2Xg0sz0zOzcHCyF&#10;OLJr165bbrllx/btLa2t3/3ud6VqtaenNxgMwC+gz+7ubsu0GJatVCr5QoGhaTi41+vVdB2b/ei9&#10;9z7zzLOw8odbaG1pOX7i6Mzs7LHj7zc3tzgc7NWrVzesW9/d0yMIDkM3EKdomgYYsGu8jm+hIiRD&#10;5VIV6UE6nYGbIPadv3hBdHuR/RAEAVMGAsiKLNO21m5Yj7Veeukl4Cbo83MMG/QHmmJNyPYaGxuR&#10;b1w6fwFxARscHhk0TG1xcX5xcTGdy8s1dX5+Ad2BeAzDZlGPtbW24rQh1NCgadrFK5cX5pcYjrv2&#10;husf+MSDLo8bKRfJcLPzc8dOnMJRLUnSsAQMZ5tmvV7HiR/HsStWrIAdOZZDaJYVORgMYioQ+4FD&#10;hwiGwu4oippfnHN7XV6fR9M1QRQQhhDvQAg0RQIkUC9Fk4IgQtVwT1mu0QwD/4ISsHHcODieoijL&#10;tDToyDBa21ojDWGwkCCKeBeWYhnGti2sCxnAilWpqtZU/JRL5WKxjJcYmnO7vQRBYULsQpLUYCAU&#10;DkdxgygDp4MwHDbjdGCbCMqXL18xbDPUEGhtawbnswwr8DxCfDKVBFYxCbaP1BA3Tt4JhGK/BEXS&#10;NCVJ0szMzJUrA/jKtu1IrBHD0D0JRaKrVvXbJK0ZJkJbcjEZCAY//7nP9/T2IKE0LRMUl1hKvPrq&#10;qyzLYpLzFy7AlHAfURR4pxMhBtJByW6Pp6aiygBRKJifYWgkW8FgwDBM5CGQsFwum4YJfoYyKZry&#10;B/yQRJZkhmExWNN0ABhPsFleELxeb29vX1NTI77C5AF/ABvB1sCH8EqULoiVJEnxvDAxOQmqrFbl&#10;K5cHjh09ffXqLIKRIqupZAZ4BoEMDg2tW7t+fn4RqyOQYSqoVFVr27fvRGfzxz/+yYnjpxYWllB+&#10;B4INEMAPyfwhwqagXtgFh8AkSeu6RZHINPIr+1bbFm2ZBKosvz+Enp3fH0wm0l6Pf3LiakNDBJLA&#10;rK+9/jrSS6/Xd/PNN0NygASzQZlgGFgKV1WWbMu2UPEShG4Y0CSUhg3ign5ExGmolxc41gkZWIbV&#10;lulGh7YVuZbLZmEawzQtCzYnaZqD2P93VavSxYsXGZppjDdKkmyhb0oweMvr9SMxczqdDEtVKiX4&#10;S61Wo1iyXCniBq/jFY7lMMDh4AiSxP6R2ghuV61e72hvR1ZjkShgTcSvd959u6EhuGHDht7ebl7g&#10;E4mF6ZmrulGnGdK0lv9tNMwWi8dt2zJMEy6DyVCZlEqlgN+P+YFGrW6OT04BydHGeDgabWlpueaa&#10;QytWtP/xj3+IhEMf//jHJLlKkAY1NjqB79B0hCesW7cOhQe8GhaNROLQaS5XRDfxvSNHjx07CQeD&#10;jizL0nVTdLsSqcyWbTuy+XKxLKfSGaTvr7zyOmLbubPD+XyRZbgrVwbRvfjjn//U3dv7yYc+tWb9&#10;OsMiRkYnDMtKpdO/+uXvI+GWT3/6i4NXxn75i9+cP39l6uocSdLxxrAgMgShARKtbfF/+Mdvf+97&#10;//QXf/n1a645eO11B2NN0VQ2WddrKPgM27BJC80DZJ+gPGgZbgCzAd+mYddqdYpiOdZJErQkKfUa&#10;DkmUTDqXTmdCoLy6geqLpijTMmu1mqKo2B1YA7pGJANEcNE0I8tSY2Osp6cT3gimBojL5Wo5X9X1&#10;ZRLM5bNzc9OWBTEI2MDB8z6/j6ZosFJzK3q4aEt7MLmN4EFRAs+LTgFJc3t7mwYu1JZ/bNt2CoJN&#10;EMVKeSmVwGmPihe0eqlaqZt10zZIGiSMuRmHwyEIAoCOhoxNApYWQdvLcFlGDGWTuIhAKIgU2R8M&#10;KrWaLxAIRcI2ZaMbRFB276pekqUWFubqmrpyZS/UhWKGJEls8xe/+MXQyCCoR9e1qanJZHJxx85t&#10;szOzFam6YdNGaAbF5LFja6PnbgAAEABJREFUR//0pz/HYvHPfuYz1xw8hIgyMTHKO7mlhXlZKbEc&#10;CbhbVp3jaNPUZEWybLO5uZFzgJpNCKDpNUmuzMxMQdNO3sEwpCSVWRYM5RsdG6nXVRwRbNy44Wvf&#10;/Npf/91fw8Tvvv/u1p1bgw3BFd1d+w/t27xtA8eBxN2RWKy1vb1jxYqOFe1KXYFRb7j5Jqh6bHz8&#10;vfffvXz5sqIouWKFYrhMDo0T6vSZ0+fPnbcsXVGr58+d4By2Witdf8P+iZmhfHHp/k/e/e6x155/&#10;8c81rbBtx2qet1585U+6Ubrplr3+AM7EysV8viqVUalqhu7gnbHGRtbBgqcW5peQcED7DocDPuIL&#10;+OHDFknYJIFPXLZta5pmWhZARfz//cDFaJq2DIMwLcSzFW3tH//YvcgyaZowDO2Z55/67SO/phhq&#10;xYp2zDw4PIx8sVQqQM+CkyNJm+OY6ZmrjzzyO3wiqQImjx09umfPHqj9vffeu+aaa1rbWgcGBpbB&#10;YdugbMRatDAtRHLLyqYzpl7n0ZoThJa21lAoAPas1RXMaWg1XnCUi4WaLAV8vuHhAa2uAqsOlinm&#10;syxNsjTNUjRkHh+ZPH/m4vDQeOeKXrA/glm+WIIZ0JxG1CkUC6ZpFYsVwem2CEKWFHAsdm9ZRlfX&#10;ita2ZofokFVEryoWtS0b2MMxPej7tttun5+bh/d96hMPPProw+Gg/8K5s9lUKuD1MRQdC0dIkkRC&#10;tnbtWr/PFwgG3G6XP+BvaWk1DQNQjMZiWEUUxQMHD8D9QbLY+J49u+GMqKyQOG7evDkcDoMfduzc&#10;smbdKt2okZRp2yZNMYJTdDDO5VBEU6KTR0blcrkwf7lYWpxfkGVFgViyksvlquWyZRjQIWxRUyr9&#10;q3o62lqgNxz7uEUXtr+4NE+zjKHrM3Nz2ULRMCmvL9TU1FZTrLa2nhPHzx0/dvE//uMnl64Mruxf&#10;7fa53R4X3C1byu7as8cleppb2pAxJFLZYlEiKY5z8EMjY28cfhtaevAT999y642rVvUUixlILroc&#10;3Z1tHpfw0Cc/0RSPnTx+bNlMLJ3Lpj2i6PN6J8cnvvLFL/WvXJ3PZlmKgfncsIQo3nbbLR0d7RzL&#10;yXJl//698DtJrqYzGZplHbxw/tLl1958HT4FAFckqaOtq7Gx2e8PDw6MyLLm84Wmp2YvXrzc3tHh&#10;9/mLxdJTTz3hcgnwdxgCShoYmPzpT386OzMTi0ZRM4PQSJpyCPzjjz8O9dasGnIClyjedMuN6I8w&#10;LAUANDc3y4pMkgjcpNPpTC0lPnrvx9asWR+LNI2OXsUZTrFQamps0eoG1It85ZpD1/X29G7evLW7&#10;s3N+dnbblq1SuRLw+TpaWyKh4KMPP/r6K2/YBmWbRIM/xHMiR/PvvvP+G6+/hURkfn4OS4BCWY75&#10;5Kc+gZCRTCUKhXxTUxwO3tgYdTg4UG8sHhUEEY1hVVJQuEBmYA/ZPG6q1Yqm1oABhmR4hzA7Nwup&#10;VLWOATzvWnY6C60uEa+7Xe5CsYiKOptN+wM+09SXEgtjY6DW7COPPl4sVNpaugWXr7W9i6FZyzRP&#10;HD/5u9/97u/+7u8AHvQHkX7Bu7dv3woO2bZt2/U3XDszN72qf1VLSwsSX6SA586fe+qpx1VVfv6F&#10;50Bxb7zxxm9/+1vEvs9+7nNf/dpXDx5Y/j9ROfLueRyhfPrTn/7hf/zwmWee0XX9jlvuwj1kfuSR&#10;Rz72sfvuuONOURDxLhwQW0BzRJLkL37xi5AHuTVQh3gHMlm7dj1m9vq8COUnz5zt6Og6cOhaSakB&#10;MbhqoM5CaQENMoucnV9EAmQvW5MGCbz7zrvwI8x8+vQZfyDAcRxNUUtLSzA2KuRVq1bdeOONa9es&#10;wf3Lr770xluvw5EZlsX4vt7ezZu24AR7cHCkkCuHI4Bh+2c/8zmSZpTl9Fd/5bXXT505/977xxjO&#10;+YUvfYXjRSTWwYZwDclUXacoGoBxsFCs1d7SBkcuZPNyRZqfnwtHwlgXXMFxrKLIWRRz+SJN0UvJ&#10;JOgguvwTg85NywgG/V1dHX193Rs2bagZNYIEn31wkRZQ7RR4fyhQrlYAGIAHE35wQyC9BkrxK+YH&#10;qpFK1j6QKRgMUjSNbzdt2nzHnXciS2MYBhpGmDBMQ1EUuA/Wxa8UEhLTQioJJLAsk0ikMZsoCLZN&#10;4spm8gzDqqriD8EFPSNjw4Vi3ufzodsVDAVm56a9Xt+WzVvu/di9gDEcDOTQFG8kbaKm1gDRQqlM&#10;knRFlmpaHVkEw9EkQ1skQTPLDwXBDWxMzUyzrAOFRDAQAAhh37feehuRDrBPLi4B//FotLExxnGc&#10;w8lKUjmVStfrdZpmLNsugPQMkyAImJhlcSJkw+OgGeyPZVjkjfgK6Q1IFDcf7ld0uXAPpPE8/EZw&#10;OBymiZkwFtSuh0Ih6BNqMQw9l8trmq6qquji65rq9bnL5aLb7Y5GYxgAJjENK58t1Gs6dprPl266&#10;6ea9e/ZjNtHtNQnSIqiJqWnNMJAdxWJxweURRRG1Cl7Er8lkuiEUKZeqtVqtWK7OLS45BR6siAKp&#10;u6sHkdQwbXzl9wdwbsbQtIPjfb7AzPQc8jiotKOjEx2BdCaDKgU6PHr0eHd3H2g8FIxqddPvC5w7&#10;d+H5517ANqGQUqlUrVbruqabpkt00RSFXQuigD2DEqFMQRACAT8Uggs3gsBjAInwb9umZXEch0V1&#10;3fhAGwpAVSgU4N14naIgMgt9/t9l25YoiEhZUUQJgsvJO03ClhT58DtvAwO4MrlsWari2IRkCB7B&#10;jHeSLElzFC4AwykIDp4nCAKoUxQll8uVy6U169c5eCdBUhZhzczNjoyNXh64EgwHu3s6EaHaO1r9&#10;fi9NkageITb8CB0QVcaOJYHnsdlCPj86NoKpoKi6Vl+3fv1DDz2EyA7MoDPS0tqCqVgn6wv4V65e&#10;NTI+dvidI5CzpmuUgeqBoLxe/7vvvAdOV5QaKsJoOIY+6H333V8sFpy80+VyIdJXKjLMo2mGx+0D&#10;Go6+f5wk6UwmF4k0miY1OjKpa8aFC6M0TTgcLk2zaZJ78cWXBcH97DPPHT78LqoFHFz2968F5e3Z&#10;czCZyPzjP3yfZcSW5q4rl0cLuSpJOMol+ezZs4tL85pRg2nmZiefe+7pK4MXKcru6GjVdcO27UAg&#10;IIgiLASQwa7+QOCaQ4fuv//+2dlZ8QPc46tEIkGSlFY3TJNwOkWKYk3DxqfXGyAIPNfb29tXrez3&#10;B4Ic69Q1U1WxHI20UlVUgkC31GZZJhQKwk8wXpLUSkUydBOa8XqCy0pQNFNHSCTqyy+Slm6oteUM&#10;rFgo4nWPx1MoFHv7+sD+tZrK0HR7WzsQlkZfNJ3K5wuWZZqGCeGxSi6fW0og8a1gdTwhSdLn88HG&#10;QIaiKpqmmYaBh/iKZdl4YyPmB4ZwERSJA2FVwzd11uHgRRH6wYu1Wg16gEsYus6LAjKPkZGRiYkJ&#10;RAJ8C4jAVVABI3tD2AMZrd+wdtfu3aFQwO0Rzpw99eMf/w+i48233Lx5y2YYvaW5GTrHW9FYdGR0&#10;aMWK9rfffnPr1k2EZafTiba2Zl3XOI5Bednc0njttQc0rWbbhujiypW8JJdGxwZz+QwGICsyTP0D&#10;chEomiQIq6W1CZopl8qZTNomCVD/UnLxH/7xH37zu9/+8c9/jkYipXIZSMB+w+HQqVOnM+kM+nC6&#10;US8Wc7qmoRrEnIqifuKBB7ARzANdAZm9PSvHx65m0rmrk9OhYIiiCeT6rW3xi5dOv/7Gi2qtqqil&#10;m2++djE509oee+DBe10ehuH0rp7mj9xzY//arpde+nNjU9DjdcLBaAYJIwMMwH+cPOfze2Zn5+Bp&#10;NE2BmGAOVVEkSQJH6Ppyz9LpXOYUKBn2Mj7AKoy+bGsAiiRsgkDvBLDhGLa1uaWzrePAvv379uyl&#10;CMuyzTffef3Nt98slHM45uYFZygUaAgHKQrFCceyTDqdVFQ5GAh2dLShHsP86XQaduzu7qlWyz6/&#10;l2EoWVGgK453VhUpGonjFG5xMQFf8Pt9IAXcQDCKoibGRvAr8Af/yuUyTp5LphLIZTmOdbkFlqX1&#10;ev3tw4cJ0rJttOHFUrEEVRiGjXMqXSOWFtOyrMFPY7HmWl3HEoZuBoPhchmZfNm2sEsK8LMsK7+c&#10;BxQEwVmryRs3bMBsqqqCDNeuXR0IBsEqc/PzP/npT1555ZXRsdHmlmaQDMqt115+FRuhKWpoeBhR&#10;DQwHZ1+xYsWDDzywadMmmBjCY2bcOJ1OzInsDRaBx2EenA6lUqnBoSFA/aabbsJDWZLhRBBGdAnn&#10;z59pao5/7WtfjMUDilKGaeBxDM1gCYqmLBNObOAhjnQ62tp5zoF7yzBQoXldLr/Lwzs4tyiUCjm/&#10;172qr6eYz7Y0xZvjMSi2qampUCyOjo5dvnK5VJVs24L8iiLLcm1FV69mmKlUjqZ4r6dBkYzHH38S&#10;awWDgdnZqZ7ublA/KGL3vr2RaAReNj42vu/A/lKpAlN2dXcZer1WU1S1StH2mrV9NGuptXIk7Nu8&#10;ce1tt9wwNzP5rW9+nTD1tf2rnn7yib6+HpF3RkJBTa1lUunVfX0Br79UKo2MjIGIcFqFuA6PCAaD&#10;YBiwaHtHu0t0YxVE0MmrV/GwXC6jsN+2dcfY2MQXvvQlJCgIyRvWb4lFm55+6nnMIwpiTa2hkfHE&#10;E88BP7pRf/Gl56+77ppbb71Z4Ek4I5a77bY7du/ehTxA140vfuHLf/d3/yDJ0vlzFw8cOABIz83O&#10;0jQJW9uE+dnPPVSvq+VyyTRMhqFB1qVCad2adV1dveDYycmrNOVEngRuu3JpSJbqIOGJiSn0zgTB&#10;5eK94WAsHIqUCsVMKrVx3caGYCjsD81OzVMWw5B8Y6StuamLsplcphgKhj/3uS8iWsty1Sb0X/7q&#10;p8ChZRmdXR3xeMTJc6GGgKbXHQ6ESA7E0tnZCetDXZhclWWe510ucf/+/SzHgmEomoI+kfKWy2WQ&#10;rW3bQKNh6CzLorFqmtbtd9z+nX/4Tv+aVY2NMY5jQw0NAIkiqywtOp3uRx994vjxs8CIzxfo7l3p&#10;8fh0Q5MlCb2eZ5559p133j1//sLvfv9IIpW+8aYbq8hpavqGDZtIkr7nnnvTmUwqnfb5/LkcvKtw&#10;4MD+z332syiitmzZjCUe//Of33zzTX/A/28/+Lcf/Pvfw9+3btuGAw2cKiAJKMsVVVH/5V++t3nz&#10;JkHgd+3aWa/XYabrDt7w+uuvFYqFb3/72w2BBoZh3n//fQbUY5PdXb28k0fVsZhYEt3eSLgxkcq0&#10;t3VUytLiYjLgbwDT9vasRlhMZ3IcKwwNj165POJ0CBznnJtfgAJhu3y+CKODJ8FaEL5SKjfF4zgm&#10;wuHwzOz0tm1bduzcfuDgfrAQDjw//vGPYTuqWsdp1cz0vGGQ589dvnJl5N33jm/bussiGB4hzeWb&#10;m10gKJqkHLWaxjl4uBjLCrpueRaTFnIAABAASURBVD0BgqBgEZZh8QmrwXbIYcrlEnxh6Mrgnl27&#10;G6NxEClWgW5xphdEd88yaZrGeEWpiqKzt7cLtsA5h2nqHq+rp2sF0MaylGlqGODzeyiaTCaWAoEg&#10;7A4/xYWbXDYLVFelKsyN1UvFoii6sAoEsEwT1mFYFr+u6FiB8TRNOxwOKAQjGRab4sFm0LxhGKqq&#10;YjZN0xkGUd0xMzUL2GMkYiV4RhTRGrDK5TIipqzI07MzFkm0trZSSBu83vGJcZw6okAFLEmKBA/A&#10;xFgOF3yQ5bi6riHhAYChJdMysZZtk1VZLhbKNa0uq3X04AB+AMyyiOmrM36fD1zqdbkNw8xkMsPD&#10;wzt27CAspFLQMgEqRhzB5JqmgRZy+ZyiyDTD4Nez584Ck1/72lcxG1wDYiSTKfgUyy7/q4ku0QUJ&#10;fT4ftgOQfLgv6B+wNE0TvIG945WFhfnJyYlcLjc9PYMjU4y3LPMv/vIvdu7cSVEUggIuPNE0Y3Zm&#10;jmEdmzZtWb6fXhgZnpibTVx7zY1SVTUMW5HlSrWia5qq1CRVJmnG5XaJghszJ5OZfK7gdnt9vgBY&#10;l6ZZnhcW5hdef+11XTdF0YMYBC0psgzbTU1PISgir0MDUZGV6ZlpvzcIGVDPVCvS1cmrgiDAF04c&#10;P+V2eTdt2AweC4ejEABxLZ/P4y2EJCgEyQPDstigk3dSqKt1DUtg+9AkhHQ6RdxAh7hwgxWhfNxD&#10;Y/gVFzBjmAZex3OKpqFVKA2vUxRQQBKwDH4BLGAlCoGdRX2bTqdomoZ3BAMhVDsUBSuxioruvIAJ&#10;AS2EJMbBxWOxgD8A2fAQF8PCDgxuAD/AFbOvXt2Poxg8xioGYV66dCmXywEV6LhVq+Wx8ZG6pgYC&#10;vmwuDQ8qFvM1RVLg+dWq9YELAJ8wYkdHOw7ioDdMe/jNt5988okrV65MTE7GY3EoMI3EplgBX83P&#10;LwWDDeDAffv2MQxD0axjanohmyvJqraUzPCiO18sT07Pnj839OILL37969+iaQ6BwTQsdJJyucLs&#10;9KLg8gAQdd146cXX5ucShM384dE/y7LmdLhohvAHGiplhSTYSKQpk84jp3nzjXcWF1LoJK1etY6h&#10;nXK1Njkxs33bXsOg//DI41qdYChXV2f/3R950MGJxVzp9VdeZUjaibDAsBNj4//1ox/9+Mc//s8f&#10;/ejixYvFYhGqAa2HQqFkKuX3B5Cpv3H4rbGJ8ZpW9wX80cZ4rLE50BB2OoV0OptMpAA4sDw+Qa9+&#10;jFj+axVQPkxMcViCZXmBB4CCiN9+P6zO83xPT3dXV1e5XAaqTM1MLCRIi6FslmV4TEUSNJgUnlmt&#10;ygzNEiYBmHuQ5QkCvA6Mg24iCHrrlm0drW26pqczuZnZGeQbSFJB08h+PB4XSdmaXrNtUCQrCC6e&#10;FzEzSzEuQZCrVb1Wd7CcUdcMbXkMOnM0YRt12L0KUXWUIJoGtNmWjS1AZiDTRI5IkaaNIxreHwwK&#10;LtGmyHK5euTIESitVC4DXkgjfD6fpmm6rgMQ2F0kGkFgxtk6cDw4MHjx4nnI9ugjjwJGa/rX0Ax5&#10;3fXX3HTzDUgytmzetHXLVouy1qztdzjpsfEhuVrJpJf6V/UJIkfRxHvvvV3X1KHhy4Rp2KZx5Mg7&#10;o6PDQO3WrZuRbAG4guDArhmWhvna2ltzuSxFk/C3klTu7F5B0sSZ86c5nhXcAuOgn3r2aZImHTyX&#10;zWeuDA4Mj43li6Xl+YeGcrk83IahiBPHjmWSyUpZcrIsfN3n9vSv7L/1ljs3btwyO7twZeDKyZMn&#10;kqkE70JIsN1+8djxI5VqoaU1Xi4Vtm3d+Nhjv6/VpWxuiecpl5uemhm96yM3IRdMp2eCAdGydGgM&#10;vupyi+FgwC26gEmWpk3L8Pk8pqk7nZzbLRqGVsxnbUOHgZyO5b4RUELTpE0Y2DUuNOLgkASBU10d&#10;ZkLEaow3N8cbkQ1/5I47A14PRZCJxNzTzz2xmJrx+EWT1GWpsrCwEAoEvV4vy1IUS4keF4gS5pie&#10;nlZVub29taEhOL+w0N7eAiPSBOnihasTE6Pj4yB9vIUVhwZHrl6dLhZKfn9I5B1aTfF5XAGfh2Vp&#10;N6Kd/oHYppFYnI9Hw7lcBg/1uopfLcuoliukZXtdLmyjWCqgXpVlyTBwShOwLTadyiFByRVKouiO&#10;xBolRaFIuqmpESUNkBmNNACeBEUZttHc0oh34aqnz5ysVEt+jxtBDnBduXJlPBYH+09MjL3+2ptH&#10;3ztG0/Stt96K2vLo0eOWbqqyQpiW4HCiXk0lUy5BuHj+wokTJwBaPO9oa/vcZz/n8/sUSYZRUIeY&#10;JtY0Ll+6pKISrVbdbvezzz778fseYBjH3OzcE08+DiZV1eqjf3g4HPE9/Ltf7Ny9RVHlUrGyY8cu&#10;mkZSRtAkmUkkkZhWisX5mTlowDZNRZKyqbRe1/V63dZ0Rao0xqLFXA6OyJCEZegsTa7s7fnE/Q/8&#10;93/+Z09nV7ghdtONt2zfvgtOmivkMvnk2bOnsF+1ptkEBWplOCcW/fOfn2htbctkMjJUR9Fnzpx9&#10;7LFH33zzVZIykTT/2799//U3XskXci6X87bbb1q3vm9mbrxUTh49/lY8Frjhhn3NjQ1NjQ2bN669&#10;6Ybrf/D977E0de706Z6uFV/6wudoigj6veFQ8Nmnn5yfm7n11ttJi0QdgtCIBtD4xAQa2JJc8bh9&#10;iF6Q08k7bYvsX70GjdjVq1YZyyb2AWO33XoHQlo2U8ykC9Wq4uB4Q7c4zplOp06eOg5Uf/S+myWp&#10;KPDOycnxU6ePrl3b/6Wvfcnt9bBOx9NPP61pJvwajaTDbx/+8X//ZPeO3TAZLBWKhF978w2cf7ow&#10;kmHfeuutgD/g9XngHbgkSXn/veNzs0s/+ckvwLT1mjk9PdvW1pVYTCOILM4la7I+PTlj1A0X742H&#10;m65cHJyenAXHunjR0Iy/+Opfjg6Om3WqUqw3xzorBb0x0qFUTJcQOHz4yBOPP/nFL3wBWalbdJi6&#10;HA37Ig0+09Rm52bqmry4OG/qdZHnaYaG3y3ML23btmN6ahZkbhpmOp1+9tnnGhsbV65cnc1mcciD&#10;YIHw5BZd+KEoCvCDx2ELqqrCspFw+PyF836fD0EkEonyLgHbWb1mg2nTRp3mGE8uW402NFMWV1e1&#10;9o4OhHJ/wPelL33p+huur9d1Wa5pdePcuYuj45Ot7Sv8oRBMsHHjRl4U5hfmr1y+HECYi0Y/8pGP&#10;3H77HUARTrfgYpu3bOE4bnho9NFHHnv+uedrqnrLLbcgtzh3/jziFOIR8omf/M9PM5nc33/7H0AR&#10;NM2g9EL5ms4nE4kkOn0H9h6q6bVKqXzx3DmPy23pRiqdIkm6UMgHUMDQXDKRhlHKZXnfwWsJkpVV&#10;vae3H/b6ype/7nbBuQOi6LMJpirXKIqhSTaRSCPQQEXlcjWVytg2yTudoG4ccYBYJFl+8803jx57&#10;T5Iqq1evJEh9ZHRgbhm0tx685tD45Mya/o2YFi5sGtbjjz958dIVdPPL1RqaqouJzJNPPjc+Phls&#10;iK1ft1kQwF6ugL8B7m/rFgvGtCm34L544TLLOlwuLxTIMly5UDp76qzfF+jq6oGSec4RiUbHx8YB&#10;VJpl5JoK41I04WCZcENwYWGWYelzZ04hRtumwdC208EyFFEulS3L7OntoUiyt7unKRZDKg9iB3II&#10;gtA0XVVqPL/crfd5/alUFuyERIKwLE2tvfDcc0ffe6+vt48kSegBLCGIAk3RJEPTHEvSNGiTsgnw&#10;nl7TK8WKZZpOHkDjKJLmBaFarcKt8FZDMGjpJqQduDKgKvWOFV3hWKPg8qBlY5kWchKSoE3DXlpK&#10;+j1ejmacrLMu1wmDIG0KMyhyrV7TGZqjWYdumtCM1+9D6glcaZqBr5qaWmZnZ3VDlypyOpnKpNL/&#10;8YP/ePg3D69d3f/Enx6fnJyQyhWAzTKW3Rw+UqlUarUaxzppmrMtguOckXAc0vr9AZzRrV+/Hou6&#10;RHe9rjscPM+7FLXucnsz6Vy1Imu1OiDn5BwOlqMYRnS7IIy03KJdPhwTBJFh6IaGEEMzWMI0LZQB&#10;sSh8sdnnC5w7e1bXLWwT1iwVy1cGhningCX8/uDw8OgvfvW/Fkkpsrprz75srlCRFV4UA6Gw1x9o&#10;bm3v6OrG9mVJWUym3377yPjklD/YIPAuqNo2icHLg9ccPJTL5URBiEWjSIdgBqOuwdbwcZgMHgTv&#10;XkospdEbSyWD4YbW1pZEOnVlcKilvXViYly3jEKpiHAMQ9skYdhWLpsdGh6oSFWKxZ4Yn98HtQAz&#10;+Kwt97tpmmKcTgHeKMs1mMDj8ZVKVcQLyyLw3Ol00hRFksvIoSmaYRmSIvG6aZpYgqZpuKphWFjL&#10;IilcNklpumlYBMtyH/67SYl0kmaYto72XDGPozNeFLL5HGagaMq0LEmSSuUyjI7Z1FpNkqWGhgbI&#10;hvRYURSgjuW4rVu3gP0IgnIQTKFQBKWwLEtRFEJMPpuuyRJD2Zn0YjQcYCgi4HeFIw2BgM/ldkM4&#10;FTGdIHL5HICK1HR+aRGyMQ6uubUVK0IMrDU4ODg/t5jNZjs7u3VdP3H8BK7zly5iH1QmXQCtRKON&#10;KEMJm0HH1O8L8bxYqxGLi4n2thV33fmRNf1rW9vaYBuW4pDx53Ol1954W9dtdFP6V6/PZvOWSdZU&#10;DRBpbm4rFqq33Hz7X/3l39RrJk05s5lia2tnV2ffurWbVEWfnp7fsGELvvJ6gh+7937TZCYn5jjW&#10;NTOdSC7lbr/tnvXrN1++PJjLFVjS2dPT19bW4fWGYDmENAbWoGl/IACbIcabBjqgLEWSCBtj4+P9&#10;/WsAC1H0QPhIQxRmi0bjsJtL9FTLEkUhibR3794TiUS0uoH6vlyCK2Ea1TRMqIkkSVmSoDLoC3As&#10;lSoc69y1ay9er5SVQr5k6EQikUouZSsVhaZZWAsWwosYj0/4LS6CpgS3q7Oz0zSNX/3qfzEPDByN&#10;RAHEcrksCOAlUJgD42maAbsBH7j/v4tll70RE0IYgBnPIY+uaUG/H286eaemabgBgJxOlEwkBuCy&#10;kDPBEyxLJ0mDJBRdl2o1rz/Ii25eFGu6BrVADDCmYRgwIsOyczMzyFqOHDnS29Pb1tYOh1yzZk1r&#10;W/PevXvvvvtuLIT4h3K5r6/v1KlTGDa3OJcpZH75q5+/9dYbY6PDhGX+zd/+5cZNa7du3filL3/u&#10;U594sDke2bJl02uvvwy+iUSDa9b0bdm68VOffuC66w9u3LS+u6ezra0lkVyE5KAbRZXdHqFcKcIA&#10;TtFRKpdK5TJyFxQz3oB3zfo1saZYrphtaW8GjqGN5paWgN8vybJhmKZpabrmD/jXrlvnEl2PPPIo&#10;JtQ03ecLwjqqqp0+fdbvD0pVWeBdPC8gzHz5y19c0bMC2u7q7j556hQ2OzIycuXywDWHrkNOtmpV&#10;Xy6faW5p7OhofuapJ+FWr7z4QiwcVhUlJd25AAAQAElEQVQJuqVsAln15OTk3Nz0wuKsIDhhERAE&#10;pELzbFmlpmGZy//g4Yf40XUDwKAo2rJMyMYwDMvAx4EODiRt6Ho6nfJ7/HfdcZfH5XIQwuT06IUr&#10;56pKIZGe16264BYsytq0eQMsBYUIoggwrFmztq+vF0ujn9fa1gprhkIh3smdPHny5VdevHjxos8X&#10;AMawNWwc1JbPF4F/27Jm5+YGBxD+5+fm5vEWZIMMak2COTCVrtei0XBdUz9y952mqWFTYId8vgAt&#10;X706KbpceIKFpqamEcBqNQ2OA4+mSN7jDrjRrTCXd9resdwjBH+BBAkCK87mC3maoERRAP7L5WKh&#10;mDcMU1VUTdcwgGaofCEbjoRwvhGJRLCpfC6XSmbmZ2ZvuelmhmHWrVvb09ODoxLoHzuCDKIgohlz&#10;+2239Pb1KIqKtrJu1KEfhIpMJh1vbESiCURhfCqV9Pm8mPP06dPArdvtwgxnTp+em5ttCAf7+3vL&#10;lexvH/nFQ5/B+cxGMMmhQwdhGxgLn3jdskAGJmAJy7I25aRZN3iaZUNoiMhgYaJSKmzdsrGlMe5x&#10;i1cuXdi3b98Pf/jvzzz71F/99V8eOfK+qtawbqFQQDF/z713utw8UJAvZLq72zUdHQcbDNnb0wfk&#10;YL/d3b0vv/wyBL7mmkMMQ45PDL308jO33HrdZz//ia3b1ttE7dTp93FdvnIOh46Hrtl/9z23RaM4&#10;IclNTY8Ggu65helKObd108a/+fZfxiINn/v0p6bGJlyiCEbL5tLhcLinpxdtvFKpJMuK1+uPx5uQ&#10;OVEUhVoFeAao/D7fmv41yVRqaHgYAQG7hgYaGkKXLw+cOX22IRRLp7M0vdxGkZUaXt+7Z393d1+5&#10;VH77HRQYXuwxFPZv2rxuYmKMFxwul9Dd0/mZz3ymtb392InjePHE8ZMY7HK5Xn31NaTCQBSOakPB&#10;EOd0uN1uLDcxMYFGCZIAr88LF2qMNw8NDScSCd4pAGnz80uhULi9Fe1thSAoZD+GvtzjTCWzpEln&#10;MjmeFzPJzMzVGZZmx0fGV3au/NSDn/nHv/9/1aJq6tTVyflL5wa8nqBckS+cv/T4408tLaX+8R//&#10;keOY9o5mh5MlSUTNlGUvH6SAo0BKuVyGRkQlSQBYkWWSogxDF0TB6eQkuXL65Em/z7+6fzXSMp/P&#10;NzMzC4dCdJck2enkP7jwwZVKhaPH3p+cRPrbQtEQm+UdQrypxelw6RoJDkNjziX4VcVUZH1hPlEs&#10;FAyjftNN16Ol8t///d/jY2OgkebmNnhxOpV1cPzIyChU9+abh3GitbSUQK96ZGQERUgsFv3OP35n&#10;fHyiVCo+88wzEKa1tZVl2Vg8rus6OAHIv/POu03DamlpRQqLjeQLhReef/61t17leQHAu/baa7dv&#10;3/7G668j/7j5+ptL1Rzw/+qrr/q8we3bdmZSWR4FqmGsXr22taXN7fbQtAMdivffO6HKek01pqfm&#10;X3rplRVdPX/4w+PYSDgcLZfkalVua+1gaE50ibKkLCwsJRKJf/iH7zz00ENjY2PVarX0wV86gAuQ&#10;JHnffR+75tA14Uh4aHggEmmIRBsQX37w7//qcntXreoPh+NNjW1SVWUZfmXfmlyuxDnElubWilTb&#10;vGn7jp37nnvhlSPvHuvp6cOJX0/PylUr+50OwbJtiqYZlvX6fIqK4G7Al0F6LI2zcd/g4MDczCzw&#10;39DQkM6gdrJdLtHtcuuGoSoKLziqVRxmWopSBUJK5WxrW6OslOPxBkFw0hSaJAZo88OkmXM4cKAR&#10;CIXAIU6n0+8PcKwzGomJoogVKYrG0S5NoWKjWY4TeAEKQaJy7NgxWZERjPAK7+RxsRyrgV5hM0Ov&#10;1VT8yXEcrOnz+UrlMklSsB0IrVarQUh4KE1jzuXkgSIpZIrVavVDJ1omKo5zu924YRga6kU6r6gK&#10;Bui6jlWwKF4HGDAbJOR5EdRqGgYBuzocBFIXxB5RPH36dF9vL8rmfXsPmobJ0CyA9MQTTzQ0NHzl&#10;K1/de2B/R0cH63Qgn+FYSK6Dh+G/pmlgNsyMJbCiqirw7qeeehL7xa+QEOQvwfrFEuANtdi21dTU&#10;BGnxa6kICJcEnqcoCnTR19fXEGowDANPl0daNrSB8dAYdoSGyxNPPpFJZ9B0Ny0LaT2+RWpbrUoU&#10;QUOYQCAIuqhUJPx4/QHkFaWqdOMtN+Gsv1AumoRdqlbOX7zs8fgA11SmIFXlYqmMT8u0JUlRZRk7&#10;DYZCCF4QmKQoZBqAU3t7O6pTbBAiwZUkWXKJiI8qwhlF0RAAaTfHOh78xCdIgr4yODwyPB4JR03T&#10;7utd5feHsC/DMAOBAFqQUB2QhmwWwMM9giCFUsG0CIKA1WiGhsJxQX7bRnecpSgK9tI0jSQp4oOf&#10;5SemxdCMYRh4RZZln9eLwfjVMEwK40gSN07eCQ0zHKdpJrZTrVYzuSwibFNTE8yRTqcBKsPQMSUA&#10;g8/5+XmQG2LHqlWrgEy8QlPLR3/QMFaMRiJbt21zc064WEWTx8ZGEek4ltP0GhD7rW99q7Orw7L0&#10;xsaY1+vWdFVVZYYhm5riyH+ADcgJqtcwWq3puo4diYLI87xaU6GWjvaOQrGA83zsAsoEePr7+2+8&#10;6UZIKAoumJVKpSCuds89H43GGkHlHe3dhk6aBtHSHJYk5YnHn3z55dckSZ6fW1haXDR0OAs5M72Y&#10;Thai4abDh48gg08sJWV5ORYiumiagaA4O7tw9uwFMNfc3AIA8UEGWU+lsouLCV2ztbod8Dc88cSz&#10;MzOLH73n43v3XFMqySeOn/vjY08UC/J9H30AlczAlWEbsHOFN27YzjGuhlBM0wzoC5euLWdULMN4&#10;fe6qVMGeoaZqWUomUvPzizPTsxPjV8Hp6VS2pmqFfDGXK8iyWq/rTqeAUAcVlZd/KoqqYjbw1DL4&#10;lk0OrzRQUJqmOTY2Pjc3PzY2+fuHHzlz9oxhGmgel0tVVa7FwrGmxhYoHW+53aKTYw1TIwgLyHMK&#10;PLQP4ym1Gsc7S5VyoCFsE5QkoXCoxWIxyAljAF40QXLAC0nBzMDHh5eNmFlf/sHkNMMIInoJDO77&#10;evtgUYqigSFRXD6qw3isbpoGyvT/uyzCJmmKRqQC6VBkrpC3ScIX8Le0dRRKSBgqpk1iv4ZhtDW3&#10;IPs0teWC9eGHH1bVuqrKmoacNVasFCVZ2rFjG3Z04OA+UeTff/+IYdR9PvfqVX1/8dff0A0tkZw/&#10;ceLYo4/+XlUrWl0+deJ9r0/8xCcf3LVnWzqdiDfGAkG/rEhdXR0OBxsMBXK5zPT0VFUqRyLhxcX5&#10;bC4dCHiRVVumyToYhqVL5eLI2PD582flmpxMLr34yoskTeHyIH2xLBTfLW2t6zatu/X2W4LBALYA&#10;PUC8LZu3oIRoaWl75933IpFYW3vburUbRkfGHBx/7uz5cDgKQzAM3dvboxu6LMmNjXGccYUaYkuL&#10;GXhfJldKZfKaYc7OL+i6bpoEeqihUAMWbm5uPXf+QiQcY2nGtIz33j2MmMGx6BXZcHXLgMENfFo6&#10;vjTwCXiYBqyBD+PDH8uyqOUfGpbCn6Ae+LamaRRNQxiOYbds3drZ3mXUzfnU7Msvv7ywMBds8Alu&#10;h2GrJqE3RELNbc2BhgAAEwh4MQnYpJAvJJJJPAEYZudmARRMyws8QuNNt942PDo6OjEObsByuABw&#10;mqI6OzthWUTcYDAoigLEhUU0veZ0cpZtHDp0wOUWWJZ+6KFPIXvDhIZhgtds28J+YZh6HbFbsiwT&#10;bMLzApYmSdrvC6BKaW5qr1YVdHlFwb0wvyC6XOjBQDkQNRKJwkY0wei6Hg6HYCyPx5XJpkjKtiwD&#10;qyAFVGSlva0NcqKXGW9srJQlU9fff//YY4/9YWFhftu2bcjDKJrYvHljIYdcjR4fHW6KRfO5zK03&#10;3RCJhFb39//mN7+ZmZ5GFeQPBABdrGKZlugSfYGAy+PpWdmLUJrKZPBJEFQ83uzz+c+dO5fLZ2Sl&#10;KsmF3/zmF3d95E7bslBgFPJZ4AT2JSlS03QHzeL8hOccOMbxuNw+t4cwDcI2g34/Hmo1tVTI45g3&#10;k0rX1Vo8Gvu3f/s3lPSRSGT9+nW2ZYP9S6VCMrmIYxAHD++v2YSyur+HZqx0ehGaj4IHWKciKT5f&#10;kKHZaDTW3tZ+8y03SXKxWEq+9PLjXT2Nd9978yc+dc+evZsZhym6mPXr+7u6WzKZRFdP26GDuzZv&#10;WtvSHNu+ZfPJ48d+/b+/9LldX/nyF4+/f/SRh3+r1RSYHpnN+PjEiRPHi8UiwzBXr16dnZ1BpAQR&#10;AQmBQAisAo2dO39uYWFhRceKgD8AVozFmnbs2GEYZmNjIwwNGt+2dfn/3+PUyTNImnUN/Y6WT33y&#10;k8g4M5kMXty2fcvCwuzGjesF0VmplC5duiDJFRzJ7t69G3h45rnnTpw+1dyCJkOL4PKMjo899+IL&#10;tmVH4mE4Jvp5YDCksKOjw4VsjiEJazmK+yH2+XMXMb9tk42NzaWiNDM7Fwk3cZxIEqxWt1ribdWS&#10;4nMFwg3x5ELG6wmiRFmcW5oYm3j/6NGF2YUn/vTk6r7+uenF//3lw4sLaZrmPP6AKIoIvY899ti5&#10;s+cgnqqooVBAN+ocxzAsDQexLCMWjcbjcWX5R7Z0c352rq+7R9M0OAhL0+FgiKbpuZmpSKiho63V&#10;JYiI9MA5diGKAhSLS5bBnRIYHv4CK8AXZmdmRVEEyGdm5iyT8ngCKFcW5tPTU0tvvn5kYSHpcfsw&#10;7JOf+kQ4EkJtgwRCVpRisXL2zLlSqfzII3+YnJwslyrPvfASL7oQvP/+77+DmD08PHzkyJF3jxxB&#10;6oDcIpvNouGCjK2ruzsQDH5488lPfnJmZgbJHEhy3Zo14VDD3PTsx+65F7h98s9PfPuv/ophacip&#10;KNXLV6488OD9+XJWVqqDQwMIIBDjySefHB8bu+mmm6+77gbbIo4fP7Mwn0QECQWj5WrtmWdeWLVy&#10;rWnYOO9avWrd4MBwMNAAR2NZ5tpD17hFEVRg23a8sRF1abFQRMJ6330f/+pXvppIJvDE7XZt2rgR&#10;5dYLL6LJcoGhKZ/PQ1FEMrm0ddsmTdP//u/+ziW6B64MkSRbr5mXLg4mE1mOFbq6+to6uhVZGxuf&#10;2rN7/yce/DTAeezoicWFxJlT51ESORw8rnpNlyVJ0zS3IJSLpU8+8GBdUcE2siyjZpibnxsaHobS&#10;ECuXlpbs5X+NfgGNMKhu3bp1fX29gF+tppCUNT4+2tAQXLmyl2aQKaJEccfjUVmSLdtWtTrF0oVy&#10;aWLqaqFUskgC4Z6gKbwL3sNaqqqAMAvwwFIJvlar1QzdAEfBDTEAWFJkBfLgUhUVugIMPrxYljUt&#10;UxCEzs7OaDTCcSwEc7ndABtD05IkQ3LM9uFgsC4qUswfi0V13YAVKhVpYWFB0/Q1a9egj4PZEHGA&#10;VYFHCQfBbRaZE1DPLv9AQoQkyzLr9Tpilqoox4+LzgAAEABJREFUkBALwfrI666/4frNW7ZirZUr&#10;VxeKhe985x/nlxbBKkpdYRycRVrY9YdiiIKIKoKmKGyEYRgV/UJNw9YGrgwcOXJkcHi4WC4TFNr8&#10;BPQmKTKSFn8wmM5l0RHw+P3egE+3DM00sRFZVjRNM03D7XY3NDQU0WdRoCrFtCyahhVMXdPhUO0d&#10;7Rs3bmxtadmwYYNLBOV7ADlFVX2+gKrWlpLJUEMDNsUy7MbNm6Px2PjkJBYtVuBMlbaODlEQ3nzr&#10;rWA4UqtpNM1CXp8vCGwIAr4RUSRgdQgTbgiqcvXIO4eL+WylWpKqFUFwpNJpTat5ve75hZnWtlZZ&#10;Xg6RpWJpbGyMZdmaWt+4aRNMRlLkoUPXgE4QlarVqmEYgYAfnxRFZLPpru4VpmXMzU2jKgBXgGwR&#10;4rFHigIqWdM0ZVhalnEDtsRGwDOgbmgb1I1P6BmfDLtcqFAUiMUDVEDzuEzToGkghcENjB4MBnhB&#10;AORYlkEQxA1GwsHhhrZlY1qKojEV7gEAGBEZPjYOowdDQV3TFFXJ59FJMWCUVatW9/b2qladpznL&#10;NN9///1KpZQvZINBv2UZf/jDI23trZ2dKwjSwsPu7hVgGKyF2fxeL8Ic2EbT9J7ubpajI+EI5m9r&#10;b2lpbYGQoC8URevXrwfkZFl28k5s8OjRo6hbkMitXbv8l4Epl1ssFgr5XG7zpi0go0pFYRmhp3tN&#10;T88qryeIcRRFjY+PARxoz3z0vvsVtXbh/JVKRe3qXPXNb/zVPffcFwg0gD0xNSBeUzXsdmx0dHJi&#10;sl7TOdYhSYrfF6pW1KWlJGFT8OSTJ09cunTFMonjx05NTszs2b13545dHrebYRzPP//Cq6+9sXfP&#10;/oGBwWK5RBH0+nUb9+7en04VKYqTJBUXRTEoORS5Zho25hdEMZXKtnd04CGOQWmaht5he1hXVesU&#10;xUqSYtskKmaX6Dl8+B30eKB9hmaga9gJYkuyhO1r9TrHcpIkUQTpEt2gXaAnnc7xvBjwhzweH/bl&#10;dnnh65gZb7lcvBc5gktgSJq0Cfg8LpugOrt7YJtiAQJTsiTbtoXnWAgiict+IOKegpQ0jecMRaFn&#10;T5GUbdkkRdZqNQCRZoBAlMEcVoTz7Ni544Ybb8CmgC3wCPhu2XFVhSQpPLRtvGqbJKHZlmnbFAMt&#10;cnDIXKXkDvgqUhUVy+T0lOhyuQQEVLVrRXcpX0onMsnFtOBwzc8uoIMiiMLs3DRKiPb2FrebP3ny&#10;+NWrExDqj3/8A9xpem7mzJnTp04fy2RSX/jCQ4Gwb2R8UKvLOCrEK4nk0q9+8bNHHv61KksH9u1x&#10;u0U4ZE9Ppz/gtQmzXC709nXe/8BHW1rjslwxrJrXK/b0dj/4iQceePDjd951uwUzmGYoFBJdy6nw&#10;3r17K5UKsr1IJApbyCo8HW25hUw6h/wJrMSylKFb8Xjc7XYB3DRNsQwTjUZhr6pU1TQN20HVIYoe&#10;l8vF8c5gIAjiRoK+beu2cDiKjCFfrFy6NJhO5Q8fPvrO4fNnzlxuaVlx4fwlGGT79u2g+y1bN69c&#10;2S26WF6gFaUaDIbSyVR7a2sSUc00pGoZq0D5sKNhgFugdRt/ABUwKGSwbds08cCCbWFN/KppOiwL&#10;DzRxBshyyJn27tkLBJIkjTBz9sxZxMXrb7ye5Wm3X1y/oX/tujWnTh1/7tmni6WC9UE/qViE0Qp4&#10;HVBEJAaqZ2Znrrv+pgfu/0SwISK43LPzCwwaek4npMKKiqxUpXI2lwMl4Ymu67FYvFgoTM9MgzQh&#10;Z6GQGx4eRAmhG/Wf//yn7759GDJQFAneDPqQ+mvA0TXXXHPrrbeiWoOS4/HI7OwsnFeSZcxgGDbH&#10;sWgHOHmAVIAv79mz5/bbbgPFI+mnGYokkAAAyHQg6PN4PGirwL40TaqqVFz+q8zVoYFBqSwtzS9l&#10;U9lYLAYJITYsxTAsmBEogjzJ1NJSYgHqbGyM3fWRO99463Wf34+RwAC4fnpmyjCNu+66A7oFZhCP&#10;aQosz7333tFjR0/wTiEUCi8tJrZs3oZjdBiRouixsXG3212pVu648070bv1BgIRvaGhgueW/iWua&#10;Vk1RRJdIUZTH5QanweN4Hl4jlYsl1MaGVgdQh4YGoFu4s9Pp/O1vf2sbFjZIU1RNrZm6ASvn0BlR&#10;lNnZ6Z07trlczlg04HKzu/dsi8YiIs9rdaO9bUW9pg8PjUKwudn5VDrtcgk7dm5DPjExOZlKJSrV&#10;XCwW2rVna0PYa9q1ywNnn33uSYa2QwEfkJxILE5NjLuczvb21iPvvfVvP/iX48ffD4aDkVhMVTVF&#10;lgXBPTMzffz4CbTYwf4rVqzo718DroCcnZ3dvJOHK+m6BQHy+WJHR0cwuGxxZEXIMGRJoShGkuTV&#10;q/sh2PTMDLYM04BAXnzhxX/+5++vWNH1qU8+dPr0WVlWwYrPPPsMCi2fz4dhoiDCf3/5y5+DQDKZ&#10;NFa8eOlKU0trKBQE5vtWr/rVb36NadtXdDAM09LaBCNyDpwhK+VKEepVawrF0l6/r6uz1+3yZDM4&#10;iLMQUHCWQpFo00hKVQ2HowDb1Znp5njzHbff+bmHPt/Tsxrnk2tXrzt8+PCePXt++tNf1mo1iLFm&#10;bT/F0DWtDtSZlj43NwOyWkqgceZaXJq/++67Pv3Qg1WpWKtXSEqXlYrDSZuW9r3v/z+vT7SJOstZ&#10;gaDL4+YJy9RAtjaRXFyamZmRFalYLGzZvBn+nkol8QlA8tApDzgsXwF/gGVZRZEfe+wPkiyBAXL5&#10;/E033SSKblMna6qBz2Qik83mVVkDa+3cueuuW+/Cm3v37kFbMZ3Kdnf1uFxeuFi9rpfLldOnzyCt&#10;FwTx1MlTly5fwpkVlLlnz+4vfP4LDocDSkY2cP3118NYf/rTn3B8euN11/s93nKh8tUvfW1qYoKw&#10;7K6u7t7e3u6urtWrV3/hC1/413/9V7fbfer4CRcvwGG//vWveF1ucMLAwMCJE8dQ2MAjvvvd7+7Z&#10;v++Z556dnLoab2pxOAVvIPTekeMLS+lUMhsMRGZmFgiCmZ5Z+M4//GO5VIW0kBx1F80sJ9O2aRp1&#10;DV4JPZAE8f77R7///e99/P77ezq7wRtA19tvv7O6b+XaNWv9gQB2AYBde+21P/7xjwuFoiyrNM3N&#10;zCxu2ritqbHN6wmuWbcpEm0yTSqfq5w4caZUURRFf/zxZ3y+4J7d+9KZrJPja4qqq8s0iyAOAGBf&#10;6XRKUVTLWqZinudLpZKTd8qSDC+A80IDuKFZBl/Bgvn88l8nFgQRyiQpu66pAKTo4jmOqdWVaCTC&#10;o+GPRqRpoklk6NiejYldoggwjI2NAQY0Tauq7HRyCArBYFDTNGwKqzA0jQ1iFRALhqVTaUgCR8PD&#10;/7tg/f/fxSMWqwpWJ5AEw3B9vX1YCHxeU1UdWkaaQMEXKogdlk20t3WgS1KpVFDVuFwimBncBdaK&#10;RaMsw+I5ogy2iQ3CvoCKbdmpVAqCQR7TNEFxHIdTEQ0jWYYJR8K2bSG+IID+/Oc//+//+p+e7h63&#10;6EJ4xYsul+uH//7vdV0vVyscx+BdTUepT8N58Zbb5WU5DprXdWjHdLlcmGdZ4bLi9/ts24ZgAn54&#10;nqJpSIKrqanJ7fHkslkaoKGXz4igEPqDYg+DMRVwAk1CMzAKBID2ECCgRr/PDxdDDQ/MG6YJagoG&#10;A1hx69Yt1ark9fo6Olo/fv/HvH5/vpCt1VR0amCISCRC0jS2L8COJJVOo5GN/JABw6AzNTs13eAP&#10;5vM5URTQKYMLoHYdHh5GyFu7di10iOXgy7jAwD09XYcOHUKWrZvYrDU9PQMFwqw8L05NTddrOstw&#10;p0+d/e8f/ze4N51OA9s0hdMeH1ABwK9c2TM4eKWnp6OtvXVqehJohH0BG9u2MD+0geUomoYmccFw&#10;0IZlWXgXSvvwwjDcwLiGYTAMoygKXoFB8athmPgWF25YjvX5/HgdQRnKxEKSJAEk8A5ZkTEzEk3M&#10;A4BBjZa5/GK9rmHLiaXlf2saBoXaMUDXNQiA7Mjr8vKUgyKIicnxy5cvQb3o8tTrKvCQzqY0rbZr&#10;13aWpU1Tb2xqguYt3ayUSpVKyeUSwFqpZHJsfAzgR/1PUyRFE1Am3A2fkG0OPalIZP+B/dgpwiiC&#10;I6B04cKFM6fPImmnHDyHPvqfnnxi4upVJOjDQ+NvvP72iy+8ev7ClYpUW1pKeb3etavXXH/9DVgJ&#10;L997730c51Ck+skTZ5959sViubrvwP5gMMiLgoMXoBHYTDPtqqzMLiwaFlEslHmnK+AP3f/xByma&#10;gjkBgu6ernQ6lcvl33vvvT889tg1Bw9dd+0hva5qau2Jxx9Hr2X1qlUDg1cIwg4Hw/v3HWxr6iBs&#10;RtMsSIhAhUWD4UiwIQYJTZ2QJSWXK8AAhmHpukUQFIieYlhZrVUlpa4btkEwJDM1eXVhbjGbSoWD&#10;YYog62rNMkyckJiaoWsaTVGmbjhZjqYY0emSyhJN0KRFsowD0xbyBagP19LiItoAPp9PdAl33n4r&#10;DMALDoAbXuT1+lnOMTU1g2ja3dsXicX9fr/L7cZbyKLgKtAMyk2YR5IkoAqK5TjO4WBpCivZOE0X&#10;BJFhWa/XTVJEXZECPnRzrePHjvt8ft7pJAgCqzg5h6ljPtTNNMuiSqJojrFJwimIFmETFKnWa8VK&#10;2R8MUAyjkyReEYXl0+1MOleXtZ1bd29YuykeauZsnqddjdFmJGHFfK6pOR4M+tyiAI52e/ilhZnn&#10;n32qMd5w38fvXrmqe3Epk0on3nzrVYu0du7cLquVYNATjzd881tf/eu/+sb3v//d1rbmX/ziZw0N&#10;DQ88+ADSyrqhd3S0NTc3vv32W7/97a+RItx8840rOlv7+roswkyklx5+5PcvvPzS3NzMX//1X27a&#10;vKFUyBu6HvD50AKECSgK3T6RQtlFsk2NLQhdaLviwkagt3CDb+DS5WeffQ6GQDbjcPDlchUxLxRc&#10;/le6eY4/uO9gpVhyu7wEYREM+g2unt6eucUFpyBwrLOmGpFoa76gqirR27eqphDTk0s4BZ6cmIL/&#10;LCVnzp47tqKrsVSdcwi61+eyLNRFkVwmC+XA/z0eD8PQH9qCpEiO42iCJD5wcpgFKQLPOViWFQTB&#10;sK26rpEkKQqIPgJeQaTx+ry33HZruCFMEiwi3AvPv4DkaX5+tiEcxOr5fMYkjER6YWx8dNv2La3t&#10;7ayD8/i8MKs3EIg3t9gUbVi2y+1JJHNKzQhHmxKp3G8ffpTjncFQmGIwnAfeALBoQ5ilSaQLAEyx&#10;mINZeUEIBgKoGYJBv9fny+VyDoZF2ZFcWlIV5dCBg6v6ev0eYM0XDgUsQ1ucn9uycRNqBqlarpSK&#10;3Z0dzfEYvgr4PHBV2yCMmgFXpWkaK8Jw23ft3HfgwNDoCHpm2KzbI/iDwXhTo+Dm63rN5eIR0liG&#10;4jjWI7iS84s0QckVWdd1SFuradBkrVYzDJ1lGbCEYY2LqRwAABAASURBVGjFYh6BP51Otq1opVgy&#10;sbTgD3j716xGsG8IBk1Nx1eyLH/6059CfeXgnc1trZqm+/1BQN3pEM+du3D+/KWrM7OLCayWAA8Q&#10;FD0wNDI2PpsrFDdt3ZTJJRmW1HQl4PWhZUSYliopUrkSCUXcbtdnP/s5Ta197N57QwG/wDtQOQeC&#10;OOOiYVCSpkS327BMrL6UWGJIanZ6Bh4KX6MIwu/zIWK5BTdDEV/9yhdQor//3ttytdzX09fV0WWb&#10;REdrp66R9Zo9PbUYjTaXSsV8vtjS3BmNtLCMqNWtiqS4fK6W9sbOnlbNlD1+MZtNLy0tIPZcnZg6&#10;9t4xlmZ0o9bTtWL16lV9K3uBlmw+J7jFfKlYluRrrrv2q1//5v6Dh6DPuYUFyzK3bt+WTKYaQpGO&#10;rk7gx7RJ1A8M56xpBkoOtPARxU+fPn15+f+dw5dOIbpriO6wCM7fBdEpuvjFxUXYVHS5jx49Ho00&#10;eTw+RFWadYQaYkpdGxkfRTgHE+Lau3dvOpu5dOWKw+m+eGHgiaeeUeo1JDfI4B0Ox/TMdHt7pyAI&#10;OFThXXxdVaAZkEu9Xq9WKizD+gN+jz+ganW1Xjt44FC9rh84cMjpFL2iP5Mu9HatuvnGW9579/2R&#10;odHhgbEjb7+fSxXmZhfOnT4zPHBZrhZX9rb92w/+GXXd17/xpVtuvc7hJGQFOslt3rZh3cZ1NkWe&#10;vXDma9/86vnLZ9esX+VwksGQKxr22abk8XGWLQf8zttuO6Tr+UJx/tKl921CNnSJY2i34ISoAZ8X&#10;UEmnk3Pzs22trYlEkiZIwSHqOjzbRMCWPyh0M+kMy3EkSRXL5cnpqaWlpenp6bePvAtUV6oqXLhe&#10;0xtCsYvnL5w9dW5ycuq3j/wum860t7Z97L6P3XbbbcdOnBobHTesZXZKprMdXd3xeHMsFhU9rt/+&#10;5rdnz58H1I8ePfbMM8+gPefz+RB3z5w8lVxM3nDtDT1d3a+8/HLQF1zVuxrp+9133YMc6Nvf/uuf&#10;/PePOztWqLICr3nn8OGHPvXpPXv3kgSxbduW6emrP/7Zf/3sZz95/dWXVUn+3nf/+fE//alWq33/&#10;+99fs2bN4kIiFAr7fKFYpCkUjCYTWUjOC758QaYZAS3ILVt2kiQLp0ZCedttt09PTc3OzITDkVAo&#10;VETZUSrFovGWxkZI+OrLL99+++1OJ+/3+3Zs3Yp8yOf2rOrtqylKqVCYXZjLFfJf+tJXqrLMMs5j&#10;x04sJtK+QJAkHD5vuF4zHZx4/NgpRdYoglUV/erk7OuvvjU+MakqdYqkaooaCYdMXQuHAg0hf9Af&#10;kMpVyAC6/vnPfwYkkzbh4kUFeJPkhoagZtR5nuMcDO9yWpSFCzfJRMIf8PGiUzd1uVI16rVjx99n&#10;aKaru4siyWymqKh1kmSq1aphGOl02iRsWa07BRdo1zAQbEmE74XFuVRi0TKQ/aqmqQmiWMjnEQuW&#10;98WxLvdyQLFtW9NQphI0xzIOztB1KFyqVkEFXr+fYhlEK/QsJEnK5XPgQ5Ik4QgGMEEQDM2CXjRs&#10;oKYPXBmSFLVUkeNNLe1tKzBVoVxSaxrcU6/VXYLAcg7opyESgUNxTod3eXcCsgUwWCjcMDszt7SY&#10;Mg2T4ziSohbmFxwOBxZ1MEzQF7zx+uvfeOVVWZbLhaLP4xkZGRFEgSRtRVF9AT90iwSGIAh8tnV0&#10;aMh2bVI3LY5zRiJxUfQA/6AXzslbFul2exFGWZZ1CIKFaEkYhXJBUiW1rkCHGjjfwUmKLIgiw7CG&#10;YUA/vCjgq1whDx6gSSbgD5omwTAOp9OZL+ThUJZptbZ3rF6z9tbbb1NqNYam0Uz/9t/+dSoLV1i8&#10;NHDJtPSlxIKmo7u03Dtob2+H87Y2NVfKUjKRsAhqYTERDDSEw1Gvx+9guS2bNn38Y/e2tLRQNGEZ&#10;2vlzZ4JBPxyE5x0LC3PoCqFxputauVw8fuoYjpVEjxBsCEE8QNeDH7fPIohcofje0fehxv51ayzb&#10;PnDooKyq3/j6N3r7erOFvMvricXCgshHGxsS6cX+9St37tl2ww03IHGybcvr9VnIbgkCWEUi0d7a&#10;Cm8VnbxHdNmGSVi2CZwoKkVTtm2TFNyX8Pj8NMvpuslyzuWHJGlZBL7EPRReyBdGR0d1TaMo2uVy&#10;O50CnoOF4Hr41rRMZKRY0cQ7BEHRNA/lOp0wk6woFEnW1BpNUyzLlEpl9DiQp7EEVSNqeSV37Ni7&#10;S4k5kkTvzO8SnJVyEex3+PAbVwauqGqNdzinJ69ytMMyLIeDLxQL01enDEOr1ZVMLq3V6zTHtLQ3&#10;l6sltPMMU9NNg2SImq7h4MsXCLS2ty8lE6Pj47xLjDU2sZwTAZ3SjZqTZ2ZnpxLJJIIxTcEPZa1u&#10;tTR3NMabxsfHQ6HwwOAQ2G1oaOTnP//5wUMHW1raGxoi9Zp56dLA4MCQ2+Xde+Ag2gwMy8qywrIs&#10;NpnOZAiCqFQkimK2btsUCvmnpye3bNmkG+rc/PTQ0ABqFYI01q5fLUvV//mf/8Yxq9staMsJjfDC&#10;C8/+9Oc/PvzWG4nUIqbavn3X3/zN32zcsKFe03WdiIQb3S5/pazMzizqmg1hsEQ+V9B1S1WXWxGI&#10;goGAn2UccBXDNGEkXuAhDOjANAxVBUVoMBhF0gpopl6HpwUDQfgqXhQEkWaYeGMcpTBiANaDn1Mk&#10;hTGNjY3wT9HjdjjgyFQw6MMkVam6bHXTKpeqyWSm/sFPuVwtIPhXKmhSul1urB6LxrC0y+2mP6jp&#10;MRvkURSlXC5DQsu0gBJAHSNZhlUUGaJCeCgT45ECplJJNLqcvFN0ubLZLDZAkiTDMJAE96zDYRI2&#10;w3FqXccIkmFFN1JbJl8sAYjQCc3QOH0TeYfbJUSwVa+nmEnzjDOfyl06e9bU64pS5TimKR7L5tLn&#10;z5+am5/y+sT29qaFhZlCMdvaGv/WX312eu7qunVrXG7UEfRNN16/d9/uPXt2vfT805//3Gf//Qf/&#10;+uZrr8KL3nz9tdmpq9g7TdGjo6NHj713zbUHfX7P5UsXGhtjALplGR6vy+/34iHcYHJyUlGl6667&#10;prmlmaIpUGQqnSqWiqqqHDp08MYbbwmHo9ivz+tzuVyLi4lAMIADX5Zh4TYLCwuN8caW1lZM8swz&#10;rw4ODr733ntQ15WBgatTE4IgYAnoZ3ZmGop1uYSJiYnp6en77rtPFIRkMqlpaH6rcBAHJ6qariN9&#10;bF9x+vTpm264TuRZwq53rmiW5QJL2/BAREFFkXie5xgGs0mSDLWT1LInw+Dwc1CSAQPrurGcsSw/&#10;gHFho1qtZpomcPLhxdD06tX9fStX2oRdLOVefvlVaAkImbx69cL584CEy+NJpRLYhc/rRX4TavBf&#10;f/31kUjE6/UiBQXlVaRqMpXCvlpb25FWNkRiwYbI0MhIOBonGLpeQwu2DJ5CbwyyUBRVq9VkScLM&#10;UJeqKPE4zrXkxcVFxE6n00kzDEWhzNDdbjc2AjQODw/Nz81jPPh6bm72pz//yde/8fUbrr8hlUpB&#10;h5Jcwb7wLQY7HHypVOnq7LEtG5EbCc3zz724f/9+WAeoowiyoaGBpGxBdILiUSjyvIAXBZ4v5gsf&#10;+chH8C1hER6XG1vDHjEhPCYQaMCwkydPGqaWzqRHx4ZRmaxY0Q5Yggcw8n9/9Sv0dViOU+QaBvt8&#10;gTfffBNJ28033ywI7rm5hfHxqd279jIMV6/rAX8oGGiolBWB98A9zQ/+Mvbly0Nbt+z885+fIEjr&#10;+hsOGUZdklGHFRVFamqKQyp4dC6Xqy3/LJMJVP3HP/3R5/dfc+2BrVs3h8NhiIENsixT/uAHT8AM&#10;PC8C8x0d7YFAEEvXVC2Xy6MGQDgHk+zbv+fCxYszV6dnZuYC/oZqtdba2j07vbS0mHvyiWfGxqag&#10;zLpmwUFNw7p06QrmHx0fKUuFQ9cdampplGuVcCykW4g39oYN63Zs3/rss09LUqWpObpl63pdVx76&#10;7KfL5eL41XF/MAAee+SRPxx5913dMntXrQQSnIKAY3pFkY+fOIH0GnssFkvwBcQmj8cXj8cEgceK&#10;c3PzsI6um3iIT4CT53mgETMDJppe8wf8Ai9cvHD59dffROo8O7PQ3tbFOz0IBEh34Kdr+tdhv5s2&#10;b3rwwU/u338wm82DiC4PDKs1zYS6SUs3NRy/wJQwIsRAYgHVYX6Uo329XTRDhUIB0GkqlYS/oPe0&#10;a9duBO6Hf/cIfMgwLDyxLVIUXHJF7unuq5TKS4nEUmIJ/D8yPmyY9V/9+qcfufc2TZe9fv7wO6/s&#10;P7jdHxQYVr/no7eu6GrMZJZOnTo2vzB97sLJ1f3dgotdvaarf03vDTftv/HmA/MLE7pVHpu4eNPN&#10;+zdu7qNo2R90mEY1Gg50tDdZhm4T5sTEKAJlb3f32bNnDNOE1SzkOxR+4Ek0/ucSxVQyQzMsWNa2&#10;rUIh6/O6SYTzUICmCI53dnZ1RCMRpxMpGZIG0uV2scBqTff7gjTNInB0d/fecsttJMMiwqKzC35A&#10;goic+OSJ0wcPXHPr7beJonjjjTf94z9+R9O1K5cvW5ZRLpfgWXt271EVZdP6DU2NLU88/hRKqZmr&#10;U6VCcfee3f/yz//yzrvvvvHGG6+99ioMPXn16uDAAMc6kCYiG37+hRfAZmPjYzt37hwaGnLyzny+&#10;+E//+P9+8IMf3nrL7Yqqnjh+KpctGAaJRiFUjf5IIpWRFBXBs1yVr16dbghFEOi1Wv382bNwZDAk&#10;TAyS5DmHixd0XecFIRAMPvvU0/lsFvYC/8BwjY3xWDzm8/ngIDg5ZRg2XygkUsnPffbztm1bJnHh&#10;/KVXXn6zVJVSydzAwGhVqql1s7trZTzeGonEgFL0BCcnpqDwUqGEVYDATCqVz+cRbeGegUAgt/yT&#10;V2u1QDBw5513SNUq3Bm8h0oJbiKrSq1epximubmFoZnFxcVSuYwxbjco2W2aRmNjo66Z6HcszC9R&#10;JKdrhiJphE1B24SJD0oUPb5AYDnNIknTtMCNEBx7h5Jt2+Y4FiKB88ORSLVahYQgdlwUReET70NX&#10;PI8uWxn3H16IHHBMyzRZlp2emc7ncpgBU8FAmqbr2v/9GHgRzqjpGoh9FCUEL8SaGjHS7XbTFDWP&#10;FnRiCZs1DeQ/FNSAgBiJRBOJJJbA+oZplstll9vd0tqCtI0ERq1l+SESzIdPRLS9u/Z99N77PvnA&#10;JzEPZkDl5nTyNDTF0FKlgn65yyVKsoxERTd0UIdhGpgH70K3ioLnpIofBQhSVUVxOp2KLKuyjNkg&#10;AD7xVFZVG6Y2DYqiXC6X3+crFPK5fB6AxyQci9TGwbIcgJEEKSQShXxeURQsgdlmZmew2bGxMZRS&#10;11577er+1a+/9jo0v3fvbk2rHTv2/tzcDJCwtLQESsF2iqVSKBRCMNU1Pd7YvGPHrt6+PgCDomjB&#10;6XR7xOVESKouLs5PT02GIyERnbVyAb+apv7FL34eCdjWrVucO8JqAAAQAElEQVRt28auIc+77x6W&#10;VKlYynd2dn7iwU9gHgQOv99vWRZJ0hTDlYolzsH/6/d/gF9fevkVLIrD7YaG4OTkeDaXdLmcnIMa&#10;HLyE4Lh6df+OHTugdoAE9sIndgczrVu7rqmpCVgBpPHJO50YA66GBYAWCyMs0zRRHBGN8UZFViAb&#10;lLb8FYSwlp9jKlmWDBNM5YA/WpbJMIyu6xiMYRRJYX7bsi3Mg0BYr2NKPP/w0rT/7/+bDQZ3dHTc&#10;csst4UBYJzRNq0MnyVTi0IF93Z1tmlYjKSIcCXR0tDQ3N0LnfX29Bw8ccrs8lm4jisJYmBBsXygW&#10;AFqA0LAtHANevnwZ3/K8AzJD2+ijFQp5SPv24cMT41edTrFULCNcIoggmCK9pTZtWltBJV8qWJYO&#10;nKVSaU3TMa/XCz8vEgQFM5eKpcuXB0IhPw5VamrtwIED2JI/4Pd6/cdPnHrk0UeBsDVr1yYTCQRa&#10;VAKIQAButVrGNvw+T7FUmJ6ZOnvuzH/91w9DIV8w5DVMpSrl/QG3beuffujjd33kNtwrtWo0Fmpr&#10;b7UsAxSfSM3/5je/XEou2LaxafOmf/jOd/7jP34IYytqvVJGwcdRJCcK3oErwyhRQB/KsheAeXQk&#10;agAHwzK2bYEmOI4tl8rVapWmuWi0sbWlBa13jnMipcTWcJkm0ksd4AAIbNvGZhcS8zhlqkhVxsGF&#10;Y1GPP8CiMUBSHp8XwcYiTPQn5ufnf/Wr/60rGhDMsBzPi3UwmUWQJCOraqVSUVW1XFVImgFzyYpM&#10;0fSHD4E2OBuMBMQAN5FQA2rY5apSN/K5HMZUq8s5Mb7FDMViEVQOo0Kl0Wg0lUpalglR4eemBQ6i&#10;0V0DW1EUCk4dFolFojjErCsqki9cbsGFI2O3KFy6cF6qlHwif/b00cFLpy0dnWypuamBoQivS2xt&#10;adJUpVjMA2odK1puv/3mL3zps/v277rp5htrNcXn9zQ1x7/8lS9WlUoqteT1upE4jowMoQ7p7un5&#10;3j//v2uvPdTd0w0nBKu+f/R9NGbOnjuLEAtfkmVgq4AZHv79bz0eF4Iu0sG2tjYowbKNYMiva3VR&#10;5HW9XqmUhocH8QqQ/fGP3adUwWgsZva50e808RB7zGdyDEmBKYZHBq+77rrrb7geWoJZ21pj7x05&#10;Cn/QNK2pKTY3OxMI+HjBEQz6E8mEbS9rDK2RM2dPUQzZ3dddkSvoZ0RiEeCTdzmnpqbgiktLKXQ3&#10;RcENJUDIT33qE2tW9wPGpGVhWuSjP//FT0Erpm5QNkGTZClfMDQNfQ4EBlygDxr/YxlADlEBnAUb&#10;Ial1u10Mi6fIrtFkJdf090fCYRhxZmb26tUJ6AHDcM3NzcH08LtCqVStVtduWI/ic2xs8q233kLD&#10;OJPJJTNZJLqjY5NT07Mzcwu6aYMHR8cnT589x4tuADKbyZfLy1UKnBSRFmsikkFvsqIA6pDK6eQT&#10;iUQkEmlsbIRghmEEA4FYNAph8oU8TIPwWZUqbo+IRLZalTDP1i1be1b0nD17FoHs8pWL0CfL0tBn&#10;oZhzia49e3aTFKnW1NnZWUgOkL/wwgvQJHCrEjWSpPr6+iS5emXgUjjccNNNqLjCoksAJE6fPo0t&#10;I0VAICqVsG/J4/YFAn7TXv4r1JIia4YRjccLpUq5IhmWLQju0+fOSUrtwuXLr7z8qlbXA8GGSkUq&#10;5EvpdBbqmJtbVKoKRzs51nn+3AWwtKZhdyFJqi0tJf/iW3+5aeNWwmb93oZUIre4kAr4QydOvNfZ&#10;1XbvfXdv3761WMnTHFWWy2g6im63Tdm5QuHIkSMUS586c/rpZ5/RTQM+CNVJsoyYbdsoX+tIsBBC&#10;oHOshSxnYnJyeHgYUkWjjTaiFclC7Id//1h7W8fht96hSRYNvHyxnM0VrwyMvPzKG6Fg3Odv6Oru&#10;P3v+4ptvvZvN5zneKddkp+g8duJoVanOzM8k0kv3PXBfrCk2MjGylFqaW5xzuYSmlqZwrMGw62OT&#10;w909K4bHR95869WP3H07HHNxaZ6kaaVey+SLR98//ptf/+bY0aM9PT0zMzPg7XNnz9ZqGij9ypUB&#10;VPUohmVJBkIoivb7gvF4k9Pp/OY3v4nPQj6PoEIQlqpKJGWjkHA42LnZOTzEfiuVis/rR0KsyDhm&#10;0EpFqaO969ixU2fOnEMZk05lYc11azfcd9/9yAYCQf/FK5dlVSUZCi+yTgf606PjY7ffcVtHR9ua&#10;NatWrezxeVzwOETNQhEd4bKuG4hbgiDCGUXR3d+/+r6P3Y94BgcfGRsF0twuLzpoYGOKWSbAO+++&#10;88Zbrr/znlvv/ujt3Stbv/KNzwbCLo630f77f//8176gw+tzJNOzNqlWpIzXx1+5cva9o2/l84t3&#10;feTG9Rt7Lg+cCQSFnr5mgqy9+PLj5Wryc1+8nxftm2/bd+PN+xxOkrA0qVq85abrGkKBTApRbolj&#10;WLAcRVHQnm3bNE0xDByO43mXhnRWruVyhZaWVmxhfnFuRWf7px96INjgQyoLkvT63BRNgHPoDxSy&#10;alX//Pzir3/92xeefwnVfjKRvnTxyle+/LUNGzZMT88yNBePNUqKWtM1NAWRaW3btlnTa/W6CoJy&#10;Oh2J5CJczDD1Rx595Lnnn788OODxeUmSnBifSGZSk1evIsD95Kc/ufmWW46dPN7V1f3yKy9/+qHP&#10;tq/oGh4ahetBk+fODt904y133nHnkXff37hxM8KfZVr+QGB4aBiDDx44ZBgW+Aepr9vjKxTKDgfP&#10;sk4E2Q93SpJ0JBJzcHzAHzx/7nwoEHQJPMvRmq6ZlkVT4D0nQ7OGbuq6CUyCmuA1YIBDh64ZHR17&#10;9dVXOzs7Q6EgjAtOeOyxx8C0cBzbIlnWiXU3bdjGMA4HJ2azeUWujYxexXETFIIuuK5beAK46roe&#10;jUaArngsjhw3m822t3cg6UEbBnmuR3BduXgZeqBoyuFwyArAWLNgNtv2h4KZXHZmbhbhmGXYQiEP&#10;cUulEstwSOyweltbB/wllytHInGXy+90CjjnJywS+QZJIKBL1bIEl6+Ul5tBDMvouoHsH6tgeoqi&#10;WZYDY9A0jQiCJZgPfliWxZ/AM1QEqoTwxP/vh6aocrkMUMGCmqYrqopvUGhZyz8m9ImUEp8YAyGL&#10;pWK5VC4Wi1Am4ARKh9/BK8HArQBfa9v83Dzeg78Eg4HOrs5oDBlE1NB16AEmLhSL+VwOaOY41jAN&#10;LEQtZxEGJE9ncij/5hcXEIlQ74FANHW5T9HZ3h4Ohtw8n01nNK2OSexlPVqpZAqLmoaJPUqSBP27&#10;3W4EQuyRYaFRuAtLotDXDQI9WZtwMIxHFFmKcbIcw7BqrYaF6vX60tISPm3LQvQE1fCCAOMKAo95&#10;sBFsHHNBXXiI+fF5+PDhCxcugMquXr2qqrLP73nyqSeRBPt8PviFZRlOnnM4WJF3VIr5zRvWUwQ5&#10;OjxcLBQCXj+EVNU6xzqDgRAwybHLYgiCADFJys7nMrt37WxpamkIhoCiSqkcj8fhU/lCXtO0zhXd&#10;i4sJGL2manPz8zBHW2vb2jVrdd2E/gvFIvSA3BifkWgEPvvwww8vJZYQYVPJpCA60PktV/KCyNGM&#10;/dRTTxw58rbT6Tx44CD4ThAFoANKgJBnz50LBoOo8ViWBTCAW9jowws2wgWFLKvFtCRZCgYDJiK6&#10;YQA5H47BDTJbxHHo1tD1gN+v6wZCGAzqcDjgLDA6KBcZiCCIDMvC+ljXhuORJO5Ny4TaNW0ZLe3t&#10;7Ui8LcLAzCDWEyeO7d6zTZJLq1b34aa3t8vl4ivVksPJtrS0DA0NjU9MrFu3ASJBBrkiGXVdrUm5&#10;XCYSidLgAo5paopHY/gtjPKS45CbMK2tTf6Aj6YZgBPbsSyTZhgADLKAZ3BRzS2xlSu7CcKARWt1&#10;7KvGsgx+hoYGdd3EDWEjwEhwbsHlam1rHhkd2r17ZzwWAyOQBF2v6YlE6nvf+zcAyO8PAUC4/uIv&#10;/+JHP/oRMnhB5EHQ5XK+Ui3MzU0ILkZ0caEGt2XX4Ay792ypyvmXXnkmmZ7rWNH0kY/c7vW5aZro&#10;6l6h6/WBwUvPPPvEj/7rX8cnBmW53BKN796z46/+6ltf/cqXenq6SZIGUFwujwCxRBQ8NkVTsEet&#10;VoMN4MDYJM/jOxdJUsA6QRCo+2E5DNA0zTJNKBH4wCfMRhAWUg1snqIYPAT+qlU5l8tj7wIvIlvF&#10;QwyjaGRpyzmKLEk0zYEXaIq5Oj5dyqMpQqlKHehH5WCTlGnhVRKGx1sejwc3sLooiqZhVKtVKBjI&#10;A0lJ1SqeGOaynr1ebzQaCwYDsJuIw3U/zEYHgoFCLpfJZKpSNZvNwXuhXp/PjxsTrxkG7rFfOHxn&#10;e8d1h66pFIuAAEvRqHyMWr0mVQSOlatl0tYbo0HeaV+duJJOIY936Goxk5i7+46bb77hGquuOjim&#10;MRbp7e7yuMTDb7/+yivPz87NZHNJgK9UKly5cgkKvDJw+cTJk2NjwxzHIZLdcMMNGzduVFR13Zo1&#10;f/vXf3X7bbcFg0EMKxYLUJeqqmj2HDt2DPtabkVY9vT09MpVvaILm3Ns2bIpl8stLMzRDIkbgrQy&#10;2RQSaIYh0bd+7LFHn3r6z3joYLlcPlMoFLPZ7OLCnKxUGY4OhgJ9vX0vvvjC22+9A76oKQp8OBgK&#10;dnZ2Hjp0wDT1fCGbziZh02AQHQ6tWMrjHikCzDIyiqO8jlrNFEQn56BFr3N1f++FCxdfffUNOMOa&#10;/nUnT51qX9FG0xZW/OhHP5pMpXRD83rdHMe9+eabIERoXtM1eDKe4BP4wZZt23YJIBlR4AVBFAEw&#10;mEkqV+D/cEeXx8U6OOiEZhiEYRXLW9bM7BTDUNt3bK3X67ZNAEsIeFNTczVVn51fWNm3GpFYdLlJ&#10;2oGAL6t6KBiuaZZcq/Gi27Tpzu4emnN8/otf8gcbTJsslsqZXHbT5s3r1q8HHgA5QRQDwQBk0zQN&#10;7iBJspOHCDzHsLIsg+Ci4QhAhbAKCesqDnlpDF6xYoUBsqNIml7+z0PVauq//vu/wnDYDpgOYEbF&#10;wgsOkG8ylXzuuRcX5pdmpudomn377cMUSWFphmXwSRE2FG5aBnrnwUDQ5eIB+2uvvQaOY9jWmfOn&#10;GQdTkcoCAoNlv/rKq05BsAiiqki5cskiiTcPv33vxz6+dv1GVdPlWp2kmcuXrtg2ydAssrfFhZSq&#10;1Fxuz8L8YqUsOZ3Cu++839HeTVEsevyzs0vxWMvs7GIqlbdMwtAIWdY4TqxWVLz4wTBmRUcXas50&#10;Orlp87q77rn9xhuvCYcDsVgYUil1heZYk7AuDwxAkuMnT7773nsIRejvnjx1BoENiVo0Gof1oS4Q&#10;PdALowO6/atXNzY1Ye/o8m7YsOnuj9zb0tLWv7KfJDnB5eM4Z09P39DgCHgGTYdIJLZy9RpfIHzk&#10;/RNO3lvXLLVuT87MN8SaA2hPRSKLyRTJcZeHBt9493BLW5vgcm3aUlEP6gAAEABJREFUsrlYri6k&#10;Uu2dHU2trYZlZfK5I8eP3n7nHX/40x8hM6zr8fm2bdsaiUWTmVQ6m2GdDofAK3IN0qJ4wy4GBgYB&#10;7GAw4PH4urq6M5k0kBaPNVL0su3m5he/8Y2vnz9//sMQuHPnjj179yaWFkEC6KhZ1oehS6upGtgt&#10;3tg8cGX00sWRl1587bE/PFkuyc1N7Q2hWDabx+S4ujp7cN/Y1OIUXLlCXlKUSDyGFUW3OxAM/uY3&#10;v962ZYvP4wZWGYYdGByEa8SiMagXCyEu3nrrrQsL86h1BweHtm7dCj6B/EDdq6+/3rOyL5lMTk1N&#10;YS9r164rFvO5fGbjto0ON7eip4NxUmUpF2zwVpWC189fd/3+M+eOl8rp2++4Cf6hG+radasvXDh5&#10;6coZ0c0VSymXm379rRdW9a/43OcfbGkLFytLNiG3djQMDp25/c5r77nnloYG/7XX7etoa/V4XEgQ&#10;Icbo6OiFC8tHoDwvQFr6g/gqii5ZlkTBhXpDFBCSSNACxzG33HIDzRAHD+6iaDOTXRwZGXI6eRcv&#10;Aj9ut1tw8FK17hJ9b7z+7i9+/ttjx05BdefOn9M07cL5C4ViYX5+HqfBpmmuWtVnmNrht9/+4x//&#10;+M67bycSiyiBbrvttgMHDtx55x0dHW2oJC9cuJBKp31BP9LTxcVFf8AP1ZmGjTIDNc9SMnH0+Mm3&#10;3373yuDw4089/dobb8WicZ6n0YW87aY7vvCFL33yk5/83Oe+EAyF5ErVHwicOX2uVK00t7b7AqFC&#10;qQhts5wD4amtbbkGo7Afy6prRqFcgnWwnVg8BqMIogB+wDA8BLmho6FpyFRqGIDgC6nqai0YCFy9&#10;etXlErPZHEwJaQWBh7osw/zgFZFmaACjWChRFBOLNsHxWYYPh+NgadYh1lRDkqqYsGNFx8FDB+GG&#10;iBGgrFw+B0LGzInEEsOwPd09AX/A6/OGQsEj7x6BwKqkRCNR1uGkGBr1vK7rra2tqVQKQb61ra2l&#10;pVWqVrEEJuE4R72mS5IaCzelkmnbooH5mqxRaGNYYEEKN3W5Xi5VHKwTknh9Xrwbi0Y5jlUUFUkU&#10;Al9XV6cT9MTzcHnAm/7gh6Io/OlwOGzLRuaKG7z+fxc0g+RfkWU8qdVqgiCWiiVoAy9BKrwJOwI2&#10;0BUuBFM8TKVTs3OzWAJPQEezc3MLCwuGbsKJEBbzhTxpU1q9fnUSCnfBv5CLWpaNJUTwMi+AsliW&#10;xaIUTSEzMQyjt6cXvP3d7373d79/RDetcDg6NDTa1bEiMT+XT2UI3dAVBdFNliTYyDDMgM83MzND&#10;UiRFUZDN7XahFoVFEJqBAVVRaoqK5aAKhmVVSbZ0E5GdoSg86ezqjITDsD70gBgRi8WxcaeT5/AD&#10;tCEr5TjLNDEJprIsC8aSJAnbdLuXgzIyb+BH07RqRZ6cnJydmYXScAF12LvP58NsCXQrE0nUMwAn&#10;jEIzDHo0hXxeXTYTi3mcvBPWR0J17tw5aBviIUZDmU6nE2iEYKViGfk3xHHxLpJkIEljvNkwbEmW&#10;y+WSIAjBUDgQDCBQlsoljM+jI1Uuu11e6BbVFzAImVVVlhWJIK2u7hUbN61FNuJw0miWpTNJpP4w&#10;H3aMZBXrqqqCnRYLkDEP2WBi6BNowWyKotqwHwBoW5aJUaauadhvsVRioSgLURQ7xkWhwHZwvGFY&#10;sqRIsqQbBk1RIBO/P4hNQTM4h0ksJXx+n9/vc4GAvF48X4YBRQEPNEWHw2E8gYlBxeFg2Fo+RrTO&#10;D547f/5MKp0cHrny+BN/DAa9Kzpbw+EQZEaJODIyYhvEsaPH33v3iCTJSCe2bNnc3t6WSqYyyRTD&#10;0LZlQ1pJlkulkiRJe/fuRg7JMGSooQFwcruhXgq2oygaasTqTocQ8IegGapnZc/m7Rv716/cf2A3&#10;7lvaGwSXEGjwE4SFJjfr4OH2gYaQrmmQHoc+ly5dePqZx685eKCtuaVSLFE2YdQNj+g+d/YCRVG8&#10;wJOU/fxzzw8MDra0NKJhBntksgmv39HR2YxqxMlTNGN1drX8w3e+1NPX1t4R3bFzU6mcmpgclJUC&#10;x1FA5pUrA7zgtG1T15WLl07/8D++9+zzfzp16YhN1H1e4Yabrvn3H/5rf/8qaJB3Ont7e1ERxRsb&#10;sX9YVBQE2A+Gsm0butP0mmHUTQu1IIxqLCUWYexaXcEAbB6wKJfLKtxIVWmKkiQFk5TL1bIka7rp&#10;D4Z4l6jDS2ySpJkkugi66RR41uGoyGpVVoqFSjYLuNcZkvuwVkEA0k0DegB2RcEdi0V5XojFmkAu&#10;UHq5XKZIqq7WcE/Ry0QsiKIkqU7n8t+KUVUV4GIo2uv2QDxLN0WeZyiS4xiWpl575aWZqUlDq9uG&#10;BSG7uru+/OUvf+lLX7rrjjvu/cjdnR0rtm7anFpYGhscruQLlGV7BZdV06uFkqVpjeFw0Ouqy0Wj&#10;Xs4kphhS9bmpW27c94XPPuBzcUfeen1ydKScyzpo6sqlCyt7ezZvXI80WtcVh5MtlfLBUACV0ve/&#10;/8+rV68GNsKxGFwC6nr00UcHBwcgKmjxpz/72UsvvbRm7Zqe7h7LMEFqpUKxUiqjwUbaRGop4ff5&#10;WhqbsunMqVOneCcPvjBMHZ7gcrkaG2MsS7tcQrlc3LRxw6renhuvP5RKzNfUKsPYyLgKuZzPg0Dg&#10;HR4Y9AiuWDiC2a45eKiQy4tOhBj333/7H77+1a8tm1GWvW5XTZGrpfza/tW93Z1tLU00bYsuh1Kr&#10;INnN5tKWbYguIhoN7ty1DTnE+vVr77n3jonx5MuvvtbT0+f3BX7+85+2tDZVpTLEQ1JOEAT2Mj01&#10;+efH/rB96xakRLF4RJarHMfAR3CRtsU7OZIiTL1u2eYHT8ypyXEYVFNrIF9ZVkrlcl1HM5uo1+uw&#10;Jk0TTp75xje/jHa+rCz/g1yBZXiB90pSXZa1t958t5CvoIdXrqqlshwIRlGcZHOlmmblytVwNHb8&#10;5OkLl66EwhHDIkKRcB1/ENTJU2cOHDpI2FR3d297WztDM8CJwPMizwf9frcg4hOxn6U5J8cX8kV4&#10;Bg6sFmYXwGimbuTSGRxY+T1eQN40Ldu2wTsjQwPdnR0UPICiNU1DaIQHoVcHqZ0f8HgsHkNeIggi&#10;clAfzu7zhfGxMRvdaU3t6+29687be3q7F5cWq+Xi8NBAe0cbOJZlWGiDZBmOd/as7KVYuqZrpUoZ&#10;Rb5T4BvbWt3+gEXRc0uJcLxRswhvsIGgOJp1uDwBKKRQqiSSOTgOUjqPO5BIZF2iZ3wShR9PUYzL&#10;61u/cXNDOGaTVP/ajatXr8Fpm8C7KhUJ345PTBbyJdgUwucLWRziZXNJf8jfEAv7Aj6ao0gGXT8L&#10;vVBGcOaLRZKhEqkMxbC8KI5fnczmc5zToWk6SZJwZyQc999///zCgii6rl6d5ll+x9YdicXFX//q&#10;VyODI9GG6IVzF/P5Yi6bl9UaDsRW9q8ulIuDw0ONzU3ofe07dN36zTtLVT2Zrb537Fy8passa0dP&#10;nktmy6VqfW4x0xBrSWXLw+PTBO188dXDsZaWSGOTqtujk5O//9OffvP7x95+5+h7R49BLa+9/va+&#10;A4empmcHh4dleI4s86IQb2xiOOfIxJhS01gHL3q8MKhhmEuLKdOwZufm9+8/NDc9n8tkAVRVUjmK&#10;27h+M8RWJcXn9jz55ydee+XlcEPg3Okzp0+cbIxFa4oSj0Z7u7tLhfJzT71Qylc42hkNNSkVPRhq&#10;VOvm8y++umwpykESKCnnM+kC1O4S3ePjV2tqvbu7+8rgIM/zK/tWloqlRx99NLG0BAXefPNNNVV7&#10;9tlni6UKSj6KoiFnpVKBYk3DLBaLFEWhIHE6nWvXrv39I7//7cO/m5qdISgyEos1tTQPjY68efgt&#10;imFyhcJPf/Gz1vY20e1qaWuxSEtSy5u3bZLlUr2uvv3261WpyAvc+MRQuZJ/5923BgYunD5z3OsT&#10;Y7HA5MRQMjGzYd3Kqcnh6dmxDRtXX7x8+o9/enjXrs0uL5vOLKq16q233rxhw7p0OuUSXbFwPLGw&#10;CHe2LItlQQXAFGFZpMvl5Xk3x/IzM3N4TlNEx4rmxaXZxrZIvDEoq0W3h29vbSRIy4mvSfqFF1/K&#10;Z/K6RpYKSi5bsS22v389XHhwaKhYKRfR5CuWkeuUSuUTJ04sLi1Eo+Hdu3egZX7mzMlNmzegVonH&#10;o52dK7797W+jzYd4BHV5vb7BkeHW9hWBUPhPf34iVywVy9Xrb7q5LMnbd+4W3d4j7x+9eOnK0888&#10;Nzgyun7DJq1u1Q1z3dodLCvcfvtd4WAQmyrlS7BFOrX837qwbcvj8bS2tSJogu2R4dXr9Xg8ZpoG&#10;noApJEVJZtKoF+EXxUK5taXd6/XKsoy3UGvhoaHr4XAIJO/3ev0+f3dX98jgUCQSbWgIIQlDjjE3&#10;PetxuZqbm5964skk2kOa1r2ie82a9apSR28CTNjc1A6AqTWDZRymYQPOu3bubmhocLvdwUCwsTHe&#10;0d6BCBXyhwSHcO/d97rF5dMtw7By2YLPFwz6g5Njk2AMp1MwTRN5vK6bbre3WipHo9FUOjs5OdHS&#10;1grHx+4M3aJpDotOjF5laJYw6XQiy5CcqVlyVUHCRlrge5YhGZfg1hSNJmjISZjkUmIJzfXOni6b&#10;Ig0DdY5s1DXbtBRJAv0C+VCLy+sxCRtlEut00AyDaK7rhqKq+EQej4SSwQ8iIk0rsvyB3sKKrDAU&#10;hVzL0i0VDw3LMgmX6EEO5xY8LMVdOHsRhZNrufDLplOZalWen186fPididFJuaLYll1XNMIk5IrM&#10;kCz0Y+m2i3ejF4aqrDHezIMsnE7QWr2uoxd+6LprKZZGfeJyuZPJ1Fuvv/G7X/9m19btPhzdl0p3&#10;3Hzrjs1blEqVoxhT13EVSyWEaZogkaRWilVIYtRNAzEJQcQ0sX0L4lo2Ydki8j+CQGLgYDm/x4uv&#10;ssl0Xa2ZpqWqSkMksmnrZq/fH2wIIk+laQqT1xWFpEjR5SJJEh6DXZdx6JlIoz8Ol0ssJWBiwB6d&#10;GpukNV0zDEM3dJZzsAxKwWUryB+0D4ATh8OBhUzDkBW07Xif34eEDzyTymRKpVKumEc1jhCJ5Wqy&#10;kkok5ufnjh09fvz4qaGhkYFLA07WifDg4l08K5IkbdswgdvrCxYrVSBHN23B5dJNsyEchaE9/kBd&#10;1+CAuqa53G7d0q0PLs2ozy5Md3W3o0RxOrn5hbl0eqkqlS9dvtTV2QNHpSjW5/Nja4AKZENVYtsk&#10;QVCaZkADmA1foXCFAxqmgQG6oYP6sDRJs9AALsQaXLgxCZKgaJKkTcxAAqRMIBDCrSi6paoCBdKA&#10;O8PCScPhCJTzoYpAa0AajIX2dzjUsG7tuq1bt7AEQxG0XK+8f+Qdn1c8/Mbre/fu7upqQy3w85//&#10;T11Tow2hgNfn9/ghj8/jh88ijgB14C5Q96YNG0FC88uUyMJJdV1nGFKWK4kH6NQAABAASURBVJeu&#10;XN5/aL/ochXy+XA4zLJsY2O8VlNBOAivmKoqVRFzLeyjXC643eLWbVuOnzqey2caG+PgO103Ojs7&#10;ERXwfjZfIAgCs6g1JRAI+Hzun/3sV7FYePv2HYAF1IczL1F0Yc8C76IZqiHUsLg0f+zYezMzM5Jc&#10;lmWkeclsNtm3cgVqkq9944vbd2xcs7arUs2NjV0pV7KjYwMPfeaB/Qd2Bhs8oouB5WS5Uq1WnSiq&#10;nbTDSU9ODT7z7B//8Mdf/+73P52YGuAYorWt8atf++J11x+UFen06dPgNei6r7evpbUFe9Y0TZJl&#10;iqZEkYd341cY1bQs7AI32AU+ceE59EXTjKEvpx3gC47jYCpBWC51oDLTNOs1fWYGSErLqmratm6Z&#10;al0HIhmaRiyxSAq9Crgly7AOxsHBV1gOz71+H6yOybFENpuFDsGnWBHCIL93u12GaeIryAPkwT9r&#10;y45qyrJcU1U8X163XkcLBA5nWxbGBPx+QRD9fj9mcLlEoPP8ufPPPvfs1avLJ/tYK5/JXrp48d23&#10;j5iaWZPrpEXxLAtTIe/EybRWU7WapNflSiFVKiW2bup74GN3fuQjN4aCbkNXb7n5+ptuuK4pGh24&#10;dLFaLhGk1dPb6/N5E8nFxcX5lSt7W1oakc1/+tOf7F+90uN1RaMNAu+ADC0tLSMjo5cvXRoZG61I&#10;VbgQ8L20sIhI2dPV3dHWFolGsPdarXbw0CFsH3L6fD78KojCyMgI73SqqprP51966SWADVkIThJT&#10;qSXUSBOT44GgT9dqCGSrV68MBv0cx2FFvP7j//nxyOjI/Pw8VNHd3e12u6Gfd955GwXqgw9+HF38&#10;DRvX/eM//QPnYM6dO1ks5/BEUSWOIwFykiIAGJTf/f0rUWYoSvnipfOXLp87dO21e/ZvwqwU6Tiw&#10;/xCsuTi/ANVhI8hIDNOwbftD+W+44fo9u/egPQDjYiOOD35EoF90fTgAD3ADy+IhnAU3aBtgpMDz&#10;QCDmgQAO1sEih17V99ILz//+d78r5AtgXodDXNm3pqOjs6mxpae7t6EhcuONN5fK8AM53tTm9Qd8&#10;/gaXx1erW1WpXqgoIjrRPn+pImmGCe5e0dFFs5zL7frv//7vUCjU2tpCkiQaSRAgGouhko/FYoVC&#10;AWL7/QFMqsFvTTC2AdRhfKlUwkM40dz8vG4YSFOSyQTeNU2zqakJHSmoFxgmKRJWaG5utiyzUCww&#10;DGXb5vzcPHgZr+TzhYWFBUF0phG1CkmXQ5DkKhrAtm319fVMXr0K5WAhnndKsoSRHMcODA0ODA1F&#10;43HR466BlkybdfLhaCyTL3zla9+sVNV0tliH1xnEvgMHTZtwCqLDKRgWykHSwQtTV2fvuusj0Nji&#10;YsrBicVSOZsrrOjoqakGfhVFn4PjN27cPD093xhvFQSPImvxWJMoutF4PnPmzPz8bDaXBjx0o97V&#10;2UFSdq2mEBRVB/WzjEXY7oDP5fEQFKkZhmbqgoCWucqgyqrXvV4v8A9W1DQd+xoYuAK0QHXTU7Nd&#10;nT0Uxb7++puP/eHxakV967W3/b6wbdFQeblUdXv96zZsqkoqTTkLJam5pVOp282tvd5APJmu+IMt&#10;4Vi7pNqnzw0eee/sU0+/aloOl6+ho3tVU0vn73735x/91881k2rp6F2zfmuoodHjbbh8ZSwUarx0&#10;ecQiuGi0qa6bJNImVSmWSmqt1tXZCUfTdA32hQXh0pC2o6Od54XxsfFyuaRpWgXeW63iW/igoZsH&#10;Dx50u11j42NITFtbWkzDBKSRN/sDfpqiGxsbH3jggZ6eXtsm/b6GYl6WqprX00CSNNox6XTWMola&#10;TWMYx4Xzl/bs2aPrFt4FU5XLZYZhzp8/v7C0GG9uEtwuXdfPnjv3t3/7tzTDfOvrX+/r61NkuaOr&#10;szHejIQSKkVqPjw8hDxydnYGMgPS8PoVHSvWrFmDzMokbFWrz8zPXboyEG9qwfnA+k2bRZcH5fro&#10;+CR+zWazgwPDU1NTmUyGoulSuawokq7XQsEQUL1nz240Wb1eNzCwc9fOpcV5tSYVSzm3mz958mix&#10;mP3mN786Mzs5NHxxRWdzIjmXL6Tj8egnP/WpB+9/EFvNF/IE0gcKSQIrii6GpuECUJT8QeMJmRO+&#10;hUNJsgwvkOVCNBrYun1DrS6tXNXd3t66tLTAsnQsFoV40D/get99nzq4/4bVq9ZtWL/pk5/85Hf+&#10;8Tv79u0L+EMQHh4K7dEMxbEsdGKY+szsNMtxoVCgXlenpidff/2VTCb1kY/clUpWLl++vG3njkKp&#10;bBE25+CffOZZVMUzc7O/+e1vC6UK5WBR24pu9y2333bXPfeeOH5m375DlklRFIdUDZmrbRgPPfRQ&#10;vLGRpqnJyUloZmBgAHvxen3YSceKFWvWrsU24bwQCRs3bGtxadHtdoMqGZaBTUGYE2NjEDsSDsME&#10;GIzX/QEfx3EgjUIxR5DW0NCVhnDw1Vdf2rRpw+zcHPzoxRdfBK9OT18dnxiXJQmqRQ/bJboNgxge&#10;mcgVKmrdTCfzPl/AJMiablgWUinb4YCxTnp93v37D+zavau7uweWBWCSiWX6SqXT4Uiku6cHrIWU&#10;tKNzBagYIsFSKAxIEu0XEgYCy4HfanUdqlPUGsc5q1VZ4EWpKoNaJyenI5EYz7uqpWo0EoNgBDzM&#10;phDsWJrVFE1wCIZpWwZEsrAQKBQAW726X1FUl0uEfwG39XpdlmULP6YlCiJ+xWXbmIXq6OhQVYVl&#10;WJZlVEWFJaAu0zRUVaUZBpSCkXjy/3uOb0ypip4LBWXCqeGzpVIJAXFpacnhcMCL3W43TAOXKRTK&#10;NEUhaGJp8C1G4lvIEwgGg6EQnBR/YnJYCvMjDHEc29zcAuy99dZb+WKxVK2Q9LKKLNtevaZ/cnyC&#10;sUlL0+PBhttvvkXkHWpdAfwEfjlfQsAiSdoAc1KoDUz6A3fAtB9e0JXb7UasT6fT0IbgdCYXlyCk&#10;KsuQGYK5RZfP5483xpGMgXYkabnjDoQDYJjBiaAQDgeDAZKkDMNg4Ak0ZZkWhMeODN1QZAVmRYKk&#10;6zo61+VSFZoEKrAoSdAs68TIpaUkshqGoQVRJAgCqsNgPEfowTDDMnO5nGGaCHYwIgYEAg1gIQCG&#10;ZTiKooCKnp6VHrdPxbbVWrUqm4YNcovHGzHV408+jfoTmJyfX1y7Zh38LpvNKUodfAsHwR5Nw4Dm&#10;lwVnyKnpyaXEgq7Xa3XF7/cIojOXz0Atf/GXf4lIXSwUQNpbtm7B0kBIMBjEi7iBEWmaAaXr+rIG&#10;kOjKkoy38BUGADxYguM4GAzC4/q/m+XE16YM04AYJE3DsJgZ94ZhFPFLuYz8U1UViiZUVQa0fH4/&#10;Bti2BWAEg4EHP/Gg6HRphM4RDhwhXBm4VCjkWtsby5WiaRlr1q7eu2+3okiFYlEG4mu1SDj8wAMP&#10;IkbAviAQFLrnzp1F0N+7dy8WdYtipViybduAQIZ5ZeByOpXatHEjXgdEYfGWltZgMIgBUDtDc5DN&#10;6XRapkmdO3/2/fePpNPJm266AcSn62iauliWUrU6jkdhbIwT3V5fMDAxMc7xHMPSXV2tv/jFrw5d&#10;cygUDEcjkVKpCAVhamSfMPzC4hwQCQ3ohmaammHqHSvaSVp/7vlnnnv+8T889ttUes7JM6atJZIL&#10;gaC3rlcHBy8CgZNXh8uVfOKDfzmSczAcx8RiIcHFbt22bvfeTeVK4uz5IyNj5xfTEwxrrOns+cQn&#10;Px6JBlmWRqqUTCQAWQQGGIzlaI9HRLUqCE4GdeAyodnwWIfDwbGsD4Ncbo9bhMpQPUfDYbfoCgfR&#10;lQ7D3rquN0TCbrfb4XB4A37dMnB+wjodNMfiqhu6XFPrAArnRJUCNKAsweeyzg38QPu2Zds0zUiy&#10;BFUYhomKMJfP0gyJZXHVdK2u68A9UKVpGt5FxuDknT6vl+M4vALkMSxj24aqqzWjhmCMJ9HGOOd0&#10;fLC0JtfkUMiPQhGde9gOp40Dly9hqqX5BdR3LjeSKx9p2aViCQUuHH79+rXQwc03Xr9v786+VZ13&#10;3n4jmoUO3h4fHVqcn3I6yIagL7E4i8JSrlZLhcLvH3747bffBMrHxsaRz42MDs3OTXf3dG7cuDGd&#10;TY2ODAEAsabGQrnQ29OLg9exyfGFhQWeF4OBBjAjy3IH9x+olEpQ4I3XXV/MF1qbmgGhj3/844lk&#10;EruuVErYtW2b0AYaomMTV1997XVZVZuWf+LI45E6YIOGoZ08dWpiYgJRbXh4DGVGJBLFMR3aZohn&#10;8IHV/aty+czVq1dZlk6lk+fOn0e0c7mE48ffD0cCn//CZ0qVolQtB4L+TDbl8/ubmuKNjSGStKem&#10;Jm+6+cZrrj2ESpiiCEmVbMK85tB1nZ1tf/jDYx0dnfv273v2mWds2wY1QPkwiqSoDOvQTOOtd97q&#10;6+nxuNzhUAPAQyHQ2MhUOJZ1YFMfXBQiGUnSSNegAbxuk8uPKRo5vQ2TTU6OyUqFJGxsx7KsRCKx&#10;3PZmHDTNlUsyLggAQrxw+dLhd46oKta0y6Uq4rRmWKzDSdBMMLx8ioJfGyKxYrkKOCq1ejTeiKSc&#10;Zh3lqnR58EqpWk2lU8FA0PVBBYUwVigUkGJixeaWZmSfKJxEAfHCmctmVVVFmuXyuCVVQf5XlSXg&#10;FoQIL56dnStWyitXrwIOM9lsPBZfu3Ytgg3iHMvSmUymWCwEAn78IwgCSZGari0uLqL8k+QKRdgd&#10;HW3ZbNrlcqFn4fG5Q+GgU3S0tbeSNOn2eZPpNCCN+TleyOSyvCgSNOX2eHL5IkExm7dud/v8DOdE&#10;afHCy68Mj00YFoFdgw1DoTBSN1muxZqann72hY6OFbHG5nQqW8iVajVtYX65lciyXCqZfv/9Y+fO&#10;XoCTvvrq6woWq2mlYgU3LpcHwsNrSiUwZD5XyK1et3ohsTC7MAvfrOsaw7GGZVdlCTopS9WKLJUq&#10;Ul3XGQeHPiS8A/mlCfakKEPXWRb6o2FuLzpDOUyWa4LHxptYxjE9uzg8OlksVILBcGNzG8WwyKIM&#10;02YcTsSPuZmkbSMC+k6fHZJUanRyaXBoplwxo9FOhvFVJatSMc+dh8/NBnzNN99076Frbi8UtZde&#10;PuJwBIolXRCDbm+kp2cDRbq8nsiJY2cJG4LzAFy8qQmMkc/l/IFAOg2RisCzJCmg/nodzKIBmQiK&#10;8Bq4IW5WreqHZYulksfjmkSbIIBkxl+tVizbXLFiBeKC3+fJ5fIsxwCxZ8+eu+P2O1evXlssVlhW&#10;uO3Wj1bKtbm5Oa/PjX6/KArQEmCfTKcKpeW/F8E7BUNHLszmiiWnKDg++EGlZ5r6hg0b2lva/vzY&#10;H19/9bXbbr4NUNR1feOWTcitMUpSZKQR/++fv4sseXZhPhQJo8gplEuiKMLQuUIRh1TvHDk2NT3v&#10;D0ZOnj4/MjJlWNSvfv3o0lJ6YnxqaTE7Ojre3rbi3ns+3te7emZ6fnEhFYs1e71N3rDFAAAQAElE&#10;QVTBnu41NcVqbe1ETbswnzxx/JRmWvliaSmZml1YCAZDU1MzQ0PD3//Xfzl24p31G1b29HQ89fSf&#10;/+Wf/9+br72ybdvWfbv2gaYgLcgBuTLAhsYnRMIFJZuGXSqX6zV9YmIKGHv22acr1VJjPIhwxgts&#10;/+rexqbwwuIcyTC79+6lSMrt867o6kFy09bRmcnlH370kb/9h7//0+OP+wJ+fIX0y+l0NjXHAbJz&#10;587U9drQyKBm1v1B/2JiybCN/Qf3nT537tSpk0j1OrsbZ+ayzz377DXXXJNMZ2mO9fqD5aq8Y/fO&#10;u+65e9+BvaZt86J7Zm5+ambu0qUr+Xzx0sVBvz+IdqlL9KDZBDIHE1umuX//vrqqHnvvKHba0BAE&#10;5ienUfKlNKMuiEI0HsdUYIZVq/p43oGDVq8P9vcIDj4Sasjn8x0dHSzH1XQNdtQtzeXil1KLDp5T&#10;FIlm7HK5uGPHth07tz333HPjY6i0QytWtJ89dzoYDJYQuYJBAHByYiqfL+VyBZZ1Qr04sSxXJZAA&#10;RTKmYfp8Pr8vgLwKzomCs1wug9wURQb/INAcP3EqGADfhFRJRopSU2ulUkXVdCAq2NCg66ahWwxD&#10;w1M4p2ARFOwoywrLOhpCkUAgRBAUFgL/0CwnVeVyRZqYGJcUpSLLeMW2CZIg4EEkbmwQPkHZhFKr&#10;2SBATU8lk2fOnsGmMH8wGOrp6QFhQje8wINbQJKqqiDWA+c2JiIIRHBdN5BCfPi5PC1J4nflg7WA&#10;H1VVdRwRsCxeN00T97jBQ1EQ84U8toxX8Hn58hWv18/Qy8PgXFA7TSM9NWu1GnYXi8crlQokoWka&#10;v2r1Om6wKVEU0Jcsl5b/xXqO5SzLfOrJp+CtLMORNBVvbnr3vSNev48gaY9LDPg8ooN769VXTV0T&#10;BJGHBCL+FDZt3oQ/sR2Gweo0ZMYGMRXxwQ+0hD+lcoV3ONwij3chgKIo2C9ARdhmMZ+Dg4i8Aw/z&#10;hUJz8wf/ZR1FBhoBYAHQAcIcDo7lWIaRVMUfCsqqSlBkXdcM20TUYBwceIzn+YaGhsHBQZqiTNOe&#10;m52bnJwEz8Mry5J8dXpqKZWhGK6nu9sXCMCnFhbmBBE1DApCqlarAULYBUSlKAYsXaupQPKK9o54&#10;NBbyN6CGL+SL6CkwDBdqaBBcHiynGebAwDDLOcvl6uzMHBrCPh+YuaIgKptWsVz0B4OCIBSR0xOm&#10;UxTAyTaho2ufWFoMhvzFYl5Wqg4HGw6HXnrppXffeQfnop2dnYDE7Mys6MKRoAZXCoVCFEUZhqEo&#10;MsexLMtIssQyLEmS0DnUCIXj04GJWAYAwxZw/d8N7nGpiqprONUx8dby6xwLkACEKE5Qeem6hiIf&#10;OZ7DyWAwlIP5A8HAtm3burq6LKTQhF2uF48ePToxMZZILkbCDYnE4tq1qxcXF1wu9/79e2+55RZo&#10;b2lxUdcNWAH9XMyzbt1aANUwzJm5ORgdHouHiqrgHrsAQgSe/99f/xoV3Wc/87lCoZzNZrF0LBbH&#10;AKeTx+D/30VRuVwpHI4/8fjTzz77PIDe3d0Fknjooc+m02m325svlBmOkyWptbUVUefq5PTGjZsL&#10;hdLIyMjZM+dWrOgolcuyIsXjDU6eoRgrk0mUywXLMpw8Fwh4oesNG9Z1dLRs27Zldf8KgjQo2uBF&#10;xu1xGIa6clUXnqxbt+rAoV1bt21YWloYGRmmGRI5JXIpMNeKztbe3hXhiKd/bWe00aub5ROn3xka&#10;Pp/OzEtEsaUtftddd7S2NYuiAI8FKCVJhs2guJaWVoahWJYFmFwCpOA5B+N0ch636PN5vF43jOTz&#10;euD1QAA8H+oQBdHrcrOMA7BmGEd3d6+mahiWLxXleo1mGZfHXdeX/zqgruskzRD2MkPhRdImVBku&#10;tnypchVPFEnKpDOmXjdNg+MYEAQMUK/XGXADRbldLgbC0bSBZFwzLMsEjdbrOjBHUhTG805OEJeb&#10;Lrq+/JCgqImJSafTuaa/f+fOnVu3br3ppps2b9mC3bnd7ng8CjA1NzWpkgIIamqNoZnWtlaaYZB2&#10;7Ni548tf/mpvb09dU3mXIxjy7ti5lXUQ6cwCL9CSXHQ4qfmFqdvvuI1h6aWlPIyO6NLd3Y0E4sCB&#10;/QcPHIhEoogcQ0MD0zNTK1as6O7pBhEPDF5GaoiE+MrgEIkMu6pmM/nxySmwM+jy/LkLQ4NDdbne&#10;1dXT2oqXuqrFKuLfnt27sUHYqFZT0D0VRfT1PHNzs1DB+NgEtDQ0NLRp48ZMNtXZ1fGpT3xicW7m&#10;xeefFUWnw7HcyAcbXnvtNTAWMqpcLqPIMnSCMOl1e4AuXVeOHX9v05Z1Pr/7Bz/4146O1vb2lpnZ&#10;mc6uTthelsFsajQaa2trdTgc+Vwum836fH6v1wejKHK1p69z/YbVVQm1vrl3z97+dWtrugYzwc1g&#10;F9QApklSJHfk3WOvvPIqnmCGXC4PmxqmSZgWLMWzPIyo1+qY37ZsIALEBzDAEBZJpFNpVCm2bYyN&#10;j2ayKTynSHrvnoMNoQjoA30atwupc45luFyucPitt2yLVFUFPIznCJ+RSARZVL2mozXg8y7/XVJ/&#10;sCGTyUGHhqFncgWSZGjWIUuKYZhOJz88NISwDb6AViGbbVkcx2FRkA5kjsZikgSflqVqVRBFyzRR&#10;lmAq5wc/wBW2imQF4xmGRpFD0RQcgWboufk58D6EwaemaZjZ6eSBkKpUlWVEEBWTN7c0+n3eEyeO&#10;6YQRb4itXbsGKL322uuR116+fBmd+Fq9jlC0HLZJEl/hlUDAW61WFUWu1WpQVygUSiaTSDgQe0iS&#10;xMZRqv3h0ccsiygWi7CFZdnYkcPBOx2ibZOnz5xnGUdDQ0SSFJ4XMVU+l8ukc6tWrmmAenWzVCpB&#10;YGROoiDgWANRxDRsl+jBlmEjLKSqEvj3a1//ImIiwrNh2lCCaVomVkIR4HEjNEKZtoWYSKeTaVlW&#10;m5vbQIMQHjOv6FhBklQ4GOJ5wTBMFoSpKDRBYkA+nc+lCtNX5/K50tEjR/fv2esW3ImlpSPvvnfs&#10;6OlkOqfUDNNE+eBiWE9La09VtRWVsAin0+Epl9AwY9ev2zg9tfD0088/99wLkVj8I3d/zLJppWbt&#10;238NRQuGyczNJYAKl+hZWkru2LG7UCwuLCxBWkji5PlQCK3TGqysGzoMqukadoUbmBVKDAaCDMvA&#10;N5Hq4YgJaFFUFSZAMY/4ev/99x88eOArX/2S6BIbGxtjsfCnP/2pu+++e2Rk7Oy5sz3d3Z//3BfG&#10;x8fg7+i7O50cTl8xFfAAF7h48SIoBbSMAJbNZvvXrGlubr144bJW1//zv/8LTwrFHGIwGCMejzXG&#10;YleuXPnpT3+qKLVjR0+US+XVq1dTDNMQiQC3jz/+lMfv27xpS0tzq98f4HmxUCqu6OzcuXNXV2cP&#10;YVPpXOn0mXNbNm8vFMtXp+c3bNocb2qD9jTNPnHs3C9/8ZuRkYmGUKS1td3nC9VUY/PmHaqip1Og&#10;9qooBkLB6MDAKNTT2NiMPCOfLwWD4Xpdv3JlCNXvxk3rp2cmP/qxexGVfT73xOT466+/TjNkPB5v&#10;bIwCoqpSs+HhSFYtwtB10zSBQIpgEEeCgQaX6L18cXhmevH3v//jw7/9vUd0+bzuel11uZyYrWdl&#10;T0M0gknOnDl35Mh7V66gZgjdcvttD37yE28feWdl/+rPf/5zoMpVq1Zdd911a9b2r123riEcRK24&#10;ZetWVVV+/evf/Og//+vpp58NBPzDw8PT09OoFlwijVAeCDRAjJHhsc7OznXr1h269tqlZOL9Y0e7&#10;ertb2tpVzbx8ZXhyEsen9PvvnTh56hz2W6lUWJrFwQucbtPmzcha4AWwFEmRYE9PwKMZ9fGrk+lc&#10;FpnA4OAgbP3Rj320vb3NJXqSiSRCHrwJmRxMVigUE4nU7MJ8c3OzbuqqKit1pbExJsnlltY4Lzhu&#10;vvnGpcTCRz96730f/+j4xNTg4JV/+8H3+/tXXb06AfBAn6LghqFpmpqenqFpGhSErhaCdW65bmEZ&#10;ksEAbLlYLIIABUEEt0xPT6OAWUokwJDFQkGSl7M6CPnqa68pimpTJBTCcE5JUVGEwExa3aAotlyu&#10;apoG/wUXFQoFVVUhPxyKplldt3q6+yiGQ7aDdBmrOxzLLAomJwjYm8BygsNZV2v0cvav0xSFaAJ/&#10;RkCXq1VoI5lMQJm4dF0Hqlm4BE2n0mk/gBgKQR4s6nQ6WZZRZEVVFYZmIBgmx6eGd3SobplUTcPA&#10;EhRJ4TIMA9rw+XyGadBIp4zlA09VreFEBUtgwnA44nA4sAsHKJLnXaIITeZzOdu2MTPDMDPQ1PQ0&#10;bhgGCZLw/yHqLwAkua5zcby4i5p7GoYZdneWmUQrWDHaliXZMkNe7IDjxMlL8gK/lziO4yROYseO&#10;2SKLLKbVSlot8+7M7A7z9DRjQXfh/+tVXv69tb3V1VX3nnvOd74DdzS6dP4Cy7IQUpSkmZmZdw4f&#10;+mg7paJUJycnJyYmsd5yPoNnkUrxLHPm1Im/+su/SKVWwH44Uqup1eWVfL6AheAejAPhGYYGd+Ij&#10;Dooi8Y47oUCIFwlHcO6VvbWajuvg/EQ8/lG4wbOu45qGkcvl8JWiqXAorNS0LUgIJN9x550cx8JM&#10;KD5hX6xodTWFZQZDQegH+gRcy6Uqw3pQ3sMxGc5jOwTmCjcKBnllKYmlX50Yx/jgK5alS6UCtjUw&#10;I0SybYeiaJAAgl1vbz9KBWwFG4aFhOfq+FWtqk9Pzdq2WyxVpmYWMAtJsyzj4QUplcqqijY1Ocdx&#10;Hp83sLiwPDM9hxsoioVPmY6JrXuacUNhn4eHWgxJEpZXFmVZrulGMBCWJCmXy69fv+EHP/wBtHH9&#10;9dcDtKVG4W1DCVgUeBI3Ywk0DVapQVTgBKCFnJZl44SmKdwme70OVotnCAJqxHHt9L/fMHKpXDJN&#10;KxQKcSxHU7QkC4GgT9cVgUf7QL0yellRK7LspSkKY1p2o0V11513US5BEmStrh96913scjMMAyNC&#10;BjBEchXBczmdTp44cerq1at9fYOJRDMg9C///M/nzp3buHEDwhBQDD9FggGfCgQCmtoAOaAO52JZ&#10;9vTpc5Wy8s47b4Optm/boVRURDEwK0kwMKtlWTwvwgQABrWyWCrmzHy2NjeTfPud96+MTwfCofnF&#10;xXi8ZW5uLpNKdbS1IT1FfLrlwK2zU7M//Pcf5tJlhIF/+Zd/g10/9dhjIKD5xambbtzR15toa29B&#10;QgDItrQ0w1337N6NRBV5DFoyaO339XcxjKvrlQsXzxlmzcOzstdTruSPfPheojnOeRjDJDAaTqLR&#10;iCTxqqasWdcdb/Eur14ZXt8NdZXKqZOnjoyOnFuYn5IY9sCN12/ZsgnEF4vFEXFlWejp6cJ+OvTI&#10;UFRzPJqINckiHwkFo5FwXa8++tgngkE/8B0OBmCPpnDErOuJaLNt2FgsRTVqD12ptbe0VCzFmQAA&#10;EABJREFUbxzeJPGSptakYDCYiJcUVRBlxyYkr891UchCdSRDc3h5PB5R8ERCAdq1OluaY+EQx7Ai&#10;j0nDlVKRaQzpCDxvWUYqvQrBgABgB09hcLy7FFM3LVXXkSGhd1uslJGygZygQxjStuxcPoe+UmdP&#10;5+DaQcbDzM/PHz167OgHRzAUGhyFXO782bPgZXxEoYUBa7WaIIgsi31aol4zO1o6AJfZ+XmSJiam&#10;r5CsRdFmpZpdXJ7gPK6HJ6OxEFoLCIQ33rgHcSUajYaCSLmkrq5efIQd169bF/Ahjc5wHIOiiGIZ&#10;pHogkXUbt8ZbO9o6+7y+yHXX34Idz1Q665d8A70D1bLG0UJTIPHAPZ8gLPb1N94cHxvnBd51nIGB&#10;/nQ63drR3tHd9cEHR9D2U6r1Kmi9WPKjf+j1NcdaroxciTVF29vaS6USLGta7tmzZxYXFqenp+Fj&#10;ioLJa5cvXlTKlTLabyE/lHzyxIdzs2NXxi48/PCDbe0JkqSGh9f7ZO/pEyfn5pbrqnn58hWfLyCK&#10;3g0bN585c/7Sxcte2d/d3WXZpiDRmp7esr1/aG3rocOvzszM3HjjAXwLL3RsNxFvQdObcBmjxnCM&#10;r1rVVUVhYXiOBXEjUMGrbcOkada1CNO0HdMhCEqWvKJHJEm0l6xarQa7sDTtYTnXsiaujBm2wbLS&#10;9m37tm/f2dl4tRmG2dLSvrycLJfQYhFwP4jeH/DOL8zRDAmNATOxWMJy7OVkiiLphldrNeda5w+5&#10;ezqTQyKo1ZAHYjqkQTJB0mPjE4sry3q9BvpCAkFRjCjIC/PzgFYgGOAFnmDoZGq1bluGbaXTWU3V&#10;UfxgIQRF5gp5ZF9tnR3A1cL8AjiRIsnkShIfXdcON35LgROLxSAn8nlEjlK5jGgRizXFopHde3Ze&#10;vTqWzCw7hBMMh+fmlw+9e+Tc2fPRaDydzkxOzaRzeUyB7L9m6CRDoBmJj5LXizAPnjp06L163Szl&#10;SwuzC5VipVKsCoKMZCifL3q9fpKhFF1tbmvfs2/vrQfvzBcqs7OLU9Oz2UIRF5HiYAmYCPVjT08f&#10;+uJzc4t4h1YXF1ewNJygi2NapscjNAqJfBGhi2HZdw69NT4xFotHCMcNeH11veZhaduysF5BECCY&#10;7ZKO6xqGBWD0dvVKvAQy5BhPJBQpFYqJWIylGbNWp1yit6ubsOxkctU2LYqgWZpbO7AW5bRSrmLY&#10;Tz/6Ka8kLy+uyJIPMhw/dtqwybpBlpT6aqbk84cpmkfZH41FN23aFPCCvTgPQ3m9gkfk0JmzXLMp&#10;3jQ5M3n82MnhDRsAQ0HgisV8PNbU29V55sxJkFgkEtE0LR6PCZJ4eXRE9MpQrz8Y4DweimYvXrwM&#10;Kn7s0U9Ojl+1jNradWuamsJgUaBCKZc0pRLwSsV8/rZbDhCOOTZyuZDNrRtaA8mDvuBzzzzHs/wj&#10;n/jEudPnlxYWb7rhhq9++Uv5YiqXXxU8rFIpbd6yMZtLq0qFYalcPoOC5/KlSwcP3t7W2pGIN8ei&#10;8R/96Cdbt+5AGNNUjaRcyzbXrBmsm2bdNGiONSwrW8g/9+LzqWxm45atMCvUfmlk9H//2Z9/cPQo&#10;JwjZfGHt8PqNW7bhhm9/53uJ1pb/9bWvf/33f6+9s/u9Ix8A84Zl9w+uqZS1jq4+ivYgBSqX9GAg&#10;evjdIxTpOXjwzly2nM8WyuUKSCwWbQ8FmqKxtpsO3DY5OXvq5DmCokXZCxQFAiHeI7780qu33nIQ&#10;PtIUj3z+i5/v7e2maWpicry1rbm7u93jYRmGRtgG2ETRi6REEETHcQzDCEfCfn+QITnS8aRW1Zde&#10;eO/Y+xeqZXNwcG08ERN9/IYt6/bfsLeilhOtCY737Nm3Wzf02YXZoyeOfv9f/zUSbfrSV37ne9/7&#10;Z54XvvrVr166dBmDY67t27fF480sdurmFj7+8CN/9I1vDg6see/wsfb2zvseeMAX8I+Pj/NI4b3e&#10;H//4R/Wa/c0//rOz5y8qWu0Xv/z1sZMnxsbHv/Odfzp24tTuPdffcvPda9dsKVW0aLwVDmIYNtBo&#10;mta2zVuuXh1HtvT666/FYjHgX5ZkiqbQEwWQOI/HMtGOzKC4ioSjP//ZL6+MTYDfRFGmKMZyCNN2&#10;sJMRicaQewUDASSOkiSapgkuXV6Z37dv90233PCZzzymm/oTTz355JNP9HT3fPMbX89lsseOf3jw&#10;4K3IFizLNCwzW8yrNX1haaVUqZqGjRxR9Iif+NjHTGRMqgp5sumMqgJCZDQaQ1ppmY17cNLf14fr&#10;1aqqqXpF0SFMvWYGgyHYlIQvUmgYU45NcLwgit5ctsAzPMoe5Ea1moG2oarXC6VKqVqhKVZT1dXU&#10;qsfT2C13HDOTTy8tz8k+geZoiiEJhsBXsiy3d7Rv3rxlw/oNsVgzdjYT8Xg8kWBZjqUYCImFC6LA&#10;siyyjlg8xjCMLIgIWzzLhYPBUqmkqirGwfFRTIHCdb2RweMKcgfHtGzDJhwS4tmOS9GgAq/Ei5Zh&#10;gI9Il3CcRo+coki8oG1kF2A/xB0IEAgEBF6sVJRSvoAc3St6fZIP4ARpBINBSOJhWK2qgNt5DjmM&#10;sH//vo6uLgQa3AMxWN7jEfjWjhaaY5eTSx6eRVaGzN4jeVA5YFG6qri2A2ZLpVIQFYuqqRrLMoKA&#10;fEfA+JqiQMhrshEUTbAsrdVrGJYT+ApSuzVrbjxwoH9woHdwAKomaQp4Q2sD/QMgeWBw8Jt//MeI&#10;QRVFwVPFclnRtaWV5VgiIfu8GCTR0ky4VHNzK0mRhXweizMdu1SuAoG5fIliuJb2TrCHYdqpbBZl&#10;M3Ti9QUQHcbHp2q1WnNry5ZtW13CLpeLUDHWi4XjHiRL8Cm0vXDe3zuwmkwtLSwDexghm83j8UKh&#10;appOKpNLJjOWQ1arKkODBzw0zep1GwSFDV5RDnAcT9N0pVpBbrNx68YHP35fR2+TQyv+gIA0GCyN&#10;AQVBwuLS6ZxpWIVC3rbsv/iLv7rj9rv27r3OthxNrVmWC8EgLSxbQ0jyCMFgBMGxVqvDrLpeNwzL&#10;5wtQFAt4LC2toIjCI6AjpxGtSEEQRVH66EUztOu6pUJhenKSFzhNVyrFAktTwVCgVC739Xaj5l9d&#10;XqkUS8AhSZLhYPD2W+9oawHLCbaNcFw8/M6h5cUlxyEayKSo5OoyalS0mTB7oVAsFSt4QQzwHh5/&#10;7733Tp89+9tXXtYQExlWFCR8m88VIHCxWAj6kFH6sHaeF0OhcKlUnZiYXlhcHhm9cvbMWcgZT8TL&#10;5RJNU9AeAdi7BNXW0q+pjiSE1q3d4jp0OpW9dHEsnc4iKQRroB8mCMID9z+QTKZlydvV3QXFxWIR&#10;vz+EQLu4uHz2/BmGIx588P4DB66PJyKy7HEcqykaLuQLe/ftPXny5A9/+IOJ8fFXXn0FDyIb3rN3&#10;N/CKllIqlYb2UVdEIiGwQK2mIXz29DTjcdOquYSJMFaplAyjBrtyHre1LdLb32paKix95Oihk6eO&#10;FJUs4vcNN9wYCUegGlBnIBBcWUmm0+m6oQeDgVqtxlC0oii3Hbzln773jwODfe3trdFoFHaC1lSl&#10;YtsGcnFkIZzAI95AQoDA65WXlhZPnDgBauN4se7YNdvU6jX4CdzGtlya5gCFYCAsiiLDNMyvapqq&#10;KY5lVMuluqZLSCp4T03TZVEC+qH0YqkApTtYp2VhaggGgeHSMMlAf7+MKb1eIF4SRWgbPIJhDcsE&#10;5bV3tMuSBJ+Zmpp66623jh07lm90fTSKouNNUdO0MKlVr2tKVeR5rLpW03geiUsO2yCO4waDvrGJ&#10;ka07tn7xK1+ADB0dbb293YnWWDga7B/q7evvxn4Xw2DHZgL+yTA00Ib0Dux8+PDh0dERTddlSf7g&#10;gw8OH/7AsW1F00kCrMUXy9WZucV//8//evn1t1965a3zF8cWllY++4Uv7du3JxD0qlpldPRKvWZT&#10;BLs8v3Ls6Mnp8dnTp87/f3/197lccbBvcHZmfuLKBEODyz2AuOMC+gJIx7YsrBQ5ablQOvzu+67j&#10;AKP5Qrars4UgCEAIpH/w4B1f/er/kmTv2Chq+PFwODQ4NHD48Dscx2B3hSCtkbGLS0sLb7/zJsJk&#10;KBiq18xQMAzdopOaSRcmx2dGR8aXFtOXL82cPHEeQra0tFy6fHFuYYKi6opauHz5PObKgyzzhSef&#10;fNon+6sVtYEElqcp1tAbrR0bmnVdsAAITpLE9o4O2BGpIcuyHobFCcR2rr0w1H8fpEORBHqo9bp+&#10;5uxpWL+m13nBe+OBm5BW5vPFarVKU1QwGCmVGufgAkmS5ubmvV6vxIuE43hYDjAz63WfJCuq8tuX&#10;XkI4aajL6y1VK0Cs5Tpr1qzRNezpc6dOnYKuVEXxeuXW1tZMJgM8NCat1VZTKY7l0KPFdKVikWaY&#10;ml7zyrKm4o+GeziO27hho9frtUwrj4qCIMrl8ujoKPhL9srTU9P4iMfj8ThGKJaKKGNomnZsp7Oj&#10;c+PGjbOzcxcvnU8korl8pqgWm5qwDdA6OTEN4uZY3qjbnR0dGBzmBkNRFIWVYpcJa8G8uG4aRnI1&#10;qVaqcC7XdW3bxQ35XA48C/e8/777d2zfIYkS3Nw07b5ehLM18EeG8sCU4MHOzh5Z8iGiQMg333xD&#10;kkQ8BQ3AB+F3kEEU5dnZ+XKpSlFYuIFBkGqsrib7+3peeeUlgnR0HY1Y9DUNLCocDkNaIAQygF6i&#10;cWxJm9A5ip+x0au24YxdukySlIPcqlaHwLOzs7gTi8K4saYmnFeVaktzM2zhl/293d2vvfLKa6+/&#10;9s0//Aa6OROTE8/+5vn5xSUIIwgSMEaRHpr2rCZTH2Fmw7rhLZs3p1dTSBGgHKtu5nK5dDZPMeyV&#10;qxMvvfoK4npvby9YOp/NAf/pTOr6/fs2b1hfQaJVrQYCASwZHIvRJFl2HRe5BUmRfdgzD0Tg7xAP&#10;GgZIEMuw0kDQHw6HMBquf+pTjw0ODr3wwouY8fkXnhsdvYxeFVq2xVLp+edfkL3eRx55WNe1N958&#10;Hcy/bngwn091dLYBEtBSJBKEMEeOvFetlGBATBGPQwNJQRBpmnnjjTdEQYBCSJKEXfC+klwmSVdR&#10;q5VKBTsDHO/BJgNJUxWl6vP7a7VaR0dHuClWN6xa3cTm4czsAucRYomW/Tfse+fdw7Pzc6joHn70&#10;k3fcebdNuEhJEZWWV1ZbWzpvvOFmvy/iOqBoErTm9fqPfniMppgXf/typaxIoowDpgyHo4lES3/f&#10;ICL9++8d1TVzZmYhEWu7/voDlu0ceu/wnj27f/azn9XrdTRWaYaSJP4/fvCvsXhTuCkUCoXDEaQO&#10;dZbxBAJhx7FNs+7zywAP8gxF0SyDxKFULYYSo03NqdV0Mr168eL57bu250u5arUaiYShNJKioHmf&#10;zxsMBFLZzH/+54/gTdF44uu//wdHjh771re+NdDff8MNNyBahYIhy7YOHXrnhz/8EcN6HnnkkQll&#10;yWUAABAASURBVM1b1iO6I19Zu3b4C1/6Sn//4B9/81stzW2f//wX4de9PYPFQunzX/zC//f//d2f&#10;//lf3H7wYDqVPXTo/VS6tH3H/sGBdQTFLF7rj0hyQ9uLi4sAW29vX71uXh69AjoaGR0r5AvlcgU+&#10;65BUsVLWdZ0k6bb2NqBrfGK8WlUN00COguQpEolcuHABhGMYRrFYAfaWlxeRD6D/GI1GOA+VyaQu&#10;jlxYWVniec+Lv33+m3/8DVVRbrjhOgz12uuvgcGuv/76QDAAkMj+Ru1HUURbe0t3d+eFC+dK+eK2&#10;LZu8krxpw3pNUwFUUAESFZZhsGVn2TZ6zwAVJg0EAEIulVotFPK4QsJsDIMQBpIkKMp0LEGQO9o7&#10;y+WqJEuqoq+sJCEwHvx/BwVkRiJRwM+yLEEUYee+vp7u3i6GpUARNE3qmg5ImFYdaMdEkB83MwwD&#10;7Vl1A19BJxgT+BcFEdjGeWo1hYoI55gllU6Vy2XTbPwcuOO6lo36DE8ZqFtquo5JbSQZBEFCEIp0&#10;bMe2bBwYDYemqZZlK4qKMTGaqiqqqmF2AAljXrlyBRPRNIUQpChKPl8olUq2Zfn90EqQJEni2gvj&#10;gPKhQwyCm/Hgyy+/DLFZjycSi0o+L0nTqlHPlYvzS4svvfTS1i2bxq6MxFsSnMdD0lRzovmWW26x&#10;bQd5J5IWSRZ4nqMaLxpiYFiOY6EKnFybjejp6/37f/g2si+WZb7+ta+3NLfAWymaws0jly8TFMmw&#10;7MrycjgURkrQ1dWFJcAXtm/b3traAgvykpDOZS9evqQbdYJGp46uGfV4SzM8yDJsLN91XFCojQSd&#10;pADdqcnZ+cUVp5FVC8FAGF8B0qqiYB54CtS+cdMmCAbShgCBAJw4gqIOKlYUDUEhl21ErlJVBeb9&#10;wdDySgphHcv0yn7bdfW6IUkyzXoQbatVzYN6jhfh7zXdIAm2qSkWCoZLxTI8QpZkqKWtrcXrE1iW&#10;8Pq4ltbYXXffgRWNXB7DRI6N1TA0Q0PzFAXvSL/62qs8zweDIU3ToSueb/w2PERG3FMulyAzyza2&#10;9XAzNAx0WBjFshzb5jgOt9mW5bouboP14bywDmI0DpqCkf/70FTNtmzTMnVdIUly3bohzI6IgKco&#10;mgIK8SxIde/evR7GYxjQlvnKqy9NTFwFyB3bmZqcYVm2kC8x18rv0dERn8/H8zwYzLYsPGs7TjKZ&#10;RM0ZgBt6PLF4HDfkCgXkz8g3GDzGsZqqNydakRJUygrUhUDp9/uHBoewqI6OzqGhIcQsE/mtgwEt&#10;Tdepzs5uy3QEQQ6FIgzDZ7PFifGp06fPtnW0Lywv3XTLzWuH1y2uLP/zv/5LUyza29/Pe8Q1Q+vQ&#10;3AUaVlZWgKdCPocu2vMvPA96kiQJVoEomq56ZX9nV1co1EQQlG05q6uZ48eOX740Ek/E+/r7wJ6l&#10;Yun06TPJ1eWVleTi4hzCRl9fv2Fqtl1D2Hvggfs8PPvM08+eOnl244bNhVLmU49/QvZys/Pjbe2x&#10;hcWpialRmnDXr1+7efNmmqKKhSI8tlbTt27djNqjXC7TDFVWyrHm2IVLl+LN8U988pPf//730S+H&#10;b5erpZppKJpm2nZZqdZNA2CDHmEqThBImrZcxxcK6roO9QFtCI2gIIpiYDQoF8aoaIphmTTLSj6J&#10;YUgc/oAXiU4w5G+OJUiXaId/JRIC53ng/gfa2tpyuTxYg6BIjvdYjo254HIV7K5OTSEPc91G+ctx&#10;6NVQlmvXTTMUiTS3tep1k+UFSAX/yWbzrkMyHG6w1JoSiUUQFVMrq/ML84VigeMYSRYgrSAKSJjw&#10;iIdnC8X8u+++c/HS2fc/OMR66Lplfu9f/vmdd96dnJwmXEr0Sq+//vqHH344OjLKsR5AbWhoMBwK&#10;6VodeIOvzs8twAkphltcWnn5tbeef+7l7/3Lv//ox78gKX7/dbe2tvV6pIBhUpZDnrs48utf/3rP&#10;nl3/9//+RaWcHF7XEQkHVpfTJ0+eyaZzIN6gL5xO5a264/cHa1r9F7/4Bbo4VUWJhpt4eKleg6tQ&#10;FAuFY7tjfmHx0uVLoiAjNk9PTV9zIRd9X9BcJBLxcEI2kwcLAFcwOlDH80J7e3tvb69SraI3s337&#10;NtSZb775JlwRRE/TzNWrU5WyFgrGK0W9mFVFzhcOhN9+HRtTJ3zeQLVaRbTDLDAWyPW5558zdbOr&#10;s5dyGEXROYYzaqZrO7LICwKUSne0tSRiTUYNsUEjCCe1ugK7O1bNsQzLNhrvpmkb/33AEDhIl8CB&#10;YgOJ+LFjRynK5QXecQ20ADdt2sLQnFJV0+l0PpuGHqrVCkuThGN5JaG1OVFVysvLiyIPcJCOadeh&#10;K72Grj/SpHAwWFd1s4ZrtYX5+Wq1ynFcRalSLEPRNIlpXBexBHprbmkOBAJjY6OVsvLee+87NpFO&#10;50Aflmmiz0czDCfwhmX6Av6NmzfjumEYDd5xbAQAhmUQBaFbiiSBrqWlJWj7oY89UKmWQsFQuVJs&#10;lDpeLwvH4MW+/h5NxR9lcnJ8dnYacsB5e3p6kWvmCqVgJNTR1dPS3ArbTYxPypKvvb0DS1bUSlUp&#10;QyS/N4D2FdzBLwcC3gBLM2q1CqWRjot+BKC+efNW2yFoijl39sJqJjs1M0fRnrppKVVV1w0kqc2J&#10;FjBPIBDKpHOBQNgjiHAifAnbjE9Ows15UTBtF2uEDCzDIo2uVCp6rYZJYzFEkYP+gNDV3SlJgmHU&#10;qkoFgRMEDW4BtNTGS7v5tluRpcH8NdMEZhAYJEGooBdF0+ViafeOnfv37A2HwzRBNidaSZJmWE97&#10;ezuca/uOHbNTk6++9urQQL/cwFOjnVGv1wMBH95xBAPocAU0Rcksr2IoWZBSK8nMaja1kqIoBuuC&#10;zPNzi7lcAVnUP/3TP0OwpnAE9o1FmtavW3fuzJmPf+LjoAKMks6lwaLAK0OTw+vWAG+GYcLu4VDT&#10;s88+e+zocUnyhkKR8fFxJIVvvPnm8WPHkBECL0vLC4Zp/ObZpxcWZm85eHNre9s9999vWHWHdL72&#10;+19rioZ/8YufXR67dPNtN7uu+cabL09MjMJ2kE1TDQwOh3JcEqYEVQ2tXYdSsgEbQdD1GqB+9eoE&#10;0v2Z2alsrjQ+PjYxMXXu3GmOo6F5j4d1XBtujrjA8/zCwmKitXV2fmHs6sTC0kqxUrUcl/HwLkW/&#10;8vobC0uro2NXN2/dlsrk/uzP//LIkWMwYiQcpUg6ncrQDDcwMMSyfCaX94jS++8dQWHZFIkhchVL&#10;JVnykhSVTqUROERRQPDCeb5YiDTFTNMpFMpLy8njp05fuHj51ttuP33ynFF3DcP63ve+91GcEkS2&#10;r7/77XdeLxbyLEfncxmv96OUmkI6SzMkz3PwCAsv02EYD01zlmWWytV6vV4zzffee7elo6Vm6PC1&#10;OUQ9rx8JL+LR3uv29vT1JNMrkigpmv7iyy/zvEiS1OHD76G+akk0nzp+4t2330mijnWpf/iH7yZX&#10;VpcWV6pVdXEBdV/xv/7rv+r1Ora5qqXyyVMn3333/e9+5x8P3HTLrbce/NznvnDp/KUXnn3h/JkL&#10;n/rU4595/AuES50/f/Hnv/hFb9/A1i3bmpqa0I0i4AAk+duXX/3rv/7bX/z8F5/45KOWQ9QMmxdk&#10;03YkER0oHS4gijLrEfBVvliSfQGG5ny+AAas1Wq27ebzRRiiWCwmEnFESZqmQct9fX0Nnsymrkxc&#10;YVnq9JlTn/vcZ/7kW998+BMP33777eC9paUlMP+dd9w9MDhw+fKI67oLi4ugTTxFunalUhrs72Uo&#10;YnTkoiwKpUIOThcJBT0cbRgGkHPq7JmJqcmOrs5D7x2emp52HJumqdXVFOjFNEGZTi6XY1nOsByE&#10;b4ZFEHegxuTqKtgvncp6PB6OY2FEx8ac2BvAQWg1wxvwg7KqStUliWg8Jvm8sG9LW3OoKVhWyh6R&#10;o2iCphv7ruVy2bYtlvegMpS9XoahNU1DEmzbNmonzAg8Qz8YvVDIE42HWHw0DBMrJUnStmyKJD0e&#10;QFVErycai7Isi5Hx1X8fFGnZVuOwLMMwMA6LVVgm2J5lWXzUdQ1Zqabrjm1jzHgiLorSR4ckiRRB&#10;JmJx2zRdxwXvsRwLB4eZvLIXBIL7kehjkNRqCsEUglmWCXIrVSvFcolgOY8oXBy78v3/+AGcsVCq&#10;hOPRRmai1ZNLScfBqCYGqdfrUCDIAeJhsa7ruK6LFUmSbDqWS5HTc3PVqoK2m2WbHxx9PxgJEIRT&#10;r+vYqcM2FHpwGEGr15AULS0tAtCiV/rhj380v7SQTKfK1UpVVfzBwNYd2+FZmqq5rgM9J1Pppmgc&#10;qRQFFXt4yetLNLd2d/X2DQxSDFdFLqDXmxOtX/va73X39cabWyKxOEmzUFE6m0Ntqes6Vu3YLvIx&#10;oBradx0ymytAiKWVZHNre7mi9PQP3n7n3aGmpkQLmJzC6mRZsm2bZBgYBOsiKFKvm4JH7Onuy+dR&#10;z5dJklYUNd7c3BSLJlqb0dk9d+5MVzc6D+3RaMyl3KsT45u2bkm0tBgGRnIbJQfLe2Uv1IWm2BNP&#10;PDE2NobzeDyGryHh/xwsgzYoVKUhwW5vb0skmv1+P76FrkmK4ljUmB6GZRuCXfNlmmZwMDSDB/H3&#10;fw7Lthrf0HAEi6apUKjxO9YwI4bCzXqthnz13nvvZVmaJRie40avjHzw4ZFipUyxFOABgZPJJE3T&#10;hXwRkYii6StXrsD67e2dnMeDCFk3Da1ek7xe1A6tbW24mEaJkM9hcCTqjkMgCWFYtlH4eX3obpim&#10;AwVOT80iqUPcRFcIzIxuKQu5WQYuYFl16oEHHtqzZx/CTGo1Z1uo3TGvB1E/EAgBLk8/9RSCq1Kt&#10;wsF+/etfd3V2b9++s6enr1pRGYbB2hzHxrLHxhrkAj+/evWqoioMg9C47vjx48tLyWpVtW1CknxL&#10;Syuogup1E9UNHp+dS6XSaQzbnGg+duwI2Gp+fiEQ9BkGVKEd+fCD7/7TP83MzGE9mAdcXy4X5+en&#10;v/yVz5dKhdHRyx0dbcePf6BbKmTYtGEj4bgMRc3NzAZ9gc8+/hmvJAcbZYYGvaD9MDF59d/+7d86&#10;OzsAnSoQ7/fDl+AYqqaiIZfOZgqlkuU6nEcA1zgEHAt7iJVypSJ6AUp0ls2GTJpGkaRlNWzsOgRF&#10;0JbtAjWlUlFVNV3ToYhKpbI4tzA5OUHY9qVLl2zH4Ri2hNBXLsO6QHBdr2lawz0wlGM71Wp1ZmYG&#10;t9mWhULcNG3DsGq6AWMrqqLqendvj6JpHiSR1/TiugiZqIN1TISFt7Y2Q/nwdkR3fC+Jgj8gAV7t&#10;HW2hCOKgNxYPT8+MXR2/NDc/LYiAHJNcTZ44dRLM8txzz50+dQrQvPPOO/ftv94wzeuuu27Dxo2a&#10;pkEzsiyPj19FYx7H9u277n/godm54sjY1bXDG4bWbwiGm2YWFzt7B5pbOhiO1xBp6/UXnn/+O9/5&#10;vxdFMtW9AAAQAElEQVQunvr6H3zp5luuYxiiVtNy2TTUV1drhWzRqlvIt/KZgl+WoYVoOOJhWVmU&#10;fLIscAJQDuf5yU9+UiwUWDikqr17+N2F+YWOtrZMetUrSXPTM5MTk5AfIqFFBDFty0G8WZhfRERH&#10;cQWUq2oNoAey4WmZVBpW7u7qzqYyJMF8+P6x6an5NUPrZUBxcRVJVVMklExmyuUKbAH6LpVLsPJ9&#10;99wzvGb4n//5Xz84fOSLX/xKyB9anFsCGcOgHEtHm4K2Y1EUEYmEhob6PR5W9gmJlmilUmA4UtUq&#10;mlaB/h3bdCzc2Dgol8ABPRMkzF2mSAJ0BuTbbh2NZBhxy+YdKN4kXkIRBB5nWNK06i5hqlpZkj2i&#10;6KlUSrZpYHcFIIcbB4IBlAcYEEzNIYp4PENDgygqTMsqFLBxBy3CFRqE4tg2RV0jL5pBq7Kvtxd2&#10;R2yDrx05cgRLbmqKQVEYSuB5QRDANY7jzM7OvP7G67qmow3DsiymA1Dx0XFdmmFwD8/z8/PzyZWV&#10;9es3lEp5JAqI5cgRU6sZ1HumaYM9l5YW0OU99O6hk6dPyZJ05533eDwCjnrNhKGTyTQOSfbhClzJ&#10;5wugxkFlAlsLqCs0HfS6tLQEUWPRKDoroWAQuRS6UIsLy1NTUyIvoVhVFL1ULDs2lc3m6zWbcKlC&#10;vnxlbBzXeV5MxBEGoJASRoaSQdhYGo12RqmE9cKP4HqpVAoKsUxLVTW8+vr60Ea6/Y5b4olIuZI3&#10;LZ3zMEAjgjfQBU3qNSMWjXv9gWwmn8sXe/t6eYG/PHIZSaRl2bE4hI12dLS//PLLc/Nzn/jYx9Zv&#10;WA+cezye/fv2A5PIZlDTUjQxPT2ZSERR7FKu7RJ2JNJoiHS2t7I0yVCE4OGVYjkRTRhqfWF2AZm9&#10;rtd1tZbLIJdGsmt29/QxNDc6MgYLYnDEDJhpYnLi4Y99AgVtKpXcuGXj9OyUpikIZrlcdjWVbG5J&#10;yJKcy+Ugp65pyZVVhBaoF8tHThkKhwGP7Vu3IVim0ynXcefnZpoTCWyAR6NR2zF7ervWrBmkIR5J&#10;PfbYY+lU6vChd9947eW29sQ999yxa/c2EFGl8R8cT0uSlyCoCxcuGXVz7559ULKqKIffe6+9raNS&#10;VoCNcCj8e1//va/97u9+5zt//dnPfWbf/h2zc9P9A30+n1yv68A/VqTrOvr6iEEzM7O+QFjTauVy&#10;FcSI2JHPFbAhtrS4mknnJCngOiQ2b5sTLQhyly+Pvf/+kYWFZZ6XtmzYAkg8+5sX/b4w7uR5OZvN&#10;j41diUbj64c3INtob2/HRH/3d3+Hc8e0kdS1NrfNzy9df92NgChsTVMMRrZtatfO/U899eyG9Zty&#10;uQI4NhDwu66pqiX4Pt2IoTbNUHVDZ1kqGJQdx5REhAy7Ui1BvQyHJF8El7IsV65U7r33XsexGY57&#10;7/33j5443tbVTjG0R+Ch5Hq9XizmanXV7w8sLDdy9GpFKxbKgwNrx8auQp9YxZ49+7E0OBdQmk5l&#10;ETUQenAiimIkIrEcB/K8/777MAsQPjDQD4Ffffm1v/izv/j+93/Y1trt4YTxqxP/58//plwsd3b0&#10;kiSZzuT+5V++P7RmzV//5V+DV03DIChaRPERCr/+5tvFcvVzX/iiYbkcLzRFEg5BBXwhvz8CR/N4&#10;pHKp4pX9MEqxWFav+U9jvTRDU3T1Wrskl8t5vTJN00DXQP/AhYsXOjs74WVgcYHnLlw89+qrr/IC&#10;BwwjAqZW0yi/3z30XmtLOyiumMtBvWsG+uPRCMdQ41cus4w7PNSvqxXHMjwMPTs3nU6vUiRVKGRB&#10;XEAvwzBI72BWOKxluZAB5EbRlG1Z+Xye9QgETTuuazkETbFYO+aFoQVRAKswLIfAwXtE3A/VfXQA&#10;GOlU+qabbuobGABUkqurQXTWkyupdNq0jEhTyDBq0rUXyINhWMMwXdu2bFvXNYwAvtL1xs8jYMz5&#10;uXnbsXGlUCyAPDmOhbmBE4+HY0iKdMiujo5IKEwRFJxF09RYLP4RJBzbAVPhoCgaNIXRHcdxbQdw&#10;EkWJoWmWZZqbW7xer+04lUq1UqlQdKN4U1WtWCwoiuI4Dk0zoVAIASKdTpcKhXwmi6E8Hk8kEgEj&#10;xeIx55qKlheXYCloJp5IkCTFcZwkysBCuVr5+h/84a0Hbz978VI41kKw3OzSsiB50amhafbRRz+F&#10;oSASRMV0qAM1RXFdt1ar6XqNYVisF19BIRD1D77xh0AFrkCHYB7oB++qpkIbeBCrw6KwhGg0BprC&#10;RQyImymKglSrqyk8K8ver371q8Prh5FMZzKZRKK5oimmYyu6Fg6FeF5QNDWVzeB+KMS0LWD1/Pnz&#10;CBmqoiJ5YGgGS7YJUvZ6n3v2BYAExF4qV0Evql5naI6gPYpWm5qZPXr8xKkzZ0tVRZDke+69/7FH&#10;Hy+VSqiLMJdjE4LAQ3jDsjAggFQsFmHGvfv2er2yIIhe2QsgFEsl1FRgXSC5VMoX8vnu7m5oRVWV&#10;Q4fexSBtbR22ZUFXJEkzLKvXaoiGyeQq7AJ1QTPQCd7xCJZTrVZty8Z1RHy8lyFxtaFnnudFSYIJ&#10;AAZcty0L5zTDYFh8xDsIBxjACWahKfqjg2VZUcBzInutDCgXi+FQWFVVCjcwpCTye3ftBmAEVqgT&#10;tZXUylNPP311/IqqQYbG+BRNYXBIi7VjgaIgsCx3/PiJ6elpmqYxF0VReFdVBfJj5VgCbBcIBJpb&#10;WpCWNySk6YDXBxMDZhAvm83TDCfwvKZik9BCj+NH//mfzc2J7dt3QJ+4H9U7VdMtHPl8eWpyTlXq&#10;JMG6Dtne1lUqVjrauto7OrA2AEtRjHfeOfQf//EfY+NXL4+Nghogk2WhvjeBI8w3PTeLrQk0HqZn&#10;Z4bWre3q7WE83Pz8XNAfmhifqdfgqqRtg82jluHGYq0D/R2XLi5PTExizfv373/38GFBFGAGliMt&#10;p+a6FoT2yrJZd4C3bKZYr5v/+q//mk2nd+3YmU1npiYmoS14l4fg+rp7Bvv7kcYhQVOr1Sd/9WvQ&#10;tK7phUIR5rcsG0sdHR0ZGb08PLw+m0vv2bfnm9/6k+bWFtt165aFsphkKFCY5TrFqjK3sESznkyx&#10;kMzm8BHaqBSrru1ATqNWpwhSqVZN08IVnuVcDM7wOOE5j2vbftlL0xS+zeZLBEVOjI+n0ykwb9Dn&#10;R7Yq8ryHE1zb5dAD1gwPy8mCFA1HeIYPhkLFQiEcbaIYBuYPNUUjTTGK4dCOgksIgoxz3iNCibAn&#10;ug6RaBMKbkHyGqhwQmGadGWfFEJx4hM725s1pRTwIVcL79y19b4Hbn/4k/f98Z/8nkvUeYFJtCb6&#10;+wdaWltBNFDO4NAAHB7scPXq1YsXL/3iFz/DXgQ0FgwG77jjzscffxxB8erE+MXLl0iG6B3qb+vu&#10;uOPuu+792IMnz54ZuXJZ9staXWM5Zsvm9dffsHdozcDx40ffeO3lcFBybM0rM/fefdtqciEU8Ha0&#10;tkSC/q6OTkPVSoViEVlXviCyAk9xSlkxa3UQaDGXDweC69auA/9zHAcEwyXg3ulkWhKElkRrd2dP&#10;LBzLZ7O6UqMpRhCkocFhHK5D87xcKlYR0dtb2q267VpWS0uzrmhtra2Dg0NXR8c6MHWtBve77bbb&#10;CkUFkPjdr/1uW1vb+PgEWIClGXiOKEmGYdx2y61f/uIXF+dWnvjlUxLvjUVipGOThMVzdNAvcSyp&#10;VEpIKEWBZ1l67dqhcNDbuKgUSdrkWALKJxybcFwcCEKlfNl1CI5jVEWBKYGirq5OkObKyjJJEBTF&#10;tnV09vUNIQlOZ5IURfj8YGNPoZDTdMV17cXF+Vw+A7e3rLog8hDvT/7kT1AbKKqCeAMVVauqqtbg&#10;6qqqgwuuXalqas2xXVH0It0kSbpQaOTr4F5UcbpW8/uCmobi0vzi575AOKShGZVSlSZJYNhGwXrt&#10;5xageVVR165dSzquLIrhYNCH4t/nLxdKAPPIxUsjo6Pw7kAwaFs2GAf6FARhNZlKXvshCkEUBNED&#10;njp8+PAzv/mNrtfR3EVJVq3qKytpluEJl0rEm1mWVxQdoiKrgJs4tpNKrcL0HNeor9LJlFJROQpJ&#10;gI3bkHhBYW+88TYq0ssjY47tbtiwGVdamjuQj6q6WTNcvW6j7beUTAVC4VAkurScFEUZ2oCe0Rxh&#10;OZiMBbwh7crqau9Af6K1xRcM8DyPGBPweytVBJRUsZSWJEbTyrZjARKuS9BgBI8HEvI8gO3Oz8+R&#10;JDW/uIRV0A03v9KaSCwtzDuWvXnjJugqEgrmctktGzdJkmAZ9cnxK4Vsvquj3SuL7R2tmKVaLfMC&#10;t23HZrTnHctswgN+P2HaEsdzJE3YzscfeHD7lq0zkzOAUCQYqZS1yYnZfLbQ19U30D941133eGV/&#10;uVSF83b1dM/MTl2+fFH0CsFIsKJWPvu5x//3n//pH33zD4fW9Hd3d9TqGiJltVKCkN2dnYFAo39G&#10;2CS6A0MDgxC4UiiqlerKyoqmKLPTM4Do+g0b2ts7du3alUmlTx47/s/f/c7K0kJd177xjd+fuDr2&#10;1a986cCBGzDmT//rR6NjF1FdqFq1p7vngw+OXL5wWdPqLzz/25a2DkAMjaoXX3rFsOxUJgea5XjP&#10;offe/ed/+SdFrdAM2dXV8Xf/31/98R99o66ppWIm6Pciv4kn4h2dHagZSJKMNEUBLWRLvCjlkRDr&#10;5ice/tTefTe6BJUvVgKhpnyxunHz9nhz++CaYV0zUqvZump6GKFUVN589W2fGLj5wEFs5A4NDu/b&#10;fV25oBx5/0NdqcHTi7m8azuyKGXTuR07dokesSkSO3DDgUym0NbWFfSFPYxI2PSvf/7k5OQsrKwo&#10;2sOffHh4eF1Laxwm27RpQ0XJcR6iqpR1XUEuwgtMra4QhINWVyAY9gVDBTQ+zEbzG3kMvFIQpDPn&#10;Lgxv2AD2dmgSSeDYlSs24Y6Njdx88809PZ0cQ0Pz5XKps6M7EW9JpzORcGOH52u/+/v7913/7LMv&#10;/vVf/d9kMnXq1FmO4zvaO4KBwKuvvjY+Mb5ueNjv93sYxjas5557zjCMUr58/z0PPPLJxwb610ii&#10;H52vZ5585urY+OaNW/p6+z88ctI27JbmNngBjid++atAIIiUi2Zo3OkQhEXQq9nCj376C44XPZI8&#10;N7+sG6amGjUTUCUs0zXqFphE0+pQGmo/ny8QDIZl2SdKYjgSbom3whEwMmwHwdLpdFd39+c+9znS&#10;JTiG3bx5M84fffTRlpbEm++8zXIsut0t7W0PPPBxvVb/zt9/J5fJtjY3R8OhP/vTbxKu2d3ZloiH&#10;06vLPq/AkU4+nQwF5ImrI+1tLdVyiaJoXdfn5uaamprWb1oPPYuSFAwGovHmldUkAjjVSIAk07BU&#10;RaNImqaofD5vW04+V1g/vAHrXViYh5yBQAhEShK0puqO7egaRtUhObIFjMxyaFjkVleXZVnEF7Zl&#10;uQ7uchCnVXdRLQAAEABJREFUSsUSHkcqhtuA3uRSkqE5+KZp2vWaWakoluN4RAEDwlUJgqiUFY5m&#10;GZJmKZalOJqgKYKsaXUol6XZul5bWlicHB9PJZMsRWM5tmXjKduyEE2AWNEj0hRjmyZSHcolwNhd&#10;XT19fQPdXb1tbR0MMlTHQdcVjja0dpjjBcgmyxJslElncXOxWIRgDMngWYwG8teVGhjeK0oBb0BX&#10;dJgS49OoenkBKTt6loWi8m8//HGpokRjLbHW1ki8Ra1b49Mz84vLCEDjY1c1RQ2HwpC8Uiyh3AoF&#10;/NVysaapouihaaKqVSyo2zFpmunr74NghmXedOON+66/rlStKJoWiUSgUq/Xq+kalIoTvGcyaUVR&#10;h4aG6qYZjcexZ9Lc2sJ4uPfee++V117fu//6rdt32i6JZpamavl8Eap+/NOf3bx5qyz5oGFBkPt7&#10;B3COuIlY+fbbb9M0S5IN/0o0J0zTApHqen16ejabL9Csh2NFXTOxde04lEfw1k033JRIpnKmRVy8&#10;PPKrJ5++NDKKSsbvD0qiXKvVeI9EuBRCjyiJkNY0Tdt2EOlsu/Hb/IH8ELbT0Tefn5mcmnJdB/h/&#10;4cXnkWZEIiFFUZKrSfSJWlpa1g2vQ/DWNA2wZFlUy5rES7lMnnIp27SRJYYDYUEQoSJRlAADiqZc&#10;14VBfT5foVDA8g3TdGw7k85hM4AkmXrdVBUFzMnQtCgI+AglwDFpQI5mWM6DK9WqSlEMRgv4G5HK&#10;w3IfHvkQqAPebNvCn53bdzz00EPxQJQmSE2tvPvOW3PTUx4WoKUEnpe9MqDf0dEFP+ro6kGej8Wr&#10;qlZR1Rdffsl2iZbWdmgGDhWPt2A6giIJmhYkRDZPNBrlWM6o1RmSwqorpXK93mhKWqa5tLhIUQ35&#10;XYcsFYEZ+/U33ujoaEehgYoF41O/+MUTsBMOiuSUaq2rs2fN0HpR9MViCU2vXb58eTW1mkjEN21a&#10;RxDE7OwcGqWxWGxwcHD79u2tra1er2xZNu6JQQiOg4UarMcwb731FlJeeCyyClnylsvVeg1kp09O&#10;TAmCt1KpdHZ2rVsXr1Ss4ydOoJHf0txM00Td0CVZCIeDMQwXi4TDTaIkX748hkGw7bN/343nzl5a&#10;t3Y44A9evTpx8cIY6AbbDwhsTU1N8MmAPwD7XbhwQVcViia8Xi8sCtPCeKl0+tlnnx0dHQmEQi+9&#10;8uof/tE3lldXNZRo8DZgzXZwzvGiIIkg4Uw+B9+gedawkKmIMDnHcTRNYzQwbwhiNTUBjk2RJsiJ&#10;Ew/Lkq5rAtcEEQwGJUlkmAbLOK7b2tJq2w52k7AEwzAt24I80OT/OyiSpHFuGAbNMFARMrZINIa1&#10;kCR1880H0AwgSRLp5oGbbsJEe/fsv/WWg67jYGm/ffllFF9ALTwcdJlOJxcW5lRNmZ2bZDkSJ4Lg&#10;sbH7ohX9Pn51ZX7blg3z8zPp9GpXV3s2n0tnMki80GNbXFxxbBexEM2VB+6/H90XmBUiFYsFnA+t&#10;W3fzzTdt27ntnvtuQoFXVip1syZI/L333ZnNrX5w5Jgv4Bla01M31Ln5KZajNm5cj9pGlPhduzcR&#10;VG3N2q7PffbhaqVgWXpzc3zrpo1I15LLK6WCdfL4ia72Tq8kSwLIl2Io4tZbb4P2gFpEO1QUzYnm&#10;Wq02MzUdi8U7O3sOHjx47733rhseRvoLQyBLg/VaW9tXltMdHT2GYTVFYj3dfbOzs67rmKZlWXY2&#10;l4Umbzt42/adWz/xiYcCAR/yuWgssnfvZp9P9PD06urS3Nw04gHLMAhL3d3dC/Pzf/kXf2nVzU3r&#10;N4IyLp477yBUOC7L0qpWmpy6kk4ny+VivpDTtCpyzXA4mEjE7r//rkjUb5qaYWoMS1M00TiwJopC&#10;EuxYpiyK0AnuZzkW4MdmEUm5yWySoEiCoO699z6UBNd0nq8jrdZUv9+LLjWE1+tqLAKwsYKH57Cr&#10;a5p/+zd/Ozk5mbrWYcINUAUQQpEkTjiOgwJhRzBCcwtoog5cYevDH/B/cOSD1eQq7ozGopquZ9IZ&#10;TdPQd7At2zCN9vZ2yIlKI55IQDyBF3CdoqnJiUlVVRFiP7rBdhwAe25+XpJl0zBYjoPe4ol4U1MT&#10;dl8BJ/gb9mHK5TIEA7NRJGGa5odHjv3mmd+Mj082J1o72rtWlld1XZck0XXdSCQCAK+upmDicFOs&#10;rKi4H+yP63/7t39D0yxGbm/vCAQC4VCE50V0003DqlSUpkhU02qFfGlgYCiTzml6vaurHzwDB4Y+&#10;GZqFx6XT2VA4jHUFAiFRlDEUVGRbDogb4mGWnTt3IloATsPrGuRmgfEzqWDIt2PHViQoel3DQqBA&#10;iqLhbhgTz4KdoR8soVDIQ34c6Uwadbde03B9Ynwcs+CR9cPrDx1659lnn4HCcWAcVauOj4/jHtM0&#10;Otpbr46PeL0CnELkGQ9Pz05Nos5Bk0UtV3yyd8Oadb/6+S8G+wc2b9xU16xySff7wgzlWVxIor9+&#10;5MjRzs7OL3zxi21tbUj79qKVt2dPsVgEtj/5yU8yDDU/N+e69urqyuuvvbq4OD/Q3/vGG2+0trYi&#10;XwEPo7eEXg88CzpHYbkwv3h1/GpLS/Po6GgevQNBJCmykM+/8cbrv/71rycnJrbv2EFSxJUro719&#10;3ZGm8Msv//aXv/z5Lbcc2Lpti6JUsHYAHtAFWg4cuDm1msmlc7FoIpPJochUtVo83rxt6zaIGgiE&#10;EU0hRrVaPXbsw+7uzrqhnjl7YnFx9uMPP/D1r/8OyJ+hCLje+PgEIIcwrGpaS1u7YZmIhbLXD4S8&#10;/+FRrz8QjsYoioGzwxCLC8tNkdi7h94TJD9J0Pv332Rb5NWrUysrq5cujf3rv/5HOBSbnVkcGlqv&#10;VFWAJx6PezwCIITkMhaLYeyVlRWjbiFx6erqyWULly+NrF0zjBR/y+YdwNLi4vK6dRtVRf/Bv/+n&#10;JIs0Q61ZO/jQx+7bvXsnGMBxDcnLk5RNswTLMYLIeTwcdMJxDNeIGEQskdi6YzsKEqRZC8llHA7h&#10;rmbSulE/c/7c5PQ0xTKXRy4iOQBIgDSaZnbs3Lm8nMTqeF6gSFoQ5EuXRnZs37l7915Z8t10ww1w&#10;81KxuHH9hs7Oxi9KAZg/9rGPlUvlWl2lGWplJYl1nT9/7s033tq6dQeQn06mF+ZX0M05fuz0LTcd&#10;DPqCGzZsfuSRx9avXUeT5JUrV1544flyuULRkulYhVJlOZkOhmPpbP6Ndw5zHsmw3Xyh6hAMEGiZ&#10;di5XdF2S58XVZKpUqsAHC3l4Q+PAEmA4HKVimaY5gfPA7hIvTEyMy5KM/Z/mROKD9z/84Q9/9K1v&#10;fQvAwE7L1PQ0vurvG+RY3ucNVqvIjeszs9N33H7zzNTVfHYVhwyq5sBFo+VSzqirba3xzva2gBcp&#10;o27ZFgg/l8tNTU75fAGEb84jwKA4kLVDMzhQZeHdNE2CIBBkG9orleCkmq5v2rSF5yWO5SRRikQi&#10;LMsiLxREAWDG/XgKw46NNX7dbW9fb76QBxnKkuTz+bDigP+jn7px8LIsC5uoWAiIV1EUGzxJN0gD&#10;bIBvMS+E8XgE5IhgDJqmkBHi4v8cpWJj/y0UDMrIkmsm5sUBWsbqcA9DMzzPe72yi8DvuEAIxsSS&#10;Qb+qor7//vtXrlyZmprCI7A7VhGLRbFGMBWexSOrqRRofGFufjWZLObyNEnhZRiNWWKxGNjJNC2a&#10;omzHdi07l8kWiyUMBVMi1YFRunr7lpOpdz84smv/dTOzSzOLS4pWYzhPPl88efL0ysrq//nLv85m&#10;s6LocVy7VCphQNRUEIOhaMuyMbgoQaliIhHHbRiZZpiLly9dvHBBEhtZfqVSwQkExqIg1TWZXVmW&#10;UavgccjwkRIkWXJsJxJtAmCwc9jR3j40NIQxm5ElJJpx29lz59auXQvFwjoMQwdDQZqhXZcQBAnz&#10;uq4LwTC71YABRRAU7xGbIgneI3OsCNcwDdfDSbCRB4A3CZYT0fNS9XrNsE+fPff2ocP5YqmMPKZU&#10;giRgMOgQomazea83AMlxDovATHBJmAOqLpfL0Aa8Av4yfe3HEZGXIuIMD68P+L2gZQst5kiTKIqS&#10;JEO2cqms6xp8xyt7C8UCjK5pKuIsRsZ0kFyURFw0DMO2EcJkj8cDGWzLAkmKooCF43HchqHwCN7N&#10;xkqxEI6m6Hgsjiu2ZWNSqBq31WoG3ut1E9u2NM2urKyYlgn8Myxz4MBNza0Jh7Awzrlz544c+RDI&#10;Nw0TM+LAU6qmJq/96NfA4EB//6BlOS1trfv37R8cGFhZSULbNEUlV1YA/r7Gqz8ej+FB4IoiyWAo&#10;hNReUbG7bsLK0BiyDpgMUvGCsHv3biwQ86L6Yhn29dffyBeyq6kklkadP3fx6NHjNx+4VRK9JEGb&#10;pp1MptCZLhaqw+vWIxF84omnZqbnW5pbERDXDa/D1hsA8eSTTy4sLPT39d18yy2PPvpoJBxZXc00&#10;XNQCEsypyUmEGREvSRQEUdN0jOw4BF6m6UxMTKJsYlnq3vvu4zjixhtvQMwIh8PYKSsUspFIyLKM&#10;fD4Dw2PvtXExV/b7wuVi/dA7xyhSMA1ycGBDOJQYG506dOgDVdFZxoMuVFdnl+M6BOkYZm3jxvVd&#10;XV1er5dhGBMv215aXi5XFEGSgsHwNbrxQWuoRmzXhVQkVEuxJINrtEtQddN0SYLnOZ9PRsihaBJu&#10;bJuWpjVo1LYs4B7WgvpUFXSnY42O45qmgesY7X8OgedT6exvX/htpVR2XBejwx7QCG4j8QEHyhGK&#10;wrmu1T2cgAfBL/l8ATKwvDA1NXvsxCnU8QiiKyuraJlcvHjx5ZdfZlk2FA7rus5COIaFA2PYrq4O&#10;SRZXkkuBoNdx6qLILi7NFgrpQiHz1juvHD/xAcU427ZvbmoKt3Z07Nmzd24e8SyxYdOWUqUq+wIj&#10;l0d/8tOfLyyvbNy4ube3H4Us5vrgyPu/feG5qekJWRba2hOizCl6eWl1ziOQ+/Zv37R5qKc3PDzc&#10;F437Rq9cKFfyoGkkQyzDw99efvW5P/yjr/zy1z/s6k58+auflmUebl7TFXS/aqp27z03rB0c3LVj&#10;m2nVaZoMBQOGYV6+eF4UxXpd93l9iUQC8DXq1moydf311yMPUxUFm/tggWwmv3Pn7oce+viuXXsS&#10;ifb+/rVILIr5aiLRGgqGa7VaKpWmGbIpGmZo+uiHH544cczjYYul3M5dW9eu6zMtVfZxPb1tr772&#10;wkpyvn+gt/GzB6kUosjwmrXbt27jOeZf//m/XnjhRbSawIC6psGdSJeoqTrsKHAeliaz2fTqatIy&#10;aqOXL+JbVVMe++TDHpZiKLeuVziavHYwLMV5GIr3sCTpotuE0RwHQLC1mprKZlZWlkEfAid2tHde&#10;f92N0Whs65YtCO1wUY5hCGDOMBPRuGHUPI0Iyk1NTGYyqUIuUyoUkG6qlSrlEo5j5/LwlTxgUFaq&#10;BEWhWSuIQigYxJiiTMcAABAASURBVFcNriwWQ8GQ67iYC2SUzRRoigmFm4LBIEgHyKEoIhj0sywt&#10;CB50x3FEIxHTMMqFimu7qPxFUYKKoFjMA1oBH2EhpmlJogSr2Zbd0tz4k8/nAWC4mFavoRLOF4ur&#10;mZSGatK1C+XSBx988PQzT5tmI0CaJgKYYxq2ZdqCIKM4h5VVRUvEE7LXj+5AuVTO5QrXXXfdhfOX&#10;XJf0ev0dHd0kSfuDQbzbts1xPHzx3Lnz2N7jefTD6ul0yrIhiw0YRMLRw4c/UBQlFAy7JBUMN80t&#10;LuiGaYCLeQ92fbt6u+F8QDiyHKilUkU/SJuaGgf1X7k6esedt1MUCd8yjJoNajdNiqZZlsOAmgYY&#10;qrVaDaqjaSYajSLzdhwbTg2Chl+/+MILa9euQ0ME4QfagGEQsxEyP1JgajV16NBbhWIeBDU6dtmy&#10;TV2vFvNZxzJc2wGucukMQxG7d25HKjZ6+TLlUju27vYwolV3WuLtrkNaFgl+P3bs2PFjx2imAe8f&#10;/ud/JNPJ1o7WZ194fnzq6rPPPvv0M08988wzb731Bm6YnZsFsG86cAAovXLlaqVSwYJAKdBFuVSJ&#10;xxNXr44DEoVCcd26dYAH1vixj33893//9w3DmJ2dg94Iity1Z/e2nTuws4pOR2dP58T0+KXLF0XR&#10;Y5N2uVxEWqBr+ksvvfTOO+9gK+aVV15DFFQUHVvT8UTb0tLKc8+9EAiEgDqE6ny+VK0qUFSlUurt&#10;61y/YY3Pz3/1q59PZ1a+9rWvyrK4vLKITgcigu04kFnRVIKiUcEiUWiYj+NLFVQcmuUQolcmaeYq&#10;ttYZdvuu3RMT02VFLVcVXpCMuoUb0rkCy3h83lA2m2exC9HVwyJZ1JS169d7BJ6g6a6u9o7O9qef&#10;ekr0iiRJJlOrtm0zjAdjegS5ZpiBYNP4+KRp2Cy2/tR6uVS66647pqYmAIybbroBfGtbiPe6plVx&#10;xXVtDAKbUjQBMDQ1ob/gSa2url27tmbUkWP5AsFgOHT9zTfdfvsd23ft3Lv/OiRMHR0dkUjku9/9&#10;7o4dO5qbG6T3ztuHQPU1TT99+uxvf/vau2+/i9rvVz//dTaVtQ0bHnH+7DnAL5Fo3r1z1+233jbY&#10;159KJvW6hjC0srj0wXuHBEF47LFP9Xb3AIeYvV43H/7Ywx2tHSMXx65encB23HvvfQD7InCHwxGv&#10;1wvDra6mCNcQRW97exdSiqqi5Qrlqen5ukUMb9g8tHaDxyOwvBAKN/X29JME7djgJyKdyoBAWM6D&#10;g6ZZDAUNkBQpShK+hhLmZmbglVPjkwtzczXdmJhEzjYL+EWaEuOT00tLywifK8kVhmUOHz7s2G4s&#10;FikUsjTpRiPhs6ePY6N+x66tH3voPp9XaE1EB/o7cplkcnnx0U9+Ys/ePa1tzXOzcyzL9vT1tnV1&#10;jF+9urKSQuSCbgFmcJQo8aIk4oVzHIATZACxeLAYQUSjHWpsaWvzCDwoS61pgVAw1BRpfKzVBFny&#10;BQNYDhSVyWRYhsWXWJqiqnAiDIX08aN8gCAIluVAHflCnqYZPAKDSrKME72mo7ChKQo3p1Ppnp6e&#10;QDBAUSzhUnjqfw6gHbM4joPx/+ciTmBQiIpx4C84GqpmPcAMlI8VwKwUxXAsNpxNrBFJ8AMP3H/n&#10;XXeheVEoFEA4jTxHloOBQKI5AbbnOQ8G+Wg0TKepqmWZOOD1SNoc2wmFQtBWKBTE1DgcAjsuRLy5&#10;xSXpWKKVYjy6ad19zwP+QAjebVhmONqEQX76s58iUpum1d3d7Tgm1guRisUigB0Oh0AODMtoupZM&#10;pSwskCShvXK5DBKIXHOQWq1GYzPQsqBS13VwqGoj4EKAkZHLePajKm5lZcWyrUKhAN7O53K/+OUv&#10;Qa163cwVy1VVQ09qYmoabksSTCFfTGVyFy+PwoAwh67rUGOhkMeDCN+arsdjsVK5TFFsoVAGS+ha&#10;TdH0UqXqUozlUBSKMEFEiWJaoFsKg8/OLz70yU+gUeD1h0AjsB0MQaPadGyoEWtJNCdgcVycnZ19&#10;//33BdED34cVOru6OJZTFaW/b0BR9Fg0CgVksilcB/DQycJTNMNwXOM/zWUYJhAIsiyTSq0imgBO&#10;ELWQz6sqKFkBei3LDoaCgigAJ6qqQj8fHUAXw7AfnbMspEBlgrLTgWnDoRDEg31hoJtvvhljhsPh&#10;j+78n3dIAtTpeg0AwLB79+5F2GVJ1iXITDl97OSJVCYZjUdFr+ARBFiwkC80J5phxPb29itXrrz+&#10;+usYHKHf65VB/rt27cJ0BE1HEwniWuCYnZ3FAqDz9rY2nMOVwE62Zf+/ZMOLngWsDusnk0lUDXfd&#10;dVcwFAIqgByYLJvNIiNCTkIB9CvLq3pNP3j7QXhFajWzsLCkKvr01Oz5s6Mtia4DN97GsQIoRtfq&#10;gUBgembyvfffKZZSqfQCtr9Z1i2WMrfedvODDz545x13R6MwRzSVTtM0wkAXlgR4NTXFMGs0GvV5&#10;AyjBQMdYJ8s2srfrrtvZ3NyCog0irl03xHIMVhIOY0clpmmKqlUtG+xPKUrNw3lrunPm1MXF+VRb&#10;a8+6tZtZhn/l5Tc0rQbfa2vrCARCZt3mWL5eR5ouDg8Pe2VZVdFFM6A7WAgjT0xOeL3eqqKAU7SG&#10;bVw8S7EMRbG8KOBBrV6DEuD20B1s3oxtRwvByDD0mqI04it0R1/DFm7TEX/qHxWaAhzMNE3HceGi&#10;8DSgiqIYBEiMCcrAegFHWAhNF9nrpej/P09BABy4DSrCmIyHZzj86wFlvPveYUgSiUbLSjWZXKUp&#10;GsgWRcHjEYy6BX2C9UulErwCGQkSJvSuZFmo1VTXtR3L7Onq7Ohs1+tVjiNVrVKv6y0tyEyipVI+&#10;FAlpNWJqehbRaNvWXTDQe0c+LFW0H//oycuXxxbmF+t1c8OGDV2dnTt2bG9ubj5+/GgKRJtNIS+Z&#10;mLiSL2RIyrnr7oMb1g+kVud379m+YeNaFHVnz57G++bNG/v6e++59+Add96IZOXb3/mHl19+gWWp&#10;nTt2lhWlOdGKLjjyFfge0nfTMh586F6XsIfW9F++fKFUKnAcDxtZpmM1aINFXAwFwxzLwm8nJyd+&#10;8IMfwHzHj504fuIU1PvWm+9AWoT2DDq4igZVgPThbJ/73OcYGgojajWNYahMJtUUDeM9X8jqtere&#10;vTubYv7NW9bRLFGtVjZu2iTLEMdfr5kAueyVKYoAIwAzsARF07IouhZKWhc3wcNxkWUZr1eGd01M&#10;TIyNXkIFpaiVL3zxcxxHB0MBmiGuHS7N2g5h+vyirquhYCgWwxZiBdg7dvzon/7pnzzx5BOnT5+p&#10;mTUgZ+vWrQ/c+8CaofU+GY06CiZG4QoKwHSyLEPt4NZQyI94Y9uN/wgEngijMyyDe4BJQAgnQGww&#10;1PCdplgUNMuwbKFYpCgKPIJvARWaYnEDUkCaolqa21DpAd0tLS0dHW25fGZ+YXZ6ehLqqiqVcCiE&#10;qTEsuBjgzGZz+AjIPf7449/6028tLy97vd7Ors5QOARtmFYjUmIKnEuSKIliOBQGv1SrVcOsRyIh&#10;w6yh7IcSUqkUhGFoplQqgkmTq8lMOgefhRhQCy/wLMdgUtd1f/azn/f198GgszPz69auvzJ+dXFp&#10;SdcQGTXMYls2QRDITcEbmBeWxcU777hTlqW52dl0JhMKBuEstVoNXj89PQWREIw1tfHj48lkslKp&#10;0jQHEkcVNDIygnUhnrFMI5BDMAyFjgyEZxkO1Q3UVa9hiXalovp9IV1vCADHhK+Fw4GBgQHEJFVr&#10;XASrUjQJB7RsG+f9AwPQEsSDtI7jwDo100g0N5dKBQAmHo/u2LGlv6+LIoxI2KtW8wzlojff2d7q&#10;uLZXFuamp95+861SviKwXlO3JSkgS/7jx05u2bwN7QBoz3KcumX6An6olBc9hl2fnZ2GA+q6MjDY&#10;B/1XKpXNm7YieExNTr///hGsCEtGipBaXUVQmV9Y0FQdeQ+yVYqkY9E4rAb6OnvmzCqyCtvGg4OD&#10;QyOXRy5evLhx48Z/+M63f/CfP6A5anFl8ZXXXp5bWKiqyuLKcqlYwiZeLpcDwA698+6RI8fz+XJz&#10;vO3mWw52dfYgroMJr1y5ajvO8ePHG4awzKXFpcOH31lamjt77uTAUM+NB/b+10/+Y2Jy7O57bkd+&#10;Aw2vH16v1+rJVCaVyq6m04NDQ/5QqFCqGIaFJTRFYrA7Q6MRmFxNpU6ePIVG29bt2+C8qKZwxSOI&#10;KGhVRRNFMK53eSn5wQcftrS0K4q+ML+0Zs3guuG1As8XSyW1pnZ0d2iaZrkmPgbDIRgI7AfYVMoK&#10;VOSV/dNT0zRNbdyw9sLFi9PT0xCgUCxYlhWPx/wBvyTx5XJRUcq1Ws2yEA7YYjHPcTTMDcdJ57Iz&#10;c7OsR0A+BSQsJ5PABrh6946dSrly1x13nDl5+urVq8Fg8NSpU52dXTfddOP/+l//65OPPILE4m/+&#10;6i/vvP22s6dON8daPvHQJ6y6tbq8urywmElnCNs+fPjdqakpiqYR2uPxBIz1qU99Cj0dHE8++cSn&#10;P/3p2dkplqYI27rjtttphvntiy8j1r936P1irhgOBP/tX/71ueef+5NvfRPub9lmS0vCcUyUQLqm&#10;yZIPuGUZT7FUQX146fJV07CaW9tty4WGPR4B3xIEIQoCVA06cmBaG2ktgTzTNEzLbPw0ONYejcYK&#10;+YJSrS4uLszPL2CittYO0I7fF1lZTi/ML1smWS5VMabPG4BX/vKXv0Qqg8Gxn9zZ2cKwtGFqLmFm&#10;sslarRqNBTZsXNecCN1y875QUNq8YV0s0nT9/v1I0HkebC24JI2OGxJXLBOqTiSwpdxoi0ASmMYw&#10;TNt2KJriWI6mGWwmtLa2IjTjKzivYRi4CACQaPoGg7CsaZqu62J1PM/jZiCBZuiaXqMoSq/VGJqO&#10;xeNAvl6v0TQN0qPchkIymTTTyDgDEECQJeR2jeUEApFIBJkRBi+XEAMVUWr8JA9BECSGI/FGA1Tw&#10;oI+iFUMzEBIshE0bzA4xIKGiqLiCA6FHkiXLtNAdxnIgv6aqePyVV175+c9/8atf/WpychJwkmUv&#10;xnYcV/TwaH+Ac3Rdt2yLJEmYC+uFWpYWl/COWIBBMDLoV1HVlZUVnHv9/mKlbFgWAI8maXtn9+Of&#10;/wLFeBItbe3tnSANkHapWIRgq8lVmBzjFIsFAl/Q2MdwsV6KQtfbshopKZAiYupwOISFd7S3N8MV&#10;O9rD4TDKOYqiIAzGgcZwMw5FUSiKxreQat3addAAogB6T6rSICvcHI5EQCMgWEibWl3FcmS/7/Tp&#10;06+//nq+VPAFg3gwFmsKhPy4GYJZpun3+0vlMsQjHRf9vuZEAhRaraqIEgTFVCpKpazoWi2fLzm2&#10;i9jaQAJFQmO8KJA0te/661rb23QdriHZhIsKDUMB7V6vxLLsts1bIY+qat3dvYAx1o7pQuFw0B/y&#10;+QJer39hYRnjz8zMhUKrmTW2AAAQAElEQVQgmAjHscAS2gEsy5pgNKvBaQgo1UrF7/c1NTVB/kIh&#10;L0syRZOQn6Zo0BGexTlMIwgCIIGlOah7SBL6oXEHzQiCGAwGKJqGbPjKtizc5tiNbGFhcWFhcfHA&#10;gQOIFMBnYxAP7wE6OQ/Piw62aBpzUW1t7ffddx8QotXVml378OjRY8eObN++4yPTIG+EYHgWMZGi&#10;KOzALy4semUvyBMznjh5jGUYURQ6Ojpxm6apY6Nj6F5RJIll6rVaOpOJRqNYO4hR03WUtdAzRdG/&#10;+MXPOI6JJxJQxcTkJGhw39691113XVdX97rhdfv378e3CGQUL/CO65w7dwFbK9t3bAfmrMYL12hR&#10;DI6NzL3y0rui6N+xfVcmk4PflkrZrVvXbt813D/YYhOVC5ePJVpCsXh406YNa9etnZ6crhRLQEPQ&#10;76/r2sUL51iGBVAkXl63ZtgnewnH/ezjnxno67l0+UIyubRz965ytYJjfnGRoKnPf/ELDzzwQEd3&#10;T3d/tz/oc0lH0VTXdaoVxa4Tf/bHfzkysvT00y8eee8oKBtj6qoKskYDr69vQBC8Rs2UBMEf8IoS&#10;75NkwSMNDQ11dHbKgreQK5p1S6vqQBJNQXsklAs1kY1TEtp3HMIyHVCD47pQdE2tmnXdsUwPSVt1&#10;g3QJXdfxCM0whG3hOphCvcYd3kZmSUTD0WikiWdZ13YMXRd53oFrWjZIExrged51XMzi4RiadGkC&#10;B0kTJE1+JAbjODZ4yrZtmqLq9TpBUPOLy0BSuarAiwBKyDm/tKDXTYZBjzAwNTVDUWxXZw9J0qks&#10;EBAxjFqxmKMJQleV5nhs984dt95yIJ9djUfDra3NHg9bqZTiiVgoFHBd9/TpMx3tIVQRo1fGq6qu&#10;6nXDclpau12CunR5PFcoge43b9ve3d0rCmI2l0bKWyzmlxYWx69cqZSKVy9fKmYzudSqTxBs0+xo&#10;bTt//vxKMpXL537y0x+/8c5rBG2LkufBB+//1OMPBkLSUhJct/rOu4dZVogmmjEZUoETJ06UqhUk&#10;DQ899MDtd93a1taiaBoix4nTpwKB8MLiUjqdjUSaFAUdEdnjEa5cGU+tpP2yv725Da0e0ibPnDwb&#10;8AZsw2FYD5RGUSRsjZzG6xWVavW66/bt2rOno7uL41i0nMevjjW3NaNvNzs/lyumdUP1BsQbb94/&#10;evmKX/Zu3bKNZTyXR0az2fzuvXsjUaFe10HueO/t7dbrmmFbFE2xLFszTZb34KRYLJaLJddyQKAs&#10;xb779ruRUNNf/uVfwatJx2ZocEXFdSocY6lqqb2jXRAFFFokCfU3/lvPSrV06eL53/72+VwuA2A0&#10;BZuu23/T6jISm8qGtVs++5kvynIQuyBAwre//W1JkoKBACgMRRrDMFpdo1jKci2SIVtbmyma9Hol&#10;2zYwzmoyCb1VKypqCegT/GgaFsfx1arqlf0eTrDqlmu6NbW+urJy5MgRoG5xcfHddw99+tFHbrr+&#10;OqOug1+HhgYxV29vr6Kozc1teBzNhWq1iovg03//t3+Heuu6Pj0xWdf0q1euIFEDujA7rMAwbFWp&#10;FkuVUrlMktSVK6NAJk0R+Xw2EPR1tLVyDKUoiiCICPagSJqmvF4Zvcb1w+sqSpnmaCwEroOhNFVD&#10;fjw3P4f0F/JDG4BBzdCRAVAsObR2CKp7/vnngpEgLJvLZd9443W9XncpUtGrkk8qlEqqrkNXgiwg&#10;upA0ZRNkNp+DYcKhCOPh4GIsg0ovkEnnFEUzTUfXaqZBHP3w2P33PejzhpRKhbBJmqCDPj9JEMhF&#10;ICrLcf5gw4l0XccCDcNA8sFxnMfDhoMBbHbZjhOJhFS1UsjngerJmQlonKBINOxRfYcjYfQFeIGT&#10;JAG0eeddtzC0wTC1RMLrD7KxhL+rq6WjrQVgxtbKvj17VuaX7ZrTFEmMX52AEkBB8H3eI6Ljg9w0&#10;HA4jL7l45bJLux6RqVv1oyeO5nJ5BDaO41AeIB4kl5JnT51bP7yRcKloOPLNb/7xwODg6MgIxCgU&#10;y2vXDq+uZtpau8LhKEkzwXBocmpq5PLl3v6+4Q0bOzs7kunVy2OjP/n5zw6/f7hm1R7/3ONbt2+/&#10;MnEVvWfW42E4prWz1bIMTBcOhEB0a4bW2JaLkUPBCMJKJpfNFcrTszP5Yg4C4+gfXAMPSq4sF3KZ&#10;QFCYn5+MR0OhgDx+5TKCwurqMlQKAPj9gVKxCI05JHXi9BkNttTrpVLp5LET1TLciqUI0rVdmqKW&#10;l5enJycTsdjg4GAuV1AVLRiMGJYdaexG2tWqwnr4sauTLkmxHg74PHbs6NTkZG9f98LSvKaqQNrJ&#10;kyeR63e0t+7es3No7aAkiwxDIwpAjRWlOjO/0NOH+CLt3LVn7Mq4quq1uolZWI+nWi0XK0XGA83D&#10;z0yHICpqmWJI5ADJVIpiGIqmxicbv2sO4+hGfXlx6blnfvPzn/z0Jz/+sVapuIaxfs3azGqqp7dr&#10;enqaYWhg8gc/+MF3//G7P/3pT59++mmKcDauH/b7fG0trbGm6I033fTYY5/eumnrf/3XfyHfunzp&#10;Em4r5POAgaHXYpGmO++4Y9/+/U3hUD6bTq8uZzJJn1e4485b0OgdGBwMBkPT07NPPf1kra6JknD2&#10;3Jnf/ObpP/nWN+LxJsc2jrx3OJ9JVwslBDJEUsHDJ+ItpaKSTuUnpuaWFpcty9J1DbUEegrAIU0z&#10;aJQiTQEZwvfRE5QEIeDza7oO1YF1FVVJNCcc11UUFQG6WlUXF5dbWzq9ciAeb8ukCzXd0lTDI0rJ&#10;dOr9988Nr1+LhBsp5l/+1V+cOnsqmU5yPGsZWnM8Ypna4sL0amr+q7/z2XVrOyfGz+ULaQTPycnx&#10;Y8ePoQl9+uz5udmF2RmUz4vnL14+debs+QuXBMlrw+rgXArtgzrNcrxHjMYTcPNiqQJkogYulIsu&#10;QREU6Qv4cai6pmg1XyAU8PtFQdAaUaDkunY+l7HMBsjrZs0lHdEr1mo1m7B4nsMJ4bi6VlcqWiwW&#10;J0mS50WKpIFeqIXlOIIgLMet6bWJ8Yl8NouLtVrNsl3bch3bBa2RYBbCAYVaqPGoxotmGIqiRV5o&#10;/ENR4B+/P8gwHpRMYE7DdEzbyeTyFMMhNPuCAY/Aa7VarpA3bUtRKvl8liBt2St6vV6z4ZuMP+CV&#10;fCJyFIomPAwdCgXpBvX5sPELaTEywlImnaEoSsNLRcpeFAXJbSRFtiz5fvyTn52/OPbP//pvhmHF&#10;Ys1YgmPZXR2ddQRy00QUCAUCpEv8zf/5K7QpXcJeMzjQFA150HfiGAS+tva2gN8bCPiXlpeb21od&#10;x4GWFEXBpFC+abu8IEHtrkuioENJBw+jGK5u2mfPnscMpWKlvb2zpbkNosKm+SIuVMORqG1ZXV1d&#10;kAEk4BAEQSOZc/WaQqH3Y9bUasWy6rUaFFNLryYP3HjDwEA/1htPRIvX6udEvNm2HZKgJa+f4XjD&#10;thiO5QQeUzuuG43HPDwPEyVaW376k5+gJkfIiMabOY5Duu+6CCl2uVjqbEMB7+Qy+aZgpKbqTeFo&#10;MZf3yd7xsSvZTGbj8MaALyjwcl/fUKlUHR25ctttB0vFEmSWZREuPzAwQBBEe3u7yHP1mkaQjqJW&#10;CcLx+WRNqzI0jaH6+/pAbkq5ggo2EkGdwxmGQVGk40B8R9U0p4GhxsdKBSmHgwDkOo5l2xhZluVM&#10;Ko1nRy6OFLKF22+93ayZHtpT12qFbA4uKUH1vIQBbcvevGHDMLJ0LujxiDMzU+fOnU7nsi1trYFQ&#10;0HJt07Fhdyy7Vq8jPwS7IgViOTYej+N6KpMZuTKGXLKjux2+D+ZMZzITE5M3HbgJOsd6YZsLFy/4&#10;/QFFV5DbR6PRbDaLZFipVAB75C2JRCvH8qh/Tp48KcMiDA33vHDpYjK1umnrJsowaqLAF/K5mdmp&#10;UqmEfkxTU8wyHVGUi4Xy5MTs6Mj4s795cXTkaizacvXKlGHYFE2rSsUwa1BoNBp56aWX/uav//bn&#10;P/8lXPHhTzwsyRLkPnj7bfC+eCwGoWWvV9O1+bn5QqFgmiYuDg0Nzc1lXnnlNQx15cqVaDT+8Ccf&#10;npqaguUcgvjM44+jOYqMs153bdsUJYki2bffPjw4sPbBB+6plLXjx06eO3shl8s5joMUGfZAcSYK&#10;IkOzFMVapnX27Fn4wMLCPLJhhDFEIxgMB06Q6pEkTRDQG4XRbcu26oau645p4aUpqmvZAucJ+huO&#10;Nz87axqGa1qk49IEydEMLCoIAh7yemWcYKUALpJIcHMqlcqhJC8WMQVsAJDBG2Ghet2EhBDVhFpt&#10;24FvUCSuEARFuFTj/doHvJVLVRi4UlEYhqUZOltoRKC6aej1GsBXLJVQp9qWhRQQ7VKkVrquYQqI&#10;Ua0qmVQa4QdLqVQrRr1+9OiH1VIJ4Q1KqCoVtJ3gaUjT160fBuA+PHZ06/YdTZGYUXcnpmbLFaWt&#10;vZNmhEhTYnFpVZT9huWUihXANJPPhcJNNMvIPt8jj3zyjjvufPH5Qy+++OLZ06dF1rN39+6+nl4o&#10;8OAtN28cXrNl43BXVweCB4pvhqEvXrp4ww03/dmf/Rni6PjEEscL69ZtOPzukbGxiYmJKdsmnn7q&#10;GZjv+9///lNPPR2Ohg/cfCDe3AIlvPfe+4MDa5A+5nJFlDhILBRFRZYMK0NLExPT2N8XJTEWTfT2&#10;9s/NLXhlPyj1wvnLC/Pz9XodmRbnYfGO5hA+sjyLpyqaUlWqtuskk6uZTA6jTU1NeL3efft2vPXW&#10;Wx6P8J//+dOZ6QWaZtFp++Qjj6AA0DSFZqhsLr127VAiEUNMchzT5/MhMMOMlmVD+ZaN4F0rlUos&#10;6/mPf/+hazuffuwRRAVBZCNNvr7+zhtv2t/V0W7oWiaT6u/vQ5LtUi5NU8VCwSEdBOO333kTfgQJ&#10;4Xc7d+z10B4E2YA/ggGBZ/jU4UPvomcv8aKqakApRVGyKLEUbdbqpWIxnclYlgVtiJJULpdXlpZB&#10;QKnkqmlaKCewQGBJA5lpwL4ON8REuB/eoam1YqGMr3DF4/G8+eabO3dt37hxGLUiSpSenh5Y8N57&#10;7gFusUzoPx5PTE5N/cd//Mep06eARsMwKYKsaXo4FHIsa/vWrdlUuquz67v/8A+PPPxJryStLq+Q&#10;jjM0MFCvaSThQOHpVJplmXAojNlpikK0xtSGYUAzhmFiIZIsko6LiWRZRIB5/vnnUUTBHJre+H+b&#10;INS1tDZv3rLRsnTLNru62xs/OOQTg0F5YKDX6xPhNDTsx9KW44SjTRs2b+ofGsBawDmyJIMicw3G&#10;ICmKyecLPd29XV2dJMlQJDM/v8Qynlyu0NLSBjgBnxR8nWJ93gDLstAAXBK6Qo2RXF2VRGklmQTP&#10;xpsiWzdvPH/2HIScnJiQZfn2O27/whe+cPHCBayrUqnkC1mQT3t7B6zQ3JIYWDNw4w3Xd3R0J5oT&#10;Pp9vYW7m2IcfdHa1PPixu9dvrR9CjwAAEABJREFU6Lvzrhv6+1rbWyMTU2MoO7du3uyVfAduuBEl&#10;U7VUVipqJBQBKezcsateMxPxlmQy/dZb7yBr5CXxoY8/GGoKbdyyaXjjmkcf+/jNt9woip7Zudmd&#10;O3eEwmG9ZjQnWiTJC6yCcA6/e/ipJ5+UZB8M4djO5PiMUq0BeyMjYwuLiyzHbdiwfmT0Smo1MzIy&#10;cvb8eVGU+vv7XdfOFnKnzpxBvff44481N7ckU6ux5gR6EKvJJLavbzlwM1A6vH4Ya08mkzTFZNI5&#10;KCEYCu3evSMSCR89etRB24YgcA4wsCyDeqpYKuzbvycU8Vu2kcmmdEVrjiXgRFidomhwAVAmzMcy&#10;LOiIdInUSlKWvegQb9ywoVarIeSD9m3THLk8guXccMMNaMVpWp0kybVrh0OhkAiuNs0uYKWtA4Em&#10;i1cu+/bb78zOzQHzfr8f0kISOCDDkJlsanZupr2tLZdtvBLNzdGmuK7Vwcnz8/OzC3OiJM4vzFdV&#10;9fkXXkDWAmQKkgQwYzqGYYATnAuiB1Uorvh8smnVaYrG4/A4fJtNZwI+3/49e9tbW7/82S/4RWl+&#10;agZevHH9+nXrhhFHEP6w1RaNx7E5BnK4ePH80tJCJBJxHRfx+8KFC795+um1Q2seePDB2245eNut&#10;t8/OLsKln37mWWg+ny/+8D9/eP7CeaginU5jauSL8WiopldlUbj3rju++tWv/umf/elNN16PiFyt&#10;llmWCod9ly6dPfzeIWyJHz9+5MzZ0x9+8F60KcwxFIKdpqgcw2zcsHGgfzAYDDMMR1EsTTM0RUFp&#10;jmPX4KKaTlEUNImFI2XRdB3nkij6/V4UQgLH6rrq2LZhGizLgpFAyJdHxl599Y10KhuLJTiOv/HG&#10;W9pbuwr54s6dw6FgaN26dSRFfnj0Q0VRFhZmsXyk4K+8+tLc/DQr0BTtnL9w+uz54wRlvPHaq+MT&#10;4xRNAbGmjahoGY5l2E42X0IbGx2Z/oEBwzCgdoKmOY5jOA7nFaUKEkD26bjIBX0AALIFLAfHRzfz&#10;goAlInmSZBlGHBwYDIaCiLwkRZoWVlDHULiOhcBAJNXoKsK7EWWwSwC+nZ2d0XUdRsQsNMeatgVb&#10;cOAQ17UdWxIEluWgK0Aaj2DGxnu9joFpisLUWAsUiIPjWKhRVRXLsjkWTQ3xIwkxBWINQToUTESg&#10;ZWo4hGvbNiaNx2O4R5IEmqYhKpRp2ybDkMA2yzEwFuZFgMChajCKwyCL0zQ8iOtwE7QYgGEcDgKH&#10;ogSDQQRo1yYc04ZCUBU8+cxTZ85dWFhcPnP6LAKTLHlhI4gaCKKm8zeBQaLR9vYOSWqI+vrrr83N&#10;zkFRwEn12othWSx2/Yb1E+PjuIC1QyTwA0bAbfgKo0F+nFAUBbTgOpAPCmpubo7Hm8evjkOB/2Ms&#10;TIdV4J5CoSjwPEbQEMlUtV43ESWxIgyFWfwBnyAKjutC4a7rILmFz87PzSF/gC1EUXItp1Fkqprf&#10;J1MEaRmmX/bWNA0KyWey+EoWpHVr1k7gNTUFG62mViGhS9gYE1PgQETAzkOhkEcGGA6H1q5dC4SM&#10;X72K2XFcvDhCkxxN8aWi4vX6azXj5MnTra3tGL+Qy6HgkQQxEgqUiwVYAgmGIHpCIT/s+z9Hva5D&#10;S1igIGBXysAmRjKZxBSYGgcg7f6/lw0F2Y5l2x9dwLc4gKjhdeugKJy/9/77eNDn89X1Gq4AJLaF&#10;PzYGwRGNxm+//S4P5ynU8qVq8d13D124cBF6/s4/fgf+SJJUIpFAfc5xNMZEKrW6mpRkKYBcx+vF&#10;mNu2bUOmhKnzuTzS0ZbmFlEE2pnl5RWapiwLW80eLAQ6wdRbt22Fp6MLCdQBvZANy4cFOY5F4oHY&#10;OjoyCj2jLIe9Pvbxh+6883ZK9nIenkZvLxj0Vyqls2fOQvbmlmaCQA1joCHKCzxACPY/+uHJdCpf&#10;LZvVst3bs8GoMalkZXmxwFI+gQ8c/fD42NjV/dddd/9992PprS0tGzcNK2pV1RRETXAaSGfDhg3L&#10;K8vICzH9gw/ejuI7ly2Mj0+OjV61TAdrmJyYRK/oued/w3mYu+66Y2CwE262vLx86N3DI5evMozw&#10;6cc+29GOOt6EjeE/siwePXpE1aqSKCH8Q4O2ZRmGBWGe+c0zqRS2jNEbyJumwzIcDpxoVY0hKRRR&#10;eOcYlqFQmbqOZQGUru1oVQXhEBdrak1XNZ5D6albdRPf0gTp8XgS8ThAD8NUqxp8PpfLpdIpmJ9m&#10;Mfy1w8ORNCV5valsRpBkl0Qf1/XwIqBmWw0MOY4Dw+DjtQPTU/hIuI2iBd4ry/4G8ZmWwIs7d+y2&#10;HBeTYjp4LxzSdhy4YjAQmp6ahQ4VlFWu297WAZ0Ui4VrA5Icy9mWhfwMw46Ojo6MXLl8aQygrNV0&#10;aGZmZm56btYfDHb2dA+tGzYs+/iJU0889fRqJsvywvqNmx2CGbs6XShVr05NL6+sJlMZ1iP09w36&#10;8Ywvum3j1sceuw+qO3PyFEApePhKsfThBx/09fTv379/y9YtILjdu3fzHml05MqZ0+fOn7+I91tu&#10;vv2hB+8mCfqJJ55CkVku2YpqZHMlED+MOz4+jqFeeP63iArIFIvFGmDm2BQiWb2G/Xcym813d3ct&#10;LS4hfWAYBoDUNR0eCw6iaXrTpk3nzl5gOV7VVIpit2ze6DjW1StXIpFQW3vL2NhlJAo0RWUzedvC&#10;Voa5ML+cTKaWl1KhUFMgEAqHIiRJT03N3nrrwanJmYsXL589c45h6M9+4dNyQLCdGuMhs8WC5doU&#10;w8h+nygIuB9MDSvARpZpQ/OFQtm1CORPr7766nX7r9uxbUtnextSt1tvvnntmjWNcGjbgE0QrS+P&#10;hyAI026MhpPZueknnvjV1fGrjuuE+PCG9etlOeAVfN/+v98+dewkCmZdVb1e+eGPfRyREkOIomCb&#10;llqp4t3Dcl5JXl1eMfSaVTdso4FSSRBZmmkKR/yyzDEMJm1EOwDCsmy8LNtFgG0AsBFiDdOwbAvK&#10;hyTghRdeeHFmei4YCn34/hEkVZs2rP+dL30ZvClJvOs6wA9yuFrjxx4YEfmfYXgYFlNwDItkC8LA&#10;R2anpt96483Bvn7XtOGHcB9UTaRjJ5eWNaUii/z09CS4LxTweTimVChUy5Wapoo8n0ou13WFdCyK&#10;JgQPK2MCDwviw/2hkA8ExQtMc2usVM1PTF8JR4OCSBeK6EO37t2/o1jO1Q0V5vZ4WJJ0eZ7HNoJ8&#10;Lc8AYFLZDEGRQUSDcFCQRARmrVYD137wwVEvzOkLUCQtibIoyoIgvf/e0XyuNDe3+KtfPUFRDHzN&#10;sZHn0BjTMK7tnFzLMyRJMgxThmG88q233urxeEAFKysr586dQxrxta9/HfdzHLd923Y0zAA/13Ud&#10;x7n77rtpppFDlEvl6elpZDDvvffe5NWJPbu3k4Q1MTW6ZdtaX4BH7fnee4f+/d9+QJHcW2++97EH&#10;H/jGN/6Q5xhsWyG+WradaG4eGR2tKMg2iFyhhI6XIIs7d+9Q9Cpa+6ioKdrxA6gij8Xmczk0KXhB&#10;WJhfCPiD8UQcWRRNcxgKC+Q4j2HYXq//1Mnzfb0DoBGBF+FNhXwei4K0Kyurrut6/b57778Pjb1o&#10;LPLn//vPJZ/3kcce1XQ9Em1SNG1iempuDvteM8ePY/efPXDgwJo165DlHDly5PY77+ru6t2zdw/N&#10;MKBKHIqqQHVXr17lOE7X6pMTk4j6iO6ozYLBCOIfL/CYWqlW0bZHR8bv90PscrkKrDY3J3heqOsq&#10;OrVQNYzb2dWB95qmO5a1srz89ptvRULhW2+7GaHEde2JiaskSRaKhXBTOJPPkDRlO7aiVVG+trS2&#10;OiSx7/p9kVgE8kg+OZfP2o5VLpXa2lrWI04tL0OMzs4OuAPY49lnn+3vH3Bs55t/9M39+64HcpBq&#10;Z7N5SCtLMozLMqxlObZtox0CpzOtOnCOg+d5mqYlQURM8dBsV3tHb0eXyHp++9zz6wbWXhm5Apc5&#10;cez42VOncSe0GI1GJVl68MEH77vv3s997nN79u3t6e+mWHJ2YeaOO+7oaOv6+7//h8mrk6CgdUPr&#10;HnrgwUK2gL3l115+7bHHHm9taU8ur9x1xx0Q4Prr99uOqdXUTZvWHz70plarXr54dsvGDV/9nS9v&#10;3rIeWKpUC7Wa5rj20tIcaqqdO7djXwVKu27f3kQsij299cPDuqZXKxWKJm3bhCbBEjhgSoZm8NGy&#10;wTp1wzAQm4A013FRN2qaGgj6GZaFXWA7BM09u3YRhHPtwNMEx7JtbW0wNFwmlyt0dfagdEdc3rxp&#10;K4LF9ddff9ed9yTiCdwAhX/py1++6aabOru6tm7ftnX79lhzTNGr6WzGtqz2rg7XdVVdp2i6VC7X&#10;jDrLeBqBkmFlr9/jEcDPLMMB5I4D4rRYloWcsBQEBj36JDkRjQX9/rqukwRBugRIzCtJ2LuIhiOw&#10;QrVU1hQ1HAyi+YKPoVAYWrVtu1QqcRwHu6uIvqoaQiNA00iSHBwckL1eGDGfz09NTpEkFY/HVVUL&#10;BYOgVq/c+Ao6warx0XUbP9IDLsWBj6YF3qPxIggCi8JoNEXjPRAIInUD8pHh1eu6ZdWBfL/f6zgm&#10;QTq4Be9gPFVTkOOKEh8OB/EeCPqamsIwEccxuAFXQOBN4ZAsCiBJUfDgEEQPDkyB2dELw7xYFADv&#10;OsA4jIUL/32QJI2QEYvHQCCHDh3asHEDqDKTynp9vs985nNDg0N4gGUYaNWyzT/9sz8B3dE009LS&#10;gqUxNA21N6Yw6rwooO+5beu24fXrJVHsaG8HZq49ZcOalo2XBXmgVYZhIAnO4cWwV7FYBFnZjq1r&#10;OsuxDMtARTBlMBDkRVnVawTNUAxnOQQOPAXdprIZRau1tbfB+iRNN8WiiAgXL15CdJ6fn2traX7k&#10;4Y9bpmGbdaOm0aTLkIRl1HiMbJsAQNDvIx031hSNNUVc216an+/s7IQJDNuG4zhoNJOATEM/kEZT&#10;VdCaZdkUSY6PT6DxumvXnkhTE3CCPlc2m08m04tzy8Vs2dTtmcnZSqE8PTEjeiSACrEPe5jhYGDT&#10;xuHB/u5IOIAOgl7TCAIm+O9DlsVMJqWqFZi+pSUB49I0CdU1pkfL0yFch7hmtIYCoa7G9f/3l2YY&#10;TVURa9auXQf7whCnz5wBqHAbBIaScaVcqsJZYCjkUSgSkB/gTsSyiyMXs/kM1ov+Gk2RHEe3tbWD&#10;E4bWrQs3RRzXjcXiv/u/flfVVIwD2CuKUiwUoQpEAtg6HG2KNzfjnSTJjo6Ocgl/yrAjSjg01kEU&#10;z7/wLEUTuB/TocazTNPr9fb19TdfQ45lmVD48vJKe3s7GjR//+2/p+pGdWFpqika7OxqrdU1wBeH&#10;UlVSqeT8wjzNkJihXjPDoVgi0SJL/pWV9PjV2ZmpJb+vqbdnzeJCanW1EAw29fUNoKCEHLt27dq3&#10;dy/C8MGDt0N6LBU+Bmngb4hh/X3979ExpVsAABAASURBVLxzSNO13t7eeLxlbm6hXrdruiUIEkFQ&#10;Rz488vFPfHxlJfnGG69GY6E/+MOvDa3pz+WcD49cAqa/+4/f87Dcpx57JBjyOm7NssAkpZnZiVKp&#10;AIdsSTQzNAe/4lkhny8uLa6Ypk24VMMMDG1gesNkWQaK+8iONI2vPMilaPAu1UAqYTuArixJDIM2&#10;qmuZEMzAC1qDb+DBWq22mkpZllXIF4ALjF/TDV3XZ2bQR9GwRoZh8A5LYHD4Ks8LLMvBXWFLXMcg&#10;JgZ1bBd2dt2GGAgyAFrjrPEX7uQL+FmPB4Tb09+PMsE0LXS+HYcEx1EUVcjn4dIwIbheVTSKYsCe&#10;iqICLiRJSQCIIKwZHEI3iHDsN998HcIj2fIwfC5boil2cWEJ9cP4lYkvfOnLDkGduXDeoclANBJq&#10;ilA02z84dMsdd+zYs+/q1JTo8+t1c/d1N0pe3+zs/KZN29EGePaFZ3799JN333U3EoumpqZTp069&#10;8sor2Ho6e+rMmTOn0bC8ePEiaHpyYlqURJbl/b5gI3YmM+fOXZAlX7kMly6pKsF7aNclFUXX1Hqu&#10;UIwlmm3LMQyrp2egublt7ZpBOA8mrVZ127CxaXDd/htmZuaxC4eFr66uYurV1Cr0f9ONN1EkhfwP&#10;1x3bQQyAztOZTDAYvHDx3LrhdVAXdA6GTSRaHZuYnVmMRSIY6uyZEVn2mqaLZiFFsUuLGRBKNlOM&#10;x1rOn7tI09xrr72OAHDrbTcVinmSIsAUuVxG06pAmqbrMAo0HE/EJUmGiWFZkFQqtdrT03v50uXv&#10;fe97SEBdx3330KF//Zd/+953vnv40CHHMliaAYmDOCAz8MALPEVTEFvTtKeefArDkgQVjSb6untk&#10;wVsqVRH2YDtJ9I5cHjt67JiiKJgIwIBN8TjHsbZt6aqGLM02TXhCIZdD4hANRxgS40TR1cBtQL1X&#10;klkGwPcwLJDIgpsIgrAQGinKw3lYxgMIYRyGZTOZxs926lrNso2pqQkc/9/f/42mq5Zlo62FpzzI&#10;yIsl1E4oY1Dqu7YdCYbVcqW7s2vb5i3Da9fKvPDLn/3q4rmLX/j85zmGbY4nGGTNlsV72Fwm69pO&#10;qVA0jZphmFpVYUi6OR6XRd6o6Xg363WlWmFpt1opMBRBUQTDUIiyLEcfPHiL69qI0BxHcR5mZnaq&#10;pQWbElIul/UHvMGAbyW55PPJLAvVurhhzZo1Ho+HAN/bjsg3iGVlZRWAFEVvIBT0+4OOQ0iiHI3G&#10;S8VyPl8CFHUNzW/OwwmuQ+Kipurt7Z3QNsexhmEUi0XoDVgyLRNuyDAMrqMC7OvtIyhS1ar5Qg68&#10;hy2jt9564+WXf1utVsORCLYXbr/9drAinAKqf+fQO5cuXULY8Hr9Rt3COAgMC4tzpWLpYx+7Pxzx&#10;F0qpciWLPHL3nl2iKP7yl79cWJj7h3/4uzVr+8GE7R1tXq+0uLiIWIglrF+/OdHS6vWiKT6KXPm9&#10;I++RtLNr7/bp+UlNU65cHW1pRVrPpdKr2WzadRysRRakhqdY1mOfemzD+g3wFyiE4zyS4BtsJBzU&#10;7l37bZtaWFiGO8TjcfAilrxnz56HHnpIEEWgd3FhgZfF//jhD44dP05TFOLZ0tIS+nBQ9b79+4eH&#10;10Pm1157bTm50tredu8D92/Zgp2hzb998bcY7eDBg47twBmhHLiwadrQP8+LAivIkoReYzAQmpqc&#10;Tq2mMC8oFDezqIGBTtNiWMbv9TmmjeYty3F/+Zd/CQqyTAuFxNqBQYZmQcsYMxKJQP/IgbDtJkoC&#10;GKO5OX7gwI3QQKGQ5TxUZ0/n2vVr8vks4sXJ06dGxsYwty/oK5WAAQWLxRqPfHjklltuQpaMWqin&#10;p+tb3/rjYCjU19cHQRAyz5w9e+7c2f3793V0dui6Dq0CaY7jIDoAFY7b0DNFEel0GhxFMzQiMcIK&#10;Ogs8K3S2dnQ0t8NfRi5cfPnFlzta2xB9XNsWPTxsgWIP7wgx6C7xPI8sX6vXgJDVdNohCY4XWY+A&#10;wN+caEHP7o3X3/m7//ud9cMb/+APvgkwFItKKBj2ev3T07NYy113H4QG/vEf//5LX/psLpNsbYnd&#10;dMO+xcX5//3nf2LU1W9+4/cfuP+urs5WliFQrvgD0qG3X68qxfc/OIQc4MYb97W3Nq9dM3jn7Qd9&#10;Xmly8qph1mAOVDW1mg4vcBwbB3RlmWZNr1mWhbXDR3BlYKB/7759sC/oLujz1upaX39PS0uC4xjT&#10;qrMcgfO6oReLBaTv4VATfPC11954H22RTFEQ5IMH70BKkMsVPvzwmKroi4tLi0srb779FpqjBMtU&#10;lPLk9DQqExbxg2MH16z5zOc+B7dCKETPuKOzExoDD0uSpBt1qG51NeX1ejmWg2yKUoWQMBAWgot4&#10;qq7XwJyFbM7CzrBLUC5lGVhoXSlXXMtBJWMYBhaLVAmmBK4wuCRibHnr1q0c1kMzcCVMh3swIN5P&#10;nDiRiMfxlCDgNhHlsWk6kQj2M2uSLMOsxWKRppFko0QxVUXBI7jZhi5d10aGYZrQp2kYjumgbjFN&#10;dOhcTIHLkBZiQ37ci/dQyM/znOPUCcKkaNK1TY6jb7zp+t27d37mM59Ggdrd3RkO+2t1JRjya3qj&#10;qh8aGkADW9c12zRpirYdB1vswIkoCDClhi90HXSNSdH/kiWfLMvXpKUYmsFiMalVN+CDc3Ozr738&#10;CuG4X/nyVwSen52dVVQFUQzJydTUVLFQAFy3bNmCuSRJ1nTNME1fMIA2B4Md0VIpGAy8+tqr586e&#10;S66uTk5NRaNRBGWgBarAFLAUaARmATGyLIsxbduGc83NzT3xxBNQ4EcHRMLN0EykqQkHxNNUjaZp&#10;ECbDMEjNeZ4H5eI9k24UtIAHsgLklnfffTcIAe9Y2uHDh4J+Kbu67Dp1jiUCPjGbWuU9DEORc7NT&#10;ulptbY5nU+lcJkcRhOARKIJkabqu6RhWEAXKhaSNAzaDVAxJQZnZXFaSRAj87uHD+Oi6jm05DM06&#10;JiFLARg8ncqH/BGW4h3Lue2Wg+FAJOj3SyIbCfmCftky9K6uNrTw8vkUQVoE4Vw7CBiIFzieF5D5&#10;5AsFr1cKBAK1mo7MtiEBQbjXXo7jWBYUZuHTR9fxDkXBlIg+oCyWYZqamkBHWAh0EgoFQaGhMBwx&#10;UC6VBUHctWsXhKdJStN1hJg0tOfYqWwGFzFUIBCUJL5YKmUy6VgsBtuVqpWRK6PQf1NTDPrHPa2t&#10;7YqqwDRQS3I1CUlA0ZlMRlHUO++6CzdgIvjRyMhlCIph0aWCLQAAfKUoegkJoqrMzy0gIgPwIEMA&#10;44033kiurAAb1EMfuycUlseuXFhampNlEWvDBDRD2g4yB72q6IZpoEhCHunhJFU1eI98+dIVfFxN&#10;pgmS9vBi3bCKpYppOxfOX3rvvQ+efubZW265BYpbmJ9HLMdKAsEgxAqFQlevXv34xz+OK089+QxN&#10;McvLqdOnzvf3rtmzZx/hMju270KBAatv3bwR3dyf/tePzpw68Wff+tbtt23u6fa7tjly6dwvf/Ff&#10;vd2t9993257dm/oHEo5dJdxaKrlkGbXOjg6vJBVzJdehtSqaHLRjExRSecMSBSkWazRpRFEKh8KI&#10;LiRJ2TZBUxRJkixNeVhOEHmB56KRUCQcbApF/LLfLwdognZM17UIQ6/JooRcEx4LLUODNEl5GJYm&#10;SdswYX6oFUuGj2HQxmaMXlf1erlaoTA6yxAUyXE8vAUi4SAcknIJHDS+oEiaIgnSCYYCieYExmFZ&#10;D8WwV69OwGAeD1qehqooCOSFUsWlaNO2DMtSdBWbnnXTkL1+yK3rOlhGlMS9u3cnEnGEQJ8kZ1Kr&#10;XR0dIidPTywoZS2dLoiif2pqtqOr5/TZ86+/9WZLe8fWnTscijRcAn3OMxfO//KpJ/fs23/glttv&#10;uPHWXfuv51ihKdpyaWTsw5PH+wfXcB4BOLs4cgmePzk5CfpGkr1///6bDtw0cWVcUxSEWEmSgP7m&#10;ROuGTZvjza3lgnLxwmhf79DolclKGURJ8qKnbrki742EY7v37uM9ck1H0uZBhvTuoSPHj52WJG9P&#10;94BSrbEUV6koN11/YKCvv1wsih6R53mMPzs7TRCOJEuWbQHiOEAWQCncj2EZgeeDQfCCOjY6BjNR&#10;FI1BPB6BIblSvowE0Sv6Az5fUyje3d6jlLShobWWRdiG2989ODk50xRJLC4kQ8HwS799ob+nZ9Om&#10;4eTSolIp2FaNpuxw0F+v64grGzduuO6669D/g7c3hSOyKGL2XC4vi3I2ndu8eWsmk83litCJa7sh&#10;fxDxL7myND4+rtdq7jUjSl6vaduu6xiGcfH8hdGRUY3Q4J833nyA5T2lUgm0C+4AI6Az/atf/QoZ&#10;YblcrlYVrNexLNIljJpOEy7YU0UMLxa1qlotlXUUgo6bXl1lKVCka2iGrugkpiRJo24BTrbl0jTr&#10;8/kEUUDvGqEL8Ebvx9Rtr+jFzhhAXsjnvT5hdm5ydPRC0O8VeU5TKvlsGjP6ZcnDciLncW0baRbP&#10;cmhBMS4JyHa1tm9atz7k8x97/5itm82RuCyKPtmLKsjDsJjoo+PMqVM4Qeomi7yuKtgrEDw0RVip&#10;1UXSNsHcn3n04c999lOxpqDfJ0oCy7K0olRohiwW84ZZw7miVDPZ1IkTx8bGxn7zzG+QEQaDIezj&#10;kRQFZYIo0TjINf6fcR7E42KphNXVdENTdVGQBEFGPYayhGK4xYXlhaUVhvPEYi1dnX3RpoQoeQGV&#10;UKhJVbVioQhti7jk9UqSBLWDUiUeO1omOIomKU3Tl5eXx8evnD179sGPfww9aegl1BRZXFwQRU+5&#10;XIARX33t5ZsO3NjcHGdYVlXUNWvWWKbz4YcfGibYtY5ENpVK2bYJvt68eePGjesJwomEAgiiX/jC&#10;4y5h5rOrFy6e+ru//z+Wrf/9t/82nogicSwVy0c/PHbxwtjC/Eq1Urv+uhtD4TDHMcg4i6UcEHv7&#10;XbcNDvUaRq1UzpVKeeiNosmFuTlFVXyS3zCszrb2zvZ20cM7ptPV1UtR7NUr0+DeM2cuQg8WerWs&#10;p1SqJFraurq6RLHh9SBzZCRoRtQUbW5m7uqVK6urmaZIjOdFXNT1OrSKPBXtfJbx+Hw+XdPRtshm&#10;s60d7f5gYPTKWFNT0wMfe2hmfg5qzGbz6VSWopjTJ05fuHAp4A195lOfr5S1gL/J4xEcxw6GQrgf&#10;J3D5YAjJjg8FHugFHl0pKy+/9Cr4ENdxVyAQtiy3XjMnxidrtVogEHjttdcR20LBYFM0bDhGOpc+&#10;eMct+27Y4xE9qcwKGkCt7e26UQ9Hw/NLiyhXevp6HYLw+gKqXotFmq6MjmGcz3zm8a7OTjRiLl24&#10;YEGThcJ999zTP9A/NjaaL+ReeeWlV199rVwuIxlStcZv4MH+NkDCwKI0GwiEIAZ8rTnR+MWpGM21&#10;HdJyzp0+s3/3nnVDawKS945bbsmmM488/HAB9W7aAAAQAElEQVQI2oG9BU9PV6frOlNT0wDwhUsX&#10;P/jww7mF+YtXRmOJ5lypbLrEC799uaOrW/YFcoVitCkOkvmHb//T88+9dO89Hwv6I6+99MZAz9C7&#10;h95DWfjJjz9cKmTPnT918tTR62/YPTk18t3vfvv663Z2tjf/zv/60s9+9iOKsmZmJhxXT8SDrc3R&#10;pqh/ZXUuFPHmCsnnn3v6rTdeee6ZJ9968xXT0puagvW6jnAFqTweFvqnaYaiaIZpcAjD0HjJsjw0&#10;MECTpOO68AIsUNM0VVNyuUxnV1u+kNbVqmVorm3AnU3LGBzs9wa8g0ND8XiCJOlSoTo9NX/x8tjc&#10;wsqp0+fHJ6ez2WK1oms1a3JmRjXMfddd3zPQt5BcdhkqVykJkjQ1N/uLX/ycokjsjEEERVWKhYJL&#10;EjXTRA5nmiYMUayUQa9VTfH5Ah5BsiwEctfDcnW9ZpuGUdM0RYFdbMMGPdZ1I+gPx6PNHpZPLi+f&#10;+PCYLIpgNlQyfq9v8+bN69cPhyMRhD+lUsGuHWgt1hSFUxdRI6oqQj/huGBOnhMEzsMwHppigF7T&#10;dCBVrpAHewiCQNOUhUumhXnRoiQdkiIIaI3ALrfp2KZFESRBEKiaXJuASFgLyzK84LFsE6OGgn70&#10;HRzXDgX8JOEQrl0tFUAWHEO/8+Ybv3nqyR/+8PvPPf+bkdELWl1bs27IcRBY7XK52NHZBm7heRBd&#10;lGUpGFRVKoAl5vLKXr/spVzCthysfcOGzQ3nrRk0xaYzGcM0bMcC/5fKZQ8D6zdS2H379qxZO2gY&#10;JrxDVbRSsRSLx6EZPAiXR/Ha19PV3BwDI2FZ+XymVtMy2RTmAngqVRW5je2SilZbWU0pmsrQrGW7&#10;HMtTFAsZ6nXTtlzHISiKgh3hmP5QUOAbFKRqKpI3koQWWYpkkiurqqJ4UYtynKZpzLWXe+0FiGIu&#10;f8BPM0woFEGXqgaj242f2UHZAzZfWpzHNuG2rcO9nS2uqWnVfH9PW61a3r19c8TvW5qdIW0r7PdJ&#10;gsexTAS+s6fPSIiWHE06bi7dyN1BnhxNm7U6x7D5bBbh2MNyiDW1Wq1aLRfyeZ5HH63oWlS9ZjMk&#10;Yxs2R/Nz0wutiQ7J45san3rsEw+Xi3mvJEoiRzoGQzuVcr6ro3XP7p0U4fp9MjJH06jBWPAlhD+W&#10;pWs1HVBnGLrBNrIMo2ClSKdJkoR6AULLsgEw22rkRfAL6Md2HEFsZPWIwq5lwdCLi4uVUrmQKyA3&#10;6GzrSiSam1tabrzxhrVr13IMRxH08vLiO+++w3GcZVmIXONXx+D+gB/ojqYohmYQ13Ber5mHDr1X&#10;qijoXrS0dVRVbWJqCpblBcnj8eC2fD4PayiabjtERWnYPZvPbdu5Az6bzWbBJygrBEHIZDKmYcmy&#10;VCpWkIARLlWpKEiSA4EwjBgMBrE0OBoVjQe+9JXPcB6yXMmZZp2iCcexSsUSborGItdfvxutSjyM&#10;vFnTaiRBrybTACXyAKwEJfXKykounysUiqlUamFx8aWXX37xhRfQUd5/3XW1Wo1CP9Wx0YfDOY7D&#10;hw+3tbZt27bj1MkzlbK2Yf1GiuRyuQLOFQX5n4vg9NZbb5Cku7g4f3V85NXXXnrjzZe/8pUv3XXX&#10;wc6uZkGix66c+96//N269T3DG7uG1rZ6BIvzEKn0Ek1T0VhTKBghCCQrFknS0CZyWeAYWsMRj8d8&#10;Pl9VqcLSrkviBphT1TTbtlmGgVMh+ahrilZVTK1Wg3LhJVBBvQ5d03TjZz8wiNcrI3I3NzdDA67j&#10;UI0X+JliWRbf4sAJRZIezoOgxfM8zdAs03Aq9EgISEZRGA0neAen4wQHMLd961av1Gi6XL50WZZl&#10;GE9VNc7jwVcYxHvNFV2KhDiqoiqaVtUa76hVeEnEEvL5ImJ/V1fnju07/uAP/mBmatLvldBpdhzr&#10;9oO3d3f2QL3LS6l4tCWfLVimjfuLpeJdd9+7dsOwWtM9Ak9x7PYdOx799Ge6e/tfev0NyeufX1yq&#10;G9bxM6cnpqeTqfQbr7/OMszu3bvfP/IB0rL1GzY8+uijw8PDANxqchVkNzA4APHQStmxYwf0/Oab&#10;b1iWMzCw9ic/+/nycnFkbGLz5u0oRYBjx3ZpikG21NHV4/dFEEUymZxXDliG+8YbbyLbaG/r2LZt&#10;58riChYJjH3py19CMLBM68rV0XgsDnvBIWGRYqHY0twSCDZ+i7mqoSJW4PJwJBO6tmwobXZuFrt2&#10;E5PL8LfVZOrSpdE1a9ZHwvGB/iHbcnWtnkpl4RLvv3e0phNqtR6Nxpsi6NMHbr31YDyRyGQy45Oj&#10;64YHA0GZpNDaYQXBAw7SNDUSiVSryonjJ9KNV0oUJLSRIHNnR8fv//7vw6b79u1XFBW2A06gloDP&#10;D6lwHZohISJFxWIxwzDgWRTgQ5KWZR4/etQyDI5iW+IJ5JGJWAyAPPL+kXvuvWtosJ9lmf7eblVV&#10;bcNEBG0gjWIsw6yUyxLgIggi/ggCKodisQR0pZOphpYYmqEonOi6BsRDmQxeMCT4m2Foii2Xqj6k&#10;DF4fVMEyHKi/kC82JxLd3Z2aVgU9WTbyaR1RJxQKY5KlhUXMDmpGyCQcFx5drVS62jvnpmf+4Pd+&#10;74f//h+ZVMrHy7Zpnjx+olqujI+MNcfjO7Zua4m3gOIFzgN6gvC6qoI9YaNYU1gUPDRJqOVST3tb&#10;eyL2g+//84bhtWjxupYRi4RE3rOwMAderVv1klJC2QYA8AIPyW2HWFpaNk07tZqhSJpl2Y62TjiZ&#10;Y7vT09NQ++pqkmUZGBoohSGgFijBthxoBTJwHJvK5HC/xyOhYkG67PEIXtkPxxQFgaRIPIX7KZoC&#10;/MqVoiyLeKq5OR6JRMAPjYUw7OnTpz/88EP0EXfu3CnIItJTx7Z3794TikQl0Ts1M7OcTOZyOSQ6&#10;cE84qWnYN9988/ZtO72yHAo3cSwHJzp+4vj03Ozhw+8eOXKUpunZuRlwoGPXH3rwbtOutnXEFK04&#10;MzuhKaW1Q4Nf/19fg/7hNaViGVFDlqVXXn0pk8E2b31ufjYU8kZjkZXkwv333/vxj9+PJivDEKal&#10;00yDPUrF0tzsbG9v36bhTUePngBpBQNBpAjQ4dWrV5cWVwEAaG/d2mFBkHyBELS9ZmgdsKHrOtAL&#10;bWBRmq43J1qqVRWMCoR3tXdUi1UsvKbXOjt70Gz63a99Ddi2HRsmgCFw28Hbb4e6Tpw62d7ePgBS&#10;WLsWRAEG8HDy6mr27bcP53OVbVsbXSroFhPhQddxcY4ZMZSuNTYuMBfktExb4Pnf/Oa5U6dOJZNp&#10;WKpeN++55x44YjAYOnjwoCTKxWKBYdmFxfmNG4c1TSFJ97kXnt21e9u64SG9pp05c3J5dWlxZTGP&#10;FFNTgZvZhbk169bOL8y3tXbMzS3efODWkydOv/nmm/Dlvv7+l1/+bWtrayQS+tGPfgh93nzzTb29&#10;3VfHx0dHR1KpdLlcDgVDkBNRrFAosCwLKwNp4CIoDeRMujZFuq5to8sSj0ZPHjv+xsuv9vf0WoZx&#10;dWxs25ZN+UI+HAjiY1dXl2PacFLACUirW2amWHAJIlPMb962dXDtmnyxcOTIMVRoiwvJ0ZHx9eu3&#10;3Hzg4AcfHEOjZ/36zTCfKHnvv/+hkdErUOCuXbt4noPpsen7yCMfX0ku/PO/fPfK1cvdnW2vvfrb&#10;3774G7/PY5ja3XfffvbcKYYj/+gPf//zn3ncsoymaPA/f/TvHV0tY2MjyI3a2ls8HhbU4vd7HccB&#10;g8FAOMAfEBLJTSgUmpubQ8Xe1tYyMzP17W9/G+dhXA0FOY5ZXlmkaLK5JQrH0XVF06rr1w+tGx7E&#10;yAAt2B6OnMsVsQQbQZtgg4HIpo3b2tBC0gya9Zi2W6pUp+bnsKdE0GxHdxdyHZQrtxy8DYb74OiH&#10;TbGYz+dDwRONxmBoxzFBeRCM5TjAALr1cJ5CqUGJsuyFWjStwYSgJq/PhwgPdAFXmXQGAUStqNMT&#10;E/GmaCaV5j2eYq4Q8PsHhwY1TbVtCym4Uq329faWSmU07AH4cDgMVqFp2rFtAACTYkAAUhQlTGTb&#10;DtxNVRRch95AlaAamuYIx8VHKBCPIH3ACY7GOYlPFM5xG4FgT5LAEtJQ3MzQdCjkR/ShaLduYMhy&#10;PBHxelH2uK1t8Uopi46Gh6cRp2y7JglcsZR13DrNEIViJtEcbajFMjduWtvWnuA8NEE4NI1igeU8&#10;bKVawozQAFBXKBbhpB0d7Wq1ytJkXdfB2PW6DobRdRX4tx2rqlQ8gufD40eeefppOMXnPvc5VdXA&#10;kHgwFotVFQXLxOa/1yvDQbAoDO44LhbG0HRzM4DkQUvFcV2Px6PrWrlURhqNe/AtSZGwhYOcimwQ&#10;r2mYWL4kSTSD7LwGCXGFpmjIaYICHBtP2Y5dKBZ0yEmSgiAwLINHwGa4WdfqkiSWS1W40sryMkaO&#10;x5vfeP2Nubn5qakJjmOUcqm1JeZa2ujFc5RjdLc3iywbkAXKMdPJRcKxi/msUdPyqZRr48qqwDHF&#10;XB5iK2rFtOrVatW2Ibtr2xb+IqDAHSzLxomNf2ybolijjmqBqumG4xCaXpdEn2tRSrUeDkUFTpqd&#10;mm1tbtm4fgO8DJVkIORFSA145bm56YBP3Lt3dy6f0mqKLItYwtBQf71el2UJq/5/h6OqFVmWsXwI&#10;Q0J9JImvHMfGYnHzRwdEBDhxWHbjFKLRNI3baKqBtKvjV0ulYuMjTe3du8/v89MEU3eM8xcb/42l&#10;qipgA0Aaq8aYxUJB1VR8rCpVVVUFAfCjXAcFnZNcWU2nU0jdAYmWlhacaKoGw8FYiqKUSqVLly/h&#10;ZRqGoqokSX7xC1+E48ATMQioEqsQJck0LbSWaIpaXlluWLBWA4dANgaaZWjISV0dv6Qo+YcfeZAX&#10;WE2r1moa7mtrbwtGgnWzLvuk7bt2iqLo2MA37fP5mtuae/t79t2wT/R6htev+/Tjn/rKV7504MBN&#10;4XDkgQceaG1pRwR64omnnvjVk2vXDqPlTFF0OBLZuGEjdDo7O3vs2Ik777g7FksgMwiHYhTFjI1e&#10;Taezy8tJPAjiA9peePG5zq724eG1iLsXLp5ZXJrOZJdTmUWaMdes61w73DG7NBKMemKt3rUbu0yn&#10;fmnkUq2uRqPReHPCISi09wiS8cp+qAy6QACDhRjAmOEA8lodG6YcShOXYkh4M0nDk6ARD89GI02S&#10;wOczWbtmyMjfWcEn+6FZwADUQXOMojRMheBUr9dJiqJomqQpm3DgexgB1T9BU4IgQkuCLOGrumE5&#10;JEVzrGk7JNwR0zkugQN3XzswuOOYN9x4HYwK14K3x+NxmNC2rVDAVyhk0UdHD/6jSh03iyIciuF4&#10;Dw4sAc7AMhyWmYi3IGxTFIM+HxIsJHbgjvb2dgCLIuiurm5Aqq2tI9Hc+tnPfh78UjPqmULm5NlT&#10;Z86dLVbKgiQffv+IYdl33XPv2uH1OPGIMmTv6OrhPg/5tAAAEABJREFURdEfDBbKpWQ6eeb8mUKx&#10;iMTriV8/xTAsjOjYRDKZmp2dD/hDLc1t+/ZehygF/RAEhdQHaRAc1XKIixdGc/nynr03gMoCwWjN&#10;cLz+sKqbC0urQ2vW9/YMliqKomiWQ0B72JdDEtDR0Xnw1ttEEDDLvn/kA4/kkXzSug3A1Jqu3i5F&#10;q4oS39nZEY/HMRE0s37DhkgkvLC4KMuNIg1rP3Pm1Nq1azweIhaPLizOy5Lv6IfHHnro4/ff/yAi&#10;SzTabBjW+uEtV69MyZIHOzkkwa5bt75eNy9d+z++dXd3LC0teHhWr4GVjEq1YNlmvlDQNb1QLCAD&#10;yxfyGEEUvQRNpXP511977eMffxhUCM2/8/bbSLOgfBgZCykU0F/hA8EAih+aojneg1LTcSxVVSAt&#10;+r6FYv7EiROlQtFDMLIoIY9BMy8cDHkYZqC3L+QPRCPh6ckJ0rVJkKhhKeUKYTsczfAsyzHAF80x&#10;DMewwJKHZ9PppOMC8hZ4k6YZZD91vRYIYOtWQpMDF+HgwBvDMF6vjOiSy+Udxy0iI6hqq6upkdHR&#10;SrnYHI+xNBBObdiwfjWTplgyEPTt3buLpNBSSrEMJQo8w4B5q+vXD99/770P3Hv/V7/8FfiOpmlo&#10;2Phk7/q166y6sTS3MDWBFmmWYTym6diGxTEsIh/Pc1gL8pWVxTmjrnolPh4Jfu4zn/7g8Lt/8s0/&#10;unT+HKrGSCAAhoJXXrkyGggEvDI6viWeF0vFMoqKUlHhPV5NNeo1N5nMvPXmu35/0MMJLMe5riOJ&#10;IsOwIESsEfsYcEkEUXCu67qiVypVK7FYcw5dJQMpIgyF0MJMTCKGsYVcUb2WzQiiwLIMwNzb24vZ&#10;GZbiBQ7OCM0yDAklA+oLCwt3Hrz91ltvRanGcwLH8rh/3foNFy9ejsTiks8rSOL45CRc8vz58w2E&#10;W86l0bGRK2NwkFK5PDU19fahQ/lieX5uAU3l8+cuTk5OY9jb77wl3ORNNAfKapbhnaZ4YGz84k9+&#10;+p//9//+7cLiQoPo4gmGYcD7HMthaU8+9eu+/h6Ksmfnps+ePQ3jnjp94tz5s4uL8xHsKpg1IBmJ&#10;HeA6PT+H7aZvf++7pUpJlKVEaxtACFgCR+l0GswyenV8w4atA0PDTz35zPvvHzEdK9QUAbGgyxmN&#10;x4ORME0xvMDfeOONjkPCCrt27RUlMbmSOnHi1I9//OOu7m5RED758CdbW5thgtmFmbHxK4mW5ng8&#10;MTc/Pzs7lS9kQyH/Lbfcks0VX3vjze6egStjU4c/OCJ7/diTXFiYB8UR117RaHTDhg1er9fDcvv3&#10;7e/q7II1cXR2dcGOoHdNVTVdx3IgxvrhDbDmh0eOnj5zRhDk5MqKLMuzs3O+gHcpuYicOJlc7uxu&#10;j7fEGA+zccvGQNifK2ZdkuBFIZPPY5wDN90CvUEPL/32FYqmFxYWv/tP//TIJz+5fsN6QfCgdG9r&#10;a3nxxedXkku7du/4+McfgqE5zoP3XD7HMJzZeNk4Acyq1SrNkK5rw0+RIDAkZdtmIZtzLQdJMACX&#10;S2dSK8nxK2OiIAJdr7zyWqWsPPHEU+D5eDwmSzJ8kGJo2MV07PWotzZsWrNumGK4u+6590tf+Z0b&#10;DtyMcuXfvv/vp06dAbEfO3bCtlCI2pcujIaD4Z1bd/z4xz8aGbk4Mz3JUKTpGKJX/IM//JqilBFM&#10;XcLo6e2IxcNNTeFHHnkYkP7Slz6/bevWDRuG+wd6164duvfeu+ItiUc/+TAiW91QeYH1+WFSBgCL&#10;J2Ki6LFtA35BMxQ+gloRYSVJMoz64uKiJInIg0WJn5ufNYxaUyQE4K2sLLW0tyRa43uv2+sNyrzA&#10;LCzOijxXLhdQLczNzkuyt6Oj6/rrDsCjR0evgn69si+VySIcTEzNFMvluYXFtw+9my+WZucX+gfX&#10;XB4bhVqi8RjcCvwJSQSB8/pE07IQCKA9GAX5oofzIGECVHCRYWjLslzXgS08DGvblm2Bzi3Hsr2S&#10;jAJSU1SAbnlx6dL5C82xONwKI4PJU6kUItPoyOitt96KoL+4tMSyLO5EIYYbOtrbMT4+gilJmphb&#10;nEWQslwn1hz1iBwSHm/QCzzgwVpN51iOZRgXL9uhCZImGwfpEhCJoiiMg6PxpXkt9yUplqIZkDXT&#10;mE5R1FpdIUjH6xXCkcDU9NWe7vZYNJJeXZZkviksU4xFUEatpjhuneVIkWdGLp/Ta1WOozvaEtiG&#10;PXrkg0wqCUfgeUGSxWAggEKLYWloAak/zWAFFP4ePXoUgFw/vF6SsLHZwDRNuKVSoVwuLizM1uu6&#10;adU1TWF5Vvb7nnjqyUq1tHXLFmQg8/PzFEVhsfNLi6++/jrUa1hAuuE4DkXTjIebnp3R63WQDBSo&#10;KorruLgZqqMomoOUFKXrGsOwiFCiJEKej7RBkSRohKKhC1r2yrZjC7wnDJRHghAZ7iNJkjfgD0bC&#10;hulYsKdjkxTjC/hBxWpNy+WL84vLNd2AVJZr100DNrUJ1zBrdU3pbG997JGH1g71d7a3hIJySyKm&#10;Vsq2aXg4yiuJHpaBwnmWYxiqrbW1o6MVEQjnHMdYVt3jYWRZxJemabA0SdMULjIsY0Kbps2yiK3+&#10;pkgMQSQYDKFwIklmYX4JWcfC7KJtu1pVe++9D774+c/u3b175NIFiiJkn+ARGVHiTpw62toWv/u+&#10;O0jaTbTGkNJ0dvW0t7WRZKO6gMY+OngkgRxDUg3IQE74Hd4pGpzsEUQopnHYlgWnsGwbJxTVuNVx&#10;LJalFLXiujYWsrS0sJpM7d27f3BgyLLdOqFPzU4dP348ubpcUSskQ8LcmBYEYjpmNp/Nl/I0zaD2&#10;wCoty4IF5xcW5ubn4PvIfGzbwsY7+NClyHyxyIuCWtNJEobW0KfYsnVzLNb00ksvPvvss8Pr1xqG&#10;USwWVU0loRqahompxjtNUTA+bds2LIWMzufzRaPRQCBIeXgaSRjY55577mprb4YlsJhAUG5ra9m/&#10;f8+HR48AnTRDMgyNCFoogByy8wtzplHr7evmPOSZMycvXb4YjUaCwYAkiuVqheM4nucPv/feD374&#10;7/v27l1cXLrxhhuG1w8jTO7evfdnP/sFGucd7V1oojzx62ck0Z9MWuWSevzYqZnphffePcYwiPfi&#10;22+/PTDQt3PXdo6jfH5xeWWeZd26UXVJPRQRZ+ZGkpmZUFTq7G1RNW18YhyrArKDoRCsaFgmQVAs&#10;y6qKurS0VK2qlYpSLJSAV9YjkCTNsBxim8DzgtBwCdOwFE0vIWEvl03DEFkPS8Cq6LJXKZdwbcd1&#10;XBr6o7GZ6yiqks/nMQtD065rUTSBeyzTBBk1/tbrCKVQLiipBh2Zhl6r0Swjeb22hTAGRFN4FuDC&#10;Ow5EylKxRLNse2cbz/OBYKC7uzsQCPhkqZgvKJUqKECSeCyNIIiGm6Gc1XUsWVVVRdfQZzIMw7Zc&#10;VVXhehNXx5EP0TSFnYfdu3f6A/5D7x5Cg01TaxgWqggGAmfPnQPIhofXQ0tjYyO5Yk436gBfKpv7&#10;u7//h6PHT5SKRWQkFy9fMm2LYuiunp7rbryhtb0N7A+Arl27FiTb3JwwDOv8mfMoflpb28fGxmZn&#10;Z+GlcoM0IhfOj5RK6plTl0ql2kMffyza1FSr26+99rYgyc0tHZl8IRCK8KKMtFJRtMXFVcNCow5k&#10;E4ZpAoGQwAvVUlmSeABg48aNxWJuamoCXAm1UzQBH+M8VCzeRFK2qpdUtfybZ58cHOpeN9xfVZBr&#10;F0RJsEwTj4yOJLPZ7J7dW5HKLCysbtiwrrOz68zZM9DkZx7/zBLK36nZUqmCkO+V0Ucn3n33vUce&#10;eQwcDQxgUzsUgjxusZiBg3R2t+BdFNlwOLB23RCSMEwBCsb4MBDMnVpN9Q0MzS0uPPHU0zbhTs3O&#10;YCGoeQTJC9u1trZyHIsMDHeSFMkwLHxvzZqhSqVkO5aqKIl4HLEWUcQkrJAYXL9hA+6kKAokNTYy&#10;SrkES6OAEdtaWmuqyjC06OG9XhkLKRSKpmnahmlahmXVbcdRNJXlPTBuA28UxdIIRVYingA8ysUi&#10;ZDYtFOoUpKJpmiQpPK5rNV0DTmtwEDiOJEqYen5+HoKxLP2Nb36jqSmM7eB4LHb69GlFUVtaEulU&#10;av2G9X19fcjFAbkIsv7mZpDyZ7/whXQmA+Wg7rp46RJwnkmlALxSvgx4w0nx3vAmuCBLlct59Px8&#10;frlaLnS0tdx4/V6SMCNB75/98Te+/91/uOXGfWsGux5+6N4brt/e2d6cXl3KZFcNo2ZZtiDISOxs&#10;k4Bfy5K/XrODgSiq5f6B/kQiQRG0axHFa5bNpHMrK+iAmB2dncDP0tIS1hkIBP2yLAgCxMNomUwa&#10;Jw3NGEYwiKowAF8G2rEKaBiOXyggTpdrtRpFuVNT46nUiqIrkiRjOfgKvHz06DFBkLCx09PTV7ec&#10;cqlKMZyHFzO5PPRz99139w8MwONQf6JbD7DBd6qqXiyruUI5X1Sujs/W6rRRo1ZXigwtgQlfffX1&#10;xcV5mqNjsQjLUpZr5fIZr1/uHeg5/P678AUwjyjxHMupmoLcsb+vZ2pqIhQOr127DtCCmQYHBicm&#10;JsDYwUBAqVZDodDi4gLoorurC1F8YWlx08YtfX19sOzExKQsIxPlJZ8M6sYO22+ee1apqHfffe+H&#10;Hx47evTEC8+/ODM3h8CPIoqiGDylKgg/zNUr4yOXx6ArvJfKDf0AFf/0T//0/AvP3nHb7Y88+rBW&#10;Q/LnQL0nT55KJOKSKJZKVcz05JNPQZkf+9jH0NrAlbrh/NdPfpHO5DZv3prK5FhegIOgb8eyjblg&#10;GtMwNm/aJPK8adUBdJ4XLctxXVKWAgF/OJcrIF+PxRIg8JMnT4eC4VKpyLL8ysrqwjyCzwp6Fg5h&#10;Ly0vgDH6+7vWDg+i02HajdY7aOTg7QcpgmYZD5T25JPPYF90z949QH6kKZROr/78Fz/btGl4zdp+&#10;1CfIA7bv2HT61Ml3Dr1l2+YXv/SFWk3r6u4CSBiGgsN6vV6GZnCUiiXTtAF1TauSjk3TCCI2Q5E1&#10;TYffoem4bt06lFvA2NPPPH37rbdhjTgO3HQTwAZc2Y7d2dHR0daOOD0xMXXm7PliqZhKZR/6+CdQ&#10;2r30yqs3Hrjl4B13PnD/Q7pm5rLlifGZ/v7BhYXlX/3yiR/8+w9VTdu6ddvkxPRAfz+SgJ/99Gfv&#10;HHqHpmmQg+O4kzOTgux55NMP79m/s8FjFtqclRtuvH5lZQVG2bJp86lTJ6xadd++XQzleihXKxbc&#10;Wm1+emp6Ent6FTAew7L5Qm41mYS0s1ONH1SDBmAs27FIEvmSVS4XN65fg9IOWcFHmgQIz58/iyud&#10;nW2xWNQw9KpSZDmaZenunh7s809Pz9q2OzS4Jp3KFwvV4Q2b+gYGtm7f4ZX9cHZJ9AbDTavpbHtH&#10;D8fLfl/42d88r2jlQNAjebn2rpayUjRNRMIaeLJSqUCZMLvIXooAABAASURBVAeYloKINAXwsyyX&#10;y+VAd7ARQA7T4CPExoHHgGHoB84C21m2BVXYpklRNMuw+Ar2AskfOfJhZ1cnEj9YEMEOATefL7S1&#10;tWFAkiRNywIVYHwwDE0ThXwBAiCbX11egZXBz67tMBRFkSSLrzGr45IugQdpCtdImqQomiLxL0mb&#10;pgn5aYqFnNFobHCw75qZ6rWaVq7k0+lkcnm+Ws6nUkupVAPSyEcI0oKxJJlfv3FtIOgNB/2qUtaU&#10;kmVoF8+fjsUjSHQHBnsYlDykVa4UqkiJNA1Li0QihtnI3SGJpqqYNxGLY/n1mlrTVUng/V6pmM+x&#10;NMlzNMRgWQqZMQy9uDQ/MXGFZWnbdXO5fENmikTcKZSKGKpQKG7ftRNKBoU6joMrhEuJkqjrOkVR&#10;xUIBU3McbzsE/I6kGgER9xiGWTfqPI8MjWxpbunv74dRCsUiDGoYBs/zwUAQI5im6diOqqiFYgFP&#10;QWZYXtc0Xdf0eg0j67oOgk1lMwDP3Nyi7PWbjoW8CbSMu0iawj14n5ufPXH0wzVDA1s2Dfu98pXR&#10;kempiWIxHwz6QIfAaiDoAz0KogcE0tHetmfvbkmWg/ja56Npxuv1hgIBnyS7lgWn52hsrDks1UgR&#10;bQsuz0BmyAafchwb+HFsW5K9V8bGJyanwNIA1Uu/fQnibt26ecuWLYcOvTW8cbiru1OQPaVy8fW3&#10;XrvhhhtvvOn6qamp5ubmdw8dApwgNoBz7Wi0xGOxWL2uSxIPCa9dbLy5joN5cedHh4V837IgBqyA&#10;dygf75YFo+FfB4pC2AKemxOtQX+EozndrI+OjpaqpUAoFGuONbe1IliEo2GOY6ANRJx8IUvTBE0z&#10;zYnmgYEBhqbB5yRJgf+9XllVa+0dHaaJaS1cRw2Di5gpuZqEHiDf0NCQKImojiAeNBAIBJAa4R0f&#10;RV4CLCFhe3u77TQ2RcYnJmD6ZDJZrSqu6yBdKGMm1GcnTx1PpZN1Q2UFwnTqQ2v6WjtaeZ6bmZ2Q&#10;Zb5aKdT1KssxftSVsgRZUEIVC8X+gT6WpfCsF73DiQnHMQNBP0E4LE1euTL2zT/+o/a2RHo1tWHD&#10;8F133nXp/KXuzh7TIO6//2PJZOa++z7W1ze0eVN/tVSrFvXpiYVYuM0nN1fL9vjV6SefenLi6hhL&#10;UxcvnEPtO9DXE4+Fh4Z6YnFZ1XInTn5Q1cpILLx+YXl50bQb5XJPX6/X74NXQCl1087kC65LkkCV&#10;L7C4krRdsl43HZvI5Yqm7cj+QN20HILCCc9LAHfj0AwG3OESRs2EY8DqeB6DMCzr4h+ShF3RijBN&#10;OJUOk6Cxjescw6K6kgVR4DzxRFyWZcexEP55iTccA06PpySfV8QlUXJJAgfHe2iOrpk1taaevXBW&#10;EFGNsJlMamFuplTIU4RTKuQIx8qkki52V0J+KJYXPGjYsJCEJGwCvsY4tlurGfDAmlYHcME1DeFJ&#10;99LlC795+pmtmzbfeN31PT09u3btQiSLRqMkSUoin8tlDbO2vLy0Zs2gVxJkERBRWYabn8387L9+&#10;8vobb7z11pvIShHwAJQf/eTH/+f/fA9AtGzLxmOaLniAWFkpK8c/PBHyh1587vmgLzg6emVxYfno&#10;sRNdnX0eznvq+KWjH1584dm3hwa23XvfJ7dt3V8qq6+/eah3aCjR0ibKcjZfKJWroGvDtFOpHL7N&#10;ZLKSKJGOq+sKMCbwHPxwYXHmb/72r7O5tKJpPX3dYkPUCq77A2JrRxPtMc9cfH92caS5xW/ZlbEr&#10;Z9vbYwBwb29PpVoRROK//usnvb39SO7vuuOmfCGL0lr0cCOXLq4ZHHrrjbclXo4H49u27bAdF44n&#10;CIJjO7fc3PjZ8csXr9I0JUmiZdSa46HmluDefVtaWmMEYWlKZXZ6EmgMB0KZXJbxcPWamc+jrsy/&#10;fehd4LCqauhpTEzNYHVgKF3XarUaAIDYRthkIprYtmULSo58oYC6GhpmWLpe03jO09HaxhJk3a15&#10;JZkhaQTLuqb++he/xD0ehrnrrjuaQkEQFukSmo5IX0He3NraLIoeSeIZmrTBRoRLMQxkMCwTKTcS&#10;BWS6Qb9XU5RCsaDrKgBQq2krKwhyKctCcwW4RtUUoyjGtlwTqK7XA8GAroMBJZIhqmrl67//O0ur&#10;C7Ztwvc9PEuSLsIzmqlnzp+7NDJC0kS6kPnVr5/81ZNP/cv3//3Nt96WvV5eFFLpVDK1ijUi3LKM&#10;B3oIh5oQbAzTKBYLGKelNbFx0/qurjaKdjq72h64726R50I+32BPdyLoY+363p3rv/iFxw7eunPn&#10;9jVf+cqntm5ZEwx4yqW0x8MW8nmUKCRFES5Tr9nRSKycR3+Ex+p7u/rKxYphWDUFlFKtliu8wI+M&#10;XF5NJrEoUZIS8Xi1iJuFxfmFro6OdY2ys7WlJaHrSn//APJpmiGhSJqirgVghFpL0zSWpQ2jZlk2&#10;xVKGXXcpt27VPKKwuLjoOmQ+k89m8+fPXVxcWgmEwoZLqHUjX6kWShVdq585c/rIkSMI/ysrqTMn&#10;zxy44UDAF15cXOU9sihGDIOrVsmRkXmej6aSqlK02pt7n/jFU1OTM5blhEJNCP8QiWLoN95+g+cb&#10;lQmiVy6TquuaV/ZUlXI8Hlu7bu32HTvSqdTY2Ojw8HCpVCqXy9Fo/I4772YYT7ZQ4kWBouhCISf7&#10;fZPT049+6vHl1VXU1YIkrtswlGiNb9y6MdQUwlzRRPSWm29G5Ni0ddu69Rt1rSZJvmeefOb82bMf&#10;HP4ADSvLIgP+CPbDRVH2ewPHjh4HL9IUw7Ge1ua2Qj6L9sevnv55c3O8UEgraiUej7puI7KiNxRN&#10;xP2hyL7rbyiUSwzLoHfb1zOoaQbHik8/83xbe1dza/tqctW2XZZh0slU0OfXVc2o62dOnywUc2B1&#10;ALhSqYSCkXyubNsMUimKYKtl5eLFEcch/P4QCq0tm7e5Lokxl5eTbYnWDes2wugA8JlTxwHzgaFe&#10;UWQ3bV5fLDQSJlTU1UqlVqsjRV4ztH5udlaCVULB+Znp/t7O3u52miZLpYJp6T6feOdddzz2qYcZ&#10;mpqbn5FEHrlLNBqhGVISPF5ZpAiyVCghXkDzXq9XURSKorBMlmYcy/T5JJom4H0Mw+67/rq1w+sM&#10;y65WNDDD7t27QZ5XRscGBgd9frlQyK1fN3zHbQc727oGegfPnjoLSL/2xltef/BzX/gy3r/y5a++&#10;f+QYxfAbN2/dvHUbQsDS4mo2V/CIEnKFlubWto7OfKl46PD7t9x267333QvSGB8fHxjovu/Bu2++&#10;+QafTz537kylWtLryvXXXw+FQ9RAIAhvCQZ9b77xWqVScp362jX9IulKBHHLnl0Hr98fDQWRfDTH&#10;Y3VNZSk6Fo0uLSzms7kGTek1UQRZipFQqFAohEPeLVs3MxwNeuQF7uTJkyeOH00lV5556gmKdM26&#10;Vi2Xbr/tlob3MrRSrcJquma+f+jI+JXp3bv353KF115/s6en78zpM5FIWFWVQCBg21Q82rIwv0K4&#10;3JUr2Oj2rVvf3dsfrSjJYNgTCnvbO1qRJMBJdVWFX0GrpWIJfF4ul9VK1bVsF6iybUVXbcL1er1t&#10;be2+gJ9iaDi7Yze4EyeAPdJdgAd8HsbORSAkC1I2nUmvrjaFQnPTs45pg8TweLFYrFarpXIBM7p0&#10;gydpmmYYGh6UzmWrmlpVVYmXSJLRFZ2hwB+MWTNIy6EJEgflEjTpsjSFzIEmSZKgXYtwTPAK5fcH&#10;kaWArmGUqalJRVU7e7of/fSjjz3+6Oc//9n2jpbunvb2juZyKdfeFv3qVz/z5S9/ftfOrY888olQ&#10;wMdQhE8SOttbfLLglUSgDlWKWq+Uqtnx6VGbrHskLtLUhN4iVorcxjbMpmCIYzkKqCUpeDfaECF/&#10;YGF23kOR9UpFK5UQiB3X1XQV9acgeu69925BEju6OoqlgmWbjmOOT03ki0VEHMS7zp5ekmZiiWbE&#10;00AwYJo2x3psC9mQhdU1haMfzTswtPamm2/lBQl7d6ZtqTWNoCjJJ9cNq25aBEHkC/lk4z8xCCai&#10;MaioWi1Dz6iRRFFoaWmxHbtWq8myTDOgZaOu12zTIgmUgqRH4CWf13XdSlkrllWvr7GbgZSvZppa&#10;vUaSYPUiusZGoycFaGl/+zd/gwa/6Vj9gwP5Um45tbywvFBRqqdOnygW816vnEyuzs5N46vjxz/s&#10;6GgVRJ5haY6lVKVqGTWfLAX8XjQiHNeGoiQJfiACtIsryyzvuenADaKIdpht2hZF0+jPamptZnZB&#10;VbRCuSR6pZNnzlkuAZlpln3hhWeBgg0b1keiTaZpffe7//jggx976MGPW5bl9XoXl5YgM897XNem&#10;KdIyjZnZqbqh0zSF2AoH9197iZLEcRxDQzGNg6Vo27RYmvRKEIynaYJlGQrPk6SOl6Ir5Uok1LRr&#10;x26CoCzHTq6s5ksFwBiSkAiBYDSSqFRLiNeZTEoUPKFQACtlOUpBpCqWEOs7OjuxXpQZ5VIVJ6Bf&#10;8Hw4FIYkEAxcjRlFQSiVSuhx+AMwjY3cYHp6etOmTZ0dnbhnzZp1stdfKBYlUS6XqgIv1moG7BsO&#10;hRiGwXKw6VrIl6ipiQUYdW5uwXFsmnYTLWFRph1XrWqFyyNnH//MI59+7OGtm9fv2r3lpgP7Nm1Y&#10;O9jfvX7DcCQSlGVB1aqJWFNvdxdLMZDj/LnzgiCWS6WapltWnaTcpmgY0ITVjx49euDATQcP3gkj&#10;HTt2fGx0oimSwPvli1dqulUuqeFQM9kwmS+fLVUq6vbt2++5555t27eC6aAxNMVPnTrX04MqpSnU&#10;FNq5ZyfIfXkp6fUFYCRgolwu0zTt9/tBajARSZKGacA6giTDwKqmWqZFcx5ekGmacx1kw3qpWEFm&#10;4zgOuJVmGa/fV9Nr0IvH4+F5HvgoloqW65A0Bc9xXRfj4ATjIJ/DCSwfDARYjoP3xuJNfX39eNA0&#10;rWKuUC6XsGrIgNEwvtfrjTUn4s0JJLUuScDPfcFAb39fd18vnI1i6AsXLkxPT6FiKZQLC+ikki7H&#10;sEatHvD5BQ+L6TKpNBLZcDgUDjeFIlGv7INOcB2zeGUvhCmXy1hFKrl6y8237N65a35mNp/P9PZ2&#10;p9Pp6enJtra2TCYD+YOhAIR57/1DhG11d7Zv3LghEAxapjkxMZPLVUiSWFxKzc+tjIyOPv3MMz//&#10;yU9//OMfrxta93u/95lbD9ycz2S3bd8e8geUavWDDz6o6cbf/M3fNMdahobWrt+w4Ytf+OLS0srR&#10;IyexLfa5z34lkehIr5YvXZzIZZRf//I3R44e02ooSWw4cEtbq0cQYSlRFG2HKJUqi0sroOaDt93J&#10;sZ54vDkSCuuqUioVTpw8try8vLAw39fXI4ic41jTM5OhEGzs3b9/z8E7bvH6+KPHP6AYq6Utalr6&#10;zOyEXsM+k7a0tNjX17dp4xrAfWlpiQQYDMPrlVaTy6lU8uTJk6dWH3UbAAAQAElEQVROnuzt7UVE&#10;PHnm9Gce/Rx0WCyUgbFSqfTkU0+ePDkRiUj4GImEtmzd6A8K0zNXorHAn/3vP7rt9puK5ZQosRs2&#10;ravVqwxLbNq0Ye/e3ZqmwKU0TZf9XpcgFEXneE8YjGM5QA4sBbUDHji3bef48ePnzp3L5XK2ZXW0&#10;t8OUDM0oavX0mZMmYcJMIfRtQrCLFY6EbceGWavVaiIag0coioobfD4fHgdNVKqlWDxKg3wYykHR&#10;TBBYLDBm2nYqm4knEpZla6oGvggGgo7jIkcJh8OCIFiWVa/rTU3hcChEkjTLejiOxRYc5GRomiCI&#10;cLRp45bN0MDi0hK4OJ6ILi7OYxDLMr0+KZ6Id3V2ybJUMw1YNpVNY53wlNnZOdMycT44NCTLMqCO&#10;8MCwjR94AFbjsZgoCD09XWCPtWuHIhF0/ooP3Hf3Zx5/+M03fvvqKy8WcqmFmemLZ85MXR39yQ//&#10;/fe+8unf+90v/OEffO3HP/r+5MSIbdYY2jXMmsjzNFTGcCpemgb2R1ENnV+4cBlAgtPhoCgK2gb/&#10;uo6bSqdhTTgPMhLDMDVdxwKx3scf/9S3vvUtjmPa2ls2bFwviJ6R0csAA75NJldFSQThoOWDvqPX&#10;2/Ay2zbwFUE4eKdowrZNaODcuTMQBg5oufbM/NzScvL8xQtlpWpYFipUdKeK5XI2n0OnSlfV9949&#10;DNp5+JOPdnf1lIqKJIVkKWLZXL3mlgtaJJwwTfLxx79w4w23njh+RvDIX/jSV+ACiqaZjglwjk9N&#10;sixTKuVxkaJsXVcliQ8EAxZSBsPw+QLQALJzWfJifym1mh4dGcOeA1zVtonBwYH29k4YZc2aNb/5&#10;zTPnLpwvlEpLq0vonG3bua2ilOEgs7PTMFMun19Ymj996kStpruuK/A89BmNJnbu3DkzM/fuocYS&#10;WlvaYWsAqVpVg8FwSzNay/5oNAo+ZFl2ZOTS5NT4rl27RKGxi4LaCWkHSHVpcQUZ+fFjJycnpq67&#10;7obt23f+3u//YaK5XfIGzpy7ODWz4PX6M+ks7xFhOMM0YDiWpj0M8+7hw6AdTYVGa7pW03QdTFjM&#10;V4KB6NCadXPz8wRBZNLpUrFomNgqYVAWVsoKRXqACmie45gvf/lLDEu5tmnWVccy/bL0la98qVwu&#10;+r0yxM6mM5WKoql6X9/AuXMXrly5gsQXzoWCxDBrg0P9ptEIZ2+++bqiVu69/84dO7acPnussyum&#10;14sUhaaVOjc7bdsGRZPgHNd19+7ZGw6GQONoXYHogB+B92De1uZm3PDXf/3XqF2Bq/HxMRDUvffc&#10;AwghgK6uLsPNcSADxiDnzpwpZHN9vb3PP/8iaPDddw//6okn+/sGkSipivbq66+tZtIbNm1Bwv7q&#10;q691d/dalgW49vX1P/fcczTNNjXFXnn5NVXVN23c1D/Qe8MNUPiW2w7ekkwu0RRhGLV33n5T1ar3&#10;3XsfxPvI1lDU0tLCB0feZRhi7+7txWy2iniWSo5dvhQK+Dx8IxipqgoTm4ZZzOeBlv8+jDrWBS/o&#10;6GgNBUNLS/M4CNJhGdaxHZg+GApWlQoKFZIisExouKurS5LFfKGg6RpJkmBjvz84vG4DVuThednn&#10;A2EuLC/JvsCVK+MATL1uFwrVlaXU7l03FIuV2dlZ06lv3DI8MnqBokjksqB0wzRkWdZULZfP8QAu&#10;z9uWjYsYvznR0LyJjPZaOFBVBTQF0+MIBIOQkKKoQCAA+lIV1XGcubn55ubE8PphkG2xVLp6dRwn&#10;0BJ0hZN0OgV7YVhMR1+jGkhrGEYkHMGJJEkYDYPgK0Q6VDX4GA4GHdshXQKVCeCKg3IJjECS+BLN&#10;Edu2HaQbuqZLoiSJXk2rRaNxePqrr7764osvQs+g68995lPX79/LUIQsex568G5dLV+9cpmhqXAw&#10;sH79WjRcaIaCKtatW8t5GNOqO46NpLCiKq+99aZS00iash2HYznwPssysFdVUWzbommmo6ODYWnk&#10;CXgQSRdyjzX9/X2dnT5JrtW05uY4RsM7L/HI6yzb2rJ1U62mByNhh3TQtQEf54sFMJUgiNgEeOfw&#10;ofnFRXAgQg/URVE0y7Ku6+AjFgclDw4NYasZWgyHw6AXMAksBZ3E43FgBics/kF8JQioETfgwD0+&#10;nzcQDPC8QDNwAg6Gdl0XNwN7uB03UDRd0zTDsELBUL1mKorGMpyHEyRR5nmRY1HLiwzNejyCqqjX&#10;33iTYbvTc/OH330fCafs9SpVVddqEE/g+aXkCsuyoUigZtSRRsfjCZJ04ePVSsmxHcs0EVN2bNu2&#10;fdt2aANhEWqEABzNAhgej6eQz1+9ehUc4vGwwVBA8omjI6PegJ+iqUK51NON/j4LL8gV8iurq339&#10;fejezs3NxZubLduGI2TSub/6P39z440HwKJYYAMSvkYMAgxg02qlQl17Adv5fEFRFJhS1zTTMD5S&#10;CB4BtGi6EcpRhVq2xUBlNGNZNu6BSrFzi3sQGoaHNyTicZ7gLcc5e/78pUsXk+kkkMyytNfva26O&#10;YRPeda2OzjaHsCmaAEKWFpdyuaymqTAKFosx29rbYFbHBqsY1+2/Drh1bBuDoA7p6u7WdB25ND7C&#10;RnAHzLswv8AwjO242Uz+8qXLGzdshFthIdAbtMrzvKooWIheayTk+Gjb2FEpmm++fuTs6ctY6qbN&#10;6w7cvBf8S7NGNr/AeZzV9PyLv306nV2kGfvK2PkrVy9qamnzxnUP3n9fS6J5cX6hpun5TB6+hzYG&#10;TKhqVa9PApSBTpZhMMeGDcObNm2YnBw/d/48EkTCpXTdeP21t6en5hGM0+mCJPrRXGQZIbWam5qa&#10;Rrrg93tR2GzciH6ehswjEo5+85t/tnHD5iPvH/u37//wqadeSMQ6unoGzp65AEJjPQLce2p2Bnhq&#10;QiqUSFAsheyfRX4EoLE0w8BSUE7jICmSYtjGQTK2S9gu6RCgi8ZhmrYgedWaBpdCsesNeEkatoa6&#10;XAL8CluZJoaoXXvhhGUpySu6jgsEwAazc7NwHZiBYWiaZuKJRCwea2luhurrpoHAubi4WKlUUFPx&#10;kkRQ5OjVK9OzM5JPZj3MUnKxqgJ7JXhlKBRgKGJueoqjGb/sZUiWdEijbrW3dQqCDPgWi2WtZkBs&#10;vW5COEyq6YoF2RwHnLswN4eLFE1C/7/69S+QjG7YsA7VMM9zgUAQ5t+3f39/L7qYNeQclEvdfOAW&#10;eODunVsfuO/Offu3fOLjD8SiQbVS7u/pzefz8aa4V/QxJEe4jK6ZZ8+cG7s6nm38jjzv2bNn3nrr&#10;rWAwiFbusaPHUunMV778u4lE24cfnrIMyrGYcslBUnL58mVBFksVnfGwDjI8ikDHQkf3enDwT/70&#10;W3ffew+8NBQOq7qOPa5HH/3UpcuXLdPWtEZGAn6//fbboeF8qdjZ0Ql71s3axq0bfQHvamZ168Yt&#10;HMvt2b0b3tLd3b1582Y0yc6fP2+YdSgfARsauPHGm2Ox5uHhjcgJgINbb7tZlHjY7vSZ08hLfL7A&#10;3NxC3Ua66RMlEayHkHDTgZuamigEdXB9OpPyevmvf/13UKW8+vpz//Yf/4gy8OZbd/f2N3/ykXu8&#10;Ptbr8/z6iZ98/z++HwgH0+l0Raki6mCoYDhkWCasTNE0loaitFY3LcuxbWvd8LpEPD7Q3/87X/6S&#10;V5KRKvX19+y/bi/LMK+/+hphWx6G9cleHBzDyIJEOo2f62sKR95///0f/OAHpcaPtbC5XE6WJSQ0&#10;sUjTV770BbBJValiXS5hO6QN1OK8XjNHx66KHjESitQ0tZjPJhLRUCiE1Lmrtwu5l+M48wsLiMHF&#10;YgGILSuKSxCQMV8odHR0b9yw4dFHH62ZFjhIkmWSppdXV4qlPGh3cnJSqSojIxcln2RbrmEYql6v&#10;WzbFcCurKawa8Uny+j28KPm8ulFH8lozDWQtIDWAM5VOt7QkBJFfXFrYsHE4nVn6yU//c35hmqUJ&#10;Tan4fOJKcsG2jR3bt9595x2/8+Wv/O8//sbubdtuueH6G/fvefD+e2+AsvZe1xQM24YF5wIGOPxl&#10;uXq9fvHiZeRzjkNi+fB06IGmaMswfNiIK1dogsROmlmvJxIxVa3WahqKpRdeeM4wamfPnkquLJVK&#10;BYahypXGDxsEQ0GsCwFA1dTGu6pCfgwLD8U7+A1e7zhmMBSgaCoYDs4tzAkCv3XH1gc/8eCaDcPx&#10;1pZkNlWzYXRz567tyIkHB/tQaWC0/x9b/wEnx3WdiaOVu1LnnukwOQ9yBgiCIEiCOYpJogIVKcmS&#10;nOWwsjfY1r513F3bsqy4liVRJEWKOZMgiUgQOUzOuadzrNCV39fgvv3ve7/XKDaqq6vuPfec73wn&#10;3MHw6SefXpxbfOKJb3R19aGDFYu2fvHxL0ZD0Vi0pVarI3KMjU/fd/9DaHdU6moZHXqKrVYrGzdu&#10;vOnwLWtra3AHUZIgBhRo2wbD0uVSac/uvflcuV7TsaznnnvecQhZCt52253Hj59KpTpuu/VOmmIQ&#10;ndHFB1vmiiVNV2FH+MLc3AzNUSdPnyzXyg7htCZbCqW85ZggxbU0FFLwPMf1nPsf/MTlq1d+/stf&#10;zS8uJpPta2vrO7ftCPlDp0+fYWgOeg6Ho7reyORz8ER/KIiNoGd//Zu5uXk0WdNra6CsTZs2pdPZ&#10;iYmparWOLCEYDAMzb7797vETH/3Rn/yH7Tv3oQDHDoBh2v5QbH5xiWV8FOmbHJvsTHXqwJDaYBhf&#10;o2FqWjOJJDwKpgfZYj9EVXTeJ0JvluVWqvVcNg9P8TyvWq2alqmpejqdaWvrOH78mCRJmfUM5RGZ&#10;9Go0HKpWSj1d3aVSUeB8hUIx2ZrwsRyKqMnJKXRPcrkCSdKTk5MnThyjKCLaEq7VKgjhuUL2N795&#10;9tjJ97fvHLCccjQm6EYl1hKQAz6CtMG3wZC/Uq3igHimabqOy1Akz9I0RQ0O9QMDBXQoHAfRivEx&#10;BEP84le/cFz3uuv2Yi8LddHE5FhT5447NT6BzPvChfMszUiSUK/XKYqkGfLUR6ceffTR85cu0hyt&#10;6HV0k1566QWPdGPx2M6dO++8+56VtXSxWKmrSqFUNG3nl08+9dqbr/f29yGh/PFPfjK/uLDvur2L&#10;SwuSLNaV6t//3d9eHrkUC0eRUgiCgNTqxhsPaJqCPfnhwf5AUPQ88/zFM4YB5Gq59WytXgkEZcs2&#10;NF0B9uAIoiRIEi+hGpMkADKZSplWA2QYjUTh75zAb9u2lfMJIIeNW7ZOzc7QNE2S5MLiPFpOmqpt&#10;GN4gSzJaabVaDZncP//zPyNHpBlgvk7SDC/IbamOlli8NRa3DJujkULLhmGkUm0E6ZuaXNY0s79v&#10;uCUaTbS2vv3GmyF/gOc5iFco5EjSo2gK5ENRlKbrwVAw4A+wLBOLxViWBX5kSQoEAnBnHBAJB1jU&#10;tmyWY9GtaDT0kydPffTRR/jWMk18lctlkYWDbSzL7uvrSyTi9Tp6DSLPwtwP3AAAEABJREFU8xiH&#10;8TFyEEPyCF286AuFA4VKQRB94TD2iQOyLOM2EpkICXGIJplQCOwEJqUYGu/Y53EJgqApGrmXCdIy&#10;OZbL5wuAkCRJsA4SuFOnTh47duz9999nWHp4cABPIbyyNO3adi6fCcgSS5MDvT00Ta2srNCsLxAM&#10;+4NhUQ7oDbOrp/e7/6+/tl0C1/PFEnLKYACChfL5PE0zDEMDbMPDw7ZtDA4OtEZju3fvGBwYgK2x&#10;kPZUnKIJYHtmdvb9995LZ9PofoIlrj94vQVdWLbf31wdfBzGApEdvOlGSZLRWYCSo7FYoVBsNF86&#10;y7DhUKher4+NjT3zzK8WFueSqUStUiVdhyTcYCAgi3xDV5FJ6kBvNsNQxMEDB1AyhYNB9OLqlWpu&#10;PdNAxqkr8BHEfR/LCD4Yk2bYJiHQDA2St0wL7zRFMRQF5dhgTApQICmKhr1swy4XK7pmyKHwu0eP&#10;ETQXjbfZrnd1dHzv3v2RWGs82RZriZuOF4lGMrmc47gwIib1CJR80zAi4AcUchwDpPUN9H7jm1+H&#10;MJEgUqHI0tICw5DRWAwYdlzb9ezW1ljD0BpGnWGoaDQEkIejLaB6FpWSbqym10uVGky/tp5mGM4j&#10;qZnZeViqUq3TrDA5PQ+T7dy9p641QInwZUXToy3xak3BI7WaAmuyjA8rNQwDCkawcT0PIPr48DwP&#10;+qeoZmlqmWapXGoWYKIParad/13PRKLRWw/fyhBsg2iomjq/MFdT6pIkCbKAoWB0jCBKUjyewImu&#10;6TAf2t9Dw4PIGbZs2drS0oLZFxeW0H0jSRo1iWU5b7zxZjq93miYPC/ecccd4IGeni5ZFnFAAEWp&#10;Qpm8wL/yyiuRcKRarQLGwAOaWYIowKaY12j+WEcYJ7An/FdA4itLVEMjkomuRKL98OHbEbcUtSJI&#10;pGnX0KhOtcd4gUoko7LfJwosCK6nq8O1rUQ0Gm+Jnjj2AWHZrmXPz053tncsLy6wLBUJBVDQ2xbm&#10;0uHM3/nOn27cOAy6hxauXr0siL5UW1t3Vy9WuLCQQdFpWw4SYr/fD4ljGDaesCyjs7Nt8+aNi3Pz&#10;k5MzWMaZM+cauv3Zz3yB8DhZjkxNzNO0sHXz7m079r359nu27akNfWlxEQ4QCgZD4RAeoRlGliUM&#10;DsVxLC/LfpqhXcvGngmUBUPSnA/3wJaeR4aiEYjbgDEtUxBA33XwSSQcDoaCrI+zkfiQJB7BzXgH&#10;ceDAie04nuvquoKPCD/BYBBaZlmmWCwV83nsqZXyReyEYGSGYRE2PIqMtEQTqSSIMhKJ4mYInM5k&#10;GJaFJaAQXdclQfBLkqZqsDGYnyRJTdcQ12VwjWGVKwoniI5HkCRNEJSMl99v2UaxmKNoEgPaZgNB&#10;C5PGYlFgkeWYtrakpquIOrJfxBS9fQM0xQiCVCiUo5EWbEl99NHZsbEJxJWRkSvlcvHc+TPJZOs9&#10;99yzYcOGTZu2tLakVlczI1cm8rnyyvJ6Llu64YZD2Dh2XWc9k45EQj6eBWag0tdeeePC+Uuffuxx&#10;bNCdPHF+aHC7KHAN3fzVr57u7xsUJbZaUZdX1gjCdWxbDgawyfb0M888//zzJEnn8kWW5Y8c+UBR&#10;9I0bNk9Pz/3pn35nz559um7Ytk3RdCKRQKhqmHosFvH5WMPQkUX917/5q1899St4y2233nbq1KlC&#10;sbBl6xaYDMx77uxZB8C0rLm5OVA2cIhMLpfLWLahqKosCxQFBRKVMuxWgVnRA+jt7YVaYMqlxaVb&#10;b70VjIPdG9e1r4xc9PHkH/7Bt2JRyXVqr7357KYtPZGYb3F5qlheA3P29nYLog+qBlM0LRuObtu6&#10;QxBF4EGS5fVspr9/sF7X6opCUBTC9pmPPvr85z+/vLJy/MTxSDQkCEIhl1cUhWGYmelpCO+jZYR/&#10;ivREaI1lt27bhooXq+B5CcXw4OAQHoG/yLJ/y+YtdaU6MTF286EbacJjuWbAA1rBYtAqy7IQCSsC&#10;O0ciYSwToIXq2tpSSAswAmIMWEbgeVznuCYI0VKC5KzPB9QJguzYHuo9imECoWAimaAogubYawe9&#10;srIIOi6Vyq3JBFyJ8XGGBW534USgYNv1svkcxPAICteRuWqaWqkUsS7bsSIR/+YtG9fSSw1DMS19&#10;0+ahQ4cObNowpOnVSqWAe1594xVkY9V6ZXZ29sg778zPzFrwAoZeXZh/5/U3r168pNbqDMuwLIOC&#10;FsSi4j9NR/JaKhZhcazUteCbHlweB2KS4zZfqVQKznjddddlspnrr7/+5psPNRrambMftbSGD996&#10;06c+/Uj/QLfn2QjYW7duhTfBX5DFKvWq45g03dxWBXqhKyQZcEyKJmzPFf1iPBnfvW8XMsWKVq3U&#10;ylPz07lyIRAL+kQeUd8f8p84eWxqeiKRjHueg3hWKhTSK6u1Yul3vvmtUCCchzTp9M4du1ta4iE5&#10;QlHMO28fcT06leoKBqILSyuOY8MTeZ8I+YeHhgSxGWng1OuZNSgTclawDfjUM/ff91CtaoyNzmTQ&#10;7pleqFUVy3TDwRj6QXj8lltuhynRnT1+7JiqKLZlAUtYC7TxwQcfvP3O6+VyLp1eymbXWuMRw1S3&#10;b9/c1h7fsXMLw5EbNw1j4Z/5zGf27ds3MDDU1dVZKBSg829847eg1ukZzJhZXlvFTinqrtGxiZZY&#10;HF23jZs38aKAlBrdNaB3+7Ydfb0DO3fuHh7a0NfbX8iXEd4+PHXmn773L//2v37R2zMQjbWyLEcz&#10;nOt4khTK58oMjWY8ga2hfL5oWhYCBA5NM6D8VCoJK6PMRh6PriQe7Ojocl2HpijTtHw+QRQkzyOA&#10;B03XfT7f/Px8qi0Fy2KE0bERUeJxZeumzYjZ7e2pbHYdcReBA67a2tpq6HpXVxcyEo7lwDxoMb7z&#10;zlssS0PzY2Mjx45/sLC0dP2BvX39bcGwb+PmHjnAzC9MMqyn63UwDOkRsiBevnBhPZ1W63WjoRmm&#10;btlmtCUCp6tWqoUSOnsFMEapWlpZXVVVJRDyj0+McgwFfjPNRiQaXltZml+YRQQJ+gM0TU9NTQGr&#10;a+k1yzRHR0d2793NsqTP56vX6xzPSgEpl88Aq+FoNBQKIZv85m9/a/PmbRcuXp6angb7Pf/8Sz//&#10;+S/Q0wlFwuVy+cabDg1uGESu+eUvfxF98aefevIXv/xZen0tEAqVysWz585s37rFMnQ4oz/Ab9+x&#10;ORILPvbYoydPHVdUxS/7oXnXcfHOMizg19AbcCvD0K2GzvMCkk7QDtgP+c3gIJBD7d23D7oF5CCw&#10;0bDW0+uO68JPp6dn4Lgo3m6+5RDyOWgYNwCT7777Hqxj2zaUL/sDmWyuVKzpmlWvaggiWzZvLRRK&#10;42MztWrDddiL50eBkKmpKZ7nkVKvrCw5ro2hAINrUhlIA3heQNK8vLRM0VS5XIGBAAOMr+v62lq6&#10;XGo2pCEegj5FUaIkMjRTqVRisRjgXa3UNbVhmnYwgCQtWiyWGw10edlarUYQRD6fpygAQ4i1tOza&#10;tQsCY2k7d22PRKP5YgEjmLatNnSkpqZpInziEYIiCYpyScJ1PTAkOATnyA2AaoIgPM+DVCJekgjl&#10;7N+//+abbhocHMRXiBFra2twt86udsz+xFef2LZtG5gcJsBOC25gWRYfseoM3HhtHcqEAMVytVZX&#10;S5VatlC8MjLGi1KukIcwDMPqumba1qZNm5qTNhqRSARIW1hYHBoatCwjk8m+e+TtqcnJ1dXlZCoB&#10;+PX19+zetYNh6aHBQZqjVVWFGEAsRaH13HBcb35+CQxz7vx5FHhSIJhq6zAtE/cEAgGOY/GezeUg&#10;FUWS8Xgcy5mfmy8Vi8gHRNGfWc9qqopVwBBILXACbK1nMtNT05EwNB+WJQnhSZLlSrEEtYOCDFPH&#10;N/y1VzQS9fv9gCWW5nouRMLIgiCGQs1+k2ki8cM3Nu5FVUzTLM+LcjCUbGt3EW8IqmE5tbpeqih3&#10;3nnnJz7xCYQzQRLb2ttlWQZD1usKxB4bG1VUNZvNwtbIsG3Hbm2Nf/97//KjH/3o4MGDC4sLSrUW&#10;i0QrlQqEd1wXrrqezZIMluupSt1Dz4YkZdlfrdSTbR0wU2tLAgEOCxkaHpqbWxQkf0M35xYWuzr6&#10;BMGvKFpXZ/fM3BxqlUg0RsFemgEoWqYtCLJhORwPoXyu61SqVSiNYVkGC2NZzO563scHDApV4INt&#10;O9A/TTWtVimVHdtpWt+0urraE8lWmqC0hjo1ObW4sIBxfAIP8XADEtFypVIsFJBt0hQFDcOaGNvv&#10;l1mWRU8Qt8EjkBMOD2/SVL29rXNmZiYcjrAsEwqF8AhFsdBYOBwGU0WikenpSUgCpEmyEA6FS+US&#10;IriiKo2GXsjnsQoS3QUP6lKqlZqqKqqmwY6VSsV1XSqR6KyUlQ9PnV1eWt25a9fq2mIq0dLVlert&#10;7WxpjSLW+ngWj+fz2Wqp2N3Zvm3LpuXFeVNVNw9tcG2rv7d72+ZNPoZ+7JOPMBSJK8l4a3tH6pGH&#10;H/z0Y48sLcydOHnMsowD1x9YX1+H1tCJR5yAa23a3FMoanWl7PdLHd2pulbxSVxXb7vI++6+67ZU&#10;Io4Zv/37f3Dd7v2SFHr6qWfbUvCTG3TVq1W906cu8L7QhoHtlWKtXlNAQ1PT01Ax6hRgEVQCVBYK&#10;ZbTiPJsAH1i6RbkUTMihsCUBHZJwbMc0CA94M0ulkuU66BkzHEdQJM2ypuMoulat1TyKpGjCdMyG&#10;rsNmCpxJ10AuDMNYjp0vFoFpy7bQPDZtp1qpY1IYjKIYqB6uiIDteZ6m1RsNrVqvNQyjptTTmXWt&#10;obM+XzAcxvSAmyiIqG6Ya80epVqrVxWWpn0sXy6UZSnguSRJMaVSzTQdhuZisaSPkwmCVqoKTOtY&#10;hiwKmlLxHDsWiciiWCuXPMfNZzOGpmBzn6NJWfRdvXSxkFuvVCoEQS0srJRLtWKx+v77J1jGB9aQ&#10;ZXHjxqFKJU+QdiweQwfzldffmJqc+/nPf/PKK2/3922+9fC9h2+565OPfg7Og+YuQj4K61defenf&#10;fvZjVA6u44aCwdErozOTc19/4lvnP7qyOLuabO2gadG1qffeew9GaWkN3n7HTbfcdGM80YLWNUZA&#10;NKpW6kNDQ/GWBE3QflE+evT4ls3bOZafnppfnFuRBf/o6HhLLO7YXqVSQroDwfLFAt5hyk1btkxM&#10;TZ05cwaq6+zump6ZSba1nb9w4ciR99AGg/dGo1E4W6Oho4KC7bo7O62G0dmWmp6c4jj2/vvvr1Sq&#10;sNQHRz5YWVq5cPbCzNT0ejprWY7eaMCFfCy7vDQ7MzV24th7hKcNDXZks7PolZQr65LMTU1fVdQq&#10;xzG6rtME6VkeRVENTUfYCAbDjz36WKVYlXjJLwWmp2ZnpmfrNVXTGgAdL0ldvT333H0PDgCVpZm1&#10;1bXpiUmeQxMuDM83nBr0CaLBt7WacuH8+cx6xscJ09NTkgiKCNKszx8IiYK8luLrhXIAABAASURB&#10;VF5JJFqxA8CwBMtSyUSS94kUSVMuAyI2DMs2rWKp1N6ehLpQ3jAUbRoGQ9IzM9ML8wsQ1fFIHMFw&#10;ONXRzrIs/KhhGGA0iqZD4ZCqa6vpNaR6TdFNnRdFgnB37dpRqVTA0SBiVW0yeGtrq+sQlboSDEcR&#10;nxRNQwDO5ou2S8A7JH+wWq9U6pUc0rNK3vPMFPglGgJiI5HAhx8ei8XCJ48fvXT5HHId6DOZbJGD&#10;8uj4yJEjR3K5HITZu3v3XbfeeePe/f/1P//FD//xe6KPL+ULUA6oEIff70cqD5dmKOzjoRIIwXfQ&#10;oeA5gaN9pmYGAn5J9EMha6vrly5dAkvu2LFjdm76rrvvfvLJJyWJL5aa1VEut37q1HGojCS9qakJ&#10;kqBhC4qgOIYlXE+p1UjXs0xL5Dl8JF0H34Yjwfa2NpZnT50+6ZC2aRvpQmY1m17PpfP5LLZQ4Brg&#10;T5al0+nV2dmpru4OkvIefvATm4eGnnnylz6KeezRR9BQfOv1N8dGxrPpHAKNZXiESz/37PN+OWy7&#10;Xnd37+oqEgvr8pXLCBLbtmzdu3tPtVyGMEq15jlOf3f/xqEtsXD8/Jkr9971iY5UL+n5XIeq1xtG&#10;w9F04513jly8cFUQ5EAgFIm0PPrJh8HqiKMDA33gwsOHb+rv741GQx2dbd09XYGgXCxlCdJeXJ7b&#10;f/0uXqBuOLRv3/7dpz86hSTp8OHDFEWtrq6GI5Ef/eR/xVqTd99xt9UwbMdemJ//6le/PjA0JMn+&#10;6w9cH4lF6/U6qObll17ZtWvP1Sujx46dNE0bWl1fzyFhUnVzZm6ps7s3EW+fn1v+xc+fXF3JqIpJ&#10;k5wshXLZAhxzYWFJUTRF0RMtCcuw65U6R3PlUgXh3C8HoStVwUuXJT/vk1iGCwYjoiTJMho9aqFQ&#10;auiNRCIpyzLwCcp64fmX2ts6JVlaWVkuFIpw24sXL6L89jx0BERIi66NbTmLc0t93X1w5F3bd2Ar&#10;EtTU29dXKBYy6+uJOLr2rYqiDg31T09PWp6+vDZHM25nVwoxAuiFpyB3B583VI1wvdaWFpIkLNtw&#10;bROgbQlHhgYHQSwzMzPx1lbR3xSsr78n0Zbo6u7cvHnT1q2bs+vpSCQEjLE0NTE+upZesW3z4Ycf&#10;hJLXV9dsyzh44w333HVnQ1da47FgyN/d3blp8wZR9FmOefLUCTBqKBqpqwqaIAMDA1/5yldAvFdH&#10;RpCMptfWXnr5ZaS2V0ZGTp46DhK+6eYbkYB+4XOPP/GVL5Gk9+5bby7MTHzigfu++MXHUYz19XVd&#10;GblQKuevjF7K5daeffYZMDaUJgmCrmhwN4iEwSvlMnoQtu3kMtm6UkcyAOKFqMVcPh6LVUuVkD+w&#10;nk4HZD9umBgd8xw3l8sm4nGaYpqmicbeeuPNI2+/QxHE4VsPJ5OJlpYWv99fqyrYGDxx4kOjYbW1&#10;dwqSzLF8va4pNfU3v3k5mWhvb+vWFFtV7JHLkxIfSMXbF2bnNm/cBPGKhQLP84LAwRAMzRAEYZkm&#10;iAInuqYn43FNVUG2MHEhl+dZFlaTJAldS5IkKZIhPEpRNJKkQeAMybi2axs2TTASLwGBkVBoZWUF&#10;pAQ5cb9hGLquUVSTK6YmJs2GASfNrKUxeVsy5diO57m4x7JsUZYUTXUpkqCa3X1BEnlJpBgaH20X&#10;k7ggfJfwcMBLEeMsx9GMxujICMvysUiU9AjHccrl8obhDd/4xjciwdD/66++OzYyAly98Pzzlm2l&#10;0+m33nrr5IkP4TW26bgkgYgTjETh9chM0pn8eqb4+htHKJoFOeumXq3XMG8gHEhn1h3CYTnu9OnT&#10;uVwOClldXvnd3/2dldUlKeAHaTuWBTtSHsGxHFZ30003Aa7hUOib3/xmIpHAFdiLYRBMODiaIGLp&#10;wspauqe7G/ewjA8JjIaFu24wGBIFQdU02AVRr1Iqu7atKYrneYVCieNgMrHRaCBzg63BFY5jEwRR&#10;q1cSybhrmz6OKRfzODEtC8LIosQxaFTpEECt10mCgCpw4rquJOKPwPO8aTUkiacJ5D+SX5J1TZdl&#10;/8YtWwXsUMVTWsPcvmOXjxdDoUgYXbd44sy581dHx4c2bPq9P/i2TxAVrdHd17Nz9y5EqGq1RDOU&#10;ZVmxWMTvFyu1ck9PFzLsWCxWyBZK+VIsGkPEBBgc18EqsNJItAV84rkeFG44VqVapTm2VKngnomJ&#10;icWVZdEvJVLJ2fm5UCTmDzX/V63hcDQYiLI+qaaoHZ19FO2jGWzYOuVqXTcsj6JdkiJo1nY9jhdE&#10;OcByPE1znkfSDON5HpCma5rjAkr41DwKhQLHIWOMwUYfxwsgH7amCFJXm4bYs2cvQwGUBCIv2tml&#10;cjmTWed5QdcakNyyHCzBspxqtWKaDkUx2KvHdNVqnabZUqmMXLct1bGysoYDJ3gWtOPYzVLKsly4&#10;yS9+/vNisVwp1yiKqlariURKlmWkZGgHj46OnD93XjcMOAkyikw2i0LUcWzHI22X8CgKBnJsF57I&#10;8/D9OgUWu+22O1zXRRSfnZlxbC8YCna0tfd0dUm8WCyWAB2SokBMuUwG/AvqUau1iBx84O67gqI4&#10;Oz29e9duZEt33nn75z/3GRHdZZbav29va2sMjaiTJ48DlwgPdaUKowqC6PdLNxy44eZbDh266cAf&#10;fvuLoQi2CBo333JA8nOGWZ+cGuvqbrty5eL582dQih1578ju3fu+/rVvSmJoYnzuG7/1O7wv0N87&#10;mM1UHYuqVvTpyfVsrhgMBpFj2ZYlSiLOWQZVgI+maQAdwluWhRPYj4SZCQL8QiKbo2HcJovRZDMX&#10;gVVdB0t3bNexPSeTy6JE0U0DYwZCQUVRoGVJFJOpFEyOi1WlDjialomHHM+DSVzHVTX8UeGK0H6l&#10;XiuUirbnskzTiX0+nyhKaqNZ7ZiOXaqUcY5BQpEIzKA3dDza3dWt1uqlcjkWi1IUXS5B8w5cHcjQ&#10;G6brAEw8w/CeS/p8AkuxWIimq4ah247pec7uHdttENbKMnCAwANAlCuV06dPUTQZjYY8woHyz5w5&#10;99JLrwI3vE++cmls9649nZ3dX33ia4D49MwUGKGvr2dhfvatt9748MORleWqqhAMI/zsZ7985eU3&#10;goHWQCAyMDC0Z+euL335iw8+eH9HZ7KtLZ7LZ7Zu3RRu/gKHzuPHTl+5PH7g+hurFZX3iYCbpmuR&#10;SBS5Gs1QqlKbmBxDySHJ8tTkJPCG2JbLFXRd9/uDQPbk5PT09Ny2bds/On32d3/n9wRBCoUinV2d&#10;pXLJ75cHBgY3bBheWFgErEmawh4I8o9QKAjhjx8/XiwVcTI4NJhItMKaZ8+cWVhYWl1dRb4CLsNx&#10;3b7rIMOXPvNFhqYvXLiIyN3d3XPlytWXXnpJUVRBEF3XoWgKjo3A5jquz8d2dLQ9+skHHU/P5JZ3&#10;7928c/dGy6gG/EIqFa9WyxizXKlmMvmGbts23DKE7osgSGCH2ZlZCGOapiRKDMvJ/iBFMdVmHVsq&#10;FgrPPfdcNpt59dVXS8VSLpcjCAJeCr9FLgis+mgfy6LkJz3P9ctyqVQ9eMMh9LPL5RrWi64qRgbG&#10;aqqynstC2vn5OexBR6LhCuxar0HnBEHVq4pnOxRFuq4F9YKbXNuReAFzAbcYARJ7ngd/gW6zuSyu&#10;//Zv/7bs98Mizbq/Xn/+N7/5t3/7GcM2O2Eci8jC8CB/UUA0wnYEyIegqUikBaUUZvQokIubLeTX&#10;s1lF003bYZpbkQ5Ih2ZZs/kXzfoYSRaj0XAShUprtFIpXR257DjW2PjI7Xfcct999wDD7x552yXd&#10;jo52xEiYmGZo6PDKpcunjh2/cv7yv/3ofxXWM6l4AvhhSNpxmiEBN2A5kB+qgxvWanWWYRF3UETh&#10;wAkWVavV8NX8wnxnRwe8plKuzEzPVCr58Ymr4UjgtttuYRjC7xcs24TtUqkUzyMA0IFASBLlBLKn&#10;RPL222+/447bKBSklgVmEyUJ5RbHci2JlkgkSDNkqiMxvHkwEJbyhfXFpVn0Xy5fOQ9vZjkqGg1s&#10;2DgwODSAO6+7bm+8NWYaxsrC0j//4/84d+YsS9ORUETXjFpVEwW/KMpKTdNUfWZ6ThL9FMPZbrNx&#10;Gw6FscDFpcXRkVGOY0yrsXPnzrZUm+3YaLNFwq1nPrpAeMxNh24XhKCqWsuL67pu79t7/fDQppZY&#10;XFU0kBnWfv78JcAMj0MhFE18+9t/uHXblr/4i7+cnZ3O55FrloOhQDAkEaTx7pHXc/n0c795+uy5&#10;D13XxlbtCy+8ADGw8Z6IJw3D+u///X/4ZT8GBx0BkLDCli1bfIJw6cplQOvtt9+GUYDwF1948cCB&#10;g8DJ0ODw7Oz8jh27urr6D99y2/jY1KWLI/kc2klGONyq1FXX9ep1dWFhKRyKyXJgYGAYHxmGVhSV&#10;oVlJCrAs29raapr2wuICjKjpOvAPtOfzRfgRSdKpZLsoSl1dvZIkg3Jhx66uLgYwomms+p133tmy&#10;eVskHEulktFYdGVlSZbFSrXsD0ixWKS7u6tcLKUSiWKxiH4/uhsbNmzwXA/rQkyhGSaZSiJZR44c&#10;Coci0VAut97SGsYssiT39w+gfGpv6ywVy1pdcVynVqtVyyUETcojOtva0ey/cvVqNByJhCNQiyiK&#10;kxMTpWIRj9fr1XPnPqrVK8GQX5aFnTu2fOWJL3zqsUcZhkJfAO75xBNPVKtVNNfn5meOHHkb8uSy&#10;ue9///vr62vZ7PqhQwfBVGA/wN524A2NGw/eCG45eeJEvLX17rvuAk6AmWAoWKlVPcrjOPrtd98a&#10;Hb36r//6k5ErlzzCKpWyN99ycMPG/lK52NDRVL794MHrMBdYpa0NG/JKMBQAwjOZDMQulcuQH4dl&#10;Wa7rtLW1deLV1dnf34+/y+UymsSO6x6+9VaeFxiGzufzIOGOjo5YLPapT31qeXkJXIScde/efYB6&#10;IBBQFQWPYDRoBrCBiTs7u+CDOGDZmZkZ1JM9Pf3wCL8cSLV1oA+9ML8a8Edsi/ZcOhppxb7c5OSM&#10;IMh4HHZkWMq0GoA6SXmarral2pA8hSMRWG3P3r19fX2oNHQNLNhAHLedJofgZpgY5zRN67qOZYIe&#10;NV1zHAfgEa69YAIYC7AHSi9fvlIqlUVRwm2hUNixbRZx2ueDabAi13UhSeFavUSSCChsvblpFmrr&#10;7PBIAlRJUCRBIQWhWN4HlnMcGw9atmXbGMnBG8uyFEWJgpTLFZ5//jfvvvsu0hvAUlGU6empf/3X&#10;f1VVFepFa29qeqqrq7tQKGJRDFiMINrb28FOGF2S/ei7GRjVJiV/UJRDDOsrleqe5yIDwZIpGiWZ&#10;4hCOqsLEfs+zNU2xbPPdI2+TJAF76boKNWXW08ViAZA2LRPR5/z589FoBFx6/sJ5eB90QhAosLw4&#10;KkBN9dxmTIFm8LhlWZFoE+1YF64UChjEpSlKURUEZTyFGyiKho9L2D5SNZzwPA99uq5cvJ98AAAQ&#10;AElEQVSDYQVBrNfrlUr14rlzlUoFVyiShJJw0fM83IkroigEg4itFL6CDvEI1WxX2RAboHVsG/DD&#10;bZn1dYzp2G46nZ2fWwBfmbbDcb7egeHWZEdN0Q3TnZ6d37Rla7lW/8vv/tcnn3yqr3egXC4hdTl+&#10;4kTs2u8AQCtWUapQMolk2DQBpEOHDmUzGcRNgiAwo4MIKzVpBydYI9AFUaE0y3I8l4ShGZZF059h&#10;adwvyxKADdlwfvHCRcAbmMznSx8D7J67P6Gqel0zWVaEKW3bo5qBwNNQCddVksaOEE8SGIeCw7MM&#10;g3fPRcbig1pIJH9Q0LWDIAh8hQMnOKAi18HCOegL3g1S2r1nt8RLmq2gul6YnfMcp1qu+FgWQROy&#10;cSALeD4WTNFQrCzLsDKuYwoMVaspS8vLIARd03Bgsclk++DgAG4oFosAFdaye88egLZcqiBIwYMg&#10;A419cteDxXlewJ04kFbgHdqGsSzL1uF319bi9/txnQZ7IwcVBCqTWd62fVNLS5RlUVyxyWRHtaw/&#10;9OCnYtHEejqzNL+SXs2WClVdw64DNTuzuLywkoq3uY6L9t6ObdtGr16Zmhg7sP+6Dz54b+PGYUkW&#10;h4YHc7nMM888heChavV4a4xl6V/96ldLSwvwSUmWf/ijfz13/ky1ln/7nVeHhrs++/gnfvjj71Vr&#10;GYazfIJXrmRK5bwckBS1Vi6Vz549S5LMbbfedfXqGOEx7W3di4vp7Ho5n6uFgjGsXOB9qqYuLi2p&#10;msYyNFLtcCTsOE2sQ9Es2/R53HbNcC7eoWWKpHCdgYVphuXAnBxucPFyXJQWtutyAo8dUlzEzVA0&#10;3Ez0y4qulUtAkoEHoER8S1EUVCkIPFRcrlQIihRkieN9LItbUPTyuMH1PNwjSqIgi1A6xTCCJKJq&#10;wXawKMu6rmeyGbRnwC+lcglLkCUJ7A9sAQosyzgOoaFKtj2WxeIgLN9omEA9lgbZ8LhpWp7nAEi/&#10;87u/09PTgxGAANvGvmSrZTYQgwnCBezgcogHK8urF85fSqfz8/Mr8Xjb6mp2YmJ6cXGlu7v34Ycf&#10;fvTRh2mauPe+++CEbamAIBKyTKpKA7sir7361i9/+at6TaUJEpAqF0u2Zd54w/XY5u7u6kB5cOOh&#10;Q1NTsydPTDz91DMzM4ttbR3JJNaRglI5mvY8bLn4W+MtsEalWkZxdcPBA+FwOBAIaKomCBJICjIn&#10;4ink8WOjE1hdW2fbpz/72OTE+Hp6NRgMOK4LxJ48eQpqN01zeXn58uXLd9xxx4enT6+trUEVUKCm&#10;qRRFkyRjO45lNdlfFP0Hb7wJX+EGKBnmK9SLqMwVhcAOjOPY09MrsB1UDawiLymVShgNQZfzgZEo&#10;RLft27du2TJcrRYtS8nmVnCsrqIUNJ955rlIuMU2icx6XlEaQCZWgaZsDuZMrx89etTzvKnJqXKl&#10;DG4FjYJSI5EIiiufz4cNH5gJdRryIQiGKzA6ZMCqcY7wjGdBcDDuDQcPYr3TM9M7d+7+D//hP6ws&#10;r7Um4qyPA/OBGVEKwmoMQ66lVyAuxkQYxP0YASfQPEVR8FMwCEV6guhDscqxrOu5FEVjImAyGAxB&#10;JKQImfXM8uqK5doMTVdqNVgO8a+rt7u3b4AmUc/TIi+lkqlyqfrR2fPlUkUQhGikhePYbDYLBSpV&#10;hXRJEBPH8nIwQGBej1xcWbVdh+V8hmWSNIUFVipliDo7OzU1OS7Lwp49O7/zZ3+KpsZth2954L57&#10;/uw7f+p5DsjhG7/99UBAvu+++7Zv2wn8Y1jPJd987c1kqPW5p59zbUfT6pqmwjEhBsyK2NZcjiBi&#10;CpIkoTelXhexPFHCbV2dXX6/HAqFkK/QDAeBoZ9UW+ov/+ovdAM2XT390TH0qiBYJBzs6Gj79a+f&#10;sSzgx2roDQRIaA+qtm0L6h0aHiKppsujJYypFVUBWrD/wwr06trixs1DB27YFwiKmezq0vJcT3d7&#10;ItkiyT5J5rEjUS4XAHuEuheef06WRZgjn0W/Ej1dzrLsXCY3Pj4Jx6zVtEpdAa27ZDPGHDt2bOPG&#10;AQB4cWnR0PRiIV8qFxoNDf28M2dP5wvZ5aVlbCqur2dJkj118kx/3/CnHv3sti27stlSPld2LBop&#10;HXbLAZX+/kG/P1gul5AI3nfvfUD7nt17u7q7vvdP//STH/0gIPvz2TSesU3tlsM3dna1uZ7Z1Z38&#10;kz/5w+/8yR//wz/8w598548dzwUUl5eWJClw5513Tk5OnT79IXKRbCaLhuLFyxeGNg6pWj2dXnNd&#10;mxd8s7PTA4MDyKFfffV1TdUpip2Znjt29NSG4Y1nzlxYXFjp6uohaIb1SWvpTDyRsmyyUtNkKbS6&#10;ms7niihdgsEITN/V2R0KRQFssESxVKrXFVCc3++3LQvmtu2msXieTyYSAENra2sy2ZpKJXw8my/k&#10;QRRN1K2laZpZXVulaVqt14u5/PDggGVb8/Pz6bW1SqWkqtrQ0HCzAi+W5+YW29s7r1wZATFCbI7l&#10;UYQsL62Ojo4i51Ybant7qlxDfaUnk+3Ly6tXrozB/YOBlp7uQZYVbcuBMMBME4SSiHNMDQu6rvPa&#10;a6+1trTs2bULnt7V1Y3GdsNqRFpil0Yu2Z6FYVHHuq6FHEKS+HQ6nUgmwJB4b2mN0gxVrpR6ertL&#10;5QJi63pmDb4DRKEbiG2Z0dGrNxw6cOfdd//yV0929nR981u/c/bC+b//7//z6IlTgiTddPjms+fP&#10;y35p69bN+6/fd+Oh62VZ+IM//Nr77x9ZXVt0PQd9RoxPUV6hmF9dW+7t60ESc9edd8XjcXiT6RgE&#10;6UIqnuU0VWWQvNO0LDcLA4Zl9+3bNzQ4iHcsuVariYJQKhaxWDijIIgI91dHRpYWl8D2d99919Dw&#10;cF9f367du2CL9DXexm1333NPqVgCYZcrxVwuV6mUkdQGg8FUKgntFYsV0KksBwVBLhZKyDJpilla&#10;RFCI+uXw7l37b7751lSyDfBYWVmBANCtpmqoUmiKhhpNqwHea2mJJhLJzHoWFBoIhGiG8XGCJAeC&#10;wbAkyo7twsoogDHI/98DMAO0EH2xdORbto0IY+MEc1mWFU8kTNNiGaZ5sM0XErWhwSE8IoiC67gY&#10;c2l1uaYoGIdAMKApEKPl2BRUybLwdNCjR1FkM/+iHdft6um5fv/+T3/6M3fffc/hw7d+/Wu/tXXr&#10;jttuu23L1q2YGQOqqooohqc5lgNCsPDPf/7zsJQkSyRF3nXXXWCnxaUV0/Lg+CTNeC7tOh4SZiTo&#10;luVCDOoaIZfLVUGQcHOpVEZLGrbAcrDGH/zwB8FgELeh3pD9flxnmWZyLIoSGO+D94+ZpplMJGFr&#10;BLVEshU1Nj6ChJvrdV1EBNO2br3jdgwCnOA6RMUjzZBEUxhKVWuehxJRw/Wu9nZdVWSRF3lOFiVD&#10;VySBb6j1SqkUlCXbNHleIFwPgTUcCmMQTVXdazkVrsNtVU3zPE9Dqtxsd8pQoWlaBi46DvoCGBC2&#10;RjiDCVCsQldYC0YALZw5e+nlV16bnVuo1BSSZhumtZ7NAxP1ujo+Ngk25n1SLldo6AbNcJ2dPa7r&#10;YRA8yLG+1tbEa6+98f577zEsOzE1tWHzJixcQVuXIDiW43kes1iWRdE0dIhzSEhSJPQABVqmCV+D&#10;ZhRFBYk98sgjaN/E481MyXOJSrl27OhJjuOv23cDRQLAMkExhmXjiuuRJM1WFdX2HHSvMCB5LdgB&#10;hAAzgpqi6JVKzXWbeIOonuuC7jB7o9HAR7AQ3vHRdRxJkpGQpJIpBDLLsWzHXlxaymSz+BY2hbSu&#10;41I0hRNc+fiAZ+FwHJAtgqFtWXi38BVkICmqeUJRr7zyCtJLTTf8/mB/3yA8rlZVII8oSaZpQjMU&#10;RYGf4SGqqimqommwnor/oBbHcTGI50F4iE2wLIP+CxTlOKZj2xRNUuFI8O133oRT4e75+eWj73+4&#10;tJBdWcr+8hdPv/LS6/Dqgb7hrZu2c6zY1dmHEgWFVC6X1XWdYRjD1Pu6uy5dujDY32sZ+vj4eMgf&#10;iESaPxC/ddvmhx958FOf/NT0zAz8FrN4nre0tIBkEQIdefcIglxvX2dXd5uqlr/05cckmdX1ukeY&#10;MnQo+uKtzZ8QXVxaTK+lX37plQ0bNu7ff2BkdPyeux9IJtomJhZPfXia50VZgpdJLMWgjFyYnzWt&#10;BpL11tZWeDJ0CsNANRRJAtmYHR9xUB7RvEhRAs+7LnY8WJZlSJAZPrgwUPMvhqYjkSgegX7xGU/R&#10;NI2nIDmuwEp4Z2iglAX4eF6wHdvzXNMECM1GQ7c9l+E4D4WjKOIxDI7bauWKicThmvkZhi4Viq7d&#10;fAFnLAvnZUB8ruMUCsXZmVlgC9cdx4WGPz5nGA5w9DzPNOwmOEiSomm4seM0d0gZkjh69H2lWoMD&#10;YK5AoNmp6uzqgiqQSSDEfvDBMYTe1ta4Y7twgEg4ev7c5aMfnDt/7sK7777X1zuAhBuJzk03HUbL&#10;84EHHvzDb//h7//e7+zdu7dQsOtIGVQVLbonf/WLn/z0p9hMYFmqr68X2kDH640333z6maeAUYi6&#10;cWMCdHD+3PlWuHIisWXTht7uLlVTwuFQqi2panVNV3t6Om2z8a3f/kZXV0cul+ns6qQpGvfv27e/&#10;va0NKoy2tiytrpw4cUzTFdszGnZjaKgfmoVXl0rFubm5SDiMFt2JE6dGRkduPXxY1wwsGTqBoq7b&#10;d33AH/DLQaQayDLLpTJ8YT2zDgsWis1t0Fwu29PbGwzS6Gfghp6eeL3eREdvbw9QqmnahQsXBgeH&#10;SYJeWFjAXFevXuof6Ovqau/o7ATU6GbWYs/NLhmGs7i4xpDIMgm4BkX5GJqDJ5um+ZWvfMV2bKRB&#10;oXBIUxu2bUNRAAmau0NDQ/iqXq9fvHwJW2o8z+u6Ho6AgcPBYMDvl7AEMA7WAiBalhVvbcUuCnqZ&#10;//K9f+nu6rrt9tvX1tbK5XI4HMaYju2GQpGBgaGrV8ZrVY0m6EAgQFx7IdF3XZukCA8kruuO64ZD&#10;ITiFIIrQFRYCZQaDQeQK0A9FUxzHXLx43oMmKCoUigBryY7OYCB89uz5peXVdDoD9mF5gWLYfL64&#10;vJa2XcJ2vGyucI1t9EgY8gfhF5AKSwZEGR9ruy5uIxnOcponNOsTZTkcjaJXCuXrDbOULy8vrHzv&#10;n/75P//5f/zNb57NZFYfePAubK0sLS9u3bbtV7/6FUGR/+E//Bk2lB7+zOO7tu/6n//9+/n1/NTE&#10;RHplFapW64plGFA01livK/A7WZZw3fNcrAg6xAFlXLl6BY66vLwM3eLby5ev4pxl2XAoEI2GCBIt&#10;HBUprj8gCKLvu9/9qztuvwtr9DyPpDzbMZV63TTNK1euzMxMAzB+WcaYtm2XymUMoumKptccx6Bp&#10;cnVlSVNqkuADJW7funl5eQGp/8MPPkCQruuaWJ1lN4qlLByhq6sDzd1YLEa4LkXQVsOCURKJhPDw&#10;iwAAEABJREFUDpJgq5V6uVRZWl1jfezTzz5dqZZ27tx+5fLlZGsLRRE3HLz+pptvuPXWW0jS27gR&#10;hYeEwWOx2NjYGNAyNTVz9Ojxy5dH9+09MDgwrNQb7W3dS4trkhwYH5+EipaXlvyy/4F77+/rG5iY&#10;mPre9/518+atf/AHf5DNZiuVSiZTePzxz7e1JX75y58jY96xY9u+6/bs27MnX8nOLkyfPw+nju/a&#10;uQfKgQJnZmba2lKNRuNjIIkS/8snf76yuvTgww/+1m99Hcj3++XllZX5+VnXcZGm67q5vLyCkCyJ&#10;4qlTp1CAIYWF9Wiq2UiC12dzOR9P8wJDUk5LS9i0GtC/qiiIr4qigpDRx4W/VCvYmY8iS4MXgyEB&#10;ObwzDFOr1WZmZ+FZfr+fYVnoBA8iDFer1fT6+oED12ezmWgkytIYiUFIAmKr5QpL04NDA0jH2zuS&#10;kK2zszuRTPb29CUTqTvuuGtsdAL6EVipVtVIks7mixRLV6tV0S9SlAdfwf2uQ4LvG7pDkhyiMoIU&#10;Zof30TRgQhQLBYAEbL9z+4777r53eHgYqsjlcnC9arUCtlleXoYzxqKtGzdsbljmF778heHhQRh3&#10;YmK8XC7aholR8K3RsBzHTiYSUIjjWHPzM//pP/35yZPHH3zoAdsxoRYc77575OTJE9DqD37wA5DG&#10;d77z5yjyJyempqdmQBp9fX2IdyOjVwrFbCQaPnjo+m3bNsdagidPHW8YWqVY1jX9/IUL8/Pz1Wr1&#10;5Zdf5VjecZ17770XfRo4NcDT3dmp6c1flweBoXPER8hWLpVw0XaabdqHHnzwnnvulUURTYF0er1U&#10;Km7YMIwko9FoFAqFRCK+tLS8b+8+mmJcx8msg1J0eBkSg/X1Vce1MCa8wLKMTHY9FA5uGN6wc+eu&#10;oaGhnh4wX6dhGnBDluVg4t6+PsTi48eP33jw0MjV0aMfHF9cXIJmmjmMJLAsbVrNzIykvEQyHmsJ&#10;BUOSPyCiTwc+h/Ity9I1A1JZpunY2E/QIB7M1NXZ6TgOVge7AFGiINI0bTvgh+aqYalEPHHgwAFJ&#10;wgKDlUoVwtu2BVMChCzD4GMgEMCwsIXj2Ivz8wHZz9EsrpsWbCSoWt32bJASDlxUNA23AVEs7xNE&#10;ESMgk4MGEG0LxcLI6GiTJHUNSf/777+fyaxfuTIyMTl98KZDaL0hBKCcw2Y1TKCoSnt72549e7Cf&#10;iYqlWC63JuKuQ0iin2XF5dWMY3uVcq1SVsrFWrlQIQkaJoBNIQMEVuoKTjAp1FsqF+pKFSc6dsVN&#10;Ez4C6Pr98iBeQ0OKoit1VVP1dDodDsc6OzuPHz8xOQliqSuKgi9YjtOu/UARlHDy1KmF+XmaogEG&#10;jIAx5WZl65IkBTMhNyVdD9kLQxGYWhRF6ByWbTQ0iqKxNIgnCjzLMvBNuKznejAWfFwQBYaiWZYl&#10;CAIag3iObXd2domigEd4XsDjsC+8zLEdmAa36ZqGr0RRqlSKLEvhBB89lxQESdOseLwt2hJHnApg&#10;W9uwCsUKw/EQFePU66pjuxgcyYmqaAIvMowPDn7//ff7OB9/LXZ7JPHMr5+BElzH7ejqVHQVhTSE&#10;JDwK2TmwRJEkgO15Hk1RLMPAvrVaBb1Fnvf19nYVirmbb745Egmi+6k3Gpl8Dtl1uVJ9+6139+3b&#10;d8sthyEq1mvbDk03K1hJFKEH07R0VaUpGsOapknRtCDwfr8fik0mU1jyxwcNB/Ca2b9pNlH38UWS&#10;ImGdcrmk6w10kcL+EE9zGGdk5CrAg8G7urpxQ7VaxdSarsEoxWIRswCH2A5dXl5GQMRXFEnyQjN7&#10;0XW9XCrhuue6iXgcVIObMReMBXgvLS06tjvd/F91yUjDEDVkWYwnWoIhP8+jooMaOegEBzassDXt&#10;eR7OaZpCex1JC4jCsmzTatiWhR2VDMoGzL13z77hgeGgHL5w/urf/92/rK8UeZ9cyJRYxvfwJx6J&#10;tyTS6Sz0iHbX079+bnx8HNGxt6cXW0MYCFnO/fffaxr6nr27HNPcvWenbRunTp2497Z7P/e5z91w&#10;4AawBejAJYjWREIQJDBHV1dvpabk81mCIfRGdXCol+WY3p5+TVex1G3bt9M0ky+WMvk8WjKvv/4G&#10;/JBh2fPnL3S0A5fc3PQMRzN+SeJZDCeXi/mRqxeVWmXD0EAkFAgHgp7juHZzsZbdfEF3lEfQBInQ&#10;DvdwHBMNKtdzK5VKKZ93bZMmPVi2Gcc4TvSLvORjfAx5LdWD4gAXlmaQcZAUReFWz8GzruNaFg6H&#10;IBmK4SiKcTzSoyjbwgtlqwQBCA/6MMGXkWhI4FjHaUKnoakU4UIMz7Z0Xc9lc9lMFkZSNc20TMcy&#10;HMuC05ZKeV3XrlmOBi4t24LzYCFgOsd2IFxLrIUiIDWB8mBidKxYym8a3tDZ0dZQNezr+FgWH1mG&#10;9ctBlkHrJcRxvKYbrksCuyzH+nwE4VG5bOHI+8dX08XBoW3nL4y//urbEEHXjJ7eXnhjd0+wrroM&#10;Q8kBYfeeXZFYGH779ttvOo51ZWRseGjDnj27l5eykzMZXvTdcNP13/ztr0dag2OTVxtGbcvWjd/5&#10;sz/+/Bc+s3vn1oahzs5O67rql3lJ4k4dP1EqFCLBEM9ywINje5n13MLCcq5Q8vulcMT//R99799+&#10;/uNEe6uu10PhgM/HLiwtIjpCS+izfvKTn46EI9iy0IyG5TrounHXxhkbmxAk2Xa98cmJcDQ2MDQo&#10;yGJnd/crr716+eqVQDh8dXSU432IvgiEKAjhh4du3BuNxHZs34W+6bbNW2RRyq5n2lMdlEfVKlXb&#10;tGHLQqHY2dW3bfuBcLB9w9B2tWqQNhv2R3Xddi0AgWRo1jGdelWxLTebyZeKFdchgAfQFlBVrWsU&#10;Q8NwV0ZHqvWaaVq2Y9I0jZJMFEVQABbVaOg93ciT4gThlmvVhmUC1sdOnvQHA3BghNi//dt/2L5z&#10;uyjLol/Gt/5gKJ8v/uBf/9eFM+PFvC4IfpBvdn1dVRTHNWzbEERfvV5lOaalJYqlQUUkyZAkqWu6&#10;qTdApsAV8IArwXCYE/iaqsRTSaQFgixNzM+/+OYbb79/rFyqhyLRcLTFtByj4YRCUdN2dMshOWF1&#10;PVPXGgTV7AhKgSDNcpIUCMdiHOfr6OgC5NDjSK+tL8wvei6NpyQpVK/reC8Wy5OTMwiZPZ19pmL2&#10;tve6tre0MD8zOyb6WYc03nzz1XR27YZDN9ZUfWxiPJFqIxz3q1//RldPVy5XgBfHIuGOtnbo07Ls&#10;YqnIcWzDMmFcgqZjsRhNM2BtHbax0ZzmgX/XcUVBwErxCK5Lkh/4h2k6Ojo6O7sCQVlvaNft3RcN&#10;R956480bDxyiCZqlWKth4BHDMBzHZFn6kYcf8VwPjwOriA0YShak4cGhE8eOa0otmYoP9PbcesvN&#10;jzxwv1arVguFjkQCch55792RkSuapvgkXzASwB7K0srihx9+qCoKcBWNRmF6cI5pOrbpsYyAwCmj&#10;48tR+67fk2hrsT2jkM9i67JaK1crJdcx9u7e9clHP5FKxqCxu++83bGMYiHnl0TCscPBwPkz5w4f&#10;PsywnCgGksk20LXjEADk6Mh4IZttS6Y62tuRXvzspz9bXVxNtCSefepZIP9Tn/p0oVC4/fbDu/fs&#10;FgTRMPX33jsSjoUmp6ef+vWTP/zxD//h7/7myqXLkoCXtLaWAZmEQxFN1UzHEa8BMtGWuu32W196&#10;6Xmw6+zsdEdH22Of/tQNBw4g+PECXy6Vx6fGzp4/G45GgF5s4qVSCZewS9Wi41qqopKkl0y1aHrR&#10;sMql2urBW/YMb+4XZTHZnpxdmDEdA5D1KJJiGDkg254L5E9PzVgWqNUWJDHaGnNJiheFcgnsISMq&#10;YcPn8ccfh+2ABDQI6tXajm3bMUq5UETCPTU+hfXu27t3dXUV3geqTyba4D6FfAXV6/ZtO8dHplaX&#10;1tSaevnCVUUx9u8/qGtWMpECHgTBl8msVeo1uHypUL9wZpSj/OViPRSKoOBcWlhgaAbYkHjRNM1w&#10;JOS6tqIoWHIun/nNs89pqoqsr640N4Uoitm5e09XZw9NsYVi7dlf/+bqyOX0+jKiwdGjHyCEBYOh&#10;P/7DP3nkoUefeOJrcKhbb76tJRrbsWPbAw/cB6Z6+cUXGZIJB8L5fD4YDPp4Fh1D+ALH8q+98ZZp&#10;uffef9/mrVukgF9DS5WmOno6enq6WJ4WRBZS1ZXyzTfftLS04GOoxcW57p5uZMbT01MYCm47Mz0H&#10;z33jrbe37dhFEnS9roKcaYoKBAIkSTkuXg7mRTqyvLKia/oPf/yjF158ESM8+OBDt9962+ULF3OZ&#10;7JWLl7Prmc0bNk5MTkxOTiXiyYGBofnZ+anx6WQ8/sSXvozHW1paKuXKhg0brl4dufXwrdgEQ0Gl&#10;Ksrq2uq5s2cXFxeHhoZpmnFsC4TmeR7yckS6Pbt279m565mnnt60eTPUCD+CGLlcJhIO93R1bdqw&#10;cc/OHddft4/07KH+vuXFhaX5eYRUcHt3RzdDsjSNbLjm4wTbdh3HFkVs6deLxRI+KQi4Au+SBOoH&#10;wzKjsZiiqaVqpVKvjU1O4NsNw5vwgWV94XAUI7guodTUVKLNNG24m6lbOPLZnKE35qanXYQBgoDb&#10;gGwhvAO1Ua6LfW7C4wV0cCzXQhynP2YnvywgJZBF3rVNpJJI8j768PTk2PjS8vLcXPPXY3R0dAH2&#10;K6ur4Wgsncm89OorNIwtioVC8Xvf+57jOLbrwgWeeurXwB4kZGiutTXp90dIkm40zGq5hnfHdBqq&#10;jhsajYZtmJqi4JyAkKKP4zhQZaFQWF5crJVLiXgijgyjpQXfLszPFwsF1/NAfTzvr1bq//W7/41m&#10;6IHBAXjZxw+2t7dDaRRFmbZlNKyro+Nr6+lCqRgKRTs7u5VqRfT5dLUOvmJpknBtjqEBAI5jbNvc&#10;vn2LKPKyKNIEGQoEbrzhQEs0urK0DFrDzZGWKKjDHwhAEowv+ngcvd09G4aGI6EwBsHUHakk6dos&#10;S8ERYNCdO3eaVsPzHEHkcQUFKnyQomiGoXXTyBULpm0Xy1XDtFviiUAoUqnVA4EQjEiSDMWwoiBB&#10;29haOXXqw0q5Fom0gGFImllbW3vj9TcWlxZlWYZWgb1ioQh0o4uHbu8XPv8lWJhlfLIoQc8C58OM&#10;PFJyFpBjKBa2txAIOro7CNIeHOpbWVn65+/9z0IhxzXtKKyn12u1SlCWVteW/+zP/gzdrocf/ISu&#10;K8l4CxYiCT7C9cDhSEtSyZSuqoSLuCa5jqdpKHMaMESj0WBIhkRC6hCeCzKmCJw4LuGSQIdlgTs9&#10;23EglSDwe3fttl2TJJh8Pjs2NgKIumjPkWQ2m61WK+VSFckMRZHQmKY2EC5F0U/TLMYD6mDoaqUa&#10;DEUi6HZEYkMbNn33v/01lACWBggr5TLI4eKFy345WKnXO3q64ESKppWKRVEUKYbB0dbRTnMMRaPK&#10;ElapX6cAABAASURBVEiG6O7rDUYCnMBRNKlpdZRwNEVAY/iKoCj4I3X16lVN006fHnv33fdbYsl7&#10;7vlET89guVSXpABJsAF/aHJsEusPh0OubauqXsiXbMt59bU3zpw5D35BkYRi6M03X0uvp6+//jrP&#10;c4ql/OjoVUEQM5lMUc27ru241saNGxgWiT6BVKNQqvC8lM6sLy0tIRR5npUvrPsDvo2bBmZmJ5aW&#10;FtH8AFD27tnX19sH+kCi9otf/Oy9D97Zs3fXPffdBculUnFkmc8992vDVBnWMwywf+/I6KWGoURC&#10;gYM3HOQFHpj2PNexbddpvjyvuXOHizhgKtO0mieWbeEFg7jY/OUAKViLuQbler0uCALLMoSLR5vP&#10;MjTNsCzuYRga2RIGtR3bNE3ggwE2kUrzPpqmHLt50TYt24ArAvFiUPYvLS2rNUXTdSDStXCdwew4&#10;8KDruP/75bhweEkUaYYRBR/DNsMJpmqCnCZIinRsh6JgWQqzu3azSoYADMPQDHjc7uzq/Na3vtXZ&#10;1Q6WzxeynZ1dt912GNUwCktBbGZpCCc0RaG1dviWWx544IED1x9IJpMEQUUi0YA/smnjtvfeO372&#10;zMXJydkTx09pWkNVtJtvPrR16+Y77zoQjoUeePATZ8+cwSNvvvNmsVKcm5uJxSJQVzAoPfHVT2/f&#10;kezta29pDc7MjTuOblrKyOj5Xz/7i3/4h7/OZtf7B3o//9nP3H7r4Y6ONl2HydhLly9SFLryFsOw&#10;oiQCZq7nQs62trZsIesSzvDwwJbtm1NtcV7gxsdHET4lSQIlocepaqrreNdddz0YhCRpkqBFUQiF&#10;Ip5LLi0ur6ysLS6uCELz5v6B/lKpDOYNhyPIz8bHx2EsfMT7l7/8JUzX1dWNZAUYBpHBDun1db/f&#10;r2uNRBwL7fTL4Wq1LvHS/Pzy8vK6ZVBgV1GI0pRsNLxateG5tMiDP0NS8x+TlB3bxcjvvPMO8qRw&#10;OIwARhAEPDYWi2LS8ckJyI/1uq5jW/b11+/7m7/5G8RpALBcKomS1BpvhTEJovkjpxQNTqXBF1iO&#10;bbsaZGror77yBkFQkijxPM8wDElSc3OLszOLak2vl1WeF9EzliQBpY5h6gAV1uI4NkCFYz2zXqmU&#10;O1JtKWzZS2IoFKqUKyr8WQfjqZqmUiRdQRe3WDFMm2A5RTUqZUUQAyvL69lMoVqF1nWSZFXNohif&#10;3jAlf5DzCaDAhmmAmzySoBgWfMuyPEaDhLAIqJ9hfCTNkgRbqSrhYKylpbVea4higHKZzEr217/6&#10;9cjFq6hX77v/zngiGk/ELl85I8u+LZs3Dg4PQ7MwHFah1mqkJGMKxBie89VrNfhtKpmkKYqlaJA0&#10;UI01wlEpiuIFHqTBsowoIv9ARsiDvnCPz+fr6urCDbAljL62to40emZm+rbDN1sN/dTJk0bDmp2Z&#10;N007FouBuyqVCkEQkWi4WCrhZNOmTVu2bLNtDziBF+/YsaO7uwvXGYaWZblcKL1/5Mjlc+dT8eTv&#10;feu3uzo6r16+3NnesXXT5v7+fuSm3dc6Ve3t7cDAxMQEJNE1Ix5PgupprtkghEpDkajk92/cNPzV&#10;rz4hy2Imk56YHNW0ent7imYoivTeeeetufmZ1bWVeKIlHJbBfhAPJ5GIXw4IwaC/vQP7Ib+EVIjK&#10;01OzUaTw0ZZgMEyS9Ouvv4V5V5bXDAMW5HAFK+3q6f3pT/+tVKy0pTpaWxPoXY+MjD5w/0PlcuXq&#10;1RFsKk7NzmTWs7i5VCoVCqUXXnghEAi0tbWl0+nOzu5vfONbV65c3rtnTyIeB+3QNDM9NRWORdWG&#10;/vprr2HXaOPGjYiCrue0tsY2b9m4ecvwoUMHYOjBod5HHvnEV7/6xYceuh+m//rXv7JxU/+XvvK5&#10;Gw/tjbaIzz735MjIpVIlhwWm2hKmiYLIUYFIw4DyXccFUGHNUChMM0xdqcPpPM9DGDYtcz2TKZdL&#10;8wvzCLd6QzMMHdERPoj7a5UKUsnWlsSXv/zln/zox+DVRLw1GAwqiopdYlhzYX4Bmy0HbjgAVcDv&#10;WMY3NTVbrdbUmiqKcjabD4eijI/TDG3z5o3ZTL4VWaAcJDwmHG4tFcsQQOA55NOQZ2BwoDUewwli&#10;qyzLCCWXLl0C9gBUCAM20AwdQ6EBAcG6u3uh26HBYbAQHMfvF8Enlm2hhfnqK6//+7/98t13j87O&#10;LB49evzc2QvY5NRUHZH39tvuvHTpcltb2/bt20H1LMMwLM3zvoHhgeW11V/86slSpZwvlTSjUa2V&#10;OY559733Tnx4vK0t0d3d4boGYjRQhEc2b95SrVZbItG/+i9/cfjw7RwrPvzwJ8fGJhaX045NvvTS&#10;K7IU2rlrjyxLwFWj0YBg4Bmch0Jh13WxlmKlSV8kSY6OjnzwwQfwRHzLMGiRtOAcq96/f//Fixf/&#10;8i//Cp71+ccfhwa++93vAhvgyT/+4z++6aabbr/9Vstq5HKZu+66Q9UUZFiKUsvmMvBQGAhRDAPS&#10;FB2NRi3ThMawlx5BpA/IH330UXdXFxCSSMShbdNqaLoKpOF+TI1Vj0+MVqslaCAQkMvlwtz8rO2Y&#10;GMRxHNyPhbueh0WBsvAR4yDuA0u6puErx3VhDqwrm8mAqB3bPn/uXGdnZziEjNbEbbh/cnKyWChI&#10;ogjZQDigHUydaGktl0q245TyBXxEhMazGIciSTyFA3/TwC5F4VsciqIwFG3b2JejcB1XcJAegZV2&#10;dfUgGNWqCuAHTGpq49ixExCmtTVRKdeWl1ZzuSy2ldJrabg2fBP1ZCaTFUU/8uxsNqNUFU1VcbOA&#10;5jXPwxYY0+cT8M4yLBYuSTLOMR3OITNkg/JjsUitVkObn2VZXMEyoSXcJgoCarOHHnwYIyiaztDo&#10;fgaQ15Sr9dX0GmbCGsHSGO3j92gsZtk24o6maqh6GJaBUfAtSBInOFiasiwLc+3atXv/vn0qoott&#10;lUrFXbt2ARVoiWJ213Edyy4UiviD8R3Hhjx4BNH86tWrsBTLMpqmlytlbOlg8JZwFGvRdR1WhnJw&#10;c7WClNqPiT7/+c93dnZhXshvWdA2oooMdgEg4XoAgG05wLksBWiaA/8nkslyuRYOR+GJuF8QJCj8&#10;ytUrgD1GA5mbpoV5sS7YF417DWlTo4H14lvcc61KpWB0XhAQJqB8jmf7+noWl+Ydx4y1hPr6u5ZX&#10;5kTZxwusotRZjrUsGy4JeFA08f3vf29+fhYuA9kkQYB4kBzv0UgEPoiVQjl4x4HrgA0002jopmkC&#10;eDiAXnxF0zQEQLiEMJ4HoQjCg84dgZdTqRRHcTZhQJPQgOs6uoY4adI0GwqHgXwcLMt5ngcLOLbD&#10;0HQTAL7mv8WChlneh6S0XlcADEh19OhRWIckKZgDH2H37p4eDDswMMAyvlAoKst+P5yw+Zes6xqc&#10;GvbFmHA03I8wccstt8gyvlJUTWNopgkYGk5CU1TTTSi/388wTGureHVk+dTJ0+++886NB28E4knX&#10;EzhfV3fzx4f+7d/+nWV5SQ5UatXb7rjz9/7g23OLy5lsjuF4w3LgYILkP/Leu8lkq2k1f8MG+GV+&#10;fr5Wqzz/wnMwzMGDB2697TDWk8lkslm0f8IwZCKeQBetVi/xIgUn7elNHr71wI6dm1bX1qCaEydO&#10;DgwMeV6znlPUGmz5n/7Ln/3t33+Xor0DB6+jGSKbT8/MTZKUS7O2IFEUY2t6ZS29pDbqmzZvgKfB&#10;SP/34cFGGO7amqEXHPgWmsU75RGe7Rp6Q1c0VdMMo9lJbV7Hfy5k8Ty7aSkYHnfiID0CFmoWMLh0&#10;7cBNuPf/58Btrm0HZDkaDkPTOGmJRDiGxfgA1sc3QyeOZeE2HM0Tx2FYFiUO6IoXONdDA4PCzTAX&#10;SZKYCsGVIFyC/N+HY3s0zTJQgeNNTU2n19N4wQTJRDIcCjE0AzuiSZZKtt966x1gLobxNXSzfi20&#10;S5IELkDAUxT94sXLL77wciKebDRMVNKZTGF5eRkgi8djn3rs0V27t91z793vvP2+YREN0zx69DTA&#10;t2HLhk2bNiyvLUZiQb1ReeATd23Y2Kdq5bGJ8/4g/Td/9xfXH9iTL6xXa8WpyZEPPzz53G9+HYuF&#10;+wd6h4eHTBMxKQvUwQORUpw/dx4ghOod25mbm2FZ1rQaqK1bW2MT0+O6XnddG57DXvMZaK8lFr98&#10;+aogSKpq2Jbb1taBOqdSqUGRGzduRlqGVbgOYZoOSdBIy6amJrFfiYCHWa5pksK+6vMvvPDNb35z&#10;bGycYVko9sTJkwg2lUoZTjs+jmp5VRLlu++679jRU2ureR/rf/+9k/v23XDp4tilC1Pzc+la1SQJ&#10;H0mwPh/iN6XUVExkmrZjOiNXroiSyAs8jAhgbNq0Ca7YiiKEZVVFAQwlUYo0X9HTp09DA0ibEHhY&#10;hh0aGuZYjiC8UrFkGDCj1SQ+vYElw9DVSh15QKVeQ4rjE/j2zk4QNzgIQSgYiAAGjuPC3KIochxH&#10;USSUDM6CHmDxlpZIW1sS6kW6AK/0PKerswsJmeOAT2zHcWzbI2g0S0jDtFXdwHIoig0Gwlu37SBI&#10;lqBoaJIiOcRLoMjxSAcFE8NSDEsyDI5MHv0HAKdSU+qVWtUjmdXV9WQiEYm1crxAkwzP+1mOD4dj&#10;lZJm6jZDCLIQWF5Yawm33nX7bQdv2Kcp1YHBnlI529Xdtv/gde3dbcObhm+97dZqvXbh8gVFV2y9&#10;9vgXHodrEATRUDRVUXEC29l4WTbLMtgeCfgDUK9pIodoqmLrli24R9VUCa0OWQbA0AGhKZqiCMd2&#10;SqXq2mrOc735+SVkAI5DzM8vjo9NP/vsszTN6I2GJMs0RedyWfApEDI9PX3L4cMUSYJbYaD02hrC&#10;Cbzs4PU37ti6W/SJs9Nzr7/yBt57OnsHegd8DE9TDMYslyoC9l42bFRVHeZgWGZkbNRxnE2bNy2v&#10;roZCoccee4wgadiuWi2n0yu1WmV84iqI8f4H7h4a6v3UZx7dc92eSDhI0QRmr9erExNj+/btuf+B&#10;e+Es3d1Jx2sUy6hC8yRttbSGEPyOHfsAg2zcOPzd//ZX8VT89jvvQMyIpxLBcDQUCWuNxuLyCsVw&#10;OL72tW8A56sr6f37D9x++53jUzM06/vgg6PtnV3IQgqlcndXD4TnRTnV3knSaKiH2lLtHe1dCFSg&#10;iJMnTkDDL7/8ciQaTXV07tqzl6JYmmYR6T/66Gy5VLr99tuHhocY1tu7d2cy2ZJIxEDU+LiyOjcz&#10;Pzo+cbGiFBzSePXNF9Yyi6VaLtnR8tWvfTkQFBuGQtMeLzCOY/n4JiWiDAuG/FA4FIUcF5UYclM4&#10;DiwIa3IsJ8sSw7A4z2TXoaUPPjiCsIcKQRBFuOHw0PBdd951//33j42MDvb1t7e3o3IA/e6/fl8o&#10;HGhpiapabS29lM2uff/73//qE08MDgzBs/7wD//IL4ezmaJleoMDmyRJSibawDbVah2QADa279hh&#10;WWY6nVYGwQrgAAAQAElEQVRVrVQuoEOkKAp4Zn5+HniD50JChGRJlBiSCkjy6vIKSzNgHgzll/0L&#10;C4tvvXvkwqWLgEosnkD6deTIO6+99jqK0jvuuEMQ5LGxiXy+CBloml9eSi8srOBYXy9kMsXFxRXY&#10;Dqt48cWXurq7H//i4/FU69LqIjpmjYbmeTamhgD9/f2f+dzngAGaJizbvHzlSrRZe+cRImdnpx/8&#10;xCcsy6IohvCoSrmKEEBRLLzgzjvuTaW68G4abjZfXl3JtKU6dFUrFArAf6FYAACQx0RjMQCgXq+z&#10;DIPgA9NAFTDNddddByU8+uijKMxaW1u3bd3W1dU1Nd3cyEKNAUjAm5588smnnnrqG9/45tPP/OqF&#10;F1/s7u4+d/7ctm3bUHhEItFKpRKJhBPxONAFMymqcnXk6vzCbCgUrFRKnueAykrlUrlcWEuvIo+E&#10;6gzDQIGN2g9uIkoCvorH48ViSVF0jGCYams8Isk+10OTRYxEQnIA1O3SFIW14HHLtjBCJBwulcu4&#10;n2NZSD6/sIAFxhPNX7HAC0JdURYWF7EoZH5gdUVVAchwJHJ1ZASYrNVrGKFQyPf3D3R0dGiqinE8&#10;x4VLuLaDiWiGBj5xkDCw57qW7aLhiL8NgyZIZFye4zSvIMHwCNd11boCykL3BHhbWlyxLVf2B4GH&#10;paXVcqmqKI3V1XQ8nkJipihaJpsHUL/61W/8we9/G9fXVtdYmgG2GYquliuURwB+4UBQv/ZCZIGo&#10;WLXrOlg+NCZJAutjcM7QTKVaFUT4jeD3++FB5XIZARRwQh/K8whZDm4Y3jQ5OZ3JFQrFCi+iZxVS&#10;tEZdVYvlZnMHGvv4wFQACU2jZ5+vVqrFQiEQaP6r1FtvvTkQlBmWRpnEUARKziuXLtx0042S4ItF&#10;wo5pcQz92Ccf2bJpg6YoEB7Qqtdq8CCJFxAlMTiE11C0NRo413R9cXEhmcTekX/Lxk2YYm1l9eL5&#10;8+nVNKbGDTbSKpqGvVDWogSSpAC4IhKObtm8FRJCCXv37nvg/gexWIZllbrOMJzfL/s4wTJtx/YQ&#10;o0OhKMv4kEfBoHAE8Bu+BZ1FoxHWx7mER1FUNpcDVgE5iqJZttl7clyHJEl8dB1HUdRavaLpqkdY&#10;tVqprpTnF6Y9z2JZcuOmvnvuuT0WiwJXBOlUq+WW1miTAxuNs2fPlAq51liYcB0gBLrCgR0nz3ax&#10;rv/roBCQIUUzOlEUg2U3D/zdlIQkaQtZumNjCbYNwDOuQ3R0dLXE4iRBm465uLBYryu6poMnET1d&#10;x4XVIDkW67/2An0BulCOIIjE//WybcQxG76Av1955RVgtaUl3tQVkESzuWzT3NiD4jgWgMfqAGmQ&#10;YTAYQh1AM02wJZJJ2Kter0PJJ0+evOWWWyAVCFYQm731jxfVfCeoZqECCAaDwUi4+WQ2W6hUKnBR&#10;B6O6Ls4Zll1aWobQKFhF0Y8uYD5fBI+/f+z4mXMXN2/dPj03r6jKiWMnRyfGr1y+gkcGBwcxMcux&#10;Rz84+qMf/+DXv37qO9/50w0bhr7+9W/ccvOty4vpUrGKlcMBisUcCJTzUdn8Wq1eaO9o5flmjnXm&#10;zLlisRKLtjoOYdvGnj3bd+zcuL6+8s//8j86OpI7d21tGLC9RZBGX3/bt37nS/uv39HW3pLJLZMU&#10;mvGDW7Zs/b/02TyFKpt/EYTredCsY1mwCoyBA9dJeOq1g2M5eCbsBIXAZs1vXRfPkHgQchgGLuJB&#10;PILDdRxgER+hKlx37OZnluJ8LMfTDOiJdD1Db2D7u1qulPJFlmKAVoqmWYZtjkwQOHEc17YdHI7j&#10;6rruWbaqqBgNzOK79qJpGjcDaSSNrcP/DVCKopoC2DZoBd/iqdHR0aNH3ofaARc8d/2B62F+wMIv&#10;+1999dWJ8XEAAuxZKBROnTx19OjRV197/e233716dQzrhXfl8/nzFy4AW9PTSJWUUydPo5k6Njl2&#10;8uQHy8sLb7zxantn2969u5BX3XP/7WpDpxhGDgYQIDFysVxG1jIxObZ9x+bu7lSqPfbB0bd/93e/&#10;8eUvf37/9Xuq1SKckxeYV197aXFxbu++PQB/uVzEujTNXlxYhqoVVQFFIsYAzZ2dnQ8/9DDDUMFI&#10;EIYIhUNrmVWapUAuuBOaQRMXOgdZFIvlWlVTFK0llgRxYEsB7VJAFMsHaDdv3ow0vL+/HyMj64d5&#10;z509y3FcpVK2bOvihYvQzBc+/4XR0SWsHcMWitikDnsu8eGHp4uFEseK2Fo8eMMt+Vytp3vo2NHz&#10;M1NLNx26U1Nty6ApkvdxEsNwJEnBwzO5dYwPygOBQkhUILpm4ASA2L9//0MPP4y0GGkTQhoucuhJ&#10;mMbE5AR8u1KpIK5v3bbNsV2csDRnEFo2n6nV0P2tYSHRWNQwLJgY5q7VlGg06thOLBazHVvgpZZo&#10;DCtqNHRQiWOhfCAYhhH5ZtIWRm4bDPb09uBZ3NPV0z28aWMbmigcm88X33nnHQjJsLi9+fYxsfrl&#10;oCjKpukqSoNifI5H26bHMD7PpRu6Xa7VI7FWRTN4wR+OtkAqzyN9PgSzoOt4EI+hGYZlVbWxtrYO&#10;kUiSwYAM46NImmMYiRc3DW8oNH8oQudISilXTVVPtib27t5TzOWPvHfkww8/hAJxSJL40ksv/tvP&#10;fvrc88+uri6zcCSGnJ4Z33dgz+c+9xmlWgsHI0gL+np6GZKCwj3PXVleKZdLeDASjSQTSZZhYVC0&#10;uAB46BAAaOgNXuBVRa1WoVgFvgDJw6FIMBglCazO3LZtB9JB1yVM096ze68oCBX0Cet1TdUAPL9f&#10;/vWzz3744QkCPQJQgecBMzTDpNPr0BiOUCiSaE02dOPDEx+ePn1meGAY46+vZlZX09u27SwWyieO&#10;nYpFW8Hjkui3bffFF18ZHRlhGGbTpi3bt++EA2paHdpLphKZfObd9985d/5sen350KGDr732SiAo&#10;7tm7G1maKImwXbw1kc8Vz549v57J3HDwIFrU0Ug0X8jOz81NTExyHHPHHbe1d6Swq7Znzy4o9vXX&#10;X52cmeBFsa4qPkFYy6TBcevF/JWx0e/85/989vxFtdHAWk+dPvPT//Vz3UBhIJ6/eJm61gaTpFAi&#10;0ZbN5KANNBf/xz/+YzAcRq5GEBQSXGAY6vU8D2VbsViaa/640JLRsLAJs2njliNHPnjjjbe3b9t+&#10;ww2H0Lr6zfPPFooZy9b37tv2iQfvtm39/MUz6fTSyupCe3sC1xcWpltaw5VK8Y//5NsPPXw/SjXX&#10;tbG9VqmU/H4Js7iWbTYMHOn1dVQCIDeWYeBTMtIpUQgHQjRNhUIhVVHgILiOSWFo3HON1mZmZ2ew&#10;z2PbzXwUvrZr9466UkUBs3//vh07t8h+tjURiieiuVz66siVr3/9tyzb0tRGV1fv+Ni0zydPT80Y&#10;BtKImt8fJGkWbIzcKxqN8DzPMDRcLB5vffzxz1erVdJzSMoLBYNQjoFnHKdQLNiOA5eE36XT6bNn&#10;zqB/sWv3rs7urtmZWRR1fYMDlUqlp6cH+F9dW463tp49ey6ZSKChXq3AbkYi0T40tKle08dGZtJr&#10;RU2xLNNFGYzycmCwb3T0yu49O+Ed8Xjs9TdfRrUfCMqXr1zs6mpvmPrC8uJ7Rz+QAn6B55E3YIrp&#10;qenpmalyuTQ1MYHYt7669vbbb6MwE/yhlpZUT+/gL558plZV0AMaHNwE31cVzbIs6FYQRCDfMAyG&#10;ZRFrQH1YGqKbKElgQuRSPV1d8E1kXbgHY6LnfeHc+RPHjpGup9XV995917aa/wy9LdWGcgUlaCqV&#10;BEOurCwyDKKb/c47b6FHoOsaBtF1PV8oYJbxazvh0LOmqtAzXBtLEEQB/TJo2HWdUCisaTqcVBD4&#10;aDR65epl3JZMpaDzLVu3tLen8Eg2u65qiqbVSNIzzQaeskwTpQXEhqFt2wHABFGkaNrv9+Pxjs5O&#10;WZZbW1s3b9kSDAYBJI5lE4kEWGVxaSkai0EhuK3RaGBwfDt2dTTZGjf0hmvZ77z7DjqANMN8LB5L&#10;My4iNUVTFE0QhOM6LsK5aUFFpmk5ls2QtO3YDMtUyhWIgXtwUM0IT6BZHA6F4vF4NBTOrecuXbxi&#10;mjYs8pWvfB07tYTHGA0HbFAsVgWfGAiEPnj/GPhHEmVBEILBYKVYMk2TZxGnyHq9Xi43azCWY30c&#10;RPNFolEJDubzIeZu3bp1z+49waAfvWmYD89CBoZhK5UKygksEHbBFRjl+LFjO3fv6ekfkMPhXLnq&#10;kbRhO0jFSJqjGM4jGZe8Jjp40nEwKVSEWWBHnhcAe9ApHBMKxxR6Q0HuFAqFzp+/YNv2t//wD7PZ&#10;rCDyR468u7i0hLLz40mxFr/stx1ncXFxdXUVAyIrEEU/whZ5TU0MSSmKklnPYORSucRde/E8b+oN&#10;H8NiRkVVy5XKq6++/swzT2MV6FwVSyWgyHUc4BmOTNE0UgV4HIlwRdO27ei6hjs3btxQLlUefugh&#10;9FzgufFEPJPJqBriSBXlE0HTiUTSaDRNiTkbjQaohqIolvExNI2l4aBoCrFAEAWG5miagkJcz/Yo&#10;DxQEG8B9CoViazy2bduW1bXFPbt3tXckwXi6rlJNsLimaSiKinFaohHHcWEL10V7uqlhfMQ5RHXw&#10;n23TDANFCaKIRJ3nBQzuOA4uIgEwDNN1CM8jHdvDR4ahYWXgDaktXHhxaRHxmmZonuexZNMyCcel&#10;abqJHF6MRKIfewRNUZIsGQ3r41zLMLDq5rmiNP8JH+8TodWZmenp6SkMgsPDfCQjywHXdQF1ZFyP&#10;PPLI8PBwtVoZvPbLwXAPJMeGMBYIMCiKcuzYcdgU1yFtuVTFCQINCjAclOOYLEt1dLR1dXfYjgnu&#10;ABAL+bxtWQzbbP/DpwzLXF5dQXkp+YMIbKtruWMnPvIHY8dPfri4vOYRlD8Y1k3j1Icf3X3vPZl8&#10;rqurq62tDV7B+ZhAUG5pBXuEkcegSySKMsfBMfpWV3IkwW7fsiu3nodALEsaZl0Q6bb2eLlShcv9&#10;8hdPv/ba26ViOVfMT81OLCzMJJIR5MGXrpzZtKH3lpu33XHH9s98+gFZJn7xix/qRqmzu9W2Ncc1&#10;BJG9/4F721JtDM2RBGEaBlTmui6EgOUI20HhgcNzXNJzaNLD7J7rIdH0+XwcxzIMoylqPpN1TKtp&#10;MIJggF2CoEjC80BnzZ+/grHxFDiOAq5J0vFI03aR49IEzVAM49EUlOIRLEX7GFbksePHeJ67trrq&#10;eZ7EC7WaQgPMNNrnYGcPJkeOhak9x4XbGLph6o1yqWJbFkVRmKhURC1Qbp7TmNDL5TIMRYLCsAqk&#10;gHgvlcs8ywNYQ/2Dtxy6ybKtdBp+lDl79mwoGOxq77h4/gJyRORte/bscT0PLs0yNDgoEg6jLVUt&#10;lZPxOEMyAieEQ7LASzTNAjdnzp975fVXz108x4u8bql1raKZyqatG6Vg4MrIaKw13tKaev/o2feP&#10;fjQ2Pqnq2rETjRPbXQAAEABJREFURymWlCSB4xhFq+y9btfgUH8yFdfV5q7Ijp1bSc+14TO2qWk6&#10;ahuaJoJBGYsVfTyOWCRSKBZwHUu+7bbb4D8GIiLHoZAmKRK5OzCtqkprS2JtNWPYzr7rrvdcMpsp&#10;olT+9XMvrq1nllbXREEKBsONRkMSxQvnz4OMvva13yqVyhRNyX7/yMjl1ngM5vY893v/8i/btm/f&#10;tWs4s57FI7bl8DwvCCJJMIqiT08vjI5MF/L1UyfO5nNVkZV+/asXGYK3TNK2XUn0l8tlDqglPZKw&#10;WRrgADY8TddrddXUzHisxbIcWPbHP/jJO2+8gyX4fNjOatTrdYoiJVGqlGuZTAaB8M/+9M/ffutd&#10;iNfXO+ARpNnQxkdGVpeWkJ+HA2HSJdtTbUAf0ohgMKTUNY+iQ2GUKx5NU/lcsV5Bzc8gEsC/DL1B&#10;E6QoSqFQOJloi8VaPc/jJWHz1q3+YADKxG26buCRWqVuNCzXIbSGgcXivVKuptMZVTcc2+VYLBPL&#10;IROp9mAwSlGs2jAEQU62d8zOL7Gsj/AoYF4Fl+uY05SDAVVvoJ3meiQvCi7haUZjaXUFvMZxbDgS&#10;8jwn3hIt5LNqtdQSCnS0J7ZsGrrvnjtiYf9//I//8fnnX4q3tpMEOzM9N7xxc6WmdHZ3T06Onf7o&#10;BPoOHuGsrC5EIqELFz4CTX3xS1/SdT2Xy01MTBAEQZIkQRAcx4G1Pz4xTRP9cppmXA+eZVAk7bkk&#10;Vu2Xg+FwlOX4RDyRzeY1VTcaDhaC5Tiu98wzz+KkUqnnsgUUAHuvu75UqQiCxHG8Z7tILKyGjmTr&#10;d7712zRJ0gQtC3JDN3leRC7LUHy9podC0f7+IcSkqclpXPRxgiT5MWmxUKJZLpFI6ZqRzxdvvfUO&#10;aBKubdk2x7BoDJ87d76zHfvwiXBYbm2NhcIywxDrudVsMSsFBZYjX375xaWleUTKWCSqVBXBJ7/y&#10;0utXL43ZDffqpVGlpt95572aaqI2qNWUWqV6/uyZqfGxbVs2oWJpbY2g8iFpsmE1bM+eXZhvTcSv&#10;u37/t37ntw8cvHE9m2cF0XDIxdV1y6VSHZ2WA9uZsj9crqpt7d1Ly2lYPB5PMawPdDo2Oo4qVJDk&#10;mw8fpjkWepZl/8Ytm2fmFq6MjIavla9XRsYikRaK4bZu2ZHPly9euOq5RH//4E2Hbrl8+fLFi+dH&#10;xkcMu7Fl62b4I9wznU77AwHkDSsrS1evIA9r8Dy3ZcvGWq2iq1WjofE+GhRqmQ2QKjSQXV9nkJdU&#10;aw1Nr1eqWl3jWd42LNuxKYoGBsqVygcffADPGhoaAuYBlWKpqOsmTFMsVlDhhMMRXCdJMhQKLc7P&#10;Cpyvo7Nt5+6N+cJK/0BnvDXym988e+HChQcfeOj48ZN33XGvUm9A5z6flGhtz2VL9bpK02wq2f7q&#10;a6+yyOTKFayCoZtTB4PBVCIuimJ/Ty9IuzUaazQalmHm1rO1qkJRFIQJh8KWZcXjcVmCOwbKtYrt&#10;um+88YbP59u0adOevXuy6XV4uo+hZqam92Eb94abl+ZXNw1uW5hPC3zEbtC1kj41tTg8vAUrOnv2&#10;XG9/Hydwv/zlz6PR8KHDN7Z3tp0/fxZxaHBoIJ/Pgk5B+xCpr7cPdPHpxx5jWBZYCgeDuUx2dnY2&#10;IMr9/QPLKyuFQtFUG+Pjkxs3bdm5c/cvfv7UuQtX9uy7XpaCmAgJIk1RfklKxdsol5J4SRJlVdEQ&#10;NXBdqdZ4n49mmPb29ie+/JWRy1fB6lcuX0b3FzZCT2HPrl2oYa5eulIuFhGMvv+9fz1x9Pif/smf&#10;UjSJ5NK27ZHRUahF09QAYn8ojCKkp6dXkiRsAnR1dDi2EwlHeF6AGGAVMICu6aViacumzTznw1we&#10;hjAs0iN4nq9WK8VSnmVpLH9sbCSVit9//71fePyzzd+A4FqGDvMR0I9h6EAaRRM+H8uy6EOTnu01&#10;1IalW/Wqsr66nl5JWw1reWHZMR3RJzY0A1cc24UjFwslkKcs+QmCApNge6FQKPloX09nL+GSkWBk&#10;fHSCAknCqQhSV1TkEixFA7cMQABGwyiWjcBNeQRe0CpqCWBY5HkI+f85CI5Fw8WuVqpKFVGDoWnO&#10;swhLdxybePqp53Zs33P99Tesp3PtHT0cK1oO0RJLNhpmIV8CpderNbNhcByPNhDm5Diuu6c7GAzS&#10;BCn6BE3RRF5S6nW/jD9So6GhLwnSjra2uI7rEwRwBWBZKBcFQZBlqVSqGA0LNzzw0EOtybb3Pjj2&#10;F3/5X/v6By3b8wiGlzBIuFJTCIrGRwJ1l0uYtgtPga4qlbLneSRJDgwOzDd/9M7CNuATX/rS5g0b&#10;waswNzQQjUZ++MMf8sg/BJ8oiaZp/uLnv8hms9FIlBd4y7ZNy2QZxjAM3NyW6qBJFoaORmLwxIai&#10;m6bjWp5jOZls3nPJDRuGgSWKIjs6O7D2hgoiUQHacCgKN1xPpzEORsMsg0NDfr8MEn7j9dcnJybg&#10;gxRJqqqayxUwpoqOrGaEQmGW9aGLiuumaYFYKuVKHbqrq8B/R0cXQrNpuwzHUxQLORH0GZaxLJdE&#10;TUzS5WqdYVkkTxTFQIe5fLmANj0rWA4QRHoknc2VoM9gSOrt7TRM9dOf/tT27ZtgEds2bMeCeLZj&#10;QoGNRiNfyCeTCQiJcwK1jkdCr64LrVNQS71ex1c+zoeby5VyqVxyXbdcKqmaJiIou67dNCoMQQeD&#10;4e3bdko+P0lQwEkBjm860IkkiU1jOa5SU13L1ZVGqVimKSYaa4HwgLqq6KRHcQwn8RLP8IhxzcXS&#10;XEM3EZgAKnCp6IMeaPPay/Pczrb27Vu2AfwB2f/B+x98+OGH2Ebu6ekVRR/Us7S64g8FsSjbaWZf&#10;kAEhyWtGfbJSU0iSae6ucAJDMVSspQXLo2hK4PlkMtmWalMVxTB0kChBEIuLqGvLiqqcv3hxbX19&#10;YmpyYWnl3ffe50UJqTjGMizHHwqvpjPX33CwUq1GotFNmzacPHX85psPbdu6eeu2za5r48qWrVvC&#10;kaCqqiNXx0iCm5mar9fMLZv3tMSStu2GQhGwU7Va2rdvz2Of/tTevbtRxoyPLw8ODsdiMSy8UMyo&#10;GiyrD23o2bt32+T0yF13H77t9htPn/mAYe2t2wbOnD3++hsvXrl6YX5hmqbIvXv2PPCJBzzPg2eC&#10;0bAQ+DzLAjAszgEgHB9zBEXTOHddx3FcqEnXdUVRNFUF0D++89pTeJBhaZAbRdFAMp4gm381/yOv&#10;nTWvADQkSeMpWJRwSM9xLdtGWF1fz3AcGwqjVKOb46uYQaEoimVZvAP3+BYgg7R4FtUww3EuSVyb&#10;ErewNMcSNLDl9wckgkC3WwV34M56pew4lms7mDsaidI0rSh6Lpf/9h/98e233b60uPjukSNAEs9L&#10;WBd6ddMz09iLwM379+6NxmJf/+pXt23dWi1XdLU5IHAFz4e2H3jgQdxvmjbmTqdXU+2JeKrl+kN7&#10;d+7eGIxImqE6nhePJ9fSxbfePk6Qviee+DpmKRYUwmPxlOMQ7e3tkxNjLzz37Hf/4r/85Ec/WFtZ&#10;SKZaNaWWBfOvLD377DP6tVDRGo/BM2FxVAuLS0vonaCLhi0OhKK333u3u7cnm8miGHAcW9dNkqQ0&#10;rSEIUrlcQx555crIlctXDx++fWlpzTRcWQrxvPjO20cuX7oKYYaHhvr7BqFqJBDYRenp7vn93/+9&#10;UCi4desmOAmGlf3+VKp9PZ25cOG864BPCdAlQiOWv3Pnznii5aabbinmayeOn/nw5PlyWcusl3TN&#10;WVnOXjh/5aOPPoL9aIb2+yWG9kxL4wUGMVrXlWg4IEm8aRnYX2ZYtlxqEjR0VSgUAELDMNBEvPfe&#10;e0OhUNN89Xoq2QaNsSzbaOidnV1wQ5rwNfQGbEEQBPpJQA7g8Qd/8AfY0dYUFQ8i3sBMmq6joMXq&#10;8AjHgjUE17ahdgzFXAM5xzAgIF3TYCyaZi5cvoSFx+NxhqFFUcKBoAeyY3mfQ3jAkOciaYtaSFK1&#10;BiqQYDgKr1QUDdG3WqnrWsN1PF6QRAGJO6s1GrgT9wDwhtGspf1ysLe3F9pD0gmRwuEw9Ol5tm2b&#10;SALAfalUgqW9w4eu/9Qj90fCMmFrPo566MF74OmJltR9dz3Unugql9TJifkj7xy3Ler++x4aHBxU&#10;9dovn/x5XSlv3bI5GJKWlxdffu2FeDKBXYhyCV12v41b0RdgWHhlpVJBtxjXWZYRRKGzo0MUBVw0&#10;DBNKA+yhMdxfKpZwM0nQAAzKKnjh5NScoppGw3VdmrvG8tlMDh9AHXBDeCgKGjyIZBco1TSNIAhR&#10;EBjGh1bChuEt2UwB6SyiRTgMNueikfjC/Or581duv+3uWDThufTaWpbwmPV0dn5+cWU1PTA0fNNN&#10;N23YsAlADQbDaq0uCcL999+v6Wo2ly4WM4VCtn+g97e+8bVUqtUw9EQydsON1yFMnjp5yrG9UCjy&#10;6iuva4qZiLcPDWyen1vNpEsopCmSL5eV9rZOpLYAxquvvTw7O71x0/D+6/d9/etPwByWbZm2Va5V&#10;BUk6dfp0IpXkBB6OUFVUXpR005qanS0Uy7v37lN1A8SLmmdkZKKzo5ujfblsCXGxWCz/6lfPQMnI&#10;9WmaTiTaKuUaWEuSJL8/WC7VPzp9Hpq8emXstTfebkt1kQTLscLly+NHP/jwjTfeDQRCjzzySegB&#10;PWn4QjAUgf7rdZ33+efnlmLRFtt2Zb+/riiqWu/p7ZRkXy6fIQibpkB7Dip/XhAAWoZhHMehaLgg&#10;bV8LbwcOHLj7jjuR6gmCAHloqvnDPKCOHTt2YOEISZIoY9L19Rw2MWpV5cc//hFDUmMjo7IooTna&#10;2dVuGY2xkcuXr55VlPKuXVtjLZEnn3xSb5jJRGpxceWGQzfBKThehpZYn1QqK6jZkAdEW1rOnD+b&#10;ak8ODPbrhra0vPiDH3y/Wq1Uq1WW5YCTYrEY8gcs09w0PJxeXdVUDW4yOjGeyedOn/loaXVFURSf&#10;zwdogfQ814NWe3t6ITP0c8vhw5qmnj93Yf/+A0hGn332hWS8U6kZ1bJBEr7lpTTaK/A7PI4NBzyC&#10;YOIRjqrUbjx0EHUXTmZmpir12p133t7W1haNIi5v2bVrz/z8UsAf2Di8AUXUPXfe9bUnvrK0vPzg&#10;Qw/CazApJL9y9cq///yXj3768WA4gtkl0d9omLWa2toaJylsYFoUTQFL+XweuVo4EoYAyMlomtVU&#10;tVwqLy0u9ff34waGZVGJ6YoGP0ql4iD53bt3+P0i8LNhw4ZoNNTWlnr55ZdZhoGi6vU6BnzwkYdt&#10;2+E4DnH1lVdecd3mue3A+ayt27ZiIkVFZmI89NBD27dtB2dCaZZpiYKIEfAtBmFoBqvgeQGj4UQU&#10;BKwIbjszM7lr164vfekLsiSDLYCn5kHCy4EuioHeGcZ2HIEXMA4v8JDBsiwMi3eMAIcC8EDLju1g&#10;WNuxsTpoTFGaP9wlCAEZDWEAABAASURBVCKuz0xNTc9M4yKoBuNBGDyOR1h0TDCP61IUS5Mk3UwX&#10;KM9pXgJWcQ9NkBhcb76a3PLxRVzHiSCKzftcl0cfzyeg6mA5nmNFhvFRFHPxwuWx8WlJDi8srNZV&#10;naZ5FKIkwX7m058/dOgmzyNVyKeo2ASAq2zatAlCqqpKM0wvQIbtaIYGbBYW5rHYjw/lGhodwlY1&#10;JBcVXdewCtu2sQo8nkolPc9784035hbms9nM3/33vx+bnLr+hkO7rtu/up7LFQuQoWHapoUuZPPB&#10;SrVSryueB+EFnudluZmH7N271y/JAdk/O4uNxI88z4PC0cXDFGjF/+hHP9Z1HWtHFJ6aav7TaFgZ&#10;SbDnejigCtt2GZqr1ZEDrHvowfECJIR1BocGEdqwnGQiCW/KZrOgCFgB2HOcZiaDd6wRIxuG5bgE&#10;AijOAQxASBQlWNN2nOWVlcmpKVi8Uqn4/f62VIqhaYwPAJw4cfKRRx75zGc+q6k6QjaozLE9yIwx&#10;52abPxyIBcKIYB7ICYwVCwU8xbE85t2xfVc00gJT0hQTCrVIUghEffajSyTFC3xQrVvx1rZctjQ5&#10;OckL3Fp6JZ9f37FzWygc8PlYjmMc13YdFwtB6PFxvtHRUWgMB+SHBnDghKKALJJlm/sKttP8Q5FA&#10;NQMo4lsgFpYlCdrzXFyhKJZjuXAgSBCeR3j5Qh5KJgiCJJHGCAxJO7ZrWxaegskUELpp4xzrchwX&#10;J0hueZ+I4IUTy2zGVlAo8fHLo3ARB5QciSAaMjDNyOhItVpnGV9PT193T/fiIvZO6aWlBVXVkqkU&#10;FuLYaDBReMcCS9UyjEhRFJIU23Ly+SKM5bokRbJUOr1aq1U0TalUy67n1OoVqKatLbl5w1AkFICs&#10;U1NzABrSoEQqib4sRkGyaLuEQxAYoVytwXl27t5lO06pWLx88bwk+GZmpvRGbc/e3QxDOQQKcW3T&#10;lo0HDh765a+eWlhahr81ScDlOSag1O1SQfNcuqO9Z3U1+8orr/X19e3bt4eiCIYmAAUMIvC+zz3+&#10;2J13752YvFIqry8sTbueXq3lu3va2jtaF5YmavXcjl0b+we63//gnXfefaNYynue8/jjj3f3dFar&#10;ZRRILEsLIn9NywRJUeS1l+dB+R6N9VA0QcBoLj4DprjNtR0KdZhHEK7nWLbZMHBYhuk47sfXYU6a&#10;poFj/IfBMAjObRsqIfARo318eJ6HjSaCIrt6eoJBPz7CMFhga7wVqMI5UrpgOByJxRgfJ0qSSxI+&#10;rFbgcWLCULAeBsWuMUNjWOCVpimR54J+yXZMkvLQf92xYxtLM7zPB5/BsIgBZz76KBgKZjKZ9XQa&#10;+B7o729v77RtF9gKBULZ9fWp6elqqfT2m2/dfuttHMMcPHBgz64dEi90trXffOim4cHBSrHyyYcf&#10;6mrvcF07m8+wLDG8obe3L3XsxNvzS7NIU9ASOHHy7JNPvvidP/vrD09f7egYvvf+T7K+IIrPhx78&#10;5H33PvDYpz7tet7q2urQUN/DDz/Y09UhSj44Xq1eoUmvq6NNFvlcZp0HflkO9nAdh2U44BupG/p/&#10;M9Mz2LiLJ1MkTeUK5VtuvR0EgTxJFCTLtLOZPPQwMjKOnVwkE7/ze39w9cq461DhUMvKypqiaMND&#10;G8Ph0JYt26ANkODi0kJ6fW3btq2KoiJZz2SzoCGYEmy1srzGskw0yrWl2gzDALksLc3feOOB3bt3&#10;bty8wzCJQDA6MtocPNqS1Br25PSsZegsQ6j1IknY2P8I+n0eYQRCvCAyLEc0GkrQL79//P1sLsuy&#10;DENzptVgWbaQzfJAIUWDGRFEoZzW1lbUZvv377/l1sMcxyGpYlnE7CbRT09NoysM1zNNEze/8vJr&#10;8/OL2J/RdQN0uWXTpux6BjmQphmuC7q0QQ0CL8LWoEXHvvbHcViGdV1XUer5IvZH85l8bmVtVTcM&#10;VE2W1dwsxaS8KDiAqIFmnFerq6bt0Cwn+YMwhAffZtipqdm6qjQAfI8kCAo3kjSLxAXGwnQcLwKo&#10;Dcu2XEc3DVBjayIB5Pf393d3dGp1Ff0zZLHI51paWnZuG9q3e9Py0mQkzHd1xru7Ev/+7z9JpuL/&#10;+JNfPvrIF5SaMzE6ryrE9NTq6OjiG28cGdq44dOPffJzX/gcQXlnzn9kuebk9OhaeuXXv376sc98&#10;GtBlWdZxCKwCgumaDge5dsCfaUXBvjlVrVSxWNdzcQngEyURLhuLYWOnhPNgKNre0aU3bJbxhUOR&#10;TDan6Q1QWSgSXc9m5+cXY61xl/Bojq0qda3RqCn18cmJF156kWQY2e/v7u5i0a0slpfX1hlODIZi&#10;l6+Mp9q7JyZndb0xPjnV2dnt8wlI9Uqlqu145XIdG1w8z6PDDYuTDB2OAKShZgdhahoSfuUrX4pE&#10;/ceOH2fhkwwDoLa0RDu7UqmO1EdnP4qn4mDgUqV85uwFmCDZ1l6p6vmiUixhpYJfit58053ZTEmW&#10;/W+/cySdXYfMY5Nj9Xq1Jd5imPr//Kf/Ua6UUKXA4qLsf+JrX33xlZffOXIk1dF+8+HbWuPJWEvc&#10;MJ2hDZvkQOjgoZsXlpeAH+h2qH/os595vCUarVfqutoAH6Icrdfr6fV0LBqFrcELQ0MbZCkQbYn7&#10;BLFeV4PhKGI5zfIuwQRDLbIY0hTbL8WOHT2Ty5b27r1+eSnjOWy9brS19Sqq7XhsKNgK6pClyMEb&#10;blIU5ch771hWY9u2LU1VUCRLk7Oz0+ANEqYk3P7eHscyOIZikQJaCB85ZFWbt2xuZhu2BbQ3LMt2&#10;nZXlZRQnyNKQQFAUjbU0fxbUsrBVW8gV4Ya4MjU17uKRfFaUUOu6rfFIsZx1Sbezu6Ml3vrue+89&#10;/OinsCM0P7fY0dGFBsfyYrqnu891qFKp1tc7tLaWmZqaNiyzVMzblgF7QSEkTWPGi5cvoRkUCodu&#10;vuVmUZLOnjvX092j1GrBoD+ZTIBXu7q6NVVD769vYEACH4WCS6srNEW3tLTEE4n02troyAjOGcbX&#10;3tYNEzC0AO3VazrFCKWyRtG+Yqlue66i6fBEy7RK5WKpXEDGFotFHv/C59SGWlOqB248UKyUxibG&#10;4RpHjx49dOhQMZ/PpNNH3jvywQfHZ2ZmLl++VFeq2IF54okvz87PhaJhtFp//vOf59bXQeOnTp8x&#10;GpYcCITD0anJaV3RwdWqoqIAwEpxCIII04Op0F/+0he/0t8/CM6HPCzDJuLx/mv/VCOVSp4/fwFL&#10;jsYijYb22c9+Ggd6l+Pjo9gUDceiIA3LsUW/NL+4qOiaqiigYsAMZgyFQuFotFKvVes1YHXXnt3x&#10;VGJyeloK+B/4xP1t7cmz5z6iGVL2i6qmyLLQaOiua1mWUatVlpcXEskkQ9PhUAgs+o//+D9AAg98&#10;4j6O5QgSNbILQ4PVLNeiWAq3ObaN6wThYl1QF4K1aZqgUI7j8I4D1mE5Ft9isXBknOAGBykBTXEc&#10;iwRrZWVldnYWd7IsqyoqbsA4FEnbtoejeU6B4SnKo8CuHp60HdduvniOZWmSY2jkTgzbnOLjZ1VF&#10;cTCc66qqyvOSwEuiIAsCTmReDLS1dzOMoChad1dPV1ePpuoYj+P4n/3sF2urGZpCnkpruoZVUyT1&#10;7pF3IR6DBla9Xrv2qtcV23aAUqwUXMSylG0bzrW0HnjELZha4PmqUp+Ymtq0Zcs999+XSLXtuW6/&#10;rmsAhCj6WcZXLJeOnzwVTyaD4QjNMo7jeCTpeC7CgaZpfj+Y0o+FVyplkqQgyVb0RquVcrl08tSp&#10;WCyKG9Lrq7Va5br9e++97x5NU3HFtqzNm7eAAAMBP836ON7XXAvNYGikSY7rIHR2dXZSFIXqiKTp&#10;QDgMaWPxVohar9fb2trwESBgWba/vz8eT+A8kUgiTEWiEcgASzE0C4Dpmg4eQNCnKYrn+XAoDFHh&#10;zpquK5qKAQVRBBTxILZc/uiP/gQwDoUiH6fgjkMYBhrRrmY0GpYFXTE0DX9sTcRFSRwaHg6FQhAG&#10;kqiqgneW4QYGhgP+SLWiy2JMU73x0aVCTm+Jdbg2R9O+pcW1RDyFTYbR0atgCeTArufQDM00X3Tu&#10;2u80dxxb0/RsNkvTABIw8v91YAmNRsOxPc8jKQrisBSQjYMGvjmKZajmUCTDkDwvgmY85Lyeu7Ka&#10;rqvN6AklMAwLOGHJAX8IQ+NEkkSkIipoupmOOqrWRPVaOr2WXsMNJEUiyPJ80+/wsXl4FOFRRgMO&#10;7UmiHzjHUHATQRSgw6HBDX/xl3/RtIhtgTQW5ud5nocJeFHkRcEnCjiBPqFXXTNUtcEwXKlYlmU/&#10;RdIUbNPV3b158+auzi7MFA6Fhob64fCrq2swJCLTQG/3ho0bd+/ZzTFs0B8SBal/ADcY0IJl2CRJ&#10;ZXM53KYqyuYtm0ZGLs/Nz+zavW1yakJv1Pv6um64YX/D0NDQ/d4//8uxo6dM0ys1txEdTTXaUj0n&#10;j59dXckwzQoqqNQbx499+N6R9xHnIEkozOu6ikRclHjL1m+77eZ777sdsclxtdMfnSEpS1GLX/3a&#10;l4aGekNh/+BQ3w03XLdx4+Dq6mJ6fZmmPZbzvvWtr/v96AEzrmthmQYST4z7fx1YPD4h6wWmwUcs&#10;y1A0jTthatdDmULgnMI62eaLYRiSIoFIPIITkqRwQjXvwt8ESdKuC1ciPJL2SFRxHhhGEOAXrGUb&#10;pXJR01SWx34lp2u653o8z9u2nckgaqRxp2VZdaRpBAExcOAG3KZoWpO4NYWiiFq9gohiNnQUJzzP&#10;EI4dCgeS8ZZDhw66ro1EXxAEmKBUKgPTzz37/OjYmN/v37pt6/btuxzXBVbg+eCLSrlSyObaU22P&#10;fOIhSfDxHONYpmMZar22MDfz6ssv/Pu//ZRwnSuXLp2/cC4c9Hek4ps3DxTza8VSVm9o8OrllfVf&#10;/PyZlaWi4wqeK128NEmQwunTF8fGZhlOIjxGUTTbdr7whccfffTBfD575eqlXD4jS/KunTt379hp&#10;Wo31TJqiSUniMrk1grTvuusWivYs2wTLP/PMM0uLK4IkP/XUM35/sLdnEGloLlfYvm13NNKSTmcR&#10;C1tbEy2x+NzcIhSVamtbX8/eeuvtuWwJUbxWbSB7uDoylk5noHpoYGFxbnJyzESCXsx1dnXSNAWe&#10;gvKhJcNwQdbdPT240mg0qtVyLre+fcfWaq149NiRqelRqHp6drJcqZ+/dFFTVYAAPQ9J5gkC5YQe&#10;jcmHbtp/1z03g59FkdYblXBUFiXeshqe61mWizqkXq+DpGC4UDgIRFE0hTIP6Go0dAigKmg4Nf+1&#10;A+QcGhzG9bpem59fQE8INEOSFLQNxzlx4jgFBbmeY1qdyTbKIzJrac90GJLRNAPtCng1kgO8q2pD&#10;1dQGWFZVq/WapusO4ihFaYaJYnV6ZmZycsZybdOz67q6XsgxHGd7ruWAdT2PIgVJolkW/SQKMSCH&#10;KFCsKXXbcQwDs1RR6uCEppulV7KLAAAQAElEQVQOAt2COuRggPUJNUXVDQvjOK6LGxBFaNIDITTB&#10;k0x4DY20DMJUXVP/27/5q62bN3iOuXvPDs+zytXCD3/w/R//j7//m7/5m9dff3tsZK5aNpYXc7ls&#10;bX4hPTO9sLCEbHMZYwK6x44dQ6CVJRm1x09/+tPTp09DOQAAKBs32E7zh6Hhh7quLSwusCz0B1+m&#10;IAzLsFgfz/N9vX2xWEwGI0gSCekpZm0ta5mk4/ky2ZpH+giKLVfrhu0iVSxVyvV63cOLItWGbtoW&#10;EqbmRLaHT62JpGk6xULp4sXLnkvcd98DoyOTs7OLUxOzGzduzubLlbLyzjsfALqJRNvI1bEL5y9J&#10;or9h2vF4ElMDw93d3WAJVdfRbqhUik89/UuScu675+4nvvp5y2qoqjozPbe8tP7Ur35z5N2jitJg&#10;Gd6jaFDRddddx7G+TCZHUQyCTUO333rzyAsvvDo2OoUEWtUs7DEaDYsimbffPfLCyy/1Dw5glnKl&#10;8h/+45+BZ0Q50Jpsm56b/+Do8RtvvgkLYX3CR+cuqHqDE3hkflevXjYM/XOf+QwQtbK0jAdFnk/E&#10;E+3t7V2dnSsry8BzR0cntIrsEEXFxMTklcsjcLf1dAYwImlmeho7qF2ZTH5mZu6b3/hdQQgwjFCr&#10;6rZFnjt7taUlOTiwMZMrXR0dHxreAIVAgcAtwkq9pg729T/00AN1pbq0vHjLTTds3Tx8x523mZbh&#10;OVZLS1TkOUPXENU922VphqVJp3m95fyFCz/96Y9B5pIkUzQVDAVDyDmo5r5KqVA2DbtcLmmqnkql&#10;zp+72N7eefNNNy0urciCP+gPJBOJeqW6vp4uFLI9PV0IH9Mz4yxHxpPBai3/gx9/b2TiIkG6tmNC&#10;24Zh8T65WqozNFcp1yzT5jiu0dB0S8c9lmu5lIsryNJs28vnitg9gE7gTTgRm3UyYgRowHnggQfg&#10;nnAoJCIZlEl+ETxpWZbtIMv2ouHWxcXlXLai1K2F+eXjx4/feeedNE2Jop9jRR8neB6pKHo0GkUk&#10;RSZTLpclWcIs8JHpqenl5ZX5+cXPfv4LX//Gt4DhrVu3OY574403zkxNhQLhSrn6+mtv9XUNcKyw&#10;uppOp7OhYPDc+TPpbObgjQdhAjQI7r33/t/85gVs/YFyaWSKrGhayA4TiIZwAUwUDkdQRPllv201&#10;9/M9F6VCMJFIfeUrX8U7UpMNGzcXCqXt27dVKiVwBeJYT09nrVb50le+yHDk0tLs/MIsRZM9PV2p&#10;VFJtaNt37WlpbQW6ZMlv2RY6yVBjLgeQe65rg59XV1cdx67XFQSymZlp27YTiQTUiHUtLizouh4O&#10;h03LQkwmSZSRRciJaFIoFDq7uhRVQX8Y5PDf/+ffR8IR7DHiHPbCuwvLug5BUyRDO66Lp3A09Abe&#10;abpZcFIU1dmJqEFzLMcLvCRJPM/rjYbneiRJMUzzRyQs05RkGTKIgoh3lvGBg+H7tu2STZ6hXNfx&#10;oCOSpikak358eM2X67jAg4enYHwszTQtF4i5dgdF0wg3nZ3tEMDHswIkgFI4DM9huGwmf/r0Gcd2&#10;GZpTFG1hflGSAhRBV6vVbBa9uAzDsAgrju3AYVmOvfeeewEGJAmQeX09s57JMDQNI2IqmBUeDXFg&#10;qXq9ivfM+rrnufDxtbU0RMQVUO6/fO9fpqH6qek28MDyWr5QYnnf1bHRYMiv65rtNLe/BIkXRdzu&#10;Y5hmmADfIrxu2DCMP7i6sLDwD//wD+jMamAo09R13cPL9Yql0kcffTQ+Pg77YhXAuW5aAJ6qG1gO&#10;3gmGAt1JaLHIyBLrDNNsFXkkpesa4nIz5V1aOn/ufENv4P58Po8ly7KsKMq5c+chMuIp7hMFAfq3&#10;LBumaDTAsZokiTg3DIOkSOjBtmEoLNf1CGJhcRGiRSMRGIimKNuxcRvvE42GXasp1UqdImneJ2Ec&#10;PIiCKhJp/rQ5TuqK4rrwYksQBeAWW0MLC4vg8+ENGyzTgVP4OMm1aYrwzUwt5nNVwuUlKcz7/Lbt&#10;CYKEKguZW6lc9PslLBMmcBwPMoCNMQhNI5V1LMsql0uY9/8+cA8FObE8YAKrIlGQMBRJchwLVYRC&#10;IZrGOiiaYWBu4AgD2h6g5iHMYxUeSeDxtbV1wDsWbQUoLcsRgGd810yNqpZl40Hi2gv38LxgO7Zt&#10;O3BVVVGuXf5/3qBHgBDLR7QVeAHmWE9nBUH6m7/5u7ffem/jhq3gMc+l4/FUsjUJN69UyqqmWY4D&#10;K+MQRcmxXTweCcewZIgA/6I4jsHe9+rqsmUb6EkUijkV4c42MTrivWHoDz5wXywcUWt1XVXLpZIg&#10;iNu2bhvsGyBdUGo4HAgeuO4AdiEX5+eWFxdBuEj4CMqbW5zMFtfibZHr9u+emBjz+wOyPygIMu8T&#10;fbyYzefC/qilewirNO1zTK9SrEl8MBJstUwCSuzsTCaSram2Fr+f7+pI9nR11uqVUFgmXGP3ri2H&#10;btz++mvPcwwZjfjj8URbWwowkmThEw/dG2sJYQd/dX02wHMHD+25/4G7G4YGJwHs6nUEGBrqpEiy&#10;ecAyBE24JOlRLMUyJItzmqCbJwThOA6J3gceIwmCInGQNEUQsKDteQ6FZwiHbH4Eqgm8mjfSrEtQ&#10;LuE1ezK4lSAwI1AiyjKeFWXR9tzOni7TRguHwZ0UwwXDUSy2VC4JvATN8IKE6rZUQdpEEQzlEM2N&#10;UaAK8kNKy1DDQUnw0eGg33ZM0SfAutgAGR4YtE0zk16fn52DQ1533fWA9uYNmzvbu468feTsmXOI&#10;HJLohwNDS/Ciz3/+81974svY5cghm6dpx2gsz8+3RgL33XWHX/DpqsKxdHptaef2Tdhp2bd3RzIe&#10;w3RIVpBMq1V9fGRmeqaezaG2JzK5WsOgRkZnTIuUpGClrIyPTwaDYVBAqVQCwhiSPffR1Dtvn1pZ&#10;WaVoKhQKG6B5TeNYYsf2zV94/NOVctp26p9//OFcLmPbztpqOhSK0AS9srSaTRd2bN3dUIyPTp4x&#10;G1Z7sgNdvUSibT2duXx5JNnaWilWIsHIqy+96uMEoJ+iuHAoim+np2aAYZA+dKso6pUrV2S/xLG8&#10;3+/fvm07TTGO7YJukomWcqkCt/zSl7+8d+8eUEmxWDpz5nSkJXT/Q3ds3dFdKM9v2NQvB3yZ9Go4&#10;FPRLPpKw9UZNEKnWeCgQ5C1TufeeW//kT393dnYCV9rbE23tcdM0WZaFV8uSbNkGbAdsFItFxLP0&#10;yure3btDoRCiiyTKPhabSMaGDZs++cnHUokEQzKij5+emoKjUhQN7w3KMrIo27EQDFrjsVSidX5q&#10;enZs0qo3KJukPBaO4zieruv1uoIShed513L0hg7MMCwDSWzb0jSNcime8XUkOyzH1WxbcZyabfBB&#10;f0VVPYKiWNr1PN3QyrVytpBlfIyuq5gRwuNgUPR72L7nMSY26yiStBw7W8hLUgBbXoqm06yvYViu&#10;R5q24/fLtXpldnpq9OqVpelpwXX8jCsTDdqonjl1dKCvp14r6Y36hQvnFhbnbrrpprvvuSubWxEE&#10;hHzIy6VX86FgcvTqLM+FiqW6rlkQb2pm7tiJU5lcieP9pmmjMENgy+eLMDqUjAMETBCEBeIgiEQi&#10;ieg4OzNfLJRomrNMGyDked4wDHh0LJ5YS2eRmlu259ieWjfW0qVsVp2ZReyu6hbRsIlaXVW0Rjja&#10;QtJsJNYKASiGNgkXKyUpRtHVDZs2YNuzXK14JDm/uNDW2T05PVNvPhKbX1yenV/q7ur93vf+NRSJ&#10;nvzwI59P6OsbwI4EcodKpYZC8e1335mcmb7r7nsBUV7gAdFwJEQR7jtvvXz16oXpyXFYEDZ1UYd6&#10;AUP30USYpcLd3QNbtmzbuHnL1bGRvoGBvddd53ge5jUss6YqBw7eSJA0DFEoVWV/mPP5q1Bew/7w&#10;o/Ovv/k29kn+6V/+Geo6fPg2KFCpq3iHVPBTy3LfeON1qMh2EHYM02xs3rJxaWHu9OkTX/rC45FI&#10;8NWXX1QUZWZqyjbM6/buQaNB4HwNtV4tV7S6gkwF6lpdSUNjwxs2xbCpwgmd3T2wUS5XIAkaQWTH&#10;9p0T45OmaYeCYYZhP3j/BPoVuAHB3jIcQRA2btwYDoXgC5ahV8ul4d6BO2+7dezqlc6ONnRhtmzc&#10;gOs93Z2tLVGWJq2GYVuGLPKVUgFMhYu22QAfYgnQJMiNJMlqTUEKzgsSQdKFYrGlpQUTodRYWV6z&#10;LAfZUltH12c/8zhyu2QiJSMoum5dqcNAnuv5RI4TKYdU5TAlBM2ZpQvhVtYnwT8c5IvpdIaluY6O&#10;7tx6EaXp8PCW3Xv3haMRy7EYH0XShEcQ8A6aavY7DcNgGV96be13fvt35+cWopEoTPT45z8LfZ45&#10;e/qxT38SnHPn3Xdhg10H0C1j+/btE+OzGJbn5XyuThFh2+QZWnjh+Rcmpic3bd1Sqpbhm0BLMoWt&#10;glZ4t6Jp67lMT19vZ3c3ysVIOHbh4uXpqdnl5VWUx+lM9omvfV2WAihui0XkNtWZmZnBvo2nT1zs&#10;SA5u2bAzEe8YuTqKXg8Ian5+fnZ+vlAu1Ws675M/On3hBz/46fXX30jTPoRERdGHhjbyIqJZMBpt&#10;AXIaOnyCBGVhn40iyJZY/Kmnfv2v3/9hEhTY2YUculQqf/ThaYLA05TVMMyGnoxHPdvwMUQqEavV&#10;S3fdfRt0XsiXSYJeQ5Xr0Z3d/WhCocCrVmu5bH7btq2hUJggCJIkYvFYrphD9oPWw8Ebb7jx0A0n&#10;T3949vy52++6/Zu/+y1YX9d1UWzKF4uFu3u69uzZmUgky+WCZRl9Pd3QGOk5Qdn/yqsvorYBrgRB&#10;oDm6gtVaerFQQJ4TjYYpiiIpkqYownGrpTJSFoB8YnQMe6E+n+C5JAUuIKj2ZMrHsCxCp+l6jsdS&#10;nNCsI3hBkKAW3CMLMkuxAis4pktRrIqtSIL2+4MYIRSIRENRNHxxnSSBE2DW/t8vCwGfqiuK53mm&#10;hV6DJwg+5CA06UiCz3ZMs6EVwWvFIsyPYnh1PRttiQcCofV0VvBJLMQQZB/qWJvgGF+jYWqawdKs&#10;UlFqpYokCHt27VLr9YbesEwTuxmCKCAoS6JIkuTly5cBJ1XVIM3c3JxLEmBkKCcci+BbWZYc14nF&#10;YoRHGYaVWc/SHEPR1LmzZxkaUcZCCQoFOq6N8s+ybZqhmkM5rqbryBgxoyhJiINdnZ0EQXR1dZmG&#10;rTVM5DkcL/ICIgurazpFkmDmfLHUMKyXXn4lWyiyyIZdoqrULRs0TGuGadoOapg0gkGlVq1UaZrr&#10;6urFu2O7DkGu5/L4Noz8ASHJtG2XyBWKBEHBDU0T6nPK5WqhUNK1hiBI1Wq9VlWC4ZAo+0mCwcWa&#10;omIQmkIx4AFzaMFAyf5gwHI8UQ6E/eHlxZVaTWEZDkkISdAc58PUsj/Y3dtPkDTQAeuHw1FFUyu1&#10;KknTluvMzy9g7/3uu+9eXlqdm1vY11LvdQAAEABJREFUt/eAj4MpApZFFApVJOuK0iA8Zj2dk6Xg&#10;+nouHo8LAjc9PQ2HtTCxR0qiBJFAGkA4RZEsyyLSua7nuC5x7UVeewk8T1NUKByCJsFjFE15nucQ&#10;DkF5QI5h6gxD43aaZKAp2e8H1DEYBEYkRXvOcRwIjBs6Orri8aSqaPV6k0UlXmApWtMahmFBRYJP&#10;xESGYUgiajyPQvOMoH0sz9E+6JkkGaC6eeIRmqJWSiWaoBVFK5Uq8FD4dSrZBv4/d/qSyIZck1Yq&#10;jdHRcajFaDgM3USs4xLwMIzPCQKEUVACuR5F0fV6nWppiRQKuWqtvLy8aFk28Ipzx7axZoZlt23b&#10;dvjWw1gGFLS0uMTSjKLWTpw8tnPX9vvvv/euu+7+r//1u/v378egNE3blrVn796WligaAO3tKdvW&#10;JVlcXFyEz0QjLdu27IpGYp1dnejb+QMBmubee/99aIoi0dpcTyY7+/uGH3zwEayzWqkPDAxiHEHg&#10;K9XS1PT05UsXBgb6rly9IsLKAvfFLz4Ot3njzdcA1n179mBTKRaL6A0E4MaNN16PeP/cb56umYVG&#10;Q7nv/rs2bBhSNaWuVAnCpeimtUiKah4kCbGxUhc292BO27Edx7Zd1/FcF2bGt3hvnnlNWOAuF195&#10;uNOxoCnbcR2XJDES6Iby4GcMbXuu0RyBICiaZWE2slar0TRl2QZAz7FcZ2cXxrQsB5ZTFK1arQEE&#10;nuvpDR1XoHzbtnEDpjYsC77dvOLYTrOchb3AnwYSylq9YpqNWq2iKrWVay/cKUsSMGTbDs5vv/12&#10;mqZN0w6Go6+99trI1dHV1VX0nMDyT3z1y4P9vWfPnsnmM5cvnO/v6QYPijyTy660xgIfdzETiejG&#10;jcMbh4c8xxZ9QrVcjgTDkiAlEqn9+w/ecOCmW27c397W41gEx8uG6eqGs7qawZp3bN9Vr6u1mlKr&#10;KiDQtbX1fL7c1RXDcnTdnBifHhsbr9frCAk+mq2WS7l82rbNn/70h6+9/jImrVRAKy7Lsp5HhoOR&#10;xUUUUIsd7T2dnX1H3vkgHG5hGGFtNRsOt/rlkGk6V6+MokU6MzOPDmJ3d58k+hmGM00bWSdCtabq&#10;aIJiatd102vrDONbW11va+/EDf/0T//SLN6kAHR19cqVpcUVTdO3b99++PBN2ez6GEqxmYlHP3lf&#10;Z1fr0spsMCS1xqOKWhze0IvNpXgidPMt+28+vL9ay547f/zlV389MNTxu7/7lUxubXT0CtIRkHW1&#10;WoURFRVKCJCkJ0lSFGuOhLZv3wo8YNKu9o6GpoNqGrqJcD5y+Wp//wBNyXBRtH9wD2IDEA6iN0wD&#10;H1H/UzSRXU+PjlzJrqZpjyAJgvQIIIcgKF03wAIVRFY0Z0BVul4uNzcE4L+BMKIvA7wtr60XyxWC&#10;IBwol6HBoUAskOXhI0lSNMVxXDzWEgoENEUplUu2bdM0jfQOs0PgQCDgOg4e/38OilQVNdISYzjO&#10;cuH6cAobUcqxMYNHk56PIeanx5Gk+EiTJsz2ROzggX0fnj4Bj37ppec/OHb0tTdfPfHh8aGN/TWt&#10;iWeYKZ+vq/UGOLpcqto24RKMZWGRXMAf27hh+6OPfFbVnLqq6ZoGMcpNtBCQPxLFGimKIvx+P/Tm&#10;Oi4WjhwIksM9Ozo6bAexk0bHjqGbXglkplLt9brq8wmgHUA31pIEjKGfYDjCB2RFU5PtbTTLIOkk&#10;aYoEs7muTxBojsV5oVBOp7MMxw9v2ry6llH1xqXLI9iEsRwHWmJZzmhYuVy+Uq7AuJBBVTGRj6Yo&#10;hmFZjp+bXUDzb35hvrurKxwOjo+Pvv/+u4apIrqDGimawCBIqd87cuzpp55fmF3XVLtSrktCMJXs&#10;BNM+/vjjjmutZ9YQt4CKUChEU+zFy1c3btnqD0Zdh6IZybQIhpV5n5+kuDfeOPLLXzzd3tb9t3/7&#10;3/t6h0KB6NmzF05/eObSxZFzZy6CGTTNgJYYmqyWK8jpUSmBvTcMDU9Mjn/mU58e6B/64L33dc2A&#10;9i5duoSABy7t6u4qlwtAhSzLQGkwGkZ4IykGWebQxk3dXT0MzfX29AOE//Zv/37X3Xdv37HDti1J&#10;luKtSc8l4bb79u5PJRJbNm/ct2e3yHObNg77WCYgSwg9FmFs27JpDY0zQ//Fz3/6ve//T9vCZkhc&#10;4NAaFBW11mg0YPSDNxzEJk8+k+loa7/xxoOGYaSza5qhCYK4cSNSaiGbywHSCHUoQpAhCYKEiIhm&#10;DWQ7evT43j37cAUF7eLiYjIer1eVmem5SLT5kyG9vd0OafUNdlaUQjwZRp4QifkXsUsxvwDM4BFF&#10;0WTJv7y8nk3nXcvDRjHHUpqmVKtVuDz8Fzn6Nbs3f0/xsWPHCoVipV4bGR/zKHJsYvzeT9x7/OTJ&#10;V155BZm0IIjoucKsW7duvXL1ygvPvzxyZeo3z73suXSxUOVYvlKpdPd0vvHmqwMD3d/81tei0VCl&#10;ki+Xc909XWtra7BUen0NQ/X0dO/YsR0nt958CwgWnaTTp0+/9dZbf/7n/2l0dIRjfI7pbhjcuDi3&#10;GA6EK0WXJrk77rhnsG/4ztvv+l8//VnAHwLKPzp9/k/++M8uX756y623I3tbWlqp17V33jlSraiC&#10;IF28eJmm6c7ODtQDU1OTEMyynHpdwUWW9QHkcL5KpYzSHV8hGNXK1bXVVdd1lhYXDVP/+c9/VquU&#10;JIE9d+EjVCkIXm++/ZZpW+VaFeX91PTs7Oz8yZOnd+3aizoW4eNTjz2GpA2Y4Ti20dD9fj9COAyq&#10;qtrxY8dOnjgB4GGic+fOfvjhh3AZhmEcpxmii6WSbVnJFELVPojnui4ipCzJ3/72t//oj759+PCt&#10;p8+eTqRSxUqxWq+hDCBJipcFlyRgMqCIYzkAG/SCdXmuixnhHSsrS2h2wDtsy7RsOLpDMzRFUQip&#10;eKRQKCiqYjs27uR5EbkBy3G42e8PsgwHyEEG1/F0TcezqqaqcDnDwPO4HxO5nodBMFEgKCP1xURA&#10;uCgIuLlSaYbIXD5dqRSqtaKiVgQRGaELCW+79Vaopbe3FzLIfn8kHE0k4jC9oiiShA26PDIHABLv&#10;oXAI41+4cGF2ZrYthT9toiTRNAPlQEigCDJASJ4XNE3FoiRZpihakuXW1tb19Qx4Birq6uzM54vJ&#10;ZLJYLtVVFckukByORBQVIBcFkbdto1IpFkt5XW/+pBPD0F3dXajSMdflK1ewYYLEDzNCP0uLK21t&#10;baqqMQxyYLpYrEA8XuDrdbVQKEEYy7Wnp+dqddUwbdYn+AMhlyAdz4PecYBGARs0jAzHkkSRpEiG&#10;piNRUJ+DE2jgysgIBoSKcODENC3o3zRRtmmqqgI2gihWyjXgaj2TAa5URfU8F/Ni1YRHWZYNwRBH&#10;fAIPtWDAYrHouR7H8UjxoFvTtDAsBlcU1S8HYfdsNqs3GrIkw7KOjYrIwlO5XNbvhx+ImUz27bff&#10;yuVyuLiystzfP4i4oKq6LPlRVbIMQgMbb21TFN22rEgkgrYCjLIEr2kgnEIwCrJ5116OgyDcPK59&#10;8nAdB1AEwGi6rqgqROJ5nmWbPz1oWQCrCXQxDIN78Cxiug0nsayg7IcXswRDUKSioTp1PBKRtDlX&#10;KBgJBkNIKmAp13XgBdAYBsQJSVFwsO6e7kAgYJomLlJUUzbIgAMiYYG6rvGwJR6GaUgSU/v9fklE&#10;uQewhNfXcwzFz0wvFItVvxxWVQPMgyQNUtmuGwiGNb25qUDSFKbGojwHlx1oGwelqPViMYckPpmC&#10;d8fDkRD0RTNMXa1FWiKGZTIcJ6CkJrzHv/i5aGvUtc1kvAXxjKVJy9BDgRCWvW/PnoM3HAK4BV7a&#10;v/+AX/bfcPDg5s1bOdZHUMzYxFQi1dk/OLT3uuvjyQQqnHfefvM//5c/4zgmkyklEqm+3oFyqfLU&#10;r577/r/86NLFK6+/8UY2mxFFIRIJP/nkk4l4PJ3OvPfeeyCmlZUVrDa9mvnjP/z2+Mj4pfOXPvjg&#10;g4DsB8+tp9PocgRD0m133KJptfPnz8IcfX09d9xxG1wOqgS2oE2SgM5ZvCNDcx38ccEITlNVTvOT&#10;58G0ODwXZiP+zwsYxTnsTSGnI0nbcSzXdmBcD9GHomkGg4NrcA8OsN7H747ncQLP+ny4EzbjRQFy&#10;YnBN1cAy0LPjuBRDh2NRnyD4BF5t6FA4bsagEi/QBMmQVClfKBfzjmXgo9kwWqMhliZYmqorVXjp&#10;3/zNf9N1vVQq15R6SyKxsrb6/R/+AH0Cy3E2bNwYCDftM780D2kFWUBm8+6RN3/z/DPZXHrj0AAi&#10;37e++Vt/9qd/8p0/++N//Kd/6Ovv6u3rfOiR+67fvycZj5049gHhOStLS8VcMZPOKLX6YN/Q1UtX&#10;M2uZZDJ11513AYI+hoH2sFgAt1yqvvrqq4sLC+8deY9hfR5Bbd+x6/ob9iOH6x/sdlxifHwS7trb&#10;NwB07ty7W5BF27YN21pYzCBcdXQmfSKrG5qi14ORSLQ1zvkEYFdVG6lkW72uIZOQpUCpWOnt6b/n&#10;3vvX08Xe3v6FxaVUKgWCA6eAdjdt2mAYuus6LbEWCMbzfHt7J9A1MT7T09N76uRHK8vrhMfs27d/&#10;z57djmNPTE5ouv6b3/wGQd11HEmWt23fLssix9Gr60uRluAXvvjYoZv23X7XTcGoNLix9/6H79y0&#10;rf/kmSPj0xf+6Du/fdvdB89cOHZl5PRjn3to+/bN4KnxiVGaRZxiAWCW8dmWpaoqyzZ34ZukJYko&#10;qkOh8G23344EGsfY2Bg6u6FQCKB03JrtOLqm79mzk4f1GYoXOL9fZBkGTuu6tiD6lhdnEe8pz6X+&#10;N00RNEXDjVVNRaB1PQ9GAY+A6ZBckiQNHZq20zCNQqls2DACSTquSLGeYXEE5ViW56B1T3MMWy2X&#10;CdeVeJ8I+uTYSCgYDgZoioiEwonWeEs0FvIHYOj/c6TX05gU6Tiu0DTD4g9Ns8CDYXqOzVAEvNu0&#10;VIb19l2366abr8feZl2pPvTgJx599OGNWzYObxhSNA12f/6l5zds2vit3/3m3ffc9cADdxTL2S9+&#10;/jM333KIofl0ulAsqVu37S2UtKeeeml1tfhb3/x9SQqAEIE3URRZFtu6Rms8xvkoeJ+HiR24sg1n&#10;hLYT8Tg8E6qDfnAFJ+PjE/F4wrIs5BYUwzoeIfBcW1uyXlcQ8mPhFqAIagxFQ8VySQ4GLNeiueaq&#10;MKphW/BKuHBdVQqlIhyN433Dmzasp9dXVlbxqtfVUqVaV3Qp4J+Ymrr+wPWwBQaUZZnn+d17du/e&#10;tQtKwrDvHHk31ZFSdCWXz6ylV+Bl+ex6pVTQNDXZmtDqiBwEcI7HVU0FQkZHJ5BkX750Fezw7nvv&#10;tSbjX/jyl+594F7wxuLKMsv72tvajp04vry6kmrvTqdzAwObBvo28r5Ad+egbVKTk/PHPzjjWPTp&#10;Dy987jNfYAi+VtIck9DqBulRYBjCsauVEr6OdiUAABAASURBVKgyGg4iTp86ftK2rHgsBmK5/dbb&#10;sFvuOW4sEkUAZEjaL0nra6sSL1+9OhaNRCmaQloJW1QqtWwmX8iXFheXmq2KmrJnz75qtTo5PfW1&#10;3/q6S7pLKysEQXR2dupa49gHR3s6u4cG+m4/fPPo1Uu6XvcI0y+Lr7/y8tT4WEssdN89d5iWlky2&#10;tMaBRL+i1HVdqdfrMKKq1FHPfOWJLw0PDziujeJ/cmxMEnyhUBh6Xk2voW3RaJgUScOUpWLRNIxE&#10;IoF5oU/nWrENqd498u5nPvMZwvWWFhYvXriIjArxWOBRfG5cWFocHhoqVsqf/dznevv7oF5F0xzH&#10;npyc4DgOfGI1rL6e/qX5FVM3S/lSSA71d/dDkw1NAxwZmoMYfr8MeaBAAO+VV14RRT8IH4MsLC0N&#10;DA3dfvutCFsvvPyiYdmCIB+68eaenj4fJ9x8021dXX3TUwvZTD4Uk/1hrq4XWpKhQFjgZbYlHnnu&#10;N0//+X/5jk/gFpbn0bGHTnbv3QUAnz17DmwfDUXPnb2AuBaJRkCtRWCoXHnlldeMhjU8tCHV1g5H&#10;4Di+WiKe/MWvRC7g2swN198ycnWyYTj5Ym33nv111fjP/+W7szOLh248zLHieqYwv7BqmU5Dt5E6&#10;o/JEm3lk5EogIAuCQKPF5Vocx+AjppuZmdL0ZiII8oGX2bazgCIwlUBGAY+DTrZu3RqNxYaHhq9c&#10;vQp3y+fzUKZp2njXdSuRam9Ltb/2xuvQNuAEEwwPD4uCyPMCSdMTExOqplaVOsXSpUrl+MmT58+f&#10;CQb9V6+OICNsbY0xLFJMAyQJCipXKqhkwMDRcJhwXUT/qempp556+umnnzp//vzIyAjc/7rr9kGe&#10;VKqNpCnLNCmKgHFNq4GQStMEzZBQr0M4vMR7tGeaDduzcCA5BoZxNDMBkpJl2efzUcirHBcnmqZh&#10;HJoms9cy146OtpaWKIaFrhzXJshmowfEhcPzPLLJ4C6GwuERyAChMMv1HJ+PpWh8trEW27E0vYaD&#10;INE4lrdu3WBaDYalZ2YmX37lRUkUavVKTVWQOchBOVdEFofB/vdRrVYxNQ6c0AwzOTmFZBqRSdPq&#10;OCSJxyFKQiKZtExTFH3lcgkCE67HszBoAELiut/vZ32C7Xp57Mn45USqbcOGTaIoDw4NojMYCUf9&#10;fklVVDQRGIqQBB70hdAtSaLnebqmI54WC4We7u5yqbRxw+ZINAYEQj6exw1Eo2EYDSvVlvLxUjja&#10;Eo5G5YCfZn2oFnhRhAvbLkEyFM0xIF7oC2K4BEVd67IpmmYYhmnbUzPT80uLCDwuSSDXCkXC/kCA&#10;FwWkUjh4UcB0juNYdhMbfr/oulalUmS55hr9/iYzw3AUNE4gmXM9z8V0iq5BOygYMAW+AjOwQBVL&#10;A8kk6TmOiXAoCT5NqWEoVVEAeGCyXKsAS2pD6+7u2L17D8uw9bpSLldgAs8l0RQDI01OzmDMSqUM&#10;3WIy0zIBxZnZWTAV4q1lOeihbNu2gyCoQqFMUqTneWrzpenNV5OFHMd2XaAFqSW+9LA6HEAjPpim&#10;2YDWLJNmaIqk8KLxomgPX9NQI+3zMdcO1geMUYRFmJquYmrkihjEsG28/58DYlMU7TiObVnBYPCa&#10;llA/uIsLi5BfUVVg6f/cjBNMAhkggG3bLOujqGbSgvOGbiqqguum4UTCMduxHdcpFoqIa+VSWW+Y&#10;uWwOuqIZJl/Igkk80sVoBOESpCsInOvaWBYaChSWZ1k2RVGRSCi9vlatlgxDj0ZDGLqM/LdcPnr8&#10;WLKtbXJ6Ktracsedt3E8a1pavV7+4Oi7773/7j/8w98iPUVudOXKyHo6C6JEHygciX546szlS6MM&#10;zb///vFqxXzjjbe2bt3BCwJqiVqtMjk9+v77b589dz4U5vP5PIC7tpZpNOxgMAxV++XgysoSmnDw&#10;8+HhDahBQa+Il7Foq64Zi3OL01MzS8urhw/fPj09h/QCtD4zBT/Unn7mly+9/FwiEblu/05sr6+v&#10;rwm874FP3HfopoN+v9/n8zV0HdqETqELz/UABduyHNt2XRgeyMGXzQPf/p8Dsefjc4okGZrhOGiV&#10;wZXmfZ7rkoTjuQRFstdeuI4bcCdGNE0rGo0CIWjpJROJtfV0rV4DLjGjrmu248DSsiyrarM9DPiC&#10;Ryw8Y9sYFSSGr0BwO3fuGuzrZ5qCOppS19X63MzM4tIivAUgrJabv8IIuGR9HKRHzVhV1IuXL1E+&#10;3h8J5cpFOSDly4VYPEaxhGaoda1qOSYn8YVS7qMzp+BsPh4CupGQLIq+8YmrUzMjpqVNT49NT0+c&#10;O3/+o9Nnu7p6E4k2jvbZlp1obT108MYPT5955cWXX37xRV3VLMsOBAKZ9ZKuGSgjwXoIPO9/cBRr&#10;gSTZfLlYU0nWZ7qET5QUTU91dqGaujoxhrbHtu07W1PJPdftO3zbDZZrZgppMcDSnIeU2Odj29tT&#10;CDBjYxPVah3YaGmJz8zMFQolCwsw7ZdefGVgoH/njr1bt2xnaLYpQ2ZdUWtDQwPBkJ/nfdDPiZPH&#10;0chJxJOPPvppQfBXy7plUkbD27f3wL691+277jq02Pr6+sCqwWAQVQ0QIiAqClw83qJqSqVSWs8u&#10;l6q5ilIIhsSbb77+g6NvTU1d7exODA53W47KS3SiPRaMiB+eOTa/MH3f/XfDx8CYntcMWhgJtjYM&#10;y7abHyFhQPZragPo2bxpEz6Oj4/Dgrt2NX/kbGBgCMhBnYO01bKN5eVlz7P9ogSdAxG6quTyGccy&#10;wJKWZUiyDz5MwJMJB0/Bc0EHNvRi28hoUNJTFMPzPIgGsxeLZYbjDdsB5kVZdj2PcEiGogjLoV3K&#10;sxzPcWmSZCma53yG3qiWK5qiAMAu5LZsmBhEtrS0hAJ7eWWl+TimvHZgQFVRo9EIJoIOBVEQJUkQ&#10;RbgtNEB5LksT4Yh/aLh769Yh1zUp2i2X81u2begf6PvDb//B5z7/WcRFpFyRlohPYi9fvZzOrO3a&#10;uf33f/dbn37sEVnkN23YyDK+c+cuINOyDG9hYeXFl95cWkh/6YtfcRxPkvhSuWA7JkZujYcAGF7g&#10;KtUqWA+uBCUjV0CEZmja8zxJlDRYVNHgKYqqJJMJrEBRmkkVDNHf39/SGjVNs1QqRkIhrNewLUQH&#10;9OGgWKiXYRjLcXC9YRrwSppjMSZF0wsLi8ixYtEWfOR9IsZEAMHsiqIgDfVcD1aAlqAfpa589NFH&#10;2JHw+yXchisobBD/MCmai42GlslkoGHcUC6XWuOtoiiGI2EMFY1E4/E49H/69JmzZ8+qqhIMBX/y&#10;45/86Ic/RFn+2GOPtre3485CuQQZAIGFhcVUsh3Vwh133PWnf/LnhuFg+0jkA8FgxC+Hx8cmf/Zv&#10;v0TINBoOSbCu5XK0T5IEqDGTSR86dMPlK1dAX5gXk4VC0fZUu2nad955Nx7BgfApSuKNN95YKjXj&#10;MkBSrpT9MlLwxsT4uKKo2MRAroZDkqRr91TgXz/5yU++971/ggmi0XBdUXB9cGCwLRXv7+3+4L0j&#10;pqF2dSbzuXTI38zDdu/acfHCuX/93r9s2bRhoLdvqH8gn8nCsobWzEuGh4cRlQaH0JJs5LO5gOzn&#10;Wc7UG319vWXsr+XypWIZVqvX65FIBJ3mbK7guAQ4GtqG4TZv3oxu2vz84uDghg/eP3b58mVor60t&#10;tb6ehplgizffeqtaqYKuM/lcKtVu2RYecR2XoWmCcIulvOjjOZaVJVlXzFS8Y2lulaHYxbmlHdt2&#10;+kU/S3EceNK2PY+kKZZlOKbZYjB1rWHaViTWatq2TxTef/9deODuvXt1zcC+x7mz55966tfr69kD&#10;19+A8Feraq5DCIK0trayuDSvqCqwfe782V8/++SVkYvf+J2vI3qGI6E9e3aBIQ/edHCwv3dwaODc&#10;mdPIEYeGh9EHWVtZXV9da43GwoFga0tLsViyTBPwIBz3njvvXV1etm2iXKouLEDsfVBOOBzL54uV&#10;StVGJHM83if/9Cf//vrr76i6AfoFwlnOB8XW66ptu6AshmX0RgP0aFkWMAyLLMzNaGoFUqlqzdA1&#10;TVfSKL9JF7wKJcuytHnLRoAKBIsrdaW+/7oDATmIlS4tLne095iGG4u1wi40xzZ0E44Gp/uHv/v7&#10;82fOZdPZHTu2sxwHRMGb4NflUpkXYHbWaFilcrlYKJAkBS9maMZxmppnWbZarSLvgQ/CUoZh4EFo&#10;o1qtIKFEuw1qKZaKeAQP3njjwV27dmH8crmMtAcw0HXVcVxRlDAgXBU5AxwZvlatltPrawxNAg8U&#10;SeEruIPt2JFwBHEK4mFAuEOj0UDUxjnmhXE7u7rQjcKqMbIsSBzX7G3DcXiecxwXJzhomsIsqqaW&#10;SyUwKkaWZbGulG2nEWsJSpKAIxSWsQ2lqHVR5ED+eHx9PQNF4eZPfepTu3c3f5wYyIeGgXNV1SAw&#10;JgWkgWdI4nnYGmKx5YI4YqJ7pDbTDxgxn897nkMzFO7BmKqmAemyLGmaKvC83VxdGLJVq1WMjEgG&#10;jsKkFE0tzC84tkNRNNaL20RJtCyzUgHW8uB/SZKhQNMyoZlkMrW4tITzp556qrurG7aAcnhewIzQ&#10;/6c++cnbbr89EEAnQoHXSJK/r68v1dGOB1mfDxOBeC3LdWzX9TywK1ZHkk0d4vFaXSsh/yEpmqY1&#10;TYtGo47T/EEV+B6+hdg4cMIwCHckrAlgQGCaZqAB71odhUWtpdcgP9SIK3jHYduOe43tl5aXPvGJ&#10;B3EFh+1gchdSQUWoMMHYuqGFwwHC9UKBEFYUlP2YCzrHwsE2PT3dg0P92UxGliVc9wcCEAZIAJbK&#10;peYvturu6UHAlCXJdpxsNlOvK4ANROV9ItqvIFXcT1M0lBwKYdQgpsABIXC4rgtpPdeFYDhwLkki&#10;x7E0RUFyxBpd01kOoObwFW6A42NRjoNswjZhJ9dB4ee6LiylaappmrgHtgBEcVIBYqoVnHuuyzKc&#10;bbmrq+lQKEJTrOeSGLBcqWBszGVbFu7/+MB1KBYyO46LphLExqoRO4AWkiJdh0BsIkm6XldFAbW9&#10;oDd0mqF5gQc1xRNxGw84JtaJp6Bh17MpmuR5HjoB8VKUx3IMhTYtKA/aB7+4hO0PBiItsdV0mmbZ&#10;crVuWM7Lr71eqZVM2zzx4YkLl86KAS4YkcItftszsoV0Z3fXJz/5yUuXrly5MjI9PT8zv7SwtDI9&#10;OT8+Nh0MxjTNOnXyDM/zV6+MZzLr9913d0dn29Fj7/+3//ZX84uTBw5sjYYDk2OjuVzOxwnAwe//&#10;3h/u3bNvbm4O6IOxJycnz545h01hxKlCrrw0vxRvSX146uz6am7k0ti2zTu0unbl4hWaJHVFmxy/&#10;2tYeX16d+4u/+tPZ+bGWlihi5OLSoizJkLAtlYIWQuGw57k01ACGoEhoGTa3HQcnFEHRBNQAHvBI&#10;l2RgGNuzGk1jkB7x8UERNFotNMVSJE1RLIFmi9eyGw44AAAQAElEQVR84fFrqHGRSuIzPqLSwKFp&#10;DcuySJIslargdIZh8RVuEAQROqExBkVxDFfIFgzNYEjGx/LIIznGRxCUY1qIwTu3b/neP/1jNBwS&#10;eZ/AsKiawBp4p0mKoynHtoFLRdNY3odMc209s2vf3htvOYze6spaenxy8p33jgxsHBjesqFroKeq&#10;V7kA73Cev8Ufjkefe+7X//Q//35uelJXlaWF+SuXL5QKuQCCv19gOXJldUlT9dx6cX11PRyM3Xjw&#10;Zp4TEALBI1s2biJJyrJsTcdLg+06u1KSLGOZW7ds8fl86+n1p5/+9QvPv/TeB8d4URqdmmqYVjAc&#10;dSlaDoam5ufj7R3t3d3ZUkGU/YVScXZ+7s677+jqbW/YikeZNEd4lL2wvLS0ulIu12p1dXJ6Zi2d&#10;ARqnp2aikZZ8rohMK+CP7Nq5D++I7kCOZRvxeEtvb/cthw9t37Fp2/atDb2xsLBYrdRbwklEH93w&#10;du7af+HCaLQlOTUzZ5j2anqN9fl0Uz9w4/X+QGByZtqwjSsjl2Hjaq3YMGobNvamM/OCRIMSD968&#10;v7uv/ZU3X5xfmtq8bQPFUNHW6PjkGN7nl+ZefOXFcrUKK8CNGZYlXK9SKgUkGcGpPZEKyH7BxwMw&#10;46NjPpYz9MY6/ItCxhP4vd/7vXvvuR8URlNMQI7qmo5vLaMBRkE7wXMsliYBhGgojN2woYH+W265&#10;qa5UNb1mWhrpORSBMsMDqDiO6+8ftB1HU7VareaXg4Ig+TjB0M0gNhYFmaKYeqXuo30MRQFjQX/I&#10;tZ2gFJB4iWMYked9DKbCkIRnEwIrkA4ZlIMwOmDMULSIFI1maJoG/6mapqjq0tISLgwODoVCIU3T&#10;gXOeFzEjggFF0w7pBML+ciW/Z+9OhvNy+dXVtcW33nqNIOyf/q8fzM/NHD9x9Pa7DrMCvf+GvXJA&#10;uPXOm3P5zIsvPvfKi89n11duuenGnp72DUN91++7DgQyPTPtD4QMw3n99bdaE8mbbroJ6w0EUBTp&#10;HmGUyplyJdPV3X7nnbdBV6qiIhkCDpGw0jTDMFxDN7H8Jkh0KxKMIJmDtD09nXpDK5ZK8/PzfX29&#10;vODzHDsUCnd1tsO/YFaP8ljW57oEde0Ft0WfGCC3LEMQhJYWgK1H1/S2zu5AKGo5ruQPcrzPcu1i&#10;pazq2rPPPnvl6pVIOIbUHJIgUtqOCWeJRCLRaAvcNhgMTk5MOraDUqStrS0cDsNwuWIB7hwKhm49&#10;fCt6z7Ds0MYNO3fvMmwLrdOf/OSnxXK5rbPDtO0TH54am5zcun17T29vV1cXbsPF3v7evr4+TdNM&#10;03znnXcURSkUCpZtwVKCJMZaW7LZ7PTUtKE3OIYFH0oSz3GMbRuSDHZhj35wtKGbgUDo2NETP/vZ&#10;zzRVe/rJp59/9jlJlkKhUD6fR1u0o6sTE3kUBbA5tre6mi4Wc0CFKAigOGgGqwBOoHfkha7jIjvB&#10;7AODfSgzmiSsN5BV1ytV0nOVGtLdYrK1pastWSpmM+nVS+fPIcmuVap/9Pt/8r1//F5v14Ba1RG2&#10;SoVKMV9G7dqeajv30blka7JWqi4vrrS2JsZGJ2zbi4SjLAf88QzJuK4r8MLA4CALIWimt7d3eXkV&#10;Fq9W6seOnWB9Qr5Y0k0jncmEwiFUUDzP+/3+v/7rv07EE9DPju27kDRjkFpVwfWO9vbWlhZDb6Bh&#10;BL6bnZ7xS35ZkAnbsw0bYaharrqG0x5v8xwCbpVoSXZ2dg4ODUKA7dt37tyxOxAIVMo1mHJwcBAp&#10;xejoqG3b+/bthd3X17Mz03PLS2sewWiatbqWoxgOEipaYz2dSSbaUsmkoqiRSHhlZeXYsWNwug8/&#10;PDk+Mbq8vHD6oxOk66iaUikVUGmfOHH0Ew/ch2Fh1v37r6dooJbmWE6t189fuACjoBvy4anT+/ff&#10;8NvffOAbX/+6azv5/Ho2m/n93/t9JGQtsRa0TpDt1WoKRXF4X0/nSIKFKnq6+yQ5wDI+wBj4dx2i&#10;ycCGFQjIDz30icX5Wc+xk62tpGdGokFFraytLGSy63QzmQc7NUPz1i1bq9Wq7bnHThxXKsrM1Oxb&#10;b77D0b5isVatqKZpGw1LFKTFhSWKJuC8NEHSNH354hUwT3Y9FwtHw+EobA3r85xPramu5TEsu7a2&#10;TjbTIKdSqXEcH4vFFUUZ7B+6+eDNuXS2s71L05stgMW5BahaFiWWbnYYoZ/lxSWQQFtbApAmKW9w&#10;sK8tmfT5fMGg3y/JPp6lKC/glwxdVepVz7UJEm0XiqVJ0LLt2FAOtAFEqYruOB5FwoNcS7doguEY&#10;H1DhOo7ruqIkXTh/HlpyHBPEyjAkRsD+ILIuzEXTlOt5OEiSZBkEIh8LV2QZTB2Jhm+88cDtd9wC&#10;aZKplj37dvzN3/71V7/8pb7ejltvuSkoS46DjSw6GPJjFblcZvfuHUCUKIpYi2HqwJttWa5tm3qD&#10;97G93V0wUDQcamiqYxq4wR8QPc/p7GjbshkFpA4iwsJ5nsdFw7BLpaoo+mmaNU2nVK5SLO0PBX28&#10;aJi25TgLS0vFQhEyUzRVrVZIgsY5IIFGBsP4Grq5uLgEN6nX69FIlKHp+YX5cCjS1dVbrVZPnTrZ&#10;3dWNBzEjICHL0tGjRy9evIxJBV6sVivZbLZcKoFGWuOtiIy9Pb2W5VSr1WtTuBRJKooCtUP5POQx&#10;DL8cRIRybUdX1Hq15hclx7Q8x9V0nWUYMBLNMB4KIBJYpBzHIwgCo4XCAVH0AQY0jR0GH03RNI2x&#10;MQmFuGaZ2JFgBF6cmpw6ffpDKJlhaVWpXXfdnrm5GYr0SNLDxXAoYNkIK8ihqUgooGoqx7AgNLOh&#10;QhXnz5+XJGnP3t2WZWMiTApLNxqNzq5OyKAo6tLikmma9boCS5kmrMniBcMBN3/3d39v2RaifKGY&#10;c1wLcR9fua6Dp2iKwgFBMQhGoyiK44BVKp8vWJYNjyBxiaJgEse0oRYcuqqi8AKqdLXZEHds23Uc&#10;v98P1FIMraqa49hkUzFUvVL3XC+bycJfEPQJ18M4mtZgWR4cpaq663r46LmoOjAGYduAlQvTey5J&#10;EKiRcMXF2pEDWJbD0BxAjutaA6AwtIbpklQoEjUd1yMJQfKLcsB2Cdnvx3Jcx2VZLhaL7Nu3JxCQ&#10;aZpEfcJxTKlchOtVSgVNqWGpHNSXTCQFnsfiTdNIYjNOkDq6uuVwkOQYw7ELtUo4FplfnFtcWShW&#10;cpqpdHQmY7FQf3/v4tLC22+/TVPIukJGw6EpplCoVCpqPN4+0L/hl794WlPMUCBKeNRf/uV30Vac&#10;mJhAxjA0PIzUKJGMb9m6CRXV0vLyzMxsKtn2zjtHlldWPm55QuEbN250XPdjWgSR8T75yV++VCrV&#10;z565SBDMyNWxP/7jPwVDRUMxhiGHBvq+9MVP33vf7WCkk6eOYYVg3rfffgNG3bpp2+c+93lZ8quq&#10;imGhGlzE4dg2Mh6WYW3H8bxmreFdeyHcwu0DgQDe/8/NuP/al57rebgIxBAUiWdgJofwTMs0LLN5&#10;xcE1gqRIiqLwCPX/5us/4CTJyjtRNHyGS59ZmVnedFVXtfe+e/wM420zDCCMQAJJCIFAK3Pvb3cl&#10;rVYCJBDyQkh4O8N472fae1PdXd5XZVZ6F96+f3azrPa+925wJibyxIlzvvN9/8+e7oFiRobXb926&#10;lSYplmWgZiRJchxL4wXDYkJN1aBvsVgMX+DkBJBiWRYPkDMkcuHc+aPvv4+JSJ8gCaS0BDAExFAU&#10;BWGyNMPzPMyB7ULohGJpiVRbQODGJydAUq3ZQN7CcNzi8sL2XVvS7aloIqwZyvzSPM1RTUW7cPHa&#10;n/+PP/vnf/nHlexSb3fnSnZhcnL8lVdehCo+9NADhw8/fN99d1uWc/ToqW/967ebTRXwRKgdi0WS&#10;yVilVCTANMeLhaMCBzvLInQDw99+792RDesHBtc889wLgNDEzCyASQf4YrlEMjRJ05FYdHDtcFM3&#10;r41PnT53Fq6yo7tDkAP7D+1dM9gbjkjFUo5hKaQcWHo5uwIocyyH2gnsGsAwNdX6r0EhCl9eWv36&#10;1//2/LmLvkdWyhXfd19/4+Uf//T77e3JbG5JVRuPPvrQ+vUbr1wde//o8XvvfahYaOzfd2ss1vb8&#10;cy/ecsttW7duz63mtm3bBnRBBBs3bbxw4UI6nZZkGeVhMGRxeS4SlVgOUatBUFa+sLJ99ybbs66O&#10;XZudn9+xe+fy8jIT4EavXTUdZ7VYeO2N1/fs3oe4B9RCrOAGLBTiA1ESA5ygqfr8/Fw+vxqPJ3GQ&#10;+Pzzzw8MDCBs/da3vnX50iWYZpKkPMIESfCdgA3Pc6v5PEXReIbCAzMsS/cPdA0N97MsKSJt5WmG&#10;JWmGYDkmlWyTBBFgqJbKLftCULBELMvuxbHRnj3wf7ZpgRg0KDiFy0OGDf3wQ3JQYDi11qgXK3pT&#10;4VlO4gVYN7XZxKKgPJGIx+Ix3DEhNsswDOLp3p4epdmk6VY5DfETgmzsl6Ao4H9xcaFWq1IkOlwU&#10;2BzXvnrt0rWxy65vQpm279jsec7Q4JrVwjIOSs+eP9loVBIpBBgJ7HdwuL+p1KuVwlM///HY6FlZ&#10;YkevnKvW8gP9mbNnTy8uzcOHwVX++Z//eT6fQyQU4BiW8QCYeqNw4ODez3/+dzo6O8HwYFAG0240&#10;CtGAhzFhEERTtOu6yBAymXZoFkZiFxhWqZR1XQ3JreumgwfvvfvueCIGJvX29gaDQdu24XSjMZy1&#10;RKC29XpdEAUYUxTDGJobvXIFmQBSRLCLY3nChzv0YDdGRka+8IXfQy0MgwuFEuAajoTBMawRj8fx&#10;tlwunzp1qr2jffOWzUCCZVmhYAivICNoNBIDx3UeeOCBTHsGq69Zs2bLli379x2QQ8FCvigIInp8&#10;z4vHYuVSKRoLSyEJpvK//OGX16/fIEq87ZhoBOns2rUVevTgQ/du3ryxu6cLqPZ9t1wp1usVy9Z6&#10;+joVtV5vVAIBFmcLR48chWGBmju2H4+1TU5Ow9+AhmAwrDSACHV5GcqaB98IgvL91jmDIAhY99Of&#10;/nSlXAbZnudWq1U4JtDsOA4YDvbSDC1Lci6Xe+65pxcW5oCfaCRy6dLFJ5/6Wa1WnJub3LRxJJWM&#10;dmRS3Z3dK9kV1/I62nsCAWlmeinASNFwivKYaCQmy8FMut3QzUgkil0fPXbs2rVrHCxDvYbQH/yn&#10;SKiqj/lBCRiIMVAryCIcDiND6OzoRlS3fdvOarWOulU0EoX+lkrl06fPdnf3IKlrNJRPfeo34I8t&#10;y45FY8iyMFWlUu3p7qaBbdOEtmJT9WoDASeUNJVEaCtoilYtNaqlem9Xb0gMNqrVoCSBEkQV5XL1&#10;7JnzE5OTqmaABoqmIV/kunWlWWvUMbMoSau5gqbZgiAvLa78wz/+649+9JPx8WmSZLu6egiCeeih&#10;R9LpDlUxFEUHtAzd0jQdZEOmcJ3d3Z3HTrzPC1w8Hq3XcQLBhAAAEABJREFUq8lkEhv8zc98Bmud&#10;PnMaCFk3POLaNmD8xquvibxQr9XfevvtV1955eCBA8h5cJ7ZaNQoVC4FjqT8PXt35PMrmB8whuGF&#10;UU2nM55HqIq2vJQFLGF7YVKgQbBF4Co8Y6lcWjPQN7J2jeMapqV2dKQcS6tUColEDJbKdiyKpsBJ&#10;gEE39I6O9lq1VilXAarJianFheXV1TwM4+jlK8g3WI4HSxVFRdMQ9Glas1Z3XadQyKOO0NHRmUln&#10;EvEEzFcq1Yb40vd9PMPxMQwLwiAX0zRvdE5PTz/40INI1aDdsizjwERVlZWVbCqV8lwXqOA4Lp1K&#10;mbrx9ptvTU9PshQDGEO/1g0PxyLRWDQMcWPOZrPOBViaIhiG1LTrf3YFfHEtfI7xYEIwGHRdV1VV&#10;xOXM9YC4q6sLJkLTdRADEKLhASjFSDxDcSiKomkCUTJBetgF9AUNU0HZXcdFMwyNJP1cbhnpaLGY&#10;v/PO2zOZ1MrK8s9+9uN333tbVZrlctHz3WRbnKRaf5kNBlbV1LGx8VKp5HlerVazbRsLgY0AIYjB&#10;XkBDNBIhWpcXjUZcxxFFoVIpSrL4x3/yh2sG+33f8QkXwTccOkZJoghGdfcAgURQljFbtVLHHZNj&#10;LZZj0bBpqIMElyz/0tiyLCNJEuaXJBGDYRbiiQRmw9KRSMT3fIR5MLyabjA0BwyXK2UAY2FxcWlx&#10;CTTX6vVAIAAu4QGdhXzp6tWrtuMAaRwbaDYV27HBMVEUSJJGw+7wL8+BoFzskWYY9ICFePD9VniG&#10;O35i78AARVGgRBB4EAnx4RU+Y1hWuw41Bl7E9/EhxtAUBYsNSkBbOBy1bLtYLIKNg0ODJXDes6Ep&#10;0DjIqLOrfdNGVGx9VUWy4ciyCBJommk0mlgO2o2AtlwuYU5s33WQQCFtNIDvptJUVMX3Pdi6er3m&#10;+z4UtqOjA+zC9vv7+4YGBxcXFj3Xg4rhc90wdB3phIe3gMqvGphvWZahI5FgBUFo6QJNw31TPoFv&#10;XbeVIOFzvHKBUkW98SG2CWXBh3jFERzuIACsw1twBiNbDd/7Pl55XuuOB7xFa/1E9c73PQy43hRV&#10;BXXowBg0cM/zPHRCoGgO5Gc7wAwohxyxKPYC3sJ/QXkbjQY23uKMbpAEAe4U84X5hfnbb711/fr1&#10;4CHNkFA9jmNgo2zLoICkSrkMKjEFvsSqWEk19JX8arlWpTkWsW++WIQ6IlIJxcKRKML9Wldv+/CG&#10;YYqi33rrrTNnz9x9972GYcWiib17Dl66cOWRhz+4beuuI+8fH718bdOmbc2mqmnmb3z6M+++8z4s&#10;Ds/z+dVVx3UomgK50MbBNWuazYZlmZcvXxgdvbSazw0ODgJGV65cu+P2OxVVgfWkac407c6ONsd2&#10;29s7m9UmzoV/9uOf7du9v9lsgk0ffPzRYFDo7+/+oz/+fcfRv/bXX1lZWXn5lVdOnT5lOfaDDz70&#10;8U98QhKDACtJgTP4giBJkIBNtHDsX5dNqxfZHCw0QUA2Nxrx/3WhH/kJum98hbsCcjUVD5ic/KV8&#10;CV3Xo9FoWA7WyjWaYjiGtW3LcV0A2rJsfA6BCaIAKQKUno+0EtQxLEUzLBsURce05mdmv/Uv/4oJ&#10;WyQSBEWSkBtN4t76M3vgpCRJAR7FD8tyzUIpv7SymCvkKvVKU20IMh9vi9uenS/np2enRjYM4ScT&#10;YDRTg1J95a///J77bmMCdEOp5/O5b3zjb1zPicbCsKGLK4s4ioGG33vvvY8+cvjmgzd5NrG6kl2Y&#10;m9+/b5+maQ89/KAoCvABDzx4H0G4hqnRJIlYh6IJng9AZ+66665YMu4SvuMRAVFqb++65fY79u09&#10;QDEsQdJXro6ZtiMGpWQ6lUjFw7Hw1NRENre4f//u/v5emiYrlRISWpgzQZCAENi4zZs2T01OwcHA&#10;fQoCX69B4lSpWOvu7kU4AjsL7xiLh0rlLCzIunXD0zOTFy5egPtJpzI47suk24++f6JSrn/xC3/g&#10;e/Srr7x55MhxmoIfYjdv3nzy5GlYJdu2p6anEEQWi5VzZ89PTo7h5L0tFZubnzJN1fXMWDzc3t7W&#10;bFrjY7PJtvaxiWmBD8ZjbSTNLcwvLy5kBU5IJlMMQ8M25fN5mmnJ0bYdBT5TaWJ+2K96vQZrBbnD&#10;3PMC/9prb4xPjMNOkSSpqiq8rOvaxVJe11GJ0AI863mOJIrgCUKBSFSCpLA7GEoosCzzkWjIdS1d&#10;VxGOuA4W0mmadV0nEAi4lnv+/MWLZy/iQRQFiRclQZAFkfRgbBBpEgDV0Jo1EJzABSRBcC0H0mIo&#10;imNwsdCpSrkSicXQRFlGAcb1PctxEGaRJNPZ3ZtfLWqGVSgUFhcX+/vh7TyQygkB4n9fXkdHm+sa&#10;yyvzi4uzlm2EwnKpXBgeGYIPHhzqa+9MReKh6bmJc+fOHDt1BNE/9DeVSk5PTvzkZz+cmjq3e/dI&#10;rZktFHMs59XqSqYrVaisgjj4fl5gMPijv/ah3/ncb9x8yz4hQMJVv/zSKwjXABho8C+p8CnP9RC0&#10;URSFuGp4ZHjt2rVQUk3XPd93Pa8Vq1Hk+bPnEO3h1AvWCdEexIUxhXxeN7T1G0a6urs810UpQWnV&#10;tmOmaTpO6+9WzszMwOhNTk6A4eFwJBqN4CtZlrD00tISOBOLx2PR6N69eyVJgkeBhwDxsizG41Ew&#10;DRC9cuXy+Ng1qD/0znGtj3/i126++ea5ublGQ0GtEb78N3/z067jMUwgEo6trubT6XYYiuXl7OXR&#10;y0hvXnvttcmpKVT+ctmsIAROnTzOC8zo6AWOo1Lp2P79u0jaEWXm8uUzp04fCYUDsI2qVsexM8v5&#10;obDY05UiKZekvKauqLo6Nz/nETAzjEeg8Myg2D83Nw89rTUUluM+/MSH4T9gh2OxJDjA81IgICC3&#10;/9jHPnbgwMFNW7esZFdiCQSTcYbjHM8jadrx3WqjxvIsxVKq2kTIDo1Oo4xdav1fDJULeZLwCvkc&#10;6Xu33HJzRyb9sY989MOPf+Tc2Utj12ZKBdV1+PePnGcY2XaYckVdXM5u2bYjFIlUKmU49TPnzrm+&#10;ny8UGJaBnb9OEj83NwvNglXMrqw4jgOd2rp1C9ACddB1fXhkJB6PC4Lw/vvv445P3nnnbWRQLMtt&#10;37rjm9/8ZjgcBojz+VXs95mnn7Esi2UhMRYCQuvr62dpBoKbmZoyVRNSiEaTJMHJUvDc2QuKoklQ&#10;E9+H3LMr2UXEGguLqqpqqkoxNCwY0njbdWiajkVjoBBmp6O9q693gCAQDoaLxbIgSCTBLswvMRRf&#10;LTdj8XStoZXKTY6XDcMXxCjCBt9veSWWpWq18saN69as6UdLtsVFie/q7nBc57VXX3v00Udz2Swc&#10;PwzRwsLCR5/4MPb14osvwp6j/+WXXzYMbXxi7Gtf+6vXXn/pued+kcstiiJ4QP76p35t2/ZNwLFt&#10;WYah39g7RbJI7XTN9DwXQQJ4QtMEhUSVcLGLn/7kJ1/68u8BUZlMQg4Jhz/4aE9v12phpdGo4QwN&#10;BYvVfFaShPm5+UQyeenS6OXRq1AZWG9YxmZDBbd5QcikM8vLi7FYHDYNNKOOCZ6wHOe5XrOpNBoN&#10;qCTWXV5ZBlWI/0AYJIu4BcPgTlkmcPny5XXr1n3kIx/Zs2dPtVL9zne+8+GPfBgrZpeWuzs6b7/9&#10;joWF+fGxMcwJJEDumDMRT4AtQiBQq9WatbqqNoMhCfvGkXg6k3KRZTF0piMtyAI8pm2bjm+TNElz&#10;CMYIkvI1TcNUaIqi1Ot1F5fnIReiaUaWJVESNK2JhgeapsqVEsvSJIWSs2U7Js2QsAaeZ1Poo0nP&#10;c8AHChPTBB5ohoaOb9i4ARDFzJcuX0J0dOttt9x000GEcaOjlyqVIsoBWMUwNFmSUJufm5uzbRss&#10;AlUtGbUeLYqisV+SojRVVVRVliB/WVHUoCQmolFJCExNjM1MTeI0wDI0jmZXV3KwijD+uMdiMbgk&#10;qFIrTGd5GFWEHpIU9D3SwVENmuMgyYyEW388FUQqCg46UPNlRbFl/WzbxkZ8HwxJg8k0wziOTfgU&#10;zFp+NQ+Ng9SAKNgQhmbxSgzKNMvmUfqkSMvxGnUlV1h96qmn5xYWNVUPiCJB0T5B+STlEZQogjFo&#10;rX9hId/3KYpiWRZ37Bvbh62mSBK23TRNxPgACd6KEoDGY2uOCz5ZiHh9H/bD9XwPMzi2zTIsSZEM&#10;y0KmJElGYzFgBhPibTrdJgh8IZ+vN6o4emJZui2VQB67WsjxAtff35fNLfu+a5om1mIYpq8POR4m&#10;9x0oJKa2W2YE5IEnCAYwBvxk2NaBNnoYhg0G5Wg0BvnPzs4yNNPe0bFmcA3HIY9STEsPBoOYB+4Y&#10;TMa3BEHfaCzL4BPX81r7saymoqCBIbBUMlyjIGAG8AGfgDA8d7R3gDno0Q0DIkOnQ7RoBhRtSIcg&#10;QKFz/XJd17EdfPj/3sAZQYACBUiSch1HURUQA9ZhDvf61dq9i5sL3jIgliTBWxXbUBRJFGVJgqnE&#10;eMzT19cty0K9XpmfnTl58viGjet8AjUWg6T8QIDleQ4P1OYtW3Krq8Gg3NPTu2/f/r7+fswl8Kiu&#10;ghVMJBbtRRiCQKRlmDjMCE1zCddx3NOnzxw8uO+P//iPYRq++93voV4CHDebWqXSfPedo++8fezN&#10;N460JbpJgg9wkihIr776OsNw4+OTzaYaDAZXlpfn5+ZYhkWAe+z4UUVtECSQnYzHI+hBUxQVeoIa&#10;IabVNcN1CFmKLC8XXMvWFZzYpLq6eoaGRtrbO0JyUOA5JDm6oZ49d+LkqeO/+/nPQb1tx4Z/gtmC&#10;J6MZ+rHHHjt06CBF4RHCJnAxrSMOsNKhWtcvOz3PV5SWfWw2FYiT9HyMRANPgYzWQEgGNga/KfzT&#10;agThtTjiuBh2vXnowQNMuWc7sDVnzpyhSSpABzzb9zzPdR1d1zA58JdOpSE/x3HQ35qcpqHYNEFi&#10;UyzLVkrlRDxO+QTlezRBMRTJUATYb9sW5scAQeCBdde10datH370g48GI+F0RzviSykUxGFrdjWn&#10;aOrMwmxDa27YvH7DhnVe6wB3cXJ6trOn+5bbbpPl0MLS8u69++5/4CGwHX5i16497e3tL7306n/8&#10;x3eXl7OwA8g0dM2+9577BEF65KGH+3u7Bwd7P3D3bdt3bEzEg4lYeHCo5847Di0tLUAlVrLZ0Wtj&#10;puXqps0wgWQyRdMUJlQUbWV5NRZLMRw/NjYxPjGbL5RM20Xsazp2JpOhKOLe++4eGRkSBAG+ROAF&#10;MBcWGQpWqVahftAESIskW9aKQAzqERgApsF87Ni5heMo2AtRCjAMmU6nMQArui6FPAS7WL9+489/&#10;9hTivwceeGhmZu7i+Uvzc8uop9q2u3vX3uPHjgfl8KULo1hLVTVVI1TNWV5e4XkO/iDAs5VKKRoO&#10;wsRwLBkJR44dOao1VdLzU6m0Y1rbtm3vbO+4ePFiNBqlaa5QKCf2sF0AABAASURBVEiSBNogWZww&#10;AH66psP033///aapMyytNJuIZqYmp+67974vfuFLIRkRD4WFVlezGzeth2R5IYCUiWUQMhJ4hqKK&#10;Emc5SqmyPLcw0dOXikVF1zMqlbwg8nAGYNfC4iL4LPAi4TOm4WqaWS6XK9UKlgbSLMvCHb6HJmiY&#10;BjSKIJYXl3q7enRVs02LpWlD0zFMluTWW5puamq1UmFZ1nJswzJtBxB1saNKrQq4hqMR27YhDiyt&#10;qqprW67rWroeiYZBP/CPhw/cfSfi1OVs64ALsQu0vlarnL9wtlYv/eAH34uEg5///O8cOLg/FJYR&#10;LvQPdCNDW1yaVdQaSblrBnvvuPOm//rf/uiLX/rN3/7cJ26+dXNDWQ0IflsqcusdN334o0/cdtsh&#10;JLcrK7NBmSuWV95848WOdtTdOeSWWP16IwjSs8BxOChdR4ry+d/9vOd5WAusEEWB51t13HRbItOe&#10;AoRuunn/tbHLoFOUeFkWYfcd2+7v6+/u7olHY9DaYFCCICRRqlTK4CSAhxlq1QYCet/3JFlUteYK&#10;AvaVFUVRLl26DABAm8Cxnp4eGB0AoKnUbceeX5hfyS6xDEsQxNj4WLVa1jX9Yx//2PDa4c/85mf6&#10;+9doqkFTLILL7Gr+T/7k/3Ice8eO7YVCCfxOpTJI16enp8+dOwfD7LoOZjt95szZs2fzhcLl0Ysg&#10;Y2BNz7WxK2+/+wb447pGNBbq7Eojo2EDTICHefEdz4jFJACp0SxVa0VsVkORhSSwqBQMs7RQKjcE&#10;Mfrm20dgexOJtsWF5db/vZXpZNozL730YlAOwXBhd5///Od7uvt+9JMfw52kMqlwOAwNxX4FMQCV&#10;AeNL5aIoBmzHxOBkMl4qF0RBQGEV45HUKPUG4qRardysV9Dz/e9/B5r48MOPmobN87LIRxbmcprq&#10;QoWTyczK0upzzz338Y9/HBl8U1fj8dZfjqrWq/ARKFVEYzGEmKFgCIkE5CIKIqQMbYU4kKYib3zz&#10;rbd+8P0fdnd3A88IfBHXwpS1ZzoRb2WzeRiH7q6eZlNlWBbzMAw9MDA4OTVlGMby8nIsFnddx/d9&#10;EI8PVUV1XM8ybNOw+wbWrF7P2C9cGlUVxXZd0OM6rRyJYVqO2XI8RdGbigab5ji+7fokwRbylXfe&#10;O3bx8tVKpdbT3UuSdHt7z9Ii4nuFgPKatu9BO5m33zxaraDA4ds29E7wfNJzPTkoIEianJqwHQsK&#10;NzZ2BbnK1NQETdOHDh2Ag8+k01s2bcYu4CgtwxwbG1s7OHjy+Alo9+aNm8CNZ559dteu7VeuXGRZ&#10;WlUVRVVeevmlN998s709/cXf/909e7eSFKxHQ9dVJCQ4CWQYBjj3fRf1EaxIYg3biSCu58WrV0dP&#10;njqO9EYzmqDh3LlTUNuBgb5EIrZ9+1YpyO/evfOWW28BJD7zm7+1spLr6+6DNCuVZjrR3taW9nwv&#10;k247eOjAyMha09J5LgAI2Y4N08fQLDJ8rCvLsm1b87OzCDCaTSUehyyQutNAFLwVxi/Oz6dSqfn5&#10;eUg5Fovhc8MwLl648KXf/xI+RzK/CaXv9es11CY8r1QuwRpjQFNpClwAk4gBHqBdWFhAKXbD5o2h&#10;kKzrSm9fTzQa7unpQdjnOi4FXeUYXkAcI8J0oNXqFZg+OAvMgNksyx4aHEwmk4iAG40merBlNDxA&#10;7iDjegrBarpm6AaEqKqN1iueF3jespBUUIAWxkOIBEFg2tXcarFYOXrsWLOhNRqNjRs2fOITn/zC&#10;Fz6/Y+eOnl7EwQS4QYNHLAucW7aF1AVLA9uiKPqejweQB6oxoe04nutWa1U0TC7L0kp2ORaPuq79&#10;h3/4B++/8+7I2qHDjz42ODAgC0FV1VzLHRwYeu3VN0LBCHwZNgv9giuBILBZ5foFSKDfBq8tKxKJ&#10;ggZ0W1ar9up5Pk1T58+fKxaLSNdnZmaqlYokySAJtSS8sizHdOxcIV9HbdqxNcO6dOkS9iiKQUNv&#10;scLC22yOYuhIOAyXY6NewHE0QZq60ajVMRJ2Aw0PQKLrORRNY18kRTmuy9At7wY6oa2e69qmCUuF&#10;mARODZ0wMhBoNBTEg+e5iCgAY9/zXc+jaAoPPM+LogQ5xmOx/Qf29fX3Ik4LcAHcl5YXkNyWK8VY&#10;OOI6DmT02KOPJZPxSqUEEIIbkixUqyWKIq9cvdrb2+t5LgwRZIoJJVkWEEmwHEQmiiJsCMQNStCi&#10;0Qhow04vj17OZlcpillZXg7KwUx7ezQaxb50TcfleZ7AiyTJoOdGcxwX6AEZmqpiNpai0dCDbWJp&#10;x3YgHdf1ADPbMGEegZxQMGRZFoiv1+vo9wkfM2N6PLf6Mdq7frmu73s3VvnVnb5+/eonHrBQOpVC&#10;hY5lW1Qh5gET0AmSsPFfNZblLIiwBXIa/8ZbloUi6IqqYvsg00Dk4CMJJdHPsVytUn3ztdcTUbjy&#10;IBSfogkuwNAMRaWTiXrr7yQRuZWlo8eOAl4Qreu52ACKdvCFHMdWqxWIgfRd09ShyTzPw3fu2rXz&#10;xRdf3rF122c/+1nYO9Xw4QZNwzUN//KViWAwkWkf5Pio7zH1mmqabn61iFy5XK4tLiyXy/WGYtQV&#10;7eLl0bffexchGsP4q6tLban4Jz75a5lMm2Ubt9xyC+rl5XJ1/8GbjhybFYTkaq6Jqmdv3wBM2OLi&#10;4qsvv7Zj644NGzaHQhF4JuTqvu8ODa09cfwUpv0vf/RHGzdvhj5PTU197StfyS2vAGEf++jH4IFQ&#10;Q3Edj2N50kXgQZE+uEFTJOBOET48BIWkAjEo6XkM1er0HQKNJmiKxk/C83G1bpDK9a8IsAusZDkG&#10;c8GaE//rkgSRZhjbMGGCa2UEaRWKIBmSatYbruVIQiAZi8IEZLNZ07BBD46MAoEA4SLh8aD8mIbj&#10;aOTxvu8yqEvSJEu3pid9ArTRFAXTE48n+vp6gyFZkPlytXTx0vlYLFyqFEmGoFm2XK0Wi2WeFxPx&#10;+OTEBKqYzz333LYt28Gx51946cyFi6bt1BR1ama2VG9MzMxGEkkQOD+/eP/9D3Z0tL///tljR09s&#10;2bilp7MHB3HNpgFXUauVT58+vmHTmo6O8Pp1PYcff/ATv/6h++675cSpt/7gy59H2FcqV//yf36N&#10;JFlZDum6Bh1AWvLc08+LgqwrJs/LtXKjVKw7NrZJ0TSlKlqj2bh4+dL41ET/moG+NQMf/OAHZVnu&#10;7un8+Md/7a67PgA+AGxbt269du1apVyhKEpVNdO2MzgwbUvOLc45LsxlKNOe2r5jKziG0imgrWma&#10;rtkAG+Lw7//wJ7AOENuJU6d6B/oDvNje2VupKWMTMyTBPvjgw7lsHpbCMIzz5y7GUzhG4CiSuHyp&#10;9XcMJDFoalZQDBIeuWv7Dt/zNbXmOYZpqJ0dmU3rRjauH0klYtu27YjGEkpdqVdrruOyuBjWdRxB&#10;EBGtqpoGc4Y4CYmB1lQ62jva0+mgJHe2d23avJkgYOLJbC5rGNrbb7+NrJthGMsyevp7YskYYuiO&#10;jrZwBKWEdDol33rrts985ol0R5APkG1J5EUEzCDQ0mg0bNuFIQpwQUP3GDaA7TRVdWllmaU4gRPa&#10;Ux3RcIyiYC9ckqCbDTUkyQf375d4yVANlgmYpg2+0QwtSWJ7JuO6bqlWrdTqLC8YlsMFBERZNhSH&#10;42CSQHylVII5ZFlGUxquZ8eQIWdSyWTM813YoC1bNq8ZGmRZNh6PV6sNTA4bjbCps7N988b1e3Zv&#10;FwNcIZ8DN3A0d+ftt6Gq9OU/+MKf/tl/O/yhR/bt24lYHInf2bMnE0lp05bBwx+668FHDh66ZdM9&#10;D9y2ddvG9s7k2pG+obU92ezC+0fetM16e7vUUJejCZZizFRb2PcskeccE+izhIAoC0EUIv/+H/4e&#10;8X00FG5vb+c4BtyORCLpdJpnmdXc4sICkvcrbakEJIXoB9qMSAj2Fx6Moom2RNy1baSwcLe265qO&#10;LUjBldwqrCUa7G9/fx8uy26d7y+vLJarNV6Qzl+6hJgDxUKSIbt6OhmOJmlyfKr1d0vEoGQ7UAcO&#10;goMZeu21V77yla8899wLEATHi5mOTtv1v/Xt/3jq6Wduue2OYDh6+50fgKYg+V+7bn0wFIGnD4hC&#10;e1f7pq1bEBeOjl6kadJpVe+oicmx7q6OZDIOcxEOyjAgGNA30J3Pr/ASH43KksRu3rSWl1jTagWj&#10;kWgoEo9Apo7jzc8uh8NxyySadXd5sVysNFiGGRgccglyYXnp3fePXjh/iSAISRSLxeKRI0defPV5&#10;ODecxgwMDCTb4q7nOK6tGtBPJd2ezOcXsWhPd2eAZ+FKcE5eKK6KglAsFmmGOX3mVKNW3bN755vv&#10;vIljXp8iL125PDQ0GItFN2zYNNC/JpPp6u1ZQ1NcqVjZsGGzrptXr44Fg2FV0VHsMCxblEMBgSdp&#10;Kp9fhT2EAkaj8Wat5Ybb06nf+NQnPc+tVMq1Rn3vvgNf/NKXro6PJZPJZlMtlSqoc1Vqik+yjk1I&#10;Uqi3f83ZC+cRnAU4YW5qrq+nx7e90ydOv/XWm/AgyLFd19FVrVQoJtMZw7RD0USxVE9lOmJtKY/w&#10;LcdWdC3elhRkwfZsy7Lt6+kK7HmxUJ6cnKzUapD49NTi/ELh6JELTz/5yvTkMkkEAkKwWKqNDK/v&#10;7xuq1kGalmhrl0OxRKy9WKiyVEBrmM1aU1MU0vP7enrBX1j/aFi6fPFsMCgdOfL+m2+9/lu/9VvJ&#10;ZByh6J23346486abbkolkjcfuglpSTQW8Txn06b1b7z5GhTty1/8/aGhAZxhPvTwQ3IwCDBfvnSl&#10;q7PXdV3LMsIR6Xd+95O/9vGHO7vaAjxNMSSsvYoyhGvB8bi2SRGU57hwQGCFbeocSx879l48Hvr8&#10;5z5Lk4hv/NHR0Wg0VCqvcgGqvT2lWdpzL74wOzf7p3/65zwjvv/eqZNHT5MuhW2rDQVEKmoDKrx9&#10;68aezo7bb79F4AI9nV1f++9fjUSj4+OTiUSb6zi+4wEwnuPUqnXfA/oI3/dN3br9ljug4IlEol5p&#10;KHXl/NkL0xPTNEEuzi2gkER43sMPP1avNVGoWr9+I0IhRdNTqRR4gp3C+XquNTk2Ua+VE7Go7zr1&#10;ehWqygY4RdMI2s+0p3RdPXTLoXRHqlDIua6NyAfw5gUO/RRFIBaC2kK+mXQHAvH5xWWKYeFcXN9j&#10;GQ7rKppB0gxwYJlOMBxRFJ2mWMf1m3UlwPIhOWhoOoJvMDORiFEwDBSDfVE+5TuErujYEZ43rtuI&#10;8R//tU988fOfLxeKv/WZz2ba0pqmpdIpPiAhOqpD6uU6xzBtyWRQDpdLFTDIcR3P9SLRCE1Rtm27&#10;tgWrZCgaRKY0lJAsg888F0jEYulkW0gO33zwYFiOOKaDGcDza9fGPdfHdwwXACKXl7MwifU61Aow&#10;AKGM5XjYOGamScbSTWgHy7KO45imiQo3NpWMJ8qlci5XYJkATKgL3bGq1qz4AAAQAElEQVRMmmPh&#10;QSiGqdQaHC9KwRA8iyhKyWRqcWkFGiTIEnQZu0ONlSQpTdNRZnJtm3Bc3/V816bgg33P9xyKJOGA&#10;sFOS9BmGtG3TdUCbr6hNGHZJ4CnfYygy055mKKpeqfmuS6F25biUT9RqNY5hLVMPSSJcJOYXhYDv&#10;uz7hBALs8NAQjq9af9vEshYW5gVBzK3m8NZ1Pc1QoYOFwqrn2LqquK71wQ8+Hg4HTdtArCJJQiwe&#10;11vHU7TSaG7euIHwbFhg37U9F9UKlaIpHAMiGkTbv28/R7OValnTVduxL49etizbNM1sLlcqlarl&#10;sizyfT3dkaDMshTHwVjS2CwNzbcdMSAiGPMdlyHpkCTEYxFdU0gfWulCypikldsYBsZTPkUTTDKR&#10;wng8k4CWR0ajiVKpIokyRTCiKDMMSVGE6yIC8QjfVZt1D2kDkO2T+De60CgKYyhcBEH4HvmrBoS7&#10;6KJZuKrWKjTn+75lWaZtUSwDkBAU47oewn5FUTFQ03VJlhEOAU6CINiQLEnbtocSQ7lc8Ryol6Np&#10;zWq1nC/kyuWCLEuOa3ukR9IE9dQvnlIVBWUYjuOQ2Hmel84gAuxAAIFseGF23jZMIM/FLL67sDCH&#10;LKU9nYa/7+7oLKzmf/KTn9177/0IvOD8OI7l2ACwbltEf/9amuQM3RT5UDKREQQJicdqPq80Vey/&#10;VlXy+WK6rSORSFTKFWQmoiTQDFGrF89fOJtIROAIs9mV2267vdlodHR0RKOwmLosxiolA77k4sXR&#10;o++d+Z3P/E6jqjYqzc2btsCQKfVGo1Z3TGt4eO0rL7/ywx/9EAXszs4OcAQRz1NPPQVAwAs++ugj&#10;8FUIpMB3sJVsXRQeIB6w8v/R0I8ez3OvNw+qCGQDCmhgCD69MQmeoQ8B5rrQfXzxywYTr9QVrak7&#10;ptOWSMKcYUJdVRmKDkoS4XrINJpKE3O6novZUqk0uMcwLEmRmqZjMD6JxaPRWBhsJwB8ywKEgHiK&#10;phmWFQUR9gJeSpLEnTt37dy1q1IuT05NxRMJkqThvGECWCYQicRjsYTnuGDCgYMHFxeWEW30rlk7&#10;MDhs+/TakfWdvf0kxY1Pzvz8qWfrip5MpPDVoZtv/ejHDn/ms5/BZkHJvfc8eO70OdIj3n//iGnp&#10;mlrN5mZ0rTw7fW1maiybncPx7OXRi/fcc+9DDz2yZfOOTZu22RbZ0d5jGi4My2q23Gzq+BmgBUN3&#10;WJaT5ND58+dnZ+cQqGmqAXzfdtudkUj00qXLuWwO+4K+nT13tl6vQVjY7j333N2eafd9CMpHaGXZ&#10;iIaaLEuDmHvu+YCmKwnY+1iYJCkcjm/bvs11CcycSbdrmpFdycGSxhPxicmJn/7kZ5///BdHhjdg&#10;R+l059Ji7qWXXhMlMZPO7Nq9KxKNYAUgJJWKAbQTk1O9vWsGB9fOzS0uzmfDwYgkMN2dHSzNSAI/&#10;NTGWXUY0V5ybn5+dnU6nUs0mDCU2B2ViuACDf+l6K0UB2dOTUy+/+CIk/sQTT+D4KJdb7ehof/XV&#10;Vw3d8nzCJ1zEzarWhK1ksCvYJJIEYpNJiC4EXXUcc/2GEVEK3HLr/tffePHq1UuaVtfgsVKp9q7O&#10;crXikwTNskxrVRHQYDlWNw3NNFiO0y0zFovCQDAMA2m6rkPRiBUCgBxYBFehm6bjOvgJPuimAW4j&#10;7kSEytC0ICDKl4BYUzdEnqcIApbdd93WT0GEt9NVxXNtmiQcyyB8m6LJHTu2rls3jFrL2TPnKYo5&#10;sP9mSGFyYnphfmnDhk0MzXV39wCox44dwyQAPyIAUHX16mWwC+XhjZvWVyol7FdVqskE3EB9cXls&#10;aWVCCnrr1veWq9mLl06/887rZ8+d7B/o+Z3f/s1NG4cLhUWOszS1UCws1Op5UeIG1vSIEnzkKuwY&#10;w9CZTBoAO3rkKPYbi8fURhMwEsVWSqgbalsqoWmKIHGWZczOTcMGBuUgiAmFQmUQWinDE4N1FE1A&#10;InimGdqHFSNJURC7uroq5erMzBzOVcBAz3Uxm67rNMM0FSUaiWimjt0ZujE2PlapVI8dO1qv1bO5&#10;rOO4gFxPbw9CIkmUMAYe9Lvf/T6cRzgchQ/gRQnMeevtt995991MumP/vn2Da4fhxvKrq2uHhyGd&#10;1dXVQADpqGY7JkF4osRXqpVypdT6E4+ZdCIRhy4EQxK8QqVaGlzTf+ddt0Sisqo1unvTq4Wl8WsX&#10;bVu7974PKM26qWue54MGNJggiuQoItBomhfPj5qOp6oG3EkgIORXC21taZYNKIperdVkWUagnM6k&#10;773n3uXl5a1btyaTcY5DaUZfPzJUqxUzqWSjXmVp6vDhw71d3ZlMamp84tTpUwN9/SuLS91dXShv&#10;T4xfQ4x44eIF23HwAE/fbCrjY2MvvfwyqgazM4uO42Np+PLnnn1+dHQUW7Zdh6BI5Gmgtq0tRRAE&#10;6IOdR8UHIuvo6ABukTv90z/90/LyInwkjOeTTz65Y+eOjRs2LS9lrztOjaa4ZCKztJSLRpKlUg3w&#10;OHP6NMSqqgov8JBRZ2enLAfT6YyuK77vOq5drZXbMxnHsZeXswzN8rw4v7jc3dfDCTxBU47nLi0t&#10;gJjrzUNEDZUkCGgMOqh4rE2WIjCzlkm0pbpYVtYUZ3jtpqnJuUuXrlQrDUTVjz36QYpiUVqaX1hy&#10;HK/R0ECq6zqRSCQQCKDQNjg0MDw8IEpCIhHr7Gy/6wN3PPTwA+D83/393/7VV/7nG2+8alnmX/7V&#10;X+BMY+eu7TApyVgU4IdqCwH+kx/7eClf+MXTT6ZSSezl9Okzly5ebDbVSBhTdXd19rz9zjuIEmSZ&#10;339gzxMfOYykpdGsKGqdJF0SmyA9XAyFJ49hSJalOIYKSgIMJnCLFAibrNWqUBzHQcAXKBbzyKOW&#10;Fpdg0NYOjYCfqVRGFCRV1aPRRAxKGI+VSoUAxzQbNfgxJAAw4I7rwiNMZacPHTwoyzJJkocOHPz0&#10;b3y6o6MDYBYlBC4ulAvCoinq6WeelmQZrt/3EQgqIGBhYREzIL6p1es/+MEPBtesQRnoxAmUp05j&#10;KmCDoEA/oWpaNBoTRSkDVpg2NgVFwyQIeDRd6+ruSKVSLMsCQiAMlXW0trY2jmM9z0GjGdKyjEwm&#10;tWf3nnQ6ragNHSmHaeJz0EDTdKVavT6eU1VNUZqw0gAq2AIaMAAPsBLocV3X94FtVIhaBRVsUJZC&#10;8AvxeLKnp7+vt3/rlm1r1gwFg+HhtevyhRIyrt/7/OdRrSN8yjIdy2r9+RySpOv1ejgc0VQN/Lft&#10;Vmej0YDclWbTsm2aooAl27HBNDSapkqlMuSeSCRdx9c0852337tw4VKz1kRMwrMBzJZdWYGpJwiK&#10;D4gc14o+QSomAf00RQOK0LUbkQ92wTAsNqW2rpYIwGRRaCUAqqZiLUVVICOGZWVJhlaquq4qmgZ/&#10;b8Dj26C2qTQlUUylkRbq1Wq1UqlAFlpTwfbAO9eyTd0wdETzJiSC/IqlW/V7rAhiYPSwTd/zgUzM&#10;AFJh6+KJhA1r5bmw0gzNQBAgCZhBQkeDFa6Lb7EFABVcsh3LMDSYMse29etCHB+7Nnp5FAjBHZqV&#10;TMI1aJFoBP4Im3U9B8YBwEYEgsM6WRY+8clPVusV/IzFIwhAXQes8gqF1n8qurOz0/d8URSwXFd3&#10;F1Y3TQuTvPfee6Dz4x//WCwaVRUll1uBREZGhlulnDVr1g6v1XQdlEuSCChSNNlqVOuOUEcQW/G9&#10;LEkMw2BToJNlGGRf2BQahAK/Q1Ik1qKADHCcoR0XGX7t+LHj5VIJgsCrWrWGvWM8iAF/4MLATBeg&#10;dHC5YKYPuv1fBrIefni/fMYn/v/qxzP4U61UXcfheR5Sw0LoFPjWESWQhh7caRqZKY1+z3Nbw+Bu&#10;FQU0oAeNomjfa/kdLEpRrZjEdwiWhuho0AGqaIphGY6mOQrZDD6IxqLAE3SeY7nVXE7iBXAZEKlV&#10;KhzDIvyaX5jHlpgW4ELYGEWQq6tFsPv48eOLi4uf/PVPmqZt6BYGQLRDQ4OAO0Wj1iuvZFdohkUZ&#10;47HHHtu9excsCD4EJT3daxzHgzIsLs3X4MxYKp6IwFFNTFxZXFq4enVU142V5eXt23eWy1XH9qso&#10;fylGJt1Wr6m5bKGzI3P06Knscn5xcWVxYblaq+qaUSjkNV3r7u7jeRGG+PjxIz29vUyrOG395Mc/&#10;OXrkuG27tyDQ279PUVQICRv/VfN9EEOQFPmrnhsPLdyBi54HGd7QdXyIThLBJb7xPMgDDZ2+65H4&#10;nvzfM9iGCf21DJMmSA85AUHLohgLRz3bCbAc7GNYDkLnIRbHdqC+WFHXNXAbYQ2ef9UwOVb0fZ+h&#10;GSTAAZplGYZlWChALBYbvXIlHotjnlKpNDY2qWvAswUJcnSgVChvXL+FpdjxaxOPPPzopvWbT584&#10;jfBRkMLvHT2+lMsHBJFAVCsHT5+/cPrsxbmF3MsvvbK0kn3q6WdwRLB1y3bEl0//4tmBvjU0yQz0&#10;r4WaHziwH1UEw9BQ1W4opVQ6jqDwzttvXTs4MHbt2o9+/KMLF65EI20zU9kabI5GrWYbFCkHuLBj&#10;UPWK1pZsl4VggOFLqyXgGA1w6u/r833wjj537vzi4nKxVFy/foSk/E0bN6RSbWNjVw1DhX9NpZPY&#10;8uDgoOva/f1d8DW2o4OY/oE+QBed4BgwEI0mJiYmSZJs1BUUdQAzluMpiqnX66qinTx58sknn1m3&#10;bgMMdCbVZejOldFrmmqgcDI3OwegYgkI1HH8wcF1HC1AcAuL2UKxmsuu1mtNkmDa4glIYXJsnGc5&#10;xBA8y8LhffzXPjIzNQl3C2vVaLYMAWwBmm07MFvXro31dHd/+Utfzq5kWZZpNpuwOPPzC8Gg3FrL&#10;cw3baqpqrVEXJJHjWR+VMM+qN1GFFUfWD68dHuju7oZ+bd+2o1Aovffekd6evpENm9o7O5PJ5OVL&#10;lxVVhRW43iTcAwIfiSXCsJ3XmxwM5vL58cmJ1WKBFwUSGuHYqqaeOnP6F888jUWDwaDjeRRDu45L&#10;UbQUCnICD4PgWHYpn7d0o2U7KNSzfBQCfNeTeBFpNjod09abSiG3wpAENuE4Zl9fJ8OSWBacKeRL&#10;01PzghD6yIc/ftNNt4RCMOXKdc6/29s7gLwa/FnTP4Aicy4LtiBEy49eGx0aHr7tztsOHNqZSkcC&#10;gt9UKopWjkQDGzcPdfQmo1H5Ix993LL1ufmpy5cvLixMP/7Yo//1//5jnqXaMwnCN9avW6OplWQi&#10;zDI+KBYE7uroZZaidSiGacpB+dq1a9dpK8ADQhCzs7OwtoaqS7zQkck04TmbzUx7BjCIJ2LBoARQ&#10;QR9VrYnsy23xrRmLRhiactxW1SCfz0MxwcB8fhXbWbt2raKo+FYUhC2bNx84eBA6C+WF0FdWsrFY&#10;tIIqmtYcHb3U39+zcdPGMs4W6/V9+/eoiuq4zh2337W0tAK+OY6HeWzbliXplcnEvQAAEABJREFU&#10;3XffnV+YX15efuTRh0dG1lq2iSiwu6cL0SoKivF4FGbT9RzT1DmOAR6gC4BxPp8H5XYrcPEw/hdP&#10;P4kwWjdqgkQ/9PA9udV5lMwzqTjhWW3JaCqRDAcRRDYDHJNbXWlLpTLt7dCgc+fPq4rG87yBS7cw&#10;M0WhGOm4bisY1XTdcdxnnn4GDzjMhI00kDknE5s3rmdpatuWrYTvNmpVVK9rldKV0Yt4oGiSY+j2&#10;9nbwSuSlAwcOXB4dve2221iGqVYqmG3Dpk1SSPZIAkClWIakKTyjkTS9srq6Wsi3rF4ggOMLAraa&#10;pnRNcz2PpijEtZqqgUur+TwoR4oI+Xb39IyMjMjBIFzV+fPn33r7bUkKSmIwu1wQxSCcy9DgOlU1&#10;N23cEg5HP/rRj60dGkLRDeK79bZbT506hTkZhgYkYG51TYeMbMfhA1IkEh0YGqZZDrvQVG3Ltq2O&#10;71AsFYpGEDyh+SR4/8uGZ4+gKjWt3rBNg3Q8RlfdWhVhmOF7NGp2vk9duzZ+9uy5NWuGtm3bJoli&#10;JBQ1LJOiKAIbtMxytcqwNM3R5VpBELlYLBgKi6rWfPfdtxGExWKRgwf2P/zwg1/+g98/e+5EvrBq&#10;GtqmDesA0V27dxRWc6OXLnz/+88/99wzmOSWW2/GWWVvT4+ua/g2m80nkynTsF966VVkgwi1SZL0&#10;PBf69bGPfzjT0WaYSNuYYJCnaIKEzyM8uDLL1kjK3btvZx3Hx9UaJhGF0K233snzUqOhqIqeSrXX&#10;arX9B/b9yf/1R1hlZN3Il770B6VSNRZLdnZ2f/azn929ezeAStMky9JXrlwGbfPQ56kpWLmbb775&#10;O//xHwg/YK45jgPklhaXID4IRVUUdPq+h29N08Tz4sJyPJa0LBsj86urHMcikwTfHdseH5+YHB9X&#10;G018CM/Y0dGRzebwydz8HLQVUxmGgZCmUq0g4AlHgjMzsxzHyLJoWRZsuGqoXT2dV69eVW4ovmsJ&#10;Ir9u3drtu7Z84lMf+6P/+4+G1w9PTU/A+yQSCTAHaaGuqyRJgjBsGWRDfNB69IBgqCH6fVye7zio&#10;E6EAJIAMjAHliC9sGyVtgqIpFAJglEqlyupq8d133z916oym6vnVAigXBLGjvSsWjZMUCeLRSJIG&#10;AsGNG8spigqr7vt+PBanKBo/fA/MoFzooU96JAUcuj4pSDIeVnJ5PJM043j+N7/5D2BFrdrADKCT&#10;pplSqby0tATmwOk0G4hidEwkiUGeFxkmQFOMY7sADDqxHO6RSBhKgQdd1z3fc53WoTpSQfQozSaI&#10;bDZVGGDHdGA7BE5ATOLZHraA4nhudTXS+jMhIiJ6mqSiEIYkI8J0bYdnOR9hlU/AkpOtzXiUf6MR&#10;cECYHPixHZuiKJKkwAdMKMsyy7IURfue78Be2040FgMrJInH1mKxsA46TL3eqAYCbCQSQiBG04Sm&#10;q22phO+36sX5fBYPDEuBjWA7y3Kw/93dPbFoFCJDp+N6vkd6vv/1r3/d953+/t6J8THP9TAAYOOR&#10;TvFsNpsFSVgaiyKBRF60ecsWkApJpVKpt958s7u7++FHHgFnHMcBSDAMIMkXCmByqq0NXsj3XUmU&#10;bMe0bbN1b1WjCKyC0EvVFHyF5rb+aaVeYAWa37o8bBwLeb4PJKOBDFCFt7hjoVZW5jrlcsUjPKSU&#10;+AJ8Q8MDokuYO+o6MzH+V81tXY7rov3vtfCW53lMCJ5D2WVZYhkWMIbVpTEFRXmui9URxluWjW9B&#10;D5CAVRiWxR2f/6dGEfDVEDJBSZKkQvdUA3yo15u/hI2NsIRqpVzRSHTbtm1Y0rKtnq4uTGGbZiaV&#10;Bs+vjl7JrSxTPuGY1u4dO33XXZ5fXjs0fIPKmZmlF154YWBgEOW0np5eCJLnBUw/Pja2edPm3t6+&#10;tWuHKYqempz63ve/e8cdtyWTcc+zNU0FsppNBQUJKEEmk16/fgOcKwwf+KiqCsQJtp4+c/qNN96s&#10;VWtwzwFOgHGp15o4w4qFI2sGBpAGXLl8+Y5b7rrv7vuioThq3pbplkvVq1fGEBKBgxcvXsIdIa9t&#10;2aVy6fvf/0GpVOpItj/66GNbtmz+fzDrVz9BGL4CW9Hje7/8d+vZ912PcGwbFpulaJokPdu1TQtk&#10;WIaJu+d56MQgivBIHywkSJK+rk4UB+HA0TBsAA8sR1Ek9pjN5mqVKun5DElLghCSZc9zHcfFWgxD&#10;i6KAKTAsD8ebz9dqNfSDJ7BrFE3RGMHQAwMDyM5//rOf1+r1iYkpWDeYuUy63XG8UqnuuVS5WJuc&#10;mDYNdzVX+PGPf0ZR3PJSJZPp6uzsjkYSo1cnJmbmT52+kCtWkMg/evhwd2+XHIqUyxXoZ7lU/ubf&#10;/d3PfvKTjkymq6snu5L/+7/9h7ffeCeMIq0QGFrbn07HAwFalAJwMRRNaqoKU2Ua9tjYxPe++8PV&#10;XLFe069emXJN0tZ9pWkvzK8KQlBtIKQW4R0d10G8WylXUdSBycP96aef+8H3fyQIUi6Xi0QiOEey&#10;bA1qTzNUuVK6cPHcbbfdjOV27d66dngwlU4wLDk+Pur51sTEtQceuM9xHHCsu7vHsiyWZSBHuOS1&#10;a4cgTWS5f/Inf9Jsaps3bysWqkePHPunf/zWTYduzWZXDcPK54vLy3mKZOKJJEAIlfvwh5/YunX7&#10;qVNnwEyOFRdmlwiEFHX14MFD1bJx/vz5RqMBQcCUQ4KQwtjVa8GQ8KlP/5rjGAQJMjxQcqN5nq/r&#10;eldXF4iBpqA2gxT6ox/9KMuwAi8G5TBcMiTrOLZh6BB3gGeZAEcCOIQP/dZMo1qvV2oNkmYikQTq&#10;wa+8/AYOrBLx9NLicu9AH94quppuz3T39jMcT7MMw3G466bBchwaZtAts6EquJM0hbsHoNIYG/Ap&#10;qq4oSI3QiVdYt1Kv4Sc898ljxz3H9WyHIiBb0jbMWrmiKzgeMBiSioTCnmNZquoYumMayXiMdKEX&#10;/u6dW1mayGaXfMJtNGrDIzjrKD3/3MtTswvrN2zZu3f/7l17YzEcPdfHxyZcB4YSdkmUJBHMARsh&#10;qampqYmJcdhNAKNWq2P6tWvXB0OxpmrqpksQ1PoNI2++9ZpPWNfGRk8cf++9d99UmrW1g317dm//&#10;/Oc+k4gH5+fGO9sTDz3wgcX5ma7ujNZUwX9ISm0oPNcqXrIMuNIqE8IxchxjaOrC3Aw8QbGYh4qn&#10;UkmGodAEQTh96pSiIOtgG82apirLy4vpTFt7e7pcKapaU5KE7u5OqCTD0pgHI03TjMXjN+SO7NQw&#10;WqWTaq0GQHZ3927fvv33vvCFBx54QJRayQ+oQpaCwcGgBMyrmuq5BPRXDsWAC9Pw2jMdMKeIHUPB&#10;0HPPPbOwNE9S/sMPP4BSuiyLYO/s7DTo7OyEnU6GQiHwsNlschw7enn0lZdfGRke0XXNse2+vt69&#10;e/dCiaKxCL7duGFdo1lbWpinSe+22w5FI6HBgb5iIRdgccwrlPI5TVFlER7IZ1rOxrdtNxKOBuVQ&#10;JpNGnJRMpBg2oKpGvV5fXFh47JFH7rvnnueeew5uApFEdnkR/BweWlMpFs6fOiXy3Mb1I4AKCd30&#10;/HxutVapsDQTksPtqfbZmZmjR49C7qVyuaur68qVKxcvXcQJFkWRgsCDM81mUzc1xP0ABkCCfpJk&#10;FFWRQkFU6MFtURABCYZmVVVfzedlWYI4oPi+7+OACxoKg4+mqdp9992H+GR+bqFQKMH6WZZz4viZ&#10;kyfOIrAevXz16NGTshR66qmnunu65WAwk2mfnV2AYmqaCueFaijMSCcO50XhyujowsJ8sVjesnkr&#10;lhYk+fLVK57fMvdcIKBpTZD9nxtSLAxDi0dTQTlKkEjzPGyL8G+EpKplelhaUfR6rXn50ujw2pFo&#10;NAFnr2qaKLcuEJ9MJgmKVDVUrD1J5j728Sc4jjp9ehQbLK5m77vv3g898aH77r//1KmTZ86evvPO&#10;W6enx1zXHBsf1Y3mo48++F//65+AT8eOn/rXf/3Ws8/+4tChA+DVhg0bo9Ho4cOHL1y40NvbU61W&#10;fv7znx87euL8+YtQ+B/84Lu2bX3mM7++dm2v7apNtczQ4AQBBGJ3DMNyYDrLAp+aopULZdO0Q8EI&#10;mu/6DCPYhg0juTA/Dy3o6+198403Z+dmR0aGYTbvv/9+nIS8+uorgC50IZGICWIAeUhvX/fZc6cX&#10;FuayuWylWoVdSqTaUF+H5qLen88WUolUOBiCZKFouq67HqyHsGXLltX8qigKCBh4XmhrS+GhVCqv&#10;5vMsy2BrNEND+/Bcrdbi8VgymWDhNq6nE4BKuVLpTLcDkIah9/R2/eZnfvPuu+8G3iSppaFIyaZn&#10;pxRVteH0GYrjmHwhd/HShbNnTz///LNHjr6HFAtq6LhwNzSutrY23DVNg4HlBQFEsiwLxeR53vdb&#10;QTkowQPDMI7joD8ejwuCQF6/0IlXroNzddBiRaOR7Tu279y5p6e7V9NMhg1A765cuQrm4IwIIrBt&#10;DxjGA0lS4CoYCMBgR5gWy8G3tkJVz8Nbx3FZWHaWh8Q4jlcUzTI9imDRCViWKjXTdlTdxHHN4OCg&#10;IAq+45m64TheJp2mKRoMZFgG00L7sQoI9n3fNE1N12VJYlkWz77vqUCnolA+gdUFvlX1dy2Ya0IQ&#10;xEZdURUFSKjV647rwn00Gg2wCHvs6eyxTScaCuuqFpLDhOe7to3khKUREQVYCoVdCf4QBQ6OZvHK&#10;Mk3XbYX1vu/SqI25rRTFcz2KJBVFAXsZmsbkoiRSNIUloDuAqGGosizAGsfi0XK5yPMB09JjsXAw&#10;KBqmBvCAb/F4DHuMRkNAeE9v7+c+9zkQDIxVyiXn+l+gjURiUABN1WGUcA6MVUAJanlf+epXx8bG&#10;TNMEc3hBwFZr1RpBEPi8VCrJsgTgYX7gH0h+8MEHkTDn83lw6V+/9S1oBMJmaHFHRzvU3zBM+PRT&#10;p06h+uz7Ps3QjWYNJP2yRULIiIJBCSE05gfMGFwsq6kqft5o+Mp1XNuxsXeaJCEdSBBxO9KecqWM&#10;u+e5kiTSFAKqMk53JFnCHkEqx7FAr8DzDMviDoKBSszm4Z/rDShCw+ONhW7cQTnGg040mCww5DpF&#10;LcxjEnhZTAIagJlYLJlJZ1KptO97CMZAyY0ZbtyxXEtergcJ2qbDkAxNMZbpUBRLkdDXAEUxFIYa&#10;hoEqI4pJqbYEoOZaDpAaj8S0plbMlyrF0vDgUCoei4RC7emMY9mwAhiAHAbsiMeDZ8+ejUVj69ev&#10;h6e8fOXKpq2bf+u3PrP/wN7TZ04iXvF9xzA027FOnTr+4x//cGBNH3jteQ5oBdEwNBzLW7bXVLVU&#10;JrNx89ZoJNJsNuG9yuUSXAX4Oze3UKnUaAYZcxxVnIcfuX/zlk2hkFws5aGccBEb12276dAtqqbX&#10;qs2FhRVRDGWSHZ5L4Nvz58/6vp9BrTXetrqa+8EPflBqlNatWwcTCVzeYBD4izG+67fRdeAAABAA&#10;SURBVCFnoAmSY1psgg77PnmjQd/R8IwBvkuwFMx0APmS53ieafm2iyjNh/74mMGFdQNL0TDAshBq&#10;EpgQIzVVW81mLd1OROP9PQNCQCI8kqZZx7Q9x7FNCw+gQeR5cBXLsSwnQocEkWUZjmMCARbyRuwO&#10;fWBoBp/s2Lrtd37nd+DKfJKIxOKQazScJEkaTrRabpZL9bZkeySSXM0VNdUKcBJ6ypXmQ488RNKB&#10;SDhx1933b9u+mw0Iy9nc5PTspdGrC8srmmGVKjXDspeXsidOnPqtz/7OA/c/FOCE3Ep+cAhMeyQe&#10;S6zmCkiTtm3fUq+Xs6tLkYg0OLQG6u24rmna6VS72jRkOSqKYUiWYQLgysLCcqVYWV7OUgSdW12t&#10;V2uAmcSLnuPddcedQwNDWlOXxJCuGbbtodqXy+YWl2bnZiYQqwdEKpmOZPNL773/9vHTx0xHm5qd&#10;EINcIokiBdfVkypX8t/93n8YpmY7djabIwiiB4cPhoHKGXo8z+/p7HUtG0507579iBU6O3qL5cZz&#10;L7yKM6X2TOfC0ophW+2dmVgiPjs/bznO9u07Ll26ctdtdwFF89NLSl1D6bevu68z3f326+/JEq0b&#10;VltbG5RQ07V6vfZ7n/vC/fff+9Wv/eWWrSODg91dHSnSc1wbttwKsDx2CrESrgvazp07Z5qmqqkQ&#10;ZTgS9ny/o7vLdh3wU9N0ZAtrhgaL5VIyneQlwSPcYDRYqpRn5uazuWJ7ew/E9Bd/+bVypXH67Pmz&#10;Fy7GkxnE8YiT2EBgJZerNRsBSXApwnBtjyQ8gpJCYU7g29KpTGd7WzpNsQzLBwQpKMC+hsLBcDQY&#10;DqXbM0yA6+zrWbtupKunOxKLN5sq8kbHdBqVOktzoNx3PVmU4M4RZeLZNvXlxTnT0EJBwXMNjiWr&#10;5VJQ5qNh2fcsTWncdeetCPeXcysjIyNtyTSiw4sXrn7j639/bXy6XG0SPrN1245aQ0OenC+WEfKu&#10;G9kADsB6TE5OtrdnUF945+0jC3OV998Z/dmPXvuHb37/peePnT8z/cYrp4+8cz4UjWzauv6ee+7c&#10;unWTrjdffvG1p37+o6tXLrqOevzY25/9zCc2bVz7wP13zMxc6etN6VpVFAK1ci27sgyIwtiZmi5J&#10;QZhmYAPewnEdWFs5KCEfbjQasIRhOdio1eFUSuWibRnZ5cV6vcowfigsLy0vNJU6spSmUg2G4Pm0&#10;5ZVFGDo4OcdxYEMcx5VE8YMf/NCmTVt1wzh95szlS1eAZ4amMeGePfuqlQqqbn/xF39x3313AyK5&#10;wqocDimasZxd6ejspRnhjTffSyYyqbZO3ycQUsdjSTinSqWIhS5eOPftb38LZhBHMYViDgQnkjFN&#10;V3C0EgwiYqBxh729fPligGOuXrmM7Au6IIjC/PxCR0cHgramqnzlL7961113OaZ9z91393X35LIr&#10;a9cMKM364ECPZWhdnemRtUPZpUWWpmDrGJJGDFEuFGu1JrZWqdR37NzhEn6lVuNFIYYYMxZ78skn&#10;cyvLjmVMT4xRhLdj2xagIhoOZpIJlia1ZpOnqYgsVQr52w8digXDPe2dJKy/aX3wscMH9h94550j&#10;b7/9FniysLCwcePG+blWnOp5LsPQFE3CccRjrcTPQaRIc9AQGBOE+KVipVprLC2u4F/p9s72zm64&#10;ZpjJ9o4Oz3EtwwxKMoTS19uH4iUi10QivrKyUi6XFUX3fHJ2bolmBZJmLo2OKao1N7+cXS1EIrGg&#10;HJ6YmPZ9cnp6NplMVquN3/3dL3zo8Idcy52dntm7e88nP/FJ6O/i0lI2m4U9v/POOxcWFtBz9epV&#10;SEqWQlAcmIUbjaJQjTL4gIgokBck2/VoNpDN5jFSkkK27Y4MrctnC55H8LzIcHy13tRMQ9G03oH+&#10;ZKplXkADIAoJkhQJUUKPsFa5kovEeMtRHnzoUDwaNk3r6aeePnH0WC67vHnzhg9/+PHe3q6Lly68&#10;8MJzhO86psEyfk9X5u/+9r/9xm8+8btf+MzadWvPXTqX7ki1pRK6roPzSGKxU2z/Qx98QtPM733/&#10;+0BLIpH4i7/4szfefDUcgZ8nfN+mGA9bZmiGJmiO5mQhPD0xozU1WRBDUuj1V19bzeYbtcbagXUS&#10;H+RYEe7pzTdew8eWadm2/fJLL+/bd/DxD34IaWG1UodrKORLMzMzDMOk2towa3t7O6IIy7GXVhaz&#10;q7lfPPUUBBeNxEJSOJ1Mw/weOnDA0HRD00S4BILmeZGiWJ7no5Eo6IfU4PhQI6tXG5CXpVn5bOHy&#10;6Oji4iJMltZUQ6EQTTOWZcN0szQNawY3AUkxLDW0ds1Q/9rsUvb9I+8ePfp+Q2lOz03X6xVkLKLE&#10;SxKvqo1wJIiH3j581FmtFebnp8qlQrGUK5VXGYaIxSN9fT253Iqqqul0GrtwgVSSlCRJDoUc1202&#10;FYiy2WxSNB0OhykSrp/CYJZlwQGMBUVwB47bMiOWbSG6vXTxInAFu+HYbqVcXphfhPRpmoM96e7u&#10;1nWt2Wg4tpOIJ4cG15ZLFehFIhazdMM2bCR1DMlwDAdhMa3EjEZc4lOM4/mOR+iGxQR4gmaaqoYA&#10;wHJ9lgugRDI1Ma3UFY7jUZhwbLdUqjAMJ4lBkmZ9goKbECSZ5QUooxwMRiMRjuMYmiUIivQp8Bxy&#10;YVjOd321qVWKFZpmCNev4hgNI+kAkMDRqI14uGQBwY+fz666lg3RwNf4jm9qOun58UjMd13bMB3T&#10;8hx7eXEBs/Msk0zEZFEQAxzhuQzVWhJrO67rORhteq7NYW4HcQ6jNuuqovjQc5IMBuVGo0ZRNC/w&#10;giAAUcA2ZhkcGuB5jiC9cDiYzqQQXKkaMp1mJBIBk8H2ixcvQi8sy0CRAp806gpNUzwvpjMZQZBh&#10;2xsKBkdZljF0k3CIFquxnCyvWbMGSIO1AbSQ/OOYjqJISB8qUK1UX3/9dQSfmLBebxH5t3/7t3ff&#10;czc432xqwAbHcsFgsPXA8QCJY1twTD29nYLIKSr8TsmyUbzg1gz2pxAhCK0/qFyroQpmu2CD44ii&#10;TAPXFMUxLEeznutRPkGTpO/7ng1TYLvApe0oimoYBlQPEGJoxnP9WrVRLla1pk4SNFCEMgHN0I5t&#10;e60ZKECIohgAFu1XD3hGw0/gxLJaYA+GQnI4RGIkcgwXOPY0QxckiQsIBEUzHG+7nuW4OMSTQsFU&#10;uoPleBhGXTeAHwCApXDMQhi6FQmBqwGE2b7rcyzPAlGIZgiKgjWEM3jxxRefefZZhGjgciqV0hT1&#10;8sWLWlOLhWOpRIqlmQAHf189feJkfnUV3MSYgYGB4eFhmqbzq/l333337g98gGZoaODy8vK3/u3f&#10;4BcRDfzspz9FiXR4eODDHzmcTMZFkf/oRz9kmIpp6vV6FWpM0wzyeHyCbaNl2jMEQaTSbT293fAr&#10;iXiiWkGAu6xpik9YHmFSjDMxOaqoZdfTLVu5fPkcGFqpVO656/59ew5eHr2qa2YuW1xZWQWv8Gpx&#10;cXl+fh6bMk0T9AAoJ06ccF33wIGDBw8ewFqu41oWSsOa7/n4CXhRFE1RrX/wjEZRredWFx5oGuaG&#10;5wWMxCSE6/ktWRI0QTIQGgWdIgAO0m/dMQZNFAWkQ7qmZ3NZQLBWq5WKRTy4Duru0BQfq7uOy7Ks&#10;IAqu07JTWBQfCgKExHqeC8rV66FtgGfxuW3Z4DNsOsjCXsB/hmXgIAVBMgxrcWH50sVrvk/AHapa&#10;KyZDumLoVigYc2yfpgMkwaJnYSl35erY1atjfEDeuHl7raEBN8sruZH162iW8Qiqo7sHNGgqTj+E&#10;crk2MTnVqNQO7T+UjLfVKpXc8hLMRKmYn52bpBl/166t09OT1WoJBnTPnr2ItMqlWibdjjwTk8Cc&#10;YUcURbEMW65UJsfGw3IQJoPneYy//94HFuaXyuUqiAyHEvDfudVV17dPnjwODmzdtlHV6pEo/Lrm&#10;Ek6tVoar2Llz64YNa23H6OvrlGR+3brhSDg0enk0kUhcGb22vJyFFTh//oJl2YNr1pw/fx5hCkky&#10;6Pc8n/TIhcVlhoZMhLfefHd2fgFfuY4LIsHeTKYN/ARhly9d0jTjpptuqVabYOy+PYckMfz8cy8q&#10;irZjx66+3t49e/bAJEEKV0av/Jc/+S+gIRaTXnn1uY989PCOnVvKlSoMDeaURHhTmmqhg4XUPN9r&#10;a0tEI2EgPxFvXTBbPM2TBCHI/KVLFyiWVg31lttv7u7tbujaYnYlnkpHkm0kw4Wj8fxqmSThGOgN&#10;G7bQVKBcqs4tLMnBsEcS6Y4MSTGOTzie5/itRnOQIwG7UKnVDMsMRyNRFPspkuUDaB5B4Mil1myQ&#10;DE3SVL3ZWC3kK/UaLDWUBeqPRpEkQ1LdXV26oqKxNJ1JpQjXMzQdprAtnqBJPyxLjmV0tCcLhdVC&#10;cSXA0BxLQkylUsH1nCeffHLHrj2JVBpl2tVi6Y3X3lZVvVytnzt3AV7QNGzcg3KY54Tt27dns9mh&#10;oaEdO3aeO3f20qWrbcnu3/7sl9szg6WCtjBXzOeanhtoS3aGgpF4PLp9x9Y//IMv//4Xf++uDxy0&#10;bG1hYZpmKCFAr2aX/up//FetWX7jtReikcC6kYFkPBqPxgZ6e4OSxFI0KKdJynEdiiRhEBzbQeBS&#10;v+42SuXSxLUxXVVlkadIn6YoqB7Pc51d7QCqojaqlarr2qraNAxtdXWFCzDwc3v37t66dbNhGOBb&#10;JpOGatuWdestt0QjkbVDQ6qqjl65Fk+0NZsK7OTly1dn5+ZQlUchbfPmTbbtWJZ1+vRp4BYfwmqb&#10;pr20uLK8nB3oH4QKr6ysHD58+HO/+9ubNq1zPfPqtUsnTx3tX9MD2PMCk2lPykGeIKEXFZxqDqzp&#10;A+UhOYg5dU1DoaFUKg0NjQwPr7tw6XIwFHnqqaeffe6FXK4EDcX5M2Ko1ezq3MwMzF8xm+UZctfW&#10;LX/z118VeG5lEbkK6boOlFGSZXhc27YYmn7u2ecMuB+e13W9XC7Ztg0WnTt/3rVMhJDvvPVGRyat&#10;1GuF1RxFePVaJRoMnTtzOrey1NWeAezTbYnial7ixaWFuZdeekFT1W3bNo2NXZubn7355kPBYBCC&#10;eOvNt+bm5peWFnzPYxi6qdShntFYDPFZIpGA0WtLZ0zLDAQC4XBYEMRCoTQ7O89ynGnYju3WqjXP&#10;8zAz3s7MzOzbu7dQKNA0g5lj0XhPTw/UP5VqD8B9+syHPvhEPJbieWlifHJmZh61AuwRHy7Mz5eK&#10;Fdd1/uav/1pRFV3TARKICYnQgQMHEDWm2tr+4zvf3rlrRyIRg3HTNQ0r+r4HemDxftVgUkxLDwSY&#10;VDqNEMcwjHg8VqvhELQ+PDys663oBBqnqQaeHWDLtienpjk2gHOehx58GEamr69v27ZtNE27jtPV&#10;1TW0djCeCKtaJZGICGJAhZZqTc+z337nLU1Xl1cWl5YWMu3paDSEdfP5LNAyNz3l+e7mzRvEZPkl&#10;AAAQAElEQVT37d8TCot33HHbnXfevnHjejkk9fR2P/3MM9haX18vwoBkMrVz5w5g5m//7pv7DhwQ&#10;RB6fF4rZthQsUNhQdezac1pui/JbxxSrqzmEAbt27lFU9fXX3pydnYVlIUk6EW/raO/ctHkLArKX&#10;Xn6po70dS0AWo5cvx+JxBAbNZpNmmGgsCuM8MzdbbdQh+kcfffQjH/kIVs9ms2CgZTn1WrOI5KNc&#10;9V0vFArt3Lln+7Zt7akMUOF7Ppqua3Pzcz29PaCfYzmIGGhEg+AwA0mRnuu5juvYNnogIag8hBuP&#10;x/v7+oGfC+fOt8J624JesxwL9i7ML6DGHAzBbAuWZTLwyiy9uDhfrlRcx6lUoAcV8HZk3XBbKkFS&#10;fjQaNkyNoglVUW3bBrr6+voAP9/3eZ73KbJUrYDy9kw7wvRGo4FOEAMYAK6YDaRSFNwirCw8AEhu&#10;NdCMf9mWhbqAKEgURSMrgCvBPBgPUo8ePeG5CNc9kArsYcBnPvMZBGP4CktjCXSWyxXEoHhmWCCa&#10;ISgS+yVJUsfhDEO7nuc4Lk0xFMMRFA2vaHkuYnHfIwVBkGUJ8Au3As+g0mhgXyAYx8Iry7mlpSVN&#10;1RDB6jBVhoFO23HAJEyO5vu+0lSaTQUPkiwLPO+6UOEWAeC/qqlYFA0PIAyCUFSFZphdO3ZsGFmX&#10;iCZJj9KaCgyKD/pslyYJhiLaEtFUImkZJmjA9tFIqsUrmqKwCngCgsORCEq6eOW6Ljppmr7BCjxb&#10;FuYzHTDdRmW83tnZ/oUvfB6yA1oAb5L0VbUBV9XVDZBinWijWcNXaFgO+xoeXouNLi4uzczOuK6n&#10;6xoACcj19feDRoyBSQ8Ggxs2btiwYSMcWalU1TVdEIVEIiHLMr5tNpskSYEeoAvPwEk+n2/9GTC7&#10;pUeLi4uvvvIqYgCsCAZiRczP89LVq1ehCBZ0wDbRAxvoeTbHMfMLs5qm6Lo6MrJWFHkRQUk4jG85&#10;ju3s7MQqlgUb6ED0mI2iWyxCJ+SOMXjwfQAELPLAq/GxMWxBEAUejoRl8RZMsmyLIkme52u1GiTr&#10;AmcEAfkBfqAN0yKEoygMaYkAn/znBsmDZgDb933bthRFuSEUJHWqqilKs15varqOt6AH6gvyYBZg&#10;dmKxKObB5JIkkxQJNQGrOZbDFnwfA32MBw9b4KBJ0tSt8avjS3OLQoCHNYmEw4ODa8F9kMqwbHZp&#10;+fLFqydOHEcMAUaDCBiy/sE1CBogrWgi9vJrr2LY2qFh3M+cPgO7X65UREkCJpRGLSiLu3fu+PCH&#10;Prhj++ZiPrtpw7p1I2th9AGpxcUFyGnzlq0wT/ANjboC+ubn5t57773ZuZkLFy9A5Bjuu7YoUamM&#10;vH7DgOMpAcFNpqTf+d1PhqMByzb+5E/+RNeMgwdvlcXIzPQCsLt2eC1J0qIYDEbCpUqNYphILArD&#10;UW/WfvKTn5bLZRjlD9x1b2dnN/gFNpmm7pMEBvgURVAkzTDYCBrNsq3GsTTHMhzH8wJkBvbZtk16&#10;Pke3hqAvDF0JhlygxLFJ30MlBimI5zlAAQOzSiJZJHmGJ1wCH05PT9cqVege1vM9kiZJJDkQP5rj&#10;ur4HEiiWZXO5HOiEjIEnnufBZ7D9+hjLtk1d1y9fuvyDH/wAD3Ozc7DRhVJZ0XSS4sRgCLGgahiF&#10;YrmhqHDJLMOXy1WstbS08szTz584ccq2cH7KNFSt2mi2Zdo9gnQ8HxEAQbVgCeYAQFh9cnz8+9//&#10;3rnzEOi1Wq1GScEe1HIQp3KcprX+6AvCU1FgYFDaM5loNJYr5KdnFzZt3grwIOy+dPmC7zuOa3EB&#10;TEtKEl8s5lGDFCVRUVRoSyQSfeXllxVVoSguEknmV0vhcJzwGey3LZlsS8XOnj1Vr5Zd24TaVKtl&#10;yzJ6ejqht2jxREgzmnOzs+D2Ex9+oqMjnU6l2lJtMF5wXdFoJBYLe77r+z50GBFwSA5/7z++/9Zb&#10;7+qamV8tgi3Adq3eBFtomgUxsVh8/fr1k5PjqKeGQpELFy7lsnnX8ZsN/Xvf+9GhQ7cND2+Ym114&#10;7LEP3nfvA4Alko1GrXrw4H7bNl96+VlJpKenrhYKK+vXr+vsTDWbSjQWBgxYKDfLsgzDMiysDMA2&#10;OzeLVwODgwGBx5kDSdA+QeaLq6quHLjpQGdP5/mLF0+cPrVx86Z9Bw6GYtH+gUHdMBlWmJ1bohj2&#10;jrvu/f0v/WFXz4BmOPVak6Ip6JEUDLbyE8exHcgWntmxHMe0HTbAqTrQYgDbbID1SbKhND3fx9Kc&#10;wOMuh8CYEJ4buurDKgUYlqVRV3FtMwC0ea7Iskqtahoa5XumptYqpVq5amh6MV9o1hsYBunnlpfw&#10;ti0Zt2wjmUyC51DnyYkJnBEtLMzvP3gwHInxAXG1WLp2bfzf//07nd390VhK183JielzF87DTeIr&#10;aNb2XTvL1Upf3xqCoH7+s6feeP2dDz/xsd/67S9sWL8tu1Iq5GtvvPHuf//vf0YzNEvRL730PPTg&#10;4Qfu3793T283zoQ67r/vnltvPnDt6iXcf+OTH7WMhqnXdbWpNuumqUeCcjgSkiUpk0lv37798OHD&#10;v/O533riw48LPLd27ZpAgEXr6e3lOMayLXggWFXXtXVdQ2Baq9UkUezu7i4Wi4rSAKLyhQIQDgy8&#10;/PKLV6+OgotIXGka3GPn5uZwfA+DCya0pVLxWAx2IBKJjI2PYZ5CIf+DH37vlVdfdVwblioQCCBy&#10;wloIlPEJ0EsQBBYdn5hwPZcX+Oeff/7YsSO//qlP/s3Xv3LffR/4+c9//O57bwJ1mtJo1svRsGSb&#10;qsgz0XDw8sXziGM814VZ5nnp1lvv8Fzq1JmzHe3dDz14+OGHH49F0j/9ydMMLT7zixcT8XYUL0JS&#10;VG2o8Wh0aHDA1LWTx0+8/sorYVmCTqmaRpLI1hhN1QHmycmpcqUMW6TrOkJ/EAk3Az6oilqtVCia&#10;kq7//5PYhh6LhCQRWGMyqWS9XvU8Z2z8yrETRyOR4JXLl5LxWKNWh8G85ZZb5hYXMpm2nXt2nDt3&#10;etv2Lfl8zkH8xFGDw2t8yi9VS9F4lKQJ0zHKtVJAFJKpNobjYskEUm5k10yAg1VXNDUSj1mOXSyX&#10;QViqPS0FZaTcq8XCwvLSzPy8FAyurGYr9erE9NRvfOYzyB5BvKrqAU5AYatWqyMeOH360uLCEgwC&#10;RODY9pYt23TdrFUbpmkvL2UjkdjatWtTqdTLL7+0b98+IAe+E6wgCK+npweWGVJzXLderyvNpkcS&#10;aFgCjaIomCwuwHiefc89dwEkl0cv0QwFxg4M9CGpYBhSEAP4GYlERUFYXV3VVG12bg4ahEgOxgGZ&#10;KvwFFtINIxKN6LqiGXXElu3dmURbcuOWjVeuXPFJAmZ7Obty9sJZGBDHt1UN5ZXAO++8VSoXVE1x&#10;XfvSlYtvv/d270BPXam/8/476fZUWyYN9X/s8GGwBbbiE7/+64qm3XLL7d/+9+/k8kWY7i3bNpOU&#10;a1oqSduEb8OcwugxDBMNBU1Lr1ZL0IWHHn54985dtm7TJOmYDkOjyuvApy8sLmIjruPedNPBLVs3&#10;zc7N+r7//e9//6mnnvovf/xH+VIRgfXNt97S0d0DSwtBzM/NX7x4ccfOHY9/6HFIAabgVw2xFUxx&#10;qQTTcS0QCMiyxHIcNBQTAkWO7eayq+inGbq9PYNOcAMeFPAgKFLXWyVRRG9o2WwOYziGWV5cOnbk&#10;aKVYqpbLGO/5PiAdCssohym6xot8PJ4olQqKripaE4Ku1evNZh1mAbvWdLVcKem6DonTDJVIJCBi&#10;TdUUVYF2V6tVlmMwVbVW1nUVYkWZA69g/UEhIlqKvpEkOCzb8jhYHbE1CMAqNEUTBEFTlOu5+Ak7&#10;gremaUaj0Uq5jM8BM2SAmK3RbIDzIKBaqdIMDUH82Z//6ezsLPLGWrWGT2iGwTyYjaJokqbBQHS2&#10;gO258bZkOBInqNYfCtAMi2E4CuUtz7VNBypjwnV4nmmasEvYo46YW4CvDsKeSGKQpik8pNPtmFkS&#10;ZYYJIIBpNoE0gSIp7IgmSUQ1+Bzri4KAfcEd0XSLHMdxg3K4CUusNINyECQ1qtWPfeSj+3bvLhbL&#10;JRwHEQTHcfFIgmcQTwWCskD5niQE1o8M79y+lSA9/Gw1wqMo0nYsmqF837EsCxrnOA6YoxsGHsA0&#10;NKR2NEMbhl6pVjiOVVWNoZFa24FA4N///d9j0aimqYgxeEFAT4BnIe5mEymZlUqlaYaEhb9y5TKs&#10;OtAuCDxYh1ioUCpCTeAiKYaenp3r6ul18YNmarUaNHR6egrqHwzK2IVtWc1mE+JQlCa2H4lEIFD0&#10;Q3/Bulq9fvrUKfggjI9GY0jgV3MAMAdKIAvPJSAEWQqBXZZtYbxt257rUhTNsNg6yTKMojaArlQq&#10;ybK0JPHglyCKN+QFtofDYZ7nb3yI+/+/Nj4+AbRgZCadhsiwRzxjsOt5NEWhvnaDmRRF0QyOU0i8&#10;+n9vtu0Eg0GIA+rJMK0//RWPx0EMy4L3lOt6mBDkgQ+WZZdLJc/1sGX8BH8AbBqIpznSJWGNKRK/&#10;AgRBuY7vugRNAVAsFRJj8XBaYCVZCudyBZjm0dHLUA/HtMeuXOMFHlFBdrUIBoXDCYoUGnXLc5mV&#10;lfzE+DTi0XgsiblWVnJ/8T/+En4rkYAmhBHzpZJpoEfixbn52fHx8T/90/82PLJ2z95d3/72vzSV&#10;qiwHHEtxHOPy5YsTkxOVcqXZaCItQYkFINu5axdFkvActm01mjWe59YOr6nW8yRld/dnBJl1XKNc&#10;Lr539N10e/rNt94A1F957a0L50fbMz3hULJcrkOFSIJ2HQ+Cr+KkuV5v78xArqqmAYKwmJqqbdu+&#10;7aabbgIgMD/QDDARv7pIaEar+RRJUCRJU7gYBgkFads29uU4DiRK0a1qR4DlSM+DethO6yIpkrh+&#10;MSzDcjgS8RzX4VguEo1s3749Go309Q40m00MpbAkGCoIDNsaZpomLLvvexRFYrmAILDoJ3z00xTr&#10;eq5jO3gGAeiPRqMYI8sy+lOpFEMzI8Mj6XQHSdL1WiPACdi4LIVIgnEcX9PNLZt37Np10LHIVFsn&#10;mFMu19iAJEmRekPr6OzdBMdsunVFBQn3P/gQoDN6eXRhfmk1nzdN3fPsRCJh2sbi1LVEOkEwRL6U&#10;pxhGCsooJ/f29dAkFY6EMAZYJyk/GpXvf+i+Q4cOICbwXaepNASOJkgnwFGGpgytXaMqjVtvu1lV&#10;FeB49PJVQMg23dFL11TVUhp6pVhZu2ZY4HmEdIg8Nm/egjs4imQDBvqG565Uy8vLy4899hjs9YkT&#10;53720yez2XIomEynOmdm5k4cP3XXXR/A4N27d/f19R49ekJp6gf2H4ShjIVjHB3o6+lVFC0SidEU&#10;o2r6nj17NmzYgFiZYdiV7MrS0hKAXa00I+EEZjMMK5Puknj58OHH8dXf/d0/zs3PjY1NDA4OQjPb&#10;kZfkNwAAEABJREFUUom9+3ZXKmXHNR9+9N5333tdkqnde7YEQ1ylkg8EYF1omiFpYIemAAOC9BCj&#10;YDuHDx9ub29HIq24iu6oE5Pj80vzTz31c9O2AQ8xKMfiScvxpmfmEGsWK7W1Ixtn55fjiY4AFzx7&#10;+jKSOuRaLkGqukmzHNQWwHBdGDXPdz3PcZFFWIaJiJGhKNM0YTRhrwEtWAdEeIAeYOy6rq5rqqE7&#10;ADBFYtGmilEq5AJU8yzn2c7S/IJtmDSssucjP+EYNizLEh8ISkJbPGGZOsxYIh5FqtDT2eU7XiKR&#10;WJyfm5ufiUTDHMddmxxDfWhoZDDelhRFaXklRxI0opNgMJzJdGzcuNnzCIgy1daGmtNzzz779a9/&#10;PRqJDq8dBs0of/zoJz9eXc0/8MB9H/rQB2uVEk0TE2PX3n3r7ddee+3sqTPVSmUemarnsTQzev7C&#10;P37jmy89/4LRbL775qu3HNz7u7/96V3bNq9fNxSPBvO5rKKqUPP+gQEUtwv50mVEqVevwnTuP7SP&#10;ZqGrrGPbtWYNAbGu6ZCsoeuJRJxhWVXTQGGzqRjXj02wKUALA5pK0/VsmqH7+/vhKirlMkWSGI9S&#10;zrVr1yCOru5uz3XxkyAInhcJn4LIKDLQ1zu8tJg7e/oSEAG7XCpVtmzeRtMs1FYQBFVVymV42AoU&#10;MByKYtGz587l81nXtR965J477jw0PNJ/+NF7P/Xpj0AgjWZJ0xvVehEnGHfefpssippuNhqK7xPT&#10;UzM4ltEU6x/+6d/+7Vvf9T369ts/YFv+P/7Dv8RiKcf0Ri9eFfngwkIWUD9/7vLc3FJ+tagoaldX&#10;z87tO2RZzK2uOo5LM4wgCtgCHJvA8/DZosRHIiEIyHGtffv3hcNRx/ac644K4RrNUK5t6Ubj4MG9&#10;nm9yAbJer1Qq+Z/+7McEQRw4sD/d+ns+me7enltuuYkJMJFouKlUr1y5uH7D2sMffOjY8ZPt7el/&#10;+Zd/2rBxWNFqFE0wLCBM12q1SCxKsTREtmbNkGnYruMLvMjz/MzMDMuySFFIhkL6BMIA4BbYlpef&#10;eeZpnGAE5SCWvjw6ms2u3HrrbbZj79+3b25+3vdIuLzZmcX2TGZ6arGjvRcZC02JzYY+OzsPczo2&#10;NgnSsakXX3wRJtdzvZdfeQWG4vAHH0VR843XX4eVAxJUTYMe4e0NRmGtGw0iI0iPILxsbunkyaMa&#10;ijsi7zrOgQN7MQCA7+7uQX7b09sDgnOruWZTRZUaQYNlWT/+8Y/Gxq/29SERav2dB6cVlZnnzl44&#10;+v6Jek2FWDXNHL185dAtNy8sLkbC4cuXL+GrlZWlbHYJR3ympf/N33xNFEQxKMBRCrKwadN6nGaE&#10;I0GYnf/5l3+5ML/w/tFj5y9d7OzqAebfe/+9tlSb4ZrZfPb3f/8Lj3/4sS/9we9+9Nc+2NvfruAw&#10;vV7yXLNcXGk2KqregDHvbM+IAS7TllpZWZEkBAlQapkkcZIAW6Sj3PP+kXejsSikA1TfddddAAnk&#10;IgrSu++8f9+9DwRDkbfffg8BQ3d3n6Jot956+5kz544fO3nzTbeuW7euWCwjnsN2oDIEQfX19hWL&#10;le9+5zsoc+i6DiuKqcAlVYWligCxiBQRYkJrgA0KiCGIlgl0XMdFc1zPRdN1zbJshmag1LCBlm0Z&#10;iGQVFZO3aoKlciadEQQBxgpa3NfXp2s6oO64LgZD5eHgYT1kWZZEEVkTTTOWZUHc6IGu2rYpCnwT&#10;8lOUUCgESFi2pTRQx7E913McV9WQt5Cu4zA0TZKtKALTAgM2LgsBlUeDMpohSQqdGEBTFMu2llCU&#10;pu/7mmamUhnMDOypioL55WCwvSMTDkdAG/wjpgGEuEDA8zxNVfEJVnRdB2vjFeH5WI7yUQHRa0CP&#10;qkKnMBXLsljLB4Wuq6KAZ5qqqhQLZXSCjBsNrMZP9roOAudTU1Podxw3k0lDBAgVXMtujfEJukU/&#10;ibdYC+wCe13Xw7eQCOhhGETVkiRKqIPhLXpomgEwZEluNhVNUymawqbAVcRrzaaKSVzX9jxHURt4&#10;bgEJ/2pt0CYpn6axDoFJHNcFr8BYPGPv6MWKIMyxbawrCgL6RTFQr9ex33x+dX5hAeiClcBdURQM&#10;lkQROMTciDdCIRnj0UA8tjw2NoYJU6k23CmKAoclOShJEmRq6BasB5qL1MJ2Lct1XAfiw4Su56Hf&#10;th2eF2iarlZq8BeLi4uVcvnTn/708Nq1GJPNZjGh0myGI+F8oSAKoud5WDcSiVVrVYzHM5YgSRqy&#10;FgQZxFAU6fkuAAJSy5ViKp1yXIskqWBQLpdKjboC7ukIVmzL9z2Mh60G2f+5gTDP89BDUXS1WgE3&#10;AHVE+IAQOvEWXhD8tyzbvX5hMAYAseAGRAyziT361y+MR8NGcL/RoFaYFjTYlgX+g0hdN0AzQCu3&#10;mAZDLcBKYhV8ha3iGduHymB18N/3fAuK4HkUTTHXYWlBhSzsxcd4NEqpucsLxdaWPQphXHdnz733&#10;3H/lyrVqvZFM4+pYWMrlVquqSq6uKhQdFMU2VaX/+3/7mz/9b189c250z/5DLBNwbFdVdZjRpfnl&#10;RrXpWBZ0g2dZkIuT6yeeeKKvp+cv/+LPNaVx3z138wG62SjJQdpxmoi9satmXZkcm4QcOjLt0UhM&#10;VbTDhw/v27+7LZXItKdNS5UkLhELF0u5CxfOQTAOQV6dnDx67LRHUnMLszTHvvLya6Fg4iNP/MbI&#10;8Nad2/cjYKWoAFSSYwO27Rm2JUgCx9Mk7dXr9ddff/3KlVGO5R89/Pi6jRtImub4AEm1dMwnCcf3&#10;TIJAAwoM33c8giRpkm5ZEMfzMcD3kUrjySUID8YLgmyJyvMJx/WcltrIuCSZplrKBPz6vhvgkWLK&#10;hw4eYjkOBBAE5WNaisSHCDEpgtYRX5gmhOS4LrjGS6IUDDmeJ8th3yNtF6MZnOiAn47jwFCuZJcY&#10;htINlaZI1dBtz+kfGPA8Fzt1fVJRNIpicF7E8+LySq5caU5Pr/g+H42kS6VaX++aZCLT1pbevn0n&#10;TXNzcwuqaoXDCcfwIcrFheVqvXnw0M2dPd08FB12uVrNFXIvvvLiN/7xG+VaccfuHTPz01gxm8th&#10;CZqlZpdmsBF43HQqOTp6/uzF46pWisVDA329gGAGEaokxKNhXasvLM48+OD9cJYjQ0N93b0LC4vd&#10;3b2aZpRKFRgO1yFyy4X2TDeO5tYPb9Ca+gfuvBsFM1AFQOMeDscWF5aBNCCkVKqePXPuU5/6jWQi&#10;OTebO3d6bPza8vqRncePnm00FIah1wwMnTp1BkqOynE02hYJRfbt3oM6bjQaYTk2JMqgWVWNRDI1&#10;NT0bj8c0TYtHo3NTc2NX5k3NuTI6LgjBVKojFmnzbMK1/Xy2tGPrLijI66+/CZsF3SAo8siRIyh4&#10;1xvVarUUDAnBMP3O+y9H4ixJ66GwmC+s+r4DYYZCIY5jegf6cvm8bpkvvPT8+0feZxgGr1ia9Uhi&#10;bnHeMDWf9lVNnZyZhqUeG5+EQtUaWlMzBCn0ne/9aHxioV61L16cujo2E0ukLdulGJplOJ7nsReY&#10;5katTnm+01DQWMMhNT0uh9pjyaAocTSr6zpF0Y1GA4MZ9rqL8n2WRb/qupYkCU2lrqgKxTCO69A0&#10;jWGyKFEEydIt5+o7LpQaCQxFErqqRUPhAEhnaYrxaMJPxKKkT+RzOaXeQEKebP1dlyayXJj+mflJ&#10;33f3HYSp2Kca6jvvvXtp9DKw+tIrryEqPX/xAuIDVdfzpeKTT76cyXTu2b9PDAoj64f7B3uWlude&#10;eOkXwVDgzjsOffCxByrl/OaN62enZ9Smsn3rDlO3ejp7aIKROLEz01Or1F9+9sXCSraczTerlZv2&#10;7Nm5eV1+ZQqHIp0dbcl4tFqBmKpKsylJUqVcHRubPHL0KOJXyzYCAucSfr3ZAAwi0dafVKZJanW1&#10;eF1/vRRqASwDhmD7ne1dsihrTa23q3d5frlWq+Dz9kwGBreru6tYLC4vL8OygxjHdOrVRiIWhyuC&#10;JuZXy+fPXlmYK4h8/JMf+91m3auUVVitRDydTGaG166TZBk4h1UPirzvelgLd2g9TVHvvfcezKCu&#10;1kMh1vfrup3v6gI4RVliKqVVCMFzbI7m/uarXxcDYgV5bVUpFmuG7gD8fEA+ffbi0089Pz+3zDKB&#10;arUBXZPlaG/3GprmRT40dm1G5KOmThIEc/NNt+/du/fMmTORSKStrU3XERVJFEnqugbMAx6a1qrQ&#10;1xvVdCbhuq3qr6FbpWLNtv2R4fWZjo7169eHIkHbM/cf2rV331aS8kRJgHyXlxfHp8Zef+sNjg/E&#10;2+Jvv/PO1bFrpXKhf03fmqE1ueJyKM5TnPPp3/jod7779D/98z9s3LS+q6sjHAk1lIbl2IqmZTq6&#10;Arw4NTM/Nj7Fi5JmmARNt5yq78cSSZplY4lYsVxoamq+lNdNIxwLCZIEPDcaiucSgUDg+eef37ln&#10;Fz7p6eujGBYJM+FTkhg0dWJ5sTTQu1kW0q7NdHUOTIxNl8v1Qr6Yy+XhJiHTl19+GdZM05ovvvTC&#10;N77xN4uLcxOTY6+/8TrDMMFQCHMCPy7cA0ERrQawIJDyGJq2TN137UI+NzQ44Pt+b19fR3tXrVqn&#10;GA66Kwry2qGRe++7f9+BQ/i8gbisqUYiraIvOIn4gKKo2bnpIASWiDmuz3LxsWu5dLoHqdSLL76C&#10;lBhrDq9fd9Ott67bsP4Xzz7zox/9WJTlM+fOvfXuO1/+wz94+rlnf/bUk3/zt984fvIUVOz02bMw&#10;GsB5prP9k5/6VLq988lnnsaiW7ft+Na3v03RtCDzpqucOPnem68/39eb+r/++EuPPvzAhz/46P/9&#10;x1989OE7RcGjCMtzDJ6jkolYOh1PtsV7+3oEkatWS5s2rOvtadeUumNpCPIQPF0Zvfb0M89oTZ1j&#10;YGn46alZYC+bXcWptSSH6rWmaTud3T0TU3OWTTzz3EvPPP1cOBxdO7JeDoYoioHgQO3iShYmAsJi&#10;+QAcHHiYTrVlMm0Bnq1UKqqmMgFmObfk+HZNqRGE5/sOw5C8APZyFMMQiNBRhQmgSE+pqi5LoaAc&#10;skxHlENMgK/Xm6IgLedWTduBoE3THr12VQqGBZ4vrpYszayXa7pm6JopikGgxTYdGLewHLYNG8hH&#10;6+sdgLV0XAcHKaVCsbiapwmSJihZkDzbrZbLlmXBRGNC6LIHlPik5wEe1HWctO4e5YFIiiVh/wVZ&#10;wHvbc2sNOAF1bmHBB/GyHEu0Qa1pNoCoQFMU17Y5rEr4jmWwFC0JPEszuq6RBJ4Fz3E4hjV1w7Uc&#10;EAMGGKoGvlEEybNcgGFBUj6fNzTdtR2JlzzXJ0ANQ5uGTZJkMBjesGGT75PghmVbLA0LRGODhmHU&#10;ajUo442/TKXrOgIEDOBojqFZranB4sGw0zSDL1wXTgTgJSFEz/Ob9ZprmzwXsCwb3AiI4o9+8uO/&#10;/OpXEYQhKA4AABAASURBVA75fosdcEw1pHYESbMcpOaCJt8fn7h25P0jkKmmNQnSIynfdV3M7jgO&#10;CCbJ1h9p0w3DNE0WIKBZkqApEs33fDcSDdEMBcYiogNyQLbleCTNGIYxP79ku05TbZUAWrqmGulU&#10;pru7z3W8wcFBqDkyqHgiIUiyR1ChaCQg8KurBcfxAgE8SqZpY1MkSSeTKcRmJMXW6s2VbN6yLNuG&#10;gCnP80RRBoBLpQpoGxgYNHTLcfyjx45nczkQQJKULMuYzLY8iiQr1YplOePjcFWmZbqKplfrTZLi&#10;SpVGgJMcD7hjGooeT7S5hKeZmmlbiqbgDmA2m4ocDhEMVWs0Qb9mGHVFAcahcEBOi7MEAUYRBMyR&#10;D+WgCYqiKYqix8bGHcdNxBO/eot+3/c9xwMkKIDS9jB5pVq1LRfNBR9dQtM023EoCJimgRAfsQtB&#10;QD0bdUUSZce2sTtwCY7MMk3X9YLBIMbWqjVNU1tz27bn+RzHu06LRXCsS0tLiyuLNEfzYiAYCTqe&#10;V6tjeBUCcglfN3TTtqAOsAOBcCgOMS8t5UKhSCyefPPNt+HMEBQalj07P4dXkUhiy7ZdwVBifmFV&#10;09xGHamSwAvhixeuhEPxNWuGSYK1Ta9SadaqDXDcMp2FhXlV1er12rqRDZZlbdu2DfWJr//N13VT&#10;vfsDdz340L2HH3/wnnvvGB4eSiaT2J4ky6iBIZ6DOwRPKZoCVoBdgvAGBvo6u9qxYcyDu+367e1d&#10;I+s2pDo6ytX6wOAazCyHYj//2bP/9q3v93UNiZzc1zcAWUAApmmzDJNdWZqcuqpqTTko8gJTrZa+&#10;853vIqRAYv3Iw4+AAIAJg7EuWOn6nu05YBOQ7UAvIF+KhMjRA76TJIORNxrGu44LUmmG8Vw84p+W&#10;/nj44bme7+GiGRoDQPnKygp8c7lYMXSdpgBO5Co+ZnAct6k0NV2jKRpXa2YKb0mggaAZj/BaekvR&#10;kD3DMo7t+L4fjUah6qVSCWSrmhoMyt3d3cePHwd5GACmQQEsq1WYxwMYGwpFXJcqFuqLC1nfo69d&#10;nWw0lGefea7ZVO+4/c4sFMx0KuUqTQcy6c7JKdSnZt8/eqTRbGTSmSRcQkdqaWmhXCv92ic+Oj07&#10;1dndsWHTxvHxMU1VwUNJkmzHqtXKwaAYjYWbSm1yauKpp3/49juvX7l6ORSWi6U8YLBz1w4c9+/e&#10;uX1oaABSPnL0/Xq9DiKLxfLS0ookB1EljUTishwq5ctBMaRpumP7NMWg1ovzumZDhyns6e6t1hqm&#10;6ZiGS9Ms7pFw8v77HvZcZuza3LEj5y6cH9+1c/9dd96LyAk2Irucm59dUhVjcM3aV199BVjavnWz&#10;a5uD/QMHDh5AZLlmzRpV03yXQMwKDmMvMNcCz2A5yyTOnR3dvm3fnt0HYrHkhQtXUsm0IEg0w6Ii&#10;GIsmXn751cmpSViE/fv3F4v5aq2yvLyIMnClmjMtVZQDJEmIopDOZFiWQYO1ohkGM2RXcs8//+Ib&#10;b7yB1YOyzBIURzO+7/qUvzC/gHjLdbxdu/cuLCzxUgja59iwXMbpMxfyxart0NNTi2MTM/liWbds&#10;uArDtgEJ4CEkB+GQgCqKIBif4BnaUvVCNgevRraARty40zTtgD5FURWVZVkgEBsnScq+fjnX77AM&#10;gCAcgKIogFNTVYE0y4JC2BgAlKOVyuVKudLenhoaHIhE5bZkPCSJtmG+9fZbFE2xHBeLhRFo3n77&#10;LT29XePT11599SXT0fbs2bV7/+7JyfHnX3pp546d7R0ds3Nzpm3JQmjH9u2dnXGg4stf/tLXv/5N&#10;VHn37dvTVOp33317UOaOH3vnQ48/8sXf/e1EODQyMHjm+Mn52dnyaulnP/75z3/y1IvPvuwY3v/4&#10;73/1xOGPXLk0Ntg/ePSd93zXWzc8dOddt3quZuma0lQc1wkFkYTYiG/m5ufrtSb8x+LC8o4du2+6&#10;6RaQUSwWx8YAbA1sgFpxHGcYJsbYjgMdBZNJkjYMnaLo7dt3PPDAA3Bp5XK1UqlC02GF5ubmoBSh&#10;UMgwDAwG60iShMR1zXQdn2s5aS8WzVw4N3by+MX2dF+9ZkIrKZJ3bQLcpUg6k2nr7e2Wg5LrtupS&#10;pmkfPHjTXXfd7bqtlADiAEuDQaFRLx89/u7hDz7c0ZHSVaVWrsQT8R9+/7vf+853QQZWL5crvCjY&#10;njs7v1Cp1eEyWV6AQ8ADaAaokm1pTpBNw5WkaEemT2naDCXmV8s//OGPZ2cX9+4/oGlqJBzs6e0F&#10;PHp7+0RJAlR0TceOkOd3drYMsijyQCzMC5QXHiubXV3NFbbt2L5l69ZkMjk7N33/Qw+urJRcx0H9&#10;7+Zbbz98+PH9+/chUR8fG3v3/fcAko7OToT7CEdCITkQYC3bgEfYubPv5MnjL77wPE4GBgb6Pvax&#10;jy2iHlmvnjx5Etpaq1WrjZpmGlC97Gq+WC0XSkWfJFzPlYNBTdf7+3sfePA+hiVMUzcMlWbInt7u&#10;aDTmua5t2z/72c+QSGMqGH9VVaORWKOhBQJSOtWTzZZJIoB7o65zrOh79PDaDbWqEuAE5BLY/ukz&#10;Jx966CFwgCSpYDA4M4OwuxjgWd1QKZqwXQdUgRKMvN48iiYJ3yVJH84S9zNnzuRzqwhQzpw9O3rl&#10;yuzsvGU5CwvLZ89eOHb8pON4OFizEegQhOe5EFNvF5AgY+9Dg4OiJOSyK4qqG5o3MTE3NLjhgfsf&#10;6ezsEHgeI+cX5jo7M8vLy6hr7ti1c2llec3awWeef+7r3/zbJz7ya4889lgimZyenVN1HWYfp5G+&#10;T5ZKVRB51wfuGhkexo4G+9Z2dHe9+trLFO0FeJKgjPml8ViUDwS8zo7E5MTlZiP36CP3fPUr/z0g&#10;+OEQu2awOxgK/Me//+vq6tLtd9yUSsdtx8DB0cLC3C233kRSfldXF+ySCRloGgBZq9ZR1dqxcweW&#10;U3AIqGhDQ8OlUuXC+Uurq+VGUy1XaxzLnzl36erYeCLepmlmo6FwglTIt/ADGwgiMSFkkc+3HApE&#10;m1/N8wKP0ySKojzXwwBJlBiGTiQSNM0YukFSJGwRrC5+iqLMMpyum2A7IE0hgbSseCxeqVRgnWGh&#10;q9Warpkcx0IocIFwN5FoBGEltBhm1nVbntd2bPy0bReYl6UQ6KdpVpIlaB9o4DgOCsCyXBSOMBwO&#10;Q9Ki6LguCIZFrdZqQTkoiAJBEL533SITBGgmwSzPt20HNgRWl2hJ3wNQQbzX8vVxsAUkLS9n77/v&#10;gR3bd0pyqC2ZAfzKlRI+TaXSFOVD3WBwkAXhcxcT+X6tWlOaTV3XCM9HEIL8hCZJGPzu7p5YPF6r&#10;1ZLxBMswGA/jZiHnx9P15pEEYhUU1BzvlykB5iM8DzT7vgetSbW14QGS5TjWsWyBF3r7+qKxmOd5&#10;CE+vz/HLG0235vd933U9MCcUCkE6joNQ1QVhYMX7770HfmazOWwfEyIChE/EMBgT5KvQCE01XM/F&#10;BUsIJjiOT5I0RbG27WFaTWtBC0yDOLB9iqLR6Xoez0sgBm8lUcS4G9TYNjSRxsyYxLQdPJAEg85m&#10;U63V69nsqiTKiMSKxWJ3d/fGTRvr9To+hCBAGB4Qi2NykqQA5nqtCRZhJHpADYQITaRoChRiMPbY&#10;0dGOVxRFhYIhcBu6wILXDH3p4iWEf5izxTqnlRj7vgdQYU58iHlw9zzf81rZHWrXAG2xXEEUF4vG&#10;cfd8bJ8CemENMpm0gHoW4UbjMQdb8vCKpFgG3ECDs6YYGmT/5+bje68FPIjJ89xsLlutVsKtvzEr&#10;gmZQ4nutSXy/NQbbwWav30lMcqMTFGItYEDXNHR6rue4Lh7QQBV4Avpdr3UIybIsHur1mqpqDMMG&#10;IdRQCMNAAlbBA6aCgFRFjcXikK+mqQA8yEA/3t5omESSZdfzWtupqw3bs7bu2L5u/Xqkbj//2VOo&#10;gsTiCRiOHbt2IyuAn5ODYYKiN2za3N+3xsFSBFWu1GiatWz/lVdfx70CpdAsig4QFKtokJeLUg0a&#10;8DQxOXHixImXX31105Ytuq6jprWwvFiDpy1XXn75lVdeOXL0yImF5SVARzNMMKpYqubyxV8881y9&#10;oXT1dEdiUYKmOIE/sP8gSXDJZIrl+I6u7v7BIdMhDNNeXMmatlup1JWm/oMf/OjfvvVtVdMxrMVi&#10;ilB0hRVYXuBKpUIiGdENRdHrLmFfuHz2zXfeAHdgOg8dOIByOxiEBgZ5nuc7nue4LQW2bPgeVdeB&#10;JDALd4DMvy5Iz/PwU9MVZCIUTVi26fsuw9KO46K5josBmJBlWOo6uKEDV69ewUQkRcF0gjzXI2zL&#10;ZVmGYzlRaP1PVdTG9UtVFMMyATjMAg2HkmC858LzUbqh8zwHW4wWDYU7OjpAj2XZLuFD+TANtEKU&#10;ZZKmqo06TRHt7ZnO9nR/b+/SwqLjeNDP9o4uaBpDsq+8+OrYlbGNIxuTsQTPCsASCA6HYjRF5bKI&#10;hEu9A/3h1vkDBx4+8MB9IO3S6GhdqX/oiSdm52aDwWBnZztLkq5tIqCUZTHTnkwkw8PruuC3ECi4&#10;nqVpDeQnLMteuzquqQZDc//8z/8C7KIC7fseTTGWhYMrpgEU1pVatYo5TRO1q1BnpmdozTDtc8l4&#10;G0UG8K3j+NBbz/VNw3ZdgiYD8Xj6nbffv+WWOxB9NhqKZTnvv3vs5Zfe+uEPfvHAfR8Mh6BQ7fl8&#10;BZ9fvnSlt6e3Wi5u37F1955dU1MT2E53T1c6ndy2afPc3NzQwJpd23dh5kKhZOjO+LVZpWmcPX2x&#10;p6t/bGwqwMtHjh2nGO6pXzw7dm0CYVw0njh+8jTDBoBYwzJjiWS6vRMnMwMDg2vWDK3m8iAJIgOc&#10;VKUV68MLwmj+/he//Jnf/OzDDz8WlKOW43V2d/GEYBBWqVrqH+zftm1Le1d7JBzu7etTWpdG+BRB&#10;XG8+5dgeH5BSqYzrk7Vqw3OBDhIEx65nrXAY9VqFJDzSRwnJIwi3Xq9jRZIkVU3DFCSB/lbjaAYI&#10;9RyXpWnbtLCO43iWbgqcgAZzI3DYlIdfjuci0nV9D67rfzU8e5gdDXYwmogkk/FHHn341z/1iUg8&#10;PD03u7iyLIkSfAaCJ0i5VqtZjr11+1Zs7dY7bu7u7sI+HnjgnjvvvjOVipEMMT413tvT47j+anEV&#10;sPyN3/jNzZs3tbd3dHd3Xr54QQzwX/zi723dvOncmVPF1dwbr7+8f89uz7Hffeet1WxxZW756HtH&#10;hwfXdWV6luZXX3v5bRJUB0Jzsyv5YnX7jr0njp/hxdD6kXUIJdEYloI7h9YAYG1tmQcffBiahxyY&#10;54Te/oHRq2OmaQNgUijI8gHoAgIdSRJpmkHsqyqwtihYmoUiAlOJIumJcZx7zaPuGIlEgb2ZmRnH&#10;dQ3D6OntdT0vFo8jSlEUBQCAnLBuoVBAfE34FBywZfpvvfluuaQIgWilqBoaMTW1WCnVsVBuddVx&#10;LUkSHNcOhWSOWDP8AAAQAElEQVRonKqoDBNACHX16hhKuTRJ5nOF1159Y3ZylvSI7q4uz/P27dnT&#10;qNZg8V9++QVE9gNDAzt27HCuO8Lb77gDOrVaKDTqCsCQSqf/4Mt/oOjqyspKpVZFGjMzu0QxgWyu&#10;KMpBhhWmZxYKxXI2m0eDgQK7OI6D/WRo2rR0gvRwZ1n64KGDFEUtLi6rmi6KQTh7imIaDbVUqmSz&#10;iNby2GY2W8xli109HTDUNDTF9Yuliu16KDecvXARO/V9f8OGzYjABFk6cuwYzbFcIFCp19asXRtL&#10;xqWQ+O6Rd0ic1vkuUotisSiIYrVWg4CwNfb65TouxTBiUPYpKiDwuXy+qTbKlaJp6sj3WJa0bBPU&#10;bt+5LZGKLSwv6JZ54sSJK1eunD9/3jTN1VwBakESNB+QNU3HAWZbW5ql+fn55VSqA+V/kmSDcnhw&#10;zdpsdjWTyUDEgPSHPnQ42RYvFFZ9wmmiUFyrwPGDt5A75iT+0wWmea7HUHQ4JLWnM8V8AZZcFsRc&#10;Ngv1RI43PT176eLFSrkM8zg1OXPt2rjr+IGAUK81UYf6+7//+2UYbcsQAEg5KAmCpjQBJNOwJ6dm&#10;WI6/6wP3XpuYfOzxxwRJfPq5Zw/cdIjhwITiaqHEBoTHDj++fsPm73zvu/sOHBwYWhuNx2Cabr/r&#10;zq6eXjYQWFpZPnri5NVr17r7ev/Hn/+P4+dOHDy4z7INzzcQ7T/w0O133X3QJ3VVKY5dO3fs6Pln&#10;n/nxf/z732/bvu6Rh+/cuHmwWs/xIlGq5Ar5pa/81Z+dPP5+vVa8cPGMZWsf/8RH4Ah834VHQIyO&#10;Fo/FNm3afPnKlcXl3JnzFyiS0XUTxRrT8lhGUHU4cHI5W9AMu7u3r6lap86cbao6xXDVeiMSS8C0&#10;Uixj2vZ/Yi0B0cuyFI1Ew+EI3Irr+QzNhMPh3ft2C7KwbuPIwFA/w1IMy7BAMMfBP1qua+iWquuA&#10;SjLV1tHe5RLE0kpW0Qygl6BohDqIYDGb75EIdiF6z/YoAnbSMVTT1m3HdILBcLFQhnEIhSKwdbVa&#10;DTjRVMSfOhQNu67VK45jQk2aSqNer+qarmlqCx6OW66UARVQTsIooIskb+zIh431XNu2XagcQTiI&#10;5W2Hpij0UxStappp2lgL6gaTApswvzDvez5sFEPTxVKeYdlLly7puu64mLv1D94mUCgKhkgSKmDp&#10;mm4YBsCJlsmkYXKDkoxvWZqBtQcgZVkmSeqGkfdJAh7NMAx0Aq4uOALm+j7p+wGWw3ju+h3JDz5x&#10;3RbZqM7omub7Piz/jR3duIPxoB9j4OV//dd/va+vXxQlvPI8RxB4XdNTqZSiqdFETDONjs5O23VW&#10;iwUpBEYG84USzQbkUIyiOTBG1y3LBF9cPiD6UDzbhYzakumgHBYEWQ4GfZ+0LDDARyqLIleAFz2C&#10;EuWQaTt48AnqxgO8p2X7tu3BgRLoNNxqpWaayD+VmZk5kqBj0US1Wnvl5dcsmC2CAFfBCoJAGcKF&#10;kDEtYBmOR0EkxwdolnUcXxCkW265fdfOPTDFaBTFIhwNh8OiICIJgeGCsXVdTxBEiqJUFZXlYHdP&#10;j2W1Dq8wHkIBK3AHKFTVwL4QAyBkB1SQijNMwMUOfCoUjMhSSFN1mA6I1TR15L2+5yuq6mCPnofJ&#10;GYZB1HH9LeweC7JbSKNIPPznRpEklpubndV0HUESSGUZ1nMh/1aEcGMkTTMM/qFp4PBGz407fBkI&#10;wCcO8IqFr2slRG/ZNsTNsiz6boxEJ03TqqrgAa8w2Y3+G3dEGpZl5QsFXYfp1aJRFIxwyPG/dRy7&#10;wI6wuiS10k5KCAViqfjU/ByCkk1btmkGTjstMDoUjh45cnR6Zs4lfFXFXHBI0sOPHk4mUvDu0NJC&#10;qQxwaJo9OjoejSd5UVItq6EZqNURJAdDWW8qAVkOR2JAiRwKL+dWCuUSQVGVShVly6mpybvu/kBP&#10;T5wkCSBMkoKSGAyHo47rLS9l4dF1w1y/fuOVK9cq5dqR94/BWrVnOsauTaMuWK811wyM2KZTrSv4&#10;BINnZ4qLCzlIEZKeHJ/lWB5ahCKWaUJgdFsqtm37Jp9AYKZSjGM5iu3oTz3187n5WWj7E088EUM6&#10;dJ1/wNP1fxNgrg8UXG+QK021pO77PoCFhjFgIgSJZ4ZlcAAqCAJYD3mgx/MwjYsHkmxBxPOBARdm&#10;lKZJjsNHNHn98q7DC1LHbOiCPpBY6cYr33dd16dIQJRiGCkYNg3bMAzMj8HVWnU1twpPhp82uDSy&#10;DlVGfAqJCxAq4Xueh31xLEfRhBgIYN0rVy5btgEOFwpI2cqiKAMlPo5Wx6cgRGAIz7CA8N9NTYE7&#10;FyTRsBw8GLYFQ//IY49ZrvvGW2/NLy28/NIrcLQH9u+Ht0Z+8va7r1+6dHZi8kouvygHhf/63/5o&#10;aKjHshVRYiIRYffubSj6YtONZgPqivLhlUtXSJIul2vd3X0jQ+uqlbrvEZ7nhiORAM9CDSiK/Jd/&#10;/KfpiRmG5BbnFgf613qePzK8URLDtaqCEN9zyUBAIgjGNNxcrnT82Olbb71Th6nTre7u/tVc5fVX&#10;319ZKezauXd2dqG/vx8K//nPfe6+e+5RNWVycvzee++emLz27HNP1eslSRYt20S6Mosy8sKyIAQJ&#10;nxH4cLNhLi3mdd1LtXVNTSy8/vqbEAvDcgRBFcvVv/u7f+Q4/oGHHq7UjM2btxm6YxiWrlmr+WKA&#10;kxD0QH1EQQJ5DBNYXFqKJxK25bz//rGf/fQXqmrNTC+VirV6rQar3fQUOMJqvXrp4qWtO7bs2bsL&#10;lMDzXRlt/c1RTUNp38UksggxBsAlDiXOQADQAIwCAQHeQlEVAAPSBOiADYrwcL/RvOtXOtlG+r80&#10;QEDVjWdgFRE2cMsxrCxIELFrOa0Gy+o4HMcFg8h1aY8maSGAwJ0JcHSAowIszbEUy1AsVW/W5JDU&#10;+g+Fh+Xp6UkwtlarxGIRFAQBzltvuWXr1q0wdS++9EJuNeeR3si6tRTrV2uVC5fP7tix+ZOf/qQk&#10;C3d/4M4DBw9eu3blySeffPfdd9esWbNz566NGzesXTski+Lk+NhLLzz3kx/9YOra1V3bthK2vbqy&#10;8MThxx554P777ro9Ho36DrGylP3i57/c3zd84fzV7HJJFKMULb7x5pG//vo/vPDi66dPnY8lEps2&#10;bsLhuOM4LMM6XsseA72INoSAiP0sLizFY0lETgScQSgCp5vP53mBR0zsuh4YhX5V1ZrN1t+/BAA0&#10;XYNfhPqfP39uaWlJEsWuri4MhiILgtioKwiGdM1wsRzbuiiKXlpaweeRcBTGSpZCsixt2rQVU3V2&#10;9joOXa/po5fHqrUGpkJks2ZN/wMP3qcqiq7riKShLDu274xG49AIVTOQfWGJQi6PUPU73/l+b09/&#10;LBxZWVlCfpJIRAfW9FRrRcvSK9W8IPLBoFirlQGGeDyOHZQq5bGJ8a989SvQiHRHO8vx997/YGdX&#10;T7WudvX0VZuaajqlarNab8IfW45bKBQW5udDoRB8ra6rsBIsx4GH2BXs6tDgEJiDSJEiSTygYYOW&#10;5fzLP337zTffA/hTyfbJyTlVsebnSt1d/QzHi2IQ2oEwenEhGwrGkKLg9B4OmCRomuGeefrZ3r6B&#10;yYmJm266KZ1JVapVmqFmZmZwhAXOEARx+dIlnMxc57MQCoZAQzQWtSyH5/nFhQX0w4K1pVJLi0vH&#10;jx8lKZugzEhMHFk3GIuFx8auUSQp8SK+mp+bg6W1bUeDwzCMYDBMUQzciuf669dtRPJQyCPnZ9as&#10;GQ6Hou3tnRMTU9DE6enpaCSyupodWbfu0MGDMH2wVCvZJVhOx7Wuq5rnuZ7vkQAMhHu9gWoCpoPn&#10;BXAOGipKErhaKpdayksyqqJQNEUzNDrxXK1UWIbBRkCkJMu5XA4PI8MjSPt7e3suXryI6aCgSLQ0&#10;XfvWv/17X//A8PAwzHJHV+dyduVfvvUtELlu3bo777zTddwjR49gKljUr331q7t374YK9/T3AVRj&#10;Y+P79x9E27Rx4ze+8Q3P9m697VYcs6wf3rhty2bftVSlnG6LkL4piyzpGh985P50iqhV8+fPnfi9&#10;z3/mtlv3/9Znf12SAydPnkuno5u2DC8u5nRTUdX6vn0729pi0zMtG9vV3XHn7bcTnr+0sPzOO+/t&#10;3r13z569shRcXMhargePJkhhRTEnp2dt06tWm7rpTi8szi5lddsjGJ7jBZLGqYgFh+W40F2PJGmS&#10;oMEQRLfhcKSjoyMWj1drVfykKMpHxYgiRYlfv2Fk0+Z1waCg6+AtTVE0PsRL2/UQ23okwTBcNNr6&#10;Uz2p9rTAy4l4m+t4hVIZRzeZdAdwCEQ5UHxOwIeoeCJqFHhe1VQwU9d0giAgUOAHPwmCkGQJ0SF6&#10;EAAo9YZlWZAyzTDo8X3PcXBQSQF1GBmUJNgHIKH1yvNxoRPNB+mtLID0XMKyLcdG/Eqh3/U83BHn&#10;gTB0zs7Ov/LyK++/fxQGynVcnJ5hLYzheR6wh8UGZ65Pham9G5fv+9g+y0Br8Z5jGJah6WPHj4Py&#10;eCx2fbwPtYVxADN9v7UcQbWW1nUDcxqaXqvVKIpyHceH1SRJSZTQ31Sa2EgoFIJcGIZRG818Pl8p&#10;lVVV9RFM+KC61UiPomkwHwmO7zsuFFmSxEIhD4LxmqYpEAkaMJthGNBNVC6aiuJ7Hs6Ec/lCJBKH&#10;XDRV91wSxsSxXdf1bdtj2YDvoRxM4p5ItDEMp6p6tVLHJGAITbf+UgfIBmfAKEzuOC3BQxkdj3A8&#10;H6mp7fqaYZIkjU7Y6mZTMw3bth1FUYvFCqRfKpU9z6UoEnRiTrwlCAoGXNdQQpWDwVCAE2AZaJoD&#10;OKGbrut+5zvfgZG8+eabEaNiLlmScZwFM6sqiqZq8/NzYJSiKK7r6IYxNTWVy2axRAsJvm9bwImH&#10;rYEkMARsgS/A5ECdZTmgAcE2LGdTaSqqAph5rosZbMceHGr9KTVs03EdH5wnSaxyY07XcWmagezw&#10;EzOgYQzuNxpkh/2qqqYqSiwcBT7p60MxCdqNMRS+pMjW/8gWJG504h6NxTRVdV0XcrQs28MHnmdZ&#10;VlCWgSXsMZFM4lM0ikIeh5CJwFvYcHCD/D+nCraucCyagN7V681ateFASARBUli2tShYoel6NBql&#10;cJWqhcWV+XBMnltYmF2Yi8YTlapmWh58sKKheM+D0ZDN4sJyuVw9ceLUTTfdMji4NpfNO45frzV9&#10;jxIkuakYBMlWqkpXT38kmU6mM+VqQ1H11XyR5rml1azPUJeuXW3qKuo6pm3tO3gAcAkI4md/57dr&#10;TULV7UbT6OkbxFRyKNJUnUqt8cZb73zr3767e+/BqZmFufl8Ll8a2bC5WKpNTc+fOnXuzOnzimKs&#10;WbN2eWW1rqg0SyBXdhzSMJx3333/G9/4JrjJBZie3o6BgZ4tWzZt37Ft+/atN928b3C4j+Z8y9Ym&#10;p649++wvLF0D1B5/P47/nQAAEABJREFU/PFYNHad5x5JksT1y4VsbYcmWYq6IXKGZThogk+RQIVP&#10;Et71gdAg8B9rwRmh4ohPHcfFVOAt7m7LPPo0RePZwWVZpOcTrqcrmuu6vuvxXAB3gNuzW6CEiDyX&#10;QI3HdXwfC8DUUEy5XIKwNc0olUqY37ZswzAgxVq9btv22NgYw7AgrPWqZeZIWM9Me6beqGIJzYD1&#10;NAbW9MGBtfy66a6swC2WuFbcIMPuvP/++5gKiXUkFqvW67wo0AEuW2oMrxu5dPWqZpmcwOeLpWMn&#10;jiOGBioomh4bm4Bpa9TqhGtLQT7dHjPMBkU77R3RtX39g0O9DOvlVudy+YVLl05funDG8+ywFAyw&#10;nK7qLCPklvPlQtWziTNnLpAkC5/N0NzMzBRC5/7+3iQQWCypDfXmAzdXqwpK5pbprazkx8enmw2k&#10;Th4SA9PAgQL3ystvaKp1/tzl3bv2tyXbI5FEfrUsChHbcCfHpjdv3AQbevbMpWgksJKdy7Sn29sz&#10;165dTmcS99xzx9mzJ8IheXL82oULF6By0Pwnn/xFOV/lqCBHB5WaFQ+3N8r6sfdPN2qIUEUgv1Kr&#10;FStltlXnUxeXV+fmVzq6Oqq1Ji+GArycy5fzhXIoHAeSC8Uqx8sBQawh5hP45eyKS/jQkWeee+mb&#10;f/dv7757yrBI2yXjbSkAgyJIyPHcubOpZNvw4BCEWCwWEdzXa3XXsuPRqGNaFMkQLZPg1yFx14G8&#10;GJY1DM333ZAcNFQdjhoJBUMCdAArwVAksnSGpQBvDPNcFxbEv4432MeWEVcU/KQotl5rNms1MCrA&#10;siFZtgxTVRRElEA1zTE0XBvLyHD7QQmwT6ZToixxPEuxZCQewYPt2V3dmdafeduwbuj6fzsL0545&#10;dQoVPnAbAkWcpCoNz3OOnjjS3p7euGUdxzGXrlwCeTfdctOWbZt5HrbM6+jM/PM/P/21r/3VzOzU&#10;pz75iccPP/bpT37i4P69933grttuOjSydqi3p93Qm7PT40uzU6+/9NKVCxd62jvlAH/t8vi7bx3Z&#10;s/vA0Jr1V65Nzy+s1hoGGwg2FWtmLusRTFu6w/H8crkC+utKc3llmSSQJ1eXF3D4E0y1ZYC9c2cv&#10;USSXae+EB2LZAEEQy8vL0AhV0QIBAdzu6uoJhkPVehOmFaavoTTTHe2W4+Ryq42GQvlUWAp1ZDIM&#10;ySwvLMXCMTEgkiSta4Ztu93dvZm2TEgKF1bz0P2JiWu33nbLmsF+mqGxCseKpuEDt/BtvBCgKWp8&#10;bCyTySC4kKVgIhGnCdZ3qHpFadQ1paZNT8z4DskwQibZMT0xN3pxdNPmzSzNVMvF7Vs37tixLR4N&#10;fvhDh8uVwvTMmOe7CKw9z9L1Rl9f3+DQEGwdZLp9+w6Y2f0Hb/JJauPmLUghPIpVdZOgWdh8MRhy&#10;fIINBPbtP/j4h5/YsGFDV1dXPBoLy8Hdu3a3d3SAMzMzs/CUitL6k2C261AMExD4Rw4/+vkvfoHn&#10;RVjpq2MzPhmgGbFWba4bGTh29CRU+OyZC1DexbmVvu41rkPUKk1JDNaqjWgkwdJ8K3VZyu7avRe5&#10;ysc/9rGOjgyMW6NZe+PttwaH10I0ohxSVZ0kaPAWctm+bSfutm6D4eBAqVCkfKIjncH/PM+uN4od&#10;nckAT/b3d5VLRXwDDQLDWYrxXe/A3n3rh0cIgmBoxnGc+bm5UCiysLicL1Q2bdnRYsV1hiCIqTWa&#10;cjjCBgRBChq25fpeo1HrHeilaSYQCIiCaNs2TbG+57d0D+GX/78iNcxOtPQQMk0mU4hxMb6/v89x&#10;nXQiE6DZtniCY1onNjD4PMtVyxWGokNyUKkrPM9rqub7Pkm2jAOMPwQHk6uqitZUsU0UF+64/fZn&#10;n3l2+84dtVq1t6+vo70DQQxJU0eOHz11+tRdH7hr247tDzz8UE93D0lRP/jBD0zTPHrkiOv7OGGf&#10;W1x44YUX+vr7v/zFLz/55JP9PQNnTp5ZWV7p7+xzbVNT6hz4QhE05ZqG4rlGNCzQpCvL/M037X/2&#10;6ae+951/6+vp2Ldn/ZqBvg0jw//yT187cGDvwUP7b775UKm8+tW/+p/t6bY//+9/ikOkj3/014Ky&#10;jBL1q6++0tPZe/std0QiMVjvzZu2ET6Dtmn9FsvyKjWFC0i64UzPLLgeZViu5RC8EIzEEgwXQKjQ&#10;VFXHc0kKyGdqtVqhUNQNk2UCsWgMrhCc5jhOlpDaLZ85fco09a7ujvXrN0ANNQSKqknTrKqopmPD&#10;x0lBmaSZSDRhO74YDDoeQTKcomjLy1nDsEBSOBgRWAF6rSoaSdMIRViOj8eSrufbIMX3Q6EQTHSz&#10;2QRLaQrGpIwHSBBSC8lBOHS10bR0A1SxLAdUwCQiFLUsWwd8FaQ6FEnSJEFTZKsRBMVSHBoJC+WS&#10;LadPUOgEoliGxYrxeAwROSxPOBwlCIKmYTAJTVMBD8exGZqNx+J4piiKIWnKbw0hCKqVLfuteSiK&#10;AXbBdoZurWJqWr1awym/oekADCIEEA8eylIIIYHvE55H4uQW8yQSiUgoTHow1RSqCTBurucyLIO4&#10;qFAoLM4ttLZB0/AOmqJYluXaNnYdEkP4pCPdCTG1pztCchjRTqY9c+LY8SuXR2mS0poK6RO4UwQZ&#10;j8Z6cL7HsJ4P2dLVSqXRaJimDXqKxTJNcyTJBINhsEtVDY4NiKJsmY4oBk3TrtYak2OTumo4Niy0&#10;W6lUWtzg2HypiLfgAIcTDIbDxBAaQYM3DFYxTNsnaTC51lCyq3nb9izLqdebvk+6jlevN1iG7ezo&#10;Hh+fSrW144w6GolomsYwAbzFSF03wZ96vQlZSCKy3CR429aWBuuQSZ44fkrTTViSWq0OIiORmBwM&#10;MywHwEA63T3dsOo+QXV09QCBiFeHh9e5LuRFQTQgKRAQHNulYaBprlqp4SdFU4uLi7Zj8gLn2Ga5&#10;VKjXq5IswwJfu4ai0/jy8jKsCvYPudA0PI6OebB3TAqE0BQNA9JqFOm514tuBEEztG4YsN71en1u&#10;bh70d2Q6GJIFDa7j4EPIhSZIGEk0z3VJgqAIwnNclPk5BoaOxCeaZrouIcsSjlZ4XgJbqtUqpAY1&#10;RIaGB9uGmAT4r+sYc5pNBZ3YHeFTkKbn+p5HlEqVRl1JpTKHDt4UjcZ7e/qARuylRTBJ4gE/oWVo&#10;4B7V0d0RjoU1w9BMfXxyOlcoYnZAutZUGLpli2EiKYpmWQZV03K5fPXq1fxqHrjEemAl9NxyvBYC&#10;LLfaaOqm22iqxWqV5AK0IMjRsOn5nMAjC9qwaWNPf1+hBASWsqs4OBaQZG/dsvW3f/tjshTas2ef&#10;rreMBWhwfYJENcV0TdgSgurpG4A0X3jh5WAosmbNEMPwjkOCTSPD6yFOwmfaM934KYlBkGQaNrB+&#10;9vSZvp7urVs3SVKgWMofOfrO5cvnYEP27N22YdPQth0bAjwNVX7rjdcvj14GK/fu3dve0cEyLIGd&#10;+BAWQZIkYn+In6IpiqahRuihGYbjeI7lSYZuDYL8SMKEXdQ0x2nJGPYCw3D3PA8PNEVTFEHTNOSH&#10;VdAfDAZdz7vxLcRw4wF3Bz+wB2CCpsBqjmOhXa7rkxRJACc+hW8x7P/RDN1QNQ11DpqmsGuKprds&#10;2XLg4EFsx3VckLRaXKVpUtOaqLmiTU3OtLVlSJJGkQYVZVEQMAh4xUgAbnU119/fz4uCT9E0S8wu&#10;LXOC0JbOvHvs+Nnz5+YWFtvSKWyKZZient5XX32DoijbsUxLzWTiPmEE8B1pNez8rp2bPvtbH2/v&#10;TLiezrIkAlleCDiuBUdCU8A85bnE6moZbGSZAAK4Zq0OPqMwNjM9eXX0ckdH6z9vgv2uXTtSqypD&#10;QyODg8Ou61cqNVAOTAHZvkd3tPdQFHdldOzAgUOiGESUiQn37d5/z133wGe/9torudWVtcMDkkSM&#10;T05fGz8/OXm1qVTvf+DeYinX3dOZLyDErK1fvx6laCEgtLWlBSFYKtX5QMjQiGbDtjSC9LgXX3h1&#10;ZTm3ft0mlmGnp6dhu2H+KuXqV776N2+89bZLkE3NOHn67PxilheCy9liLldCUAJDOT+32LKtHA/x&#10;wZQ0W/V4MRFPM1SApvlEPBWLJWVJIgnKIbzxsXEcvPztN74J/weBtpjMspZtwcAFW/+3GE6t1vA8&#10;3/P9ZrOpqKpt29z1y7FtDR9oqoqmatDK/9wACcd1ADzHhZwdsJQgCNw914PEPc8TRAG2hhcEGKBS&#10;voDVbctxXJiVpmroAQF7kllRcCjCchzH92zXQbxOs4zl2IrSsBxEAESlXLzp5oOvvf6KgBMKSQRd&#10;iqJmc7lNmzYvLi4gzEUUtbS0mEzGz1w4uZJdSrUn1wz28hIbicqaocwuzCwszKMWdfjwAXD4+eef&#10;f+mll957/51KtTQ7M1FYXSkXc/FYkGPotYN9bYnoupHBv/7a//zUr388t7JUrTbg3V3LR8Y7enXq&#10;2tjM7EK20bBrNaOuWgTNvfDSazDc6XSHpqqu40BVQRsCvnPnWv9HLtnsqtJUIferV8cArUK+QpH0&#10;hvWbkgkkkEy1WrUssLf1IXQELAZnDKMVf+iaDvDjmWFoBJfgDSSlNFTLaokMgqMoGD9REESID+Xt&#10;5eVlRJN4th2TYem777lj06YRinJ9392wYR1D0+FwuFhs/S38RDK5sLh44sSJO+64A9RiHoZhi4Uy&#10;IBcK4XBckaXIaq400L+WZQQQj/z58qXRHdu39/R2L68sLi/NDQ6tAd4feeTBkZG1jmPRjA+079u/&#10;F2oVCLDr1g0PDAysHRl+4/XX33r77R/+5Gc/ffIpgqSlYDjT2aUqWsvY+mSt0Vi7du0jhx/bs3vP&#10;ww89tHfX7mg0SjP0Y4888s2vf+MP/uAPrl279v77RwGnhYXlaCwGloLaf/j7f6AoJhKLj12bKhaq&#10;c7NIBcMcK1YqTZYJgL0BTnrvvSOyFJ5rRTksQ/O55Xwq1UGRHBTQcXzIZXJiwvd9cOzgwQOq2gBb&#10;SqUSSiQ79+yOxWPVShWohibYtj0xMYFXyWQSio8YIp1Ksyy7ulqQxGCpXPYJa/2GweHhgUg0fPHi&#10;ObACdDqOjQkNQz958uT8wrzn+7IURD0vEokDS67jX7gwCuJj0WS5XIUWO76rKCoW3b17F2wsrPfi&#10;4uL07AxA3tHRXqmUodpo2Dtoxuoc2woioVngDJoHb0LSsAB4xoCOjg6cGeKhLdW2d9/exz/0+O23&#10;3hpgOV3XYf0QxMjBIJ7xlcTLLM0CVLDnmUwa9nzT5o333PsBORiMxaKKqv70Jz+7eO48YAF9AeXA&#10;J0khJeuv1Wog5vXXXz9+7ORtt90pisLC4kK9Vuvt7Y3H49ForFqtHDp4SODYiYkxGN4dO3dsWr+x&#10;t6fnS1/4omM7hUoRYRnC0GNHjnR1dEZDYZZhotHEuuERxEaHH30skUiMjY0fef+M7zp/9ud/tm/f&#10;nhMnj52/cHZ8/FokEqrWygy1mjEAABAASURBVL293RRF/vBH3/+br30VgftKdmVqYpJlGUXR6/Xa&#10;ykrOMj1RkBHo3H/fg9VKrVJpklBUlmdZXgpGGY7neJHwKcO064rWVDWwCz+DcmhkZD1Dc7pmiqJs&#10;mtbszKzruYABQRDYGrJTtJF161YLy/nCCtKw9957j6JaETbgwXE8xdAe4TdVpVKv5Qp5wAAirlVr&#10;8LowesAnoAtJea6P5fAA4iFZzD+0di0443neam4VGNBUFRhAf71eh9UFDXiFBsuMpl6/QLPv/9LL&#10;U9fDCd/Hv6jrM7csMGi+3kN4HvoJkiRBKte6AhQNX++hh6YYzyPg4svlimma6XQamotgDFRFY1FB&#10;ED3XVVUNRQSAyvNaf+4U31IUjW/RPHS5LlbBA35SFIWgAn4WSzuty8Wc+vULClW9HmWix3WhEz4s&#10;GyrZ2A564D7weS6Xxd1zPfRg14aBdAvJhqopKiYEMWBXOByBMrqeZ+o6Qjv02JbVIlJTeV7geV7X&#10;NEwCJQJVNEwnTYFGHRI1TddxXNfFWhouVRMEGRxeXs5yXCCXK0CCiP5XV4tQ7UBAME2TpihJhIEV&#10;MD/UhGECeEXTjO04kij6nucgUrYdVdVpmgWFJI0FWdfzRDHoIBngApIUTCZSLMuZJgoNDMZQNG1Z&#10;INlhWMb3SMOw1q/fODg0hJEMzaRSaWwfVOGEjWXYixcuKKpaKpVvaBxsO2bI5wv51fziwiJIAvew&#10;I1EQE/EE1LZUKmVXspjdAk+8FhvxFta1r68XkT1JkZAOZhBEAVgAqERRUlUNC0UiEQgIcE0kEhC9&#10;67Uu13GwBPbU4prnyZJEkRRmxofowTxo4JLvexRJ4tn3fJYFnFzHdVRFuUGGqqkwIL7rYSqMAVDB&#10;MzxgsxQFq0XgKx+X58GsIU6A5QEM4NMfe+wxTAsBkiTpug5muzEe395ooBPixrTAFQR7oxOYAYWe&#10;18IkOj3Pxx4x7dGjx+CJYtEY9ut70IgWAq8v67muK0kSEEHTNLVaXK3Wa9UGSuniwZsOIRhtBSWO&#10;BwZlc1kctaOBy9hDIMAhkigWyirSRtNGMoQiE2Y0DRtzg5qhoWFV1x965NFgOFoolk0LYU2UpCma&#10;Y1HLVA39pltvSabTTIBLZToyHR0UwyDa6x8YWLduHZbI5YujV8fgfWPJqE/Ry7ksYqMf/+zHA4Nr&#10;Nm7c0NnRrapWOBS/844PgIbJialAIBCLJYPBEEUxHMsUCg0wFOIB5clkVJQ5hMi9fd3llvEFGGBW&#10;6p5ntbe3wXsxDOG4uqI0nnzyZ5Zhorp2y6GbOKaFaWwE0TRDUZhf4AI0/DN1w8RAOhANSVEUjf9R&#10;rZ++5zuO6bgo8JMYj4Y3mMH3gSiIw3LcXzaC9PyWtcLL/90wHWZxPdexbVBOX78wPcCKV2j/e+j/&#10;8QQCW78VpS7w3G233GTq2sCavh27t3ueCxoMS19YXlANVZIFVWvec/cHaNLPLi3DRjA0C7UPcFI8&#10;jkSCgN4CT6Ojo8VWHcKEfUG2LYnS3v17h9etq9Tqr77xhiCJYihcrlaZAIdwoamp7777bj6fR9qz&#10;uLDMUN7kxOVYNHjx/OnxyYtKo5Rdnd22bf3jH3rIcTXL1nzChiA6OjM+4YCZ+XyJohiY7KWlFYQX&#10;hUIBmG42G4IYkETe9QyaIUES+oeHRurVaqlShiZIkoAwKxKLdfV0zy8uVys1hFbbd+42HU9Tjb/9&#10;xjdCooSYNbey8sorLzWVOsOQ3/vev+/avaW9M7J//7oLF08dO/5OPB5+5dUXgkGpLZUAoqAAPd2d&#10;bclkrVbPLed8hygVASHRMr1YNKVplu/RDM1rmj46egUpDVJ0iqKQKTAcB6WIxmI+gWDTS2XS8WQq&#10;EBAIn1mYX5GksGMTudW8rsGpIQ4Wy+WKIIiQPgucsgGW5llGaM90IDwiCdowjWq1LgoyAo4f/OBH&#10;MCgAq67p0Ui0VqvB0+OuoGrAsBzHWZblOg7LotIGm2kzLOvgt+O6aK5j/KeLb7kGBCT4iHMdx7Md&#10;mgCgWg2UOE4raofrrVSrtuUiApCkEEOCOM61PMvCW5vjJZYX4ElNy7F8n5MERdNwTO6RxNrh4XAk&#10;WCoXC4XVUrm0YcM6jmMuXjwfCsndfd0+SeTyq4i2d+za9fJrr6Y70h//9Y9jpO+7HmHv3bc7mUle&#10;G7vy5jtv1OrVm266CbOhOrRjx44v/+F/WVpaxisQVq2WB4fXLC6h5BPoyKSffuqnHEM1apXp6ckz&#10;Z05htkcfffRjH/noH375v+ia+fpr7zC8dPzUhWpNF8RIXbEVVGAJbm5+WbdsnhexMCJOG+mnqt7g&#10;Hpyi53nYqWW55TJMYBMWZv/+QxSFCmUik2kXBOhIjLh+VSsVsFjgebAPSmSattLUGJbzPVLXNLC4&#10;WqvF4gh2q0g4fc9fWlqCKAYHBy3b6rn+H59VFbWzq33DxvWaVv/JT77PBgjXMxxHX80v06xXq5VZ&#10;hoxHosXVfHE1Z6jKR554PBIO4pRsfn5m8+YNKNDEYzGlaYBUiuIA0dnZxc6OXpJgn3vuBRjPtrbE&#10;yLrhdDp5/PiRK1euZLPLBOH5vqPrWLnhI+BWGyvZpZWVFbi9XC4nh0Onz57J4FzIdgUpOL+wyAfE&#10;VCrlua0zfcexN23a9NZbb37uc59/+unnkDZYlgWOCbxAUiRcJkyC67i6ZkxPT0FV4ZCw/faOjp/+&#10;5Kcf+MA9KACzTABFhNdefWv9+s26ZsFAIhUpl2uRSNwy3b17DrqWr6v67Mzi9NR8vd4UxTByMFin&#10;WrMZjISn56bffu/tECLrZEIUpfHxCZgmlmERkmJ16JokBfP5Isfyc/Nz8FMI6Lt7utva2iqVitpo&#10;JmKRQwf2l4o5TWnOz07Ozk4zDKVpTZqmN23ehIAPTDBNE4JDZAMVC4VCeK7XmkE5vDC/hHIDH5Ab&#10;dYUPSJqqUxSDwbFYHF8h68Z+vZYl90jS5wWuVqvQdMv4I1yA7fUhft+7jpr/46aoiihJL7/08sL8&#10;Akp+b775JnKMNQND999/P/jmeR5ouP65L0kiRVPwZQsLC6dOners7Fy7ds1PfvzjXDYHDDiO29PT&#10;FwwGofutuNAlGkrz8pXRlVyuUq8eOHATSTI4kH7tzbd++IMfv/fukU0bt+zavdtxHDDn2WefgRHb&#10;snnjpz/96Y50BimxzMgbNm74zn98e+uWTb3dnQxJEy4VCcVhx0Yvj7WnOtPJjqPvHr/l5jvuueeB&#10;+bmFn//s6XAo/qlf/xiOr7/97W//2Z/+OcKyq1eu0jQJvB07dsS09P6BHuxF1/W//Mu/3LF9+yc/&#10;+clSCRFReXJ69v2jx0CzZTkvvfjy+fMX0+kOQIimOZ4XYeThCCiKAcAs13F8wsahG0EgrnEJ37Jt&#10;D5aIpoBbZAhQw1AoqDQVlmWBByATvC7kS+jZuHHd+vUjyWQ8FkfoY4hiEFUAx/OSmXQ4FuUEHs91&#10;HFrpqmlbtufanqMZBmZgmFa0inkIAu6VwrQAHnCeiMdt2wZysJZtI85THdMKSnJQlCzd0BXNd1w0&#10;6DsaDCQayCNJTHJ9sv9fNwzwfR878n0fc4JXaFAx1wWoSIqiGVQvGBoMARksy2A8LwjYSCadQWjb&#10;090NNrIc59g2eGua5qc//RvINrEURuKOaa/HHw4ePM/DANtxAFqaojE56FQUBcshq8Jb/Lw+wPbB&#10;YXxMENiv57lo6L8xg6pqeAA+Xce1LQvv8BUvgEAeDxRFYR6QLIgCFgA4OY6TZXl+ft51XQDP9z3E&#10;OY7rQkdukI3BNI3DTLfZVFRNBTGYgWVZx8EKLotamOXAIPse6TrgCa1rZiya8FyU6lR4f8tyDN26&#10;ISncUfp0PfyPgIaqmsZxvOP4NAyriy1RRIudLA1oIbagGYplaJIBB1zHx7qwOSRJe65PUQymxZZh&#10;VbAjDMjn8xwbwH4BXzCm2WzC0CmqKstSLN6yBqIk6pqOSbBfPCBV0zQV+8VDJpMJBmXHcQBXqDw+&#10;x5wIrsAuw9CxazD5xZdehPvr7et1HFdVVGQjuqarSiuRwPgbjabAOUrXNfCts7Ozt7eHZRisjs8d&#10;xwajgBANrzWNJMlgMOj7rU3hmaJo7Jsk8TmJYTwvYIZIOCwIIp6RQdEUBWIgZagK1gLjaZJkaXxF&#10;U3TrK3TeaBgGtuzYsfPw4cMdHR2vvfZaMBRCJ9YCevEK0rwx8sa9JQVVKeQLeLBtiIkAAViR53kw&#10;CmNcFwGGSdPYlw5QrVz/Qz6gFM/uf7owP03TjuNQuFA3DQgCQZFyOKQaejLVxnBcQOB1XQdfoBvg&#10;HT5Ag0pgpVxuBZSJohiLxTCv43tQeGwMCo9YtrO768rYNV6UKZZh+UBDUeBgytVKR1dnoVQUZXlk&#10;3XpEBa++8TpsGWY7gtPoI8cgaVCPnlSqnRcj1bLSqGvIXpgAY9jGL55+sq+vG85p/bqNnoc9B65j&#10;q8XKnTu3TU2NEYSj6U44wjYVtaMjs3HTunAsVKri2Mfs7++1bTMaixKkh1PpplIORwOd3YlNW4bT&#10;maTjWufOnTt18iTL8SjgdXS0BxjmhoGBpFmKwSYY6kYHQdIUuAQ60UhcFAme4BnNdRxsAXc8M1AG&#10;vCVJyzZMSzdNgFOzLANJEUVDkWq+77ie7fu/dGZAEr5yPQ/yoDECakdRrb1RJPpvNB8XSSD+Q3zf&#10;atd7SZ/gGDaTSkmCkEmlIOyZmalytVyulmzHCoXlnq6Ou26/DdjQdeUTn/gYpCnxEoAVDkcJglIU&#10;XVMNcGY1lw/KoWqlqqpGd3fv4MAQSTPIQH7605+cv3iBZjmPpq+Oj9McU6k1SsWKrluZTPpDjz8R&#10;DIZR6ezq6sIer14d7e5p911rbOLy5MToO++8tmH92g/cfacc5A/ddICiiMcee2jHzu0+4aaScZ4X&#10;ksmkomiSKKXbOxmOj8EIJWLReBAjAwEawgqF5Hw+GwwGYR2GR9Ziif41fSTlw3YAmXBdR48eef65&#10;F2mKeubZZxB4RSPhdFskn1/BsYkkB5ZXFiRZCATY3bu333r7wcGhvkq1iElOnTp+8uTJ0cujjUYN&#10;we4LL7xoW1ZXZw9JsIBcf98QHHCtisCOBJGCKAaD8p7d+5R6A+vu270rGJI4jg7wrKI2fM+HiDt7&#10;uimghA84HtXbPVgpN+ZmVjwXwmNM03RdG7ICdJWmGuAE6C1kS9E0NhWP40QlyBCo4lgYuZpfLeRL&#10;aJACL/DQBXSiuU6rziQHZVEUGJoWJYmhaEkUVVyKIkkSFmdbF8O0rDxAZN+4UIrzfU9RleWFRcey&#10;fdcDYCifwB1QA1U0Tfuu69i2hf8ZpqYohqZhAMsw4KrjucCb7/tNTUNyQlBUKBx1CRJBJAcH6Tks&#10;z1J06zhxemoaiS5KzhiMHs/3ypWi41hvv/vO8MgISP3ud77zxhtvVKrlaq2ykl3612//y/T05OZt&#10;m7u6OhAyjo1ddR1ncWmpvbMTkf0aR6jLAAAQAElEQVTO3TvjyQQOWJD+iYJ48KabKJo8dfbk+0eP&#10;f/+H38t0psu1UrNZn5gY+/FPf1JXmkeOHf/373y3q6e3oZg+TtjGZ3064BGMR3CKZvFCSNfsRlMN&#10;RyPYK0XR2OzY2BjiXYqiwDbH8eu1Bkp3q7lCJBI7efI0Wm61YJqtM6toNIbNMvBVjsOxLaEIghSN&#10;RrHTUqkUlIOmaw+NDINDaJVyGUYAgnMcG5ND1kgYwMmOVEd3dw8UTZKCC/Pzybb4y6+89G//9q+x&#10;WJjnOeimYWh4gH/AopALcuDTZ05eunSOpNxQSA4HQxD64ODQ9PRstVInfE5p6MtLBZLgqxWtkK8I&#10;fHBuYeXEybM4Obw0evXjn/xUZ1fX2Qvny7VyMBpKpNpc3ymW8gxDwjbqugqDk81m05n0yMgIQuGu&#10;7m6QCi3O5/NwbDCYFOlrSkMUhZ6uHlESz5w5ferUKYZh4Jn+8V/++fs/+MGFC5cSiTbsFC2TyfB8&#10;izPlUumxxx7bsGHTiy++dN+99xm6A86HgrFmw0jE2/r71hw6eHMymaqWW7UAnheH164LcJLvk+NX&#10;JyuFenYFuW3BdYnp6amV7HJvbzeonZudpikCHGsq9VK5QJCeaUL7ddtG8snffz9K8vX2TCeYhpAI&#10;u4BaRSPRobVDKH9KssgybKNRw1vAbDWfpyha05RoNCSKUltbqrenVxJb18BAn6ap2L7ve/l8SdNs&#10;36MfuP+RdKrDMExBFCFcRWlVjqGPhXwBoj9//jzmRIhA03RPT48syyxHO64NjAEwCLkQORH+Lx0H&#10;CEDTNT0WjUIf4TQxniRp2Nj/+I//QBK4ccMGQRBsy3IdB2/D4TAWwj4Nw8BsS4tL+PZ3P/87nu9G&#10;giFgDKwWBHlmZu7ypSsoasC8jF6+2tHRDQyfPHH6pkO3CAKLmgs8r217kGBbW5vv+4qi9PT2AmZ/&#10;89d//d3vfue3f/u333/vvVMXjm/btkVpKt/4xjeuL6pdvTq2MLe8Yf2WUyfPNRRzaTH3t9/81+99&#10;9/tP/+LZp556GVYKh2mYrVwqLi4sAreqpkhB8e577urr74nGwkjRr127wnHMhz/8BIzkP/3TP9x9&#10;993gVeA6GymGefyJj+zas48XJZyQb926HQCQrgf9AD/E6jpurVoDVzmWk0RJkAWKpiDEYjE/Nzeb&#10;TqVg9mSpVW63LLterwF7wDBED16BY8DVzPQ8ywYcx6vXmgwDiTcxG83Q8Mkg27D1ptZgAxwnBHhZ&#10;CMqy58E6WuAzRf0f8tLU64Gjbo5fuwYaBFHo7u6GM4eae76PmJJhWTDTMCzAw0EiTtMU/csL4m5J&#10;36fhZ1vP/+c/vt8CiO+3/gWq8BJLQ79YHCrxPABAUxT6SZKSZBmsS6c7sE1kiWfOnj167DiwB8mC&#10;ALAuFIoUCnldN+BPgUYAnqZb3/q+77mu7/suNIogwBz4GBfJiutgFxgJ3GM5DMC62DsNX4CQHqRc&#10;b7ADDM0EENhyXL1edx1H5HnbdjiGxXvP9nGXZQl3bBAP4IBlYQXTcz3HdSAOrHLHHbeDKjxjWKnU&#10;so1YKByOeB5GeeAVyzKu6xiGbpomSHNcFwBAJxpmw+DV1Vw2mwMfarUaRVNAsuf7IAPbhOUB8dAL&#10;vMUSeMa2oTioLGN+UZQwCbaGZ4gJr8BPiqbZVoHPERDuEgSYAFaDMxRFYzlsRBJFDNM1EwTf+BaR&#10;ABwTiMd2MDgcCWOM7/2SBgxTFZW8PrvjOvjpem4sFsd20CAyhmHxFjSwrZ26mqZCW1UNmZSOhdCg&#10;StlsNpNumVAwGz2AGfbC8wIGS5JoOzZ2h33d6JGDQZzPFAoFjEHKQdOM44CFTjAYxEJYFBtxbBt3&#10;1/NAKkhCAwG27aATCgLJQhcc1wGppmlBuBDGdWZ6eAABaDQ4Rf1SF7AQZsBsYNqJE8fhOn0PGR2N&#10;NSiKwicYAKFgdXyIkfiJOxpkVCqXAAAUv2Du0I91QacgiCzLUlSLEE3TsTUoKVgIkmiKwnZA7a8a&#10;5nFdF+BED8X+fyj7C3hJjuxOGM2MZCiuy3ybmVEttdRiGEkDGiYP2GNae8y0xvUadk2fPeNh8IyH&#10;NCTNjJjVajXj7b7Ul6mqbnElVWZG5PtX9+zYu/u99/u9UnTeqMiIE4fPiRO3W6Lc1d2FOIogigRu&#10;aWm5f6BXlARVxS02q1bL4JSkiK7vRjzmh/F0HB3KUUVX9JgGWGbMgAp0d3X39HSB76jZEIHDckIi&#10;RBcwqL29A4jCxeBKuruvF9wplUrXr1/XDaNaqh1/7fWGbYWM4kKmva2bDzXP4jPpNtDT3Zm94+gt&#10;3T3tr7768pUrFyG8VCrzw+//WJAUIkorhZU1GwY2bukrV+f7B+Lbtm+45bZ9yFImJq8uLc9JEq9q&#10;ImJb4CNv4BGhw8hfys+KUlPVw45ugzKLkNZp4Rvf+FZuJbdmaPjwwUPgIIQqgY+8AJwj2prAoghw&#10;QBSIRfaGJwFTRZFIothK6jAdLokLKeV5Xm4N4ycfIEqEAQ2aoe/5yEVk8cC+vRAVGoQNIBwLIxpG&#10;EYMCSaIIyyxXyhH24ghDEYFvHYSg1ZgJUIS03JYeMxVNEwSBRSwIm5gSBv7s5GTgucV8zkJC3ahW&#10;a2Xf99YODXKMdnd2JOPmxfNnBZ489vZ3iBIEJUKgOJQSAbk1HG4J9C4tL5dKlVQy6fsBIrptWaVy&#10;CVNzhUIqm+kbGKAca+/pBrocaenkzMw8JLhl8w6r5vzoRz/RjZhdb/AsSiRjAk/vufcOz2188XOf&#10;nb4+4XlOYXV5794dzzz7IyDpOVZEg3Kx4NqNW2+9JaSh57UukcGv8dGr8/Oza9f365pYyC/Ua6W/&#10;/bu/7uhue+Wl5yqVIpKVQn6lUlnVDTndloRkZ+fnPd+FX7AadU0R3vb2+5tNlFNnVZ2ZMfno0SNb&#10;tmzCwWbN2qELF865XiPdljKTpmXZOFMdufVwV0dnT1eXoWm+HxpGLGJCV0f/4tyKqcbBJKdhlYrF&#10;XG4pm079yi//4gff/75kPDE9NVmvlLNtybZMMpmIJ5LG/n37VVWlLXESXPeVSvWGFazkihGROCIY&#10;8Vh7V6cPCYWUFyXK8alMW8iY5diUi3AmbDYDDPo0nJuZNVRTFCXTSDLKYslEw2pIsDpJbImeJ5A4&#10;1ABm71h1WRY0VRF5DhVzgePjCVPTFcoYVDKbTjZqNcxWFAVvnYYtEUAVWeijEQzBn6Ixirqlrmpg&#10;u+81I+RXjIZNv+m4loXyog/N5Vv6z3G8oGtGMp0Jw7BYLEqiiAAJ5JeWFqGokiiNjo6fPn3uzROn&#10;YrFke3s7koZarQI8kTJCQz71qX9G4rt27VoIIpNJYwkSbrz6+te/fuLEiY0bN587d25+fj63moNO&#10;joxcATPf/va3v/L6a9/9wfeQ2dQsO5mBxWe/+e2nOrraJ66vnLtwCQltuVp/9G1vf/+HPrRaqX72&#10;i9+ORDGgzPVCx/GrDUuQZCJKuhk3zGQy3fa5L3zxqaefxVEkkUhYloUEAsGpWC7BIUiypBk6PNKd&#10;x+7esHETSA9oJMsqMM+2deCWzHLciAgRzw0MDeMCjRBpw6ZNOFoPrxkGh2HIpmF+4hO/CB+hm8Zq&#10;pUwI/IHsOM3h4bUiLwqcoMoaWHfkllvxqlyqlss13JsJRMznVjmOq9dqEQ1vP3or4bl4PIn4ykfc&#10;O9721rhpnDj+mlWvRjTwA69UWB0aGNi2ZfvSUt7QE4qcrFVdjuFehfN8TlaSrgf9Ss7NFb0m+fbj&#10;P3jwwUc7O7qrlRoC4fTMNDaKGGs27d7eroHBPsdpQBBz07M7tu5IxVP1atVznDDw164b7unpOPHG&#10;qwvzs0BgYW52eKBv2+ZNmWy6p6cPZiKriu/7Y2MTX/ziF6uNerFcGRgaWr9xA+Dv2LEDZ4Pjr7/h&#10;2HZHRxeSXdyfoLO8nIOSR4x3HFfTTIz09PaXK1U4xU/8/CcEQeYiUZE1RTFKxTqOMURseV1R5C9c&#10;PHfLkUP79u9xXJtxfkd3O2O+ZVfjCQPZsCDwqE3ccvAQNDoIAtdxJQQ+nmRSGY4xRJbe3v7AD1eL&#10;q37gH7vz2JZNm+OGoSlSIhYvFks4k0DP87lC3EzQINB1XCW13/fA/ZwggBbk/flc8dVXT9x/31u4&#10;iNCIkzUVcoMaNANfVAXExNOn3yzXqmYi3tnZ1tHZhnv77du3Y22z2SREILxoxkxkHqlkOh6P67oB&#10;bcGOSHfyy7mI0sBriryAQSw5ceKNl154YXW1ZNtu2AwJJ8TNGA3Daq3a0dGBc2bVqn7jm18vFlf/&#10;8Pd/f/+BA67tCbx09Ojta9dsBEwEKLB6+45dE+NTZ85cWimsvvTKa9ClY8duO3Dg0MGDBxcWly9c&#10;ugKV7unp2bxpMzI5VAMHB4dsx0om4xMTY8vLC7v37FzOLSGeKppy5eroyOjE4PBGnmj5Qnnbju3J&#10;tOKFTrlSjMdlRJB777u7Wi+JMikVc4RQhHga+i+/+MLi/OypN99QZalarcKct+/YdvjAwVMnT+Iw&#10;9q53vQvmL8rq4vLKxctXlpZWIPrf/Z3fv/ee+zdt3OI03MBDEiy2oIsCzDMW00WJQGA0aOq66jg2&#10;FGO1XIZkM5mMHjMSqbQgyRyRmkEIBYPICCNd7V12zY0C6aXnjpNI1FUV7IXVa4qsiIIfBpZreY4d&#10;NH2r3vAcJ6arpqF0tmUlgWcsDMImkFckEYciURJYSJOxJPwn4USJyJViVSSEMYrtoD9Nx62Vy1bN&#10;4lmkSCr1KVoUtn5tjBAxQNgPKAsZj/8Yh1NrFHIkgn4Rnuc5BO8wxDOiTIS2RBylYRDAtnzLahCC&#10;Ey/FOSFCmanRmJmZq1YrhXxREARoo64hmRbgAEMW1Rt2M2QN20WY/tS/fvbSyBUiCTSCO+TBQM3U&#10;VEMRRRJF4K3g2g3kh41qJZfLGQYUvgN+SZOVKKRQSOoHSJFlWRZ4nmeRKEiIidiOhZHA8b7nYzj0&#10;fdAuEUk3dFVUGzWrUbch6Fq1wXFcFEXptiwQQAeUzE5Pv/nGiXx+pdlEUg4cGEMM4EjNgiglIkqS&#10;okWEhIwBlCbrIk+QP4V+AJ5ENIQ0RKF1b6AoSqPRYGCU0CqUCOAOz4OJCFtN1yNCSyKySMBTgQhN&#10;z0skUk0vkCTRiMXCMKQoGUYMb5G/cRzjI46FAE6JIOi6DkCM4xStpScgEGKCwdqOXas1DLNls8lk&#10;Mop4RBGeF+p1SxIV12sxoSXbKBIkpYQb/GZgxhLoqzh7V6thxFYKeVGWBEmemplt+mEzpL6PzFCo&#10;1yz4OsIJ4G0QUBhpPJk4c/5cbrUAHCRFQiTywxBsBG6KopRKZU1Vk6mUbVlAL2IR3Esun4dDRqku&#10;k80SgbS1tVVrNUaZKskwn7DZkhQmw/tJsipLKsilIWMsQuM5wcUxLCKYLHA8XJ9db0D7uro7UOcF&#10;i0IwjDEuCgkfBWGTsYBwPM8icJhwDK1SuEOGWQAAEABJREFUKhZWc2HYNGK6qikcxwmE6LoiiAT9&#10;KAKZPGUsZJFPWW//4MDQmpBxtgs2UD9kjucFLIwIzwst0YcRBgNeECB0FlCrbrEwFAAyIgSTKM9R&#10;jrvx5BkhlHKlYhnb/Nmf/xlSDdtpiKKQTMQkSWKMIfWrN6qot61ft873fYCWJTnZStPMgYHeZtOl&#10;1O/v7xFFXhD5Q4cP0KApiRyCHAv9oNmENTqOBXY0XUfgydLiYrVc6h/orVeqK7mVkStXdc3YtHFz&#10;sVh84IEHVFVjLJqenoMnhbqoqnzkyCFskc7Es9k0VPTUqdO25W7ctBm+QNM109SvjFx43/vf9fOf&#10;+JDl1POFBd0Q/MBRDbm7u13VZFkRXcc147rvu67nhGHT8xwa+YtLs0inKAsJIbVa628UXb1yVVXV&#10;Xbt2dba164rK8wQM+VkjkDzP42sURRzHIFGe50VBkCVJlmUAwVciCIxSdBRFWbt2HWYyxvAVq3Rd&#10;6+7pAg8PHTpEWYBB8BY7YE4YBkEQSqKEVZqmAwfMx3gUsSiCxxFFUYAHdV2XJzy0VsMkQzcMA1lY&#10;3DCgOiJhdxy7bdPGtZ7bAHW2Va2U8ooqLS7Ow/SRW+/asf3atcknnvgBBm+77RZZFFoIiJKm65qG&#10;eBrbu28vBDs0NPSBD3wAryCamBmDrDEIZG659Uhvb88y7KNYklRlz969juuA5GeeelbkCReRgb41&#10;hMkbN26bnZ2P6/GZmZnxa9cSyZgki5lUsrsrm8sttmWTq4Xlq9cuyArxmpZIWHd358995MNvfevD&#10;qJaBUsd2DEP7yIc/wLOgYZV4aCX1Eknj/nvvhhxvO3JL0LT7ezv37tkhyVHoOw2r0tGZaXoOi5rI&#10;En75V35hZm6ysLr42DsfufXWQ5LM33LkMFIZHIy3bt26a9cOSC2TSeGCRVTEV197dXV19aMf/Tnf&#10;90VJujpydXZqWlG0I7celUR5//79WIJz0Zo1Q1CwldzSv/zL/3PmzKnc8qLdqN17z7GmZ23ctAYn&#10;pXjC9AMPnto0421tHYaRsOwAhcx4LKvpMVFWoR/IbNKpzF133nP3Xfdms9l4PO4HqMBZoiBqmoGc&#10;OOQCIBMEHoqFruvDM6qqjqoJ9AFMti2bJ7wkS1AHTdNRXcukMzxP4LA0XYvFYpjTaDRACASnqpph&#10;mD093aZhBGEACIahY046kYIcwWQ8aRAEoFoU0A+CIJlICkTAFqIoYgLAgpxGw7I9h4gyFDwIaBjC&#10;nSB+cJrSckyxG1mU4ziKKBYLpXS6jeNIqVRbXljp7e6JQra8sBjTTUPTujraoPOZVMrUtY5sG9CL&#10;KJ0Ynbjz9mOf+MQnrKr1z//8L4lEYsPGjWALKgVf+epX3/Wu97/4wou//Vu/G0smXnj+xVqj/sQP&#10;f5Rt6/jb//kXQ2vXqQbf1tGlGiYnSU8+/Yxhxu594P4//+9/FE9n86VaqVRBFNTNWCrTFvFQM3hA&#10;aXxy6vKlkWQ8paqqZbm61go/giDYttPWBsw5EEJDinwaxbNKueo6HrJDAf5FksAiMKS/f6CzsxPM&#10;BJIYQcEYLDp86DBGAAHs/f3f//0bp0oplUzKsgyH2dnRYVkWRJNKpzZt3FSttnwd5mO5omjpVJYQ&#10;CWGvUCjCtKGB2G7rlm0x06xWa5s2bdqwfiNUJZlK4VCXz+eP3XHs9JnTA71DYcAunL/i2OHU5MLi&#10;fLFe86sVVxJiYLNjMc/hKlXPa0a55fJXvvy1IIji8WQinvJcD45UNyA9pVgsVatV8Fw3dPg9YAsS&#10;oFqZTKpRr8ZN7a2PvGXrts2OVYcPzC2vfOPr/37l0mWOMvCBIRaq6r333fuud787lcwsLa7guqyv&#10;v290dAKac/bsmVqtPj09A6IuXbzM8wKWgLeECGAF3Fu5XHnqJz+BZYEJ5VIpXyh2dvYg/5MFZdfO&#10;faqis5AdPnzru9/13rVr1+IC58KFC6+88srBQ/uH1wzML8yFoRtxASE0mYrhvg5Js+NYb7zxejqd&#10;oJSaplkoFBYXF/EcHBg+eOCwacQmJlCA73WcJggMwwCeGg4N8vKbrVsL8LxcqYA59Xq9XC53dnUO&#10;DQ/u37/P8/yYmWjLdpw5df5P/uTPJAlyUzRVBfmi1LIRdNajorZx0+TE5NLSUqVaBScZY2EYdnd3&#10;QWRQA6wJ/Fa2ZNk2FA8MV2Tlpv7wPI/ECZbleS5eYSG4B57cbDBkmDP4QwSB8AR7IdXr6uzauXP7&#10;49/9tiSR2247UqkgkpNnnn4Ou0C+XZ3dcMLVcmPr1u0HDxxCasBxRBQkHFOnpqby+cL169PgRkvf&#10;8kUQi7doO3bsSiXTmAAxzc4uQP9xFj1z+jRY9Mor506fPP/SC6/df/9bksnsxcsjA8ODv/iLv4Aq&#10;ZD7v796z/bF3vnX//t1DQ7jF7MbJdtOmtVu2bvjjP/7D22+/LZtNnz9/pr09Ozt9/eyp0z//87+A&#10;Us6ZM2dwwGhvby8Wi4SQ73znO7BrWVLffPPU449/7/3vfZ8qK6qmtrd3IBg6Ddz48cAK8vUDTxSR&#10;hES6DlcpQwqGaTJEWcbK5QrIh1hBkUCEVDwhiKLjurAvnpcS8TZVMSVRwdtSuVguryLKIPGQiAAx&#10;tbVlsCTwmmHg+74Hddqwfh00ysAGmowyn6yIN8WBJ48/HCcKgqHrwFMiIoQCy7IsJ5lMwc22AGay&#10;NAgNHVV8KaQhYhmoC8IAH1mSw5AidYOUiUCUGx/oAHxOFCHEM4EQ7OD7AZoH5fMDPHVNAy2ECL7v&#10;l8plTAAhcMuMUUJaWrFz584oQirCxWJmLB5H3282oU6u44aUCoKoIbobenADCXDPNM1t27YDYTAw&#10;mUwCC0zGkQ+QKWslLZqu8XwLE+CGQeDQ3d2N5A0hHsiDz8AETZJwsGphhYREEiXbcYAYxmGDQAy7&#10;YGs0vAKcSrkCZNABbcAQJGMvSsMwpKDFdR10Mc4THsjAF2FfyBZPgEILaQjlwb1fR2cH/JWitH7t&#10;GYhhMg0BhqqaCj3x/QBGRMOwUa97LqohmiQAw4BSyKSVawHgzYa9sJbwfBCgtOFUq62/zYVptm1j&#10;d6Dtel6lUoXXwj0OpIxAEATUsT3ssrK8ApRAC4SrKApwBqslURQlCdSt5HItJxBFkiQBQ0PXYfhB&#10;EA4OoRzgYLksASlBN1rRB44IoIAzFASvoHTYqFQugf+2ZQM4BgENceemxwC2YLJACPDHs9UEAvcw&#10;OzMDJDOZdDaVEglGRIEQHo3nQQ5WVcpl3/dBIBjOWEtbgD++MsYEOCBZBjewFwZVsFJTMQgFo5RF&#10;LAIgeC1oiyAQypjruhDZ6mrrtIxxOD34KKCKtWhgr0AIYyH6RCCy3CI2Fot1dXUVCvlSqXWZBgSj&#10;iOEtcEZDB6sIj0NQFNJWHs4wyigGAeRmw5woitDHM8LaVDyFU0tuKW/XrXKxKHC8a1uQOk8iylpK&#10;ANZfvHR+4+YNm7cggqZ7ejtVTV63drhSLaOTSBiSLPJc6Dr1lcWF7q62KPR1VdQUYXiof8O6NWuH&#10;h5JxMwKH/CBiYTIWh/ZXqnZ+JTc/Owf76ezqKuaL33v8u6+/8urI5UuSxFl2WeApDV2eCxn1WEgX&#10;l5ZisVY0WkVZsl4bGBgQRbJl66aFhbkf/OC7jz329u3b12SyZjoT6+hMd3Zl6w0onAsi161fs3nz&#10;RhEORuQ1TQdzDd3s7OzTtTjHtRI+QkilUv7Jj3+ymi+0frt16xZRFHgw7H81wiPt+Sm/ePQBlP/P&#10;7zld12Jmwm+G4OrKco7nBUmUJUniMRtDPFE11dD1YrH0ta99DVAXFhageVARSZLjcaDRcjcYh04Y&#10;hoFOiCwjijCBUoqn4zoYlCX8J0O0kiSIIKf1FBAS4HaP3XUbao3JuF6vFOdmr+eWF04cf6XpNTZu&#10;XHf58jmcWCSRu3j+wqc+9U/ISO44dlQUeSKQeCze1dmJADY+Nt7T0yVLkkiEO247CkeGHAUaRCIu&#10;kUghjb48MpJIpZqBj0R4aWX53e96d2dHB5J+y25s275tcS6XSffu2XFg57Z9imw4jWYhV4jrsb7u&#10;nlJpFWdD1270dLf9xq/9CuHpzh2bgmZj7bpB3ZQp9cIwIAKCB0W0R4a0/8AuTZdXiythaA8O98zP&#10;zly+cr5aLg4P9Q70d68Wlgnv9/a0p1O6oYlHjx5UNUIDb3zsSr6wRMOgu7sjXyhAxDEz3t3Vc999&#10;DzSbwbPPPnvnXXeKotCwamAXqEunEq++9kqz6d57790ry4uNepUQoV6ttWey73jHO7Zt2waF2bhx&#10;fRC6UKT164fHxke6Otp++Rc//sorL23evOHB++8eGuiNm7rve6hYD/T3a5qGzCYMIy4SC4Xy0lKB&#10;5yVRkKBpkiRB7sjVIEFVVV0X+SuXziT7B3ppSAkOZBGr16t79+7+vd/7HezsODYSHQQJwzAIITt2&#10;7oiZMazVDR2aMD4+kcutwGj37dsLfwH3gSaKrbCKlNdxnVKpCN90y5Ejt912G6UhluDI0bAtPuJI&#10;xEEhGWMw57AZIEtDElwqFlkYRoz3myHleE7AiYgXBImQlsP1XF9XDGiC5zTDpq9IMjREFqWIsmw6&#10;05Zuf/jBtxiqsWPrrrAZXjx3YXpyqqerZ9eOncl4/K0PP7J39+61Q0Ou7aDSubSwEjOMbZu3zU5P&#10;v/bK63bV6uzoas+0m5qJjErkW/kg+NPX133y5Ol//Md/jMeSAwNDyJ8GhtYsruQrtcYv/fKvrt+4&#10;KZXJXhm5tpwrbN22Y6VUtrzmus1bbrvzTs0wE6kkx3EwkHKtbsQSqm4gX8MIY7wO89NaKY4gggKB&#10;Utr0EZU8XVOhxg2rUavWaBiBE5pmlorl/n6cCoLA9/sHBvB0bLAWOZACntfr9SAMpq7P9HT3TU/P&#10;IjMGk61Gg0WRKEmObWcyGcd1gQYkqGut88Bv/dZvnT9/XiCCJKmgenBweHhoDVS0WKyk09mmFyDv&#10;nZ2dbTaD7q5ujghXx0ZlVduxazfwh+MYGh7asmXL/NL87l37fT+SJZ1SXleTywslz+EmxxcIr993&#10;78O1qstCMQwESYktLBXyK6XenkHQAvXI5fM44kZRhPhn256uxwI/WLNuLbz6jp3bceaH6d1yy35T&#10;V19++YV77rnroYce6B/ow1dFEiRBWFxcHB0dJQI5fPiW977nvefOnoWVxWKxhfmlmJnYvHlzuVy9&#10;cP6Sqhiqqudyq6aZgOZk0m3Qq/n5BdhjOpWSZRXsKq6WML5p81ZwA1eSnR0dqFxms1nKYDsECnDi&#10;zTc7uno+8tGPr9uw/sq1kdVS4fZjt3X3tLMoSCRx/PZC6pmmzPGhH3jPv/DsajEfRVTX9RtbyNDw&#10;Yqk40NunK2pfd1/YjDTJKK9Wt27ZfsuhI8AE7g4W1GjYoiTdlCZ2F4TW5cbJkyf37NmTyaShdeAS&#10;JkB5QGOjAanaELTvB67rQfpw4KlUEoco+F7bsrg2644AABAASURBVPL5lUajVi4XAR/uBZzB8U8Q&#10;hQBT8SfEJwhDVKwhuNaZKpFM4A2mWbYF/4BdftZUTevt7dV03XUcmL+mK0HQDMJmd09XrVb+3ve+&#10;i5rLb/zG+0vl1cGhAUXRJElpemzdus3lqnXu/OVCsQTMYVC4YwEOJlTQMBFiYOxBGK2uljrau4mo&#10;oOp0+fLI5NQcLujwJLysm0lJMVKZjqeeeeHIbfuS6cy/ff1bv/N7f4ZSaDyVbtj2K6+9ylj4re/8&#10;45/86R+Wyysr+bn2juQf/dff/ZM//f2Pffzn9h3Y/eWvfOmll1/8o//6h4dvOWQ7Fljx9a9/3fNc&#10;lCE2bNgwOTlZKVcMQ4f/UXUN5gDyv/zlL+M4+j//5//YtGljTNNd28ZJIBbXTV3taG8T+AiOsVIp&#10;wlR1XQE3ICZwG4crURDAf9t2zFiMUlaulIvFoq5pGPd9nxAB/HTdJsxN03Se5yMh0nQNmiygj/TV&#10;92Om1tvTZWhao15nYRD43vDggOc5jWolFY8lErFarQIgaDccJ5Iwpuk6Yp8eM1LpFBjrNpuiIre3&#10;t6uqOnn9ekBDeAa4AuSIYDg8jCiIaE2/CSCUhiENfd8XhJavxgga7BHP/7t5XitvwfjNCZl0GmBN&#10;07RtCyMg54477ujs7ExnMmjgKnaEOokSrnECrPpZw+5QQigY8ECEgv0CMswkCAIkwYCDmUAV09BA&#10;hSxLNwfxBKp4ep6HHcFVUZSEG1xlOGq0SKEgx7JtRZHhWSmlmIYlExMTWAV2Qso8T0IKrQ94wjuu&#10;E7EIXyn+hJgeSpIIMWEaVlHKsAoISLIMnkVRBMQEATwPZ2anDhzY293dKUkCZSEs3fUcUeSJwAki&#10;KsVYF+ErfoAowMHa5aWldKrFsdAPOMpICxjgcTcjIEfDiIYsDCMWNhq4vEJWLYdhK8OWJIkxxOI6&#10;QIHheIuG8AqxUhqGNARwNHASOKPAoRsGXA2CNTDHCPbA8taTUlDRchm2BeaA4bBoRVHCMISkeNLa&#10;ER1CCGWso6MT+RVqxPD82Pc/WojEm2IOON/V1QmwQAk6LEpSq4kSxonQ0nOgxFgkYhxSxFOAoFoN&#10;OEB8jtP6d3cwBxAwTRAE9NmNDyGCJEm2DX5KpokjSetmAuwimPp/tY6ODvhYUAqGIHCigx3LpRKg&#10;/ee5RCCyJMPoMB9zYKoWLtAI7vdiWA5lA2bgJBqQhVoCB0YZDSm0BZ4SHQCENMmNDzpoP4NPwDUI&#10;A+oFDOA+YBLlcrmrqwMgQBFUBFvCwBYXF3fs2InTS6GQy2bTyVSckMg09Y7O9qZb5xmdnpx488Rr&#10;Tc/iWCASNjTQf/89dydjZtNu2I2a7+JGJVIFUi0XB/t700kNJEHAAItzM+Li1NQM0IjFDC5qJlOa&#10;H9hRFIgigWbQMIRrACWo1l+7NmYYcXCc51pyQuj93ve+98Mffv9Xf+0T6ayh6VwQOPDvsGQox8z0&#10;9NBA38MPPwQVh0KUCihP1K6OjM/NLI5emzS0eDKZpkHIQgrXOT8/D/J3797N3fhAZlDuG92Wlt/s&#10;/OwJhlLW4lAYRhA2MPcDHF4ZgnQYsLnZOUWG35S5iIg3kj/LcqGFWE5DChpFSRDAvohBfXVVBaqt&#10;7XgeCngTMmZCyw3DiMWSho4MQFU1MI+4TScImmHQ9H0vDN14wpRl8YXnnx0fv9qWTeIKJWHq+/bs&#10;2r5t04c+8N6XXnwWV1sLc9d37940vKZnNV/8ypc+d/362PYdW+JxE2k9tNmxHcaifK6QLxRm52ar&#10;1Zpte9lMGzD3PAa9NI24LKtQMvjHYrHc0dGFbHDvvn2KosVi5tJSztBShFMYFRYXCmFIUol2VUnw&#10;EaFBgGCzdcum/Xt2nDj+6vr1Qw8/dHe9mt+0cXhosDsKXb/pfu/7j6fTiSjCRg7i/TPPPIWwxBN6&#10;1z133H33sc1b1v37v311fPTa3/7Vf1/NrcQMxbGqe3duQUmoUSvcfefR3Tu3NOrlNUP9K7nlH/7w&#10;e1u2bXWbnu3YqPUiTD7//POHDx+GDoDnd9517Ny5iyNXL3d3d27YuJ7j2He/952p6eu9fd133313&#10;X38PDiflShGiefmVF+fmZtA5duftwwhfg33JZLy3r/Pg3r0f+/iHbaceT+iOU0PyNDZ2FQpcqzVM&#10;I9nW1rW8XLh+fXZpMZ9OtXuuL0qKpiFLSHZ0dCFOo0hcKpXKlQokjpoNlA0HJxYxgYeoGazs2ujI&#10;kVtv2X/gAKIv4p+u6VEUQTrSjQ/1g0q5PDU9RYhEKbtyZaRarQo3Pk7DCrymwPNIzgzDFFFZtG0Y&#10;i64boijhAGM7DsWaGwGA53lVkkVJZEEIZdM1DWoMlDAOPKKIIfrCISA4RSFj8OBIICmFGkB7BU5g&#10;AXMsy/eayAWzyERDTuTlUydOjY1MxPR4bilfXi0iQWzPtj3z1NP9PQNN1xu/NrowN9/b1aXJmmc3&#10;jx09tji3+PSPn/atpiHr165cWzu4tlqubtqwyVANEKWqqiypL734yje+8e3urt59e/dv37Zj5Nro&#10;+UuXf/03fie/WsLRBWeVmmW/+trxSs1+5rnnf/DETzo6ezhBCJDCizINwyoSENtaWl6SNVWPGTmk&#10;z6urvh+AroCGlmODIs9zKtUKgqiqtv5HBCENfd+XJBHmjLwniiJRkgAKfd0w8bZUqmBmEFBEKUDe&#10;uGljIpFAag7z0XW92WzCcYOZsHeBiGHLLbjz80szM3NwcTSkmOx5LvzV6LUxnhez2XZRlIFGOp0a&#10;GRmBfRWRZbpNy3EvXLoiykrMTOia2dnRXas2BCLlcyXDiOtqrF53REE3zdTQ0PrAR2Awjx8/s7yE&#10;RC0ZBBzyIhpyrhPGkpkrV8bCMPL9MPBDVOxczwcVN6QcZbIZhGH0cU7bsGHdI48+ODTQ09Xd1tXd&#10;efrkiaZrT46PTo5NQL+gils3b6lUSug/88zTL7304vTMDJLgpuMiAM/BY1Rqy0tL8Ab79h/wXB/m&#10;UCqWHbfp++EHPvChnu4ex3bhHmUwk7HZ2bkKbgQ4zq7bUcj6ewcSZqJYKGWSafj5c2fP79i+87XX&#10;jguCfPDg4bvuvHt1tWjZdaDX09uWSGp9/R22U6lbRVQokildN5SOjraYYThWnecY1EyTFWjgqdMn&#10;cR8F25JEdXW18tyzL127NmbGEtlMO/IGxOSm61m1OlwuCFFVNfB9ROqHH3745MlTqqphMJVKQhkg&#10;aHBMbV2ncKKoYFzXtUQiCZ4gBiOgdHR2DAz2I6pCrCu5lXK5Akp5nm/vaOWvruPBsTfqdrFYtCwr&#10;n8stLS25bitpgx46TlNTNRgmPC0EgQZ8ksnWb/BjZq1egWuqN6qWVQ+pL4p8X3/vmydfx73x2972&#10;aHd358aNGwYHBjK4YezpdV1UCYN773mova27XnOgWpVK9czZsyjoXr8+gbA+PjYRUnbi1GnGEcKL&#10;fX0DESfqauKRR9+1vFKq1lxFNZ995pWYkb7l8NHduw6+/30f/uQnf7urE0dNobdn8MD+g6OjY297&#10;+6OlUmFqahLJ4o4d2zZvWR+GTeQDrlcfvTbS3pFWVOEf/vF/vOMdb/3whz9QqZanpie/9a1v3XPP&#10;3ZbVKBTylWq1u7tHVWFrDcfzZ2fnh4aGcrkV8MS2bDMWGxocEkXR9wP4Hxq2jBE2iPmwLEEUKIVt&#10;sXKlAqnPzi5AQxCVwiAAwwUilMrlUqlcq9UgXMLzjUYD0oEtQxZhGFAfmWgEJ1kpluOmqauyoWpQ&#10;gNzSMpbBAGdnpwSBILvCfIgMcDRN4/7TpxnSo7cdzaTbYrFYKpWGmPbs2X3brbceu+uubTt3rN+0&#10;wfd93dAlUQqCAC4F4jZN6JTZUiG4DMpACxqwdV2XsVZqjq83d6CMgvCfNZSVG1YDnhnUASxIwzQs&#10;9JutX77F1T0gwIigycXV1Y2bNt11553sBnwg38plBfAqdF3kCYEBnIzWvcrKynLpxv/YwHYc1I8u&#10;X74MgFBjKHCLYwLheQLCwfmfYZXP523LAjkYVBTZ0DTIAstx5sZGsiSDz2AsnCTggC2KomAmTlPV&#10;atX1PCAPrEI4I47z/QBg0ShjN8dhSrGYCcPx4SbCkDGkqjw20DRNliXMJETAhNHR0T/90z+9du0a&#10;pmE78AGhMwhCbCRJUkgpTo+KogAfofUhUBJBFC27hTbkjvmYdpPbhAcAHqIJwkAQeEDALthO13Vw&#10;Hv2bOGBVxFoXeoxxCwtLOEjjVRAgmY4CRI4QR4uuarXO84LreJKoYDvQkkKKEI9TLA4CMAQae7Mt&#10;LS2DEJCMwYgxxFnwE1hhdzSBkOXlZUqZbduIDqARtAB5IhCwYmZmFsRiJJvJDg0Pg/k8jzc3mkAE&#10;oUWO25JyGIvFBIIREU9sBPhoeA0cGIsYKMH3Gy2KGBbiCf0EsjfGOIwAuKaphBCMYAGeWNdAKmhZ&#10;YUiFVikfGlfJpNNYiLdoIKoFP4pu8PVGEoM+zwMB4AwdgP4AIGtJliDwAQ3gD0nRkEIx0Ln5NYqi&#10;EEM0xEzKKL6iEQK+itgFq/AVDX3CMeQuqsAJYTOEl5eIECKi8+Q973rX8MBQf2+fpspDg32lQv7s&#10;mZMRDYnAw2+ePnNKEEkYNEPfKxcLEfMlMWrUio1qsbMj3d/dtWn98OLsFJ7bNm7csnGdLHC06fT3&#10;9awszyuSONjXG/p+MV8+cfw4Up/f+c3fgZsGpSCyvTOpqdyeXZtNQ5mbmert6r4+McmxaGFhEcZ/&#10;+cLF02+eNBGzdfPEGycvXLiEhPfp5562m9UPfuQ9q8UlRWuxrlQs93X3RSEHT33brYd2bNtkIuzH&#10;4qaWXF4quQ6duj5XLtfCgJlGDHKq16tIJcHlgwcPrlu3LsAxgPoczwSRRwhEIYZEDA38Qot4Do1F&#10;PKSETjMIcWfLKEdpJBCp0bAr1Xq5XKWUEwWJtC6LwerI8zx4h4gyNEwVOF4kNxsX+E0WwRICWDjg&#10;83xL8I7TzOdXG/V6FLVkWS5VGw1L17RKqaTIoiAwTVdJ6ympitDb3VmvljevW9vb2ZZNxe49dsdX&#10;v/iFge7uj33kA7/0iV/4uQ+/75YjB4jAuU3n2uiIH3iVSuH4idfHx69VayWoBbwVvPPI1atTs7NA&#10;Eoldsxmoqkh9FjPMWw/fIvD8iy+8CM+IyU8/88zMzBzqFrmVwtDgsKaYxXwtlexcv3ZLMVeVBaNa&#10;tHJLqwgGQdMuF3M4YyDDqq7mIAgUrTZvWitLbP3GYUqbuiqD+ZTSMAhdu+E1LcaaOOKOj49euHjm&#10;/NlzgghdI45lN8pVjoaGJp07eyIdFzdv7H/+6Se727Md7Yk9e7afOPF6sV5dKa1SnpNkuVwqgYqT&#10;b5zwXW/N0PAzzzxz26239Q91EpGnzJuemxJ4Wq9WioWl+dnp5ZX51dU8sMSxpN6oPv2THztWvVZd&#10;be9Ih9RbWp4zTIUTOIhX1cT5hen9+3c/8aMfFouFTZv+d7HmAAAQAElEQVQ3d3d3EyLB2b7+2knP&#10;DVlIyiWwInNg/y2d7T3F1bIkqQgGqgp/qPu+H4RNQeCRlQZBs1argGgWNc+fO/X4Dx7/yTNPzs/P&#10;Ql3DsCmLUiIOXdWr5TINglQ8IctyJpXWpFb4RC6YW8m7ThNwiCAgxiOKsNB3rIZVr4s8uXjh3Lkz&#10;p1zPZlHIR1zYxL6MRbxreVHI8TyyC6h2BJuCihq6eYPHfMhYAA2GEfK80FJO6AtPA5w2eeoHhONo&#10;SFkII3aTsTiuYfu6+s6dvrg4u8wzUVNigUcNNcYC/vTJUzfciHj8tdfXr1nf19N/5eKVybHrCTO9&#10;NLeya/ve3Tv22jVvaX5p947dF89dsur24f2Hw2b4X3751z79/3z63rvv2793PxamU5n/9t/+/vU3&#10;3pRU7fCh2yzHn5peGBxeH4Rce1cv6scIgv/jb/5ekY01w+vOXWz99e50unUBGEZMFERV1ULG6mCI&#10;IKKTSqU4wtue6/s+i6KIsYbViKLWZT2eRBLwFhmV47jZ9raGbRUKRZ4TbsYkmLaqGnWr0QxCIon5&#10;/GqxWKzVajt37qxWqjA/P2SW4xpGHFaDCgUhEseRJAonZqxcrVOOLxbLAAhkKJS+2RQlsbOzB3mz&#10;pGiVWuNt73jH7cfu5AXR8YKro9fjicz1mblvfOs75WrDcpozcwuipD3/wks/fOLHvh86lo8yv9Vw&#10;cTbejKsJQervHXj5ZRS8OV2Li4IsiVpnR1+95mQznaKgVEqNeAz1ohR4YjXsQiE/Pz8nSIppmoIk&#10;OZ5Fo2YuP5/OJmAIi0uzoAhVG1wgYGalXMOlwV/+5Z//4i/+/OXLF5vN5pe+9KVMKjE1gbOWQCIC&#10;seZXCuvWbQTVTT80E8la6xfWSb6wOju/yEXkl3/5V5FMYxz0vvc97y9X64IgCbwkStLY+DiqQoSI&#10;NGz9TvxA/9Dly1ddJxCJeu7spYGB4UuXLqGgAFXu7e96y6MPtHUm27tTO/du3XtgR6Y97nq1eqO4&#10;WlyB7Zqqfvutt2VSKU3RkvEEDlSjo6OpZLvnsEQ843l+3Eh979s/aDqBJMimFkM5962PPHLo0KHV&#10;1VXHdmLx+MVLF4/ccktPT3epUq7Uyq7v8gIRFbnWaFTK5dGxUcexR0auIEOdGB93PdsDaEo5jsNp&#10;LZlIgF3gW7VanZ6ZXlhYgCK1ZTtgniBNkpRkMjM9PcfzZPuOHdu2bUcggBcVBAJrg56Aq2EYwUiT&#10;yVS1XNYV9fChgwf374MrYCwEB6rVIsczWea3btt4/vzpmdnJu++5Y+zaFVwLI13QNNPzgvvue+i7&#10;3/3h4kLu4IHD1UodmOzftwfFF1VT9+7ZMzi4Bspw5VL9iSd+tGXbjr7ewePHT10bm4vFu06cmP3W&#10;t5/csfPAWx5+69e/+fj//Lt/bljNXKH69DMvt3cOPPHDH3/pS19597s/IEny3/3DZ779+ONf+coX&#10;cUySZRlMRg7w5JM/nJwcb1i1oaH+Awf2dna2/dqv/WrTdX7rNz/ZaDg/efIJRhm4BA8zOzMDvVIU&#10;pb29PZlMgrfLuZV0IoXayuzcbKlYzOVzSIMQNRBxeHgt32+6HhyawAlW1eIYb9UbhBclUYFkGg07&#10;ZiYgAVGUWMSlUynPc5HtwfM7rgv2ol+r1RRRjELm2jYiSOh70LzA87OpzI5t2xVJJliYSFVLFV3R&#10;wmbQ09WVTKY7O7vh3FCvJ0RE2dGyHFXVuYhcGhl593vfD2OsW/bC0tL84uLM/BxH+O6enl//zd/4&#10;kz/7097+PhAFA1dVlYUhsGWMgv9ws9gITEDjWcSz1u/+Qe6ACcdStx3aSiNIazzi4X2hnCBZlJRU&#10;OsUYk0TRdZqglCf8ju27Mql0Mp4CYpKktEpgE9dxsAfaoFfTdOgSzwsAaLvNWqPeDPyGbQU0BEPm&#10;5uY9p+W6YXRxwyytrpZXi4V8AVhBRouLi8ViybKtiEV+4ENM0FJBRIbCEw5ZioBpSFh932fQWsp0&#10;VZUEfEjY9F3bwbgoikJLpZHKI+J1gL2YIPJCFDJdUUEU+jzoCWmjVsehEYccSRDjZswwDFXVkKwn&#10;UylA4HkCWniex479fX3LKyuwStAlSlImkzENA3vBY6NhgsC1tMJxHJ7ngQCLWqW9IAg4ylhIMRiG&#10;FFs7DdvUdXQkUcIg5pfLZXSADqaZugFQaBi52WBTq4USQ8gPo1q1DknBhUI0PC8sL+X8ZmjbHuYQ&#10;IpZKFaiirsdwjEEliIasUq7qmiHLKtAANIAF8gAlCDLHEYACYxuNhqqqhmni2KkoGmr0lUoNfNU0&#10;o7urN5NuU9XWb+rKsgRDg0sBZ0EvrGYlt9zT29XZ2VUsFiG+B+69L26aEBb8DyZD8wPfj0IKtkBq&#10;cTNGCE9ufIAG+njykCfHYQkAIh5JUqtkaWi6LIh2w1JVFQsiyngWYWuMYwRIYDLWokyA4oKuaXA7&#10;kIKmaRHyCeh3FMFyo4iBUgvssCxMjqIIXxmLwG1CBEIILBQvwUbwgVJGKV65oMOxvYjxaDwvglE8&#10;L2ACYzzHtdh184lx4rou/DWLouvXr8N3S5I0PDQEGu6+556+vj6UdkSB7+xoU1RpfOyaaZooPBRL&#10;BV1TiqUcpc1qdXXLlg2JRCyTSaSTMRr418fGOtvTHen0qeOvnzz+qmNXVxYXDE1ZMzS4Z9e20asj&#10;xULu8MH91XKVACU+evnll9PpzLvf/Z4oCgcG+7B2oL/jllsPLi0tXL5y6amnn4b4JVFOJOLT09NQ&#10;VkGQxsYm6vUGQp3jBJqqwTt84Quf6+3tRPn12rXZXH5ldHSuXK4GYbCwODc/P12priJHzOfyNOBh&#10;v5Ojs9SPBE4Kfer7QbPZxMwTJ04sLy11dXUh+2RRBJiQug/BRxH4/v+1RYTjCJiOZxgy6CuANb0g&#10;injoqySrUFDKuHrdwgiARFHLcaMD2mHajAEBHyIMwzAIQ0pbwQ9SxQQ0Gra+SrIk4ETCWoKHr4Gi&#10;IseFdWmyBK5u2rzOMLR6rVRazdWqxdWV5XQy8al/+cdKafUXPv5RnmPJVGzTpg0PPHjfL3zig4Yh&#10;9/Z2z8/Puq4ty+Li4jLPExgA5J5FftZoYFNgBRHjWjmRSG3ZsuXw4SPt7V2CIKqyAq+Ct5MTE7hz&#10;KFfKruen0226Fi/ky5cvjgpEf+7ZV0+funj5wohVdYLQr9cqdqPeqFd1RQEmfZ0d995z7Jlnn1pZ&#10;mdcU/pWXn5MkwapVfa9pxpDHe7j/iccMUeSXl1fiCTMeNz3Hali1G97QRqbsWg0SNePwA4J//vRx&#10;SaQRbTasSqVesex6QOn80nK5VtfNeFdX7+ZNW5999vk777oLfiEIgw9+8ENt7RnGs0qlpQySzCGQ&#10;33bb4fb2LO5wWr9DQqJXXnmhp6e9sLpcKBVaNJaLYFRnZwYTZpYm+wa7gbkokWw2rRsasOIZ0WU9&#10;bOKEX5YFTcehVzFyuSLPS7ncaiqZLhWL83OLsC/HcZBtQI6xWExRJLDR971cbrlaK7lePeIC1CBf&#10;P/7quQtnK9Xqiy+8sLi4iECrqlqjbgN/VVVDGkZRBIOH24LGup6HJ5rTsBxUsJtN6CocEJZDiP9H&#10;Y4xh7c1BdIIgbHly36+WcXfaPbxmDRZiOaU4cruAidnYCLqBwYjBUniJyHBPEhFihgGNn5+de+D+&#10;+9/z7vc2ahZhIs84xgQow+DgAPxsNpttuY5K5eUXX4Jfw75z03MvPf/yxYuXn3n6hdtvvT2dTIMi&#10;bNTX3/cv/88/w+3ec889UDYUxbvaO1BDQpmqq7v37W97ZHpqvl5zVkvl5aUCzwuKou3YuXt8bNJx&#10;mtfGp2RNv3D5yt79B/bu2Vdv2DSK5Nb1pBJGlEgCfIXnefPz89iIiKKmtY55QOZmExFMVFUURLyl&#10;lKE8sXbt2nq9jrQVKaYkyeBGEATAs1ar0ZAlkxngCXKMmLl56xakwmDRrbfdCv5ggmmYcwvzAZyv&#10;2zoLSVKrIERg/NhF0bFjpVJFMJ6amoYpLS22/ikCURSxXblcev3EmydOnYo44jR9zTCbQRRSXlTU&#10;BVxXxhIzc/OzC4tXxyZOnz2/78ChZAo3JzRfKCAkIBAmk6kp3EXXLEVWtm3bms8XoHie5yuy1vRD&#10;VdUd1ysWq5VyJZttA5nQQMpF5VLJ9ZuWXYfWUdp87fWXdu7aXCgsIzm+MnIJSgZk6pYDvUVQ+OwX&#10;Pv+hD3z40KEDq6t5aM65s+fAVaSbTS+Aj/WQTVoOT8ily5eLxbIoSNgaDf7w0qUrPT19W7ZsN404&#10;vh49etvWbVtTmYzjOoMDQ9/6zuP33/2WDZs2VSq169enJyavS5IyOjru+yEomhif3Lhxs+3YS8sL&#10;qM2jatD07cXFWcTl3r7OLVvXZTuTPrOJEMkKgfY+eN/9pmaokrSay7dlssDEshy4X7/Jmh6F8sRi&#10;ifn5RQQOkSdgnWGYu3bs1A3D8zxJklzH/fSnP/3+97+XCFwmm2k2mzATiD4ei83NzaED5fH9VrHf&#10;x6cJUwhkRYF/hgQTySSMGpERq1plomR85PJl3BRosiaLMoTuuo4kiX7gD/T3I00EttAHXkDww08O&#10;OECR2ts7iEAAUDfUj3/sY3/913+9fsPaZtM14/rC4hzIh/cwDHVlZfE73/lWvgDwSwDFIp7npOJq&#10;7Yff/7GmxlArgSv4tV//dUkixdIq7qhrtYooSrt27Wl6wf59/WdO58FbCb4vIhGTsunewYHuM2fH&#10;/9tf/v3ZcyPvec9Hbj92Xz5XfP75lwI/lCVsh50Kj3/ne7/5G79XrXJBEMHMr1y+tjC/+OaJUy+8&#10;8NL58xc/9/nPf/e7T1arRUnmP/7xj+7YtfVfPvV5M25897vf7BsaxGXyzp27UKeB3goCgXdCUgVa&#10;rEZNlmWfhvF4HAzxgwDKxt/4VKut8i0EZBg6jAW+0nFd8J/SCJOhcoZpwhJrtaqhxyzLBiebLTvV&#10;0CdESCQSkG+jYaEDuaiaio0EDrNEZKVx03Qsa83Q8Lq1a7EvZoLtZsy0LAvM9zwYSwlFDUgfWwyh&#10;Djc8DAkyLjpz7kIsmXjo4UcdzxMVqVKvTU5PnTpz+smnfvyXf/VX3//hD++8+25cH/V09wAIdmSM&#10;Qh8oRa1T4AnP/V8fbIGGjBBPxuBx8bPVeJ6EIXXh4LwgCFoJAPCMxUx4RQ3eR9OgkEHg53J5YJhI&#10;wBuEjuOAXuwVMZ7d+MC9A9ZNoDd3hjeDj1q/fv3jjz+OCn0qlQYbAZDn+ZCGwBZaCg4AVdzD3FyC&#10;J+wacNBa/YiLG62cHrsHOAxg6P+twaXDk8OXdnR0grdYiyd2wVyQhg6YA+SxHSypWq0CX6iHYRj5&#10;XM73A9/3wUAYGBwLvBxW1ao1zIGhgSeQJggJQ4RCRghBHxPQsAtQFQiRZOTVMnaM2E/TNlCK9KaC&#10;FHB1FbsAeK1Wi8VigAnGwjCBCbDCfECTRNyJUfhPQsQo4gRRIMB2kwAAEABJREFUAM4A3mIRZfCi&#10;pVIJuYSmqtBSy7KzmfZ8Pr+6uppJZ2gYaroOhwxo1VoLZ8aoIBCgB6LwZJThKQqAybdgQrqUQqVB&#10;Wlu2DcjA2WImeBtFDAqPyRAxCMKtGrJS8ASTQcj27ds2b94Mp/TGiRNwO1iCcSgAICAr0DR4QRHU&#10;hSESIgZk0ADqZw0USRJKaa0BdIAzQOGpaa34SAiJbnyAhiAImEApqGjhDPgAhZcAjg6eAIEnxEEE&#10;AdqFCeAYBjECmeq6FgQ+vgJDdBiLRFHAV0AIQ0Bt6Ta+otmOjUFJQnmxFb8pWBkEckuSchSBba1G&#10;wAuotWPbb7Y+b7CIWnZjenratuph2FxaWoKvQVReWlro6+/BHVcmk/Q8J9OWRKdSKcCHHrr1sE9d&#10;nARsp6HIoiyLczNTu3dud+xabnmxkFuJm9reXbu3b928a8f2nu6Oq1cui4RDVuza3MYNG0ZGrn75&#10;y186cuQWZCfnL5yuN8p+4G1Yv3btumGeEzDo+wGeICOTaQNPO9o7KKXJZAKRTxS51VUbcRE8evPk&#10;G8jCd+0eAnq4Dbt8CYGzCGo5nj322NuB7c3zazFXnpqakyXdRV4ADxcGjDGO0cXFVmUdk/fs2aXr&#10;gCcRgYsiiobB/9wgJK71IYFPWcSLogKfDhwkUUGc5iLYD0AyERgLAnQa9tP0gv+1CjBb+iqIOOEL&#10;URQFIKYltojRCI4GrQWbw7SICAT0CkSAyAQBuSDmBiyKdMPgSbRt+5YoolevXv3+D76LswcIDJve&#10;vn277EalvFpct37Nv3/ja6+/9uo3v/mNV155ZWTk8po1Q7/9O7+1Z+8u5NkPPvQQUklNk2AkJ0+e&#10;hX7vP3QQYWPk2lUv8FOZNtMwdN0Ax2anpp9/5lkaBE3X7u3qtJ16V3dbX1/Pju07oigydNO2XZ7x&#10;Vy6NdLZ1JuKpeDwZ8QQe3GlYLAzmZ6cb1cqTT3y/VMhzfHj09luO3XlLR1frsuLWWw899MA9foBL&#10;Bi6TwggNwzAWM+r1av9Al2U1EGLAvXQi1ZbJioRTRNGza3yEFXY2nejuyoSeHTfVxYUZjmNEFMfG&#10;RgVBGL02btseRKrohhlPvvracfgdOK1arTozMxtSP5VOhGGTsnBxaRZFwXIlj02hOV/+8hfOXzh7&#10;5z13Bizo6G5TDUkxpL0Hdgsyf+rsm8fffG1gsJcn1LLqW7ZuojTcs2dPPp9DNLp2dRx1FOTQ8Vja&#10;MBIz03MjV65GUesGOZ1pYyzk+QhGoWuqjqApCe3ZNoHwb3/7W3HEujJyfmlpoaOjzbJqiRSKswnI&#10;okkDz29CrcBJJJTQU8ZzfhhQRnkeyqBy3H8UG5qB79MAusMRPgx9bEcpZaD/phrdePKgn+EPByUk&#10;HM9RCv0mRMhmsxBio27BFkRBlhRNEGSBiCiWi7wUUeq7Hg2YDFREkfqtZAJOuVGrV8vln/z4x+vW&#10;rP3EL3xC05FPyLZltUj2AhaGQwMDSAgG+gcmxycW5hahGKZpruYKqL6/9PwLjPEf/9gv3HLwlid/&#10;8ORAz6AkKl/+8r8dP/4mbkdT6VT/QD/EdsutR9eu23Di1OmRkWt/8Zd/9ewzz+Nq5cy584XVUltH&#10;OzIGIsphEHiuf/7cxeOvn1B0uFk0M2JRsVyCUIDnysoK5ui63tHRIYoC1OAGM376aLFCFCPC8wJZ&#10;A9tYu6Z3YMBFVhuGRBKJJPhhmM5m48mkbpqypoaMVmo1CAI6Bnt0PPfi5cvJdLqjq4cTxGK5kkym&#10;iSjYnlu3Gm7TzxdXS5Vyq++6tusyLtQMNdOWQvazfuNGZDnrNqyPJxOqYUxNTS2t5GB0be3t6Wz7&#10;tbFxULe8shpPpmrwxXYzmco6sDKeVzQV7hXq6nm2Fzph5AsCJ8lie1cb7gnb2jIDwwPpdELR5Kbf&#10;7OzqQt2jq7Nnw4aNa9euz2Syuq7V7VbZLNPelltZgZKYpv6e976z2bRrtSJ0m49orV4Bgzo6O/bs&#10;20skAYT/6EdPfOPbX//4z3/8sccew9uIMD2m4/A8MzujaybHEfhbuIt8rgAv53p+qVSdm1+EaM6d&#10;u/Dii6/gDNlo2FMz09fGJhy3ubCwxLgIzEFU/vt/+bvOju5yucwot1ooNeo2iu6EiLlCcXp2fmBo&#10;uFpraIaey+enpiY7u9opbJ8127uy23Zu6e/vsOwKx/uGoS4szC2vrKxft65araqqSsMoaSYb1Ua9&#10;XF8zuOY973z/8eMncHS5/fbbhwbX5PN5pLAvvvjct7/9DdPUzISJVals+plnnllaWXnLWx5UFEmS&#10;hBtNgg9HsFZVDbxSVTUIwkymbXJyCko7NzcHI6rX6zccqUYIkWVBFEW4LKRBPN9KysMghDFiFRoN&#10;Q+wrSSLP8+AAJ5CI59C4iMB1ABTYDsfCcezU6TdXVpb+9m//+hO/+PPgbRA0oSGMsnQm1bBq+VJe&#10;MwxJVRRV7+7qTSXTYcgUxWCUCIJ05sz5Z5999v0feK8kEVWTGQvhyGkYbli74c/+5M8femjvd7/7&#10;2vXJ6ZXlQkdnbxCSufmcqhnjE/PFkvf7f/CXq/nGsbvuGR0fC4Lg/e//4MFDtwiycvbMRUU2Ojr1&#10;02euX7o8PjC4wfHY7PxyKtMRAKtU6kMffufR229FWKla5T/6w99/57sfGujvP3nm9Dsee5cX+GfO&#10;nAF1ju0EgT842PeBD7yv2XTrjg0WQ5GIRGRJXi3/9PfdIYtGw8LZQBRbOQ0yMD8IwE/omyxJrutC&#10;h6uVOuGFUrlcLBXBtFqtBtHANG62xeWlGz7TXVpazq0W5hcWNEOHjRuaxjMWeE2eRUjWZ2ZmwK/O&#10;jg4W0tVcHg4NtwQDAwM5aFt+Fa6su7sb1aLuvt5EKgWRiYLwla/924FDB7GLEY8FNOQI74VeMp1C&#10;vFgprHznO9+qVsuiRAwdW6ngPMhE1kejMILAuVbQB7aQLx9xP2sYIREe/1uDsrm2g4bDycDgYBC0&#10;ftlJ1dSe7h5o78iVKy+++GKphHIYX6tVG3Wwy202WwkGFlLGKGVR67//gFutVjzPI0gnNNU0zGvX&#10;rsExgsN5nHZWV+EtY2bsf8PgxhdQjZ9QUTg9dNBCGghIWwjBRvj6/9pgEaVyqWFBYg2ggTkCITCH&#10;sHWxQ7CpLMsQK2UM+MAzw3AwB4MYCW58gBuEDluC7UiiyKJI01oG6LggsxmGmMgIEbAEnMFaNEop&#10;BARrhfWBwCj6D9pd14H5YEdUwx3XwVtJknzflyAq0krVALDVKHIcXGBy4IZlWZjDWPTTOYwGvg8d&#10;A0PARhyccFYxDBMjIHbHzp1RxKAqtxw5AhzCMMBpHOEIMBlobNEO6v+jAUlyg4FBGPq+Z5o6WOV5&#10;7o4dOx5++GHg6bou1oYh3lN8sCP0XxJFgEXsyOdzzz33XLlcSaWSIyMjE+MT2MGMxcC0KIrA6EbD&#10;AlsEkYek4I6AM/jznxtGYI83R9AhovCzhkFREMKIhoyBA9gdAhGEliViJhY6jo0nwGIv8BCdMMRc&#10;+B8FIzaqBjzBJTNwQ9gFNDATYkIHDR1RlLAcM8EZPDF4szGINIrwCkoC5LEXWkhpCCtDgOFhvgR2&#10;paM2A+jghW60TsySJCIP/s7j35qbRwVLb+/I2m4dubvt1JeX5y5eOoc8ddeuHbJMMtl0W3vm5Vee&#10;37V7By5Vmj6UKuSjEIeTixfPf+jDHxAF4lj20sLSwsJCrVZ79dVXgXpff0+jUT+0f20sxqGGahg6&#10;fNlXvvqlzRs3qJKIONHV2fHiS6/girOtraO3Z1BVdctyFVlra8v29w8appFOZ00z3t83ODAwqCpi&#10;Ll9Ytw4HnpGTJ0/u27evo6MjnUkRoXU0HJ8Yy2SSoiQcu/NoJm2eeOOVmdlF1/IAMwgo+AO3Bd8B&#10;fkEhLl2+BJb19PRAXXQDjkuVJAlyIjwUgGAO2n/mL09aW+AdpomiAJjgLwyM8CKlEQ3hmwRCYNkS&#10;Y7S1MGoB4QENmSCPUzXDDGgtEQUOUDAOWf2vBvw1TQHmsAoJssEfCR/FthxGKYoWmUymXKmg4lgo&#10;5jdv2zQw1Lt+09rpmYmenq4DB/YsLMxFcIEiV6oU/+VfP/X5z33+r//HX33jW99cv2n9L/3SL/X0&#10;dG7fvmXd+vXgVe9Ax/T89Ik3TgCT9nbkrlnAnJ2bR7rpWPVUKsGi0Hed4cH+jvZs3NCQqY+OXX3x&#10;lRdW8stvvPEGEg7DMFA2K1VqUDbQMTg4BCOp27X77runfwDhsPlzP/eh6bnp8YlrXR2ZNUPdE2Mj&#10;Y9cuT05cPXBwz0MP3CMSnlIfB0UitfiC57qN68CQrt4ehBycmRuNBkVEzOAUFB8bG08ngYWSzcQF&#10;nh6742ix2HLZYA2OJWAOPLwgyREviIL88MOPPvfcC8l05tvf+W5vb+/atWvTqezg4GBnZxfohMTn&#10;55eRA1koLVeKOCBduHDhq1/9qqQoS0tLtxw5WKkUrl672NffdfsdRyrVAr5qpkZEvm7VUBcMgiak&#10;MDE5UV4tszASeNnUTF0zc7lC0/WgV9RnOK1BZyBB17Mb9TpC1/DwQK1eiMWVP/nzP/i7v/ubZ5/9&#10;CYv8np6ujo5OBhqzyMaEcsXiiCxIitsMOOwnCIhDYRjhIxBBFGAjCJcqlA0N8DEI8tG3bUvXdTgX&#10;3/cxHrX0Cz9bLYqgazc6jMcPQ9c1VcW0+fn5fL4gCGIsZsYMM5lMqnLL6YRhgGkRLCQIBQ7+gOMo&#10;k7A5R1RV7e7qRv3iXz/zKYTA//Krv4rTHUwGlgvnCq7WqrX+/n4wBwzneX4ll+vr6UdIbXrBnj37&#10;33jtDUlSXnjh1WKxcurUGY6DEXEw9suXLv3b1/791dfeSKSSi4vL+/cfbGvviXjp6sj1V4+fvX79&#10;+pnTZ6rVsqZpjz32WHtH1nHdthsfXAtA2xv2KidYio47kGDjhr63vfW+v/3b/55IxuqNOo4oKFBG&#10;7D+iF0hzm57nN4FeKpX+wIc+iCqNoeuJRGK1VPQ8DxPQRFGwLAtE25ZdKhajKHJs2/G802dbf6G8&#10;WkXtt4zoomsGpBPQECKALVcb9XKtAkMQRBHeWZClhmOJkoSoVq5VL1y+fPHSRcxE4MFgxHicvriI&#10;lCpVIFQuVZaX8+hEPNF1s1GzlhZXRkauyrKaz+evXbtme3a2M2sYmiwjyno4627duiGe0ONxE5A7&#10;OztFWYZFpLNZcAwI93b39Pf0RhHDjplM1nEc0OjYzvzCgqEbyyvL4+Njrtd47vlnzZhaq5WSyRQo&#10;LVUq5UrFp8FyfjmM2Gf+9V//4R/+buTqZagWC/3e3u63vv2h9o4kjdzu3g5N1zB5eXkF5h8zE0CV&#10;8MLS0sr45OTVkdHunp6BgeFarfG5z31u5OpVzdCjKKo16rppXhq58qMf/YQnIrZoBtTzA12PhQGr&#10;VmtT12dweoFuNBpOpVxG6gNsA9+/MnIpl192m/aWHVuG1/TBKg1NVecxMsQAABAASURBVCTy+c9/&#10;Zml5CdoK1plavKOj58L5qysrJU1NFFer09Oz0M9jx+684+htECuEfmMmymEbkqlkw7aKxcK2ndu+&#10;9OUv7dq1y7YbYCbYRVmrKI7O8NAanEJtXNGIst8M0ZpNFPxUx7FTqQzOw5Ay4loqkazVKog4vu+5&#10;riOJkuM6oihKkoivmHP8jTe+9rWvBYzyonATDRZFlm3BEm3HptTP58HDqFwu//7v/y4OKkNDAx/7&#10;2Eduu+226ekZ3TAinkMYbXpBPo9Tf/FTn/lXFCksyy0Uirlc674xbsShSKMjIyNXRqB7MNpkDNc7&#10;V1DocWzvxBsn//AP/vThB2998skfl8s12H4Yhl1dPfWapyqpUslJJTqf/NFzZ85c+PznP3/9+vXv&#10;fve7g0NrfvmXfq1YrJ4/d/mtj7xT4DlNiX/2s1/hOXnfvsM7tu+slCtQoZdffmlmZqoZtkpOoxMj&#10;x+68/fU33qiUa5/7/Oc8z0tlk3OLc7ggQu1scWn2jTdfFQTO8xor+YViMV9r1N3ANQ0TTqxarYIb&#10;UcQopZZlV2s1uBrEX9d1dU0LwhAMB58hPggFlHZ3dYmClEqlksk0jLS9ox2qiLdogIYIIooS1K9e&#10;b2AcEMBz1C903cByeA48oyjCFqIkESIcP/5mpVLDWig5BovF8iw+MzOu66iqhjljo6Mo+WWz7cBW&#10;NXRcyiiaxhEulYorqtTWnllYXmiGXhA2Ae9G4Eadx+G4nzpe7P5/NLgIbIdBoIGGDr5G8FMRg3Qs&#10;fGxrZnraNA3XdYeHhqdnpqeuz8BvRFFEadRoODj2Y5WAkMkLjKIA9f++FxJZsGJlefn1116jjFUq&#10;ZahTowE9j4sSTs6gnmiaDh7SkEIVgQaDMfM8gPN864kdYaT1eh3KbBgm3uIVhx940UI44vnWNGQc&#10;pVIZ2TPOBsAZL4lAMBOrohuTCRGCIIAcZQk1EBznGKTAGIN1mKaJJxpGZEmCoLHQcV0og3rjg2mV&#10;ShVfaYjaX2s7xih4SAjh0XgefVlE9Faw8GcN+ASBn8utuK4TsQg0MtrikoraE0TVhNLCkYY4KlAa&#10;AgSM4ubWgIDJGMH8MKTQHKn162fpRDIRi8WAZ+D7YEg+l0cugbUgef36DZ2dXQikIAFBn4LXjBEi&#10;8DwsXhQBDl/QBCFiLAgCbIQxysLpmRnUaFaWVyrwur6PtYDs+z68FlRXEsWx8XHAxBZHjx4NglAQ&#10;iG077e3t4xPjtXIV7AKfbcvC/FjMBNtDgAgCSltpJ76igRxwCE/0QQg6aNAK7BKGODLhZ0CEll8C&#10;npiDOGvbtuu6htGyF5CAPhAG4eA2ZBFSSm4kwIADBPAqlU5BV+GrXdeD8hIiIOnCciyRJBnyBdqA&#10;HEUt2rGK3YjIgIwJ4A4NKdCWJCTMgh/gPx8jmHZjOCAoneqKXlpdnZ+dM3X9wfvvx/11JpU89eYJ&#10;RRSQDrKwqSlCNp148P67VUVwnJrlVOfmr8MpJ9LmSmGp2XQVRUAG3NOTrtertm2Zpv7ED7+HgpYs&#10;yjEzLgoSnCkNo5MnTyPeIFJevnK5q7szbiqEY4HnYrurly/NzkzEYsbAwGAuX5idmr16ZUxXYzPT&#10;CxGDckdtmXaeCah9EiIJRKjX3GrFk4RYMpk9sP8Q5nhu2Gi42KLp2sV8MZE0VosrgG83aqfefE2R&#10;2CMP33bnnXuilpZSGvjgDnh0s3GEh6aePXMWX1HD2LBxneNYvt/0A09s8Q3sYjyPRAeL0eEwDWFA&#10;FHkcZMMwpBHPOMIRHsYoSCK00ojdKFEQ3g/DkFEYJaMRpSFm8gKRFIXxXMhYGMG9wORaxow90AA5&#10;ilojAsGTg9jg6zFO8IIXOGR1jDeN+L333rtx40aBcFFEwclbbjskKvzFkTN9g91zS1OQi+01qvUK&#10;EcW6Y/f29x45eusnf+M3//iP/1gSpS9+8fNvvH786pWRarno+i7oWl5aDpg/MzeLg4EkCTt3bt+w&#10;YSifX8I9wNUrlzrb0x/5uQ/s3rUtaNrnL5zuH+jesGEt/PLd99y5ddtGIkXYa2Z++vyl8/fcf8+e&#10;A3s/9JEPffK3fv19H3zf7Xce/YVf/EW0Y3fdpRuI69bly+fWrB246+7bytXVH//kieefe2o5N9/d&#10;m21vS73vfe/bsmVbOpWqViqFQh6nlNmF+YZtNwO/1qjHEnHQku1oxwTK8ZoREwiv6cratcO2bYui&#10;qCp6vd4q6qdTSONihBfGJ6e+8m9fj8WTmzdtnZmepZGQbeu6dOnKtasTYUQHh4eH1qzpGciCe1BX&#10;QeSQnXiBH7KoVqvLqnL+4oW1G4bHJq+NjI3EkvqRo4cvXrkoKkKpkseZCpxZXl4GzoEXLi0sBx4T&#10;eYWLxMU59IMoiFgYolm1uuc4uqJFYUtzerq65menEnEpbvKi4AVB/eL50+fPny2XSyDNTMQXlvM8&#10;p0lSsl4PVnLlgDJJ0YBSMwgifKA0jKN+6z4ERX0IC7qEVRzclotoqkKlCeEVUUKCoklaRLnWIkZx&#10;5sH+1XrD8wNUc1tKeEOfoFeMUUkiHE/F1kJBkyWecIhAUHa7YVE/oEGIxkJq1Rs0CAxV02RFFiU4&#10;bk3Vnn326RdefB61gM6eTtSnG40aFj/+3W/nV5byKyui0Kp7DfQONL3gnrvuPXzgcNMNAz96/fU3&#10;FpdWOF4qVerFcgX4cIK4fedudK6Mja1dt2lsfAoFhd/+3d+78+573vO+9777XW83DH10bO7fvva1&#10;XG4Z9x8HDuy95Zb9tlujrJUWLCxMmLHAiDUefnTvX/7Vf3nnu+986KFbd+/e8rZHHwFKPM/D54iS&#10;CHoJTwRCiCTCMcMDaoaJTV966aViuTw5PVO3nQB3loxDnIDn5UVZkBU/DFDx9YIArBYQYGWJh7rw&#10;QiKVnrg+/fRzzw8Or5VVLZ1uE2XVcjyMw6prlm3GEiFrOWM4AWhULJmApJqBD/OvW418oeh6Pkf4&#10;IKBElAmRkP4WiyUg5tgunp7rHzh4eLW4ikNFb283IgdlIbgfBE5nTyaRNAqri/1DXZu3r9d0edv2&#10;rZAj/KesiJ1d7Sz0ZZFUqyW02bm5N998E/JCGMtk4KLrU5PX43p8bm5haW4Jr8CPK9cutk6ihCnQ&#10;AFXhecEF/QGOu0xT5XXr13Z1dUhEFAnX1pYZGuyKJ4VYglf18PY7DnZ3t/7WgaEay/PLK4W8hZw7&#10;ipLplKKpoxNjJ948gbsjbCFJCq5NJKQgYdDd3bO0spwrFKHhsWTKbQapTBZv4d8MIyYLSn65eP7M&#10;hUbD9txmpVgdHljjOU1NM3BhOz07u1oqpdNJuL5UPEZZk0XB4vzc3My0Xbfbsx2pRHZloVwtNosr&#10;1spyOQy57dt2uo77t3/110ND/Zoi6aqCD9RakiUElEw2zREoPVetlk+ePDEw2NfV0QbuKaIg8C3N&#10;KRQKju1Al+26K3BYsiEIoq72nsCLFFmLxRLgak9PF2If4SMkxKARdodUAZlEV3s35AgN1HU4KGh7&#10;65fjCeFbZshFlHGJVFJSlcBvJT2IFUTgcW2lavKbJ9/4/T/4XZyC4PGq9arnN6t1Z+TaRGdPF42Y&#10;Yej9/YNQmEw6K0sqJIsaz8jIaGFlpbe3P2bEezq7VhaXIhoM9Q/g9tLUzfJqdXFu6b/+0Z8+8vDb&#10;Gw3vzJlTttNwnWY8lmaUlyW9uFohRPzhD57E4COPvPX1147nc4Vspv3YXXcfP3FqZaW4ffsun3Lj&#10;k9dhnDAcyG/T1m2d3b3Da9eABEWVUOY/c/ZssVyWZfnk6VMsiuYWFx568KFf+IWPH739Flnh1q0f&#10;mp4e57gQ2us4lk9927PcwBcVSdZwFcYUQcEVC/WpwAkJI2HVLEopWAeA4CHhBD4ioiDxnCBJIqoP&#10;WGVbTt1qrJaKqUyaiDzHcbZtY76q4uBd833ocMucw7DlNgVBXFxcjMX0pu/iWtL1HEapJIqmadAw&#10;rNfriqzRMIoYT0OKPnx7RLk777qzs6MDGj52bdyMxYKArhleA0enqnJbeyaVTsAo0plke0e2u7uz&#10;t69T05XOzrZ0Mq5KAvIEno+APBBDA0+iKEKH8AIHtYuQ65Gbb0nE8SyicDeoTwE6Y57jenbT0LQ9&#10;u3YDk5XFFc/zJFEReSkKOZEXY3qc3OAJpoEzCTMOvvGMiYRostaR7Rjo7eM5LmJRJpMRJdwkBGOj&#10;o7IkY8fajY8oiNBYPMFPPCmjLdwEwAg4IWrhyDGOwyjkEODjNGzHaRBsxkUY51lEOIKnwPGIGpVS&#10;CaclKDO2YIzChYQwFQD1Q8JxIDCiNBmPpxMpGgS4mcczigAHjEBdRldufIiAwhy8uiiJIvBEq1ar&#10;IByIiSJKwJAMZYypqppKpdFrbR1SAfMiDl9XCwXGAlEiuioLfITm2qgTCbqhMRrEDV2GG4u4KKRV&#10;3OUyzjDiYRih8eAkJ2ALQALy2FEgUhiACpys4A5bv+kKi8MJPLrxF294jkuYseWFZeoj+ou1UjXw&#10;AhayzrZOFVrk0/JqGWISOKHFKBJBEygLoXZwFJA0Y6GuqLNT08C8oy0LxKaujzdq1aDpppKp9vYO&#10;SZIoo5hcWM2FYdPzHKB08eLF/p6e1Xyhs6sTglMlGUyuVaqSIEoCjAdf3SBsFeCSicQNQim4gq2B&#10;QxRBs1utXK3RiOcFKZnO6JoJPY/FEjRkHOETqRSlnO+HgqQENIL5wEDgXnp6ekzD8P2gWqtRuFSO&#10;g5QppZAChMYYEyXJsR3LskVB7OhoNwwdrxiLBEmEc4Aft10Hyh7QsOE4eEYR9IoDq9Ei1Gssm+Na&#10;Xw3dMM3WfQnognoIHGEBRSMNq5FbyfUj/ezumpmZiSLa9N3C6vL69UO5wqIgsO07Nr/97Y+4Xn3/&#10;gd1btm44fMv+rq62hYU5ZJzF0irmy7IQUlour1qODUcWhoEP1yOIX/7KV4KAObYHyjds2DQ1NdPd&#10;1fvQQw8+9thjb33rI8duv+3jH/25RCKGQFhvVCVZXF5e6u3uRDkIdSM49yIc62KuXneyuGL2w7Gx&#10;SVGQ4rGkLEuZbPv3vvv97z7+w0bd5SKRURIxXhTVQr74q7/yqw8++NDWbWtlmaxZM6Cowuuvv1av&#10;VRbmp6uV/O1HD91ycLNuGGEY3vAhLWZxNz5RFI2OjSIwdHZ2QkuIKPi0dZ2KlxHDy9Yf8BRfecIj&#10;0qCPcZgua30oZqDv3xAhHFMYghN4H4U0xHuBCJgfhrAjJoiCLMuCIARQgRB605oGsP9HwwLMqdcb&#10;mqYwBjuH0+AZZY7rWrb1xS9+8fmXXuzs6fZ9jxNoW1tyem6CCGG+tHTl2sXF3Hy2I+UG9radW7du&#10;3/KWRx/5hV/6Rcty/v4f/+HP/uzPRkauFQq5cgnZVzmeMCVV6R/qgw3s2b/H891yrZzJxgcGe4eH&#10;etNJ/frUWMxUZ2YnofSbNq1vb8/qum7EjV17d//7N79+ZWxEkAUtrhtJ8+oEialUAAAQAElEQVTY&#10;yMLiHOGjyckx04xBQ0bHx5qBj1apV3t6+0vV8qatm/bt3/uedz323ne/w25Uzp49bTeqVh01xAIc&#10;aL1en52bS2TStutWymUzHt+xe1csmUD1CyTXatV0Kl2pw79Z09PTl69emZqd6u7t6enuTiaTsJZM&#10;Mquqxtp1G6anZvv6+tasGXYdF6oyNTWjqvqnP/UZPEurNYQZgZdmZ+Y6Ojtwl7h588YgdCMuqNSK&#10;HB82m3Yqm4Cp40i2d9/urt6usYmxF15+/vUTr1+fud7Z2WF7NmXNvr6eU2+e/NY3vslxZHBgja7F&#10;BKHl1DzP53lRg43KiiorCs4T0FeJSGgCj+9+4A0N9yuqkMkkkknjrrvvDILg6tWrwMd1Aqg3rBL2&#10;AiCiIAM4iTg06AbSEdCIjmmahEjoQBkCFrZ1dGbbOsxEkohyMpXlIuLTEGjAroMgLLV+D8pnrKWf&#10;wEUQbrh+CIlFvo9xpikqC2kAi/V9ZJOUUoRN6GcikWgFOZ4HehikYSuAxXXT87yIsumZ6yzC0S9a&#10;yS1fuHjuiR8+MT19PZdfGRru27Fzy779e46/8fryyhIcHC7cM+l0Pr96eWQkDLGdjouviBOH126s&#10;217I8bv2HWy43lf//Rtvnr3Q1ddP4PAUreF4Z85dQEjYvXvfli1b1q9f/+d//hf79m9mLDhz9nQm&#10;E79w8UwyZb7v/Y9t3jTc05199OF7PviBt/6XX/3wBz/4KDJhUfQI5588/tKJ46+AaZAGnH4URTBA&#10;TdNAHVKZ7r5eqBmqRLqu4YguiWI+nzf01n+ECCAT+ra8sFgqrCJd4CMq8BHcMGTq+3CzIbLwaqMe&#10;Rmxudh6Twa5cfhUKDJJFUWrv7MikM6Ikgq8h9SVZYDwX8Ry2hvjCgHV19XR0dAA3YOWHQRS13AKc&#10;HiQOVIGnacSvX7++Yf2G/v7+1dXVYrFYb1SbfquswHFhMhXjCUXRec3aPl4IBDG6/4F7JUkYHR2F&#10;sAAhn89jr3Xr1kNPJicnioXVS5cuBr7f39sXN8zZ6Wn0BU4QJQkW3d3dKQgCkeAwhwqrOZ7nQRql&#10;IdYC27vvvQs2MjY2BnxEQYQO4+x3/frYzl2bcVJ68kePwy1gO6TXsiLCnyuqhLgYixvQQKfpPP/C&#10;C4DT1dkFfMIwWFnJq6qhGtq2nTv8kIqy6oesq6cXEa6np6dSri4tLiJM6rrpOK6CPFQ18vnC1PU5&#10;BnUT5DBgPC9cuXx5dnb+yKHDnR1tP/+xjw4PDyKzR2CrVqrgm+s0L569XCo2VCVRrznPPffi6mrJ&#10;cZqu65QrlY9+9KOSLOXzKzt37zp/8SJ8FOQShM1ypei57tNPPw04wCTblgYCEESjYWEEmyqKZiGp&#10;DrjLl0YJr7S1dfT09C4sLL3loUc2bNgMP5+MJ7AFzzEYLB9xeKqSjBEwOZVK84TAsniejwgfUAQC&#10;nueQTxIaIhNqBmEoiIQikYrHkJrk8jlwEnxDnRVPIG/b7sWLl4ko9nT3gdvIWcBPuK9169dt3bq1&#10;Xqlu3Ljp0P4De/ceKOSLs7OLvb2DhZVV122+8sorCI6qYj739ItOvTk/s/TBD370j//4D1997eVv&#10;ffMbsqzGYjFVMcBzywalLoj93Oe+cPdd9/7bV7++vJyfnp694/a75ucXn/jhjxE44JTgo4rl0umz&#10;Z3Ftcn16asOmTZu2blktFzRDkySSyaTgMU6fPZNKpdrb2/fu2QM1eOrpp77y1S9Njl+VBC4R1yvl&#10;gkgiWSZN30b6Ba32/Na+YJSu6zzPg+SftWwmAww1XYdl/WwQHUGQwYcoinhBgFgHB9esrq6igqvr&#10;mhkz29qyFNz0favR8H0fnlAUBcd1NV3DAfLUqdO1Wo0Qoa2trWGhvBVhQiKZAOYQPU56pVLFcbxq&#10;rRoGYT6Xn5mexmEVm8LAsZC1PtTQDdPUFhfnr10byRWXA9ZEEOEJJVKkx9RypeA0LafpcEj0edZ6&#10;/rQDMBzQZlGEFgF/vqUagiDgBb5SKHrU2gB/wiBIpVMYR4Aol0tAUpYl6CHSZcyEAoAzFD4IaxjF&#10;NFy2iIIAtPAkhLiOA9KBJ0r+cFCKomAQLEqmklDFmBnzfR8MQUOHh9XXaulUWhJ/GlwwApjYiIZh&#10;FAFZtIgnPNyLKEmiKOItAAr4g9NWFEUhI0QAkpiLaSyKTNNQYZmyLEqtyZiPjcBk6BiQR/Nc+E4P&#10;IyAW8oKxuK4bRQyXY74f4KWDj21jPuaEYcgovbkvvuINxBEGKCxFLfOB/RBCw9acMKSAC5cSRa1f&#10;G8tmM/haKZexClipqopxaIvv+8gcbMsCYuCYJElEaEkBX2GgeHqeiydUoqOjkxCC6A9MoIdQPBgL&#10;+Im3sizh6IsOYmu1WqlVa3gFnoPPmIktRIC+ARabgqVgFZa05otCKp1KwpXHDMNQJUVUVSWTSSK1&#10;oCwAcODsujZEDMigKJVKQo7gz00SUFxub++AWKGQ4KQsyYxFlmVpmm4aJmRKiICnJLakie3+cwN1&#10;LVaw1u93CaIA6eAhiCIwhHXE47H29nZQAfxhIJIsNxoNxihkGkUMBgUmQAq6rgMI+lEUMcZoiNyp&#10;CbS7e3qAMEQDZJaXl+xGA6+gJDBCdChj0D2Cc04QguHAPIqikLZiDZiD5a0JREAH+wLnKGJgoK5r&#10;xDRicCVgcbVaA2uqVZR8uNtvP/Lxn/9IKqU3rKoZk++862gQej/+yZOIWJquSjJIott3bD106AD2&#10;mF2YbQZepr1NllvqiOAC/Rtes669raNcqi4v54DG8NDaet0C2a+/fiICZmH4qU99CsS8/e2PRhHd&#10;uHEd1sZiJtwB1AiucOTK9VIJ5wu3VrXL5drSEuKuVK1WFxeXDT1GeAF+ZM2aNeVSFXIaHR2dmVmo&#10;Vuow4IGBIVkRtm7b/P4PvPOXf/Xjf/mXf3rvfXeapo7gOjs3OzQ0tG37tsBrggX/R4tIFNCgWCwA&#10;n/7BAXAKSgbeURagMRaiwR4gG7DbD3xG4X04jsdPFkVIBGFoCEB+s+kiTkN+eBFgKmO8QEQJHl7i&#10;RQJ2NX3KCyIvQHaEclEIyFzLy0T/yT8jyHH/6UMpw3SxVU4IVE1GfPqjP/xDSn0Es6E1AyCWEyNR&#10;ivqGuljkWV61WM3pcWlguK9SL/lh8N3vf//P/9t/y60WLMvdtWuPqkq4r+/s6hoY7IN+792z17a9&#10;aqOOHK6ru8Nxarn8Ult7vFZfzRUWLKcsK1zcUAeH+u9/4D4EDMy8PHLt5VdeY0TMdHRmOzvae7pO&#10;nnmzYddPnn4Trnlqasqyag3HLpSKFy5d+cGTP/qzP//Lr33j3z0//PFPfgL+EI6///57Dx7c7zo1&#10;fNV0OQiRKJSRl0D0VsNGtsGJZHLq+sTEqOc3wyhMptNt7djlbDKdVXQjkUoPDg1BOrbt4nJpZnYh&#10;m06bpnH0ttuIIMCeVwp5PWbeefc9hdXSm6dPDa1ZpyiGrscxf3horaYZUJuXX3oZ3grnK8YHj7zt&#10;oYceufejP//+zTuHb7t97x13H6pZlaXcIpD88Ec/7Prucy+8iMzG9ixKXT9wiqVcs8m9+OLLYyMT&#10;iLkswBEndBqu7wdAg+M44AY1EAQOkpYEsdUkKbe8lDCN2dmZfKEATZ6YmOIIn0ik/CatVKxSqdY6&#10;6fshH4Ui4RRZ5CNGOHYz9YFGcRwJGReRljNlLKKURYwvV+thxBFRxris6ehoqm7DnzWDZhAGfuuD&#10;bzDtiEXRjT9wYUQgHMfBPUHP0UFIqFdrq/mCIAiSDBchw4kQQvDqZuOxBcepmqrpGkaqlWq5XIrH&#10;4mvXrnU9N51JtbVndF3JppMjoyOpVGz9pjXbdm5GwIYET546BdtArjM1M3fm/IU3T52+Nj4Z8WTP&#10;3gNGLDE7v3j41tsSqQw2rtRsxwu/94Mnbj925xM//tE3vvXt5557znUdURQvX77w4AP3/dZv/2ZX&#10;V3by+mg8oVp2Bc+P/fz7f/u3fvltb31goK97/dq1Tr1xffSaKatPfv+7//xP/7CytGBoquu6cDVA&#10;W5YlEE4Z81tiMhEfICak4BOTk5VqFTEGTBZ5AZwNm77nuI1qzWlYvutRP6ABms9CSoMm4TkuomHT&#10;w5wg9KemJsFXcMYPA0lVmoEPgF7gb9m2NZFKiooMoVlOo+FaIWOcQFy/6fk+LxDN0MOIYlOkK5AF&#10;OsDH0FseNqIMmRMSlI3rNrRnsnBcCDlNx+rv68khAy3mG07tfR98ryCSSxfPH73jNkUXcWKkNIAE&#10;GWPwtKZpzs/PASCEBQ5UKlXbcTBhevo6nDzOG65jreZyZ86erVQrPf097e1ZFDVERYgnE6jVtXW0&#10;QzdqjWoqGR8Y7lcNJZ5KVuo1xDBZEaGW0Bac97DRT556KgibiUTMD5wg8NBBNu64NtQnmYihYHHi&#10;xPFqo27G47haoRE0iX/z5Ekiyu2dnbBTxNrpmZmO9nZEOFgu3GoURYahN72gr6efo1FHe28+vwoD&#10;4SKRi0gqmV5dLTWbQSKR4jiCGP+2tz1SKq52dHQg4nqeFzMTGM+kM2AFqM7ncpZl9fX3aZr+2quv&#10;3nP/PQcO7cdkpLMPPHjf9esTlMEhE9Cbyqb6B3odx6rWKqlUGnmJJIm6rvG8AA9ZLrUuHJYWVwDc&#10;dT3Etfa2LiQxX/jCF7Zv27ZmzTrEdUEQoWYIChzH0JmdnWs0GrCnWq2Grz9rQRCE2JTwsgzXF7iO&#10;ixHIN5PNYiGYEEU0FovhiN7d0z0+cb2rswdUX7l8BSSXa1VEWOzVDLxypfTyyy9OTY6nYHdXLkKO&#10;CwsLkqQiFJ49fXFoeGOpWBseWj83Pbdrx26RV770ha826u71yem1a9b/97/4q/nZeadRt+qNWrVk&#10;aHIspjWsmm3ZnR3dJ06cQDHo2rWxf/zHfxobHT906NAdd93RN9Bfq1X0mL60vGDb9XXr1zzyyCMg&#10;AYxVFOWJJ344NTWN/OwHP/hBV3f3Qw89BKq//JUv/tM//WO9Ui4VCuDY/MJ06Ls0cCWZSyQNqeUW&#10;kfgKUGNZFA1NUTUV2vszRt3s2Agn1SqeN79yHPwSgZLAQckyfJ6GMKpoarajo6UV6TRHSM1q/RJs&#10;T3+fHjMlRRYIYTwXcRyCLBrEuri4qKm45Ld7ursBFskQo9i5JTVN0whPwGHQYphItdWz586JYKuq&#10;wo0g7cRJgHC8jq/V2sb1axEjujrbJYmoqowSXjKVSGZifYM9kiLg3MK1NKEFFrvgB4FtABOeYxF8&#10;RhQyFkboRjzPYwtRFIkocgTUYZBhI/gE+KVGo2HbDvAjRLrxFKGThLSeIXIMigfFA1v8rAFVy7Y9&#10;r6VaCPeoWHmuh7cA6GHU81CnQweDreZ5OJL19aHMtBObMgYzBUpAlgdvA9bKT0RRkmXg2BoEHMwB&#10;ztINttxwqpTSUBQFoIK3mASeE7wghFH4Wx/PKIoCPwCecJXQedt1FUMDDoHvB0EAP4bpKgAAEABJ&#10;REFUpFSIX1WBj+O4Krgpy9gC0LAQDYSHlEI6koT8M4LzgUqATZKEuwQBbymlBKokIuPHahUwfd93&#10;HDilEFLTDYQCtVqt+kFgxmIoEwIyWgI3D0IrpGI+Q40QQ/+r6boBP8AYxV6ZTMb3g/7+AVEE23nb&#10;skGgLEu5fJ4QXAe16jLgLTiAiwXIC8oPxPBV03QsAWSgB48E2IqiUMpg75SCaufG5Iokkd6+LtPU&#10;p6Ynw9BHIprNpnBQoSzEKzhYQjjLssCQyclJbIRNESAOHDgAtaUUcyAaKQwD6C2UFlpXb1T9Gycx&#10;nEjBZOx7s/E8gdUADtCLxUyO8GjRjWfdtlbyeRdxLfBhHRATuAqOAf9yueI4bjaTBZcgCxACKtAB&#10;ZMd1wzAEzP7+fhy8VpaX52dndVVvYn4qE4aggDZdL2z6LKS4fIPtSJKsSDICKxqEB1ZwNz4hDRs3&#10;/qHFIAgD34dwIc8bDJSI6/qFfHFyctrBx3bOnTu3Wszj0uPqtSu2YxGBnb9wlkXhzp3bZmemZmen&#10;UIyfm5tes3boe9/7PqjduHE9Kq8ruaVMJrV9x7a1a3sdx3rr297+F3/+3+655756jbNtH+UZnhdu&#10;u/WoKEhwf1//+te7u7t/6Zc+8eqrL/cP9N1x7NZ0MtbT1ZFNp0JK65Wqqurr16/FRYpV90I/cmx/&#10;zfBQo2EtLS2dOX3m3NkL27fvVBQtn1slAjFNc3Z2BfyCd37ve94/MjIyNDh029HD8BEvvvjMr33y&#10;V4D/4NAANABn0HK5bOgGuK8oCpbAed3gT+sR+AERuOX8SjPwEYxFSYJI8CIMQ4IKdBSFNIR+uDc/&#10;joO+IAoQD2MBZWEEIwwCyCziKNgCFUG4iqKWheMrXI8gSYKk8ETCTMuyYf9EFPAqiuC+OGBCsA3P&#10;Y8ebjVIahTQej2FDmApeEsJRRiVR/OCHPoDMslgsQQqGqZcqpdOn3/zwRz/4sY995KFHH3jPe96x&#10;efN6VBnjcaRiOlQZVgvWwTXruj44ODgwOKipaqVcvsmHsfGx9RvWo48EJZ1O+4EHKaM+et/9d739&#10;7Y+uGeqPGVrTd8dGr/7Lpz8zOjZRs52G6yay2YbnXbx6rWd4eCG3EsumJ2YmFU2uViucwCE5m5iY&#10;OHfh/OtvHOcFAZE1v1qAaMD2+dnpqelR1651dGY0Tc2tzPMsrFXKUOXLly+h/odjmGVbOIW+/wPv&#10;rTZwTjacppvKJlVNPXTolr17918dGZ2amXU9P5XJLudy+w8ckgmpVCorK7lLly/v3bsXN/VwdiMj&#10;I/fed++f/umfZrPto6Pjuma+/NLrjYZrGskSzsBVu1qtp5IpsB0OempqsqMz5Yf1tet6r42er1Rz&#10;O3dtwV0clGHz5k1ACekXcPOajiQLOMYXVnOaxiFtsizHNBK1asP3wyAMJEnUNA3Sh3qghZTyJBLw&#10;EQVCOEHk73/g/r179xUKRRSPZVmdm15wnSZM0nP9iAmaZoTUj2iI+r0k8AR6EXEk4viIgwFDMWzL&#10;dh2X0agVOyIhjJgoy8h3oV1A1fZcRddiyYTn4uocF/2+ppmY3KjVXc8DPmghgAMVwOI49GH0SAoz&#10;6XQyldR1DVpHeMLzPLZD0sMYg5Jj7o0xnlKGxBRvTdPAEz4RTjOWMPP5XBuurrJtJ0+eLIG5trV+&#10;3foTJ05s3rz19mN3CZK8WipX69bKapETFZxGZheXLl0bnVlY8EPObvpVy0u2dbZ39aXbO1Jt7W+c&#10;Oru0knvgoYcJEXBqvXz5MuoXCCerxVUcezo625DzjI1fXVyaPnnqlcWl68v560sr0IipF5957ic/&#10;fLK/q+dbX//3537ydKVQAt9USUJKnV9ZiaJI11E59j3PkwShvFoEqhgEdWgwZMhOuVECh8ljROQJ&#10;zEQWJQCBh4Wf1WTFrtfAHcB0LQevXPywbcABlxhlMJ/cygpA9fYPOG7z2rVRmB4NQ/iTRCKZTCTQ&#10;6ezo6Onpxha6YcAcIsYHAYNfth0bmxKCdEfF+Ac/+EHTMHGJ0d3dhZxDkmUQTohgmvqB/QcQxBHG&#10;kEnjaiueMB//7rehwB/5yIc1XcEr2DhoxKpYLJZKpSF0CEuSkOK0buqB0ubNm7dt3ZpIJHy/Caxg&#10;KYgu+eIqZgITPCNCHNdFkheLxw8fOTIDD7uSg7jRYAJhSG+ceUJ8XV5exg2vLIuKKiSQesqkVi9t&#10;2LAGxU3Kmrhki6JwZOSS5zkQ4urqquvZ3V1d0MarV0dEUQbJpmlAqbCpKApIDbu7uhEm4DPwCiQw&#10;xtfrVqPuZtIdyC4syysV67KkXzh/CaZmmOYPn3hi7ZqhR9/6aLVaBefHx8d1QxcEATpJaYtejMMy&#10;wVI0FkXHj78OyBhEnQIBGBLRVA0jiPdAb25uxnEtdGDyLSv2wkYdBd0A8UuVNBrysqzqih4G/Pzc&#10;8vnzF2C8hIhXRq598tc/CTuSBZ5EDNBuNqTIjuOArlQqyehPYwFULqQUYUKAQxAEGlLQHga4FhNc&#10;14HgkKMYqMUkEsh1FuYXwJxarfr8cy8hb8ikM8ViEaL0aTOTSU1PX1c1UVEEgeNrpYpdb7RnOxRR&#10;GRpcN3JlLJloH702vTi/ki8UR6+M/+M//POlCyOf/9yXuUg8fepcqVT567/+G1VTOY4xFtYbZRa5&#10;uONNpVM3VJFcu3YNp0dJEp959lmwYvv2rbfffltnVzvqEaVSccfO7du2bobWXblycW52FohBduA8&#10;ZBpFDBq4e89O261ns+lsW2J84hrc6VsffeDjH/m53/ud39ixbdPy3BIXBZoioO6mKJKuQhMYxCcQ&#10;ATEO6goG3nwqkgzRBGEI2WGQi0jryXFBQLu7ezXNgFELvIhiJQpkORTjGo1UKgX3BWeIoiRszTAM&#10;aDKUVtM1x3FFUVJVLQjCaq0WM2OmaXqe39vT397eKUsqLK5QKHR1d0VR1NnRCWdLBILUE1+LxVJP&#10;Tw/swrHtxaWlxcVFXB6uruYrlVIylTRM3YxrqXQslY1n25KHjxzq7etMpBNc6zoFWP9UKxgPn96i&#10;AOTcbJTC/APIAPqZSKcQPtDhWw6XQDEwjmnQZCDA8zy+WpaFCaIg0pACMbgdKE9IQV+YSibBK9ty&#10;8BRFMZvN4CoA1OOojC0BrWE1AA3MWV5aQv0CAatYAllFdPAWisoYjcUQMlrYCoRgR7QoYpRiXRSL&#10;xSRJjqII+gCA6IgS4o8MZNDHiChKEYuAO2aDBAyGPnJR13GckLaq5pjjB1jtgwQ0dMMwpIyh4zgu&#10;XoB8LA/DINnylwnsqGqaLMH/QTvwUwIEApEQgiU+rAaeQpYFgdi2DSwF0sIZ1g2xwr8BCADCjQig&#10;DUuCIGJMvXGjAjiAiJmu6+ItEQSMAGE0dG42y7IAp1qtMcbARkEQgA/Q7uzsBjmgEbo3PDRMaTg3&#10;N+uisNVoXWgALKwYopFlhOBgJdeKCJgMyKSFHgEx6N/AqBVso4iGlNZqNZ7nunu6duzYBqWC2vCE&#10;A/LVahXoQcRIgAFZkiTEBQgLKlcsFqGEsDvLslmEK0oZuCEBA2cAHGRCLqAupCEcNSjCHDzRABYz&#10;8UwmU4xFsAX+xgcc4wmP7cBEeHhoiOe52DQIAgBEB2vxBBWUUggLHUzGdsAHFKlaK3KhD9EDYSCA&#10;t4ammWAThCiKEaV8xAk8H4WQOcVysILRVnTFjgy+Hu4zivCOMUrxAn9oCNQAkwReYKgGz/hqqWo3&#10;GvVqXeD4uBl79umnt2zcZGq65zjA6dbbbsOuc/PztUql6Xprh9e0Z7LPPf2MIskNq4bDU+A7+/fv&#10;odTv7Ow8debMRz728889+0IiIQ/0Dz7wwFveOP7G8vJKKpnauH5DqZD/0hc+D0ncddexC+dPb964&#10;Pr+y1Nme9Vw7t7TcaNh23QmbrFGxw4B6diBwwrHb78qks+DF9PTszl17eF685+77Gg27kC+IotjW&#10;lmp6Ac5Fe/ftNUxjZOTy2Ni1Sjm/f98O166dPnk8Htduv/12yBXHG11VwRhYD0KUrmsc4V2/iWMD&#10;xEYpnZgct+z6QH8/omnMTBCeYBB8B7MiFjEGmSKt9DAYUj+KqCyjhMYo9eHuwWScaMArcNw0NYgB&#10;wHkUHyFejgOEutWIeKRqkoBVhBcVMZFOJFIpJJdwJYIoEAEbYiLPcRyJ8OACz5dF0TRNjOJtIhHD&#10;CWR26npHR/pXfvUT12euO00Ukasz8zOlUuncxXOIGbML87nV/PjkJHbp6e/HQiT95VJpfHwM9OZy&#10;uXK1ynjODVxV18Dh5daVV9TfNzhy9So0NWbGoBaiIOZWcjAeGAbwmJyaOXvhIlyQH3FXR8fS2Xa7&#10;6V8eHV2t1188frwRBrJu3PPgQ10DA/FUhosITHpwYLiYLy2vrKCi6Tg2TsaXLl1ilE5OTnZ2ttmO&#10;dWD/Hlnhe3u7j95+y9BQLzjpNCzkXqgj9g8OnnjzTVyjwpwstxZGfndf97oNa5dWVj7/hS/3dA/c&#10;cvj2LVu24e3TTz+9srzS1d0NWwLyW7du/d53Hj996vTczMzK4hLu/kYuX00nMls2bNuyeVuphPJw&#10;ptkM7rrzXmQ8XCReHRmXRCWZTCMphw8qFpY9p0rEsFLKx2IG+IBzdaVSyaTb9u7dC28OfXvjjTdS&#10;6dSdd96FA0wyHq9Vqgtz8zHDdBo27IIQodFo/S4BdBXiBOuAUiaTQQdaoWv6xPjY5QuXcUQo5Fat&#10;mnX16igsURAkXPhYlhV4TeBs1aq6Igt85Dl2R1tm7fAQDZqGpmDQ0DSB513XjRgEKxAiIsp6fijK&#10;SirTFk+keEGMOBJPp4KAQttFXpRFSdM0GDLSa45FDL46jAIvjCKeEBKxiLHI0DS4P0IEjjE0iImG&#10;IVgKtCVREgQBHYEItVq1Xq9DhWjQqqCMjo0ijY5YBAVDWrOwsDQ0uGZ4eO2a4Q2zs4sRE/wm09TY&#10;ls07EvFsw2lGvGQmU4VyRTHiejxlJNI3O9dn5uu2N72w5AXs0uXRfLH01a/9+zPPPDc7N391bLRS&#10;a8ByC4UCMOnq7Jqenc12Zt/y6APrNw898vC9ikx5zvabVbCLY9G1y9cmRif/5r//1d7de3w31FXN&#10;th0gLwqigNBOQ8/z8FUgpKe3947bjgLzoaGhfD6P3NTFKdCuw6HFzZgkiKZuOI160HTb0plsOm1o&#10;qiySmGHENAMTEmaMB+sCKhKyb89eu1EHZxsNW9NMQWj9n14JEXE28wLKi3BgvJk0E61aLw/FAAJo&#10;c7PzUEhRkkQR5UBKQyrJMvw1XomSCDdi2RZ2aDSsgwcPOrYNbQ9ufHbv25VIxweHBlaLK/V6lUXU&#10;NNUvffkLqBbde+/diEmnT58MwxCnJqQp7R3tRw4flkQomIKoNjs7h1RMN9Rbjx7p6+uJIkYZrVaq&#10;a9et3b59+2pxFQwRJQkpDi5VcO2wadNG22nUamVNUw1DHxwYaDQaURTieANcJCIMDwzu3hDLGkkA&#10;ABAASURBVL0HaqTrQrG03NvfnkqbxdZ9o63raiIZg/okknF4+yBsRhHN53KgqLsb9awmiE3EU2EY&#10;mUYspAy2dvbsucOHDmXTmZXFpd7uHs/1TSMuEQlqfKMfi8eTNGRWA1fiEhRjcHAdgHz2059VRDWm&#10;G1atDmOfnZmVpFYyatuIICFj8PdhbmVFuXG3dvHixX2794CZmBMxbufO3dDnVDpdr9dBOJgG/gPm&#10;1atXBwaGVVVHrYkFUYRMkhIWsLiRoGEEicbMxPzc4tjYBDTqpRdfgiP60Ic+PDA42Gw2CeEo9RGO&#10;NU1LpFOM5xZXlhFiEGiQygO+pqqGCk3RNVODYiInYFEE/9OWbf0rpaIoHj16KxHIsWPHBgcHMb/R&#10;cHbu3IGzZXd3RyqbauvIdnS0t3dkY3FDEAlyfcioWCoYmjo1MeFabtMJh/rXxfR0b8/wUz9+5dzZ&#10;K5/7wpdefPnVv/jLv8EB5k//5L9t2rT1Rz956vTZM3/xl3/ZN9jLCfTonbd+7OMffuTRB++++46F&#10;hYUnn3wyFkssLy9DhXbs2NrWlnn26Z+cfPP1XiTfcf2P/+sf4LDR3ZWNx7RKtRqEPo5qp0+fy7T8&#10;5J5kMgUNjCmxdCqxsDCzvLLw4AN3//zHPhxxwaWLZ13H+pd//qf9+7ZpkhAFvkL4ymqBhb7dqFdL&#10;ldJqUSKiwPOOZXEsEgnJ5QqqpJLWLzxEiCxgPji/fv2mHdt3wCc0GhYqPsiukK6JooBYAMOBxDOZ&#10;NAx+9Oo4hJhOZS3LsS0nYrxAxHKp4rkI4iE6qCaUSrida45PTMADpDMZQsRarQY40JBLly/1D/T7&#10;vgdokEIsZsbjrX+uoOVXBeDIx8xESKPlleXx8dHl5YVse2ZgeGDvnl2lcjFXWBpeN6woEvSPAm9R&#10;aNgWR5BncayVK3AR3Mf/ahyO9VyE9AA4OI4DErAdbDMMAs/1Aj8kBJwQgX/EOEM3aUgFMInwIQ19&#10;HzvwMBOcspqunzCAEhUFWdM0MKfasGTNUDQ94sjN5/Dw8EMPtv7NTzg9VVXhGPHEYZgQcnXk6vPP&#10;vwBvgN1vNiIQcJUQIbrxCVCSZS3sQYZluQyEMR5FNyQGPCcQApNSRFEinAA0QKcsypCXriC9hEnc&#10;PKKRiPEh45ohheCwJJVIkIijDHA5EA7m0ygCSThnBozqpiHKEgdZSqIgiRHhwSVIUVJkEa4/Yhix&#10;XQdLiCSGEYNTooxBdoAjyzI6TbCPUSAHOw3C1mEJxGbSac91ReAriuVKRRIVENrKuSKe42D9EG6r&#10;oSrRqNuGHuN5oen40MOJ0YnCSsGxbE3SPMurQJcclwZhDHmnprm2XSmV+IhDp+m6lWLZh0hcx9Ri&#10;G9ZuxJxWfJe1sBmC5NAPW/sLApDcuGGDaerXp8bL5dUNG9dt2bpJEPlKtaQoUjJmoDrWlsnegOmU&#10;VgsQhWmaEBMhZGZmBl4dEAorOXg/2A7PE98Pmh50h4JkuCPMB/lgC8dxPA/qeBgIsodqtdre3k4I&#10;jzmNRgNJBVgFLQqCQBBEsIjjONtuaaNAIAAZiVOpVA2bPoqaLKSE4xAiE6aZjCd0Fbmkll/OLS0s&#10;yiJ8r4pNNV3DqenYsTvf/dg7bz18pLujKwqZwPECRyijruMCPppuQMimCPFBrcMwYlwINaOcImui&#10;otKIxzcCpSqVynhbLDqUMi4iCGkoWo+NjRp6bHFxOZHI8pz4/PMvXrl89fDhI6AQ+o0i/fnz5wuF&#10;vOs6qEtBJ3wkPmGzWCrEEqhPOLA3mDoq1jzP33///W+8cRxl++WVxZnp62vWDIOtpmnACe7bv2do&#10;aHBufqZ/oBfODha+cf26sMlFjB8eWgsLDIIIskRw6u7quX59JQgDEFbIF3/yo6duv/0YpsViiTBg&#10;jmMbhjE3N4ftELlL5RIcR29vp6qJ6zcA/tTFi+fHJ8Y2bNxAeDI3N08Ih1qI60L0rSQGHZ6PXM+G&#10;jyiurgKIYZo9PT3JeJznBUVB9SWAX4DREiLwPIEMYKx4+n7r1/rRCQKYHlVVTdM1RVEgVSJgJk+E&#10;lloA5yhizaA1mUWt84cAqiRRlmXsFUU/PQpHeMdabzEfjSfYjPA3BnyvCdoxU+Cjpud89rOftuwG&#10;glZff1c8Yf7Sr/xitq3t1NkzV66MzMwtXLwwIhClq6tvZTn/4gsvwQX39HS/4x3v7O7uEwQRzn1p&#10;aRXpSXdX98DAQFtn16aNW4qrZTh6uLBms8kivr9/qFyGjlmTk1NI5ScmZxiLREkvVartnV333PfA&#10;wlI+Vyin2tpDjlfNmKTr/WvWQqVuve12AXRp6uOPfw+3NKhspVOZZDKjaSaGd+zYgdIsbnKARrVa&#10;SiZMHAaKpZxuaDu371icm1U1Ddo4MTH50EMPQgTz87MPPnI/VGvnzu3xuHn56ojnuWByAwfUQnFw&#10;YJ1pxCmN5pcWHc+DycEscRi75cgtmWz6scfeDstEUoLxS5eudHb2aJrR092bTmddN1y7Zr0kap4b&#10;wjxnppdeeP5VQsQgCCABVVVL5VXHtRGTcGqCtq8WSskUdCG5a+cu6OTIlWuSqODtAw8++Mgjb9F1&#10;pVor2k7jhl5EcA+BjxNsBMnelP7Zs2dxegRjIVMWtaqGqXRKEOVkMs1zgt+E2HmBKHAQICeRSKiy&#10;0tGejRs6H4ZJ03jbow9JIhxfQxEl121qGrSRQvNZFBEC/yHDjEVFDSNEPk7WVEGSmmGIF5oBD6Dj&#10;A8IhCGSW0EyoEJTWc13LsqBagInBVqwLKaUt3KHJaK1vjPk0tB0bVEgCz934SJLg2e6GdWvWr1+P&#10;E+ZAf2+z6RbzhddfeRXeHxu6TtO1ml/58te+9Y0nRq9NffazX4yY1N073D+4Zve+Q939Q7YbbNq2&#10;M5cv+UHkeGG2s2f7zr2xRMZy/FrdqdQdzYg3LM+IJbiIwBfv2rULyOfyedyFIndcWl4aHELts900&#10;tS1bNtXqq0FoGzExFpe6Ozu2b9l+9NbbwmY4PT71G7/26wf373YtO5VIQBZGPGbbFjRER8yOomQq&#10;hVABsMViEe4LfTSQyEccKozVUrlerTYaDcSDbVu2CjwJ3WY6lsAZErWbmGFQP4QQzZipyQrcbnm1&#10;6DSsKGSIEwIhjEZgckT4ZuCjcQJZXF5CK1XLyVQSuwQBc2wP8EMaAiXHcSVJhiBEQcSzvb0dOHz5&#10;S19qNpuNev31114bHhoeHBo6dOjQPffck8vlTDP2vve97+ChvfGEnsujtjuLnHVwsH9k5PKPf/Ik&#10;YwFmRlEEJ+y6zvTUVBhSXKGYpuH7iEBk67ZthULh3Nmzk5PjTd914PZcd3R0DLrHKMMSpGWmYeLS&#10;Y2l+7urVK9/893+/cOFC3DSuT4zPL85ZdsN1XVSjDMOAu0MgiMdjXd2dtlvfvGXt2qG+ru4scNu4&#10;eV0mm/A8i9JAkkitVhVF4npOV3e3ZVt33HGHpqrQYSA5PT3d3dUNgwIrQP7MdOvXh9auhf/3wxBH&#10;hAiDKysrkL5lubAaQZSz2bagGY6PT05NzeSWcrfccmTvHpw9tEQiJcuSLMuwZVVVWxhqGkwA5Pi+&#10;31JmURgdnbh85QomxGKxxx9//MiRW+GMwa5ms6lCnKrkujb4ecPVqLqmcRHhuJuN81wfMVuWFcyH&#10;HEVJQrBHrgA5fu7zn1tZWd69ezfANqyGrhs8FABAm02on2nERUEGDoQn0LSIooigIJRgecSirq52&#10;8BLm5wct1wEFmJmZE4hQq9UGBoYMPQZsGw2LEKFYKm3evJGyMJ1OqKq8uDiP4iuLaHd3u6G1bsyg&#10;GHfccRdPhZ7O/jOnLvb2DHMR9+ILL1cr1t/+7T8uzC/BAeJw9fu//4emaX7lq18dHbv64IP3P/Lo&#10;/avFpYA673js4b37dn/mM5/etm0bhF4ql+fmZuG04cSCoJlKxWu1yh3HjkKs9Ua1WFwFzvffd8+d&#10;dx578YUXpiYmceecy+Xf9a533XbkcDOyP/yRD6AI9cH3v3vz5vVPP/PjSxfOvPnGK//8T3/3xS98&#10;5l/+4X/GNYVjviaRfpy+4klRFMBSwvOaqoJSsAUe6Qb/Wg9RFFUN/xkQK/QBbd36dRCN63hRFEHD&#10;kUWFYYQwjdlgFyDE43HHdfK5PGYmk0lwdWBwUNP1VDrNGBMIQYCAZ7Zsm1Jm6Mi1VEPVMpmMIAiQ&#10;HUSDXEiWRRidqRs0DBGScNzFGXR5eRmix1dIFhpiGiawwr6Ql+vaxWrJbdqKArUStu3cquqt325i&#10;USSpCgi82RgH3PkI4f1G40USIY3nOIzfnPB/PMENjERR6z3UBvtGNxIJYAhWAOGbvALJQRjguEsE&#10;4gIVGyrfaliLhlV4ToyPz8/Pg3bHdW46HAChIQW6oD2KGBZi2s0WRRG2I9DZKMIIaARv0QEo7IsO&#10;VBq7+00UDjhMY8AjpGAOBBH4wCVsDbIWcEEgUcTAB4xQ2tJ/YIvlgCnLLdPAIPtfH8B3HSfwfWyB&#10;t3hiBA0dsFqANkitbBg6HLEIpoGGrUFUEIbQySiKABkOH0IEwn4QYFNNg39IYLtKuQzkN23ahD5g&#10;InJJkogJAB6GFCPooAlEgEeqwwU36oAGT2VDVRgzY7EoYoCMJY7toC8IAqMMC9GgA45jg4fwA5qu&#10;ybKET7lcYoyKQsuigT92h/LgGeJDqWVb+cJKe3sWioRdgNXw0JBp6s2mC08CZmIvUAzgAIu3cE2y&#10;JAPDm41EnO96gAbIeBvSEI0yireiBAm3cIMzj258MIhWr9cxEzDBQOFG/Q6MBzmUMtBCeB6Sc1wX&#10;K7ApMMeSnzVwGCyFNf1nHH72FhxDcIEIREmiIVUk+c3jxz/1qU89/8LzGPcDH9CwESIpmMMTnoah&#10;YzsQHBAFEEgW7MKmcOLpdBoaghHgBq9JIFhE65gpBQEHaqHiOJO8eeIMxc0Mr5ZWq23ZrmeefmF0&#10;dBw18qnrM+vWbXjXu95z7NhdBIcaUdm+Yzv0O5mMmzGjUMitufFxbBu76jhspdPd3d3wXyRiq7l8&#10;tVYLg/Do0aP33ntvX18fyjbw7J0dnY5jWVZtz95dqKYTgWMsyuVWN2zYnDBjwwPDOE2++PwLpskh&#10;noERpmkgIL355ilUO7CL43gHDxzGOPLaSrmCgj1ybgTmpeW5fGHhwME9t99xxDCVpaV5+CKo2qbN&#10;67F1oVDkeRghH9LANAwQruu6KJKlpSXGWCqZzKTSEYv4iBM4YCTwvCiAXkESSOsf9sa+QehbdsMP&#10;vCiioshjBH3XxQ4Ny27gh+M44DjGGc9RyDyKdNOUVQUHFNgkFMXzPMYoGI4OGiQE1cF8bIoG/UP/&#10;ZkMOAb3XNRV4Wo0aWH3y5Imenq5bjxzRNe37P/j+0sIyz0m6lhi5MlGvectLxasjk9WqOzO9MDM9&#10;axjxbLYDO2L5wYMHurvbcPZbv34jJAi7mpmZz2TSuh6T4Uplo7O9x28yv8lrWuzYHfdJijE1s8jr&#10;FJ2gAAAQAElEQVQRLZHK0khAZrBl267+wWHfD3t7BmUZ5149ZNzlkWsrhRykuHbtukajUS4heSsP&#10;r13vOM2QRV4zWFrKoQLasJ3llZWJifGenh7VRJkn8H1vYWEun18GszVNgz9cWc498/QzzWZz+w5k&#10;iRvWrx/WdOXcuTOGqaVTWU0zpmcXyqX66PjEgUO3vvXRt16/fv3YHXcgKYECXL5y6Tvf+dbCwjz0&#10;6i1vefC5554TCDF04/KlS9ls+/DQ2mqlXiqWX3nleBDQtmxPreLiaVv+9FQhZqbisbSiaDSM4BFC&#10;SsGTaq1x+coVpJUbN26cmZnDq1wufPqpFyVRHh8bW15Z+uCH3rtu/UAyqQlQFEJ4wjPQwDHCt7QL&#10;5pfNZFwPVyNONpuFau3ctfP2Y8eIIFs4XcHoQ9b0Att263UL5xAWRnajgYqTjyhCuLZ0ctOGdTyj&#10;Td+9qQkcR9ABrxiNCIF7FSEA220is687br5cZjyBOICnDB+JPzcaZqoq2BBDiUggIs+LgNNyZRGR&#10;Rdlz/UqlVqrU3KYPAeHZDHwfzoaGATSVBvAsPAsRSXVVjhCoKd21a8eWLZsUVULBFWeJd77rMXjJ&#10;XD43fX3mhedeSphZXUtwTNX0zGuvn1peKXd1D/kB397R19HZ3907uGbdJuDseP7E5NTxE6cKxRJH&#10;RBrxjhfmV0uuH6yWyh2dHUMDAxIR7UYNDiuTyaQz6dnZ2YWFBZweS6WyrivzS/NLuXnKuWZcHR+9&#10;eubUqdtvO3rfXXfFzRih0S994hfhDV2/GfHgGec2m4g3iNsSEcavjVYq5Ua1aqh6IhbnI+5mA3PR&#10;IQLRZMXUjbDpQxwb1q1LJRKSyCfi5jsfe7sii+gjcQc30smkQDgYvizLPOGxECKBlFtso9R1Hddp&#10;lUJgvHGkTTa+uoZpEkJAzZ49e7dv27Z502bD0D3Pg7jg2STE7CCAESVTOAqlP/jBD4FFP3nqJ/v3&#10;7ZuZmb1y5aIg8k899aOvfe2rFy6ci8XVXbu22g7u5a7gDKAbWl9/L3QSqTOcSXF1VZQk04yh5ADC&#10;0+kMngiEjRv8VDXl937v93q6e9KZlCQR4Dk/P5cvrtIomlucczzbQB4ZRTHDrJYq2XSqq6MtZujd&#10;ne2NajmiOOFb8Oo0pPCl16cm9uzZOTzY61hVTZcVCY4yMnX5wfvvNsEjWcjl86Ik+L6HTDcMm9Vq&#10;eWlpobunyzCM2247IkkC3q5bt3bdunXLy0uVStU0TPATjmL92vWyKIKf4FilUpufW8it5BRJKuTy&#10;iiQzxiHichwZG239utfdd9+tKIpuGLVazXVtiBwsFUSYoBiEAUSgaShD1m3LeuGlVzKZtjBEVBY/&#10;97nPUho2m82uznaofLVSxXaXL1+BYufzOUJgKYCERhisjrSqj5Qyw9BT6UQ6nTBNHe+shgWE//Vf&#10;/xX3imDI4cO3rFk7pBmaJAmUBjRsJWqQrOu6iAigBZOR/zVdt16t8aT1V2AFQTBM03Kcrp6eK9eu&#10;wgC7e/vrDTu3WpAUuVa3yrVauq39rnvuRorgNj1REePpOC46EDdhID//sY988pO/tnZ4aG566qUX&#10;XkAUsxoevFl7W7cgKIV8ldIolUz862f+FZomwKYsB3aE090Pf/j9M2dPzsxOXp8a+8rXPv/qay9u&#10;2boJFAEax7F8LgfOXL50oV6vmqZp2w6s/uzZ00vLC9VqWTfUhcW56xOTm9Zv/L3f+d3Nm7eosvbm&#10;8Teee/oZ1LwkPrp25dJDD96DcuFXv/L5menx//qHv/uWh+5LJYzHv/WNc2dPHzywb6Cne+eWzY8+&#10;/BB8iyppoiBhax6JEs9TxrA1doTSooMmij+TBWZxcL9aK15EeAXBgbeB7yPnhg7gNQYh9Hg87nlu&#10;Z2cn1sJBAVRnW7uuqDD5vp7eNYODQROFFbvlsinjWFQulzrbsnajbqhKT1eXLIoz16dwAMNZ5f3v&#10;fV9vV/fB/QdgQe2ZrO96TcdBH/wMaeg4LqIepI9jwMULF1by+Zn52XKtqhkGXFAilbQtW9d0ZAIc&#10;4cmNBiTR4JrQ0PlZw5ybDf4dSoJxBBSkD+jcbFHUqnaB5CAI4HAMQ0dHkuTBwQG4SKgH9BkzMUhv&#10;fELaylkxcrNZtnX5ymWUQsAr6CF4CF/RmswoVDSdav2mKGZCUfH8WcPXKIqgyYwx9EVBkEQRu4N8&#10;jGAfzMQEPwhgaLaFTWzDNCAFzKG0dcUhilKAeBegbCEpiozJiqHDFiIW1et1YALpAAhGYAuiKAIm&#10;GoCH9D/wx77YnYYhGtDG5ChiUBhJgo23BhnFG4oPFlLaegAfLAGeQAYaohsGsCiWSp7nt2U7eB73&#10;VJwoSoQIrdk0BA43G2UUbLnZx1pN1/v6+nfu2IENwOeb4+lMOooiURBDGmIXNFmSV1ZyeCqKAooY&#10;ZbF43LKsxcVFXN3oestdQKxAGAuB1U04gF9vVAWR+IE3PjY6Nj66adOGeMKkYYCF8XgsDHHk4/EE&#10;ksiiGfsPntyEgCcAomFHNBq2iMfg/93ALtgC0APPxdZHCIF92PrlrrD1bFlZGIS2ZYMDkAWFafzv&#10;UIAt2v8+xtWqNahiIpEIaairKgKoa9uO7azmCxIR47qZX1lBTovwioVgFAYFjgc5QRiAHOgJ2EjD&#10;EDxxHMe2LGiFY9s+LNR1rUaDULAyFgspjcd1bB8EzHGbTY8STmo2IVlm6PFspr3RsGHzyWQabuTK&#10;5SuPveNdQ4Otm3HxRqGoYVmpZDKViJ05fUqSBBi2qqnlShH4fu7zn0X6mEyl0pmMpqq4aQ0CumbN&#10;ug3rNxWLlZdefGXnrl2VSv3a1THb9vbv34dgtv/AvljcOH/+rKYpSIb6+noQlXVD4zgOYeD65DQ+&#10;P/j+DwCK54XFpRJyGtyXYd++/i747scff3xsfCzblk6lEmCFaapwvsmUmcsvl8pF3Kr/4Aff/dCH&#10;3wfNMGNKEDQ7u9pUTe5AUSoeQ5BjIY0ZJqVRvVbDjmFATdNEB8yFNqNDeCGkIb7qmoaYilgIXge+&#10;B5YGQcA4DtKFAhBRwGS4ezyhHJxA4DeRbadSSawVRbgF3KggNeKgMWiACc2IGOosrUEWARLjeGgk&#10;7FzCkmazWWtUG67V199z9erVL33pS9/45jeRLrz6yuulUsX3Q1nSE/FMcbXBQrlYcK+PF009KxDT&#10;NNLLS/lMugNH0MuXr/b1DuKkVyrV52YX29o6su3ZSr1m21ZuJY/rgisj13hOWlhYKletU2fOrSwX&#10;CvlysVSzGk3PDYul+tNPPYPlApHGxiY62rtdx1taWhEFiYbR/PziuuH1W7dsu+++B/bu26comu0G&#10;hOCUmFdUs1iuKao+NjmzsIToq0mipKqqH3jXr0+mspmevl5JVNLpNkIkwF+3driwuryyvHjnXXdc&#10;unyhUqmYRnwll4Mq8py8tLJarzvf/Ma3h9auy6TTyVQSR9zF+UWRbzEZAy+8+Pxjj70d1m6Y5gc/&#10;+GGOw4GcXb8+nUyCIcrY6NSObXsqFau/b63r0BbfEvFmk3a0dRIiJpNpXBFXSvV6zUol0pMT1+fm&#10;FsOAn59bjpiwc8f6sbHZkZFrtx49vH79wMnTL73jnQ90dMfSWcMwBSKE8Fr8TXPkGETvBz7UHqIH&#10;sfAOsViis7MbIsEBBvRu3b7t9/7gD7fv3ClLEs8JsqSIPOpXnCQIQwP9vd1dVy5dfPCBu7dv2RIG&#10;TQQV13ElUYI/ohwfAjwv8IIkK1q9YcNhq5rhBE3G6PDwEOb8rGEVEXBg02NmDAwBGmgYoUEAV+K7&#10;XuA1wzDEEZqIkKSI+Gr+9KPjFeEYfCgfBX7T5Zjf29dZq1eOv/F6y0INCYj09fUc2r/P1AxKQ1mU&#10;wyBsa+uA9OEclpfz10Ynn3v+Vd1Iuk7gBxwO0ulspxFLQYjFYlXXY7blV8p1xwlwWmtv786k2w7s&#10;P7Rh/UZYOs60kDis4+rVUTg03YyHAYVEnvjhj1555TW4a8/zEvHU7p17bz18a61SferHPx6/ds1z&#10;bBoEWzdt7u3sXl5aQvJdtxoc1zK0IAhg4/39/ZVKFWshHWRsBPrBcSLB6ZKjQcgCiskQBM9xDbjI&#10;iAPPYX1g1Kc//WmkCHDKq7nc8sIiDZqYBp62ZbJhEOqKKggyDBm7EEJ8QAfBHIdiUsQi13VWV1dn&#10;Z+bCMHBcd2Tk6smTZ2Zm5kRRwieKeMM0se/83JykKriz2rhpI6p98AMvv/wyxqEzOEKIssDxTNOV&#10;qelJQIOU2trSttOo16toGEFgrlZbuT6LokqxBG8D4Igc64bXdHe2C3xUr1Q8xy4UVp5/4dliqbBr&#10;186uri6wF+43m2mHzuBE61l2X3dP67e4ZDVuxtLJZDabPXBwNyq/v/pf/svBg4dVVe9o77EafqPh&#10;1ctV7Lu8vIzjdKNWgS+Fw5+enrzlyOGBgX6kBUgvqpUq9G12bo7nOaT4QLtcLk1NTa4W8z09Pbnc&#10;CpizY/uOzs7OhYX50dFRoAH3DS8HWmA7ID+TyfR296STycBvJhIxQEMkEwUpk8kePHjwi1/84h13&#10;3LFp4yaIEMm0IAqWjTpogIU0ZKYRh3t0HU8QpGqtAeAho1AJWVXmFxfb2zuAPxKCKKJJFCtiSCeU&#10;iYnRDes3tLVnAOFGY4TAPOWG1XBdFwjwPAECvu8bhibJAiwLLLo+PaUYGgLB0ODgmjVrkKvxPA/N&#10;wYgkik0vwFeO8PAUGGw06owFsMRUOrlv327ckLRYd/lSPpcvlUu6oSOuwQSWlpd1w8A0VFtefvnV&#10;J578sWEYmzZtSSVTQ0ODh5Hv79n1xc9/ri2bLpeLrx9/bXl5UZZlkJMvFLlIhA1CARhjuVwNLqhY&#10;LB46fODo0aMdHR3lSgmWO3n9Wr6wlEhqlIWf+eyn/vmf/0EUokuXL777Pe/auHH96moea3VDRwxN&#10;JGNAY//+vZ0d7WfOnAS9OEg/++wb73nP++bnFn/pl34JtvaTp34CHv7kqR/X7ergcN8TT3yvrT3V&#10;bNr5/NLc3NSBA3v+59/99dve+uDc/NSRQwcfe/vbYob+4rPPrMzNUtpKlAVRBLchIMZoEOAAGXjI&#10;KH0f7EJzPRdf0UELQwrNQQdWE1KGThBQUVKgmZqqKzKuwgSBkAZuongCWSyvrGCOZVmqqiKdAh8o&#10;ZX19fclkAmKSJEGWxUqpCL5B8UJKCYH1czhmQMq4mSeEQMNfeeUVUF2ptv6aMtIwnucBDRanqSqe&#10;wA0F0Ln5RUlWC6uliBfgk9PZLAwcOowkAaShYnszJUAfjb9RIkHn/3eLIhZF0c/mQPmB4c2RYrEE&#10;NMIwnJhoJUY4LGEq+CThI7Y+ULybCzENHaxy7FYNGxBgJhAoSEPf98Fqt7OrE18xBzPRsC1WoaFP&#10;KQ1piFdo8Fg8j4ktF0cZC8PW+M05jFEIEe+AQxC0FB7zZVnCW7zCZLzSdQO8ihhTNJUAP0VGYsoY&#10;wxzs8QD/QgAAEABJREFUBaQFAeKQ8dX3UbJz0AEQPNEwDXLEcrxCH1Qauo5nxFr8wQhP+JuTAQfU&#10;wf/QsIWeputADDOxEA0mD8lKkgg5Aiz2RQtDSviW3G9CCPwgjnNGLI6OQEi1WhkcHIQCIA9JJpPY&#10;C24NT7CRUgqGQAfAIoIEURRyuZwgiFBOGoaW3cjlloFzMpUKfB8j6INkEALfiBwSFk0pE0UeGa/b&#10;dKKIAjekl6IkgoTV1SJCBs8TYAXuObaD8AGcbzbGc6KCQyCYHUhyi2mYhoZdAB+HFjAE+nlz8s0n&#10;cIaLgBXA3wJZfMXuwJaxiLEWIZjmuA5jjOdb3GD/SfewEGBnpqdDirgaRXh34y3wBM5II+EJMQGH&#10;hQileaN1FgVbcByAv4KxEJ4ALNQAIsAEnuclsZXPYEf0Q/CRMUmWAU2UJIygtZRBUZDGxijOQOCQ&#10;olDGwUod283ni8vLOV2PiaJiWc24meApLwtSV0fb+rXrT795enlh+eGHHkFCiXBLOH79mrUxw1xZ&#10;ycVNc/L6dRRmipU8/Nqtt94iyyLOTcAbIgElwNKy3OmpuWQ8E9PiF85d1GUzmUg1Gv7X/u3fUQoK&#10;wxDF0fnZ6dB3/cCt1ArJtL5p81pVEj3H6WzrlASxVCiJyANcz9T0NcO9bxx/A2qHsw0KjZ7nDAz2&#10;Xb165cKFC2DE0NCAJAkNpza0dqizp/O1N169cuVSyJqf/OSv3nLkYG51OZE2FV285baDm7ZuajQa&#10;8I1AEtxJmLH2dHvCTIBrhIgCJ1CfCgTcQy4CzZQhe7AbSQOClhE3VFOVVYkXeUEWRVmSVAmBp1ar&#10;ybJse65uxvu6+xRJTiYSiAcRDRRJSMTiXe0dDFldur2nqws7YjVpSYzFYgY0DNvgWyKRRAYAQhAA&#10;eMIN9Pe7TY/x3NTMzKHDRz7y8Z9HNgO84JpTmfatW3eGVFhZaZRKfiLRWVplb7xx9e//7vMvvHhi&#10;fGKORqIfRNVqrVF35xdWBEmTJbVWq0FlS6UKrqJdz0+nMijtZ9LZhfmlixcvi7Kq6kauUGzYThBQ&#10;RL6JiSlcetx++7HhwSEseevDj7b+P9BWAwiA5w27AdV99dVXn3vuhTvuuDOVyE5OzMpKPNPWVSxX&#10;J6amY8nMmQuXUb4PGe94fr1OFxYW4LkQOKuV2vJK8cSbZ55//iUkBLBJEI6cZueOnb4frq6Wxsan&#10;su3da9dsrFXdM6cuzcws/NuX/w0J8ciVkUOHDh09ekuziVpvDQuXlhfQGlYNdzVbtmzp6Oj64me/&#10;eOn8pWKxwvNyJtkWNLnu9v5UvE2IJN+NUvHU4txSLJ4srtZMPS0Jxvj47NLiaq1mZ9Id1UpjYnzK&#10;c8PFxZxVdXZs3TR9ffLqlbPZrHLnnXvOnHuBFxrDGzJ9w/F1GzticYHIlMhcQCnlQvhB6Ak4PDAw&#10;YMRjf/f3f/9bv/mbhmk2HJtIwtjYGBwMzJsXBcyBLAzVpEHgWNbunbv++1/+hd2olVcL+/bugH+s&#10;V2uu5wWQAi9EDHltXDNiIYtcp6mYBpEVj4Zeswkh1e2GrsMttNwWYqQkCDyLNEWFdrGARpSi4GGo&#10;mkgEAXbkBYxxQcDCkFEcOxgHxKBgmqboqqzpEosCReTjptqRTYkSNz5+dWz8crmS7+jM1OvlQiH3&#10;1FM/On/hbBg2O9qy69avbdVHZU4UOUEQYMP51dLGrTtMIzV5fYHnpYgTnYaXNNOe7dUrjfmZpabr&#10;x41Uo2KPX51q2sFtt9yhKa1/+QCYbt2+U5CVhuUMrVmXKxSrFevihVHHCXCeCQPe8QJRMmfnioyq&#10;a4c3Hth7MLeEirv81S99+Xvf+97Z06d/67d/69577+3q6tQ0Dfxouh5HGawbfPZ9H6LhGMXVAcxQ&#10;h/rKymBfvyoJoe+FzaBYKqqSvDS/UCgUsASuE/LMpJJN11FksVouBX6zUavDbK1aHRMyqRQUD42G&#10;kaYZjYbN8wIUeHZmCvwv5Aoc5et1i+eFcqlhW048loyZccNA8qeB8zCBRqORbW9r6+ys1KvFcnlq&#10;eu7f/v0bZtL0Av+rX//q7ceOJtKJYrHQ3p7FmUSS5cnpqdmF+Ynr06qqy7LSapKCXQ7s2xc3zf17&#10;9+HsdO7MWYQ1+LRqpbht85aBgcH29g74kJGRkbPnT3X3dYehv23HTkKE06fOwMpqtYbAR6omV4qr&#10;G9etO7j/0JHDh6EtpdXC3NzM2nXDK8uLL7zwwsnXz8e0dtdi1aIliPLy0gJ27Mh2FAur4MbQQF8q&#10;kfy3r3wlZphwwoIogiER43XT5EUu05a+OjpSbVTNhLmUWwwjaF5AIsbCEHXrP/mTP3vHO94hyzIU&#10;0jSNZrPpN0PwKptOCwIny2JI/XhCj8W0/p7edWvWjV+fevrZ53fv3veZz3yWMgZKS+VSWwfMJW3E&#10;dc+zRUXOrRZ0Mx4ytrKyUrfg5NnszKwDN9cMurt7YXcDvX0wDRgduKEbWkhDaEipvDo0OISA5dgO&#10;zyNNKYmSEIsZrms1rDpPInj+D33oQ3/yJ39y9MitybgJe5MkGaEHucj12am+/p6u3i4Yo2oolmPz&#10;hNcNPSICx3G6rtWrJV1XhocHRcLjcHzx0oV43MRGQRAODA7gxGhbzo+efGZleXludh6h0zRMI5Yo&#10;VWqUUdw3nj59WpFkTZFYGBAu3LhhuFwsvP9976RB0/ccbNSwGgIh2DSeSvcPDvIC2bC5f8+eXY+9&#10;860g7fr1idHRsUJhBWH613/rV77z3W9+6Uufv+++OxE6f/LUi+Vyvq+nfaCv5z3vesxzXGz0a7/y&#10;XzZu3LRj+3aB57/8xS89/9xzb3nwoReffzaTSvzhH/3ayor9xS9+8c0Tp977vvd99CMf3bVr1+13&#10;3EZZmM8vWXY1m03+1V//xa/+l1+MmNtoFKMouPOuo0/+4Pt/9z/+5gffexynlFIup2s6H3FgdVtb&#10;GyQesohGfMQTQQLpEtRSEhWYVXtnJ6SpamoINoVBtVqhflAqlBJmDJ4EeAoc73i+7TYtx7UduxmG&#10;/UMDr73+2lseektnRwc4j5wJVgyj9l3PqteLhWJ7pqOzrd1zHLvRSMTijAaSIELhQannuIwyrBof&#10;Hz937tzWbZsHBvvWb1i3ft0az/OAZ4A/ruchavqhrOpAu2bZRJREScHlsNv0GcVJUQzDALoRsYhE&#10;AMbxERoD/J81HrYRYSSC6WEOGgjBk+dbU/CS4wijWEtc10dQqRQrYTMUOCFwg9YSDvwKoEi6gfMS&#10;9NOFs+KJGDIOHXC1tbKlDAQfBlA88UOqaLrfbB0F8ZbdgA6jq1bLsbjBIKQwgDuC/mDrKIJ7E0gL&#10;GV4SxRvzGWXUalgUW7OIRRBehHGh9RFx/AvwnuewDIO8QMrVKi+SRCqVSiaBEk7Pnd1dmzZtam9v&#10;J6IkibIgyhHjQgDiCT6ShH0geiFgAZEI3oRRSDl6k4NBAPkHoAv2joYtWtvKInSDchG2EwWZcYSI&#10;Ep6ypBAisYjHLoDvB9SMJXgi0ijyaRAyJqsKpa2LFFGUcPyQZOzLM4ZbMktVRM+10NCxnUaxVDh7&#10;7kwQNk1dB91xM6Yqiigq1UqdIZmx3Vq1IYlKPIayiE8IcaBT8NTVqkCIoiAdD/GNQ/mSZyC8o7OD&#10;EMF2HMu2RJEYhu77Pogql0o0CDgWUj9MxRPxeBxlNfhwqJCuGSBNjxl1qwFKKaXAX1NVcCCCeEQR&#10;G0kSyt8CvkYgW1Q4jnARqrQREBOICFNynaYsEqte3bZlU9zUuSisVUqNWoVwLBk3OWgCiIk42JTI&#10;o2baahxlDg78EQeFJ4RgO9hpFEVhGIL/PI+teB5+jOPQ50lEA7DW5yMmcFEYhV7owdvjGYY+x7NW&#10;45isSexGH0+0kIWREEU8F/EsoD6RCJ4AhSzaDzzXtbCvQIjI8wLHcTHTLOSLQRAgd0wmU67j4Wul&#10;XEYHeBAoXKkMJ0sZ+8Y3vv3886/oatww4p6HdLP+5JNPOo4DjQFQgGprywhCpBuqaWqiJLiOC6Mu&#10;FIqoIKYS2bHRSVCxvLQ6em0Sg+95z/uLRe7q1VHI6cCBvSdPXp+dXd66bYOmS5Q2x8dHfv2Tv/Lx&#10;j39cNwxBFGNm3EDA44Tt23dhI1lGKq16nhOErmVXd+3edujQPmgD0ot8Pg/pIrgmk3FNV1BpA1an&#10;Tr/+uc/98w+f+M6n//Uf77jzluXcbLG8vLA4AwgATKOoVClTSgUBp2EjnU5rqmq3cvQAu8fjcdPU&#10;JHxkGQ4qgNjDlopjF+QElNE4+GFogiSFjDpNLxYzkH9AKbOZbKOBa6fWw643AN+2bRyuFhaWfJ8i&#10;uPp+q7RmGDr2DcMQnKQ0sCwLz3Q6AS0vlVeDsDk0PGDZdaDBGJ1fWLIdz29SUVH9IKCMc52mqplh&#10;wEqlWiLezjFVEM1krCsMpHLJrZSt4moDVe2mFymyIYqqLKnjk1MrKwXkT6IgOrZXWFlhAW7Ay4RI&#10;SKZm5xeBcTKTApMb+G65htnKq6AVI1eu8JywYd26N994Ewl0Jpl1LAuaPTE6IfIiLlvmZuf6egfu&#10;uvvutmyHLKvt7Ti9d7rNILdaESVzdn45ZKjHMEmE1iVefOGlSrmqGzFU4oEYo9HiwrKiKLFYrFqp&#10;Qgq6bnquD3ZlM7ic72p6lItEq+HBbt98883RsVGUIQ/tP6Croq7r8/OzAiG4N1u3bi1C8tNPP334&#10;8K2O03Rdv15zAHn02lhxtbx+3aY7br/Htn1DN10bPoLz3NB1vMuXr01OzDXqzUcfeUxTE0EQlYr1&#10;c2cvNZt065adR44cXVxckRXRduo4WBExuOfe23GLkC/OmAmyc9fGweHuRNIMqec1G37gVSoVSv3e&#10;vu4oilzHDSkNQ+o6jmnG4MfhVv7qr/5qcmISgdaxXN9rVqutyzFFUY4ff/3b3/rO6OjombNne3t7&#10;q9Uy1KDpu7ARLGQ8x3EEzfO8kIaiKGBJEAZBwCi+I4snBFJDwzwoFeycUortCOEBAfOgcq7rRSHF&#10;Wl3VCLxNq3E8x/iIQ+KIDiGcJAkcj5DnI0f0Awcc7uppyxeWUun4anGlYdWavq3piudYyUTMsmro&#10;ZLMpaKkkC67rmgaKHa2kc3JqBvKdnlm4cOEyDSNcK8XMVCyWCAMKaQ70r4npSavmTE8uvPTca8df&#10;OxmPpY8du2d6av7c2Qsjo2NeM9i6bdfmLTve/rZ3btm8C62vdw3mZDPdszMrFy9cdd0mrqeMeCxg&#10;rezkjZNv/PX/+Ovvfe/7jz761j179rRlsjDSwGsiwOiqCgvio0hXVCSCJOL6+3owQZFkMBMHAEmS&#10;REmUJaCN+0ACO0U4AXtTqVR/X19nV5coCMlkEnw0dS2kPo43XR0djPGmGedZFFHWbDYlSeJufCS5&#10;BSedSieSCVXFgcjA0RfyURSDEGW1ULHqbratw3JgHD4+uq6pqmbEzTCiC0vzsJtse6ZQyueKOdd3&#10;bc8WRQLHAg7qC9UAABAASURBVFQnJ6ZyuVVF0Y7ccpuHDCaMeB4qwS0uLtZqtbnZWcM0VFWFDkAB&#10;HNvBOCwUcsl2ZNeuHQZdAQvGJsZh42vXruciklvJm5qOm2rfgyfRSpWqHwarxTJs5447bscBqbia&#10;Xy3m16/bAOTBfFmEVYbLy8vjY2NYjvC0ulqanJySRAUx5+Sbpy+cvyRLStML4vHWX4L3PBdBF9tB&#10;YbZv34pIYRhmoZCr1ardPT3Npl+tVnFdv3HTltuPHkunU57n4RSxfsMG8H9xcaFYWg1ps6+/C80w&#10;1Eq1HLBQFKSlpZXp2ZlKvVyulYx4rG7VfD9QDQ0WhyxkaHBIElvZFaQhSLIia5quMZ4k02leFCrl&#10;1kcQBLyNx+PYDh1RJI5rlyvwVMJHPvJzqXQKjh3hY8eOrYyFfX09EWOM0iNHjly5cuUHP/xBtVYz&#10;YzFgaxh6Nput2TXYwvXpyaEhnHNC3/dRSa3Vaig5dbS3w6ehotfR0dnX04tDMuSztLxIqb9jxw4o&#10;1eT4aKVYMjQk7kgRuO7OnphhOpa1uLjcdP2Oji5dM+26tbS0BFRd20on46HrPnDP3Ym4vnfnrr/7&#10;n3+7b/9eOEDHsUBIxCJd0+BU/+zP/vzAwX0w5DNnThHCo+b10Y9++I//5I8+8Usff/HF51FYhBUn&#10;4uaaNUMHDmz67Oc+bZiq69Zx1urt637oofsXFud+/OMnQkrf//73v/XRR3G3A7d87NidCwsL+/ft&#10;f8c77sYWP3riyYsXLh04cGD3zt27t+zIxFLnzp3OtqX7erv8wDMMraOz3fMc26l1dXUcvuUgshCc&#10;aYNmM7e8XK9U6vW6Y9uFQj4ejwNzURShunDmIBMd8Bs6wBiF6VlWSzSapiPE9w8M9HR3V6s1QSD5&#10;fB5hUFEUzMdTVjRY3PLySsyMTU1N9fX1hUHgND3YZqVe4wkPONgRqzAZu2QyKcYCOEnKKBoUo6ev&#10;1/W8gFGErhMnTqwsrywtLl2/ft2y7eHhoVQyGYbURcDwPEEUCJFUJRaE4G27GU+HjHM8fyW/Gk+l&#10;fRpiX1H6qRKCuv9/G2NRGIYgGQxh+FAWhjRiEbqIBWhglygKsHTQLokSY1Q3dFGSwCJJltOZjKbr&#10;hOcpKGMM09DABz9ofaIoMnRDkpAE8uVyBbaAfsQwHAEyAgewRQfQDJhrLCYKAjiEQfANT0EgEkGO&#10;GaGPydVqFaIMwxBfVU0VCLIhCR1ZkiFZmJIktRwjnpSLcLTAEmTVgInUrrUljhTwYhgVBGwKIHhi&#10;gCKqUYoJIJkxSrAr5vA8MMEgqDZNE/h4iGhRxIlEFFsBEZPxVpJEAcaEcYD73xsmYABzCOGxHGyR&#10;JEkQWlvjySi2+mkD8kBhYnwcagNFAvfwwjRMSRI7cOTg+SAMiEDAJVlRBFAtgvEygAM3InCO60iS&#10;FEUMoxgMoCg87we+QAiA4B5s27Zt8CfAB2Thyg7OZN/+fQ2kOJ7jODa8CraDTHjCAw7wNE3DiMUG&#10;BwcsywI0CFeSRIzD1QuCgK+AjI14nr/5FEUYlAYqYrHWvT2w6u7uxqsoiuCaXNeDyCRJwviNQcbz&#10;PKAxFlFK8cp13bCVKoiEEMyBQMF5Sil2wSrpBoc1DaFVwwjWwulhCUDFYq1/nAl9DLbmC4IkilEU&#10;YQLeMvy50eiNsyJphS8OiMFasQumQZdEoWU4xLYsQRA7OjrWr98AdkA0UktUJJdDOaQxNNQviCKk&#10;IokS0lPbcbOZ9sGBoeWllXKpUqs1SqvV1ULJNGJ79+6t1Vo6CiB79+3JpJKGqU1MjJXKxR7cJvT3&#10;QBKZTHupVC+V4MfbeU5as2aDKMh/89d/hwD5lkcOiIqAeGPGjM1bM+//8Nt+6/d+QxDDmYWFE6df&#10;u3Dl3KHDB979rndNT09Dijwv7Ni582/++m9RSDNNXdXkKArq9aoZU1fyC7fccgAU0DAaH5+cGJ+A&#10;yJu+m8mkQPPadYOCRDWD//4Pv3H5yqk/+dPf3bNnc0AbExMjy/llPWbAcmzXZTwOdmgsIgz8ZSyQ&#10;FJEXON1QJVViPEM/ggKIHAKhoqnIIzu7OjPpDPTAC/xIiDTTAB/g/iAAcG95ZRlooCEDwFfEHk0G&#10;RMJHHIk4u4F8rw4neUNkHEGmyDFJ4NPJmCgJK7nlnp6udCqRTic1VYPgDcPkIpJOZZDff+5zn7fq&#10;dsT44TVrAFlRNDAH+AiEMMYS8fTaNRsP7D+ycf02Gso8p1TKHguJpsXrNQeCsCynp6enXCrH40kk&#10;LpoGhyV1dXVRiuCaxL6iIsN5ESiLANuXNEnbumlrT1fv1SvXrIZ9+dKIwJHAC+x6qxzlw/ICP5PJ&#10;pFPp+bmFf/inf1xeWvKp32jUXj/+KvIJXY0HQVS33AsXrs3NrMzPLquKbhjx7u7e2o1ftEP2k0ri&#10;iKs2PYp8bur63KlTZ0BROpVNpbIYaW/rlhWj6UEiOAArk9MzCN6+71+9enXrtq2yDBcTeZ4XixkA&#10;CMGBpd1dXbi4ePjhhz3Ph+qnUsnJyenAD3fu3PPQg2/BIS1E3tzVhStEUYChxuAGi6teR1tvd9dA&#10;veYgn2aUV2Sjs6NvcSF3+dIVQRAW5hehb11d3fBcEPumzesXFhbD0Hvl1efa2hMDA52eZ6kaDMcl&#10;hAuCVjJ3/vx5pGhBgJ2DaqMBJBEVm36zLZPlIy6dTBqqFtNiiVQm5HiOFy3be+34cdybjU9e/8EP&#10;njRNo27XYmZMkAUQdaMxHoJvBQgOEDAS+D/9BM3Qqlq+62MXbOrBf3sejjph2OR58ID6QatKEYvr&#10;8F9B4NuWBT1EExgnMk5A0s0xwoVord+MiKnvfvc7PvDh9yJxkWR4jRAkx2IqrOzAgT13HDt6y5HD&#10;d9117KMf/bmPffyjb3/7W/fs3HHnnXclEyieSY5j6aZx8fKlqamZS1dG4DEaDRsZMzIbWBYhYhQS&#10;XTHfeO3NhfkV36W+ExZzZerzg4PrxiamF5fzuEdxrPD553AXOnb27KXVQv3K5dGrVyaXF1d1OdHT&#10;2X/7rbcnEqmG1zSwo6G/8PqrHf29Dzzyljvuu/vStUuf//znCI1MXVcQIkSgL4k3nvCDMBD4XTiu&#10;VDKl6RrHcc1mk6OMQ7BETKAMttbW1lar1cAfcFYQ+GQSRtEpSYJlN6BjYRg0qrXdu3dv2rjJcWy8&#10;DcIgDEOwHfABEE1T1bXr1w+uGVZ1XZZUyqQgJI7HLDus1T1RMkXZrNYdzTB4QShVK/A/FTw9F65B&#10;1tRMe6azp7MZhi++/HIz8NNtmdmFuWQyXcU1Dic9cM9DD9738MEDh/fs2V/ElWW1xnFkYX4JMrYd&#10;RxRFRhn4LAgEbrO9o73lrPr76lZjYHhoYLgfZ5Ku7u6mFzIaYaEsKuuG1/3Cxz6BnKyjqxs4Lyzl&#10;R0bHcvnV199445Of/OTE1ARSSsxkHClX6yEYJYio8xmxxMJivm55IeXRXnv95OT12YgTiSiLoiZI&#10;aIogKVxE5ucW5+bnwRbHcbu6ugSBS2cy1WoZiSC0YnZmBvXvxx9//Bvf/IaiKMMDQ4HXtBq1VCqu&#10;60qhkPOajdB30kmzWMoZhpzLLceSyVqjDgdFI1a3LNd3JVUqVuDM8uiHIa1WSz+TBTrgQFt7V09P&#10;t221+ANpUUpFEVrNOA4NqHGUMkitWqm89NKLMPPDhw8i/+B4tmfvrvvuu4cn3Np1awxDq1SqrmtZ&#10;DQtZO7RKEERV1fDB3quVEmLBwsJcf3//Si5Xq1U3btgIM6Q37nygdXHT1BQpm86EvhczNN9zg6b7&#10;+7/727gmkgTRqjdQ9Vckaf+evX/wO3+wspSPKFvN5Qor+VQq0z/Qj2poIqaz0EewaHrOqy+9qMnS&#10;1772xYaFBHu13ij39/cSIfraN/5tJZ9/5bXjTz/942PHbt+5c/tttx2ZX5iZnZv51Kf/+TOf+UzT&#10;sf/w9373zRPHX3jhhdzKSuD73d0d8YT+8msvaKZ25dolzZSRmqMKichbRvCu14eGh3/u535uYnLy&#10;qad+AtlFlO7YujNmGLKsLi8uPfGDJycmxpcLK0u5hXe/8123Hj6CizhDU/t6u0dGLp05c7KQX0kn&#10;4w8+8OA73vEORZJhcZlkFtTF43FJln0fcbwOcUD6pmEigDLaEsqNr4bnemYshpmwynw+h8DkOg5Y&#10;Cg8Gt4a3UHso5/9qrRO7qqp6zFhaXrJcBwY4v7CAtBiKTaNI1bWe/j4EuOV8DnHcA/Fh6Lea74d+&#10;RIjTdBKppOO1ziKpTOba+FimvQ3WNAcDW1lJZTN4Cx/uuC5sFl7DcT04opBx2fbOVKatUCpD2YAu&#10;EUUahvA2Ld268Qee9v9bu/G+9cBGaOiBKDQsR6oKXW09W39aAEMaUtDf+kqDICgWS+CnLCOKqXBB&#10;lLbmJBMJcE8gKKuHUGOAAkw0ZJwYpBQgQhy0sBdehSFOjk30kaSiYRpeY1wgmAJWKbqmt6CJgCS1&#10;tWUxDk+JCZh58ykIAvL48IYPFAUxpCEaOkQgvu9HDHwl9Xq9Uq3Ozc7hoEu5iOcJwAEsgPysSWLr&#10;4BRFjPz0g6DUIhUTgB7g3OxgLd6LIkxPhcIMDA7gKxCAMaKDhmkgBC2KsBGPr2g84WHON+ydoRNF&#10;FPojyYKiYltBuvEBzADOvMUfio5jO7qhCzdEiU1vMuomUdDSTDaLQWxxY2uCmaAaIgDJWItxQzfQ&#10;JwTARSAPVwA0BELACogsnckcP358+/adhhGDwsqSklspCERYs2ZNLpfr7OwKQpRZvUwGpT0Dgobm&#10;owGCGWt9wBAWRbAUPEXwWoQ3w8ufNry92aMUDASlJMLR1DDWrl2LV+gXi0XbtkKQFAT4CkJ8JHK+&#10;j1WiKGAVOj9rhG+dlERRwojv+9gRQMKQggoQhea4LmUUPGlrawOfq9UqYOo67vxlGCBO7K7nwV23&#10;sGUMDETDBGAmEALGYxVIAkwA1HV4FVnTtXQqTdKZTBo/UbdPpMqVius6YAEhHNZnMslypdTX18MY&#10;k2QVqYYs6V/60ldGrlxDBjk+Ng0t8v3I0BO33nZ7Z0cXNvr/cPbfcXIk930w3F3VuSfPbJjNu8Au&#10;csbhAnD5jsd4zGKmKIqiLFuSZerj8NiWZcuWZUm2aJGiJFKkqMhMMR+Pl3MADoecgc1pZidP566q&#10;fr+zEGm9n+eP932eRl1fTXXVr345VOHI/v5+JEYnjh8H8fDXImHwFMVSKRHywsJSeXBksH/0uWdf&#10;PX78lJQohw7ekrKz23bueuX4iaNH77rz2N1I5rbt2KHpytatEz/+yQ9ZEg0MWratnz9/2g3cyakJ&#10;3/O7nc4azmA6zic/+UnwBRwplQqzc3O792zvHyi4bttOmXccva1SbUESV65ewpFVq9FwHAdU+L6v&#10;m/r1uSv11saf/PlnFpdmP/enf3zfg/dolrK4vCBrVLU0SaWJQkLB2p5bazRwPKZbMH014mGiyiwR&#10;EYuDyFd0qpuGYcNHxaoWAAAQAElEQVSbZlbW1sDZYrGYLRRQJIAJ+VzOsEwYIWfcBAaahgloBHKW&#10;5cD3ESBlIktIB5HpE4LSGSrruh60RVFV2zK4YK7b4TwqFNKWpTte++d+7l0wKixZXek9UF8QhdIT&#10;Ek0ScfjwIagOmq7rUGXH7WnepYsXn3vuhVdfeX1ubjnw2VB5LAzjVtvVNRstjoWum5l0Tld7MaYP&#10;brjUxxhrNBpwN4jAADs1NQWtMgwb8SJmcaVSmZrcOjExOT29rdvuNBqt8+cvBJ7XajRTdkaSSKFU&#10;Wl2vRIy3na4QbGRiaGS0vzxU3L1rx9jo6MrKeqmvXKu3b8wt/vCRn8RxMjI2fmNuHiGYUi0KmeBJ&#10;LlfaNrPTdSPXDZcW106dujA/twz9GegfUqjx6KOPIRi4QQCjg2oV8vldu3bDI7x6/OX+/tKOHTuQ&#10;BGgKmZufg+3hPG9tfXXf/v3HX331lVdfgQ14rttqIcVM4+j3kUce+fu//3uIFva2troOPth27url&#10;uW6TG7pmaulGvR16EDjOZuxMJlceHOl0PM+L3/iGt0zPbIWkOl3QXV9ZXTp27NZsmly6fIYo7Mbc&#10;JZnG23ZMuS7OWQ3bNlBjNJs4qSK+70EJ0aC3QhKe5zKwoPc/QpVTKEVOJpIE6BFF82MRMr60ugaW&#10;xhGPOTtw+MDAYN9addX1ujJJkKDIyKtkoapUpQQeNfQ9HrEEfAEXe4frkCEM34BKoBGCDJxrmoK1&#10;ImGcx2Hk+76Ljkpl09AAjSbiZoMrRSNgugRkQ7fTxjFBqR/BOjs2VlY1uVjM1+q9fCidsZMkvjF7&#10;5Zlnnjp37szefbs/+P6f++D7P/BLH//F93/g/e12W0BfhQjDuFjqh+b0dBV0La7gpmh0bNTr+p7r&#10;oxRkLKmsbqBKgVtIEoqR4aHxuRvL86hmF9ZXljfimLz04msvv3Sy0egIpvheXKk2/vqv//7Tf/TZ&#10;3//9P/zud75Xa9Q32s27H7iPaPqTzz1zY3Hh+KnXhyfG4evPn0eB1MaxNFIc0zBw6QE0fM9XVAU+&#10;cWVlFT9jJCdx768TwFmVSpuvUhFzTNNKpdKmBZuKYsZiFiIQuJ5LZBmxloGRQoClURyA0FTK4own&#10;SQKN0jQNbEdTNS2Oe7ejnU4HHkMitN1yQWaz3VU0Q6ZKELGO47rw33GEbMlMWVRTHc9zPQ/y6nRa&#10;RJF1XfU8D0ooJSQKue+FRNIO7L8FCnnt6lyz2a1vtErFfiTq3W53bHx8vVKZnJjQNusy0Dg+Pg6X&#10;4ThuoVj0PKfYV0hlU7cdPaoZOlVxVJCKYyiSFcc8DPiVq9cUVbs+O//4k89Wa/W+/qHy8Giz7WLm&#10;tm07JIlcuXYjDOPr1+ZlWQHxMU8iloQwFFlPqBkzGkQSi+U4lqhqiZ40c4HP4GpMM9PtuuOjE2C2&#10;ELxYLKG0CwIPb1UlUImLFy8LLr304ouwaLAOKe/Q8HB5qFwo5lvtJsL0wtysZevrlWVCEy9yWl0w&#10;h2YLJcNKFfsGmp22lbYd1wnigKgEEoGGMw61hywEAIKf+Nlo1lCpwHOqhNp4UjalFF8hIGgsSSSc&#10;ZeAn5wjq8k9+8hMMJglvNJp/93d/t237Nk1Tl5cXW+32wsJst+t4vhcEfhTHqZRN8Mjy+NjY8vJy&#10;vVWLWIwSq1QqQItOnjz5hc9/4drVa4Qg5WLz87NnzpzpdttveOD+I4cPHdy/93vf+fba4uLttx1p&#10;N2r16saBffvLA4OvHT+BUPLhD3ygUalnUunI9ZxWc/7GdRYFayvLK0uLXqftg16/W8ilxsZHnnzs&#10;J+9519snRkdQq2ganZnZms2l9+ydWVldaHfqpqWW+nP33neX53qtpnP9+uzv/M7v/NGn/+eDDzx4&#10;4sSrtVp9vbIWxf5td9x6221Hwsjdt38XFG9xaWFgoO9f/5t/Mzt3/emnn5yZnka6jzCHXFBwrlBl&#10;x86dyBEBM0lkVDWoea5du3bhwgXcZIIzCBkXLpxDfrF//34YwlNPPoXEYGhk8MCBA//yX/76u9/x&#10;LphS6AcsjNCZGB+H0hJC8DZMw7KsbC5rGIiGHN6KC6EoiuM4TQij1RoYHIANxlGEkJckiWVbiLCw&#10;ZVQseENF87kC3vV6CxqLc6hWu2OaNgxN1YyI8b6BwTBmMpynEH4UwhaY4CyJWcITWZIVKYijmHOq&#10;KABLFYotrs3egExTqVSj0Zifn0fuYadSfhB2u+7qasUwTHwFyVAkkGCZ5kajRTUFmQBRYeahRKGT&#10;EqBBu/4fNXhh7A6waIzxJBH4w3jvzyalIezlZodz7gdBu90GAwmhiqrCIbA4BvewI0WKpiiQApqq&#10;qmAvBqMojqJIcAF4GGm3u3BzYCYaBrEH3r0dE4E+OoT2jAW0b9u+vXdDoihJkgghkqT3vokA4MDZ&#10;Yn7UA47dYqAHwdXqtVa3s16tIhCDUWAFgEtEprB/0mMO34QDrAilhBC4uyRJ0MFMQrAvhulN1ypE&#10;z6JlIqMD8n3Px3aYBsQKhaKqKq7rAU4MEWNUljlAI4mRevzHAKUUuoTlVJIlScKIQqmu4KWQzQeR&#10;soebJHHG0MEE13ElScJs9LEaFEHnm7UGZ3xoqAxxY1oE18a4YRhAQ1FUHFuAD5ZlE0ow6HS7sBeG&#10;BYzjBW88WO73fDcRUrfjNhvNnTt3ZrM5GWgReXFpZXR0bGZmxvcdrEqlLJDJcLGm6QBLSY9dKPaw&#10;Yw9rQoFVkgggJkkStsP7ZkuSBB0sjOMIOIPt+AlkyuUhdPAVSnUTMlTF8zzMSZJ/lCYmqGqvJunt&#10;SFFqxhK+wDGKBB0exQiJoARvBoqEkAl2RuvxFktQ1mqqGkW9fZMkYbxXDqi61tuOM2wC+Gg3O1gK&#10;rDjntVqt2WxAysAERDmOixgKoAr422y2sMDpusjQbBuMNffu3Xn77bcKESO9GxwctGDh3bDd6s7P&#10;VZ966qQsITvSVGKQRG3VO88//eLi/JLv+Lfccuv27Tsbrc7SarVUKi0tLUE22NLQdB4m1y7Pnnrt&#10;PE3086cvf/Ob3z5y5Nap6a2V9XUkZwgb+VLBDfxut4XM6/GnHrt49aKkSHCalVp46uzrL730QrGv&#10;dO999y4vr7pucOnC5VOnzh4/fmJ1bZkqydBggUgsn02nLOOZZ59CiLrj9v1gkKnraysru7btuHzh&#10;4uy16wvz86VScW5hIYz52Qvn/82/+3cXLl/+1V//tfd/5ENtpytTgnNNH+kSOE6JnUnJCtVNo+04&#10;i2tLscRxxrl95zYzZQpZQjMsS0hJx+nCE4GVOJ5pdzuocWPO/MhHtIHHjARzOo6hasViEZwkhCiK&#10;YpopwRNoecxiWIbnOaapazqdntoyOTbebrUhyGIxx3g0XO7HgdmZsyezWXvLti3dbht4emFg2Jbj&#10;u1Y6VUApT+SR8XHXdaM4yuWg5TIcN/basmXL9My0qqoIDJA9vFW1UsE7V8hLRIYStFstiKayXu3v&#10;73c7bhyEnVa3sPk/1DYwVEasNU0L0+AIYHUZ296zczfkONg/AE7u2r7Dtu1sKt1f6v2tYiglQAEO&#10;Lii6He+f/cqvvOc97/n5j/383fcc/a3f/rcf/8UP5Qq243bvPHYnjMhxwvn5peeee3F4ZCyf69+/&#10;7yCMdseO7VBlbLeyvHb61IV8tn91sTo1vg3O4cy5S5VK48rlG7KsdDv+Y489AT0MWTyxZSvV1B/9&#10;+JHQF0ADNrZ9OxIpCD+prq8Jxoq5AosiYLt71y7c/kPpZRkmRMETQujq6upzzz8/MjKEVKDRaC7M&#10;L+XAznzZ96RSvry0uPrD7z9qW9m1pcrzT79w4exlsOjuY/e0W/7Fi1cPHTjCWAJupzOm02mkU9r+&#10;fTtSKVLfqNomHR4pxqwzOJQLo27IGFGUiMWpTAZigrLB0JA72qmUoqhABdoCNwS0gjjyg8iwbIlo&#10;IeOabgchj5hkpdJLK6uI/dl8dmR0MJWyJJnB8SYJp3KvYlGpLCUswQ2AbaOEkbkscZmFQuZUkRXc&#10;qxBJVNZXLUOhRIKJyAkPPJdjO7dLZI5iw/M6MB9ZYp7T8t2277U1RY6jgEVeu9XAEcBjP/nRKy+9&#10;MLN9KpdPrS4tyoTfcsv+W287omlyvbERhkjUgh/88Hu/+9/+66c//en//b//919++S+R4cED1ht1&#10;uM7p6Wmg53a6KlGgNiquDqobhmKAFcODI/VqvV5pUqIMDg7bBu70LN9nj/zw8bXVRhRKgqmWkZUl&#10;va84OjW5/elnXjh56tyVa7P5Yt+73v2+PfsOEqq/fvrMF7/8V6+dfL1voPwvP/WvZrZvV9TeLfGL&#10;L77w0quvtJ0uZxxSCIIgiiK8sa9gjIKPjCN24mc6k8nmMggbuWwWag/JKApRdcVx2oQkUBjbtuq1&#10;6uuvv95oNvATS0zD8DwX99RQrX379kJ7ARxNoRRGBE22LKtcLgNgLNhGvQZBJ4TAb6SyGStlq4YO&#10;HfajkBMJI2bKLo8MKarKk6RQKiFBdPyunbG7Xqc8NIjELpVNYQvH8U0zHcQCLLp6ZfbFF15BnhwG&#10;IpXKr65WXcfDgRG2HhsdRbKCoJkk8vr62ur6upXCvU273mzgUDQIQ+ADP1AeGX71xGvQOscLBZeo&#10;Ym7bsQeQB8tjsqyZVqayXn/pxVfmFpaZkD/7uc8vLq2FkcAd19z8csyldsdjkcQTGkRJ14nCWJZk&#10;XUhaGElCMmp1lwvVtPKJpLa7zup6LWWnZVnNZouyrGC7c+fOZjKZvr5SvVGDOaRSdhRFpm4Ucvnp&#10;LVtxDiKS5K677gI5OGi49dbDEEoUe6pKLMuYmBwOQ1eWk5hzLpJzFy7dmJs1bavjOFSDMZEkYTjf&#10;KfXlNU0JWCD38k4f7iKTSXme0242pibGs7kcSSRYHY9ZyrIHBwZbjYbn+8VcXlc1RGIWAqP46tWr&#10;nLMojoD2n/3ZF+KY9fUNxFGEmaZl4pQP+pAIoWlaq9WCWLHLLYcPIQ8wTK1S24hYDFmouvnGN79l&#10;cnIMXh05BrAa6CueePXl5599+r67jh09ctve7dtfev7Zw/v37d25421vfCj2vN3bdtia8dSjj33i&#10;539xoFBymu3hgf6Urg0UC6sLC7ce2n9w7543PXjf1OjQC889tVFdHR8evPfuo4A5NlqurMG5PT02&#10;Mnj92uL5s1cbzfp3vvOtvsFSx+nkcpm9B/aU+jKqKgPnxx575rnnn4MgWu36nj07P/yRD6As50n4&#10;v//4f3Y6Lcs22536O9/58OBA36c+9annn39hfmEhnU65OMdyun/8mc/UG3Xo6m/8xqfuv//BW4/c&#10;+puf+te2bS0uLCCgf/GLX8Qp0vLy8t49e6qV6u233b5nz95Lly9997vf8z0fE1C6jE+Mv+nNbyoP&#10;DkK3RZKgOFeAliyrmgq5u64LH4JPsF8kMbqi84ivr661Gk1T02WR8DgO/cCy0oqiI6lFpBOM4woO&#10;XzutNmMJIUqn63quH4QxUn+V4QAAEABJREFUE5Jh2XjzREplcBHnKprRxacoDmPu+qGs0HQ2Y1iG&#10;kTJgkhKRIx4jy3MDD0JMZEKJ4nthIuSUnanVmjj2hkoPDg4rVMNggD1iEccImBKRKVIpRJxGo51O&#10;p5ngCZEB30j1jiGISiWYSK/BkaARSYLGyrBW/EBL/r8fjKBB8RRF6UHHbErwExxLEolzibMELWHC&#10;dX3P9bgQwBVLVM1otrv1ZjvCkExAuyxjox50fI1wliBJSSKiqIc0oIVhDD4DfATKY6GqOn4CFD5h&#10;Dr6Cukwax2rIPtnLL72KTWHIiZDBfBn5E0FRhzpcwkw0fMU4mhASiwUmSLICHzw1tVU1TLidwI+Q&#10;AnW7XagTtqAU1HGZqhKhHmpXIckykQjFiKqbhmUbhkHhlDW8NZ7IQiKSTLmURJwxznjS8waqrlmW&#10;qWiYIIiicJgxkRMiM0Qg4CFJYACRJXBSUYlgYAyTJeG7Djjoug7O+27+Bxuo8FGyUElO26lMKm2b&#10;JiDxKIbq4mQ24RwuwnMcCLfdbEHZRoaGiSwLxrEKW1m6mc9mNUXddC+xIlPbsIYGB+E04C5a7TYQ&#10;FpwXC0Vgi9LXsu3nX3j+Xe98lxActYSu62EYnj937tZbDjtdR0F4jiIZso4Z1g5sXlY4rtNqNami&#10;gG/gTBRHzUYTzAQElcDB6IQAIxnfZRmqJaSfPkmS5PP5qalJ27BBTqPRgJVBryiljDEsQgf8ERAJ&#10;1AsawgXoAq9BGhIMNEnIVKJEkoASGpFkfNKIYhtmNpMBMkAejQsOQuBbECVzuVwcscGBcjab5ZxL&#10;krQJPkGHyrIiE5VSgJK4wIfA9WHdPlIxCbrNOGcE8yzbyudz0L/t23c5rttqNRCD4aSC0Mvl84hz&#10;KTvTbnWheYmggku6RicmpmWZQsFgqPjqOP7y0irMdWF+6dixYziQ1DTaarYa9Ua+kAeuSSJ/5CMf&#10;u/eeB6VEWVmpQB+Ov3rC0suEqGcvnD916tSff+HznutNTU99/VvfLPUV8qV8Pp8aGOo7fOvBO+/d&#10;pZn62Qu9qPbQQw/dcccdEK1MZKTFQeB1u516fSMIXfQvXjzves6FC2d27tq+a9dOTVeQQ1QrNQhm&#10;uDwEximqms7l4TsS0C2rCJm//4d/9L8+/dmu4x04dFDIElEpT5IgCjUTLsyVFSmVTeVKuUJfgROx&#10;srFa7zZHJkdlnfaVB4cnxlaq60g10rks1iIJACeR9+i6LoRIp9LSP3mwe+AHjHFCCPgOIUF7kKHK&#10;hEAtOOeyTHL53M6dO/fv32davb9gPTQ0OD2zxXVbVJUgiy996S+IKrtuFwYGKa+trmbSGWghnHG9&#10;Vjt9+swrr7yCggQnVQg/N3dGZ8uWyR07kLnN9PUV0xmbKiSTSSE7RwOeFGqs6k7LgfGcPHly+/bt&#10;UCNcUzzzzDPILaq1DddxRkZGoANQPig00Hv88ceQq128eBGaNzExccvhW8bGxoMgOHf+HDRyaWmp&#10;UlnH5Vtf3wCY/9RTT5w48fL0zNRHPvqh9773vecvXIA4HMdTFT2OkmqlcfnSFfzcuXP3u971btRy&#10;1Wrt9dfPNRotIaimWpgwMjzIYh748TPPPJfPleBDZ2fnczgqC2LbTmHtO975zmNHbzl79gwe1Mal&#10;QhFpwcLCMghZWVp2O92YhUgmpIR87Oc/Bvz7+wZVRZvEgfP4BDjQ19dXrVbROXny9T/90y/UNloj&#10;w0OakpJlrdN2SsW+cnmsr6+8vlY5ceL1s2cuhgFfX6tXqjVwyXHanEevvPqiaauHj+yd2Tq2Z/dE&#10;Nm8Rhb3pzfen0hqhIox8Re2drHS6rY997CPjExOIpt1uF/zE2SQ45nke4/AOhFAiw+2yBG+YUsxF&#10;IlPHC7wgMiyz0W5EcaAoxHFxpiDQDyMnCBxZYiolCpEVInXbHQmLEiJiKZ3KxrEAuyAmqAEyJJiG&#10;77tJwsPQjZmvG9DDECO+3xUssmDVVIJ31g0EoRDxn0UekO86TU1XkIvoOrVtXVFpebh/+8zWtz/8&#10;1gMH9yQSz+ZsNJZEfQOFy1cufvPb33zymSeffvap1dXV4eGh8mDZcYFnADSy2SxVqO/7kiSAUr5Q&#10;GB4apVTNZvIDA+XB/iFEHrisRMhEKChNbStj6JnRka2jI1t4TNstd/bGoiypkMX8fO3cmUuvvHK8&#10;rzTwiU98cu/+g2urlccff+Irf//Vb37j2wB+1733fOgjH3nXe95jp9OgImRxyk6lc1nV0BEVLdOk&#10;VIONyPDgIqmsV7udThT1HD3eEAN8Pz6xOHY9F+rk+W61ug7B4cAYDZ9EkjiOwwWDo/N9HyYwMTmO&#10;CW6Au1al2WxBxJ7nSDIuLXXBBYRLCBGCR1GomlS3lDD0FY2mMraiK+1ua6W61nIchFVcDdUbdZyS&#10;HDx4kEF1i/lqvQK2Y20cx7lsXlON06+fY3ECA5manGk2nS/+xZdTqbRppuKIT0xOtlutk6+/jgRx&#10;cXEh5hyZykZto1AqeKEXsmBucUHIEhMCNguJwIu+/OqJRqMd9a796bPPv3Du3OVsvuQHIYwrkakk&#10;KZDIyvL69es3XD++en028CPop+cGUqL0ZCURdCy74HSijVonjCQp0SRZLRQHA5/BXgqF0ujIZH/f&#10;YKWy4eJm3A0UqjImsOnlK1dmZ2+AV7Zl9/X1RVEMRwT2wmOzOMaIrutbt07jHATkHDi8f++BvZls&#10;Kp2x9+7do+kKOIOKq9XtBHEETDRD98PQDwJIGcJFRDAMLQjc22+/jZBeDO50WgCeTqcYi1977cSW&#10;qSm4ZU3VIG5Kqa730rJmowE0IC/4UjuV0nVNcB7HsNEkCKC6UqfjzM7OAn4cRQjwmEYIgQ5wDqUQ&#10;uVze8/yz586ePHkCkIuF4n14Hrj/tttuJYRifogULAgSHtfrtYmxUXS+9vdfJYJ/4hc+PlIevOfO&#10;Y3ffedfTTz3x7FNPX710edv0thOvHve6zq/983/hdbqY7DntCczrL+TTqeH+4usnXs2kTdQ2F8+f&#10;ffqZx7lgBw/tveWWg+PjQyqVp7ZOfuIT7/uP//HXt05PvPzK+TNnX3/ooQe37dx2551HJyen9uzd&#10;df8D942M9C8tLg0ODk5NTh27886LFy9ls+n19VXXc15//bUHH7yv1F8MWXTl6tUXX3hRVRUIBbQj&#10;EDfqdfQvXbp84sTxf/iHf/jguz8I71qpVA7sPxDFwYWL547cerjRrG3duvVb3/6WruuPPf5YqVTa&#10;smXLww8/7LjO17/+dZwzeq738ssvb52ZSYiMoBlFEeSODsSBXdAUqviej4AYM/A7gtIO9PfjHccx&#10;ZKcqqofHRckqt1otzjjnPaHUGw3sCFFijQzfqGupdBpKBd3AeLfrwE7RZufnVV1ngnc9F+98scCl&#10;pNlpeb6/vLoCoeMrRhJZQoMzRYviCF8B0zSMeqOOJEdRqGVbvu9B/EAJCqYqCjYC8tgRBoiah6iK&#10;TGWJJERRdFNTNE3I0v/rR8b28j+uR/8mHOx1s3PzDeTR0XUtnU5zwdFHQydJhEIpISQRCUZkWaak&#10;9xsd8o99ij4+oSFIISgDAiTi+R4SGHBe15EBUwgFE5qtJhiS3HxA/yZMjP+sATQaAFJKMQsWRAkB&#10;WHAPcyA6iAzjN5uG7JoqiqqomoavoJKovd/AllJwTiUKBSZoigIiKMEfhaqKoqoqBERAgCwjxWKi&#10;53VxTgQgCkIOwWpKZMLhiLGYC5nIcRyymMFbIDpgGrYmFAGRwTNks1nP86FOGBSCdzYfxnixWIDC&#10;Y2fM7+2YJFBCxgEkhAXBQWF//IQ3W19fTxJBCEmQ+Mo9SSWJ4JxBKM1mw3U9kA8IN+FMTEwixDAW&#10;YuGJ1068+93vHhwYZIy5jgM8r1+/duzY7blcDgmbaWqYk0qlFhcWM5kMwMFBgaWIO9iXEAqEQSpj&#10;3HVdzARDFEXBODqQmmFg217DhN2795imFfFIJGJ+fh4ixgR58+E/fYBzkiRi80k2HyCMtslFLhOi&#10;qlpPJIRiLSCAb2ilIqy8ZBgGZsK6uRCAij4AWJZdrzewO6UIKxiTEpGAaUBbhQSThIEkFnPGMFkk&#10;CYsZDB9fsSPxI5+J3tUnPL5hmR2nG8SSFwZBHMEsp7ZMb9Qa9WZ7eGwcAa/d9e10lqIctlNDI2Op&#10;TO7wrUcy+RxVtVOnztRqjVMnT/cX+8v9ZWDQdXygK1MK7GGrFy5fQf4iEy2X7zfMdMf1o6QJdQMf&#10;wjjGmd/y+nI6m0GFgHwijoKB8kBfX+HcxXPbd85UKi7iwfzCbD6Xe9Ob3vyGB9+gKCqkyzlTFBnw&#10;x8cnbNM8ferk6srSxMRYo1nrH+p3HRdcO3f+PNKg7dt2zM0tdNpes+4aZt53pXxukNL02OjW+obz&#10;6iung5gpurZWqYA4iSog2bQt1/ebnabnuxoClqXFPK7WKkQlqXQqIUmlVjFTppEyWp22H4XNTte0&#10;0kEccB7DqqE9EjIvSdx8d7ttP/QIkRUFd6+sx3pKVFXhnEMSURQRQlZWVi5evBh4fqmQt009k7Jt&#10;25ie2QIdFSJuNmu1ehXihbOAXto4A7SNbrfT399fr9c9zx0dHV5ZXZmcnGSMASDADgz0lYcGd+zc&#10;9sY3vSFfTG9srA0OFpdX5i9eOruyupxIfL1SaTaaa7jyX1s7fPgw7AFovHr8ODqFYu9yZnRiIgzD&#10;I7ccURQ1jqP19TUYJEJUq93GOEqXF158wfe9YrEAC1irrscx2713b6mv77HHHnvl+HHcd0HfHnv8&#10;Ed93EbHe+973Uarpmuk4nmXaIRNBHOXy+aXVlS984QsRiyVJlEpZIlMWggQ2P7/YbTtpKwdfYRio&#10;W2qCSzCQ/v4yzHV8fAzjzz37/M///MfHRie/9a1vT01NWim73e14gRTHQRDFA+UyDvizhQyl5OWX&#10;X2k0mliCKHL48KH3/ty7GY/2H97/W//5t610plEPLl+ZrTXaqmKiSBA8yecKS0sraK6LY2z4heTs&#10;2fNxxFRVD4PeFNf1wtC/dm3Otoz+Uu7YHbdGsZfN2VRJULrcfschTSeplNlutzCN0p7cP/uZz8DF&#10;qKqaz2SjMJQhA47KIYxRqRJVogRwqQrzVyOeSEQmKoVFWJYNX9BsNMDMVMriPAhCByz1fAeKgZbw&#10;WOIxi2IqywAOpYoiFrGYKDSbzxOld1VYKBYHhvoTIgzbSGdThmWkMylVkzSFZDOpPthtqYhqR6UE&#10;umeZum1atqEjlxodGWx3aokUR0g8o6BarXzve9/75je/iVLt6NE7cvkspHbLkUPH7jz60V/46LF7&#10;bu8v96XS9vnzl+rNpoDAJAmK3W63obpwjpqu79q927SMREDWfUmCwx7ZcRzw+eLFK4Zh4QpICClt&#10;ZmWhjA1NSJxsrLfcjh/6LGvneSQ9/NZ3/vInPpZL51SiPf3kM6dOvn7sjjtQFGEXidJif1/b6Z67&#10;eOHTn/mj9Y31T/3mb+zatWt4eMm/mRkAABAASURBVJhx4Toecu6x8bGh4VHbNEWcxEFsqEalWvX9&#10;iDHR6Tie7xNCNE2De0VTqMJFDElFUYSQZ5pm3DtQ78vnc4TSTCbjwkU0W9evX016D7/3vrtROd91&#10;z7G7774TIpMpqbWaMYtVRaWaGrFI1YTj1O2sHjJH0USrU213NqgmW2nT8d3hsWGsgtnCuDiLFRW1&#10;TYxsGwVkrVZ1HIdxFgTBwMCQRLTlpfWz5y4bZhqKfv3abLPRUhSt3mw99Ka3jE9OcCkBt6EGjIl6&#10;rbm4uAL+N1otGEgYR0DWDfxUNtN1/XJ5WDdSlpUN/KjbCSCRbgeeSm112jJ0UTdhskOjY5lsqet6&#10;uC0PopiJJMALITghktRrskyFpFhmtlweI9ToNcUgitGAp+h4HtbE3PECLiSEmJD1LhlSKRv+fGx0&#10;FCEADsF1g1279ii6BqaxhAUs6O8vXbhwbnFxDvbr+Ni6WSwUWq1GNpuGFZu2lZAkFtBzdvMtbiaU&#10;MgiVcMosqwRwQh61WnWZJGPjo+DqwvLSWmWDCSmR6fXr12VCVtdWcRaDustzfRiaZdtz83N9uHHI&#10;wCc0HNfFXuAwnCpnieAJtEJVNAgCjTPGOcN+UBsAB1crlVUh4iDyheBr6yuSLGbn5uAzL12++JPH&#10;fgxFShKuKRSHhynbaDVqQojbbjty/Pjxubm5vbt2+647Pjps6Ua9VmtsNFYWl+SEXL50+cH77982&#10;Mx2zSBJMIULi7PUTx33XGS4Ptmv1jG0hxwPkC5fPRizs6y/+y9/49dtuP/z444+cO3/qjqNH/uxP&#10;/+STn3zPX/zFN374o+8fOLAf9M7MbIEiLS0tgrooDgbLAzPbtr7w/LOaRtfWlucXFz/80Y/cec+9&#10;jz3xBAxqcLi8dWb62uyNRqv1+ulTO3fsfPX4q319fT/64WMbG5Vyeej4iVe/+LdfePXVV//X//qD&#10;f/jOt6dntpqmWSwUkbGNT4wahjG/MI/7pR//+IfvfPc7vvDFz+/euR/52Wf/9E+Gx0YBDX4VrIvj&#10;2A+DkPcqZrD0/94477lKGAjZTAHTaZtQiSqyolKcGcHTxix2HNc0DEyAmCiSA1kOw7DVbIVxNDg0&#10;VOrvwxbQFjjDruvgOCBiMZwG3qqhC+gPkcM49kIc6fpBFEI6CdnUp59iE8MsYYNxRDUFdGFHzkUh&#10;X5BlIriwTBOugwsBJAHN9T0vdAt9pZHxEUWnikoolYAY44h0Eib8rEkURYyMtyRJYAXe/y8aoP1s&#10;FdQPDeqJNyqSm00kCRqhlMg9ovAmNx9KCBrpPbIMjUNckrCES0kcx1gDoizTkknPUV+7do1xZtuW&#10;oigQcZIkYAJWAcLN3dG/2QE+CZHRAMewLJlSG2E7naZUQa0Y+AHA3pz5f39HETgNRgILCVKArnYd&#10;uB8viqIeSkmCQQ48cIIgJUwIjrmiFzG5JIBPkiSGaTDOfoaDRAmloFqIRCRJbzbHRKgUY77v7tix&#10;TddVNKCEYhuuCepNN0M27yWZlLFY1bRNqlU8gH8TDfAQsrYsM4oiSRKKQkBLGIbYANOiTe2SKeFS&#10;EjLmRyFjHF8VVQWXAGR1bVXXzd27d2fzOd3Ur1y/EvOoPFLO5vN4S0SCas3PLwyPlLEKlnL0jjuw&#10;3fjEeLt3YcjTqTSOAsfHxoQQmqZia84F9kVgQlpICOWcg3VRFGN5AI5vNsy85ZbD0AJCyMLCQhfC&#10;cBwQDnwopQCCDho6QiRo6NxsGBQJdgC/4fRw5i4LwbjgSQKi/K7TbrRbaB3XYYLrpgFn/o8LRRJF&#10;EUiGaDhHBqUS0tvo5tefvZME04KYhSIB8ARRr9vtKCqF6yCe50EDcPx5+crlpaWlOOamocNJ6pr9&#10;2onTy8urjMm2ncVxZhgCJVLIlwSXcH45ObFFCHH1ylXfC8+fu5hJFwqFPqrqjCUfeP8HDx48bKWs&#10;8lCPv13XG5+cunDhwvp6JZ8vRZHgXNJUAwoxODwEXZ+emUb9urGxcf7MhUTIrWbb9Tw4476+IouC&#10;vmLprrv2tdvNJ594EgIAqe9973t//uc/2tdXAoXdbjeTtocHB0M/CpxgfXU1k0lfuXxpZXkZEs1k&#10;cq7jnXztzM6de7P5wkattVapux4fLI+rql2tNdudsNXxZ+eXUCHMzc6qKk76I8gMxHAhUilrYKBk&#10;WaoCfUyEYExXVRaCgJhIgkexLBLU/IQQOLWVtdXVyppCe+nmxPhEsa8AxUWg6r0lAXXpkS1JmMw4&#10;A+sAkhCKDgw+jmNKCGLw2voqCpJqtdrpdBBvDEPfunWqv7+ET+vrqxhEDQYHXR4cSKfTjWYzX8h7&#10;rovgiiU2rhjsFIrpoaEhuBXsiPkIxrOz17/3ve+srKyaljU5NTUzPYPAKUSMy5DBgQEk95TQbLbw&#10;4IMPXbp0CfcVCGPQco1o65UKLHBkZAw1BkCB21D3VqtNFcV1nNXVtaFh3HorjuPKMpmensHNPs4D&#10;ccoyNj52+ep1lCpPP/Xc8vLKgQMHEIlB49E7jh44sN/3fSCfJIkQvFwuI2DAvJng2Wx2z96901u2&#10;pixT05WJ8amDew8aqg5xYBrmhJGbzph9ffn19SVVpc8++yzyM2Rg/f2DsPZu119bqw4PjV+9Ou+5&#10;kqqlLQsVZR5HMalUOp8vQUvh62DGhXzh+Inj4CS86Ouvv47z0ZHh0Vwh0+268/NL9Waj3mhgU8u2&#10;QCAULI6YrpmZdC6dynNOFhdWzp65UNvoVCstShGb9OXFtTNnzsF2UGRev3KJRV51Y3lwqLB1eizm&#10;DqU8nbFdt/O3f/s3i4uLqqaA/I9/7Bdsw4JXIwmyDg4/GLOYwqMJgfdNxVheXus6HgImDhEEF6Zl&#10;IL4SKnHB4Bqi2ItDP/S9MHAivP2ASgnkTilVNI1q+BdlMYNZQXBIg0QiPNdLEt7X1zdY7tc0hbEQ&#10;PhqNxWGxlB8ZHXLdbsJZBLCbLYqDt7z5jVgCg2I8unr1yvnz5yvrFcDB8eqnP/3px5943PHco3fd&#10;MTRSDmJ/o1598I0P/rv/8O/+/X/8D//5d/7jnv273cAFcMdp9Q/m9u3f8cY33vued77l6LFbdV1p&#10;NpuIh9ArKAK4DXzuvOtot9tNp1IqoaW+gbHhscALnbYTB3F/ccDSrenpbffcfV82k9+6debnf/4X&#10;pia3lEql46++9tRTT99xx9E77rjDtq1jx46++U1vGhoa/Pf/4d+8+Y0PfP7zfyYEQpHHhWSYdjqd&#10;nZnZgaoJDIOBEKi+QpGaQyfBJV3vmb9MZEXtOX0TsjXNFPBRNfhJKH9vukLhcBORwAQgtrn5+UIh&#10;i0/H7j66dduWwaGBpZVF6A+uEwcG+wTjkG/CBTZSZJJwDm9gp4311aV81iYS6y/lRocH+ko5OeGm&#10;pjZqG8V8zvMcz+l2nXYhXzAtQ5ZEq9kCbtlsttluT27dwhhciExVc2pypt3u5nLFs2cvpFPZXLZw&#10;9crVM2fOZDLIXdNbZ7Z5rq9QzekGgpNWw4W6em4UBBFRKTjPYl6tIBePUYF6blgqDmZSmZSdZiyG&#10;RDwvhErb6ex/+I//uVZvF/vK0NCUXZASJYpACBjWS7YklAsSAXxZplHEcCepqSDF7HQcoAEPjEHH&#10;8SQiwx5N0wzgqIMADO/vHygUilRRJ6a2oL6Cf8YVrkLBYwJvEHMOtb9y7eqJ10+2W13ThiseQmrY&#10;ana6XW9tbRUeb9vMdmyhW2YiSSH0LAzBJcwJojBJEtuyIGjT0K7fuDo0NFCtrqfS6YH+ftfzljcf&#10;+EbXcWq1Zrfr5vPFMOidbUCmUEIsB2TPR8FGUukseFLI944JMe65AcByloBwwzAxDZxEuXXlymUI&#10;CMD7+/tLpZJuqHD+3S7qcwGvDsLHx8d939UUhUUBY7xZq4+NjUFDILZtM9s+//nPP/3MM0hKjt52&#10;+x233T4yPAJjX1xc8lz3L77whSeeeDKXK9x/z/3vetc71lZW+grFmektQ4ODURAamr6xUR8ZGYm5&#10;iDkDUY7nnLtwZnJy/CMf+dChQwf+2+/+V9xv/Nqv/epdd+3+9Ke//v3vf//QoUPAB9qF6ANk4SJM&#10;w7jzzjsZT4RAZh9D7pl07vy5C5Sq/f2DP/zBj86ePb++XiVEeeyxx8anJmFIOEAplDLPvvDcysri&#10;2972lhuz1x578ieu51Uqa9/5h2/h8go2WK2ugRtjE2OPPPLD3bv3IGM7ceLEkdtvrbc35hZnw9D/&#10;0pf/6trsHGrmJBEcrGcM4u8p1k//gaKblul7vqqoGONcOI6TTqeRTpeHBmBNqRQyZjmXyyebEk+l&#10;7N40xgf6+7EKdSasVdP1ubl5IfjE1NT45GSMa8ZeEU6JoiRExvEoRqB7tUYDu1uWBfoBJ4oixCaA&#10;BcCfNS4ERljMwrCnY5jTaNRbrSb4CfxxmgzDCYKgUMgjFiAWAxQl0szMlv6BkqwgX+BYGrEYmSvg&#10;3GwAjmQA75stSQQ6eCcJ9Brd/8eNEsIZB26O6zQ3/1Y/0AYUoC6EYAxZpiQTmRBCKSWUkN4/9OYL&#10;b8y82TATZEZxlGBlIgSgCKFqqtN1Go0m5mCyruk4zUBfxoOAKhJKENYwIGGg96/Nf2AjMYsBwfG8&#10;2sYGSFNVlRDQjVkypgA2Zwx7ccbjKIKUXc+NsTXEakMm9k0FYJyBrh5W+FcUxb2HATMABJAeUTJh&#10;MQPhURQJLij5xy0oIRSPgn9jokQVWaGKQile2Gt2bvZ//I//ceTWWw3DGB0dBW5C9I4kgBxGYM6M&#10;cc/1sC8+YS9sizcg+BB24AOKZZkMyQEhcEEq9CpJCCFCiN4W2Az6mvSYiJCC7eH/4phhayyEgUNn&#10;4jiChjAW/eiRHwahe+jwPj/oTM9saXeaqMBTKWtm29bnX3gWKfvQYL+qqJqiFnKIFEi95Ftvu+2X&#10;P/nJ4eFhoEpp7381Ad611WoBNcYYSAAmqgoj0A1Ub0YvooHGOI512YLDwUzQggCHaYZh2Lat9kRD&#10;8ZCekgBAT1XwL2COmdBz9EEag6DiKAg87IKfaJz17AKM8nw/ZkxVFCzBZIg+ijAzSKfSnAtsROSe&#10;0PGVMY5PQAaD2J1vPhgXosfAOI76+vo8zyde4Due1+44QkpwjqLpZiIripqZX6itrLTW1htMkJW1&#10;jUbTUdSUlcqFcTJQHro+N/vaqdcbjYbrubv37C4W+3TTcrwwk8u/furMmfPnrLQNa0Ri4Hjud773&#10;vWar02p3CdUa7RYTXNG1M+fOf/+Hjzz4wEOIXiJmyJhlLvOIq0QN3LBe3cilMzhbUoj00gvPH9i3&#10;9+67ju7dt/szn/1jziFi9qEPfmjrtq2RiAu5PAJGwqT5G/PZdK7RaPf3D+CkpNlq2Sm73epOjm1Z&#10;X6kiHj/8tnetrFX8kMNJNFrIACPTyszNLy8s9YpaVenJXqOKjOtZmWRSVuw7hYwduK2MbWQUosQs&#10;RZWsahZ0S48Sr9qwCe1LpQ2ZJpusty3N0er2AAAQAElEQVQ7iji4K4TY2NhI2Snk626nrShys9Xq&#10;zZEkFsVyImkaNFzuqW6CoxdV02i5PICoBvWA1LlgQsSZbMoydejoRq165szrkDL8NfQV/rdXTszN&#10;QieKxWJ5sExlua9QoFQxTbuYz7abDafdkURiG3YcxJcvX0ausH/fAQT13bv3KlTttjv9pb611bXF&#10;pYXAdz3HxUJKlHPnzlGiGqqGhd1WV5YpJPLS8y8Xc/nrV6+5rtNqtWFRsMNsNouOYCxwXMGYqetQ&#10;pk6nMz83V6/VdNNkQvp3//bff+ITHxwcGvrGtx45c+bCsaN3/vFnP/vL//yTZ86eBkN0U5vZMbN7&#10;zy7H7WzfPg3quk7H9bpHDh+cnp6CNa4tL33z61/rtJvl/sH3vvs9fcXS4vz1wG8Q4vb368PDuVzW&#10;/N3/+p8PH9yvKwpn4ujRu5t1r1FzsxkkHFIuq+VzQ1GszC0sX7ly9erV6zt27g6ZwIkOF8ILfcfz&#10;oO2Hbz387LNPI3YaBgJNKl/syxWQGlqUSHOLczHnpWIJJdDHPvaLSM5yuT4UKuXBoVQqn00PveH+&#10;dwWu1mlKjfXIaYv6uvvS8yewuwQNIHRmy9S16xcOHt6+/+AkUZ1afRXyRmoF7qmU8iheXVp+0xse&#10;6rRaoR9gBOohBPNh375Tq9V1VY2DMJ1GZpWOYhhyBGXu7x+khIDVmqlKJIniwHHbjEVEEoLHTqel&#10;qYQqSSJxpMQSkZkQLOF+7xRHcLgHIfKFPODUGxvdbndktJwv5SVKYIw4L/BdZ2FuVpGJqio40DU0&#10;xTK0fDZzELa3a3fKMtZX1uYXFmRZVlVdJHKSEN+JcBJ//vzFk6dO7zt4YHrnjJZSXzl+/EeP/uhb&#10;3/nm4uri9h3bkCr9X//+3953751h1O4fTC0snIt469WXn11cuEHkZHVpcbg8mLatHgkibrUachIP&#10;Dw1OTYwPD/ZvVKpDA4Oaoo6NjH7oAx8Y7OtH7L908eLVy1caG/XTJ19/9zvfdduRW3/uPe/dOjkF&#10;d4eED0tEzCtr63/xhc999jO//7Wvfbndqpw6dRI6ACaGYTy5ZTqdyi4trsg9wg30Ia9tM9uiiMG5&#10;Yw70ANFoeXkRbBwdHRkdG+bQmCTOZvOZTA7xDyqBJbVaA9qSEHr33Xfde++97XYLaR8q3pdeeun0&#10;mddXVpYolT7xiU9A4iSBrCQqEcG42+1mMykqJeCtlHA5ESolH3n/+8aGBrUkkeO43FdSiJQIVi73&#10;QyJSwiGReq02vWVyeWkByoPgsbKydsexuxgTYcC7Xthsu5JM4ZNjwVvdDkg4+fqJdrs7PT196MBB&#10;TTUQqg4fukMh6ZRd1pRstxN32l5to5HJ5isbTTvV36iFKasUhaJYHDB0u1lrWYbteO70tpnxycm1&#10;yobjBR/68McuXb4+MDi2XmlVa20QrsCL6RoTPJ3N2XY6k87Ae9dqjXqtEcfCdYMelzYa4B58BcJb&#10;rVaHOlu21Wg2VEXdMjONtStr6/OLy+2OD4+xsLQSMk4Upeu6KGJvwpcVGkZMNXTBpctXr1yfnY+4&#10;aLc6bTgoSR0cHO4r9cHzAH4qlUIJ4TkOj2PbMAlBxmCGYdjfP6hRPWWmB0oD8JOZVNZUTafjeo4P&#10;015f31AV7fLla6aZggRsKyVJJI7YxsYGAr9pWJwlLBYojTTNAHygAcdIiArqUO+ZJsJ6xvd9Fzch&#10;42O4ps5le1VrLp8ZHBzAMCxuamryzjuPvfOdD1+8dB4cQPYACIZh9QpIx9+zZx9q5oXFpS1TW+bn&#10;Fj73uT/70Y9/smPX7lar0+q0E1kC7RDrTx5/DN67sr7x0gsvIYrfeeedp06cCvyoVqkND40/9+xL&#10;MjUbbTebLS2urP713/zN2Pj4/MLsTx59ZH19xTSN3/pP/+nJJ5/6rd/6nbvv2vH4o4+/+NyLe/bs&#10;X6+s33333YZhTExM/OWX/3J1vfre97zPD9jw6NTM9I7XT57/6le/hVu7wfLYjbnFZ59/cWxiHCXK&#10;pSvXr8/e2DK9td3tsASsCheWF3RLu/u+u6ERuWK6OFC4dHn+O9//zn/53f/Sdpxmu3Hy9Cko0vd/&#10;+IMPfuTDz73wItK++fn5O4/dKVOKHHF+ecn1fRCFqgNvxlgcx+1WG300oCfLMtSGKhQ/NU0lRGE8&#10;8vwOhDy1ZYIQSaUwrijhAv4BmYCm6JBHrbphWiYYrlE9DuK+voFqpXbt2o2BgfLOnbshAkpVmAnn&#10;Sb3ehHA3ldZnTMC/QTE8L8QcFOK46RBC5lySZYppiIkMahpxgBVciiIeuKEiq/Atrhs0a01D0alE&#10;YfWmYeSyaTkR8wtzIuGplJUAOUkQmUibj5D+sQPCMYYJKigBPZLQNEqIjPH/e5Nl6KkkEQLdQJMw&#10;jci4N+g1LjjDUbQC/HXVUKiWiAT6BisQQtgw0UwG82PORZIIzt3A73puxETMhYv7DURu24ZQ4iCM&#10;wlCWpIRxFkYiZgnncF8JF3BHJJHwk0VgOE9iTij+EIAlikJVFQUYOviJPgR3s8EYIT68Y0DhWNqD&#10;efMTlWWVKgAhwE2J4BAKvKFUQaUHdwcrowCn6Ol0BvzHlARJVCKY4LHgEUMql4AdHLvKREhAGasl&#10;kSBd9uMoRE4lJJ4kHNxSdQUPuId9RSKopHAgT6hCqaroXtf7xle/8dADDwFJTGi325wzz3NlIsN9&#10;EUKRjoIVUQBXaUFMuq6aCJOmliQ8ZhhGDePLm08Q+Yqu4IQujAO4Bapgh38UNCWEC8HiuNlowmuh&#10;48K3xpGQRddpG4YmU8mLnIsXzy4uze7Zu/PipdM4qVurrjVazampqSRJXnv1uOBicX4ekWVxcTGf&#10;zYNLuAP4wfe+j5iO8CRibhmGafYcIIQliZ7IbNMEiyWRdHuZoYDPGR0d1zSj0a0vLa3Al9p2xjBs&#10;pL484nIiZVJplVIiyYhFaLIsE1kGZwkhQog4ZoTgp8CILMscD3aVOA6sRMLD0HcDL4wjLwhYIhKJ&#10;iERuwVkgWel2as26EJAhICmapisAyBiw5Zw/8MADH/nIRyilgAn4SZKEYYgKFW/8JIVi0bYsUAbL&#10;lCSCvaUEuCkskrvdgFKj03aWl1Zbza5p2lOT08Vinywr0P7VteV6faM8WF5brbSaQCSAIzB06/rc&#10;/BNPPLWyvK4qesTiWq2mqmqlWl1cXgWWnu8pCgkCP5PJ/MO3v8s4m5ycRFQYHxnNZjJg9Mb6xuLi&#10;8t59ewf7Sgtzs4Vs/tL5yy8+//zmoX7rwIEDX/7yl7/0pS+tVyq+H6RTqSiKygMDq6vr4HUcJZHH&#10;XDfMZHJwHCk7s7ZWW13ZuH5tfn5u5ejtdyHb6HRxiObquh7HPGJCQL+55HQ98AU6hzeVZMG432nn&#10;Mla9tjLYn2s31zvtOgtcJRERVreaqizl01ba0HVNadQ2BIPRQn8gLub7niRTwzLhJYksw+3mcBRW&#10;QPTy8/kChlFdpFIp27J0XdeQhanEsuxSqQhCIBKZJDADSRKQTb5QwD3P4sICclNFVVutBk7gjt15&#10;5/j4GEijirZRrTuOh+gxMbFlYX7x9OkznCWKQhVF0XV9fGLC833LtNfW1jHQ7bqry2tra9VGvWka&#10;xujY6NraKuhdX19fmO8loENDI+l0esvUNC5VSsX+KGKqqiFmvPDCy3B8t9xyBDEZJMzMTI+PjQHn&#10;wYEBHCc3Wy3B+eTkhJW2L1+7+v0f/QhCdx0HQt82s+PXfu1Tv/LPfvmJx54+f+HSxz/+cWB1/frq&#10;0HCZ8Qg3RQ8+eN+DDzy4vLz49ne8fWSkPD8/e+7cmbuOHe22WziDbDfro6PDcAf79+6+887bVE1+&#10;8A13j4z1v/HN93zow++6655b0rbx/g+879Spa5cuXd2351C75b704ms3ri+5XanTijQ147tsdWXD&#10;MrOvvHy8XB72XLfTcRTa+yuVULmzZ0/hBEVVFRx+mxCYYUAn9+xGDJO5EOij7sJ9C4hFarhly3Sr&#10;2cXy1dVKt+25TnzxwjwS4G47yWfHNip+4JHF+Uro8oG+oUat5gfd7TNTqbRip6hM4zByIdZUKqUo&#10;ahxFKlUe+cEjD9z3QLl/CGUeRAPpyzI1TI0QCu2AF7NTNtj102YqVANKkClsn3NBFWJbZj6f4XEY&#10;eK5BydTYmIKIxWKosRBxzMKIhxwuXfAojjhPfM9vtVqyLAMm5I6SHjYCmNBP6JtCqe95lm0UCkVF&#10;USD3IHCjKPqbv/mb73//+zFjcG27du4pFQdbLVx65BNBTTP9wguvXrm68IPvP/rjnzx58PBtP/e+&#10;D23fveetb3v74NDQth07+gcHLl2+MDt3bXx86M67bq/WFlvdSr5obdk6eu3aFcHisfHReq06PjF2&#10;+x237Nwxvbo8Dym73ebs3NW11UW4vOPHX4njcG7u2muvHcec+flrc3NXz549+eef/5Nnnn3q937v&#10;95568smTJ1974MEHKSEPP/zwO97+9pOvH4/iYOe2HRfOX2g11qnM+0qFXKZ30wjCYZ6nz55JZAl8&#10;aDVxP9FGRyQCDAcr0DAHLZ1ODQ6WYUqe6w0PlwOkb4zBN8oyhU2dOn2KcY6FmP+WN7/l+Zde/tuv&#10;fOVzn/scgkcQeEPloTDy+/tLKF3y6TzsqN3quh2XhUyjKo5guu1mwrlCJM/pjo8ME1m6cO582rSZ&#10;H4auB+sNfN93PEAD/23bKg8N3bgxZ1vpFsraIEaV9eILL8HFxTGHYC3Ddl2fMQap2bbddbrAChZ9&#10;+fLVH/7wkdAPUmaqr1QeGhitb7TgHocGx7KZYl9fGdJfXFhdW9lI2dlCAfbOl5dXbSsVs9h1XNh1&#10;u93WTSuM2f/8o//tR3EQi416M53OYL7gElSo3mwQQtLp9PjYpCRtxo7NN+fM89xsNmsYhhA9XYWi&#10;Dg8PoW9bNpwPtm63usgdG+3WWmUD9oU7Ac0wG62Opum9ZEWmnAsrlYli5BlJFCEKypXNmfBF+Gma&#10;acOwqtUaXDqRZc/3va4jYsQ82/dCqlDPDSqVCucSpKlp2pXLV2dmthu6vb62FkUsncpm0jlsqqoa&#10;aIFLRJGACGiaNuyCEPXatRuC9wIqpSrnvNN21tYqIBZCx5v0cuVE10zH8ZaWlkCm47pQD3yyLCuK&#10;YYMJuIfJ6bR97do1yBF9OGZIBzvLlLRarYGBgcnJKdzDP/Xk0zfmZhcWl3KFUjZXQAA1bCuTy84v&#10;LoA/C8tLYRxfm50bHhkjijq3sAQFQOgMgvD1k2dn51YGBseoYr/y6ulDB4+ZZiGT7cfx4upKFQdz&#10;MFJEwL17DyA7//yff/Hka6d+4zc+hZGvfu0b+VwBLmV1dXXvvgOEEHDjb/7m7772jW8+//xLX/nK&#10;N04cP33+3KUwiFtN50fQojAG31ZWVgaHyuNTo9/49rcUXcsVChIh2WzW9T3NNKa3b33ne95JFRJF&#10;8cz20ZjFCHbpNM4mlilRkJcV+/vGxiYbrQASFbntTQAAEABJREFUHyqXd+/c99BDD7W7LUgnn89B&#10;nQj4LRIOXxNGadtOmVYcx+Dqz1qSYMY//jKMXo6YSllY/o9Dm/+KoggRFl1kPIhQmqb6vg/rjnxY&#10;VwglgVm1W62UbWOmaZrITyA+y7LwhqoEQYBx7JtOp1VVRafb7WIcDbujjzcapGlaZi6Xy2QymIbA&#10;bWo6clmn3cFtg22YjCVyIqmKCkwEYwALgrAQP7GWUIJ+r4kkET2iMIhPEISmK7reO/nG++Y0jP//&#10;2SzbgiEASUqVTqeDq7aMnYLRwQkAgqaoqUyaI3ZQAKZgM5xGggc4bCaFhmGCdRAoiCoVi6qiYBWU&#10;H28AASsETGJTBMANW4BR+ITG8TnpJR6qqoAQwBNcgCeAja9osFDsiUYIxQSZyBhEw4Tkp+QDIH4y&#10;zhlnEBmAYD6cIaYJwRORYKEBm7dt6BX6yDqEwKze+OYcrE5YzEQi8BMTYhYTglQzwAccBpuGgTCH&#10;T2iAFgQ+/qAPMY0MDWP+Sy+9/LWvfV0IgfN7uAWwEcx0HQecbLWaURxhMhqoRvkBDLHccXp5DgZv&#10;NgC52cHb9zyctiCFo4RwLkAVmkgSIXi+kAduILRer2MmNM22bahiLp8bLPd7rmta1o0b11SVTE1N&#10;NJo1TVNWVpdxN1se6AN6c/Nzb3vb22jvLwIknufWNjZQ+YEzwDPB8XQqBTTAfDTgb0FNb15IQpxU&#10;IXKP8zPTM5qKTIMAL3iTHi2Bj31vYsji2PeQpSvAHNsBDhowB6ro3FQDIXrhDyBNQ6OKrCqqqirg&#10;NuaDP3HMkiQJAt/3fMgaI7Isp+wU9CqdSptmz9Ywjp+e58ky+NOT7yuvvPL000+rIJsQSjf1BMtk&#10;Gcvxk6DiZAmjqtLq9M5vhEzQEpn4UciT3l+W2AKqDNMN/GoNiXEVtV2jXddNJOn65NapvsEBBiKI&#10;Mj+/JEvqwvwK3g8//M56rYEAuba8BnuAPSMvwRkhMPMDj0s8FnEYRwmRr9+4EcSRkJKtM9OHjxzx&#10;3KjbjUqFgoLkLooG+/oTEadto7K6fuPqtbnrc1EUvOc973rxxef+9E//5MiRQ5zzTCY3Mjw2ObGl&#10;vtGampxZXqp961vfTVkFmWhnz1/WqFFdqy/MLs5em11ZW+vv74fCaYbueF6r2wLfVbWXtkZxIInk&#10;ZksSLlhQq6102hu3HtmHt6oIOUHwYzHzOk7NDdqCREQldtpgcZgkTDCeMM45OrFEZCgNGnSiVqtb&#10;lnVTC4vFwurqKhcCn6CUcK+EUkmSstmcEHG9UUON7noOxuAFCJU1jX7lq3+3vLyMJVDlLVu2IKqh&#10;g/jXbnVd119fq0QRO3nyFDSAEjI1tfX22442mg3oCq4jVZUsLMwiBYepCyGdPXPOMGzTtMMwnpza&#10;inehUMB1BywNKmWYBixqbXll7sa866E61dbWqoZuLa8205kC1ODcxQsyJThRA8BTp05dunQZ5HS6&#10;HegieHjhwoVnnnkG52StbmdhcfHC5UvrG1UcraYyOYTSTsd717vei/pnamrL3n17du0da3dbEMTz&#10;Lz23Ua/qto6Fg0MDO3fuROmyuDg3MNj3hS/8+fjosB90g9AZGi5dvnJm566ZW28/KKSwULCffPzR&#10;TFov5OxXjj9bHiju3T2+trpaLg4CwmuvnXr1xCnLtvLF8ujYVuC/vFIPAjmT7bvl8K23HLkNwqo3&#10;GjiKaDYbKAKvXb26e+9eL4jOX7x8+Mitg0PDC8srmqEqGmm3m9lcBsy5ePHS9evXNU1FpJElWioO&#10;fvKXfk1wpbLWzqbLjQ1fElboqSNDM8MDWzutSHDSanYW52e3TiMjtCzbkGW503EQ5rvdrmWZKDth&#10;e0DjqcefFPBYfpxNpQlRYNXtVleSJGjI4ODgPffcAx/6szY3N3fu7PlrV28wJHA6ylzL1HtNlgQK&#10;EcITS9WzqZQUM4VIPI4ECxPOEiizQGwhimYEkXC9qOv4RFGpqnddDyKWJALXUCj0WemUinNrIXK5&#10;7JYtU/lcgZBelH395Onh4eHaRktwKZPJ5fPFLVM7Nqrt/r7R8sD40sKG7woqpx979IXf/d0/vnJ1&#10;ybQz//Dd7+07cOj4ydcct7tr9w7H7Ugyu3rtop0ys/kMbhuO3XnHf/+930HYgJY6XuvkyVc2qqt3&#10;3nnbnr07hob7LVsXSdhs10Lm6LZaqS2Hwn3qucdyxfSb3/bGZqce8SAhzA3c6/PXoWmrlVUoUm1j&#10;I29l+4qlhx58w/49e9/+trc89NB98IOQo6YRlA1DgwP9/QMIh8DHsg3Lti0bEQH/tolMhoYGoyji&#10;jBWL+f7+Epw+JL6xUZFk0Wj0wgmMX5Z6YXhtdR0W1263YMWJSL7zvR9cunJZUw1CFDBQ0bVsNlse&#10;Hh4sl+GLNU3L5/OpVAYZM4wuSWRd1WR4Gsa9rjtQ6qvXap/73J8kMWcxj8LYcfxusxN44fyN+dAP&#10;z7x+ZvO8Vmk225wndxw51lfs40xaWalUNzbgQtO59MjEeAIlkAjeTHAoD2MMnpZSCvJTqZSq6Deu&#10;Xd+3fy840O12eByThIQe63ZCKPNgGYTHrVaLM7G4sIhMur+/H8kcJcTxvFOnTqZSJjL+r3/t6yxm&#10;YJGdzpZHhhvtJlFop9vCdr7vr62vQW/RSCLJidTtdhVVxVkAfBEOGoIgYIxD7Qt9efAnnctt37Uz&#10;ZjEmGIYFTTNNW0rIlStX4yhaXF4NorjTy/d8idC248qKphuWrtl2Op/Iqu/FwyMT1Vqrr39Y0Qzs&#10;DimCXk3ToMzAodcSomqa54WMxai+yuXhSrUG27F7YRIM6c1st7vYFAm6gvNPRV+vbBTyxWajHfgs&#10;8CNZogsLy8AZOp9KZXRdBy2UamgK1dCwlhDVdfwwiLG14AKssy3LD1yoXLuFi/3+YrEI5zY5Ob68&#10;vPhXf/1lnMUQAub07gqA8NZt0yg6wOTV9XW4oJgnhVL/4NDI6TPndcOe2DI+MjEKvYCU7UxKM/TP&#10;/unntsxMgwmKZi0vrx89dj/nSrXWzebKa+vOhXNzr792+crVlSeffKVaDX7/9/9sda2j67lspogT&#10;HElWM/nCf/4vv/vCS8ff9/6PLC6uoYgtl0e+//0fXr1y7eDBw7fddoeu6JfOXzp9+rxC9EcefeL6&#10;3EK760QsLpb6kQ9AcGfOnYMnPHjwIHw+Y2xoeOj+B+5/+J0Pd73u008/efnKpWwujcSgb6Af5dC/&#10;+s1PffAjH220OmuVjVtuvR10zS0sOp4vSdKXv/zXbadb72y8673vgbHgQo4qMsdOseBxCG+WskwW&#10;BdC2fCYLjfpZw9qfNSxcXFxeWV6Dd705KGAFsgRZQIEhOLi1ZquFhhMbS4cCmYh/ciK5nS58hULo&#10;SHkIn5Ck4pAUNUYhm5scmzp629Gx4TEq0ThAkiIwDRUIj5lK4TSpYExRFapQ7KiipyhQDPw7jmOg&#10;QeDmoqixUWs3W9iRyiCKq5QiiAAaYjdW/R8V3fxxE2dYrkRk9GVK8FAF2xLsoioqoQTLN+f+/365&#10;vm9YpqFprUYj4Ry4ZdOZTCqdzWWBD3xau9m0bQuAuOBAWFF6+MPRqYo6Mz2TTqcwB1mKomtUU1FR&#10;I0ODoDEfOED/0YG9m6YFPxCGIWe9P/jUg6DiFDdxXY/IshDctExVVUAUGqiLOfej0MWFF04RwpAx&#10;jlUQKzIuLkSSCFkmWAj4LI4D5Ii+B28DD6ZQyjhnDGFMokQB9zAhZoxQCkGrmoYJgN9rCYTDsEsY&#10;xxKYqCoMeQ8hlmkCZ0qIHwSAnyQJwIIz2FEmsiQRwaXV1RVAwzHk4uICDuWJTHEco1ANazEORgFh&#10;kIzlaEEQqKqKcTTAYax3gIXxzYYaCa3XjeLI8z3TtpDfAj2xqZzo4Bt8sm3Z6Ni2TRUShN7S4qIO&#10;rsbcNFMpO5MvFrwgstNpicj5XM73vUajYVoWIT3F4wx/+MF9+yUh4LfTqXRlvbK0tARXk8vnVBAe&#10;M865AgK0XqUdRT0HBUsAPuC1qqi3HLlFwTxZwfJKpYJBEAKsQCmUG+8ohieOMI4+4FCKrcBORgi4&#10;R0A4kIeWAnlCSW8JSWSYliwSWQLOlBJMgIYwzrCMSwkiI5qm65gPEXDGKVUMw8Q0AkkQgk/VahU5&#10;EmAqCtlsMqGyJIsw8lWVEjtll4eGYNgjwyNYhga1wVtAzJK0tLTSaLRwkI9waxiGbqhJwsPQlwkM&#10;IWKMb9++A8EV5zflwREia0uLKGfqg/3Dum5ClwhRh8rD999/X61Ww35TWyaBJQiA3sAkAPDll19u&#10;QgbQa9PatWsXVaRs1l5ZXl9ZXcFMx3VKxRLcfasVXL58DZL4h29/B+P33Xf/K6++cvHSeeQ6wK1a&#10;rTmO96Y3vfVTn/o3b33r21eXaxvVdqcdNKqd7dt2P/zwu+6//6EoYoi12HR8cvzA4QMIn7lszvW6&#10;iUjAFFVVQTJJJCIJmogocAb68gf372jUl/fs3vKh97/jyC27x0cHdJ073Y046lqm0mnWdF2NQr9U&#10;yCcsSngsWCwERwoE4DKRXNebmJw4euyYZVndrmNZ9tDQEBAG/lALKIosQ7C83tjI5bOtVr3TReHk&#10;y3Kiqj0xN5pNZN6YDMPgXMDlQj9cN5ibW2g2HdfxPS/sdl3E1CgSt99+52//p/9y9I5j3a6na+bw&#10;cHnP3t1zc7Mw5Farnkb+KklIC2LGtm/bVh4c5EK0220gAEzgdwjsWbfOnDm/sVG/cP6SqmieCynF&#10;pWIeCtBsdhr1Jj5haMuWLfv37wevBgYGQRFjfGJ8HHJ0Xe/xx59AhDh61zGEbigasug4jm+//fa/&#10;+9uv/O3ff2V2fv78ufM//wsfe+9735vL5VbW11LpNEwIEjl38dwjjzzy7AvPMs5GRoY+97nPplLm&#10;zp3bfT/Z2KgkSfSDH/7DyddempkZX1y63j+Yu//Bo7m8iZPQdmcDQedNb37w2eeefuHEi3fcfozF&#10;fGF+PZMuhX4yN7v61b//FouVbKbv8cee/bu//VoYxM1G1/cCIAzMkThiX1yVjIyMIGtJpbP79h7Y&#10;vXv3jh3bQSAUvt1uBUFQrVaWl5dRrpimrap6IuQ3vektKImlRDGNrNfhraZ/5vXLb3zg7b/0iX9R&#10;zA2mzCyV6JUr14kkwdzPnTunqrRUygWh53peZW0NwQOiDMPwxZde/rf/9v8qlkpRFEEVCE7g8EHT&#10;HMeFRCAazPlpiy2zd8FSr9cxAp+CibBQQNQUVSEk9IP6xoZGVcOEzKkQ8aamcRAC9SaEqirgwS+Q&#10;ZqOTCBTnpiwp4EAmDWkUJIl0Os6+fftsO1OpVJFmdbsOdC+TyQ0NlRcXljChsl7rK5V379w3MjiM&#10;slORlSgU3Q6kndTqXqcTP//Ca7/7e5/++7/75nMvvHLqzNnJiYk//MP/cfr0qVRKzxRSlcrayZMn&#10;Xjv56vT0xNmzr//93/5NsZiD5n/oQx/YumX8/PmzX0t1EPQAABAASURBVPjzz+Xz6QcfvNdxW51u&#10;I1vMKIaUkCjbny6P9d/1wNFnXnrq3e97+5333n73/Uc1S0nn7IOHD+zfvxdaNzo6KhESsACc8T1/&#10;MD+IC9g34gLu7ruK8N0UVsXhuxy3s7g4B54EgddqbcgkgeeFgdTqVbi1sfERVVdkIq+srBbyvf86&#10;FgbCuYA5w0MOlgfHx8eGykNUoc6mX1J7ToMsLMxHUQwHbUFrzV4SUKltpNNp6Mz1a9cZZ4V8SVE0&#10;ShTTTBWKRUgNjNVUDedq4xPju3btwl5ACdY0MFAulfpVqq0tVywLeUIpnco6jndg/y0ohCYntnzy&#10;k7+ye9cBw7CKhT7GE1iQbVlhGFpWWlVxCcagrviJ+AeA27dvhwE6jkMo3PgS8jPUKppKCKFxLACZ&#10;SmrgM7ArZiGl1MIZcxxhOcD+/Mc/htwCmTewdRxX1dRut4tAAobYlg2w+VweewFz9HFUXR4sY8d/&#10;2pqNJkAh8MDAkSvBVa6sLiOaCs7TaSSiJiV0ZnoaS6IgdB0HvrPcDyDQQ1dRdN2y8/ki3F236+qa&#10;ncuVqhtN6C1n0sVL19bXa8tL66ur1VymKEkEsoYOOI6D2Ol7IfjMOc/nCtgoDOLz5y5qqpWyM7go&#10;vn5tlhBNlhWFatCtMOCuG8EiABagBCeypPpeEMfctjKu4wOT4OYRO4uRP2EZGhQATaEIhTLjDFEJ&#10;OMC6GvV6KpWC7cAlRnEEdpmmieXNZu/izraNRrN3bqWqWJi4vqdbFthbrzdllYZxHMbRP3zvO3sP&#10;7Wey+PtvfmX3gf1TWyf3HtqXKBLVDS+Kl9bXH3vyWRyI9w9MBDG9fGU+4krMlFR2gFBjZaXx9a9+&#10;9zvf/km9FuhqnsjW5z77pUqlJSUapLxlahuVdS6kJx578rvf+R4i5uOPP/Xss8+bRmZubvHF51/d&#10;s2dfNpPvtL1iYUDXbDjSdqvrup6maaX+4q5dO8Bby7auXLmCjOfWI7eewHP8RBRFO3buOHDgQDab&#10;vnL5MoSLixdI+TOf+QxKvueee3H37r2u44Gfx47djXoJg5l0irPk7/7uK3C5tm194pc+DvWD9SUi&#10;BjclLhLB4M0sw0pbKcE4vCKU5Gb7p33PCyrrG0iz1terQuA73C3eEhQGmEO+Gxt13/E7jU6z1YSK&#10;wtexkAOZjUoNouccwaU+MDAESvEpjgX68HXQ50OHDm3dOm3bKdCOtLgLiI6TJAIiRoPeqoqKnSBZ&#10;fCKyjJ8KIUC12WzyzUh96fIlyzAUyFWWgQmMF5yM/JBINEkSaAsQkCUq/ZNH9MZ7t5SYILgAGpxx&#10;RVV6O26enTPOhOj585uLCPlHevETS37WYKGJSIAb7A7litvtykLIAptKcRAyxuFnOBewTaBtWRCp&#10;bdk2LAWiRMoBihAc8RUd1NLYBZCFgGAF+oRQfNI0FVjBEBRVxUYYiWOciCWE4g8BIViS6z15zAd6&#10;eOMDxb9gNhSsomAaxtEwyDkDvUAbc7CWC8FwuhDFAKIoSm+QJ2AFft6cTyjV1B4CQBvmtomJQkiP&#10;G8CztzaOGWeUYBMoFKrdCAsVVdWpil3QlwkEoxSLBdNE6k+AgKIoIobxy61WCy4ac9ZW11SKKKkr&#10;CjwmxUKQiXE0iMZ1XRCO5riOoqB8wvD/aYT2kEmQWFKFcx5HkaYZioIQ3CtvwHZAKBQLjHHfj8Ig&#10;hsdAbobO8vJaq91BCI8ijsj76quv4QTBgYeKwzgOzl+4gGoHa4HM0089BY+NLRzHQcIdxJGu65A4&#10;uAQ8IUrMSaXSvu8js0a55fkeRizTKg8OTuGZnOKceaGPI2ZsHQQ+OEwIARDLtvAWnAdBAOVXVSW9&#10;+QgByaCOMqEemMm5REmvhI5j0AF+c3Q4SyBBEAsIwOQmR7CvqvbsBYPw857rOd1ue/Nv1iWJADSq&#10;ULAd+GAmGsACfq/RnrHIcm8XjPeQA0LocWDHE5iQQhHz4m67k7LsB+67/9d/9ddajabveqauUok4&#10;nYZtGiwMNFWD47hxdXZ1dR3WruLwU7cz6ezi4toTTzyzZWKmkC/qmmlZ6dnZBTALHAwCz7L0JOEi&#10;4YpM4ZVWllar6xue4+HuJZdJlQq54eEhUIiDgEwuu1apFPpKg6ijBnIL84snTrw+tWULUvZbbz2C&#10;4Hf+/Hm4koiHJ06+dv36rO9FiaBLi5U7br/nwx/6+EP3PzwxvuM97/jQL370k7/0C7/81re+FVGz&#10;r69vZtvMjh07coUCl5hp2wlNQLupqb7raoQW0kg92wkL7rj9wM+9+y3l/oyuxKsr13ftmrrj6L5D&#10;B3fYNnGdWhS00in9jtsOo3lORyQxVSSSCHAGmSIohZ2rqnLs6LF3v+tdkR/gbE3ZdDeWhT0NcACp&#10;k20b6Yzd119st5s7ts0cOXyov1SgstRq1PPZtKEqw4Pl/Xv32YaJHBScHygNPHDvfQwGRZUwTiRC&#10;qWJS1Xjt+KknHn/2b//qK3/6J59fX1n3HCfy/WI+m8/achL19w9EMTAKoROtZnMVdyXV6k2J43wF&#10;ngoKlM9k4cVa9ZbEJE3Tl5cq2Wy+kO9Pp7OMSfVmK/Ajz/N8J8hms/V6Q1UVeDGFUuj9wYOHtmzZ&#10;AiBxHCNX271v3/jkFsd3c8XCyNgo0tjf+d3/OjQ6curM6Ucff+wb3/pmoVT6F7/+q5/4xCfuu/de&#10;1/XXVlcZ57382w8gnbX19TNnzjz66KN33nlsuJzeu3unLLFSIbO8ev3smeMrSzfOnj4Rx87s3MUd&#10;u7aW+jKO29q9Z7vjdr/21a/ee9994+NTpdxAZbXBI7K6UNu962DgiV/91U8dOnjHqbMXZudWdDMt&#10;JCWKpXSmYFipEydPHT/+WrVS6+/vh+bjvgg24zju4GBZ07StW7fC5rPZHCVUURXH6SRJstGs/85/&#10;++9ra5VrV+eatc7WLTsNmtpYqxdz/Yf23fKG+9+gyrqppRbnVn7y6JPj45OFQqlWw2FNqzw0KPE4&#10;8OEBAngZ1N9Ly8sXLl0Ei/L5AiG01W7pioqzvZRlzc3N/fAHP0ylUiZsLWZABiKEX7OtlOv4nCeG&#10;AZNC4aTAa6uqCjuH8TuuA9sBGw1T13QFd1OplKWqimXjDw6S9ShMstm8LFEe9wQ9ODTChBTG7OF3&#10;vHOgv4yqI1fI67o+v7AAidiGnbBkpDxayBb7C/0PPfjG4y8fP3/2Qn//4OrSqq6Z167dyOcKnbbf&#10;7QReIDxHON34ytWFMJa/+tVvTM/M/OIv/uJLLz/74ivPnzlz8r777yqXS0ODfYpKkoQNDw+eOXXi&#10;3JmTUeiOjQ0PDZYOHT6Asp/IyS//8sfvuvfYyPjAnv27Dt2xd8furf1D+a7XqLdXZxcv7dm//e77&#10;7vi9P/idXDH90vEX5xZnl1eXrs/e2LFrl+v7iqQh7fBFoBCyurp67Ogd73jnWwuFdBi5gkVp24ri&#10;UJKZZWuGqebzKVREMQsYDwbL/VevXj5y5PBHP/phuCk7ZWVzaUQ+P3AY48ioJElCOXQrzoYHhlCn&#10;YRckHJCaoujpVIZQ4uP8zDBgF4apofhptRqCR7AXsB6hwTRtRE7PdU07RVWNqLTjdC9evLi6sgKJ&#10;HDx4OAjCOOYaNcKA20Yq8lmn2e403eX5VRi+bWROHj/9ta9+8+LFy6aZyuUKgR8AvavXbizMz4dh&#10;CA0BDtgdeCYioQouBBbgyYF5iDDldC5eOk9lSD+rUpq2bRayV14+vjS/jE2jiC0uzlcqq7Zl+r6r&#10;6spzzz0DD9ZqtiLOqKZQVU3nsiGLcRDeaDbqtTp2wV6GYWBrbOd67sDAABxpEHiUykEQoK8oFHMK&#10;+XxvDiwnQa4DS6LXr1+HgmFgYXGZSjJnvJgvACUhpOtX5hJBWs3uYP+I44QNnE3Xu44Xdrq+ZWXb&#10;LRc1G+fE9+Kh8lhlvY5Tmyhk3Y7re2EKUiCEca6pOmMJDvLrzTZVdSlRLl25ig48ZqXaWFle2yw9&#10;WCZdMDXTUIzBPhwupLttZ3V5rbJWhbYjS0ils67r12oNKtE4iPGWEwiQjo6OQ+dtKw0Cc7mcoffM&#10;EEVdvdmybBshptlqzc7NxjFrt9tjY2OgHbyCpH791//l4cOHul4XC4Us6aZ58vXTwErVtSgWLOHV&#10;em19o3r+0qWP/eLHbszNnr5wqum0+ob79x0+VGnUri8sJFRdqdbNVElWUv1DU2cvzn7/R0/NL23M&#10;L1Q//ku/lghdInbKLsiJ6XQjFtFnnzkxNDgxPDR+261H4cAh5XQqV6u14liiVBdcRm2WxFK5f3hh&#10;cekrf//Nf/5r/6o0MOw54Y0bixMT0xAuPMmRW2/ZuX3b008+ceTIob6+Ipd4EEeQHSEEpfu1a9fO&#10;nT4bhwFkunXr1uGRsTc99JbGRgMqnbDk1Rdf5ZHYtnXb3PU5HibDg2OXL16r151CYeDZZ16anZ0j&#10;RNq1ezsyvYRHGlUlkSAEQyVMTe80myvLi4rcKwAE4zebQiiaYHGr0XTaviJrEqcpM8WYAIFUovlM&#10;nhJ1eXnVslLpVFZVdEgNUk5YYmgmrCaORRQxp40QGemK0W11irmiRnVFVoB2vVq/fvXGD37wAwSC&#10;JBFJkgRBBL3Cu9lod9oOh5w4EgYYhA71SLgUuAELGU6v8Iae4Cc2sg1b4rIQyN5wcqwSolCibFTr&#10;RFI4E67rQh8kSZJlCmWgtKdXgBD4PuMcHYyzzfyPgl5KsZlMCRciIcS0e94Dh9MYAVSoJEMGKUvQ&#10;KKwEwhyPEITQXDrjux5a6AeaogIV2zRZGDXrdcQXuAsuuIUzGF0HDmEYdp0uzBaclCQi4R9Zrtd6&#10;/78O+IqfMpEJpUC0twXj0A19cyF+Yn8OqniPXVwIAIcchRBYSMkmKGQ+WCkDxj82fAJMrMV8dBjH&#10;vzk6mIW3fJM22uMbISpGwjD2XB9Iua7HGJMJSKfAwdQ0qiiYAFBoN8GyOGYxZyzhTMQh8xx3Y72C&#10;DAcRHGyCoEkiISYqMgWqGsVlQUJlwqJIAkeiGCOFXG50GP7HtXRTIUQG4yVJoQrjrN3t1JtNqqkC&#10;eUkiyObuHCjJsmXbiqIRmVJZhf6bZgpoRiETiVytVJBdJEKiVE3n8hETQRgTRYXdS0R2HA9+Mknk&#10;TseB6UHNNqpNmGfKRvYlwGc0SpXjJ15Jp1PQATALknr99dcJ7TEBazEBJ9Zu4Nab9UQkYEjPiHQ9&#10;ZSNbcOGIKAGJchiG6MNsqUJ1ijxcXL1yFYUKWMc4830/ZjHmKAQBItVjr2URonY7rtNxYUdoIsb+&#10;aiJkxmLGODaC6PHGnsA/SYTgieACE9AUquG9yT1ZIQR66HoBY0LVNMu2IKVarQ7/iS1gwiQhPfiM&#10;p+2U57g8ZoaqSpyTRFIJxU+k3W4cx4qiqJtPKpUyLVNA4bDAdV9+6WXEWiANMkBSrV4llEiSGBkd&#10;SqfT62vVs2fOa6oFgCvLFd8LVE1PmdkrF6922t7KSrXZbOEynegSAAAQAElEQVSU+sgtt8xs2xaz&#10;CGlTJpPC0aYQbHRseGBwgDHWanYQEcG7wcHBY0ePAngicd/3Zm/MLy8vY9N9+/fdcsst5fJQpbJx&#10;7uyFH/3o0avXrm2bmQFw5JGQE3DmLMH5jUrt97zrA5W15j//ld/8+te+U8wPuk7wrW995zOf/Zyh&#10;muCFpmmNjRpicC6fYUjWJEESgR3B6/5iYee2meH+vlZjw9CI06p3O9W77zqyc8dkvbly4rXnx8YH&#10;7n/w2NSWsiRLURx0uo0rly6Eod/Xn0cGoKrQZJkQCRneyuJSHIR2KvWNb3z9mWeeqdVrl69cm5nZ&#10;MT09zbmo1xvIHhynq2mKpmpooP2f/bNPPvDg/c1WvVjKT0yOxXGYy2fOnj2NjZIkCcNesoFUwPOC&#10;9bVKJo1ybtTQ06piIkdcXd1YX9u4dOla4DNDT6EsPHX6pOd1DxzcB27v3D4Tx3EUh5AXFHpxcXG9&#10;UnE9D1oyNDTUbrckzqEZFy9eRE6MLRhLBE9wvJTLFQCtrzRQLPT5Uey6/smTr4HhQ0NlnJmhDwLr&#10;jRr2goaYponz0bHRUSRewHaj0UBRJCtSB6kzkbfOTHNYqqr85Cc/+Yu/+EKn08HJ9L59B/EcPXrX&#10;w297x/T0zPDwUA+l8jCYuLq2ms3mcBllmEomaz38jje+591vvf+BuwaHCpXqYr253mxXW+0qvvpB&#10;l1JpcnLs0uULSO4/+IEPdzu+pqQoMTeqbSKbhJhLC5VbjxxjEclkCo1axzIy0FjXDVksEaLh4DOM&#10;fMdxkMk1mg3P8/COWQy2e77/0EMPpdNwaBZn+BNRKsdRcO3aZTAUWnT1yrW15bW0ndk6Nf2ZT3/m&#10;teMndu/ex2Pw00ti6dRr5001feTQrX19mXQ6jcpkZmabJEm1WiMMY8eBX2Bf+9rXkVywmCeJMA0b&#10;Jg5lkGW5p9Kco4NpuJyMImytYRA8p5QmScIYw5vCF8gE0xQYf8put9uw/3qzYRgGJJLPo5DrQMU4&#10;S4TAEoG5nAMFmDCREqW20WJx0ml7zz7zfLVaqzfqOA7ZNrMdoi8PDmGHfK64e/feer25traBuiub&#10;KSaCzszsuuOOY8Czr1hcWlgGOGRdLBZ9fQNOxw8Dnk5lcUiBE9YPfegDuq6uV5a5CB98w73TMzhn&#10;mJydu9Fo1tMZ0/Pder3613/95a7T/MM//P3h4fKOHTOqSivVtYGBvu27t2f7MoW+3N4DOw7fevCe&#10;B469+31vf/XkCxvNVc1S7Iz54Z//wODQQL3ZrLeaf/uVr547dz6B6kgKai3Pc/vzA7l83raNHTu2&#10;cRY4nbamkfX1Ja3n/WI4IlUlvutYth4zn7EI9rJ9+3SxmLsxew22nM/nMCGKggh5TRzjbVn2+nrl&#10;iSeeUFWNELpz5852u91Erd9puzA8ITCIaZBFs9Eg8CmM4QqRM76x0YCYTMvCJ0yAgMAx07RSdsoy&#10;TQAB22u12lB5JI7E+lpVU41EyOvrGwP9Q5Qonh8+8qPHt83sTNnZH/zgR+C/bWYsKz00NEwIAWaK&#10;qqZStuf5CqWNZlNVVIhGoUq9XndchxDq+U6xlN3YWDt//ozvu1EUwBahhIViXzqdieNeLCwUChwB&#10;JkEBbNSRzLZahJKRkRFKiRACDBgeHkYmms/lWMxS6RQ8CeOMEGIYvf8KpbJegR15ngfSMIiwiuU3&#10;34ipa3jW11BZ5fI5nLhjDotjJPF7du8G4XbKhooCIBbmcgUcORkGyAk0VZck4DCRsjOqZiAQ5vNF&#10;nA7kMnlCFMOwHnjgDbt374VFcI40IwLhSZJwxvDWNRNWA3WFZCIulhZXGvUm7hOwihIV5JumDVU3&#10;DBuWiGYYFnjeqOP+gUQRC/wISBqm4ToupKapmmkiKppgCMh0XQ8/B8tlVVV9359fWsRkmch4o9m2&#10;BcLjOPZ8D+k75nPOGWPr6+tXrly1LJMoCr66ngsxOZ57z/33TU1NYpeIMaqqP/7xIwmRyyPlter6&#10;Mv5srEcsRj1TKPVHLDl+4gzamQtXL166IVHrX/+b38rmBv77H3yaCSWRdE21UInhjSoOhIMhKTvb&#10;V8IBRLC6WpUkoqmG6wYjI2MzMztAr+N4jUY7DkUmXUgEOXfmIo8l00wvL637XshirqoKgnWrVb/v&#10;/nuy2fRnP/vH+/ftw/ng8RPHofssjkqlwquvvjQ4OHD33Xcvzi0hOb7l8BGA1XVzy5Ytmqb+xRe+&#10;tLZWtaxspbJx6NAtTz35nEq1rVu2p+z0//i9P4DCbNkysWfvDlVJDE0ZGhxIWaac8EatqhCoHmnW&#10;61BvDf9sNgAUMYN1Q+vCMA6DGMLCG/ogyxQUcZaoqi6EFPc8qoyID6qlBOYowV132x2SSIILy7bj&#10;mEE0+XwBwQhCRERDhxDquZ6iKNhIVVVI2bIs/MxkMpAsGn5y5DqEqqomGPdQRDtuwkU2neGCy4mE&#10;hi1SZrpZawZumM/kgLwsepVErVpPeAJz4703vDAhQJriBeHLSYI8REqSBLvgN96UULgLLgQYoQAb&#10;DY+K2ApkKCGYyTZduYw+CJYkdKSfPsABJQp4pSpKyrLRSYBfxGQB/qgsZkKIVColy3IAXY8iwEf/&#10;p6t7aGBfNOyCQXzq7SgAQ6DvuA6stVQsASF8pQrFm3EGlkIeYCAmw65xOCeSBNzGV7RkkzR0bjbA&#10;QQPxhFAhONYmIrk58k8n3OwTQmw7pSigRoWIBefADW+sYmEUByE6WAsmAWDMGFxNuPlEcQywqMHA&#10;SWALFIE5UFIVFfqAKfCVpqbzKMY4GAs5ttptTDYtEwBvzokZyOpdWUDr4G0wDbSom9igE8dxvlCA&#10;N8NGiRBQW1CNhcAcPgOqhU4qncY4EIPC38xpGedICXAQADUGNWvrVUXRLSONajaKhKaaqqLjgh26&#10;rakG8CEUfwh4SwhUJTFNnGCmgAka9gLhIApeBnsBMjAXQoAJ+Pmz5ns+4wxMgKlia1mSO50ukCGE&#10;Ak9KejWPbcEfhriBhHcCWDTANEwTX282QCaEKKqKjhCJ6BXtMkZu7gK/RwgNI/A1VECArlNF6bEo&#10;ihzH9X3Ptiz89FwXPwUWJ4JxzmK4Sp9zgWWe6x87dld/fz9jCC6UMY5phPS0lNx5111dx/H9AByH&#10;ZeJbjyTGXEQ+VQ+C8Pf+++8LLiGFLRSKuKUSghUKWcQlxNc45nBAlmlbZtrzfEqNTDoHH4Q4gXhD&#10;JVrK92HX06dP9/eX0qmU57mEyrreoxNcaDQalUrFMIxiqUjkXtDdOr2F8TiVMp9//vRLL73CYm72&#10;gFvw+EJwQgioReny9a99HZXPtm0zXSeEoQENWVHnF1f+92c+lyv0j45ssa0sPLXj+D/5yeM4Bi73&#10;DwwWyzjGG+jrV1W1UauBs5AZkYR004tIAmU0tHNpeU5VaeB1EylOp9RMWpmYxFU4j+POKy8/jRq4&#10;ULQyGSmToYPlvjNnTy4szCYJV+BWFaIoCoBjOVUIqIYWuq73zDPPITYMDw0//PDDKFS8wCcKXVha&#10;CpEcRVGlsl6rVA8fODg6OvrjH/8wl834Po5bGOfxG97wBsxfXV3mPGI82r9/L0q7b3/725lMZtv2&#10;nSzmnbbXbLRMM60q5sLCanlwZGR4DHkzleTJsYnTp16fHB89dHA/qj5dobqqLszeMEyzVCy2O46i&#10;6USm9WbbsizX88BYWFouk0ulMghRO3bs0lRTUcztu3bv3L1n27YdOELO5fII11evXt29e/cDDz64&#10;e88ulCWcs8r6+rXrV2DnD73xQcu2oPr9/SVKSMftrFXXNEN1PCfmvNlpu743MbVVlskjj/wYjoyx&#10;uFjsm5gYHxwYyOayb33LW1EVBEGQTmUEF68ef/nW22+pVNYKxZRlkHzWLBVTt9168PbbDnfaNUlE&#10;C4vXXbelqpJhKjMz02D7l7/8xUYTNQBLBAkDjnTrzKmLupr+zGc+/5nP/Fk6lV9frWWzRcYky8rd&#10;fdeDmprSNbvbbReKmWwOJuo7Tmf79pljR4/Nz81DQ2DqQ0NlCA5Fo50y9+7d1defHxsfgm5QJTEt&#10;dev0xNDIQBQFioIQEH3ve985cGDfe979noW5lUK+3KyFV68sjY6ODw2WQz+Ag1FVxQ+CQr7AYnbw&#10;8KF8saDqmmWkMMhZkkqnEiGjaIeGc/aPd69xHMNPxRFTFMqZ4CxRqAb/EEQIxTKMQ0FQNXT1ZtN1&#10;icgh8nKvy3HYqNKoV43JcRzDQQiYEBOUqJJEbjbfDxlLooidO3e21mggfEFpp2dmMBM+AbRDK5A6&#10;Ly2tBEGE94ULlyhV9+87aFspMLzdrpfLpf6BQiplWLbheC7Q6B/ASGlgsP/ylUvg0vDIgCSzu+85&#10;urQy73rdfClfKuW3Tk+lED9tY2rL5G/8xr9417vf+enPfnqwjFQsunzt0sLygh/5ntudnp6SaNJy&#10;Wktrc27QEnIoKbzaWGu0N3RL2bp9esfObW23bVopZIHf+8EjuHGVJNrt9q65Ib5up/XUk09lM6lt&#10;26dvv+OWbNrWVNnzOilL26iuYwKqCXgAtITHmkJnr1/PpHpqEMVBJpOCIKCNNxt8qOs6a2urYCOk&#10;s7K8PDs7Wy6XFVUFxzJwB1QVIslkcGLdiGOBeJMI+crV6+Bbp9OJIRI/lBJiW2mYTBz3Emsg0O06&#10;ly9fgbItL69iGoAvLC7CgqR/FJAiSYrvxs8++/zi4gr4j/FOx2m2OnHETDNlmbZhGKZh1OsNz0NK&#10;TVD5AIjv+/lCHi5FhcPCZixSVRJG/kZtLV/IYl80mLnreDu27xgZGclls6W+PqSkcIbpXHrrtplz&#10;Fy9gzpXrV7EaHbSFhXmccQA4LJ1zbqdsIpNisZjP59EHEtgUbgROFXPwxtaKQvG27M3HsjEHqgyO&#10;pdNpEIvU0HHcvXv3os+ZSBIZMTudShNZDYMYZMI5gIe5XAHjlmEjvDGEm2oVn2ACiJSFXpbpTIyP&#10;9/f3p4AP7WVvMBYuhGmZKTsFxY5jbhq2aaYIUXwvwH0pBl3XVxVUQZJp2psthbcQUuCH+IQJgieB&#10;HxEJmSLDXhRIK7qmGWtr63Ect9ttCB04e64PkjkcChj009ZpO4CAyZl0DnIJQ5wxuawnAuWBB+7F&#10;iGEaiqIUC0WsQPYxNzs3vW1beXjYtC2JyODyl770JSElAwOD09tmmo12rVHXDavrhI4bwYlVNtr9&#10;fSOOI77wF3/zB//zj285cqzYV758ZTZiAnFicHD4oTe9WaYKT5J8sVStN3/y+BO/+z9+f3Z2IYh6&#10;PueT/+yXiSJ3nDbjHHh+8AMfeuihNx3Yf2j//oNzc8v1ervR6MqSalkZRdWz2axl6X39xV27dtQb&#10;tT/788/t27N77+6d6+uru/fsjllMKYX+cC6yqczrr5+GrxgYHLjvvvvX19ajCGFRl2XabrnIByYn&#10;tlYrjWymyDm5cWOO8YRz9ld/9deqbMHl9nRGUULPW1teETFjnCkquFlEDAAAEABJREFUAdfjGN1e&#10;E4yhcS5UVUU8VGQFtxY2WLYpQVXRCVGYkELGLcsSQsRRz+OBw2hEkuREinzcWPimZVqGweIeXKgN&#10;dK9UKgWBD/2RJGl1dXWTHDAvARJAQFEUxlAaeQCLBiXHtH/aXNcNgsDUddQGP2uKTBjnEP3S4nKr&#10;2ZZlKiUEiiTLCiUKdIbIBCGSKlRRUKTDXHrNME1VUcAK4I/P0HA4bADhXMCUejN++g/yNOBmGAY8&#10;j0LpTXww/2bn5htzIR0uBCCABCrBvkIAD/zAsi0YWq8foG8DyD9di3GBLYGEEOgD2s2vMgH2FPsC&#10;smlaqXQaeSc+YY6qqBjRdQ0UYRpVFPCEcQb8GecCD15JrwYDtH/asPxmw0yMo4930tsWUP/PfMZ6&#10;hQSGACxJBIAJ0ZsETqqqquu6ZUECPYuOWe+5OQFvzjnwsSzrpuAwX4jeuQwGe2yBpxa96gia4Ple&#10;pVrBNMgFbpkzrBZApkcIYzaKvQShk97cC3iC+Wg3O77nYdUdR+8AJ7GEUgJuQGT4CmyTJAFYsBS7&#10;a6oKfQM+QAOeBHaBAyCkbSkblTDBmZTnRTdVZXlp/dKl64uLy/DkiZAxIZXOrq1XbDwWimdwmqZs&#10;u1AowAxVVRECKPeIBV2gjnHm4IwY2Py0YV8gDIvGeROmyhLBmXKr3eaMUULATUIJgKLSA39ZzEAp&#10;VEvVNCyhP30kSYqjXiHCsAHj4BE6oAUtSXrswgRd03Pw2vnCTfIBGT4Z6AE8YBJKkyShBPvI6MAS&#10;gTB2pPDeIgG319fX4XuFkGA4gEahTAqw0Mja6ioyRdM0cGuBg+10OmVa5ujoBJho6hbMEGftKCqa&#10;jSbeWIntES9Hhkcgla7TbTbb6+sb7VbXstIgKZ3OwqWvrK1DKo7jABVAYzwGJZIsVtdWMAgIiiIj&#10;L8FX2HlfX18umxsdHRYJv3rtcqmUiyLYj0Sp2u0GQBo6dP36XKvZsa0UaE6SBDL4h29/Gwbz3ve+&#10;fXV1rVZrwhvmsgN/+aXv/uD7P9m2bZehp3LZ0sriyqXzl7Hd2TNn/+3/9a9/+z/858BnVy5cA8x0&#10;Or17z05kKmhEYiQRgedeu3JZUWl1Y0VVSSplJRJfWJxz3E6rXU+SOJ02K5WVPXt33H33EUoFjoHB&#10;1phFqNkgYGBFNh+wCAoB5kAAUFBC6PjYGAaffvqpH/3ohwMDAywRYJGqKMiostlCs9UGTz7z2c88&#10;+uijqqbGLA5Cb2V1CQzJ5pDWxF2n099feuGFZ7/+9a8igevvL3fb3kD/cBzjVEaJQ8hUQQDzfRb4&#10;sWHYnPcSpmajceK149lsplmvRDFO0Ya2b9+OHOjsuXN2KpXN54EDBAr+A5OhoSHP8/BzYXaukM1d&#10;vnz18uVrlfVKs9FeWV7fqOMiUgqCKJPJQRtfeeXVYqEAwcwvzN11952mZeRymfX1FTtlnTt35sLF&#10;c5ZtBIF36dKFJ598quu0IawtW7ZkbBvHS7IkQRxgPszmBz/44Ze//OVnn3m+v39wesvMY4891m21&#10;3/3un5sYn+p23Wqldvz4q1RNxseGXnv91UuXzxcLGUMjIyNDU1MT0JOr16688upLp8+cQnnw6vEX&#10;CZFu3Lj23e98lxDiep7TdVmUICjWay0qGwKBTzVBgiypsqx6blCrNTXVmprcOjY6ihyuVqt0u618&#10;PgsFu3L1iqbqpWLf5OTk448/cenSZRjY7t07Gs362triRm3N83t17NSWMSTcGxsV3VAvXwPDLrXb&#10;zUpl1TCNXD5HiWJo5tlTZ+dvzCOXgqGiNnvhhRcHB/sADZ5xbn4+DON0JscSHsYMNo8YCi2SoJGC&#10;GTjn0XUYaT6XA8dsO0Wp0mg08QcEYhrnAkaOfMhOZTTdlIiMatBM2VxKMNkNfCEJPwoJQbIFFWEw&#10;QKzCT8YZY0kiemFA01RCiGGYiZA1TVcVHVvgWMEwjHarde+9995y5MjyyiJ4Ao4FfoR3vd6qrFcx&#10;jogOJTd6AUKHLYMPiiarqoT4hX4UeydPvvLlv/4iiNi+fbLZrF65djGIUJG5URTXa1Wsfcc73/6u&#10;d71jcmriv/3X/xKGfqPd2LJ1cni4vL6xPjd/A9qFJL6vr5jIYmRsuNGpLa3NXbxyxg06TtBqdKqd&#10;bvUXP/GRw4f33ZidjSPOmXjyiadWmmulbB8hapREmVT2xo0buVw6ZZkKkRRVrlSXVSrzOMrYKbxT&#10;qNJdV1EQZU1YK0Ds2bu7XB7AZamiSbBBGGMcs6j39NJTzIEU4FJNy4QC4/QEPEHa6rke2CtJ0tr6&#10;OuaEnlcoFmWKy2onCAK4ZCTl+JrNZcF8TIiRxHEWxZEQvN3uMNaLCuC8pqlgSxjGskwHB8rgM+cS&#10;8nIpUeZmF3PZPl2zo5Bl0jnfj3Ajb5oW0DBNEyhB6M1mA/wFfKRfcKp33H47gpzvu1SRu91OqVQA&#10;8pZpwKu0Wi3G+ZYpnApx3LCLhA+NDKJy7hsc4Jx/8IMfvP3222uNRgGHBCkb74mJSbxty0qle3/l&#10;CcXJ2ipOEApccOwVBB5wQPRNp9PQHKhr7yibShQpGZUgWXwFx8BJBC2F0m63q6sasiXwdWxsTFV0&#10;1/XAKIACl2zbSqVs0OV7viThfiPaqNZ1Xc/nS7qubpuZwar5hfkrV65cu3YNFnfp8mVVVXGomcpk&#10;oNMxY5CFpmmeHyRJgjwgjmMVPk5R8VBKsQU4r6pAjlSrVUADxzY2NlB2okQHFYiy2A7IYBzzGWeC&#10;i5gBTNxqNYEngKNMBQmMcezluC5gguqkF6mRo6SkhAieOL6nmwbg+57HGINR7Nmz1/N6k8ElEIg0&#10;1bbsjWZ9bnF+YKjsR2EqlYJZnTt/0XWDE8ePl4r94Njw4EgxX0qZKU3RZAmIm7WNLmNEU1NhJJpt&#10;V9PttWp1ZvsOIRHD6l2roqAyDKuvNHD1yrUrV64XC4XtO7aDFXNz888//6yiENSrqkqg6lPT0y+9&#10;+gpqjMr6xsL8cuAzFiVgexyxXTv3/NzPvc/vsZG3O83x8REwBBFkZmYGvPIdb2hgcPvMtu3bd12+&#10;dGVgYGhpcWVtbUOn5oMPPnDszjtPnnxNUbT1tcq5s+fXVqu2lVtaqNz8q2gPv+1dClXh9jFnpTJ7&#10;9NjRJIkVRQwOltIZW0p4NmUrVEGDRsGZ/6yB+VAbqlAWMyAThSgG4ijiqAGIjBRfgpR0TYfcIS8q&#10;yZAL+rJM0IGjI4mU7f2d8oxAPWOagIY9IDioBqwYc/DT9VwIHSKGpAANUkdkBBDoA9rmHDUGdxiU&#10;SoWeQLKB5yVMALicAHeO7Ryn26zVAw+6HymyitZstKKIEaJoum5baVVTsSkhvaQNEKAkQMZ1HB9R&#10;nDHOeSISmciMc4E/nHEugCd2z2Z7EQromYaB8wWYOaK5qqr4Cj+DCQlWJoJLwvU9niQwN1RzjDHY&#10;PuNMEommaKALUKHqIBZRqdlsgolY+7MGrRMcU3otSaAPEuDbltU/0A8HBVcDdq0sL8OO0qm0pmq9&#10;+QJ1L8DEMHbgDA3HQiAuNgEJIW6ihy0wGWaDryAQPynBl56AMIKGEQkZTe9fvX84Y5gMDwPQ+Mo5&#10;fCYDNHwDHIyIpGd1igJ2qoyBsl7xrCigu1dUgDOQ0fjYeAzvEzPwDbqE6AxJEUokkTAWQ5HABAAE&#10;M0dHR+G64aDQsKTrdJGwITuCgGJQG0cc6CQJEJCBPcrROKaEYAvEgkuXLh08eLCv1Ac0AE1RenqC&#10;T1hrWylKNUgFuwMyZI031AniRv5cqzW2bdsVh73jLctMaSru3tVCsa+yXr1+bd7tBtVqL8Fut7qa&#10;arTb3VarUy4PUUWB51FVDScajHFFVRPwggvOGHa82QcahIC9PUPY7JCx8THkHrZmd8MuEIYQQQs4&#10;AJp8XLnEsWX1CldFVSDxKI6BYRD4EulBSJJEVqhIEs45oFqWSQlhLL65HRjCYmweiyQB1eWhoVKp&#10;hCU9HCiBusNsFVWFYPAVVgzrBpKMM5iqaeFYHOenEgj54Q8eAdvhhBnn0CJMhtTwJvC5nu8NDQ1j&#10;v4vnzuFkGBYuGHIZhDe/Xmuk01mQbptmPpvthfaOM3djNnB93GyimEGQ7jRbKQs36YqiUGQVlUql&#10;WCooiux5ztTUhNNtnzt3OkkYGKpS2TK0tG3u3b1LVZEvekOjI412y3EcpCbr1bVsIf3Ag3cfuf3I&#10;4UOHEaH37NlXHhyCRAmV7nngftXQYSf1etRs8bnFCvg7VB4qlwfhBa5fq1y9uo6j8T//wl+dPX95&#10;y9S2559/7sUXXqpU18Ap8Gh8fOrIgdunJ3fYBvyUWF9bGxkZGpkYkuQoir2R4YEtkxNEit1uM/C7&#10;gGwY1tbpbcsr63Nz87lCnmpK223DTdyU6549e0ulIvwQLBaTbctmMUdcmZzcgmiOJKNarT3/3HP4&#10;hN1xiiYJ8eRjT3AuWl2nslHvuo7AbTDSlEYbG7388qvI1wcHhzB/YnzC93wElerG+rVrVwIW7D2w&#10;R1bk0kCRJeGu3Ts0TQ2DuNnuMkF0M42maKZMNN+L+/uHkcog2ECmQKzbau3aMZPPZibHh+WEu143&#10;m02rutZxur4XwA5ty8Lu6XS2Xm9GERsbHYf1ImwQgmI9hWmrq6tu4OETxiEIiBuWVoNhNZtQnfPn&#10;z8GJ7963a3RitNhfdAPnxrWr66urVE4UIt16yy2B22016tumt167cmllabk80Ldjx7ZE4q1WAzLF&#10;Rc2Vy9cef/ypr3/1G/lc7v577z177uxzTz/necHI8MTaWuXq1SvT01uHh8tnT7/25S/95YvPPzs6&#10;PIKq0TCMsdEJnJiiU+zv23tg77Fjt9/7wL3vfM+7t26b7i/3mbZFNbXZaQtOspmiZqSjOFlaXOt2&#10;fN20CFyGRM6cOy8kEvOem4MdcS5thomwUtkYH5ssD6EOz/3ar/1LaGa73YILc11PNdQt27ZCBO9/&#10;/7sb7Y2HHnrw2NE74OVlWYZ3hnovLC8+8uMfA+dCvjA4MIDy7OKlS+fOnluYXShk8816LWUbCRco&#10;Nhhn66CwUhGcI9mNe+kVd1zHtHtuAkoex4jcSpIkUAnAh2uAIsHyFapgmut4REYFwiCLKOYxT5iQ&#10;Yi5UTctlCxz+RDPiWMCj5fM5ZGSI98gdkwQ+P+aMAyzoBsmYE0eMqppE1U6n22w2VlfWrl+bjSJG&#10;KMUlXj6XYYxB5y3LwiC0ZW11/dFHfsziGFqgqkgfi9PT0zhG/cQnPn7H0cM7d29tdzZ0Q55duMbl&#10;cNfemWwRBqEvr852u23D1KiiYBdFVeEilpcXV1YXvvzlv1Q1eunS+e9+99tf/qsvHT/xiuN0KpW1&#10;drvz2msnX331NUPTBYuGBku2qf7ce94Rx96VK2e7zgYTbZm6b37rvcWCqRuqpVtw6888+WwkkLj0&#10;/nrP6Mh4vVZ74oknYOn1emVpeXZqYty01GI+T6REpdRpd8ASiXMoM3ji+6QXnt8AABAASURBVO7G&#10;RqXrtJuNuqYpo6PDqqEmsgRdanVaA4NDPJH9MHK8wLBs1w8npraC7TJRwBmc98PtQo1JIqka0lPW&#10;bHZCxg1URIksqzSM42q9dtPjw01DpsvLy62OAwXu6+uDaCLfX5ibd5DE6zoM3NBtzongiIImkenq&#10;akWWqdf1Qy+ECCqVDafrtlptQnDrQgiRVJX2l/oUmRCKqEJZGK0sr/QVivDbOEKzU6bvO4yFnU5n&#10;2+bfP/R9b6NSYyHrH8D+fSDccbumoSm68vTTT0KvVEXLZHJCltLZDBMJUdSQIdvecHy30W7ZGQsp&#10;3/jk5NTWrR2nW282WcK80MONmR/5MQtt27Rtw7J0zhns9K477+KMIbK0m63QD3zfr1c3bNuamtwq&#10;SZJMFYko5cHhQl8/fKymaVA5wzQGBgYMw8xkUxu1Dc4jz/dvv/22vfv22JaJM4UXX3q+UllbXl50&#10;PUdwAZgA3D84wARfXFqCf8jn8ocPHx4aGoJwHacLI81mc1RTiKLcmJ9f36iGYUhksAzhluHIBtFR&#10;U9UgCDY2NrLZrGlZnPNu1wFkaAgCliThnK9VWa0sLyzDBNbX1xzHM3Cwnc/hE3aBTQVeIHFJlpWJ&#10;8UnTtAulEhhIqHxt9ka91QBTYNqwxzjmkMXS0tL9990HNFCM2VZaSsjq6noUhNX1dV21nn7ymUK2&#10;UFmryInU7XRUYnRbrqmlWjWn1XTCgHte/MY3PVxvtlbXq27gF/pKsKynnn0GNLJEVGr1cxcu4Sjk&#10;nvvun9m2DegVizlFJaouq6q87+C+bTu3Xb526dSpU9Vqdfb63IlXXqtBJVgiS6oQ8pnTZ/fu3j3Y&#10;399stfK5XDadeeDe+5GUm5pezBd+8N3vBZ7vdroj5fKrLx+vrNeOHr37xRdevojDPlmdHBuH9Z09&#10;e77RcFZW1t7zvvfPL67CLU1MTTfqbRyrve2t79y79wA080ePPCpYLHh4/4NHH3rTnUJEYLUfBFSh&#10;SSJwmxT4QcyEphpoSZLAAVpmCtxLhGyn0p4XQlEpVXH/RogqSYQlHHKEOESS1KobCePoQ3YQKDpO&#10;t6urmmVZtmlhBBoF+UJVei6XxZA7JSRjZzutroiT0IsIITAPWZaBlWYaMu3Bh0vkXGDQNO2xkfFS&#10;vq/d7CRMMlSdJEROiKpqa2trgR9ZZiptpwM3gK0JVA9cEJmiSkmlUqqupDK2nUmphq6qVEKKkCTY&#10;jidCSEnMRRRznoBKYC0lIFzp/RdfLGFdr9vxOgnB7MQPXexHFYI3IGBzQqgE7yYLwzYkmrS6nWaz&#10;Cb9NiSJLFIiBgcAQeNar9dANqUQlkXiOKxgXMSMSKi4hC55whsbjCJYobT6O4yYJn5gYVVXYSwjh&#10;M3yOA9PSheAxhMRY2rZ932ecsTCOot7fn7RAqaLCRiRKqKYqKmQkweVKIqGSbOh6zxplhUqKJGQM&#10;QtVBLN7Yl3OOPhr2DyNfVYmiUiJhmoBYkan25jAONATD/iHQw0w0QAZLLN3QFEXXTEIUTTP8IMTu&#10;8M9rOHut1hVZCcM4gRwJoZRiFexxYWGhXW9ahuG7LpVlKAawlinRbVOiJGJI3D0QRmQllysUi6Vs&#10;Nt91fSR1QiaVau3qjeupbAZhGuyTiIwluq4nwLfXCLCHWPv6Bgr5EpbnsnnP9eOIra5X/CDCuK6b&#10;UDzbtHtSh4AFbiP9gcHJXG7IwtlyDqvyUYT9I6CqqoptWc1mw/c9SgikTygoIUmSCKgZJYZpKKqC&#10;QSiqJEmO66DkuP3220EUkxhmrayvdjYTUdyvUULhhZDdud2u74dEUqhEVaJGUdRq9k61WCJinnTa&#10;DvRCVRQhEtiQnUmDs3DXscB3SC8hEpV4srK8vLK4iODLIyZJRJYVWaYSKIqZnEiYI+IESogGcaBJ&#10;Es7BgwRjiQzf6IGlzU4+l+NxjFbfqASe26MtnUrX6zWcPkZxzDiH91xfW4cZDw6Wi6US0HIcp45k&#10;tgGX1QDZoMpxXNfB4WjEOFCRZDnp6+uTZcnzXc5iQpJe8EjYxORYLp/BXEADKz3XQ0qhanTP3j3n&#10;z/X+U/iJ8XF8kom8c+fOl195Ebc3z7/0fBQHZ8+eRd4fhexrX/8mTOuWw4d9L9gyNb1n797h4Yyi&#10;SoYhra9vvPrqCd8LFc2QZIkQqdXxxie2/uTRJ4+fOL57xx47lWrjvsJ1qtXq88+/uLpWveeu+3ft&#10;2P2ud74HQWh5dSmTtbygYxkwkvDht7+ZKsROaVNTE5ZtC85LpX4QBXFalkUJ7Xa7a+tr5XI5l8+7&#10;nvvf/ut/+8hHPgKiJEnKZnt/bbrbdVEhRFEMeuNebZpOhCQYy6RSzWbTC4OW2205XS8Oo0RwlOMy&#10;gRJjuQTZoSUEO144fwnKXSwWn3vuOWjVju07VldXFEXmnI1Njg2PDu3YsUNR1Xa7i4NVnHB7HoQY&#10;OV6k6TiLUihRgAxYNzW19Y47jgLnq1eunDzx2srKkizLkP3IyIhpW1xKkF602u1KpQI9gwjg3BGx&#10;APO1E6+Pj4x2HUTGjh8GtVq9jXldt1prsJi3mp3r12chu06nc/TosVdeeWVgYCAMQ0VRvvD5L9Rq&#10;tSSRnnjiycHyIEiYnpnGprapj42MQt3vueeet7zpIVUlURR96Utf+va3viXL1DTtaqX2yI8eLRT6&#10;kEK9+uqr+/btg7wUhdz/wH3NZg3XJjiouO22w889+woKm1arA6oJUTzXZ4z/+JFHwOq9B/bDFR46&#10;dOijH/3wb//2b/3Cxz9yy5HDqBzwKQx7ziWKe/EPc8CQVrsRRn6n0/K8rus5hOAoQuIwNJ60mm1E&#10;l7vvuh+atrpa+ZPP/innCW5Uzpw+/dJLLyEZhWtYmF9AXj49s/XrX//q2XOn+/sLhqmU+nKEimzO&#10;vnjxPAiE2l+9ermvr9hfKOJeBRYMjzw8NDQ4MOg4DjIhbLd160wikuXlVc/3iYyoLEcxB574irCK&#10;N1gH/KmCPDiilEJJWq0mWA1LTpIEXxnnMTxELAhR0KCinQ5Ur5dXsSjyPV/gDElRkJ9BxwgheIsk&#10;ARPQ54xjC3S6kHQXnk6hVGUscV2/3e7e3AUzr167hu0454RS7Dg7Ow8Gnj13ZqOy3oQ+MDY6Mj5Q&#10;GqASWVpe2Ldvz913HwXz3/imB9IZHWxpd+oiiZF8aJoShA6hMnCYW1hYXl27fAkplP3SSy/UatWl&#10;+cX1lQ3kPXBEScIDz1FV5fq1WUXRX3r+/JWLl6PAY1EwOlzGScRDb7gnnTI8t8GEw4W3e+fWvft2&#10;Bp4L41Wp8uyzz/OIIwhtbNQ1RRseGL52+fozzzzzlre+6cjhQ7j3i0M/AfeTBLzlQlBCrHSKUgob&#10;t1P2j374wxs3rm3fuQ0pC4pwFvf+1ofv40QcZaQLtiSJ6Osr+X7gee784jI0udPpwGAzmQwkBX7q&#10;uomf8M2WZeay2TiKALlYKMLEMC7LBPtSqnDGBRewmr6+vqmpKQABMmA4JsMeITLkFpZpYsSHgXsh&#10;3tgda8DAmw1OQFMNDMJnY0m5PAgTxnIoFbRoZWX16tVLleq6ZdlKLxdAZM1jL8u2bsodmAMlvJeW&#10;FhkLgZtEklQ2lU6nEAjgFqzNnEOhCnQA9thut+M4SmQJMzVVi6K4Vq8dOHDoV37lnwGTfD4jev/D&#10;1jmoh21bDFMxI45iFqmqhvP4Wr2aLxQ8F2k9+J2FuiKBeOWll0dHR8M4ghSSJAliKK1HCPWDwHXd&#10;OI6xLzipUApr5YIJwS5fuZjOmAPlImBquuK44FxnbGwMm0YR9lJBHXBmmyIu9fVdv36dC64oKnJi&#10;JBCYDfg3GYg3VFokCecca+GiV1ZWQH+5XEbBD8aCZN/zVLCPEEwGHN/3wVtQip8XL16EdNLpdLeL&#10;OMiITAhRga1lWgCLH1jeaGwIEaMmJyoFJrjYP3z48Mz0NGO9oOl6iL4EiD388MOra6tUkh3XuVlW&#10;QbIKzlMiaff2vW+4/6FWvYWKpZDNoWgniUKQ0ApFShRNtTRNV1XjyuWr+WLpbW99G1EoDg4gWajc&#10;2MTE1pnpt73j7WfOnIc1wVGjzNV0gmuoROJdp1mtrsNNlUfKUBJgPjg4iEJLklAb65XKxonXKn/3&#10;t18pFvoW5hevXLn+yI9+vLi4sLi4iKvgyfFxJD26ogKTsbHJZqM9MT69c8fes2cvtRHkut2x0fHZ&#10;2YU3PPjGbDaDcvfKpRtXLl/fumX7tatzhp7auXN3HIvl5eWh8sjrr78ORr3lzW8GPt/73rcQT4v9&#10;RVVXYhFziSO1zZcKEBxiFq6ndF2HZBmDXcYQGaQJtXFhqJ4HoWiqJkuK6wb4lHABJYQNwrSTRGAE&#10;UgbOtSosewMygqJqmoY5EFbSKwNUQITyNBpN0zQTkWAcMBVFwVdV3UyvJUlR1fJg2TQtjoOkTZeI&#10;aZQSKsmCcUKoCphh5Dku5wmlKiGIUwHcMuhlnCEYARMoDyGEKlQk8D+9g38A4aKH8M2v2BFbM94r&#10;sSAXfMUSVVEZ6ykqFxzFG1BFg6XgE5qMeUQGRVSF+lOAF5KUEDmRJSa47/mM41IFLkpFJ4pgWz0N&#10;JJjYQ6T3L7ACLOKMY3cAvNkIAVwZfVmWVVVZW1tfWloCvyEI/ATH4CXwFdgKwfFGH9ZKCdE01dR0&#10;GCCYCRuBEgAsbAoNX8ElkI8F+ClEglWAjzfm3Oz0+iLBV2impmqKSpFhcsGwllKKr4wBX+zfyz85&#10;Z2EU8ohhOZUwEd97DbKjhMLKGs0GVMV3PJxMYTnnHKzDCNgINYCrwUYCyb1MIBFCCVgNAmHdGG+2&#10;mt2uA3Cq+o86gL6i0LW1Vc/z47h3CgOOYzkmQ6VhI2EcGQbOjmWMtB0HoKSEYBWhFJ12qx1FEfgM&#10;sCLp0YhgXq3U+koDu3btQQJWrVR7/CGK4FIccyiPJClxLDGWoI/sDkp15cplyFSWoTwmhI6NhBBA&#10;4yb3ZCKDcOwoywRvsAUboYOZu3btAudJ7+99rV64cAEODUugDVzwnphZT4yJgPXwZPPBKqyNOUNj&#10;CYd7YRy8TzhPhOAQq6roTEiUKjFjiHdOt4v5nHEPoDe1TnAOHerBwQKBjz24An3O0AOGhFDMJxSz&#10;UKWkQAvnosc0SYLmaJrS398PLSIa9EBRHMfJZrN9pT4UJLadwU9Etf6BEiTaardvCslOmflCHshl&#10;c9kw8mOG9JQAIsazubSuwwYiGKyqU8QP6EuxmN+9Z+fWqUmFSAOD/YdvOVweGpAk4ftw0NLI6BDa&#10;Bz/0oW0zM0DuySefoFQtFgpwJNevX7UsC1guLi5funRlfHxSluk3vv4INEyhFAik0/BH0spyI4qY&#10;43i6bsqSQqhhW9lu1zMNy3V8BDmAbbc7lbVVRSaB633hC19A7D9yy62ZVNpxOiiZDFstFDKtVs20&#10;tOWV+Uplpd6o9rIrwbK53F/+5RcRjFvN1rPPngvDGJH16pXrKyvrVNbA5B/88AdZoZKZAAAQAElE&#10;QVTve//PFQolZOQb1XrgR1A4KBbOsLFvq9XCG2YMZHohRyKCyt04QIuJJFQlptI/1ioSgfpKeEsE&#10;tEOZhoZHEHrX13o+ta9vACdzmmqsrvYUC4WQoYMzWcbgFmVsF0c8inkcJULIlpVK5/KmndZMa+/e&#10;/Sur1VeOv6ZbkGcK0ZcoiqJrxYF+vL3QA3qUEtuy19fBoVX8hDbAbgkhMYtVRbnj6B2u6wlZIip1&#10;nC5yF3C+WOjPZvJIr195+UQUR9CZQr60b98BXdchLCTfe/bs9v3w2WefozIJ/eDM66e+853vDPQV&#10;VUX+h29949SpkyMjI0Jwy8aBVkGSJBj83Nxco9H48Y9/PDY2kc9n3/CGBx5++xuR156/cPrFF59v&#10;tJqTU1vvue/B4dHhF19+tdtxL5y/Um+2brvtjoktW0dHR6/NInTOf+973/vrv/7yo48+8pnPfvry&#10;lfMjI4O33LL/ttsP5/Ip3/PRYLNUkbtOKwhcSWKchzwJIhwImWlVTVFi6hrK9c7Y2JTr+gilrWYH&#10;ZCrUsKxUo9HesmULZDE6Ol4eGvriF7+IbINQyfHa/+uPfn9qy0ipL/PxX/zor/zzX1qvLCH5npgY&#10;yxeL8CYykXVFUammEgp3m8/3/je1EJg937s+e0OmimboqqLLsBaRRFHsex76lMIB6YZhwIAx2TQs&#10;zmDUiQ49lynSAvANv+EC0HzXpRIoU1WqIn0GEFkkACInmPXTJiPmCdgmrM9xHRYzRVXS6TSsG3IP&#10;fMS7AAjfnF0sFoBSp+1go26nA/lynihUhYqGoQ9Mt+/Ysmfv7npjA0o1Pz8PepG9XLoEv3fu2o3L&#10;MfMpTd705ofuvPMoyra+/mKhmGu1m57nuo6zvLrCmIBDhwLgjfwMyud7saFLpUJ+aLD/DQ/cf889&#10;d8Gf7ty+g0rywX1T169efemFF72uCytuN1sH9u/OZowL509XV1ZOnzopJeyWw3udTrdRq3ZarY31&#10;yve+811FVUvFfkpUmG2r1enrG3j00cempqbuvvMYSYTvO5alw9DAfAQlniSqrn/oIx/u6+/PFfO3&#10;3Har47n5Uh5ZeyaTVnuPBs13XbdUKum63miAFi+bzQ0ODiA/xneiUEWFHLUgiHo8TEgYxKaZ4lxC&#10;RwgJaEQRw8Fx4IeYix7EamyeeNVqddThe/ftU+DAqASbgjAYC+Fd4fo5650lq6quqYZCVSIhPSXS&#10;5gPBwVTh8YESQj7iLiwUci8U8jiPQEdRVAwGoQv7CkO/J3fOm43mmbNnUJxCBxhj3W6XMQ6302jW&#10;dV2FOSQJ98Igk8uCZN00Gs0Gi2PGWKFQyOVycRzjsIoj6VFoIpK///u//8u//DIUCXDS6RTwchwn&#10;ny9Ylh0EQbFYwBzOY0i+2WxgAmIKZ70sAa7GRZz3fRz9HLn11vVKBboB3w6uahqkFnqeh22jKELM&#10;bjTr+ULOMLWjx26NY+/6jcuNRnX3nu3ZrN1o1FIpE4okkp66FwtFEE4oMQxjYnIC+ypKL84VCnnc&#10;UcNZIeYByZ817AgGYhffQy2KPDIE2vfdd9/ExARqRFAN3rZaLbDOc73ADxjjoAhbMEgojCFWzE/Z&#10;qWajyQU3cCbR06ve+THnUafTsmxzYnLccdq2ZeI2e2Fx4fSZ0xA9kQk4plDFtMxvfO3r99x19y0H&#10;D8EiUIe4nS5JiNtxLcOWuPTIDx75wM99cKQ8pBIl8PxcOkMSSU4IrFuWpGaj8alPferpZ58ZGhmJ&#10;ovjG3Cyktm/vvv0HD6SymUoFfK10u27E4manPbtwY2RsGGWAYekylRiL7JTuhW6r1RgaGkA1de7c&#10;eds24CLS6fSdx479+Z/9x9Onz5bLwzMzO86fv4gYR6nWaXWbtebiwvKWLdNvfOMbwfm5uQUEaBay&#10;TrOzf9+BV145Xsj3yvK3vOXNmqZ94hOfjCL++7//h6dOncnnSzCKD3/4o888/dzY2Fg6lZ2bnxse&#10;Gv7Tz/355SuXf/mXf/m3f/u3S315eDbLthCpZYXCsmCkZsoSshTEEUt4gEswSsBAmA90CahCHK1W&#10;m3OOEUzDTwsu27axOwSNcUkkClYkoAw+dtNCJSnCUY7vKSrcGrwnbTYb6Jumtb6+BgFhbYT6WaG2&#10;nfJ9H2oAUGgYRwNyQghsFEdxDEBBiBeVZcGYqqjAH4OYjIbx2d7hjqMqmm2lOevpWBiGWA7jxUwA&#10;sS0b8FUFp84yRm5qMtaiEVmGMqOj4rOqwhKxFpaL5WiMM8EFvt5sAKVQqqoqOKYauqJr4B5KWsAw&#10;U7aiaWAFaOl2Hd/3KCFgHbQFHR/ldwRKYmwNIIAGNNDQwe5U6SGGPghXVQWFCjyAoqowJdu2gRLY&#10;xTnQEUCm969NS8R8NNd1sCnsDnvhJ8hE68HEP2AXbIZxbPSzTTGHUhDd4wM+4icm2jZuOAzHdbGR&#10;TIiiKJRQkQjOORaahmnphk5V9JNNPLBKEkkCzggBuYMyp+u4DvyNK4SAZwDVxWIR+1q2raoq6BKJ&#10;ALQoijjjjDFsjS3wCbtjWownipLk/7AaU3rLeixllm39rAEUpUq93kAWnQjEax2r0Omh9NN/4DGE&#10;6GGOrThLGMMUuV5vwhYSIe/cuYMQFeshaPAKvhSfoGthACSQ8dOx0VFAArExi0ELJoC9YD8hPb7h&#10;089aAqpAFuP4KgSHt0EOMzU5pciKH/nwRbVajfW27xlFFMU3YTLO0JLN5yYodIUQeGMClIEzzjnb&#10;fDi8/dj42Dve8Y7x8TFshciF7K7T6aTTKU3VVFUBqwEEi4E9GhbebFjOOYahngTTGADGsUzAjRjk&#10;QOJdpx3HDC4XOMNzJglHVsoQqKrVaugHhmmk04jNCmLdgQP7BvtKceAbquZ63Sjw5ISn03a+kC0W&#10;c6qKDYhlY76dz2Mkz3lEqWQYmm2bu3btSGfsXbt3oOTAUWsulykWC5lMau/eXVEUNRqN8+fPI+rf&#10;ddddSGQ/9gu/kLJTV69eu3DhXLGYt207DGOENMxPpayx0bG11crdd90LvODgcM4NojBteLjg+xIO&#10;inwv1FRLkiApPZHVIOTdjoc0K2asv1i65dDBvXv2jI6Oqpry+OM/+eY3v9nfV+RxmLaM1eX5XMby&#10;/Y5pKokIT7z64sBgEY1SeWVlCQTu2bt7eHhwZGSskNeiEGoKthSvXrmxvr6xvLT61JNPIcl+wxve&#10;4DheFEewDUjC6bhxyCA/9KHACC0ISDihDIIAvkMmClymYupclhKJJHjLEkcOKfVKbSGE74VQPtxX&#10;NJttLFmYX3r6iac7HQfBwEYN1vLg9eAp0mnLti1AVnuPrqg61XQ/iLL5QqE0yBPZtLKJpHhh1HGC&#10;Ut/ARq09vwLOrXVDV9EVK2113c7ElinH8xRd9cOgPII4PgxFhKXhhK9eq21qZDI8PKRQNQxiO511&#10;vICqJoCzOOkrlZGyx6EoFkqNRgsueHhodGhoZMf2XXEswJC9uw9YZibwozDcPBYllBAZWeyNq1ck&#10;wWMWCS5KpeLMzMzI8Bi0GSn45UvXr129sbA4V6mu6IZcKFmtVuXgkf07du1strtIEia3zKi63XF8&#10;0NjtBNduzC3Mz+eLfXjCMPR8//yFC1A2wyIXL51+8qlHTpx8KZXSd+6a2bZjC1UTz0NOFsQs1DSS&#10;SCydMaD9QrDK+sZGtdmod6AzUCQkzT/4/o9Pnzrvur6UKKVSPwhJpTJraxWc1bVb3W7XLRVLEFMY&#10;+p1mXVWSj3z0fbfdfvArX/3L4yde3LJ1/Jlnn7j99ltvvfUwsIKxcSF03P8mCUyMyjIuVWDJvudX&#10;qlUYNiZopiHRXvbJeS+M4Wu1WotjjhwxZjGlvQNmmfSOZ2L8xkmeAvdLYEfwHRATOIxxGeEILJYJ&#10;HlVTgZ5lmfDp+IQ4BGdxswEaREyV3hkGcAAxvYWUorO4uIDAZtp213VrjXoun/uH7/wD0g7bTgsu&#10;EYJwRYaHh4eGBlfXll56+Vkc3GIV5NVxnbnFBd1Srty4uFGvzs7faLXrCwtzUYyjxN7/oLMQQtW1&#10;ar22uLKMBAXahSC3tro2MjLku92pyfH9e7fs2La1mE8fPLAHfmZ5cX6ov//g/t1In3RN6SsUva5X&#10;Xa+uLq+PDAzaqj49OZXW7cCNVKGGXnT4wMFCDmm20lcsCMZffvnlOGJUQvLRnpyc3jIx3W26gPD1&#10;r3w1ioJMNtWTe8LzpbxqGoLIyMu7nvPiSy+9/wMfuHDhwosvvCBJAi4SgmCcg3tocRyjKjNNs9FA&#10;mG6B+dXKBgIUDnvzJdTbxPd8cBgMgdDRuo4DVjebTZEkjuNgBEzACORl2ZbrehBuJp2B0JCXwz9c&#10;u3oVsQ1gFap4XSe4+fjwHwDs+0jbUUz6kUgEdrnZ2u12kiQQdzabxXQgQ0lPKxjjIkmwRgieStmY&#10;3G03C8UCSSRkO3EU4bYcqgjlqVaqQBhrKc7ok6RWr6Ea4UliW5aiqH0D/UApnUrnNh9Mxmk6Ywyq&#10;pWka4GA+oqaqKlBvQqnn+YgdQ0NDQIxSMj4+DpOEjbte77/yZ4wDE9AOvcKSxkYN6EH3VldWbzl8&#10;mFIKnEE+0MY0EBKAds8llLA43rFjBxiYSoFvrddef9U2Vc/vBIEztWVMlpN2uymE2NjYwHI7ZUO1&#10;BO9xaWF+QVEU2AIINE0LUgDbt2zZAvhoRJbxlgkBHxhjURxrqso5qE+uXbuGQgV5DZizaaExxATM&#10;M5kMEMN8KANm9qgmPTtCB1/BFlDU7ToiwccoZhGhUqOxcWP2muN2qSILwYLAS6dt6AC2hm5AcJ7r&#10;bWzUexwjFPj3QFl2Pl/Yv3//4MAAF2JlZeU73/mHO+64Aw5fVVWYM0oULL/ZgNjy8jKoA43ziwtX&#10;r16BWQEa50JVFahEpVr98U8evT43u7a6irXgUqVSyWRTlm0yHnmek82lisXM9h1b9+/fm0pphCbv&#10;/bl333nnHWPjo5OTU5MTW86dvZBL5wIEiSAyjdRHP/oxeAMEoyNHbl9ZWbt48fIPv/d9t9sF06IQ&#10;da+XMPHYY4+Be6W+vmw2K7g4fPgIleTnnnv+/LkLq6vre/bsRTh78IGHZFmGIkGy586dPXXqLMx2&#10;+/btH/3oz1er6zBAO5O27R6vwO0AYggC0AVoSZKgfqaUxlEMASVCeJ7nug6mgSeKQsF9yBrMxEgE&#10;uYYhNkqn00kibMuGhuNiSldV4MajXl3R6XTiKMpmc8CkB0FVHddBg+bjUxD4sHpFVbEjvqqK2m63&#10;0AdMxjl0G5RCiEABg77vc87AeVglBSt7tu9u4izCyPfdnj4nSYJKA7ihgwaYELqdSpmWhY6q9uoc&#10;yB3jRJbFZtIPn4B9FZAMY2AxVgF+r8mYImOyED3jIoRCtcjmA1BwLDffiq4CGtCzLAt8KA8OAhq8&#10;2MamyRAcVm7m69ClRCSAhpZs7otVGKSEbHZkQICSAwgwWV9bg9GZlgVCsIsQnHPBOP4wURZFVwAA&#10;EABJREFUUAdx9TgfIxFyueDgVbVaAZBNR5K7CRy7qCooo/iJxWzzQR/TYJU9eJuJEUQBuWAvzhg2&#10;wixMBkCsxGT0eyPYXvAelliMQzrRM/9EJFglRKIrCpHkOIyEEJCd67oQk65qACtxnPYSiffutbAU&#10;qIKcOMIBRBizGIKD6GH10FIoBLbDHDQO1IXwPR+nbMAEzIQBQn9KpRKUyvNcLLFtCzPBbTAQoLAW&#10;DSNosgwp6ZSqlOCeJI6iCBJrt9tra+vzc3O5fN73PexIKME++AyXgrUs5jFPUIbm8/mjR48BSGW9&#10;sqmfge/5lBBAFqLnvoASGn6iCS6wNkkE/lCF4vgPPKQSxaerV652211C5CRJwEYhemvRB5duNvRv&#10;NvzE/ETIlAAG5ZxxzOZ4GP5BjMCl6EA/IvaA6+C4h+dzOcZ6cdPzfSgs1nL83pQm+onAgYEExWWM&#10;4aeiUKDEGQeZmqo1mw1KiaYpIM2yDcZ7xz26oaIYJRpRcRJkG+bCwkIchKamwxUqMk1ZxmvHX7UM&#10;zffahqoQmXtOJ20bRGIC2Z5CR4bLmkJNnfb1FZaXF2PmE1WK4wAHXW966MFSIbexUXniicf+5q//&#10;BpKbvX6Nx2Gpr4jspL9UaNY3Qt+/47bb/vAP/thpd974xje22+7S0sLC4qKmGaMj4+WRwWwh4/lO&#10;Km319Q3gfHT3TiQxMR5IUUD/dHXLlgJOSZvNbhjwbK4UhDGRVCJrcZxEEXM6bhiGxWIRNgmO/9In&#10;PvGxX/jY5SsXr169fOjQgTc+9CDIqa6vpVPI+HHMSarVdddtNZtVQni53B+G7uunjoOJADU+tiWf&#10;79uotjw3SgRMC8w1ecQ///kvHjlyBHEU2mYYBguj3KZrliQJkYPHsaapjuMCCEbiEJZm6poJJVM1&#10;A3WUELLj+MCNEqIQKolEkQnOLbOpNAK574RoQkjtRidhJGPn06mioVivvPbq0uqyqlLH8wIc0woJ&#10;Gq8q6rUbC1evz2u67QdsebXy+tmLfshVzVK01PD4lGLYuVKRCb7RrtWaFVmRu932wGBfGIbpTAZa&#10;FPgR1A5FNvBBLEEqA5xxlgZjK/YPzM8vxVHS7bqWlU1n81YqKyRFM1KOFy3MrzhOQKl+y+HbNc3a&#10;MrVNMOXq1bnr1+YTQXH/k88VheDQNt93O91WrV5dWVxKWVaz1sjYGSKRbCorMend7/g5lapB4F26&#10;fOZr3/6bpdXrew7suHr9yhNPPeOFUULogUO3SISaVlrVzVyhiPot5skzzzyLXOfRRx9NpUwiS12n&#10;+bGPfUgkQaO13nXr3/3+1149/gJjniRHhk1ZEqd7lXauvx/VTdGydNuygjjKZAuGnVJ0gzGBG7xn&#10;n30eMZjFiWVlRoYnLCvldINspkgkFZtapo3kALFZU+nS0tyzzz3+R//r9wK/8daH72+21i9cPBUz&#10;/8Xnn/3Ub/yrN7/xzdevXweHvSDgElQ07Thd5DTpVFrIUspOyZSg43kukXsdGZqhKD315r3oi4Xw&#10;DpJEcFKgUSUOYqgcDllZLISQ0JJEbtSbLrLeRp1zJsskk0pB66B7lFCYOnQSQQUChSc1DUNRep4x&#10;EYngPVfe224zmm5sbGBTVVWbzSb6cRwrqordL5y/BImzkA/0DUZe1Gm0va5T21jrK2TOnz89NDR4&#10;yy1Hbr/9VklmmYxFqKxQcv782TNnT9eadcaQtXThf8+fO991ndXVVdBYHixj5JYjR3RVMy1TMPa3&#10;f/Xlvlx2dKg8MzX+8JsfytpGylCP3nqktbEe+52p0fLW8ZFSLuu1u8dffH3u2vXTJ07xkO2a3lEu&#10;jowOTJTy5WuX5vpLA5ZhDJVLhw/utU11eXHplZdeRjJUrzQP7btlanJm9679H/7QR1GBX718hRBZ&#10;0WQh4lQ2JXDVD6UhcsTi8xcv/OVffRlH1W9405sGh4fOXbywsrZKCYHvwpUmdPhNb3rLoUO3VGv1&#10;RKa6aZWHR8MwrtebRFa5EOsbFYnSwcFhXTPBeUQsIsvgpJmyFV0zUDRqKjqmabp+GDFupTJBzJJE&#10;wDujABBCYCPOhUrxQI5pmIqmKLl0Bg3amrFTkkg45zGL4U/iOB4ql9HJ5wucMyKI03YmJicRxqhE&#10;TRwocA5W+44niwTxydJxop91UT91XRZx13EBQdp84k2fr1JZU2ijUYtZeOX6FSEljUZj586d+UJh&#10;ZGQEiBmmMTAwIMsy4pDveipVMqm00+lum54pFgrNRgPA4D3qjQ0EFQYtBNwwXFtfhWrJRMYnTVOq&#10;cLIrq/WNOqEUiEURQ1KbsuxUKmVZFnI+eEtCKVgB0hCJ/c3ip1lrDpT6PKeViCiXsWQ58V2Hs4BI&#10;LJuxsrms4zjXr10vFgtLS0tJkkRxBICwAj/wsWOj3oBEul3HNI1Uyi7k8wqFYAn6hEBKMjA3TZML&#10;AXvByPz8fKvV2rNnD8inlMIuOGOdTkuSRS6fU1QFwhJJ4gcBkDRNG/wHBJzaWpaN44lyecBOG8Vi&#10;ZrDch7O2fD41PNzvOE3DNMBJVVEJwXQJkFutTiaTA0tx2/Dwww+bhokPmqYODA68dvIkiIKpghDk&#10;AW9729vgsGCbQvTSPlAEHKIoIpQAB0CgiuJ5Hm772+2uphmlUn+h0EcpwY6AQ4mKA2DPw02yhAhn&#10;GGYunxkdH6k1Ny5eOm+Yuue7F6+c8+Oo2I8rX3ro8MGXXnr+j/7ojyC1ylrFUO1/8c9+/dhtdz37&#10;1Auzc8ul4sAdtx+bvzEvuIQTwHa7PTkxuba+vnV6avb61XajuTA3f/zlV+Arjt52u23q737nO3A7&#10;Oj4y+uLzz507c2q4XIZDe/rJJy+eO69R9YPvf3+pVDJN/ZFHHlEUFUYKijKZDLaGBqK/sLxUb9Xh&#10;Ku10WqKESwmcV++dCMQmxjkmw9yQ5wnOwUB4HiC2vl6NY0GIkk5lEyaFXiRzGfrGmIAPh+cUm0kC&#10;zi94xH3EL4lm7Wzoh1TqeU7sC1bbVq/OB0xUSpTSQj4bxYGigpcaxIFkHZyHFNAKxaJEZFXX0d/M&#10;N2TPD6CKWAtQUCGSSFQhKiRBCQYhPhYzgEWnVq/BpmBExWKRUpoIgSaAIhQ9kRMhy4rKhLQKingi&#10;JdBYCghoIhFQ9ZgzngA6IQrFCmgpPiH/2717D5gJ3sIAFUXhnAM43tAZ+BAMaqomy8Q0rYHB3t8a&#10;hTlAvQEdCFtWStdNWaaCJ1wImfTq+V6K73ogBOSA59ArFseGYYBMQnoooYOo4TkOj1gCvAmERpAR&#10;wdXDWDRNEwL7s0QkgJyyM4SokFQC5CWJEBloJ0LalKGEQUyN4xjyBUsTxuVEUinF7ihiezTKAh1w&#10;JxFMMJ4wDtgJF/AqmCkJCdeSPBIsZHCb4DiLIlM3MnY2CuJuq10sFrZPb0ul01BFjieK4coiP8BP&#10;cBWiwabABziDuyAKVok3Wsy5rBCJ0Bgbit4+8DNoruM0Gk2QY1k46NckiXiez2KuKhrI5EJwhgAt&#10;p1IpwzKxPJEJVdVElmLBNQ2CkEEcpm26JqqoKgPlDFhH0G0Wx3CR6ASBv1pZl4hcHh6mqr6+Ue04&#10;XQgUC7G1SBICPvbQA8WSEBhIQAWViEIIEvveta1hSJKccH718mV4RUmgyyVJgiajSZsPGIiGbgIA&#10;AqfpgKoAHUKQnBhI+3TD0E1jvVrFEmShly9dOX36bLW6Ac3J5QqlIs52bRCey+Qp7Z0KJxycSrAX&#10;AN4Eizc0B3A1FWmJnk6nkBeBjel02nG7QCqVsur1qqKQMPIhi0IhR8B9rAEXNBWaQH3ftyyDcXbq&#10;tZPNZi9ujY6OJCKyLN2ydSKJLgqLTotQCcVJq9UYHRvGeKE/2+w0DUPz/C7OY1ZWFz/4wff7vruw&#10;2DtYzWVzOKqsVNbiOBwaRg3gw+/Xq5VsOjM4UEQyB7xdV4Iw0IEX3qhtpNN2ub//8OGD+XwWijQ2&#10;NvHWtzwM8QdBNDwyAjuBCx4c7J+e3rZ//8F2y11drQ4NjeeLA+l0VlX0hEt9xdLu3bvPnz9fq9Ug&#10;klQ6/Qu/8AvveNtbv/QXX5i9fnl6Zqo81K9okmUoM1sH+wcKQegUinlNU1zPQaSRZMFY+P3vfxeH&#10;QJBQOpUdHCi3W13TtDttZ2pyS7FUWl9Z/f53v/vzH/6IpZsQErDijDdxiSz3NMNxXN/zoQiCsW6r&#10;G4cMVqTjSyIh+Rjs608Y1xQcVKNm6DrdLpF7p+atVjebzRuGbdsZ1w1kidZqrWymCBo11VxZrgR+&#10;iES57XT7+kqUUsZY23FqjaZh2bVme2ltXdaMdL5AFL3Rdu1ccaPZNe10o9Wp1OpQL/gymUpJwtc3&#10;1pkQuJCAbQDnlZWVXC4HKsCx+x+4f7C/fO3arBCiv38Qt/A7tu/sH+g3DAtevq+vbJqpudlF3EUA&#10;n0sXr3U7wejIJIulxfmVTttTqLp3zwFk/NBaBAww7dKly+94+9smJkYnJsenJqe63e5jjz2DuAvk&#10;fd+bm5tDMA6CsFjo4zyeX7yqaGJi60izU19emS8Uileuzf3ox49fvTaPlMOP4o2NOtz1nn37Dh06&#10;9Ou//qumqaPT7foikVZWwIDlu+6+I5M1VFWkMjpc0ML8lZ7/ZzHKAfCb8wjqB5WA9+RClAcHR8dG&#10;U6lUs9kJ/GhleU1TDafrIc6dOX1uqDzyrnf+XLHY12o6Fy5c6nb88fGpfL70/e9/f6C/pGhyX39+&#10;ZLT/J4/94E//7DNLyzd0nRqmduHiucd/8pPDhw/JQo4jhpC/Y8cOUC0Ev3L5CioikEA1TVEUVdHg&#10;sGLBJEmiigJZoEOoRAj+LYVhCBWCIrXbbXjtJEkopbIk4XwIn/ATMYNSKA5icJwkQtM02DJWcsGh&#10;8HCd9UYDagliHddNkgTylTH9p41iP4UmCY/iAKt+1vA9EUjfRRSyer1ZLCCTSM1s2wbSdEOdmBoV&#10;SYSU9OTrxxHCbrvtyNBIP3IynsTYyPPc5559pVAoQG2w3fTMNLDCWhCnaiomQMGefvqZc6fPLC4s&#10;2oZ57713txu1Qi5z6dypZ554FLnOXbff/uEPva9eWXn8xz+ZGC3/zn/6rW1btlIhXTh15eLpC6vz&#10;KzcuzT/16DNnT1xZvrGxtlxrVFt33HEMRf7Zs68vL9eCwP3ed3/wgx/8aHxi6oc/+MlffOHLJ145&#10;4Tn+H/yPP/jTP/3Tf/uvf/N//6//uX37TKvVjGNuZ9KDQ+UKbMzprtWqCPkXLl0E2pZlwml6vl8q&#10;FcF/cHttdfWV48eHhoY5R36ch+bAvDnntVoDF6GFfGF9rdKo1x3XhVYTQuYXFm5yvsdMCA5VYhQR&#10;VUHUiTcfdCihkKzruRAWNDBJEuTTlCqwu5sNEzGYiAQhwTANIAYZAStKCLQFDV/BUsu2YE1w6DBh&#10;zHQ9z7ZT+MRYjImXL1++6QMBTVFUzlkqnWKciURks7nDhw8HQYDtANP3faDBsCyOgYnjOBDi8pRb&#10;WpwAABAASURBVPKy73vAc3R09I7bbt+2tff/y6QoSuAHnuc99thjoFQkCRym5znw20ggbMsC7YVC&#10;FnkSzK2vrxj2TpS9XDpTLOanpsZ7tFPFNqzK2hoEcd999ymKQmRZCO57XqvbMS2zh6EQKCGwdX9/&#10;CVdmY2Mj0JbpmS0DA6V2uwFnks2lHcddXVnRdKVv8wGNyMDApUKxoOv6xPgEOpgA5oCxoBSD4Bsm&#10;QKbgFTrYF2/8xFfXdcFPMHNxcREhBqmeoqq5PPiaR40hEHEliRACu6GEIjuBAWJtHEWKilKhi7x/&#10;dvY6UHU9p9Wqtzr1GzeuNZr1oeHy+PgYSFR1THPrjTrn0CABbFdXVqGs4C329VwXjmL/vv3VatX3&#10;cYYlwNgbN27APd59952USK4LvxTggIls+vBSCXqXs21DcN5o9mpFUIRDARDSbDQURYXz4SyBT4Ag&#10;LCs9PT0DY1xZWanXajiXfOvb3rJz5/b77r/rX/2rX2U8Gh4puG7n6Wee/OIX/2zr1umxkaGEo7Bx&#10;HvvJUxtrddPMzMxsX1/bcN2orzh465HbZ2fn7733fhQhgedLEh8ZKrcatfmFWUop0onHfvxou9na&#10;smUajP3kL38SQRCCBrFrKytowAEcy2Uyw+UhTVGhLeA8T2KQ9pu/+Zvveue7cGxcwiFju5XOZMBu&#10;lggkO27gI3FCaMwXC4qqQqbgvKaqIMq2LUVVLd1QIB1V6e/vp7K8mddKAkuBH3QJGZaqQXZgI9aC&#10;V1gITSOEAEnwH6L8WWOcW7YFbYHf9rye87RMCwcBEHocM6glcAafOWOomiQiE0KjOArDSMUpJE8A&#10;B5+STZ+czxeShLtOBzsSQvAWvCd6KA8XvF6vt9ptzAdM4JNsPvh5s23+SgCZUMJYL0wAAj5hHEDQ&#10;ATRFUVQFwFQMomEQn+bn5jzXA/6QfhxHaJtmHWGwWChiFcoVSggscWnzPzuBlcVRBOAg0LR6Dxxg&#10;zxvEcQ/jzeRkcxWDpDZ54jmOAy1ljCvgKe3NgmUBF9rr935CxU3TAlPAXpBZrze6XQeDcRz7vscY&#10;u4ktCMc0oAoiICzOejk9OmAv0IMgQBEms7g3LhMZP9GADPrQfMzH1yiKOaaC8k1xAzIGe1YWc0kk&#10;iA4KoRCZQik2wrkGUIKjGBwcNEyUJ1oqZQNzDEKSAA5QIhEABgHhX4z1DgjgVO2UTSAJQmwb82HL&#10;XhRFQFIkCZgA0lRVwXI020ZG0QKS2JHIPZyBEiYkKD7RS6AhBIpLCIkZM0yTEFqprCNTKpcHwRzT&#10;MCzbhtli93yhACDNZgOKh1gDZ24aBmI3sIUgIATOEkgTm6IJkYBqoI0mertIwBeMBSgYtSwDE375&#10;yhV4GIgbyCdJL7hQQoGQkCRZloEtmiRJvZ7cezAHaIC7ED1IaLVa0A9dNyWZAgfwE/Zup1IwK+iS&#10;gwjIwb9eE3gSAJZuPgBIKMUbP1VFwUJMxlx4ZtuywbqYRYah7T+w94MffF95aHD3np2Ar6oUmtY7&#10;dHGR6dbrUAus/2kT169fVXXFTlkICchCcrmsEGxhYdaybN02qxsb+VJx74E9EpUwKMuSokqNVrVY&#10;zGVzqanpqWqtgtAF28Ye2Mx1u1EcHDy4v1ar1hsdRLhcPg9Sjhw59Nrx451uJ5uV/j+U/AW8Jcd9&#10;J452V3X3aTh8zmUe5tGMNCCWbAsssiVzDHGYNwyb7AY2m2STzSa7YXASJ7YTs2M7si3JYpaGGe5c&#10;5nv4NHfB+/YdW5vd9/7v895R3b51qqt+9ePfr351NYGfZMys53vtdmd6anK9tsrjCGe7CxcvIAGz&#10;LCdjWGGU1JttIfjp02dmZxcef/wb62v1G2881Nc3GPhItogikeKlT9g8pJgtFKOEoST/B3/4Pz75&#10;d3+P4uKRIzf9+m/85y9/8bPVSiH0On39FZSXFpfm4SKLpeyWreNchC+//AKC686du7Zs2U4UzXUD&#10;Pwq37dg+OjG2srKC/sz8AuccqvPUU99+/fXXt23ftrq6CsWybEtRFF3XwXodSQmTUYQMUrXtrIyZ&#10;DGPCpanSbq0ZuR76jp7JQIkwP20ZsLRvsH9pZWW93sgXC2iFQiVfqHS9oNLbBzTwBCuISjkTURQR&#10;QrDd9QbxuX76D1AQzVivtYKEj2/atrRcwyCuVgSXqkKL5TK2KJYKmk7gTaDxAwN9cRIDW9hwwhiY&#10;lqCgTo23v+MdYRi88caxvr6+Vrvd09OjUWNhfsnQTXC423GR1p8/fzmfKwtOXn3lzePHTj/77PNI&#10;DdstHIjVy5cnccheXVn/+Me/v1gqeq575OjRd7/7Ecai/oF+SKFYyYZJPLswu2XbNj/yd+ze5frh&#10;1alr2UI+EcmOXZsHRnqkllhZHNxXWu1OvlB67oUX+weH2x0XDmlpZY1JQXRN1cmD73qwd6D3A9/z&#10;HqIrAPWFL36uVM7t37unXMqZuhoFnZ7egqowngSGRgyNCnQZjDShhNiWNT+/CBUK/BCpeeBH7XaX&#10;Ep0xUSyWEe2+8Y1vvf7am0RFfslNE9Vc+vxzL8I1wQquTl7ZsmXT9MzVF15+ttGuPfLIA7fcelQq&#10;yerq4qatW06ePonj044dO1wIWsEJarGvr9+Ce8tn4VsLpSIHGlwk+MI5Y2lVA86IamCzRrSND9Wu&#10;y3fD0iEvQ9Myuq6n0/CN4nfaMAfiAwxFSc+fOP7A1BVFBIGLc4VhUJzKkiS9zobRQWfiOHyrUaLY&#10;VgZzEMOwBBDQkApIojLJQWYQRIvLKzt373MDb2ZuNkySkbFhmHau5IShPzw8SKg0LQ1atGnzyN49&#10;u286dBDIlCv5l156aWV19cCBA5Vy5cKFC4ia5XK5v69/ZGQEJ9VMxlBVAgrW19ffed99nttdXZiP&#10;A5+qfGF68vd+97dsU/vej32PmVHmrl1TGfvIBz/CI0Vl6qXzs6V8T+jx+mrwhX9+8tOf/NIrz594&#10;/eXjH/7gR9716KONdpMayr4DNyChWV1d//0/+MMTp06Xij1ra42/+8Q//OZv/JenvvUEcr5f/bVf&#10;mbx25bq419frswuL5WoPlvQPDsLQn37m6SCMgyBstdswGs0wY56AGwvLy4hIQpGV3h7DMoMIBhei&#10;g1hOdQ1m3tPXGwSR4JKjSbVcqmAwY1iwFBg0S/j27bu8rg8R6xsfdJD3SCnbrTbSyrm52Uwmg3jp&#10;ODYGbRvKpi4vL8P09u/fD00Bw6WQcOicp38i6LkuwoznuQg/5VL6r+kjtwY/oRq4NIBr4lxoenps&#10;hjIh+EHbARZLKNU814NnxnbdTufMmTOY0O22GY+ZZLqpMynQpIQKBUgoyUaG1Gg0TNMcHBzE16yT&#10;DYIAyykKAFI6Dqqq3PM6ExOjJiwq6whV2Dl7cHh46/Ztvb19CYu6rTaQh8Ls3bcXkYoqqpTSsjOE&#10;0LmZ2f7+XuTctmMpqjAdU8to2UJ2dHwcOtnptiqlwsL8vNdtnzz+po1amNvdunUz5wnOAJs3T+gU&#10;wUfkHGtm6lq326XAjxJVVZuNJrxZvV43dPxngDOwgunpGdtxNEoTxpCxYRoU/nqjJC0bgz8gDc92&#10;u3316lUIyDAzGgDhmYH9aShJWVnLgeOrlI1MBmsJSf84E8zJ5XK6pld7yr7frfYUe/sq4Ge5t4gm&#10;FcT3ZHllEVtjSQTNSHCGJIwxCLpeqz/51JM33nQjWLq0tDw/j1uL3jiMWJyYuua7nS987rNHDh1+&#10;1yOPaEQxzYyuKzceunHfgX04nLiuCxd99OjRB975wG133I4M/o3jx06dOrWyvgbMM7ZVKpekVKdn&#10;50zLCaKYCaXeaiRcwuGvrCz/7u/+NgoNf/uJv56dvQZu9/RWtIyKm8Znn/12JpMZ6O+/7u2/9rV/&#10;O3cWVrzQbbtra7Wsk7vzzruh7aOjYyAHR8ckChDBslkbYA8fPgzW3Xzzzbt27Wm320SlO7bvuvXW&#10;O9bXG5TqoH337t0wHiFEHMdYLiXDSQCuw9acr379a1/+6leeef65a1NXwSQYCtBodd12p2NYJrQL&#10;HIb/h4zShUi6VAGdgWkIASAuEp0kTsDPej09toGijYa5iqmbcOyKQjhXwjD2XN/1XLRWox6FPhib&#10;cywixVvzgSfUCKahqkQRnMUhaKmvraNcoBI4SBUSJQROTAMhOLQjviIjg/NEsywLfADmEG4QB1EU&#10;IK4h3SQ6UYgKVBMWxQmoT1sSJ81Go9VqAUtoEXSSUIo+DAQ6KaRkCYPqYpxvfNCB3WHC/9W4wGsm&#10;Ns7SjDM/CFZWV6FO0HMhEV+ukyawBVzK9u3bgLvnp8dy3/OwklKNCwGcARb7gShCCHITfN3AckNd&#10;k+vxCtMRsxiEmCSMUoK1aBrVIB09o1NdB5JSSmg7nDy4jCnlchlmJATHONZjIbYAe/V0jY59AQd7&#10;GboB7pGNQZUSoJTEMWaiVBAnoZCpZ4KMVFVqOrFM07LTw6Su64amoVlGJj12EE2ViuQCT87TJRAi&#10;kME0bAHcwO1ut4tXQKm/r7fa21NEWaVUtHNZqqkE7FcF56CWJZynOAgGtIIoxAfVXstxIpbEnFmO&#10;XapW0G+2m67vJ5wRbeOgQilXpEJUbIem6Tp4JAAphYbTpgAJaKAL4YMQBS2bdfoH+q5evdLX16Oq&#10;BDyHXHAAiOPIsjJSAd94LlfQDd3z3NGxMeTkgAxDiKOIccBE9JcAKDc+AtrAOISE36AXotm+fcfo&#10;6CghNGLRmdOnoRiM4+BH8BZw/n2DcqMR4ERBDdU0ijk62K2qMIpSMY+v2BesQH0dC/H14qWLeGWj&#10;upSgwtVNvvthjAEdzEHDTgRcoIBGIG7oJ6RgOyalBGiblmE7Fnhy1113wXW8/MpLjcb61atXnaw1&#10;PDysaYTMzM7CArEy8HzOuWVZfuDiRb2xDgPTdVGq4JrO6hsq9w/15Iq51fU1RZJDhw/v37c/X8i2&#10;Ok1kh77fBQI6xekwhDt+7rlnnn7m24VCwTRNx86NjY/h+gXQoEQXLl4ZHq5kMnqSRAhUqPH09vai&#10;pl7p6d2358D09Gy71aWqsrK4rFM1YRH0Z6C3/4tf/OKtt9wCA2u2WmEYWJa9efOmAwduePDBBxCe&#10;z5w9DU1YXFqoN1a7bjNhAU0vfBaWlpcGBwaHh0bjiIFaFES//JUvffx9HxsdHVhamBse6BE83Dwx&#10;PjzSn83anU6rVMo3mvWFhZmrk+c9v7Nt21ZFpUnCHTurUV1VNeSacwsLiHlI8QPfh6jyhezXvv5l&#10;KZOx0Z4obutGUinbKuGUikIxv2vH1kwm47oBjxkVioiYDNOzymBPr6Ea5WKRcU40WkHtqFqhlMK7&#10;JXEC4+l0OtiCEA3pu23n+vqGeqoDiqorUpNCHRgYKhZLtVo9SRKYei6b7enpK5arKLxi/uLSilAJ&#10;1c219ebC0qpGzVqtgQNbb38fGJJ3ssODg7t27ULtE+KYnZszMhmpKshExyY29fYPUqJ/88knVJUO&#10;DgwYfRS6AAAQAElEQVSDwJdfenVhZiGOk6HBQWTelBCQ02m7tuX0VPsuXboGCoaHxk8cP9NqupyJ&#10;QqF09cq1hYUlKM3Zs+eXFlfuvOPu4ydOfemLX4b33rx1O5QHZG6a2JTLO6MjI/0DvYg0jWbj2JvH&#10;VAUcKCIKRlGiUVosFBqtVhAlYcxxkdLTP4Aoi3u9KGFIxcqlytatKNeluRQSoHvvfUe+YI0O92ua&#10;XF1d3rRpZOfObQdv3FfpKa6uLBCFScE0omro8VhVVcjFsu1sLqfpOsKV5/lgexjGupaJY2boYFpN&#10;VWkQBCpRMQKnZZn5118/EcdCCmrodhTKZqP77DMvdjqeohCIDDd4UFFcYrRaDU3XkCQ99thjq6sr&#10;P/5jP9ZqtqluoCUJk0SlhLo+NCjwNj4SEClRiTQMTVUR7xRgCHxsYGg7ju1A4S3T1HVNURR4DieL&#10;MVvTKKbpuo4n5wKeQm580oWmiUECWFJCSbCKEBIGQQv8BEnfbSpJXQbmSwnXiVnfaapKuVRjloQx&#10;W15b3bxloq+/kjGBWZhwb6W2gH6tNb95++CRWw80Wyuu1/B8aFAXPmTHju2DAwPDw6nytNutQqEw&#10;ODTEGCKlApeCQk4UB/v27i2VSxrVnvr2t2dmZqMgQl32N/7Tr73jrjsffuj+/Xt3ffPxr4+ODPzm&#10;r//H2elrrUZzfGjsoXc+6HZkKddz4cz00mxjdTnq7elDgXVlcW1qam5luXbwIO4Gbt63b2+lNBCF&#10;8spVZGbFsdGttVozjtimTVtgMsePH/+Hv/u7JEkc08rA5WsZXcto1GjUWzHjMGhNt9sduEEVAoGI&#10;i4USFIMj4KmqQlRkohBrqVhhjHmBj1CE8zOyw96+3mIZ9tg04O9sm2hp7gIFw0b6RnG3XC7ZttPp&#10;dNrttoPed5vrQXMUXdeFEM7GHQjCJyFpPFhZWYGUcK6D1/7IRz4ysPGHXhAx+GnoRtd1Xc/t68XR&#10;KIRkt+/YjuTPdd12qwXvtF5br1aQ+lehjZwxIXBR46EynXXwSeM6qMBGQIYLHoQBTrAgDTauIy32&#10;PWyNjRALkO1Vq1XTtIIg7KlUj795DHtJKWGtMGHOk8HB/mKxiIW2hRijnDt/vlarKUoaMqHXgDMz&#10;NaXrhEgFaNfW15dXlq9cvBzDhBQehp6u67hdmZy8wjkL46jZaIxNjO3YvQOuaWbmWui7CBDIIzvd&#10;lt/t4PJAsGR+dmagr2fy6uX77nmH22lFfnoabzRqQiDoSssyYJz33HMP0COU+J5fKBbQaTTqQHt6&#10;eqpYTK9ZYEGcsShKgCqakKnFmVis65SmNgXOYz5ewQFiBBobRYGua8DHdmwAB9UD/QPgP+MxJlCC&#10;WMsSFuFroZDzI3+9vjY8OrRn9/ax8dF8PitVEfMwCLyR0aFt27f29fVQDZkuEBAIPY3m2he/+Pmp&#10;qcmum14l3XzzUdMyABYLLNuqVKvPPPP0r/7qr8RxuHPXdidnwW+DJ3CPO3Ztd33/2LFjr7z+WqPV&#10;LJZKYxv/0hfRKBKgdrtLkZeESalUmZlewAHj3LnLScJz2VKhgCMYbum7uGOkhvbux95NqNLTU6nX&#10;18HJSqWUL2Sh3vsOHISSYPLHPvbxwAsmJyelkDgX4dJDVVWEA86ZaRph6CuKiJNwfb1eKOYg+m7X&#10;m59fhBspFsonT5x+443jpWJZFYQnCWzNcbKzs7Ojo6OI3dC0Rx555Bd++Re2bNv6B3/631965TWi&#10;aHOzi62GxxiSTbK8siaEoFrqitFJWJKw9AdapMNzbfy1FRSy2+3C3zYaDT/wwSAgJpBgqsq//0g4&#10;NUGsTAY3e1B4JLWaSpM4loypUlFJWvWDrqJhFRDzw1BVVYgbnhaJuE4ooTQMAyyhWvpHTbquZyzT&#10;sEzwCvgAHapr6CQskooSxBGWww+0Oi1wSctQXU9dspCCM3AivX+GglmWhWej2QSrsS9g4omGtXhC&#10;DxlngAlvKXjqpTGOhvG0CeCevsUEwIR0ri8B8uAAts5mHapRdMCr6y0G9kl8991379y5A9knvuKt&#10;ECKfzwnONV0HZ+CpwE+4hcD3KaWe5/ueRwgVUoIDmA+cr+MJzsCngCpK8FAJJYAA9LApTycTz/WA&#10;DCEEGKIDDE0zdUEYwVrLMgmh118JISmCVBJnC3nAzNiWZdkYMU0TPQloJBWQogILcFchJO0BZ8ZT&#10;ZsZxqhhCpCwCpeADEBICWEgh0ugDrPwgiOMYKoS4z1jiet16Yx1f2QaHQRHcHYSImWjXQWFfbIan&#10;2+0CJqDDzXp+6rts28ZGUDnLMm3bCQIEDh5DnUASIUEQONks45zQ1KXomgYg+ErJBhWApSgwcGQy&#10;tm1BJqoq8YQdzczOOjbS0c7iEiwojQVANUmSQqEA4IEf1Gp1qBMOfhAEIQQCAjDBv8MW7PJWu04C&#10;+ABxbN221c5YUHjMm56egSygUZYJ/qvpcgkq8VvBMTv9pSgMRkfwSZEHTywbdqOD+eAhoEFjgY+q&#10;EnSABnwRnhAAwCLoAOz1hoWUfIde7KvrKRMAFHyjhGCJ57pYwnhM0hJMOn1m5hqyICFYPp9tNGvN&#10;RvONN1+r1WqklC+JRGppFt6nqaSQz/ZWqqViHt4KvL37ntv/6Z//9h8+/Re33Xl0YssEKt/dLgND&#10;vSDiipibn09EYudsSeH+bF2ne3fvjvwga9sTE+O1WgOei1AyNTVlGAaqX08+8bhtIjBTQhWkMjk7&#10;V61WlpdXcHKi1HBdv5RPfWQSKHnHKhZyqDS26s2x0dGvfuUrKNLv3r038n1T15YX55cXF65evrS6&#10;vLRl66bV1aVWe820layjaFpo6LJczek6EVycOnO62e7mi+VGC5cnPd/61jdOXn3z7rvuMDP04oVz&#10;SRTecfvNq6vLnt+Nk3BpebFQzo5tHlK0uNZaLlUqNx0+olLtwqXLnY4HZqHqCVFxxqTkrufpBhJH&#10;0dtXzFjJoaPb84UoCBcV4mYs7uS0dmt1ZXUZwkDTqS6QZSdCgm2RoJwgJKqajjGhEqJpesYguqZS&#10;olCyWluPWeLkC1JFyd9JuGi1u+cvXBkd2TQ6vqlQKisEMrbK1V4ri7cs9CPoFqV6b3//0PConc0X&#10;ij3ZfHludtHSHcZEFKXGGAXxQO9AbW09o+lJFGjASaeOkxYg4JhUShcWl+GHwkRcvjg5eXXqXe96&#10;dP+e/Y7pSCDQaA2nf/SCc6yzuroSx2zv3hv+w3/4+TvveLsU9Nq1WSSLUQh2wpxKeIuDiqKQbDZ/&#10;+erkxMS2AwcPf/Nbz37uc19bXmnv3LVvaWXddmzg7PrtBx64Z98NNyCuT2zZfPc73qaDd5K2OiGa&#10;VGlarkg4V9QpnGA7ruVki+UeP4xxHpucnko4gwNlSZTLZjrtteGB6vzcstdt19ZW5xdm6421Rm31&#10;6OEbhgZ6VCWplouSc/jfMIjhj2B4QgHn9XKp7Hs+mCG55BsejXGWsARGDvlpGsW5K4lZsVheXVqP&#10;fea1o8gTY6M7m7W425btljCNShxqX/v6tx//5hP5UnkEQhrbvDg3/8y3nz548CDsudv1e3sHWi3k&#10;qYjgPmAvr67BPoMoRDAIw1AIBo0SqogS9IWUQhKVEGKaJt249rFNU6cqCn6mAW3KRL4XBz6cGoYI&#10;/IAqqCqpquCdqqqRH7RbbYThVqPRarcxWMg5mJAxtFI+l3Msx8pInuBZKhVgPki/dJ3CJKmmahkD&#10;HzAGcICDQqXndnRT3nbXTYnSfuSxd9x0dM8NB7YnsnPH3TfAZCO2fufdN5YrWa/bZJwjLmZ0Az4E&#10;QCrlCkR84cKFO26/4+d+/ud0g0LN4GF5EpWKhYH+fiSRwO3rX38c4ti/f+/K0sIN+3Y/8/S3Tp46&#10;jjkvv/j8jQduOHroyNe+8lU7Yx+96RYq9PZ68uxTJ597+hQRZHFu1bKsYrF4/tzFV195/eSJ85NX&#10;5l577ezJk1e2b79RSrvZSlQU3ezc4Mjo/fff/9BDD37kwx98z6Pv9tudKAhZxFTGc3YORENjrYwT&#10;RqLZ6HTbbGGupgg7n+3N58qUaEJRFaLBm0FqRsZCQmGYdq5Y1g1zaXWl2enGCcJ8UVEUwFGo5mzU&#10;NVrdTpTEYRgSVa3V1trtZhC4g8MD4BISzQjyC7zV1aUw9LlgcD6apvp+t1gqoHAzNjYGBkIcfuCC&#10;RajyQIswki9kExYVcnk7YzbW66Ef9PT0zUzPLiwsYJVtZZHJ6JoRRywIY8GloZuE6JmMtbS0HAQR&#10;EG6321DsfD6v6zq0q1AoWKYFWWOkVCzqRGs3WlRRJcdHlMulbrdbrVYmgA+liAvQKJQYKpXKyvIK&#10;6JVSwo1ArJZtU532DfaBrk6ntWl8rIFzyepKBthoeqO2BvWL49Btd1zPzTlOhuqIZyBteHh4aWnp&#10;zWNvbN+xbde+XUESFEt51B1uOXpkZHTwvre97c7bb83aloI0OApMQ2NxqFPVMvSMQR+47/5u1x0f&#10;Gy0W86Cr63Yh1sDzr1y8dGDfQc54kiTgDMjsqfYpCgFbHNvmUlVUakDpM5l6s406iFQJRsIYGiES&#10;LplQ4AYw2bIcmCfYBUoZZ64HZnQZi2zHXl9fv3r1imkhFgEdVadarVYDTyDuucW5NOdgEQp2ME9d&#10;hx1Lz+9C6G7QXVlZunLlIowul3O2bZvYd8MOojHOo8Wl2dW1Rccx15YXAfHIoRsRpBVVAOFSMT88&#10;ONCsr1MIRuW4zG67nUuXLhw/cYxz8Zu//RsPPvJwGAenTp+enp1ZWFo0LHNhaUWqVCgE/lwhVKX6&#10;rbff0Wx7uN8TnAwNjmiaceL4mXK5Z3V19eWXX+wf6K30Vux85sBN+5bXlglRMo5x4cK5F154Dsoz&#10;P7NwYP/B/v6B//7ffr9cLr7nPY/u3Ln9E5/4GxxsvvyVLx05ctgwdEIlSGBcmZue9Tr+kZuOnj59&#10;4cUXXhroHZ6anIX9ri2v33r0VhS/nnrqqQMHDoiETYyNN5vNrONs3rz5L//yL//8z//8C1/4EmNi&#10;Zm4xYxQEM3hCDcPM54qmboGxggswgDOGgwQhapyEMBlKCARULuQL+exttxzdvnWzRlTbzhTzOcZj&#10;Fc4wirAkhHSZUCRRFOK6QafTieOYgDNC5rM5kfBuq92s1bGLHwSEKlJy087EPAqT2LQMTdOxnVQ4&#10;1FinOG5FXc+FXiGnxxa25XS7ng/VjxONGk4uh4BOqBqGYRBHsBFshIQrCLww9BlPAFwBHlIxjQy2&#10;VoQUQqFE63TcdrurqlRVKFGpxOkWP1AmnhIuOVcVBdsRlXCObzJJOIwafUhTUUg+X6z2pHoONcWm&#10;IFBJPyKOI+ybz2cpVTgcaxTgxP7P//IZ08wYGShfQgjYokRRBE66XY8xkbVtYCW5CDxfMI7ok7UR&#10;QVSiUlWltunks4VCDpZaYkzGMfd8D8tVSqiua1QTguO4km4uSW2tDqLAFkPLQA0sy6GEqHBtVJOq&#10;hlDOhIRJCMcLOQAAEABJREFU4hkljCsSETOXK9CN/30FwBRKUwYoMmLgmxQiUYRQpZLqgJKine6y&#10;8aNiXEhFSLzNaNqenbvQRwPHGOdSioSxTqOJhZIJMAJgBeftbqfWqLehDyxxfW9lbVUSVSGq5dgM&#10;r+FPFUI1I+vkTdOmVNc0AxaRwflKo3Ak6cysI1OKSMa2Y5YwKThjQkpYLhQg4QxwhGBUI4VijlKF&#10;alqlWs1kMoSQfCEbhD4wVFSBAhOOQFJKdCA7OMaskz137lwQ+BgUQgAa2ZBgLpddXFxErXmgf6BS&#10;KiXsO9cpRMAKKQhEUxQFYImqIqdkLP0f3A/ddFPMY0VRlhYXl5Dxhr7t2LphYALMCuNoKlHxhBTQ&#10;BJwgvhAVffAKyUbCIsd2NEqBGCIvsAp8P5vNQfSWZbeaHcFlPp+H+nEs3miYA5igFI1SHFYTEIJB&#10;NEJV+MBUT1SB0IZ4A/tSiVKulC5ePB/Fwcrq8sSmcd3UEXC90E9vn5ExAFBvbz82sEyzr79n06ZN&#10;UMOt27Zcm7r85rGXP/nJv/3s5z51+fIlgBscLNYbjeWlpfPnz2Mh2AELNDTdMo3A6548fuzbT3+7&#10;XqudOXMeHgFeJvCjRr0xMNh36vQJIZKf/4Wf/i+//ZtHjhxpNOpTs1OmaV26erl/cHB8fAxWB2oV&#10;oZqmoumZwA8cx0bldXpmGqw5fvzND33o/X39vXESDgz0dl1YVID7k/X15T17t994095sjq7VZhU1&#10;1PSk061Ztt7x2q1up9FuhXA3trWyvgZe/87v/leEgTtvu0Ujak+59PILL/pdFyVwxzEZixaX5m+8&#10;6cDAYKXRXIPle354993v2LNnL3Roenqac5HL5d73/vd8+MMfuvttt/+H//BjN920t7eaP3vmzeMn&#10;Xh4d6/3Ah97d6aywxG3UVyzbgHdQERk2Coo4EMCEVCZ4ECkJszMmWF0o4SxaMHBsolomk4GYbctC&#10;yarVbodBiO26vp8kgnOp6+b84tL42MTBgzdW+3rHN2+qVJBhexyS58IDon4AahGwvTBycoX5ucWF&#10;heVOx4Wz9L0ga2VN01xdXpFM6sSIgjBNPjQNJmFlLS2jddpumPBrUzOGbjjZfLPRmp2eGRocgUuS&#10;XE5dnYR0bNuG6hq66Xlhq9m9Njm7b+/+Wq2xsrxarfRqmjU1NVsoFHQtQ1QVKQLUEQhMzcw+9OAj&#10;YMOZs5efe/aV5597DVqxsrwGXV9bXVtaXv6+7/s4Zyj6dv/HH/7x3Oy8oeOyguualSQckVUzLEXV&#10;mSBBxC2ncOr0uXbH1zMOLjf+7E//6oUXXu66baIrc/OTu/du3bS5TCgTMjh69KZNm0eYCD2//VM/&#10;8SMo0vt+J/RcqhBEpvWVVZYkYRguLCzCERjY0rJTsy9XnKwDGsFG13UxYaMEE3Oe/l1i4CeK1OBz&#10;O22/UXML+Z7aekeRhtuJdc35yZ/4GUzgiYrj9G233r62WnviiSfa7fahQ0drjebSyqpmmEsra61m&#10;J4gTVdWEQrARmhAMUoiiAAYf40jEOMwV4wlLQt/HILxf+uQ8ThIfI54PoyNSkVxgGvpoQAtPSils&#10;Hoy1HUdVSalUHhsdxQhMiTMOLwMFU4mM0/wZITPGK1TiodJovpf+QXMYeqZtxSwRcMOEqpS2vdbL&#10;r7ywafPgD/7wRzZtHtANvmnb6E2H9914ZNfd7zgyOFxw/dqWrcN33nXz0ZsPlMp5mCS287xOo9m4&#10;fPnK7j074U/Onz8bhr6hURZHY+PIk9QPfugDR44cQlX1P/zUT8HbnD51wnO7nU7HsuzJK9dOnTp9&#10;5fLkxQsXvud7PkQIRXW2p9JfyFddN56fW49CmIPd3zfwoQ990HU9BLbFxdVvPP7k7MySmSlMTS30&#10;VIfe994PzSLlWV4pl8pI9L/2b19//oVnoW/ddqe/t//mmw4N9fbC+DqNOkbKhaLb8QIvKJV6k0QK&#10;SUlqjshTozhmiiSapvlRWCyWcsWCYZl2LgudWVhe2rJli2maPT09wLy3t3etvrqyvGzZdiaj63CJ&#10;lg1ysrmcaVpSilK5vH/fPsPQyuUKQEkpHdspV8phGECOzVZraWmZs9j1OkmS6LoOYaF98Uuf//Sn&#10;Pw2zgg5AnWq1GqUUlojtLl+5DB8CX09UgowTrhIw0bLZbLPRaDTbqytrrusnMYuiBPEDcwBH0yjm&#10;YEc4c8dxTNMkhHQ6bpzEUKHV1XUoA1TOti1s12q1cLldyOaqPT3j4+PTU9PZXPZtb3ubaZmarqVv&#10;l5exfHCwT0FwlmJ8bDyJ4/X1dQwKxq5du7Y4PweGptvBnoWA3na7EJpbr7dWV1ZOnjydyxXgQ65c&#10;uQwn73ve5UuX5tM/mneXFua+8uXPvfbKC4pINJ12Oi1IATdyk5NXxidGT586jadGFCNDs1nLdkyN&#10;quAtJWRhYWlpabFarWK+rume6znZbOD7MGe0SqUM5EGpJCpcLrgB3P6vZjs2xjEZZW7GmOBwsmgo&#10;mAjbdnDmRBoRx4lkwrGsKAoIVQb7B8qViut14U9a7UYpX7AyerPV8N3u9LWpdrOxkZuRa9cuR3H3&#10;0uWTDzx490OP3PNDP/LRz/zL373n/Q9KJYKa7L9hz7btmw8dOrht62ZE1ZGRoT17d1+8dClfLDQ7&#10;bcaT0bHhMPKlTL1Xt9t64/jrv/LLv3L45sNf+OIX+wcHwJxNW7dolEI3oD+Q4w/94I988IMfqtfT&#10;S0UWxbgh1HT93NkLa6s1xvgbb7y+devWy5ev/PIv//K5c5dM215aWdm6bbOTd7Zv25LNZpaWF3SD&#10;wE6fe+6ZPXt3PP6Nr80vzL7+xsu//hu/OjQ0UKuvPfzQw0GQ1ryg//W19QP7t8FgF8H8St/2bTsq&#10;lX5Fave8474vfP4r73zng8vLq4N9Q9/65pODgwOE0hMnTsCbXb58eWLTJjhVVdEKxUqcKBnDCSM1&#10;DHDYBmtjcFjXKbQLNKdiEhJPVSoQBEFiJqFcMk4SuLK5mVkB57lxOIG0yuUyYwnSrETwCJ8kUWAn&#10;yLmESDiTUiZhxAXHM8E0ITBiOw5isZ3NlqtVTEZCaZkGzn6JSLBp5HtJGGiams3loPm5YnH33j2O&#10;7cRxjFXFYhEM1zIGNMdx7CDwDcOA0THJrSxMTIFTBTKMRQJWADWF0gDoRhNCogEBsfHZGPs/HmAX&#10;41zd+ADnjVnpA5M452A+VF1wAdPDFA2qpqqmaQnBocNwLyxJYMuGbuialkk/xvLS0rFjb2ItEAlw&#10;NiMEw1jLWLokjhNAJ4RgBHOwy/VGCMUubrcLLxTDM3KOcUwaHBiE8yGUYCOMwFzQRydJbYdTSi3b&#10;ggH62CkI4NzYd3LrNH6BaswE/gAex/HVq1dBDgZJujsFJyE+7Oj7bpKAdXgjheD4hX0pSWMoJal/&#10;JpQCWzS8grTBeTwB+XoDOYHvg0ZCU++HV1GUAL0kEWmDony3YSaAbKwinEt8lUIyllIKv2rbtpSp&#10;Bm5MUNDnDESnoNBhHMLBj8A4+IMRTAMDJUBIiUmAjFsUkBOEIXDAW/Th2dCRGx84fGSErufBlqGW&#10;UEgoFa4KEcqBg2mamGma1vLyEmixHbO3t0dwDolTjeIVGrZ4q2EOoArBUQsYGhpCH+SePXdudWVV&#10;VVPWgYeYjFVSprJA53oTXGAC5Ah6MBKGYZIwzEw1i6gYud5UCImA7QQyRdYKBwiE4XkQEBFosLtG&#10;U6xAKRqWIDMBELAFiqDrGuNM1ymmMRZJyeBXdZ2srS/Nzc8EgYulyytL2BpHA8whuq4DLbfrQvkA&#10;BfxtNVtra6vFYgmeCKnfN/7t8Qvnzr/n3Y9JzhCBwCa4aUSIwf4+yzKHBvpNI0OJYpkmZ6nNgKf1&#10;Zjvwo63bdwyPjUPtgBBykd27d6MGMz8/PzIyAsZhb1Rb337nXaMjwyCj47rIv4WUmYyFI1OlWOIJ&#10;LxTKEOT87BwscHrm2tjIcKWSD0MXh4T3vOf+3v5iu1PvHywy3v3oR9/7O7/zqx/+8KPDwxXXr8cJ&#10;CGp1u21JRL1V6xvsVTWFEGW9tgoSvvnNb05Pz81OzS7MLUJ+3/M93+MHAYIn2D04MPjmm8dM06aE&#10;un738KFDuCMfGBiys/mMZW/astWyrOdfesb1Gzt2TOTyer5gOjlzZHRgZmZ18tqVgb6ehx9+0A88&#10;+ENFEWtrK+A+DEzTCBbCc0FakH2r3SYUAlZsx7SyFhTCj3yu8MXVpVqrHiUx0UjX7yQi7nY6oF2l&#10;egwmMvnEE0+5fhCE8cnTp+aXFplMD6OGZcZxvLK8PI284No04sHi4jJat+1qSEu5yOgGvIqm6qEX&#10;ScYhr2Ku+MgDDyHMQPqNeh361PHdZqsJQcwvLq3V1qWU586e5UkiEo7JPOaQSLlYwQkT0m8120tL&#10;q88++/xv//bvBn4ohYq0wLatLVu2oe/73WzOaXaagGNZ9vPPPz82sumGg4c5J3EiT548Oz6+1Q9j&#10;JhRJ6Isvv6IoBKK/em1SoaS3fzCKWcJUP2QZM0eo5XkhaDF00/fCS5euHDhwaOuWPetr7VYr0jVn&#10;7/6DXS/oep2R8X6aid9+/8079o53g3WVRqZFvLB94eKZ02dP3HbbzXfcdsvQyCDsGejFceomgsD1&#10;/a7jZHtxKVYsQhOgk2hxHHc6HWCFBj8F1kmJwBlHUUKpHkciCtO0z7QsnG38IOjpH2i2u6PjW3bs&#10;vKFU6b377nvKVVQo+7qe/7Wv/pvvhaOj4yMjY4VCyXHy+kYBO+FpFQTwoQ9pU6+7CTwFFJUahBAZ&#10;RXCtSB9DxmMhmCqkYDFjMRcMCgN14PgwBkdBVKmqClQOb9OZROo6IRRlo3jvvj19/T0o2GRMXc9Q&#10;VAeRuGcyGQQGXdM73RZSEJzSoSYZRFiiCq4kCe+0kbfj0jSJWDI80rO4OnPmwsmI+V7UXV5fmF+Y&#10;hn7VG+uGSXEy2bR15MCNO5ZXpi6eP753z+bt2zdXqgVN0ykhXbd98uTJJAkNg27dPNHbV8ZGrUY9&#10;CLxnn30ag2MTE4wnDzx4f6VSqtfWHCuThBGOBlMzc9984ulvP/PC2fOX3/3o+7p+WOnpAfKlSgnm&#10;X6+vc5nc+ba7oYqLizVNy1R6Bi6cvxIzNZctcClfeOnFBx5+4A/+xx+UysVrs9duOLifaio2HRsf&#10;/cEf/MG33XnXg+984J3334uTytZNE6VcNoninOPYGdvvukBbURBxkSeF9Waj6wVccKIZtuWUqtVi&#10;Lj/Q1zc3N728tFguFiA7ZGzLa0v9Q/26pTtZmxo0ZlHb7TLONY3qlDqWhafkoq/aA71jnKkkTZGz&#10;2ayZfizTRDNty+of6E8Ygx0xxjR8qMYZV1XVD/xms97f35vJGIhbV65NNjtty7GjJJmdmwvD8OLF&#10;ywvzS7Mz89VKb7FYZgyVraLn+rVaE9qrqlQKiYWVcoUxTgjp7cXla3+xWESeCv9WKlYoRZ0sT4jm&#10;eQGemUwGCD94/0+O+A8AABAASURBVDtHR0cpJdjC0A24btCL/BJqDyDQPugAELNNI2tbg4N9zXpN&#10;8mTT+Chuiny/++ij77r55iNCpP6HRbGmUrfdAdXlQnFsbFOlXF1eXgOrp6fniEJh5mfPng/D+MSJ&#10;U8h0z549WymVNE1XpQj8tuBhu9lsrNcUIXGs74EymObx48ddz3VME7vDOlqNJtDudlGTVq9endR0&#10;rNYSlnQ6nTiOEUGRX05NT4GWwA+ISorFIniOJYRQIf938qEoCngOE8MqTOZSwM0mnDEhiKa91alW&#10;K4CMaTrV4CQxWSMEOO/ZtePAvhsES3RKDEovX7jY39MrGHNM67abj27eMoYi2oMPv82P1v/bf//d&#10;n/35H/rFX/rxdz5w18//4k/cfufRoeHq2Yun3zj+Gp6MA2dr//49jWZtemaq3FMuVUtDI8MoZY9v&#10;Ht+5Z+fYptGRkSFFU37v937vxZdf+h//439s27b91VdfvXjxEqV027ZtjLG//uu/np2evmHv/naz&#10;tWPHjpWlBaABQ+cJg8dmjL/55ps/+qM/gsmmqV2bnF5dW9u0efP4xPDDj7xzdGxw+46Jq5Pnt+0Y&#10;RaTLmGqlmrUd7fkXnv7GNx8fHRv98pe/gmCKaI7gjhKvlPIXfv4XwzB+4bk3FhdXjh65rVzCnSrZ&#10;vm1HFCUvPP/i4ODwocNHILtnn332p37yJ6UQzWYriiLBhWmaMeNJIpOEJxyQrosj9Yc4GyjI9Q29&#10;mMsqgqsSLR0voSJGVfBZFWkS2Wqm6rG2vCwlh+cMAldKZlkm9A3xUSEqx36qEKpQCFEUJWPqODYY&#10;hiZURaUqNZCpQ2PU3t5qpQIzSXr6+0uViqprkLJh6P19PX4UZJwMCgBBEJQrsLIEVHPBTdtWVbXr&#10;eQhciC/YjnMBGpCrofUP9OXzeWpo6JQrxUwmo6gCvhpPoPHvmxBAUWKEEBXPf98EIPKUTIBF+/ev&#10;0LdMS9M0D+45Sv/YTNNT7y8Ej+MkjmNMgFeBL2o0m3hlGBrnCchEFZXz1L1YloVDHVQdssCpBh00&#10;9LH2+gRAQAONeEopkgSFjwhHNdgRJcR2bBTmDcMAaehIgmiEiWlLt0/SB0BhOVVUkjaFyO80+ARd&#10;1zE1SUszIEJrNhu1Wq3juYwlMWOqmrpKlUAxEiklUWCbCHaSbHzwllCgQNC53hRkXZz7QTA9M63r&#10;Gmecp2zFkpSl6GOCohAlhaTgqSr0rUaIhpaiRqAVRKiKSgkadlA14kchGtgSxOkfsCgbH0KoljFw&#10;wQLidTNDsaMiVUoUMIGoBAoFvlOqqgQcQCOEGhlNUUQmo9sIDJZt2RkLHt/OQGnTXJElXbedTjD1&#10;bNZGpMOOlGpra6sgx7EdSLnZaQhVmZqa9FyPc1YslVRV1agGjQKjVKJuoJY+pADPUnndeOON5XIF&#10;0+I4QdaNihW4BuZAXQkFU9PJ+IHyXW/XSUjAPC4AGQps2xYmcIwIho3QRyOEACZkh03X1tba7Tb6&#10;lNI43tC8OMYv4JDZ+IAKzhlWoWGVbTuUkFw2VyrlLbDAcSqV4u7dO4vFvOMYA4O9Dz70wOjYcJyE&#10;4NW27VvJClKMqSmwo9NsYDO0ldV1DM5A0prW19cneHr8mJ+di4JQsHhooM93O4IllpWRIvnYRz70&#10;/vc+ms/mGvUafFCxgEwivnZtmmj6ls3bpATXUkasrCzjvhj4VavlS5cu33333UgQz5w+44bu9378&#10;ez3X1fVMq9npei6SA9iJ53lLS8txHKsqPXniNOfJ3PzU1NyVW287Wqs3zp0/0fUaO3duFTJottbv&#10;vOvWmZnL8KSKGj/66AO//Cs/87Hv/YCmy6Hhvj17dld7K+cunIUSoBoEDYDdPPvMswsLC4ZhgPuD&#10;A8NjY2NRpOzfv880LewIU3n5pZe/8q9fffPYCdN0Bgb6i4WCYzqOXXDT8mQsJR8Y6Nmxe6JYNt/1&#10;rnv37d+K2HPD/jHw5PHHv/bgO+8/fNMNtq1TqlRKhd6+KnwibA/igVbCktFpNBqoHQaeBzkDGk5E&#10;rtsOArenp4K6TLvTdBwTEhFCQC8Ra7NZBzEVC+HZX37llRdferHdarOEmaaZzcEVZ2EOGg6cQkAt&#10;dE1HTRElUuhBudyjI40rV+r1BiwfcMBPy7BGhoZff+21b/zb47ZtbxqfaLXbO3fs7B8YgNXhuILw&#10;c+r0qbW1Gq5l+vr7bDu9ZPjSl788OzPjuu627dv1DefSqNfvuP1OsKi3FykU3J115MjhQrHgZLOe&#10;19E0lQvmBt2z58/NLy/eeuvtyHzjWK6vNb/y5a+zRAL43Oz8iy++8t9+/w+7XQjcm5ubSRLebLqE&#10;GK1mt1jo51yLQo5EX1X1bdt2ZZ3i6VPn2y0vY+TiSGzZtuu9j30IVe1afa3SVzp08/5i1frhH//4&#10;R7/3A4dvvmlguG+90cVl0aUrl2FyR3HJcuMBpJVw0PlCNooDnsRgIGOREBxut9PpEEogI5gVFBV8&#10;A6+kUFki4NEYxyyFEh2RmGrpwS+KonJPJetkOYMg7N/5r7/re9HOHXu/8c1vX7x49Z533NfteKdO&#10;nbl48fKmiS3btu7YtXOPrhm5bKGndxDnFkWhECgaNoUqQknQDEOTMi2QQJJJDKwFkgkO78BgCNLQ&#10;DWgVpYQqQFDFWjT0AAFPIYQf+GjQYSyBi8Lbixcv1ms1x3EoTbNVkIbzWLFUBOHol0slUCFT9yFK&#10;pRJjTNf1ZqNpZW07mysUipVKxQuDS5cuIj195eVXlnFdYNkI8LlcruO6U/jMTIOfB/buve2OIwn3&#10;v/a1L4dRt9mqcxERquLV5s0TzVZDJSJO/O1bN+ecDM5Fnt9mLFBVZfuOTU7Wnr52OfC6ExOj9Ubj&#10;wIEbq5WS5+HSUXn51eO//Tu//7u/8wdXLl+1nGz/4ECr3UA53nR0BNodO7aePn3up37yx37sR3/y&#10;1MlzUtWTWOCE49i5l19+4zd/89dxQvuPv/Yrt99+C6EKnF2ttjY9PfnKKy/NzV+bnLy0f9/2P/6j&#10;36uWcjwJFJYoQqpSgb+yrKyqqmBjs9VERpKgEKtSCGhodERRlMnJqempKXhkuOBCoYCk3Pddqmkz&#10;M7MapQhU5XJRCOY4VpyEScIEF9ArGC8l5PTp091OB6UQDMLErvsEZAbVasWxnVK5zFlafYSNYyM0&#10;uEHMgWlAlPV6s16vUaq5npskCRDDsQGQkZfjLeMMvte27bWVdRTLVZW2W7CoMF0rVE3LKAqBJne7&#10;3aGhIYhV1+CHDEJosVhyPQ86wJms1RpBEOFtu9XuqVR0TYPyAGA2m4O/whzQC8KbzaZpmaAiDEIY&#10;raooWduEWzAzGUPTWJz0VKoaocgjL124+EM/8AOD/f2OZSF2QOWgmbfffsfBgwe7rda7HnkkTWQl&#10;yZj2eqMVIw9RaRwJjoJNzCWTM9PTubz9yLseQjpOVHnb7bcDgU2bJqqV6pUrV6CBSLLBpZnZGfCB&#10;asSyUdTwwcZu1wVz4OGBIXYEN7LZLJgZRxFGwMMoirDE7bqZTAZfAeTfNyHSojJLgJCE1DjHAH4E&#10;41zfSFtt21pdXTFNS9f1rGXj9KWBlQocReJ1ujxmqyuLvuvOzcyMDo8cOngjQmdG0zWijo4PvuPe&#10;u269/XClmvP82v4bhu66++j4pqHPff6f//wv/teZMyeefvqpVqv+L5/9zPnz5zdt3nzm/LmO5+3Z&#10;tw+H0vGxsWajIYlEPpTLOQMDA1u2bL35tlt37tyZLxb+5q//5uTJk7AEyGVqehHyAoHAExKHjYaR&#10;VyjmSuVCuVIKI59QFebQ398jJROS//3ff+Lee+/tdFg2V2CJnJqaqdWbz734Qqlc3LN3x823HNIN&#10;KaS3sDR1+uwxx9YrpeLU1CRwGB4efeWVV59/7sUd23du2rQF+oOjzh//0d8SVX35pdeCICZETxKu&#10;aZmPf+/3PfPM83AgVy5f2bZ162uvvbYJ2G/bRimBoWkahXRwmIHqwgARuQyDajrVdWqbhmNlTEo0&#10;mGacIKJILpBPEEU4jonl1x0dhAWL2FDOFiQOaUHEjUYToVNKwXnc9bppdkXS7FMQoZu6nbO1DDWd&#10;DDXSmq5t2XbOyRULKiXIRNFqjfr84kK728kWskQnjXaL6jTwA9gytKhRbzRbDc93mUTSmbGz2Uql&#10;nM3miEbxX6lULJbL6ENDoMZwmKViaRCfgcFsziEg4N8r3P8PfXVjjcSH46glVQFFgEmnK6HDI6Mj&#10;RCWQOFQUU1SV4kXKB85wiLPs9AOcMej7nuejiqqCP/iKOUKIMjyPEEAVDSaGEyylFOMQCiZgGpoA&#10;oxkTAKcohmFY0H7LIpTADWLfVis9cMIIkNFiMhoDKmlYSf+izOu6zVodHiAIfHywNV4KiZRYYZzh&#10;K3wgtsNyDVKnmmVaoAKbmWaaBcVhRKlm44ueuiwAV1WC+SpoxhoCdYPD/k7DW4LZVANbTNPK5XIa&#10;pZgJgHgFchhjhBBN1zUtg9+UaFA/NEoJAVwV/kxBB5MVSUzTRFoDagEtl81hEHBsy0IHTVVVMAQw&#10;OeNCCrxCA7gUN1UFl4zUyxqWkZFSpNMwjzN0Wu22lNLtdjvd1nU44CEcl2nCiWYYg8nQIAix9cBA&#10;f6VSBVfRIJd6o+7YDiYoigDPO90OXDSuaFSwghJKqQKlECljARbNxx1gwpCe3XjjTZyDcDo3Nwsb&#10;lJxDTbnYOPp+B3Fg9L8XYi24hCdG8UQYQlSC7Bj7zkkDg2jgAEwPu4M5QB6sZiyNTSAHYiWqCg7g&#10;LcwBDQgkCQTOCKWYDO2CwcbIctKiSQkUQVhUIzi3DA4NrNdWr169fPjwIdvKTE1fW1lZJFEQgD2C&#10;wY1HAVJnhaJqCOUgiuq73qsvv+JY9tDA4EsvvKBwpqk0a6NASFDkSKLgXQ89uLayfPL4MZ5EtbV6&#10;p9WhVI/CJImlqupXr15bXlop5Et9fQNry6sACwIgJ+hrf++AruuXLl/65Cf/Eb6V0FRfFhcXa+n/&#10;J2RRjcJgHNtOldv16/VaNmu1m+tf+uKnbjy0u6cvUyha+YLp+g0kOksLc6+/9tKLrz7/rSe/aees&#10;p597GjWnvr6e//Lbv37LrYeDwO0f6Dt48AZNp+vrHXjDhMVgULvRjuBJJT1x7MSTT367WslPXp3s&#10;6+tDqW9wYPjkydM4qrlt98rFS4P9PXfcfnOhUFqcX1pbrufyRbfbvjJ5LorbxYJ24dKJt99z6yMP&#10;3asqEIAAN55+6omjh24KPDeJfdvUDI3i0JwDE7NZ286apg0DyOeKLOK24+RzzvLKYpz4qipL5Xw2&#10;i1jbReGZamAIVIUMDw9DR+vr9dXllXazpet6q9UCD8MwhKIEfqSqGpKeJGFQKWj2tu3bHMfmjIVB&#10;+j8Cep6LDAbaIEQafQuFIkTQbrfOnD67tLhYLBZbjSaWK1xBHePwjTft3bUbNmnbTqvTkUTFK0TH&#10;cjl1sstLS1euXn3xpZfVVaDVAAAQAElEQVS63W42lwMOkFEulzMMPYH+Mh7HyRe/+KVqtaxShWgE&#10;HrlUyubz2enp6YWFpZtuPGTotqroS0srxWI5Y1iapg8NjeSyBU3VdGIMDAzAk7fb7W7XO3vmIlEd&#10;r8vsTGlocAw5Vk+1z3P93p7+fL6IzAonFjODE4K8PDn52c9/cXLq6sr6Urm3SE3y+LceX15dnV+a&#10;O33urGkTN4zOX7l64cqlpdUV5C4Zk9qOtWvXjgfvvx/hsNNqQuvQVIJErRb4ATQE9kuJ7nvwFI4i&#10;NSHIpoltWbvYaLQyafHEcuC+jAxLEtR9b7n9VqIZpm1NTGwxDHNlpf7Zf/ni//rTP48SlGYMJhSN&#10;6uvr9VdfeR23Yb4fJomsVHqdXAHS1XVDUSn6EES5XEGwjJOQiwQ1FSESRNaMqQExxmIwWFVgc0ji&#10;hOQCr1RVIUSqimBIspX0kyRJRtPVDT/lOE7WyQHbJGZxDN1QpcSVArSF6kaad2QyerGUD32v22nZ&#10;tp3RjfnFOegcAEHuoRdIDgKY4DyOhG5ko1g2Wl2366+u1AQjGcM5e/bi6dPnwS4/CJbWlxcW5h55&#10;5KH9N+xqt+uapuzatf3gjfs2b55QCd+2eVOzvu67XfT337C7r78C/Hfu3nHg4J7nn/v2s88+USoV&#10;z549/dWvfnXq2rVHH33Pffc+qKiKaRVdL6k3olqz88xzL3Xc7gMPPzS7EESJwiRDddmPwve9733v&#10;eMd9f/5nf/3KyycsMxtHrFQqCymHh3vOnjvzy7/88xD3T//0T0DcqGQfOLj/2PE3/+lTf/fiS8/9&#10;2Z/+4Uc//L4H7r371LFXCVgtEoLKqG4UsjlFiHw2p1KaMlcluWIJIQTMbNZaywsrEWNhArYIiK/R&#10;qF+8eCmXS5Vc0xD7A84TyAsSRDro2KbjmLX6GjLUdrOlCBn5qacFcLi1JIxC35dSwrqHhobijY9p&#10;mZzJeq3BOc9mUX0wLMtB2FyvN1Zr6wH2lsK0bc5xwDY0ndq2DT/gur6uZZbml1jEbj56a3//UKrA&#10;1LAtBwrQQOGn3hRcQg3CEK6vC4VEKG22WsgP3njjdZQbLNsqlUtwTSIReTu3ZfNm1/UQAuprDTht&#10;mKdK1MX5+dnpGaoSuLhL58+NDA8SVYaeX8hmiVRK+UKn2SBStJv1K5culIv5oNtdX1n68z/9k7Hh&#10;ITjAYj5raKqpG/29vffcc59t54AkbDmbzcOsKDFmZxalQOzgcBFeN1XUbLZg6MaZMyej2Ou67StX&#10;LsErjo6OeL5frVZhy67rhrhcTqJypRT4PoKf73uGYaiq2ul0slau1Wj73aDdbK2v1eF1TdMWQqmt&#10;rnrd7tDAgCoVTHO7XYgTss4XC3rGQE1CcGFbVrlSkUJigqaBaBifIjhvt9uAz5hUVdJoNqQUQAMX&#10;JjirgAkTY+M5O//uR971iz/3C7cevflnfuqnbz58BH57YW5GsGRpYe5fPv0p3+0+9NA7GQ+ppuAA&#10;1tNb+fBHP/LRj3/053/xF2686UZktKZtu4H/7sceI7oGxJAr33PvPdt2bpNUdvwO0uWYMRxgvvpv&#10;X33uxedeeOGFc2fPjY+PHz5y+JvfeOL3f/8Pf/hHfvgHf/CjpVIJWQXwh5lHcVCrrUuZTM9MQjkH&#10;BqrZbEbTJbLHnt6SZRqe54H2XN5cW21EIX/9zXNXrl4b6B/asWvnsTePfehD7+0fqM7MXfuJH/v+&#10;B+5/29r6Qhh2Jy9fRGKwtrQcuOEnPvH3Tz7x7KPvei+U6PXXT2zeNFYoVBFAEVN4zM+fOfvlL3x5&#10;/959P/8zP6sI0W42OeMLc/OKoo4Nj4iEDw4MXrlytdlqGtSCVwcClWpVUTA34UnUatRUhWlEoarU&#10;oHBwSjzxOm2IuF5vYJplmXgSRdUpxSD6qpBUUbWMQQ2dCSVMkoRz6AaXEuTbObtYLjh5x4/8KAm7&#10;oWfnLPDWQraRzSJTC5NE0ZR8BWlLru21m+22VJWYJa7vMc6JTrOFvBtAg7own/6+voyRUSihGsW5&#10;KuYJqAuCIExi+AfYZi6bg8IkSfr/gSwtLcHvIRxTSq6jCmz/vzQhJJFE5SoaEXD2BE/0FYFkgeCZ&#10;Nq4a1Kit1rEzzqGKJOk5n204fAGr1fL5vK4ZQqpghUqhUQLqjU3xLk5ioAFvWa/Xm41Gt9sFnlLK&#10;KIqkVFWFwhcBYJJwwSUgcIQdqahSwXesSuBQkkRV4feiOGZRmLCE+7iPlSTvFEQiJFMgFJEwU9cR&#10;XxRFISSVEedYLfGVg0Ip8RX9641SYtsWISl/ABkTeMw4Y7iCwiCYfH0angKRT1FUjXJFClg1+liw&#10;0TCTUCJluoWiKKaRyVANcRRelzEG13p9/sYEAqTQCNHRlA3uRRFQV9utLgQHtcFSqqhoKEbwOAFz&#10;FJHiXKvV5cZHIE4KBZKSTMErbCQZhzfI2haS7Mb6mue7kgtVcp0SVYowDC0TLNFsxykVythd1/T+&#10;/iHsK6VKCLUtB54Nu1cqlRhCgjZFEcaxm4+sjxJNg+d3iEZBHcZBETqCC4CSkJPELkRVFDS8BRL7&#10;9uxJ/86fIpnQpyavIdOjoEqlsBSRcIAVGz/Kxkd960NUSghMhovENJGt0Ww2Rylt1Rs61TCXEIJ0&#10;VMVWkkABkHJYto2ZSCCBPKEU4gvCsIg8I5/XdGArOI8JVSmlYCPMB/u2kS7U64CWy+XW11dnZ2dQ&#10;xcBbRHZk41NT03ilUYrCTSpRhuxJSkDH7OHh4Uq5jKoGQGABPHW73dq/Z++P//iPwzXvTa9mioVC&#10;Lpu18lkH2nLt6uTVq1cxM5fLatRoNnBNr5qm3e3483PLYRAbBqIv37pt67Wpawlj4Mn582eRFRUK&#10;BaxaXV2BkwJ5rtuZmp4fHBxotxsm8tNKBYJ0u91Lly9UquUg9DdtHl2vLa+szlq25gWtcsXBWcXJ&#10;Gtt3bJmdnWk1W3Pz8/v37UfkuHDxHNXI/Pzsli2bwWhAfs97H3vooQcqFQOCRnSnVGeMwahKxQoI&#10;3Llzd6uZ/qlPvV6DEkBL4jj2vBBp+sVL52dmp5Bvoea0f9+BX/6l/zg4MAydiEO3WDDKPc7M7MXX&#10;Xnnu0fc8HMXepvExz+8+/cxT4xOjDzx4P4xjdW05k9FhxGHop3YMndpofuBjX8Cv1xuh50KJiSZK&#10;pfzU9BXXbycJSggKvJHnesAEjKpUyjrEY+joO7YN4QVhgOM1xurfETPswjJNM8ROfoAJ2Wx6KIKi&#10;QGqBHyRhFLgerMjQ9DNnzsJdJglbW18JAk/XNQQ2gEKtFJMNQzMMHckTyFxdXYWTKZd7kDChwTdB&#10;C998441SsYjmBwF2xMIg8DWkP7qGqh5k+vZ3vAPUDQ8PwktCVQxD+/SnPx3HfGJiXAje3zdQyFcy&#10;GadYqEpBAz+27Xy9hgJVs1AowUHMzy8GfrJ/78Fnnn61WOzD5QOKfIRovg83wauV/nvvvR98AHDI&#10;GqeRRODexl9cXnrz+LGde3Zv3b4tWyj+4R/9Tz+MnWxJzzh9/aOnTl947sUXrk1dtR2zkHPOnTml&#10;GWTf/r2cp+cBKXkCpkcRYwL4Q0TYLkngdkPPD1giHnvP+8YnNheL5ZWVNc5Yt+vCCJHKOE72rjvf&#10;9qu/+qvveex9OIldvjx55vRZTGs1u3/7t39HVG1ttUFIJo6EaWZbzQ5GpFCRO66t1WAXpWLZdpBN&#10;ouCtwD9kczbCtqZpWdtUiWKaSLmUjAa/wxGXrsvUyWbhDSVCpqLocDdUy2VzcZyA4VAwBBtobxRF&#10;GAGGQsokYaZpra2tpTqQJGvQyKUlKAkmN+oNnDxgj41GHUss22IsKZRLIF8laqftorKOMJDLl+Fj&#10;EaYRfBHazp298tSTL77+2smrl2dbTf+1V09MXp350pe+gnoqYJZRbi0VqKZKyWdnp8LI379/79NP&#10;P9ls1tA+//nPw+NAQ3F8fe75b3/6M//0/PPP7ti59fCRAz/zMz8FDqAie/7cxXe/+73f86GPxYka&#10;I75T6sfJzMLiN771JDIYoSj5Mm13/OmZa6g+LMwv/ezP/vyFC5fAhGbD7esbhv8hqpox9YmJ0eGR&#10;wb/+mz9Hkp+6jvXV7Ttwhjdtx4qiIJe3cFGfMYhpEB4GVEjUvZIonp+dBZ9brRaQ6Xa7AIucFToP&#10;Zq6vrwe+TwmRQmLOW43x5Oabj/T19yDp1HWaJNCiWNNJDGZJUcoXYLCbN8MRAaTquh64Df4Tmv4H&#10;1wf+B34AQXDGLcuCKUGqCKVwU4ZhRFEEUx0ZGcXb3t5exAaURNHBhDiO8ZYzoQoJo9Z03XcDFseo&#10;wA0OpGEvm0Wib3KueF6IEIiNoJnFYtHz/dm5Wcu0O50u9EFRCGQ3PTULT1KpVHK5nGNngyBCA1Zx&#10;6gk9eA9QLQQPMBpFrXb7jjtuh9+olivAoV5vLMzP796568ihw1gMXXW77f7eam9PZef2rW+8+UYu&#10;m8M0mJiQ8oknnqjVah/76EchNRz81pbXs9m8rpsjI2MI9nEsc9kSXA2sQ9M0guimCEoVQtVr166W&#10;SkVVpa1WetOFswq4gefIyAhYfeDAgXa7DUmtra34fhfj1+WVxDE45ji2pkE0CZJy2IKm6cAB2n5d&#10;iOAMZANKTdNEB/y3bQevCCWlUup4KU0DM6bBePEUnAshdS3DYmFncFaMe3r6vI7ndjzAfP31106d&#10;OrVrx87A8wRjENaOHTsYj0vlAk/ibz/1xJe+9OVGvblnzz6QrCr6f/2vv/eNf3ui2ejmCpUf/IEf&#10;3rZtx/DQKE4guHcaGhmenJ6qtZooaIVxtGPnTsuESgRg5tatWwcHB6CioP3y5cszMzO7du3CmfOf&#10;/vGfPNcFTyAdkFAul6TkuHtEHKyvrdbrKBLl+/p777rrDvhn+LGh4WEAAcO3bdtZW29ZVq5SKZ8+&#10;eWF5uX7lylS93nz11dcnJyc/8YlP/9vjXz1y9OAjjzzARTQ+MQbfa1o4JJBf+qVfe/ml1/7t3554&#10;840TS0tr3a7fU+1TFcN1fRQol5dXf+M3/uDEiRMQ0A/+0A/19PSsrCxfuXLl8vnz6AMCmDw/P5/P&#10;FTOGgyaF2m27QjDOExyxVFVBRyUgRQlCH+Noiio0ohCp+H6ApqqqpmkEKqKq6byNH8EFSxIwCo0x&#10;xlHcICIRsRt0m51mx2szwYfGhouVUhc6EfhhEjMp3MD3Qt/10+bkctWeHhxjiEbbbtfOZbEkl83B&#10;PUJP8vk8LLjT6fT29SLUKoT4AZwDhXqg02630cE0KQV0EjNBD6weyAwO4jp9VMr/w4dsoPz/60MK&#10;CequzwbZcZxwDvBwjYqU6ROvBMf5Bk5YwidLifz3Lc6AlWiYkjbgZuiGEAI6EMcxMIzjJI5jbAHn&#10;o+nIF9J7QkDXKLICA3xG0zc+MBM0HZNoah2Yg+UgEHAJIZRSQoiqokPAfnThWPAKS2EReAWs0Dhj&#10;Uop0Lxyd0QNpSnr+wjRsxJKE+oHpLwAAEABJREFUailLGT44PghQJEANJsJVSikxDEqThIEEfH2r&#10;YSP0QTvjDEiATE3XAfD6OF6hSoLG8Rq8YxJ9oARcOedwU2ABIbqikGDD3YEo8IQLoW98hBCcs3w+&#10;9WliIxYAATQMYi/GeZwgbhHoOTZCkgA1EIJRSoEGRvAEKMCUEqtTNVDBJlXt7+uDn+GMAVXg6fue&#10;hp6u1Rt14Ib5rVYbmua6XUIo9kImAE729/cBGuYDmvzuB1+vN2gpksLbbr0VeqsoPIr9M2fOwNzw&#10;FpsKpAcs2ViEbvob4/++EQqCwHMgik2EEKlSFUslQ9cJIZqmgVeMAWXGWAIVApIAC2liqtxQRUpT&#10;ZfM8HxUlQNbxDgpnoIhmgWhd0zEf434QxDFqNxrnAkr1mc985rP/8jnkgbhihRQoNYqFCpESnA2B&#10;iGVbnKVFoxpqmB2IhoVBDH4RQiuVyoc+9CFwHPm6RhTbNALP3bZlU7fVHB0d6ump7Nm7u1SpRCzJ&#10;2E6lp6/R6mSzuEktFIsVqG8cs4cefAi4Yman01qvrZ44eeyhhx4sFYu6Tv/hHz6RyWiNRiOTURKG&#10;AClWVlbOnD3zwksvzi7MwwU4jrVz53bf79TqK08/82Sh6HAerqwu9g9WCJVZpxAFsrbeCYPkuede&#10;qFR6FhaWlpdWII+//4e/hyvhnL/66qsoX911112GAbakvMPpGT2ce+KYf+JvP0EotR0H3v/cuXNb&#10;tmxTFALCTxw/AXd8bery1PQkAvy999yXzTqjo6NBwErlYhh11mvzCe9+4YufuTZ18Y47bul0G5ah&#10;S5bU1lb27Nrhu12kRJ1ua2hoAPM5h0NJ79oIIUkcMw72hu12g2oqi30keD/8A99/z9vfxpPI912c&#10;JqHQhBLBRRynHoSl2k+r1WrGtmBZYRxFScwFKq95VaWqqkGCUANMhnIgBjAmUHK2LTt1mpxrhML5&#10;9/f0D/T2jY2MuB3XNk2RpPYThL5lI0LjSmEtCLxSqVwuF33fHxkdAbG1Wg2BKvAD4NNsdizTzuUK&#10;YQhj5Lls4fz589BC6B6k/Pa3vwNzOm13fGysVC5l8zkza+GQffjIkeW15W899a1t27efOzdj2znB&#10;Fdf1Ue5FdLczTrUCX1/AFhBWDsCDGBXQP/7jP0PwnpleQB5844HD8/OLnEnLchCDq5XqhQsXNE1d&#10;WVmcnLycyejlcnVycubM6Qtf/MK/vvTKG2+8eRI5bq3uQaoacXiiC0ahEkIwEAhPCDxxWoZcKpUi&#10;gdkLARvzfA8GBkKEUEARzkI6fukGOv/4yU/eesstWAUOI8+DGji27Xve+NgEOADEvv71r/cPDntB&#10;6AXRvhsOKlSv1dsJ0nxCqW7U6612q5vPF6VUqUZdF+fGRNcM+BH4O9gqpZqUUtM0jGhqekShqjQM&#10;SqmCnBsIw6SJFKoi0N9oihSCMYZVzVYrCHyCWpRlAxSAZDIZZGbtVjuJYyE4dCnrZOMkxuQojhrN&#10;hmVb2AgkYz5O+KaZCQLXNC18sBbqFESJnXMsJxf4kaHbiqJljIKZKS4uNBu1qN2MKqWRRx764NpK&#10;54H7H1tebMzNrJw5deHLX/wqjvGu67OETc9MjY9P3HDDvqmpKajQ1NT0nj17PviBD4CZ8Lwg4dF3&#10;v3vf/t23337zwuKcmtHrjUZPT9873vFOVDdefuGVnupAHClhrGiG3fWiZsf/5pNPrNVrg8NkeRkU&#10;ZW+88QDsGicfcKVYrFiWYxj2+lrTNG1UlAZHBrfv3opLu9m5a3/xl39SKDpHb77pE5/4m23btx49&#10;evh7PvT+LZs2f/R73v8Hf/A7P/FjP/rwgw+Uivmik7MztkEzgeeDsZpGLcuGuBEsHNvmjHmuyziX&#10;XCRRoCoKkYoqFUUVV65cxBGFGtTO2QwVI51QXeOMsyhhcQwIgReWi0XMh8WtQ2UXF33fI4RAE8Bt&#10;TMDc65mx8t0P3A6qBtBGRPdaLT1G7tq1E8ICDpCmH4VOPts70CdVHEJ8aAmUNpeFweWnpqZUFaAp&#10;IEkpCdEyGYsSArfQ7XZRhALkJElgudlsjhLND3CGkdABzAQnl5ZQNupgI8wHYvDYwMHzPEADqtBS&#10;6IxpmnCtgIMwCTmiAck4DoFwMZd3O50oCCvF8tryailf3DKxqYCNVBWrkgTRPQ80/uiP/uj06TPb&#10;tm2/8cYbLcuhVIfhLy0sttrtQi7PIgb30u14UFSWMJUoo2Mj99zztq3bNk9NTS4tLsI5wDsBSSCD&#10;hasrK1DmVqtx5523Q4F7eqpIyglVPK8D5AkheAL/txqWQLj/1yDeEkpc1wWLhOCYA3qzTjZhCWI1&#10;+LxheAQGzaXKpOBcAAFd16hK4jBaX10D8jLho8MjGd147ulnXnzxxVMnT85O4S4lPnjDvuGBfrgp&#10;0zLGJyY8F+jz1eW21xUvPX9ianLly1/65l/8+Sc+9Y+f+9u/+cdCvmLaub6BkROnzgiVeEFw6coV&#10;JrhKaSJ4s9OuViujY8O+311YWIwD3CMZS0sLvh/Ajt729rtwPIvjBOcWjBimbmR01AV+9Vd+aWig&#10;f3Cwr7a2Oj83c8dtt4S+Nzo2CvxR42s04CiUVrMLM3e7SegrLNFPHLsADGFQTz7xzJ49N3zog+/+&#10;13/9glSSGw7sQe0J+oZYSYje7XqOXfjoR77vpZdeGx/fXMxXxkY3S0FQckLJwPf83bt3l8rGb/3W&#10;b0Eb3/PYYz/3cz/juh58OBw4QuraaheWgkKnbWXn55a73QAeEoJgnAmFE6LqOiGKmtE0nRK4REVw&#10;NBWaKhVCFY18p0EWNP0QRcGJhCdwjZwBCB5SCIUQVaO4oBGqsG0TLkg3M1ESJpzli8VyT8VyHK7I&#10;ACyLozCOYnySGKzWMgYyH8RcSii2sO3Ut0DQUDwucH6ms3NzsIVcLguYGuyZUjzQweRut5vJZKIo&#10;BkpvtXq9LkCCgiOWmw6qIn3+7x/gD3VVFYmOAo5JgQd+0oZZMv3+nT6+onEQyZIkYUJwVcVaYEWo&#10;pkkphUgzB5CCaf9PDXhCB/AERf9+jpQSBgsPoKUUaTCiDbrwhaJ/vWHV9YaF6aiqAjPGOXZkjEkp&#10;CCpsUkB0nDMCpAiBDzSNTKVURgcNC8BGKSUgoAnBwzhyPTcIoAYghGIFfvAKcwATHVXVNjZNj0b4&#10;SjY2RQdv+cYHM0G44EIKicYZt2wbggAtuqapCgVvpVBl+sFTTWd+BwHkWhITLAtX2Rkop+NkU5CM&#10;ASA4jOV6CsWkVE/COKMbipBgjWmm1yNgYzpfCCkgUyEVDsKBKsZ9P/WfhmEADYyAsYqihGHqeEEp&#10;OnGCsrgPhYG3QbjJ4YSc/qPwZqvV9Dwf6gSjxqDnuZyzcrniBl7C00R9cXERhDu2DYAbDVtv/P7u&#10;IwwDELJ33z5FSXXj2rVrOKhA1pSmX0E7GPjduenvlCvf4Ub69a0fvvERAnbFfM9DSultBAUNyKVN&#10;0zSdAxXGrj+hkZynyBg67gZCkAkaCaESjNkAKjYUDMwBV4FMuVRWiYo34AYENDw82mm7cD7Xrk2j&#10;39vbD9MkQI4xLEyP/mDi6soqMolqNUsJxTglpuD061/75u/93n9H2eOll15ZXFoEort27YiiYPfu&#10;nYrKytXCwtKiYVpUzzzyrkd/6Ed/xLatjtuem5sGpxDPwOVDhw8DLFHVTZs2YTnKY57v+oFn2Znd&#10;u3f98i//4pYtmw4dOjA2OtLXnyVESeJQ13WgjrwQTKnV1whVEA6XluY5ZxjsdNxGvYlTittF9qXm&#10;82Vo+KlTZ+KIGbqJxPHNN0+AHEglYVG9vub73V27tzsOgd5wzjVds20H/uXhhx/av39/uVy45Zaj&#10;9XpjZmbuyuXJjJH+leT5C+c5T1qtxlNPPXH69LFdu7fpurZ3767DRw6MjW9ptt1CoaJrVqMhv/rV&#10;r06MjaiC1RuBH3qvvfbS5k2jCVNsx+Q8RtLmfvdeFZoKgUFlNY0YmkZVIuNYR5aZMYYG+/fu2o2t&#10;R4ZGgZhumHiC6tXV1TAIDcOAGa/W1pM4MXTksBrMBtShWCsEd13s0IUmgWP5bA4yzyHRtDJh6KmC&#10;I2BlbZwuM8uLi4EfqSotQX+LZXw2YnwLSArBgLmuU+THQG9wqB8jaMiTVpYRQrpbtmzRdW1lZbVS&#10;raariyVw0jRTK4WIEbd0zXjXux49d+6Cadpw3VGYYERIcefddyFJvXTpYk9ftb8fuW+wtrYGsK7r&#10;VXt6ABbyw46IeYSkrmTTxJaMgXpBsdP211YbraYbxxxsgYPACfv8uYsvv/wKICBELKFet7LOmDo/&#10;t+xYBcssTF6dm59dP3vuypbNuzZNbNu358DK4iowgbbA5iH39773vQjnhgEPQ1DbBuaQgJScsRjM&#10;REv9jKIYuAbk3Iee+T6sDokLnIIDcZpmpVyGPcKtMCZxfJqamvO8qJDv+ad/+lyr4ePAjNL+YP/I&#10;nXfePTo6oShkdWWdGhqT8JhZLoRGNYg9m8uB80KqqpL63GzWUVUIKrVtTddNM73+NjMZoqgZPXWI&#10;0BBIFnkqmhCcIphTCsuVUsgNm8db2BfwhLGESPTiuFAsgKtgMsQ0PjGOXQ0DvlIHAr29SHf7cFzB&#10;Ktgm4ww7Simy2Sw4gGyvVCxBS/E2myvA4WiaYZm2rllzM0tEAQSbEuuhBx+79Za3TV1bOH783Nzs&#10;Sr3evfXWuwp53FazOGaZDC4HAsgnCAJQypk4f+4iwEJzWrhHaDaXV5YURcG9x4WzZ/7yT/7knz/7&#10;uZ07dg/0Dx8+dMsrL7/+yX/4dMxQtlDhUvzIt3P63MLsv3z+X0bHRm6+Zeht77gzl7d0g9Tqa6Zl&#10;gGrbsgXnODbgKPLe9z62c+eWk6feHBruu+/+t0/PXfv93/89uB14mOeff/6ed9x7151v+4Ef+IEt&#10;W7bPz893ui2cw5OINRqtbjc9PLe7HdO2dcNAzgqhgIdQBj8I0Nc1LYoi23GAuVAVqeK3whjv6amg&#10;ANBs1V3ft+2sZdueF4CfLGLI2ldXVrpdN0mYZdnQ21qtBiCqSggct5StZmtleYXii0bBK8zhjBFN&#10;g76h+VEIx91oNLpdv91ux0liWhYkCA+Qy+ZGx4bL5QLCGBCr4WZVFQBeraYVr6GhIcMwFAVeXYct&#10;UaohPGOvdqsLfVhZXpuemgFpuVwOqIJAUPdLv/QrWSfv2FlVTa0jn8N9vYY5sBq8RUfX02gUx+k/&#10;NQGK9uzc1W63TNPasnUTko+56RlUl2DpMBOqIgkQr7/x+uPf+MZ9993nul65XAGzWJKAuh3bUbA4&#10;exG1hoxh22Yhm8MJx7at/p7ebqcDlBzTyeh2hjhz00vXJudfeenNRqP9wDvfCSE2Wx1Dt195+djs&#10;zIpjl1w3rNfdwA/hlEDs4SMHm831SqWkaSrnQjcMyEI3TM/zYXqEUsdxgAZaPp8nRMMg+oSmQRB+&#10;1bJTu9MMI+YJzvldt0t1HYJWVaoo6VKbnRsAABAASURBVBy5EcXhEOBp0bJOFtwQgiOfyxeyUADf&#10;9y9evFgoFDAzYez0uTMLCwtDg0Nbtm/rdFo/+IPf/6EPvR8EHj92+vXXTj/1xEsz0yu+y1XF0rW8&#10;Ig0zk52dWfS8cG52vt5qwP9ohtZs4wzYtG373PnzgEZAhW0j+ejpKRdLxdXl5X179oDeer0OfYbc&#10;l5aXUP7wXa/TbEEQRCpXJ6+Mj48IluzcuRM6cPz4cdM0x8ZG77zzzvW1phTwUfVuJ/Zd5JcGjsCK&#10;4qyuts6evtztBsgVkN98z4c/NDo28uaxN7Zt2vbQQw/AZKIoQYFp86atTz319IEDh7JO/h1vv2d8&#10;0xa363Vdd3lp6dKlS7//+79v2SZub2zb/KVf+bnf+M1fwxXrr/7ar8AicLNr29a+/duff/5FFBZX&#10;l1b7+gYGenHZXlLkBqvhKjUKYhWiQkZQP/gldKCK4C2lCqUahIiGDgYJUWFDMEkp4M25gGh56hsx&#10;en0tMqGEc9f3Wp025ueKZdcPYVmeC34HCQTJGcbThh3TXyrsUW54VwgU7/v7+71ut6enp1gsEVWN&#10;k9jB0UVyz3MH+vuByXX00NE13XbspeVllRLG4PvhsYmuwbXrfuBFUWA7JtQV8+Gy0uf/nz9SCrg7&#10;NKyDNnIOwUmgDJ1PN9E0xrmUEhqYJClRUkjM3GgIMWgbXUWJovSvv6imEUrhLjaaDnaBfWAXvqIP&#10;GkEsZ/iPAybUHj10AAJPNHSwNVWJphKFczg3zwONEedCVQGYoCNEGkwJIbZlgdVYcr1RggRHZYxz&#10;ziBHndIUlKLCvzmWrRGVC2FoOgaxEZ4EPyrBMwxDdFMBb5gk3kqR0oXOdcjooKEPtoNAHb90HV+v&#10;NymxFPzjoJSn20uWoI9BdBIhOLaQMi0dYi0hhFKChYCh6Ro6QoINAvzBLw4WM6CJrgBEzEfswxiW&#10;AEkABV1AVdM0Qq4D0QEZExjjuVwWjrFYKDiOjRGNUqAB6wiD2DQt+NhcLmfZqDRRcBV6BWiaRpHW&#10;o4iDyRnLhMtot5vQJbAaiP1fDeK76dAh1AUwAacgXGyurKxIIbE144zQFB9FSHz+r4X4imlpwzsp&#10;xcYcxpjkgnGObzDG3t5eG1qeNstxHOyFVVA5ZKKcM7EhDhV8VNVURRmHCDAYx5gSMQb1YIVCfuu2&#10;LYePHFpYnMMqUFSrNRDNNzwAtCIZGUn/7H99vZ7NFkjIwlzBsbPZMAi5VC0nGyVxp+v5yFvdqNUI&#10;6+u+manAbQ0NTmBNqdIjifrAww+eOntaEGGaRqu1ruuk1mxv2bbzwqVLr73xqiQK1YhpaU7WBJbA&#10;DzChCZXenjdPHJucvAKHC1JuPHRTuVxEnCsUc7X62tlzp7HkbW+/++CNN1y52hUivUGLIgWlyvsf&#10;uB+X4JIIKdQwYYV8JfDY7GwzDDMnT12Aka2srLuuz5kcGBxUFBJFiVSVrutLyRVFuXT1wpYdW4mm&#10;mY6DOjrdSPKE4L7vfutb30CA4YKdOnN6cWVp9+49MzNzOSdvZ+y+vkqxlMVnbn7qxImX5+cvdTv1&#10;W47e/L0f/YFycbCQHXe7xux0TdeUK5enVpbX7rj9VlUquZx5+uRxO2McObSXxywI/ZglVtYGE4LA&#10;S5IIvgnbSSGQ0MFrYommEts0uy13cHC4mCuWSxW/G+EsIhhXhYwCHzloq9uhutZoNXsHURsbsG3L&#10;sR2WMFQZbduKfM+AQetUI6pl6IHXIQozDWI71ujIULfTwgkAFrW8sLi0uDhzbRpcyWVzum7W1ta8&#10;bhtBra+/Jwy7K6sLgBB4XezbWK+NjY995CMfSRiDyU1NTZdKZd/vgqUghLEInTDys1l7587duGx5&#10;7rkXZmaXqG6MjW0pFquuG/b1DQqpPv7446dOnR4dHR4aGEhjv6ZCW/qqPRohAJskCQIhUutKsaow&#10;RVUpIUaS8GajXSyWOx039MLzZ85PT06ziJXyJYUry8trUtBsrqQomdp6h8UqT/Q4Ils279m+5cDu&#10;nYeyTt/C/MrI4OiP/vCPbNk0oWs868AHKkTXvvCFL9xxxx2mZTAWX7pwvljI5W3Hd13OsWMTT7fr&#10;QouQUEJt4IlgfsvLy8ATl3JxEkNLm5020WmM2ka1B7nx6kp9db2t6flGzcvopSimVyfn5xfW5hZW&#10;9uw98P4PfPi2O+44dNORgYHBdrstOJfgmhCqQsOEhxGOwU0oRsd1oa5CCsaZaZrwKbZlQbiaZsQR&#10;c+wsg8bEIeMJGpwOISAFrk/rdiG6rtdxoyjCINIF28pq1EjfU63VbqtErq+vLi7NZ0ydEEXTycjo&#10;kJQMOZ+hG5ZjGbaRdbJASNf01AMkDJlNs17vtNqGpokEShqHcdRqN1uteiI4/IPbRfashQGLQl4p&#10;9Y2PbentGZSCnj59Pp8v33fvgxBfo94J/BhGFHrwublUrIp2+uS5ndt2maa9tLQyMTq2NL/w5BNP&#10;4KTaqNfPnDn/v/70L//n//rzP/uLv8k6OENXASRbyC+v1YqVHNLFUiXr2HT7js2bN0/AxIYGensq&#10;+U2bRvN5e8e2Lc36erHgPPzw/Y8++lCc+G9/2x0PPfiOE8dfmpq+8P4PPLayvvIP//j37/vAB1nC&#10;v/mNJ/71q1//ylcfv3x18rOf/cJf/c3fnr90udnpRglnQvpx4uQKXhBSPeNHcbXamzEsSMTtwr6Q&#10;9ytgFNUNlWhwaEyIerPhRz7n8eDAoODCsSywrtVM7+gzmonQEscxPMDCwgLk3mohoii6lvG8kKgU&#10;Zi4SqUqiUz2jm8BNcAkFKJXLpmnni2XDtGEFGLFSji35vock4sy5swh7rVZL13VkwH39/RArpBzH&#10;IRQjSULELdxv46SQyeijE6Nc4UIkmpEG6W7XUxQljngxX8K+oR+5LbeQzcEIGuuNT//jZ2y4Wttx&#10;bDufLwJhuD7shSVBECRxXC4Udap1mi2QOT872+26QwODpmGwKOaMVSslt90K/QAOB4qE5Ricn5sv&#10;V6uFUpHoNF8saBljaXXlW089lbHtUrmAy6hmqw60R8eGqaK0m/VCLgu3EMcs9AVLMvnsULclk9g4&#10;cwr5/+VsLtc/OHTn3fdvmbih01KSKGMaPZZV1o1cx/ViHt5+5+E9+7YsLc9QjeRyOQSLCGbGwEKh&#10;SMJZKj0MQhuxBehiAo5QhUQQMqRKjYwFh9PT02dZNkrsTAhNA16YCK+DmThJ2JKoDLqua6pUDE03&#10;Ef8MA17CsR0vDPLFHPJtkBnFAezLdbvtbmetsTY1O6Vq5NnnnxsdHc1mC4pKGy233nRVgiOKE/jY&#10;zSgVqwigCLzLSyvlnur3fux7sTEOq8DRdd0kjB647/7pyWsnTpztup0w9Hfv3jM42I8bwr7+Xkik&#10;p6dy6223oCAF14pd7YwJB/6D3/fxnp4eXFl88H3vNy24vcxAX9/c3FwYhmdPnx0eGt25Y+/s/Orn&#10;Pvvler09vmlrvd7ttLljVxv1oNn24kQRQvzBH/y3L33ps0eOHJ6bnVtZW77rjru3bd8GDdy1aw+O&#10;MVNXJ6MgHB8Z/43f+C3o3k//3E+//Z63DQ4NZCyjVC3B7vYd2Hf01kM9feXjp9/8+V/6me3bN/3Y&#10;T/0oolcQRT/78z/XbLauXL4KQyOSpBE8SahGBEfcUMBqqhtSSjhNQjSWINfJUKIJpCmq1m21fBcp&#10;sVcoFPr6+nB/yxUZJrEkVKEak0rEBCTFpbDtLBwj0lihKhtLKRNKknBN1QKYgItqQIK1FBkl1eI4&#10;CfwAFymlUl5RRLvVRibkdbsZ3Wi3u6bp8DhRhTCNjEF1lQBV3mw2Tp85hYMltpNKChw7ElXr7e1V&#10;00Qt9dL4DWmq6kZ4M1K1UaiU6nUyBV6hgVI0okBXuSIk/DAG/9+bkOmpA080KdO/R7JtB7h3Oh3B&#10;GFVVTdN0LT2EG4aRzeeyhbxmUM93O50WpAlCzExGUymaaVBDowpPTJ2qSpqREAXXDUomo7da8Mrr&#10;URQwzlX4l41NwT2wjsEwuCLBTeCI9AodIQkQ5YLzFCnswhheKHAyCld1aiQRB8MJAWYZsDFdgf3Q&#10;QICUVE17KQRFAVb4okgueap8EpJRCCYQCANwpQQnCSG6lsFwwjnGsDNJp6AWo6RKo1CVkre2aHU7&#10;KbLpJPWtcQnBYa6qKCpNiWIsk8mAU5TqhGiE6Ih28HjAnwjsTAAWqoIGM0RSB12VTKEKVZGgCYEF&#10;4CrkpREdrwxoMNCU4GvCk0hJ1VBNYh4GsZQqIEcbnyDwUWPyfehw6Lq+ohC0OI4NwwQT0Slks0mU&#10;/k0UchSv0wVnhOD1emNwaNAyrTCJu91ukjDl+kcVqqoS/KgqBoA2GpC8Ye8NluWAT522e+zNE7iO&#10;JkRLwkQmMkMzIpEC5sSFIiSaKhUspiokIiEFKRgG0TCiU6LCBSrCMAzOYTupgzVN+/Cho7fcekc2&#10;X0Qf1IEJgnHJhOScKAAL5UE3xi6UarlcFicc6EacRFywhEV33HH7+973vn379o2Oju7evfuxx969&#10;Zcu2XK7Qk/75KAWBqEdLCW6qpFgsJixBZsakACCYPWQWJ3hHKc0kiYQbnZqeLxZ6kU1euHhl8urU&#10;1q3bDd1st5vffuqJal9VoTJXgofUO25zaW3+hRefY3EI2uDLkNHatlmuFFdXV6MoQkr6/PMvDw+P&#10;Yrvz58/jtHfyzOknn3zyV37lVy7jgpuJc+fOlUulW2655bHHbkGYx13HxAQ8f+/c3DTniqEbfhQj&#10;TKC1mn61PLyyhORSS2KlWukTnARB7HuBbecyGUtRSLFUgrxtK4NwkiQh1VTABPFIr7tumkzcdttt&#10;IyNDQHLHjq2o8Rw6dHjTxGYklGAClhw+fBg4J0lkO2YQtv/qr/+s0ayvrdU0zdq6ZW+5MDI/0/Y6&#10;Ss6pWGYhCnm91jQ0ZXU5TBKxuLict3NYbpl2EASQjQKx4UcIKBOSDLxCA6tzjhN4YdbK5nKF2dnF&#10;VtNdWlrP54uDgyOqqgJbLAfagxuf4eFhjVJ4wMGhof379zlZa21lFamQVJhjZerrq7AKVYG34lRh&#10;HBFex8HJwfXXps2bpZDdrru2BELXpqamlheWheCBH4BYoKHrtNms47TTbNag6IoiWu02UtgdO7aX&#10;ikUwUwiJ3fv7h2ampxE+JycnPd+L4xgqhfEkZouLK2dOnx3oH1lbbaBkCCq8boy7DqTyIGd+ftGy&#10;7FtvOTqL82Wrlc/ntm3dKoUEtyvlCnxoEPgAeP/990N/EVx1TYdJoCQP/1up9MzMrJ4/f/HSpatm&#10;JiuFSmnG9+S2rfs67WTyypIqnbUVd2pyOQiUtdVWtdJrGOblyxdajbX+3rKZUX2/nXoPKQXnMIlH&#10;HnkkjkMhBFQ0X8gKLiALUM3Tj0wS/MIzAXVoSZJaBwqWYRDqWiabzUL5OZdRlDh2vtP2/+mTn71w&#10;fjIOSZwQ5Pn5Qo+ZyYEJj3/ziX/81GdeevX6MJ3fAAAQAElEQVS1pZXlS1cvm6YpBPaXqgKjV6EG&#10;kK+K3woVqZNRdT2ttZTLpW6ng8JMoVDQNQ0Ywp1BTBqOlbphGRmwBfjhCalpuqbriElcSqmBQgpn&#10;B8EzkAPMcdpJ/QLnIJAz+HQGBGq12tLiEq4U7r33Xj9luRfGESUE28VJeq3k+T6AQ800QqXC8/ls&#10;pVqtVCq5fB5zPD/cvHnr0uLyP/3TZ06dOtfteutrzSjCUTC3ML/y6U999o3Xjx266fDq6joMFnl2&#10;1snDFhqN7tS12ampmVarffPhm8eGRz71qU8BmTiOv/nkEx/9+Pf/wR/9sWZaJ85euHTl2tPPPn/y&#10;xGloYKOxunlL39GbD9586429/fkdOzdRTWzfublaLZ88dRy52nvf965nnzs2NXVxcKC8bft4rbH8&#10;V3/9J08+8bVrUxdvvfXI93z4/YSKr3zli9u2bR4aHv6Hf/gHcOnbTz99442H7Gzunz79Wd3KDo1t&#10;zpfKHT8IhULAXTuvEArGQjrgIRLEfD6fJAx4gn0QChgFZgJz03TAed93bdMEuwb6+pD3IypHYeJY&#10;NlJY5PTpU08/7XYLznRlZRWgoAaKouCrZafXtkAJ20HH8ETDV2zKFRnzpG9wwM46GtyWqmIc8jeM&#10;jOM4VKMAAoWEaQAUhAJUbRtXWH6xWDhz9mytvgaSoyhotxuUEi1jYAKEi8nAvNVqAhqCbi6bh2Sh&#10;e3HMBgaGZ2am33jjjePHT16+PLmyvJKw5Do+CFQi4SCcUFKtVhAvoDVXLl+xHXtkBD6KNJoNuKnl&#10;pSVCaaO+jlW7du3CNQ6e4N4zzzzTarVwYoG2B0FACOnpqV69euWlV18Zn5iwQElGv/vO2/ffsLdU&#10;Kvhup7a2qhNk7T2OlU9Q8FUyYcCmrs13u+6+vfvPnjl/7M2Ty8sNnpDB/nHbzBFVR4AM/ADVnM9/&#10;/l/e9e6H9+zdHQTpkQz0vtUgUCnk9a9vdYhKIE0MAivTSuWIlNc0TYy81RB6wS5VpFll5AfIB6hC&#10;IWJd15rNRhiGlmVjAjQES/Cs1+ucsfGx8TDy3MCLeLyytpbP5yqV0v4bbrhyJf33ysDwdqsbR5wz&#10;xe1Ghm4Zuuk4ecRHQCtV4A87d911l2VnRsdGbj6c/pO+UL+jR4/+/C/8/M/8zI/C/3uuC37C8UL6&#10;8Mb1eg2HYce2h4aGGGOWYVy6fAmHxpdffAmT33j1Ncu2P/bhj0BSjPFOq4Xa6iqKUnOL8OdZu/jq&#10;K2/2VAfg3LZs3ZExLGAFDEulClhBKYVc4BPmZufCMEDJE1Rj3yuXL7/55putVmN6+tpTTz25ectY&#10;/0CV6vKLX/5nhcRB3Dlz4dTxE68//fSTL7/8/JvHXzt0+KZKpXDp6uSv/vp/fOyxd6F/XUY//MM/&#10;tGPnzqWlJQa0bRODuk4UTaEaMTKWaduWk9O0DLQYUjYztqZnkFZtTLbh3DJGptVpQ6uRuubyecMw&#10;dB3H+Uwum4MjhVghYpWoMCiFqAp8iorfOCJIHsPmEiLTKTRVbnQoWIpfXPDA80wjQxW1r7dXJxQm&#10;oBGa0UxLB2sN6LkQEHKiaxoYC5FRDWsJBpWND/Tc933oJB6AqWlU13QAgS6lGBqGil6aDwhglK5Q&#10;0VEw83qTQgp4z/TF/+MPJVTTgBTFFowllBLYnRAipQr5hwAIEfg+XITv+cBVSrxirusKIeq1GsjE&#10;KyElVJBzoem64AKEYL84CeEuKKVwNa7nYZqma0AMrzgHJCalBP/RBajr44JxaD7jDGYCyMBE0yje&#10;sg1MYOME81QVLIfe+r4P6jHzOkPQwVfJBY8TnAEUjtRFlXHidbowtwDGH8XYEQDgPAEQjNFTCWeA&#10;D8aBiRAcfUxQwVYpMIgfjKBhEF+BdIoM59AEDL7V8FYFuhSyU10XOu5BeTCICUAY5AgOSKnTIJRg&#10;sOt2m42m73uEUA6gLN0X8PEKTco0iidJwjnCcboQuLBE4CvebqiEhxH0MQeOMetkkyQtAWOhlBLw&#10;8GSYLQQl2J8KmfIZmHN+/YFYnBeCA5QQCiDD2IGtZSPXVXDGABtTddrQJeyCViwVb7jhBl3LMMan&#10;pqdWVlfAAdACBIQU2A5cxzQAwTg6bzWMoI/n9QZpohFF1QixbRu60W63cYUOkcHzw/EiqYAnBEBC&#10;CDRcJamtAQIaYwmeaHGS/oWb57lxqmBBPp91HPPEiWNnz57evn3rL/zizxdLBQSXI0cOHbrpJttx&#10;iqWSY9tIPDZUiyNsVMqlMqCXy2UcvlvdTqvj5nNOxs5mTDuMklqjqVKt0eosLq21XS9mvN5srqyv&#10;rdXr12Zn/vlz/+wFQf9Qzy133HjxyinPbbLYr1bL8HelfAFFi1a7hUR5dHQY9ZxqtQoKFuaXNGrc&#10;fPOtL7/0UqPe2rt3L6XGDfv3f+AD70MOND0zA4K5FF0/nF2YabvtLVs2VXvKW7cNr6/Xc9mCbWbn&#10;ZpdDXzl/7tr6WlsjGcFVSvRCHheyem/PoCLJ2io42YbXymQy6F25evnkyZOHbjq0adOEYWiCC4gJ&#10;+dOrr74MjUFRCrlgLps7ceIETlCqipOcp+k6wkYUByoB8NRoocSrq0vw+1evzLzx+tlyaWTPrqP3&#10;3/u+3sqmvN0XemJloalThaqKFPTihSkcT1RV97zQtrMQp5RCgQ6hKSIIXMs2bQt+2UeUHxvd7LrR&#10;yRNnv/SFr8IfCi7nFpZm5hZW12rdrh9HrNVswbwBhKhqo1m/dPWS5Ziu2+ntrfb2Vbtu+4YD+++8&#10;8/bH3v1ItVDAWQ31IlWKarkoWBJ43WzW7rabViaDQxF8ipSy02xOz0w3ay1FIflcsaenB6oGJRMi&#10;/ddU4ziEPkCT3njzTRwjy+VKs9UCDstLK9AzBIytW7fbdi4MQuQ3Fy5cevzxbzImS8WyH0SnT51H&#10;2BsaHKs33GeffxUZfLcTUc1cWat9+6mn773nfpWShMP0cHWQwWXaxMQomHzTTTeGoS8Ee/6FZ2fn&#10;r7U7zXK1GASeqir1RnN2dg71wihM6rVGt+t12mFvz3Ackazd29cz4XbUei30PZUnBlEyuZxTKDqD&#10;w9U46v793//l3OyVOHQHB3rAqygKPN//vd/7PdwnvPOBd0LoKOfv2bO3WCrC7EE78HqrhWG80UJ8&#10;QP7a2hrCfBRFYcDeapSanhfjDAYXHSXcNG0hKKSPMpDrxYuLq61WZ211vVSt3HjjTdiaYQ8h4IWE&#10;lEhq4amlRBeHohihDvxPkqTrebpuWpbDWPq3K3Ecwz96vud2u9F3P0JCjBz+oog8pVC0zPQDKgih&#10;qqpyxpM4RqIJ9ySEkFKmfY5vDPBBNbzGSy++tLCwwDhHU4ksFAtIOjGuawZSA9PJ4qSX8DhmSafb&#10;At8ga/ChVqsdPXIUlxpT09NXLl+Nw+T4sdMwt8CP4kgODY40G639+28sFnvKpcraWg2cueuut/X2&#10;9FOi7dixC9Z98eIVeAbTsFShrq+uPfqe94xvmnj5jdfylcpP/NzPDoyMcpUMjo187Ps++si7Hvje&#10;j73vZ37uR9/16H2DQ8Vt20aIFi8sTrEkxu1Wvb6mGapKxOhY5oMffHTH7olmY3Fx6Zph8J6qk55V&#10;Js/zJHjowXcWctlrk1c6rcYtRw+PjY2Bxj/9iz/fvGX7+z7ykYRo3US6gljFqmraXiJabsBUYpiZ&#10;DTayOI4dx+l2u1wIliQapTh7gPWFXD4OI7/rGZqGivKVi1d6KtVqqZR3HF0h2YwjQvCVccYFuJ4k&#10;LEogmMgPhOAIM7BiXJsUiyUpBZppWkkSYxZF7kEpNmrU64ZutNutOEkVA5wXqNtpmuBC07SYMZUS&#10;5F4JSzRNLVeKcZxEUaQbGqw0icPTp06sr68KmcBXtNtNqE4QelLynt5KX1+fbTuAli9kLdvMZrPw&#10;yQP9/UDJ95FZ+41GC/QqCgFA20YKLoTg2awD1VpfX0c4h8MswMkk8aWLF+M4LBZznU7HyGhJksA3&#10;qkRdXloC95CRpAl0o44c1A9g2sI0Tc0wmBCVjY+u02q1PDg0sGPHtueee2ZqEnYa6JTC8+j4EIr/&#10;OGP4iu2q1crCwtLJk6fhdiavThkGBWkLC3OWnXGyJvQTW+haBjURHJVvueU2Q89A0NebhK1d7/2/&#10;PWF0EBIo1DTcEIYgHNJ5az5BioLzycYTpqpK1BTRFIyjQRaNVgsgCSHA0HHsSrkMmQJhPwj6Bvof&#10;efTRO26/492PPWo6VrvT7e+HFRDk1h/5yEceeugheB6siuMY7N2yZWv6v9IS4nm+lACcoHPl6lUs&#10;375lK4yu3W63Ou3/+ru/s3X79hv2H+RMgE8XLl6YnV+cX1wq5ktcUWdnZ//4j/8YPAcCpmlt3bIF&#10;HawF5q+99tqv/OKvcC6btcbi3BzeTk9Od1FiWK9TYgwODjca7cDHsUnJ5VBwzHTd5tDQAMRqmrZj&#10;53Zs37lzx+7+/pFqpR/nkyhMHnzgYWhCq9Xo7SvfcuvhpeVrYxN9+2/YWihm3nHPbXBI7//Au7du&#10;GyuUs0Njg3YexW/Zdhs/+dM/ceDA9vXa8m//zn/+x3/65F/85Z/95V/+Oefi/e9/fz6f1w2102nk&#10;C3achIRIlRIpZRRCBcBjDQoJP/OdpyTo4NBCVKobBhfc9b1aox6L1C40w9AyRmbjY0LldE2B0KRQ&#10;VYpVgKVCR4WEesNm8FWnhk50mjaNUKJplDMO2ruttt/pbh3f1FMsU0VVIackwRKe3qjgfANb1TEN&#10;EoyT2O12pRSAdr0ZhqGnH+BicM6QSwATDMAuIJF6bQ0YbeSUKIdjFdr1dRCrAnUCqIQx0LXRoA//&#10;R5NSqirBDiARYG3bsjc+0EDHtqHJwAwD1zuMMYStdrvNOTct03YcGOmWLVuwH3iOMwx0FSRXyhXL&#10;tkAiTEDXdMdxBgb6QW6lXM5lUwMHZ4A8Vtm2hbeUUiFgGBj4TgNW4Bu+XJ+maTpUHRhiJkbQUuZK&#10;JfQDyQV0Mn0i0RdSlQr6ImF46iqBtFgUh17Ao0QjJKNBwoaBp6bzhEumYF/GBCKTqmq6BkFbhOiQ&#10;LBCQUjDOIdkwDNE3UiFo2FpsfKQQEtupKpBEUwm0CKkaBgUhBMTGcYIOGAUIqpqGUUgWIiAERGhg&#10;F8gRUsJRkw2cVQGUBWAmcRz4QSoyxrAWDfANHRdXlmmajp3DB9wAHCkl+FcslAqFkm7gpcm5uD6f&#10;0BQfQzd0TdN0HQ4ZkxkDVAaU8CPEW3qiSFWBpIAPNqqUK9A3aB+CFJZgRFHF9Xb40OGhwSGMAPjZ&#10;M2dRaxA8RVgl6X8Yx3wOuDwdvP4V5KCDRglBvNM2PpRudKFYVAO2WAX+ACV4S9w3nDt7Dp2UGNME&#10;5+M4vg4ET8442AVoaOAS5wygMBMBJZdzbMe6eOncV7/6xS988Z+/8Y2vnj176vjxN2EgVCOB76Ma&#10;UigWsTHWglJy4MCBffvT/0MuiiOEIuCRIiGUWr0df1NfXAAAEABJREFUxInl5LL5omnlW55Xa3dA&#10;EUy5G3hmLmvlnKW1lS3btmoZbW5uprensGXzYLfbKBUcjSi19VWoV6vRRAI6MTF27NjrcRy+8vLL&#10;UaSEARsb24x75/X1xsDAEFxkT7XvtddOE9W48eChZr3zta/+W6fjDg0NgUjfD4WMZ+cm77jjli1b&#10;R5dXaowzy8oGYey6vhQUGRXsttFo9fb2gyQIdmlpcWxsEJpx9cpUq5WW1pJEuXTpEtwKjkxQGiQV&#10;N998c7VabDQaTzzxBDhy+PBNIFzXtXa7C2i2ZXldHyF2fm5+eWlZVdVioYgj/re+8U1bt4H5Z//5&#10;C3/71/84O71885G3333XA6ZRjALSqHkGyYtYgaddX27Mz63GkXCsPOhFygvcuBRMcKg++B7hEwd6&#10;JqMZphdE4Pa3n3q20eoWytVSpU8hNI4SSBRUMJZ4SFL9oNlC4hJhLWwG0NCBA3IcY2CgGgf+/n07&#10;DapYusojn4h4oFqyMvQnf+xHb7/j5mZ9XUrebDWgaVEUQJOazU6j0V5dqTlOTtczMCpNyzTqrUzG&#10;2rptm2lZQRhiXykFCm/YDg1MkzL1TcAKUWrXrp39/UNgBfjfbnV1zfjA+z/sWPluN2w2Op7LCvme&#10;djPAoSKKeKXcR4jxxhsnzpw9j0NOsVj0XPf8+XMgobe3L5/NOU62Wq1CiXFvhF0wrms6NHP37l1Q&#10;Z5ZIXTMsKx9H4syZi5cuTa6vdRRprK509u+9uacyErhKsxYuL3ZOnbwQhsH9976tr1rJF7KaRhzH&#10;4iywHXiEGJ4LtD/57adwobR79+6hoaGzZ88ePHgQ2RssWQiFMQHPfr3hfJi2mMEnCi5dN2g1O522&#10;v7ZaazXdwE84UyHZyaszuWzJdX3Ua0qlHqoa9XoHeAohk5ghmhZKldGR8b7e/jAMIXroEmSHPvCE&#10;Vmy0wPO8JE7QPBei7ipExXEFzgi2BndHCMV8ISXWAs/rzMEI57xYLJUr5Sx0GhXEUhmvMAHwGWeC&#10;i3a73Wm7+Io+vIZAbislZ/AdyV/8xV/gWA5Rgs/QMbRbbr21t7dX28jY4McUigd8ukjiGBAAGTMh&#10;mtXVVbjtvXv3J4m4OjlVqzX6+4c1DR4qxpUX9Af8gTrt23cAORP65XIPEO+pVFWV1NfWNZpGd8Mw&#10;isVix+3+67/+68PvemRwaOjEyZNf/fo3cuXiWrOxXmucPnvWC7vp/xVmiCee/HrGVBUSP/30t7pu&#10;q1jKj42P6Lpx6tSJnt7iY48+sGnz4Me/9/3/6dd/4fu/9/2/9qs/e+TwDaqMzp05aejq+srSD//g&#10;D9xxx23wgI9/49/e855HP/KRDzXqjf/1Z//z2vTU9t27hkZH3DBAi3BpoGdM20ojBEmPAYoCfUgg&#10;JhwULdMUIIOkH8aYENzOmBndwEpkOa1Gs1woDvYN2BbuUjSd0k6rHXoBjpe+5wd+AO6BdbZj4/oe&#10;OY2haTjS4GCDQTS8ZYy7rnu9j685J4tnsVhiSRr5gjB0XZ8xFgQBhI6ZcRIXCoWMZenguOMgqyOE&#10;YvlGGd5aXVurN+r79u3HOZZQRc/Qvr6eWm0NFGWzjq7rjMfXz2xJkkAWQojBoRHbspxsHuTzNJMQ&#10;eJXJZIRQpZC1Wh3OE41q1Pc9AMcrYIV4sbq2tm3rFkPTDx68kagSHhtH+r7+HuzV19+fdbIJS8Bw&#10;z/cXFheiKHVftVptZmYW6oFbWWjX3OwsKGIMR1QVmLCEwRygxoMDg8VSCUsQkmMQHDMpVNgREIYS&#10;jo+PeL578tSbBw7sNzJas9H2/XjTxI7AT15+6bWbDh1SFHK9YRUHXHDnuw24vdUwBkoJIehgGkwG&#10;vu6ttxsdogpJkJpKxTGtDPic8BB1oyCQXGQyGcYSrI3C9KnrGjiMGA8WjY2Ou8Am4RsuNPfNbzyB&#10;A8NTTz1z9uwZENVo1OGOnGwqaIQhFMX8IDh48GCpVEaWOTo68uyzz/T29U5PzyIMYQRzYJt//Ef/&#10;64//5E9aHahDoBlms9MaGZvo6R/o7xvgXMlm83ARAA7eqqrMZPTp6elCsTA6Ouqk/1TMNtzJ7Nm7&#10;F0jC3qMo8b1wfn5+z559u3fvXVpZ7bgeQoymK4ZB1taXQZSu62HCUIVYXamB0jiOSyWUwgr1ev2h&#10;hx5896OP4JB54eKZmdnJ9dry2PiQVKKV1YWR0b6egcr23Vt/+Md+wMoar73xar21Nrc4d+7imR/9&#10;yR/dtnPz2bOnxyeGfuzHfuinf+YnkiQ8dOjGOIkYD52s4QcdVB+E5Alj3a7XbLQ8N4CbZYnKOUEH&#10;TpUSXaPQAtMPQ4VQJM4wBPSJphXL5YxlohPxJPAD4A+mwfOk2qWqkKZMPwIdaAR0lQuuph9ovQqV&#10;g+AIoRiE6fquhzMJIlMUhBohIuFIAEA4sAIfDE2D09V0HVaDhg5gvtVgp6jeeiF+w2w5ki2gSwh2&#10;0dBB6p3OVAWySQ64AprDpZI24IJJcDVSpKE2RVamHYynS777QzVq2XbWcSDH/t6+SqWSzaaKBAWO&#10;8AkTUIe50GTLtjCATTETEsTgysoyjsFQWjh/TKCEQPGCwOeMW5YNXnGeGiAmA6aLwMQShGBMAzJg&#10;pm079sZxiBBVwrSAmZoyFpBBIJ5SSvAHT9s0sa9KvmNZqqoCJp7ALW2cA1t0YFwSuosvEFKSoE8x&#10;SVF4kvCYKUISRVUVCjdLJdV1DS4UqAbwhAx8UuGZAZYSouDkJ1NeoUMJ0aiGaXGcsgJbMcbwBFZ4&#10;q2580LneVEJSNDYG441gd/3JOBwOVqAJzASvent7y+USgOOV4AKeTRVCEeiwOIkxh1CKXRhjHG+T&#10;dGshuOd78JyAAuQJJbbjAA6+ElXVdeiCgT5WEEJBCAYwAVuANoyLDTXgXGI7tBQOUU3bQiKHqLTe&#10;aCKkl8ol4AZQmA8igAZoxxPt0OFDKkml02w0z507B6clrn+4YBsfuQEfM7FWypRM9LE1npquEwpE&#10;CD4AmzaiAhpkCjyBAEsQHENoFyZn0kt7XH+DlwTKiZHrjQueIPne+IKZXSDttoPAi+OQ87haLW/b&#10;vgXxklD1K//65f6BvjgJp6cnjx17E/Ax3/c8aCnyc/TJlSuXkiSpVqvbt22H7SFzyuYKklDTdjTd&#10;7vpRq+Ov1ur1RjfhslTpkZqGgm+1t0fLGHKDa3ANMIO5uZm777g9CXizXos8r+g4rVqtXMz6bluV&#10;4s1jbyCyMs57eyuWk1teqdcaze079+iahVL1/fc/8NEPffDyhUlNNTTDrje7qorY0wJ+8EVnL56k&#10;GdFoLh86csM77jmytLwchn65VEIUrDfWV1fWheB3v+POw7fcVCgXTEd38lYigYJfLOV27NwyPjFB&#10;qbK4NG9ktBtvvBHEhmEQRdG2bdvQv3Bh5oUXX0B/187tqpDIMKhCG402DEcw3mqkf6mPQ//miQkU&#10;gGeuTfmhaxmZ1eW1559/8c/+9C8vXrx65NAdD9z/WF/PRNbpq5SGieIEnnry+KXmuu9kikkks0DI&#10;crhUoSQyDfxqEiUZHSUHR9OMmHGw2s7mS7192XyRC5ktFjpdL4gjRM0wDO3UHZmh7w0P9BkaoVSB&#10;mOMksmxTCNZsNTRDjeLuV7/02XNnj3luw/caQ4PVpaXpRx5+5+hw/5mTJ0ZHhnKOrfCkmMsiqYVa&#10;Z7N55NlRlGStgmXYqlAnL1+tlqs5O5/L5gM/zBiWqlDP85GL9PT09Pf1JWEUBSGPeafZZQmPogRH&#10;lKtXr9XrTVWlsMr5+UXk6Pfe884Pfujjns906kihc5SSFfPa5DyOFvlcZXZ6AaEuny96Xthud1HY&#10;W1pYJoK0Gq1Dh44euukoUbV8ruw4OYTiRqNl6KZhZlfXO2430jWYtIrQH4W8We/Mzaz09QzfcODo&#10;Y+/5CBOaaRXX1ruFYl+93kLUhznhxqDSW0Xs37FrV6VcARXbd+7UM0Yul3vxxZcULmpr63PTM1/+&#10;ypeh+fACjuMoCnJTpmnwcVJVKY4oLBTQBzRTz9iZrJ2xVamtLK6srzTKhfLU9KyTy4MDsJFO2702&#10;OQs+gHWQnuvFCZdeqmjJv/7r15CjIJ6V0iK65DErZHOmkeFxAjuUUjqWDX2AhWcyGc0wsTXVDSiD&#10;5WRz+WK5p2Jns0IKoAc84TKk5IZBMxm9t6cCmHAgmYy1srLmuS7mwPkRQqVU8/kiZM0Z9E6hRLds&#10;C09NNyA7THM9F9qFHbPZbLPRfOmVl5vtNuwCy30E+SBoNTuCKwCFYIDxOI6zWWdldQUu7/ixk6ur&#10;64Zu+35y7uwFiGxgYMSxCo5dfPHFF8B50GVbFg63b7zxOhwevjZqNeiS63rz83OCqt0oePjd72q0&#10;mjgytdqteqt525239w4MDAwPcqoC0npt9Y//9H/Af42PD+0/sA8J0LsffXh0bBC7Dw4Mv/Od98Lh&#10;VCvFBx96x/Fjrzz9zOOvvfzUyvLk6GC5rzdnmmqpaM3NTJYKWc6Cu++67XP/8s8f/tAH/tvv/Tbn&#10;yW/+1n+yTePEyTeefuZbzeYaocKy9f7+ak8vqlwqoeCNAqFoup5wjgQol83hzAAmC86JVCI/iMOo&#10;1WgkYIofdNud5YXlkcGRyStXqsVST6XKogTTBgcH89kcZKrpmrcRq8AE8BAnnHKh5CEr7HoZ3Uii&#10;mEUxSvFWJgOnHvqR5AoA48DarNWztq1SLZv+bzNBu9sBqDjGedvQdNrptqRkUAZwG+5XCLjWfsgu&#10;a+VydrZWa66t1ZCAWpatUa1/ACG2yFgcBN7QUP/y0sLq6nLCIgDhSRT6gd91+3r6x0dGK6VyY72O&#10;GJ+ECW5cEYGbrU4cx2BItVoFKGzdBc2dVrvdLJfL1Wpl65YtmyY2AU6308pmrWIpH0Th+Obxtdqq&#10;6QAbBzOhrilMFmFCo92QqigWi6srK9ch67qez6dnpJ6eHhzz4PCg50vLS4Cfy+UUsJ5qrh/MLSxp&#10;cAJEjZJ4eW350M0Hv+ejH8zmTNh4xnDq693Tpy7lnApqB41a27Gzqkrh6YVUYQto6KApCjInVYq0&#10;wQAh7CRJOm4XHWzKpcRRQdcMGBTMpNPouC038iORMEUoGiGQLPTZbXeSMGJxjK/5bE7T9VIZMqyE&#10;QYxrH6oZMIoL5y/lc0W3699xx11cKLVaAyYzODDwyU9+Coh1u17C0vuijG1D+YmuJZydu3Beqoqu&#10;G+Pj49CQg/tvdNvu8tLq3NwCIi8i5hvHT0AfYiZM21FUmjGdN44drzVaCRcHbrypVCnPzM9dvHhp&#10;eXnBdpyEJYgg5VIZiezly5crlfIDDz4AIeZz+b7+Pk0l7XYLe4VesGPnzkqlgls4zpNcAWfLqNVt&#10;/dCP/tC7Hn13IV/CobtY7nVd//KVK889/cxrr7y6urx885GjqDtUiqUDB/dfvnxl//7dMJ8g8K5c&#10;vdDutv7tm1/7zL98Okyi//iffum//M5vFivFnv6y6WQuXIsX/+cAABAASURBVDr7zofeOToxtFpb&#10;/cQnP3Hu4rlEhL091V/9tV/SdBFHXUWNTUujVAWTIRFoHeeq7wXdrseZ9LyAMUmpDgZCK6iRcX0v&#10;jJO2242SmCWJUOGvNEo0QzepbgjIWqWu6+KVpmEcmqQKAJWpL1UURNIE39C53qCEmFUqlmzbhsTN&#10;TOb8mdPtRo0KAqvESkVIr9vtNLsa1eIgzGh6ErFWo5mhuqZSO2M52bTZWQfnQyQ8WScLmPV6A65P&#10;CEXXNSCDQAMjQhqvqmqqTwq8LEvTbCFYHCaMAcvrmgbtklAdju1BCc41UhUSg2jAJGs7vZVqqVjR&#10;VC3ycQsReS7ORenh2fNCIVT4dqqQnIU0I4M9NEpBJmqUnIvx8c1QyCiK4hh6x/0gEAK6LwjBFQQm&#10;0lqtjvpdpVxGrqoSVTcMuC8TLGUMqwBHAw1UQwcMBDtVhaoqlVJFLkEVSiSJI5ZEMY+TOIxUkXId&#10;9Cr/5ycdUfGKgzZwQEWmpQiiqCmB+M4YXl5vkik6NYiCHQljQpGEcwVPQnSa4pzuTlQK1FV8CBZJ&#10;wAXyQE9sfNBRYPyqCvaiYRZG0DAH45RSkXIA2kVxAsREAMdbgYSMC54kgeflnOzw4BCcNuImjEsK&#10;iYWYI5kAmdBYAwwRkJHKIgbnIMHoRCZhEseMEIhUp0TrtlrNeiMJU6/LmcAIIXq6nUJU8I1QgO26&#10;Xc7TYxLGNVUXCbRAwgQYk1Konbana3quUFDAAKk2G02IZqMvQQtVVKqq+Do0NLRr1y5DNzELlVmE&#10;ie8ITtfADylT5FWi4oPJbzWMoM+F0DSNM8aSpNVCoFElyMKpSKgpfEXVdR3QkGUJKJaUgnHAwe4Y&#10;F1gsxED/AFx3EATQf9f14jh0snahiLEcZjLOExZD6JPXLh05eiNuZbdt23z16qWVlUVYSgIbSBJU&#10;W3p7e6mmIZHAXgRFgpWVJawBfiiGhUHY6bieGxCiC0WF6DOOQwwjFkLR9an5BamQ8U2boIRdzw/j&#10;aL3ZyOXzd73t7r6+gelr1wb7C4V8tpAzJQ/LJSvw273VwtLS7PDIYBMm0nE1qmezRcBFXfzee+5f&#10;WFh6842Tr7127AMf+J6B/sE33jiZwOlyMje7CORarbplK9em5jdvGRmb6PP8Wl9/oafXLpayYeR2&#10;3WbGpHaW9PYVf+mXfrZcdghNavUVIaJqtaxpqm2Zh266afPmzbmcvby0jAPlpz79jwDb7XZmZ6eh&#10;bQsL3PeVN95484UXXpgYHy8UCjjD3XbbrbqugUfDw8ObNo3ZtkMpWVtZ5Zw7jvPi8y/gzuGmQwe7&#10;bntpefHTn/70yZNndu28YcvmXe1mQpRczukRsdao+5wpUcSjKIljxtP/OBewHYlPJoNkMQYmGSOT&#10;Tf/1AiYJPXXmbNPtXLo29drxE1bWCaIEwTKTyWAaNA8ora+tQPDIEjSNCJE0Gqth0Il8l0WhIpN6&#10;bcU2CXz9+OiQ77V6y4Ut48ObN43eecctM9NTUgKTCBk84Nx++52GbqoKdZx8q9WEh0dMbTTawDNh&#10;iesGtRruwcJGE2lrEoSh70PPYqCNBnwYS8bGxwFhbnZ+bbVGqdFpB5DXSy+93my02q2uZTk9PX0o&#10;euWypbGxLY6VV6RmZbJrq+tONj87M0cJlM8ZGhpljGsaPXL06DvuvqeUr+zff9OF85PlYj9RgF5m&#10;6tqCmckPD41v3bp9+7Zd/f0jRDX0jRzC0O1CoXT27IULFy6FYbRn976M4fRU+7LZAph26crVmbmF&#10;ZqvzxmvHOp4vFM2w7HwpPavk82nRsdPp4Pr77W9/G9W0udm5N958A0qCJMRzfU0zkG0QoikK+U6T&#10;RHmrKYQzwZg0TRs7MqasriAMdQM/anfd+cVleBNCtOtCjyMG2QVBuLKClGw15WTgC8HiJKw36q1W&#10;y/PA2ARczWWzqqr5Xuj5Hr6q8PNSBnEkVcWycS7O5HJpMqSqKhccIUpygWQ3oxvz8/NwoBpS6iRh&#10;jBGKK2zmuS7K9huPLj5RFEkB/QI5Cj6ccSEEiHVsJ45j+AXMsR377NmzGEdAwlqkMmDU9UY1Csxh&#10;GrACVSVYBcyTJGm3OlNTMxBlsViNogRnlR07d0GFNC2DFLlarcJLLiwsIEOC3SENgmOB8kD99h24&#10;AXmtbVnHT5648fCh8c2bLly61Ha7sNA7br/z6M23cClqtRrVNTi7Rr1+6623zUxPXxfQ4UNHojAp&#10;lop9AwNT05OvvPaC53d27Jx49N33HTi488KF43/6J3/Q7dS2b51YWpjpKZdee+0VxuLpyav/9b/8&#10;+h233H7vfW976slvuN3m7/zeb954cM/73vvIe9/z8JbxwX27tw4OFus1MLOtKAKEW5YFwwVndF0v&#10;FAvgoQYmMwYWgcmc81RMqkopxYRUELNz165O6dRgURwFgSqVeq0GTkJY8OaBH/iejyVgI4I9Sh6t&#10;RmPq6lXs4vt+o9nAW4jmrYZxuB3bttKnZUMopVLq49+agM7CwoLrepgB3QjDELxdW1t76slvA2fG&#10;OASE4HTm7FnP9XWdgCKcAZDVDA8PlspFNM5jjapbt2xqt5ugAhDSEpWV66v2l0olQMPWeDq2XSmX&#10;oR7wDNCWbNYpl0ogBI4IIoZi+L4LyZoWqNQOH74pk9Ftx5qdm5mYmGCM1Wpr2Be2BgXQdKKqqpPN&#10;wq9WqxUhBLgBBQZ1jUYTfsC27et81jX8p+NnZeMkAzQwZ2R4k0ZNpIIMAULyZrN2/vxpRJap6SvL&#10;S4sDg0Plcm8uW15cWDczOZwWms0OoBFKga1E8ALLYM+quvH7Ow/ggLiLCfhODQ3mhj5cYqlc1glF&#10;8gHlF4wriUxbzA0FvDQsw7JMU6cUBLbb7bXVNVABhoMcIZFM+4sLyzCEv/iLv6rVkKHWV1bWenvA&#10;1SqUBTFz69atuWzuP/+n/4zzFWhEeNAodRwHLG2128sry6VSEVYDaHhFCD14w41DgyO9vf2E6Edu&#10;vlUFThlzemERSOm2bdo5LlVkkUjZ4fSWl5Z83ytXKrMzM4QQwES8n52eBiv+4RN/ByO65ZZbJsY2&#10;zc0uSKlaGWdlaeXCxQvYdM+eXdVqWYikp7eCpLi3t+/KlcueFwZRvHPXvvMXrz7z3LMPP/zw/NJi&#10;p9t55ZVXYAKu57722hsI4r29PY8//s3RsdFNmzZh0/mF2fe9732DI4MnTh93ff/y5GX0K70VKRM/&#10;9KB4m7dt6e2twtD+5V8+/bnPf9b1W4Wi87Hv/WDCOq7bWlqYMQ0dCgmcTcPSCdhjIJrA2gwDHeiC&#10;QSiKCIIJzqTgEoeINOvCKQXiE0JwkAF/uGGkkKyqpkLX8NHTDyX0+iDUEQ2pmJRCShkz1vV9Qijj&#10;zM5YURBaRmZ2arq2vh56gUgYJmeQVShauVzCLsAnCCLwgVJqWiYUAB1skI5oG0ke44QSx7EHBvq7&#10;blelpO122+0uHDtsFs124Aw03QA+QIARHIU3KmX4Qgh2U/HELwDEdsAQaKOhA+a0ms3ZubnJycnL&#10;Vy7PzMzC9lutFqUa3qLZtqVptFFvtpoI4hEsFz4zXStkNpvtdLrwqzBM4IxBXdcM3dA0nTFO0y2J&#10;oetQbNxb6oYB18EZA0yYIciBULA7vuq6jhFVVRljwBBw0L/+xDg60D00sBe7QyQYEQheioJpYBTV&#10;8MEj7QKasvFBBzaIUwhECUwwE44UHFAlwRZSCgWIMAlrJkRL3xIVkVdND0gSH103wDqVqFLI60gC&#10;KkbAPUzGTsAfI2jXO1iCV9AWdDABaAMnQiGOtFClku9ETCCPVqvV52bnOp0OODk4MMgZo1o6E9Ao&#10;/c5MVUiFcaheHCecccGxuQRkSime2IUQisY3Phjh2F5KQlISBU+/CawR0tDN9LfgeIFh+AG0OMaZ&#10;L8bSMAykVIhKMQdruVAUnF4BHaAoBViIFc99+/ZBxIoiMB82Dg3BIDDR6AbrVJXQ9D8KEBT74GX6&#10;BDkbkCRjDMsHBgehDNdH8GScIRAAB0II2IVGCLWstLSg66nuYTkaOANtBK+g5Lqe6gncfrPRAIQo&#10;Cmw7o2kqDi3T09ca9fVz507v27v74MEb7r//3m3btnPB4iRstho4LiaMIZnxEU9TbK9zm5KpmWkp&#10;JaKy7aCinSUaZRsa4eRyQZSYKHL7YaFUXllf6x8c/sY3nzAdp1ztLZYqMeMnTpz5xuNPNurdcrm6&#10;ZWLT6NjQffffrevyvvvv/MAHH4tiD/yC6hfyFRTdK+WeocGxV15+DfmN78b1WvPLX/zqH//Rn773&#10;ve+/7953FgrVc+dqTq7Q7nrlnmr6z3dECizLDWuRaI6MVUbHKn1DRWKwrtdsd9b7h8sDIxXTEFHS&#10;7rgrflBXaXpcyRds1BHHNo3FDIYa4tZbCLZ79+5s1j5y5HDCEjDRMJRiUamtJwjS1Wpv3inEIQ4b&#10;tKenB+w2DIpkaGFxLp/PQu/r9S7OWl/5ypcmJy/eccfRvr68VIILF0997etfhlAHB0YVYV69PNdc&#10;93mic0ZtpywVDQ2gYHh4pk0ViiqQncCVIDD7gV/uqXAp/TiaW14Cw82ck0hea7XTyekPgRZCvYrF&#10;YqVcsayMTknGoERhiuQILaalx4nfbdcNQ62trhTz1jvedscN+3Z3W/XtWzcBt7/667+A9Zw+d8qP&#10;/L7BfqQX8G7Qymq5nHeyqqLFMVMUsmUL7pcYLARFbsux5xbm4fuBD9wrDAiKIYClVG07F4UJsp+l&#10;lbVSpafZ6RAtjRlcqks4y0l1ambuxPFTqHn3Dw5JQpcWl+HNXdfv7e3P54vveey9hw4ftm2nVC53&#10;Op1mswFMjh695czps7iO+MLnvzI+umNhvtbu8Gy2x/fl5auza+sdoui33n43jjEjY5tzhYpjFbAp&#10;cAZWL7/80sz01H3337Nn765rU1fX19c7nUiVdhgrm7bs4lK/NrUweW1+fmFlemrm0pVJoSiHbz76&#10;yLvfNb+06OBQiSuCldWu51GDbN62qVItQysIIXBYCj4yZT42+m5TIAs0zkWr2XnhhZfn5xcJ0fHW&#10;j+KICcQhJhQviBqNVpIkAIBXMU++01gCuYNeABdcRHGQJBH2wh0XVVXOWBzHnIHLAlbJFYnJAKJB&#10;roSgRIeqCTXSXA9UO46dsMR13SSMut2uQdO4Dn/U7aa1Q4Rz27GxS7jxUVWpQOs2oqCiALgKdVIJ&#10;nKpwIM5cFgDBN2DSBFWdDnwKAgxSZ89LH4hMpWIRwbVQLsMnNDttpET5YgFOCoVYQrQgjNsd98Kl&#10;yxcvX11YWmk13cXF5fn5+XKlMjg4AGWbn1vUtMw999wbBPELL7yI6yx4sb6+vm3btumaNjw6Yucc&#10;ohlnzp2/dPXK9l27oOrTs3PINVVVf9vb7qE0Mz+3bGZyS4urp06dHxmf+PYzz2QL+YxlPPfcM/AM&#10;t95xJEi6Y6N9f/Ynf/jjP/mD3/fxD3/8Yx++Yd9ePaPxJGk16zcgRD8KAAAQAElEQVQd3GeZ2umz&#10;r33fxz+WzZlXJy+cOPbKj/zAR99xx5HVhSuWGrXWZlm3rsvQ1oVGVMk5ZBH4AZ4wbTub5YoA7ehH&#10;LNGh8EkiudBUYmg6niuLS1/43OfbjeaVi5eIVHrKFV3XWBRjDlVUzMnoxsjQsEi4BlHaDucMsvN8&#10;f0ND/j88dF3XNKoBuEYhMsYi27Yzmcz/NRVzMFKr1TRN8/2g0/VwbIoSplJtoH8QvlpIdWxiAgq2&#10;trbCODt75oznu43G+uYtE4rKoBWbNk+A227XjaKk3UKxr+M42UqlxzBMABdILCgpFIoA+1ZTCQpD&#10;1axtFnPQHIY62cTEaLvdXF5ZRKv2lDVKUe5ZXVuD946SeHp2tn9oALWtUrVCCUG8TLUrCDDNsm1c&#10;d9drtYymhX4w2D9AgVPCBEt4kgiGKlIXk3Vdd+xspVzdf8NBr+NNjI07pmUauu92Bvp6T585efrM&#10;6WqlOjw0WshXLauoqrrjFHVdw3bQbbCIQOOh36qK/v9T0zWd0DThaNQbuWwODMdXGAmOmhtNwHRw&#10;BAViEDGEg/mqqqYqEUWwTRgdrBLGsmnLVqHISk/fTYcPw+lRXVtdqyG49A30H7jx4LPPPXf67PkT&#10;Z07NzM8dveXmdz327o9/38e3bN2kabjfaBJVxSkOpoESxvnz58+cPfvYY4+iGLO2trawsFSu9hw4&#10;eBPVMxFLiuWqUEnX9RVCpUrW6+kfgSRInqiGsyIKk7X6Ou5SCCFnTp1A5gRCvvrVrwduuHVi6/jY&#10;WKfVFlx4LuQeQVhQIfC5Vq91u+3pmamBwX5U+rvd7olTpw/edPP6enNmei5J+D9+6lOlSvXy1Wu1&#10;euvkmbO333HXxOatr79+4tFH37e22vjd//oHt9121733PHD58hTqR57rz+AzP13t6z138dz582eJ&#10;Toim4n671WxXeqpjmyaK5eLC8jxu2F565blC0bJzRsddHx8f8f0uwrRtO3BAMBY0aC+0EYwVqiJV&#10;iEKJOU/wQggmOWQqSSpciDvBJ46TOOaM4StevdXkRg+2jIUCuQ0lKiSIXrpUieMYcR8uS1PTg0cu&#10;h1t9z4GOZkyYHlXVDWfrahqFY7Qtq9VoIOmHGrAkNWfdoMAoYRF0TaMqS7GLdZ2aJoqSqYb4QRAG&#10;IbZmgsOT2znLyGQwAZM38PrOA5yHySuqSNt3xv6PX8AZDVhD2aAnYBE64I+UAkEBmglsoZCUIrLH&#10;UEvYCmjBIKBgZqVcBoatNuqSMQ4hGBdSgpFSSsYSTdcBGYo0MjIC3cYgIVQ3DDAHZ5tOp8MZxyBP&#10;SU2ABjbSdR0dAFdJ+sFb6BIXAvkrgMOLgWOYAKtBIPp3pAmhClVVVEohOyZSfjEpGAQqhJDyeofJ&#10;dJxz4MISoMXTD2MySfkopVAVJbVZVUU9QuAjpVRVKDt+C+DMhQBi1xvGCQFXIEn1+gjepg3giKqb&#10;GarrwERKvsF5LERT0r4q8FSJDALYS2BbGYpUH6kB2CYYkcBABWlQD6idkFIIzoBsgqdgTGjU0DRD&#10;CIXBHeMkSVSoJhpwpynuIuWJAtwZF0xwrE7vxAAnSRie6evv4KtAfJxzP0DmwEDKhripBGjlf38g&#10;XCklIv+BAwdKG3/BAXFMXp3kgjtZR6HSDbop5zUF9qjqaiogqhGa2sL/hqIogMA41yg1Levfj8OI&#10;gPn1EUII40zXdHwlBCd8jq8UKkhJp9PyfA9V+MWl+UqlCPKGhgcwODjYB07u3Lkdar+6ulwoFBYW&#10;Fr71rW913XbXdTln0BkpZLFYCAIPc4LQZ0nkOCYZGp9Ya9bX1uutbscPwzQxUlVCKcoqUiLmEZgq&#10;tsFJCO77ppsOHTp0FGHj9OmzRAVKxksvvtLfO3zu7CWFK5Vy39joRMQSXdcWl+Y+9v0f6frtc5fO&#10;rNeWkyS5fPnq5UuLluksLa3FMUM59kd/5MeTBNcUhYGB4ae//cz//OM/Qc76wQ98aPPmUtYpbtu6&#10;y0XSqSjlEgn8CDNhb4oqCFXX11e5SLJZI5s1d+7asro2//SL3zpz7s1tO8aMjNB0tVB0IH7TNFG+&#10;QskBfJydm7569eqZM6d27t7xm7/166OjY6urq/v2jVJK7rvvZsfMzs8sDPQPloqVZ55+Zm0FL1dR&#10;Eh4ZGZ2dmQGQ0bFhzpVOt4UMrN6o1eprNxzcK5U4Y6qra3Nz81M4FPX0VmDnnEvHKXCuNhqdjOFk&#10;DEvLmGAIhQeCBkkIWoEwoHNohplByqVlNDdwTTuDLLDRqkMP0PAK58MwjjIZizMJlLZs2vy+9763&#10;Wq4YGnSfIlEIAy/nWKVCroSgVC6/690P/4ef/qnFpdmtm8e279z8h3/0u//6r1+Ax19eXmml93fy&#10;hv03DA2OGLoJjwxXjmKb67kzM/OeF/peMDw8alsOkh7GmGnaQBZ8A891TYP5CHwXqQklieBcQS4+&#10;M7PIYiWOJCFaT08frIJzPj09fe7cOZgQpqFwbplOuVwdHx+fuTYFJzF19cro0PDy4iIQ+NhHPjI6&#10;Onry5Cmky4B98eLFMIjX1mqWnc8Xehg3qj2jW7bszhi5ic3bl5dX19ebUIlNE9tM2wE+cAXwgHEc&#10;HTvx5mc+88+33nrr+PhmzpTJqzNTM/OlQnVifGucyOnZeUXVZ+eXG60OiK0168ickAR84/FvwUhA&#10;YKlSMgzq+T4XbNu2LTi+jY4N2rYJ/VFUljZM+ncN/q5c7uGc1Wo1uBUuwAwJ0wCXbPhmy8Dpq9t1&#10;sQJSpromhczjzjGXB42EEEQOcJggI1NV9LO2WSmWXNcLPF/Da0oEKrgi9WrwFFEUYTKXsD+hUp3i&#10;o2lckXDBUqSKJDbeYS/PS3csFYu2Y1MtrbVgd3gElaR/AIAJaIILSArjuq7jK/zXvn0HLMtut7qI&#10;QNgIgwArJXwjut9pcDvAJJ/PU0Lg1BDA7rzzzv6BAS1jLK8sR0mMHBeCazU7c7OL83NLbjes19qv&#10;vnL8wvnJOFI0amZzBZ4o0LEkiUulUrfVPn/27Oc//29f+MIXoOeAWm82kzg8c/7M33ziE//9v/+h&#10;FwTYm6hkdWV1bbV26eIVO5u/cnl6ZbW1stqYn1+s1xphGPQNDHY8F4eWmEezs1Of/NTfXZu6PDIy&#10;1Ok0Xn75haWlpfnpuWK+MHnp8plTp246eANVuaowLaOu1ZZPnnrz5KnXd24dP7Rv5437djz2wL2G&#10;DGniZqgkimi32416A1GHUAouARlICn2hSAbmUAJ/jEFVVSklIH9ubg415q1btxJKsApSw1twDOoA&#10;VkPUYCnavn17TdO0bKtUKmMCTADAbduG7UJqhBAMgv94JukHVohfMfiLI5NKFC6Yovxv0QAHAu1M&#10;ElhujFkJg5YEQVwslhLOY5aee03T9INweWnV86JctmCaFk6kA4P9OLeoRCYsvnTp4sDAQBwzVaFh&#10;GM7NzkIVM5kM6AVMz/NBi6oRxhJk4dmsk8Sh63bGx8Z7eipwxSOjw7aVQZng3nvfni9kFUVhjAPV&#10;Wr0W+D60MZPJ5HI58BP7wkZwFx3HMZRNSukHAfLvleXleqOxsrqK8bNnzjCOw7yLCBcEXc/vOlmb&#10;UCVJOCE6VimSNJtNwGSMQV3jJBoY7Hvs0ceQHZ6/cLa3t3fTxOYwQOYdeK7PGTaRCLQUnFW/G+qB&#10;4r9rqvq/x69bjaqq8IWdbgeKihNakoCrXMDdcKQS3HUDP2VJhFNowhJwQNepYZnbt21zbBuAUaRo&#10;t9oDA0ONRuPM+Qt+FI6MjIPSN44dc7t+Lle88867L1+aw832448//tnPfu7kyePPPvv07Mysk80W&#10;S0W4cY1q8J9DA4OAdvLkyb179ykK0TTDyFinEOFOHCuUisVypVStoGPbuXyxUK5WLCe7QS/wCsLQ&#10;N82M63XqjVVNUyw7s2nThGmaIO0Tf/t3luVsntiCmlGrgduedYwPDQ15XRdvcYABod1u2zJN8Gxx&#10;eTVO+KUrV2fmFurNTrPl6Zo5MrKp1cY9MHv628922i5OYpcuXFUV0+3E83Or//k//dZA/5AU6vPP&#10;v5gw1tfbe+LECcCHqtdbDU3XpqemELvgiuFCB/r7B4eGVlaWXnvzZS79jr++dz/qqXJpaRFYhSEI&#10;CU3LgAjQhR7iO55Rkv4pTRqCpOCKqigkFbNM7UIIweGMYSQJi5MEk0HFxlsJuuIkiZM4iKI4BmpM&#10;qAqlBE6McaaqBF+TJAk9TydpdcPOmP09vXEQtBttHovIT2sWiqIYmuZ2uog7rWar2+1EgY/l0Bwg&#10;bFlWqrd+4Djp/0IAZBiH3hLYOBQA1iqFZIkAn6HAmgHHoKsbuGMaIG80UIG20VUUKSWAIOyqIIMQ&#10;LMSL60900KDbgAKuqkQFfNAFEwYmuVwWtGCFbTv9AwOVSpUzBoSBYbVa6bpdzMFCAIddAw4lxLJs&#10;QOZcoI9dMViv12FiPm75kRNSDTgTHIllykkpJSbjLRpmckDnHINYiHE03TCALuccfQMf3dD07xxm&#10;MB/WxBlPWMJjJkS6EJOFqjDJ0+8Y2nCzjEOIcH4RPtABQMMWeMmY4IzFMYTj4wnEsApgIUR8Bf6C&#10;C87hKjGWNnCJUooex4el41TTQAtG0AAKT+CI2I2O73nAGR08iYQIUieCr2hgV5wkrVZraXm50Whg&#10;X8DDIOMcTzTGuRQSPAFwnuKQjgNnsvFBB4OEKJQQ4JfCV9XrYLE2bZghN2K6woEPvrEUgICkNDgF&#10;TaeGjgHOOaSMhaqqYjvQgv71trEPwSCWFwqFbVu3gXVC8Ln5uWtT1zaYA05oYBQAEkKBCRrWAhQ6&#10;GIQiSZEKF1+TOF5eWoLfppRizvWmQdcxj1IgHMQR1AzqzTm7jpLgqfYicIN6yBdzALmQT2/gdZ0I&#10;Ibds2VQqF3EI4YIVirl3PnBfX3/v1q3bllcQB9YgqW6329/Xl81anuealmlk0tocoQTBlHB4wVzO&#10;CwOwHg6FscQ0oWeSUFCk9PVXhIjyebtczOtUxY3EXXfdtb5eV6QWR2JhdtnKZFeX6tVSX7XSv7SE&#10;/dZRQN2xa8/A0PDElnGUb46fPJYrFkCP5wZmhgR+oiik2WiDm9u379T1TLXSOzGxOZsrnDhx6nd/&#10;93dA2J5d+6KQ4xKfcWN0dGu9Lmq1qNMSnRYztHy7FSRc5osFqutEVxHM8gX7r/76fy2vzHTdeqmc&#10;d91mNmszzuDxV1ZWxkbHfFckYSRYvLQw7/vd+fnZm2460EI60qjfccedkslr16Y/9y+fj0O2aWxT&#10;zslbluO2O08+9URvb5XFybkzaRT8kR/5yNJi6Lrun//pn546cQz+aGhowIvckLlXpi64YePIrXuc&#10;Io15GER+xnQINZmQ4KNG8dFc3+epIkKWAjqmKCJjZ4qlwjKARj58lq5TkJMvZC3bBHDoAdlYGUWR&#10;67mO46yvrJpUz1t27AWxF8VhgtJBq9GMghA2n9GNEyeOtbutX/yln9EtshyL6wAAEABJREFUulZf&#10;PHvhmKQJE7zddas9fVAagEJEFFKgEwueKxYyCLOmjZsx1w873aDWbDMs4BK+LAxDJ+dAdWbm54At&#10;IXJsfPxHf+RHYEKXL01q1Ny0ebtm2OVK1fVj+JwwYeVyeWp6iitSIeqlCxcG+wcLxVyttt5TKQse&#10;IQU8/uYxHLT6qj3rqytnTp5EDTXnOH/yP//npUuXkDDBLcLH1euty5cnudQtu9KoB5phtZrd9Vob&#10;hZ2nn31+vd4QMr3wdQO343VhJGurq6dPnfnCF770vvd+iFJTVTKzs0vPPP/ClcmpPXv2IJ0VKtJH&#10;GcRRx+3mc8Uk4RcvX2l13OMnT01s2QpWgCIQODw8uNZY0i11eLQ3m9csU6pKoKgxoZzFkUBeItTQ&#10;j8xMJvR9VaFZJycEMrPUuXiei9gJhWy0WvVW3XRw/swimQAPTctEotZud6HwkJfvut1uO4oinsSh&#10;73LOl5eXQz/QVJJEsaWZVIEuAB2BkThJq1ZQi4QLiCWCMBUC8hMuR0bGBgeGPS+07ayUah43BUaG&#10;Uj3r5JNEUIoaWEgJEQlWQhyaaTsM2EoRs8Ry7FKlB0L/+Mc/Pjo+oSGQUAN4KxywFS/0TMvI5mzT&#10;tsCZXLGkpr6JLC4tqqp68OBBcDJKQkKoYWaQ/mqGoRtmf/8QJWa10l+u9jOuNRrx5OWVONT37bm5&#10;XOzrgNvHTiLRZBGDv1lbq23ePLS8sPS3f/03n/70p7ELYN7/4P0PPnh/qVRcWljYu3v32NhYs9UM&#10;k7inf2Dr9l2mlS+UqqACWc7I+Pji8qoPM/NCqZJXX38T92Ng8hPffipOQtzhKELqCr168bLKxPjw&#10;6OlTJ8+ePXX2/BlFgX/Mxsyrt1byuYwiQzujduurh/bsvOWGGzq1NSejwY7gCRVFcV1XpWRucSHh&#10;zLRtIaVQAVi0u52MbeGVF0ZgadfzwoRBOWHdrut1O5Bwmvblcjnk1lnHEULAsmenp2anr2Vty3M7&#10;ELBlm4060kSDsThOQiEYIdhTIPeNoiDwulAOyZlGlCSJMFMntK9ahX0B7BCyWCayQEkIr5vqle+H&#10;+NjZvJPLe0FIqe7hVxCHYYwST8YqAAUvALay1Wp3Oq6dMUGJKmSn1V5aWkLocF0XENBg70SRLI5i&#10;xtygq1ONRWG5XIHSriwtNptIOBtmRkcAwz1zbXXZ67Y1XX3p5RdX0Xe7jcZ6oVC45Zaj03PTCwsL&#10;CqVCcMOwKsimKz2EkGq1Cp7AFnRdx6au5+Xz+YwFVylgQbPz82CyliHUUPqHq27gJpzHcdxut2an&#10;Z3A5gDygXq8DDmofyLZPnTq7fetmEMmT6Otf/UqtvnrXXXeg7KUDBCZt8BRsVaXyfzWQj0aI3tc3&#10;ADgCu0rCuRIz3mp1Fzb+XcowiJOEp8tJKniFqwoco26ASxjEAaBQKlFD0zNGvlRara27fuj64Hdc&#10;b7aDKEFOvLC4fPL0Kfje2269/fIkHNIUcvMPfs9jumESXYN/uXT1Sr3e8AO302lZllmplLpuGzUp&#10;HOHsjF1fq3/j8W/ed999qqoxzsfGJhYWlsOEg11RzBqNlhf6jXYrjhNCaJIk8Cq6TmmaivAdOzbv&#10;2LkFmpbJ6NeuXTVNCxb6xuvHcNdx2+G37d25t91u9/T0EJWUCkXEmVdffRUy1agG6pCKlatVfHVd&#10;nyViy+YdgS8CT63VwnvvfXjrlp07tu++dOnKF77wFc+NVEX/p3/8zJUrM8VC37lzl9dWG7t37/W9&#10;IEXPCxHru11vfGyi1eysrdczdnZmdu6++955bXrm3MVL2Vx+7/49Tzz1leHxynp9tm+gkC/oYeRJ&#10;KUFRMZ+1HVNRoeqWULhmoGoQMs6cfA5f4TnJxodKCnFQFTISGQ0M0FJTTZhgHBouGM4hKksSKaSq&#10;qpiZAlcUqqgquAPXmT6xQgIgSAb/LCPDgiifLYwNj9uOYxiGohBV1Qg0hEk4B8h8fnYW9gq3j8RQ&#10;p6RRWwuCwLIsDo1JkjD0VVWqgjlWplarUUKgSkEQQcvqSH26nUajgXvaYrFEUFQSghAoqABuaKoU&#10;FGvTpoJ2oko0qXCiYLVQJKIrPI3ETDgWPLGUxwn2VaVimqbne0vzC8heQi+wMhlIFrJYr637QdBs&#10;tuF4odW+F7quu8E8XUpVChWOQlUpSqLgH2CyKNYpjYIwDmNAVsA6IdERHIwS2AibSs7ThvUqMkki&#10;v/vB8rcaWJz2VUHB7nQKh0SwFrRoRNGpqigipfF6B/2NBoGk3IPrUBTOJGeCM/xwgR1FSriCZULw&#10;DRGDCXiRbk5UhajgERh0HUNshG3hwSAvHE2IohIwUwpAVVW1UMgBK4EVRAqRGBqQSDmfhFHOsYEe&#10;4zHwAyiQD1DoIHFGBw19NEWItA+UhMRG6BNKIQLToIZOKHYDTzWiwh5VIMilwmMeo+EqQ24wgknB&#10;le80N/DQxyuoBGy52WjhZM4xT3AVoFICCKCwlBVC1zXgiWGiqgLYswSvNEqhaThKUEp7e3snNk1s&#10;9FGlnVmvr4VxALErioJwTQh1HBt9rIJpCIETdboUPxhUFEIILqXzpmnDGwA+2IUGReTKd/hPdc1x&#10;HOBp6obnu4SqPInQMI0LLqVqZmA6OYAaHh5GFTiPTyHb21dFhUvXyW233Vxv1HDLCufGOSsVyyzh&#10;r776OrzE0PDw+MREnMRjY6O6rkdRBBwsyyavHz8BdiCf67hdJw/sRaOxLkUERxrFXrvZQHwKg67r&#10;tqFSf/NXf7GyuNJudFqNduDGhm5fOHOpttrUCbLubBQl2Inq5pPffnp0fFP/4PDBGw8fOXL07Jnz&#10;mHnnHXfncoV6vQV3gBgWRSkG0L3FxeVXX3l91849hw4dvnTp8vTM9Pd9//cFQYCUS9ft5cXa2Ojm&#10;7dtuuHp5cW6mtrzUvHxpvac6VCr2O07JzORwzqGUNlvR2Pgw0mKcrHBuiRGjw7DRjJ555pnBoeF8&#10;3ti0acvMzDxoRmnh5ZdfnpmZWVlZR0V/bXXttdfe9Lv+oYOHLl+4fMdtt+McmcTJRh2oihi2efPm&#10;119//U//5E8h1He963bPSxCt4ZImJ6/u3rPzwx/+4A/90A9yHoJX23dsLhYcI6NqOoXAMB+NM8ah&#10;0KoKpYESYBwdQkkp/RQ0Te20m16nG4CbCdy6IIRiGlQHMyGtKIlVFc5RRySbn53+p0/+feC5KuMs&#10;iKhQcnauUqzs3bUXkgZpSN2+/fTTKEt/61uPDw8PHr758NGbDz/4wMOdts+Z0LXMww+/q1rpAQc8&#10;L8AuiiTQJHTwVgo1ChM0KBliHVSQEIIgajo2Kr5SVZrtNjzF1q07hsfGI5YkXLRdTzMy7W7Q09tf&#10;LJYBhHOpazoylQjs8DykjO12Ow69drNu2ya8drPVOH/+zK//xn+GmV28dHFxcRFm0Go3qUZqtTW0&#10;+fmZvv6eHdt3hkG8urKuUqPbCZvYI/AfffQxZMlRFME4ETyAnpQySaI4SRhj589dbDXbt992R6WC&#10;Y9H/i7H/gLclO+sD0Vqhau+q2nmfHG/O3bf73ts5J6kVUUASEgMWycAPG/vZD/x4NgOMZ8ZgPyew&#10;sQGBGYIkhJBasVuhs9Q53JzvyWmfs/OuXCu8f53Tkhk8b36v+uu6a69a61tf/r611m1pKEnk+UsX&#10;u4M+rChn2bhsAc7Dhw7D05Shy+Uq9vCFQnEw8KDfaq2SQzqfu+L73V6/ybniloqTgWEIgwjKVd7m&#10;2YqGqlVKCuoEgG6lTNMqFovI97hnGB0d5SYPk5BykndyXhh4gW8XcLNnVKqVer2GDIcqrVQqABUi&#10;LaNUSomEgaQ1PDzETRPbtscefsTi5g7kTIsZhIPPDFiSYn+K+ieRCjYlGo1Gu9MtFNwoiiATKdCt&#10;4DWe51NCoFPLMqFHjkQoFaEEQiKEaGUIKQOMC1CCpG+efrvZbGuFrxJVdRRFSott8ox3LMMwer0O&#10;Vrl06QKMAfoCI71eD0hs1xkfn6gO1U/ddtvNNx2HXeFGjrF8mijXKRXccpKot9+6AJie2vvww+/e&#10;s2cvAt/BA4e1JsNDo3t277n77nsfe+wxqDsMvXPn3mq2Nt/z3sc/+amPf/RHPzQ6NqSUyOctXFZ8&#10;61vfevLJpyhnzU6HUn7syE0ilVev3hh4wWarfenSFccuvOvd7929d38Up7/8j/+JZeXf9a7HH374&#10;sb/3k582TQt3v3bOuXFjrl6rtTvN7vZ/PQ//GR8fgr09+Y2vv/3aq89866n3v+exPbum/EEfxMC6&#10;GWc4Ywv8II5xpZmLohDaRIqzbLtcrUgNC7E0hCUU55ZIRa/bQxHAEb85o4wxyH37NmZHqqnILpmh&#10;giRJgBASBqCBn7AKKEvKzKQgf9NkWksYVaFQQMLGdHx1HBv9EDumwPwC34cxYGKlUltcXMFayBnF&#10;QpkQNLlBCQC6NgxsclDCQnJZpSWFQnyw7cKN6/MKER8jCJJcVsZhX8pNSogeHRt23TxWR+WUihhU&#10;YfthOzbnGKmQ2rEodlY4Fz956lbcIFkWD6MgikFRH/FMaSwRLq8uLa3gur+Wc5w4TpGxYOGofUEk&#10;ozArowQfcF2gQqAwubnDV97OA0O5AulWILxev7W8PJfPc8rAhUBpZZlOznJxWZckwjDoxYtXwiCa&#10;nJhqt3sosLa2mrade+HF51KRZPgLZcgKgDgmhICzav1OioVY/jZgIvRYcgsyFbmcBc+AtKGXhcUF&#10;uC2ExGEKmQPuVBw0ERIdCCPMNGvVarFSgZrgVag5ojRxHKdQqjhFN++gSrRb7ZZS0AoL4ujKtRuD&#10;gf/mm6dPnDyBexJgbnfaURgmIq3ValIK0+RK6cZGA2g77TYS/OHDh3Gp0m61xkZHGaVhEIIwGCd4&#10;AcBakElHh0ewq0lFDF3AX47ddGTvvt2HDx84cHDvP/tn/+Tnf+FnsPm59dZbZ2ZnII1cLvf5z30h&#10;SrxTp+7odT3knbWV1ddffx1+jU2wErLZasLBERKRqbllbbZaCPJzCwsf/dGP//wv/qOTJ+45/fZF&#10;3E6/+P1Xjx45/vrrb33tq08urzXyucLYyFRjo0kJu3jlKjZkw8PDSqpOp+370eLCwgc+8AEcmjqu&#10;iyyMQP3QQ49AJznLDsLQzPHRiZGr1y/Vhiv5fHaACnWAo3an6Xl9J5dHDIQXcG6Cdxg2Kjc/9KWE&#10;BeMXgVh+qE2iNDGMTFeE7HSCZfimxbjtOBAv2HfyeYtzShmDuUuphAAGKaRMUqKNNE6xnGvbc9eu&#10;X75wsd/tmizbAVJKHaR820EDE2FRNkyTc5kIPwiAueAWfB9NtPHLVKj8WFZWgkF4OmMM3oXogW/l&#10;SoUxK4iSXm9AuQlbhYli6R2CkRd+0MCfilIKYyOEQJhSAgE6M4D2AWgppSAWtMFaMfurmGhqyhj4&#10;rdVrlFLP81rtNhogCRgoBbuMUIJxmBsGAVZXGlmbY+c/Po6ayqGMOa7j2I5lgf6vt6sAABAASURB&#10;VF6OVYRIsQrGI0hBVlorTAFJO52UYgak8o7MMR7f8WZ4KAX+NM2CDKU0YwTfdMaXyU2OJ5uKst60&#10;tn9iCADDQCEwmKYJ6eGn1ho9AIMzwhgGA4Aen5RSlFCJEVoDGSHUNDlmMc4hOgDwALKIjB6W/f0g&#10;+LjWiCFGzsphJObClWAqwFYoFpM0EmkKVK7rMMooMJKMtR82gG0H8EVpDcDP7YEEJEERO2CaJiOE&#10;o4vBppQ0BEwXIzUlQslYpH4UpmmazQcKpbEW2hiAiXAWbHjI9iPE9lkJySInvhpSoUUpgz0yeIA2&#10;4jj0/b6U2TANIVCKYdAmWAOCOI42NhpQAToBCoTgD9iZ1sCMfqkUZqGPMkopQwM/MZFQgp+UIR9l&#10;kZNuPztflVKY2O/3QT/IAL8w4ziOhRSYC4+DbQRB4Ht+EAbXr1//6Z/66V/+5X/0nscfhzQuXjrv&#10;B97a2upHP/KRQqHwzW9+46GHHgISHDlxnsMNbXOrxZnpOs6rr72K+IY63Ladzc0GrZSHel1/vbFV&#10;LldAR5z4JjOUiBGYd89Of/hH3rdrZoIZpFwsqFT0O939e3CCFUV+VC5WHBwt5gpJmCwtriBhJLEa&#10;+KAvLBbK1+bmX37pdSx81z33a2Iura6duv0uUD85OTE+Nv7pn/pJyKKe/Td/i1kyyztXrlzG6gip&#10;v/u7/25qbOLoUcToc91uF50oHhYX1peWNwcDtbExsG13ab69vtJvNvxWM3z79PlOry+10Rv0K+Vi&#10;mkZJGpQrbq8Xp7GBnImqKIn19WsLUZSUy9VOt/OVr3z56aefK5dhpvzcuQumydtbzTE8IyPw1fe9&#10;//3QV6VaMnSm8r179tl2HrXaa6+/9v73v+9jH3v/8ePHG43G/PzCCy+8cOb06Xa7BbI77fb09MzM&#10;7JRdyJk5SjgsQipiSEOnUsQytSzOOTFNkzP4EtIcy3HTZBRThofrORN33JnMqaGIQNBUHCFSIixI&#10;zhlkRRkllAy6vTSKC45rMlZwHENlNXerBTM1xsYmet3B5UtXLl26OjY2WR8agqVGYXL69FmYkR/G&#10;Oaf4l5//q7PnL/pe4IXBDncQL0BsWzneCaxNKTNnxmlCGAXXRRRMhHR7vdldu3qed+nqZVyppUma&#10;y+XCIEiE4rm81qTZbiVJ6haLrezYZtO2bZgsTGFyfGJkZFSI5NChA8gR/UH34rmzf/KZP5yanhBp&#10;3O13ZnfP7Nozi2o4SYOf+dm/d8cdJ+fmrq+tr9qwrVJua6sRxn4+n48S+dobbyZCzi0smblcoVwa&#10;GkJurRYKBXyFXfX7/T/5b/9tZWUlk6yZe/jRR47ffPP80uL6ZqPTH4RxlEqpKcvlzEKhODo+Ojox&#10;utlqpDKJZXzvA/fkHM4sImSqdTo3f71aLdqO6RQsx7U5I8WiMz2DOSNjY+NI+RnMZA9yg1twK+Vy&#10;pVaFmwdRtv1DiIRiRYpHmJxrhRgEjVugk20/pslM0zQMJB4FdQM6nU6MgtiyUbJQbfwQzGw8zxBy&#10;RjlPlQSgYeVzPW/gex60MBgMAt9PkgThA0tAm9vCV0JI/CxWisyilOhUxKbFpBIwBqwO20Djc5/9&#10;/ObmZqlUkUKjE6ttv7PECBpIFqCMaqWitdyzf3+71wabX/zSl7qdLopfbchKvUqIvnzp0rW5OQSQ&#10;OBFIEZB0kkiwkyQJiq12q/PEl7/61JPfSROjVKxUq3WcLNx5593Dw6PLy8t33XXXv/jn//xXfvX/&#10;OTU53m5uPPGVv7pw8c0wav/oxz7oFPjwSB3ya7cbs9OIGiMP3Hv3kSNHsB2KI3n2/IVbbz356Z/6&#10;mbzt/rv/+J/6XvTYe9938PBR/Pz3/+F3f/rv/+KLL71aHx73gxQ2oyn75Cd//OTJU6fPnB4fG33o&#10;/vs++uEPDfrd9dVl187BOL/+ja9Cmnfdc3eUZBqEDHcAyYlRCsEWKxX0wCMg+ZzriOyvHjFFDKGU&#10;67r5vMO5hQGweWgEU/BubG2mUjjwn1KpXqtXKtVut4P7RtQQcBwAGhB4q9WC0UIdlFKUuaZllsvl&#10;4eFhZNNe37MLDvBzk6Ui9QOvXh+q1WvweoBKZXur1Ww2pRDFShnFcd/32r1ujLAXIwjiz8QLfINS&#10;yzIpZfgtUmlyK/DDFPQzi3ECRlBnwykYU9qQY+OjuJ3/mZ/9Kfg4CID9gOW1jY1ms4UUbln5NE3H&#10;JyfNfA7Gc+edd1IG22Tra2upSOIkBFQrpUq1EkVRqVpljI6PjQ2Njp687dShgwcnJiZwIoDl4GWO&#10;aw8PD8NxMg9yXbDcQ4jp9dBTKhcKBQcCNE0TBlaplWF11WqdW/ZWs29yVyS0XBrm1O62g7m55eWV&#10;jfrwqNRqfXOdc/I3f/OFRqOBwhPqyIAoA2Ao4+9C9lFKQSmdnZ4GO0pJLVWlVNZKCxFH2IBFwdjY&#10;MIU6KTUAKD0pgQSYaQqtwtDv9Dsm53v27/ODAIZhIEJzBrxS6CCIBwMfhA38YHllrdnuJCLdarZT&#10;Jc9duDQ0OuIFPkS6e99eg2kc8lm2hcPddrtlO3ar1YYAr127Cu9wCyVCGGId6gmIFyE0jKJ+tyfT&#10;mHNaKRX279szMTYyOT7a6W3l7Vyn3YRLJmnoeZ2Ll84+/PD9lWrJsnitVpYy4SY/c/bMW2dO33LL&#10;8fGJcdQBkEAYRNvsZ5tM27Y9L6zVhhA8cTHiol6wbUSYz33+c8Qw9+479Mxz33v04ffWasOI86Pj&#10;E3nHjeL01pMnLDsfIXmk8ty5c/fec8/G+ianFCpGBLh8+dpNN93yyMOPPvvM8yMjI57nnTl95ud+&#10;9ufhNbBwK2cjLKwsr7luEUoHwOIh5DRJRJIZFYjXBtSk4QUwDCuXA83ZjgQaJQZ8EEC1wQlDloTw&#10;0UZdSeC6+K2NnSCGftDDCX0HKNVCyUTAiZQQaZIAMFFG8cbaesF2C46TcRPF0fbeEFYuJLxHoIEe&#10;v+9Tg2uhLcuMcLuOhShRSsAkYCZJGkmlGKV4h0EIL0PAp8wAF51+DzEBQQM1zGazHceoCvIG7IZw&#10;Y7vY2G5nVYfxgyfDzbaZoeQHff/9T0opJIbogWFKKcQZx7Yt04IeRSpgRVJKDEAKEQJNwTmMF5Kg&#10;Wus0Tbf7QI4Cqe12ezDwMAw44fgwFc74zrAgCDGZZ5O5piSVUigptv9R2JJRZDf4AacMTFNQ8t/p&#10;+1stSijAIEprCbQ7X5RWhhSGxom+zltmti7nIk3jOBYi294wkyMOMMuk2eomZ4xnwczgnDACNJIy&#10;AwRLBceSWBoDrGx3A81AKpZpYnQWwPEJIKXSWqEBWpSSQI0VKaMwJaQskGLlTWAQYFDA5FiGnBl4&#10;w6cAGPYDkJRAEtowwIsCzxiqtZYSPzXwQ3RYGYOhFAYMIB52QIjBqGVx+GkuB9IYgiEEsgP4LiU0&#10;IjAX/kgIFTL73zZAqMEsCovFAhpxzMADW0V8jqIQ9OftvOf5Sgl8xxSsaBj02NGb4V+gKgiC+fk5&#10;WAJmARBkAIg5YBYs41wVnTtAsCSDiohWWimJTsroziORL6B+ztFIUJ0yWqlgx12BCTWbTRhbt9Nh&#10;EBzFi0JcqYjBmtYyigKoEomvVqvu2r37ppuP4fAFPdiELCwu7t27p9/z3nzj7c1Gs1goITERwhYW&#10;llutLk6WR4fHAnSFCMJjEAjd2uoMD42b1EQyqFXK9WrltpO3jo8OaxnfdvL4//Lr//Njjzy0a2aq&#10;sb6BZIR7GVQ2q6vrddzjE6ZSw8kXUTeUirXlpXWcKaLiTVM5GIQLc8vfe/GljfWtvXsP3nbq9nNn&#10;zytFILsg8KASx8mnSTw2PoKab211ffeuXSDl+Reeb7W39h/Y+29/93duu/0kocbmZldpffDAoaWF&#10;Vc4QO9iLz7+1ueEvzm+sr3W9vlaCr6221labpRIvOu4GUpTCwZipVFqr5QeeAf+HKxEjt7zUuHF9&#10;Eb6A47w4Dh0Xl182zp8efOAuJdKTp04sLSxSSvv9/qc++Un4diqVFwaO7e7du/eOO+4+efL2menJ&#10;//Sff+/MmbPT09P333c/RA/L6PZ6L730EkI55A4W3v/+91o5ivN4QqU2EsNQ0DeGKexZoAQOzRvb&#10;yqSeD+vqM8aIgsUTmC8Oe2B/WkpqGCbjoAGmA0ADPseJoZTI5/Nrq6u3ZAo/0u12d+/aK+Jta07l&#10;ZqO9vrYRhsKxiwvziwvzy/1e8PbbZ+bmFpRiJrchisuXrkLagyBCG4QZRubDaIg05fBQSv0AhRri&#10;Tj5JJKEkkTC1CANQrS7Mz6+vr337298+fvPx+lCdMQ6DE1KEQbi0utLt9A8dOfbud7+nWqsmSYLM&#10;WiwW0dZaJmmEkZVqJRXJ8ePHjh47uLK60Ou19+zbjaqoVqvMzExZOTI0VCsUnHe9+9Fur3nnXSeR&#10;kuM4rA3XpFKr6+vLy0tPPPHE3Nx8pVK5eOkiSnNIBoIVMquJ2532+vo6jh6bzc4999xXKBRA8OVr&#10;Vw3C2t0O5RxlfZqmjUYD8Wyr2ZhfuLGystTrdQjFnUb31ddeGh6plspOsZgPosHEZP3hR+7HdRlI&#10;grXkbQuJ68DBfbt3z9Tr4KOMcqqKzUm16rquYztQIkI8akQsoWGSabotT0QingoBMcKoEC+gRzR2&#10;QganBviCJeAorlqt+X4AIa+urHzlK18XQqWpzECklDJYDCXEYNhi5RjLfsEGUOLAJAzDEEJC/hAv&#10;ZC5VdisiRDo2Pg6jRV348U98nBLmFgpAo2AEjGmtQVsIamAoUhYKRcQfy7TqUNgQ7g9LedPilBFE&#10;YGCHfWiDMuP+++8tFOxSKaskoJQjNx8Bknw+32o1wYUf+L1el0HIvR4nHKWJ6xRctzQ5MY0SBA5+&#10;7NjNN64vXLhwyfeTPXv23XLLiW899Z0//swXk0T90R9gd/lnzzz9zAc/+P73f+B9lOmB1+l0G3/5&#10;2f+Wt/mePTPTM5OHDuwvluzvff/5qakJ0P/dp787O7vnnrsf+JM//TODWrO79zMz9+3vPh3G8paT&#10;p/buPzQ0OsG4XaoP+ZE4eOzYHfc8UCzVLl6+stXcOn7T0X/0D3/ptltvGR2Gbqu33XIKZTDKvsnJ&#10;ye+/8vL9Dz1YqlZs2+GmKYUMsktdt+gWPM+Dy1t2HhqFVKQQ1ETCzkoEJCC4IQZABUKIMIoYBMFN&#10;qAwNCLVcLkdRCIMwTZ7ijwT1TwxLAGCKncuPDY+Ui6VCoQBFjI+PU8JHsvvJKkhCZJ+anAEGCWIC&#10;xDJjbW0VqoMqi4Wi53vnz59jOGiPsrvHIAihFMd2YYrbEOCdJCkBRm5mZCP+bmcPlI8Ke3ZKOeNI&#10;jYToOPGhdtc2Ud1eunz+j//4D1783gu4P8HXg4cO3nHHHVNTk/VaDQRDd7mcDfu5euXqf/kv/wVx&#10;b3p6plavv+/x9xSLLrIv3NNxHJgTYTRM4sPHjk5MjM/Ozo6Nj0OGMEtQLiUoTX3fb3cee7xYAAAQ&#10;AElEQVQ68AhYMtQKOuEaG4jgm5voBMEwsCDwIFXGWM62e/1AKtPzE7dY32h0o1AgywwNj6+sbDSb&#10;bSABX5gyGPQCfwANQsIA9APgaIQQ4Pw7gHVhw3gXXVelslouM4NwyoRWPGcVSgVpaMIoArRBsd3R&#10;mhj4hLZWyo8CqBop3xsMOr2e6xawXJrKcrlaKJShiJxlt1tdzKHcCnEMkbMbza0wilfWVhGIgiBA&#10;JoUAYSeJQLaqpUkSBqGUSsjMkHDV8/v/+b8uzs1fv36dUiriBNmhhlMDkXj+wA8GUFm709porDdb&#10;G61Wo1arQJV520JYw5ZmYXH+P//+733lq1+6cOHc9Mw4bq39wFNKzM7O/Pmf/x+dTgt59sMf+cjR&#10;o0fvuesei0PA7lC9DhaUlLt373779NuXL19GMRTEUSLBlv7Wd74LmeO87/r80oMPPRZH0mR2pVIb&#10;n5jww7g6VHvs8Xczy5ybX5yenp2ZmTFNs9sdIC+02y2c6P3Ij/xIt9uB/Hfvnn3yqSfB/i//w38s&#10;pI6iBMWD7wVzc3O7d+9CHQOZIF5hJPQS+AHNqqIqfmYxpVRyHZcQwnj2n+qhE2MgFsOg28AMjQa6&#10;3wGwwzmDCaVRrIWSqVAik69KJdKuAUdCfNaGRumdpMBDtJHGSaVUhRm4eRvRO4qibDlKYZMAuFup&#10;VIK3joyM1OtD5WIJOIAtCiMnl5fbD4ZppTEL74E3cJAgeHYvAVIZo0DYauImLYnjFOZhaFpwS9vE&#10;g3LAO5T/7T+ACt6BpSnBn+SHn5TWWF2k2eUALL/gFhhncFJEYwQlDJVCJAiyMqvIMRcTYUgQHaMM&#10;EwFwDUIpxkAdmIjGDmitlVQ77XQbP+YyxqBTLASpUpqRAUPFV7QzCgnhjGHYDuzQhjamgCqttVQS&#10;ALRKKWgEosIbxGPdHwISKPrBZUYn2yZSa3gith7o2VmFkmxpQ2ng0VJRYjCe9eCnlAkWogxjKd6I&#10;bzskKaysFD4xRqEp0G8gdaYCA0EehoGprEcIqZTjZgaWJgmIYdsPpZleQDzGAC0BfRAu/iAEOLNO&#10;jNjeSIhtgQshtz9SYDMMxSBx/o5klFJhiMQSoMGMjGxMB2A8o1l2RhviwuqWZSIFgNTtT1gWpRpI&#10;UBighcQb2wMYDxpRmAAbQEgJjUuRrY60a3ILcyHb9fUNtb3xALUATAGgATp3+vETgB6MB6ANVGgA&#10;GM2WBiOU7ghBoRMQhlEYhgj1SE+UEIy38zbEuPOCWtEuFAtAVShkZfnzz78QRVmRc+PGjcyDXHd+&#10;DhfmLqLH2XMXLCsP+hEKQK3rOKhj4R35vLOyvDY/v7SxsTk7u4dazG5vtfN5t9vubGyst9vtxaUF&#10;QuXocLWxsbLVWoujYH7uumvncJcyPTHx5utv3Lg2V3RKcZAsLq0IobFAv+8xM0dZPo5ksVAlBldC&#10;N7e6f/Hnf7Wx3qgPjZRLNSHSqekJ02JhOAjCvh8McOOMqnd0dARXXaZpFQrO5cvnUuETmm5urdxy&#10;6/4kNYpFt1As9nqDTsvb2uytrmzJlCiVG/RSYuTKpdFB17dYrmCXpDJQYVFDbTZWq+VCrV7aty93&#10;/OaTa6utfj81SP7a9YVWt80pM7SMQlkqgCe2a9dkLseGkAHKxbm5OYqvhgGfP3/u/MzMLuTd1dWN&#10;Z555BoEJAahSLguZXLl2FWeK73rXuw4dOoyKWUp55uzZMAwwAHH/yJED/UG722u6rg0z3fEEqAFV&#10;i2kyNDjjKCLxE5xpqTSUjCgptY0zQ25ZhGuhuu126AfYrgBQcCC6IWjGYaREygm9dOFckiTlQjH0&#10;B+PjI5znkkRAtY5TjqP06tUbhw7d1NhoXb06P1QfK1eHc7ZDKe92+5aZE0JTwnbGM8qVzH6i1IBJ&#10;tdq4dOOwQrSBH1dkrut4vo/iYW1tzQ8yes6+fWZpaXFifMJxbLBGlMaGxHWcnjdYWJiHdU5OTK6s&#10;rFy8eNHzPJzYIWgODw0XiwX0wCs+8YmPf/gjHzp58ta8bS4tzW1trr3w/NN/+Rd/ajtW3uZf/JvP&#10;/9Vf/eXevbvffvut+lB5cnxs7vpVnFE4rpPIZHRiNO/mcPRYr9WXlpaQ7Gu1+k1HjqLUmxgdLxWK&#10;eSt3/ty5tfW1AwcOnDlzPp9zZmZnDhw6VCiXoD7P90Ce3x/YeSv0PS0FlC7TpFwuKpWeOHnzrbce&#10;O3Bo94mTx2KJuN15+LEHbz11a6VWsCzOuaFU4kf+5WuXUZckUTg3Nw/rhcaDMOh0OhBdFEUQCEAq&#10;hfBtchNvrZAGEWIIPBADkiQFLji21hplr0zExtpaGsWwvsDzDKU7rRYqmx1AGLLdAkqSBBiV1Ahr&#10;lAilWp3OwPd6gz5qiG6/l6YqESqVOooFFAexYy3Lsvbs3nv3nffs2rVbKxKFMbCZPAeN+37EmJUk&#10;YrPRRAlWcsv+YHDPnXedOnFbMAiJNgyJ9SSsLkkSxBRK6SOPPgJpp0mat3NwxquXLudMrGCdfvMt&#10;7Pegr8mxidbmFrIieASGo4ePOPl8AdvFagVywPnF1NR0wS2GYXzt6rzvxcePn/rQh94zPjplWg4y&#10;6fz88re//cza6urw8NCdd92+e9/uvQd23Xnn7bhReeD+u7ea63fcdvIXf/7vnztz+tCBfeVS9fd/&#10;/8//4v/4YqvZ++M//m9Ts7s+/NEfpTz/R3/4J8O1iaM3nUDQuPnWE1IzRc3T568+9/z3293+lWs3&#10;vvylJ3rd3sbKctnNnbrp6K7JqX6vdfn8BRQoIHtuYaE6MsTtHGEQQGoygiMbFPZCpvjq2DloFgKB&#10;CQ0Pw56LJudoE0LjVAqkD8o5t/KOPfC9QeChRkdAmJ6edlw7igKlNYwQx+dusUiwYTAM+HIw8CIv&#10;tHhOxAIwVBuenpxJ46TXQ5RbS4QUSJWpsDiHeWilfM/DeT8kD2NO0mSoPoIYwnOWB2v1/TAMsRkA&#10;Sagdi4WSltLJOdAvYnschEO1GpyUMRZGUafbRREcJ6HWEjk+8Hvt5mYcDrhJWs3NJPIbm2v9ftdQ&#10;UolkZXHhrTdeQ92Da+QjR47A4NudNszMdmxkMJgWzkEmRsfg6QhHjLKl5YWNjTWnUHAdN5fPnz57&#10;9vN//YUvfvFvnn/++Zdffnl5eXl8fAz0o/jGsFZ7S0gZ+FkCs7P/gJtB1LBeEAkTbHc60DWkalBe&#10;LNc3m72BH3lBSpltWgXK7Wpt/Oq1pU4XVxPlPJYsFHK5nFsoSC28QQ/KAnJEMwBnFufmDmAMbBea&#10;RWxnhA7Xh7Yam7aVy1kcZbVIIqlSREsvCFc2NjsDj+Vt03EJZzHSL2RClNAqVRJCYCafnp5RUG6h&#10;JFKJWTCSkuvGQeD7UZqIleUNzw8nJqf37t0/MjzW73utVrtarVtmbmpqamJycteuXUgZo2Njnewq&#10;LIZUBxBx38OBmusWtZQQOzi6fOUKPNHz+77fV1qChKLrMKJHRobWN5bqQ2Wp49Dv1YdK7U6Lm8bm&#10;5rrtmDxHW+3Nk6eObzv38X37dyUyLFbsiYmxV197ee/s7l2zs8eOHccV5ac++anHH38PGsxgOdO6&#10;fvVaHEb9ThcigjXu2b2nWq1evT73/PdeKhaqX/7SVw4dPHb/A49cm5s/f/HK0vLqS6++cvX6dWno&#10;Yzff1A+8qzeuK2J4gQ91oy5RSr/99tuTE5Pg+M03Xzt8ZD/nxm//m3+1a2LXIw8+dPrNc4bBy6X6&#10;c8++AOlppXPYCsMYCC0Wi4ViUUkVhoFUKoqgGgnzgEIxDHEGnks0DcKYGZxqygzm9fogWCOAYhAl&#10;jmOjzQjJmSbnXCapltKQSgmlpTaZJROFn4ZSQKUEFGtsbWxdOn8hl7O1MExq5nkeaB1Yl1uybRd6&#10;EXFiUs4pdq4KpOJ8CyQV3UK708FCqN+4ydGfz9tKSdxvBKEXRX4+byklKuWqVqRcLBFKTGp2u4N2&#10;pwechqYZGJQQbGmyNxoA2NgOgBuIVFOwSxCh8RP9DKGZUqBijJumiUWRUDhhlDGtdK/b46ZpcZPj&#10;t8EY4QYMJ9WB72Pu1OT08NBoPu8YmqKAEUJAvOgXImWMYW6GljP0UJPBewhnzOR5C4wT+A4KG8gR&#10;gAbWNU2MVGhrQxpKE6UNlMvaABINUnb+xRumoN951HY/fkilpdBQCzwo81loQSuIgGw/Ow1GKSgB&#10;8Gx9g2ZzsZA0iJJpTA2V44wyQ+usB9sHxgxG8VMkaSQllK3TNBVCSK0hQ8gKaIEt+0Wptf0QKEbL&#10;wOtDDr7nEUo55xjJ+TsVEQStNHg0sJEAEKCghDMOACr0cJMzrC3xCKWwFIZrfKIMQwkaAGZghJGp&#10;iWad+GlbOdgeM7LfhlLoMbJ5mjJWq+LAZwR2IlNlKEIVpQYDi1qTQb/v5LMMiyCDkCKlRrgouNkW&#10;SyoJdYyPjyKRg0E4IKLRjixBAEBljxZCFAouGETPD0HKVGMBAjaV1mABytHYS9TrNaDCFOBBA8AY&#10;dV0XUmWMgTfs6lF4QH04ZZAi+ycMQqyDbUylUsV43/ffeP31p556SgqBnxAyRmL6sWM3Y9b6+iaq&#10;TRgSKAmjxLTy/b7XQb2KDYw0Ou3u1laLQiOoWizLhHBBB6fEUGnBsZVIf+LHPwXfPvv2aZkKxE9l&#10;iNAPTp8+i+UxEroouKVeb0AIw003jN6ycoSYIqOEzM8t/9Iv/SOcDv7JH//56PBEo7GJuwiRive9&#10;7z0PPfxAvV7VhlxeXgRTDz38EFx9Y2PDtnO4KjCIyOWJNuJqrciosXfv3lazCfyDQRSFiclt1D9S&#10;aEZNSi0pFM5jDM1bzfbcjRvT09OM67zNq/XiHXecxIXJL//cPz5/7lK9Bp8sFgplRnG4qBDEZ2cr&#10;k1MjW1vrJ249fv+997711lue7+3bveerT3ylUq3ed98D+w/shwk2tlrYk3Q7EYT4Uz/905AjGghJ&#10;GP/GG29+4AMfeM97cQ9egzSgV6VSnG+97wPv5lyBhla7gfFRFIBHbH8tK7P4fD4/NDRkcpBhDHwv&#10;CHzP97vtTrfdDjwvCgI4OSMkb1qwV0apyTmCLMRhWRawKSVdF7fzPup+7Af63d7i/DxIKpUqOcuG&#10;NEZHJqYmd7VbvZHhiW5nAC1QwiEfmZLASzodD7pGFC4WyhPjU8BJCK1C0MUCowxqhdFIkJsqSuGB&#10;DMYEgkdHRrCzqlQq2EB3up1XXnkFLODcG/QIIcMwGAwCoMXP8+fPwwRdpwhNAfmlS5fW1hpBEHqe&#10;Pzo6Cu381V999vkXng3C3oGDex56+L5avRhGA0plHIcbG6vIvkokn/ixj2kt1jdWe/3O0FDVti3C&#10;GPI0NktYAmhNKxPF8tLyc889u7q6+sADDzz44INIaiA1wo2QUHfffW9mloqsrTXACO7rTp08OTIy&#10;Ck7Bgh/42y7K19bXtSEIlZwbL7z4DEjSRlosIXTot8+9BSPpdtuFgr3/wO5c3rx46fzK6tLwEaGj&#10;hQAAEABJREFUcN0b9MIwrNVrqN6gdykkfBW+R7KgBKXBMinUtANaw1sVBgAgW9PEGbbSKhsaRplR&#10;jYyM5O08hINEDi+olMvgUW8/hPBOuwPzQH8qETYQEBB8EUQMsf1gaWQvg4IKghk7E0ulEgwDlQFM&#10;9K++8IV2u4VyIQhRlSqsbtsOZRRjgBMgpbBtlH3W3NwccurQUB14GOOojbJ+06SwigpODUWztblr&#10;9wyEDGeEIhqNBmrNAwcPuK6ztrbOGPW87MgfMllcXMS+vbHRAH4kvFarA7tCoIBJJLF64fmXPC+2&#10;TOftt87Pz6/YucKFc9feevP8q6+cfuH5V5577oVvfP3rsGccJg28Xi7Her1OpVKam786GLRndk2k&#10;Irnzzjt3zY7t2T0TB3G71S1XhnCsfvnqtShOf/vf/H9uOX7rRz/2iSe++swffuZPXnn9zR/92CdW&#10;N7d6g9CxC4PBQCsReP233nj9xpVLIgzTKL58+UqxUoZMl1dXFlZXeM7CzVin04GPd7udwA/iOAYl&#10;SohBrw/bKxaL3DQZY4QzZWi1XbBC8gAgwRuA+NvrgfgcVoRN4gIOuoYkIX98BSiJ+JA3TRPtpaUl&#10;NODIE+Pjt506VatWlZDAAI20Wu1mq4nAC13M7tp17333ccbSNC6VC+Vy+eDBAydOnMDcYrEAskEJ&#10;DMz3AylEpkTKuAk9ujD4WvbfR5luwbHzeZObEC+oUlJRRinVCLCOa09Mjh88uG98fHh214zWslhy&#10;pEzwmRACj+50u6+++ioSIeYW3AIoBN9E6SgK77/n3jRJXn75ZdBZrYGucrPdgm0sL6/0cLrUaYMj&#10;iFOk6be//e1z586eOXPWcdybUdH2+5AtkHu+B0GhjbW0/qEUIRsD+x+oG8FnMPBPnDgVR6qx1UkF&#10;QUAjzNm3//D09O5ms0sMM47TME4TmXBOwtCDyuIkBE5Amgroi0Mc27Bnz57du3fVqjUpJdYweeZl&#10;g4Hn9fo6y8saZxkmN6XWXhiYji21AmKDs3K1IpQijEI7sARmmvA8YIZAlhcXIVLLtNJUws6FgINT&#10;kDQ5OY3I/OYbb7/x+lvHbznxyMOPjoyMXbt2DUqHTiHPxuYmzGxjfR0GI5WCY+7bv8+x7UG3l0Zp&#10;uVybn5/HuQzo9DxvuD6UximMNhUC2QSx0TRZ6Hs3blwrlQrakJubG9Mz48eOHfmFX/hZCAFjVlaW&#10;CsX8+fNnPb/X7bdwgnb23Jm3T7+Ja5a3T7/95SeeQJS4du3ql778pfPnz0EXtu0EQXD92jWwUx8a&#10;arc7sAFYbxDGs7OzBmUzu3ZTYj3/4st/7+/91K233FYolTq9QbFUody6dOVKEEeU09/9z787PTtT&#10;Hxkem5yAcY6NjZ47dw7cHTh4UMi03++GUX99Y+V3fu9fIXRj2+954ZEjx7pt/7nnnnvssUepNlQq&#10;YOqQLawa6Qjsa5UZhsI7q6IMpSSjTGkEW7YjH4whhEDyjKPWNwih6JFSgRFKWQYGMZQGcrxhukJk&#10;2qeUwmugd5Nx17bxiRlEY5qQ0EWhULByOUaRBz0gh9KlkpBSu9OGzY+MjObzNox5ZnYGKxw+fOjk&#10;yVPjY+N23sZgc3sTC38BGY7joAc3MKlI8RPEwyy3trY4M7UilIJgUIvKehsw4n8ArbXC2kJKIfX2&#10;A8q5mT35fB6pGlyAKt/3oCy1bdggCYOxEIYLIRRWldLzPNOyMBhHw1IK+KZbAN92sYhTpLDTbvt+&#10;APPWWvf7fazoui6sEXbOGa9s//9gYhZwghB0QjLFYmHfvj2gBPpN0kRDwoSgDQAT+CmEhO8DFX7u&#10;AEQB/PgECk34jJll82wVxsi21jAMDQwDe8AMTtFDGVbDgCwJQsX4ClAKekiAHMOwFbSsDFU2mDJC&#10;MzJSSDzN4iFW3JFA9lYKcwEYiX5OKDWyBEqzNSh6QLzrujhKQByg+GgYwAZSpZQQDlaBNMj2gzYA&#10;U/DOWOGICYgP4FgIATQgDewLId7RGkRnGAbjDIqAbYCRIAxBPDoB4BpvsCSFAAp4HwIjCLZMxLcY&#10;1GEVzMJ4Rvjy0ip05AcBVGBnNgCiOL4CA8iGVWAi2hgDk0DDNDmlDA1QK6XAVwAhBD07AI2obcsh&#10;JOsEARggpQx8X4h36GcU3GEzoyml5vZDCMFE4HSQalwHFELhiK74iaURiFFIHzxwoNVqItRgw4PO&#10;MAzgRKi+5m7cCPzg/vvul1KYJkd5liQSmQVSAwAtzinghlAiShoKVzE5juRTmrGBogpHDKJaLk6M&#10;jfTa7f/2x3/0+qtvKJVanKU4+Kc0x7nFGKJwmqo4Sg1NS8XKYOADfD+CJqIwBiUI0BfOXhRCXbhw&#10;8dVXX3ecYrvV8YPBJqLpxtqJk7dUq4j81W63/cILz5kmRWNkZKTb6WwHsgEKFNjEyZN7LctCND98&#10;+OCdd570/ADHt46T6/X68Io0ibu9nlaUUW7bhWKpVKuWEZ2LRdcwBLImKuPIiFZXNzaw4Wi27bwD&#10;+4uiyJBpvYrKnso0+e63nvrkpz4FBS8tLiG/Xr50aXFhYffu3WNjk65bBK9gB2bwzNPPjo1O3H33&#10;PZxndjI3f/3G3LWzZ98GwZmS7BxyT6fTASPVamFktMa4RM4gVEuIXKFGNDv9HvTT973NVnOtsT7w&#10;vThN/DCEhqAnmeDolBVdhxEN8SkhqaEYNcC+YzuwJJNzWAmUhzq702mDx8GgB2Hu33/g4rlzRBu5&#10;nI0cuXv3vhMnbr9xfQmrjY5O2XZpfW2r3/MMZhVKtSRWIkGZm+VRXLfB2GBVSZKIOMVhLVIgds+Q&#10;DyRvmib4BEK4yuISzkEnYUCgOWfnsUfCFKUEpdSyTNS1jGW2ASm/+cYb+byzvt5YW9tYXWnsmt1n&#10;aLq6sl6vDfV6PUYZzO5S9p9lN6/euPTWmdd5jp+87cTENPKZc/yWm1MRQ0NHjx6mjNiWmbdyQA4n&#10;gUkIIVAEQQ4OcikyimE4rpPP22+++SY2Tsh2t99+B5wb+G/cuMEpK9gOKNep6HW6l85feObZZ7GV&#10;DQK/VhuCoRKCXVmVM7a6ugYdra4trq0vfe1rX56aHun2GqZJur2tz3zmDz/5qY9NTY2tra9yVOzU&#10;QGZsbK63O01QFcco/TMJpCI1eU4LkGYQbcAY0BKZRiXeKCmkxEaI48EnShmIBHBuQhqwYdOyYCAQ&#10;Tr1esx3b83z83AEIGboOt08mKKVAq4ihtyGRQugsJ6ATaAGIF2hjSrvTSZOkWCwOPA/CgRDy+Tw+&#10;/RAq5XKWWQkBToQwKVETWI3GFtzk5MnbHafAmTlUqWG7Bntod9r1Wu35F56dmZmhlNWqNRQHOBo9&#10;efLkQw89dP/993/oAx+89+67kaFPnDxRqVSLxUKxWKSEQDsgBlEYnrVr116EJ0pNHJOA7rNnzm02&#10;2gW3bDI3TTglDrwhjejifKPd9NKEPP/895944qtnzrwFL1tfXwf93W6312ldPH/mxtWLd9x2+8lb&#10;T3z0ox89ceupTkc89dS3bfh+oSwN3fcGX3riq3v3Hxgdq202o1an2/P8VCorn3MKLjaZVKt77rn7&#10;+NEjc9dv2KYFA5JCjI9lf9W+1Wk//+ILksDjTDwwbMuyULgoJbvdLvJBtVqxbVtpBQfBJ0qpVDJK&#10;kx8KdqdBaPYP2mESt3vdQqnITBMKWl9bQ2mSt/OUMsgc1S0kA/PgnDebTaw4GHhwZ4yBrLDE5OQk&#10;KEcDqJaWliDMpUU44kK73QqDoF6ro6q7dOnS/v37R0fHMMbM5TabW9RkqUCwF7AH02R33HHbY489&#10;gogL/BgDLmAPwBmE2SXG0NAQ6rBczlQqDUNvdGzYcfOWxcvlIg6/W+0WUG01G0KmIk03Nzffeus0&#10;pudMC9X2HbfdhsRRLdUuX7p66eLF0A88z9sxbOxywZGHYB2GqHsYz66ewNSu2Vlwl6QR1Ar8oFAr&#10;Db8Ga0kCScBNmOMidIPSdyBN5euvvTk5MVWt1Hp9j1u5em241xtYeWdsYsr3kzhKfS/Y3GxWyjUQ&#10;TCl1ik4igA56UVA3ClNUpQOv1x90dwDh6/yFc+sb61Ci67oQO8x1q9GwOAJe9i9khZggREw5ETod&#10;RKEwtNDSj0JNiUEpXM8tFg8dODg6MnrtytWlhYU4jhFzFubmR4aG01Tcd999UC4A/YZBN7daCwvL&#10;5y9cioVyS8U9u/fBkVHT41rGLdhDoyOFcgk1MaM421YQCxI246zVanezrXIEsaMGmBqf4MzC10q1&#10;wpEbhGAGzZsMjqmEGB0anpwcr1TLWmd555YTx3/1n/0TpSV+RlGQpAHyJux/enryIx/50EOPPghG&#10;sJ9cWVlbWV7rtDtYfX19A3vjKMKhktfv98MgbDWbKCnuuOOOQ4cOmpbV7aIzxqWoUMaXvvLVVqf3&#10;nvd9wKAmNZkixtDI8Knbbzt3/vyx4zc5hcLFKxeFUh/80I80ms2JqanR8Ykr16/ee/997Vbri1/+&#10;6+pQ9Vd+5Z/cuHFttDY6PjbZabZELCfGR8+du4wzr2KxDGtgzOIs+9uSBg7qld55lILsFbSDPq2x&#10;daH4ugOQDGCnjTfFD5RQWsNnYRWMZSPxL+yBU8oINaTSqUQbQRudADRyWVimMBg4Poofrz/A5RjC&#10;KYxbbP/VO4tn/x2Fnc8nSbK6tgpH5pwh4iEBdTtdpJ5+v8/RxWgQhqAQvlmv1xHB4GsQppNlrxzW&#10;h3jBptak0+72+56hM9JgKqD8/08Af5QQxhilmGvA6mBsaYoiUhFwZxigEMQgs/i+n6aJzp5MjjgV&#10;ME0OgldWVlZX10QqsHV/9JFH9u3bB88F8a7jUIZtduz5Ps4lkXxTkcRJiMSHgBYmsZIKMQ2raK28&#10;IMBBGGhGIDUpxMcpY4xSgFIYqNBAutTbD4YBtpvZC5ESwBiGYALDQyH77VmYDymCR62lUgL/YiKU&#10;LiT82gDjoJNiNNnejYjYNCnKg+r2A6cGdiGyeAJOMWx7rgFsSmshJUgVQmAMVsEbyKXMXhiJEAAc&#10;iAwgPo5jQgnmMgrSwLGJAehP0xSuDWwA+CkGAImS2fUaFI2hoBydGIk3MGM8eqB5TMcUjIRhA0SW&#10;eZkU+FNgAD5hOaCC4hAzQVCn0/a3940q25BnRIAw2DNWAQEI5kLKbqdrmtnf3fA8z/c8OA7wUEYx&#10;TGvMUwi5WX8q8MM0OaUMA0Cb2H7QwCjQCdAaTVSGaGYAVFopED/wPHCBNiYSSrE0GpiIT4xl2DAa&#10;P72Bp7XGVwBEZ3ITd8X33ncv7ApHVNilIIagHwT4fnZB2u10rl679uprr6YiHR4axnnZ2trGYDCQ&#10;UkihlNR4i0TCy/N5p1goZycKpXIBIyzLJCCEUqWE4+YhrK995YlnvvM04wYog2VDgvBJlCnY6imJ&#10;eJEdtmEZLG/n83A2yBEJGJ4ppYFE+6Uv/c3E6ORIfRShNvBDIMQYRBkkiVar5ThOfRiVTTEIAgj5&#10;9gtGxrgAABAASURBVDtun5qaqlSrnU4Lwp2cxDnaBJJBznLXVrZw5jo9PfuzP/vpJI0Yx6VwbqhW&#10;GarVwEAcp0GQDvq+1w3SVHGWhZJeb4AqDRKM4mhmerpeq+Fyqui6JuOtzS2i6aED+07ecrzfaz/2&#10;yKM5zh+898FKqVooFiHNZ599dmx8zCm4qdTYN01NzQzVh1ZWVl577bUf/dEfPXTwIKSRmR0hzWbr&#10;n/2zfwZtNVtNhAPMhcIQMj7xYx+TKu7320Jiv2uXy0UhkzRNXdeFFjebW42tLXh4LATeyJQd7OE6&#10;Tahg0OsEHi71rPGRYUNJZhCLowLJmaZJtMFNdChoZ2JyHDIvujjPKoFHAEqZwA8qlfqJW2+3TCcK&#10;U9w7xZEcHhrP5x3OLa1ImmqDWkLrJBFhGCKKgRGxXYJA4LVa9ebjx8MwwEJyOxxg51Ov1kQq9+zd&#10;j5MgVAP5PO4WaaFQQIwuFgsIFmg3myjcsW3Ix6kw83YQ+I7t1qp1yK3dzv6KdqFQ6vdx7UYam5u9&#10;foeaWhhhqeTgRmV1bfHa9SvTM9M4roMMi+VSu9d6+jvfObB3HyFZrCyVSpTR0bHRIAh6vR4IpozB&#10;zMAyBOH7HpxhdHT0pZde8vr9UqG4vr7Wbff++nNfYAarlqpSGchAjDKiNIZh71PGUfSBw7BSONVN&#10;N9380EMP4QASV3wjo0Pjk8NIbWNjo0ka2Y5VrRawp3rXux8dHqnGsc8YqVZKlkWoSTdbDZR3EBSn&#10;zJAKRqW1AkkArTSIlEIoKXdAa80Yo1kVIgklO93owFFWv98HU57voVZYWVkNg1DAO7WWCrFZwGNF&#10;mm2ATJ7ZgKZYkCoDZQGFZQplCK3SbLxSP1gdLoaV4KppmsJClMqoggxhrjA8qRT0W6lUsYFHsEPR&#10;HIURKgOtkdsI6mBs1KWU3V6vsdkYeAOtNbYr165efuml79107Ojs7FQUBfv37bvl+HFgBuVXr1zB&#10;DlAKAfuZGJ8wTQ7VgKkkiWrVWqVSwSowb86Zm3fDMCq4JTvvzN1YunFjkXN7a7PXbQeGtsZGZzY2&#10;OobBXbeCtE0pR1lcrdbSJMFC0Gww8BE3oaP1xsrCwg3cZOLK6Of+/s8dObJ7ZXmtsbF5330P4nZ4&#10;eGwiSuIz587+8//512d3j2KT8O3vfmfvnv2tVueWm48jvFBGG6urIklRWHPC7XzhF37xl5ZW19xi&#10;2TCtF7//MsQJwWLPI7CwVGDHpHzQ7YFBSlmEMw7DqNdqnDHoWkGgsDC0tgF6h8S2mwbaiJaU0rGx&#10;Mc45hF+pVhBGoIudAfl8nptZP2MMg/Gz3W69+mr2v3PiFks5x4ZbpSKN0ySGLqXodvphGMJ6R0ZG&#10;IGGIGlP6/YHjuMeOHsXpNc5BKrVanMZSCkMqygzOObYxH/vYx37lV34F9MNVizjecB0QY5omgrAQ&#10;AunhtVdfLZcriB4os2A8GxurkPPo2NCuXVNxHE5PT2J8zrT63Z7X9wbdgesUgoH3xutvHNi//9Sp&#10;UyZjVy7d8L1ISbq+1kZVv3fPwQKOeKw8pJTPO2tra3EcQ1SePwBCf/vmrdPt7to1m6QJJAzCbMeG&#10;ECAu18kOZXZEZGiKAe12+/Tpc5SyarU+M5v9xw/EYIEfoeQ1DAOBM0kSxjis0TItIIHVOW7edfMw&#10;3VzezIF0K4sYJjczMJmV49irF9yCRhwyMhXDgAdelmW9vocdDUiFZtNUVKoVuGSlWpqanRkeGxUY&#10;z7TQEgvBeUWaQmJImrCKvbO781buyKFDo1DP6AjEctuJk5znblyfB2HlclUo4jjFjfXGm2+cmVuY&#10;h4Vj7+y6ru04SPCMMmgT0Go1gRNGgrp2dHQU7MAMIO3rV29cuz5XdIpU0zTKLMKyrPpQnZu522+/&#10;De6MKUgfI/XqbbedQKhcWVs+dOjwb/zmr7slp9FsVGtl2+YLi3OpEMvLS1euXF2YX1KK1Kp1uHm3&#10;N1hfb8B0a+VqrZa5bS6XW1ld2b1nz8GDBzca66dPn6GEQM6bm43xycmMzmbzb778xO133XnvvfdM&#10;T80ur67g9O2mW45vtRMUdPsPHhibGId2LIvjnmF1db2xsfXlL31lbXXjvgcfwHaIc3NlZWlx8frZ&#10;S28WSvlma/P69SvXrzS8rveZP/iTNJVKImZSxrMyDsHJMCiwvQMEnimgIyElqMLQTqv1zqedP/Q7&#10;g4nSSsl89lewFKUUbobvSmu8TdNUWmEuJ8zO5RA2M4RxCoQApZEiEz8I4jimLFONUgo/IQHHtlHN&#10;o93v96EdqCmfz6+vrcFOgBYmAf3DTxubG+hPEb1JZmCwEBx2jI2Ph7ijM81KtTQ0VI+jlDETlVIU&#10;ZsU3pv8A3qH/Bz+zPyml2/bLIRPOLc45VscHEJYk0GomCkoZgIFR8EAJhiLdYNj2YHQR07RAFTdN&#10;iK7T7sBm4HdJksDGcLy9b9++qakpxhjQAUkRxVCxUK1UYRPFYgFrwUIybCgHaWYMCWoCxtCJfAHG&#10;YZBoR2AmSbAEAMLHLDRgTiAbcwHo2QFQjvgDkNAjo2EQoEcprfBsB1XGOBACQCESAZYAJGA2zW6l&#10;QCdWNLkJxoAhiqLe9uP5PrSGJbCWVsjFmTCBMvsJXEqjU28/aKITILPaLAtQEBewYTBnTCkJh4KJ&#10;ZKgogUCkgC3lsSLW4iZHPyQMsG04sQP9oh+IoQQTds8ZpdSgJAbRgFQEyH9BiAFJkuX0cqXsez6Q&#10;gIswDDGYUSwOm9UwRTufNylL4ySj3jAwIG/bmAtJAjihjuuWSgVES8/3EgRA0MF3/mWUUDyO7YBB&#10;4IehgjCkElABzBiFr0ppCA2gRVaTUMrAOwb/bdBKYbzW2vd9LIEGo9RxnHzehvtAcYgzlFLGGGbB&#10;lXaWg/ChB9Myjxw58t73vBdBbLOxeeDgQRhbo9FYWVkB40KklmnB2ODay0vLG+ubsDXPCykhju3C&#10;I2CfOwBUW80tvLEE1SIFMxgUBmGtUqvXh4fqIznLvufOu+68/Q5iqJJrF11ndXUJ0RkrPfaudx04&#10;fKg/QA0qKTNcN9/qdGIhtCF9z4PcbdsulQsTE2MTE5Mgt9vtD3p9JeSVi1cmJib6PW/P7j2opQDv&#10;efw99957b61W932v1WwiHu3etavoFi+cXf79//T7ly9c9LxgfaWxuTZQifXW62dGh+ujw9Va1Rmq&#10;lwtODsceuB9nxKwUK6gzx8emI192WwMpCFxseir7327/oz/6I9PiYdAHCwXH9jq99lYyMTpZdEqD&#10;nodk9md/+qcvvfjy7PQupRTKI2TCxx9/XCiFGH306E2j4xP14dF//W//7S/+g3/wpa88sbiycPDI&#10;QSQGaEVTkiohpDh06BBu9hEOCq5bHxq6duXantm9RccdH6vXh91CkUsjTaWEZAxKwjgYmxw7dccp&#10;M2/idkIRIxFxdaiOUmNkZOiTn/rERz76YeygtjbXauVKFPpO3qrVa0cOHahVSoHXLxcLUHC5XI6j&#10;ADV6tVx+5aWXbduhlMIB3vWud1+5fPWb33hy376DqBi0MvuDmFKuCVMSL563XadQihCROfN9fzDo&#10;pdhdmFzotN1rY/9Tr1fhJPAVOEO/3Y3jlBCGLSKsZ6g+mqYaeFD0tFrtkZFRCDZJItNkihjwH9AA&#10;j/KCyLLyCO8mt7ViaaKTWIRRTAnre73N1ubY1Eh/0B4aqcKdw9CHvymVVbpSSJj18NBoqVgpFOCH&#10;lWKxCPcA/igKcOjIcxZchRCSKkR2hSJsqFp3nMLk5LRK1drSmkmt6YkZQ6mVpeUoCIk28qZFDSOz&#10;FYsvzs8vzM01Gy1wNzIxVh+p+xEKnqxAgTwPHTwExlvdpjLknXfeXqkUHTd3/cblp5/7zsGD+5yi&#10;Ux+t3HziGBo8xx3XKhScm246iutm0LOwuFAoFNAAYHVGcJ7hUMYIvJ9QxpjjOCXszBxHExWlYSJj&#10;FJ9B5JcqxSgJ0clzLMBeCMRSLSEIKRLUaPg3FhqKwxZFw9zAvWlQZhBmaKqklgL7EGpQShiD7xDC&#10;qMEYszY2trD9gB+n2QiI3bdt7CpzSsJbS71ev93qQqFSaKUM27aF0NjChX7U3mrXyrWxkRHYRj6P&#10;as8tFougvFQoMmrsmpmamZ5eWpj7VvZ856XvvdDrtOu1+tPPPHP29Ftn3n6TaAX7xDkFTDSO4+vX&#10;r4MXGBnUcf78+c31rYJdSFM5NTUT+GG346XSWF7dWl5at0xnfHImEYoy84EHH56cmMS6A99zS+W5&#10;uYWx0en773vA5Nwf9JAozpw5jTs3mM3ly1duvukWkPnKa28gxkxOz7759luDgf+lL33FdQo/93N/&#10;n5vmXXfdlYp0z67dI6NDb7z26vz1a09+88luqxvj7jeSIlaFIopIY2Fl1S1W804REqWcR0nMGKWM&#10;wrsxHa69tLjU73dhipxiuxL0B90Uk5WgUAUx9DZgGPQBpy6UC7ZrhyFSZjg0NIRwMTw8LIRstVHH&#10;Z3/fD6gR5TlDXMpuNrBUt9PBHMSf8Ykp+BfnFiFcK815DmXbUH2EbD9CqdX1dexJPNz4V8rVeq3d&#10;bqFG3LVnj4RrGkJrZdt50Bag8hbyS1/84v/2L/9XqPLhhx9eWlgIPViCs2fPnqGhGsIRlAK9lUqV&#10;u+66Z3bXbJqKdqcVJ76WSaVk33X3bbV6cdfMbMl1mUGYooaUXn+wtrKysbbeaXaW55c9CKXV+/aT&#10;z5q8FPhk0JOdVrS50ffD1DBwu0gYoyAeJgQawjBAeGScd9qdxYVFCKHgFkAGvsLlUc3XqkMwRUa5&#10;gzBlu5gLi+UM130b169fD32v32kFXn96aiJNIpFEhOr1jTXHcU2TT46PD9fqpmmur62Pjw6PjAxV&#10;qmXHcUzLwoocauME4w1DIWTBOJVKfT+I0kRpIQ0NFSipKCEYkAFRcRJKmcJslMKxTnZOMTo+Apqz&#10;QGeSbreN66wwCJqNpt/3NzcaoY9wEuatXK/dfeHZ51ZWV5BVkauwgucFSayEIsXy0M03HZeSKk38&#10;MO7hDq3ZxqE1JHDgwMFdu3fXajVIwPezv2jU6/VWV9dkmsIepFBpmCKjT05Ma0XGxyZ3ze6Bz3LC&#10;F+eWbr315Msvv7zV2ER2nr+xwBi7ePHyb/zWb2IzPzk1DlKv3bi6vrH+qU99qlQpzy8ubjbaJ0/e&#10;VinXJyam3/++D4Aj13GTMMnb+c31RrFYjqJobGy8APXYzrsfffT+++9pbG3s3rW7Wq212i0gOXDo&#10;0Le+8+1LVy5/+KMfHZucsOx8s93yAn92z9CefXtP3XFyaXnRLblf/cbXse9CFux0emurm0h4e/fs&#10;R6abX5rbs3fXrSdu+to3vtBqLv7Cz//Uvj17bRuXAGp0dKJYKFcqdc5zKKA1XMugxjtgCCFgMACi&#10;EVqE0poT03GKSZiGXigT6doup5RIgowAQalUJ2EsYoENHjGYyXNoGJI4uXxmFoQRpaiiSZgQRaIo&#10;8Xow6B6t1skNAAAQAElEQVR24wAtdBzEeOCncDRwjTRHTT46Pj4yNlodqhNGB4MBnDEIw/XNjSRN&#10;nGLBduxipQwKIXYPluH7KvNivrHRGPT71VIZPmgYRqVSRZyEeWe5kjP0ZKZnIH4Y2Ehpg4JvZais&#10;gTbYJ5wSxqhpaJqkqWMXADbcxCloEKqFQRSlmgETGtvTiGGYlJncwhTGGFwjU7TrorTTihA4tCJh&#10;ECLSSqHOnDn37W9/9+qV6+DXskyU131vkAjBcybGQxeEcoMygxJpgCGtDOAwGKWUURCPgAMC8Kb4&#10;vU0DfhJiUEMRLU3GLAr3I9sPw9IaqFiGkGRvApYRqw3DoIQxUMpMKIUoxKGU4ptUmUsaeFMMkMb2&#10;0syAU8NhyTY9QqYyxUuIOEF9j8S3HQ81MBJmGmBWYxWQmoEyqEE5YVQRgxFNCDEMINVJGGipAq8/&#10;PFQzlIwCLxU7mDQeQgjUijfsIUmS8bFxxpmQwo/8VKWI+UKLQdAHHWmS+GEIjQGtoSlohnXluIWw&#10;ZiiCw1+iqZt3C04hSSSkAb0IKRlEYYAZ0ek0DaUZIeBo2wU0lBKFIWiAQVFNERJD3y8UXMzCDBih&#10;BOtp9qBHU1KuVuGShDFpSC8cCCExF7sOKQQsBRiAHEsACIXVKAiBamVoQZQGYDAop4zhzS3LoEQT&#10;Q2gFccEaoihEP/QkhEAWw+BWuw2xUEJ8z4dFmdykhOIK5czZMys4fg1DKQSIHBkZQR4ElVKqIPD7&#10;fY8yWiyiIOkGfmhyLoRut3uIeKABemcGKboFLVSpUEAnLVeKaRLlTAuRUSs9Oz0T4sqv1Ubo/7mf&#10;/plf//V/gUQLaoaGh9MkrVQqX/ybL544cQKxDDxi4YcffgRxNk0SkILG6Ogo5M4oXV1dxa0xxqA/&#10;8KMkAafE83DDUB4ZGTv99lkchb7y8msY82Of+OTw0GgcZwdUp0+fLRUre/aMxDFqX9xFVLsdb3Ji&#10;t1bm0uLK8tLqP/rH/zAIvHZzEyd/y8vLjfUND8Gii0TfTVPJOYPiiWEyZh46dASB4Lvf/e6Fi2ch&#10;Rz8Y9Lu9crlaKZkmz40MTzQ2tpbml/N558K58+D9n/7Tf3rytlP7Dh7Yu2v/tWvXfD+8fm3uiS9/&#10;9Y/+8I9xAXL33ff+/N//+1//xjfuuffeaqVy8MABSACR4rvf+e7x4ycKhTLG+0HgOoV+z+PcfPTR&#10;R5USKAiarU2lU4OAFg3VIsJAaBCpaZrA4Nh2qoRU0jLzY6MTP/kTPzFcq/iBNzE2NjE2MjY8kiRJ&#10;a6vRajallBAsSplWq7WxsfH4449TZjQa68CATecYsujIGGIKqpABEmezu7yyYRAzDOLMLQ04CDU0&#10;hfyFUPA3NKBTOADeQki8QfNrr78GfSG5IrUTWKcmOMcd9KMrl+fm5pedQoUaDFOiNKrUy8hYkDzk&#10;lopUKYWJ4EhkjxJCK2kMBjgwoHbeydt5KSSMG3DkyKEPfeh9n/yfPgEmGCc3H7/JMAxoJ+86u/bu&#10;bjaBtX327FnU2Tg49D0PxQ2+Gj94KGMgPgjDo8eO7t29p1Bw11ZXcZ0CSRaLxaGhIVi23/f8vu/1&#10;vEF3gB0yCMYUbEXCIISHvPnmmzDIl77/Et6HDx/cv28/8CP0AINpWTDg224/efDQAcfJD4/Uo3jw&#10;1ltvrK4vuwWr221fvXYF9NdqZeSOWETX569HSYzpWBcLwbVAJiSJHtPklmlRuAGj+On7XhuJ3PO0&#10;VvAgpZQXeiBGKpWBVFj9hwCCAdB7kqTb9ky00lIIoiEoZlLT4jmGzacixMikkcfpi8mN7QfY8Cch&#10;BAQMsuU0ocS2bUQHpRTQIrIMBh5O7iET9GMweqSQxWIBxmOZeUhgbHQMOOM4rFZx4ek6Ns73c4uL&#10;czgFLxZdDHj00Yd/7dd+ZXZm1vO9N954HewnSYKTb7CAmNXttSFbYJ6dmg0GoecFjWzjhB1pBSXX&#10;qdtOFYtFuIySGl7T7/dbzRZqPkro4cOHf/VXf/X9H/jARz/60YMHDuVytlbkzTfObaxv7d594LYT&#10;d6Ls6HV6vW7LYtYnP/Wpp556ynVBT+Xee++vVGooiHfv3quRt0UKBnF6ncSCGfx3/rffAT3Xr167&#10;7fbbUCiPj44iHJ285Y7/+vt/EATxsWM3//TP/Hy5NuwhZxfKSSLAO2NMCAlxKanwFkLADrVWjovr&#10;CBNuDgsUOC41DM7fkTyllDCqs9VxfEPhRBCvaZroGR8fB5sBCnlCcDwJo8XgbBXO4GiZarR2C4Wp&#10;qUmZCqzo2E4YBBDgwBsgrhqaRqkAYWmqDINKpeAdG41NzjhKqyhMOGemyWFOKH3cgmOa2Z1nwS0g&#10;91cqVcgcgnruueeG6kOUUehodnb63e9+9y3Hb6EUOzHMU9gGNJudbR4laCJU9/vdcrkIQ1pdXRYi&#10;+3v50HsSxZxQFMRpmnoDr9lsnn37bK/X77S7cSSTVOOECHYqhQEJw+thFegNPB/yT9MI9PT7/YLr&#10;QqSwnKGheqGQtdfX18Em2lgC3lIsFBHoYPMYhoZUGYVogDzQRinL29kxgeO4NoSYz8OcwCay4Mzs&#10;zK233nry1MmjR48hxuZypuvaCLzgAgMxGD0wexCfpDHEqHYeQ0PUGSBJa4MaBlSGKa7jUINgbVBV&#10;KCATFUfHRu+5+278xFcPHKZJGIYgbHZ2V8apkNjNXr18ZXl56e23zyB3YBi0s7XVQgpjNLe0uLa8&#10;tLa12YHWkIawIvacja3NlbU15Mq5+TnUHxPjU7VyxesPIChvMNBwAEJlIhF4wzC6cf26lhomj1I+&#10;n3euXr6G8I6bGdSXyPpSZIH38qXL2KV8/OMfP3r0pt///f/y7W9/G7xjG/P5z30eqxw5fKzT6a+t&#10;bZw7ezEMxeLCKuZiYrFYhs1HYeS6Ds6GDx8++tij78JmEvZ5+fKl977vPb/8y7+EhFuulHEddPDI&#10;YbfgwgW+8eSTrU4bSRNGZUNclKFx5coVxI2pmWkwCINEUrt+bSHwk9OnLywvrV+9MZezHUTjra3G&#10;zPR4Pm8Mj5T37Jn++Z//ucMHDzs5R6UqTWGEpp3Pl8sVbjKtkTuUYSioMk7COAbEeISEaShYPqMU&#10;bwekuy5cChpJUxhUAntLgUsqUCJwHG7n4ZIE8pTCDwKIxUVgFAKoMAWfMAwWQSlFu1RElWAOjYyA&#10;VC/0MUZrjVAJm8cwjPH9wAsCoRQ2HG6xmNmVlNAagY1yDppdN+/7fZAN94SdgEJESIRQRAAp0yAY&#10;1GpDw/UhsAy9A+ffAa0zsn/YiZ9CCCkRWxiodVzHtCx8BWFQHKHY+mp8FT94UjAOV4QJEspNRCmQ&#10;hOow6HY7IFIpCej1evgUhEGSpIVCAQLB8CRJPM/HEqZlzc7Owsv09oMeIbI4gBU1MejOY3LKeZwm&#10;ACGEYRgIPpzxbfQK2LKpSkOq+ISfeGMeCDY50FvAyTGBMfQDdgZgOgA/hcwQKo1KH5MQGPAd0sVs&#10;mIQWMovPaRKBU63FzmeMw0QsihVBT5Ik+AqTAGtgGJ+AAtZCs39p9iYZQpABwCwMVkqANkopaPD9&#10;7CYhFSlAZDbjYzpGcpNDoQjOmBIGoVLA/Q7gK8Cy83hjOYBpohbllmUiRoVRtLOy1gqFnAsvchzM&#10;xjC8CcU/BG0UEkkYoQezSoWi1hoGCU6ACoQlSQJ2UPXB0Npbm0oIJSTqeEwEgAXwBZPLgGSCUlqD&#10;bKyLr1Ip8II38KATgAYAS0BiWv0gEhoGevAVsxCW4cVYUUoolAZB6DhOZk+c5/M25sLqIGGMh2Lw&#10;E6sDhBRwnG6nCz+EwaxvbFDKNjbWQTx6BESapgikaMNxYJCpEKdO3TE5OY1FAUAFATquC7QI75mh&#10;Mo4NeoQ5/UHXsqCAACHe5Llup/f9732/2Wo+9NDDH/zgBzEBfOLmd7O5tba2vmfP7g9/+MOovSDu&#10;RqOBxAZwnJwfePjZajcRUJD8EDp8L9g1vXu4PkKJFQRRpz2Yu7GwtrpuGEiZydlz5//6r//mE5/4&#10;5NDwKKXm8PDogw8+XHBLHk5HBK4hUkbNT37qkyC01WobBsc2JkkkanS34IBaBIS8zccnRm677ZZ/&#10;++/+9ehYvdVqIZQwzrQi83PLlHKkrnK5ggIL5dTA95aXl4eGx6v1kTTVb75x2sy5lpmfX1x64603&#10;mZn7rd/6LUrp15/86rFjxxbmF5qtZpKIheWVz3/+C5/5zGc83/ulX/qlieq47dizu3bNzu7J59zv&#10;fvcZJImZ6VmQDaYoxZFe43d++98sLq6ABtt0x8YmhoeHpYDuBGUMDqq1Onv2jExSJH4/8KUmgDhN&#10;hJb/8l/+79/45lOtrS0Ypdfv48IH9EBnKLBgXmhA/WHoDwa9p5765pXLV6TMalwgt22n2W4duekm&#10;23a9IFKazO7eG8Zpu9uD4jLQCAfUD+PV9YZQslqpYjcRxhFhFEvn8w5QgYXdu/aOTUyYVk4bFFTB&#10;kcMgunFjHnKIwsSPQk1JpVodHxvHqfbHPvaxJI2SJMFczuGNVgLUQiYi8+1ECHg74Rw/qAlNUjOf&#10;q9RrPa9XKheQ4erDtX0H9g+NjiyvrcLcr1652m51uGk1m22/P4BkYMFedj1KIdiMBcMghEAgUkjk&#10;QhhYY3MToR+lWLvTQTXthwH2ocdvvgWCghngk8mtwcBH+qxWKoQSzsyZmV2BH6K9vrb+zDPPFIoF&#10;pFJocGJiHLMwDIpF4YBKbmx8xDBU3rbm5q/zHK/US3EatbrNxx5/bGR8ZGNrQxkgJGEWzI1ImRrb&#10;jzKgdgN0mibHP3B1rXWaotBM0WCMl8tlEI8BSkkFwQEU8Px3wGD0MUYty8R4QqjGbyGBlxNu8Zxt&#10;2tg7oMGpaVKrCDfL2XB44ARgRURtJZVl4h8LsUApBdKwOt4SqCQSv7GtohS3UpVKZTAYYCcKVTZb&#10;m0t4luE4FEa+1VwnVCZxOOh3ETH9fk8KUa3VXn/jdZyXwDE/+WOfvP/e+5IwQgDBDSQsoVatog2N&#10;MM4457ZtQ6QIZNXqEAhAzBSpeM973vPoow8fOLgfyB3HNHPk6LGDtmNeuXLpD//ov/7H//jvf+d3&#10;fieOY/hXmsp6bfjC+StXr8wND42PDM8kse60O6uNxemJ6fGxiddff3OoPvzUk9/udQeuW0QJCEs+&#10;ceupp5769vdfeml8fMzzvFSIfbv3PfP005ywseExFGpxnJ44cSqN9cL8cpSoIEqiOGWmPTQysW1p&#10;sDeIKoNtHaFyStMUGxg78ANwgdgtBU7CCHwhk2w20ACzhBDTNJMkQfZCtBmbnLBd98Xvfw+3ygDU&#10;3xDL0tJikqTQgpACPZAP5I9Z7VYLxdP4+LiUAni4iSOGwLELsZBhkgocZqQyjtNup499C7aUjDKl&#10;VBZUQIpUiOb5fN5QOgUn8DuTMk6FiBuNtU6nee78ma1m49LlSyliTpK88MLz8Ajod2x0rOAWgK25&#10;1TY5B0KwolRmxWNlhwAAEABJREFUyUJiubhSKSP2gmz8BJGUW4kUWmmRqihMQE+72+37fn0EZ1hJ&#10;p9NB/gaGfN52C26308MqjutOTIy6rot+mKWdz1Mc3xmiD5fzfNg2nA6iw1fYSz6fd1yHocVNbpqc&#10;m0CotTakioIAG6TG+vrGGi5OGQ7RQt9vbTVhe/6gh4gYRQEgGHhEG2+9dRoEU2ZYFkfxDTkImcBb&#10;DcPQGl/SJEmklNlbiAx/1v/fkzSGMcYq5TIaSgjGSH/QXV5eXFyYR8atZrcKbbgbxgADJLC+2QgC&#10;33EdxHnwRSjFG5QX3BKcnTMTIWhto2HmXCWpUAa38pvNDuVgMOe6JWzIhVQ4nmtjw9ft7t279/jx&#10;467jYu+qlArDbMvqez5sFNgQ85MwWVpYOnf6HCLzyNBo6Ee4Rdk1vQs3Y73eQEq9uLD8p//tzz79&#10;6Z/+yZ/4Sdsu4Fjw9tvvMq08xKIUOXb0Jitv9/1QG0gHEfZRCDJBEKBUrddrx2+5BdGpXqsjuh48&#10;dLDTbmMH9Tdf/OKxYzf9wi/+Yr/fhcrW19asfK7X77/55hsrqyuoAfbt27e0uOi6Tr/vYcfCmEmp&#10;2fcGOCyIEnHtxvzw2GQYCaTvVGovCHDz0Gg2NjbWwM6pU7dRQ5Xy7h233+77URzHSikp08wLOLPz&#10;lkGENtIMdIrAZ//gUVKZJqOUwajhnggyADRgdTCqvG2jIbYf08zOBNMkgUI1MaI0wSrAz0xuUIKs&#10;lHdsF1uTUrFQKhXLGeCn7bqpEqkUaMDYpdaUM8y9cv0q6MenkbHRII7wPnLsKJId7EEaGv6CNWEe&#10;IEzCl9IEfo11QQMsDQSbJkU0QXoSqcCyIBXj8QljfghaK0PTDH7QxTjHSM65SNMwCLBKr9ft9XpQ&#10;HKb/YNR//xPcUUoJ/mXZ6UmpVLJtB1QxxtFOU6ARWSNJNPhi1OTchvvZeRtvRBLDgLhwGwaygQqA&#10;YVIKWK9BOKUIpchFzGAULAulhEQ8pIxSUCANJTRYl1KCNKG0Ar94Q61AAkAD60MFQRjirWSWjzDx&#10;bwOGaaW5aYJQQglg52vWrzUQSiCGlHZ6/3+/MV4qxbAXRCwAM2Z2sSNF5vtKqp15lKE0MkAJAEqk&#10;jLZbbYkaqVqFxDhEvw34CsAUBNskSRBY8An4hZA/BHz9OwAMkB5CKDIR7BMy73RQymaj8AnJFLiB&#10;DYuiCyPxBsDG8RVsAzVmQe8gDJAkKaQHAB4M+78E8AV6pMy0AEGBQkiPYRnGIcidKWgwijUzwFcM&#10;A2Dkzle8oRSsAvmDWXg3jCJNM/ehlIAYsf2YJkhjSZJsk0qAy8SDOdwEDfBKhEHTstA/GAzA0VB9&#10;CBpXWjuOW6/X4QJACydFroT5oSRG+kP0K5crQAi0g34f70q1IkWWjChyWx+FSAkRMzcYeEjVtdqQ&#10;iOWNa3Nf/8pXf/mX/sG1a9dwA4A9HFxl4PVdN/+Xf/nZH/uxT1QqVdQlKFmYQSAXzIX4RkaHMAw3&#10;4FKl9953D+LdYOAHfihSUMimJmdq1ZFu18/nCo888pjJc9/59rO/+iv/r/m5BZQa62sb3//ey9Xa&#10;0PT0LKWGbReee+65t948/dBDDyFD93s+jmROv33myOFj4Lmc/eUc1Gc4SkzA87PPPrt7Zg9yQ84q&#10;rixsHL/5tgcfePSO2+8Jg3RsdPyDH/zQ/oOHwRoz8xPTM9NTu//oj/5MatMguVZnUKpUcNrxuc/9&#10;Bcq1T/34j0mZ/t7v/Z6QIo4QpgSE1ep0S5UqOP2N//k3/sn/+5/gmv7okZsefeQxzszmVvc//d5/&#10;xiFWq9VVOPVWxp49B9FG+ikVa2trDaTIYBCWy9WcaUEysR9ubjTSGIFOxEEAsUiBCGjFQmEwbo0g&#10;hyiMEYU8L4TpeAMP8ai5taWkRPbqdruooVH3QPdIJLfeeguUfdNNN0MTsKcXvv/iP//1X4/SRGh5&#10;9sJ5TMznbZgdojPeACCs12qYvvfAfqUV4q+mJJEptyyUTfBD9IyOjkPyJDNIS0nUXk6lXKeEuQWX&#10;EJYmaZokjcYG8tOVq5dhkTAjojR8jLGseErhIcqA4Mw8txxLGaI36KYyVUQVyvb6eva/cbS5tbWx&#10;tfnaa6/DgZGJDx44iOnYVzQ2N9FTqVSiKPI9WHUSeB4OGED5D0FKyU3ebLbAHaO0Vq3hMBWOd+ny&#10;ZYgXw5B49uw/uHvffoMwJJLsxKtUxHJpKjAFga9cLufN7PIE5rq2utbtdSHM9fXNwA8ggT/+4z+5&#10;fOXyk09+Qylx/NZj4+NDqYixM0zTuFItUaaDoP/Yux659dbj5XrZoNo0aR+bfDuvCBZHrZiJAnLG&#10;Dw5H5llkJITk83ksh3444dTUVLVUVtsPevAnHNUyLQwHR9ksRjk3wQ5j4IxoTQQKKonVDJMi5jDT&#10;NIGHZ8iRy518HgdsJsVDtonA2oYRBL5WWfnlOI6N5fN50+SmmaHdvXsXAhcwoT42zSx15UzL8zyw&#10;mSSRZbHx8VGt01wOCT7Yt28P8F29ehkIr1y9CmnfdOwmKOjGjRuEkB/5kR953/ved+jQITCFbc/E&#10;xMTePXu73S5nvNHYRFAeDIKNxlaj0Th9+goyHzz6lVdf3n9g7+PvefTAwdlP//SPnzp1y9hYbWHx&#10;OmXGtWtXtynN9/sD3A0ePXxscmIKfnHmrXMqpcOV8aW5taJb6ne6TzzxxPz8Ioo/1JzNZtfzovX1&#10;Bm5cISiMv/WWk9jb/Pt/93tJoq5dnd+7Z/+73vV4t9vbbDRzLN/vYEubTE/v3my0o1D8wR/9ycrK&#10;RrUyDLBMB6xBI5AlghjRhlISOkpFmqSJyZiG1wQhGIdMtiHLzRiMHiElGmEY9vt9fEKIx+CNRgMI&#10;4Q5xHGut83l7c7MhRFap43zaNE200e8WCpgYBAE3oUcOM3BLRSzs2Jn/pqmMUimF4txCYLGsXJKI&#10;IIhgKpBzEkZer88IQQM0o2rPIlea+j48KHQcV8QgX1QrVUhYG5JzE0fsFy9eFFJIJdswglZTSLm2&#10;toZYB8qTOFb4kGJrrUA2emCFQRTBgKMwsWwHoYPnzJ43EFoN1bGfz/4SRbVa5ZaJYc1mU6RiMPBq&#10;tXqcJhg2GAyAGetiFZzpogZ37ByhmmWMUnzCkdD8As6LljALK0IgMH5sCOEUk5OTU5NT+GlZlu/5&#10;QDU6MopSvlAoQLDAAIC+fN9HDMdXUIukiGiJ8ThlUBobPwrLDvwgioMwijAAHh3HId4Gzunxexv0&#10;9qOUhpYhTNdBuCNKKQSNTrMNnUKIYA2UwNTTFKxI6KhQLmmYRBJfvXaNWbw2NGRyDiVqZUQRVBo7&#10;TrFSqVGas3OFRKh+L/D6YZoInI+UqzWtDUo4ZRbC5p69+4uV8tWrV8IgPHLk2IkTJ7B7EULCkEAg&#10;TKXTbnu+V6vXhqrDK0vLUDqiJSIxlALTy+eK2MxrxQrF8tNPP4+9ykMPPnbrLaeuXb3xvRe/f9Px&#10;W4bqY61me3x8Ok20SGSn08fETqfrDfxWs6m1BlMQ6fjoGJhtNBonT56Cd4+OjJw9d+73fvd3/+RP&#10;/uT8+fNwf2xdvO1Dd8SQJ7/5JOqMsbFx5JTFxaVatYzd2vlz52GZrlva2GyCnnptNAziWm3oey+/&#10;0m51Dhw4APPGQtLQtXodrDU2Gr2gffTYYSlRN0uZxkqlQiZCpjASrRODJMQQBlExdmlpLOIkjlOo&#10;iROeJkkaxWEYgHgAGpwx6CZN06whsgdemSS48s020hKPyCpjjIFyTctCR7eXGWl2dM9NUBVE0cD3&#10;vMxiIvyEWplpIrzjnS+4FEaexCMT414YBHEIux0bHztx26mcnUX4xsZGHMdwUmgfURdtaA0+iPgw&#10;VKvDPhEQcKRbq1QhZKwLsUMCfxs0TGf7t0LrByCFSIWQSoEXGDbQgnjGoAETmDEcHkoo3e6B9WU2&#10;iJ/oVNvluOd5mCKl1DrbSmE8oNfr+UEAbPl8XkgJZDbOlaq4RhqBkTOefWk225RRtOA4jFkY6bgO&#10;zfIOliWQKvBw/GTUoIRZJogEoVgUxINaLIcBWBfUopHNIYRSigEiTcEUBuA3Pv2PgE/oxBuzNNCh&#10;tQ3AJiXoVaDHtrG1LDFq4jsG78DOWpRBXYilVCkZhiGKChCPxYFjZwAaUmKehmQg3VqlgsIQvJjc&#10;pCz7B7NAKjezLSLmzs7MUkJxmgDF4Tumo9O0zG1ixM4bqACwbby1yuIbY0xKqZTudDpaqmb2HzgY&#10;xWIRJrEwPw8ThcwzBrUG8WjgDcB0zLEsEyNzpgWDLyAcKe37HhD2u10bQViIoaERxH8gwZQfQpIm&#10;sD3QkCSJUgpkwAwyfjDUhL1bjFLYDQUieCnnmKgUtpoCHKEN+GEDOoKRtFotxHZUTVKiI9Mw8hRA&#10;SuxOUZlIRGAoBOgpngw7tR27Xqvjfeb0acSoA/v3Hzp0CKEDp/sIFxiFzIRskiQCFPV7nmmac3Nz&#10;3W4XjAe+D+IRbKXK9pPgFCYHmVND6W67zQmFXyExo0SGdCCyzc3Nu+6664Mf/ODTTz/d7fQJYcgi&#10;bt7GGp7ff+PV1y3O3bwLAPdOPj9Ur5vY8QsBjJxT1IKQIJbHG6TgrKVYKN+4sYgQs3vX3t/5nX/z&#10;5htnFhZWUc2//PLrcSSrCL7LG4ie3U4P/Bw4uAdJ2nGc9fVVFEDgOZ9319c7X/3KN92CKyW2cbxU&#10;dkZGhuIwWVve+NIXnhj0YxHRxRsbo0N7v/bl7zY2Ovv2Hbr77vsr5aHZmb1Xr9xAcZvLF3/sk59+&#10;6+2LnV5IWaHV9htbrU6/K7To9DsXr1yAuPcdOvDWm2+CZaTDsbFJrQiogqRGx8d5znzp1Vd+47d+&#10;84mvfgWOhg3Vo4++ixgWaqZioQIKwyCNosQweLczCEIELBe1fuiFft9LwigYeCZjELISQgnp5gsi&#10;kZVS1aRmvTJs8jziQpIIRBXYWBRGg4GPwaViaWVlRcIsKBkdHT15y63LiwuMkMX5hWvXrh09epRQ&#10;cv7CBeyj/voLfyM1KZTKvUGQyyOgmLC+KIkRZFExGJTCtWzH2dhq3pifQwg2KEulLleHMMsLIoPx&#10;q9fnWp2embNtt0C5FUep6xTDEDYvvX4Aq4DwoY5du3avrq+98MILsFGoHp7Qa/edXHYnyDhumXUq&#10;ZalSkYasj1YnZ8erw6W+30lUhIsIp1DoeX61Wjt60zFuWWMTE1oriBcHdVrrwA9anQ7hbGtra319&#10;DfkGnsMMMjxcP3hgXxQF7U4TcTOKQmxWsdbmBlA2EIgnJyb6XlY5bWxt4p4kSVXeyf7nEKI00YT4&#10;YUg59loFi5utzS3ws7G2tjg3v7ayqpRC+MBynu91Wu3J8fEg8NxCIYi9ianxYqW0d/8eH5kr8pfX&#10;Fnp+7/S5t1vdrSM3H0pErJnCMLA5NFKfnBxnFjN59p+CGAYFwGUYfScQREh+gwHeOFOfv34DkrRz&#10;efCFbVjBdkzGTcYKjrVn0N4AABAASURBVFt0C4xlexuIAoRpRZTUMXhIhMIOjZhUUy0MAJK0hfUM&#10;ZkiCdo7lXLvAzRwWhcS2gcJ+pDSSRKK/4BbtfEEKhSQaBDHqPzjXoN9fml/0B700jRgxEBMtTodq&#10;1YnJ0UOHDtSHyp7fbzebKImAcGVlGTuZKApgk/VqFZ2XL178sz/703a7SbRSIlldXuy0tg7u3w+I&#10;wwghyfP8hYUFyBZRqTbk2q6zb9++y5cufOELnz179vUjR/fFycAg4bGbD9xx562VauHI0YOOm8fJ&#10;SmOzsbK0hJx3YP+Bf/Fr/wKx4tzZq3a+/OEPfcIbJDmruLy8bmj+iY9/8sMf+ThnVnOr82M/+qmZ&#10;iV39XjA+NsW5bbJ8r+tfvHD10sVrs7v3ve99H6pVRjALzrW12XEqw/v2HkID8cfkNiW5pcW1uRtL&#10;QmjYhtaSaMmpgTjGKaEGyZsctVMUhCrVmxtbnodzblg9g31qygzK4E1aqzCOCKM8Z84tzBuwAMpw&#10;vbK2voKDIgvUl8tAnnMcoZVj41i2iDHEYEWnCIVGYVIslPM5R0rZ7Q0QCoIgktKAxmEJUJwyKHSn&#10;laGk0esOoFbfj5QQxDBMQrKMESWdVmvQ7SkB+jUCTr1Si4Kg02kP1+u5nBnHsVYKurBte3xsvNPu&#10;bGxsII0iW3iDAfrr9WFq8H631+/14GVDteE8vAilCd3+H9UZquUdGzwalDLT9IIAUSKR6f6DByem&#10;p8CU1holDkLNyMgIsHErTylKSYkqgZsmocTzPFT5pmniZxhkf9fZ930Qk6YC44PAF2lqaLZrdrfr&#10;FKBWxhmITEWKuIcB3OSFQuH7L31fCDE2NoblwFFjI9sKdro46Oiurq11O9uXTjkbX4vFQrlc1hCu&#10;YQiZHTnBosx8rlytwJ38KMQYI3uU0lnxipEaAlICaLG0Y9tYVKbZ6b7Fed60wtC7eOk8viZpUqqU&#10;ec4CINBV6/Uwidc2NhwHUyphECVJ6nkhY6bWpOCWoNY0VQsLS61WpwYhU766ug5XLRUrpplDTsSw&#10;xcUVhN1du/ZevHi52+vl8wVIj1EupNRat7tdBCWULGffPhMFIfwds8IgdlwXaajf8xAEIj+amtrV&#10;bvZMmn/ib7765S9/XUl6x9337d578NXX3sa24dqNxemZvbadYcbVcb1e7w08ylkci7W1Ddd2gcHJ&#10;u3EYNTe3Xv7e97Bup9O95ZbjEdw+Co/fetL3vNHtvxr6Ez/5E9D10vLya6+99uijjyBXQn3VWg1h&#10;CvsZuPzU1Mydd979xutvhkF087FbIZheV8CeR0bGV1fXUF1AjChKjh46hF6pVBD0IXjOYN9pmgRE&#10;p65rSZ3kHVYq5DnXtmMypl07pw0Z+SGCJ35b3EIAJNrw+v00jguOSzSFywAMBE+lUG7C6pRStmML&#10;kS3luE4qlFA6jPEn/ImmUsWpJJQTBis1CacGgxdnfzsfVlWuVqFrgxLoWlOCIEYY7Q76hXIJnxqb&#10;m1/7xjd2791TrNRWIUO3ZJn5gotdLk9i0Wp1nVwelqeERMFHDYMoDcIIYVBiq9nsdDqO4xjbDwhH&#10;pt5u/t2XVCqVQqObkupQHQfHcCH80iDfMDKb1dlHyAGAfsQDvJXWUmGqiuM0BZMKfSjcFWMMLd/3&#10;iMEQTHZAa2LnHewz9+zZVyyU8QkL4q0NauVszkzEO0NTJDjKKOMcAkmlxNJYS2v8KdEgjBJMIIhJ&#10;xs6jlNL4B2+dUcg5N00TlgPQePBJam7mXAf+bu5M+eFbgTLDAAcY+EP44Vc0QInJc4xQZjCy/WAY&#10;+pXO1kIDgB6toDfCOSOMK0K3B2YU4hNlkAAirlJKMIOaNMNDKcUo27YRLrbH0IGHgNwUUtTrdd/z&#10;0QASFC2YVigW0c5jsyck3hgvRRZMgEErnTctCMTJ47pbyTRlhNhWLg4jWIXJ+NLC4tFDh8dGRhGr&#10;OaEiSXvtnlLZsSZMCCJKEuw6Ek547EcwbIubIBKAOL93di+oFQIqViAAnO4AFl1ZQVWT0SCEhJZh&#10;wwjvIAyfGKXFYtHiHMsxgwAoAbsUb0zXGrMURA4zxZtQQ6q0223D/eFEGACA2+bztmlmygIa9MAU&#10;0YkxrXZLCBEGIWd8HDt5z8OiVBtvvfHm6Tff6rY7KDCI0uVCEZ1ez0ujZGp86vDBQ0mUjg6PXDp/&#10;YT2jHAqXNg6ZTAvTQXnBLTDOMioxExQrkZ3zKZF22y3TNpUhGs2t97z3vf/+P/z7fD6fRtlfUN4h&#10;a3lpGecr2DPBCXDoAuWNj41B5UkcyjSBfH3fx8jf+q3fwjl3koB5GkdyfW0LkfqVl9+Ym1vav+9w&#10;c6vb3OxsbjYLhZLjFFvNthBkcWEFPFPK4IobjfVz5xbmF2584QufRyegUi7h2Aznpn//53/ednIQ&#10;JaQjUgnkJ269J/DkC8+92dyMZmeOnD97/fOf/VKxUMVh6mAQfvYv/+rMmSv12ujqSuOF51/atftg&#10;uTLWbA0oz1XrI5VaTRqy7w0uXr60vrnWbrWFlCdPnpRCNBpbWjHce6yvr+PMbGRkFNwxZp47d/Gl&#10;779y6dKVcql+/PgtJrfvvvu+6endhkH7vSCO0sbGFoqJQR+7QxgbrElDhlASrNbN23ns7RDOiiU0&#10;DE0Z5ZiIBmFcCo0tCqQnpSBE1+u1ZqtZKpUQ+uE5tVql2dqEy+XziN3E8wdJmiwvL0dIJGmsGBka&#10;H+30ejTHYy38OCKMIaSC5mKxwBizHVtJGQSwpdh1S0j/e/fvy9l5rBWlCUqQwA97vQHoYcwCSZSa&#10;USQCP2MhjrHvysE0gbDZaWmtGaNwWhwUdZotuGK1ViOE9Hodp2hTk3QH3f2H9uzaO1Oqly03j7v+&#10;oZFqsVK8euO6FwSJTL/77DMXLlxYWVm5cvWqF/iTk9PVoRqSAZw/TRJusrHxUdd1+/1ukkZYLooi&#10;bJMgCsgnTcXmZgMegroH3KETmc+yLEopap3ltTUv9LGJDrBrFOnc4jznrF6vKyXL5fLY+DhGmhbf&#10;u2/3lSuXn332Wcqy4AX8EHuz2UToqdWqHZRI3TaO9MYnRzAySQOKJFEtlGoF7FWiJBwZrTGLWo5l&#10;F+yB3+/0exBrmmZ/cwbUAiTcQ2nIBADM4CsIAs+DzLIX2vhOESgxVGeBFaoBMEpBHqZkQhcCHyF5&#10;v+/3On1MTYVAjgVk1mIwDPO8ME0l49zaTgBoEEqwHCiBWtGAfMBaEIapSLlptlrtdqvNYBjdLjAj&#10;4mA5bsICjULBnp6ZQn2wtDy/ubnBGElFXKlUYWz4NDE5Ua/XFhay/6fLwWDQg6Y7KJ7cF7/3Yq/X&#10;xfb1wIGDOFV95ZVXHn30senpacRxbIew66jXhqvVOi5bqrXKWmN1997p1fX551/8zjPPfavvbc7u&#10;nsjlyU/99E889PB9aRp3O92DKHzHJxDsQNX1a3P12tDj737/5z77hTCQH/7QJ3KW+4/+0T9dWd54&#10;6KF33X3XfS+//KqdL6aJgp+Wy/Vnn3mVop633Eqlbln5i5ev7t2f/b9/um7tpptu9b1YGVQoHXtR&#10;3i52en4jiz9lA52phLE4hWzzwAxiKOS2TBGgwTQZp6h+DEgSUgXACyB5x7br9XqxWDStzPCsXC6O&#10;Y6kUVAaBQ32UZdcFuEcC7wgd0CzUASPEACEEsA0NDfmBv7GxIUSKFWZ3zRYKBXyCRnYA2mGMQ9eg&#10;ECCFBpEAWAFnpp132u1OEkaubVOp4ihQcVwulkDh8HAdTgEi9+/bNzMzMzk5fvPxm++4/Y6bbr4Z&#10;tCGS7N27973vy/5XWUwT3LDZ2Vkt1cKNOa2VaZr+IAtiIk211sTghKHqigcDzw980BmnSRCF2+8I&#10;0ebZF55HCPI9D8W6QQmk0ev1TG4VCkX8Qh0Wo0jSJAz9iYkxSlk+n280Gusb6+ix7RxH0iQEU+AV&#10;ECBEBJGCwhB8JgniHthpNVu+54MjfOp2uxAdTIszDncGtiAM8BXyUVJjMKS6ubnZHcAAB+NjI7YN&#10;rboUm2mpoE3IBCK1ctzOW1IJgMJjoCZCfaENZjCTj4xltwpwJcgG47XWUkrQBqVEYSSFqFWrIGBy&#10;YhLHJRYocGzcrqRKzC8uonrbd+DADqngRcGUDIpGLperVmqWlefMTFOVzzsR5BXHcF6RStCPVbD5&#10;X1xcZJwtLixdvXItDLKvUijQAICIADhhWVpaRCSvlCqVYmltbUOkAoRhCUgA+zTXrTDK87nis8+8&#10;CC/47ref/pEf+QjWWVxe7/eDRmMzjBLXLfZ7Hkzc5CZCCiQFgYM1x3ZGx0aBB4ng3PnzX37iiUOH&#10;DnteiOnT07NhGCRpguNVKcX8/NxHP/rh2247MTd/4/r167g9e/jhR2Aw09MziJ/YQp87e35sFGFg&#10;dy7nCKmRiKcmR7EH271rz+2334awD4Jr9exGBSHXsrChhUtyzqlpkampiYHXiaLgnrtuu//eO6em&#10;h8uVgsmoEiIMQ0xkLBNpkqQizuIteqSUUBBkCGVCVjtAKU3wpMgmHFLCVxgAeMQY/IQjKKkwl1GG&#10;R2glFIStBUofrVI0iUFM1vc9ReCCJHsTI0rTzVYL07r9vpnPYYvOLevJJ5+CSYyNjw28gRApLAdS&#10;wnJQOt5hEMBG7DyOO0zLtEAnlkMcoNvrwmJBLcj4HwFzd2DnE6FkpwG0aIDlJHmHffwE7AzeeeMn&#10;AALFG2wqpThjmEhpJjqMoRQb1FhrpbUGSZAGzGB1bRV3rbmcjS035oIXfKKUOq4LOjFGKgkWEPq2&#10;UREhISYJHGkqEjDOuGVZlBDgRKdQGXKQnbWFQCdQ2a47PDw0OjoKxwR+TJRCUsp4FmcZ/cGzQzYk&#10;g1l4oxtvdKIB/2UwBqXCIERORCdYw0w0ABiPN0AqtSMfx3XanY6UcLo87JwxhjHgC6CVQhJFPe77&#10;Pn5SRvFJKajXYJQlSQI8WFEIUalW0IAkwTiiEJwUgzOZhNklrRASjA8GHqZwk2MAsKUiDbfNFUh2&#10;gGBH7flgJAh8FDNAhRJICIE4BtdGv+u6EDukn6QJwouQUkusqcbGxxEJtylHfOabGw1IFq5acBys&#10;COSYizcAVKGNLM852NxhhDIEcIxLE0gbE+H1GANOAZgCyrEouMZS+Ak2KWZgMcYooYj5MAx4MqVU&#10;CAmWKSWIfpgSBAE+DQYDSBjsFAtIxGmhWMBSiAnw8TAK8caYHczLy8txHMZJiAF+EIBrzD127Nj4&#10;2DjYBwbgxEhGGdSBWSAGb1gd9iqUc1qpVLCFUlJNTo2lWSSqZIo3zb/83Oe++8zT+/bt/w//8T/c&#10;fscdoAYsPfbII6PDw+AQbaQ0pJz9e/ai/nLyFkIAUHe7kFIzlzMXl5ZACkrhA4eOVKv1bt9n3C6U&#10;KjfmFh946OFqfZjnzGodp341xO4wTAxNBwOZQjWGEkomMq3WjLHJMcKN4VGc+uvNVh/F2je/+c3V&#10;9Q2nUKLcfPRd78ZWQQq+stQ2G881AAAQAElEQVR84m++63nkwIFTT3/7lUFPnjlz6eWXXieGKYVu&#10;bLWGRupb7a4XhBcuXb33/kenZvaGsfT8JEkVsxhq62anDRfd1lYKlzl//uzhI8fuvf8By8qHQdRu&#10;dQPf9wYDRJxOO+GcQRMXL1554stfRc1kmg7WUoJISaUw7Hyh3e4liYhTbJLBi5FKifyKhArD7XQ6&#10;7Xb29xShV+gbEkPxpA2qCCIIRfKgDEjk6Ph4zslhjw+jF1IePHwYpTCzMh84dOjQ1lbj+M3HT544&#10;8Z3vfGdzfcPzPKQmt1Z2KyWWtwSikmUhsIZJbOVzUmsv9Frdlh/5eGP9MAi3Wk0CQ6QUOQ9nn4Rx&#10;oYwoTZDATCtvmTmTWwW3KKVOYkEMZnBUeDgzjsECjESCW5IVJb7vT41P4WKnVq0ODw9PTU2Njo44&#10;rj0+NXbyjlMosO1CbnrX1Kk7TgE5YVQTY3l1rd0fXLl2feB7wMZME6d0iRRRnAZ+2Ol3F1eWp2dn&#10;up3O8RPHDxzch5I4Z7Ki68CotJaFgsOY4fk+gsW9D9xfrlW7g351qE4pC+OoNjRSrtYqtaGBHxRK&#10;JYPySq3GIQ2t9+8/0OxsrW2szsxM4QwMop6cmURQxZkB6nK4xOjoKGc8jYVWem2tsbkJ2MRVz713&#10;37l790wY9b3A6w/aVp4lMnzgoQdQDlJOCTMG4cCPPFgss0zbdYy/9UALBs2SHLQA6xJCIC7HMUwI&#10;RsQQL1LYYJpKPErJ7RC5M1trzQi1OIzRynqEoVKlcawmlVagmhL0KtR/ATwZeOCMlmki9jHGCSVg&#10;BALBEK21FMIbDMAgRubtPE4+ED4ohb0ZMMVWe4tRgiOMXN4ceJ3+oNtYX8vnzG67WauUNzbgbWuo&#10;GlEWNVtbB48cLFYKfuSjtoji4NCB/WvLSy+//H3byd97710PPfzAxsbay698f3Z26uDBfYSwarW+&#10;a88+yrkihltyO/2W0El1qNDtblo54/qNi5WaU627ly6fueWWY7eeOA5qV1ZXQDYmwunW1za++tVv&#10;PvTgYzPT+1984WXfi0+duMvQfKg+BvvEIdNdt9+7b9+BK1euUZqjBFsF4+nvPgPVHzh0eKvVbbY6&#10;3//eq+NjU0vLS9Mzu++7/8EoSbmV+9Z3vru0ugb3HB2diFHrEBYL0fMGtVoNBGD1d0BpJZWE+ARO&#10;Wwz4vlIqSRLIeWcAYiAyH6agU2mNTjufhwoy9Zh0aKjmFAuNrc1YxHfeddtme1MZMkOItXq9OI7h&#10;L/V6FUigmvmFedw/93pd+DvwbAMlhBmUGVAoo7AixkwU1FIqzkFCdqaFwsjzPJMy13bcPO6RiMUZ&#10;widlRrlShGYLRbdUKrz11hs3blxrbK27jhOGwdWrV5H2ajhaqNbavfZWa/Oxxx4bGhqCeWTrahqE&#10;oR8EYZzCaOEm0F2UJspQTqGAg2QjixWSmtyPQnjc5WuXN5uNnOOAQvR0et36yCgqdZObEBesnFIK&#10;ZO9533s7/R6zaKoS3KZGSZhKAcyICYxSz/NFmoKA3qB/9vz5K9evUZ4VUqgF1zcbQRxJQ/U9L0qj&#10;2nDt+e89P/D7xCSaqGp9uFSu2W4B2hFKlSrlD/zIB285eUuxXAiTwLRNWJ2Z4/mCzXNw2yQMvSQJ&#10;IUNCiBApFk1ELJB2DMRg9BGoT2uZy5kIMgOvTwn2gBL6DUIc4nSGhrFFGWecMivLGnYhT03iloqU&#10;My8IttotM2/m3Rw1t6scTQ0ATtSIoQiF7FIp4a6a4BRfQzKdTg+Y4VxwQ6I0Ytry8lIYxNhvNDYa&#10;oMSy8kKAmFylWMpxs+gW0In3VmOTU1qtVak2UDugXhFCFQvlwcD/yIc/apkORAXDfu7Z71l24ZtP&#10;fWdoeDyfd+JEnDl3IcAHodq9LjNzOddORAohr21seNB5HMEwAAgmxUIR71KptDA/D6uAbDGsWCk3&#10;Oy2n4Fyfv7a6vnbzLbcg4D///PMwZoSUY8eOdbsdhJqRkZGN9eb3Xnz58NGbl1bWvvfSKyvrG4bm&#10;nVb/pZde+vCHP3LkyJGV5TVcneVyNogHa77nQYMQNuOk1drYtXv2R3/0I3fddcfefbOf/NTHf+t/&#10;+fXZXdNpmrmM47i27UBVEcwv8g2ioCNQKCUkkSolIO8fALoz0Erjm0iSNIrjMCoUCowxcOe6LmI9&#10;5YxwlkqRKpmBlFIpNAxKTcvqewOJ+dCgoQUM2lBCS0CqkN8THOZigCbG62+84TouDJhziDUXBIHj&#10;uj6eIIBHw8FHx8YOHDwwMzsTRym601SYFuUmVQpYs/CSEYp/iQJHGRgKvwDkBw/aO4DAgnDNGKE0&#10;izk7nf/jmxJiWygi8jhGtBiXqQD7cEax/XDOHceuwoaqVcdxUhAkJDIy1Hp97ka725faEMpIEhEj&#10;QmrMM6GgnG1joVgIrWHAPGfnGeeCGklmhpC8YVCisTBc2mQQi9Q6YwPGanJ8Elp5gQ/b6w4GcZpg&#10;JLO4WyrA6xOREkIoJjLoE02ChXaAUIJV6PaDDzwrTzkaWusoivBW27F3Z/DffmOiVjtjFPIsPiHY&#10;gnGoEbPwc+eNBkaCHj8MlVZKKgQlYjLGGdpSSEYZzj7wxjFQ3sph6QwP43iPj44O14eUEHEYQj6g&#10;DePhDhAnkAdhoLcFgCV2gDLqe77S2QOGku0HP4AKP5XMQo1lmajdB4MBYjJmFdyC53loYJiQEsgD&#10;379y+TIWgqnCksEOvu4AxoAXbDhBJAZjIbCRISdEgsgkhANgvGmaGA9DUFpwk1o5yDOzJczCp1wu&#10;hymMUalkmqQwZpSv0LWZMxEEqvVaq9OOklgpMT4+ghDBKAHaIPCwd+KcFkuu5/e1zi7YDQPZikuZ&#10;tjttDHBcZ9euXY8//vihQwduv+N28HXlyhXEEMd27OyvawVh6KciRo2HagSDKaVCCqCijLFi0SVE&#10;KyUsi/McX1lf6fU6bqFw4cL53/xffusP/+CPUPTcdOwYSK9UalAYKMMpCDI0wuvCwsLp06fjODtu&#10;Hx6qck5wqgo5Qgr79+1BP0iB/qp1HD26aZpsbrbm5hY2G82PfexjvW5vdftJReLYLqyxUHLX17eK&#10;hWq32zdzOU0MnEeWSqWbb765Xq/OzowIId98+8yT3/oWiEmFePW119YbKLNya6vNnFVOEyv0dasZ&#10;+AORM8vPPfvS9esL//Af/D/yeTeOZWurb3L7rTfPzs8vnTp5GzHgPTxVwi0WDhw+NDY5cf7SRWyu&#10;3LwD9yfauOvOu+67975yqW5onqYyl7Or1XqnPcCheRySXid+7eW5q1cXz5y+LBK9uLCiFatVhik1&#10;XaeSJopRDoOApvEWAkEyASMAWCbkbjkW4QQbCfAIUARBQRHOITcAoTqX59iQVCoVyOHU7bft27fP&#10;Mq1du/aCSGBARTU2PvbgAw9TggPkHCqAVn/QD4MbSwtxKhFfuJU3KIviuFiu8hyydXF29y6T4x8T&#10;dg97Qi5BnYQ4K4VGvIaOIFKTZQRgoaxtmo5ThOo5Z7lcDgMQFDzfI4S4rqO1ZETWq8V2c4PQdNBr&#10;5Sy6e3YGhrS0PF+ulhKZvPLGK6tb66khvcAr1irU5O1B79kXv3f2/MVUqhCEGqTd7VbK5WK5ND27&#10;ey9Ovw8dOnr0KFZ/8803EyHefvvt8+fPY3UEelALuXU73ZHREfRU6zXHtsMgfPDBB5EJYJZmPgez&#10;TqRYw41K4KNGtPL2kZuO4XCrNjxUq9eEkoVyCcfbYZJQagAJANoJ/CyXQKpg7bbb7sjl7Le3/1Oo&#10;fi/cSdLYFj7y0AMzs1ObW2siTZhpbDUbQdQ/fOyAEGGiA4NkMZrznOs4UDE0+ENA0P7vbUotBD/O&#10;LMu083nbgRi15/ugQW4/YFAqFYWRlMK2bSmlaZqFgg0zcAs2qEWQ1UorJbR+J7elqYBeEIM4hpom&#10;oxTDEJu2f3JwhMK0UCxiNfSb3OSMATMKTDg+enAnAMFyk5omLRbtOPFnZieRuYT04Qeuy/2gj01a&#10;vV49d+48olK/30UNR4hud1rDw/Vmc7NcKaLi/e53voO1wMhtt9+upMSKQLu2tmYYFGerhLCDB/c9&#10;/PB9jzz64NT02O13nHj/B98dxb1K1XFds92G9jYuXDyHKVC0ZVoIEQvzS3GUrq9vfu2rT50+ffET&#10;H/8JLxAvvfzWkWMnbzl+amR44tVX3nrzjTMnT5x69KHHLNPZ2uw0m11iGANfrG90kpQ6hero6PTp&#10;t8/+p9//w3/zO//xr//ma6XaxMnbH3jp1TNffOKbX/rKN/Ju8fuvvba8ukI4TRKRhFHRcQ1pAAlU&#10;pqVM0zT7N04Qx6AaiAtyzpRiZbfSQRhGYXbkFkWR74WYns/nC0W3WHQx0vc8VO2piIPQX1tdHR4d&#10;Re7JooHWqUg7nXan04EKILRYpD1vgI41XK0oFaeJwMJpKuJsXSEy06IUijXhF4xBgybwc25FQcAJ&#10;9/s43RHlcnlsZAia9bc9FNigpiSN5uevM44gQXwfOwEB8qrVmsl5p9u5eu1qkiZIEuBuc3PjwKGD&#10;9ZFhGBHIMwwaRykCrFKSUKKkQoByCoXxqclytYKMxXNWzrGTJEGpgZ9CK5Q4UZoalJiW2et1oThw&#10;CO5QlyPjgmAUl+9+97shFWi53cluieEp8I40TSFb0MA4xzqNTZTo2f/zl523gRlLwM3x7nS7URQC&#10;Dw5EgL/RaCCLp6mKosg0OeTT7XvAjP0ezm6w0IMP3l8sFxB5StUiJABbhQ1LkcTYIGGagprBlpAK&#10;oKTWMF1CKKQrtvUuUoEdeuhnx58wBhCWJgk3wZwFpmAGYEoa2sznrHwO0vACJD2fcgYDfvPNt5TS&#10;QyPDCOyYuwP4bFDiB36/70HvmF4olDudrsR6SRp4WUED1hizlFJgE9tE08obGodWqt3uQj5JLDjP&#10;DqogjWqlglADtwmDcH5+vtPGvhcpRowM4y7Iu/feB+q14W57EAZJvxdcOH+lWsF2rlosli9euGyZ&#10;+SCO4lRk5uq6YA3JZWxstN3uTEyMD7A5w10BTM2ysBDSxMTkJBoYFvhBkqT9fndzC9etrNXe+v73&#10;X2TUgGb/4i/+Yn5+7oMf/GAcx+1Oe2lxeWNja35+Eb4Pfnu93srKysAbANvWVusrX/naL/7CL3kD&#10;f3Ji1malPbsPSEkGPZ8aSqaxUkm5Urj99hOvvvq93/u9f/f5z//5H/zh756/8Oa/+u3fOnbT4Y3G&#10;Sr1eGxqqGkQlaZwm2ZUCTHRHyHq7YIUA0dh5MyQwxuFESZKANnDX7XaUEEmKjgT9SkoDPHAKG04N&#10;DYBahZZyGxU1OTSFAbBzALwQckC6ASpID/HNyg624kGvD2OG7cFWoRQc9hGD4S0zNFmEh8dhfLlU&#10;LRUr2CaVCkWlJKWMUSaVhOEZ24/+Pxe1233//aVVVkriNzIaMgJ2F/B3/PzbAAwK/2oQSxAvYDAg&#10;GKyCU9gteigloArCQSNJUr39gB18qWR1IAAAEABJREFUBYW2XbDMfC4HxDbnWS2LkWH2BBmtnGEt&#10;zBBpiinAQymFVaMHtEFuqKaQfzEGUqeUUUrhAgR/IuuYpsGyggQOC6P1BgPszzFRSdVpd8AOhMBo&#10;tggalKKZvYAKAOR4U8ZA5DbQ7CdFprNhp1pnHAkJjb0jn53xGKOkRjTTWoNT/ATA3bjJgYQxZoIk&#10;Ax5mEJNRkuFMksxIKKOUMiUVBJKkCQjGFIyH88KGgRC8p2mKznr2V2pziL2FQgHhCKaSpgIm5xZc&#10;rAUy4DJYEQT8ECAZoAXLIk3h5jCbNEmADQAxQ1kQBRyqUCz2ej0ENCAPwwDigmlhXcxCJAQGz/e4&#10;aVIKIeR2kFNCsCiAENJutdAAC3gT8MbwkVDK8BNaAx5M2RadBnlQMaYA8BVAaTYYPwEKxSRMRwiM&#10;QTpA9AYB8GXQCVsCGUmSoBaCiAC79+yemZnatXs3OrGEYSA4B6CTUqNUKlQr5ZmZmSSJLl++jF0D&#10;5/ypp77pODmcmj33/NNCil27Z+679x7kIxC2uLQIOZTLlQrSTS6Hr7RcdAder1wplsqFKMJVTtdg&#10;htCCcKNcrYLWJ5988k//9M+++pWvh15ULVUP7T9UK9dgp3YuVy2X/cGg1+kzwvrdHmrKtZWlyjYq&#10;t+TWhmulijszO7F7/6zSyfjUaN616yM1p+g+8/xzx0/cirS3vLbU7DSZyeEdebe8tu5fOL/43HOv&#10;l8p1anL4tSIKlyrHb73ZLTl33HMHNRmqis1ma35xac/ePTfmr/f8niKGH6Zr6+1BPz5z+spWsy+k&#10;JSL65Nee/v3/9JnTp8/93n/4vdH66J7ZPb120Nnqf/ub36pX6lPj4yYMlDJGzTBKUinzjvMf/8N/&#10;WFtbxXkPFMkMXXQLnXZXKQbvlQJuwHG9adJcGjtaFmuVodCjMuUwTk3MVmeQd0qdHg4MetzKG4zH&#10;URZGUcJgvsEoYWzge3nH9lGKxnGiZXV4aGJ2ulAu4GhQKWFmhkcNqnMOQkW+3W4i7cFYS5XKuYuX&#10;DMoqterU9CzEpQz64vdffu57L2RxAemRmnChIEoIM1GdK0KVQSSQGjxKYuhxZtfsyOhQdaiCm4qD&#10;Rw7X6nV4KefWcG0YHmIxKxiEIpFSqMDzQt83lLa4Cas1TU4pg3Mic6P0qdeGYan4GvoDk6sk7lar&#10;bGTEDsOGFAOchBWh93o1ioMgDpZWlplpDny/2e+0+z2Ss3Nu2cy5s7v3jI5Nm7l8vTZUqdRAD2gI&#10;g8gtlmv1ocmpqTvuvgsTGcd1gV+rlCrFQprGvX7b9/xisRCHEcFDDWaxN95+CwXBHXfeLZQO/BAX&#10;KXASbEXgRXDsfN65dvUGBiAT3/fgA7N7ZjmnbsmNA09jW87J2MjQrpmpWqUS+j6R5JlnnkNaHRkZ&#10;29hoTY5Nb643y0WYesI5Q0AZrtcqBaff68gkzZkcVwcbm8s333pweKToONwyrZxlK2Vgjw3iCeZY&#10;ppmzmJnTlGlFpEROlIwzk3L4P9xeCMEYQ7SCsWWgkGJ0HIcoUS2Lo8dx8lqLJImlTKlJ826ecqKo&#10;0lpqQ+KNWAAFYSTsBNBqZX9JNFMQPmT5j1AIihBvMIiiME3wRSIvR2GCsgmCgk4J1SY38Qh8FBgR&#10;/8RPfuI973m42VyslKx9e6fb7QZ0Onft+uEjB/v9LsanKmpsrs7snl5Ynq9WS74fcE42Gutvvf1G&#10;o7GGqDQ+MXbu7Nlbbz152x13eQGUxVrNdt/3Ov2O1GBECxntOzDz+Hseuufuk3/9xc+/9NLzpklh&#10;Ay88+9ztp0792q/980//vZ8O/dCQTKRaCOPJb3xn194jjz72wdNnrjDurKw2v/jFJ65fW/jaV7/h&#10;9f2xsYmZyZkoShrrneHhiXc9+qGiO/r6GxdR75lWsd0NWm3/6rW1558/vbri3XzLQydvf6TTE6lh&#10;Xrxy/Q8/8yd2qWxoCu7jMLpx+SqRigpClIa+DKngAoZBFYStSbfVS9IUcsNXTmgapUQbg87AsZx6&#10;tQo94rDNtnLdbpdzXioVatXywPeiODaISpLIdnKccVyq2HZ+eGzk2tyNZruds/NREmqisiAWBWEY&#10;dns9ZDuiNFQskggEYJbnechbUGY+b4NTy8xjQJpiUFYGnTlzBm4CAgg18nlLoRCTydz89WqlBJXh&#10;TqxSKXGTKpVi/6+UxFoD399qtWzXGZ8axyxUGDMzs5uNxqDvC6HhjHPzc0pKG/tIy4pl6oX+xtYG&#10;zA9BEjsWxB9D01K5CqjWa2YuZ+ZzbqkQx2m72x/0A8ZojnPKKOycMYag/bVvfB28nDp5stttu649&#10;OTleqVThVuCoXK8WyyUvCBMhHcfpg9lBf31zAwPy+bznD4olBzsNbjI7j6NfNTw06nkh3hAFVkR1&#10;JYRybLc+Mlqu1K/emPvrv/kiCBZaFCoFqdLZPTPUJFOzM9WhesEtCCnL5Qpj0FGJZHUbji00VICU&#10;57hutVJJ0iiKA8aJUgj6khDNGXELDiQcRREUgVM8OBIafhi6pSIkaju2UyxkA5LYyufCOMvHyLjo&#10;wTCqDWw7tVSV6hDGD/wAcrPdYqVcjeAgwmAGjbB7CGIIJIkF+EqlaLY7iOSW7ZTLVRghsIlUQTUm&#10;z2EYpQzrbtMvsYRIJWfYWogL5y+du3Bl3/7De/Yfbmx1Bv3QMh3LykehaDS3IIRKrVYol7DkjYXr&#10;3cEAC61trMdC7N1/wMo7nXY7DAPXcQpuESEFmPOOjYC2udkAAalMhFJgCqrrtDvYVV68erlcrUC/&#10;n//CF5577jmU6fm83W63QfDq6sb6xgaEKWXS67dgmb1+B+dKly5eWd9ofPqnfub6tTlpGLi+EiEz&#10;pO60BnATsHXyxM3dDsxtRavEdvnAa3/9a184e+7ln/7ZTwZht93J/iNDpRTBQ7XWUqpUKSElqpLQ&#10;x4YcIcMwtj8akLwSIhsilZSKUYpwFyGDKI1+aNPAg3qaUkkMvQOUaJKFX6VAnQGunVyeE6YFihGN&#10;e0uZpNVSmRkE5ZBJTRtbdstOwhDDEBwgvSSMbMu2eA4D0jANvTBv2V7PW1xc7rR7MpHEYPv27K4U&#10;M+MUaWKaVIg4TkLDUAqEbYNhGDA8ADrfAaIINXo94OiOTU4oYhBGjR88CPU/aGb/1Qra6FHgQYgU&#10;AUVkT4BDMdgJZSbDTGqZOcOgOTtfqpSVQfqejylQLiEEkuGcoUENraVI0nibBgNmDB5FkoALQxIt&#10;laE01lKGNijkZkAfmhiEM8oZs0w0CKeUQ340ThNpIBMaeEMlGIB+tLGpGgSeQcGeAabQABAEDcbw&#10;CT14E0YJM6hJGTU1YVIThahKDAYWCBFKI3QIBSPSysBDtYIuKVpobKsRlwOGElJLaWJVSqmhGMmI&#10;BZkwCQ2chgYxKawE9BMipcgGcgYklMBEDKI0iopsPDK4kMHA5yS7HgnDEIICVKsV10VlqLBE3jQh&#10;HBiPVNsUGdAmhhDDMCBbCBn9nVYLgFWppnkzbzELoqLa2Nragh9l3tftgkQU/UgMmMggVwpfNPEJ&#10;JUSnibPCYbCS4c2UYFBCoOzAD1555RUPxZLrAptMYqJkuVSwID2DaCHltkSAEBPxlgK8ZqZOEQEN&#10;ygy2oyEtDIRFk1mMISumUiSEasdF4Y+7NYtzynMWjAcnc2Y+V66Wp2am7n3g/jOn3wIKk1FOiWWy&#10;MPTxM4/HzoskSsKoXCzMXb9Wq5ThL4ySsZEhYOy0mt974bmlxblyufj44++66aajpmmCF5DHGQfQ&#10;gdcxTbK0tFAsOtMzk9cXrkOHMCPsepFZIS9K6dNPP91sNSuVWtEtjNSH3vve9xFC5rdvhJMk7fW6&#10;za2tCI7q4AxYtTs9xni1Vq3WyhMTo8++8N0HHrhn/6E9Bw7uP3BgrwGZiXR5efHpp7+N5SyLv/vd&#10;j1m2ud5owI53zU4USkPrjdbcwkKpVJyYmMBxO+dmt9+BG+Ng+z3veS/yE6rghaVVnuduyeWcQoSp&#10;VGbOFpL2uj6AYNvQ9ExeWFvb+v3f/6/tVvfo0ZsgdNt2CWFr6+uf+/xnPX/g+X3EiH7gVWp11FJQ&#10;1/LyyjPfeebwwcMrK2tvvX16amqmVhv2vbBaHWludTcbiL/c0BY2JyI1YckyRQ1qUrg8t6F9zwsM&#10;Te28zU2eRUNKsvxVLCLuu8UCDiw1pXnHKaCnVER0KNVKYMGgVMhUGzBdBYFAtq1WMwwDHN8FQeC6&#10;LvIB5axSq21sNj3Pw/U9NdnS6goa1fowEnyYpFhdpmnkR0mSKCnxBr/SUH4Ye7hs7bRSmeFPEcxj&#10;6DYolUrwAWQUi5uDgWeaXAoxPjrGGcOKcEglZZJGIAwqgwMwzpTSSuEcyAQ7REuLM5EEQ8OVOB30&#10;B+3W1urE+FBzs9FrN/fu2VssOtyyGOSQJtzK9334dcgtO0l1s9WPIzkyPNHteO1296tf+eby6tpm&#10;q3XlylU4xcLiYrVSufueO0EGREEpwxue+b3vfX9raws83LhxA7WgybmQslwpYtb7P/C+d7/78SvI&#10;e3NzkA/FQ4jjuMMj9aJrX7967dy5c81m82Of+Di2QFtbDeSO9bW1Tqedz+cOHT6M0pAzizJar49g&#10;W0uJVSnVz565CEPizPQG4aWLVxFc0iimBpWJRDHKKVuYu95sbOBsDyrL5c0iGHZsvv0gDEFEtutY&#10;dp5wBmfLQGlEDTSwEKSNMTaWxx+5HOhl2b8Zp67rEGQnDUshsE/wiPGUGYRqIRKpBDDsANSnlKKU&#10;MUbQQBJKhVBaQFPApqSSQqYiTbCtyuWU1tAyxAhGGKOmZcER8DODQbffz3Yg2CMxTp999ru/8As/&#10;e+jQfoMI+O/BQwfW1lbGJ0avXL64a/csodIPvOpQZau5fuedtw8GA1yzwN/hOxcv4u7L3LGW5eXl&#10;P/3TPwUv/9OP/09wItO0Go0GIkachPv27S+UXM5Ja6sxMzvx0z/9k+1OZ35hAVOuXb2BXeL83MKH&#10;P/zRH/uxH8/nsxKtXKq+9OobT37jyYceeZzQ3MbGJqU8TmQUxVevXL948SKqPYz8y7/4q498+KNa&#10;sae/89yzz7yIBvx0bn5NGdQgJjGLy2udX/+tf/PWmSuf/plfmtp1oNkZzC2vNVpd1y0jw0GhJsQo&#10;EgNqMgyiDa21YRiEUErwD5VSwSWTJIHGIG3DMCzLAtdo/AAovvqB77ouUotpWesb6/VafTDw33jj&#10;7UKhSBhHuK7Vs5MaZWjIbWNjdWculJhKgYgRpQl6gAf6opSa3ER9kIoYKdBxHBiXC8PKGlgaA7dB&#10;016v1253BoNesVBAFyEEagUSbpqgFs4CXsIghPvA5qEsnH1AYgM/iIUoFsrVes11Cw89+GC5gkRb&#10;LBUrJs9pRVzELLeYc+xqpbprdtfU1BQWgh6BDcQgBNXq9Uq1UnBLwIaMhVnIyUoq/ATtcCuQAVAE&#10;RBk4SUEhCy1vy03hq2nyMIrAkeu4eGzbBlvNXpAAABAASURBVMuQAKTnFgqd7AoFtyVmpVKBGHfN&#10;zoZhCHsLw2B9I/vLriKVs7OzQNLY2KjXhgmhlpl5ses4y8urnufXh4Z8DwdDeZANmjudDuQPj7As&#10;LkQMtCbnuZxJCMGKWBqAYUJKUAIGC6Aqb4N09FPG0BBpup00OZRlMIr7AUzsdLr4tAOaGBA4xOu4&#10;2a5mdHRMpqnJ4FUUNoTpFueGQOQ0cWq9MDc3OTUzMTY+NDRkcY4NP2JUEgvLyucsrEt3cBoGDbNK&#10;iCF5gX7HcVut1urqahD4MJIwCBljUA3U3esNfC/Eu9Pubm11quWhmem9p07eCV3ggoubZrU6JKVk&#10;nKyvrXMkTko5Z5Cbh+I+TRHBGGWtNnYU+SRJ0ZnguHRra8+ePWCHMw7h+zjH5XR1dbnTaVFmjI2N&#10;Ycry8jIaN918E1QWhOHE+Hij0axVq+NjY5OTY0ePHs7lWLVaiBN/3749Z8+eu+WWE7//n//rffc8&#10;ODu7F3RWyiPf/vYzvh89+sj91VrFtq2r1y6srC7MzE5aOVzz5ssVV8jwc5/9byNDJZNpf9DD6pC8&#10;FAL6QpyDycEl0RZSgEE0GGemaVJG0Q9AD4RJCcE7AwgOFTZcSylCsk4ozqBEYwTEQbJ/MUxkyJDv&#10;qAdbqteQ+wTsBgtvQxrFnDBgglrRIZXC8B2I4yzLojOJs3CdUUJoHKWtJrZ2W54XwinwFZRDejAY&#10;PwjwLrguoT9UOtb/u6A13CvrXFpaMjkHJElKOMMDwvFBEQMjtAJRGnJIkiSKojRNwRAAA2DJeGMG&#10;PIVRChpgS2tra2jk8yitEW0MpZQQEj+hbkoZvFVrLUXGCBrAKYExTaVUEC/wAzNQAS2+ZquDBoVm&#10;FjxBGKZvU5q5D+bhJzg1QTo30cAAwijAYMwADyTTBVD9EAghMFHTxITM8yilhNOdr0plVGEAgeK0&#10;Bs1SCrQxntEMF4ZxhrjOApSmtg0ewRE6tdaMcRPmAXTMoCwbbJoc5OErY9jkaKUkxqCdz9umZTKe&#10;mVO1WoNrF7ZjrJKKUMI4FxJbzDgMQ5EK23Ywa8cegOqHoFUmDayLHr2tRK01MKC68/1Aaw0u8AnC&#10;wRvh2ve8zc0G2lvNLUipVCohREDyGIafOStHKPKRWF5ehvqiIDRpJl6ls1VAg2WZZ86chZGAMSAX&#10;QsDS0iQ1efZPRjZlYBYIGR4OG1aIihiJFXfecvvBTwCsBaPQwESEVqUkTF3hwZ+A7UUpxT5icPrM&#10;6b17d6OgCr0AI6GIxkYDAXb37tl9+/dQaiwsLA68HufILPlbbrnp1G0nG421JI3RWSjYo6MjqEPg&#10;2levXpYqDYIBNiCQKohH/KFOng/Vy24hf9fdt1UqpdGRmjTkocMHLcdqbG0VK2WoqOC6cK2N9Sw9&#10;XLt+/d67754YHV+4gavOBdwxpamAjDrZ32SgiLGTk6P14Xqz3b5w6aIwEsaNrz/5lfGJES/s1Uer&#10;M7umUSYC+V9+7nNeEBw4fOATn/r47bffYTDNrXy5WmOU5vN5WFUY+pVa+eCRg6+/9RrwV+t1jMch&#10;Pcr9n/qpTxeLjusWarUys4xEhqhbKFcQgQHlkOyBxNM0ge6Hh0e/8c1vIC2BzjSJLAsrGO32FsJU&#10;wbHr9frKygoEHqVJGKf5vD0+PnXnHXcfOXDkqae+HYXxzMwuVP6Vcr1UHFqcXydGlsKheriu3rE/&#10;pS0zj9yMX502cmJXSk0NHkXJGCr30RGkPVyhOI7jBT52gNWhWqlaMU0ehmGv20tTmFAUxGEqEXYl&#10;/DCXNx3HHoTYPtUUkW+8/QZGJklCKd/cbH7jyW8VK9X68Gin26PM1AbPY8tTrdvc4poQoWSaKoGz&#10;DkOlgiiN64ID+/aBvrX1FaUEHhADj7VtN/JjbDtbzWa7uckpqVchpJKZ44Ro0FAfrnFOLYvbdq5U&#10;KnAGT4YPKlAuFWqRPKTsFgoj2KkUS3fdcWe1VsNGWam0XK5YJtu//1Cz2dxqdRIhM0iNJNVJatRq&#10;o5MTM/WhEZPmS8Xa8NA4YH5+BRpfa6y++MJzW63NV954dWRs9NjNR0dGh5yiXawWp6YmECBguNhw&#10;ay0oMyrVci5nOnau1drEoo88/ODNx44ghdVqlf6gWykXm5vrRMnH3/Xo5PjYjWtXvva1r/3RH/3R&#10;8MjI3gMH9+09gG2tH4YXLl32vWCoPsKYOegHUZjcuL742mtvN5vd2Zm9kxOzhUJ1a7OtlOYmCqYq&#10;IggnPPSSGArzQmw5e93Brtk9QRC1Oj3YT862S5Uyz5ko4ziHpdEdezQMA+KCP1PKtIKeKGOMmybH&#10;IDQ4oQzfEWjU2PgI9leQuZQJvBeAWiKOQ86pEAkOepMkkirVWsKAAdqQmMs4SUUCOWCkUkIZKEey&#10;4CUECvowSdLM4SVsNo2iyDAMUAWBwzLfAScHhITqUtldXFx87fXXfuM3fuPgwSNJmqI0MXG2IRK3&#10;4KQqOn7i+MlTx2v1cq1anpmdandas7t22fl8wS20Wu21tfXTb7+dijiXN+fm5lEZY7lPfPKTTrEI&#10;+5FSLq9uvPHWGxiZpmJycuLypStxnN580/E33zh/5vTZ3bv31WvDf/AHn3niia8eO3TTu971rvc9&#10;/n4Lx7z5wh9+5o//8i/+8j3ved/V63PMzIED2MNtt9/2rW99y7Sshx56uNNpw6R/7dd+DY5PaVa7&#10;u8Xi6voarnLaAy9Vut3P/rbBv/xXv/3E15/88U9/eqPZCVMlCfejGNLhJre4qeA46NvOJZDS3wYh&#10;0sEAJ75QSkFun70hZ6QoAgyDALRBtAFBtVsthIByuQwcjl2A5YP+pZXVC5eu2k5RoJfSZrutiBHG&#10;caffGyAcFzKbCSMfMZAxI45jTWEiSPrKICpOwgi5KAqiONCUcMvCusbffiix8rkoiVvdDs/DPI1U&#10;Ja5rw3OhU8bpjm3ATvzAg2v7fh9FIfQFPAW3CFklSXLhwgXHzX/0Iz9aq9VOnjiFK+X1tY3HHnv8&#10;wMGDMk0ty6rVhvbvP1ip1GD5KcovaTCDr66udzt9WFvOdrQmhIG6PNqQQAy9JonruPVaDcQqw6jX&#10;6szka431MIkruHRN4mlsM3IWM01U/HnXppw7hYKSGIsZBhp+FMBSzZwFxpdWV9xiwS25mupCscgs&#10;c32zkYgUs+yC20TdbDJwhHW9IEqlnF9ciNOksdXyvAB2j9AGNmdmZsrVKmGUcMYts1hyx0ZHJ6Yn&#10;hkaHgJAwJpSMkwR6BHA4pmlmpPzgX810s70VxP7ExJhpMsYMeJwQMdRkGCBboRHEEdSKpW++9Zb7&#10;7rnLZCSNQ9vKcWqkSZw3LY17FbcY9gad9WbU90AAanqpyebmVmOzCXcLonDgDbAm1QZVFO9isYhi&#10;hVLq+R4SMcQrpISNBYEPfpXCIIpSBm2EXHyFvjY3N0dHR2dnZpZW1srVWqFUgJEUSo7QgnAyPD7M&#10;QL/FIHxmcXCRJEl9qPbqay8rYqBzeHRkbGIceChlJ06cQOovVoqAchknh2VIrFAumHnTKdjT09Mn&#10;T550cnazsVmtVB564GFC2J133gkypE6kjGu14kOP3HPrrTcdOrQX1viVr3zVtt39+7P0+u53fcAt&#10;lL77ne9+/ZtfQ8D/x//0n9x97z2PvevhvM2XlucaG4v33n37v/zffvOBB+9x3fzC4nwq4nq9CgNW&#10;hiTwN6LwRmCEdPO2BTtnFDoE+SbUS/ANJSwhysh0Y/zthxKptRRSaUU4I4xmD6M7Q5TW7zQQChD5&#10;KYMLQINa60zU2oBGABjDsIbSaZygUJVJqlIhEXCF2AmqDv5wbEphaMiVLAgDzi0sWCwWkI4Jpxqk&#10;ESV16mS7WpMyAkUA7d8BSskO/LC/2dxsd1pCprA3JeGK1ADxAEoMSgGEMcJZKgWAmvxvP8wy0QNA&#10;g5DsJhnVBaK01jgao0iLlu0wRvEJPUpJRLAs9ARxLFAYCq2EUspQoF2LOAHXFHEPejWIEEJKyFVL&#10;rTDOyIRvaOxbDB2lKSiBI+MTGsowCJbYBoqHMY4lQbnxzoOlhRDAxrKHYwjowTeCRxuMELR/CIT8&#10;n36iH79BFUBDw1rk81aISJJZAXQrtVaWZVoQCqUm5QBMge+4jqOhesZSBblJwiAEYMpYwIBStQKn&#10;3mq3vCCIkiy69Qb9drcD0SkJOySU0exhmPWOIWHW/z0okKOVEALDpFR4pJD4k4E2xguFAvqTJIG1&#10;QD7cNPN2Hu7fH/RzuZydhVydJgk+ZWQb75ysYQAUih5cqrQ7HWDAYK00NkWEkFzOtMC5SU2TWhbL&#10;mGccYzBAwtrJNr8QgmFkgmcZS5hgO7aJoZQxy0wlTCLTZqpAKkwgRMjqdJpD9aEw9D732c/efvtJ&#10;KRM/8CBzVBS1ag3hnTEG7ur1CqUMDAqZ/vmf/x8/+qMfufueuzgnjz76EDfZyOgQxkeRv7q2DJUh&#10;HCnIRiZ4G4ai+/bOOnmLGkrptNPdSkVs5YhbdAoIIaUSQlWSJOvZCZZvIs2sri7OLWyuN5IU4sN5&#10;Z9ktFCAIfBoerkMKSRohnQwGA4KHasdxkZPeevuNC5fPX758YWursWvX7AMPPAB97Nu3D0Xn/v37&#10;x8fHHn30Ycu0cBKDqDcyisrewaKYu81Scvjw4dffeB0hGDXA6uo61dT3Awx4/fWXbj5+lDItVKh0&#10;TIhELgcNoCcMUAbEaSoC399a38AZ/NraMo4dsS/I5c0w9Bmj3W7L8/sWZ6EXYLuCCBLHKmfZ3/zG&#10;UzgE/fjHf8wy85cvX3vwwYeRA/q9wNA4Fe4amsNJhUClmIUzQgmMjTJqchPG4Xlep9OB0QOwOiwA&#10;OnaxqXJc5B5YFcJ8EITNVnMw8ISQhJKtra2eN5ASQS5lJm5pUtjlnj27EfSRo3BUVq/XUP1k5c7S&#10;imHQen14Y32zsdkmLN8bBLXhkTCI+30PtmcREz5tgCC4eCLRAAGgBCv2ej2Qp7RK0xQ9fhgi93Q6&#10;baX10aNHb731Vth3v9tDRXRg/37TNPETwxBpCwW7XCliV8A4UQrGLGFq3W4Xn4RIccCAlCCEuHjx&#10;IgoqLGtxM/T869fmEKYLhdJQfRgS8waxZdqWmf0nnlevzb/xxpkrl677fthu9xy7ND4+eeDAoYnx&#10;yfHxcTOf84MAWrt06TLKx9HxMZgKSN0Ex5sbICyKIhAQBtmh1GAw2Gg0YNbf/s5TuTz78R//xL59&#10;u5YW5jglRMlKuTRar549/db46HClWGIGvXz56he/+CX4+PTs3qGhkXK53m53z569MDY6jnrLsYuD&#10;QVgsVJeXsB01H33k8bvuvG9xYXV8fHphfhWdpVIljJLNzVbOzIGXKBQjtTERK06sNNY6U2EahIHn&#10;+yly1jZAIGrb7aEIACGwO4p/0Vbbj1YKY+ArAHQCRJwOVevTU1P1ahWcugUHwq9WS4wR+CbMXkqk&#10;f1gLHDhVagckJiLuSJkpNwhDAQqAGSAF1ml32kE7qxVvAAAQAElEQVQYoAGEMFFoFgDpYdbOunhr&#10;I3Vdq1Ipj42N/+mf/Nmbb7z9kz/56TffeAtjEDWC0NOGfOutN4aHqx/4wPvuvvuO9Y2177/4vbXV&#10;VfgsgsDq2qppZiHvjjvvPHXbba1W95Zbjt9+253PP//i888/f/9997danbGxid279yhFsMHzw2hi&#10;alc+V6hWh1aWs/9d11ptFBJ+7bW3bLv47Hdf+OxffXbv3r2nTp3avXt3r9cVqfr85z6P8gu7msAP&#10;pRCMcVjp+tr64sIi/AX5+umnnztx4tS//jf/+uSpk7v27FtaXauPjHIrF8XSC6KBHy2vb7T6/n/5&#10;zB//7n/5TGV4NEzVwItM01GZ/MCoEUcBNRAtDaozyLoQI7XSSiElh2GoBNJenlJYGMNbiiwIwLN2&#10;RoIe287++hMhxLIsSnk+71JuWWYegkIEcIul5aUVqGBtbW1jqwl/hytVKpXqUKVcrfR6PUQ5y+KI&#10;YEAOfUFNju1UqhWRCuCE9rEWQEqJt1bv2BaSR5Qm6BodHxdCAt/w8BDmSplRm6ZZIuQcBw2paZro&#10;x3t0bBSZb2trCzaJo5yXX375t3/7t9/92LsQcM6eOzs3tzAzNfvGq29gU+Pk8gSXNu1Oa3NreWHR&#10;cd0kSgcDVP/K5DlMl0onsfCCUEqVs/OVSiWXy2GVMIoQbQaeZ2w/3YEHL2s2WyAbIQ7mASEgh1mW&#10;mYh0YnxqbGzU9z3ULJRRiAL1nBTArYEKUoLwq9Uq3pxzDMASvu9jGJZjjCEgAGAexWIRkoExCKhG&#10;UwwzKOv0Bgjvne0blV279jCG5GsNBgPoS2npwBwLBSCBhEGp1tmKoBzxR6Qpen4IpVKpUChIIbEQ&#10;yAYvkKRt2wrr/WBQFIUctU4qQt/HSd6g2+OaIiIZYCVJc2hKXXQLjdV1ZpBLZy+urawHYQg6i4Ui&#10;9h6VSt0tZMT8AF/2ZxRFoA10Qm6um6XdnGUjTg4GA4gCVrG6uopICJoJJZBSs9kEKmw+cbME5YpU&#10;YmsKzULyGTrDuPfeuyBnhG6YGSUEWnj4kQfBEW6zjx49dscddzSb7YmJiYLrvv7aa3GUosf3Pc4Z&#10;Nckg6EuZRFBukhBK/cDHwcqdd90GzJ1uF7xAlbCre++7+x/80i++9324BZXVWmVyemxmFoF0fmZm&#10;FnvIlbXVL3/5qy++9CJhtDvoQ8VAiNLq/e9/79un3/zZn/v0P/yln4uTwY25S36/9/f+3k9MTI23&#10;W9HXvvZVygzHsZFJoSZqELDPGIPooAXIMG/nt/2OghiwhvcPQZF3mlKprEWJNHQKk1XvuPCOcIAW&#10;DSWxEcomCCnRhpZhzIQQ4MQqPwT0YLyUMk0Qh+GvCshxggSNJGkCpgBYi5scEzEGCgKbjGVxcm1t&#10;HRqETifGJ0ZHRwklYRhouU0b5vzfQhiG6+trwImlhVZCKYjRgCIRk7YByjXhJ6bJTRP/Is6ggfGU&#10;43P2586/juugH+xYVt73faWUk8/XypVCoQjKHccFg0CDAQCTZmQrSEYbMF1IR6QCX0Gp0gpvDFbY&#10;QQKL1hgmpEyFAMtKa60UoXRmZsZ2HNM0KWP4CcAsypjJOeaiH2/06O2ohjdg5yfYBJ40BUoEOXRn&#10;gE/vQLbDYplxUqqVRgCEGvQ2kmyAyvZUiOcYYJq4AIFmKVFaSoXBWqMB+SkwCPXCeCAgOLhUGUdA&#10;JaRIkjROEwgEXxGNgZObHHUdeEcnkKBnR57QC+ZiFZgoOv8vgWTmhk1Fhh+LAiHwpCksUXieh+Vc&#10;x0mThPOcEEoLAzFKaw1Pr5bKvudnI5PU93H4mJ1cI7oSkpX+FLIjYEsjRGBdEAZvWlvLjKRQLMC6&#10;BNApBZcHg0CYh6vkbUxCm0ITjOIfTNzpwXhwBM9iEKnWGGCaJr5idYxXSkEjQAhjtkxrZGRo3779&#10;fjDAos+/8OzXvva1Rx59tFatQveIQq12dv0LDMdvOorxWovZmSkUh+1O66+/+NkPf+iDU1NjSRJV&#10;q4X+oO26OVgfIbrZbHS7bZToSiF5KTBO69XK2Ejt1ImbA29w+x0nlU4QjaVK9+yZxZ0v1m63W8HA&#10;gwziMEKEvXztymtvvs6ZiVUHPS/0QkjQULrgOAjNsOYkjBAC8o6NU6LR8QlK+MCLNxttxy5LzS5f&#10;vV6p1odGx5AOG42t+es3/uEv/cPPfOYzqMxgC62tplYaBgEOlYK1iMZGY2Z26qMf/SgqyJzl7pra&#10;s7a2/vR3vjM9Neb12y++8J28ZYAXuA3jGicxoe8FA19LBYlD0DnT6vU7+/fs7nUQDwdO3kDQ5JxY&#10;OTI1PYYLmYHXi2L/+WefQ2wrFZzNZndm1+7vfPu5keGJfsd//ZXXb7nllpHhsbxTOnvu6tXL89Qw&#10;qxXcAhMQx4CIYGVDpZKRrL5Joxj6C4LAMIzRkZFKpQpNV0qlfqdTLlcgJd+P8nlnz+59KJe1Vt5g&#10;0Ov1YAROtptXnW4HAa5eqxcKBUT8lZXsngFBP0rT1fX1vu8tLS+vrW8Ravl+AoGM1EcpbI/lpiam&#10;tSZaEew/dwB5kSicZhBIoN/pQilEaYFIVCz0+ygdsNkLR8fHQSRE3e124D+wyV6vMxj0IfCi69TK&#10;5dHhuhLpAFRFIQ79h2p1GICWUsTJ4uIibrQs0xweHgZyFDGrq6sWN+PtbRisfmOjtXfPwSTRaaoM&#10;zXtd+JiWgrS2up32IAjSq1fmVlY2rl+fs6w8MRhqEccpEJJVaf7AC7z+22++BT0aBrw6u9AYnxjv&#10;d9vVcnF2dqpSLSmRaAFfxRCxtrL89ltvjI0Of+qTn9i7Z0YkQaXspuFgY23ZG3RFEmklOOW1cn1j&#10;detbTz398kuvNrY65cpQpTJcr40oxYbqY/lcwaK5fnsgYmVb7sLCytkzF/fvO4w9CaPW6kojFbTV&#10;lqg141SeOnnb3r37p6ZmPA9b4nR0eCyXs3PMzLGcSU2cg9qmrVJlMctAEZxFUk4pp4yB2ZxlM4Pl&#10;TQuOQ4lGcM3lcpRRbUhAs7XZ2moc3Ld3HIeaI0NT42NDtUrBsb1+XwlhSAEhKpXCmRVRQgulhJSp&#10;1jJOQnSiIdIYximVECJO08QwlEFJgl9aISc4tquUVlrn83ksKjE5TbEuapdbbrl5q9m4evVSsVh4&#10;6lvfefGF77XbPWi5WHKPHz/6/ve/m1PDzpm+3x8armNnEkWBxXMvPveibeUsZhbsopb63nvuuXb1&#10;xq7Z2QceeOj06dPYwaKKOn/+/PTMnrX19ivff7291QVnly9dp9Ss1odhxu9974/0uuHi/Oobr7/9&#10;5htnzrx5pt/ztjaabt5FCHrooYcmJifhy1LJ3/zN37x8+cr/81d/tTpUH/geEgNqx/Nnzxa2R165&#10;cuWb33yyWCy+9z3vveuuu26+6aZWpxMlab5YstyiXawy7JZzbijopevzUUqTlJo51/OTNJUaIkRB&#10;LzSObLbBIIRQmsV/WCCcPBUib+WSWPp9Hyo2KZdC1+p1Q1MpBLx4a2sLIh0MsnjNTRP2sLy02mp1&#10;oG7syhaWV7wgiuO0XK0XSmXTQhjAHYKZs23cWgNPqVRAaLIsXigUtExBA6TNTco4QRzfTgNh4CMq&#10;ZJcMIEkaGv6tKVEMO9g0VcLMmUhyo+NjzOJhEmtiYLRpmsgKoBAJz3VdP/Ac183Dvh2n024DDyoe&#10;kAoLXFpY/t//9/8VAXl9ZdW17emJ6YtnLly9cKVWHDq0/xB0AV3/fyn7DzhLkvSwD8yIyMz3Xj7/&#10;yle17542Y3r8rLdYiwUWAOGXC0MLUiABgka605mfKAp3xxOk44nCHSUKJGEEAktgFwTW29nd2Zkd&#10;76e9qe4uX/V8Zr6XGeb+WTW7hEgdT5fzVVZkZMQXn/++iOzuGQ3G+ST3rFCwb7wkJl/qWrVhrQcF&#10;hCApqTkw8rAIaNDnedMpR0iiUin7SgkpEBH7rps3bq6u3uFx9fZtyngm4kdLS4co06NKlfC4uLCA&#10;DTPXOVuQHXOiO83zfDweoxeQwFStFilftpvNWlRtt1qkp62t7Z3tPas1xcXuVvfyhWuTVPd7w4WF&#10;5VGcdmbnuoMhzM505tqtmXYbmM0zPRoMbU58EL70fCkCJajDfClr1Vqr3eKVcF4YBpVKJRmlnvUQ&#10;qfJVluWQkWX4l4c3QRUJEb/CIMdxHJXKnI5trW/WqzWrM51OPWRknQJtFG3dXsPL82lWQwu7/VPH&#10;T5nMDAajZJQEkshQrkZVUEk/rLVq84uLINfWlqIK36D4Uj2/uNRst+J0GgZlpXx0R8askn/TVEq1&#10;sb5Rq9XW19fn5hasFWh5NBrxttfrPfTwA/fccw5/PLRyqNPu5Dpnoud5bFTYlrz22it5lt2+feuv&#10;/JW/Rk+nM3v48DFjvatXr/Il0xhUmSEEqbyFxfkkKeycs8U0jS9fusyZAqg21teZvk/zggrF5774&#10;Z3/0x39YrxNLr0yn6erq9TgZz8y0WMg5M05H//bf/tvBYPCDP/yxZnsGBs/cfe7lV17+yIc/+H//&#10;v/1X5x84+4lP/gVtE+fl+TT963/1F4+daH3hi3+qfK9UVugI6VXKHKg2olJ1mmbTeOppj7gKO0Cp&#10;VEJN1agKVY5KS0lUVq5F2nEogVQ8bBPfYWSlUrbOaaOxN0YC1hpn7Dge0zPoj9iTD0fxzl63Vm04&#10;V/zlDRQNfgICLk99zxSQg9do53IHJujJ03ySTIUhcsioUstz22y24+EoGcc7O3tK+thJ4PtCSVDR&#10;bnM1mrQhpeQH5TCkIT0PgEhACLkP2ILwS6Fxrj8chOWS8mVmiCtT0oGnpMcoJUFLzuEufR9OAemr&#10;Sq3qBwHzDSSSiYWAcprQmYzG8TCJR0maZnE86TQ77UZbWI9Nl87wd4c7QAli8ayjkFCCYsGTQvjC&#10;V6xqJWnOl4EvlfCU56S1FuT7a5kiAQmECsmOKWgEI6dDeQKE3EM/kJ4XKNVutzwPfROLLXMB5wo8&#10;zjlrLa8AR4d1JEthHVrcl7AnhGJw8Xb/NQ3AOdCzqHH74VQ4K521OssmRPwJbwtiPY8Gc6VUCNtX&#10;ARTCo8lQJDQogqxxnpTBJMv7o/HW7t5UFx3plGPlkrbe1OTDZKydjScpx6nWFp862daW97cBoILU&#10;gzva99lUGGNywruEYmP0zOyss67f78MgFqtEgCEJJ9M41VNDW3lqb6eLRREfKqXIaS9A/dK32nnG&#10;EpaZCOXWCSkU4MNDGGK9uO23vvktApTFhxkhJW0OIITwp/F00BuALZCh8hWA4aEXpZREsc4hPSEE&#10;d0/Y6TQl8CqlgsAPlC89V62UEKP0rFRS6+loPN7r7iglFxbmcZmNjbXr16/ec++5M2dPM5eikVm9&#10;vb319Q0UXSmV8ix733vf/fa3Prq3s/2tb37Nc/lzz393msVKenhtLSofWllot5qUoHxUWVicC0Of&#10;2lq+8sqLtXr1vvP3DEf9ra31ZrM+M9Mmax49doxARhzRLBrYcQAAEABJREFUmvklEg98EnyPHD78&#10;3/63/+2t22tCCLIFer377rupd0ejMf521+m7Tpw86avQ86B7+amnnhaqFPiRr6JSWF+/s3P50urX&#10;vvat4SBZWT58/fp10ufMTEdKH4jH8ebmJkvoPF9aPnTyxF1ZVlQA169dq9fqa2tb8TiNovrK8iEq&#10;JErqBx66r9mq4t1+4K0canaajWSUIXHOZUulSjWKCCjT6fTw4cPost/r12u148cOv+ud78x11u93&#10;4Zrd28bGLb4FsejuzrAUVu+55/xolF66eHVvb9Cod27eXPviF76std3Z6b3xxhUGCK8kvEJnnuch&#10;AYEInQO/lEhCTLNpnhHBtAf/qrAMNhuomc1AEhfnf4cOHeILRpIklUql3WgFxZ+p6Nhcx8Ox09S1&#10;frXasM6tr69XsPRKJcvyarXGQliJKkxN1+rN5ZXDhw8dtUb6qpznJoknmxtbcKqnmTMGH/OMkZ4A&#10;cGY6od86K0QRZBlWLpdBjnDu3FmnkJpOJlE5mplpkcBgJdfQn/X6Xa2nSToW0lHWVCqhdboz09bG&#10;bG1twdFicS00anVQ3XvfvaieanXQ67Xb7cOHD/e6faglYOE19VobYRTgJD343mx7vl5pOKuicrVc&#10;wjCoilaEk7j0wmzxb6QiHOccRsWnpHK5DOWQjak0m60gCOjBfCEvqpWCUN514mg86j3/7FOvvvbi&#10;A+fv/qEf/NCgt5NPY+lsv7uLUz31nScmafHnnWxeZIulxRWIqVSqWWYeuP/BrQ38pZemene3r7Vo&#10;t2frtSZ0KlkSQuncO37sLny7uzecTsyRQ4vCCzY2tp565rmHH3qMkTDIIwgtUcVywxasNhooWtbT&#10;WsMLxuHj5EJAcZ0CqNWCC/iSQgacKGe50YZHoFUv/gL0GxdeO3vuNG5ICNje2cTglS+cM9YZYgeg&#10;lOf7klzjFdHacQc/eQj7J+JIxlpnHVdxYy3UYbRGjDx7XqEITDQMQsbPzMwcO3rsZ372p0plRRHL&#10;HHx50B996lN/hIM7T29vb06mydve/pa3vu2RP/70H95Zu9mo1jrN9nAwLpfLOBq7Efarhw4dqtfr&#10;VKBPPfWkNubTn/7MSy+9jLUPhr39dcV4PMGnKCWfeebF9fXNZ59+IQyicql23333s7FpNtuVcuP6&#10;tVt0/siP/NiZ0+c4E/J9/6GHHvqLf/EvEhmQp5SSvQofiB577DHlK5zaOcEXmztr6+9///v7/d6N&#10;G9efeuqpI0eO3H323Pve935qNT8sC+VrC9PKqbDP7ia3lVrbqbJ2Mstlntk8t1mW5VNjtZHIEmla&#10;jNWTShaBSZCuHHrMGcNPlgkhg8BHkhZrRo6eDEgeYWiMVkoi0nyqb9y4NR4nxKICSRB0u/1SWJlm&#10;JA2JdUENdzgKypVpnqlQ4UGkjFq9TnAHJUv4frGvgh5cFTnTSWM6JVEa47isz4QwwEOpUdA+A/Y4&#10;cZBiNBpVKtGx48ewDybyQRjVVCplBhRkG4MloJeFhSXnxOLiyuLcwtzMfDweb2xujOOYx5PHT9y6&#10;sRrIYJJMpZNnTp1p1ltsYNqNdppMwYOhWuPK5SgMihCkVAA72ZQqoCjcA9+HviAIjLG1al1KSYNZ&#10;EJllGY6MiPZ2d3vdwexs8Y958AUgTZLRKMYfZ2dmCZWQbY1lIrOIlsgZhMxlXa3NeBy32i164MRZ&#10;hwUmcVKv10ALMJeoojXTWTCkkaZIjtmmu9ebpFAos0zTBfLvA7JEUzwaa1vtdr1W94MA5DzqPCeA&#10;JEkMPZJBxY+K4zgI/IWFhXq9DiVMPIBk/y+NQAaxF+Opliv4exjIUuA3qlVSrs3d1sZW6Psm16yC&#10;NDbXNmc7M1Qz2XQK2pDDtcFASAFCYikRtT0zk+XF/1Km1+v2BgOWK1fKLEHD8yQcLSwsKuUz0lpT&#10;rVWhIctyPvsMBn14wbSI6UtLS6+9/vqVK5eR4e/93u+N4zG7kb3uHmaWpulLL720s7Nz5uxdW5tb&#10;3/72t3/yJ3/yxRdfeu65Z1nl+eeff/S+xz720Y8qpbDGerW2t7eHi/iBevzxxyuVyqsvv/x7v/v7&#10;1LjwsnpzFbLH8RCHjapRvV67cJFPO69+4/GvEc1KZUxDoqDbt28vLy0PxoPf/t3f3dzY/Bu//Dc/&#10;9cd/ZEx2586t5cWFj3z0g7/zr37rkUfP//Lf+muf+sP/WQlHWfLRD30wUHJz/U48GuQ6C4Igz3Pc&#10;wWhdq1ULtShJnp2dna1Wq4oSJAzpJxgeP36sRaav16Najc0eao3qNYgE6CEwIDTw6Lz4emadRao4&#10;piIdOReGAeKCYO7UlOgLe6iBijWiaJmPTrWalJK3EMCiBwAqrIt+UKEXSI3jcRzHrIitgo3lOHKe&#10;X5iHvL29vVu3bqGvdruzsrzSarVynePC4GT8/yooKaGwXq+32m1PClTAuoxkOSeFFewayBN2v2Fz&#10;q601TnjaGluU5Q4PAhjMRPTLQpgHGMj83S6a9XzfhzDGpEk6Ho3ghTEWH841xbFzNIlAVnlCGxpO&#10;SMnqjEEQUgraAINgU+si/cGdNqbbO0gEDvwMOADnnDGGtrUuB79XbFQMlNLleXTyFnAORRVdyPkA&#10;cBDHXFsQQKN497/8cc5K4TCeIkJS4ButjbHWTtOJnubGEMYLUguylSzukkshEPAbU+TK6XTqXEGt&#10;Cnx8SmsNDiULZv+XS735hO0ZY0ejMVkCmTdbTVwM7yNQYzO8ZVwV/6zWgsDXWmMJSRK3O21esTag&#10;iFgBuaRS4V25XIkqRhvf96EKLXAcg20kaQKFUAw2yANoAJZoLgT2FgahknLUH3znye+wXUnT1LGP&#10;EcKYYhPF+HKZjXC4t7tLO/AD1gV/EAYgAey+qHkF+zxCKsthD2Cu1arEADoPIKqU/CDQOiuWcKDX&#10;vi9q9dr2/kXi/uEf/uEPf/jD1AYbG5uvv/7aeDxmodFwuLXFZ+Q4DMWTT33ru08/KRUht6HtNKqF&#10;46RPKmCf4pxOEgqMEPVR7cs8nz733NNf/OLnP/7xH8Jh4GE8Tm7fXkO+H/rghyqVSq1WbrVbfFjA&#10;N4MguHnzNhmXHQ9LTggV7CDbrVqzYYWngkD6amtnd3n58IMPPCyF2t3p72yNmvXFra3h9Rsbuzvj&#10;qNy0xh/0482N3bvuOlOpVCl3OHBNYmr3KphJ7bu7Xemp4XDMR2Qyyre//eRv/da/nJ2Zp6ZBW7tF&#10;lPQIeR/80Ps+8IF3La3MnjjZTJKBcbpaQ26hUgF47jt//p3vfAehJEnSbzz++MbmhlKKT9i/9Df+&#10;+tzcLLuUq9cuS+mhsre9/dG77zkLvxzrvvrKG8NBcunS1f/0H/zvdG7W1zb+6X/3329t7bzw3GtS&#10;lJK4KGchL00K3XueJ8SBrStWFMKP4wTt6n1/Q/0Je4jJZDAYKN/njrK3NjZ6e91zp88sLyz6WH8c&#10;b2xsINVOp405CiGsNdNpzqnG0aMnxuOU5JFlGUZTpTTszCGcJE495x86fHxhYeni5WtbO3uBH/p+&#10;IXrPuoNKS3pSCeHh7dZlEyIV+xY/8EtK+tlUqyDkDfxCKlRdvXI1SYoPO3efPdPvdy9ceP2JJ76V&#10;55MkHSsllC+onHZ2tjzPM1qTzgf9ETTjZgeEPfvMMz/3cz93333no6j23ve+FxNKRrHWZvXWrTt3&#10;7ozHhVo9T1LHeB6e4C/MLszNLRCaCigOYjlKLFIvqSjLJlk+JVJDG9IrlUpZlue5AXRudG7jeLy2&#10;tkbd7Hn2+IljbK5MPh3Hwzyf1hvV26s3Ll+++P73vptUt7WxfuLEMT6XvOsdb/uZn/nJNB4dOnQo&#10;DMu1ar1cjmA8HseQNxyOQc7dWq/fG25t7mQZGnBZZpJkcvTo8dEwfv65F4xxFNarq7f39vpGu+5e&#10;/4lvf2d7e+f0mbPHjp186aVXe90uePaJNHlmjC5AawMYU0RSIZCk4oIvgpFU/C6SDVJF+6PxIE3H&#10;2Daivn17tdGsvf76qzT8QI1Gg15vbzjqB2RpRZ7RMCuVAFCN8uX+XRw0wlCxqwTAjnsjJfD/RwCP&#10;DoMQH5+bmxuNhq+8+lIUVaZ8mZEiSZJarbm9vXvn9joHCtgJtM3OdtI0/pf/4n/6vd/7HV8F9Vp7&#10;e2s3oZaVvi7KSr+7t5cmyUc+8tFmo/irtMgZ6Pf6WIWnvZWFFSWD6cQGfvmnf+rnXnv14vLy0eE4&#10;ln5onJifX3TOk1INB4Mvff7zX/7yVzGbz3zm3xIiHn3kkQcffBBT0DpvNKv/5X/5Xxw7dozgfuzk&#10;cRX4g9H4W098uxrVq9VGkqTPPPP8H/zrT911112znc7DDzyI4yBh68mgElXqDSPkJEfbvvN8bWWa&#10;5XE6RXEGreW5zTW+diCxQmVIV/kKmpQ66Dy4YyI+l1JGF8rlfRgGUaWCSTMg9INBb3jj+s3AL2H2&#10;2IM1nrNiMBgSmpwTMAs9BMxGu5VO0tyYtTt3tNMykEJJ7Uy704qqZeeZOBlPpgkKxTaIzBoqrfak&#10;CwKJpHwCShgKpYSSKgyEkFSQozjmVRD4UNXsdKqNehCG8FKr1blTwVOUTCZFsX7fvfdBbTxOMN1a&#10;tUoxX6vWMC9tiHK7O1u7mqG52d7efvnlV6gmg1KlPxomCYeRwvMkTE2nfOJIN9a3qFBBBZEAjSAM&#10;rbWlUinP2bkVmxalJHUVsqxGNcjgFamTMBLHie+rSiWiB+NJ0vT0mTPWOSbCgvJ9sGF7xhgQpinf&#10;DAlHUwZvbGyCTSk/y7OoWqVHCF9gP44ZBRjtkD9WaozLppwCKCEwrTEU+n5BUjHoz/34yFQqNMtC&#10;bJy6vR5OzZ1YVK3VwE9G98MiwbGu9BU9vV7fOVervVn1HiCjB5sHSRRV8eLNzfVJHGdZJiw1k8on&#10;00GvP+gPnLa+KI5FpfPWbt9x2ihPTNJJf6/LIYVUEvyVSgmcyHY0GkHG0uIixjwY9JvF1aKB2/qI&#10;IAjieKx1vrm56Su/3+/nWYbAu90ezHIGt7m1RXTt9nY77c6RI0ejqARHSTK6cZ2v2X5Y8sPQL5fD&#10;kyePM1cqRTo+cvRIv99rtRr0/+mf/NvXr7z0wR94/+b6+qDXHY8G4/EAazx97syP/tiPYtjd7mBr&#10;YzMZj7NMY1qEaGRCm5y4sLAIC8Tefi+PkwSD3evujOMRaF959Y0rV658+ctf/oe//g9rzdonPvmz&#10;v/H/+A1C1uNPfJ23xk4+/9k/2dvZuHPn1j//n/7HSlR+93ve+eijj4IB7hkQBMUfZUzTJNc5IkI+&#10;AI0DSJNUKTaTZJ/K/NIS5XthJJWyCgJPSet5FO4AtFWiShiGpVKpXCqhC3owNUwUe3DW0S+VBCfa&#10;T6eTqBqdOX26Ui4jKF4lCHFUfFkKQ6IoAaAA+rXBcxNUgyVDIXbe6XSgpzMzA3KUUq6UN3e22XPi&#10;YVij7wd4GRCGAYFuaXGpUin+UBbE/HtA0ACklGjwZz/xib/zqz2p+iIAABAASURBVL9KOXj63NlK&#10;tQpI3z8ATwrrOdYCrLFEGEA7a4q2zs2bsLODLsYsEUURJTWUY5m7dI7HSEBIwStY4O77xbkMPSwt&#10;JawoOo3RmDq2TZsu7gUoKXwpoSSAGEXkoxO+lJSYMWiNLi6lEI8C7YG/CMHZfIHNWiMh3qIij1cH&#10;AIaC8ry49DTDiVgXAJHdvzxKH/c9z2c03AsrpCdkceEUKKhYkABh2bZpzWkudsMxJFWNtaBK0xQn&#10;GlACJikxEO1Xq0il8j0zS2fmZgEZ+NgSKnDiTRNi1QJwb1HggRyWRJJsa/MsGwwGumDYJHECXSxk&#10;tQ5gnsMvY6H61ImTs52ZaToJlA8Ub4RECPk+eVBirIn3AwhGKIQAM7zQ+PPgUJKDLoG4wA+AGQQb&#10;a+vdnV14tdrwiinMtc7iKeAZx0UwxBrhHSUygE54DoNQyeJv20MtNDebrXqtju7ghQBFzwFY58b7&#10;hIGzXq8ZaxEr9M90ZpaWFm/eXL148QLnES+88MLly5ecs5UoYuLi4tLyygohgvImqvJ9JTh8ZIno&#10;lOvJ/PysrxCesDabZqkxeRj6DGt3mrV6JMmCQaCoRL/6la/8pb/0l6KofunSJdLSl774lUuXLhpt&#10;W62ZaZ53u30+7xKgsywTUiC7fj/Z3U04rIIB3Bi1lssR+xqW2tvd/ZM/++x3nnq23Vl68IG3bKzv&#10;Ca+UTYWzKklyX5WmEzNJp1evXMfhgckk9bEm5Y/GI/gXQrzy6mtCqHZ7ZvUmYd2bTnPIIJRkmR71&#10;uzBw792nX37x2Uo1hM/OTPPe++45fpzoekRKxe5AG8vGptVqysKhPPAnyTgI1aXLF4wxDEZVk3SC&#10;HJ1zWMDy8sJb3/rW6SQHNjd3YCSOp9apbneELq5evpXEmS+jUliVgg1oEIZla1FNoX4wQHDA5fuo&#10;Ns+NIYd7noKSNGUhGOSMUBvNMFS+ubHBGdWLL724vrYWKH+m3bFaYwcGZFYMB4X11GqNudmFj3zk&#10;B5G/cyIMSqDc2tp5/bULuzuDy5euXrt24+q1G1tbFBPO8ziwdEjGucK9wVYirBAhnMNeNbsmY4Tn&#10;SSWjqIqtAGP8ZjqRsujBTAmLs5322vptz2EemcmnvX6XVhD67VZ7YXFufmFeSm9ra4v8BB54zDPS&#10;v6VUPX7sru888fQrL79ea1J1ZRwxpmkSlcuHFharpbLNdBanvqUEeBOmCYFG+9I/ffKUyfK97i5V&#10;7MVLF9M0Je9Cm3OOD0oIRPn+gw8+hHbQvvBIpZG1YhwPKd3CkDMGtj220ayNBr3dve1+v/vqqy9/&#10;4+tfunL1wq/+nf/ED1xUC0oV8e1vf50d+NFjRxC+NlmrXV9cmp2dbYehssZcuXyt1ZkNgyib2jx3&#10;UdTQuanVm8eOnQjDkH2ylKRDbziYWO2Xw0aj3kmSrNXqIIfXXnutFJb29nqNOoe7eJeFcmzi4A4j&#10;AEbCI/mP1ZUkS0KzN8mmSZzA13g8tk5g+FGpXCmXa1G5Xq1Yp3M9rdUi2NnYuDOZJKUSNaiT0pME&#10;R+cwYKWE7wuphFKekI4+52kew5DIHwghEB2ro3PuCG06nUIY/UQiKQSdB8AWhenG8nb61FPfgeXe&#10;/l9bCnz/xPHjnod51JvNzuHDR6H2jTdeo5RJ0yRNpoPBsFptjUYx7JOGgyC4dPHSZDKBHbZt7VZL&#10;SBFV62Co1+ucCrdwxWbT98MjR05kU+8zn/48ZjMYp994/IlDR49l2tz/0MNvXLwkfZ/jz1On7xqP&#10;08AP/6d//i++9c0net3eK6+++rEf/mHyxNHjx6kIFhcXqW867c6ly5db7fbS0vIXvvjl//6f/man&#10;PUOdhH995atfef3119/2tre99a1vKQVUqCIIVFStDuNE+mGt3oxqDSeVtp7OzXSSa+2Qj0Vb/OA1&#10;HjmycKUDKcGLEAgcRfkBrh/y5YRsKqWS2mik73nWDwJk6/s+AdBoy7GI75fSdMphuXMi8MNed1AK&#10;2ckYcFohAYSDVLM87/eLg0aKY1aZTPBKLNOCVkkJTmMsneVymYn0IGo6EYIVFqYA+pkIDTTIN+g6&#10;DIIsy6lCwDwhtCpF4RhFEcNQsTUmTSdvvHHh7rNnfSEvvF7Ui5RcnXYHjuKEI9QB8R9sSTpRyr95&#10;8xZW4ZfCXq/nq5B+woyzQvl+GLCUn2UZ/RidMZrIwAAplHM2DLF2O8Hhs0kQhLOdmc2N7Swz42G6&#10;vbUHU1GlhmsP+iO0xqxKJWKvcuLEcagdjUdRVIVf51wck7TQj4M1KYh1utfrVisV6i9hHWFcSjkz&#10;04EMBgCTyYQ7ypTSB5xGmx47NF8FFCpwihwajUar3mDR74PvK/qdLVaJxwTImCV9paw1YJ5MJnGS&#10;MBj5S9+XSu0vURgJcqb/+4Cm4tEIJ2k2mxwVtTvtU6dO3HP2zDRNJvFoOkmG/b1S6PPtCa/v73Ub&#10;tRpmsLm5LZWsRdUwDAmhyhd8519aWur3+kRdkA+H/dGY8lHRCTG9bldJRWOapUePHsJcGENGJ/XU&#10;qjVqMlwbyo0xBFUMhkwXx6PJNKlEJXqU8h555NGP/dAPvvMd7+CbD/G23y9OE3AlVHhz9cYXPv8F&#10;ZzTO9a53vfPcudP/79/8fy0vLHZazU6rZbU5fvTYW97y6IvPP/1jP/rxn/7JHz9x7Fg1quVTPTuz&#10;2OuNu7tjk6vhIOFkJ4nTer1O8bCy0oRN9It8VlaWKcff8raH3v2e99x97z17vd5/+Q//SyTmh+GV&#10;65fjeIx+O52555596VN/+OlmY+aJbz/1+7/3h/Nziz/0Qz8EU2lKcChJ8oktSkOjYdqOxzFgjZX7&#10;lzEG4aC4g0UpToSSiIjp1hYHXrQB1ppOpxhSPuH3FGPDonAKLCHwsV4PdfjKR4BCitnZGczmxq3V&#10;/mDAicBet/hrPHAnZYEZU/ke+CwNgB/AYEAS7188QgkSmKQTUPEI0KjXa75PDbZDoGO7cuTIEbYf&#10;nXabt6zOXYhiCRqkEu4ErEG//7WvfvUrX/3q3XffTenC+Go1YqEDKJcrWhuzzy3SAZgF0MFcJACn&#10;6DHPMugcj8donwYOyxQpBDQUj0FYq1W5oMFZR7+URQoLAhhVYGMBozHkjLsPA5Ihgn6kJ6RQSp2+&#10;6y64w6KMNj7fJ50DvzZGaw0BDJCy4MuYIpwyMc9zKen2aUMk9++DEuIA6Cnw7/+AhMd9bHa/AwKk&#10;EgVO+gGoggC+YdDGGMB/MIVHaw2EUc1bNgyeJ6XMEY026Fop32iTTgqb0FAOliBI0lTDrNEy4Lmg&#10;8ACVkAIAIbWW7wdITClJMActEYDtHwTMzMw4Y0pBSA+ixtQOpsDjq68Wp5wsCv3QwNxAKR7LZapd&#10;fpfAEATFkvVafXd3r16vU74YTdVXrPn9H2cdsgV0Xmjk4M5CgHMOTokJoBsMBkoqfIX+akS0Cfyg&#10;COOYjZJvyo3xoFUKeYvJZEJ8293bzfKsEpZ6/T6vDkDJIj35vm+MTpK0IMBorKBWqzXarSNHDjNs&#10;d7f4y3KsW4kiaEAUq6s3qSAg46d/6qfe9ra3zc512Hoo3/EJxdhJVAvrnI1Uwm5vlypoOOpbpxuN&#10;2tGjh+X999+HgMji3V73kYceTeN01J82as3V1Vtf/MKXWYP1Aj+8ev3mlWs3kklWqUWeEKVKJH3v&#10;5Mml5eUlYgEMSCWpSLZ2trFl4Qdpodbg2ecuVKLW+Qce2djYrVSqQakSliu9Hsdy8c/9/M+jA+sc&#10;IhuNJmtr61CG7HjMMq1zq0Rpa313PPTaDb8e1T1jdja3xsN+tVZbWpipRWXum+u3zp4+oYRbvXEN&#10;Q8wyI7zAGOGs+vpXv3rxjTdWlpZ4q3XGCSvnOnyKwiDuP3++0WhUokqaTlAtUsNXSbpwCr9BKRzH&#10;02zqNtZ25ucOVcrtsNyYTsiX06BUdULG6bTb77Ncrjl+z0HonKnWorBU5GxUWy5XG41WFNU0aNKJ&#10;1no6nR49dCxQISq/cPECc1kum+RpMqWSMMaWwwokpZMJas61NxzF33riO2xFqP7rjVZ/lGor4kSX&#10;Kq1pZtOpef21S5ube55UEGM9KaQPGbOz8+k4Be0knmK2TjtrnHM2SdODqAdtfinkDljjYZ2bmxv1&#10;ejVJRtbmc50ZGEFc5UrI4zgeKunF+x9bMMRKpVat1sdxXC5F04lJEzMe5a+9evX61fU/+tRnZ+aW&#10;lAyee+5Fa725uQVlvZsXr5hxXNJe1ovHG92ALDCcyNT0dgdJMgHbcDi21s7PzGxsrtVq0Zkzp97z&#10;3ndhEggNiencOis4HV/f3HWe3NzZIbhnOp/meZpONjc3J9PkyNHD5cBPxsOZdmvjzu0Tx46yif/s&#10;5/7k8W9++Qd/6H2TbK81Uy1Vw8e/+VUYjKql0+dOBKXMesOHHr53dqZtdVE1hmE5qtWlH3hOJZPs&#10;9trm1vbubre/ub271+tev3lrnEypxKyLZmaPHj5yutOen6R8NfbX17f++I8/8773vj+J0yiqFinE&#10;OkxIKtWs1aQQ5SBwxvqCpvDpVcrtX6VSKbfGL5WtkE4Q3yxKj0qlANeX3sxMW+dZgK2E/u7OVj5N&#10;k9E4jeMsneRZZq0+KEmxGYOYjEbDuTV4DPICZ261tsRdEZYqQslSpepxQGU8IRQWgt6zLEfsqAkD&#10;IAY5ZybTofOmzssGgx7rSuFaM52F5SWmqyB01oPfcZJ+5Stff/31C60GFaFWstzrDt945WK/P0Sb&#10;GxvsYCPSAKyxQ2AXfeTw4Xqt/vDDD1OaROXyeDC8uXpzdmZ+9drtjfXBJNUvv3Tx1Im7n/zuc49/&#10;8zuTaR7VakeOHVs6tBSUg52d3RurN7/5rW89//yLBOQbq7d2u71//anfv37zuud749HA2Nx45vDx&#10;w9TUWzt7o5iKOsOR0cLq9dUbN29KKf/rf/yPkecH3vved73jbd3d7Xg02N7ezPOp8NU4ieM0be7X&#10;AYixxdfhZjPTyDCvNxsznVns3HjOCk8bbaxx1iE6ALSiEFyhZWSYT1LmWIs8DTrGpCk6TZZ7Ttaq&#10;jQxHjKfkFem8oDiPmEGlwklnPWFQPIyMpknqtMFI8txYbUI/uOvESfQ0jgsas0yHQVkK5Qu/5AcC&#10;MqREg/sWMcDSak1iBnG9bIzh0VhjtLNasxyPeDfmJoTc2duN6rWTJ+5yTvgiaNSa1UrltVdeofRt&#10;1lvT6VRrPRwOwQW7aBCoViMH+zk5T2M/e73egJ1Drd6ZnfWDkpM+tAihsDOtXb3edPtVI1RgXdNp&#10;7gdBpzODw0olA6nAsru1DS/UxPEwViqKYzKpCCu4SJDnOjeaT1uYbjwpEt4999wjPJxFVMvV/t6g&#10;Wo7iYdKo1udnF5CwnmaTJI5K5Zl2G2xpnAx7feE84UyapGEY1qMa4vKcRFfwW6vW9dToqQYVMWfQ&#10;7SWjMdsObQyq84U/neSDwWh3h+0iHqYnKTHGIHyXW4edZZYxFDPDwRj9nYovAAAQAElEQVRBOSnq&#10;tSZGkRunrRv0+jgwcscAuOeaIxiYVjubG6NB75FHHiEoIdiHHnro1F2nhv0BSyejOJ9MlScQS71a&#10;m4wnJVXica49g7VwfLkwOzfT6uhc9wfdrb2t3GZJEk+yaaZzIjk0tNuFDxprJnlWazQw5nQymeop&#10;2ilVKlG9XqnU8G6wYbQlv9TYz0Tzs7Pbm+vEk9N3nYxH8SsvvpSMx3xFf+/73n3mrlMmz4XzuC/M&#10;ze9sbn7pi5/vdneuXb6YT9K//Z/88qsvv3Tj2rV3v/Odm2sbpNTRaHD82KFWK/jKlz9N/t3b3mmR&#10;pPrxtaurd526b6Zz+OaN7ajSWruzdenKjUlmO7Pz73n/D1jnNne2q/U6YefilUuI5W1vfxtfAx5+&#10;7JGwUn78W9+Qgbj/ofvf+Z537u5286k3jf3Lr29eubTRaqw8/o3vvvLKxXvveaA4FbJ8VcudhTlV&#10;Cita26nGEY1QflCu5LmZTDIp/UajhY6ckBQnyAcJYzmS9OYMHiVwReWVSoHOc8mJgzYFiqz401+1&#10;Ws1yaRv6xRetICiqUkqu3e2dfq9vjKWyO3b0aOD7Fy9eLO1fDI+TpHAlXrviO0wYBILaN8ucsdN0&#10;wp0UwPaSqsMjwkqZHlxJkqRMzDzPQyBY73PPP//Ed75z/do11Hfs6DHlK+ZCfKCguigliQPzMzNR&#10;uQJfly5e7Ha70zjt93tsVziSK/7RyDnO0cDkk8ebtWqeTUMkoxRInHPSSc8K5alatcHGOCoVPsjq&#10;Op8qXy7MFTWAzibJeGgx0ElRxnnCGptzd86iRAYDQkjugHN4CXiFp3wArQDOCmstMplfmCWWOlh2&#10;JgyVsBiZcbiOzXM9tbZIZ74vQa58EZABPQo/51nj2BJ4FloBwax9cJbVCqCHuOp5XvFgLEwpT9Ij&#10;6fI84cwBMNcJz3rFenp/skfM8lVQLpVDnE7SZy0EFrGC8KikPxiMhFAAR0vD4Wg6nQZScahBYzKZ&#10;hCGxDSol65p94kMVeNbNdmbgmkXzbALUoko8wkuGhJ3CwYOgWo6S0bjVaMy0ZiphRXmKeyADm9tG&#10;rdlutD0ndW7qUSOqVDGYSZK43GCTEMymhdwaJzHhK5tqkxnpFfaLCYsi7nmC6CMF7HvaWmeZ4kuJ&#10;ZnVOsZT6QUn5IUnHswJUBJBMs5TxlBSKH98Roq2XoRbhGWeF72ElKJAYDKosy/SUDz5SKk+JwraF&#10;EDgUZbPJcpgKpN9uNpcWFqQnahA/nSKoerMpfR/J93q7vh9MJjEWWahAyr1+98Mf/cifff6Lr7z+&#10;2o/9+F/4iz/3iSQdb27faTTLWT7e2dtJpokKVKVWKZfD2dlOnuX3nb9HciCKS5y/7z6jzW//q9/e&#10;2twplXwixeLiinWiVKrs7e3Fk3RhaXH58CHoHo/jShRpbdrtNu6R6wzma7UqxPUgane31xus3r6l&#10;jUsmtlJtUFITMt75jncEfsDIOI5ZDtIpSX/8x38cfWOg5bJfr0dBoEbjgXQeLlSN2JOdWLu9GUhv&#10;b0fnk2m1Umo0avefP99u1PGgnZ2to0ePBcovlUppOuXM++LFS4PBcG5uLiCtK7+Qr9blcmV/OZ/+&#10;K1eubG9vb21tfvazX0Dly0sFO9QljJ+bW+BUXkjT70+YGEVRt7tHWTbox/nUORsoVapG9ek0R49Y&#10;hSJ8YNdYivKUslk+EdJZZwgG2JG1ea0ewUu73TQmR0PK94nOmK41NgxCbVBxlqYpqaJRqxOhnHMc&#10;N1rj8tyQlbrdISUgBCwuHTGOmFJvt+fbM3PaCmOkNUKjc+uMdqDKLb9tqRIp5VcjdslhlmfOGJSF&#10;MPGsUqXMQIKFXwroBCCJ+wEI502SlDD3n/5nf5+vHJBtcwNJ586du+/8fa3WTIHdMFtl2GXMCVlz&#10;dmax1Zy1RiEfY9gq6NFwmiRZpz3XqDaX5hfTNGXfNt/uSOv0ZIqASLk765vxMPaswHsH/dHOzh4H&#10;DOVyuVar5fk0y5D8ZGVlqd/vOqfl/gf33d1u4IcxlmQsFKBrDhQ5UegPeutrt+Ph6P777plOU44b&#10;K1HpxeeeaTfr2kxv3b4KT3edOZJOMMnNqFr6+b/08+k0vnrtonaTeqNy9cqF5eX5uTm+1xXHY+1W&#10;+xQXCfzkSSw5TbPhcLh25063O5DS19pVKvXbtza+8fVvJ7GZnZlPksl0kgtPoaCLb1wuBWUMT0rp&#10;eZ5zRZigIYWQ8CAEqi8AA/KLfQv8NhqNeq3mKx+HZ6TOrSu0aawxaI2gg3VlWUZgUhI0KgjDwC8R&#10;9PNswng/8Kf712Qy4beGPiucFXhrmqTZVOfFZXLNp8vCO4IgYCFfKRronXDDHRo45tGmyNnzC52Z&#10;2eb29iavECbnsrdurxIWhJAMW1vbXlvbGo+md+5sjkfZ/ecfqkWd7k7fZLZeb7RanckkM8bMdDpQ&#10;AnmI7mtf//qFCxe+/JUvYwa9QRdXxTvg9+VXXs61PnZ4adSLP/unX4hqHaT65a9+/Q8//enV22vH&#10;Tx1fObw8vzQflKU2eTJJ+Q5z4/r1X//1X3/x5ZfPnDlz9/m7L1y6YGxeKgUYye3bt9szM3xWvnbt&#10;GjlbChXH48NHVs7edbpSCmZmmv+P3/ivk3H/p3/yJ86dOaWzSejLZrOe5xnyJMjCL+Y0OzsTlEqt&#10;TnumM8MhdG6MFR65zTkHL846bS15DAEGvq+khP44TXzfT5KEMJjlE2Othn/LZZB/nueo21eBs1Yq&#10;SS9zhVDGoF5LP+4mPE86iSNYK6Ti8qkhEHWf7cA4huvJBI8kF0zSNEGqzjpWgR5QMZp7VCpDvHO2&#10;UqlisbRRb4GViB1WpMS0ihoOL+t1++VylXpucWlReCrLdL/fd84htCe++e3VGze9Yhqpnd+eHwSV&#10;apSZYt8CIyBPk6mvQswsTdNqoz7J8pA4IyUYsLMsy6xzxjkajIfZPMviccx4oiUYrbG0lVTa6I3N&#10;DWjtdGYx0VJYJbNMp/l0gjYriNhoAzD+0uXLQeC3ms1qFGHzR44ceeyxR6NqlCTpJJ3wVYGlj6wc&#10;IlHDwng87va6m1ubSTJGfZgZb7UhP2TWM4hvMploY6yzUAg9LJrnNod0zU/xG2NAgLzFyVgRp4iq&#10;VUYCxlpCE3oPEEu5XKqUsQRrLYagjVleXppMJliCtSYMQpTearWPHj2qcw0lALnmrtMn3/LYY2EY&#10;Pv/sc+96+zuOHTsyzVLlK19KxrPozEwHmUCHkLLXHzpnoQcPqpTLxhpkjjyzLNdOR1F1RPD0CAgS&#10;kRJG5mYXjDHwcfv2LQIphDFea1aPfMU2rzBgTIVOBi8tL167dhXHGfQHWMv995/f6+69+sqrX//6&#10;13vdHrxk2VRJCc21WuR5Nk2RZ/TOd73rmWefxdTuu/fer3zlqz/w3vdpg/8epTJL49HbHnv4jz71&#10;u2Egzp07c/XqlWatubm2t35n6wPv/6Ezp+5PYmhuLCwszXTmFheWsUDlB8iHiOxJSSp89oXnn33+&#10;OWh75eVXHnz4oQcfeQQWbt262ev1z529x3P+1kbv8Mopk8utzZ616ouf/3oYRGfP3Ku19QMf+UhZ&#10;hFw05b53wS9N7hgS2oFTHpMkMcZkWYYiwjCABaYoHxxFNnTGMl7xI0SWFxuGNElarVa9Vt/Xgs3x&#10;eaPBtru71+31mIvVjePiL5yAnLrirlN30fl9wLCM1jyiBbizBkrfBMaPxzEIjdG03wTLb6uUr42G&#10;CuIABka1sLa+1uv3GKx5YXTgB5WowltWhHYYwRSg6vHHH19eWW41mkz57ne/2261ZmZm+C7Nbv8f&#10;/P2//6M/9qMIIQhC6EG84CeA4KrYNhjoPAD6MSpERONAqozRWgsplRLOWYbZgk5nkax11sKWYXC4&#10;f9FggNu/ilfaMH06ySEJ6+IVRYjbR3JwpwdASgePUklH9hICxuk/wCaloP0muDcv8uubrf1fvGUi&#10;d2sdIi7kZJwxxjloLuzfaBMTRJLUmEIjjFRSlakJa3WuMnUnSlK+tTaOYyRTrpSllErJgwuBIJYk&#10;TcfjcRgEbU5f2h3kyXgEaG1xg2Y0Ph4nRAnwfw8o0hhVAISN+gN8nOnZZMqiUMXUSqVSLUdWm9u3&#10;bxcBRBWfdMbxGEuoRlVmSiVRN4ALO1gi5Dm3tbUF5VD4vYX+F7+FLP5TqmAAMQLaGKMxHqyrcAE4&#10;wsjRLFSxBA2ifZ4RtMfcLatIySyQcpdSQQwaxlmsMcylTYAqlys1wla9Dga4gDXDMtowK6pG2CdK&#10;57zy+vXryGp2ZrbeqI7HcblcZsChlUMLC4vHjp3ks8H62saFCxfX1tbOnT33vve9l7BoTB5Vywzz&#10;BKmtonx1586dm6s3YV/u7hV/fYozUSl9akejbbvVWVxYIpezPO66tLRkrdvr7hyUgzPE1ihyHmF0&#10;LAM5HI+2dreG48HSysokz9i9yEL3ofCUEJKojVjX19buOnum3q5DR73O+f1gYaHz5a98/plnn6xG&#10;hMFgPNSjYd/qrN2oI4s0nsy251ev37l+ddUXXgTlzqTx+NyZuz7+Iz/0wQ9+sFqtbWxsv/DCS4dW&#10;Dvd74/GIgt+D7CiqHjp0ZGFxzrkiQRITkRfy9TyPEHP2zFkC8fPPPb++sY5WTp48GQZlitHAL/W6&#10;Az+gmNBLK3XnTJyMpJTD4bDX7eJy6IwxQijMy1gjlRcEKsT5AkmDiTMzjdnZlvOmnshq9bDVjuqN&#10;kh/YUinozLQYg42BxzlHiioFYcn3faGcIQgWzkwncg4Cn5A6SbM8N84KdgIbG7traxsLC0uUF7dW&#10;bw/6I/pRUE6uZa5xmdG50QeXlFQhFGHKWhwnh1QlPCHZAQdRVNEmk8KVyyWSEDVtuRxiCojlALDl&#10;555//nd+53du3LzWiGrVanT2zN2su7vbSxOScdhstqkqfBVYA1Ml3ByTxkKwGWvcaBR39/rj4WQ0&#10;SoYYxChmCyGlJBtZmwPTKduYdDgYk4yJXyShRlQn0XqeDMPy4cOHL1++PBz1qR2PHj3qBxiQD2Hj&#10;8Rjjnk4zIcTS8nK73YqiEiI6dAhbW+7MzFy7dmV9fYNv38eOHa1UIrL16ur1hYXWY2998PqNS86b&#10;NJrl5ZXZ5196+szZk8NRFy2EYahNVq1W3vXud7TaLVaJx8nubpdSCcv5yZ/46Q984MPHiz/15L38&#10;8ivf/va3oNxzErPBigaD0bVr1za3tmdm5tJ0QmxSovSNrz9ejZrCC5scMAYS4eucrS26tdYa65xE&#10;RkoFQYDXRRH1VhLHCW7OIyHBWauN1ihAG13cHZOYAWh0aDwpKaQrfhBIoQQgBTQjfEshZjzINuwh&#10;pS+ln2cE5ZRZvHXOpcmUTlYslUoEGghAmDzCSLa/J8yLA60cC6F8V77AUyyq0jl+8Z73vAfGt7Y2&#10;J5PsPe9+X6e1uLXZd6b05Heeu/D6zXOn71uYPzI/v9huz/Z7fTLoww89Skxj/7PiZAAAEABJREFU&#10;fBInaMFXam+vP0kn9EQVwg0noGl3d/uh+4svmQSyhx56ZHV1rbs7qDc6Sapfff2CFma7t/Py6y/0&#10;R13jZW9752OtdjM35tKl/k537+VXXpTSm53tNJq1Q4eXJ5MEH4eLve6OlCJN2akO2btWaxEe9+u/&#10;/o9yna7dufXMM9/+xte/vLLQ/ks//4lySeXTWHga8IQGdJaVygFlWVjyx2miHbJ04yR2gh2ER5YD&#10;rPB4ROA0Du4Hj7QB2oBBg8it0J61SFNIJX08FIQqKP6kr1RcProFsGQhfA63RIHdCWs5zyQa0K+n&#10;utVodne6zWqz2WhHlSpRDqtGXEtLS4sLC0ePHVucm29Ua/h8mk4nk5RwjTcZ41XK9TAoKxF4JAvn&#10;TyYZ/Z4nUVCSTDGbzc1tDpqOHz9JeGm1OtwpH+v1hs5NsWXyJOwAzlnsZDQarW1uMp2eA8h0HqdJ&#10;lmUq8D3iiBRKFlOM54IwCMPgYJgQAoNnGP4CkqhahXgMyQ98X/l8W0vitFQqUf0fjP/+XRtc4E2I&#10;x2P6FxYXa3UOhqYEGbAxa2VlhaOTpcXFVqtFDwfJxA2MQed8cBgn6TgMfV96zuR5PuXR6Hwcj8bj&#10;oTGZIjbmGeRVyhWt8zxH+fDEHqk0mRSbf8JCluX9fp93OCDh+YBIY0y5UuFtyBYnqigpmeaXQm0N&#10;2aHoD4PRaLy5tYVXd9rtra0tmJVKshawfvtOPBoeWl6ignz26e8eXlmRQnKpIECCUa02zQ3DWBGi&#10;EFSv22MJsmpUr8GMFUWB6KSgGqjXa0IKkKdpopSkfIHggztCvnVrFcUZo3HelZVlKlpkeAD1ej3L&#10;s9XVm7/4i7+A6MqVEE+/6667lpcXl5YXSU9ZPtnYXGdDiPtEFU79Ckkq5c/M8N0mW1vbuH79xs//&#10;/C8+88xTt27dOnX8GHut5eUllq5XG/fee//zzz5z97m7MEvof/DBB3d3+uNxcv7+B3a2e56DXhBO&#10;2532eDzCBpA2coOM48eOLy0tr9669ek/+RNMa6e3U61X3/P+9zTarc2Nrc3NnV/+5b99+sxZ5IlF&#10;YT7jYfrNb37nxRdeP3HijNFOISNRWOABj46LcYDDrzwkbJ2l9EQOxlhU42whSQZL5wGB9Eu+f+CD&#10;llfGMoUe6QnyMipCC5gc1NNwTLYcMfieFMQHkHwfMID19fWMSFIqSRQpBa/8IIiqVaZb59jjABrF&#10;7INzrtelosiQFSZkDJpnfcuvIPB1zpdqCQaET6ymE1kxz/ehApDY7Xg83tvb2+3upVP8miWF8sTT&#10;Tz518tjxi29cmCQJacazTk+zSqn0xmuvcziLeURRxTkHndzB/x8C/cZaqEr5xrsvQ8g2xkhRcPQf&#10;jg8CPyIZl0oFj3nujIWMA/j+YHBmnC3EcegX2VyhlkI5xXskD0h6kClBw9gc5nONLOhXngiUYhwY&#10;DoD294EBAPoSoqDNWIO38tYRo53cHy8MLEg0GRQBuYiynhC+t/8WX9BGp2k6ilOiRpJMiaVMn5mZ&#10;Ya7WBkEr5eNiNAS02eKMA7uVXmE53ISTSMbyo+FHEktBPp3k1jhBUbdPBgi1tmQUwzht+IAzGA0B&#10;DjugtkCPMyAWKTwhhsPhaDxC45hTPB4Ph8NqrYqywiCkH8EsLCzs06bzPMdOer2+7wfQBiC/AljP&#10;K9KW3W9wgwqAAXChjQHc93KZQ2fOWWO5sjzj3mw2KxHHE54xBb30MBFAyACWDGAP1agKSUmckHqM&#10;Ib85DGYymTCSKB0nxU4Pajc2NyAAXrjTn+vcaL0wPw9fJ06cCMPg5o0bn/nMpz/4wQ+hkZs3Vq9c&#10;ufbyK69sbKz7KlhcXCZeAaxL9c74otHtfeHzn5f1Wg2kWDNLpgnftkIhijojm+oa8sqzer0GociR&#10;x1arba0ex8NOp0nI6/eTQ4eWz919JqpWKHzZPK1vbZbL0bGjxxEo4wkWcTLmSFVK79FHHwpDn3qx&#10;XA7bnRb323dWK1Epy6dHj7Z9IYxOq/WSziaNWrSzufPE409KrZo1/9jhBelsKZTrG7deeO7Z+YVZ&#10;AmKeZS+++PLzz71cLTc++P6P3H3m0NL8EtH2wsXXV1dvpJOEtZQSg0HxT3BqrX1f7HV3Hn3sYT/g&#10;IHxza3v79u1bcL2yspLnpHfvAx9433vf946oFuU6832Z4mT5xBO40BSSsjzJsok2mfNyqTzlOxU4&#10;36fhSV8fOba0vDKjlNZExbSnfNPtbU6nMbOOHF0WwqH7er1OvvF9IpqqVhtICbETVogpNIA81wYP&#10;c+hd8dYYb5aCOJnWa83trd0sM/V6UykOmzEmEHowBdoDMMbkOQk7hgKcEBPJsQ9b8BUEQVQuW2Ph&#10;JQgkrwA6udPjXDGGJTm63tzYXFpcUX4wTbN2s3Pt6o3Hv/GtN964eOvWHTYShMhKpeoHIVitcewo&#10;FhdXSLfGc0k6HY8JklmakMdNrzdst/kOY4iSWhvcXue6Ui4HYZiMEul8eGE/s7e9N+iOr1y+Bs0z&#10;szO3b99GRLvbm2dOn9ne3l1GoisrSoqV5YWjRw7x9aO3t3Pk6OFGo3b9xrWVlaXpNF1YXODMBtGx&#10;xPUb1yeTiTbGOgjYnpltfPOb3whK8m1vf/T4iWMcwI9GQ+qbF198sceJsnSf+cxnrl+/Pjs3t8fV&#10;3cOjtra3v/CFL4zHo/vuu+/9739/EPBdcTcIgjguKichBQsR1Hb3+r3ByFqhc7O72x0OUqX4VBjV&#10;azVEanNj4Rmt8NsYZ52SWJxPbHLOMQVNoaDd3V1ioRDSOme0scZY66xxRnNZozECjNd3ToBTCBEG&#10;pXa7jSVUgoqvQubi5GAWQtFgAGCMi8dpEXoMuESWZXSW9i9JKA0QPxyEc/MzjWYtLJE8LMHNmJz7&#10;qN/TJsc+qdWstZx2sC7ieu3V115+6bX7H3z09Kn75mePrd3uXb+2Xq20e92hNe7tb3/7XafvevSx&#10;R4OAHazXas6gAqzUDwI868zps6VSCTwYNrtKjG1t/fa5c6evX7+BUY1GyfPPv6jZMij/ngful6E/&#10;sdM4T3vDrUmeHD62/BM/9WOq5B09VcmMvrF669kXnh0O++9451tOnDr63h941/zSzNUbl+7cuRWW&#10;FJawuDD3m7/5T/9v//i/iuN+OZK1Wrk/2M0mw//Xf//fPP/ck2959IFHH75PyXzc32OHrrOk3ayy&#10;PUM+eQ77nrO2FFVanQ50FkIRFPz7iU/sR3/u1kKG1loFfjmKaJCn2TP7hADPc8y3Nrda+j4soxQK&#10;GueID8pa8Hm4rTUWUJ5QotCp55FfBH1UFaEqBYrdxaRUqlSiCjKcmZkRQoJBSjnAXrtd9mGTScp4&#10;CPYlAaRaCivGiXJUrVUbYVgu+RXpBZ7nT6f5aJiOR+l0YkDI+koF/f7w5s3b9Vp9aXlpa3NHCNHd&#10;2aVgNaYgzysuyW1xYb7daVar5cJb/SBNU0wCxiFW53Z7d6fZbBIGSYGKUCIleq9Wq1FUDXyW9nxV&#10;fMbx6fV9jIdH31dSyTK+H/jpfkqbm1tgm8r3q+kkhwUoJNshJZg1OII2EmFJdeL4cWQLnfTfvLkK&#10;beQ5ynG+A5w4dnxhYQGc49EYM+vMdJASusgI10jTM9bpPJ86YyYTcurE6Td5zLLivNwnvrHkdJrl&#10;GSQpKau1mtYmDIPRaJRrXYkqrIsp+L6PO9BGp75SOI8QhPgioAkheTUej7e3thERSFrt9sbmJjFO&#10;ScWKRjv6EcK3vv0tgPjz5JPfgTViCwOQJ8I7evQ4TMWTVPmFcMBPCMqNIRgGoY+Q0UJU48JWm9CA&#10;+pAz0oXOgt8s01oTFrIsbzZbUOv7waOPPnL48BF2EQScnArSOXh9+OGH77333uXlxePHjzIXr4nj&#10;0QMPPNDrdcEDkfh7koyCQFrPrG+slcpBq1VvtZs723vI+atf/8ZXvvoV/OH3f//3jx0/3uvvXb96&#10;pVIOIX5uph368mMf/aA2OdE7m2rs7fOf/bI1xZ9+5ONzo9Fy1l2+dPXCG5c7ndk8N5VKFZzIfGam&#10;A4Ok8nvuvScejzl12t3ZgZKHH3l4dXX16aee+aW/+tfyacbHw2q1EcfTNNGf++yXokodBTuWwSb+&#10;A3CO2tFDwjRgnPdYk3Uu2//OmescWSFJzBLLl4RFISyvncMxpcSoi/oviiKONa21qF6pwqO5Ez1h&#10;EMpBiEpq1eKzWzUq/kfYrMIU7oCDMmsMcc3z0BTjeeLxAFiKrTN60dpgQtazxjnjFcAS2mjpyZQi&#10;bJJCfJbheYWxgSQI/CzPrOVRckGbMQbzI49gVC+88AK2d2TlEHswPmVfu3aNVY4cOcIBMWParRYs&#10;wwvrOud0Ti2EAPwsK0If2AAoB6fO8/1VLMOctXr/EkiUDm0kg/aBCGat46VzzhcyCAK8gzdwFHBJ&#10;35cSCDHHkGJSFslPiGLAPip8lInCOmHZHxJbHT14rclzvU8SIwHpFVNoCCe5/3tQYBBCeeKggSr9&#10;gwu7l4yXXjFrX8EMUyrwCz2WSxHAK+SOXmDrYDr3CV9HlUKzOKMoLolg4SbYR8vqWptetwtkWYbw&#10;rfWM8QggWZ4jXlbS2lEaOQtJoljCWmMt0katuHYYhIPBwGhDLwoFtNbFooFPoFjf3AAJbovedza3&#10;jDGzs7O7e6h3l840TSUiFQULB6RCAw2o+o+DFR4TPTKUKBrQACXYqrUF66wCMcgBMuI4hlrPQw90&#10;WC7s3EdzvsrzHKo4cBzHY6gvBUG5zL6mCmHkHuj8wY/+4Ic//GHKKHoWFxfDIERMMJvrQjJEiSRN&#10;idu4D5Z57doNtEFB+2d/+nmCv3Miz81MZ3Zvr7eyfJiIUa81WY5002q1fKUeeeSRZqs5jmNZ8oOZ&#10;VjsejW9cvba31y2Xy4wD2GaQljoz7SRJFykE5uZG46GUbuXIivFMvVW//6H7H33snvMP3N3tbadp&#10;PBj01jfuNKIq0k3S9JHHHqtUKuVKeOHyG9dWr7/86gva5EFJ1GpRtV7e3dvc2UU3QX+wS4g8f9/Z&#10;/8N//g9WluZ1loa+l4xjPdXNqLWyePjsXefOnj5dq5Z2t9dvrV77nX/1W5/6gz9MxmMqiHpUv351&#10;9caV1ZnWXKveniTpJE5Wb9yOyr4viwCNu2Iot2+vlkoBHlupVPhO+nu/93u1qtfdm3A+RLiE03g0&#10;2NpYf/H55z7xiZ8mQD/0yAPvft+7F5bnDh9ZqkRBpaSUyCslYU3qiSwseWHJlsrCean0tR/krVbl&#10;Ax94lwq0UNNjxxfP33dSylTrkRATP7TTaVqvEdV9YR2Hl74KK5XadJLzzYp9SCmsLFHue2rQG1TL&#10;he6NsZm20g9pDIfjmfbM5vomqVYFIXt3fEMonwGek9WojmFlWVYqBc6YmFg+ycnMQamilAA8ZCS8&#10;sBQg4TBQPCbJeDKNpXD1erVej5gChsGgn+daCuKC5PwsTablUu2lF19+5cVX0ziF5qXAj+0AABAA&#10;SURBVJJf9oWvPNXb607j6aA7NLne3dq1xlWrDSkgrUyKwkWFlUqFqzdvBX6p2+3jXNvbu5zvRhFF&#10;vGQkNBM3xn0UOC2FVTja2+sdP3YSIRxaOfKtb37z5s2bx44cOXbk0CQZf+D9728161GltLI83+9t&#10;Yx5bG2tn7joehmp3b7uyX9K1Wp0kmd66eXN+ZjbX+vixY3gLyZi7Uur27dvPPPMMu6zf+q3fKqOE&#10;MKzV6/DItxGKF8rCk3edVoojjf7G5gZ1G8LE2m/cWp1k06VDKwKXKpcmeTaKx4VnS+rCil8q58YJ&#10;xWmN0sYkSRyPU5RrcuuMRVzOeFmSJaPE015UijzrPCtoC09RwykZpMlkOs3xEW2053nEDve9y/Ok&#10;YLAR4FESK5aTeDLqj8aDIT31aqNaayDbMCwjfCSJOSkP0xL7s6wvfZtbqwHN0nRSoUrpU82EQUDM&#10;wh9rtSgM0TZLsoxRvnN2urm1QZ6Lh2Nc/uqVq8LaB87ff/TosWazPRjFl6/eGsfmuecv1spz8SD/&#10;9reeqdeaq6t3vvLFL33yL/689NRoMOZrwKXLlxYXl/e29lj6zp11qeRwMI6i6urqTUrG06fvOnLk&#10;8HjQbzebxtjc2LWN3Y2tndvrG93+MKyUF5cXH3rk/tP3nlYV75tPfWOzu/Zr/9mvLh+Z/8TP/dSv&#10;/N2/8djbH5lZaE9tan3Ti7vaZa2ZhpXZYLx77NSh//z/+PeT6eCPPvOvb965+pk//Tf33X/XX/4r&#10;P/2f/PJf+Tu/+ktf+fKf7W7d/KW/+sm/+ot/8f/0f/x7ywvtOoUo+nAmGY2dc5M0rTbq4yRudWZy&#10;Y5FVOYr8UogeAE8Kba30lRAiKJWIGO1Oe35psd5szs7PVWpVJ4UTnnGOYVGtWpQdzjG4UsENFdnI&#10;FtxqzACho+tKWIo4pPEDn+M3bfJJnsZxpVKtVus7OztOe4PB6ObNW5N0mmU6HidkxCmHJGmG32XJ&#10;lLRNpqjXm3wArFUbBIQ8N8JTSgWeJ7OpyVODvWVT3d3rDfqxs95wOJbSv3jxCkoZD4ZQEo9GM7Oz&#10;1XJUFNaKUONB8GgwxP4nkwk1elSt0qCTZBYEAbz4ftjtDkqlkmZJz3rCamj1POLnNJt6nlckaSd8&#10;Xx2MoeKs1eu+H1RK1TQpBtRqNV71+GigVKPROnbsaJrCWPG/5hDOA3RebJU31zbxnfnZBSwfcxfW&#10;QWQo/d7e3q2bq+u311588cW97Z0B54q93UGve/7eu2tRZdjv7W1vTabJeDxUwqtXqwHeppTJ89F4&#10;VCmVqeHq1Vro+7Vatb7/l0ykDPIsU75/oJHZzkw5LNlce8bCmdUoXwV+yRo07EdRPYpqQvhSqEmW&#10;O8EBX11JBY/9bteXivMmlmDXtLywzJhAKavNfefPszPJ0mRuZsYa+8Ybb/S6AzRFe25uFttAsCjI&#10;2zehbr+HRUW1elAK2RMi/NyaLMc8YxUGveEAOtJsSuxJJtlU59M8QzWe52mjcz0FG+r7gz/4w9df&#10;f20wGNBvtEMpmNat1TuMNMawJdjd247H8csvv6y1HnO8NJlQYfS6XQqOShS1mvVGs7a1vdnutJrN&#10;5t7eLhEA+3njwlU/LA9Go0NHDlNsaZ1tb6wTmFyWra/foWaoVjkaGPT7fL+Sm5t7737n+x959BFr&#10;NTIpBUHBRpIg58PLK/Mzs5cvXoI8pfzNne1xGlvPu7V2Z31r8+rNq6+//jrCqddrf/Cv/4APaB/+&#10;yIev31gfjeLArxB9n3vulSuXbywsLAspsfYDwNuUCqTkqLPwAiUVyAFYTkZjzxb24+FFho+HnjMG&#10;w+Ctc454SEN6VnrYn1XCkUkJk76UqA/7ZwxL8xSwfLmMABGa8JQxDpmw+jguAoiQIkkS9OXtX3mu&#10;UYRlRa9wq87MnFIhPcbaWq1Wr9WCIMBNPGGrtYg7rsPcajXibG48HkWlsBIG1UqpUa9CSbuBHpqB&#10;H8x0ZkhqQYAJ+4QRpnCnB++Ao1dfevn26i0olM6rRVV8mXJuNBz2dvcIO/Ozc4H0PUsmcoRlz/Og&#10;eTQeeZ7n+36oSDReOo6dsb6QNtfggXfuDCjAOqv1qD+wufFAAuf0GiQmisvBwT5m5+HFymOjjpxJ&#10;hR5OwUQeGOFZC37POu4ADQURzpOeJ3iljdAW14N+4XnFXQjGeEY464pP0CQrK6WV4uDaX8s5aiqP&#10;4cJD+wcvlBC+5ximpKBT8fYApFCWFWFW0Alux0yMx1mWEJrw7Yq78gRk2FzTUB6jA7AdYLBOTKd5&#10;PE48yxgRqlBaKaUPhmqtIYQCQMh4CAPAn+e50cZX/tFjR1utlrFGOzMYDbv9Pk48SuM6X89nZ5rN&#10;FuMJTc5Y5auNOxuLc4vF6sLPp5ojeKe9SiWih0aWaVaBW/AL5xXAwwEQSfbB4y487jLwhZJoeW5u&#10;rkroqzelxKwK4LWvQiHldDo90LWzb14QY+FWIEZprTVagx6RCeuIHqh1e2u9t7fDREoTovrHf+SH&#10;HnroYeULFoqq5cWF+cNHVmZnZpVSpP7u3p41loDtnHXOpWlK8dPd63GifenStWql2WzMCC985pnn&#10;bty4hXOowp0lx9zPPf88nhVF0dzsgoyqVbIvQjx16pRzdmFhEamdPn26MzPTarXZD02zdDwebm9v&#10;93s9PwggrlIup2mMV3c6Lcqavd294yeOEhy73a5Uyjm3tb27vr7JWzJyFJXTyfDihddffPHZPJuW&#10;K6SKSEgHh602PhX2+9NvP/HU7/7ub//y3/qbx48eLpeCdqNeCugfvvzCK/29/t133+15tgM59dpb&#10;Hn0U1yXy7u2Nb1xbq9ear79+6c/+7HOlUoUNEhH25Mkl0JKSZmbanXZ7ZrZdq9WyLGu3m9BMqsjy&#10;7MiRhajqWesI0I1Gg5x9//nzX/valz/3+c9+/OM/9N73vfOusyc4eCZq1xulckWWI9VohZ3Z0tJK&#10;Q8hptSYpFKNaUK37uYmXD82FJWw70WYalLyf+Zkf48hPymnuEt/3trbXlBR6X9NoFFus1/msrxBj&#10;kqaYGhImBKA62mglLFfq9TpmMUknpbCitRsnk8AvSSGdc4zxnAzDsFarWWtbbJIqlUmSZlk+Ozv7&#10;wMMP0y8lSsBCFEhC38e2MJHxeFyLqlKIUikolQNeMUoWhkjTt9axBKvneY6VkE273UEYliHA9wOt&#10;8ySZ7uzshUFZKSxbQEOh7l4Pvx2Nxshwbm4OqmDTGrewsNTv9wnUOPDJkyeN1jzySms7Go2s8dhd&#10;AESNaa6jqM7O4diJUwhEFgHdYGNgo2jjQ9zx48cI+6PRoFWvYfHOmaXlhRMnjnEWevTQ4cXFxfF4&#10;xOrNZhMxHj58GPncuH7TaLG91X3/+z5UCqvDYdKlEB6O+2wFq5EUgoSBIqx19G9vcyBaHY0SayxH&#10;qt1B7+HHHvGVWltb41WSJpQyDPYRI3sBvNlaJaVPAbMPyAFvZ9GDO0iQJo+IArDOxklstaECg7s0&#10;TUl+WZblubbWJnFCJ5illMoncJBrC73sY5AO6cigFFaiSq1SqZbLfAs2yDDw/RBQJVbZnxe4fed3&#10;zlnLVEC6/QucjHHWZVmGQbAQ3dAgpacI4NJ4QrOsMfnC4ny73UjTMZOpnFjSOJfpHC20Op1Ktb61&#10;QRE4tDpcv9PPJnJ3t792e9NqF8eTT33qjx555C1K+rdvry3ML968cTPX+XAwrka1rc0tzl+tNXz+&#10;MiYD+IL6rve8E18ulSqd9qy1nrZeMskareZg3JeBOHH2xF/8+Z+aW2ofOjZ3c+P6wvLs3/0Hf3cY&#10;D/iccu6euz76Qx/CAJ994elROjx15jhvT58+fvzEEU4T/uv/9h//6z/43Z3djYcePr+zt3b/A+c+&#10;8APvuvvuk0Lm5ZL4zKf/oNOOZmdqX/7in46Hu512VXoaR0BHQKlSIWQe56i420NiVng7OzuWgqYU&#10;IoR9j5DJdKKCYHFpEZkYbQI/8LESxS/kX3glolNKEgCLKdZUalW2XkopgitWk2U5wmeMdU5KiaOl&#10;aaJIH8KXUkmlAulbbUjPmAqBqVmrY9WMx/bICmDAVDiFwXRoC2t95UMqtCVJTLJJ0+nG1s7m1k4a&#10;pyRR5YJAUsCU02QySbN4nLIGK4IwThKiotgPJlnxhUHG43Go1GBvwNDdvV3GVMplxlSiShDg+5rw&#10;YnPnGYvTdXu9qELJKKyzEAAx2DxgjGYiPdyV9MuliJ0/1q4U+SXyVai1S5OU1bM86/eHCM5aUS5X&#10;Gd/t7ilZGK2GH5Kw1t/5znfiOMZHiG/YvFSyP+ijKQYDYGi1WzzGcULML5dLSTKq16u5nqJTCHVO&#10;O8fXpFI5CCEJ0fV6Xa35ZhJSUndmZmpoJwxR4PLKyng8TtOUXIjSfd/H3x0LW9Pv9bHker1WLldY&#10;kX7sJKqhzzoDjDHjeJxNp/ecPYdmWQU8KIu1tDEQ6SO7wIe8VrPFWzRO2Nna2mIWYsGKwjBMkpR2&#10;PEk14bdUCculWrNBfxwnbEjiNLXWRVG1PVN8nSa+SSkgFWzfB5ajv1wuSymjKIJ+gE6YNdpAg7GG&#10;AURdaHviiSdq1drf/bt/9y/8+F9g2IULF5eWlra2tpl78dKlai26666TfiA2N29Xq2E1Klub+36w&#10;u703meZ7vX4yzdozHSvsbm+n2ag2alQPnVq90tvb2dpcP33XyU6rMdtpYRm7W122xB/+0Een07xa&#10;qyEfZDsaD/1QjWOKY7u0uIj7IL1jx46jsqMnjp65+8zmzuZkOtVOj9MkIo01G//n/+K/+OQnP/nB&#10;D7wLaRPJy5Wm8/wnn3wW34Sd7wuBRpHIJFIXtAGLhqzV37voUZLdhcXsaTPOWhsEPi4GzM7OYKVT&#10;lja6Wq5Uogh7XlxYxDsQ19LSInYSBm8aEuERdhiANq1z5B0mYqv1WpGyQV68tYZ7McAUt0k6oV/5&#10;Pp1hUFzQhVJgCkqCwEcUNAaDQcxZSas1yfNTd51661vfCm1IjwGQjSqhB52ChMGoDIQSupUC+fcB&#10;B4KeNEni8fjylStra+sstLe3hx0aa7BdcCI6tX/BFHgO5tLgLTjBwEJQyEKMKtYqwlsxionGaGvg&#10;u+hSxCAm+OSSQuyMd65IjlJJRjvnrDOEGeyBbSpBzOpCLG6/hiHQMcYY44wh3DEfsIQU6zzA81jX&#10;278YD9D8fg/t7wOdACt9v4eG43l/FcdlhQNc0aVZTxsGCAGFEnvZbwvnHMJRkgAf9Lo9bAMJMJb+&#10;gwGCoaIYxitrLCCFX61GCDMMy2mSojimII+CGKYVq7+5BFPo6Pa6aZqCDXUw0hir9tfDznHzUTwW&#10;ShIL0B0GFvgBEQCVzczMIvObN29IiaALRYMKJP8boZgVBIQ89rXELumrgjzrtNYHpPJoKeUKhixt&#10;7FwQh611rojtzjmMAaBBf55rCIMO8gKqr0bVsKhCI2fds889/cd//Mc/8ZM/NtOZuXbtCknAXEvl&#10;AAAQAElEQVSwXClTm1GRMhdqK1EJqNU4sUrBA04SEzXA66+/QWpYW9vo9Qa1al3KYHX11rvf/b6j&#10;R46MxqN2e4YPLOwj7r77XuKkPHfu7Llz5+655569bnd9YwNRSinRAWd8956/b31zczAcrq2vs8mN&#10;6rXccH5f2t3ds9ZwXK2tSaekwunV6zcQx+Ly0trGZjbVOHAQcMLH6eAgncRoOU5GzoNVVwp9Yybd&#10;7laScIBHNspabe/Q4XZvuPv1r395YZHtSC3LJ1k2IcSfO3f24x//OEdWC3PzlKftTvvZZ58l3E+n&#10;+Qd+4H1Ly0v93hiT0rne2dtdWFq66+wpv+TPzM8cOXZ4fnm+NdNszXRK1RLffza3t4n+QilYQ2RQ&#10;WK/XSRi7u7uk3qhaRazPPvvdz/zJp59+5rsnTx31PN3q1H75b/3So4/cC4443R0n/UrVO3Zi7pHH&#10;7ms0Q2PH1Zr/2GMPLK/MaJtQNvu+MCbrDtbvOnN46fCctdntjdXuoHt747akCvWVUNJnW68Ncid5&#10;pEkahmEa8zVrpI2Bhpm5hVanHdXqUYUTzQw3MNZlU+0HoRDKGFcuR41mbX5+lvg+N9chnmPK02ke&#10;+D5B/61vezQMA/gi+EnlSelFUZlgwZRqtZyk416P71fjOBl3e7tBIK3TUikpBNbjh2Ecx1gVRqyJ&#10;iJqzAl8K3IPzJul5DPT5PIL0khifmpAdGcleeTCKJ5me5no4jo1jG+CVSe2Z1tqUy+WNjQ2ylB8E&#10;Q453hkP8QSlwep4r0Erptzoz7IvYt6Cdazevlyrl3e4ezhyGIenzHe98+yc+8dPOM8r32522H6hL&#10;ly6Bihx/k803597lsrWGWbVG4/K1yzdv3yqXaxvre5cu3iyXGvedf+zkyXsnqfXDqNVqMwv3WJhb&#10;ZHVY7vf729tbRIdOu6ABSSqpllaWZhdnKUzT6VQolRkdlkoIx1OU9q6opXJjc3cAiAVUBSA4OPIk&#10;vwFtOKllNtHNWGPyPGcVgIZzTkghpcThESCcxgk1K2FEESmUQtHUoOCRhAttHatp6xnnaWsm2VRr&#10;5/slqaREjkyS+4NZ2kkp6Ap9FSgVBriBUkjbOsuVxLGxlkdjrIE25fnoVjo/kME+KF9AdrlCWAtp&#10;vE4IuXjRLwUQefv2muf5OldSRK3GvBKVZDRxViDGw4ePDgdjRPqBD3x4kk673UGlUmXpI0eOVSqR&#10;daLTaRbWGARHjx7TJpfSm07Tn/jpn2q2W9VqfXF5pdnuHD56rDvoeUq0Z5tLh+YvXLvwoz/1sZml&#10;Vmam//K3f7tSLdeatVE8/NwXP/f7f/j7r77xalBR125e/s1/9ptPfOfbW3tbJ04db820fuRHf/id&#10;73nn6XOna82o3qw9//yz337im//23/7xN7/1tV5/887azUsXXqtG/rPf/c64v1cpYzeiu7PbwwKw&#10;2nSyfOhQOarUmg3MtlHnnlcb9UmeEfGA2YX5sFxCGgTD1du36e+P4Hs8HI9o5EYbdIp4fP/o8ROn&#10;zpxbWFoE4YlTJ4t+wSHcdBwPndO+kJ6xGcEtnxpWyvNGrU5nMhrvbm/raSaEnE6nWMjRY0epUWjk&#10;+wccQRhIibfaqFRWnsjy3LM2TabEhywzWabz3DQb7WazbbTzPKlkwCtiCK+Uj07Lx46dGA6H6AL/&#10;HY3HAZ96jZtOiz/7gYCjqB4hHRVaw3Y9ZCQ+W1g1doU1eF6WY8+4YHHqMUf6DMIcNiYTY2Bea6Ot&#10;c6yqlC8lRggU+5/RiKrUs560wgPAFJYqHLus3lwFeb8/TJOJFKpcqmKZMJtleZIW6ZyROCPU0kkb&#10;qrDhIoUHgR+wl8jX1u7s7u6k6dja/Otf/1qH7xXWBEFAoemMzrKpdUZJpFAmjIBhHI8k1l4YuaWG&#10;owcYj2NjDCF0uC+ZdqtljRnvewpcJEnswGLtnTt3pvsXDVLPJJu2Ox0mOlccAXCvRtV0kuIpvX4P&#10;RrIsw9dYPQxCzsWazSa80J8b7YfBjRs3UEG1UZO+r52Rvpqfn19YWCR1Liwt+YTvcik3WgW+9awM&#10;VHnfLJGeQ4ZeIcaDdvEoPHBqZ9GBtVbrabkctlqNySQB/IC47pQUzWZ9NB6QcfI8f+I7T7A67Y9+&#10;9KN/59f+9rlzZ+bmZ+6s3cIrL158vdGM/vf/+X/29//Br3nCXr9x9crlK7Oz80jRGhmWI0g9efqu&#10;vV4XluNxvLKycvbMmf5eD+QXL776jre/TUkP3ikkrDHXrt24c2e92+2j6CiqU6Y88MD9R48cajSq&#10;e+xLfdXt7UHheDw4dvxor7ezsrLwF37841s76wgKtSJnGNrc3PzuM0//tb/+1zDXOJ60mrM7WwNf&#10;lbFbeGEkSkQawEGbR2izDmFYvX8xjN/GFuUpb/88YBgAPVob3w86zfbK4vIMe8IsJyrEcYyldXvd&#10;drtTrpSFFCgR5BIzkoIFULE1dmZ+bmFpaRc+R0PGCCFA6KzjrdFaYyVaO+ewDcQeVSq4EH5dr1eD&#10;QOVZhpxpWOdooAK0JpSssGM8fW758CFiTlgqGc9pPbWenuTZVPO5vCgiCyeTUu0DK34fcAEpJeTB&#10;uNwnplqtQgAWzhhYAGgcAARLJTSRyGQ0UIeSnvMgOqfTOfbbTinhgUhJLFP4PqLOrTbaGOcUi5XB&#10;V/JDMo709i8iWBj6MEWYomum1W7WG+Ww5EuePFFcjmpQ+UqymOdZYz2jAbIdsI/D451f5CcB5Qc9&#10;aPD7bTY5AJh4RedBQ0gkzxIFCG8/J3pF21GQeChEsE6RRj1hnHBSwIjnQUJAQKFKidBQVEmTtFar&#10;ImTtLAMAkB8ACznroLbQrLW6uIqAw1zSXxiUo0q10Whh7WRGMNOAPBogAfC48XhMIzeFKTp8WXjC&#10;l54UuTW4qzaakLtFFsh1nMSNRuPVV17FDnd2KNhS0vHa2rqUcLSP9T+4Oc/7Phy8ZC1WkYgxUIQR&#10;6SuKAk9KI7R22krrRAEe94I3B5tSFdfBdFr02P2rVOLYIjrot8ZARpZRmoa8dNYpv1ATpvvcs8/V&#10;61WJAVcqRH52B3DEIxNZAV8jnsNXGAbVKiGTmDmpVRvdvWEcZ9C0ubEd+CEm/tRTT3/ggx9EsKwC&#10;DQhhkk6cs/Ls2XsQLjVHKaycOH5K+YEQ6tatW0ScnZ29JE55VEHxJxqZNje3cPTI0RMnjlvLk7p5&#10;8zaFfp4bzgMYhhY6HTYHLUyT77yBUoRplux0OkjM05aMMjvbaTRrUsGenp+ffeTRh+87fzaql4gS&#10;L7/+3Muvvdgb7vol2WjXg1BFtVpQLn3z2992Avn47VYbC9nb22PtBx54qF5rRlGkVPGHDTwPGWbO&#10;mWq1srFxJ06HnU5L+VII5ytf6xz1sy3J86JkRGq0O512rvXy8jIH6hcvXpyZ5YjXaT0NAjkeD6s1&#10;/9Ll15yd/F//8T983w+8421veeBnP/HDcdo7ffbobvfOAw+d7cxWS2W3vnl9mg2C0OU6lcoLAkR3&#10;Vcj8p3/2Rx5923knJ+l0WK4G7dmWsZoCHxUCNLBd51wYFts5z3IE6tebjWqjniTT3d29wTgRYSnV&#10;2WA8xglQtrEGq4I75NlsNt/5rndS4OI5ko2IdRjBq6++8tnPfo6U2i3+hnFh00EYKKUw0dMnTy0v&#10;LnHiqjyvHAaVsCSkl2sdBEHo+0Qo7YoIqC2xSaFHxE48xdmgkyWU7xNka8XZmN3d3TXGQgDEI8xy&#10;uYIkkSePUirJJUSS8LWtBM2YMq9a7bZztgbGWs330YXG+ABjdLlcxnaF8kfxuDM7H+z/g49PP/00&#10;WdBnbzMcEs1vr95877vfU62SLRxrbW5u7e312XLEabK6utrr9agdA5JJBWTlSqX6zNMvvvLyG8PB&#10;5LOf+/qlC6v33/9YZ6bYmfAKYu66664gLPf7Ayl96B+NOBbVUF2r19NkOtX5b//2b+NyaRrXcKN6&#10;SwokiAUhSGWtZkqOSpHydIoj6dw45+D0AMAjFSYnkjihH2YB5fuYK4/aFINpSy4hwJEX/zCXkj4Q&#10;0gdJLOeKTHSATw2H8XA4Hg7G1E/aGAMFkGDNwWux/0uIQteeV6zLD8uhhoNVuFMZUwHjnswTUqJ6&#10;R+w2HssF0CqLXSXyhPf9WF1hTJqkV65fW19fRzVz84szndnpJJ9MqClFOpnu7fWqUT2J0/X1TfYw&#10;SPUP/vUfBn748z//l5aXjuztDbS20FyNalQbrLvMxm+2E8fDpaXF7Z3NP/3sn506ffInf/qnRnE8&#10;mU4PauvLl66ivBdefGZz9854Ao71eru0fHiRCufKjSsPPHT/3OLc5WuXn33hu3zt/NCH3p+mo3qj&#10;cuLUUaLHGxde+9a3Hpe+/NM/+5Pf/M1/evXa5TQddmYb1ssJHe9+93vvPnfvffeeHwz6R44c+b/8&#10;X/7R4tL8zetXqbQwTqFkuVqiSl/bXF/b2OiO+o2Zdnu2g3l35mbJ7qgbufnKn6QT7ABrRA5MxHF8&#10;LMLHSCk30YcrBOqrW2t3dvZ2+6NhZnI+UOdWJ1O4nE4ySudijCYtxQlqQjWUJiyRxnE6nqTj2Bmr&#10;hDAsmWsUK6xrVGvKE1E1iip4ZK1SrnRmOkwcD4Z8Kxj3Bo1KFZcZj9l4BGmaJkni+76zRdaBOuJ5&#10;pRLhxbu7Xdyk055NUpZWjKM/R0/WspA2OklipUJ2DoN+DKXDYdLvx2ma4g5wiu8fPXIE12Mwnxkx&#10;+5xtq1KtVovggDSKu7EwVRhU8cvD2vE1MJARoIqlODlD0K3WLPTcvHkLPBxCgwoJgA0bht+C90mx&#10;T4P41157vVqtUvpXogoUVqOqkph2wR1kWIsrWVYBjLUNaoRWa2FhgUWdM7kukFhX7FXCgL6wIEoW&#10;bgK1o9GIUNSZmRFS7O7/v5nrtdp0OgUPmOfn5wPSjypmMIDBpVIJOrM8w0R9P4DUF156EbHDfuAH&#10;ly5d6cx0pGBjFrNSnhkMhlWkDCB3YX7eD3zpq49+7GMQySrIEzxJmpLaw9BvNlu1Wi2qlsuVCooW&#10;ROuAqqfmScFmWgWBCgMpZRgGTHfOlaOKdc54TqM7aBSiXC6PxiOshl13uVJGTVobFArabDqFe0St&#10;c33jxo3JJPvG17/5wvMvPf/887/1L/75b/zXvwG/s7PtUikYjQfdbu9rX/sqR3X33nf3j/zIxzHO&#10;/mBAqmUMdzTSHXTDSvD0M0/F8QhZUd9CHJLROidcNDqNXBeV9w984H0f+eiH/ul//9996UtfUkJS&#10;r2xtbTJsZqZ94cIFiOFD6+HDR5y1Tz/zzCOPPuT74q5TJ1577RUE8p73vOvWrRtXb1x10r124Y1J&#10;nv327/4uzvHLv/Ir8STZ3NyMqlXjqMmk0YXpQtufB8TOI3cEVYBlEX6K+Mwjr5wrZhldFFv4EULD&#10;/Hq9LizwKo7Ht27ehNRqrQrZzjkMeOPOGiK1xkbVCP2CxBijnTG2uDOdqEJHnr8ZkxkAHNBgNJfD&#10;FT+Y8QAAEABJREFUftBdu9WpNxosWqtW2Q7NzM542KdHh8imqVIe6kbpw2G/0+402i3CyCgpzg2h&#10;B1fMMvxVG1OsAmFKymLm/g/LfR+UUoKNinOMts5hb2hqHBd4fJ/NgoTlgqq8QFUQ5xgFPmet4ReD&#10;JV4WBCAGp1SSiwYgZLFVyzLs2xQ/ht2dCgLfw/QZJBVjPGGZgpSweeouayw+QH+eZ2ny5gEEj1II&#10;7gArAjQAGoAQooirStE4AOeQZUGbc2/qkcafh+K1Nc7uv4Wb/QYIgWKYddYY63jvPLq8IjRBgBCU&#10;6g4l0qd8hX/RQFPcWReGuAM8Wsvs/fmOyxqjrdbIIUlQS8GU+Z5SnOEL0r9jjXlMP9hTgRBb4pFo&#10;htRYMTcmy4qii1f0p0kKVUabaTYN/BKKa7VbWKZSionO2ZmZznhU6JHB/yG4feHQ/+bytDyKSme0&#10;xve1tdpZ45wVHg5gPcedGFKAs7AHDagafrkr30eD1WqE0SIQOoMgoOH71D9mMpnkWU5Iz/OiJIBO&#10;V7hJQdh3n37yzp07gR8kcTIYDCBbwLxn42TMMCgqVvF9a20cp3mWxeNkfn5RSJnE8cb6pvKDvb1+&#10;vd58/PFvffnLX/2hjxGCpv1+HwKefuZp4pj8F//Tb//Ob//Pf/xv/sQasXZnq98dP/zoY0ePnfrt&#10;f/U7X/va47Vmq9sfep6Mk5T6A51eu7naG4zidHpnfZN4K4RK2Mx47BYqeaajCrkzPHToyEc+9OFQ&#10;BZVSadQfIDPpifFoRD5enJsNfZWlcbVe3tndOHJ8ZenwQrNTz22SZP3cjQ8fW7rvwbPDZOCkvnD5&#10;jX/xr/7VJNMvvfTKcJAUJxdxqoLSrdU7p06ePnLs2DhNnBR8M4mqlZm5zu3bq2k6loE3ydJJPlla&#10;Wcmt2et1KVnKUWWv38ttnmdZkqaocDxOuxwIDdMb12+PR2ngQ2yl1xu+8MILX/riZx+4/57FhdZr&#10;rz7HudUH3v/ev/E3f+nnf/6T737329N0KAPT7a8/+tjdK4ebcbyzuFir18Irly7Wy41Wo6l8Uaq4&#10;U6cPHTraWliuLh1pTE2frYu12miT63w6nULdsD/IJ9PRYCilcraIKXEcG22H45HAkEshydb6gfNk&#10;lmcSnTsTlUPPmiybzC/M8pm+0ahtrK0J54VhaTgc9/a6t2/elErkeS6EsMYrqVIQlJiufJ/4GASh&#10;dTaN4363O42TeDhK40RJkSSJNZiyCStVT0rjuXGCFcXWM7V6XfjSCZtMk96gj8FmJueMOc2mcZrG&#10;k3SaZ71eF460xojTsFzCD0ejWMoihHlSOCvG4ySdZOwltLUoyzlbq1F4lLXJ/ZLfaBX7Scy6VCot&#10;LK0Y43RuV1dvdZqtuXYH+STjMQ7A9yKd2e3tnXq9MdeejaI6q+TGspcOglLgk90rjVYzKJWQnvV8&#10;tn5xYi5cvP5v/uhPdA5OA7WlSnk6zeu1xszcQmdmhvKrXq/hLUY7a430fdwp03m5WoJyxjspqBDh&#10;HVEYi0KMc4Yxzmm4YIpBbNLJ/Sg9Gg8CJXxBuDYlKgxP+AR9IaUQ3JilpHTfu6xz8XhstPaDElUW&#10;j8YTuXFTbbmPxglOt7OHYPNsqqfTPE2mnivSs/U8nefxOIUEqqjRcEjDs8IZfjzpKeUp1sIGcq0t&#10;JEKh0VK4bJoKq3llrZJe4AsfgSshq+VqGERKlZGhHwRQJZWsVRu5sU8++ezm5t5dd51pd5pBIKlb&#10;Kpx+V6uTNJtO7N7ecHnx8Pb2LkdKX/rSVzznf+TDPxSVG7jS669dWF9fp/7b3NyiKvKk0M5Wq7X7&#10;z59no/hP/ul/R7R71/vfe/ToiTrxpdWplMq725v33ndWWyLLVli1qmRurd24eOXiF778hdvrt48e&#10;P6JCJXxXb5Xf+rZH7r7n9Nx8OyipZ55+6sEHH/zkJz+Jz2KPYeg/+eTL33nqWzs7G9RJ3/zWk//j&#10;P/+dz/zpV7/x+NN/8qdf/PSf/Ckfkf/KX/krx46eQjae8tHGJM+10/VOo7U4sxP3ZRRcu3Edj5ht&#10;z7TqDT3NhPNurt6slMuDwYA0wxRfKcw+x8FwS9+XUlaqVc+Xg9GQYguIEFMpICI1m/U4HWuXS9/3&#10;w2AYD7a7O5M88zzP9wuVWa2FFaBAS/EwTkaJdU7n+ebaBq+iciVQqhHVaLebLR497TVqTY6BbKaP&#10;Li0F1vqUbcJG1TIxpYFXVSv1en1mdpYlIDgI/NxoKq2tnb12u21gFa/L7V63+GhZqVTCMFTKG43G&#10;6F14QZp6+TTMJrJUqmZYlHTQybCdnZ2tza3QD7LJlDhD4FJCEMiarSZvWRoQMGRyW7i4wHFy44bj&#10;eH1zazgYYxKTxOUTGY/ycqlRqdax7e3N7Xq1US5HCDL0/UAq2LRYpyKEBKurNyGYbbYvFKFgeXGx&#10;3WqV/IBFiQm4f7lMdR/F8cQXsre7tzi/sLO1PTs3Nzszp6ea4GaMXlxaWFqYm5+dqVRKzpnOTBvg&#10;+5txenZ+5vjxI2mW5ibDwcvsV2u19uyMcWIUjz0qZec5K8KgLITwFTovggNS5bFRq2tjxuM0yzSS&#10;4YMw9EtPKE9BG6FY52Zjc6Ncjhh2Y3XVCklF+6u/+mtnTp/rzM5qfCGqYjbSY2vqjM6wt8LSPHJo&#10;iQ8RO909yChzBhf6TnjGWen7iJTA64dhUW2Qk4wWSNw5rAUVKKXAsLW+ORz0TD7lDbC4ND8ckeu7&#10;pVJpNIrjcbayfPSJb3/3/e//gPBwfWrooqoIguDM6dMURp7n/bN/9j/8P//JPzl0aAW3CgKwCiyk&#10;XK5A/9Fjh1Ek9k8FE4bBxYuX52b5ErRCROru7THX91U1qvzZn/3bd77rbaQqclw1qvX29ghNZNZD&#10;yysX33htttO+7967szT+0Y9/fGl+7tIbbzz0wP2vvvrSieNHkmRcrVY6c50LF99YPrw8yfR4Gvfj&#10;wf/5H/4XHFX8yI/9cKUWCml2d3e0VkpGnidZFFBScQess8Q9GkiGTqkklx/4Ukitda/XM5i0EMYa&#10;4TyT6e7OnsUBUbSxkyRNRnGIGXrFK1Q8HgwZw46lW/yJUDnoj3A9XwZCqFJYAcKALWIS1RvHjp1k&#10;RevJaYauBPFwptNRqMwJAjB0Bn5JKd8YQ5pLJjGLlnzKPru7hwtElagkhIe+hC8oVBrtVrUe9UfD&#10;qFLJrc50EbSdswegrQHAAAuA1QbjoXzEDvH38WBsMgO06i0fdEZUy9VapVarReA3WMY0RRy+9HyB&#10;BTjP85Qi/JBZSN/FuTUyCwJfiCJV+aqweRZ2zlnD8dPQuYIOV1xWa8Mw3kqlVCjrzVq1UVWhqlTL&#10;HgnJl8YWU/Z2tz2SscKDWA1j4e6xMIAlC9Th8DOPqgNwzvks7xfrCidhgdF0sqrWOtd50XZMpds7&#10;aFsLCSTPNzF7wgJCgdAgfkPE9DwpBHwVc7xiFk+A5bUjMRnmA1CCVbN6EAQ+nCtmSO20AZNnpfIA&#10;IT3pFatLzwZKTpIx+qlWopWlpWk6Ab/yGCI8DIwpPFsIL5axxsNgpKeSeCKcxHLg2RhncwuP02Sa&#10;5xaSoLRcQlMizzEWzxQSEfRr7RgAbQwAqDi+DzwCztjpZNJsNFaWV3DkcrlMD+sjosxo58CEUUwt&#10;0pBMFVIK3gJKKRKTROAKDt/sFJ4K/JLvB1IWijDGQg80gEWpUBtNPEEXiocwrNVq1tpLly9AaLVW&#10;pRSk4GTFKCoTQGhUI1zVwzF5VUjYL46w9xEW7sDbt7zlbW99y9tJE5VybTSKq1H9uWdfuHz58uHD&#10;xZ/k9zxPCsEXFLm3Ox4OJttb/V4vuXljjUSysbbz9/7efyq8oERlV6JUa3gUY4KgNnn22edff/0C&#10;c3nlrDedUEUdQF6NOC8vQUEcJzPt9vnz56WS7UYry7JKUHHaIjXEf+TokUOHDllnlhaXjLVQv729&#10;vbZ221OuN+xlZhI1Su3Z9uFjy3v9Pc+netPxONnrDTbWt1BzlpnBoD87Ow8ZP/VTP5PEsbV5tVqJ&#10;42G/37Uun5ufMVank4QYPR6N8I/Z2dlSqXTq1AmdT5cWF1ut1rVrqwgXEbDbodKyBsWVWs3Zfm8M&#10;a53OzML8/D33nPOll8Tjp7/71H/3//wnn/nMZ2pR+cSxI3Pz7WqtVK2G9Ubl4Ufvb3VCqUytVrp2&#10;7VoySTBB8ut4NLyzdrPRiGbnWidPHZ1f6ITlwHisaYofjYcL73tXtRrxLQUpy8C3+93crfBUGLAZ&#10;KEWVjFClPAKNc0brtFYv37p9/emnn8gmCZ3GaN8vwgpB2eJ8QlT2LYMEw2KTJJnE6QvPPLt642bJ&#10;Dzxj6dfTPFA+kj+wrZnZWaytUokwI+krjVd9jzZsjjE8+X5R1xpjcGFEmmcZluqc5S3qTtkuOgcG&#10;fAkI+PEDvEVrw9zZmdkoqtLAHqyxUirIVtKTykNx1VqlVAk3trZm5xc8T4ISZXF4kOfZoNefJum1&#10;a9d3t7YuXbporJmfW/Kc32rOYZCQubW1K6XvrHv1jQtC+oePHmvNdKqNejmqyIKGUMrg9dcugTOq&#10;VjvtdrXaaLU6aZqOcIgk3et2h/0B0rBaw5fyVTqd8Er6vmEB3w9KYbkS4kv1Ro36pt1pttoNGUjl&#10;F0CDBBSWfDQFR551XIjIoAZXhDMeAboL3qXkDvvZ/qVzrXxfSiJCQKeGW2SdZTSstVIpKXkri0sp&#10;HnikX+znD20YlWvN7/0WysiK2pdxLJfnxXPxOi9uYt8k6KeaCZSfT3JnFXIWeL8Q7VYLatvNWcKE&#10;sR6cHjly7Nad9Ws3bjabs8dOnK7WmzdvkqxvSyXmF2a1wRg19ggIL8gyG4+m49HUGvnP/8d/efHi&#10;1UcffVurORdVGmtrm5PJhHU5jsUpoH9jY/2FF14SKlAqeOrp7x46dASTAnl3pxuVIuWJZDyM+FJQ&#10;8jyhrc2Ho65f8m9cv85WB2UeP36s02levnJpNO697/3vksrOzc382F/40ddff/Xll1968MHzd999&#10;5i1vfeh97z8fhG52oXn/w/fs9bt7g14y0RevrM4sLL1+4eLf+pW//Y3Hv7W0cijT1vdFVI9YpVSG&#10;ken61lopKo2TJE7TRqPR7e4hLlmoEaP0uKJyubfbPejxBcpX3KUs5EgngAHwCFhn9TSDbCFEq91W&#10;yjcISBYGkCYJNR9FEWJnJAPAfACWPGCdLxQY6SmVSozkzshJOkGpm5sblCPxeIyfIsQTh49M4yTj&#10;aH4y8X0/z/MgDHE6qaS1BIocA6rX6zMzM+2ZGSbS5u1kkhIAlWQvWuOR78kwy1znBGc0kzTf2tzd&#10;43P8OME2KuWydS5Jkun+hUKZnsQx3wEcoTbXlUql0+4QVEGCrrXWxmQwa42F8jAox+MUY8OZ9u/U&#10;asLzZLlcpC7GG224l4LAlypOErhmD9bv97UuqvCbN29a65Ri11RiIbPfCdp6nUSjEEK5XCF4ErsQ&#10;DrvixW03cgYAABAASURBVIWl2dn5w4ePYVqtdgts8IW30WCVwWCAHSPS8XgM5kuXLt1ZXycYZnnG&#10;BxYpFcO+D4z/fvvPN6QUivCnil2BLySZBfys0mq1gyAYjYqzw/E4pqcaVf3Av3XnzsxMBwP4znef&#10;vvDGpYcffnR+fhFZOmeJQsxNJ3EOt1rTZg+GNp1zGIAlCEhJUJL7F3YihcQIjNEYiPM8BM0eJsdm&#10;9ulTSiGHMvoyRirGCsQo9o3SWhL01Gi3s7PnrOLUg+8qrLKzvTceJwsLS/VaczSK+71+HE+azXa/&#10;P/rd3/1d1AHl3W43Tkaj8WBupjPY612/cb3ZbJL6o3LjhZdenWS2uzdaX9vpdgeEJOhOs2m3uzsY&#10;9v7yX/6Fbm/P94NqRFoJz549F/j+wsLiG2+8MR6NdnZ3kMkv/dLfWFtf+8bjXzt66HBAbrL21q3V&#10;c+fOLSwtYmlBWeYmCyvBXm/vk7/4ybvvOVuqhuWo1Go1faXy3BTikUpJhXD2ZeDB1EGDHokQCJeS&#10;38UA5MlbrTV3pkgh0YI2mv6DKdx5VQD+hvkW8mcvYbCQUX8gKX4truAws0Cqvd296zeITDeMMfwi&#10;ZTAdmkEIX2hB8kspyACyLGMtIJtqXoVBOBoN8JdGo5ZnOROXlpaZWK2WMZtKrbK1xRa3vLy0TFrJ&#10;SLNaG4PCJSMhwe5feV4wArVZlkkpcAroFEKQU7gzhOXQCBbIGV9SqHDEdPAzRUrJYKkK61JSBYGP&#10;mfGWfiGKVRjDXG0KHxRSWKRhCt4VI6TiXvxIDGnK6jyGAYGnqF+xRhIi0pjmUIWHKq2nkBT4ARRC&#10;GKscAEsAtK3wWIKGs46EbrRmaejU2tIZBEwNhBAMtpYRzjDIKxRND8CYA2AM4MDiLA3f9+k31gpZ&#10;cEQPtGM2NKwDibXGuP0GdyoZ0jFcamMYAKnlcsUPAtiEHGcLSpSU0BIGxeX7FAg+CK0tytdKmSgX&#10;QygyBxvrAjQOJtK2DvXx+03AZnypfFkQBgZ0Ua3V9tlmtWJT+ua4/39+QXa9Vo+Ho3g0otFqNgnL&#10;5SAAB5R4BBQhYNB4jpFKFkvTDyCoSqUiJRK22Czj0WmSpr1+f3d3Lx5TDxfSxrbTtIjPUVSBU8Ul&#10;lVTecNQXwhmbw4jRZn5+nr0KGACmwA8IMfV7770PwcEpc6sRpW6NghA5W+uQ+csvv3zl6tXxOCXy&#10;sFdpt2eI0tev3ezu9UejWBXC5vjmjuz20nQidvaScWzTibt5a/PmzfU//vRnrZCTaT4YjIJSxQlP&#10;hT4RJKrXONwF6XTCsb2PCpz1CmCEg3/A4woC1e3tep5le9Co1aFpbmY29APqwklRel6DbujrdXsU&#10;E4PRcEK60HalqF2C9c1NSgM2LY1Obbc7JGKyta5GtWq1bqzLMq8UVhYWFgh5L774YrvTwaoiruIQ&#10;oq8C9bOf/NlOp72z1yWDD5OhdrbWrOV5trm5qXzV63f9kn/i1OFufzjN9NUrN0nM4/Hkjdevrt3Z&#10;nE7YBXHylGxsbH/niSfTJH3l1VeuX2fL0fruk0/+2Z999iMf/TDq7HQ68/MLQVDm5HhvL8sJqJnm&#10;VCnPXKczU6lUh8Mx8slze//5By5fvpZOTTphZ2u0BoobIvo+4OVRtYjmeV6ELSuQ54FlW8JjAWzf&#10;iY6KkJHlejoa97IsuXXzxrDfw9xNPg1CKiFKbQKrVVLW61VmlUqct+aTSYItZnkG49TcUvp6qkMO&#10;e4yxOnPOEKTQju+HGARBAF4KTUKDsNrlGDeAT4KkWq1CIdQyHiVSignrcAFPimQ6SaYplOs8z/ix&#10;5mCmMdo5Jwo3cHHxAQHxDsbpiIjmpETLxtPD8SDLsl6vq1SoVFBrNkqlCpra3NxqturjmGOtfH19&#10;Q0q/055N4zQeJnHxHVkqP5RCjfik1e3BhZASPEZrAvAwjrv9/jiZ5FiMlC+/9uo0zwoXVYzJG/XW&#10;1atXsT3qJ3BOsxRZSMU8KudSVK0aUxQLk3xi3FQoAV1OFIIVvid8IZUV7Ch9q3yqKLA6Z3IugrLJ&#10;s3yaeaY4sRPO268TnDGZtblUQnFQJcT39U7cLFcIJn6uC70f9AshlAp8FfALsQsFi1IGvvQVRQBv&#10;NDItShvDZVGYx2oWxtM00brYFhrNf6hVEWrRGghRASrD46SU1jn0Y4gQ1mEkUvGfrDWqoEJB0HD8&#10;2MkTJ07t7VHfTzEGQsPJu06dOXcPeEaj4k+Y0HkAqGk60XE8nUyyV199A5pffeX1O7c33//+Dy0u&#10;Lk+neaVSm58v/iANh6/ZVN9e2+oN4uefe9FoR+kLSe9917vDsLy9sdPfG6RxvDi30Ky1TG5atVYp&#10;KI9GeRwPZ+bn7qxvXLhwodvtgY1i/eVXX0UOh48euXz54hsXLxD22rPtJ596IrfTk2eOv+1dD/3k&#10;z/yoU/k99586//CparPkl0vnzp8P6zVRKneWllKdT4z+4Ec+2GhX0km3Vieaa2NxlLhaCktKpJMJ&#10;tHE0rjyBtlDigSp7u73Zzmw2mU4nE6uNyXPuQDHA8xjDeA4CfKm4o6L123cW5xewl6hcLvnKUIem&#10;iUXXwhIYvT93gcGz1qEVa6UUvvLxLJubaqWks+n62lq1VkvGYwIpVKVxEkh/kk6OHj3KyCSNZ9rN&#10;IAgn+2RXq5FSMscLde4HKo4TbTRCO3PmdLlcbjabg8GAkWEYEhN2d3frBItqDduI49g5CPMocMfj&#10;sbPFuQPOjv1Z5yD2QBSQitEOBn1eCSHSNOXjjB8EaZLsk488jN1v8RbIkZInrfAAkKggyA0UaaVC&#10;z1Es5sbYqBJlmTbaciQLCdZa0HJnc9VoNJTyx/j4zs5wOIRycEJ8nmtWwZ4DP8CdG8VxmMmy/Mrl&#10;a9NpDp5KORJCMn46nUoh5ubm4B0M4ByO+kK6KsItBbDPAPqNfrNEAD90/kcAmSMu5/gcUarXa5VK&#10;JcuKYwIkDxKwCSm403lzdXU8ijuz89YTzUb7wuVLGDOmxRJMH41G2vL9fOwRaHVe2F88TtKEV1L6&#10;zgml0DOgJMZDheGrNI0nOZWfwmmRjzbEqUI1B9QiDWMyDl/icRyGRJUpYxqNOsRYz+A71jji6hQU&#10;0/zUqbO4uefJWq2hteXAMghCti5owTk1nRik2usNO51OqRRUSkFOuCfrjBJkG/ilre1do+W1q7dX&#10;Dp1s1GdXb288/fTzlXIN7hj5tS9/6W1vfeSB8+e7u9vG2nK5zMHfYDA4evT4qVOnN7d2hoPxp//4&#10;M+fOnnv/e97/hc9+YTKZLC0sKKWicg1e+Og6vzD7vve/58Mf+/DhY4eP33Wc/cmXvvJFuDMmL5dD&#10;rMnpPFAyUIjCk8qDL6TK3P84FNZoLUSiHW0Qv2V8gYJf+2AhF0Bw1mBm9DG4u//XcpSQyKBSKplc&#10;4x0H0Xtvh1PeEVbKMJPltUo1SWLMQ3H5viIW+D4WUkBUqUQVjJBzYoqWdJJA/OGV5YWFBRSkgmCc&#10;JO1iT6sa7frq2mqj0zDGZjo3zlJhGef2ycU6CoB+aANogLfValHzRFHFaK2wAymRBnGMX7B8MAz7&#10;hCMA44FasCgIxL4KIoV/0ChCl9Y694Q1BKwMHAkuSoHrpCjETSaCbuXLfZtMM77diYxVrcVeYdpo&#10;k+ZprovS4sABg8DXRkMPj9AliSAEwAPwkD/MSUIBpsgYK+RUmzyHXedJPicqHJxQo0LoU054mLu2&#10;xngW+j1IktJTUikpCvCc8pyUHkvgVDYXyqtUy5Ua33kCKzwYyY3ONMExnyIXltEgs9bs/7d/07mG&#10;NbBB1iSnxBVI798D6IQX7lJKLMXYfDQeOM9k2VRK9ecHO2v//KOQBTZUxlylFGT6Pp5eRBIpJf0k&#10;DsYfDKPxvx2QBrO4p0na29tLRjHYtNkX4z4WRIcEaFoJSZYPxlZYwBRkZwgDrU8mqbG2Viu8GJdM&#10;SdLTqTF6H6yUSu7TrzAb9B8U9i2cV6/W6LBWD0f95557RklFsMXAsOoirpJ9tjeuXr100DMajbI8&#10;M8ZiY1BYoFCKtXrdfgHUZL0+j2FQJgUopcqcvDinpNR5LrUlmVaynE1VWK3P9AdxJWq+8vJr1aip&#10;ja03WpxlVqsNcomFVydZkvUgwtpCEA4ZeNTWIk4S0AVBgEvcvnX7+LHj7Vb7/gfuh/NBr8es7a1t&#10;ZLGxvr44N5+Thqs1ksqNKzcXF1eiiFHN1Vu3Nzf67MnanRbfXSBbKcxLx+Px3l5xzKZzu7jQes97&#10;3vOX//JffuSRR9irVKOIdNvr7d1zzz0nTx7f3dtNkrTTmSH/SiXhNk3HNNCQc5Rx1jl769atlZWV&#10;kydPNpvttbWteKwHvdRz4cZ699TJs7WonudeEqe3bq+VSpXFheXXX3+daJIkyZe/8mV2z6ze7/cJ&#10;N9k0f/GFN2ba9TTJd3d7pbBKolGyzFea3d2+kv5MZ/bKleubm7vEZc9JhGkKrR8IzXFBFUAfdwwl&#10;iYs/6kfbeLzEBWy1UkrTmCASKKmE85yRnjb5dDpJBv1uvR75UjijeeVMLqRHAgYqlQqmIwSWaLGG&#10;8Xg8254Z9ft72zulIByNin+kK8vywvKcp7MsTRJjcLMMcVGvYKwCXNBhnYY4tC4EHoUGKb8I0Mr3&#10;M6xBG6TJKOKvsy5NmJ3EE+4pSAAMzg8C5zjJ28k1Pi/bnXZUjYyxGGu6X1gncXL79u3ecAAqeoj4&#10;rVbn0KEVXyg23cxl0YXFBZzh4usX1m7fgRx6WPTY0ePkfuL+3l6v291zztve4mCv12y29v0EGVQh&#10;TGvT7/cwV1xxa2uLkMfbX/jFX+TOJp7Tu+5gb5yOnDPkvyyf8DXs0OGjcTpV0k8Sfid0apPFyag7&#10;6A7Hw1E8tMqJYsdiPSKN0PuSmzAsQyZGQ7O1DgoB56z7d1fh6jg5qQIfoaF8PwxC7tYUn7lCHvgJ&#10;gkIvUmK0Qqnil5SoEo3oPJdKWcMF0gIz/azCe4CGtXZfO0p5IlB+p9mqlMrOFWVTrVpjlTzXQcCe&#10;1pJxwULPcDhCnkpKJJym2Wg0wRM/+pEfPnnijJJBEk98FbJpX0QFtTqyZYkCjLXG81WA/zImz9zK&#10;8tF2e35+bnkwiL/0xa/dWl2v11qDwfCF51/hE81b3/r2l156zWgX+KVarXXfvQ/W683XXrlw/Pjp&#10;tzzylk5zbjJKNm9v5kl+5fUrcS959YXXa9XG/efPIJLhcEgaxpYOHzlMhCErUxmjynK5MrswX6tV&#10;jxw9gu/TfvqZp7797a9dunphfWu1HMmdnY2HH7v/ne996wc/+gMn7joR1aIP/eAHHnzkPBXAqdMn&#10;5+ZRdYUUlk9H5TIpzzQbUUmKdqOOR6FKRJznubNFdEOeOF8lLO3tdZ2zqN2X0pfKL+5FAz8R1knP&#10;Y5iwljRqc40y79y6ZaeZyXI+FCRpOo7HqBQjpzRHU96/u6QUEudy1qJTKSU+S+WBqLW2tXq9HIQw&#10;nsSJcw6q6CdDDBByAAAQAElEQVQEVatVzryVkocOHSLiYx6YVqVUoW1RLaiUnOZZr9vTGKmxV69e&#10;PVgQje/s7ChZhEe+A29vb/u+j4SrUX2SZlYbHsuVsjFaYnZSVXkImVQqF1clHSdYApSwYpZlLLq1&#10;scFro4tanymsxkLYCGPK5cg5bLVgi05o4z6dTpGJc04zxRSFIx5KrMCdISNQfsa5zmSqs4zqFlHQ&#10;iXC6vcKRi7nGEiqpofIsY631jXU2cvQjN3BCI8TkmfU8CXmEGlakgcvPz8/Pzs4uLiz6qiieGEk+&#10;ahX/xkZMUmDY/xeQxhMYAjwoLl/luUGJSoE/h2Zmcc5SrdZAiHsGvh9Vqysrh1nxvvP3IWFWx4wI&#10;iV/76tdmZmbIPnmuMQaiot3XlDbwmsEm4JwVUjptlEJFSvm+xOst7HhoU+sc4qVUztosmyhfQJpX&#10;FHxeHTspl601yucwG4OpGGNZrlqrLC0u/vqv/zr0N5udbrdfqdTIp55jp3Fjb49zyuloFJP7+B61&#10;vr6zdgdtVuhxjhlCKe/Y8UOdVm007MMI2fDChUuNemdrs/e7v/OHN67dubO247lwd288mUwJL0jm&#10;2vUrf/AHv//BD77v8JGVtfXbmOuVq9e73QHpe9AfYWbGeEFQ/q3f+pfCU4FfevKpp1luOsm3t3Y5&#10;+4vHab1Wz6bxE088ft995375b/8nnnL9UX9ubmavu2MssprmeooHFdJRvpR4nue+d3nem20agHWW&#10;NzQAfIcnPyi0D1WwdzCXV4yxzgIGFRrLI/4LfsbonBUzpaS1BjPjfbVSwaPzyTTPi6TJ4FPHT8B4&#10;HI+pY4bDoQKvxBWEkuzGp3mWAdNp2uvtXrt+zTkXRZXODBuWdhgWrocrVdhmmLxSYytUeumlF558&#10;8sm1jXUcBFkBWjvuxloog1q7bw808jxnuQl2nE5oTPEse5BNQsYwvt1qU1AppTDUKIowEmYFYShl&#10;YSRC+FxBEDBAyoJg5yy/Dx7BNh6PocE5xyyl9kWuqFIVj5VymTuv4jiGDJwOyLJMyeKtNprpPBqD&#10;oeKn2lrIcdb+O2C65xW6k6pYWso3ValUYRVSFq+E8oOw7IeBHwRS7fdQ80iJZD1V3Gk4WVxoah9h&#10;scwkz4wxQRAgVbgmj1hr0QGdDINmbbQ25qBhNYRZu88jS6QpoWUC8ajM2sLvQMvbjPnwmROKyPIE&#10;6oJmSB2NEJGhPnSuGCwk/7GIYJYrrqKT9vfBYkCaRAw7qhJFoOQV5sQuhXaOkxhWKwRO/38ECtz7&#10;P4wxRqdJWqlU9P6eMNd5miYIAjp4+304IMUKD3l5+5fWhW0TuJgLMljGluC9GkXYMzKnHccJcgjY&#10;o0pSBiVBoSYlhfLFyspSFJW0yUAGBvCwNJbWmelgDAiHBILRcHqCcRLMhRT0c64EcihEqZ4nT3Fq&#10;cvYsPe12h+V63R6U0GDRTqeztLg0MztrrJXp1DgReCKgQWk2zd3mdvfFV16/eeuOtt7a2tqNG7ew&#10;TZPZUX806g+EEHmWY9/GwHhh1lIqliFjgZ2UwzIUE5cuX6IHQZDnAuUPun1Oj6vlyBfy1s2bP/0T&#10;P+20F8jStWur1VI9n+TXr1wv++Uf+/jH1m+vd5qdQa8P8+VQmtyTSi4uLoKcVfIs+4H3vZ9DFzof&#10;fuDBt7/1bZgcUmAfCf5GrX5ndfWRRx6mVtDTjNI8SdIHHniAb2FYH5zXG1U+8mxs8HU12t3pDweJ&#10;s8pXFav9I4dP/dRPfrJabU1SzgnC3e1eUKqur2/zSeTlF188cuRImiR/+Kk/OnHiOJY9LYKPhnEp&#10;w9mZhae/+/zCwqFWaw5s4/E0DMpgDsOouzckHxw5cpIc0Ki3pAycFcJT5VLxl1xBYrRrtTr0G4Np&#10;qkG/+PfvHaLxrFQeQhbCCWeqtZCvkXkOYW52tuW8bGVlvl6vCmkYpjzXbtapn5Qn8CPnjJBuWGhr&#10;kBR/jFJvbm5Cqud5e7u7SGm7KE0U1QAVCHaJvkaj0R7fhrIMyxBGkPhKxR/diurVmrA2GcfJaNys&#10;Nyi/4J2eSlSZX5iXQoxHVPkORaMOCqk8z3u9XhAEoBXCT+KJEMonJAblarUO79lUo8RMa+M5P/Sl&#10;H9AgGvKK4inwA88YkxXOMzMzEw9Hvd29mVZna2tTOo8otby4eGh5+c7NO5CHkQQyZMeCtGFN+f54&#10;FGegnmb1KGL8eDBUQkSlMv4GPawb+D70sHX5xCc+8Za3PCYDQZlC0PaETtMYT4P9uTm+lZX8MNTW&#10;jsdxbjPhi3qzFkYhJxC5MNZ3qcszp2UghUBrllrBWoZrfhCm1no0Gg4GgyzLQ2KkCkIVQE8tiooi&#10;Q0mxD9CMr8I1vh3HKTVilunhcJxji6WizkBwwpeelLZQiHVSDXiLnUg6faECz4MAJb2CCghxxkgh&#10;A+VLJ0MVWsKpExDDsCzPWM45y3+Cm7UMdsbCcrfXZf+1snx4Ek/CoFSvtb/+tccpaB568LH2zJz0&#10;AxgJg/DkqePTLI3YGTTqJdRfqUoZcAoyOzPvioJGzc8vzszMnTt7z3vf84Gf+PGfOXXyXKXcIG++&#10;/tqlI4dP3H/+wZ3t3qAfTyYZhY6e2K9+6RvXLt149KG3lMNKJaz5IkSiH3jfh5rV9jSZpOMUCpPx&#10;uFqOlCeo+QiCbEgOEu3qrVtSyk67TUBKJhO+0txavfWDH/vw6TMnpln8ymsvXrlyYRz3S2W1s7ux&#10;unrt7LkTlar47jPfunz19aXllpTTna2bjz5yz7nTR5YXmuu3r5jJKEtG2STd2d7ETqq1iHiKxKTn&#10;4SbcnTaIyzNGeX42yT0jhJXJKBn3x74kRmmrdaNWr0VVk+lyENJZ8cPJCMeJiUWBUog9kL4SCnaE&#10;h86ElMJZQf2hNby6alSrVGpSFurzfQ6TKiEHS3w8NI7Ofrcb+n6rUVPClYIgm0w3N7fO3X03Xrl2&#10;6zamPj87d/Pa9du3bzEmI1BI59h+gyNQw+FwY6P4R2OWlpYqleKPXXU6c9aK3Ni93e6pU6ceffjh&#10;ZrPd6/ePrByCFPBr4ttkmsaJcxZi4B2mrMkCJTABk+We5yGifDLd3d7RWDA8OCd9pVRgjdPaOutN&#10;p7m1FmtEAsoTUZXyLjC5bjdbk8kkHg0kL4zZXF/PMBStoTMIiun1agMBKk+yaMkPpPN8IVHEBGkg&#10;DIFHlaVQUVSfnZlbXlqepJTsZP0K3rS7u2uNefDBBxdm5zxj4+F4a2OTFNbrD+NxAoEIqhyWYLBe&#10;JR1Xg8Cv16tsxOJ4SKCQ0nEXSlrP087m1sQpB3DG86SvgkajBTuoMs+NtW40GkHz3XffrVR45846&#10;GaoSRdN00qw2MVfPyRPHT1y+fJnwKESRofG1ZJL+zCc+wacVBJwmaRCGeZ6Px3G/32c6Uu31+tLZ&#10;o8eOeB58ZNbaLJvQBvBWBkglubP8gS8wN45xq0mWZQZjYpwp/m4A2iHagzOZZt964snBKL7rzLnL&#10;V64eOXZC+gGH9/fccx8+y1dQKfw0mV67dmM4SGrVZqlSG8fZ/Pzy+fvuG8fDQa+bJEN8/5FHHnzL&#10;Wx4tLMSJ1Zt3VpaPKb8alptHj5xuNxfv3N6Myo1kNE346hJVXn35xVpU/ut/9RebtWq/u7u9sbm3&#10;vSecv7PBp/2412W70jRG3lpbP3LseBJnt9e2t7e6N2/f7rRnbt++PclTznrvve/sjdUrzXrlQx/4&#10;gUk6vHjptU6rLj2NjsLQd8UfNi5XoorvF21k4uDdOaORjUXgvvKVkNiAcB7mFChFG4sbkWQNZulh&#10;VL5UaNZzEnBWIIqi4QT30SgRAgSF4kyuhfMAp63bnxuVyxQ2IYc1fJbd6YZhmcBLz6DbC/2gP+ju&#10;0+IgQ2Kpvo86qlUmVaQQWClaxhQbDT4YylqtsrA41263cj01hs15F+/Y3t52zhW0edI5Ya2z1lhD&#10;n4M9KWUQBOBstZppMplO80pYObx8BBpqUZWD4GF/wMGK8oTPUOeVguDk8RPzM7P9va7RTudGSd8a&#10;D7y+CBSCwoLD4u8bQBI0K6WYp7VGqkoJP5AMTZKREAKLSuMEMSIN8Gtj9DTzpUKYwjqI45HZEBqG&#10;Qb1eBwNgjUV08oAfD2TEzwJwbfqk51vrueISBbOeNF7BuxPFDCeV9EMVlPywTEP6vgoABBB4Sgml&#10;jLOelPsgnPCMZ7mg3/O8Yl1R9HhSSCSuFNPoByTMCN6xIvTwjYG+YrxH9gwrtVqTwgz6szxP4hjS&#10;kIYxhgZQDP3ej7AWIBJabdCRs07sX7y3DLWOhWjTpBZVShGBR+ORlHKSpgiTVwA2zCTIdtp61tHD&#10;eM/zaCAiQHkC8DzC0v8CpGN1tOl5TifJuFTiOwF73cBYXSoH5Qr71UKJ6CJJEmMMkRbMkCSEoEEP&#10;IpTKU77wfSlV0Y1/WVcYBz0QYIy22IrnKeWHYeiM6Xd7EKmzXEqZpGmgfOkJiMRNCFaDQW88Ggsh&#10;eIslE5fCIIzjRGsDsUk8GQwGo2FcrxV/iBQbFkK1sONmU0kZ+IFzVhtdKlWazeahlUNbW5tQjiLA&#10;7znhWVHcoSg3Zre7BzCBBTozM9YYMoGxxVFNuRyxNpLkLVImzkolnXNQQ2imB4yoR+d5rVabm5t9&#10;8ttPkBjQdJbpLDOlIBROLi6u/OVf+Csf/ejH+z1KtcnOzt7c7EKIIfolMijiuHH9+qFDR9gShGHY&#10;bFZhhjh++9ZtsgKr4OdbW1sI0Q/kO9/5dqREv+8HJAnE+vzzzxO4z507i6vzCDz5nSchKfBDHylY&#10;d/7++5EUBG9sboZBOQyi6cSORine+8ILLyHDKKpb46Cq3xseOnw4jseVSuX8fef/5t/8m88/99z2&#10;9u5f+2u/9NSTT0sRpokh1ue5lyb588+9cPPmLaSxuLAUBOU8t+dO312r1PKJpaTe3ek2my3YgRKp&#10;FFQJIfzAL5VKtP89QJ4AhgSPRDGUGFUr5XLoCe28fDjY+5mf/Mmw5F+/dsnzKCOkVF6pVFK+YtZk&#10;ksCaUgpFEHSCMKQzn2Ywj22RoRl5AM7Z+fn5e++99yMf+QiGUq1WmWWtBQ+xfkJFmeXW4BVeEPjl&#10;SrnX6xpjPM9L0pQ7JhVFVZag/X3AALQuHMMviLHwCE6Wo+Fc8YkTXlgCedKJKFrttq9CJQOWW1hY&#10;rNXrw+Hgzp07jOeO7aVp+uqrr2xvbp09dxa+rly+gtViwaPRGGLanRlYwJyE50/SjHjd3euNxykj&#10;pZJ5rpcWF0+duqtwgCDArlZXV69fu/Zv/s2/YVf2nve8i1UajRpRyvdFUPKr5JlKpVlvwA7cg6HW&#10;rJuimi9JJaJKqVarkI+00+VqKaxWcmG0Y0/oSeFAxSx4BA68GvIgNUlS8CA9FOHv+3kYhFCCJSCE&#10;qFrlkSmIMQiCvb0uVQvCR9n04EEHaA8ww8VBwzlEaLTWBp80SLGIa7wCXK4JmlJK8OMU1HZKFZ9A&#10;eQUIQTxBoZYBtEGeKOjJTgAAEABJREFUZwhtynHyuXPn8Cx8k0CwenPtwht8cLqe56beaBw9cmRj&#10;cwN6EDtqQu+IF/zQo42hUDh54q6oUn3l5VefeOLJr3zla5/61B/92Z99zlfB/ecfeujBR44fO/XV&#10;L32drcvRoyeNccILKVOGw8Ra7wtf+PLszOKHPvjRyxevb290v/LFr7D6B3/gQ0tLRyhrrl6+hj2U&#10;y1EXy+vuwfDNGzdWb95EWRvrd+6s3UIKg35/PCa6YJCyyi6q1jh16tSZU3eNRqPdvd1vP/7N7c3N&#10;O7ev/je/8Y9eefm7995z7NFHzl26+OKli8/PtMNzd6384id/4r3vevSBe8406pWS7xk94cfk06gU&#10;kXiI21IqpITobG61RtuWzkCqqFxmE+ULhfhwK94RRtmHVMJSo1ZP47hWqQrnFeBRaHiCdOWKBsOo&#10;thGg1cbmxhUaNEZrJQM8Ip9OSfMYTK1ej6qR8osDIN8P8ALIiON4PB4zF81OJinfk+fm5pxzmJOm&#10;6EMfSiITBqDKwC8+naEyiK9WIyJer9fb3Ny01hRKDPxKpUyFjRms3rhxzz33zs7O8glu9cb1c2fP&#10;/dqv/RoT0Xi91kQCWhvQ2lwbbaSSLMejkhKCffYVzmmtsVt3kP2EYEUGAEII+sFAg3WNYaDm6zSd&#10;vGUYAP0AAyAbKHrelInhN/GETh9ejImiqFKpMIBO1oPC+YX5ShQJ1pUHt2Jp3g5Hw35/D/L41gQX&#10;SIN2v4epjLVmNY/oBJ7xOKaRUYnkmgQfJwS24s9kIy6YFEW6tkZrDBVSpJTsqB1PxoIC+o0xYUgC&#10;jolFfJ//oR/62NLyMrbY6XQYjDujNYIwrPHIHcKqUX19feuZZ55+61vfcvr0GZAESDDgy+Q0CHzG&#10;p+zEPI/xfMNkirF2Ok2hRynFWhW4jSIihtXYXWq1rlYqTKzXiz+8BzYok1LBbzF33yQgtVatOVds&#10;XY4dO0oUSpK4Ui4TLcfj5L77HhBC+X5o8Uvne85nHY4qSqXK1SvXf/anPvGzP/XTWI5UcnNjfWdn&#10;6+zZsxwWVMtV4ak4nX78h39i7c5OVGnlmbez3Vtb2/IcbliFnjgZ//qv/8M0jc+dO4N8jHFxPO11&#10;hyxBhqFBujx39p5jR0/8wi/81VN3nWG5sFzLp7Y/GKGyXq93+MhKWJIzM804Kf6Jvw984P0f+eiH&#10;pfJyPW22qn6gplPqvDSfFHfnjLP8VwByRjUSfVXKyMHbv3gE9ptv3r7/6uDZOXfQ4M4rwBpj0f2+&#10;OuhkAFZGA2n4gY9FVaJKuVJWnkjG8er1G4cPH2ZMu9Nh7v5UCwZ69tsHt0ILea5r1SrbkuFwOBqN&#10;kjQu7/+5iXqjevfdZytRWUgWQbcZeKRU3NERDd8n9ijeuX2qYBMAL7Ei8P1c69F4jJHcf/78r/3q&#10;3yEG0mYuY1hFSTUcDrM840jhoAdXxJvgwhiaeRBgGqFSBX5msQptgH6pJPcwCCuViB44AhiDcACW&#10;rtfrPGrwmCL1g5MQAQaGQTZ3VudegHXuANybl+HSBsImHCSTdLPMGkt8MNpmOtdc1tLDaE8KOCpX&#10;yqWoQkNhqoFPJwtZzxF8rPCEEDw66yQXwdBZioIkTbUxkFSt1aIKH3gdWOHIDwIhBFLlFXcplTaa&#10;uEocINCmaYKgGNlokAMbUAFmgCkADecs9z8PzhVl8MFIJaU2hh4wV/HAWk0bTXs8GmVZhg3AN8LM&#10;qYmN4Q7LUhaKZ8oB/HnM/6vtg2EHdykkUmJpAFREgGq1Cp08BkjJ8/qDQbvdrtdr0EA/kiVq0kBZ&#10;BFI8rkq+iSIm0un7ARLAbbEQRM0jBNAfBAEja8VVZSKdWucYAJ08YkCwwDAWRW4AlHCHQkYeALIl&#10;yhK9GUMPB45aGxIZugAJkQhjw0DAhvCvXLkyGAyOnzgBDcRVaaUGjJdzn+pJiUhYCRYXFonJ2lly&#10;ITksjmPMJvADiGQBiuZyucgZiBgBSeX5QVEld2aK/1VFNSpTz33xi5/vD3ovvPACNAVhmZEQMRgM&#10;X3vttXI5ssY7cfykEF65VN9Y39zc2kmSKXsDtgr33Xv+c5/7IqvgWqwY8AMfgd/rD3Z3d1E6kev2&#10;7dW3PPaWC2+8kabpw488zOeO559/FolTju7ubd+6dXNzY1MIgew67dnbt9eGw3GeW2OIFOM841C/&#10;tbW11Wo24yQdj5NSWL373L1I7Zvf/AbsdDptfBvGD2R33333HT56dPXW6tve9rZf+ZVf+Wf/7H9A&#10;iL/6q39nOs3L5XK10iTIfueJp7R2bI1Cr0zRD0e/93u//4d/8Kkss5Tme7u7lUqZ3MN4z8O5hJCF&#10;h5TLFcyDnn8PCtUKKz3LzuQAjMlU4CjRPJcvr8xneRIoD7sSnvYln3p9NOLTspw2yXqj+sAD5/kq&#10;V66EinTrTJ5PUPa/t8rhw0dI5L1+/5VXXkm40pRbnCQMQ1NwQfZFCLg3xoQuMNyQXV01MtpMxglI&#10;Q9+PoirjvwdenQKLVBqGOL+1DhVgc5VKBYO21vL2+PETvirKLxAif5yHt2w26vXqYNBFfVk+2dza&#10;iKISPZ12c3ZuBqVzdo7JskHt7e1trq2/9a1vvXPnjtZsffNTp+56+OGHla+iSoWQvbG5yTdAFiXw&#10;1es1sDEL/2FnEpbU/PyslBBrv/SlL332s5974MF72boWoguUtVjo9PLFS5cvX/oLP/IXklHSrNWt&#10;zqnffF9QY0b1qN6uV6JSs92oNRrVRrUcVTyUJLzvXwImLYft8F0A/XQkcZJlGdjjJM4yKoyptQiv&#10;+IbjHJWfZ60GhsN+tVLSJndOp5NkkqXaFnEfJP8/AYMBGAb+STphbakUQkC21SpSqSEBOhnAHVkF&#10;xUX6Uek0kZITvi1rc/Yby0uHbt9au3nzFrb9xuuXV1dvj4fJ9RvXKek2NzbwMsw1CPz5+QWqMbyD&#10;fWC5HK1vrF+/fjPPTeCXet3BoD8a9ONvPf6dl194hf2GnpoTx0/1dgfnTt/bqneuX7shhFpbXeOY&#10;64lvPvG7/+r3Th49+dD5B+Oh12l2Lr1xKUvzw0uHO80ZsJX9sjF6sfjz6z7l9czMPPf77jt/5OgR&#10;ogKmW6838bUswxL0G29ctlbtbQ3mZpceuO/hQIbloFoJS1JMqlUzTXaH3Tsnj8y+47F7bl9/7atf&#10;+szv//b/+M9+87/xdHL/+XMPP3jf29/2lgcfPL+4tFirVEf9gZS+1q4clHwRWOMhWJNZzwjliXIQ&#10;+kJGpfLuzg6PttgcOumJAJkHQbvRDJQvkfU+SOeJ78G/6xSF0RhrjTGYcRAEaCrwA9SEHq2xzVp9&#10;ptX2paBgEfvl/rFjx5aXV3zfr0ZVISShY3X1ptGmBDFSQkMgfV9BsxmMxyBRDFUUc1NCWTqZ+H5A&#10;gwCFVbAsusO1pVQf+tAHEemf/MlncCLiPGtZqz/0oQ/91b/619fWNuI4dQ6j9iBUm8Kw4alajazw&#10;wF+pVVWAeJTxnCeZKgmxgFBK+ooxlBT0Csl/gulaGyInbOIUURR537sY46ygSgGM8XhrDJxpfuIk&#10;ZkqlUs7zHClBPPcgDFl9fWPj9ddfX715kxyWxKOYajEmdlljMq1zbYyUEjP2PAlaKKIEAfNojBjG&#10;UlL3B+gUUVejKAj80XBodPGHVSBSKT/wfSUlYgQPPVCo6BASzJR6EAMQDLu9LozcurUKqg998EPv&#10;etc70SmRls+PaGRpYe70mVNnz572PEsoDsPy7u4uTH/z8W/v7Ox+5MMf7szNWGvW1zfa7Zb0JKvC&#10;oC/V5vr6Ky++xBKLCwtgRt1QAg1BUGwO02Rfv0LQibNDLf5IbjLGEs853atEFQYzPSC6WYeiO50Z&#10;PuxEUXV9bQ0KNza2EcuFC5ed837t7/w9Hvu94aGVI3jTzvYe30jrtSaHF5/+zKdnOnPvfNc7G1EN&#10;nITcWlQm2z722Ft6vcGLL7x85876r/3a31taWqlV61FUr1YbhHSI39veqkdlX8pvf/Nb73/f+zxj&#10;ZtqdSlgxmeFcj3NktCyE/41vfPPixcubG9t0VsoR2AoHTzNOsuN4NJkky8sLCLDZrG9urT/++NfD&#10;MHjLW95y6NDy7s5GEveFV3iW53m4GPf/VfCVQhRYE6pHXP+rYxjw7/V/v8cak+PdUrAEgCPjwjY3&#10;wjrlidBHIT5s2lxjVUEQVGs1nRcH8Ki1AKeN1SyNaqwpbpUKp90hKkiSFB8kgmHAGB7ixc7pn+l0&#10;ijCgPE8UR5BKeQpjlV4Q+D7LBT60wYgxHJ8naZoaU/iUNoZhGE8cx1Rcv/Vbv0V5ozXd4C7uUsru&#10;XrdYQhssqoA85+7tX+DkN9ODIMDYaDP+ACAeG0sTdoPTXOdggGyABkASB2gUzDJ0fwcFFxAT+MXJ&#10;SxD4YAM/YKwhEKCufaC7APrxrDAgppYCvySFZBWjHcfl1niEBVtU+4WpM9LxGo1KJZRUyF7ySxJn&#10;CkSESuHRBpzwhJJCKesc8kFcDAAt96Bc8sOQAVprNEIPlBvDU5FqiZ8IATMLA5w4VMpnLncJKkyW&#10;0f9RACHWwkLMYkqtVgMLM5BzISJjpZQgDgKq6KLQb7fb5T93MfI/AuD88/DnRwqBPRbSL9jQGqvo&#10;9/t5nmNLKyuHKpUICaMy4jxWh4WMRuNM52GlPLcwv7S01O604Rokvl9Y1wFmeqIo8n1FP1wgBABB&#10;KSXH43Gr1X7f+95HPbC8UPxzZ87ZM2dO4/uMhAaYBQkTD4D29wFbAkOr1VpeWVlYXFxZWQYnJ9Qb&#10;6+tZ/qZB1ipVhfXrjPvlixc31zYqpTKnexK1HQA6BiPYB/0BIfjUqVM+dpPpaQr+FArgBMGSoSm+&#10;2RXQZgOAGqAPKkulABKpkj3r1tfWv/KVr9x11ylC5+bG1gyfZZyIylVrbJ6br37la//ov/pHf/yp&#10;f/PII480ajVqHc9JnTsC5dkz5z72sY9b665du5FlpEaFk1jn5ufn7z1/L8JKkmT15qof+FG1/O73&#10;vuv6jasf+9hHfuEXPrmysrKzs8Vx3eLi0u3VW8oXi0sLiJswPTsz1+v2k5g9Sdrt9WGwXqvDTpzE&#10;s7MzWT4pldXi8uzx40crlZDgCDu433gcr2+s4/Bsinr9vfFo/LWvPY5Hkfx+4//+T5577sUH7n9k&#10;dmZxkuat1iyxNcszY/JxNjx36v5zZx9s1WY77ZVbN9fnOotzM/PTdNJqNMMwOJAwdw8vC/xSpVK0&#10;v/eDJ0PewRNmbXWWjEf9/p7OJ4GSURH8vfGg/50nvnH9xuWoGjovl8oLAgULfuDBdaNZQ+a+73Mo&#10;NRgMgtCHQT9Qzhm0P82KiIOaMoRrDRaTJgn53lirpCTOtlstX/l5ztHChDGWaOGBPyiXK5hjtVrD&#10;4uEC+SRxQj0AqdJxexMOLS+j63K5fPAMC1CCPI3hm9Voawur25hdWOTjfr1e9/0SlRMbiRxERr/+&#10;+qvJeCiEa7bq/e4e+Wljc3B+BDsAABAASURBVJ3tx8//ws9F1SrDMGgi+/XrN1DrWx57DMeDpKee&#10;YouYnzx5Mp1k00neqLcWF5ag8x3vfOf8wix0Suxd2rn5dpZNe/2u9O3lyxfJgrdu3XjhheeOHj1S&#10;rUUyEEkyJhPneX7p0uU33njjzNmzEA+zSKASReilwt6pVvdLPrFmMk1weG2wT7HPKUUNVn8gCEsP&#10;4Z7pShV+TpiAiyJeSBUEfiWqIBAon+ZZ4Pss0Ww2x+MxhgocPXJkofjfNvsgL1feFCMIvw+Yh0Km&#10;fvDmpXx6DsDZIqAz0hiTJhRtnnNOI1ttJATxwvMYCVFSelIJqST+WK0W3H31a1/TJls5urKzt1ut&#10;VpUk//rDwfg7Tz5VLkUzMx3rnJLy/vP3Y13ULmfvvjuslMdJQqywptgqCyHX19f38Yf4iJIB+5w3&#10;3riII3/9q9/4N5/6Y7ZAOhcnTpyplqt7e31Cx9Li8te+9tXf+Me/Qb1SCsX6Wu/qxdvb6/3XX7k6&#10;N7uSpcbz5CSm1I63NrelVJNJ8dfcEebu7t7W1ravAjZIg8GIUwZr5Nbm3s52z/fLoaoKK5bml9rN&#10;+rmzJ5IYW/LJ02959N5ed+0db3/wV3/lr3/8Yz9w16mVtVtr33z8y888+e1rly/durlaL9VOHD1+&#10;+uTpk8ePO2OJ+EqFQihjvJwC3KATDYOoDwsfxzFJU0/x+iKXSiF9xc5Col/cClL/vF/QBjz48bxK&#10;WMKEfL8wBmcteqR8ASeJvFKtVioRzri7u0uewDBqtSgIYDxh3fF4hNVleUZjMklxcBwKm+GVtRaE&#10;yodUjafkWVaNolKJnUJ0/v7zOHUcjwurSFNcg7XIZCjrlVdevnL92o/86I+vLK88+8yztVoVl+n2&#10;dn/lb/+tz33+z/BQIAwCnALOIZ6FuEOelFIFvrZGKCUwCzKcQuEKSwD8wMdE6WZ6uVxBSgxnruOy&#10;jsxSLpdJ0lJKYzEreh2/mEjYAX+xnOaIrOhHjNNsKoQ0RtPPW5hqNZtwNzszA7AByHWWY+W81tMw&#10;VNNp2u93x/FwZmYG98eYYYFoj9OwLj2cWTiHxdIdjONi4yKlWlhc8IPAaENs1HpKZQrBLGe0LjgL&#10;iL7KOmi0/PDKWgu1YfFHGlKKVELoH3/60y+++NK+cW5vbW0YWxDMqRw7QHKTUuHSysqhI0drtXqr&#10;3XrttVfjJP7gBz6otYEd3B+8nrHxaERMAPl4HCO9OElQq5TsuKawSIjhYAT9QkA14oTIRtUKAUQp&#10;9eCD5w8dXqpVq0mcbG1uMQAkUknrHOMZA5EEW7Tf6/Z63e6rr75ajaLPffZz3/zmN/kUwCeUZ597&#10;jllhuQLXW9u7K8uHHv/mt1UY/ORP/PTW9rZFMulkY2MTm/zYxz720EMPlStlUnya8F3lR8fjdDAY&#10;YnV88xzHo5/7+U8uryzt7XU/97nPvvD8SxQkRtskSbvdHh5w8gSfuH1rHYFl0B/xaeXw4aPGuDOn&#10;z6Iaay30LSwsTSbTM2fuTpN0NB5ElYh1N9Y3EM5jjz38sY995Ny5u0plVyqLcinAJChUILuo17T2&#10;g8INCXuTtDie4y0CzLLMuSI+W2uwOn6IlgYrM44VmXsA1hXRWyIIId7sYXym3X7/QU+aHuTQjOVw&#10;aucKDMjn5ReK/7sOciZfgJMlAGs121Tu+2Cdc9ZqAFTb28Uf7mIwU7Al3IQDzclkAuUMCENfKg/w&#10;AwVAThD4QRBAm3MOzBgqTGmtsRM8GvOPx2Pa9F+4cAGux3FxLsZCtAnI7C2zKcRIpkuljNa9Xg8d&#10;sbRSPniQEsD4YoCUrCVwPCmJKgBL4D7ceQvQqNdr+BScFoBMc2Nzg9FDlcVrfEVYkwUeH5wHYE0h&#10;3oM2SHjreZJHuy9elgO8gy2HoymgU+EAiliCwVgkA7V5IcACj5SCuQCoWL9oIGuPWlI4SYbjLjwp&#10;nHWA53nYQ5omPEipwE4PAIsADWtJN/z2jOa/YjvHYHhJ99XNC8m47wGPbv+Cd34LlvNwX2xFwyML&#10;Ol4YI2XBgZJKSlmOKqgGHxmPi8+26IuJ4D8AihdPvskOyP+3wAEL3MHj7IFtv7kynRgSh7ZpmgSB&#10;j+IQXZqm5A4w47n0BEFAu9/r8ZmAENHv93v9HrOQN8EWkwAtBSQcM4y2UiTBqbFE2yI83rp9c2F+&#10;nmQHo7u7e7dWb/1/WPvvOEmS+7ATzYjIzKrMququqvY9fnZ2dnYXa4E18ODCECBBghRIiqIDJZ7s&#10;O+lJetRJd5Ke9CiK4km8o3Q6udNJJEUPUiQAgiAEEgCxWIPF+pk14/2077JpqjLDvG92L1YQedLn&#10;/rjc32RHRkb84ud/v4jsmWXfzEjSFqsDtOGaBkDb7amYpSGR0yJW7O1yJjKPpyOWW7fWkQPDoqje&#10;7c5aq6GQj7dYPFUrSxMzpef8LCudVckotwYV+824hXHH9fp0Wg4p0qkam62lhTnP6ne+49HFxUWr&#10;y+XF+fvuuTuqhejcFOWgt4t1HjqwQjsdD9uzLR5fPfPKoQMHiZJ5NlGeYsN75Mjxd77j3YH0n3vm&#10;ubPnzt26fgNs25tb7VYbj77z5J0Hlg8+89Szh1aPjvopU9bXB9h2XKtTHn30o98RNWNPydOvnqGK&#10;pa594IF7Ll48P9NsEOu///u+rx7Ujx05cuLY8W957L0P3HfvbLsVR7XRYNBqNE/cduq2226nij1y&#10;6Ajhjzh77733Hj92PKirA4cWp66vamXUkoWdZkXi1+Tq4VUn8ZUK8jz1PKtC+Wu/9quf/0+///aH&#10;39Vqtj/9qd/7T5//4ury4bmFlSCMq8+EZbHT29bW+l78vd/1o5vrk5nmcnt2xRpx8fwFp+3GrbU8&#10;yWbas3mBXMt6HLVmZ3Bt58md3X6aT6X0cTLPQ797DWGNtUU5mWQpB35pUv2iMCoIFN+aR9/9se/4&#10;ru/8NhiUCpWZLBkrJRALB7oXzp7b2NhYXFpE32U5kVLUagGBnuKgXo+sM7gKZoEVkkcxDsKNnhae&#10;ddyn1Ptlgcp85XNSSIoiByB/XtUCygC/t72jPNlqz6aTbFJW0V9rg/v5QqEFgm+epkRezJ1YRq2Q&#10;QHyaaGcBJ/zO/PzCwgJKJwNZazlLazRI7pGSCnsbDHoLc/NHDx9kbjIabW5uQ+G73/UuXU67s51R&#10;v99szGDZf/CfvvDw2x7iIztbi1pQw8ymWX7XHaeKfNKZnT11553wnqSj+bl5wv3x44cPHVgMlJdP&#10;RmWZXbpyKWrWGzMNghUHdUk2WD2wMDPTRMVxPSR0N6Lo8oWLS/MLeZoNe2xsB3iUNXZ3d3d9iy8P&#10;FmaNNsJ59SAQQnmuqgbgxVlnvCpeOGessHRXd2HDek36vgwUlb2nlAoCazmBG6HmqdGedEE9ED5h&#10;rizMtNVqaE2nUFKyUGu2ieF50oVR6CmF5ajQD4PQ95UvfOUp3F8YIa0ElCeEUNiPMYaopMsSVOW0&#10;hBxfKukJ4bRwppjk00niKwWdjajGfnp1dVlKL5tmnfbM1WtXPCeJaRhMCYqivHbzRr/Xr1MYqWBj&#10;Y/36jRsQyYerxeWlD3/kw8h5a3sjbsUVqcKFPtyZST4Z9vvlBOsrfSGFldev3njlldeyLO/v9ON4&#10;9o7bb59rd3s7u3pagrC/mxYTOeyZwa5NR+rS+c2a6jpbq4IAhHoSeyACBIFsd2ZOv/rKTq8fN2eC&#10;WiRl0O+PNrZ69Vrz6pVbZ14+299OEOo73/neP/9nf+xtb33LoH/zgQdv++7v+taPfed75ue7pixe&#10;eP6ZNNnGuGZa4Q/94Lc3ar4ppweXVxbb8+kg+b1P/97Xv/bsYHcondeoN0bDxBrEDwtIDr3hkZ6U&#10;/ihJ0LQVnl8LsZzpFGMZI4pGM1pbv0nD2DLNEvo73VkMXvl+FDVmm+2aX0NBcS1eWlrFmOnHIiZl&#10;gZsQB3DGer0+24ydc4NhnwN1KWVvZyv0fUwdtdI/Ho/LcjoY9LifPvPyHSdPUnxL5bEWgP7DsPpW&#10;kOU5g7XRJKRuexbIsqzk2uOAI/ZTp069//0funD+0m/+5m8Nh+O5+cVGs7m8vNxsNq2ZbK7fROZr&#10;axu1Ws1oXZk36Pi6YjwIMM4W2pL3jGcRhwpCofzSuEaj1WhW52HYpGeFnurZ5kwUxapSogsUo0SW&#10;JbUgJOtAmLOOTaC1AmkrCRPKlKVzDjkIiTELXymtC5ZrzjabM62o2Zib7/qBInvleZqk493dHUIZ&#10;+dWYMorCoiSJevUoxGLpBwWoirIMw+qvgkyn00YcG6PRqbOiKPTi8uLS6hLO5qSImiSQ2nA8SrIM&#10;zTrJEJjwapAbqpXVpTiuDg7iRkzABG1ZmiCoQa10Eq29+OKLhw8cyJIkCPxefwdi4kY0Ozv7/HMv&#10;8q0AbgaDYZLltSiqRfXSmOeefW5tfW22PVvnsdSVQwvRnpn1kYNSROAw9BcX52dbM1jeDCZhdAt3&#10;DUIhnFKeNpoxrK512e/3/8PP/wJmcO3aNe5ocGFpyXpeUIu6c/PNZgNqX3jhpeefewGWhVBYnZTy&#10;+q213mD04sun46gxHI2On7htpt06fPjgxuYGn2W2dndR/c/+7D9rxC0l/Y31Tez2dz/7uSefeHp+&#10;fv4jH/kI/mutZkOL67zvW97TmZkRnoVmKT1o+IE/9QNvfdtbv/M7vuvSlavSD67duDW3sBg1WoNR&#10;sr292+nMF9rR311YrJRvRZJNBsPxqVN35dPy6Weem+suHDp49LlnX9jc3Prs73zu4sWL43G6u9s/&#10;88orZ14+3dvZbMTiXe96y733Hs2yYaAUTEnPs0ROozEOpA0xUjiU6Nd8OAY8haKExZs96VW25hfG&#10;mj1jw36wlsrIPTnbmUNcALqL4tgXgUOURuip4aPQXHueu9OenmopfMEC2nPGkD3r9XjQGzbjhp4W&#10;iDdNk2YzmplpSQXiMgj91dWl1uzMVGM4ejAaEszTPMtSQsfEGieEQvW7nFA06tgtAI2+j5Cc7/Mk&#10;wjCEKoAHTIi00pyd8aTIpxPMrzHTOnDgQJplrF6th80z3zrGa61xq831rfWbG1CuEISVFgOaFhjP&#10;ZJLrolBCmlIzVyIk6SmFwIRzBqEqr3JPz1rP2LnObLc9U6+HqD6fZDhdvRZYXTAQgQCVwxhjrDVF&#10;mZNFCiOQEp8mJBgDKyRlALDnX0LhPlIYz2nIkpIGIFitkjiYiAoSq3P0oE7haWcKMy3LErMnAlhn&#10;lBQ+Q2DSGGGtoOHxXIGAA4lpVOV41e3BgXHG+lIpUQ0Uoro7Z3lByvP2JmKUfhDQWY0UoFfW8CSk&#10;DL4ZWq3q794IIcDMqsZZKHfCwzed09ZzVSd3zxnjptoYyIV368GyJ0VpkJBlIWoY55w21SOoBPOF&#10;t48Het8Eh3w965xhMMBI7vsgUdieDdOgXyopfAUxvoJLsbW1tbOzm4yGntW+9HwplFIBVoWXel46&#10;GhMS0RUrep4nhIQ2KG80mjAIfqWM3rxgAAAQAElEQVR8ZO8JG/rSlEWg5DRLMIDZZmv95i2+B6ws&#10;L993373KE/3dbc7TAavNJMsZ7FkjnFHCzVDyznYEZEnfIgnPm07KPJtYJ0ajhFLB82S4F9OT4ajb&#10;bmPnc/PzQRBcvXbt6KHDi3NzBKJWq1EpdV9PwrFnsho3E4KEE+JbUjIIqUMx0G53OiCq+fgw/R/8&#10;4AcPHjwY+ME4Ge/s7t66dSuf5BC9ubGN+yGC/s5gOBwTHEej6h8XYm1rHUUqdMzNdVrNVpolfJIG&#10;7fb2dkQAqEcXL15+6smvHVg9dOTwUc/5zUatEcdwMhomw8H4Oz76MSV9Pk//jb/xNz71qU9RxXJ4&#10;8M/+6T9/8okn+RLN9iOqR088+fjS4vz/9+/9nf/5p3/qwMEVErzyfWMM+xOks7PT29zYeuLJp19+&#10;+Uypi3oUzrYbKyvzX//6V69cvdjpNLtznSiObty4hp7wtFo9uP3k7Z7nZXkOnVcuXx0Nsx//8f/x&#10;A499+NVXzqVZfvPmJodGreZsnuVXrl7xfTXOJiduu2t+bvVrTzzXmZlTKlzozP/MP/4Z6pW41ZxM&#10;JmG91mg1EaB2JPvpYDziQlwsZ62VzlOehGbh+awLCCn8wJ/mRTNqaa3pmZlpHjt+dGFxTvkCayYi&#10;x3GgzWQyzYbDPsyi7J3tzSNHDnW6s4TLaZHz6vjx4wcOrJLV5ubmiqLEK1gXxcVxVRiBFjBao3ds&#10;t9QllMQ1NqvToigIhRDMFOhM0kQqSZqcTCZSyiZKqlUJm1f1eoQ90AgCjtWn169fL7VmFg4AUATs&#10;7Oxcvnw5DIjFitWzlB1/fXNje5JPoyjGDKQQcRQdO34MzFEUMQb2UUG/3ztw4MChQ4dWV1dJ8GfO&#10;nH7ve98Dqb3dHvZw7doNPoOgsvF4fPjQoW953/tef+0VuG62Gn/y+7/3sfe/tx75tZpaXOqm2VAp&#10;ubFxS0lZ8xUF3w6FYOgT/ur1ulKK73LTPHvl9EsHlg9ub/VqqpbydQKJEE20tqUmYghHeOCU1wtV&#10;TXlKGIHXWesQ4B8HGLHOIRN4AY0uy3wycc5qZ6WvqJCCWgDvzjlo6A2GZA+W4pGJiC5uNHC3VmsW&#10;+dMoS41spefzytu7GMlPIbEEfnr7/dgJK1KisduhUU6L/WGoMs/JoLF1BkoQ19/8m3/zL/6Fv8AO&#10;bTLNhPSGw2GapUFQKwoT+DU/8CeTbG1zfWdnN8+zNM3Q+7mzZ4mwH//4x9/93vf+6I/9mXe8653Z&#10;ZLK9sxk1GvOLc4cO8VV3gU9vzSbbP2+3tzsY9JEtZEAfXET1+ke//du/53u+56Pf8W18tqVTG0/J&#10;WlkIJeNbN3dvXN/+6uPPIJ4jh49zuDAYDmB8Y2N9t9fDAA4eOJwkCQz6Kjx08MjCwlIy5uxQz3UX&#10;Z1pdz/m7W8Ozr54d9EfveMejj779bUvLc1vbazdvXc/z/NKlS5BBqF1enjvz8gu72+snTxyPQ3Xj&#10;6pXt9ZunX3j+0OoKFmzKqVSeTx3inDHUhYFSgZSVzE2VUyyHT+CBl26n+udNkBIeASOouLfbo5N2&#10;EPhSCASeZVmtFgVBEMcRrmeNHfQHjOQVKmYkYJ3D5VkCtOMkwcHZHlP2aVMi8KKcMh6WGfkm4KF0&#10;XrhwAb9m1j6gcQb4tRCgQVBirTRN8XG+OjJmY2MDenq7/fX1ratXrgwGgyRJvv71525duzXJdae9&#10;AA2jYVIWut8bQvbNm+vaGGchkNve3diyZBuWGm20tUopPwyCMMRtEUjND4SAb5KUTYajXr/vnKM/&#10;DENERBsanNN5Xn0j8n2FG3LnFcbGGA9/EIr5zjLWgdb3famqKi3GEwhzgd9qNbU2OFEYKkSKwVtj&#10;ytKAmYgRBD50gR9d80pr3WhUv2gBDQBChl7NeF0iH/S4Z+2B3KPZwo6vrLO8ApjOPazVWBkkSHsf&#10;jKEiDwmzzlrGgFPvFU/nzp0/evTYYDhkVpKlaFCp8Mwrr2qNBKKitFC4J//q1xOyPL9y8RIjlVJz&#10;c91mqwn7EGC10UWJbeR5vrGx3u1y/jMLF7z1rJ1kKbsVg3p0AbNZllZHS5Op1oZg2Gy1UA1352w9&#10;qkL3ufPn/aCq1cjOhOtutwsevAnf4XFvdb/d7ezHW2ymuzDvnNvi6HCWgBMRWkej5K/8lb8GC63m&#10;LGf0v/Vbn/7c5z5PKpxMMqafOfPylcuXf+iHfgilcMf9Dxw48NRTT75+9vXhYPjy6dM4/k/8xD/A&#10;9vigOtPu0IDH4ZB6IOJb6+52bzRMzrz6eqtFAp1evXIdk2vEzU5n7ubNtcOHj2KlzzzzTKPRmp3t&#10;1IJQOq/X6/2lv/QX2p3m73/xdzc2r9x56gSWAM17JZAnuVRVioVhgLqFFKjJWEM7ItmHIWJBbqyC&#10;HJC8ECoIsbIwCKo7w2BKiOqvjNMAGS8YyVs6AQbTSUNrDWbWdc4654zBBMh1mjZvmRJF8R42a0yR&#10;TVLi6vb2dn+wywA8FzWB/00o9jQuhKRnMBgwhhXjKE6SUVEUdJJv8FParA5y1kZ92FhQr8GOcQ7T&#10;AmabTV7leQYGVmGikBIPwq1oA9aycxDOWUAqqZRfFGWacBxjJkzLc8ZANqs459CUc26fKtq8Go3G&#10;moQuhbWGnnpUL4rCD9iraBqsqKcFLxgJMbu7PRKGNdWKCjIUR2OORwARBb4vJD8rYDw/nKuoorG/&#10;IoUN/fuw16n27mK/ByQ0lK8QVCD9vVeV9LCQ/ekgY4AzlS9ba2gDzlU5msGV6mHS80TV4XE5Fv+G&#10;4/MIMJg+sPmBHwRVMWYrruHPoAKkGgSVzXDfH4wwCQVCVmTwllXG4/EoTXx6w9CgGKOjOOIJGQKI&#10;qDKasjRagwGwbzBH8/8WGIPmneU/56SqpClFtfr+ZOiXUrVwnrihKrKEkpUx4JLswKWUUM/IErWV&#10;2g/8Wi2kE2TG6MkkDwKfRwY4ayfTDIstyomxmk48hv4bN67dd/+9hw8faTYbIIyiGMwYUcFVFiCx&#10;thI+hgqb+KOqBOE7+4bEA99PiV9ZVi0kOMBK3/bQ2+695x46H3300e/+7u+O49q1a5d7vX6j0Vxc&#10;XJTCWelZD10KGygya6mLkiWpn9MkzZO0Mj5DX0HKbDSbhNq5bpfAjaCRRRRHK8srqBiCtjZ3+Fgg&#10;hCL65Nl0bW0N56zXI2NMUUxvv/32KKq/+z3vhoI8T+9+y51/9a/+le5ch3BM6DTafe1rX6foX109&#10;fPLk3ctLB9lUBEFNylqaZNev3zx//hLxRQjfOdFotFj6lTNnv/u7P3727PmLF66urW08/vgTfC36&#10;2Mc+9u/+/b/9P//P/6NWVz/5D/9/73r3o19/5uubW1vnzp4/fvzEww89evXqVWsMx0KMjOocwk1a&#10;rRZ7JyFcPQq73VloQ+hIG6p2d3dffPkl7SwbJxj0nGzPdp746tN/5k//2be//Z2XL914/bULtbBR&#10;rzWtVZcvXykKzcQvf/nLd56668qVazdvrO1u9oup+6Vf/JWdfm9uru2HQV5Mg3pNBpV3OeHFrSbQ&#10;6XTYeZZliXaxObSohJBCCW8fGKwEj8IfD0dFXvzOpz69tLC4tDBX82VRZpUBKQ8WyLu1WkCNXqvV&#10;CHlkFPYzKyuL1CtEfCHkkSNH0rQyjj2lFMm4+n0SlvM8D9fSxqBQZAsX3D3PQ1Bzc3M0NHHYaP6D&#10;yEY9qgWhL6WwzsfQKhtUgR+MRiNMajqdkl3rdXYjgvDX3/uNyQiZxjE1HAxubW2BCLEz5ujRo+CX&#10;SmG0oKGHtQ4ePCilolHq8qtffQK0UsqNzU1nDB+mKFk4Y7vv3vt+4Ad+AMVJJSGVReNGDA0vvfzC&#10;7bff9s53vf3a9cutmajX23ROP/r2h1GrNsXS0vxwtFsUJejhNPD9ZpPdY1arBzdv3dzZ6gnrxoNh&#10;Nk6LPF+YW+hxxBXGprAc5tgSMRtnrG89AmLgRKAUQmB1V+rq7pzx3B8JN3VkhTKwXU6iwhBqsaKo&#10;0apFdW1tuzvPvlX6QaGtE6ooSzxIl8Y4oW2FKwzqreZss9HE8OKooSS7botk3gS0Rnvf/2kLIZWq&#10;4hK02Ipiwx2Ze/i450FuGPrtzszBQ6tCOozu1VfPvOWeu1dWV7qd6jfQiiovSl8FOV9BVUBElkoa&#10;qxm8tLy4tLwwnebtTgeN/MGX/+D62vW5he57vuU9f+qH/tTHv/d7H3nnI535Lnz5tVD4Yqqn0pfT&#10;sjoEqyh0lrjNZw3s8/GvfmWc9B955KG/9tf/8o/8yA8dOrSUpNny8mKjEXNysbmBt154+KF3rKwc&#10;RBoIDxtD0kh2Minw9JXlA+95z/sQuO+ra1evEdowmDCs12qNBx54aHnpwGuvnv3KV766tra5vHwg&#10;Syfzc4vWuH5/dOvWep5NqYHqtfjQ4UNplizOt7/jox+uKdPbvhXXnJkOhZsO+DRaTMppict5xvoq&#10;DPxaABE+30M4zSmp9bHMIAjiRoxh12o1iYCcw5IJGt09f6ETrgkayCrPMgRbr9cx17n5OT+gPiik&#10;rCycMYAUAreiAdrpdJolCQUop0JRWP21JaO5qhsD3oRG3DDGXL58WXmiUY+juLogxpOShaJ6fX8k&#10;2PaXpkjN8xx3l7JafTgcUAVic8Ph2Fn25/1LF6+99OIrvZ1kNCyG/am1inMELAprLL+RSsGJ2PdB&#10;m8rm6WGMkhJfkFIYY01Z1oKQflNo0gcEhEHImEoOeQ5t43H1yw9+EOyLiFfCU54H4T4iRc5SVTWN&#10;1uRL5LcH+eT8+XPrGxvXrt64dOkqEzGVbmdeqVAKthakLZ1lU3DgXBV4HtvjLM0VYUlVxIAfYC3u&#10;CKQoqo0KIQjBNZoN1pJCogJfkV8cY96E/VDW7c4hX2jTyEKXSikG41pS4rtBkiaQVBo3KcqwVhPK&#10;H6V5acR//O3P8HNndzgtHamwLAsWImKUCGU6Zcokn4ySZJymvV6PV3RbY2nwZ2Nz4/TpMyQgiGw0&#10;KgoZjOQRke/7ofJrfpCmWSOOKQcbjeqwaX1tjQE80h/4AZTPzMyAk7eI3TpnjYFg9h5ZzsTWZDJN&#10;0uT8hQuc/hjDQdeEzdXC/AIsYodJkqyuHPjyl77y4H1vbTZmO52FRr2RZ8Vv/cdP5fnk3gceGKfJ&#10;br/3v/+rf5li39PJU1972g9q7e7c/OLy1es3Vw8dLo0tCnP6lVcJAmfPn9va3Llxc60sDLsmY3Sn&#10;00VfL7388quvvo4U2W+zG2k2ZpIkL0voRE7+R7/9O2da1V8oPXrk+MEDh7/1Wz+Ci/2Hn//5n/2Z&#10;/+XtDz+yvbl1+vRpdvVFUVjLFIVknHOGS+MvMKEnZTEtS20NrxACYuGOKsMwRImAsbY01bC8mEqp&#10;mEPUs9YiN11Wh/fYDMAjgFUEQcAsVkFNPO4Dj9WauvIIBoMnCHwa0yKHnLKYoOThcIgDEjrYwrH6&#10;/kTLCbrn5TmFoKatreWbUjadeJijlH4t+bJbpQAAEABJREFUpLNgJWuFZAbyLCaTCdPhAiLpwq12&#10;d3e4aGClGBV09ns9RawXAo0zG/IY6ZyFJBpvAj20tTHgZBYsFEUhWFpJ55x1zljr+4pZjqprr5rE&#10;eRmDiJgI0F+BfcNlmEsowImCgCGBVPhmhQQ8dg8DqACmKN83upDCMR4Q0kkpkBuvPL57eZaiVFQ5&#10;i4bzhdwDFSisQu1jsGyBrBN7K1d3RGSrB2Et2VmQ8OC8LC2xyzrlCcbAEvIBaBj6YWAPjK0INMY6&#10;W+VWKRXdUkm48KnXBcg8HqF5H/bFxR1RSClRB6BUpSEmAnAhhGAh7A3BAuAhiUup6MQUETWdtNHj&#10;/p1ZALO4/3EAYUUc9DlLG4JZGgKAsqislCnMta6in/Y+QBCioO3M3pZGa+scqytPKMFL3iBstz9G&#10;CqkQksHGStAq5SslETLRgLWEFI29bKeUOH/x7EMPP/T+D7z/tTOvvPPRt8/Otokz/X4PwoSoTq5J&#10;in4A65UBaG1I0NZwvKW5qiU9TwhZLYE4ZPV7rTv9PnRTpb/nW9533733pnhLMqKYl76/vbvDkROb&#10;XukJvQ/SWakEhEvpqGaMNs1W3O50WjONlKXSVCkphWABYu7O9vZLL73EgSipUUoJU4P+SFgxO9ux&#10;FsebmsJybodzdrqzcT0cjcf33Hvn8eNH+v3tRjNaWJhTwlhb/g8//tfLkl1awPHJeJSHQRxHzatX&#10;bhgtqP6LqS2mmgrj2rWNM2de5dNzLYy0dhQf21v9c+cunDt7qdWYI9bddee9wgueeOKpd7/73fff&#10;e99zzz3zD37i77z62gv/4Cf/3ke/48OU42R0iNnc2pmd6UgZ4NjOibvvvgdL5tzozjtPTadTOpeW&#10;ltgzjMfjdnWkVFteWuJDzY/88CcajeZolLz88pmnn3rm9OlXf//3v3Tb8dvRn+fJq1evG8OZWY3U&#10;SLBoNlqvnHn9zOlXAz9yWnrOn07Ll186c+H8+d1+33iOKIlGtTWeFN7eRW0X1MIgCDBfDEoIgTEJ&#10;T/ki8EWViT3jGnFrkhc1FWbjSTNqSem/733vW15Zqkd8u8jHybAR1eO4BspWqwkGzpkgJk1Hzhk4&#10;mm23KObG43EU1bvdDlaYpimBmJGe51kIcpWT8xO3cdahFDqRSaXrnR0a5C3uQlbu12g0yrJsxI2i&#10;LOh0zjKLjTVfjWiQSy5cvIi0WTcMw0Yc6xJ2LTkACRPFxsl4fm6+Xq9ro1977bV91UgZ8Gmi1++1&#10;23MG22u2kvEYy/r5n/u51149R3zs9wZ5TtwXSvrPPff8T//0T2PKf+bP/On3vPs9hGylFAmABHzx&#10;wuXPf/4L733Pt5B9A9//3O/93tlz5+6++87v/NhHsyxZWlpkUYSGhOv1GoUjDEJkURS1WjA/PwOR&#10;9ai+dpNNy06jHke1uK5qVltRVl6iLN8vpXCShvIUIITyrNDGILQ3wHHhd8i1AmSOy/BKKolwYL/R&#10;iJvNph/Wx2nWmZu3oqrms0lhnGc9HDgvCu3olX6SZM56yg+l9JutFujiqmQpafxfghAITBIeWAjg&#10;QSkRhpgW3380UyijO90uceSOkyfpJ758+ctf+sM//MPNzc2jx46hHfZTfOpE9Xk+VZIqr9aIG1jm&#10;oN+/euUKlD/yyCO9Qb/Q5c31tS89/pWbm+tnL5zfHfTSIi2dXVxZml9e6My3uwud2e5srVGLGyEh&#10;pT/ql2VRqwc7u1tzC212KV95/Iv//J//7D/8qX+wsXnzO7/zox/72EewlrW1jV5vGMet4XC0sbGd&#10;JhmiY/X5+XmIT9NkkhePf/lxPJHCRWt7//33843l2LHDcRQfWD104rY7Lpy/dPnyVaXqL7zw0m/9&#10;x99+9ZVzW5u9Z599wVd19iccN9y4cVMIhQUuLy2woTVWryzNPfq2e+u+niRo3Cvz4U5vbZwM0nQg&#10;cV/n0K1SQRDUlFK+r6BESikEJzwOw0OMviJ9SrSOLfHWORvVo1arhYUrKa01RVESQZMkwSAhFdsr&#10;iiLLUgaDCLTGWjjFlayxIO/3BzwSYxeXFilCEGAUhW7PQ5myD9iV02aS5TSYCICTu7MWkigTGEZD&#10;qirdQkmeT6CZnsAPsCLuxmh0TcSeTqpv8WmSUewVE5MmOghiKgelAu7g2V9aOO/NhnRV1KAI0Lo0&#10;ZemMNUCh2d4brQkLyhM+awRg8PI07ff71NnWWSQFMft4aPgEPW0QI7TRyR32WZEkYoyB2sp4/TAI&#10;64uLiwyAwZXl5dtuu91ZYZ3oduYIlp4joXp4TZ5Ny9L6KoyiZhTFBA3kOS1yZu0DEY+1uJdl5USD&#10;/ihNU8gUEs+R5FHExQCeoGEfRmlya30NZakgmJ+fg2bI4BVs0mCk8tXMbHfQH9ZqNQ5lDh48LGW1&#10;z/fDWj4pNtc5FrGFtkG9Jv1gOBzs7OyyInggb2Vl+fu+7/vuuutOpIeFQRVSxGbA3IwbRw4dIoav&#10;ra3hGpMJqq6OOctyGsf1KI5LXRJyx8no4KFVhIasMDmI516UBRMBiEQaNeRRr2N1LIqbFEXBmMkk&#10;v/32k2mStlsz6+sbyKGFp4fhXoylWClmZ9u61J/+zGcJv3fdcfeQ7da0fOCBt9bCxlcef3I6Ka31&#10;uguL27v9f/Gv/s3y6sGXz7xCTOvOL2rrqSD86Hd858qBA0Z4/+GXfrHRat75lrfU4sg6p8JgaQWC&#10;gzyfXrt2s92Zw+tfe/Xs2bPn0zTX2jbqjce/8kRZmi984Q+4v/0dbyekv/TSSzjvyy+//BM/8RMb&#10;m5u/8qu/8olPfAKBk3Eo/TEVFI3xKAX6IAhDPwh4BBoxx4BNHt0bydZDtkiJV0hMoYkwxB0YFkVV&#10;OsM2Ah/ENRw2ywnFRak1+JFPmqVlUe1RmQsSOp2DIcdFD+bNE4qgjV8YixdMkyTFtOjhEQscDquv&#10;bUxEyJgQwFzuZclg1KKlgCJO322SZHlRznUXiC2lLpmbpSl3qapKt9lo4A6cYpQT+ioASRRF4Get&#10;KIoZRqyWirBvCrAbg3xYC2AAd9wHaj2PqGWdrdQNFqO15k9ZZQqsGjsEbTXYOWbRRm7D4SBLs5gl&#10;pIRi+GUG/YDRhlUsKHBFbXxipVJSiOqVqXwcDH8E9tC+kSuN0daW9DCFiOccn0F4ZWnvA68A6XnO&#10;WF6yUDkt0JfV2mkDgJy4JJxX3a3bG8bi1jPV1gVxRZQc0wKhsYSUYGJGBc4561zV8jxrDW+VlM66&#10;mdYMpiBEVUzTCDGsIMSJFJGRdhiqvXMNDIm3THeuEhR3kDMMj0YFGADYeGssi1jaTAWD0ZqRWC/G&#10;MJlMGAB3+/f9Bm3A2mp7SY8Uch9oK6lAzqIsHYQByzFyH8BJQyrFMGdtkqaAs47wMZ0WRT7BIIqi&#10;wP0nLFodNPt+wKbR0KkRo3NlWRZFifYqDM4ZrTHCbqe7vLKMp9y4cZ3VOd/84R/+4ZdPv/zTP/1T&#10;zmko4fAaYsqymstEaNgHaoxqx6MkL+ixiBfmVVULpSlGPamkGoZJmvb6/Zs3b3K8vrW1sXbrFrVK&#10;u9NWnHUW+fXr16QvvcX5uTYpq9WgjX5Go8HVK1durd1wzgA4W7fbiaImQYElWo2ZmeYs3HPwfOzI&#10;UWHdoDdsxTNRGG1sbF+5eGXUHzvtaW3jevPB++6Pa3Ui6YljB69cOreyPD87E3/kW99fTFPli9/4&#10;5K9du3blnrvvnGYZ4QkY9sbXLt/YuLn19BNfF0Y98rZHW9FMljriyZXLN3Z3Rs5Kzkc952dZceb0&#10;uUsXb9TCVp66X/wPv76xvvPs1174jV/7TY5e5jrtNOv9zmd+/cbNS//wp/5+d27WWk36T5OMeoVq&#10;bDRMnnry6aNHb+t25qT0b9y49Za777HGu3jxMtEBTktd4gROiuFw+KUvfXla6qKsEudgOLxx7frf&#10;+7t/75/+s39ttLWmutJ03Ottz8938WFn1cL8AVOI7Y3eeDQdD9JsPNnd7ftRtNnbKW2Z5AmY0zxH&#10;uFNd9ofDSVlIlBkGJLOiLJSUSviQaq0c9Eed2YU4ms2zqbXK8/yo3ur1RktLK1gwe54ornfbMyeO&#10;HSZ/W21WOAQ7uEqgRon1ej1Ns82trc3NTcwFM8JQ8L23vvWtx44dpUcqZazFsvGvNM2FUNa4jVvr&#10;w/4AZzbaDAaDUX+QjsbVY1mGKrClRqHOOtje2dnRWnc7843GjK9CR+lg3LnzF8sSzoTv+3gCdWQU&#10;x/hSd66LzdSjei2OllaW00murUG2mKNURAaRjtLhcNzb7g8HI2u920+cUiok/Vvthv2x1bbVaFYy&#10;MW46LZcWl185/erP/M8/02l37rrrriiKhBCEWiKvL4PHv/zkr/3ybzitNte3igxhm2eeeRaJvetd&#10;77l04VIzapii3N7e1EYjk6LaokSLi8ut5myoQlPoZhR3Z7u9bVTaY++UJzm7FGlEaFVgpCytKDRb&#10;E2mdM7YVN2fas34YIttvBkTkXCVcY/QeYXiEQWI7uzuF1mmeOQ7gF5deO3v+2o1b/eHIOA+xZZMp&#10;9wpK0+8NiwIRjeEazMgKUgHfDyp5CUGnkJI7QDQEiLL4o5SBz4PznNY0lFeNNMYaq/GjpfmFmWbr&#10;jttPfvy7/kSn0712/fpnPvMZ3mVZeuXK5TRJIGwyyWq1QBstpUyShLzYaFSnFU7Km2u3+qPhzFwn&#10;rNeArz/33GscF5w/v7mzkxe5F3jalbefuu3wsYMrh5eWVhfvuf/uk3fe9pGPfujBh+6794F77r7n&#10;Lq2nD771/nvuvVsFbjTufeZ3vvBbv/1J3/exDUK2r4K77nrL6uqRF198kYqEDS0mdPTQ4fNnz2bZ&#10;lE8i7fbc5trOk48/GYW1bnfuT37/9164cM46zafCJMkod3Z3hjOt7vGjJ/Ncnzn9mvCCue5iLWyc&#10;fe3CcJDG0ezKgUP4uB8Ew2F/rtNaXmz/6R/5k3/lL35ipRu1anZ5tVOrK2x2fr7r+5JhM40mUb8s&#10;qVEEF/VlJWFMBQMeDLFVpQL6nXPUf9xRB1aNril0oLnX65Ms4qj67S8YXJibm+90KUOZkiZ5hcrH&#10;eKTVxpQl6sPXkMbu7u6lS5ecdasHDjDSUuH5ksh7/PhRohNnAay7uzsIg/qNazcFn+ZaM9aYJEmM&#10;tZgKW6becMCRpPIca5lSJ6MRepfOWs1uIiMrTKfTMAyKovrdEq0xF45UzGiYSed7moGUB85YQ+JX&#10;nvKF7yslpUQUcq8UUB41iLMY614dECjfam2sZzWd2tLUxhfSGVPkE+70aKy74JX2rGN66AcMoG33&#10;LgeTztH0nESGNJuNJvJBMESSuBaXfKUwHtWjNQ7bIuAUhY6bLemHnlS1elNrT8pwdnbOczIIfBjY&#10;7W2jC+eoQiR4YJnwQvw3RmdpOhgMptOS0MexfRAEnU6nErWx1lnazJqfnycHHzx8KGXVsmAfQr53&#10;2kCzJHhqrUJ/WhZxq4EY/FrtyLHj1pP5pJhbXG2i1ucAABAASURBVKKC98N61GhSu2dp7pyYne0c&#10;OXIc4WEYII8bMXxB3s/+7D/9u3/376DWTmc2z1MkOc0zozVuOM0nve0dzOa2225j8HAwLMpiPB5P&#10;p/nOzjbBKoqiQX8QhiG05VQengf5qysHw7DOI8gZ4Ac1YunsTGc4HLPukcOHb1y/geKuXrqMNa6t&#10;rWdJ8vDbHgJ/Oh53up04ivW0mGk2Kd8b9eiVV179W3/rf2I7YY13/coNuJhOzKEjt6VZ+fLp1yfa&#10;rO/sXr5xM4ybN9Y3zl26nEymV27c/PwXv6Q90RsMW+1ZFQbpJOOeTydzC0vsalBWd34pbs4mWeE8&#10;f7c/HvSTdDxdu7FRFPaFZ1+6/dgdraj11BNPzzbbf+ZH//T25tav/fqvp2m6u7397ne96+d+7ucP&#10;HDhw8o47NjfXAx/DVFZwyuOM57AczNSXEk610VYbNMUI61yVCbxqTDVYeNL3LZfxwqCGSeiyhEFj&#10;PGM04qId+DWPytVUV61Ww3jwLzCj/UApDNhoU5bVYMY345iwTD+2ixUFUpFl6kGotSu1Bo8fKIs7&#10;GYvVs4dMk9xZARC1sJwsnyZpbj1ZaJtNuHlRPdZWJBlGDxPWSeXX6uAh6TtjdVHOLyxIpXyhWIsS&#10;HEfu93sMCH0fD2UJrY11jh7AOZpu7yIdQCN9EkYq8N7YvGljjKZONfAuPN/3a2FQSQB2pKymYEsk&#10;AiSQpylL+EJibcJx+88LgRec1WjrKulauz+dO6+ElAANqC21rla0SEVbqx2a8SwBQ4DRsx5YPGzD&#10;0AAYBHEQ5jkp2Xdoj+FMsiXBQjkekbFhqlSeX802wjMge4NHJAY+aKYhnEdDQTx0eAQJxytbofaq&#10;TuukEJ7nkY+CwPeVT7vZqk4JGSOVxAyMMbxIkoQeRMoAgAbaDIhFTpalKQsD65Q7nqsiDwMwwqJg&#10;J6YYlqUT56qv6HPz8yjUGBivZMYwIarVgyAQfGYvCstoZKb23yJMFGo9r2r4Pp1WCk8pIYUHt0aX&#10;1iIIS0+r1YC3IEAgwhKyPA+DdNqMR6NJmhE6UBsKUp5Tnic86yC5nFhbSumUL3r9XeIPZi+VWFpe&#10;iuIaH0KXlhbuOnVne2bWF+qf/i//a5Kk/OdLRckUhiGyZbl2Z0b5vpISwCzLouBRCNloNovCCOEr&#10;QAV4m5KVbMfJ2AkvasRCyd/69Kf4sCn84MbarT/40pdKY+JmwzpnPIPcc58sFEiDzh31UoHhaYNA&#10;+a4SOmeDgJPd1OwdfrP/85Xa2dmFLFLdubNni6rOq00mE9TieVKpsNloO6t0aba2ds6ePX/z1vVb&#10;t25sbBLNtk+duv38+dcXl+bmF2YvXT6XJKOf+7mfa7fbK6ur29s9rR2cbGzsvvDCS8xtzfBmXsrg&#10;4IFVra2vwjSdbmxur61tEVbCIO73xs8/e6aYelHUEl5w88bG4cNHv/7MsxDz6KMPLy61d/u3Pvu7&#10;n9rYWDOmgLzJJCf9k5kwJsT0/PPPf+5zv4s8d3u98SjjiIKvz0abdqcdc/ZjK88pijIIwv08cf/9&#10;9xMcpVBGIxN1YHXOOYemhRCbm9U/OCalvHL1irHe0uLBNCmajXae8803q4VREAQqCGY67cVlauyl&#10;UZJQ02ijlxaXJPHLWs5v0Chm0YgpaWLGr6we5DEM64pDfOuECFi310+CWiNN8qtXrn/+974QR/HG&#10;xq3DRw59z/d8/Ad/8E9967d+8AMfeOzIkSPQk4yTopzgVLoEcXHHHXfwRWVlZfnqtWtbW1tkaFTJ&#10;W6O1JjZ7XrPZ9LzKdOlkXYCG5mLEHpSlhlmA8SX+YCyezBREmqZJSY0lBYIagro/mOvOpekb/3BN&#10;vV5vNBqasGQoDjLsMghDhBZFzU57joLg1B2nSH7CU1G9FQbx+s2NZIQ80kYDK50R0u+y7UzSSV5Q&#10;pGJ71K/vf/+H/saP//gwSf73f/EvlleWP/jBDw4GI2u9PJsOBmmaTDc2+jvbY2xjOnHcy6mlxl1c&#10;XHrb2x6cn59TvqRKGPQHzhkI8zyvXo/gl1WtcWg+9DkJlsrugfPUPgjhe6LTnJlttpyxm2sbuCIu&#10;iS+gNCFxxgrA5pyzgOXmuPCdUlenYtZahKit0dZLSdr5pCiK0mihlFCBcULJQEo8LIiiRqs1a62T&#10;kGDdZFLkGUHEslarVQVNVvlmqBYWkovlWItdB3KGI8agL62NUtJaOxoPjK1+u+/VV1+ZmWk9+uij&#10;aOrVV1+VSh46dJiS2g+Uc4aJVEIVFPlse3Zza+vw4cO33XYcQ9ja3cGGGTBMxmvra+tbm4XWl69f&#10;TYu8xHw8L4j9je2NqFlXoWrNxmxOjp04srw8PzPbBOFw1CeGb+9udbvtu+46NTfXabWEUuL0mZeu&#10;XL5YTHUKorSc6y5wHnHh/MUkyd71zncdO3as25nHSKhm9NRO0snFC5fjRuPJJx8vy8lj73/flctX&#10;nnrqqVdeeSVLi8XFlageF4Wen1+cmWlr7Q4eOLq4uLyycrDZnF1ZXr16+eYrr501zg2Gu3Ec5tlg&#10;eWnmHQ/f97P/+O8vL7S2Nq75vjFlPhjtGlu2WnGj2VRBDcmr0EfOSBip/hHAnunZ2dnxAx/hsLki&#10;mMx155nFKwAVFEWRJAmujR1iOcr3GcwsEPKYpSmmSA/FcRiSIX22KLgq7ZmZGY4hsNtOt1uv1/FN&#10;rTWdADjpwbf2lq5msZanKhvCGHiFlLjTOZnkLGSdg7wwCKuaoxljS1C4D34QMMxzsgJPQtg+wDIN&#10;XgHKE7QVLeeR7KUnqmdbZXqCjdUmlD6+I1jGWimEMQar08bs53tTlEiAL6V0gmf/LpWkDW3cjXFa&#10;M7n6QN1ozDjn1cIaVtGiok3SuBGHYX19beNrX/va2traYNAnKEVRjG0zV8ogDOo40yTXRWGN8aT0&#10;lPKM1r5fk5JRklUgKctza2xRFlG9YbSDjHq9zmSlFHTyB0XQXllZQUpYJ6uQjwM/QFC8ZS2m4KWz&#10;7TbtxcVFdk0q8CfT6dz8/JHjx5qt5iSfsPmJ4yboR8nYUz77BPTlrGNddEFQTpNkMBySg37mZ/7J&#10;yZN3/PiP/zhkrK6uUnCwERVe5eysyBK+70N/s9mI4lhJ5Yw1RksOEdLRcDgUUty4cQNpK1lJEkOC&#10;TaqfOIpojMfEwwSlc0QyHmfr65vgvPstd+8z8qEPfUgpubG+0e10SHAwPuhXIQJpdbvdJE0x49/8&#10;zd8M/Npb3nLfaJg5q5LxZGtr5/SZs5PSxs3Z0nibBIXdYaPVSfNypze8fmvt0uWrr/OFhBBXTBeW&#10;FueX5qflxAnLKdVwPBqn2c5279qVW8NRsrJ88IEH3kqVuLy8euPGLRq+Cue6C+NxNh7np+64czRK&#10;jh498oEPvD8Ka1cvXf6VX/nVH/iBH7h1c/1XfuVX/tpf+2tRHHm+COqB8oWxpTGVvQkhUJbvB4gO&#10;xo3WyMF6rrSmNIRezIq6zGln0jxn96KNYYBA7q6yvbLUFjqY7HnIgZ9FWWhdJa/d3u5oNMLp8EEA&#10;GbIWcqaN+4CEuXqvKGQWj85ZVEV7HzBgepx1aAf17XcGQYA1QicwHA6VUo24Rc0AoagO2nkrfR/j&#10;ufvuu0/efrtzjvCecaXpyvKykJW3aVP9+paUah+nddYaVtZYBYaqqD2dsxXf1Z7EfePaGywdxQVs&#10;CMGj1hrbLsvS2ipl+JXhSbmHdn8SYwDa3OFCiGrW/mPlHtgWgvD9YG8iY3glhIAA7jxyB2iwCnfe&#10;GlMW05zKO6wFfkCRU2hTKPgQDEFxqMagVDq1pm3R3D4jTAdY3t8jj7bcD0rfuCshpIdSK5YrXJqw&#10;UDhnlYJl55wVeyPBZo11xlptYNxXvhBCG5NneZplSZqQT/ELtINyYaRWq2mtGUNw8H3fOccseixh&#10;0PNgAUryLB+PxzTQGvo1Whtt3nxVodIYo6VhNDw6IYWzlvH7YK0lREgp4kYDeqyxgLEGLACNfbDO&#10;svr+FO6QxKO1hjuPNOihARijdVnSDzEEGaXI8mx4eOOxlnO2MhLfL6ZTbQx0osaMvahS+SQ7fPgw&#10;aZoBnrBkWIzw8OEDWZbW+TQRhVjslStXKDiZ6JxjIkxZU53p084nEwTI0lAChtnZ2TCsvNIa22m3&#10;/SCgupgWxvdDJRWUEIguXrxIBZvnuZOiPxomeTY1lfvJ2fYMVjKZZtMiL/WUth+oIKiMM4przrGk&#10;T0hNkvTq1WtwRgxFVSgA4/+2b/928j9CoGeuO+85iYNl2YQqQWtHQiKA5lmuNU5nsNbVQ6vPPPvM&#10;KBkmedLb7d1771tq9YCj01azhdH3+4Mkyazxer1hHDdPv/zKF//gS+fOXSpLVCilhIx00B9l6cRZ&#10;JbxAilCp2miYsavSpUdEZq2PfNtHTp85vb5x68ixg/UoeP6FZ/723/mbGBymD5GYLiTBS6vF9q64&#10;cOHC9vb2wvwC0efJp57qDwZIQEqB6FFnFEft9qzw5cLS4rPPff2ee+9utaoaEWVjo8gxm2YykKUt&#10;2US2Zhqrq8uXL1+B+wOHj0SNppMqSXLSFUtIXyG6WlQPo7oVXlCvAYShMeaQjCaTrCynpS7q9bBW&#10;A70PtySMG9dvIYf7H3xbHLf6/eHOzlBKWA7yqdna7H31q09+5CPfvjC/dOnK5T/86lcxArLOcDi8&#10;dv0KWpttt5aXVxaX5qnVwIgRvOfd737b2x5qNpswOxwMJfE9kML3jNYqCNrdjlBSW0QNpf8Z3nzG&#10;1nFIAyJj9bSwWnPeiWmmSVIxklZ3Y6yQcn5+bntnm1ITfrGBJEuFEFjbtCyy6YTQyZSjR44oJfHz&#10;NE0nkwnEV+rLp/V6bKzL0nw0SqT0oWN3t288UW8063F08crl0uqoXi90efLUKbY5k2n54ktnPvyR&#10;7zhy9HbrwiTVWaanpdjc7Pf7rOP1+sWNa9vnzl5/4qtPPfPMU+32zH333Q2FaFkzUJdSSfSOa2mj&#10;scNm3GDrtbW5xdICHTtPOgkIK0XV9gKqGSk960pdJmlK0VMUxRQ8hGYfZ/TRHWIhTDhb/dTW8jbD&#10;Y/MUN9AaJ/VYK2HmtChoWU/4gfQDX1X3sBZRFisZoApiqeAzl3VpOkn3ltJliQag7U0QUgDOWQM/&#10;07wsp8YUUgqsPW5ETUy21Yio5uIoDKoYgbRv3VjjI+EXv/QlxjzyyMN3nLqD6PPe976n0cALI3yn&#10;0Qhjvm8CcX2ST9721ocDv1YUpjM/5yv/5ZdP7+72sE+wzsw0Cz2tNeppnsbNOJ5tpJN0feumCsXK&#10;6uKhY4dn2g3KiJsbN7k7YRnWH+xmeXr+0rnesHf/W+8/derk4SMH8zyVSt1cW9vZ7VOvbOOVCwtx&#10;3CAdf+UrX7l69epf/st/+Vs/9JF+f7S8vMonlzTLLl++HMX1M6+chpIsz4hI83MLRLY/+P0vnnn1&#10;9YXlFU46OnNz2NWtWxvPPPMs1dWFi5c3tneGyZgg9mMWLrwwAAAQAElEQVR/9r/7ib//Ex/9ro/e&#10;/8Ddr736slJ6daX9V/5fP/bYB949LVLrlcuL81EtmE7zcZrMdtqYnx/WPSnwX6T9pvyt5zlRAf2V&#10;JUyn0GOskSJg/0A0o7Z21WWn0ynWnqaTMKyFQV167MxD55FXjJAe9GM5YAD4eLi1sXH92nVcFUCH&#10;dI7HSb/XoxGG4dbW1uLi4gMPPOCMtaWhE7VaW5W2CjX7gSL2+9XGAxULIfI8F8LbDy/kGxbFpsPQ&#10;R4AY5mSacC/KzBgrpKisHqOixRxSrwrgEe7eYNlJD9h7eLMy8KxVQvhUBcaYAh81UBD6gfQEUPP9&#10;QCnuUkljNHKAWoBGuZewK2R7OJVUcAfNYRBwV0FQGstIZknpO1tZ9dLyMtKbTsuytNxbzRlesS1R&#10;EuTUcJNiqhlgtPNV4Ps1bQyo8EwhBNKKopqvRNxq+mFIPwd4jZmW9VxYi8J6za9VCzMvyTMnxHA8&#10;YhZ09nt9BmMDzBG+QmfLB1aDWm06KbNsmiTJ7SdPGutNp2WeTaO4VWjr12ocRnhClcbVomhzeytJ&#10;0qKc4DJGG1iGmKSqZuwzzzz9N/7GX/83/+Zf4YZ/+2//7eNHjpmy+s20OovVaozEbPr9HoEDSkK/&#10;+pc/bGlqfsB4di90MmY8HoNQiKrG2t7eLoui1Hq/QT+SJzmy98CWNjd3iqluNKJxMvSV/9hjj5Ho&#10;v/7sMw8/8sg999wzmUzoNNrWwoiPPBvbW0r5//bf/h9CqFpQ73TmiMxDioHrN/ywLlRgnPAIWFE8&#10;v7RMD4+TqbHC3+kP1ze3FpaX22x48uT47ccR9Y/88A+vb6xPkMu0JFVNpyV5tpjqBx988Pix4/fd&#10;f99oMC6n+uDBw3k2OXXq7qee/Nri3PxvfvI3jhw8TESCuy9/+cucdX3kwx/8nd/5LKHpe77ne9B7&#10;rR4IJTQB1zrjGY8aF6JwJyG1rspTXtEACq0nZeF5nlSSO1AgKc1uy3lSlKYsbYH5ltgT774BIGZp&#10;bTR509oqrEupkGqep1gF0ltdXUKtvi8wVK1LBPiNqf/5JxhIxOHe5ftYX6iU8pQM6jUZ+BhVZZO1&#10;UCiOIqN6I3JSdOa7nfk5qSTWm2XJzg4mlMSNBkjX19eJDDdv3qTtnCtL2CisNTxCHwB5zjoWlbJy&#10;Zvq/AdbzAJ4stSpQtYhgUmhrhJDQBp3ghLw6ISMMQWCtNaYCBu8DA6x1sA8UBVaTjkaD0ZgSLimK&#10;AgKs5baPfn+GJ6VEyACJ4E2oAosvhZIy8D3prLSesHsUVtOd0ywkrCHUKOEo5+mRPFRjGP4GCM/7&#10;L8DtPVonrGOs8oRwoLTOWKetRduWiy6PXikcilNENaeN4fhfoSJnHaFpOp1WvGDOQsCm8tXUFCi9&#10;MIUVNm7Fwq+ipXYWcM7CS8UIgcjbR+5Za0m+9VrNsbSDL6+wWrvqEEUECvwlT+6NwVCD0lEZDSmV&#10;77P1C2RQGQl24knewCUv/yjwgi5J+HWsoy0cmkKbKobQDyjl14IQQA7IxEMyzqva1RGT4xJCgr7T&#10;6dRqJPoC3yS/vO997/vu7/4uIganYGQfo00QBLOd2YNHDnbmO+N0bK3rznUw4N6gb7QOoDhgq4nH&#10;lfuXLuHPIFZrK8sMAj8MQuFL4zmiwdLK8jhNKImJpYgO3lXoJ1n6W5/6bXJ0nucQA2tIKc8zeWD1&#10;IIhIrkVRKulBsJQeng/btSpKWt8PDh85LIQYDrONjc2iKDxhBoPdPJ9sbmxsbW1meU5Q47zzPe95&#10;T70ecyYEaq8ySx/yElZOUyZBOuegL7xw+vXXL3jOj6LGY4994NDBI77v7+zuIA70WBYFc9lsQQ9c&#10;8dHm8KED87hru4M0tdGQ0Wy0pPR7u4P19f54NAH/YDBiFgZBgRv4wY/8yI8w+PDBI3lW4Gm7u5Ca&#10;+EFAmJ6fnwtCvsaWLCorU/DhMY4j7r7CQAO4++pXH5dKTCbZiRPHr167jOqzPEXZ7Cb/33/1r3bn&#10;2tNpDo9BEKBLvlRwl2ysrTt77my/18vzfH5+njO2dDyJ6y0in3beYDyCfT0t09F4c2NTa725uQmR&#10;1lq9F9uqBpoOAhYyVisptdFoIQxDglGa51GjEXOQb0WeTRXpwTiiwS/+4i8vLCy1293XXn/tV3/t&#10;1zhofOihh5SsHACnYkZUi+v1OkJ+8omnX33tzPr6TYQAR3GjHsUxZBtTGTU22mw0WdraKqkjTKCS&#10;CWICcBlV7RkqSuHHGqSkrWWA2wtwsJakKXLOMmpxk2bZgUOHOGdK04wl0CzmSFJpNVvWmH5/MB4n&#10;6xsbSZKwe55Oys2Nrd2t3dnZWdDmWTYaZ2z2hoMxxiP8kPBdGltn/9AfkrgxaIz4k5/85J/9i3/+&#10;lTOvjMfjL37xD55+6pnbb78jCEIhFODL+nTi6TLIU1MWQsm421mYabXZf968dX1hsXPi9sNGp7W6&#10;SpI+FnXr5joZHQfO07RSRKn9IFR8R6kiCAFsD5COk1h1UehsnDrn5rpzUkrsDTkgZKUUj9UfCQ2C&#10;AdY5sBl41gaNT/LC0SU8ba1xAmanuqRtrZMV2QIxS4kR1iEpn+TkIWOtrwLnHOooywKA3+FwYIyh&#10;E4q+GZilfEUPw7QurdVZmpI89uZOJpNcm9I529vdvXyZray4ePHyL/3Sr7CPffe73vvud71rYX7p&#10;ve99740b1w4eWp1M2Fhl+QSYHDx4cG5+jr3cYND//d///XPnzw174NhZmJuv1fxGI2a8MYVf859/&#10;+Xk/9BYW5sJ6sLO7lU9Bkpy7eG5S5uxJGMMZDLF0u7e1099uNuNGo767u1WLaxxdz3W783OLiJcw&#10;Yozr7fb5iDQ/P3/k4KE0y/la8u///c//6i/96qHVA1ma6bKqbLrdDlytr6298OJznXYnySZ5Pg3D&#10;2vLqwQuXL519/Syl/5Ejx1YPHOq020LIra3NtfW1s2fPWesOHDqysbH+5a9++Q//8Euf/vRvX7j4&#10;yrPPPVlMB6ur7T/5PR9ZXmg0a1IXSa+/7fuyKLPJJAnqNaV8hIwMEfI3g3MOxdLT3DsF6Pf7167e&#10;4Bi40+5Khc14SlUuicaNsWu3bu3s7LZmZrAZf9/ftWYu2ndepVaWwFaxKzZsSZpAeVmWg8GAMbgS&#10;VkHj0KFDWMIrr5xRe/gxrziOkYZSkChZlGjGsLIoeMWdWVgp0wEaeT6BGGuNsNVvPxIS/cD3FZOk&#10;Y9p/BjAF/BFCWWO1dtp6zlVDLEm5+umxOWFOoHzGMa+YTPFrGlJWjDMMU9Ta5JNJibEbjjN9ZIVN&#10;Qu10UoLWOZylSuFgBpAhFArhY+TkCCifTksO4MEJMBH7V74PU5MKZ0kcE0LCi5Q+29Q0qWI1bGqj&#10;lQqVrHIQIvWDQEqlpCy1ZiLIQZVO8sXFxcl06ikFziDA9aTvh7QxJiihUleKKRxJJFQMQa2qKXFX&#10;61ljbK+3y0hoBu1wOCS+9Xr951960ZPCOA9Eg9GQlEzswhSRzDRPdnZ2JlmmjaZKQOBFUfI9f5Ll&#10;TOfD5osvvvgH/+kLP/qjnyBaItVw74JrYrCUkkgYRZGU1dEjGKSSbFQeeeRRyguo57BflyUzonod&#10;4hALg421jIdfwnur1USwRVEwfmdzi80PFnjmlTPf8p73wuNwOHjxued+7Md+DAz7wyjUfuzP/Nnh&#10;cIj0Xnj+pUF/SAjxVb0zt+QJ8pSk2oHNnd4oy0oha2vr21Oijof86n5Yt56YaXdJENQ0yH5+oSu9&#10;8m0PvbUehEVZ5WVWgTViUWumcezYUTTy4H33P/jg/Z2Z2ddeeX395vptR44HMnzppdNS+rdu3Tpy&#10;+IiQTgjx+ONPWi2N9v7t//HvdbVZnSqpggADVmQHj8JTVtGVsgRmnfC0s1pXxRNLoCwwMGy/gVMX&#10;uiy0tpCiJOLCICvAKMUbZimQoFLMgmAUgahZSWs2qOns7Oz8fCdNM4RGkEGevJXSE1LY6qo8hOng&#10;BliReyNucAkhGAw9UgjmhkGAsS0uLvJdqxax/ZMYjycFmK1FpuSjioDxYEieSsZjTBflYsngdNax&#10;FKgAbSs+qs5v/GEhAUEs/EehGln1QamofoKEH1LuPXge+FutFiyDCa7B41w1xRhcWHHRY61xzgVB&#10;MDc3V6/z+c5WAncV12BjwP4wxlSYxRuYab8J1jkpREDwkFKXRAitUKVfpTzGOMdq2HKBXmhLKUHl&#10;PGMp9D3rnHZ7JDESJpy1AG3AOWd0FVRpWOcAbvRbazRisvzc63MsLyVU+r6nlABERYazTqoqszMF&#10;7hCCkALymEeI9MNAiIoXKhxfhfQwDLxMoF2hDKqqkln0EwzpCfwgipGPM6ZiEMev1+thEPLKaLjY&#10;k5hzPmR47LOdUBL5g8GYSuZYSBTVo4jvyTRDpu+DFJIl9kEQBKX0A8Idk6DUWlPd998iWmzGuapm&#10;Q63OVSvyilncGeiclVJWE0ylU5auR7U8Hz373Ne2ttfG4+FkOu71d2bbjRs3+a55gSx/731vec97&#10;3jnX7RJe0iqmGT8IkKVzTkiRJCmgVCUKVkG1jOEVy+13ktHox/t8X4zTpNBG+irJMuuxVZXzC0tR&#10;IzYaJcrAD+BdonQ91c04BqRScVwvp4UvhR/IbrfdmGktLCxIqeJafXVp4YnHH2cZKCDgstKrZ145&#10;fOCgL/yoVrOl+RMf+66PfvSjN2/ePHToSCW0GmdU8W5/qK0HWpw6SSatxtz1KztnX7vZH5SPf/W5&#10;a1fXFxeWybubm2uz7abyZRDI47fdZkxBoPj4xz923wNv4SQxDMU4yZyrBB2EYas5e/Hi5YX5OfTn&#10;eYowhCaQMrXRb3/qU//zT/+j69du1oLOW+56pJg6+pHOcNjf3NrCo2ZaM2sc3O7sgA21k2w2Njev&#10;Xr0ihOLDU3/v5Oyuu+46euwoCjh29BjssL3Z3dnhU0yajP7O3/47f+J7v8dTkjH33nvvPfff9673&#10;vPud73732uZGNpm8/MrL2TRtdzuHjx4Lo9gKqYJwaWmJD+gOpxCiGTdmmy3hTDnJp3na29nSxaQW&#10;qEZUi2pskyZIwHqmP+o3m7Hvy8Ggt7Z2C/smYVcKi2NtPSGDaWGv31jXVniSUz1z68bGq6+d/dqz&#10;z126dKXRaFHtURbDEUdTVXsyEaI6EvD9II5rUVzzlOcroU1BwK1HdbLpMBk7S8io+bWgHkdB4BdV&#10;ANee54W1WqPZlJ6IohjhE9xL42pxY1LqfFpWfPk+Uzg5g+WjR47PtGf9MJjpzCEEalzO5PAEWAjC&#10;EAsmzsx3uxzyN+pxs9mcTqeB8om/ca2hPEVlBdnjNPeUP0qztY3NWj3uzC1IPzxxx6lWu3Pw0JG3&#10;PvSQDFQY1Etj00mGDD75W5988fQLU13MdtqeUtIPPBlOC284yGpho7QaGqQQ5WS6vb1589bVfv/m&#10;6sFZrce721txo87xhzFOKcyhLj0hPK8ehEIIz0lPKpQ4GiVBc5LFnwAAEABJREFUUKPubHfnRkk6&#10;KRFbmWYpyQmXVkpFYRT6gRJCSBHV67PtuXZ3vtmaVUFNej6ea+3eL9cp3/f5SukhtFZzNpChB3YO&#10;54xHxhWQ7ikiMCLiS4Ix1SEEM8IgxGN9UDvPlxKJaV2YsnBGS2c9rwKHGwvL+oyCDLiQFte2WpfM&#10;Rf54gRRKa6JhzfPkcDDO0glbxC9+8Q+/8odf/d3f/cIv/uIvfuADH/zJf/gPB/0Bn0lr9WBhce7t&#10;73gEUtlPrq/fLIqpdJ6wblrkm+trO1sbB5ZXAiXT8XB+vjvob9Uj/yuPg+4P+sMda4vRcEdIIr6X&#10;JKPjx47t9HaiRtRsNk6cuH1a6M3t3d5gxNFq3GwlWX791vrWbg+fQA70F8Zdv3JVWHv02LEDy6vt&#10;VnfUHx1aPdRud3d3+0mSPf/155VXBUHIc9oiEyEU9b22Fpt8y733ffXJZ89fvJxPijCqX7t5C7M5&#10;cfuppZUD4zR7/dy53/7t33riqa99/bnnNzc3OBsrbW5dGrXE9Zuvzc94n/j+7+i2g3pdRDVF8Jma&#10;kRHTSsJSOCk8iVXIMKrXojqP1hpbEeHKspRS6lKvrXF8s7Wz0+t25wLcya8lCYV6UZaWHYJUHtuz&#10;bnd2aXmB41LjLNM9zwsCyR2IogaYg3oU+CGWbLQd9Edo1miYE0qFeV4EQa1KddVhZzWrPdNt1JtH&#10;Dx2dbc4S4m4/fhsn0Cir0WxGcdzr7w4Gu9BGtTffbc+2mksLc42obktDiaxQqTFBECgVsAoEADSQ&#10;pxBwq4QMlJT4WqHNVHMa6Sye4SwlLLYaKA4VQeFoW22staBi6ajKCNoUpbUObKjV8yT4ANwBd7Ol&#10;pXh0xhMYlZDevvUKMSkLTIIs1WjNKCKg5IjOFgXfYUDlNaNmXGsURUHi96TrDwdXr1yZn1tQeJnx&#10;MIMoikpdjsfVMYeUvpSB1tYUZq7TIexALXKjVkRZCAprZCGKga2tbedJTwpn4d6zhg9c7cGgPzc/&#10;7/sBOxBeDQfD5eXl1UMHDx46VBRlkoyllHmWsRabE/B818e/m3AUhgE5urkX2ZRS8M62nyQilbez&#10;tXn44Groq3ar6TwznaQzzTgbJ6WesrAvvSwZnXn19Gc+9emVpaWTt50Uxmu1mvWovru7rXUhpQfL&#10;FY+IoBGRQZ556mnpWRK0UnJxYQWym60WmaLVmMnGWX9nYEsHMb5SKKs/GJhSI4FTJ0+wN2g1msoT&#10;upgW5SRUAdH4K1/+w89/7vc+8Nhj4+GIxLe+ts7+YWF+KZ8WR44fM9phjVeuXJtptUfDbDI1rWa7&#10;Pbvg+8wOhR8IFVhPFtpOCltqkU9NkuXOWam8ej1sz8TpeLCxdv3+e+8a9ntBoLI8I+yP06TVbo3G&#10;vbn5DmEkCmvw7gu5u92/9+77Dh48HAb16aQcDofveOc7lPLzPDNOnrtwzZnoy1985lOf+qyx9trN&#10;G/VGPYxq2pUI3Fe+9dCkM9a4vQulSinQl1SSt8QlK5CW4Q6UtvAUgVE64RnPYYq+L4RPu5oOQlhg&#10;ii6L6TTXeup51jkThliXzHN4NJcuXbh566aUiomsZVlYO2Mwpqri1GVpNJ/rm0TyfJKP0kxbxweo&#10;uDUD8jAItDGodWNrkzylieq+PzvbCgIVhJ4xcOTQkbU6ScfoK0/HLCGltCVGUTpntdZVmx/GJFlq&#10;nYNN6StPSWutqfpL6Me6hXD74HiQAk5BBeCSQqh6PQ5qNaFIE0YIeejQoTAMme3DlaBb4f3WkigV&#10;F5Qz0VjqbFYwQeA3qqvpKyWVklIqKaUQjNHQgDoIGsITLO+c50GY8DwGKO7fBB7ECyUhz4qqYHXO&#10;0cNNSKGUeJPgfcx7ioAAqhQrnKnAamG1Z53VPHrOGOmYRC7kXn1dEZar5EEJx3TI86QwFUme27tr&#10;w4WyWmGIMGphEM4tdpNs7Nf8xkxjMpnw2g/r01Jv9waERk8FQvrGgcaXAQ0Hj2EYUqDQhVoBQl21&#10;mLG8MhbZCj/wWRpzgRoaMInFSl/VarX5+fnlleWgFgolweBQNDapJK/IC3QKX1rhWWmdchbalRN7&#10;TFZM4WtR5COpSs7Wuv3f34NVvARTMZNpFoT+wYMHwWZt9RYDtntXgZVaC4PWmCiqzbajqCGPHFnO&#10;sr72Jt3FmXrDz6bj6TTFMi9dvvD8889fvHzp3MULy8sLc3MUR7N+zYcG5wwc+RChJEs4B+seK9BR&#10;lijLMT2Ka83Z5vVb16TEShVbH886W4pWPBuG9fn5xatXr0vpQySzaFh8nlMoDLTRmCmLgl6MbXa2&#10;qU2hS727u0vUG4x6eZ5IJYMg6PeGrJ2Mx73dQeCH0Hrj+i1Yve347Xx1ee65Fx544IFWcxacgV/L&#10;s+l4nBaFDoPYc4EuxFNPPrd2a+fSxVvlVJnSf/21S6hmd3d4/tzFKIqTJLW2lErU6gpIs9H6xo07&#10;Th09cmzFetOZ2aAsq1QUx1GSJsY4gle/PzJGZ1mGBayurOIxk0l27fr09JlXdnYGS4sHmo3WYDAY&#10;jSaB70/yiVJ+lqXIEfHB6czMDIcisHPkyBGQKF8JKUajQVlM0nT8+tlXe/2dxcX5LEsGw/6lS5c+&#10;+clPbm1tsUVJxsOimHAEwmeWQ4cPf+hDH9za3dna2SYgDccjFDbb6UyKKVSxEKLEWON6HbnTmOY5&#10;FTN68f0q0sWNer0eBoGSyivKotlsNJqN+t6/5eWhaeFBD0xh+tAmpO+rwPOkEH4yJujpLJ0WhV1e&#10;Oqi1F/g1NpCckYODpdl0ZXl+22233XHqFOtyYhfWFDYq0aWUs+3ZdrtDkqvVCJTFOBmz+szMjNG4&#10;7Z6zBWGj0SDxIy6mN5tNz5ijCIrvJIFK02RaFu1uN2o0Wu3ZxeWl+aXF+YUFKzxqOJI3tlSYEmkw&#10;fa5b/QPH+ABtFi+KYjgYIklcgkcf5pWPXfl+bTxOG3FcFLrRmhUqWFhYmptfPH7s+Fve8paV5ZUH&#10;H3xwaWkZ1ubm5ncHveWVlTvvvDNJ8JxAa4NQkiSRQiEfz/llaRAFRohYkiSFnk63CwFXrl6aFmkY&#10;yk5n1pgyqkdRXNdaB4F/YPWAkj6ZmADgnEB3jN8HTDqbFjBL5CqLYlJi1fV8gssEvgphjekKAwJ8&#10;hRiddVEcofEgRF9IzmB+QRBApC2r6OmjBk8oT9SDUFhnyrKcTsmE03yCtBERJDFYl1OUWJQFZCgp&#10;nXOVS2ttrdkHegDevglSMk/wKKUvPKWNsaaKHaIKXlXU8KpLek42W7PDwdg5cd+9D0RR83c/+7lO&#10;u/3oo49S35664xTntTBy4MABuGi32wFyrNWgDaCHIuPCuXNRrX7owMGFuS6Dp1lK9X78+NGDy6uY&#10;QrfbhY4LFy6AGSN893ve9973fsvRo8dazZl2u3PuwiVgOE43N7evXr9Jn5B+Y2YWy+l2O2jhwIFD&#10;/cHo/LkLujRlYW7dWk/T/NDq0dtuuz2KGnHUfOH5F7c2t/0gmE7LeqXFqBZHDz30KAPOnb309ne9&#10;8/qttWdfeJHpS8urU22iRvM7PvqxH/7hH+505haXV3v9/tLy4kxnph75/fFub7j1/MvP9Pq3nnv2&#10;8VbsS093ZhtBoASfqT1d6txQt1Ry+6N/9oWvpAzDEMkQMAM/4I6IcK6lpSVttOH41/MQYL1e39zc&#10;9H1/t9ej1+C0nieFQNfgRUEADZjylSJbY4c8vgllWewDtoRJI6s9GFVFsxA9cGqK/4K4vbG5AYY0&#10;SYbDQVmW2OflS5eWlhaDIFhdXV1aWmKwKUspZaM5g4ICH/JDaHlzrT1KpIA4jLSKOR6uzQAHTUIo&#10;5cPLPtkkIRpasw650HFhcBgwqKSSiqF+dbHWHk66PV9V5m8tLFYr8KoaFvh+4ENqxVQypgHKBuGg&#10;wc6kBCEi5Z6mqZKg9XmEBikrVEoFjbgBflSQZznDZHUJbkqRLwm3uPMbcp5M8kajoYKgFsdVsafL&#10;bDLBy4wx4IU+PAvtYKWBH8DO+vraTGsmneRXr1/rdjo4ngxUjtnt5V3GU1t8+ctf/tznPjs724aq&#10;cjItpnktCGebLcK+9EQzrmNSUN7f2UXQrAJhWBU8CumcJuRWv7nA3J3tbb6rYD9SKkLBYLdPI4AH&#10;WXFhjGk06jW/+kdNmLu1vUFUp9NZRxZrtpoQA8EsEcfx3Fx3eXmJntFoXJlBUSA331dXr17lG2Yj&#10;jouiZMWnn376Pe95z82bN6N6/eL5871ef25u7tbaLXJZbzDi8IKYfO3azXqjCeaVAwcGg9Hdd9/T&#10;bs/d2tjiIMk6kWaT1ZWDgR9iF0QVB0tCRvEM2Zkl0tFYOFNMcjbJf/CFz586dQqb6rbbxBYkvLg0&#10;Px6zD3ef//znJln6oz/yQxj24uKiMfr6jVuhCsMg7rTn2PafOHHizjvvDoP66ZdfwZ+CoOmHzXrU&#10;3N3pkaOn0+lgNLDC084Ciqgc+GRLuXf5fmUtiIUnjLM0RigpqoocF1DGWFgrrcZ+EBeAmyjlV2FZ&#10;a+k8uXcpnz715hgaVD6sq1GkqQIsEwEhZFFU4Zo2mLO0+s1nP6iygFRVuQnj3bk54jcYGIMeGQ8B&#10;PLJAoXVO0ppO5xfmGo0m2Vn5Uk8L8WbkZs43QUW6e+Ods5Y3oJISwYVKwZoB+X6cAT9vhRTc/whI&#10;KXGlRlz9p3BOH0vhk/tF5lpL9qjQBkHIeyn5oOf2+0HIO200Q/aHoTVWpx+BswTDkA9vtTYM2H9F&#10;vzE8QpSmwSP9gJTSV4pHISUYaEhVNXgFVI9Scnf2G8w6BxZeATSs480brxgGsABd1uJcjose0O43&#10;lIJAX0rlnNV6n36GWWONs64stbXV9wHip3NOKsWezQ8CprfbbXpgCiEpKWnwuA8lc53lYiGAwdgb&#10;ykWbhGsapa6MjYm8BfZ5h2xGKkUUqNB0Om0MhjMCYw3IKypV9TWemCZUZTxaV5bGKkZrVhOyusDm&#10;nCX+MmVlefnw4SNokzEQYAwzTOBX8d1YOx6Pr+H/V69AFYPxemTOYASCsuCo0axiiFLeocMr2zvr&#10;vcF2Z67lvHJra4PDtc3N9WmREywpWbWeLi4u/fAP/zA4IQBAW9ytE9Wa1sKXlG/4C20MD/w0JpO8&#10;t9tjXSjjjEAp2awW5d7wPImDb2/tdtpzeTpJ04nWjlnkd8l5iZAVG6whFVZoqDCQpvLFaDzI8zRJ&#10;09Fo5EmR5hPj2fWba/PdBQqU/m7POTEYDmth1G63T5644xd+4Rf+1t/8H6UiPqhGI242W93O/ML8&#10;ihR1T9TOnb925pVLQja2dkbW83Upzp+7XBYew/NsQiRaWl5ozTSMV2ztrovAu/MtJ0bZdlYMSje+&#10;+74TH/3oh2+//WCjUZ+ZaT7zzPNBoLTWJ04cc85IWakwbtSpln7wB3/gp37qrxAsnnnm62g9DOsP&#10;P/z2MPQ4WSRAWGvghbcw22y16vU6xYTnefAYRRFR2/cpjhf4jN5oND61128AABAASURBVJaXFhuN&#10;iOxy5coVJpbl9Kmnn75+4wZbGqaPkvHr5167dOnCmdfOPPH0EwcOrQ7TIScily5dRrJYtpTKk5Q5&#10;riineZ47o2u+NOXUlwLZ1hCx9KRnIzYlYSildNYVxSSK674vJ5NMSAenEJWig4zCOkTHBBGEy3wn&#10;mKyySYHqOL6qRXGzMbO+tkaNsru7jVJarcY4GZ45ffr118+yu+BoPM2SF198/uq1K+hTVWHPYsTs&#10;qfqjYaFLOGIh7TB3Y2zlnEHgK6Ss4IaVKyANV9KTAk8mT9PV7rT9qMZ0Mn0+nVjhlUZPplPOdfDb&#10;BkTMtJZWlqM4qtejuFZv1GNeTcvSOQcvLAp2TLZeJ2vqTrvdiJvb27v0vwkg39jenBY6qEfjlHrR&#10;Sl8dOX7sHe9459sefsg4d9vtJ7gzTIWBAFcQUP5wPkFBNdOeWzl4IE2zRiOeTIokyVAEwVh4GI/D&#10;Hur1ulJBVG/oUqu9zdKx48eDoMpqXnVJD1yeYuuCLMbj8fr6phXSojcnq4aRxnrauNI4TcM6a6HF&#10;5WnqS6mnha1CnkVQ6LfCZy3O7JzThsw9TUYjoMxypwtPa+U5jQx14WzpjJae9QNVlBOMocRPmC+s&#10;cPz4L4CeN8GjmOTB8/aW0PvjjGY1Y50TwocLD+IrqF5OJ6WSvjUOs0HsfhD8xm/8R2qUyWTS3Ds9&#10;evKJJ7UpUCMs9Pv9NMtikmfUyJPUan327LnlhcVyMkW873z07Q8/8kgUNfAdqmTshBWl9BfmlwaD&#10;4euvn3/5xdP/8l/8687cwtZu/8jRYxw/OOtR9PSH48EoaTRbSoW+X+uPxvv0bm9vZ2nGp9GzZy8k&#10;SS48hYU//pWvXrp4bTgYnzhx8pFH3xHHs/Nzy/Nzi3Fc/ZUzTk+onJZWVu+55753veO93/99P/jY&#10;Yx/AbNa3tj2pzl+49MUvflmX9kMf+vAnPvGJd7zzYWD1wKIKxbScHDi2OinTdDKOo3hmZoZyjTje&#10;6c7Cb1CvGQ/pIf1KsN4fu7DhWhByupCkCQcfs+0WpvLc88+CgUPiRhxFUT0MfYnXOWOMFdLr7W5j&#10;AqWeCumUL7XmmPY/463X6+iCMMW6jAaQv1Qyy3JUA1oK4er+zX+qPW71jIUzBvkr3w/CsCimGMN4&#10;PGy04itXLpVl2WhGrZkGsTFuRNZagl4Q+LLK2YJ6RAiilvCkwFC9vYulFRwGPpcnpecUYwICh8/G&#10;BrPVXHCldWX5rAUURUlmhWAhQCO01r7Pd0VnDf7BIh44pRR76L/5xisGGFhgOoKynvTDei2MPE+i&#10;OKWC9uws+LWp1pJSgnYwGLBIGFS7RBrMHY1H3BHCdDrlnucTlovjaHlp6cCBA5rjLq/iutnkfDQf&#10;DAegiaPmOCU4FKwmlMTpC11ubm689tpr/X5PSsW2Vko5HA7XtzYXl5dACOayLKxniNy6mCzMdbvt&#10;mXarSbXdjKNGVJtkyeLC3Ld967daXZSTvCzQUL472NVOF3oaBMrY0kfwrpKG1UaQ2p0nPbTgiqLg&#10;XIzlaLRbM0FQ96UP0zxG+1dMyK9hJ7APgwgRXWutr1y+PJ1OybwkvrK0SZKhX3qo/rU2uCQj+/3+&#10;/Px8UU6brWimPfv1rz/z/g994OhtxyFsa2fzhRdeWFxcLEuNqf36r/96c6bth+H27g7lDYrAYZeW&#10;lj7+Jz6ONNjxLi8vx3GrmOp+f8BynpNoqro7iQtwKHb+wvnReLB6YGVzcx23evaZZ06dPBH6CkbI&#10;JnNzXb7e3LpxNcvTm7c48cz46Pf93/c98IUBnH755YcffrS33fOFnwyTp776NAeCUgZf+9rXWWKc&#10;ZNCwubl95NjRdJKNs7GQXnu2VYujfDr1lAJQpfCVlID0lORRSWxZ1YMgCmuNKGrFTbl3fFOS3Znl&#10;Wa+CSiNoBh+UntBaE+IKip9CG8BaYxlWhQJt+MqnpfR8pYRw+3OdQ8w4NQuxOZFSKRhvNijCPHQB&#10;YKuAc46lcfAkz0pjtDUYlQxUuzPD5mScDPOctBUpXwSBFOyWPCv3aPP+yws8/2UHByrOiT/SVz0K&#10;1pPCceAtbGVllcF5dm8k46FhUmKiVSCCEq01pjUej2mX2LnlS6kf+IGS0lrDW62rihmczjprtQFM&#10;4ZxRvh+Qgq0tCh4dwa/RaIRhVeVDBKsYKBbVuizNujCumW8tonBSeUKRF2DAWeSJ0iBaIFuAl0gY&#10;UUikIaxzFSZjLQBKAPyAEJI5ge9zBsEret6E/TGo5M2eSg6eBe2bwBhQFgX1S4XZWIMbNptN7kBe&#10;5LiDdiUfNFSoglrNr6mgHsx2K61ZYXkFcKqF4qjmKe6QGWQURQG/9Tja16a1yI8YwyoEEGxEwSRd&#10;Kgisc6XREyYYjfWy2ZBSGmPwYgbwaPckw3gY5RW87N9pALfWbvi+OHzkUKMZ67KM4wa2p40Bra8U&#10;5yz1KMK/QAWn7Xan0+mCmXNqhjGdzlIXK6vLKA6tYa5FUc7MtJhSFAWRYVJOs2k6GA/qjcatjZtv&#10;ffit5EfA82QFjrtXFIjNkzIIghBdgBZwFvVKP8ASZE7IMEb6SkoFaSqoeVIY5wqt9VQHKpxkEyX8&#10;kP+Ej8GawoJHaBBrW6/HwlPltFBKkW6jODK6ch4cEBJpJ2mapZPhcBRFDSX9onBpmkf1uNPtfOEL&#10;f/C1Z55pxK3d3R4mNM0nxWQ67A8QT60W8R1mptUVIvCcPz+3lGdTa3C/2uzMHNhu3dy6eWOTzz1v&#10;e+tDzWbL8zzly5nZeFqkh4+svvLK6U5nhjDHlqDRjKO4/vrZ16YFJc706LGDrZmGlHymb0ZxLUnT&#10;GzduXLx48fDhwz/7v/6vcRyD6uRtJ4bDAee4jThm84Dj5XkuJDQ6eg4cODAcDilKhoMhsRsT9311&#10;x6mTlBeDQU8bTe7Cgnd2dpAAmzXS/yc/+clf+IVfmJufB0maZUmWvvrqK2vr64RvXRKzJLsaY+3q&#10;6gqJUOBelfTLomB3mCFJSKLfVz4NNMcAVANgKxBWWaExowFBKq/X6xTuxDgWyiYTFfhO4LdK+YrL&#10;qy5ptJud7YBkPM6kktaJ06dPr6+vHzy02u1Wf6unVg+uX7/yxNNPLa+ufv+f/N6DB1dvrV0rdT4e&#10;DxHmzEyz253DFsvSQozv+5BhbdUGPVwgAV0VGUEcR9CTF9NxWp0PMQxS2YnitKsHDsx22zjcOMuH&#10;45EM/DTL/FpIVoiiiAR5/fr1rc0t56q/6QtCHIN+5xyZ3jqWJaYjdYVsNzY3MTycIQzCZDy2xlCt&#10;gsFXYavV6u3uki+NY5tkIWAwHJ4/f57PMuwkkzQhGqJxMCMNbNo5V49jrcuNjXUWggDhKRJtvR6P&#10;BhSjrTSZeE7OzFQHJMgTd0au43ES1et8HkSSvPU8KSUFluBon/jLdFSMJYRhCINlUTCFdJ5NcjCw&#10;yj7kWa6NQSz4pFQKU7MYhvNqQeC0gTDpCI+WexWVPSE8z9OEOGdxN3o9y46FWBMErCkYb/EWARoU&#10;4hj7fweYBeyPhJiyrJKKIwPsdZlvnP9xutmdmwNvmia8UdKntrjrzruMsdevXbt65aoQYnNzczgc&#10;fvjDH0EvCGdCWTSZ1KN64AfNON7YWMc71omON27cc/e9jEF6uFLgh2FQj+MWHzYneXH29QsbG7ud&#10;zsKnfvt3aiocDRNeFYWZn1ucTArWzXJKNz9NkOWULROynU7ZPMt8UgR+fXX1ABuS9fWdo0dvD1Ut&#10;S4vz5y/vbg/jWjzJp34Qbm3uOCcwoWazubvbD4P49dcvrK/3lIje/c5vWVpcGfRHwlOeJ4MgeuXM&#10;2ce/9MTjf/jVX/ql/3DhwjnfV3jr66+/3p2f2+7tEnMXFhZwn0F/QBTHB7Er368c1vOq6oT7PiA3&#10;GtiwEKAlZ9U67Q7elCTJysoSBjwt8pnZ5srqSqfTxn2w5zRLFha7cJdmqTUWc1ISqjwhpLVgcnKv&#10;EQQBIUKpKuizBOCcY7wxpB5mV/GcTrTDRImN+n7GHrIyeI1rxBHpEAwKxU0mOfFzeWWl3+vNzc1F&#10;UUgl+qUvfsmrivUQEwWPJa9qi2E7R1LgVkHVLzzHGtTtrCGlB3ES36pskihEn3OWyzl+IAzrXGWf&#10;wnlGV2RAm+ON1vgFYQT80A/afbDV8OpW/azGWcZQEim/EjWd6AVHc3sXxmQq/u2Bg4cbMYcOE9i0&#10;FokaSltoCoIAO4RY+tnfshahHnfmjjqIEkkyVr6kCkQp6MgY02g26/WIaqY0hkoXty1MGQQh5Blt&#10;GNOnUhv0SQFgQ+4QAnKqfKlkHDdol2XpiBRCRFHM0uvrG9euXIpqfOLj5ZQGG5iSRJilnjNpliAx&#10;phR4UJazSlmU0hM0AKZrY5YWF9FRa2YG1tLRuB7WPFMdgiIKISQEaKM3N7f7/R45FFT0hEEIqSdu&#10;P7GwMM93yzCoFwVjtnZ3e2mSFEUBL8pXjHTGwgVSDMOQ5drtLm9xmVarKaX6wR/8AUIWrxDvPj2j&#10;UfLEE09ByWPvf0wToDyFMNfW1uDt/IULQhKHS2S7sLAwOzu7trY+GPRZBcx701kz3NraOXb0tnPn&#10;LoJkptk6duTw9ubGbGumFoTbm1tsFeYoHdptyB72+kvzXQh45ZVXSMp33XUX5L344stS+ocOHXn0&#10;kXd927d99Llnnz9+7MRcdx6p7+72g6CmpKrX6zt7/1+aOI6pN7PphLWEL/d9B3osluQs6oZZvRf3&#10;oAxhFgUpy0ZxJKHYWmes0yDwpOfRISpDJl4IHF9VzwIRgRNFKCmZ4u1dPl1S1mo1xemjEHt9VYgQ&#10;gvFSkpGtJZRQLRCXWB3xKqWsrjzCWipU5ZxDnrRpGK9a1dnqb6jzqIup8gSEYQYzjVhAJOCqP/sL&#10;/dfuDIFfzIN7RYdSQr5B2//1FFnRyyvGs26VgjwPqhqN5n4Pd0bwqtQlDRhDLM5VkmUW4KqreuSn&#10;0ZSTBW5Fm8EA0/dcuzSmkjDjK/GIiiTmAM5Zi12igr0AYvae6HHO8Zbxbq+f7v0GPftQvWbEm/DG&#10;sCrZSYVseVEN2R/MHcwADecsJBl2AkLCC4PpZDR3UaVaZ60pygLrcs5tb29T0qyurFDKExKk8o4e&#10;OYq9IY2iJL5WsSgIQ08Ko01Jb1lJgHIuzVIKVhCCFlCy2rKylpLS7EkJ5AADoMEPAmM0C4X1GgaT&#10;ptUv/tCPzWCl2FhREDkyKhwpheRSiomgBfaQSEbGcYM4dvnKZeiHeEbR0KaKZortnXOsAh4mAr4f&#10;MAZFky+YW5QlwuGRdqvVetNmAt/vdrpkkMNHDmPG165dPXTosFKS8HL27Nl/8o//sZSKwAIZbwLc&#10;7beV8pEq5O2T4awLAj+OCbz16Z54a1E9n+59ABf+cDguCk1AhRDP8VlSUzkY7QKfL99NiSckSWq1&#10;mWt3nTGc1OhpoYvi8IFVX3pZkpBmlCdhJq7V03FWFGZjfYuNR6fdnSQTVnGJpSQVAAAQAElEQVSl&#10;o2K4dvka7VpQF06GfsAJRCtudmZmSZZw3uv3oB6PQBbzc4t33HEqn5Y7vb4na34YN2ZmjBP1Ruvw&#10;0WMrKyvWGKp5WH3lzGtwxXdnWM3L1IjpgYPzhAVBLvO97/jYR6NGdSjISMzi1s2baZZ98Ytf+cmf&#10;/Mlnnnnmp3/qpzi/39jc7O/07rj99tCv6qqdzeofPHFWEO9u3lzb3t5dW9vwPEG5j0zvuutOrc2X&#10;vvTFGzduYJFUXa1m0w98pRThuB55KHtzcwMdo8hKaLbayO3u7A76fc/z6ETNhNosTecXFqiu6Jzk&#10;E6218tXcQofzqoLLGKkkrwBrLOKtuMur1LU0v5Cn2e7ubsAIIehHdGCggRilVNTHSK/ZnNHaQlWW&#10;ZySP1dVVDG5zY5MMfeedd7K3SZO0KKZBPdio/qHY6NatG3merB5Y+Xt//+9+//d/787uVnd+lkLq&#10;woULy4uLD977QAAu6ZNCULEkOpITrbNWW2sbcYPVpZT5dALvMGK04fOi76MDb3l5iZPINJ82WjOT&#10;Yuo4ehz0hZKUv51O57nnnjtzpvoXooqyEM6r1+vQRhuWp9MpYvWMTYYjSo1S6+78vHbWD4K40Th4&#10;8HAUNY8cOY6NHTt2PJ3ku/3hZiXnIXrZ3N65fuNWf9BPkqQZNb/v49/3Iz/wI/2dvp5qkh+Sw8bI&#10;nZwcT6d5EISj0Wg6LZUKnVV6ivXrjVtYBUobs4uea895xrt+bYvdCB5y9eoN5fvQaaznq8A5URS6&#10;2ZqNmy2kgbSVVH7AgGYQ+k6ZJB1pTeFYlHqK6IjE6SQfjQbDYV9Xx+QW7VttPOt8qRCCIx1aYalw&#10;CPqeFbygYXTVMKUvPeKJJ6wvhY+NWCYaZzRttIDBcAdoAGADaADWcwCNfcBE9wH0trS2NMJUKzAe&#10;AwRDu93uVFtZg5WhaGahheeef56vrvff/+D73/9YFMdUh0rJSxevbG3u/OEf/iEfTD784Q/Fcb3d&#10;bgd+QPRsNpoXL17c3Nxkv/fqq68rX/Ghg9LkYx/77tXVg0r61DqHDx+bTkyWTdut9q3rt5JhUq/H&#10;dSJkUD+4epCDk6W5JYJGOkrxwQ9/+MMnT96xsrwKwvvufWBhfunE0ROdme76jS1nvONHjp+6/VSt&#10;1jCFGQ/GSwvLYRDzbSBN8B05Go2I5gsLS3PdhZdfeu2V0+d/5zP/6T/8wq+fefXCqbvun52ZKwub&#10;pcXFC1c9o5599qULZy9fvnz9tVfPDwfp0uLq4vLB06+c3dzqNVotvgFqzZbSki1mZ2cn6SSQARGm&#10;t8N2yDmLkj08whqLsRHTMOaEQnhMnC200XNzHYTP2du1a5ev37re6czOL80fO3EsakYLS2zMJozB&#10;r3d7uzQYaQzhtijL0vM8sjcNUiPL8Crwg0pf1sm9DbPnVU7E3LLUmryvHQpyzmnrNVqzaZ75YTid&#10;lGk6oZMhs81WOZn6UgrrOOTZ2lgHQ1SvK0+0Gs0g4DSrwAGn+YT+ih3nSezIs56H5RklPaUUrwAh&#10;lPBUGNaN51gZ/JTU0pOmLKWTprB4FuAZoaTfiAjMkbDYLQx5FvvHnQArGCyt5O552LeEdtYCnDPG&#10;kik17SD0lZRJknKa7rSDIs4IonpMha9L3e50cM9ms+F5HqLoLsynaVZr1BozDdYOo3qVy5VstVoI&#10;0DnHIycya+trnJgwneMqJu7s7GiOG6NIQotzWA6ArrF5ZuHLu7s7SnralEZXvxSKbbM9kFKur69f&#10;u3rNWhxHsLqQAunladqMY0RtypIQhLfGtZouptLZ3e1NKZwpSmlc6CNyPxunwjpnzLEjR+I4sto4&#10;Y1sY6OJCYc1Ob9dZB4X4F3erNfgrmE6d0aEKhBC+XyMMjsdZmuZlaW7dXLty5Rr+kmWTTneOtzs7&#10;u+MRQW9qjc3GWahqzrhmszXsDyI+1gl/1B/B19LSaqvR4KTgy1/84t133nXPXXefOnnH5UuX+O6B&#10;KpUngiDA8Un3x44dM8ZMJpN6vU4mKouCeghUbI93d3enJWfntihKW117ZaKURVkgeUJB4Psbt9aM&#10;KagBSKPjwXB+fo4MhddoUwz7vXc8+nYkXxQFGnnnu975L//lv/z2b/92kprWxhrr+7XHH3/i9dcu&#10;FoW9cOnasdvuKAtrtPOsM9ahLFWZJj8FuuCHJwVyw3sdAU943D0ptTVGV9j446rL09o65/kqJJ9K&#10;z/e0F6hAGoEBOwzVEKOrJXxULpV0HsbKigCzq1W8qqmNgeMkTaCcWWIvMihSo5TCukqAUnmeh2HA&#10;XdWYFkxDjL6vGo1m3Go4K6TkKSRDCU95ToKN5MEqiJqRYAYfeQdyAaZDTHX3PEjaAyt59oz7BpA+&#10;3mw7pwGYeRMg/o8C5mZ576zWyMEaj2BrS4cN1Pz6TKutS8tqWrvAD+AO5pRSzWa1v4Vg58CnhIeo&#10;fIYhEV2W0C8Z5PtCQiPS1taCxKseaFgrEL5QyiMgVKLkcY8JePFgkEeAyUoqr7qk4GTdCiGqR2sd&#10;wIOQgpfc98FZOAENP501RkolZbUgYwALTdYZrZUQdUKM71trZYWlQsIA1q1AyWQ85hGbJFw457Dz&#10;tVu3MHvGMhED3trYmGY5KjaltqY0ZYGn4/UQqyCQF85YC8taBgJ+9juNRSwm8P3BcKiNwf6xCopM&#10;vAzMvlLMwbM85GEt2qehtbbO+grZSqjV2mhd0s/4faC9zwJGQjiC39ZMe3FheTzK0iRjCqswhlfE&#10;Q/BbYxtx3Go1IEmjYA6UiilksAdbmF8Qwulyaq1RspJbWdpJPg2CWrPVouR7+KGH3/a2t4H8+rUb&#10;xbTaU0VR87XXzpYFX18LbJUzepY7fux4p9uBEuesoXTxkYjHurqEcol1MXIyKUzloo6lIQ9mLbog&#10;x1mRpbnn4MkHeSMmhqui0IuLy9Wv2TEOYD5qALtU1c6PPGed48S90agTX+AT0YAgDGpKYa+hr0Lr&#10;qn+EajxOyeL1ehzV68JaKoYsTaE4y9L+7s6ErzDTNKqHsBnF9e3tzcFwF6IH/TGCiOrxwYOHpKjN&#10;dRdfeuHM1mZvNGRzlB8/dnJubvnuu+/b2aEiHW9sbLda8W23HanXa8ur8x/+8MP333/MWL2zuzWZ&#10;ZL0q7BrOtpWUzWY0ySe/8iu/8pu/+Zv3P3A/lECbEKIszfVrN9M0K3W5vLRUFOVwr0Su1+toMU0S&#10;peRwOKx+tcC65eXlIAydc4888oivfL4/GFOurnY5kGu1GuvrN3/0E5/483/uz3GMxBgMGgy33XYb&#10;Ntfv969fv5JmGVkcoaEDokYFHJP7PjjZQTYacdXveW94l3NBEICE6WCjTDEspvX6xgbS7rbb3D2D&#10;Kqp4sKd+B0konuAFwVmaLS+vaq2jOJpttyg3r127EsW1Bx98kC9LSxWnhbX65q3r/+bf/Osnnnj8&#10;u7/zOz/wLd/CxFJP5+bmn/3610+fOQPCoiyRHmQIUfmt87Rzlv8K9hhCUBmsrKx2Ol1GLq8sYxvz&#10;Cws0prrstNtK+aUxQa3GfbbT4e4HPiVsr9+PIuiKAj8gpWVZQqJuRQ0CK86IlBrNZrs912l38ZOd&#10;nR2j7fraGg1msSJicc4hZITZ6/cgJklSjE1VV+B5UpfV5+mXXnoJZh977DHGKxUq4XseAsM6DI1e&#10;b1cp+eD9Dxw4cEhJv9NevHj+IrvT2Zk56YWri4eKwjCx1fAbcQPJJ0myubER1WJIwoYBiNdENxms&#10;rhx8y1vuxQbCmmw24253pt1p8elPKoswhRCMbDab7TZfaSyfGlCldAR9a4w2xlhbuaZHQ2vHk9a8&#10;JcBZXRhbKs8hFnqEI6BXIIRn9y6EACNCCIkp8GMPpFT8pP+/Bt94W0UcaytU4IHTykmFgB78Pc1S&#10;VqD/2vXrV69cObB6AJv53Oc+xw7hkYcfRa2sWSCgsjx9+uUzp0+raityAmnjNRzeYEXHjhyth1FZ&#10;GHpeO/3aydtOjgaj5559gSPPXm+UZ8VwMOY4oNtZaLfn3/mO9/l+xIeRqN4ajZL5uUWOpk7ecfLU&#10;HacwfmvstWvX3v3ud73zne/6lm95f5ZNCAK+XzdGrK9vloU7cvg2aiZ2TUtLB97x9vcKoZQK4qhJ&#10;Kr106RKaOnf+3BNPPHn48NG3vOX+ZqO9unwkn9jPfPpzv/1bnz5y5ITvRyj98oXLP/CnfmiuM3fH&#10;HXd/7Nu+txm1i6k3O7Nw+4m7D6weO3/+SpblYJuf52PvsNfrIRycwlf+vpwdovQ8ZOv7Pq/KohgM&#10;h1ZrHgGEiQ3QX6sFYc0nLGLMk5Kv0P3LVy5OJtlubxvL977pYrB1jgDyZh+qWVtbY7tb6NJag74k&#10;ldJeOQB+tFaWJaUNNOxDhcFa2McknLNxI0YvyBOjzfKsXo92d3utVhM91onPgkOZ2XpEHN4mUCdJ&#10;OpnkoK1sSwr3TRf0sK7ELp0z2lhj/SAAg5QSfulRqspAJfG0RAwFBAB5TvRO6NTaGGsZjOj26aQN&#10;zjdBSakkOIDKrOlnce7GaOhnLWZBMzj3wfcD0BL0Op25otB0MmAyyXxflrZ6ZOLqyiqMt1otJSuz&#10;l1L6vkKGpS4ZDL/sAKVUWUZaSK1zZVlRDjv7C3U73XzvwAgylGJgdaP9JiAo2ltbW0mWRc0YaYRU&#10;PHu2oUttqkxsszw1ZREoPrPUlpYXlxfmlXC4NqvsgzY6qtXHg6ExdJhGo9Fqtgh3RuvdnZ0SJtG7&#10;c5DkGcsTZRMyJCQ2GjHswIjRBk90zhIz4riVZtVX7u/93u+FPOytVqshUD/wozhqtVpHjh5Bns1G&#10;01m3srKMEGAc6WFyrNXmvKI79+lPf/r5559fWV5GPggwSZK19TWwMYXd/JUrV6xhH1JUU4qCwP7Z&#10;3/0sckB24EEa9ahOslNqT9Sl1sa4vYssDz3Hj58gKlJq3bx2vd1ucxry2Hvfl6dpny3O1vbtJ29n&#10;0UCpuBadfe1sK25+fe/6/u//fk7BXnrp9NGjR1566cwrr7wWBvWXX3qVo5DBYNhud+HdloaACSUV&#10;WEcbg5JSlgYaNCLCGXmFxKRU/OecNRozgS5NXsuyHDIaUdSKY0P684QzpgK9d6fteLLEWT8IJGZv&#10;GAV7GsOucAoBcmOrLIOBgZR39AR+FSu0MRDBI6tUPqu1tRyUVHWREAK5acdjBirCC7QFrBFUF3p3&#10;zrEcDXyZwVprer4ZQPvfAEbyloncaQM0/hsghGSM3fvDMH46W1X8tNm3IyhsDzt0Dg4YhdFqdM1b&#10;pSovowFIbA5EElaqFmMrcI47b51z0INl+nthE0R7nZY7/bylB4EZgzx4gv0quPMWAB1Yg8CvUMsq&#10;5tAJMFFJSed+g3Y1071BOYT66o3BtCsw3KohzIUSmFJYrHNmb23nHP1SKaNNFMVFUUUMqSoGravM&#10;AGcJggBlUYXjCJQuzVarCs5CWGuKopBS7nc2cdQ4Ajk9Vb9S6BYwxlDGUKZKIaENFeFKEAAAEABJ&#10;REFUUbBiv98nptGAMlhgDOwQnvbf5nkOPfRAI3dgPE64S1CIyvyYZZ1TSjYaDZjaNxXG8HmTpYXg&#10;mJWfRcAn9zznPpnk2lQnDnKPKnh3ttr/Mbce1e+///677rprZWUV4Vhj8ywrijIIQ2qDK1evUJEm&#10;acp0AIKxYTwXj5YwHsdZnr/vfe9DRNev3wAbJIEBCPzKd4SsqJVSVb5QluCH1DyfGm2VqnbpmoYM&#10;mFivRyCRhG4VEOo5eWeJ4WAoXYWBdSsgijFortslWikpu51OrQ6dIYWvcwZ79gPFs9EGCpp7CjHG&#10;TielswJFEhoqfWit97azxpJy+sPhqNGsx82g2Qrn52eRp5Ti6rUrzWbcas6cuO2k8EJrxHg0SZPy&#10;lTPn+4M8n9heP9vY7G3vDO9+y/1Hj5/Q1g0GoyeffOratctBoJaXF/zAPf/8sysri//dn/3vlpe7&#10;2mgpxM7uFuKbnWkq4X75l3/5X/+rf/23/sf/4dFHH8rS7MSJE4PBYHa2EwZ16lTqpOPHbpufnz98&#10;+MgjjzxEiV+r1a5cuXr02FEwoP5Wq3nt6rXXXnuNcO8JPMpGUe348aMIYXZ25hb19O5OvR5by0fS&#10;EmxJkq2sHOh0OkwnMVCpzMw2v7koQbZpmvIWn0fW+5qjEcecvtUwKWNMlmcMoI2eTt1+MgxCfJ8c&#10;EMdN36+VpcnSHIshM0Ftq9WKo3h3t5+RNaN6mlTpqh6Fyq8Kjg988AOf+MQPv/vd75ydbRlbXrx4&#10;/oEH7nv22Wd/5n/5mT/9p3/0T37P95rCEnJWViujhIyiKHAYHIn2m5Ck1e/csxAcTSaTkydvR8XQ&#10;NsMXMK0fettDRT5hazQcDpiuQjYPFsKCeg0M6SSVvqBSyPLUmEKzni5MWX12wFRCApau9rRMBBAg&#10;kpRSGusl4/T3/+D38zzDQNvtDmolNWJyQrB/blt8y9pebxcdoXTmoqNf+IVf+OAHP/jQww+laVIL&#10;QpYlxyNJq01nZrYe1nq7/Uk6HfZH25vbzcZMd7a7Vzx4d999z+7WNvknCKo4qJTSutzc3MzyHEak&#10;VCwHniCoDrY9T9br9YWFOefKaZEGoZdlw4XFzonbjzZnYz9UTtqyLCGsETegYZLlpS4pZ6JaVAOF&#10;9D3rHPTr0jOcQ3sCt3F7d2u8PRvbNxh2KM6RnKxz2lgQGimrYERs8ZUPVUBlJEIiZ6iqgFoI8Oj5&#10;I+AJoRhsDHsmSYAgmAaBKstpknCqWm0wsEBMXfn++fMX2u25Bx546xe/9KVms/nwQ4/Mzy109zai&#10;gVLXr167cO78/ffeCwscBkvn8arfH8HErRtriLeYlOdfv/Dt3/YdSgXjUSZlkCQ5YavfG/Z6wwvn&#10;L1FfPvjg20bD5MKFSwvzS2FYn07La1dvcA/8mt6jkI+oX/nKV59+6hnIJk6lSc5bX9XZ7YzHbFNz&#10;+i9dvHLr1nqrOXvjxq3RKLn99jsOHTrSiFsHVg/p0vzar37y7e94lx/Gxtbe+54PHjp0TGv78kun&#10;IQwMy8sH0P6hg8duXt2anVl66K3vGw2Kz/7ul5vxfFGoJC3PvPr6/OLC9u7u6sHD7JCTJMEA9uS8&#10;d3NVvFSe4OAcsaJiXIAXwnnTfDLYcwTcE20SAZyr1Lq+fjPPkyxLQiyEHkbvfbJA14EfGFTvebVa&#10;WBmIlNpijGWaJLhbWWrr3HicoHTf9+lhKrHV2iq1CF9WoHwiMhTmeY48hfB1qYkYYRgePXr03nvu&#10;HSdjKaWxenZ2Fst88MG3kopgigTwiU/8KJ5rcDnw7gF28ibQ4SuMDf8TkLH3qMiv7ZkZ+i10lLrZ&#10;bFSvBStUPxmjTXVBjNbYraOXd2rvj5CMU4wBoMRYfKsabAzo6aiYAnMYIAq/0YiXFhfDml8BzITh&#10;cDhkBmXxoD/ADbM0Qw4+EgyCouA0jG/IBR+pjNG8JUBR0yslrXVCSKMNmA2FQq+XZWkQhNCAm9dq&#10;NdyzutciqSTsIUlIQdpKKaGkpxQj3wQpJS6MIoAwDBlgrZ2UBarMJ2k+yfBc6SyPjAPqtWBne7MZ&#10;R4Ne35jyTYARqvTNzQ2IAfm0mK6vb2BsUILugnqtFtWbzSYqo1RlgDa65geB8i2MCFWwESL/GUty&#10;RkPIsSjKL3/5y1ubW3mW67IMwrqSgTUeHsdZwOrqCnyRgED1zdDv9Z99gY3D8ysHDvzKr/0ae+Nv&#10;ef9jb3vr2xiDFa2tra1vrIMcHjc2NzrdDvIx1lK8GmNnmtUvaTttIKYWRnHcwvykDIy2ZaG1Ma1m&#10;a3ll5cknnsbYMKo4bhRTXRTm5ZdeOnnHHUePHSPdoBoCtS+Vs0Iqubu7g+RPnTr17/7dv6Po/1N/&#10;6gd6/T6h49gbSVmQa44cPlKWmn6IrOLe3g9uiJRVqobg5jnhoR10hEghW0iBWpnIMAJdLQiVJ/A0&#10;zjRx21ajSY5AtlgIdwAGnLHOGM6VQOdLSQBE/lgFj9YYBhgGuH3TdUKI/X7kjC54yxhGWVv95l6a&#10;Itq8KAqYop+szWD2nyQLFfhxszlOk3GeMldrbbThrZTVX6Eu9dQPlJRi/6Lf/bGLzjfhj710b776&#10;bzSUrBZQUiKuIAz9gNxVsbM/BXqEFDi+NRaCMQxWsfa/ihlSkbAfVJ4JQpBojUmWcAcYY5hOpwDp&#10;N4DH/xo4LEOQ0f7zeySz/7CHASVjOFIpn3UZjD5gBmAMbe6098H3VUVUSFk81aY6nQyCoJqClhm3&#10;B7BprMFgJKHDWHgALSqDA6os2tUrWVXbDhFYC0faFBRdzjPTIs8ywu0wy0gZnP6wnfOk8jA9AgJg&#10;bckrFiVAQQD2z3QpJY80nCPF+8iHVYSUgY/RSXYsDKOKYAwBAe/YI/M/3xgMzbBPRMLMeDRaD4eD&#10;NMsIwnTW61FUr9PgFeoAaBAK2u32/Nx8WRQoi6WLomCtPM8QmnMmz3PWpV8pCcKl5aWy1Jzf4bxE&#10;YEZGccxZHsFKSpUk1W+pLS0sHzly/B3veBeeHgZ14SnrSBwCifkViT6mBZvWwSZ9SsoqOCs/bMTU&#10;yZ7ncSRGn99ud6nS46jRaM70dsmoY1Junk8lnpxPJ9l0grjjRrS4uAgROztbJNrllaU8g3QzISHn&#10;qS6ncVyT0iE4GMNQiKRMx0i4wzyM0diHuFGn4ZzudptFOVmr/nnTyX3338vgNBtnWQpRiA9qvva1&#10;l8KwfvPW5vmLV/0wHo9zX8WTXLda7c2NrZdeOj07O3fw4NFOZ/7A6oFef5AkyfUb15j+zNdfHvYH&#10;5y+c+6Ef+oHDRw42W7EQBBbbbEbNZry1NTx77rVf/uVf+fBHPsIu5QMf+IA2uig0X5HG48xzEqlp&#10;7c6dPXv16rW77rqLR7RYFCVk2+rSxOnReICeW62GCtw46e/2NmdmYnY1n+T69d/c3uK0PhgOxnk2&#10;Raazs93RaDwcDjc2bgWBZFHE/yZAMHYG8kYDOgWXs05rMxgMsjzjsV6vV3FzOsUxGKZ19Zuskwn1&#10;R9huV7/7DoX9QcV+NdHoNMm1tkEQTCekQK/ZairlYXxGm+vXrv2Tf/JPKN+xLa05f/WPHD3KnuRj&#10;H/uuq1eu//zP/yJfBj7+8T8hhaJ8hEIMZ44vBTMzhCEe3wT0SzudsLEusDaOxyjB82wKbcT3aZ7v&#10;7FQbBlIsBo1VMhgiW61mTlJylRCdMxQNuE3g81+A+zCxyCf1esR/lqCAXMip1rbbbeRPdSKlajaa&#10;mDWS8WvB7qCHpSpV/e7NuLpS2kr5RVHsCy3LJk8++bVf+Pe/sLp04NFHHkUgWKYx1mqdUPBludNe&#10;OdU3rq8tdFevXlxP+joZu3RYujLc2RhsbfaSJDeF1VMdyJDVx2OOmSdlaeM4hiR2ayyUZilp8urV&#10;q6WeskSSjqBlOOz3R/1aFJ48edvcfDeKIucchEVxtLS0TNtpyyNKnE6nk8nEFKWDMCKjdcKzSggl&#10;3oj4LIH0ACEk9z2g4vEqJK5q0M8YgLDLW8EPKWj8X4OTHlC9k0wRQtm9C8rr9RBVEhChJwwDtIOW&#10;KfetVsXUtVozr79+/tVXX//kr/8mJyhxFDsrejs7tTDaXF9/5qmnQRnHEfaJZKxzw+FgZ3NrJm50&#10;Zjp5Orl06cpnPvPZ1ZWDx4/fhnewG1EqXF5eRaREH+6NuEGJjEyQJ0v7fpimVShQSuVZdv3GjdtP&#10;3s4Svf4w8KOdnYGziqVbrVk+v0wnZZpSh5nFpaXpdLq70+OY45ln2H2/YLRD191utxqgLUHjr/1/&#10;/mZrtr29O4zjpi7t9eu3dnZ6p+6468b1W0WhTxw98cRXX/vq419/6YVXL5y/xmnRhYu32rMrWWLZ&#10;vdTCVi1sJGlKlYTYZmfbOAhU7YOS6E0oVd0hI/ADKhizt+vu7fayLMEqJpPql6k41Ijq4XSaK18S&#10;Q6g5ms3mPpL9u1SVrp11URTvI0QvpTGTklul9GQ8ZsyRo0eQJ9bIGOes1np/+pv3sixZkVf0oBpr&#10;zc5O9c+p9/o9PIJXZBT0hVlC8KFDhxl25swr7fZsuz0npZDEdMtylv0Vr/aBdbEc2lgqBsN0anSr&#10;DX7KEs45khxkN5qNIPC5GAB5SkqsQhtoNIzZx7CHqrJDsAEW+qyphpTamMofqg5XOQKUkGoYk6ZZ&#10;Paq3250KOp020X9+Xgi5s7tDzcgJGgnL8zxM1/clSKZFrk0ValoIeqYVRc0oigOCSMhZj1B+VfYx&#10;HiIzAgKUOYcHm5KMUOKVxWQahbXxYMgbjJOR8MJdSgF9NADhPBTtrJ1kWaCU1qYoyjTPsizlrS6m&#10;ukDpNoprYSC1Kdk8sWlpxnHND2Y5LTIVx1prW2rqABZ67P3vf/mFF5966ql//I//MRj6/QHsh3uF&#10;VJJUf73EWqvLEhuYpjkqBvI94lEEVQxT/CBAufV6HV2QkUajEY9SVVUOWiBAYQbrG+vHjx0vymJ+&#10;fp7tEE6HJtAg3l2P6r4K733gvhs3bkjlfeYzn1lbW+/OdQnNfIpHpxD5Dag2CUYbFDoaJr6vbt1c&#10;IxG08LGZjnSeLqsP8kopqILBvb2K7vcG0HPjxq2F+ZXezjjPSnZgaTr5whe+8J3f+Z2B8utBYK0Y&#10;DsZxo1EUBVy32rOYKOr+R//oHzWbDT4TnT93bpIXfDXd3NyCzum0XF05QFDyvMp3WA6SuDtb2Q9m&#10;RRryKTIE8dVJJQlxQRAIIRgAL0isWRmGb7XR03KaT4bVv6smiUu8ddqAwRjtGRoWfo3lrmlge6gm&#10;rlEl1UDIigBTqjuydo4bUD2+0azoYV3sAyEUZemcQ/LK93EZyEBZkIdTo3QpVeAHKCWK6kIKRkID&#10;It3d2UXU9XqE54L5/0FgCbAhqCAIWBHuSl0maVIZ23QKB7y1sG4qjaMaSGWKNga5aI1rw2vFIJ3A&#10;3mCHudKAZe77wERMnTuigzvnLP2sqFT10Yk2PYCUkh76MTmlKrWCBHDOVcs46NATvkTkE5rDngIA&#10;ABAASURBVKOr8zsm7gNkvwFS0EPb7YUR2t8MoAJABUixP1IolvQxDMJf1SOVlErtT8ebGnFclIVU&#10;EhGBCrbLEvlUm0lrDbw09i7UV6/XsVi0CY/oSQhBtPGDikEhJJUMi+qyNEjNWBbd3NgUUoAh9AOC&#10;FfIRUoKHJZSSyEoJ2Wo2/YBjXw/iIMlZJ+UbYmE5Ru4hq4QJbdoYZmmNZBx3LFZIabTO+IQShnDB&#10;24q2el35fnduTklZIdGMt3zJlUKUWu/s7q6tr1++fIWTAWsNq1NqMouRUGhYQ2tcidMKUgn0w29Z&#10;au7OVX8fGwmcvOPk008//fnPfz5NMh6jOGZ7AnIpAynhrKKffjAH9Rr4hBAgnG22GhGHRVVJDOVl&#10;aXVpJjkkG6M1q+//0z48S1xYKZXnlQ5gG6fypUfouX71qp4Wq8srnEkjVvDWo5pUIoxqjZlGYabj&#10;ZJhNs0mZT6bZYNif67QPrCyvrCzFjUhJLwz9aZFOpibNkigM8PBWo/Hoo4865wrtRY0GRknQvHj5&#10;EodZ7c68tlL6eGlojeztDpIsne10GjOtybS8cPFqOp5KL9CmmruxseX78q5Td7zjkftffeXCc898&#10;/ca1a6dO3v7AvfewXSlKb3t7s9GMDxxo37y59oXPf/6f/9N/9raH3nbkyJHDB49ggsrzlxeWhRU1&#10;Pw58v91p7+zuQNjJkyf4dAVJi0uLBw8eRB957mVptrW93unOHjiw1GjW4kaYT8bGlouL85tbW54n&#10;hYfeOews0jQfDkZK+kE9uHj1wjBJ7rz71EynpUIphEzIbUFll57HKVfhSY+zmpKI7kprdVlMO51Z&#10;Y0shXVjzG1HdVCGUw2MR7iVajpqcs5BUq9Vm2u3ClPiZdkYFNeEHO70+xQQ9VnjjLPFrtWw66Q36&#10;eT4lSWTZFNqk8H/3s58j1jcarXNnzz/x1Sfvv/+t3/Zt345y0bXyhC4mLFoLfBI2LgSdWhslHGUW&#10;5oIuMIAkwUhKDHdraycZp08++fTu1u725haJ0xHArGFWAIYoxoIxU7/m16nUaqrZjMAvPSut6TRn&#10;Diwt52lqijJUtcmkMFovrx4UwhdCDcajdrdTjxs7u4NCl34YLi4uOedQ0/LyMvzWorq1ttvpcBRX&#10;5AWzppNytjnz0gunP/mrvxGoYL67wD2uh2UxCWkpjEWO+qPZZme0m0oT+65dl4vDHW/zVnLh9Wu2&#10;lOkwH/ULWzpTHVLWnBWDfvUvoSXZZDqdhrWatRo5UAxx39rZzSYFY4wj3ES7u7vsBpm4vLSAsprN&#10;OG7EELy724ewLGMLpJEw6bPCDunYt2crUTgPsQuLzvFhCcLKnITvnPUc1R4zBPJ0zqFWwOMYnj7l&#10;UISQQnrKVm4Kbs95XtUphHujRzqwAnuPloMN443HKSoqiqI1O3Po2OHS6MXlJRTEy2vXrh1YPdjt&#10;HNJF+C//xb99/vnn4Ho0Gq3dWFtaXL79+O1RvaGEnO/MPXj/A8sLS3j6nXec4kBlfm5RyuCtb32o&#10;NdMO/dpid2FrfZtiot8bLi2tvu99j60srggDHVJ5anNj48yZM3/4h49fvnz1wQcflFI560gDcRxz&#10;SOP7VQTbM62tZmMm8MMbN9dOv3J2lGb5RFtPYhKvnztbaL2ysrqwuOwJtbm9C0JK1cW5ubc/8mhc&#10;r3Oe5fu+1vrxJ5567ezr3/bRbwsCtbSwUhTW94P/9Pnfv+OOu3wVvPjiiw8/8ogvvd5277HHPqhk&#10;fPDA8aeeeGE8tidOPHDmxWumjGthy3PSr9X1vsqknOaT0OdLlJZy73AH78oKUxjPCnCSxqw1oe9H&#10;cVQndekSS4BtbUooJCH5fsgGiblCKRUE7OQ9KhLryGTasYaRvl8aY9z+xQYVhYt6SC1ZH+wOr1y+&#10;OhqlmIIQvid9bM8Yq7WZlOVUa5yiHkfaWm0Nq2xvb7PFYgfIEfuBA9VvQ50/d77X33HOvPb6K4+9&#10;/31FOSmL4t/8m387mUyQTBD4QkohKntjr2KxPswM51f7xHA3US2oBWo0HvR7fWoaIQQWUuRTvEY4&#10;SHUYpPJ8U5QFCis5HFG4AzMBKRXYlVTe3mUdXBpHCBSWDlD5UuAATpfDQY+e0A+UJyZpTn3PJr8s&#10;p4CUkleeUGmaWeGtHjropBiytxhB0Q4jSLpWIAFbEDdqYT1uLC6vrqystNvtAySDDvuyWQhBO+BZ&#10;Xl6Mooj9xn1vucdq0mOxMNfd4gOCLvq727ooKWdtqT3rrNXjZMSuQynRiGrtmWYzakipjNGD8Yik&#10;25xtjpJhtzvr+zKs+bOtxrDfm2ZJM657Tm+tryG3YX8A9bgvTFvr5Wl2cPXApXMX2BsoqThE++Ef&#10;/uFarcb2iq+Pk0nmnMF355fm40YDHQkpMG9Pe6EfOmN8pSwicBJ3NloLRzgRZYlURWNm1noImxli&#10;f+5b3nLfn/tzfyEM6js7vTtOnppOSmje6fcXl1fK6t/MuH7t6jXfV+tra71e/9q1qwcOHvy2j34H&#10;pkgSgaS0ymtja+zK8gEPmrRrtWalDBqN1vbWLouy2Ggw3NrYlp7yBV/zpc/H/2nRjFrkC3hKh5On&#10;nnjpyqUd329kyVQIRfa57957jx07HIThbLM1nU49z+vt9nEDa41QkoIZk/6Jn/zJ+YWFe+6/D/X4&#10;tSCohZPJ5ObNm3fcdWehq7qfxzhusq7AZCtTquQAKph3pkJWBR/PV56igWXQkE6ORknSH9pSKwKm&#10;MaxO2LEOb9KOy1iH2hHvHlQqq8pEvxZGUC6lr3wf+wyrux/IUHm+LwNJRGdhz1OewGaq1bUxtrqQ&#10;gBNSIRUVDAZjXwXWeM5W+tIla7l6UJ/vdkM/EEJozcdzJCqw0nang37pwZGtqdhjBSs81Azw/N8A&#10;BrwJnhRMBNzexeIAjxgei9aCUEoZBCRfwSraaF4BKEJKRQ+TYUd5FRa4o4EMnfEIfba00nnSQ44e&#10;O2dfyEBxq56dgxGny2mWp3o6UcIFrAcuzzLal8xCZBzVMVgqpaSEe95IgTF/E0jatpqm8TdTFRjQ&#10;9ibg7/ugrXYckTBwD4eV1lMOILshh/0xtLFfTwkV+NZzxhjfV856npNCCl/5ge8by3MFFdnl1OgC&#10;hlTFl0JQ0zTL0klZWsVMpaAYBwn8WhQ1ubOB39ncydMJCKsUVo88ybcXPrdKJ5XxhKnsSyAo5Ylm&#10;FIdBmIzGpJU8SeN6NNfpCOeZUltjsiQNlGIYJNHpWeeMpcGyLIoakYCjA8k4AqcwTrCWUIEnfWah&#10;FKZwJ8x3q18e8SjSsiTJxgnBspjmupik49HW5jp68fY0QqTtdmazNKV6X11dJSPPdeejqHHy5B1z&#10;8/PV7y+0Zi9dvAoLpLOZmZkw5GOUq0d1qdT6+pbWbmdn9563vGWm1ZZSJQnfPkpZHUCLcZpQgaig&#10;xt14NkmTfcqd8XwRCK8KZdgh1JINkNT29q6Hnix1MiaEUmqTvLCGLucm0wzHQAQQkWZjXZarBw5M&#10;p+VgMPI8jyzb7rSd09Pqyo8ePURQts6UtlDK8wNZqwVxXOMka5wQa6anTt12190nyTxCeLVadehF&#10;xvJ9/wtf+OLu7s6hQ0daLfZ2yjrX6/efeeb5pZVl6QdpmsfNGSTemu0Y4zY2OcBd09p4ntfvj9D0&#10;KM10YVi60N5wOAjD+tGjRxcWOtQFZ06f2d3Z4YiIhHTHHQeloiraok767//7v0SoYLvyv/2z/+3K&#10;5cuHDh3C83d2duBciMrOsLnAr3lOfvWrTzz99DMgmUzyW7duLS0t/fW//tc/8MFH19bX0iRdWV65&#10;6+5TsFkUk5mZZrxXiHueBImSQa0WlaVBVpxDN6g7mvGrr7xCRcsJFkGfk4BxOjJGCyGccwU1wmQC&#10;U5psrzmFUvV6PYqiuBEjZwQl2Q1bw1sm1mq18bj6e12Li4uNRgNf8n2fTqBer3MnmhjNWXKKCyfV&#10;xcGbpb8WRmwANtY3Z1ptZ0WnPbe5uX3hwuX/89/++2PHbrt1a+NTn/odGDx37uxwWB0i4h6lZk0S&#10;dFGvR3HERrKJOdbrdUhSspKV7weQTQ1EJw1j7dWr1wKlnLGUJrY0elrwqLXByuNGQzu+9vg4wMri&#10;8uJ8VcSXiElrykqMspxMgyBgdWwUsyIWcy9LJjkERY4M67X5pUXWopBFqPBO+csrzAY8DKYNbbo0&#10;UCJRuZRsn37vs5+PogjJM4A+ozUKRQK+ilpxezScJlh34WdDu7uV1YLZne3Eo1pWYa2mhBcEkmUb&#10;M5TdYV1r1EWOEkQlCwqBuoXnkUQLZ6UK6oFfs56kZzgcXrp8KZ9MOt02VOmyQBUQUIUk5TMvCAI/&#10;qKTnHEHQYwzgnMM4K+qtdc4hUu7YibWeMYY2PYCz1SsYlEpyIQflq4oUUAhRDdibS+ObAKr2n/Yb&#10;1cdDhGa0GY+HW1sbuEyn28UU2fo2Wy0krLWbn1ve2h5ev3armGrnyf5wfPX69fPnL4zSVApVFgZR&#10;Y1dPPPkEnzBu3Lr54INvu/uetywtLA+TdHNjG68B4erqCtPZCTz/3HNm70TkxImT9XoE7YhxrtuV&#10;UnLu8vrrZxm5vbN9+sxpHJ/SYTxOEft9996vtaMRRc3pxBDub97YSNMJYkuSnE4iaT6dzM3PoXoE&#10;m3OW4HnUKx/60If+X3/xL+1sb9fDWocDjkb827/925jBww8/NL+w9PBbH47D6l97+9qTT7/1gbfl&#10;ySQd5W9/9MEzp889cP8jjz32oag2k6bl1595+cjhU8VUNiK+M4TNxizEIHZEyUKNONZlyd1aW+pS&#10;eoJOrFc6Dx1bbWDcaENl4/u+NdWvfOQZRpEz3RqHkPmcwlw/8AmnnXb1O6J42j7+eozHxFEc7VmK&#10;H8gKQEtjvttVXlX9tFpNrAJJ0g9OgLxVFDhsvSjICswJwIL7l9CndRCoLCMVDlZWFtlVKqWKorhw&#10;/jwq+OAHPnjz1q1XzrxC6AuCAGHSCWZw/hFwgqIKF7e7exf5L0kTqGI8vKXE5LKEKQizxjIXLdfr&#10;VWiiPclzogqvMFce3wTJ857pCiGgCqCBNhlA/ivKAt9BtkmaaF2SR8uiAMlem+xVEKU5yQr86u8Q&#10;0s+sfdCmyLJsMBik1NajkbUExmSqS+IY7meNLSDVWGM044uiwGzYyGVJUkPYHrvWHdrTfIIqTVlO&#10;+HZhLMpF+HCEywSoynnC7fm8gy7XiKI94iX7dgJjliedmdn2zCzxc67TRd1XLl5K0tHOzi7LsSgI&#10;GE8DBhl/4dy5f/m//4v/6W//T3w9uHnr5txcFyK11sjW931tDIGFkSiUe0VDHIHHWssAGAfgN2PD&#10;PJ1WXJEDPA/8SipjDGOUlNDwu5+t/j4JvgBCFr3jjpObG5vIhLYilPhVLYXBcNRalMXZs2dffOnF&#10;0Wj0wQ9+4OCBw0ZXtQjmkWYpxKQ4SWF8oTxd/fMD02KKlDAG0u7CQhXhIZXBcbz/xdUnHdQCQmvO&#10;MHvsAAAQAElEQVR07er6cJjOzsyRi8Og3m53wPb93/+nsnG6xXmfMe9517sa9ZgPpGw6SffNmTb8&#10;ep78d//u3z3wwANCeDG7Ps/DVr/05S+xFmZGKGi1WpWgykqhWCbK8risk2jJUZc6bbS1xlXx1ZFE&#10;YBcBkq3yPCflVap0HmP6fMwaDMrJFCQgYBXESANAyICUKgh8OsXeJaWETSAIYJFuJegSgvH7gI6I&#10;t6wrhNjPBcZYpfw4jlgaaMTxytLS4vwCNN+8fkNPS8lQW9EcypAYko7G25ubYC/ygmJfemof8/9T&#10;d1nZotzHpqRCcY24gcz3oPo1yKKo/udUSIwxFuJ9BYFB4DOAwVCLzTCGzmqArUSMQHiUkpf8rKQh&#10;pPARm88uiG5ZSWoPD1P+OCDnP95JD2KUSrI0QINhjq494O0+7PcoWXHkHM653+3R1qbEHQBbOY6C&#10;niAIeMzzCTqCBc1WXxA8fS5IB9AmE6krCF9wIiWrBxDPI0GDLAB22tgww44cOQqLuCGdAD28KooC&#10;lwQ/nlsWhQKFlN05cm7RnZvjLTZATK5WlFV2HvSpnC1rgYF1uUtR8UIDgHJjKiNnAPiRMwAjtA2G&#10;ZSvhM4y3rAN3RFEGAMQ9OulpNOI0zbrdbtyoDpHRIJolTDELYIy1hsbcQrfVxKcCggNOkeH2aXLb&#10;8eqvSFy5chXVs1oQ+ONxEgZhnmVMeROefLIqoWHtzR4aUEjF0pppaVKjrb5EIUaIrEd1JIMQkpT/&#10;kj2RVvw6Z/nP6IrZAA4BJiBfX0kcQSmfd1Df6+1aY0HBSTwUE7DybFqWpre7GzcabAwoArpznXqd&#10;JAFjVioRhn6jEbVajbX1m2kymk7z4aj/rne/853vfHR5eT4I/Y2NIUi2t4bTaflrv/Ybe//mYACr&#10;0IGk7rrrpB8EJ06cIPrA2HA4ZvD84gIETHXZmGkmedacaU0n5XAwrtfjyWTSbrMxsMY56Ydx3DSe&#10;ADgimpbFzm6/M9+dme1EjdZTT34tz6f33nO/NbbVat64eS2bpGh/PB5rU2BDNDj9xdras53Nzeov&#10;t1y9dnV9bR05PP/88y+99NJ73/OeRx951PPkSy+/xKl5qaftzgx0Itp2e94ReQRRuBFHs6Nhlown&#10;gV+7++57KeD2rMe02zMHDqyENZ9sEUXVty1rLbLNMeoJKbwM/KBWq7E5rEd1eOdVv787nea1WtDp&#10;dqRnAfIhMBoNAAiI9+I1g98E3Ax6DPorXTqepEmmS9HrD5UKyTRVYgjriA4Iw/qgP3r99dcfevAh&#10;QjgHOZcuXGRnBSpMMPB9APuz1gghsXI68Rbn2FwVmFSaJt1uJ4oijBhSoZzIjoUETphJEfq+26tU&#10;UBB7A7zdWSelAg9T+pzCliXt0A+ERxrxfBUqr6qcpJStFlt5JqFADQ4hFJ3UWkEQIDEcZvXAKvks&#10;q35BjiMQgedTJClV7dmgpGJdl9l0wiajNPrixYuBH7Ap5TQVtxmn6bTUYVhPsrw3GHpSaW3ZxbEK&#10;vo9YpKgFfr0RzVrrysIJwbJ1YzytS2stpPAsBY5CtIV2QqUfRTNx1JTSh3Iq9e7cglTBjVtr5E6E&#10;SLnpEwYUUdI4p53lP8cfr7qs5wG0qrvWxpBJrbCexIa19QrjsExWd1ZIUW3m3d7FBM/JCjxZtT1P&#10;SKdUdRcCqrxvXBXavSX2G9/o9qocr/zqL3GiPq0NG8il5QWUyOOFSxdbszPPvcgnhXGIKUqfXYlf&#10;C0tjr62tXbpy1VNqtts+ettxPLHQpQqDS1evnnn11c2dbSdFPil2+rtJNhkm6X33Pbi8soxYtrd7&#10;X/3qU2trt9rt9lvf+tZTd97JWuPxGLKJGOfPn2Pd48eOt1qtq1euWuONhsmtm+tpOoHxST6d685z&#10;kIN22rOzOzs7QsqMqJmlUilU/9RTT1y5emk47BtjKLmGw+Grr76Kxv/8f/dnSfB5muVJdubll3/5&#10;l3+ZDyZ8FDp44Ojy8qGoHt+8sXbz5ka3s/DkE8+8/73f6nvh9lb/rjvvP3Tk5OEjJ89fvP4LP/cr&#10;L7382m/+1m9bB/tidrYDYRBQKdRX3bkuyAOlAuljls04RlmYeqB8TMWUWippncMmi7I6SPM8klCp&#10;jeNozglVjxtR3MRKgbnFhSiKnfD8MAxq1Sa20WhG9TpeKImq6F4IJYQvJch1UUyyTE8L4SrfqZRq&#10;rHNGKSrRqJjmU4qvaUbomEyyUk/ZBGL80Fav15988ilKPUIK2wakXWrNZ6g777wTX55FuLOzqrr8&#10;IGAdX0pZIf9jf4zW+d5Fg9LKOTvJqv9rLc6OCTvn9mcIIcCDoqVUWY6oMmiw33jLGGTFfR+klNXK&#10;Su0/KlwoDJkLEhDi/ogRQxVCwh09STIOQzXbbkVxZKy5dWvNc9L3a/vTuft7WY17PY6DMBiOR4Up&#10;C13S0M4AtA1zpKrVahDGQul4vLu1TZqEKdrcTaF9PM+6LEl4DKBKqVaDRNQK/UA4DvZYqtKCNbZF&#10;UhcSqR07cuT2207MtbvJaGCtJhkI4SaT9OiRo4uLi0vLS0heyorTUnMZZx2+AI8koK997Wu/+7u/&#10;++orr45GI3riOJ4UU9wQqnr9XpokjTguJlOC7XTvqpb3PCxHOwtHgPWcVxmo2qum/WqAk0qFQqh2&#10;u5um6c2bNx999FFm7+zuHDx48O1vfzsug2MyMs1zVrTC68zNaVvuDvq40pNPPfHy6dOnTt1Bbprk&#10;kyRJQL+4uIivBaHSRvf6uxsbayvLi0pK7GJpfuGee+7e2d1C50BWaX7snOWCC2sq8wiD8F3vfOfh&#10;w0c0GhmOP/OpT7/94YdXVpadMYQCEtO9993vBzX8MUvz8Ti9fu0mq//OZ3/niSeeWFldgYainMBI&#10;b7f3zDPPNBsNY23gV78ALFVltHZ/b+YJz1hfKBRXCbrQjkcpQ98P/YB+HrU2MA5gjZW1BKEvFXsD&#10;uOt02tzpVEoJJQHreYQ4KYXkT3VTPrLwlZKyAqWcq/gEW/VSgMZxYVp7SGQYhnEUY29MoN/3g7JE&#10;ySXOpqfl1sbG9tYWcybZRDjpWSE9BkraFEtpku8nAq1tWRTKU9JJBrOb4v4msPSbwBL7QM+bDdp/&#10;HIzRlWbTBKvDFHFkxggJxxUBsAh7cAmP9NOmIYXQxhDZMCTAWuOcpYd+KSXD8HQYp+H2LoOXks49&#10;j5FGa2uRJS/fAEbug5TijS7Pc7YyFR73EGDEkjE8AoEfADR4BSrue8Cab6JFfI784nn0fANIrczZ&#10;A1BZi9Xwau/Z89BOFNWDgJ9BVI8YAF9+ENBgCUxX75HNo0LR1sIm66FBo/W+xCgwtrY22ajffffd&#10;mCvQajZjPtUGAS4fRRGomStEtdXxfZ9H1sYewC95oapYRD9JzRqDadHHK8YArAuPPKIshOmcxXZY&#10;cR+0NtZWKqDfOccAuKMBMHcfsjxLxuN87zhvZXkZ5HmWz3XniqJE6WCAX8yRwVIqtE9CwMWu37iS&#10;JCOyXq/fu0qiP3MaSubn52AZ7X/8T3z86JEjDA6CKm0xdx/uuYdDRuqKru//F/2eJ0s+MHTmaehS&#10;Z9WVIltnnTYYYZHlFRUVEieLaeWbJZTZ6sAdORsubYw2kuWbzeoXsslqrWarFtSLQmO+02nZ6w2Y&#10;P9NqJ0m+s9Pr9/sOiWiLvOiHNyklNo3ccUa+tFD6sI2Zn+8+99wzK6vLt91221vuvvu7vutDWIJS&#10;AuKIRxT6LMt01o0ajZn2rDXe1tZOWej1tY005UisT5xiCh4uhWw0GqyCgn0VQkPgszlpHTx05Nat&#10;db5gBGF9cenApNCtmS51lfFEkk0mpa7Vou3t3eefexFelpZWknRsrP6e7/mu1dUlIQ3WTFLf3d1R&#10;0s+yqe/XYLAsbZZmyAyrInT+1n/81GRSfPCD33r3XfcITzkr5roLELa+vtlqds6fu+gsMSvyVVQL&#10;G1KEw+G4LN3Z189hAUXBmXqKpSJSbPfw4cOdLp/LnbMWIbCEMSaE9HodvtjGwGCSJCzqc0lFqNUF&#10;X10s6QRrQFAILW7E2DHvmQ7QyV2pvQpJ62TM9qbav41HeTJOa3xRyYu1tU1W391l8zM9duwobVOW&#10;mxvbX3/264cOHQIDWvY8r16VB9VZbNxoRHEEWui3tvJnGvkkT/bCGSOTJKlH9VKX3U4nTRJtdKgC&#10;anIG84O8brUpJ9NWo8lIIYW1ZjopsyxPEjbfcpJOe7t9Ni0wFUcRCFGTc25lZVUbvtcVJRK0Dvk3&#10;4ga0jYZJlmVhEMzNzR1YPdRpd6QQSgjMr5xOhRC+H0ChMxZhnjx5isFxo4GDPfHkExzwG2sLrdmH&#10;T3XpBWwkNrKJbjQ71ikngtbsXH847vXGoKzX2UaysfDReJriNyVUaa25swjagdQ3geJ1dqYT1Vs4&#10;XlHoOG7Nzy3OzS1YY9Eg0oP3cTIuihKxCEGE8gM/ABUYuO+BYS4N5MMdpuDFYhOA1sza72c84Jx1&#10;cGIJSY5XUFXwx1baYRb4vW+KxYz/RpimaZ2rZnGnvMDWarUAN8zydJwMg8C//cQJPkK+8MILWOnG&#10;5uZuvzfO0kJbTjNqUXzy1B23331na2ZG8QVgrlNvNOoz8dQWGRo1ejgeXbl+rTO38NaHHlZBEDeb&#10;lFzEuBdffgk1YfDkezLQ1avXwD8Y9AmOmF8Ux83GjNUWb8IOX375DIa6sLCkVDAep1IGZ06/cuH8&#10;xdnZLm3crQosURNe19bWDqweICb0e731tTXkgJYHgwEuRsXsB5T6wWc//Rnad5643U1LKvvZ1syJ&#10;224D28bG1urKwW/91o9Yixerm1fX+jujZ59+vijs0aO3f/XxZ44ePpklJRD6M6PEjJPiuWfPbG7s&#10;punU6CpZoiwiPjZJnI0bsdZ8Ph3U63XnXM0PPG2csWRjfJn4iSkag5+V1H/YlbMix+wKkyHboogb&#10;DZgyxjbimA+GxKooAlOEVFXI9sd3fMFwlXLRH/i5Mx42CYaVrnneA1Tf7rRXVpbvuedefLbVakZR&#10;rKR0rgpiOxSku7u4AwFkMpl85CPf9sijj37LY48Fvq+1/u3f+hQhsdVqlaVdX18ry4KdQFFMiqKY&#10;TvkkW3LRZgnHZZ1B3Nbia4BzjrdJSn1bfSlimNGaTqo56MLlpfSllNaaNEkIp0Zr5QleAda9UYXQ&#10;FoJRisvaqlMbbMJB/342CfyA1/iFM8Y5u0dAWZQFE/Gv7d3dnV4vDGq6miREFZwdMncODKBUpYYz&#10;o3y/3+tvbGyM0qoac84EoR8EPvJE4lLJKKzRMewP0tGYwOULWQtC5yxvPeuwJbdHMCTFtUpJkOR5&#10;HsyIimT8zMZsLKXkpOb61WtYAlbHxM7MbBRFaKfRbB47fvzJJ54si0KIKhgabYzWVmtUxng8BaeY&#10;73SVlIQOXsI4KiPaD6CKzDStolxRlI24UVZcaRr7VHnfuFjf9yG8JqtPTJ4QSOCNQoFFMcggCH7p&#10;l355uC6xVQAAEABJREFUdfUAdafvB88/9/yttVsIAQPAfubnFwmyYRgQkP//rP15tCxZetCHxh4i&#10;MjMy82TmmYc711xd1dWz1IO61d1CspDQiFsghMEyGLPe87P/ANtr+eG17LUs8HtmegYMBgl4GJAR&#10;oEbzLLWGHqqn6prr3rrzvWc+mSeHiMiI2MP77Ty3r0rdSOC3HPWdODt2fPvb37y/vePcbq0TwhZO&#10;UPLJycmNGzeMNc1WEwpFUcAYd+co1yLsCwXQinnebbcI/E7adqZuNeJmM2m3yB/NvMgKfrKCBZEV&#10;jXLiiSeffOapt5XzenNz8yrXtWskCrQ9OR1/9rPPb2xs80H1f//f/9mVy4+b2i0t9akKVlfWf/zH&#10;f/zatWuj0QmYbK6wY5ZNSXqNRmyszacztA1XqIUFSLC6W6tUqJtxXNTtXbAW/Qv98YEuUkLgk3gX&#10;KnSe9562MVivcs4jLGDDZZxzARdTgxpFgawUlmCPIqnCKRKOVi2ugM6PC5GL2kHnrhYX21SsLBdB&#10;YUyNyzVUTIIgF/e7S2mjiafV8zLimMNHMNbUzVjGiWo0dDObZHCLdevS+sUF5Ycg4FsKRD2Dh/1f&#10;03AI+XVjwZFKxjrYHUdNgud7Zx3SwBtv0XZVEeusBhEhQJtOhNJK8QrrK6Wh6hyD0JLgLX5uDUqL&#10;HvRbo7VqtfCslLmsRce1Nb8rCNQAGYkzOAsryEXOu0XoKamAQM3SvQBjmZG5APoBGg9BiMDGw0ca&#10;Qgh4UIuLNmOriixXcjnHKhzRaS2mr2FOxxpL0cNAwNgwF2hKBj74oRHrIDV6KfIcvREUFCqEzHw+&#10;p0phFGN4y93YcDERr7x36I0hBN34dEyUJY3GaDiEN3q63Q4uB74QkilccGAFKbjl7r03JigNLs40&#10;f8YhjPEKBIAGyNY6pgaqYDh+h6NhRmmt07QtpKTq47gB5CSJlVTNVhO7Myl+BBEAyu12sFeatpBu&#10;d3ePTJokyWw229zcWl1d2b1//6WXX1UqQXlKLfKMlwwE7t+/T4gxBRPzCECNO+GPt0gpkZoZaSgV&#10;kjCyKxnGEkRwDiYABeeRN6wpzIvqijmbuDlqlNCF0GAw0Eqj9/29fW8iLfR0PItMtNRZunf7Xl1b&#10;HZhDRnHn5t3ZeNZKWoOlwaWLl5948omPf/zjlP737t09PjkS3krhx6T/0+H//T//vz33jrdTT2xv&#10;bznnMd6Y63QMo9aY3mAwHA1PT6fIdn9/n6WaNAT3DmeT8u3PvR3GNjY24jgui7kQKlK6tiIScWXs&#10;LC8uXHpUJ2lW1Ddu3y0rdzwcGysn0yzL615/NW60jZM3b9+/desOkQKF44P9b3jfO9dWl3xUX758&#10;cW19Bb0MlgdK4p9JO+1QgBbzKi8KrMixU1VVn/zkJzmO+qYPf/PHPvatg8Hajet32JMkcVrkpbWC&#10;IYxFLgY2m236k5gD0cbJyWnabu8uFoNv+ZaPc3h59r1IKZZCqXRwwaVOVwmRTaeNOO6222T59ZVV&#10;8iwHo53wUXitqsrh6GR0OtQyarYSUqVWcjQZJa2ElcA6g70Zl+dZUeRKgRCdnoxNach6xWxez2tb&#10;2aIox6ccQzal1BjElFVdGhIlO09rI61j1gYtYi3l9HQsvVtqp/W86KStleXe5QsXx8NRUE0SiONk&#10;HJ9THyipWPym4wnZE086Oj7CmZZXllEmLGHWtJ3iKkpr74SUcVVUd27fczieicbjiVIJmwEpNbrK&#10;svnpaOKs73TansQk+TLmq7qac/ZblFrFrbR16dKV8Sx/8/rNpNVUSUKOYRZvI2ddhbWKIlZ6PJ72&#10;u/16Xj7ztmcRbXl1fWNrq5mmuwe7bEla7dR6h5qu375dGHM6nU1mRVZWk1lemagiBUTYpZF2+kJo&#10;61VVQzxqJK201Wk2UpwBbo2zXgoXSeOi4XCczXIKayHY28iTk9G8KMkg7JTOnbvQbrf7PY7lOhKH&#10;VUJKIZUQKNfVGBEtLUAir3OseRz+WBZd4bz0UWQdd79YWWmQuKHB6RqajPD8KEJ2F3nnrPOhD1Lk&#10;AgAKjuJQOhpn4L0FFjOGTsfuQ7jV1VXGMYrcOhyOOt1uHMtLly4WVTGenqo4Hk0nqpEsr62ubGzl&#10;dX08PDEyWt5Yi1F+I9k/2L+/v1fbWjWTp55529Hp8HOff/7qzRtPvu3px554vJm2xtMJnyLv3r17&#10;MjyJpMBn0laL6B6ORhzTMjhtpCeHJ2urG+urG/O8nJxOEfDKxStXLj3yLR/9Qxd2zuMezspXX7mK&#10;eFLqTif8T68qpVA4ntbt4nrURZyKNLVUK/0B3q6V0kI+cvHy3Ru3/u7f/jvj0en3f+/3dRotab2o&#10;o3/1E//yt3/r03h7ObebG1tKNc/tXPrt33r+9ddv7N87edvT7/ytT33O23hj/cLO1iP37h/1B2su&#10;Sl6/equuvZZNLOtr32m1VSTarVa33ZZC4BJVVbH7mhdzHcdK67qum81WmqZxkggpaJBRJ7OMRGFc&#10;ZD0nkb4qTVHW1kdCxqeT6clovLK63kxTF0UF75ytvaVhI2+cW13bECpmbCR1ZWogR4DIxY3k4pXL&#10;5y/sLK8tb29tn05PybRPP/u2ze3NRivBzTA6Oc0ZQ/FNvKOw1dXVg4P9CxxMFCWHXsuD1aOjk1/4&#10;+V9a6hK1y0mcGGMJ26KYFUVmbf0QspyTl7KGSj331sVKAc7YqqqVlBK9K0TXEoGdPPNV6SSKwpnB&#10;T3SshMBA3nsqD28tLk3jDGQUDQZ9yDhnuUxt+B0w6V/qsclMlE6baWQdM2oRcW80YmJXKqFUmJ83&#10;3ovlwYpQ2vioQuQiR4GVDdU8Tu5F5KVAmUVR5PO58S58yFpb2z53/rEnnlxb3ZBKNZvNPM8X4TAk&#10;HBgFxNhUSixIG5ZYJ7EvDSHFdDZVUhWMmc3SZgtZFO6i4yorjvcOLp47X+ZVM2lpqanyofCVF15g&#10;+Pf/0T/6+OOPxRKNKHRM2kQtyG6qmoWgKAoSRLPVzLNMkfUajTr8f8X0kzghgmxt4ljTv390YOqa&#10;hnHeRsILGImTZloZi6e120tK8f1ZxCpsxxacO6U0PLNxunf79qsvvbS5ts7Ue/v7ZDDvolt37pWV&#10;WV/fbLXap6MJXsGMgNYxi1ccx6iFx2qxy4IT7z3DhVIolsTC2rSxuf6ud7+j3W5df/Pqr/3KL7F8&#10;lEUea/ZktpXEWxsbzA4njbiJq3vv5kX13d/9Pbji+srqxYsXP/mTn5ycjqanoyRpvvyVF7NpPpsV&#10;167fvr+3r1RDiiTyOk07jz72BOcgTkT39+5h3OF4NJvNqCPgUDgLS7PxxBkjiCyhVKSUjOvaqkh3&#10;2ksnR8dsUr11uGKZFZFxgPee3HsGkZcSL1ncbe0s8RlJrWL6rSXVRs6RcUO65iWIFbFoTFXVxhjv&#10;PdJxB4c7cPYY7lFIP9Z4oODEuJg7Y0vKGB+52hZZNjoeaqG94ZHML0nvtnJ1XkVOkPBhnqV8PBp7&#10;Jww82wj+sTpowklkFEKEWZz3C4hYMpwXDlKR9AE53CNBMMooAkD+GhBfvehvaJ2ERKYSrUUUVVXl&#10;FucLnpiNUEIQs1xceCD4AKO993VtnPWWm/Gw6r0AnLVuoUZ0KIRWOGTcoBEQnIhcEDAKTEkhFAA1&#10;uD2DMxF8oOKEjzykvJfqdyWgLYUWQkGBO2wIISPhAO/t10O0mI+3AWj7KJD1HpMB8/ncew8D3ju/&#10;aBCzPDpsz68FGGOlUlKqGOVIiapVJJzxWsTZJCPY54uFbDIcU3cpFXsvwGco+OissqbVblvnZhnR&#10;rZ11vDo9PUWTZ8yTW1CjlOGfv3vvWmmqNIubNMYwinYca+89RrHWILXCPRWqE9CBAncA7aE6siXg&#10;gt/yFhzFqOFoCBvMQi64c+v2wcHRYBBKX1YxBrbbKZ9H0nYbUkzIiUPabmWz2dbW9sry8mOPPo6K&#10;smxeFCUnGn/tr/2N7//+T/wfP/4TN27cotBiIiJFCmWNqyuTtlogv/nmm81mi4rOmFpKAfNxHBtr&#10;eNVO2xRUsW6EkHKi2+klcdNbl+gYtcMAwrJRVEIgBeIUWd7tchzMk0UDcn19fTSeTrM8L+aXLj0y&#10;nVKEccysqdXanaVbN+/w7aKqDMl+NivAo13XdmmpP5nMmADFXbh4odVq7eyQ8lqjybCs5/sHe3fu&#10;3Lx//+5gsBRF7vr16yyfb3/2WVwYraGgmmXZWbjHBzBbXVVnJlRKI4+ONeENGnk51o0FJHhAtzdw&#10;XvSWVqgGjfNHx8NJRrlp87Iank7YtIynhdQk+mh5dXNz4xzatIZd01gKkA9Ojo+uXLnQbGH4mnDp&#10;93tVVVsbIUiWzQ8PD7PZDG/QSnMOV1XV6soq5ukvDSBy9859CpXh8WR39yjLyro0qKIsa+7HRyd1&#10;ZZQKHKat9sH+IboajU6Pj48pJh599NHjk2PnXNCVwoGcEELJ8L/zcOnSZfpZOZia/SgLQ6y0NbYs&#10;S2cMC/n6+mpZFt4TKpGOw/8WFgwtLw+o15KEcCWLBRPGcWwty5LSmuQu0RseQPa31jabwRFrU5+O&#10;JgHNWNJ6M04mo1HabDa0bjdbiDY6HWEFGJNwJgOFza1N1pKN9Q0lMZHi1draGlaGSUBrjeIwmZSS&#10;peIsTho6bsQJ6y7m0ypGClwIe80mWayTBnaUSRwn00mWURQVRRxrhhsX1daTz9J2yhDsrrVmItyd&#10;STvtDp2o6MbNG1mW48dIR4/SynuntF5ZWebDHdo7GQ5X19ZOpxMYMN4KLde2N7cvnNfNRuWi0yyb&#10;VyZpNVvtbrfX56nXXyb+8HwnJBAtkjz3KEL8AO0OumnqOFZSOR/SGVN75w6I9aMj2lubO41Gy3sx&#10;Hk9v3wrVOUZHOfls5q1DoqAZGXkfxiIL3EqpGHgGJJKzxhnxM7Sz9ln/19yhIBmD44LqQQxklZIC&#10;ZiPS31shIpdGBB4xDniLEM1molTUaMSNZjyZnBKYr7766g/8wB/b2aF8V4cnE52o7fPnlgZ96/3x&#10;8ITaLmk2mmlLxbHxbl6VKomZg10Kpj+dTc9duFCY+eHJ4a27t4+OjlvttNvvoeGXXn7p9q3bmhAu&#10;y/FslmUZn8Xf8Y7nBoMB+kGKdru9wheo1Y3trXN37tzj3JSv0oRSs9nudJZ03Oj3l4+OTkia/f7g&#10;ne98J+bGGUhPf/pP/amN9XXrHMUflRNegZJD+hqNnLH/yZ/+M8pJaf273/7cf/UX/iJ+/su/8Isv&#10;fPGFe3fu7+3uX9i50G50j/eHk3H+O7/9uUbSfvXVq0vd5etv3v3kT/3CY48+e2/3+HB/IqK0ruTe&#10;/vEsqzBrXTsYI03ns+z+/V04gf+yrJQKSp/OpnBinCtrXAzMsuKdqb0kwHW/v8Jul1gnxq0xBCNQ&#10;V3UjbS2vrk6LbP/ocHltpazrytS6keTlvPKWVcbKqDCVI2dpyf60t7oynRe61egvL6+sr/UGS7i0&#10;jezBycFgdceLUNsAABAASURBVHDr7k0fVU+/7XECbDob43iJVli5RfnZacMePP/Nv/n/+c4/8t1C&#10;yCRp7uyc63R69+7tGuPRfCsNHzadtxGXcHhV8BraUfBbGA58g+qwfOj1i4aUkEq01sJHuKSUAgiv&#10;F6M89YoLqcmYMLqua2OND5c7w+EOBRyDPtrOOR5pW2et48dmGQd4myiTsd6GUXVd9snXvV7aCn9A&#10;3067ZFpskWVzrcNffxlrjA1lKx7CUg7M6wqaSRK32u05tMpytriI3zt37qAW1G5cSJtJkigpiVwv&#10;WVkpNXykFCaUSjIFOUfGihRqje12uiiWpRLKZA/W/kacRE7EMiZvTE6n7XaKREvdpWyWsXyQl0aj&#10;4cnxMZ1QqGuzutrNsnJe1FJhpkaSJMxb1VWsw9+KsMn/4Ic+2Gw2w0Rpi078nKgo62o+5xt7RBK2&#10;1nmyKjqPtYtEJAUBi4BxHMOuhK5kgfNoNYoiFEhmZ4pbt29/8zd/M0Ro93th4auQv3YsUmmrI6We&#10;zXIMB218e3l5jUdIYWJ4gM5DEFLQTrudJIlHJyfvfc97L1+8uLWxRr2/vMIRTdeZGj+kFs+znNOu&#10;fMo3OkdWbzQaf+V/+itPPvHU+977PtSC/qlpOH3YOXfh5s1bTzz+1NISe7MG3/o6nd7a6kaj0Yq8&#10;JAabLZx2+5FHrmxtbyOUUlqqyHHyElnshYGqqmIBIiBVhFJEnCTMpbSSSvIWbgOClHES00O/Ur+b&#10;hHkLYE2pQqdZXCTqQEFKxwsfbjZyJD28hZyLSqfTKWpkIHPpxUAYC7iLH/rDLFLSsI7MtHB+56WU&#10;wnnn6HPeWjRgyBXey0jEStu6ZhU+2j8g6Lz3SuDCGud3tScpKBlqXPqhGcDRhJfQjGi70A6GWXR8&#10;zS2gLn6+vt9ag0vUtYkxcxIuxEEWNGbYhDiHPhjqnLWW7dkiiuC7LBk1nxdlWRoTTi7AB0FroiAy&#10;tKxF8zqOUbU8W7AWeQMG6OcOPcOsqLKqbMWvkCKss847wHsXcJyteFVVtLGIkigkhEwcx3Yxh5SQ&#10;D1YD4XdhsWn53cdFyztILlTE9EJICVPCWsfEzAdKmNl7vKdaTGddKNLoB92CZ0N6FDIo2PtA5+wO&#10;AiCFgA45oSjy1dXVJE7mxdwaQ95gyWtxFMJRMlNKidJYMhqNhKczCn4h6RkR7kwFDlkK5TMvlBnO&#10;eTRyovrZLCuK8B0bPcOYDOJjrgA8AlAA/IJDZFFScacHmrjr3v7ebDqVUpJkTsdj1ACrSHpweMjY&#10;NCwErpU2O9TW/b61xjm3sroK9aLIwfzUpz71t/6Xv/X2tz/73NvfDlfQbKWtTnspTqh7PZ7QaDSo&#10;t5noiccfpw1NY4IFZ7PZ3Tt3QcjywD9kaVd1xdSYlYTJjGdM4hLsTJylrlPwOZ2yDRGQUjJYWUZS&#10;XL58+V3vevfwZOgcHhaxVynyOXfUWFUmiZtSKGxHu8hLbABFs7iOjobHxye/+Mu/PJ3OZKyTZvyd&#10;3/U9Uuu4kRwcH1SmfuPaNWZ68oknV9dWWaEvXby0vrH+yCOPbe5sQkqpmIGnoxGs2zC1UlJHUbDo&#10;859/BV2wqBhr0Fpo1KBESsaxblBu/tRP/+yd+7uTWR4J5SOZ4RxezCvLXqKYm88//4Ubt26fno45&#10;c9rY3HnuHc/dvXu71+8+8+zT3W7b+Vprubm1jhmarYSJrDHjyQwBdJLUzlCicb5DJfGrv/7rcbM1&#10;r9zWzsWk0dJJWlau319e394KPNtQnQyHQ2t9XVU3b968evU6/LPxYG+mtBws96LIYQYhhHMOb+gP&#10;Busbq+1Oh0lZw7BihVrrep5naTNkiqqe4/RVNU80BCLrSBBz7y1qtN7s7d0ry8LaKs+np+Mh9agQ&#10;Ho0YYxnMIiowlYblJpe1dmVl5Ru+8QMry3yiqcp5Dc7FSxfJ9L3uUjftnp6MOPxWSnW7XR1TWvUb&#10;jcZoNMIvk0Q3mvH9g/vD8YmOpbEV4ae1huz29jY5Ay1hXx3H9CAgQAM+u+1UEWEikjL86rTSwLmx&#10;xjhrSA3hjxStC+IkcRLHcW3CJXRSGQeH0ywfjaeoi7SBX8fNRl3X3ntcjsiPIhxAJYlqLcjO5/OT&#10;k+FwdNxsN2Dp6tXXU2ZrNQ3OquS73/ueJ55+ivP+3nKfbyzrW5uUDirkiwKfx3yPPP7kuQsXfSRZ&#10;EdmrCKGaafur0HLWVcYwBQZSXFIyu/Oe83KplBCoa7nTXirn9WQ8y1nYp/AbcjcMgwkgxQI8NlJa&#10;IiylnVSCNv3YLgB4vxeE5GWA39sdnpwLWTK0glM5XAvKQkknFn2LWxgpFmgCBLq4u3w+MXY+y8Zl&#10;lQlp19YHs4yc5fn6bIzJsuyRR863UvJPwvkhBDu9pd6gTz29trG+dW5nc3s7bja6/V6rkw5WVqWO&#10;9w4PlldX2u328dHR3u59TrLjJvKpdrt17sKFbJ5/5YWvjEYj790s58PhFG1/4AMf+MEf/ONPP/lU&#10;r7tUlYbP5VEkH3vsSeqSz3/+Sy+99OK9e/eajZT0lGXhzzlWVtYYvr6+/pGPfIRFkf7JZPLRj34U&#10;9eDGiPncc89sb2/6yA5W+5/+3Gff8653ffybP+5q949+9B9/+P0funzxEicvJ4dH7Wbblua5597V&#10;ai1Z56nR50UlRWM6m9+5ve+i5Hc+/eWl3lqjORisbFW1aDSXkkZ7XlovVNxoKRW2xNjU2srYGqhN&#10;iUtfJJWtr+OTKtE28s1mi+hIGo1+v7+9tXPu4kUvUD4QvMuysbCRMZ70TKwhiNSMcgfHR5UzKo6P&#10;To7ZqBjvahlVws/q0mgRNWIbS5+oi088GndT+mvl3rx769rtN7Mqy2syaL6xvXF0cnRwsPu2tz3R&#10;bDZaKfF7DP35fF5V9Xg8nmaz49HJJ//Nv/nu7/7e119//YknnibPC6GGwxO815qFq8DmAjC9W7DN&#10;HWaMs85SBnsERByABolMS9UiO2iNLRbjFjf8DYgiIQSxrzXLkEZ7cGJq47ynG7IBIs4mTFmWPnQG&#10;ZIYAzGbquqoq+iljoiiqatqOi1QWx6rZTJrNZouUrXXaCAq3xqgkDmw7R5ux7IyXV1ZWV1dDrMUC&#10;PbPNQJbK1Gg4o2Qu5+PZNJuHJb9G+UmMb7NRLOsKJlUc6yRh/QoDNUGrG60mOgISJu60oYP7ARSI&#10;pqrgrd1sWWM7aZpzaKoS3HhpaQkPmWWz2tT9/uCf/tN/+oUvfBE6k1lNghgMuoPV3qDf10l8OhlT&#10;1mf5tKwKY+uNjY2bN94cT0bdpfbmxkZQnbOxjlEO2sBb3rxx3aBNFmaJaMo4R560kcuyvNls6jjG&#10;ImgP/LqurYXBWurYS3Xrzr28rD7woQ+mnfZrr73GdwkIEoPLg2W+eTZarbv37xHOzJh2lro9IgVl&#10;+EhJlGMjX1mmcgyJyDzCVfOS5efk5Ogn/9VPfOxjH+31us5b7oeH+x/84PsRpNttF0WWF8XOzo41&#10;hlpneXltXpQ/9mP/6AMf+qZGK0WBaCltdv7YD/zA2urWaDS7e/f+Fz7/pR/4xB/ncJB2rzfo9XrL&#10;gwHUSJj95f72uS0KDA5rJ7MZnhCRkKXwCicpF4xFAuGFMGUFVGWZzWa4nxDhH+bFcYxouBx34Az/&#10;a+7OWhDyPCd8qrryC/pBZonLO/wLAAFFNFpEWhOnqp2NtML9iJQKuzjnRQQ450ob/G2WZ6623jot&#10;ZTNOqqoy1tY1acSWxbwua7xICaEi5Z0gK+b53NUuspEg+cg4IvhsFBlvrQubMR8JZgiW8Qz0Fq0H&#10;Br9GEB5RBfd/J3gfKCOX8/gRkcjamkh2aBEhH1wrksJYY8GwzlhaMG/wQARBRnTLFHSjLgsSvpok&#10;FCEYd9EfuqBswLCWBp1BOZE3ix7uUBBa0cmRCt5ivaMt4F7AhfI+SMesqB2oTR3udU1wkX4sCdnw&#10;kQGqCyD5CBcI8oOyhENZARYvudHN/SGcEedR4V5Ksp/Pixw/oecheI9+rHWOHrji/vVAvxQP9ipK&#10;SpZR54IjoZ9Op4OTow0HIe8ZCw9IxhMNpGBqOgEQAKUkMcgQHVMG0x0gjvWAZDHot9sUN43aGFwU&#10;4ryDDvc/GKSQkAUnbaXUpYR8s9lkahhg1Z7MpjmVZ6t1cnKM1rvUpWXOkmpsffvOnd37959++mnC&#10;MC8Khvzqr/3aX/gLf5EjDwwRJzhzreOY7MQdyHOMUzYarZdefpV0ZAxbCTGdTpkObguunBRnsKv3&#10;zloHQbxobXWt3elcunh5eRC+85yOTqWSRV7MsvDVlInQ3mKIl0rrRx65/L73vRsPo7zuD/rG1LNZ&#10;RlUdRbLVansvmo12kjS1ImMqZAZOjo9bzaZSioQym+Wj0/FkPDvYP/mVX/41eIX08mD17/1v/9vr&#10;b7ye5fm9vd3m4sMQMnNG218ecFIOK5jk+Pi4LOuyqKqiMqWta6tUHHm5tbl8sD9aGWwVsyrL5oPB&#10;ajmvOZFVslGWdm/3cDicDvrLSCt1IjWsNVScNBtpNp/fv7+3srbRanUq60+Oh7dv31lf38qy8G8K&#10;qRJY5gg6If1gsJS2W/CgFGtTgkLb7RQE58Qw7J2qwfLg5GSUtpZi3XJWP/fc+5wVRV7pmD1XW0rV&#10;aMZaSexjWC9hO5Jpq80jXxJQEcEIexcuXEhb6Xw+h4Fms3Vh59xjjzza7y499cSTsdKc+2IVctZ0&#10;NmWI0sHjy7Kwti6K2XB4FMfKmGqWTVZW+9vbG3GiXWSbrWan2200OFowSmvnrfc2SRIH60IwaRLD&#10;WWytf+KJJw72D8i8i7ol/Kk0bcsL73fv7zabKdmVYjeJE9iGyePjY+cdJeZLL70EQUgN0EJ/gMPF&#10;cSxl2EOGlKbgyhLAeBVoTkQADShsrW9Ezknr0qQBEKuDpX6RFTl+UBRFPq/r2i1OSRkilDTO1tZj&#10;QDYAYS+xusosZV3Bz4JVAwXih/adO7eGw2OdyH5/0ML3KPXQuzVSiKoKf1gFtfX1dSKQI8PRePzF&#10;L36RcuCpZ576oT/1Q1KwnZOIk7ZbcaPRbDadcPv796UUkTBekonQnZtMhwEmp0x3Op1gsqqqalNb&#10;ZPUPLhyG1nh8SsxjuOFwmM+yRDWis7UE7qVCRosxnAPT1LVzTqnwgh/YA6TiRmYQGP1rIORYIelk&#10;FMNpnAFtgDYjvZCO8sELT15f2IPGWU8USSE0OGCGqiJyJGutCeQG3oXPpGkjSVSjodfWVm7euvG5&#10;z38R/Xc7PWqLd733nVeuXNKNJI5ZJDzWxGgnJyc7O9t8Enn2uXe+693vNcbm8/mVK5fJegOu5QH6&#10;yfNpK02ZtN/vc0AyHI463Q4+8+zb38456I3r169eu/YLv/ALb7z+xrve9a5v+7Zv+9N/+k990zd9&#10;aDI5RY3ok6DTOsb39vf30lYLZRtTe+dns+Jg/4hzDQ6SldRQ2N3bo+hHl51OWlXl409e6Q86dV39&#10;/M//zNWrV8mqqOjatVM2AAAQAElEQVR0fPqv//W/+tD7P3Dn+pvnd841pP7Mb3/W1+5tTz2tVYKk&#10;rfZSpzu4fuP+V15+rar97v7Rtet3v/0Pf1crXSKmpY4fffxpJ+TSUlgbms00jhOt9eraGprFLZn9&#10;2Wefhf+Lly/XzjTTFtVtq52qWF+6cnmwsuJERCWM+GVdscrKKPI+rFLO4UchTgkp6Jyenjabrf7y&#10;8qVHLu9cOG9cWKT9IpQqY0zknRLA9Tu37+3vilgbYWtvsa1uaOK70UriWI3HI3SOiRtxjJYa/NIs&#10;IlrHcafTbjabg+VlKeLPfOZzv/VbvzUeT0fDUbvTPR2d9pb4Ou2rKhxY4jNSqeCcUkgliSMk9c47&#10;54x3MBZFeLdDtzSkUuEuhNLBzYQQPAJnb2lIGcVxTKyRBjVBao2xkAkaUFJCOYrIEEEXznmlFtRk&#10;HEXSGG+My/MCrMPDg063GzCto5O302lmjdNxTKIwtZEqhDOP4IDvnccxaBhjQtrUoLVhgrdVNWcW&#10;qTXLirE2bbdxubqq8HNrrGTpSBIvRaPF11EvpBgsDxglhIAaUBHAxjARWYXO0+Fouddvk4LjJJ9m&#10;ZACoZXnGnVHWhKONvf19Ygfd5lnuvae2GAz60+lsZbXjnFVxqEKYnT1DY+E8ZwOLcm5tzQGn9+7G&#10;jRtvXL1qrFlf32BSbx0x0h/0ldLW+9qaCM6kRglaae8JVT5Qx2gb5GAnLxwzGZKQbTZbHPMNT07Y&#10;n2AyHG95bRUDORRrza3bt06GJ9TPrVZn7/AIk2E4+Gk2m8wCNezFVFBjlgfgPMwMBss8Xrt27ZOf&#10;/Ml3v+c9uCLndOx5rly50u0Ew41HIxDSNubqGuOPhyeXH33kx3/iX0RKve8bvoFIR7rdvd3d3YN2&#10;2nnj9atV6e7cuffzP/+Lt27e3tzcfOP111Fpe6k7PoXS8SybpO3k4qWdvJqsrCzNzVxIjOUtgbJw&#10;ThEtHEmIONatVgr/sQr+GUVRXdc4QJKEEjzGkHEMYw8BhDPA4EoqROaVs9b7oEheIbsNinSOO73O&#10;QtDaUIyWZekXPixVGBiQ/eISArsoDT28GkWGelppHUgZc3ZnrKlr7HQ2o4xEK2l007Y1TO3pxJre&#10;RHCymFY476AP0PDeuYAV0fCLi35g0fTeLcAvrrP22X3R8dYbs6AuBsJMXRseUQ8OkDQaqAsR0An8&#10;wKdjPuedhR2easfl0b+AmjH0OhrQ4V1V1lAD0BKPZ2CNWYzwQZMupAKQrTFVXUNRKsW8pC0YoB+g&#10;oZk+puAUPAYnVBLbNRqNOA5/SmRM4BY0/1W1gOZhSTwgziNvudMJ0Ph3AlklyzLmYuBbh1gbLO7f&#10;MtFDUgh11mYU8rKEwSFVLv20edXr9Qf9PqYkiCDLPUhN8oljDpEtgRxhRNKPUEqCT94oikIKVKKQ&#10;kUWExbSuDd9VwtsiHK9Ax/sHYjIRRHgEQPj9QEqRFznnILAXhhhL+U0OTNP25ubW/d37caxZjomb&#10;w8P94ejE2WBQJKISxhNWVpahfOnixW74X550fmFB7x1W5g7NTrs9Ho+NqWPMJmWHtaedMpAw5O3y&#10;yjKyoATaUkkpVavZ5MMOvnF2XyyFzY2NTXIv91ba0koT/sQ+nMRxcAPZbCaf/vTv/I2/8TcovCA9&#10;Gc+o0IpivtTtb23u8FjO6+GQo5/ZaDSJdSMvSkce9CKKZGXs/d3D/d1hORehHp5Vr1+99vkvftm4&#10;6Gh4gmp6g8FHP/4xXEwoOVhZOR6esHjs7e4Rw0v9XlnXUupiPh8NT4nJROtO2o1lYpihTiLTuvrq&#10;nePDmbOiKPJWo9nvDlrtwd7+6Mb1e2mzl+fl+tomCQsl4upaswCoJG4mcXrv3n6eFceHJ9Q6SiUX&#10;L1xio/VTP/VTn/70p5eWOnk+xeHn89y5ejQcxo2EE2Ln7IULF7/3+/+oiuP1ja1HHnvi7r39a2/e&#10;+qmf+fkPfdO3nJyU+E+nu346KdDJZDJRSdRI9SybUCVIGeFSvSXMiccq3iZJPJvNut0uKr13504+&#10;zXHEdigdErZlK4PeU0881l/qPfrII+srK1iC0wGWPVNWwlkZOSDCRKZ2poq8GY1Obt+6CcOdTosl&#10;YX19VUoqb9TVsnUZWdNJU+cc/vGhD354ebAaKzU6GQkn7t2+98IXX3C1a+gGGm632qY0vU43n81Y&#10;d7lrKUFmm6SkKoqM4vXilYt5md25d+/NmzdwFzQ/r6tub2k+nyOXiySrGpsldiHG10JFs3wGY96b&#10;g8N9ArrdarW1bghRjycn9+8LzhQHS73eEmmonXZJfITZLJtNpxl7J7agjUZLSa0T1kV8PiKp5+U8&#10;L7J2u1kUxa1bt2HP1lXabMwL9JnCZLMVlpy01cqLgpJrNsuUDqsUj7u7e51OmynSdntezD/72c/+&#10;3M/93Gsvv8Ls733fe9bWV2rkr8ok0QU7x/m09nkrVZPp4dHoXl6cHA13p/mw9oVXFnlDmLWa+Ce6&#10;dY7Fht8mz3M8rREnN9+8fvv2rWbSoI0a66ry1grnjUEIz62uLZvwyvqajZmMiRjLrsj5SCoh8dXI&#10;ebZIUjopougMFKwLlCp45HVdu8hLKbXks6ET3gsPiUjTSZsoA2h4J856HI1IQkCe5QMpcU445zcz&#10;Dzgf6DZZr6u61FourwymGcqb5VmBRTCiVO77vv97vvM7vm1rYy2bjots5rDFbPpbn/r1mzdvNBqN&#10;ixevvOMd73r0ymMnhyetJOz3yGvQdyb8CwS8HaOIyJ3b2vTeLq/0v/LCC7dv3Wq1OsRpHCf37t/7&#10;3Oef/+zzn+Ptt37rt/wnf+Y/bjYbN2++WZbFhfPnf+iHfuj7/+j3CSH7/R7KH49PrTEkpd/6zd8c&#10;HZ8mOr5+7cZnf/szWqlWq/XNH/3Qxcs73lZLnVa304DVv/V3/vaP/sMfQwGvX736i7/48088djmR&#10;URK5Ynq6f/fOnRu33v7ssxRS+ZyzUnX9zr1pUd3dO6qMv3N7l8+zaWept7xqvVjb3jkeneqkOc3y&#10;w4Nj45z3Pk1TX7uV/mq309vaOre+uT4ts6PxcekwUd1f6RlsoNThyfF4PJ0XVW3N0qAf69g6jG+8&#10;rbUWfSq4dosFjPy+MhgkKrYV793a6sblS490ukvd3iBNO2QqG/kQ+aZmdqljF0Uq1pGSS8vsL5bC&#10;sqZVURWci6+vr2dE0yQnNjdW1+7dvmNsVZWltRWhYY2HLxtFw+H4M597Xmp99j9gsLqxub65ubN9&#10;TuvGvApOJqRWcUNJfqFgLaVMkrjRaJC+oiiCYWfDCVkDZ9fBdY21Dm9b+KkQ3uGXixWXtpACVkkU&#10;2ELoUBSiQRIICR+vFBhYKKUSpsaroygSAr6Us6QxSLqiyOu6pjWbBk06F108d/Eb3vMNzWYqZVyX&#10;IQCLeXEyGhrjqqqyVa1FnLY7Ssk4bpi6LrK8Kgsq5ETxJlBnCik1AYj1GRhJ0ev1ZlyobjrF+dtp&#10;m3sURah67+DAQNo5WCUzn/k2cU08VsUc1dBTZBnrKMpHWeiERDHJZgfHR69fu7q7v0dYXbp05e3P&#10;voMvkLU151l+rlxhGwn9wWAZlV64dPGpZ972iR/8gf/5r/2//9rf+Os/8pf/8mOPP9JsJhDc2dzq&#10;9wcBc6nbbjUmp6dMKqyYjPC4UsUNlTSMi7Jijm8oFQO4ZbvZabe77Wa7KAr05kQUxG40l3qQkp32&#10;kvf+5ZdffvP6zfZSr9lIY90QuBPfSNvd/cNjpE6aadJoRVLPK4QPFjfWzop8XqPjiojDJ42z0LEO&#10;G2VLvY63rtVI7u/e/exnP10W8163fe/+nQ9/+EMXz+/U1Txtt5JEXbp4aRD2V5JAxg0uXr78Y//o&#10;H1ISXLh0yXmRFeUrr73+3DvetbnJRj0qa9/pdDa3t9+8caPRbjbbjYPjg/ZSpyjLWTael7Od8721&#10;jfbu4X0lo6SVTLMZimo1m1VVSaW6aVd4mWicpCyyvN/vrw7WTGlUpLmPjkeuJoHKyAqPwz4E2FoA&#10;pKJocQDkPG3pI4UWo0j4iByLUrwPB2pSKtzJWgcB5wXBhdI8LiW01nESN6XUYOAnWiiI1HXNQKDI&#10;c6IbUlVFka3QmK3Dx4HAvI9qloqyjJXKZ7mtHEzKKJwW4WxUos4yj3QeH4xgEjF5K5xUEcEoxdnq&#10;gNXhHxEXEEVyAeBHPrKAc7gMGQEjQs15D9EAtauLMieflAanMl5GWmmltHO2KHJmh0P4F1JIgsgJ&#10;QjViVYoUPFh8MQoMLOZ6MGOsE61i0Iy1tTHGE0tw4Gh47yJQtdJJLLTiAa65ozNAhEvSQ6jCZTCD&#10;cBFAYFrnqGAiR71HkvGLy7EoL97SA1kAVUBDejSjAjpJy0fCM/6B7sDBKAARDXjvAjhMpesaeUsh&#10;tFbJGZtQg1lrvalds9FeXSGIN9J2OOiJY81EAAQBqHjvjbXoCsERuKrsG2+8yeOly5dXlpfjOJYS&#10;/UTcQZtSQCpFDiG8GB4niZRKCAkaqjfGzWYFrgJQJhGFcdw4f+5it91xtYkp2SKlUV+kIuci3CKK&#10;HnJC42tAeg3AP7VWk5mShEbaWRJCDVZWWT60jqMo2tzYwNxp2qbIRI7pdFxWxcH+oXei015y1leV&#10;WVvdGI/HUkmt1R/5I3+k06bWkpHHAXSnQ1vwNZiDhTZnMO2l09E4bbVZzvJszowMr0rTTrsrferf&#10;lUvnLznj69rdun331Vdf5dzz2rWro+FISck6iQiz2cx7b6yRUupY8xGgxZeKoiiSJFFKc2+2mpBb&#10;X99M03R7+xyiIRIzhVnjBmwh1QLkUrffbKYiiusqMibEc6RiqWOl4q3NncHq2tU3b1xflDjT6fTL&#10;L3y5qEopBbPCh7XOGGONxa5SBBMO+gNq2jRtWSuLvJpnVVVQAGkcbjrNqQCUjOdFdXIyHo1mWTbP&#10;Zvnp6WgwWOawE8WxLSnLUou42WySmPAw4QNZWKXuObdz4bXX3njyySdRtPdsKCfO+0cffVTIgIOP&#10;Sqlu3brz6U9/FrNNJrOFsGRA8ws//0v/x4//y9FwcvWN285SRS2PTk8JjE4nPTjY0xojCRwOvTE7&#10;xPHpqq6Gi4skZYzHTmg80L9564UvfumN19+4+sbVf/Ev/kU9L48PDh+98sj5nXPLy4N2p23JG1GU&#10;xAkLg6mq6XiS5Tn8SymzfPrmm1drU/V6vcFyf2Nj89y5bSY1tUG3cayQES8Hs9FoGPRqbJblBwfH&#10;eVEIgtt7JfVSd4mBnW4Xw73nXe9N03Zdh+/mbQ5ynMXE2Sw7PDgEH2okk4I85VyeZzjrYDBgFVFa&#10;kTES5kgaSbMRNxtVHQ5lnXNp2qpr8+bVa8K4hhTtRkLWz6aTfDoTyPAQpKitnVelg5CzLIt4RZGX&#10;1hja5DVr7erqKhHO7EXBIlUiDZpsp+0sn3HBD2phLrQKVViaF0RCA33iuu997/uMtSoSQordu/fw&#10;xa+8+OJkdPLqSy/buup1F2AQvwAAEABJREFU2hH5iXVA+NqUw+GR81WzpQXfgKTpLDViytsILlj5&#10;yAAGJqVikpAufWSdY9qS5FJX86qCKeOc1SRcU9sqVFewZC2eBZAdI/zc+wdt+q2xKAobEeq8gu7X&#10;wAI3DMSrmNoa6DsMIc+YYLQlgYdAM85bG/EE+MUVpvFh7IKylFJVdfi79vX11Xe+67krVy5tbW9e&#10;unQeSt1uamx14cKF69evY0kO3XHg8xe2Xnzhyz/9Mz+5s7Xxhz7+0ScfvbK5Oohcvb68dPniBYLk&#10;N3/9Nz73mc984XNfeOTS5UcuXxmPTnfv3OUzxfrqWqeVVsWc4rss5giIJw/6A3IiDvb4E0+02208&#10;05gaR93f37958ybfWn/0R3/0YH//ypWL73znO60193fvv/TSi3/oD/2h//TP/aekI+eIyxhPPx1N&#10;yrLc2NiYzXIRKWTErPQcHu596UvP37h59XR8/OiVCytsil58Yfv8dlHmT7/tSb493rp987u+8z+4&#10;e+d6Qyslo9deeWl7c3N1ZX0ymRmSlYssO8RIu0gC93b3a+t0nAitUCyzeO+qqjI+cg5AJre3v38y&#10;PJFScqjRaId/cQgalSirAP6MVUSs8ozSa45/GGutseyovffWGO4yCkEgfeQxWxQpKeNYky74NH1y&#10;dAR+t92p51QquixLprSVAZyzzF3XDgq42d7u7vGIsx49y6dxHBMRk8mEbf3o5KSem267feHChSLL&#10;Lbk4itJ2miTJ0dFJXdnj4YgJ3//+Dz755NNY/LHHHpvPizzPvXeICURRFMdaCEkDEEKQAUgjxMNy&#10;vy+lqk1YMNqtVMeUIBYm67r2X70Y4pznfgZf7Q6/XSgSvLEGfMjSIIRHwyEefobMXQgFqkPXXpK9&#10;zw7YRqcjpLPW3rt3D0cN/FhTzOdlUaytrbGcno5OGQJAdkFESCmhg2BQMFXIS1ooJcTZW8E0UuYk&#10;kfEEzRCw9CNIkRdVHZBBIDegAhTirWVgLFXaaCaaSrdCyavLyxfPnTdl5a1Dz0cHh73uEu61s7ND&#10;Ia5k3Gl3hBRSyfl8zmEh9Ftpy9mg5E67DdsonwWLt6zN/+Sf/JP/4X/4H/hO+Oprr6adDokdSRmy&#10;tbnJjnprextWDw4OLOMR0oVfSohYx0xhLZmoooucBD8Ie//O3aKYx0nCFEqxyWyhDazmrEWlOqZy&#10;lru7u7xFZARkIoYjstZq0F9mAWIpH08zViulFMx0SJVRlCQJhwhxHKNYCxtM7PBGh7yrq8sIAj/H&#10;R0dp2oBgt9s2tvrmj37Ye9vtdmazDMMxHYGP7IeHxyxdr7zy2r/6yZ/cPnchL4pYJ4cHw1s37kYR&#10;7qCcc/Oyfs9733Ph4gXvPIHW7XarulxdW97YWO10mmWVXb68M1hOW53WvMyn08nJ8MhLalUf63AR&#10;XwQRY4G6rpGi3e4g43QatjTOEabOe8BzwTDgwyNOSpO8yqsAQuAFoYcfzwVnzlnnIBWHmdCQFLAM&#10;ngiY9ANKwYNCw81mizuKZSgKxBDQAcqy9IG8p2Fqczoe0yD3cqc/cqHf1RgzeCMpguEB3hJZEAng&#10;w6QLsoEJepidO7Q9rHpP4wzoBMAEYBqgAYDPnVfee7O44AEgLXDHPeoQr4ET1Lgg6ZkJYAhjH8LZ&#10;I0SsAblGR3hg2m63Wqn3uGhNP+ShABDL3KUUqEkIGYc6p0mbHh4BqD0EMIGHj9YtqC2SJ5gw4M+u&#10;oBz2XQERsbFKaC1+wOH3GRaNh+C8hxpgbODOWguOtY47xrLOUlGAfDacBkAnKUJKxRQkpSSJeYuW&#10;wCfY4QfN0IPO0ICOYyWDgdJWazgaHuwfbG5tkRnAweg4Bh7EdNPZDIJSKSnDx2HnYAMegivCCZOe&#10;Afg03nzzTfIJ5etTTz2Vpik9sI1+kFdJxdT0/MFQ1xVoaTtd7vWh+cEPfOCH/+yf6fX63U53ZWWF&#10;hDnLMii0282qmksVtZpNPGE4GhnLUomxYhBOhsPtre3JBN4zJCJNNTnJLYrplKN/qD4AyrN+r7ex&#10;uUmMM6lSCl3hBhCkGCDXICyhTVuqIDu5jqmJVtDYsaBqCMWLSwqJOXiUWqrpbGoR2jkyXTvtkqrQ&#10;xaOPPt7t9nzwg4hZB/0gHjNBkbSygMhYb4yvgn1ClWmcU1IncdMLeXgy3No61047P/+Lvyy1Op1O&#10;uOf5zEuZNONISoPRTG1t4L/R4Pt1OIKlQmV3UeVVmaNW1UnbKhKdTidsYFops3MeqaQsisxH2NXO&#10;5/n25ubbn3naVHPvbSdNIfXkY49TkZOzYJU7UM7rt73tbQj18Y/9ISX1dJrNi4olfD6vKGOMNc1m&#10;c05oWv/5z3/Ji2Q0nr5589ZF6rFHHnOR/J3Pfoaz0ghHi3UDw0DO2STR/f4SZuh00pPhyWRyWlaF&#10;tQ4ms1lBggZor66uoGVnHTbgMW7o9Y3VyfQUFz/kE4R1X/rSl65dvXp6MrKVSUlwcYKAHBzkeQmr&#10;SdwQEbvVpc3NHRR7482bvHXhorJyl69c3NxaRwnD0VApvu7NDg72rKvn81ChIj4zAjQYQfxQGA1P&#10;Tk4Oj7rtzmOPPtpJU2sICvJjvTxYPTkZNRotrWMqtJUVtgqGsitOmtZGcZIEi/sQflADnOAWoN3t&#10;PvLYoxuLv6iuSzRQIe9slmktkwTnitgYRA+uEIRCCuMde2uKatZH0jS7srjZkDEza5wEONg/HJ9O&#10;0cDVN64101a3t9Real965BJBtbTU4c6KiDc7a9mCMcvm+rqpqljH7LLeeO2Vb/nox3rddDY+XRks&#10;j46HG6tr08lk//69a2+8hs7TRtJJmyuD3qDXjZXs9ns7F84vry2vri5vbK93ei2Hb/pCJ6IyRW2K&#10;OBELEWAeQBIXHlkchXOmsnWVaFXNS1vXrjYA3egUPIAGgFc4R7QLNJPEiTX47dzYB+kVtN8PSGE4&#10;mOC14/LGOm8jz6cdDgVNZIk3G4UXHpSzgw3QJX7KCI1nE+JSLkqQ5MaNG1/4wvNvXH0d/EYjbrdb&#10;g0H/9s2bjSSsqcTO7t69tJ3s373zz//pP87Gw/e9653T0cmg20G648OD0Qk+03r15VcO9w9+8zc+&#10;9cqLL3/TBz/4sY988/mtTdSztbFWFplwNolVPp31Ol14oHrz1qINmEEQEhOGJmfxmMSNl1957cd+&#10;7B8TgJwi//AP/zAB+9prr//tv/23L1+6/D/9lb8Ck3menZwMV1dXKL5rZ3EVPrV1lrqDwfL5C+dw&#10;gLc9wzfPm0u9dDwenQwPK1PmZb62tXI03P++P/rdu3t31tYHK4MlrZzw9fXr1/r9AQVQiPra1BYj&#10;ai+kAyJ/687dl159jbZOGsQIocraA9Q1lZ7hokFqIpROT08/9tGPotqT0Qg06kEVN6CGHeIkmdcV&#10;mA7PFoKsiFd7H9IUySrCYSImdSM+TI9O81lGpVtkWVWWuOj09HRzbb2TtrWQiYqjYGiL9rx1jhxZ&#10;15HzKkKLkmIILyJfCSGc90hCKpNS7+7tno4mnC5FkUTDi+MkGrKcI4JrtdpKypdffslay/Iwm+ZE&#10;+rmLF1Ls20xdJI13jBJC2cAv0niYacYxZTr7z421NRplMZ9Op+xIncGsPkzvPaMewJmADx5+95eQ&#10;wgc+DdpDFOMccwEPMaQUD9tnyGl69ocEYV3JZpyz6Lt37k8nmandfD6va7O3d7/TSdmnkyvQg1IS&#10;valI4jYoSPiIzUxZFpEPmw10qKXUUmn0J/jg5/OiQIR+v49WW0mDfjZ7LBM8wirM8JY2BGOlw3Ch&#10;uGeT2fDoZGNtY2tjo91sYZ1YqdPT0zwvVtbXKuO8FEmryXDv/Gw2u33ntnOeZGWsgW1ULZRc6vc4&#10;31Fx3O50eBzPpp/5/Gd+7hd/7s6dO7NskuVTHPXwYO/FF770+eefhziGbjQaUHAOwzjYk0JwBIDI&#10;sAQ4Y2wdTkmOD49mkwkqgwEyTF2bPMtY9ZmRFOdFVBnDuQ+7u2rhpSRMhseSFamJxmxFmEjhxCyb&#10;RZEUWqo4ptKCAdxYJ6QBxewQ995VFevFAOl6vQGisXtMkqTX65PM/+pf/avf+R3fwePq8ko3JTan&#10;5AE+qHJA0Gym5Mjl1fXPPv/5g+MTFScoja+X127cnEyzL33xhXt3d9mqffnLL3zog+8/PNrjYrrb&#10;t27NZtO4Ga+sr8yK6RNPP/kn/9R/9B/9qR96z/ve22w1pdbgAEprzIsySDLYpcgyTqnyPItj+gUN&#10;cP6tIAQOKL/6ygmxaOLcKnLChaiQXshISE76pFQizKiiSEVCSalCI1JSaSW1QskYKaIbUBrVoRDu&#10;aEMQrc4xF9YEmAObYiZDQBrbbKdLFFjLy3h+bQymEXiTgnrYOzkB+r8XyEgJ8UAhXz8AHh4CDD5s&#10;+8WFgzHzArAS3uwjKYR6YPS3UgNdSKE0B2haKpACJYs3eBdaQnjnSbGg8Y47wHBe0TDOGWfD3ZOC&#10;EZJuwVAQAIpDJ8K00cPLh3Xt7MmRlpyAyNnj2R1OpEBkFYEZhiohNETP3i7uMooewqLj996MMXVd&#10;I42UsqL0qQ32FIIhvwePynMRGhEGxdWHoxHnRFphedARVPKDNWEPBGqtQMraPM+JwcmEzLze6XaT&#10;JBZSxjF3MS8KfBVkix9YLkfMMqWQgvsZoBkISqVIVuTe559/HrLr6+v4Fdw+hDPkP/iOmJBCM0oT&#10;zQniKCWSRBnv1jbWt7d34IQzJfJSfzCA1BkbUogiz/FJZlxdWd3c2OBIkbd8Ifixf/hjn3v+eTTg&#10;HN+tBGKydJ5p8s6dm0fHB91uyvkCZCngmVdr3Wq2yGnD4dC5kMnpJxYU9XxeMG+rlfKoY42MIKBZ&#10;RgFMBwTbsC42daMoSmP8/fsHnU5vNgulNqcg8Aeh5ZUVbCOknEymjAG888TdydFwMpmQ+Oix1ngf&#10;CQG6nhfVxvomK5OOY2vt/fv3YZe5OTuXMkK/hD3u4awztgYIByFtKwUrKXLSaYFO01a6T67a35fk&#10;ABbvKOoP+sQ85sSzmBEZ6mp+++b1z33md1aXB8v9pcnktNtJD4/2k1iBID23AOxHP/GJPxZFkl3p&#10;6urGaFTO5xVp8YUXXlIqqWvbWxq00y5st9LwxSqJU2dlVbpz5y58wze8f2Nju99fge1GwkcDi6HL&#10;ssTtWmnKJ3vYuHDhPLpqp6lS4aN5VVW3b9954403TG3YdOJYDnms66QpqR+GNjc33/62p+NYk+Vn&#10;49k8R/NOSDHo95vNsHlgjamr8PGEzS6+Qv19cLCvY82ScOv2bWtMr9e7eOECdt3e2u71e+zhsfrp&#10;6JR6NJtlsEfgtdspwIxSycCACxuSk5PRbJY/8sgjMMlwXhkSZbNJRMEYoi11+9tbOyLSqJ3ME8fN&#10;bqenVUKBRaA66xhSljVTYE0AAdHMrVu3qVBRQqJivv01GomxptGIV/qDteWVKHIUat67KLRwAVU7&#10;w1joFDmyZrh4mnaweJp207QtpJfYo8EAABAASURBVMSvcBgEYCI4JACQRWkR479axkqhBIsLCrHc&#10;66PGBst5VeFB16+9WZeF8NHW2vp8OttYXrl/67aKBHqgVu4tLXW67XYnhVVWUOLTWdtsJSG7CtdK&#10;k6Vec2W1y11q43wF8AqAc0AqoZWKEw0kCUeAsFZFzjhXoxlvuQVA24BfXEjhFn0wSydEACGwtqDx&#10;NcAIcMCnX0qtREiXQVJrIS54B4b3C5rhRgXsiTqwARHUy28AhpWWaIz453F/f7+sCudsNpsRIwwh&#10;rufFfHvr3JVLly/snDN1jUzT8UgKiy6+9PznXnvphSceuTSfTvLx6bve/sxzb3t6eHC01GqmSWzm&#10;ZT6evPbiy/Np9tily+9++zvWBytE8snRMac17VZ6cHhIRms1mtvb2/v7BwTxa6+9ioPhcjCjVUJS&#10;azWbmPjTn/nMb/zGb5Af/syf/TPf8vGPs4n+u3/v7/KF5z/8D//DujZ4BV/DDg+Pz+1cwHZpq3X1&#10;2jWtQ3q9fuNap9u4cuXCydHebDp6xzvf9ok/9j3zcjKenKRt/dnP/eZ73v3MtTdeWVlZcmbuLSlq&#10;LrzdWNmYjGemtsZFxBuLonEYzx8Ph5/+nU/jaWiGWINJAEPzSPoC0DXM51nO/ZVXXrl/f/d0PGaT&#10;CgKmtFFINKzN1tDhJcZV0lgb65hnjAY1GrgrDXyBOyHDWxCJUXybvcrKgK3yKq+67Tb8MpxJMTpl&#10;KA1wvHfge++PjsL/6Jy1Jpux32gwxBg7m+XHfJ05OGynKUmSWgdujTHttBN5eX7rfF6URV5ypp6m&#10;neWVZdIXeYk0go3StAU/kRTgQx8InmbtPC+yyTSfZpFzRJCW1OuWtwCTIpd19gz47b2j7fByQYaA&#10;HmoQ3nl4BtlYg36cMagL9pY6XXroB+gBwgASQxRJGXNzNirnNamBtdy5MGkJM1mGo3rvCXZSOmzP&#10;ZuEUMAwXIVLAp81bJZUz1puwoYqlYkb6mQue2KGxLuCN2xvbeGlV2XlRDXrLMO6ct9bztTWyiBIJ&#10;oZRWs2zmjImVEj46HQ73d3c7rTZRc257pygKaOK91pi11TWmcMbJSAspnnjiiY9+80e9981m0xrs&#10;OVdasEjjxgUVSlGk7ZStb5qmLP+D/mB9Y3U+n1+8cPH8+fPEC9rALoPBAFksl8ELMCleUEdoR8p2&#10;k7UmptdbFznvvHfOUcrk0/AFvpk00mYTezEgbbeZFATYo3H79i3vPApBRO+Dr1JAEImnp6NsVnjv&#10;qjJ8os+yubWGeKyIQ2ufeOJxhjC1dY7hCMW2PE3bg34f/cSx5jPpYNBPtH755Zdv3LxJLI+Go3c+&#10;946t9Y3d3f0LFy9S/EKz0eBTZC6l/synP3dwOJxOirr0bLCB1dX1siyNtexMyFof/OCHtra24Jml&#10;CkPToMhbXl55442rb1x9fe9w7zu/8w//tb/xVz/84Q9lsxl2OotWKYWtg0LAd87t7u6dnvLZzaMH&#10;mP96wBPEohfBgUUTdYYjJO+cX6RWrEm/MVYqfjsfGX4BUkZCYahwi6QUMlBiiPPOWOOclVKhKCCm&#10;MBXhLSIQdwBmBbOVtoQQhC2CQ5Ces4Y1pqoreIMVz4S8iyIfCCxav/fGqDOg+2tQpHjQQTSB45zj&#10;HtAov/yDxUKIBzgiXIwIv/iRSgqtAFyEYRY3Y+QCwishF81ISkWlgfKFEFgBr4CEY74ooieKeOK3&#10;iOB/oUxeGWutswoqMizixhg6pRTeM0/gil/WBRwafjGK4QCPjv6QDGiGlBtFMvJw8uAuBBZatOkE&#10;eBuAob8H4EnBt5SwjfPj2NzNIsTg1XtHpqIBPBzmFzmHCMXbreGQOoYCNgrGTRLogCwEnESIBTLA&#10;agUOGwxjze7uLkseH0MITEwMcsyUUiklO4vvllmWMcSa4FrCRyBIKc5mR2IWHUBI6Zy7du0a+cEY&#10;Q2IEYF6qMC/DHwIDoQCcqZFHXnEnCpidJDmfF2y0fvKTP8nwdrt9fHy4ubn2Dd/wHmKNkwJy7MbG&#10;prUcb3UQkCGAUspas39wkKZdIZSUsTHeO7+7u7e1tc1h6ObmFqsJs8xmHFLHd+7cPT4+0Tom51Bs&#10;MBHc8pbFa39//3R0uru7S2cSJ8aEr6/ve284dyAulFTOBvu20zaPUkprwsGurCrTarbJIxQQUSQH&#10;g8EGX2LObd++e/fLX3lBNxKOgpgJ2dBms9UcjcYseJ4DNedGp6dZNmMmOICPWMdORCzbXoqiKtNO&#10;d17WzESgMlm/t9xqtUfDsbGh89HHrpy/sEPdGMeyNiWF7HzOsng6n7P6MkJxJAZyt9ODQ5aEZrMZ&#10;BNOSg/A+hWSsB70lGTlnOG60RTZVwm9trAjvimxWFXk4OrNOSTnPc8r3f/yP//G9e/dfeOHFfm+w&#10;ujKYl67THWgVWy+9U3XlY91cHqw54zdWtjbXNpfaPT5f7N8/oJyNY4707mCq4fCEVGuNxSSXL11Z&#10;W1sdDUfPPPPsf/ff/aWNzXWUgPYacdJMGg2tWewTrVcou/r905NTZ4wpq3leTMcTPhA1G42dre20&#10;0QSBEzL2iuCTn2jYurb1V1f0dq+TdgAt4rTR3t7cPjw4fvmV10j6t+/cqSuL0ySLvcQ8z6FQlyXD&#10;cbiLFy8ppXELPsNZY6QIR2V4qlKJ1MmXv/Lir/zar83yfG1tLWk2CICy5KXtdJZAYBc3n5fj02ms&#10;Yla+PC+Gw9NI6rjRwkNY11WM5pLlwSo7N45pX3nlFeH9cn8QS6wWGOh3l5CxLOb3797Np7OldltF&#10;AsfAPZRUS0v9TqdXzmv8Af4n41mv3eNo8/LlRzhXlos//7DOFXmeZ5kQEs7g8N69e/P5nDW1npfE&#10;kreOw91uq3v7xp3TkxGz4BWNOPHGPv+Zzx4fHE5Ox2srq9wTHXfbna3NrY2Nje7SEvL6KJrMphyK&#10;T/OZkLKsKvzcucraedpOcK6kETUbQinTSORSt7W2Pmi2Eq0VTt7ge2DkjCkdHJiqocN2RUrlI4sP&#10;B0BHPgrLTBSRLCIczAtr8VTrXSSlFkJJGYtIyUhFv/ci6agIR5auhp4L+F5CSvhI8MACAHiLbwNR&#10;5Dxt73gFaBlFAj3V1hmlIqY2xpL/iZtm2iIrr26sQww35tXly4/u7e+RkW/dvHl0cHB0cCic3Vxb&#10;7S91ImerMhudHB2EQ/rDuprns+kXnv/c6ehoOjkdHh02tFxfXblx/dq/+PF/9lf/X//zjTevX754&#10;+SPf9M29Tm94NGwmyWp/cP/uvaoKfy2z1O6UZUnyGvRXms32eDxdXlmpjJtkxcr6RruzhEv8+m/+&#10;5i//6q+ubmz+4J/4k+cunP9f/97fffd73/PUM28bjkco8s0bt2fZ7Du/84/8+T//55984omT4TFn&#10;Ehubq/fv38Muly6fK6tsPD45Or5/+cqOjg3w0svPd7rJhz78XqFq6+dxLMkqeBF0ZrM8wsEaKXeI&#10;O79wSy8+85nPDYfjeVEprVFihBGxEhg+crWr54yu0RupEy/iJQnQ2mg6zegEGbOQFXlLp+EHDClJ&#10;m6Qs3EajdMzo/WQyQefzYs6HKQIWfIpLkhuODZFz29srgwEOzC4qMl6QRq3AiPTAEmSFCxuGurbz&#10;eeWc0HEM/1onlmixkTHQD6ceWnA85CCexE04lJ5t/2wp7XoTHR8NX3/ttd39w42tnXv399FOe6m7&#10;ub2N/8MAoCUOqrXQKtKxSryNJqfsVQpYUpFScrGLcDCCx0XecRfWg+W986Y2XN47qVSM0iWaDIEQ&#10;KxU572q7oK+aSQPV4tV0RlYIJ4XziY4BepwxwokmH/pIpI3G+toayaQRJ4iTpi1KWMaur6+vLC+f&#10;6RZNCxFiigap1VubpuFkDk5ajUanlbZbrViqbruNPrWIod9sprFKTk+nWmiUgxPu7R9iUIwY2YiG&#10;DMuwyybZ6cmY2QkmLdRyv1/yTel0TOpmQx5Zl2gN5804GR6fMFfabG5tbpm6HnSXsSNxMTw+PD48&#10;7KTN4dHxbDqD7dt3bhK2Sovd3XvHx8f4A6aH1ZOT0c72+eWV1Uceeew9735Pv9fvD5YoZCtjhqej&#10;BlVPi6c2nGsVY4i6NNL6Kq8iy3faVit5AFIpXs2zLFExDkaKun3jZpFla4MVsuX+/uFSt29qS7YX&#10;QqEx532sNXuZZrMtZaSUtjiTjaxBjuBCmMxZu39wsDTorW+uNZvpYLB6OhqztRiPx8V83k07JORE&#10;x6asOM3c2dz65L/61z/wiR9Az+TkzY0NbxyT7mzuuNrdvXVXcgJkmLRhbbSysjqZzIqyXhosc3qg&#10;4kaR59Qb12/e6g2W2SZRnaMfGlSD7U568cIFrfXe3u4LL7zwv/ytv/Urv/Irn/iBT/zDf/SP/uQP&#10;/uDm+npwMCtEpKzBNI1YJnwS1EJG1uJsbwUVCS2UiqRUCnMAUkQictHZJZWLZLQAz+V8JHGxyIlI&#10;KPp5Rj0lb7y3jqcoEoI3iiuKIq00nimlms+Lsgz/5qHVwgep+VImhQ1weAtSM22xHi31e5AaDof0&#10;s75AqqrqLGPdzr13dDJESEEDbZwBeR5waNYb3gL4IUDjIahICB/h84CEqKdWEgRqQItCVIaGDw2M&#10;znvoPwQiusYNnEOiOI4Rn7AI4oMnBGieaPfhoi1gTvITgMeI9W6RFoTQPEoZA0IoIIpkgAWClLyV&#10;+EDwN+e4gwxFmgCNBTg6FyAlChYqRGh4lmezcBdCi0hB1js4U8Y47yMez6YTX73ogiAiA7S/2i1o&#10;fz1YY4JZvRRQ9mEuJlJS41d1ZaAvZUwdCDN17WLdMPRhmChggua9M3UdJ8ksmxVZ3tDx+srq6OTk&#10;1vUbTzzxxHKv3+suUfsdHBxMTse0CVViczaeeOrVSHbanVhpiems8yZsXawxEHT27Hd9ljSsxUpe&#10;KhlxORYLBuDIznnnFxfd1niYJN7RBnZ0ziVxU6mwXuRZpkX85tVrjF9bWSXAr1+/8af+9J8+W7Pu&#10;797f3t7CezFQHDeq0sxmBW0CuZzXaGNeVI2kVRRz5zxoxljniD1yUYOdCYl6ZWWF/rOa7Ru+4RuU&#10;VDDQH/TbKXlGZnlGPkcQZmfFKbLcGXvx3Pl8NmN1817MZnlVGZRM29nIGi9ZJoUUUkqlFTmr3+v9&#10;p3/2z37zRz5GlXh8fHLt2lXI3b17lzuSa63xXSklluZOz0PgVV4U8GHqoFxKZNbg1VU+RGjUxHyW&#10;fCEEZprP5ywlG+vr3/Vd3/nu97zzG7/xfZcvX9zYWGMpz7JpJB56Z2SsKYqc/4xxaZsPxzXCUzJQ&#10;LD77zDPntjeTOBmPR7auOS3s99qXLpwv8yyfTVppI9FKqsg5TAxHfJ+oVlaWf/bnfvbevd2yrKUk&#10;j1T9wXq329MKy/k8r2/f3p2M89HpZKm7fDqa5Vnx6d/5zN0797udbqfTuX37Lsv8dDqr6upg/wBx&#10;MJjS7B1v/5N/8k84kWJLgnTsYfAT2tiBshPfAAAQAElEQVR+xoKRJN1OFyPBAcaUUtKOlUafZKX1&#10;jXCMhM0ARJtNpvM8V0phbKkUFG7fvj0anZ4pGcpjlslm+NvBETuk4SjLM0yDliAFWZYyGlrHy4PB&#10;+fPnL168wMBup4Pzses9PT1lcklV4CxzscW31kitWXuajVSr8MfxmGw4PJnNMmM4NmgiYBSF8IPO&#10;A2C4iGCv3+830taZOIOl/lK7a61FqNqEMz/UXlUlQ/DjCo8zFp3wiPtIqStramcREE/odnsEFlGN&#10;TxO6uDLcLjA1OlQIE2t6kiQmqlkRW6FiadRVjTbwbNwVmgZBfNTQut1sddvt0+Foc33z8UceNWXl&#10;nFtZXrEm8AZ7Z4De0EBd12S3rJhnee5c3WwFX5pMhz6q1zZ6Gxv9VovAQA9awbQWrVYTwdvtDneW&#10;5AFir/Tb7faCW4EqnKAZAGEfAsFFl7UGPVhiPYqU1lop7gQRr74eGGtJSw5/QTch74LzcAViYy2E&#10;DyDDPcQLISOcFGCCzyQVI+1id8oUeVG8+93vft/73ofTosb+YAD/Tz315Be/+EWcWSpJhlrqtjkI&#10;II5ODo9u3XhzsNTtddsE1dbGertFxTOxdbG5vtpK4gvnzjEP+WUp7awMljtp+su/8ss/+ZOfxBYf&#10;+Mb3P/PMM41GQ0QR0o4noyTRUkUcQ2xsrnGoMR6PqdXONG9wgooJ+RRQmNq+9NKrn/nMZ27dvkW4&#10;cdjz3//3//2HP/xNz739OSzFen94cMxHjA9/5KNPPfWUc3V3qZXn06Pjg/39+/v795Ry2+c2Xn3t&#10;RZ04qYzzpP3p7t6tnXOrH/nm97dautfvDIckpCOOY9kkk/6SOEWlAKpGzSvLy8fHx4QS3kInSuQu&#10;BIkLUWgGyGaZjXxMXmkkowlbmgKvIN2Fd1EEHQC1G2drVG/47kqGKSiaQcC9dRxjdPJVq9WyGNcY&#10;TFNXVRzHaMwZc+2NN1QkcW/6cRAUJ7FnFCkhmi3yWZN+qdRsRgZny7RYmykzROSFzOcVszMRRoQa&#10;9PEwrRsVde7C5WazWavVmU4zpRXSISmHC+GQIkmkVp3eEgO1jpViNqlwWSmh9lY4o4/pASkFr4SQ&#10;+i3XokeAZg1mrWnQ411I5kpKZ1Gtq6qQHHjUcYw4IABgWgtTOHMYXpemJEHXtbM+bbVABoesIpX0&#10;xkXWIgJp6rl3vGM8HBFFvIUUQCNJEjIkda0Wstvu0MOmgg+GCKOkAuhxzGWdY9Nk4U2Ga6Fn73gT&#10;QDinVKwiWXPNa05qsEXkna3qIsspKPd2d2/dulVkWb+7xKqEY6G9T3ziE6RQDqo4JCIPIwIr12yW&#10;HR7utzudK1euFKzt1RwGoEDuWlpaKooCY5EDLfJbR4MAwTQICNl5MQenP+gzpKrCP1pglm7aaTdT&#10;eBMuHGRghqV2Z7W/vDxYZv/M7EnMHtXWxjBKa862mjSqqs6L0lizvLzcSlO8EVJaa9TI1LjBLNQH&#10;Na7Ybqfdbgc1QoFOtOodzmpxVItdnWOiPM/SdlsqaQ2rc6jFWSyQ93Q8xl6XLl1iZfnKCy9Q/dy8&#10;devypct/+A9/+9bGBgsohkbAsqykUHGccMc3rUX7rIk6Tbs4bWUcNfprr73G+aAXUZbl2Ao2ZtkM&#10;/dTGeO8Gg/7q6rLW4rd/+7f/4l/8iz/yI/8jCfxd7+Q8+NHB8gBO8B2k/oMBOiD44Hf8OCXhgWVZ&#10;049mmFFK5b13XN4rLTCZMSWTChmKCmapFqcXSlGl1AzXsUZv0MS1RIQNYxrW2EYjwZTgNxoNqeQs&#10;m2XZTCmm09HiSuKwpJlQi9Zaa8yBCXiTl3NWTRpiEW40/q3g4HEBZ2/l4heM+7dci74HN7qDdIoE&#10;Enp4RO1KKcJZfnUihIYfLA4m7CmkQR1oYYHgnQ8QfmhhvoiXOj7TnjfW0gtpCTmBh9J8ACLMEeal&#10;4d9y8Yh+mJS+EIHWnd3Dow/0H4xf/KITAHnx9HtuZAnooHMQgMU76anhseDXMbN4G4EGKe68VwqW&#10;g/7g37nfMy8cnuFzR4hFaEg6iQV6UGBdk5MFGiPW4AFOKLd2tnfyLIOasZaFj/Lm2ptv8h3VmIB8&#10;5fLl4+MTJMUxHnhOkNtSXsIHLBF4EKfB/a1AD1NkWUYCobGQl0kCwJuSmFKwBMADdoMy0codIxoD&#10;Lj7lQvjH8eloRO6SUlC70nPt6pv/4v/4l/+P//y/4MAu1kmRl7giUhwccIjzu9qAFPIiO2z0+wMG&#10;Eu9ukedhkk7vHXMhVKfTJmpOR6fgpO2Ue1VV9CMdwwlnwBh2Iw20d+vW7cFgcO7cuX6/zxTe+1jH&#10;JHOGSCVxQlnNSzIs7yDBghgnyU/8xE+QYpa6/dksPz2dohAISRXiljpPa9YnwizWehFpPpgWBcHl&#10;Q2i2mqRloNlso0qMoVT4DFqjPH4M9MwbV1//jU/9mhD++o1rW9sbTz31xHQ6CVUXVCi8uEdRt9uF&#10;MRIojfv375PEYUBIwRI+Gg4HqKG7xGoRhPFRPS8ffeTSn/yhH5znGRXVpUvnQzpTlAvz4+Pj119/&#10;HTGPDk+efuqZbqcXednt9vf2DvhoU9dWq8Q7UZZkHD3orT777LuEiKVsDAbrr776OnpgKlMbpXW3&#10;29na2oY7HOVtb3sGk8DhnTt3cMRGI6aHxplJ3nj9dfIydQkFN7qFyaAHKZMkvn79eqzDP/rnDqmH&#10;QGGBhbrd7vb2OTiEH7THW4wilcSNz1ycxJdlOf+NhiNUiRV7/R7mT3GHtK2U3D84YArnPFFRVTXe&#10;9uSTT7z3Pe9hOJvg6XSGGvGSqqryfM6MuLVzztQuz+Zkee8iIRQEowjjArBwdqcRgDWJeWlxZzWF&#10;ySyb4Q+oAiVn4e+z7+D9RZHPSzZ+Q8xO1EklkFclYSm1xsQ6FILwwJZVCAEpeL5963a325FSG+NO&#10;RxMos9kw1dxUZVXNqbm9t6fD4c72NmcSabttq3q51283W404UVJF1l28dKGZNOb59D3vfNcHPviN&#10;rJdS+N5SB6dRSkjWV2fnFL/zuWXV815KVcNEVWulBissliw8eVXPXFSurQ+63SYF8XQ2rmuDwmfZ&#10;xJjSOUOJKLVsdZpJKxYaWwkZkxMtOkGf3B+CdyHIuaNhxMSZEZw700kVsvZDzIcNKJyBiNwCIhlh&#10;EocIZyA5B5ZeiQARryKHjMQO/dwpYSx6MRX6kEoWRXHr9u3v/d7v3drehgG0zU4AH2C6yWRydHS8&#10;vr6+1O1DLW01+VRy8fwO0w2PDtns57PJUjsV3ppqLr1hr9KItTN15OzO1hYnphjows45b+xv/vpv&#10;cFSfNlsf+8hHn3nqyV6ve3J4wEdR2Hvmmaff/e53rq+vdrupNZZkFMSPYx1DLO52OnlezKZTzPGr&#10;v/Lr0+n05vVbs1n2a7/6a8++/dnv/I7vDH8BouSv/cZv/v1/8GOb2+eeffszx8eHJydH3W46mZ7W&#10;prz0yKWtrdVv/OB7dw/utZda2zvr3/t9f+TylXPX3nztYx//yH/4ie+9e+/WvXt38nz6m5/6LWaZ&#10;TcvplC8hD5SPqvM8b7MBbbezLPuqz585vMS0ocfLZjNttdrO+9PTUZHnZV3T9lJEaNnLMzsZZ7Hy&#10;GaAW/HD7/LkkTqKvXqDhayiNSWtjnDHeWi3JqLGKxN69+4Rwt91mYKLoltREmIzz+OOTYxAgk6bp&#10;8mCANwavimRgz4e7i6SpbRI3SW5VZWiQc1hpiI6ymN+9fYf6mLy0tLSUZ+GvgzC9SvTWzjZlvbNB&#10;FOIX+mdAgv0aEM4DdAYEx5TMHZoPf4QUFCtwi3QA4YyMAo8km+AEzhlriiK3hiyq4E2IMw0jIn2g&#10;h72NkpIh0DwbS3Y9C1XwY3KCtdY5KVVRFA3yZ6sVWSul1ApERQP2TFUVWYbIti7z2TSbTWpTudrG&#10;SgGuRuE+Mt4ZQ9ITnjhmtnCHG+FcAAHTkZDC4ltlOR6dYjIt1DwvMAGbYDbzd2/fHg5HMEm6YzxM&#10;clYa/vX/dNJphyVvb2+fraC1Bp0LIdqdDpoHjSGIqqT6yEc+gmMg12w2M8bUpqbhnZ+GQLAryyt5&#10;EcxEkEAfYwHT8STLZiwKxjjhEVfvbO+wMOEtrWazyAuoKE3Fny51l5qtJn6LJwCRl8T4s8++I9Ea&#10;zXB2ixToChA+AtBYt93B8YpZXs1LlKPFYs+MJrxH/DwvYOMhLC0tLUqcOI5BFI1mrKQkvsDE1Hyq&#10;pYRgw4awn/rUp3Z39+7f31tdWVeSJS/NskLKmONYIRSlPPbWKol1A24XwCSS0md8OmbVQy0kZ+ic&#10;jibErHfRZDJBjSCw9uG1pq5fefmVn/7pn/7kv/k3HIUo8h0/WqEdQWxC7PcHjxdY45yLlU7bbAE7&#10;rVaDlcSS3gUuHrzBOFfWFf7GeahSrErWO6b1UolgehH+3I4Z8qKoS1xRS47hKjOfV+zBlEp45O1D&#10;wJqA1jHQbLbO+ptcaStpNjjgqAz7cyeEdM4xKQheCodOaf37gaCiQk1fRfaLiwB/CLxBO3AglQLA&#10;bzQaSin6nfPcAQZZG1Rz1k/P18MZQWuMs+EoHU8AB3NYg85gOVLYQCq3wGMWQMmzWYICmYIerUNZ&#10;iAIWPIR60sKE99yh9vXAqMhL70QUSedFFEkplBBKkQN0KOEW+ovAeQjMD5oQTJUw41tpBmrges+c&#10;9PNWKSUEmYCn3xdAJ15x9QXUFNb9/uAMW0pluYxVSltrcGDP5dzhwcHyykqSJDc4FLxxg6Pnuqr6&#10;A7bVAwTf2Nyo61pS4HlPCJcl+2HlQqpzUv6+zDhHmBq7+I9Jzhg4u/N4BmeP3JWUCvrOYiBeMSlB&#10;NC9DhnnppRcfe+zxv/gX/sLFS5d+7dd+lX7aZVnNZhm5aHl5kKYPHBU6ADxah4fns2ySJEoq4RzL&#10;UTiVhjIIMAYRbHpyMqRHSEESQFdELqIxtdY6jmO0TSfAEDSzt7d79i9wyBucufD2ZHhS1RUCgqCI&#10;aO+DV/HQ7XbPXzj/rd/6rZ97/nmSLFq8fOkRSTxKORqFghjqSUIoyjBMRtBiFCBpCWGMYSXP8kzH&#10;SYd6ocVxu6Ag3NrcaqWcgOb7+/swSoLDh8bjMfuttdW1W7duFvP8lVdeevyJRykr83wWhcILqgGM&#10;saTIvGB5s1Jo5ln0OtIuYn/pS1+aTCebm9taaa79vf1XX3r5ueee2dnZ1DGWdiiFTxYXLlwYngyn&#10;03w6KQ6PRi+99PrB/tFkUh8cHC0vL1OgSCkx98HBfqzDH95JGV+7+ibI49OsLOuTk9Hx8Yh03+60&#10;rTFSqnY7xRK7e3vzMqNams/z5ZXB1Teujsenw5MTGIPPPMtaaTqbzbBBtxvOqIwNVSxmw4lRAmmI&#10;fVev32004rIs0AzcxnGMctppl2LOOdtpd1ZXVwaDPq+QkaWRBjisE8DyYJlRvX4P61Df4yzMKyWG&#10;sEx65crlb/u2b/vu7/7up59+pt3pfPSjH/2+o4ec3QAAEABJREFU7/9+PrXjeYxN07YQWGeeZRlM&#10;Io6x4YgXgngYfoS30Q7afssPQ86eCDM4WVleoRLCQPSTWYZDlDytTSg4GA5N66gIPA3nDGehjJVK&#10;cjmCmApDhT0k9aG3EdRWV9d3dnZgg9kvXby4s7E5OT0dLLEQhx02PD96+cr6yjL02fjdunWLb33Q&#10;6ff7O+fOLbOzbzUJQlyF6Krq8Bdiz3/+c8iystLHP5mafkwDZDOcNIcrwsB7jx+SyHjMq9w45yPO&#10;wmXaburYW1dVdWlMhcmSmKW/aXFItnrzojalsVUSJyJRUawj9ipaRlI8yPTM9xbwzmN3OqqqyrIs&#10;z/OCpSwEYTj4pP//DLhFgDy8M3TRDssZ7QCYA7nQsWBWIa0x+3t7/+Af/IM//sf+GN9VnPdPPP44&#10;+lxZXhv0l9fXNttpZzQ8VSrWahFIcYw1z53f5hgf50QV3S5fjRyJAz/f39/L8xAXeC+GYL7ZLF9d&#10;W9vb37t9586Xv/zFn/6Zf2Od4dzhgx/6wLNvf6rTbS710nv378SxLMuy0+3eu7ebUhW0qQ1SGlLG&#10;h4dHjUaLVyBMZ1O4Pj0dHZ+Eryg3bt4o57WUxL7iY0u/v2xqS1IjU7392bdvbGzevHP7Ph9VEnX5&#10;0Ytb59crW965f7Oy80ceufjY45d3d29/yx/6+J/4Ez+wsbn2d//u34N+2uk02y38Dc6/CtIYo7Xu&#10;drvLy8tf7YwiL2mjLufQcITToNUEk8cJauJVUYZ/bUDDLXaTWNlai3/aqiZ5T9ndjscEabffqwxc&#10;W2YH8jw3tQmNLEPfhC2gtZosLtQ7n89jnrVOdMzUwnms0ErCP3dhrvHpKQg4VBSF/Ql3jEVOUFKX&#10;tc2KMm60rPFaN/AIZ2ySJEQBdJRSWTbjuyV6xw8Jw88//3nYGKwSx8v4zHxeeOeEcxHY3gkfBeDF&#10;ApgaoMn9DJy1dU0mqGoEWBzhE2hChhMH9ABABnyc0JiACaolvK1FjaQBiHjmc5a3AMjee5CTOG40&#10;GrCNReiZzbLZdOqsI3WwLXG1Fc47Y1599dWd7W1kh84ZUHbzqCIJ4KLopNGg/I3wT+esFgpxPHR8&#10;BBoEscLZwId3ax0MID49WqAhiaFggFyNxqw1/X4/bYfMWVV1UeR8LakqPtQPYOan/81Pbq1vjo6P&#10;OeODOImRzIUUly5fhpnT05OtrQ18A4kIves3rr/22uudLmdeW1jTMrF1NPAN7rfv3MYuwIxFqJjB&#10;EkOazRSuWIbox0TWOFRRZNn+wT6BiT4JHFSVwe5sFiZyHgWyIjOcIZC1xmBpelBL2k4Rr9PtEvLH&#10;JyfbW9sMZFXScUwUwDY2JWFiUOccw+u6wpTMMhwN07R95/YdVij4UUpDsNvptlK++MlHH7ty89ZN&#10;IvvmzZuff/55cstoNNzfO9jf2x8sD07Hp0VeQA1STARjEMeBoWOMZ8VkhYyTBsM53XvhKy9AOQ4r&#10;skFp02k2LwgjDw6kWBYhAinooGra4MAV+R9qSiqAxh8MzoeDHgztLPuNGfGHIdqLfSYD0dIKi8dg&#10;SUhf16EOa7aS/mBpsNxvd1pR5Az5P0mwMsHtrTU2JPNYN2KljLFoDK/jMKIsTbPVhBrcSiX7A/7r&#10;KymTJGYWQMcxCkdkcIy11vERpoGncR6BXCAASMf9/xR4j3wPwDn7uxCiDN1jW8iHb5h+cUFcLvpo&#10;AOAvur2NvLXBBOHuPK++BkDjFTmAWKjqythQ57wVx1mnQs0Y9iH0MytDaOCBsQydDFRBaTWX9w6m&#10;efsHwxmO956G94ErBTmo4JFKSaUeDvegLNhmXsA52An5HATGcgekFNwBELj/weAW1AgoDAr+7u59&#10;PIdHpRR25C6kwJQYdDwec/feV3V9uLvnrV3pD/Z2d40xe/v7d27e6nQ6u3u7nXZHaxY4yby8qirW&#10;O3VmMHqEeMAb7beC4JL8PICzVwhH7ONC9GoVdGtsWGvopAccY2xtbVFwqFG3Wil80k8h/U//2T/b&#10;3Nhotzv/9X/z37zwwov/2Z/788FNez1kZPkABykYDhBueCZlJ0npjA6n4aYOn8p5Cxr6YSkZDk8o&#10;M3Z2tlkwCX9TG7SEiaTC85OqqtAVyOiNKULwGDObzfii8MYbb2xubr773e9Gk+CjzDOyMptlvGZl&#10;dMhnjIv8xYuXT0fjbJYfHw+t9ZT4O9s7iGRCxRa1OEVuxkLLytTI4L1VcUMQgcvLcbNB3CIVj+cu&#10;XPRSPvL44zs7O6gMTGx2+eLFrfWNbruTYFPVONg7tJVJG03Y/ZVf+aWLl86//blnlvtLnbTpTDU8&#10;Pp5Np6yzKlL5NJ9N+Mm0VIj35tVr2WQWebm1ubN3/z6pAd7ZmJJq0dpHPvJNFPe7e/d2d3cpSM9D&#10;9/zlg8OT+3uHOklv3r4rlN7YGGxtriMUuo5Y8UV06fxFZ1wrac2z6vOff0GrZjtdklFMTz2vTw6H&#10;2SSv6gpXuH3rrnX+8PDwV375V15++WVjzStfeTHWohknJ0fHaauF21lH7pvu399lLVlbWR0dnyy1&#10;OyyBsH20f7Czc/7NN2/cvn37YP9AoZ04uBSJOCvyvJyzUP32b31a+MgsvviTAmLNiiun00zKuNtu&#10;9zrdyej01vXwf21xeHAYRREKdJHI5+XJaHx4fHL3/u5nPvf5z3zu+a+89MqFCxcuXbz8yiuvPfXk&#10;09/w/m+c5TnHjLMii1F7xc54fjbcGlu7Sje0Vgq3M85KrZ1wcUN3eksra6veCwBkQMcxehtxGHty&#10;gkJYI5M4xnHJxxgUzws4QiVKxYlc6nVIJEJJwoogYTFWWpvKxjrZ2T5vyvBPNrNJxsBed6nb6b74&#10;la+cDk/6vaXtzY2imFHv8UXIGENxz1yNRgM6OH1du+X+Cq7MWwWvKoE4ehgNh4qt9Xh8884tNFxV&#10;FRSGwyNcAs9stRrW1d475K1MPcuLUJIJtTxYkUJrHYrpqp4LxymRdC4Ul/3eAAeQUZToeLA8YFHX&#10;jfD/rcl958L5C5cvbm5vd/v9SAgnIqmkJyT4AXiGTBSRaaSTgLfOoeeyopY1xjrP5FHA8t4GEBYl&#10;O3oBwTvBcMBxiCRVxIoZnV34BnDWZkrARfIhQMRFkZfCQlvJVrt9586d+/d3f+qnfur9738/ymGD&#10;wdkJ0dHr9ZSSWVEWVW2cPB5Ort+6/eprb7z48it0nk4niBapaDgeXnns0QuXLqWdrorj2vrJbMq9&#10;tq7b7fWXlm/dvJ3NCk6a89kMhVO33bx+jYi1tl5bG3z5i5978YUvvPTaV9pL7WvXr+ZFfjqdJK1m&#10;t99zQkZSra5tjGfTL3/lhdqarCi4Y8/ReIz3VMbsHR5gVmf9/ft749Pp5ubOysp6PmPLV77zHe/a&#10;2tx+89qb03zy2tVXy7rs9NNWp/GFL3zm6puv9QedK5fPZdnp1vbm5csXa1NvndshhDmX9iICTsdT&#10;AE1xHhHBh0oE0npJD8r3YHhpjbM2EiKEqTVGRLqYVzROTofkykYrRdWOAZHCjs5ZwzS1iZxPtO53&#10;l3Bva/E2DBrVtXXGS++8I627TqejZaSE97Z2pj46OiZ329p0Wu0ET1vqxUrwFlJUPVQ83vsYmoOB&#10;UjHcwBWxoHD7igpJwqGpXVWZOG60u73IRiCgLhUp0OJYm7JKVKxVUs5rcpRhaREum2emLk9Ph5Sn&#10;xtgIt3ECBkMDFQjBpEIIHp13QHh0iBDxRCePlh8UFUnrBeAX9bGKPIUccgGgOeesNdY5uBQs8wsg&#10;coWQvLXhMqAESt5JJZQiFMXKyoBVA7R+rzvodZ0zvAIfBxNCsGbtHxzQYLRjJDSjiONQ4aMimyZa&#10;tZJGI46xLJVBq9FmBRFW6EA4jlCY8ygkz/JW2oqlUpFAz2x1aMBhu9XsddrC23azlSTxcIibzIJ0&#10;3s/nRW1KBlhbw16bPW+iGrEej4bf9z3fFSdyPs+FDMcfnU4KTT5ftDhDMbabtrtpB+YRYXt7++7d&#10;O2VFup+xA5nNcmw0n8/ZGwwGA6Hi3f2Dsq6nRYa7Yrs+Kuh2m2lbxQ2sH3m21l4INR6P0S3HI9aZ&#10;JNEwZmtcNLLGnJ6OUA45s8PGotXqtZfeePUNIogTEvLzaDjC2eB/NDr59v/gW5d6HKXpbruDTuBZ&#10;eHJdo9teaiRskJs28kIrY62O46V+N+22yHvr1DXb6820NZqMiYWsyPG+jdW1o4NDkgCk2LB9+tOf&#10;Pjk5/fKXv/zaa2/UlfVOSKnTtOWchQeAqJ8vtkD0pN1OJEUSJ3w7Md5lRdHpdvM8Q0b0kzZS0mu7&#10;2Z6NZ0d7R7PJTCo5m04rQ26ua2tnOQwYfKysq3ldGe+xVxThYAAq/yoIF4kQqdib4ArmFlKgShnu&#10;NEaj0erKilZqa3tjfX0V9dKpkphIycv86Wee2tzZrExYKCPlS6Qui8jZYHTnT0/G2XQKPlN64wQC&#10;O8dhhtYNLNJoNOANi0gVtbspDEmpWEQarWa7k5KgrK29c0WZV7bUieoPekqJPJ9xx6OccEAUuQUw&#10;+mvB+fDKe6siPCLiDggBGv3c/y3gvaeXxchbR+zQpgdzMwUDURFLoXMUeIRI0I9jSVyAFZb2IseE&#10;hnPGmBJkBnrh8AReeeUFq6EUUiGoJGUJ9BwJLSUQNO986PRSi1hGKrKCIwThQnpRkYDxszbeGDl7&#10;BkEw5+FWOBcZ6609Y36BEwbGijVcIghWlQ/Sl0Qo5yw9kVQuIqUbYy1Af5jIR855IIKAY1pJAwqA&#10;F7g+IL1geX2gejqth2kltbKRx/cw6xJrWQQ9573z7HtPx7YyVLYQAdgMj06G86xwxnbSNjzXc7Lu&#10;6Xg0kj6anI5lJOAEYCxvp1Pi2gT2g1KciAIE2SP0IgRj8GHuEdP5KOK1dGIBUWDeg0494CN4AWzk&#10;KmOmU44XSxd5/F9K2W2nVVUVRXbx0iWqqauvvX775k0id22w+q9/4l++8eprf+7P/Lm02V7qdJlH&#10;yyiy9RmAzFFrrLU1Ji8Ki+K8FwK94WYLEI6UI4R49bVXZ7Ps6SefXF9bwwUS0gfWEbIRJzCOTmQk&#10;VgbLtGMVszIWs7mKNDOOh6Miy9eWV7xBHsIUCb1USqUky0ZLaXVwcPDP//k/p9yXUpFiKESttWk7&#10;DR+1J6cXL557/InHqpoMw7lIYWyNpNhb4WhxjL7mRaVVYmpzfHxC2j0+Gl65fKXfXyb/pmnKWri5&#10;tQnBvXDEcshnjbt3w/+AuuU0Jc9v3b718z/38x94//ufePJJpXRezNttjtMHsdYsJ7AE/VgnAMYh&#10;5nWs0RFvi7x0NsK3lGJZKvkKfOnyI8fHhz4clnfw5xe/8uK8Mjvb58s6yrO5qa1hSu9q1hu0pSIJ&#10;SLG6utxqteragsMoY5wxPopkq9mhXyllraGMbiQNKSXmPzwcFfO5lIqkj/55hV7mZa40q4ix1pLs&#10;JtOJs+HDTrPVpAeWrLMAijXGQPPg8AB3IZYRB9NSxE6rbP4AABAASURBVD/66KN/4gf/ZLvTlkLz&#10;CjWyAYABgMArFsexdMZJzMbs+Ph4bW1NSt4wWtAAaNV1MBLHWuyjPvnJn0R7v/mbv/X3//7ff/2N&#10;17GFsUar8C9S4OcMGd0CCtYZL5VUSgipVKjaEeoMwHQO3TOII14s0Gg2WcZZzzrx4tyLrQuY3ju0&#10;wR2CENE6OIaQ4YyBMgkE9MCdt1UVmDw+Ob516yaeQOf+Hru/Y0axwbhx40aQykdCKJyHUSejYT6v&#10;8KLZbLa2upHECaU2YbO/v8/YM8ZhS4RMGDebzVg37t+/z3ce3uIe4R5FZ2qHQ6WVEIJRxLD33jqX&#10;JMlkwvmlYFHE9JiP98Q8BZ8QWN8zlmxcsDjViyb5ydatVko0y1jpOI4EqUaHLIF4USR89H/pJRfU&#10;zu6L5h90kxiFRRcBMfdgsGytuXX79o/92I/he8OTk93dPSoAHKnT6RH9K8sbnKNcf/PmZJqnnSVq&#10;8S986YXd/cMZcVgZqeNplhVVuXt/VwjBtEVOhmJhUdtbnEhcQHVpmlrjCZ/lweDixQu42fPPf+bo&#10;+KCq5+PxqN2m4NN7e/dw79HpqalNNitORxNKjSRubu+cf/TRcKKhNAe0bSyFox0dnVy7do02lJ1z&#10;Uqrr128+//wXJuM8m1HSFW+8fv1LX3qxmXbHs+oXf+WX0m6adhvGGZa83srS0qBdFFOWdpUoCqmr&#10;19/cOzi4c//e6sZ6o5VQczjvFUSlpsHvoij4rDQ6nSCd91iOGOeNN5ZVyUsp4cGgRFOjNNwUj0Fq&#10;oVmNGRGAtSPyCg8g81IvVllRFvOT4YnEEQLByFrrHak8UkrjLc5byAIMrlGcs1meCSHKqozjuKoq&#10;ZiS5k12hCcRSUf/1ej2pVCtp8JackIaUZbwT/qsXpIiCTpddkLR14NYZG8dJXuRwDhaSgrC8skJo&#10;kPDhhcc2yuv2pIy9FBEQRUJIkElW7LyYK1pc9Cx+P7jBrVSSSCGfSCFA5oXi4jkUDIpHj8zOei4H&#10;bUagM601J1UJMSgZLyVogPfOLvQjpAiq9x40gF44J6KRN46191gn4m7qmjvkwQYi50nn4EMKnln+&#10;51mJLVidymxezWsVxY24GSOj5bOMAwclExqbW1vkWzwNVUCTiWKlSN1o8vT0NG2lzAJNJQPPzWaL&#10;R8TAENxxZk4BWo2YHIufr6+uNZtNJcmcBYHW63WbzeSRRx6x1ty7d98tpGP4eDzmDk0aCEU/8aLD&#10;imaRFEAPxob/lNLkf3gr5/WcCCxLNMeLmiPJJt5O1tJpuw3baD2JE7jCmlIpFAj9VrMJIOZ0Omt3&#10;OvQ8BKSDz+WV5SKsYhKaoC0vD+i8cuXKc29/7tKVK7zllAqySipmzGYziMN5t0ud06bNJ00wOQtr&#10;t9tSSrKxs9FwOJpOM+Ia0cCBE4bs7e2hBwQ5Y4Ae8LEmj5Jy1nMeGkp8fK/b6TAK61y+dBnxkVcI&#10;jYcbE1kjirysKhPrpN8fYDWttfdnM4T7QooaVuva0A/x3wcIQyd9uGNE/O0MbTab+YV3odKtzS24&#10;LcsC2Z0N37viWLXSJkIB4PPWOcdEaL7T6WAyxOl0uvQYE2anXyltbTjAxrWkVMh1JmysNTokgWD3&#10;W7dvEYZYgVOwpV6gU9dhZcyKfH1rEzSEIp6Y8f9vQMazsUgHz7DqF67oYM4hnFMyxCDJDh8A6INP&#10;RpGonfNn8sY4qAonqpDiVbgT8wCZgvS40BtN+q2xdCMd8joX6h/G8orZAdoA1gpsLEYxF0xgBSkZ&#10;RyrjpfeO/7xzIXVA8yH4s8uFX8YgAAW9IOrPxpKLfHiFZQn9kCjOWGUux5ZKKmwEKTyEkIEEBLjT&#10;cwZnyGft3+8OjlQKncSLLP0QDTrWBn+wxqCqqq7yPAOzESfU+g/R3trIsnw2y4bDE2MWqcx71AWQ&#10;ov0i+70V+d/adsGHH7zx7oG8cEgbePAiQhVh8zCbFbPZrNNuX7x4nviq6vnq6gpqQXsAzDOp8355&#10;ZeVnfvZnf+mXfumP//E/Dv5sltFvHYgB4A2f5GMj9kXbAJrHvc/mYjjIrVaTxzhO3nzzzRdfeonj&#10;0WefeWY+LwgZSqcExcWsZuGTAwmQTqbGIuvr6ySQu3fvvHH1KqcbbIfwH+hDkMkly5hSmsmssRie&#10;3mazyYddYww8eW9ZC3EHxnS6bTIv0O6QvTlULo2thPRSSWISw+BqRV5AAffb2zvc3NxYWuqT9ZQO&#10;B/BU1ewZKD5Y5mezfP/gkGDZ3z80JnjV+DR/7fXX/uW//FdvvP56ls20lgQMywA8oHdYwoW5AzRO&#10;R1NrOF9sOC/q2uZFqWQj1o2lbv+nf/pnYfiHfug/MjBXVXCOWIPB0vrG+hNPPEo6qE25srxy4eJ5&#10;Ml0ciwXgvpLZV1eX83x24+abNUSNtcagxCFMnE6yWV4UFZ8O2EugQfTb66VKyiSJyTWITGpmRqo0&#10;rDiZnALdpfbwZIjbtdN2p92xZ1cgaxGNKZIkQToA5dNGzGjxp/DISKPX63XaSxDnbAyr09lcmJ8e&#10;AIty52sVlsJpoAACNgJoMClDZrMZ/CMmi2i/38dpbt+6LaRQUjEX88I2DcMKAHYUaaou72OyiNbc&#10;VYhGdNlqtcJdyfCvS0EGFugPbnCC6eMkQXAkZSQ0pVThP7xMahGFeiX66tUbDOJmg2DodNpMQbcx&#10;lqnxY0gVRc5wVuWjk+F4Nh2eTryjsknyfF5XttlMp5NsMsuarSaulRWlcRYKVEDNtGONpycOa9gy&#10;22PEx81yPlFVpnZmNisgBWWlYinhDj8SjMVw83lFETA+zUQUe6ecU6am5GxKiZN7U1shQlCZhT/g&#10;B8LhsdLUBiefjMPahs6baStQVRKaXw/Oe+Dr+yPhAjx44UgpD5rRW9o+HJPQDxsoh3skFUADiCL5&#10;EL76CG4APoTiIbRqUzMQr8DztdYvvPAC7MCztY4yK8+q09GkP1hfGqwudZdb7SXjZFHaqva37uzO&#10;8nJr53xWzMuyjpSUWgklt85tY8fLj1whLHTSfP83fpAXyyvLTzz+xHg81brxQz/0Q5/4xCfyvLh8&#10;5coTTz6Be+OltF955ZWiKIgaPHOW8fmFbwvy6PAEF8XnAaqcxx9/an19gx349evXSRpxHDPFyejU&#10;S/GlL73Q7Qwi13z0kac/+s3fdufewXicXX70Qm+w/NIrr3CstbLei5RdWV9uL7VaS83D472XXn0p&#10;K7LCVJUz48nEikg38NaE6IZPHbMFrVAR/HDCrVRkreERQzhvjA3LJELHcdzpkvVaCIJT46hSknES&#10;ViDh+X6ACcIgKUSiNRtWg/rqmjkP9vbZ3HrrzsAtlnA+vUIHsp5EGcaFH6xzRrbIw58Oh67FD1OQ&#10;LiAiouhw/4DPVvTISHhrGRJ+nMW48KoXRTxEYqVI0FJI+guyVRY+REMMGSHF9nVvf5+MRFgzF/iU&#10;4+j5YP9AKqlU+NFKR1LYyOHkZ6NwXygYY6y1zuOcPEXQVyhCKuvoDMtk6F380B3HmksImmApxU0q&#10;hvDMHdkZtMCNhGDeUAOd9cM3/d47pXSrlRJZbP55RScEcZ6gPaV4NO4BJ7QBcOI41kLXRZ3jskVl&#10;jRBRnGVVVWLZSKtmXVpvImM8tpjnRVXMVSQGS/1YahqIWVXhf1enLEspFRNBFpBScicVkrWMDQoH&#10;wTmHMxBHJHMef+7nfrbIC63RRuAKxc/nc7RNZsOr7927R3Jm143maVRV+OMHanelFBQYjjbQNkEx&#10;m82sNfg/klJO4UdCYHzmD2CjoGevQvkYx7H3no03j888+7b3f+AbOIXVCmYlvPGLgltKxbCiyJEF&#10;zxGMZtX0EZ+CWPUTHb/0la+0kka33YEBIQSReO3qNTb2LNO6kZwBGZvoYy6YgVUI7u3vkYEHg37a&#10;TtfX1x9//PFnn3nuzp37sWYh6F26eDGKItjjnuchpbPus6LRk6btDNVkWbudttthTwK/DtJh6Ymr&#10;upZKMQXQ61G6r3Akp6S2LjK1I1ezWAlBzNpsNjN10CHrDuoKBJy32MYYY/GLELnMLgQKCBqgwSNA&#10;4wxCWy72xIvpeXSeElMSt0pG2BrnkLGSsajqanm5t721dXo6WlnpP/nkY489/kivt8QQQErPxo2M&#10;UdVlkiTG1EoJpaVSwdudt/N5Fsca3XoPVxbRiqKw1rXTtD/od9nbWHP3/r3l1dW0w6lfwHTeW2v7&#10;/d7y2mozTZNWM45j5gJgnrtErt8LdPqv5hPeMt1XQfIK4FEurjM0JSU99ANnDXyGV8R+s9mCq8BM&#10;k2NZodRimJIq+FZQJkPeCrCkpAQ0g+Nw9IN7n7kKjSDvfF5Xi78e1AoiTOccqnDe4Y4Rk3rv4EZp&#10;DRkoO4f0xln+g6mwxDOEfu/84grxBTLahpw1xlpyheSyjrC23rF8azQGSwK6RIXzxobEHvJJi5Va&#10;EoOYOOAE8YIqzzAhwkSAXAw8m5fHh+B9+IAgmfh3LfIgPHlV1zU8QpyBuDly0PlwLJ0P2zTID3jC&#10;aHRa13D3u2Bq9i1BRikVpgRAfggQkQvmHvb8+zQoWc/QRqenxDifEEhEuLq1nJgHqxhTt9M23Dob&#10;KRVzxv03/+bfXF1d5aDEcLj/VUCtI9LZ6SkNchSFZbPZRFVRJFFMtPgqRYBjGkhxv3njxk/+63/9&#10;kY985L/8L/5L1ELVenR81E5TpGBW9EPNDA8QQRtaK3wJh+GRNJjnWV1zKqGbzRb1Vg0eSgKvKPLB&#10;YNkaO8tmaZo2mwlpQioxWO6trAyybHo6HqZpg7Bst/lEUKMuJSOtJNuVeTFvtRp8e5H0ChnH4SiI&#10;zIiz4fT4KyYkWde1TeLmmQx8u1AyJvtQHmktsllx69adYj43hmUkeLBDDn7wVRfMhtiA8NG5czub&#10;W5uttAUFIXQ5t9b6JOZjlpuMZ9SmEMiykkVlZ2cLVda1mc/z7/ne73rqqccR52R4lOfTtfUVpQXz&#10;ShUpAkRGLCoXL15Em95Y/jOWRUGSEL0L/xoSmyEO+mX9IDlqpZio2+09+sgj2BKJ4HQ2yw4PD6LF&#10;dXRwSBFAPwSbzSZCBbDGWNNutw3bbq15hWbwRq04GfJpO93b3fvkJz+ZZRljCSR0FXlZFAWuQIy1&#10;0nQ2yxuNFhmsnXaffvrpq2+8yQd9KnhIMQtAA3y9IM5ERVkplRAMpQnnNGkr1XGoCfAGZAGwC3el&#10;lZQqMAM3KrShUJNd6FoAOIhVG4OuqVkZjsNwtybkBdhTSjE1gI1UJHjE49nLKyWRoqJmMKSPGC1V&#10;8zqQqs10NvXO28rmObvtGp9huBDKeQdZpODROcd0HKShDdximuXtbu/m7bscL1prsmzuIrl3cGSc&#10;ZUPTSFr37+8TMzs75zc2thke64T4McbDqveuZhWREm5h4CEwqp0uJUmTIriuRD4rrZVaNWQUW8NZ&#10;o4+4FhGIJkxJwpVaKG9tPS+LAnM0LlwIbgP/0P4a4gz9vwSEtLmfAAAQAElEQVT84voDSAkheCtE&#10;uNNAUqJyNDqJ47jVbBZFQSCwy6prS8SRqjDT8GRkjTs+HuJUaJjYOR6ODw+GiJ9n5fHxaVUZ+g/2&#10;T1qtjo8IkGHaxg5NIaQ1fE2eGoPtMnbLzz33nLV2d3d/eXntlZdfY0dx4cLl977nfS+9+PJ0kp8/&#10;f55DhOOjI+8d4zvdrlIKJrVOmIIkUFeGz1/T2RSn2t/fo27OszzWMSEMmhDBnSQ6j+Sde4ftdPnD&#10;H/qW/+DbvusD3/ix45Opc7GQydb5C1vndrrsn1ZXmu3005//HMXW/f29W3dv91eWO0tLR6OhajXu&#10;7d73wnX7vdrijVJJ7AvjxllHskvTNndmdM4GW9d8rV0sk0S+dYZ4mJdUt7Y25IzIuchBzKHxAD7S&#10;QsZKC1yF1OF8MSmy0wl0pJTQRPYgiJQEYKwUQzyuKQQeTsM7j8g4T1kyosJqGMhWdfCxLC+yzJQ1&#10;OxyO4Bp8HpllkXXT8WQ2nniKOAKGfCIU/ExGp6amPBfGPLgX7JqMmUymLFF0djod79xkOjG103HM&#10;BpJsprSOnFMwKmFBBJHgOKKgN3UV8sbiCZSQh8/ayCKlEgIFGmZ8IEWQBE8JKAuEIKxcXFpjz5Dl&#10;wCYY53NCPojKwIC9+FEyeMWiGUGJHRSYNIDJZDKvSi8ERXPcaMhYB2A3xXgRPWRYqUChDrIr7FNV&#10;JsvnsW6gaVPbLCuU1IwIYH1Zlnfv3qUix82WlpasZc2WLKUYgERaV5V3/MecnPJ6IQV06Hc2QjTc&#10;mPUxaWildFEUcLh/EDI/5qiKebuVYjsIttvtyxcvfc/3/BEy+tJSp99f6vV7WDZN0yIv+EhY1zU4&#10;OAVErLPzYs5wYxhquWOXXi/gJ02yPj8N8FWi6Gw041baoJj23jYacaOhn376Sb5h4jnowIVP+ov1&#10;pa4IfxhGqxaNREGxtE9OhtPpjHWHDWqz2eIIAwHxkLTddiKaTadHJ8esxZWphZK6Efb2iIzbkBD4&#10;JIveXnzxpTfeuPbyS6/u7x1CWAiVJM3NzZ3Ll66srFDDrG1ubvOr2+1QJKFqVER004Z5lDA+HTdg&#10;WoUzIPhpNpvQR/yCZXVe16VBIdvh78YTESlnhKn5VjNNwsfyFBQ0Ziz5P4PgQ+mc98ZaJorecp29&#10;FZKA+91eHwwbHJV+JbiFt81mE13BZF7Ox7NTbEARpJRaXR1w995n+eyxxx/f3g5yffSjH11bW5Eq&#10;khICgroIzzGmbDQI7tATJhNO6/BPMRezeSiXiwtMvAtz1FWdZZy7S6XV/j7Jc9CkioKE1lLiijM2&#10;gcvLyygKwLKBZhRJIc8af8Adbs/g34rDK/qlUkpKYsHYoDRmbDabrZQ9bCMmWGNNqaN1bG34KgI+&#10;oDUjQojRDkI5KAU1KgRQWuswDhxjwyEvd9i2BkEtvs2QJE4wRxhDQLI+ee94YQyv6Ie0kItY40EI&#10;a1nwA3GeQOCR+1kbNNqOwc4hRRzHTO29dy4kKN7GcczUNEA7u8NGVVeg0K/jsOvz3hNNDHEuzAIm&#10;gBK4uwUdGiibO5h0cBcyaN4aQ1srHD7hLXDGFQ0Gkh+U5KioFYjbCDfm7UJPvzsLPcJH3BlS15VD&#10;EO/BeQh+oZ8zBOeDUGD+WwHMByND68HP12O2UzaefFUl/Xfm84JFdnl5gAjGWKkQWmKhZjNNkiRt&#10;h/9Gw1FRFDnZcz7HfsZa7s77qjSj0eTw4JjjxXv3dsfjqZQ4/AM9LKZ3BDgplKQKXbRN+0f+8l9+&#10;7PHH/tJf+n+yLVldWSWxwCGvWml64eJFci9JGGcDH5FpECWxDn+zgy+hCbIZC0nDO5Fnc5I4+h9S&#10;u0T+ZDTKy6zZbjVaSWUocVk4ZbvTImLruuz1u/3BUiTc6elI6bCGKyV4xEjGmOk0K2ak5dnrr77x&#10;67/x6z0ODMoy0Q3IsJ6AzboXOS+s2N7cbiYtLRqj45Grok6r0+v0MLMQcBUyIwZI4oZWMQWWiCIW&#10;5mpefs/3fs9f+m//23c9947IRMOjYSNpKanbaY96iyPaXm/17/6vf///+4//SaeTkiUJ8iyb3rx1&#10;PYrcF7/4+Z1zW4iwubWBuKXJMVDabhfZdO/+XR/Z2WziTG3rEmWd29puN1tM6q2bnJ6eHB5RAVSl&#10;TRvpxsrGzuaOFnpzff3c9g7fvne2Npb7PYSaTSZaKGq5RCWoNJ/OYBjMcF5lLDs/Sg0QYqnI/LxK&#10;WW10rJUmhWE5nONkeELmHQwGdBdFkc+yWCWuduPRBAXmU8riVlnWxpABk9/+7U/nxTxNO/RgxKoy&#10;uFqsG7gLls7zfDweF0UxWFkdjaesgG3quJXVXn8lL6tmO004L9E6kqLd7ao4/OFcmrao4ejB1WoO&#10;t6TEca01x8cnTkRCySKfNxspOtc6fA6CD6mksZwdz4tshodJIUxZ0ZNNcti2xsOYUrEPsYbxSb4Z&#10;j9CZF2Urbtna9btLg6VBp9V1tY9Fs57XrXaX6bKiNC6yPgre0Gw5SiIX6aTpper2es47eBZKWx/c&#10;5fa9+yDPqzqSim3M1TferCtT1Y56lLUNhuNGC4RGq6mS2Eu+A8IpsmvOBVGg1Bxa9canBRuV8Wk5&#10;Oa1m4zKf1NJr6WSQgnAhszieFbkKUJGgiLx35+79O3eh9eijjw6Wl9E2Qei9x5pngA8HoOv3wtnb&#10;B3fhoofwoGvx62EnjdDh3koj8hJQ1NtAJODnDMAxxnJeYozh4KDVaqysr6ErF/myrvr9gZSxs4zV&#10;xJi1UVWaeUGuZJyIIkRRkBVCNRvdWLeMEeQjlNlotKi0kobe3F51vsRDvBeUuRyvfOXFr/zwf/zD&#10;P/ADf5ytPrsUMsCnfuN3fuanf6ERp+3mUp4VpLbRycnpybjCJNYdHhxaS3XVUEpR8eRFnmV8RpBa&#10;hV3ldDrzPiiQECjnpq7tZDJB+ro2UaQ//7kvfeWlN57/3Et3bx/9iR/8jx+98nQj6W6fuzSeFbrZ&#10;dlGsdPOTP/PzR8enSdp9/foN6/3rb15lf9Jqp52lLu6NEmtr20vd0tSTLK+t81JgfoIljnUSq1gJ&#10;Z+p5ntXVnEbkrPCRjEQi9TzPMTdJgChWkcaNIsdexTs+wUVCobVISR9pEU9HU2cMCKBtb27RCSZ3&#10;b6JFp8KvBDNHkbeWfgoTGmUx76QpA4FEaQxK/iFAlvuDXqez0l+JZVLN5sTIPC+y6bSel2QS7aOE&#10;XZy1UJBSnpyc8DEKpZVlbY2fjifzvOym3YsXLtWVBYuty8H+IedH5Kg0oeybF0XRbrdRMsMjGHSC&#10;ZBJ5Sbuc18agMyEjrQhkL7JZMR5PZ7PCe6reyBp07HDy6C2XlEprCp0EpSEaQOqjjRKcsbY23L11&#10;zjjhpYqUFlqLOJZxrJQIxo/gX0pprWH6JI6FkvO6qmytk6SyKFFwxXHiBQwYlp7aBGHhSkjprK1r&#10;w3A4As06GxlXVzX6RKnkRohTqbMqudohy/7+EaQ6nR48YB2mybI5wmJbC4dCzYvKGMfqDv1WqyWE&#10;3L17z9bmwrnzGBFqq6ureZYfHBxUVRU5t9zrM1c1L/NZdno6fOLRx3bOnYMZHHs6He/v72Mjyvrp&#10;dNpKWp20e357p9PqMDtt2G4lDVacfDara7iutnZ2kIJJ65ojnrCfRHGQTRIdx3I6G2fZ9MaNN3/x&#10;l34+SZKaErHI8aoklixMppyHto5lMJZvNpvei6Io4dN7N8tmMH/jxo0szwb9PhyWdUUK8FKoRJcm&#10;7FLIw7NpHkmRzQsZqThJhFCbmzt1ZZxzs1lOfrj+5u3f+PXf/PKXvwLlq1evX7ny2PbG9s03b56e&#10;nLraNxoNGLt18xazM10cx0vdpWariSHwBSciFl3vPVtQHeuT4RBkXPfGjVvdTg9uR8NxWNfixssv&#10;vdLrDcanU++jRqPV76+gFgZyh3Map6cjv1hpeAQceFHE27Qd/jKNR+cWvhWFi37vnIU/b8uy+KYP&#10;f+g7/vB3LK+scAx64cIFdAJ7pHSpVG1tp7dkvHn51VdMXT7yyGUpIG2//du//W1vexv1NiY4HY82&#10;N1dQPtURyVxr2WwlnU7K1tR7m89Z9SLEbzQaupEAtbOnk7FUUSNtKKlMzVHC5P793XYXR2hTB87n&#10;c9Ip6up2u6zLVW29E0Ip2GbGhxBF7gykiNiwR0SUN+6rEEVEKAgRo2gDuAEQOU+UqUhoOIgixzLA&#10;u69C7UxeMv/cGuvhnrfE1OItdLRWcjFq0RF5552zQhLAigadUkqtNA1ASsV/NISQhB5tCIooggeB&#10;MThkiSLBYCGjxSWZQJAIYtKHQ8dRBD5vGIjzn7V5BKQEV3rvYJ4f59AOVgnCekZ6lySJlGpBbzED&#10;LecJSfBJTVBgCODD9WAUk0KVt560EvISGT4iQUUW1aIxFk34ZFJhDUNkrEMsIA0gpT4DKNe1rSqL&#10;98IiriuEIqtARwsN0Eh0g87IRvNsPs8KzAWjD+EsBy5UhChMBMkAZ0YPLeZbaAzezx650z4D2oBg&#10;bhFIRj6wPa8rJyJjqc+nWZaTesti3m13uu12IjFcxFpw//5eOa/JY6BRF8W6QRjqOIGCiBTu52yk&#10;dRzHDdZSIn1eVKejydHRidYqiqI4ThCqyMvR8LTV6iiVxHFjhcy4uoqef/RHf3R8OqYmx6WXlpZg&#10;NcvzYAul/vAf/o73vOe9hJsQstPuMh25xZLkI4mgYOImUqswB9MAkEMA5/BOh40Jj15/aXllQKS0&#10;0iYTUJR0uun29kZVQbZY6qVxLOu6JPkaY+jCmbTWUknOCU6OT+7evX/l8qOtZsfUdZ5TizDJA5BS&#10;G+MV95o8gDsKxMaXOHxdX98kDUENlcClsVZJyexKqve9731X37j61//6X/+lX/yV0WjMpO9613vQ&#10;4Dz8T+WE/9fbmzfuUklPp3m32yvyggOJf/bP//dLFy8ljQZfn+/duyMEuiYSWM6PXFR3u61v/Mb3&#10;NRqxEHTGpO84jpMkGQ6HMOysa6ftFjm12WR9imPNmROn0WVZNRrhcOvk+Pj27VvWWOSFYSklVRc8&#10;Cymcd2BCsJW2ut0lamUkh7b3UHXNxYW26WRq7t77bpfSEB6CM2mVZFlxcHA0m4W/DFaLi3M49GYt&#10;h6/UUXPCKdCCinWzLKCR76gglYwX6OEWN5o4ZqvdjuMmn9I73S7W8c4DUiokQlpjaqTDdmnaRvbR&#10;6HQ2m3Y6nSzLUaxSejDoV1VdFAV0prNpnk9jHadpauq6qipTVuFXXYGMWN1ODwbgE/as83XtrPHB&#10;4QiUICfOFwkppVIQdNbCQCNO6hoaZjKdOOfQpA/LalSWwTesdQsxIwwttDLORVLN8nncaEmdOOcp&#10;bQkhRR05n1dVRdnF8jkZz5pN/FPj8TAGeO+FoAKrvA/B7wXcROPZdF6V1nohtHcEd2KNnk6LugQT&#10;jmMp+ZrvqsqcjbLGeGMj55SQWsrIso8dv3n1KnXYo49eWV9fbYVS6yfsCwAAEABJREFUwDnnA/X/&#10;636ctxjtD6ZHnEupsGCn04pj5X3gITy2O/1+n7EoZ3V17ZFHHiO+qCoolS5evNDr9+K4YW2kRJLE&#10;KWBqv7qySV27srJezuu6tnHcNMaw3m9urEGZnGCsxdZ4OGT5GPJ3/s7f4aTk+77vj66tbUiher3l&#10;L33xxZ/96V+4cePW9va5tNXmEJSQkVIPR3yx8cY4a7y13juvpGo20057iU6zuOCzqisoK9KTlPgJ&#10;PHgniF2+vk7H+YsvvPYj/+P//Lf/1t+/cOGxd7/rA+sbFzY2Lw5H+emsbLQHReF++dd/5+69Q2OF&#10;iQSbk2xezPKchos84SAVWVXizJ12J22lODMu1x/0s3xGIDMdj/i254qsj6xzOJ2LYDWSSsqY8c5r&#10;wS8+iHj6CYEgjHGenBrQRDUvSQ5KqXmez8YTpfXZLMjlwIki74N1PEb1HqII65xjahQwm2U0tFSE&#10;hhBhjSyL+cnRyfraGpNSWrI/KWYZlPPZbDIaNeKkmTRCxrEhdhjLGjCb8buwzgqhMOFsOj3cP2i3&#10;Wkw0n88JmeOTYyrv3b3d5d5gdRD+h7945UUEW/CGBuqq1lq3O23uvAJo8IoGICQBAmHiwgsRgppX&#10;b4EQYkIILKiVDhAjEGt86Gf4Q3B4XhRJNKUU+ABEzt4GAeZzEBxciaiZtuJGo6wrFWsQSA2oAPem&#10;jdJQZGlqyXgh6HEu1PRSUhI5GTkX4Wr4guPlpcuXyIRSyfm8wCcTpVlcWET5lCEEMZBoFSup45i7&#10;bLXasW7Upi5yjiDmYEJ8Z+fcyupqVVWEAI/dTqfIc44qINhuEnrxnTt3YF4juFavvvrq3v4unzuk&#10;ilhoUD4put1uU4bGmmxfWWNggyUcatAhHo01OtZpKzWmJriGo9Fguc9wWEJepSV0VKJqV0klKI7L&#10;ssiL2d27t3u9LiaJokhryZ3wrOqwVGPNqgoBReeZerkbY3E/prbW4B41BwEyqA412sirOC7KOfgA&#10;PRKKWlUuYEKtriqcM4mbK8trSiXEppQ6m+XGGK31r/7qr7Iu7+zsgOmcg2cppXWWO9TYTrCM0mCF&#10;raq5lKLdTo1z2WxmasOZq6ltmnbv3d2dzXKtGxsbO3lW3bp5v6o8X1tj3TL1wos8MiroAIIa1Rsa&#10;AEYEaJzBWfvsftbz1rsUEIkoCpUQr778MtpuNltZxhYxODZJoI1F08Zg0EPnb3vbU29ev8q2RGk1&#10;PDm5d//OU089wa6GouXDH/5gf7CUthtHRweYo6wK7tga2dO0DZ0sy94671l7IcZZ88EduwCMwr3H&#10;08nu7u5weNJqpdR2jbTFvF6ErckD7N//F0QW8PUzPBizeEush0chpXeudraoyjluXszxpwBzjjjm&#10;eJS1Vik0FNwDTWrSsgrhLBYOY4yFilJaCGksCUdKJSV4gs81wehngcAdNLIfQOMMwArIKqDTwyN3&#10;reNYh+hTSjJ7ngfVSamshbzxhDrgPci0a2MqvLyqQIYHhvOyro33TspAmx4AVsGvqzovCh4BEgt3&#10;74KKnPOQtobTjbCAgskrhkDK+wdaco4RkA2PZ51xHJ9hBmQhtIbvWKLMxRDwQ7/zeJd3gRKPCt1J&#10;if601mAqpWCRiXgFqTM4a7swJvDG4x8MCrE12lVnw8NdBku9dZQhMBWu7jgcKYoim83wKPgnQgEy&#10;Eo9bm5vsTyh12mk4tGI4pKALGkCiAIq8mHFlFFdNpCUxnp6eDofjOa5TlkrKtN1GOczC8lfk+Vmb&#10;GHn5pZd/5Ed+5Nbt2xAhizJphz1Skrz2+mu/8zu/HcfME/5VNoZjXgC7Y1YeDYbBLsJHAC+giB2c&#10;c7zAkwjLpKEbjQZJpNlp28gJHc3rYmtr+1u/9VuE9LWxIZMr1seqNqUx1SLv8O0lhhoCGENSm92+&#10;fc85P5nMnHuou6B9KOec1ZQlVQDqIOsBW1vnUBNHm6auV1aWqZ4DV65WWqHHqqquvvEGIqEaqeTK&#10;ygofYf+z/+zP8arZSDmjckLquDHJynlpy8roRvP2nTuf/+KXrzxy8cknH5cyaraSt7/z2eF4OJmc&#10;rqwMCMPDo91bt6/WNqxYg8FKo9HqLQ3WVtficDVINOg0y6eIRnpy3hcFp4kweEpM1lV1Oh4fHB4O&#10;R6c1ydWyja5mswnaUwSV8SwwhBZeJCWLiinruttbSjudytTUZQANdPUQ4qSBD3vn68qyMXVckRdK&#10;8olgd//w6GQ0YSVA78ZiRWasa5QXFmHnoqokXM28DqASTY3zAJRGh7hxt9vFdXBQ2I7jsNITHnGS&#10;pK0WHCIX+tRaHR4etFrNdruDN0ZSVKb2IoLnuBFHCjlkkugocpPp6VKvEwlnjW2322zHG6qR54jo&#10;MBZ1p44bsM4CZowr5hWNqqqkZGwQ1yMaqglJ7YFXQKTVankp+OoTRbKRUJS0vCDTRUhn0AmyCilV&#10;bF0klC5tLbQ0zuokiVCvNUkrRWQo2MiXdcWZ0GyWV5XVutHt9prNZm95sLy6ytl5JDWU4cNFUUPH&#10;F85dEEJVOIxuRF5LEbcaS5MxNq+8F0IomLfGzudIYNCerY134UWMOM5XxXw2nty8cSNtNB9/5NHH&#10;H3+83Uk9GByYPPgSwlT/viAkrD0A9PwW+HdQ8N5LFSkVxXFC0WOswUNY8GhLJfuDfmNxwdfe7m5d&#10;m3e9613Dk1HkJVoha+RZXpa1MS6Jm4QhhUKWlft7R3lWlvOauKhQaZblOEoxKYrZcHh0eLh/7dpV&#10;it293YMvfemFf/APfuwLn/9SrJODg+He7lESp/fu7UZea51sbGw9/fTTTzzxVLud5tmczGDqcMEi&#10;6rXOM0WWFaZ2Z+DCwhdJIRG/NtWMGrEqjUPnKp8bEXEiu9xqdv/Fj3/yN37t0wf7x0VupGqdDPOD&#10;g8krr944ndX7+/N7+6e95e3auqKcz+a5EZ7yP2422ksdekpj8ORGmkQqQueojow353SrQODC2IpO&#10;5yh9OPK3gsi3xkdWCZ8oKYWwdZ3oWBgXC6lc5Mq5r0yEJCZ4tnMWhLKYa6kYW3DCbS2jnAlOjxvV&#10;NZTZh5cYFZ/WSlvGOJcXhTEmyybeLxb4MF7ECg8Eue602o04MWVdlxWkPDJUtasthm01m8JH0kdV&#10;BQFnjTMot0QOh4enjVTHDWOcUkpKGBHwMC/m3rrj42NmHgwGuArMPISK4d6qOImTZtxoQdv5yFrv&#10;vloneefPjOjpE2gBY0V+cTmLEmAg6OIhwX9rg3H0K6XIQjAAiMUVWBQiSeK6qiY4Yl030hTzTWZT&#10;L8kJDtLGPtAhc7bb7c2tTVyNHNJMW0IvCBN9AqtRoHOn5nZRZOIGB+T1xvp6t9NFBLWocAv8Osvn&#10;8zlO6RYxj5YAHcfGO0T2cIkvikjFuqwrzv8++vGP19bcvn07iqIsz2/eusVZAHJ7EQkl37h2lUS0&#10;trlBm8OyG7dufuu3fivbhrzIf/iHf/hjH/tYWZawrTR7SMNwzMFcUgiWeQyaNlqdTofOujb9Xm80&#10;HHpPua+73XaSKK2Zw+EESulOpw17xtfYXifJDO81cxtZeMvLfFbMUEgAKKYNqlEgcoY7rlLPS28t&#10;3/mlVNPpNC8LZ531vrLsAzyRggi6kehGjBR8m4WZWMcqCY+lqeOkYb1gIMkhabRY4kUEC812l+Q5&#10;+7VP/cbOhfNS63xeQIeGUCpuJKjrITjhvMQodLilXidJdFVXEwjNMq3V/t7h5cuPXLn8SLfT++7v&#10;/t73vud9MNfrDYwJ6SLywd8Y+RaAFPCWDooWGc5B6EK33AGBa0hB4wziuGErG+vGpYuX3/a2Z0xt&#10;xuNxY3FJLWdFDkUyQ6vVoMzAxHESrpXl8DHn2rVrxDMfVXjE7rqhj04OhfStTrPVbrY6Le5VPW+k&#10;CRYx3mAp4Gzet97pfAiey3nmrw1Zt1E7ezQc7h3sP8SHf9peijOQKmJGIEKZwjn0KZz/KuCzKJk7&#10;QDaVSkRSMBfccj+DiEsKi0KlTFuttJ2SZJSUrBpKoeQFNchGLpKS4aADGEirUG8LKYTGm1jtPG+V&#10;ZAjvfxeCvpVUuG0cKkNixLmQ3+kXXFIoKYEHjyKYBprQRtFoO16MIjaNqWW4xCIPGe8tWrXCVqYs&#10;qqKypYe7WBAIDv93lXFG6EhCW4QrWlwC8Z2ra5YF57xf9IWsRQNT1nxCFIJSAVdUCOUCgnMG3cJM&#10;q0WWbWIa2gyWWqedDgPPAP6988YYFy7L5Zy1JCljzhC4SxQKQ0F3qE5JrYTmrlEBqsMoZxBJedbg&#10;zqivASkk8DWdDx/xBABzhx7h4PwMYJvggjXcWGllnSvyggyDeulB5OWVZbTNQnDu3DkpH9RpgUj4&#10;waYPwHlYjo0hrLQQikY5rym08oKrhGyr1drY2Lh44QK7dz5IMoX3/o3XX+dr8yybFQWFRo7LMGNV&#10;19x3tncI+TfffBMO07Rlggl4L+qwRLoHgkQR0y8YQTULs6FbtFsbIyRnFM4ag4flWcY0kVccpo9G&#10;Q3LTuXPb+E9V586RcC2Ww/YkX2upC7WzjlmlCt9VfvZnfybL8slkChNhpq/+oCBO9ZBBK0Vfq5GS&#10;j65ceXRrc9vDXiS3tra/7du+jSzQTttVVc+LeRzL/cM9qn86l5f7k8npZDIhiaxvrHI6CKlWq/PY&#10;Y0/s3t9Dg96p+/cOdveO/uv/6i+98vJreZ6dDDkEGT56+Upwjzju9XorK4Pn3vHsdDqmwdeh5eWl&#10;tfVB2mmMxieQvXTpwvr6OnsbZOExiZNsNvPOGWsBzwRa49Ba6aLIuKNTNJDnc+9FYMB77wRuidar&#10;qkJpRVFQMbMfwF1azRZAA9kfQl3V9Eip4ySezWbUHIPBKlXjO97xju2tc61Wu65rqYLJvPeWUHWe&#10;/84Ae42GIyaiDJUyluAtwDkL/3nO1F1qVrYruOMZ/8wL27xFoFarBXHOfvIcm3oCCk7IWUJIotc6&#10;i7GeePyJ1ZVV1una2Vba2N/bX15eaXfaDIEy1BAfi7DFSuKmUjHeZb2AT1zZibDfEAs3gzL8g++s&#10;pYcG3snsVV1lk+kZw/DZ63Q5J/aIZ0lBEUNCM2KENM5FUtbWMmOrw9fyrvMk97jfDxsSvFGpEGmt&#10;ZlNKaa3N4KlmmyQhgpKZ8Qxi5JTy5s0bRD56ePyxJ1rNNM8RkYLPZSGsamRBEKCq6jmlDEt0Hcwk&#10;XKAmfVSX1Twv2KsUWaa03t7c4Cix00ktrHt/NhF3pub+7wTQHsLvh4ywzhGeAfGtOCgWedO0gY9t&#10;bGy0muy0cxwPtpvNJibmvGQ6zfb2DiMv3/GOd33Lt3wbVQFuhuz9PkeZq7jZpUtXpFB8z7175/6Q&#10;k5J5BUIc68hESEcqaKVpXVc6VrNsap3BBAHDuBdeePH69ZuzWfHud72n0WgxEZq8d3eXnUk5r7MZ&#10;G6FS6xjLYhFrgz8Ya5RWpjaj0Whvb2/R762zAMctUlGdl7PZjCnqihGszaTDyH4AABAASURBVGpt&#10;Y1PFrddfv763O+wtrb3x+o1f/IVPferXn79z6zBO+ufPPeZcenCQe9l47Y2Dz37+9dv3xrfuHVdG&#10;dZaWa+vKukJ7odwsSy8ipbS1LCQubSa1KbFmFEVCCOJCxzG80Y6iyLoapuCYRyXgSzpjNIHoPLuU&#10;qDaR8/QAtq69Ad9hG/xQCqrtBHpFUdVlEBYKgaAxxhr0BpoUgom8C67CLHnOZ5CQAZWKkiTGNNAR&#10;QlL5OGMSzS66aedlHAktNBsZKUTknI51HMfWhYFSKuRC1fQtpIvSNCVngTmfz2k04kTAk5Q0bG32&#10;9ve9d+BEi0uEqsVBATpwBaaSUvLDAug9PX5x2cgznVvMuBgX8Qqxz2CB4i2GNJZbgPA7sAdagIDx&#10;AJfAz4sC3lAIgcaMvOA9K6iXYl6V02wGGO8qi6sMZ3kGQdAwE1RnWUZxOZ3O0FV7Cf/qNpvNBUtM&#10;h1oxT+W99VHtsJuti6KYzTLWUa11TXabL+zuPOqty9IaB+WFwOEPVmHJ1LWOG800fIwqy4oJPveF&#10;z3aXUhqEA3OBD5rW8ZXLV6BsjD08POx0OkgEnd39PZbhL3zh82w5SD4vv/Ly1atXGcLbqjLeh4ph&#10;PJ7OplNIFUXOwoTV1lZWNzY3OmlK/Fbzcjg85i1fSoWMDDazFQI2mnG310dqKeOyhHb4zp+mbaaW&#10;StBPWi7fcjHkIQRxLbOTNhsw470HMS/nBAUe4hz7okRJhf8107TVSoVSoNE/m82arRYNSMFt2g6H&#10;r3Gs+bRC8gcwxOrG+mg4ojpptJppt4O90E+HPZUPTt7vDwb9vhOu3W6iNGPKLM+Hw6HSutvpCKFJ&#10;UySotz/3dlLQ1ubOycnon/7Tf65U4+mn3j48mTor4uTMvrDwVaAmC81g8fA7/Dgcnt9S8ZvKHVcS&#10;UuLE9EVEOiJHzhdFgaKQ/eUXX/qOb//2b/7whysOCyqD7y1W4cm8zJUSVHu9fnc0OhmPR1evvfHG&#10;1ddff+MNzkZfeeWV+/futdLWcDiC7pUrVza2NqCGcefzgsZ4OpFSKqWaD3wyQo1SSvQPRBFJBGBo&#10;gAdcRQR+4uqwg1VSUiBB7XQ8hlVnETASUgTs8BMew++v/hBZQikhA00hhFsgukWQMik9ICI4DSnC&#10;O794x6skSbTWxtoap7TGRWB5L4RQEiLMO68rY4yAtFR0Q4e7kpIkQ66AJQ8t761zNLwPhj7D8d5B&#10;H0weocMjjYcAEQAK9DsXxGGK0MMYCY+C36Q2lECDUd57JuDF4rcDk07niBhmtrR9uDw+jPK9dVIx&#10;ToU+hi24Ykh4XPyA/xA8g2rjDBWvwiXo9975xRBnXV2TKVgpIq2pGhRvSUF4yBkC/CdJTB5jUgBc&#10;ZLGMMnUU0ukDbYAMwFAQBzmVQhD4obm4P7hB/N8JzgddgQbBMI8xiOx90ACdC3iAsGizkhZ44GAw&#10;wLHPYDymfubz/ITZ+QI8XlyvvfrqfF7hb2ejIA5dZCd+kQtI4mSwvMydHhLjGRpSaK0sPFiO/xIS&#10;I2vKG1f/f6z9d7AlWXrYBx6XeTPz+udf+aruqjYzPTM9DmYwIAhLK5IAJBowtJS0EQqKq1UoYpci&#10;d0MR/GdFrkKiRHK5kigakBGixIAoAqRAiQAGZjDeoDEzPdO+y9cz9d67PvPezGP2d+6rKTQcl1Io&#10;53v5Tp78zue/75h8XfMm3yfpny/mzvsLFy+OR+O6btY0o5zexT/qHo1jJyItqyW2ZXXabhdFwYkM&#10;IZkkicGwuEMRYdQ1YwyW9Ux5UrgQrHe1beaL5Xg2fXhwmCSt1dLN58tWq03tuHv3PtF867nrWa4W&#10;1Ty4xjUrb11KpYmlvzFK7WxuCefravngwQMk29raZJ3UyYtuu5OaBIRuu9jb2ZDBG0QIeFN664fd&#10;YWJao7MJhjg4ePSLv/Cp1771KqtABg43hju7u3yg/9a3vsXZV9FpJ3kStONE8dYLN6l6RadTVuVk&#10;vtjdu9Q4cTae5+3+srK7u9uz2eIf/aN/ooW8eukylTTPckSazWf37t0l+X/oh76/bspOW0g1H24Y&#10;Kr8S9bKa/b4f+aGXP/R+pdRsPgGfKCznMyxkV0ujhJZqWZZ2VU8nZ/GrruRLggQzUdlsXE5HM+kV&#10;oQ3r7qCfZnHtyC6FSeutd293+r3Fsjw+O0nzLFv/qe65v+u6XiyqZd1InWxs7wipiZjT0xOlDGfS&#10;W5s7aZrVK9s0jh52CIJ6i+bfPj+prTs7Ha1WDdRYKQIg9Pvs6KZQ5ui0qvhtwTE6KQoOFCVpSKM7&#10;GDCd2OCZ5nFT42272wUIOEhhMWadZ5999hPf84mqqTa34j8EYbRJtOYtEZbl+ebGVqc3KNkQLKqz&#10;8fTCpSumlfkgldStvPCe8keNo3D64CJIPC7EqlqyM6mqVfCyU7S1UFmWLabzcla6mjEWvxMqwgel&#10;tCSfOFoOgdmUdp61MYJKFDIs7VIaOcVNSo6nEzYwQgcb3HQ29t46YZmd0Mv5xjq7ubWpRNBStBKd&#10;Gi2Dhz5udXVz+vjUOYozeil+N1asbDOdL3xMK1VbSpOYxz2PtZZ0cdZ6LIydW0lWLcrT48flbH50&#10;dIhSGFprLbXCBEgYQixV53ce/xXBibAG1uiIgzl9CA4izGfA+lnyGMHHRtM0UinXNMCwN9jd3nn/&#10;+9+/tbWFuTrtHlq8+ML72TaMxyPn7CuvvPKhD354/Q92KURFJFw5GGwwWdy/8+DxwfF8MuegSgbm&#10;aFmXdbvdwy/ddmcxXWwONxOlHx8d+cYS6t1Ofzya7u1eLhd104TpZM7skGUZ/ZgJHcZnI0KXSoiV&#10;ilbWLbqbw41ep7u7tctpEuYijxKteSucJxL6nS65poVEzpOTE1Y2OB2TL1bL6WKBwYNXdWWNTB8f&#10;jBeLYF1SLWSvs/fw4fTtNw9Xq2y5bI9HcrhxU+iduw+W1555qb+xu1w1k/lsNJ1Mp9OsaBEVQF6w&#10;qVZ13SzL+CcBmjATgntLJy3dMpJjF3atrsHZ69DF2t7WWojlbNorsuViHhybFoWhghXBS2OMigT0&#10;atmcjs7mJeVhYUkqF3gbXwVlVKLFekEmlBBqPl+zVgpzee96RbtZ1ewSJ+MZRIg4RrZarXt3Hxwd&#10;HNmVhVFd4WUsYHDH2emZ0UYpU9cWX+PKJEmxUmMbrnlZTWYL66xbU/c24qDgcrEKNhBI09Ho5PEI&#10;sa1zfh2oICqTSD7GopaSSius4qUQPAYphPJCBWJfCC0k7Ahy6JBHnlAVYEk6z+GcIG1oc5dSOZA8&#10;cR0VpwfiIihLyfaSUAk+KBl3xXTiJhCMSRUGQyCTEqgoWC9tqtKLuxf3tvfyrOAtyFRaXqFvXdeM&#10;QlrIxPQOLgTnpfXSe+EQ3wYHzng8vnLlynA41MYMe/2iVWBVxE+00SpRUu9duJi3u0jKfhuCe/vx&#10;32VptdIQwuHB4avfePXSpUuUzZPRqdQGI6+s3dnbx+bzxXxRlqOzs3av74Uq2u28yIm60/HobHT2&#10;v/zz/+X+3buDNUfpJG4KgQCrGdgp2p0iZ+3wnR//WJqkrm5wq2usUpJtXFnOGlsHRyRRHL3SGFCQ&#10;y6vaNs6XyzoIahRti90whRC+ruuiW9hgvQh8zN/b3/ujf+yPbm9suqb56Idf/r5Pfk+1KJfL5cbG&#10;0CQJAYJqaAq0Wi1nLSZNkhZEvOfJO+etjQsRjhXWmD5Jzejs7Pq1a+WiTNJUKKzsWaDzwao/HKys&#10;RUiTps/cvOlE6G9sMEdj1cHGELu1i7YxidZCGb21syGcreaLvCgw/2q1QgCj0+l0rpOUqXA0mf3z&#10;//Xn3r1zj43ZdL5IW9hzJrVqnHWIcg44F1MKj+LA2gIieOYOIamO1skgAKI0WAZIJbSUcDONc1me&#10;/dqv/dp//P/4j+++daeb5rZaLstSKYHrut386rXLSSIvXd778Ec+8Pbbb/zSL/3Cw0cPe712p9cV&#10;Wl+4fOkv/7//k//P3/zrzzxzfTI5Q/jeoJfmiL2hU40iztk8jzsruGJbIbXUifXeeT+fzYRQKijf&#10;+Mxk83mJEZSUiY4HbUYq6kCzbEh5R2hGrZRUEjsL8o1hMhDVgVyUIijJRYJ02u2EEqR1mqY8whTj&#10;S6OV0VIrL0VtGxuI6yDWl4KkUiAbY6CwshbBgpTY0a2ZqiigjLixL047TvDCeeWDDjKRrCYZCAI6&#10;hcA4waPSykA6ogfJXQjpYc4dFCmFFkJFCOs7LaWllEIIpEZR59kVQCqC1AovKmMY7/CvkkJHRaRk&#10;rJA8CmGdbRqLZoILdkF467RSmvchMpU+8AZYW0486ZeBd1oGGajhQgQ0boTnPMiAxishvJRRKu+h&#10;ZwNCuSh/CPE/VQisWzp9Y1pGJwKX+ADaGuKKQWJDjKTiNsmJILVaNXXjbJBCJQYQQoAjJYprpZI1&#10;0NDiX3pFJgGziBACiFDgjqiois1pn/fTQPin0DQNkXlwcPD48WOKIHIInZSsNZ0fTacUkNmiZOW2&#10;bNybb7/76PCInhU29Q6zD6mP/e5sNun1Opi4XMS/xGNSJrYLPg502lnGutRlWRF8oFxwTAN3jteB&#10;vb3969euDweDRw8fmiRh13F6SiEcMVZpzZkKbpuV08VyYUPT+PqZmzc++X2fZP2WZgmsg5JEOHkU&#10;Pd00Dbp5fkJAbcYbY5ZVjZzMfMDpyWSxqLVMW2nbOTEYDDrd9mDYv/XczTwz4DMKySCAnzHHYDAk&#10;7rU2tM8BsebzBS601qIJi+nVijP+9sZGn4Hnaymjza98+lcGwwH1dMYJ2oLqt0iTFCs417zvfS/8&#10;8A/9UH/Qxxavv/H64dFRVS3G47O/+3f/9nw+C4HwCUTM3Tv3Kf1Zq2tMlibZ/t6F2aySIk0MSajh&#10;u1zWHlwfwByNpp/6hU+98srXO8wPRbqqZ3fvv3twcM+6lZThX/zcz/7ar31ld2/7uedu7uxutVpJ&#10;u5MniU5bhplAGwJP9vocm5VEyWw2Kct5nuXoS+kHaHgy3nlsEn9bZ7Q5G8Vzl067Qw9Go06hDmbB&#10;CEph9fhlvFouKVhEw87OTrfT40z6tdfeqOO/kDjs94ZSGgg2tmH5wqjfERKTVmUJoHW/32+tr+Fw&#10;8Mwzz5ycnPKG/DWULSldFM86a7WKn33ZAWdFjLb5Yo4HxXuu23du/8xP/0xVVkWe40S005hAyqau&#10;iUKdJKiMH3d39249d4tdzd7urtB6Ml+AzNssy7XW4/FEKeIFbtL7AAs6Tfwx8/kcMWCINPT74BOV&#10;aIqQlHQaGkGk2nQ7XSnl9va2NKpxjrW1aelOu03nfLFQKui1VAzx3voQnI8lg0ctg2dAbRNlzjdg&#10;jWVqd8boWOe9d849evQQl3XaPaitljEpROCDTKxQUKAdlOZOCjhLQjrvfSCNnIAJ7jg+PqEKTMaz&#10;RclXKcFLRiloqahCCLG40PMvh/Ce63fDDF6Cdf7WhwCct0MIs9ksz4uj48M333xEP/W2AAAQAElE&#10;QVSt3S74tmMSltoef0mp+WL56OBRmmQPHx4cH538/Z/8B889//x3fud3crqM75D0/v27X/va18+p&#10;nd+zrJjPFwcHx977xLQgomR6djrGhoP+oF1Ed6zqFWhHR8fshKuqunvvHl8vm6Yuy1nTNEqJLMvu&#10;3ruNbJPJ+PTsFFJ4kPDmEKHTySUOEDi/yfPURWPb/Qt7m1sbFJlOp4tgLJigz3DkLPK29W46nU0n&#10;ZM9ie3u/WfnpqLKNClavSlstXJYOer1d65Ljx4vHJ8ut3auNN/cePLr2zLMXL1xstVqmZZb1igPP&#10;eC9LKZX3zlnnPLZ8Uv2VVlwYwTlHMXXWei5QLBU56xTxDyRaiRGedYIgqBIurVtJCn3WvtQYCQWt&#10;oSmECsHzvxAkNEJ4wgLiTyHgVCl5DCHUTbNcX5SCyWQyn8+Zg+mfjEYqCATDngiFT7WQw8GQUZK6&#10;YIwh+rkbzSOdAKO4Awyh/qzFRyJPnDt+fPyT5fF4Mj7ja/NpXdfOPskXpX+DCMND8NwxFDaBeASl&#10;0E8qmvGHt+CEeJ1j0h/Vof8cQvB+rbhz2NMixHk/NLXWtKHGPYQAGm/DWj7rPYtsL5nneSkiUSmZ&#10;7WhYZ5M0rRaLZbVEDGW0UHJttmXTUGzjGlStjzZCsK0sSbPEunpRzubzxXQ6PRudYUAKSK/TyYs8&#10;UhcQkErFrZQPoaFWmBaPWivvMNSC93kW6xj4ZVWBw/Boch2/zHAkd/fevRAC31U4IKjr5vDggLFQ&#10;hhGfF05PHystOkw2RXsxp8Avi3Y7zwsoNI2lgEANeOml9/3ET/zE7/3+38tXzaZxJBoR1TKmqRuC&#10;wblGyZj+eGpZVZRKgCxjIFFX17W1FnzExhSHh48W8zn41jpKU1VW5aKEXVEUF3b3rl25ghlJq6Jo&#10;6yRpvOU9PVj1woULJkmw4DvvvEPk0InYaLFYzFEQn3BHLwDLk/IgN+v9oXPRY9iWV8ZoHsoyTgF5&#10;u+j0OhcuXaBGdvq92q5YlIxGJyVmFK5hM6bVeHKGglmLGab96NERH1LQ5uRktDHccjawO0KMELy1&#10;jv520W0zH0O3XcDrCUgvAOHP12eNtXVTO+estY1d+YA4nqcQ4jqHuKLBQFTgDsDi4PDg3bffmU3G&#10;o9EpPdrIF9/3PBMyw7/05c+tVtW/8+/8W+9/6X1NvUxTVhRhsZh+4Yuf+2t/7a9/9jOf+Ut/6S99&#10;3/d9X90sAbhgdpziHBwjeC7a1sEUWD/Rj7yh3W7Dq6xKTI3MJAKJTI/WxC+eJBMVjwAW8OJJGx3J&#10;CzphpFXs5C2u7w8G0GEYTuFOp9aaBpiAtQ4/AnVdN45sZ8bUXLwKkmIWvHcrF886jYkbA0SFZl7k&#10;adaioIXgrcOaDLXekQGBgUpBP6YwvHg8B8KMXgc57+kHrEP/J0PAoQegATj2ckVO4Hkf/xgnhEA4&#10;WRdrkdKoT8B73EQ/cD6KRnhSlOiQEKFK13UND55ha50NIYpHwznHcPpB+92AtyFYLoxzjuO/vbd5&#10;OpZwKiuq8vIcAUzkJAGRnBgOwYd4ee8D1DCg0lT+oJQCRynMrL33FqsLwVtwpFLnpH7LXcrfuf8p&#10;GnyetqkH74FI9emrpw3yd2O4QV168cUXCRgK4OhsXJXLGpW+DTi6xoDW9noDLq0U0QgjXMkykppA&#10;XBHSvyOkKRutONlhEEpKuVicb0gg0ul2OdNhpbExHMKX9EYGggigdLCZ+XN/7s9913d9F9x5vH37&#10;9qNHj+De6XYkuxTvHZd10RwIBwRPesdd2vqNQ8TVyq6WDTAvl6vaViuHXiFIFhk/8iM/ggTAc88/&#10;Bz+0k9Ej5ECcYler1e/7fb/v4sULhGkrzaXU9CzZItRWCJXneb/fXpTsLqyhGCbq/C02ZaH8T//p&#10;PwWT0onCtrH4VWlhElMUxcHhIXricjKEdfDFC/HfPH3t9W++9vprWZ72B92LVy54Kd5+964Lwnnx&#10;8NHxeFpdvnJDapO02kIm87Ki/Fkbuu2uYH3phdYJi7br15+5eOHqd3/39xD51rlut0hScef2O1tb&#10;Q2Y651mz1s/evLa7u8XO6uLFvY2N3tbWBnWSg5c0NUkiW3yF73YHw56QtYj/Ba+nAjmHLW28YhS7&#10;lW0SY4abgxB8mqS2YQ2nbfDILLSiCigZPylsbmxe2L+wubWjVJJkrd6Qr0zJ2ekIPOS8euOaSbNV&#10;7ZTh0AX38XngN8ALBTQOXn5lfePdeDyqKpKr4ts0H6MmkzEZgqnTNCWivfeIdm7/3d3dPMuUUkQM&#10;PdbZQC2U4vzeHw6cCJubG2hbZFlwjqiFCI+LqmLZy7YCvoccsx8fHxwflqtl4+xgY/C+l17qdIuy&#10;mq/qKs59SmdJakyS5xkCaK25Iw+SJGmaZzncmauEQBCFO7QgsngfQSrF7AR3xJvPYVsumzoGiYwV&#10;djqfzcvSGInz65oTsUrJECF4CGmh4nxY16nWG4NBv9NFjE5eCFzUNKtqyQJmsYBm1TRNXddlyb4a&#10;hpRIdG28p9yYxLSETqlCK+tWjbXWO0qTC8GFpnHse0ejSbR1uQxeKhl3NVHu+OOxZfz99IcJVXol&#10;QXsC52+i2opueX6dd/4r3hG7yOMJaL1CQPfaa6999atfffz4JMuzEMLW1tbde3dHZxNtzGxWP3p0&#10;yNLqX/yLn3/ppZfYWOZ5bu2qqhZRTmQT5wL7Rw/vk8j4ncThCGAyXoxH88fHI9uIJGnFCSxN4au0&#10;9J4VUtJqJVqLTTKk1+n02ngcZ02mo+3tzQsX9ri///0v9vtdcO7ceeutt96QKjjPMa0hg6yrNzcH&#10;UrnFYkq0TLimfCFcaaVms/m1qzc8QglRVtV8MbeuGZ9ORidPtj3NcjU6OTs6OFRacbgwX0xtsFm7&#10;NSuno+lo2dQsj8rl8pmbz16+esW0UtIzgvBIjvwN3nTWUzXWtsZcAC6AmrXW+XhZa50LzvrFdMFZ&#10;/kZ/AwFWy9LWS8duydYksjTRgdZ7F7wwmqS2gXgRvIIwTQg556wFxcOCzt8CdAbvnY0IzrkkSzhe&#10;woZUf15xxpGnLZa3ly5c3BwOt3c2Ocfdv7APwng2TosWV5IkUlLJI2eG+MgnBPlEBp688za4Buo2&#10;ahasWy6Xi7Ik7hvbcFwapCR4paFGMsGLwAGAUi54tKBTJdIYRaI9lRx0gEfYcY8BLSUNJaWCktJ6&#10;DTEjhEIzIGAfIaRU4j1XCPDw3jlnrfc+8D+PsJ4rCiqFXONjgSjqckUKX7h4sdvtEnYhhCZ6sWkc&#10;C4GgIsvE6EQrVn2p0ak2rCyVE4E4X9klFmNCGY/H8F9WS3aANDxUQrCNRYIybgNQVeskqV0zOhtR&#10;HTa2N5mz0yTl2/iDRw9xNnPqeDKxtpnPFs5akCl9adaiHiI2FpuxVyjL6XTCI0JZZ3FQ0zCiSUwK&#10;06fw8OHD8zaNdkZGFk2cI5TzVinyqzk7OyFWPc6UPLpW3k7zAqChMUFWcG9woNSNC9WypiDOFwtM&#10;1+22d3a2G7v6Z//zz5SrhTYqK3IXqOdxrum957LOrW3bNMvm8oWLdlXzMhrEWmedQxRrsZUMQknC&#10;QjA7jGdT9EVrhEe8xrmHBweT+cwSL1LyeHR0hLURezAYtors2o0bt154nlUEs9uyrgb9/nh8SqG4&#10;cuUKcQgmdLgzCr/wUWXAB/+iM59zoMA6T9a1rcqVjpfBkkAsWcL/xl36dWoLj5EiQE+QiZK5JJbk&#10;QIQD8YCBiYEzioiDrH61orBMd/Z22dRBbVHO8qJ1cPhwNp/kBXz0L//KLwLf9V3fcf3GNaZ+vn8d&#10;HBx6b0H46f/5p//4n/o39i/t/6f/+X/aH/YIt2k5WyzLxjdrcI2zja8bb711vrGAqxvXEAeeGa3X&#10;7tCPgAQrWiFxVVWKIAZ0/C2lpPO3AprqQIyhKQJLI7J2nJZtsJ7cxU/Csz+nUyVEvpNGphkrsizN&#10;M4xPGSSNhZJCK0CnxFAry1A6ayFEmhStzLRMmidFnmkm1hAa50gRXAmE4M+T03oH8AII60shtpRM&#10;6J02C84uRUmIeBZlLWseJWXURUp8orSOX7MJG3CKPHfOw9k2jfOeIe8F8NeP9HvvbQjOoiYWUOSD&#10;xwJe0Rv7cS6PGLeulwiMgioxgQySgsFrImJttNiU8jdKELJbC3OmexY/cZsUMQSDAIEAOtpJKB3/&#10;kqpZVTI4LFkSpstllmEivKe1NlyImCQmTVMimTZ0vHdJkqxZQD/ux5TRyAYEKey5DQXBSUqBDjvF&#10;L149BR7/FQBRfwfwAY3sycnJ3bt3nQdBaI10v6n+hBCINbyWZflsNldKdzu4r3N4eHD//v0phztn&#10;pxUp+gSq2Xsuhhij0RQEKidan52eMoG/+dY79+4+ePz4dDqZd7t8aNhsdzrkFwgw4s4q5Utf+tK7&#10;776L5Sk1ZVl++ctfxlDGUK6RiBRpQIu2AMP5p16JpkARZ6PlaHinlhUPisZqGdH+wd//B3BCbkIK&#10;UZz3aaoZZp21FheuWABxLvt7f+/3E3w+BOyBRmQN/Iw2w+Hw4sWLqHRyeko/U0iGj5XCiFVZsZ62&#10;1uV53F7jc2xCEPOZGJp8nN3c2GRtVJYL69zVq1c//vGPoc+lSxe6nS46IQN1LUnSxLS8Z3TrwYPD&#10;2YwCl2iVKpUi/872xeB1U4vNze1WmtMeDjeNzm7ceKZeuu3tXe9dK0ug2R+0p7Oz5WqWpmq+mBwc&#10;3Cur2XCj94nv+c6PfuxDfAW+evXiyenh5mZfqrC9PdzdQ7akleksV1luWLER89YG7wUmQrZqudje&#10;32FjitGiFlXV78cPSkrFdIWISaI7sBJmaeoaCxMuTVOzeijLig9qR4eHZP5LH3iJmj6bLYKPMS2V&#10;+g2QkcKiXCSJARaLBfGRJCmOgCZ8i4K1o6H0a01SkeKhaZr9CxdIwrwo6INXp9PhsSorZA7BSxXL&#10;ymw25xEK5WKBF6ADGj14Z7mMIcssTvJnWY6yv/71r3NcnSQJ1OaLqbXMzRoZlGaZsiKReYXScIFC&#10;CFGLTqfNjNXm40jRhiPiKx2DCgSAHi2xkGAssUEwhOA5UQshFAxpt3f3dvf29sAcsAnp94t2uyha&#10;PL4XNNMX80JjF9PZYjarWauUlfQBCafTMarVdTMaj5uaXUqJFyDOcOeINaLVIa1zQivtg3Q21CvL&#10;HSB1AEJOCDWbLuazRQjgrkFJ5/y5myAlYslb//4/8hY9fk5PSclyk++zVIrR2RlGruv6/v178/nc&#10;JGZ/f/+LX/iCD0EE1S7S6XQxGA6+/rWv/ZN/8k9eeOGFy1cudrpd0IKwUU4mAEB4Dj/w9dnZhPWB&#10;FMndOw/v3zsoF/bk8Xi1ciRvmmbWYiS7sTlkm1FVc21Uf9BrbF1Vi8aukkS3i2y5LOm/cePan/qJ&#10;f+O//lt/83/8qf/hL/yFP/+Rj36QFAui7nRavX5Oxn3XJz5y89aNRTmhTDlXO8snLwqWYZ8MSQAA&#10;EABJREFUjOExHIxHI8J4PpnWdd3rdeGKj0iio4PDTtFezOeJMR//yMdYuRZ5YUxS26aVZ8t6xfLx&#10;8ejsiHWe8My6l65cTlqtNGslQGK8dxEctomhiDHXzpMQ5w13rTCtpN9HlOCQrK65V1UJ07Ii2Fd2&#10;HVpk04rNs2V+9FqxDEiCjzQhwnCAUWFNhcaaWHxL/1OAtdKaOKfBb+csgU8JJaLbRXu4MWy1WolJ&#10;wMcU49G4rEo+bWVZ5p1DGDAZpVQUPggXznkERzx774SSSivyFHkAiBQFy6SMUZSDprHexTnMmBhU&#10;bt0Oa72D9zZ4oYJivEI8rRS0ZIj04w+kAGjSQyMKr3T8H3Qp+gneiH5UUuJT7/05GphPwcfBdAfv&#10;Y9OJ0CD+ur1+E9YDHfhKadpEXZIYi8XZNAuBWdy5xCIKL4XhAhlZkyTxWMdacNpZjrKYCOEQCg9i&#10;GXrApBQA3gXrrLWOGMMLGmbG8DhZTDgLq+tVWc755t9ut5kEWUxTNzY3NyhKUGA+Dl7u7e5evnyV&#10;bNrd34MIu47lcrmxuUGgYpbJeILICbwpj41FAOcojwYKmGs6nX7jG9/82Z/92VdeeeXZ6ze8dSRv&#10;ueDQxCEIZRB2tiEk4iqQWXt0NgIgWJYLtKB+siBDo6auG9tgN8wPzdOzUzqr9YVZ8nbxxptvfuEL&#10;X8DAO7s7kCBy0BHvhOCRHFE/8qGXHz14uLu9c/joMC9y6qNSCgOiJg3uQKCYcHCwWECzrmt6nHVI&#10;xenY2Vn8QIdIRCZ359zdO3dZlKD4F7/4hTt37uAXZpBbt26NJyPovPzyy8Rzt9Npmhph+v3h2dl4&#10;NlvAC8pMmmxssB6YqE+PjY5vzi/4ArwCaEgplNJCenQH4K4TwwYpy3KAlJc6RgjIJIJQMb7F+sqK&#10;XGpZ1VW338H/FKtBv+c9DFfj8dlsPtnY7H3zm1/7p//sp6ezMYeSm5uDl1/+wOnp47t33/7ox15e&#10;Lud/5+/+t3/7b/+t3/N7PtnrF1U1f/DgjsOsZJW11tG01sa7h6i1Yf191VkM5jE4EYGPWAWhGcFA&#10;j1pf8j3XWsz17b23WKgFioCIshQ96JBC3G3wTIXUQyhpTTjzPpYOopoWoPnq5WKor5oaYyJdCLEC&#10;EDyonXBp7RsHmvTSOx/WNUErDX9YILqzFkZA09TOuRACr5SUUOC8DJHoIf6ddWjNkPhWQ0DTX0em&#10;VmuNX/g+XtdNf9CfTGZKx0W0VgocgALIWCis29I51zQNlEGAGjQBGudA3QiBjuC9qxnjoM+0Futw&#10;8EFSGNfA8HM4H/XeO7zquoaFY75fvwjra90UkbTzhsDShtxEcY5LkoRJJO49iLBsfTHCUKWDss7W&#10;NVNhRXXFCxCx1vIW4ydJQg9ieB+NRqfjXUPaejrXgCF/Ayi4gPdRBOj8bwIyt6qWfL7gPPrRw4dU&#10;AoajY/AiYJc1LJcVKUJW8kppxfIgLwqOchaLkhXX2foT9CkB+gRiSUH9c4A+ujjrm9oyz0jJxwnI&#10;+zRJk8QopVEHuReLuIx03rMncY5PNz3r3K/+6q/ev39/vd0jUpbGmMX6ikNA9Z5YYqvZ6nUHkCbS&#10;lWIugSIBoKTQT0Dq1LTyVoHbF9MSnJPTk8ViTi5h1qtXr5EGIVAepbOiZZjLhPfuK1/58je+8XW2&#10;yMFau6qFk6tVI5yXQRiTtqDXyqHvbCB0FIGUZuWq9lIlWgs0qOs8bTkXUwjDzeYz4cO1y1ce3DuZ&#10;jWZGJkePjk+Oj4UQN2/e3Nja8lKw8ijLivix1lHgUCd4bZd+ejYLVrlanBye0RgMNhKT8qqVtoe9&#10;zeWiGT2enx2P/9f/5Rd+/ud/6fR0DE2M+OzNa/1Bu9fPOHuvl9Nup7U57O1s9W6/+9rXXvmis9Vz&#10;N69+x8c/ePXyrgh1loob1y9/+OX37W73lWqKtu50kiQVGxucFY20atk6GJMYLbWQfFnG+KwwMA5u&#10;iV7AQPWy3x+gqdZyVVfLVbko4yeIponVH0xj1Mnp8eOTo4cPDybjGbssFPcEmZdS4C+jlJJSCumE&#10;xPyC8Scnp1JKpbVWxvogaCnDRz20S9M0us95RvGaiYFwuX//nrOOWY28IvgY2zROSiOEINTaRcGr&#10;ZVkF55nk4JYkikm/cW7ZNA0WqVc2OA4JvLBsKVCBc7Iiz0gJ7633RPCSgz0WwYvFNATX63WaFdm7&#10;sq5ZzKfLpi5Xy+BlUXQ8cUKlc3ZelXVTY67gA/IsFovQWOSBmqst1qur+vDR0dnZGcWBmaxoF1tb&#10;O4lJi7xtTKuxtpWkWdpC5pSaIPxiNseKBw8eNqs6S5LUGKPEsNcngBu7auIZLZurOnhvkgQhfcAk&#10;jXMWm6z5OiGUCCreBUdBFoG9E1LquraJaa1WDZAYjrS1FCJYz6g14B1GURScEHTiOaV+I8VQTmql&#10;AKHkU/ASVjIoDXihvg3nnZAXXFpILSIvGQTDO0WBxegPIVBfELupm5OTk1arde3aNcJ7Pl3MZ2xB&#10;FQ599Ojg+PiQJdGnP/3pj330o0zMiVaz8RRfNbbudNvPPX8TV967d282m9nGvfnGu2en86aWwSfH&#10;R2flvF5WlkBK00RyYCebxlXtTnb5yv6qXhTt9OLFPSFttZyaRHeKvNdpvfS+5y7s7Shh799/90f/&#10;6B/6z/+zvzLsdxKNNVb9buvDH3m/9/Xt22/WTUVYEsmuaebzst3pXL58mZjc2dm3BJkNwllbNzrR&#10;SdZCayZ1a+3j4+PBcEh1yvP81nO3tnY2SaJHR4/m1eJkcpa1i/5w8Iitfr/X7nYHwwFoSqmmIfa9&#10;dx6jaRmtKqXkIeAIuoRQWpkkMaZlTIpUDCHYjo6O7t69t1xSVVtKai+VNAmYisFS93vDdtFJk8yY&#10;JMsKJSTewS/WWa2IDROEClKtyQvFWx+ob+DEdiBIAq/QiLsSityG/2w2H40nZ6dj4s354GzI885o&#10;PL175z5LYYzDYu7a9WtEF75rtRCGyAkakbVYNrVfKxhYG8UA9LCDrElMIMpFoHLCC0AFIyPH4KwM&#10;DhcIwlWFoHwIsThQBNBRJ4lQ/JYMiWIHQaRhDecduYkNIlnvuEupRVCkiZSGfvABpZRA79gvArL4&#10;4Jy3jORdUCwPsLjkQ1I47xLnV4iXjCp4BymW5mdnI868KGhRbG36/aEWxvvgncjzDNbWsr6Hm5Hk&#10;CFkk9PlllIaC4fv2cGNzY5s1sVhfgQkq4ADlfMCk83JB7CFFCD7PMo6Kzk5O1gPV6enpYDAgOI1O&#10;SHlmtKJo9/sDleh7Dx99+atf7fYG/f4GieOcS4wBmRhO03Rnd4dkDCHQXq4Wy8WqlaST0VgFYRs7&#10;Ohvjuft37r/11ju3b98FDWQw53M+dYp+p0sBRy/nQivNtaJGSWt9CNJxjOyi4nSuXR215lWnN9ja&#10;3s3b8YtEuayD1Ewfi3n16je+9ejR0cGjoy9+4ctvvvmOSVpQLoouBtwebuFl1Hzxxfc3tU2TTOt0&#10;o8+39JgCQijshrW0Ug1bxOBm0/Ez165eurBPZytLmmUlgzdKCm+ns3HwdjI5K6s57dl8sr+zd//O&#10;va//+tfwGoWXcpkkCXPBpz71KQxVLZfY0JjWfM6hQ0Jgj84m49H00qVLRc4p7wwWZK5UsmS2WNYM&#10;QU6mIfxJoLp1EHnvjIK5k6SRD9PpmDDWWsn4hZCK7EKMvmCDTbOEbQmZrVOF/ZbNkvyw0m1d2L51&#10;69kiS6eTM2K3rkrXrIrMyOAuXtof9LtFkczm0/liNtjoPv/8LQS4c/udK1cvtTL98NHdX//6V65c&#10;vfD88zduPXezO+grk0qp8ZcKGq7MYuw28SC6IP98MR2Pp6hc1+TXvLEW3WeoT4phayAWC0F4PAUG&#10;PgE0OQchsANuIhqXy1opMpvDcgXTNMmkV9JLLTSxBCMfqAyxBLkgaXN3XgS7BlpEU8BwQguZt2IS&#10;hSATlbr4SmqdQMdIwx1QpDBFIgTSSQmMHjyZwwBkFZ4heArBCGOxvnhriVTvKTJaQNbwVknJS+dh&#10;LERQxBV3MlFKTb/ionz64EOgSY/kERZSksVaSFhJHzWJjbWtpFTnaARqUCyJghNeKBmkCLyAHxhr&#10;0Hr9sMbnjVxfSPsEXCO8RSsZyXoaSgruvKV+eu+WyyUIRFdwlpCjv64bIZSzXusEt9KDIjs7e8ak&#10;uIa2UrimNZnMjo9OiqJQSoEDKYHqtEIUEDchCD1aa+4heO6AlDxG1cL6WveAKGn8/wVMUVXVvbt3&#10;//Sf/tN/7a/99e/8zu80Rnrvt7a2rI0VL3g5HG7U64vNjJJyOp0eHhyMJxPQEClNUqV0p9vVxvAY&#10;gi/LMoRAwkIE2Trt3t7exc3NnUuXrrzw/PueffbWzVs3i4LCyTyo3XpbAgutDFXl7bffrcrVZDrn&#10;w2+/N7TW17VtGkfEGp2ysqWokvvW+RifQaput2udRTxY4nohoiFoKK0jqARLBC8o/dYF791iPp9O&#10;p5/61C8y7y7KkrbRuijaShmM5YOwDjy2Jasvf/kred4uy0opRdFXYBjTNPXpycm9u/e8I/DgD3lp&#10;nfPeaxA0M2BinavKalEuMMf29jYDKWrlYlFV1aVL26uVx9UQhHI7K8pF9eabb+3u7HW7vSJvX7ly&#10;leiRUtGvdQq9xWI5Hk0xRJ532kX36PB0tXIce49GFIiZ0QmJfefOw0cPH5NBR4fHjHrmmWe+//t/&#10;QEib5ca5snFV3Sw6vXxze9DrdU7PHp+cHLpQv+/9zwFZnozGo5PTR3fvvv3g4R0ha4fNG0ruvKwW&#10;Z6PTum4ayy45KK1Z3+A5lEqSmKL0g4cJmA6rqrx9+3ZZldgzhIDWT6GsqvF41I5G1mennI6dcpjX&#10;1LVzmC2aEcszxPNMj4thLSUxLaRUG8MhtY+3iUnw14ULe1obvFZVFVaF9WAw5B6CZ5qs6xpS5xBC&#10;yNeJhKdwR908eQVOYgy7cyKJgY6kJDiEQOzEJEKhv5uXpbN2uLHBBNPtFtTxEKxJNCtms94AUItp&#10;498kScCE4/HRMfMx0XguGHmFPHh5Mp4Qcg7fCIHKmGK1ipKADHcgTVJrLTt+bNJpd8gZXkEw0XrQ&#10;7RXtNmru7+4myhCltJE/yzNwsAP2wWCIxNITa6ctjnkcCHRCAcAIlD/uCOA9BuYNrpFa6zTJEtNK&#10;0qwsl6tlE7xsSDNUarV8QC55PpyxAO0nIKN3nrTfU5voiWO+/YMwNCkWAK9+O9APrPuVEEoE7iIx&#10;SdM0sCPjESRNE3QB9nb3sCSPTPwRmWEhLjz5naQpQ77yla/8wqd+/plnrr/88geHG920lTz//M1r&#10;167kefrmW2+sVhUz63xePXp0KIJpF8PgdbvdxwbIqRU1qMHFaWoWi8mNZ678yI/8wPb2gEi7eHH3&#10;xRef7/e7QmK6+tHBwy988XN/5+/+N//Ff/Gf/62/9V/95D/4O//i53724qWti5d2N7c6P/jDv6NR&#10;JaoAABAASURBVGe5mv78p352Vc+CqMeT02W1xM4cgRct5kszOhsj6mTCl5wKjy+XC/y4MdzwIcym&#10;Uy0ln2p3t7Z3duJHy9ls9ujg0dbOduPs4eNDjwDB07h99w4FjBjjdINy3G63pVZYDFNg8HOgDQQf&#10;5wwaAKbWGl35HVGIhDUQDE+8Sa/RhijCnuCTaAQYSU2boAWZkbylZpsERK00HZK3ANyDf0KHR4BH&#10;OtGRqINvnudKaXKWhTLTBq4kJeHYarWGg4FSCmV5C0yYVEKANDjEAK7H8kLLECgK5BkAVYs8cIEC&#10;ctB4CkliEI5HuIfgw3rW5BHwUPA2MOPzIARMGR4BZlIlCWvNXp4XJJRSsWuNJaCBqCEEOGoV0RBJ&#10;Gy1VHApOWLPwIH0b6FRKmiShASiJqSAZB/AYPCMCRKBAczafGZNcuniJOWW4MVwul91uBwzYYROi&#10;hSFYibvCjlKiv/fBcGmNBPTT3W4XbB5oQ5A7Tj1/1ThX1w3DAWjOpzNhPW7d3NzkDg1WnPP5QhvD&#10;VE3lwU1pmiArrKnz4BRF0aH8dAd5wfl6heJdpnmlHz18aK1LEgN90JTUWVYozTRaIID3HiLeCaX5&#10;n+IRbyLDfDZDMFzEEFQjhnkEU2vtncPdqF/HScGFECkYjRWjGcPayEEKvzayA3vdsLaBlDSq8RYW&#10;GMdQE6nty+WP//iPK6UX03nsd261ZPkltJCIx10pVZXxP6jwLp6MLuaLj3z0Iz/2Yz+qDfuHEmWd&#10;c/M58pKXUzClVJRlRuVZ9u7td6UKnU4+X8yRlpy9cuXKn/iTfzJJEvL9XFm4IDM9aH14dEhgg8lG&#10;XUnFpABTAKagRQt3OkpprWIWMwrLNI1FgLpe+mAhCFoIoXGNlyLJkqJbCI2BbO0qJ5ui2/LamVyn&#10;rKZaxgnnZD0an8QzGmG1EXWz3N7eRGbEU0ogDGaHpm1WSaLefvvNpKWm0/HB4SMpxc7O1rVrl4Xw&#10;s9nEuvp7vue7fviHf3h7exsB8JcQUUjGAvRIKWmoIJhMK+Z9o1GkXcQDQULIW5bIvP9XBSkl44ne&#10;5TKWTTzLonBzcwOnQxwq2ARrEAZaa9s01XLJnX6jGRenD9oAgnGP1IxuCCfrlFLOYVKM6cDlFQgA&#10;mLR522q1COwiz+l03tEJ0AbBU3iE0NiRZ+ziHTRtQyUJSsek/jamT0wCGhIWRZtOxGa4s5Ye5x25&#10;0+m0nXUEJOyopdCz1nIHwOd+DowKwdOjtQ4haMUdYk8KLD2Aj5XpSXnnkYFSIkz0DjQBehgOOBfV&#10;0ZqOOCb+EoIhAILBxfvgvUcw2kQp4vEINaLXO3eORt1GZTySF3mapKxJuFvnoAbmOU5dx4kbNdGO&#10;HoYrpXBlXdfWuqZpnI0XDQzFK9gBUPhXBKYGjvNOTk//6l/9q//kn/xPH/3oR//CX/gL/9f/4D+A&#10;3XO3bnGHDrFNnl64sE9lgAXhgZAIw6qpKHIshHZ04sGGn7qh4hFj+MXaqOnZaNQ0TVVVHOLcuXv3&#10;jTfe/OpXXjk4ODw9PXPODwbD8WhM1pMOHNngZVRDBVgzpIkbPMFwWJwDPbAOPoAD/EaAIui3Yd0Z&#10;nqx+wLaOy3rixcUdC6uid9657axrF0VZLuBXlcu1+aR3HAu5xobVstHK4CHsvJiXxsR1uRDKWj+f&#10;L1CJUdDDHAyMyjcN0uAerJmmJgiHvzkXvHBhl5NCGhj67bffxpQcqVdl5axN09adu/ewQqfdwWSP&#10;Hh2gIbNOCMF7x6y5oJgtFryi31k2P0v2Ib/8S58uF2RyoiR5SKCrZbWaTudGJ0oks1mJdpA6OztF&#10;Ek6AkKTbzZ2rl6sZdDY2B1tbG8tV+dM//Y9bWfLszRvDYac/KN544/bp6Hh7B8d1+4N2u5NmuQmi&#10;mUxGiGN0WjdLKUNVzYMPZTlz3pbVgjUcbkNU9EIRVEbOxlqMgymeAp2EgnXxJoQAoSpLhli7sq5u&#10;7KppVtZaTGad455ozM3RnjZKPfvss3zY6fU6YG5uMmUSGIlUYTqL50xKxT+qkUoiFUyrirN2OAiy&#10;Nv56zw/6U1LpWK1WTIANCnhPFZJaByVt8MumLqm4sUrG/wypWpadTjHc6FvXcKa6vbnx7I1rAMMt&#10;JVirLM+8FDgdYbWJhz1nXKP4bYQyRI0gNrjbtUYM8SgWAkJK77M0/llX3fAUNy14CtONRiP2Kvfu&#10;3UfDza0NZi4hvFZiczhgCX5xf981SCLbea7RzweGV1VJ7FE1mFwJUaX0mkngUkEoIaQP4tsQnA/W&#10;SU8/2+lWmqZ53tbKFN2eSgwq1DbGsPcheI9eQkTtxPrC9fQARNe6AyJeBMfiAds/ZUEjrK9zHO4Q&#10;4/67wW/phz4xQycWwM5XrlyFGFUGTff39r/ylVdIT3BAgCwuBsB3riEY+K7yjW/8+nd993e89IH3&#10;Xb16CYtZV5MI7aJ9eHgAHQZCSgi1WjoRDElEBI7H45IpFvWV9r5ubHX37ttvv/N6p5u1Mn16dlKW&#10;M+7oyE4GCuQO8OjBnc9/7tN/52/9V//Zf/qfzOajS5f3wP/KVz7rw/LipW2TejY8db10weKAvMgQ&#10;GDftX7jwxhuvV9VCaUHq4SxSe29/7/s++b0vPPfc4cHhg7v33nnnHaohYy9e3CeKymrxvb/nk3t7&#10;+61Wa3Nn88LlC1vbG0F51ivMPctluVpVqBZwgxTxTsSsATVDiFHdeOesI/zEk4vJTDoksx5j4ucQ&#10;/PmbwCUFqaG1WdYrbJQVbDCUVDIxCQKw4yJukyTRiktLSXzFoZ4LZj6owEIGjQPegRhMYeyRR0Y0&#10;fqqywq1N0zCC8GMl6Lxvt9sQlyqeDbGYY//W2NVofIpPQ3Bpqtl+A5Q3nSpMJ40QSgJRXymeXnBE&#10;eHwEcfJKRunWzBGLoBeoa0GOacWj9NSQGPSavNFcyMBbLWSWpIygwT04BIQIb+LsrpTRGvWT8yyA&#10;IwC78zuNiCeEUpG3VDKSZoTWkRG9UkZM5yEKJu3FfH77nXcu7l/odbpYhrLLzKK10lrz2DAPBcho&#10;rRR60etD8HF0iFIbjYWpWKBB358HQPD8TyrlQ7C2gQguiGJoTqycD3GT02EpOZ6QC0+B+oP6WmFZ&#10;5BK4BspkR+CsJ8+TxAQvl3VD1dCJ4dUTXhFXECecwAkll00Nx82tre6gP55xsmaRCjlxtz2PQUcS&#10;WOc9lsAqCAYpGjwiGLCmF29RBSnxJlLF52//WMsg1zjnbLyXyyUISmlWUZwD1k1zvs1G8nfeevf0&#10;+NR710qocnmaJngTMjJwE65pqFRMLqlJykXJsmM2m9FgYmLBSljCGtMBRCyCTSZjImpzc/PRwQFJ&#10;R9qSm7xKkgQdydzBYPAX/+JfhDTHakqpsoz/lAuyOeeWy+WDhw8OHj3a2trEzkmaEN7ON4CUwdp6&#10;PD6DDNFI5kAh3uWTkIuP4kk7Rg1jPIrXUgsvYxEYbA5efOm5zZ0+xaHT7ySZqd2q3+9duLxzdPSw&#10;221X1RyBH58cMbOcnJ5wNyY5d0Fe5EzuZ2ePj44Ot7Y2grD9QZcpLwR3fHx49+7td959+xc+9fP3&#10;79//0R/7Uc5E8ONaHoENAex5DnSWLImmc0zdMiYg5GrVLFdNY4NfmxsMIYil9e8nNx7P4cmzEJIi&#10;GwLmWq1WQggpJWaZzeZlVdUs6LUquh2xvohb7E9KEIdCK2ZwkInAsE4B7ogX/StjEp1Tw7+wU0qv&#10;CTwRhsdkfWlNLGilFTSljMmr1k16Qoj2p6ENhagV+aqIgDvQzq0vH2I+QpkKAL73LgTM4K11xCSR&#10;Q5AwDY3ORhDpdDrWWtQEGQAT4ZXS3KGg1hKsO2OLhkNY9FIyKitQKzh4A4GCFuCE4lprIjxJDCGX&#10;JAmjoF/XMVFQx/uoAgEGKHwGG0GPl8ErwUuHPNbF/zG83eGzar9oc2QjSd4QPFDXNZKHEDAmnVop&#10;MLlDSSnJ/b2glKKOee+sbRDGmCc2fy/O/442ZOFujKE6vfnWWz/1Uz/1X//X/81Xvvzljc3NH/jB&#10;H/w//Zk/8/LLL1+5fDnPi7puqABKxbUQYmBYHuNYbYgcEFjj7u9fuH792rXr11m+TiaTJDEPHjzY&#10;3Nwg/cnlklqwWKAjVhVCnZ2O7t9/+ODBo+VypZW5ffsO26Fr1672+338sCgXPngApbSKymKo4H8j&#10;8ukH1HkIJkn8cuJd3OTR+15AUPzrA+mJ5+osK/r9za3NvQf3j+fzZjoptc6YLLXhMAkfC2tDYgjd&#10;tGnYi5vAeec8Cl03NW0oK62ShA/0BAkdAQ9jBe89jNJW0ut1iGY0zPPWugLO2aVgDtjjbO9dYjjk&#10;cEW7/a1vfevhwcFoOjk4PMT6Gxv907PHo/EZY61zZTlLU4NQJa3ZDHt1ut1+f2M0OqMcw85ah5Ta&#10;mFar1S64upwxBM9833zj69/6pV/8lQ9+4GUpUqXM9vaulPrw4Ng5+/DhIaTSJHtw/9Fbb771ye/5&#10;ZKfbraryytVNFj3PPX8rL1iiJZrEiacv4+Pjg8ViUlZT3qJtUbRn8wliscL7yIc//Pzzz1dVdeXq&#10;FVKRqQKxecQOFy9cVEphK4BHFG+3i/FovFwulY6+BHO+iH8MEDxUyT3HhVLgA1RwpalTGlzn7WDQ&#10;f+bZ63v7u9gWmR8+eggd/A5HKSU5J6VibF3XVEiGnwN0q/WHkcg9z5u6BlkEtppWSQlpvMaQgq/g&#10;JmE4jxqhtaIT+u2iu7HBsfUW01J/0GdlyRz8J//kn9ra2mz3ulpp0GAEJoOKoo0HIbKsltABpJL0&#10;4BpCnzuYxE+WpForZkGssVxW5aIE6EfUfrdXtLLpZHLnzu3DwyMkvHDhIqOm0yn63r13z5j4V+Dk&#10;BnyBZVOzyhnPphRxaQQxliap904jjY6WhybDZaDO0QzexXClx3sPcSInSbM0zaz37AH6gw1WpVLy&#10;RoKgsTuoawgBA69bv8sN/BAC93MgLCOs3emcD/63Zuw5Gbm+ztukp4huFPBn045bOaf8yEc+NpkQ&#10;9iybOOlPr1+/fnR0VLSLbw8RDn4hOGtDCOjeNMtvfvObd+/c+Z5PfAKbjycTvt1ZZzsdvlJewxeg&#10;8RGMxmDQw5g8aq1IpSKHal43y6paGKNMopfLUsrA4eL2ziZrF2Z3qL377u1er3Pz5k3nbadbbGz0&#10;Or2sKNIsa717+82z0eNFNe0P2pvbvWdvXnvu+eutjLiTdb3SqUqyxJBNozNvGyV8XrTa3W4rTy9d&#10;utDrdb71rVcfPnwEFyogJyNnJyfSB3C63Xgy98ILL7D7Ktr56PQxY/le5ENz6fKe0mFre3D58kXD&#10;obO0QVKA4l7l3D5oB9AO3mMo2sD6MboDy9G77vf6Pb4merGYMjFDCWyqHHlN/CtNYCiMdo5MnEBK&#10;Ssndh6CY/UIkyyNgksRaGzxvqI0w8VVZNU3DJGFaKZUVHBDIX8KYx8VisW5wrt/f39vrkF3dbpIk&#10;VNGMri6gAAAQAElEQVR2m1POggZhn+dZzoIz402itZEyco+RIwQC6Bj3CCkh7lxkLULMAh6fAmJ7&#10;rHQ+Rojgo8xJgrxx7qiqarmssJI2T9brDOTRsR4AOcRJmkc+PtDv1xePT4FOxJAyCnDeSY+EpYpi&#10;EApGrWWkKwiMb/msar3w4ejw6NdfeeXjH/t4OZvX1ZL49z5476GmWJ04h1iIxDh6cAFkrY2Hl0pp&#10;gpNzf87/JpMJ/eBgC62VXnsEO4CJnX0IlCAACUg06xq+TM7nc40dtaaMJAY/G6jh9KZu0jTtdOKH&#10;HeYaJBFCL8jJRZlnhdbpYlldvHgRjXhlWklVlpzHe2+hUxRtxKBfs0pwThkN8KiUms8WrZQibMuy&#10;BIe8A+IrHYONagHTc0i+fSFwlmUgIz93wDkL0Gi8xch8z9epgTjhRMnljn0A4uCXfvGXmF7R3dZ1&#10;PH9YxrUvA3nFvWk4JUwZkqbGJEZpRWU4ODwwWhMGeZ6zo0IK7MMr8It2G3ajs7PhsM8apd1uK6Wx&#10;pI9r+uMkMX/tv/wvHz8++uN/4l9HZkrx3v4eBYRJ/4/8kT/yb//bf+YP/IE/wCTLx/mr166S76gZ&#10;QsBZg0F3b3/n4sU9paRaX0J4RErTJE0wTwprQHofiFXnSZNqvsDXXjhpZKfX3r+0M6umQNHNdvY3&#10;2r3WjVvXnrl1rVqWVTUfjU52d/eeeeb61avXPvKRj373d3/3hz/80ZvP3mrq2jnH8QeS7OzsENL3&#10;79+HEXONVKy5NYs/uNBzeHDAN+TPf/7z6CJEjOT1nQYgUEEqalKoqkVZlYlJlI59UjIdO+/jjOOd&#10;R1kAak9gXerX7Uhk3RAMCz5QJbA/PbgAS57LwFjeSqF73YGShhBFeExBJzYzJrpPKMWjWF9G4jSt&#10;lY5PPrAyZ9c0m81lAAvBYtbHV+sfRkEkBF9VJVFhEuhFHXhJKzHUVmEtgRYBXbz3vDqH2IXETRN5&#10;S0knk6y1bsGqw8UzkcDlPbFUVhXIaAQlJIeIJD5ClAQUBqo1CRrA057zdggsLKOhQghrU3KL4AkJ&#10;IUII1sKBlc8K+dcQZaIzrNHPKYdvX+tRXgsZQa5lJqUwqHVI6J1Ha3ARcm2WKCFiM0VKyVwWuUwm&#10;Y+ssOFgZCc+Bt6BpreHprSOzkiSlGkQiPhijk4TYUCDQgLj3Hgq/Bc5J/W73drsg9fb2yCx5enLy&#10;8NEjJHn11Vfv3L79T//pP6WEno3iP0iLGAiDAHUTpUUjBl66dIlEYAdSFKiSw2K+mDPhHh8dsz8h&#10;2M7Hnp2NbNMQYJ12J8uzXq9Ho9vtQDNNk06nDVljEtT52te+xiINmvt78TwRBGYnsomX3AHUpEIi&#10;CbzO1VTjEYc3QQrCy8jAfB1Dk9wmgQAtA3fqthDehdp7a4PXJr9x46XT09Vrr92bzULjRJp1sGXe&#10;KTKOPxX+UyIoZijoBX4k31MDj1W9EkpmWcFsqlQSvGTrs2pqi6c9geO0VoiIqvN5XIVrI1/+8Aco&#10;fzjsmWdv6aS1sbVTdPIsz2eLspXnU+r3fO6s5UsT2nb6vavXr+VFWlXTdt6az0bONYQ0prTWVlVF&#10;WdnY2C4X8bvBeDxaLqu6rqP5koTtoJKaV1W5Qvi33rr32rduHx9NFzPxsY98X71S/e7ug/uHG8PN&#10;pnEPHx4p1frSl369lbYvXriyvbU9OhsVRavf7+JXJp7lqvS+wQaHJw/Gs6Pp/HBvZ6vbzifTkSUV&#10;Z5ObN653O0W1WHTa0X+U5m6vh5+SrOWdOz4+4lyKjAnWySB0PGSquqw/TII6UHaOLwleGa2SuOaw&#10;3jXOAh4vhZgekoqppXXNq9/6RrlaFO386tVLNtij06Otnc1uv1N0OssGCQXl1TZMsp5534UwGbO6&#10;VUEZF8RkEv88kXPtslz1KXOB4+RA9JAlSBVCjJc0xRvtZlW3TIKvcVxiWkXexomjs8nx0UmWFatl&#10;g1V39/cePHqIcBvbW612a7aYOZyupJKylWc4ggBtfFOuypVdNq4h861lc+vLxWIxm9lVDYJvHP4C&#10;2dXeSJZEajTCqLNqXimhO3mnnRWswR/ef3BwcLAoZ1ggSXSRtybjCRFy4+aNZ289u7G9wVwlEuOE&#10;m8yZjtnTJoNhT2jtOX3xAfrM8WSa0Zrg0UIO+wMVvLeu022bRBMtQoigCHVRr/+CgrhNU5aACiMI&#10;FlDCKVwVbaSEF1RKLfGJ0kIrER8xNbw47+HOe8AFCaxfKlID+HY7BJIDfr8ThPAbhwuJSTAaq9Ih&#10;+4Ber2LyS3QrM6u6QpZ33nlrMV8gcwQpImvB4OhQCGdpfnz4+Itf/ApMjUxuv317Osbmtl42+zt7&#10;G/0Bc3yRF8vVfFFNpWpQBndgIrYBV29cvf7s9Vsv3GwVrePHh9t7W4vl4vjkCMskrRbu1mlCGBwe&#10;HL3z7lsf+9iH805ruN27cv1SZ1CU5UTBL2tZPpTl5saNq3t7G1euXmCvUnSS/kYxn4+UctpgON/v&#10;FUW7tVyWe3vbzz3//Hw2d45XpqpKbZiDq7yVsT8xSUKJ7PU7k8loMZ9f3r/4zLVLw37baJu35Maw&#10;mIyP+t2UfdHzL1y/dv1Skirr6sauiO3Gu6xok8h53sIsTA4EJ/J3ej18ZIP3QiAq1gtSCKWk0Vm7&#10;IDcJI2u9W2Mkrbxp3HidStQ9RQENfl4uyuXSWWuxOqTXQJBQOeFLDQyBOcnQs1jw1UhLrZKspUzi&#10;hKRE6iTNilynSeQgBWGTt4vaNuBQUL1UlESQ9y9e3t7d39ndv3bj2f39C4ON4ebmcHt3+8LF/edf&#10;eO7Wcze3tjezdktqmbdzYzSKaB21kJLAFNahXJBSIx33CxcudNrtclkHqbQyxiRCSakkonrvvPI6&#10;xfBGSO+aVa9dJORULE2QiqBUAp2IHEJd1xSopJUQfvCwHjMKt455F2Kwe+kDizAA5SQyBJMkdsXh&#10;vczTfNDfIERZNgXnsZ/0Mrjgap/o5MG9h2++/uaHP/wxgn80HsFYBtgqKbQNvmFZaT34IroLTyhX&#10;O4sEOEYIShOTSLla8kSygoMviG3yBaWst/Mqbgxa64tOu6opznVdG2kSlS6qVbvb39zZhSG+SPPM&#10;ecfOR5tolgePjpRJ4QaOUmZGyZvNmqbhyAAuSouqrPDO5tYWj01jYaKVLheVSdKVbeqmTpNsZ2cv&#10;MS1jWojnQ2glydnjE+phsO7k6GQ6mvnGAyilhS5nJYIpk5g0m83LAA9UEiL4QB1TxngptFZLrqZe&#10;1qvpZN7t9qUkBltQOD0+pfR32z0kAd83IdWtQrbE0rbz4uLFi1igsTWWabez+XzmsZoQzro333zz&#10;nXfe3d7cEp5ld+W8R6MFs1uRzadjo0RwNs9afKLq5AWpBtpiGoejO0WVb2I/96mf/7lP/Yt2N3v2&#10;5g3vLS64e+/2/ft3f+mXfum1114tF+Xp6dmbb77OPs0kihOKK1cuzubTcj5OE3nt+sWPfPTDz9+6&#10;ubUxCI7w8EwJVRUn97zIkcVba+vG1w0hlprENg3Q7uc7+1vtbuvlj35Apc2sOkkKX/T08dmjvYs7&#10;03I2no0JlyTNLuxd+OD7P/jcsy+mOk+SrNMZAkeHJ9gNc7Ib0cZAcjweMd+xEnjmxs0PfOBDLoit&#10;3T0WA6+88tVOv/e+973P+7goqlfW6IQQNUonWmLMYb/bIhObFeEthFBKSalo4G7uQlByABFCADn4&#10;gPUkWcTTekamPwQJxGjHGc7VdY2HuQtmWE8qaaF0bV2QkR4p33jnpcDXWujI1Hvn4kjhpFJJohKi&#10;yK4sNBnR1HVwzjsv1gA7BAuMh4DHz0YE9IKClVIkGpuRbkFLpbSQShAzgYwVPjAnKpEkiYSnFD5E&#10;GiEEGrSkZATcBIzgdt6bppnWqaKvqYkiQPqAwKD6BvEcxoEFdywT709shdrxVQjBefY8HpmIqHiP&#10;HNaWFPEOU7HWAgFo8AjxczVhhPhICchoasFdOMcj9S9C8LSdwzg2CFvXyxBgxF6ugZF4IokwJklS&#10;I6XAGs41Wkvmr8auEG02nkAzNRpANdTUMl5a6A0Kd29IQ5O0ku+ZkaGHo+BSAht4GaLxI/655Nx/&#10;F2CIwCKExIMH907PHrcS0ykyW69OT46HG4P5bDKbTZ5//ube/n67KLQWSkmtVJHnRdHNWu1lzdqS&#10;+Wt59PhkPBpPJmNmVZZhKJZlRb+/QTxfuxr/m4ui3fbemaSFhJMJtQ4vCBYJCUlnXZqm8exGKKHM&#10;vKzuP2SzFE+IWnkujQ4K82svGRqrNRLQw2PUUErFYK2U4dKarqiTiC7E6GtgEoGZF9KLqGzQOqHg&#10;fv5zX263h6np1CtfsbIXIjEUNzjmrPCwIBUskDweGhIpm7oJITgb4Lgx3ABHG+09NBUDjdaBMVJa&#10;6+ZzZg3cGQ/p57PZaDRWWnc6PfBTHK5NmiZIH5BGRmH7/WGWZ8tqyV7l4NHB2dnJxYsXWq2kscu6&#10;WVpXG6PxkLUUyRWNTqcNd+c9u0AEQFxjDBMG63U6scba+m08c+/uI9ewkSs/99kv/+k/9W8LYXrd&#10;LfR1VrbzvtGtN19/9x//45+5cuX6s8/e6vUGp6ejk8ent27d2t7ehgWkKFKnp8df+tJnWTARpleu&#10;Xtna3JRK8qqsKLklXp8vFmenp5sbm0WR9/t9jCiVsuQDCnofvn0xCgsAdGAlNE8Sk7SIEKOM1mmC&#10;U2teYHTMGJoQnJDeWTuZjiaTSbmYbWwOTaK1EhcuXux0ulTq1Wq1WJazcrFasZ1TSWIcboP0GmCE&#10;nHmet9vxb0ucdXRLiTdTIYgp6o/w0YN8jmBnEv9LR7UObrQA8oKabt55551r167t7O0tqupb3/oW&#10;s87Srpy1F/YvEL5Fu2jlmWmlxhi4DIdDmDZ2NZ8vyihVZa1FS23IcwkvFAEw2mg0xRQUYiAzWdRh&#10;XjkbWmluredVGgucbrVyrIp5Gmvni7lt7N34l0lv2wCuW9YVUsGICdvZeEK2uTnodDpJkpARnB84&#10;5/AjE55JzLnuaRq/ELJ0Q0IiEO6E4mQ+my7mNBhrTDwOt5APwQdQsJRibHwI8aL9W4BX9GDY3w70&#10;/25APICPG34LAooU7fZiPlcquXnz1nCjv1pVWRb/8pCAY8hT/IBB1xKe9/AKX5Mgn/70r56cnLz4&#10;4ossvlGwKqtFuSB0n715o1qVIcZV43xDLEG22y3AAcH7ZmNzs5UlRScv2lletPqD/s7OzvXr19I0&#10;KRcLqt5oPOZw8ad+6h/duHGt282n639S7/rN64Nhvyxn9+8/fOvNt0ajx9VqMdxoL8pRWZ0uV9Oi&#10;nczmo1W9uHf/Xe9XHT7C5Kaqq26/c/HyhcSYS5cubmxsdtttvk8SVO08l965ZlW00pZR77z95rKa&#10;v//55+xy0VTTve3+/lZ/2Evn89P59OTR4d0sN0WRpC3VbrfSwqARUxqpARDiWmtigLjyntJHgCu8&#10;+NRiGA2DiFBY1gAAEABJREFU06OVGgwHxsSFoPVcMVmIH+e9ieGkGeJDaGzTOAd+CJQ+gfugr7VK&#10;07RdFK1Wy3m3sk273V41NXWQAJqXJYNCCODkeUGYOREE01YIEAdgFoL3zte1Wy5rctk27vLlq8jW&#10;+Hjy/fDg0eFRnBI49338+DHikH2Xr1z2TK6+joLxI5iCmdHPKz9saXi6lyz2mqbb7WxtbsFXJ3Hj&#10;0aDzuhqAgEU0p1k+KKX5n0niHwzQ/xQo+LSRsGmaarnEqsEHMlSpdV6Ec168D1yen7VlEF6riIBx&#10;yEcCqtfpbvSHLIV3NjcH3Z4x8VjEe1eWVZ62puPJG6+9duXKFUzXNBZjfptvtFKzqq21zrKyYQKS&#10;cMFc8ckL7AlPZFu5JiqMHUTgrVKSuoHkOBE3ZUnaKbJ+t7ezszs6G3nvq6paLObsJQCKkg8+z/NO&#10;u0MF3djYYLKlNHbXH9sXuHCxDJzKNb7XGxCiOJqpIU3Tj3z0ZR9iXEV9tcI72Mc5v5hTmSraSxY1&#10;izJNMzQqinaatLIs73Q63BmCDZ2zXErFyZSeLMvquk5SSrSAC6qp9dyKIgChGHw0+Obm1sbGEARY&#10;jEcjc37p1JjUOaJoiSRKMyMkbCewbbfo9DsD4aMx55NpkjBDNdPZ+Oj40FKvVys+Md27d3drawsB&#10;YITF5vM5mg4GQ+5GG+esczXehPJ8MdU6Ll+wz9nZKeZi4KKcW9ewkOL76jPPXg3BXbp84Rvf+PW3&#10;337zlVde4YDDuhr/MnZ7e3O5ms/m4xBQvT4+PmQ/8/Dh/Zu3nvn9v/+H+QDC7N9ud9IkKfJ8zPpB&#10;iFi0PGktpBAy8OiVJuDddDEVRo5nZxQBYfC/zfKk08mxOmtNhCe/Xv3GNz71C7/4Mz/9s7/66c8/&#10;Ph698so37t29T0pV5GdVM1FJJbWKsSqlwsJYVUg/GA6J29WqunD5gg31G2+8RsB0u21mxiQxq/h/&#10;wm1MwtRtlFIrrrpa1Xw3WEFIBaGFVIImJg/IAIh/6RXecznn4EXk0EegshsRgtWzJ0qpD7DTmpmx&#10;ZSReUs55gr/mh7RpGudijjCQSrUoF/Vy5Z3HfUVeWMdavOYe1iGEOMF7MGkAUmru5yDX1qAtpeSu&#10;4GcMd1hjH9SWMvbDXysswNoPSpGUlFFlpWON9T7WSaWY/LWkEJNO0BKC9jkIEdsC5wbP/bcDsvmA&#10;Qo6i+ju9fTIKFk8JgqbOpVVREh7fCyFEX3A/7/S0nPXYzMVqTydjyb75fIGOSZIQCRCn35hocFKD&#10;lIc843AQmHY9MCVS418YRXq88t7ju9OTU3DI9DzLoYCEWkULO+cUoRkCaACv6Ado/MsBaiFQpVXw&#10;wTrLghmamxubVVU679+9/e5nPvNZejA3YrN4Q7ynMJvPFotyuWQyqLlnWd5efzE+OTmdz2as6/r9&#10;gVSSpfXo7CzqqNZuUwqD8EN0Q9N7Z627cePG7u4uPXVTWxuDDaa8CiF4j3KWO8CTc08Mcq7Xb/VH&#10;CAH9w7cv72O4CIFTgTgEHrbxUAelbpZpi3qu1zkQJyEbj9NAg0bjw/lYkg2IQxKTSBl9Np/PywWL&#10;Hp9lWavVUlo1jdU6RfjpZF5VSyV18PJsNPnWt14fjya9bu/Vb3zr9dffxHbu2yErggIeHRwwBPNV&#10;ZclmYzKZFNSnImOJ1ukUaWqUkhQIk+jJeHL33t3Hj4+ca9pF0ev1pJRNE/8zQayGQRmXFzkNIVRd&#10;2+FwA/eUi+rXfu3Xp9PqyuVnEp1fv/bc9WvPe6+rslmt3Oc++6Xb79y7eOHq5UvXpUhu377bYnGc&#10;t6eThZKGqjSdzn75l3+5XXTTJKuXnJnl7NPq2mqVcJRVVRUCULuPj4+preCnCSaSOBsjPgU8ppXC&#10;UJQMlgtCyVZRdPo99hBKS2lkmiXtbqfd60itV27V+KbxdRPvjTFm1dSY8Rc/9Uvosr29y8yUJEbG&#10;tY4/n2YWiwU9WZZ798TLUkq4hxCSJNEgYyhvYS0lHEzLJFpo74Jr4n8ukrdaOzs7JBU08Q47wLff&#10;fttZf3Y2mU7nX/j8lzBLb7hx7/5DvqgYrW2wh4cPd/d2daqVFsQKbm132njh8uXLPBJjzsWA0Tou&#10;E5PESBkTDO6AkQan4nohFCBl3Mc6FyaT2dnpiKUAhuAtrHGl1ol1DtcrpfIihz68ptNpXcc/yCYG&#10;tvf2Wq0Wa2hrG7Qg9vju1x8MytUS9bN2MRgMWnnupQDSPNNKpCmBWjvvsEUrz8Ak55TCQQniqWhY&#10;F5gbhSCw6dFKSzp9XCJAE8OeQ/ABOG//H3LHdLBjV8D9zTff8N798A//8LM3n7l06cLR0YF1NVM4&#10;r+AVzq8nqaSQ1DZ+c2M7TVqPHh2OxpPxaHr92jP0Z3l2//59QpTvvxcv7qEmhw7WsuYQWZ72er35&#10;YgpBbEj63Lh+4w/+wT94dHiEibTWLF8Ye/HCZWsDVlJG94bDs8n4s1/81d5G7+bzN/Yv7d+7d4fP&#10;Iz/4g9//h//w78PJX//G15umWpQTdu6DjcyLVbUa1fXk5Pi+DMsPffB9z968dvHi/nJVgkmVnC8W&#10;VVk1y9Wjhw9ZUWlBuezOF/PxmHVMqOv60f0H49NRnqWdopUZefToXW9nf/JP/JFnb1w4Obkf3Gq4&#10;wTLYcKCZF0lZTY1hBbOyrkIYbIWd0I6FdRMLFGgcxzItKaIO4BX2aRd8ZEtYypskBgBmB5kIaJom&#10;eI9lGC6l4qDOkx4hQDY+YlxFzLQgopXa3Nxk3ZYVlKx0uLnRGw7ynA8JmQ2ucQzDt960krTFT4pU&#10;1jsbfAQf77VtiNs5u5rgOeZnRlo1NRndpggW7SRJlnU1no7G41G5qoh/8rw/HO7v7SOM9945h61o&#10;nwNyIiZJhCXLMhZ2OGZZhruvP/sMoqKR8x5khPdSyGgPpYzBxQDE6TwH3oADwKVerRaLpbVeq0Rr&#10;oo5uAWV+IQIIERxZERiljWkXBUxTkyitSXk2JGwYjNKtJNGSxYuQQdDjmqaczU9OTu7cvkN3miZ1&#10;UyeGYxfoycAOoW4IWm4UFiZb7Im5mnXlhzXMkJnkRCiAHiQw+DJJEIOFAh6EptZ60O//R//Rn//h&#10;H/whVzeIDYXgA7YqyzmjjOEUA/5x5rKNXy0b1oWj0XQ+r05OzhbThXTS1S7VKaVyOBwy5MGDB957&#10;YxLsz0gmL0px4x3yID+U4QJ3XEPD+7iFQKQkTbmXVYVbrXWIYYxO05TZhLgCFvPF6dkpypaLkl0u&#10;jM6h025zfBCUNGmSt9v4a2XtvCpnsxkhMZvFO2rCrpVkworJiHLaK4p4CMVR6NHRYZYkW1ubrSQ1&#10;SgXnrG1mM77Ai6axeOrll1/mE5wxxoeA2Pv7+xcu7FNyTRI/OCBnkpir1y7zSim1sblJaQ3rqjga&#10;n5aLWZalWvu1MT0FYbGY6ETsX9y+cHG3iB9wMA97KjWfT/b2d5599oY2gpNg6+rlcul98+qrX+ew&#10;8kd+5Ed+7Md+DH3ni4VdLwSj6RrH6p/Oc2Ce3diI6YYk9DR1jRdYi4OJuVgtUNkIr9l8gg03Njaw&#10;7ePHp++8c/vhg0fdTl+p5OxsArIQKjFpvXI8sparyiXD0d07R8H5vu/73rRl0KhuyoPDu0rbVqaT&#10;1EvFNqaTaJlqhR25I8N7wGsZmG1YdOFlgFfcnYdwODcXj3T+SyCsL7++iCujtZHKSHaiiTZmVVbB&#10;OnKKJCIJuUvPlj0IHwgnVAaIASmVc1Z4ju4FOAyHo7OOt/SHQMbE5A0gKMjw8jfBuZCKOEEMBuD+&#10;usbUNM/HKiQwhhvvrbXICTwlAQ4qe++co5w87Y4cedAMNqwKJO33AhQAekLw2IvRFolZuQhx3q8Q&#10;S6oQgpSxJYQwRueEeBHPiTAUaABSAVIpEN4LQQrAf/uCDiDXMUwQUoWYgMA3xhAz3jve8ojqTVPD&#10;MUnojocIbq0bloQXXcYkNHgLrBvJuUG6LOra8c8ma5aMNh4kQe1/H7C2YZF8cnoCUygorUjGVqtF&#10;5iLnYlEuFvO33nrz4cOHZLR3cbOERucAPlbKMuwUhWFsmqR5nofgaSMwDSQMPuDgbqdrIE3IJUli&#10;jBDYcA1BlYvqzp37lD4qQ7toG2PKqmSmthYv84O7fgNCiAEG63NQMDiHxsbi6304B+fWY7z3IQDn&#10;2NxBZk1ZtAsmZkzMI/WR/iSNOxCynTxH0LUj4tjwhJ9ike2DZ8jmxpYxaWJSKQ25PZ+XpLpWRkmO&#10;heRqxdq65T3qJ84yQrLi/MIXvnR8fDIcDo6Ojm3TwA4Aw4dgtM6jAdtSPglcLJ6mybWr11haDQcD&#10;BMDcEV9JRMVPDERC4rRot3lcO8YRE51u15gWGkGTRCA2rl65VhTdzY3tjeHmT/ypf1MIs6xsU/uq&#10;bE5PJot5PR5Xn//cVz/0wY9eu3ZzNq3v3Hl49/bD2+/e39jYnM3KyWS2WFSBI/4krcpVXZONCKmZ&#10;Fah3ly5eUQpBEm0MC8EkSboIkCRwz7IMgd8LRDkGJDjQaDAcEGE8UgQESadCkpqiUww2B+xVoEiN&#10;49sgdIwxtbMQh+Ph4eG5Hc7O+IQzhgJ7KgSAC0aAGkbzPhYFLEYn7aahsNTRlSIQD9iNfkJTax3b&#10;PjhrmcAuX77ygQ9+MElTZ8GNycmv6WJBRMHx6OSxDUw/C4aAs27HP9Q5fvwY/FVTlyVJEpebBA+K&#10;93o9pZXWJFLCI+okJqYxvrbOApC1jcVNaZq10ryJGzIYinpFp3M2aJ2gWmJaznpn3WrZjMeTs9Oz&#10;0dmI+XtjY0iSRMo6IQY6nbY0ZjKbNk0DTitL+v1uVVcsCHuD/qxcWO9NmmAXKlTSSnWaNGxRDF/S&#10;rUmTVpEro6VRHhNRRaXAsFJKDEXacJcytp1zPkBDSBkf6Q/vuTA18J6O35SiIP8WiJg+SIn4kvb5&#10;WzyolEKvhw8f5UWmjbp7784Xv/h5ja9UuHvvdpalRbs4Rz6/MxY4b5MsAKGCEcajMRsMa+329jZH&#10;L1jm3XffPTo6evbZZ/uDbrVcMsoYAy+SneDBnsz9PoT3ve99UGDXfXT4eDyORHikAc6inHlvNzb6&#10;hkN3V3/jG6988Uufd27V6RaPDh68++7b1XLG1P4DP/B7klR/+ctf5CvKpct7l69sbmx1NjZ6w83O&#10;zVs3nFs+fHS/Wsw4lWFfNJ5NsfZsPsMSm1tbLGRoIBvyw3e5XM5n8yxtvfv2m2+++ur7nrtpZJMn&#10;4uHdtz//q7/47/6f/81rV/eylpjPTm7evHLj2oWbz17eHLJbJlGJ1TAYdNMWWkYLQxMrGU0cKtSk&#10;DUiJK1XwlKwVHBfL6txtIDumd4/PYy5Q8Ywm69d03G9aMCmleQtBlRh0mceviKvG2WVTswEmuspy&#10;YUz8WLqyzWKxgCLZkRc5SVRbbiEweM3VWu+sxc6JSVer5tHDAwrOsqrZyxHwRnOZVqvlpWDTXq6q&#10;8XiE+4KSSZpa5+PVpvMAABAASURBVMgmIhClRFDxvv4JIVRsAuuagThdm1i4pJSNcyQFWbnGijf0&#10;pF8pReJywwux99s/vHLWSamFiNONXV/eR7lDiEnBPawvZyHMmyCVQmYWslQ8otyuaiA4typX49Mx&#10;h/rCByM1pVMKAf0sy9mxMO1haiEEsimtGAhVzGSDW7mGy1kPMuoU7TafP9KMZgvTAFFmBnCaK2lK&#10;o1SiETim887O1vve98InvvsTe/v75MULLzz/0Y99VCnFYHwBi3plnQ3LakkYQJ9tyWrVsEvxjvV6&#10;ztyRqKSqVhQfcsF7z10G0WLRatn0Cq2VtUwNEpp4MATPTKS0Jh8BCCbG5AVX/A/5QPAu+ms+W4Dv&#10;XLQYjXa7Q5Fvmroo8jSNH74Qj7FSaoIEmwAQ2dnZTUzClOd8ZI2NGKu1SRJsaXiVJJlS5uLFC42l&#10;znns0KxqrL0sq8V8EYI0ScIbqBltSC7sikgcE2CZ09NTJpfl+r/Rd1yNHZ+OEmUAb60KwhhDwO/s&#10;7DD81Ve/wRBtpPcW3N29HdaKH/jgS2ejYz6qTGdnWZaW5czwoenk6ODg/qpeJKlYrarR+AxN3739&#10;dlVVDA/B1fXy5PQUmnxd+cf/008R4f/ev/fvfcd3fBy0QXcQLPsoJ4RCAAC0LMvwwmg0Quu6rtP1&#10;PwmAKznuxWKQJWvanU6OBEliDFUgniYs5vODw8M7t+8O+kMosKQ7PT2r64Y2mzfIKqXJJo4XJtPT&#10;cjmbl2c7u4Pazjc2O8ON9unZo2dvXfrIR1566X038xzjBYTHy1pr5hqcBSR4QUgfYmooKK6BqFz/&#10;xgmBi/Y5Ag0ghFhYaAAIr1QkiZ1pA03TWMdsGQGPewxdO9944aVdMV3WwQfvJWMjZR+C88G5EEKa&#10;plrFC/pNU1fV0rmYqmACwUsMGCEw3PNDJ+y4A08btAGp0ICb0gatCSjCLd7P0eCBBUAL6ys2PBp5&#10;nmhH8YlwF0XikV7g/BVE6TmH2Omj0c4fuYd1FxKCDDiUXCP49R3WIXiugHpBrB9Ds2ZGD8MBOrmD&#10;RQ8Q2/wKcTu3/h1v3jn48Ip0Rjl0oQ2duq65oyexobXC6uTIYjGvWDg2DSPXJpHORhcwBGsD7XYB&#10;JAn7fA8+Jy/zOSfIycZ6qwxagBkCCEI5ehkJUYE8tZjIr9+t34L5XtDIYQwpD4pWT8KKtRaxSqoC&#10;WZZ3Op0Xnn9hOIx/62StA7l+z0U6IAn7nJqJqdVq4saeBXP3/e9/aTabM7/keXHxwkWYMogtvcYQ&#10;eFtrpKSTwIYmbda36HX/7l1WCGBaa0VQxITHjs6/92Io9kRBhtMfLdZKMqK2nJV2hT3jUove3wJg&#10;P4Vg3bDXr6vlzvb2C7deJOghh5WBzc2hNhIJWlks8nCHDlkg12yFZitipNDSpI31QaVBJmw6msZL&#10;qVlxap0Yk6RJRh3Ms4JCWpZNWS6nE86rFCW7LFfWki2qyNtZFpdcUUMRziaj5aph9mXlOh5PZ7NF&#10;YloHh0dQaLXynZ29dp43y1XAlT60s45vwtnpCLKjszOSJ8/b5WK5u3thONjoFb2ixd469y5Qj+bz&#10;0qStbn949/7D5198/+bmjlJmNl3MZlVicmfVS+/7cJJ0vvnqW8/femk+dbaWX/rSK+NR2dThxRff&#10;t7GxM52UzgWtEiRhx6W8CjZsb+02DdGwSKj6xmxubO7sYM7tW889d/PZZzc2N7P1xaKEQx1W8S7Y&#10;vJMlGUsWbCVxLVuRxq5qZ8X68qgabCsx7XaLpSQBgQXwCC/xQjt+p5OYripXGAelSBgQDItu00IS&#10;Iqla1oiHI3AZOQZT7lIaZlxkRBypFWAD9hcEt1HaNbbb7mwONlwdZUm0JpASlda1TUxqdIJTik63&#10;cZ76LVViWtmiWp6uLc+r/qBfFJ3J2RSOzCiTyYTM3BwOn7l2I1VGC5Uk8a87pvOZInWF9EDj7Krx&#10;jlPqnIVGqltGmsSkhLsUWkrtXEBgjEHbu0BGox1AdC3KarGocPTO9h58O+0ua+t2p1cUbdYN1IJ5&#10;WcpE94eDTq/DxJO0OPvyUstlUx09PpwuON4zK9sIrRb1SpqI6YJvnNvZ2RVCWOsSk/TWn+kwLCLR&#10;eT4voiCSAFJKOr1QLtBQIQj3BBDWOxEA3vw2UEH+BjghIQhIhfJxRbLFGn08UVpRbsjqq9euwqWu&#10;l2U5Ozi8Py/Hzq0uXtyfTEZpaqy1UsQV2Gpld3Z2cL0Q4v3vf//u7v6dO/em4wmSQcTHvWWppBoM&#10;Nnq9AbH04AHfwx4988wze7u7qAlT4paxxEaSGHZH9+/f5wvyo0ePtE58CCRybR3H/Mfs6efj/rB/&#10;49a17/7kd2xu9zv9jmmZZb14/a3XTsePrbfSiNPxyZvvvj6anm7vbXzHJz526dql5168ydblD/2h&#10;P/An/tSPf/KT382yAR8O+926aTYGfZNoE/+970cIgBhUJCPViN3o2WmSJuypWGAtprNUysVk/Llf&#10;/XQ1G2da+rosWuH40bvsNL/3kyxmXvrIB19czB8//9y1f+vP/PH9vWErFYAyzroVHKWCNj18aDVy&#10;/aBVtB69Uspz1oQcmrI8dd4xzBHwa5zgAziJMWmasMpwzsVRCgPzW2itzmtxYsx4MmmcnVdlkrUA&#10;L8LFK5f3LlwoOp08z5i9cPd4RiqU3W4vaxVEl/NBKC21kVpbL4iceA+yO+i3e91lU2edQiWaxmJR&#10;1i6QlU3jEE8qjn5gOHLW4laTGOT0zmutFRryI7QSWguJE0FO+H7YWBscwUDKMMcopcCFOAjIhGAh&#10;BC/JfiG0khG0VAkgpI7RLtjb8FuitlsbgYYWGlBCySCkVEpppZRJEqHZCmLH0O70msYLoURQWVbQ&#10;rhZLo5JEpd4Gu7LLcqmERvgQL79YLFxtJ6ORCBp87j6QKV5yNq6U9d5iJVJOKESELGOF1jJCInWS&#10;ZplSeg3SYJMQvA9KSuvq0Xh8NhqxCxqPR//V3/z//nf/3T988403ib7JZIZVnQuz2YJtCR6JECSM&#10;Vo2j7q2qup2162XTbrc7ebGqlsEK6WVd1U3VGKmW1ZJKvlyWZC42IYqSVuZs+NE/9mPd3uDwmIp4&#10;smxqbUxd18Hajf7gz//5v/jSSx9SyvR6vTTJiqJrrZfSsG+hyhmT4okkyTrtnnMetKBgqLyMgEi3&#10;nn+BjMYJ08m83e7meZ4kSbvogMmRDYxaxmRJipepDEgeDSVVuSgRb9jfGAyGWG8wGGiZQKfXHTS2&#10;Xi3L4aDX67S/+tWv/sAPfN/WxjDRMrimrkrhPK1ep9ga9tkP0DkZjc9OToH9nZ3dre0//uP/+s7u&#10;TtOsICI8q582FG7feffk9PiZZ6+W1ezo+EGes3HaS1JzdHyIHZNEn52dzOdz5xtmuizL2p1OCBYi&#10;3juqE99aP/PpT3/f9/6ej778YSnjgsQY7UOwzqHU1atXjDEKhcm703Geth4fHeetgojiMJRa12rl&#10;FEPbuHa7V9fOWmYckZiW1umN689C4ej4ONV6WVZMW4vFvNfuKqwsNSFTVaXzVmlv7aIozNZ2Z3sH&#10;T+rBRuZCWS1HaSt86OUXyuXE2qVzqF2mLaMNYgYiAVBaKhl4jhBTyitaQWgRFK4NQuKJJxA7iFIh&#10;IgpYMsrAb5MSzVlhDPsrFbjYD/uQwiYIPMI042ofLIecsFL0CCdRAdBCKqW1TuBmrXcWpsJIE6yn&#10;giGODIq0lUEoocEXLAiaYOuGt5J88/5cNA8P6RGLR8mllASk5PEcJFkZkEbQAA0IwQcvQog4wUsJ&#10;faG9dyFENPdtyuLbl5RR5iiMk9JFXWgDUSqhBB0QkVoLOPEA5RCsk97zziiEx9gBsaEnffCNxQ4q&#10;sqLjCYQ1U+6Adw4An3tEw+7rt7GNiIFaI4T0q/ifg1J24gjvowRCRNZKRUdQ/egE/byTtm0aijC6&#10;bHHwv7VFreaVdz5ZXyyKqqoCgeH0o9Qa1s31LfjwG0DT8Rz/CobREF+jCMaSJk1T4wF68iJn4gZ3&#10;ziq2Ks/XCdjowcN7Ye21dru4ePHi+fAkYQW4QnXvXV031CuTsGhvKBQsAkMIFy9eUEpTGG/fvkcN&#10;zfNOXXP0vJJSKxWjyGgamBzOolnVRStjFeqboPFvUEmSFEUn1a08zQkzEcMHQ0kpjAhs8EK5qHz0&#10;nlIQsE2jtF5WFYyfAv2/IyilFmVpbfxzmm63gxFRqWkarTlZrHr9zssf/iDhTz9xdE7NaCa7TCvS&#10;UVfVik+ozinvgncieBQylIYsK2ijZ78/zPM2LqaMSinJlrppnLXjUTwC3NzcaLValmf35LtK8IEq&#10;T9Uu8oKahfnmZcnAk7Mz7hwEUk1QhFFZnvF2j8XIxlCTtEoiJBkipVI6/p3ofM73+fl0vjg+OmHi&#10;Qc66bsbj8ePHp/fuPvhH/+inHOka1KNHR83K8ilvONi5e/fRdFJ+/WtvKNX6wAfeLwWnTYHFXL+/&#10;QY3r94YUvnKxPD46844Z1ygFz7gTOzk9+fznPw9la+M8l+fx2w7z0ngyQUii03lPSiB53SwtSASR&#10;s4vFgllzNB7N57PJfLZaERASFWgwarWqEi23t+O2Z9jvw4n+4DyGDT66AmsQJfXKKmJIEBChrrFu&#10;g6iTyWQ2m3tP0kvnLMytcyywiEuME+uwUkrHWgwhEltK6axNtN7YGGLhwXCQmCRKCy1rwcyKouh2&#10;nBLKmEVVWWeNNviIO+1FuZjP541t8Eu73d7c3Oz3+0qpO7fv5HmW57nzDuGttdCEF3dEgvW5bDx2&#10;2m2jtfOCfh55dX4vy3I+L1fLxiQtFPfEWJCNtRTv2jWTyfjg+Ojx6Qk9gHcOlQfdXpIkiJQmKfIQ&#10;G7Wt87xFOHU67TTPesOhl4KanBU5kLQMxlvZJVVcpybNWkWnY4Njw7xYVnm7LbSSQmAlIcS5YOs6&#10;HXONHgCNlMJI5r2XpkcpXgHg/EvgHCGsfYqXsT/x753HhkU7Gw57xIxUrtcrtAnHx4dbW8P+oP19&#10;v/d7Ts/i/1lNlmftdrvbLQin7e1tdimsPN5+++3Hj+N3YWwCa4tvmgZG58lV1/V4NL53/97t27ev&#10;Xbt245lnNjfjqQSYIIAGa0x3djrqdmn220VBMHc7XT4bItiVa5dbOZbS49mY7cfzL9588aXnbty8&#10;Mdzq125ljHz48H6/3yOoOct5+PDRclmNRqej0RkLJkh985vf/MpXv6q04otNnhdbm5sEz/7+PhUG&#10;m52cnF65ciXLMqqndXZVlVlq6mX8d4pwwcMHD2Zno73tncnJyfHRg7qczMenRjZf+vyv3Ly+/9P/&#10;+H+YTh5/7CMf6HTTL37pM3/8T/5ot5d2e1m3CxCIaW99QXwdt6jiEAN9URxXcQccl4/O4DdxSw84&#10;RJRJjNJaS5mlraLIh8MhuzvenoPW1EM5X5AcFaZrGgsXZTT5Qqxi7SUlRiuhlVIa7lpp7z0pTMyA&#10;D5pOiENWDrIi86sK1stMQHUJAAAQAElEQVTl0lnXaXcgBQUyCFjWK/q9d4GVhJRKqhxpisIirrU6&#10;TaRRAOcITAkyCMIU1TCmVvHSSiMw8QA6DWSQUpIp1joez8ET5kS8EJG6MgrQSmlYxV7vvOSFjG0p&#10;pY4XTARtJWOnEMIkKE0sp8YYHoGqrJyzIQRStCKjywqno0LRLvr9PnGLZ2CS5RnIAANRC7PTRrUQ&#10;PG9phxC/up8zQgp6fAgNBdw2vHICowiVmKxdtPIM0ZTSWFtKiaYKGT0ZdPwNvgC+8sqdO3cpL4dH&#10;h1SY6WS+qpaZIU76QlDb1yAEo+LjugfxyU3Uz/N2iwRIU2xCKtm6wVmI1DImBI9eSZoyEBXs+up2&#10;u7u7u/PFfF4tQghVVXGHFPCLv/gpvhYSAEi4Wq1C8NCnYZ01SSKlokFKUrjKMi5x0Pe9wNgXX3xx&#10;c5Oj05zECSywpLTOnTeMZoKuRVDEz3y+QFSIIMaP/L4f+ehHPoIY9A+HG0VRYEne0oOc+GJjg6MD&#10;3NK9dv06wcaMQswz8OGj+wcHB6enp4tFSbZisRCcc7UmA23z9W984yf//t9vGsuMubmxsbnVf/Dw&#10;zu7e1vd+73e9e/v1Xp8F077zVhtRtFvDYafby5ViVjKLcpa2iFpJQjHVtlqtxGDCNMtyZrFut4ua&#10;P/dzP8fh5s1bz2zvbM5m0zxLL1y+eOHypVQneSvjblfuzp077DdYI1JqOGfBpJDyPpydjbQ2VCEi&#10;CjUxJq/SNL1z906WZe12AbPNzc3BcNDpdnEKkzKGYiw4i/lUKjcvz6ReJS3b62fDjc73fPLjFy9t&#10;zRdnh0d32Et+/OMvL1flnKNN1/R6PQYqLaSUan3hRxyhlcJx+CX4eKP9FGKPD08fGQRfBCNu6fTe&#10;0WAOTZJYYeiBbpokoGF6XE2Pc1ZrOhTI5Jf3XvjAM0NaJo6iB+AVvOlnCOEaJeQHOdewlgt32gYX&#10;Apba4wKkwF7DGhfm50MlfVDz3nnnaPCWOwAdIPgQ2b1HL72WhFFREmt5S/t3hLC+fssr6CM5flQq&#10;5rJzsV5FxG9LGPyarffWWu+pUVJrzZBzOmBK9W0X8LAGv5YcUiEOjV3eu0DbB++8sw7Q62USNDEL&#10;z5iKHhxkDIUxLrqe0ocXa+mqWs7ns9PTM4J2MKCYCO/9OQ4kiS6WoPQwHH4Moe0cxogCU0/IxHNg&#10;CAgIAF/Q2kVbKxZsMU54HA438ry4dOkS2crcnmV5UbTXsilMpEHV5vDwYDGfE35kMlXiwoUL5DJk&#10;CVHG0nkt/rN7PbJ1f28vz3P2J0rpLMs67c7BwaOjo6NyscBrHlt4F0KUNITQWMq4t02jlGQUfoEm&#10;/TQUXTKuw5MkIQvyLNda87Zu6miZsjQJqZYorVSbjxN56lydpGBgIABML+QaaP5mUEpjO+fiHxS9&#10;8847s9kM0rDEMWillWah3Om2kxQfI+iT7QS1L02yrFXgAlYzSMkicrVqaOQ5daBnTKuu3WrZSK26&#10;g36QoiHfkpZQsnF22TStoqDN26LTuXhxvzfoSiNswAQBSw03hvsX9nlrg6/qFevFbrdz5/7dxCTe&#10;u+HmJkvXJfNKlp2Nxy6Ebrd77dr1c6uBQBidnJxQT6m8XohOvyd1MuhvdLu9G9effe6F9z0+G33z&#10;1deGm9uvv/n28clp0mpbz146PX48ms6qu3cefPPVNy5dvIYu27v7k/mi3e31+sOLFy9fv/ZMUXRQ&#10;//DwmDPXyQSDLZrGjc4m9+4+WCwqKXWnTWE9dTbOrMvlstNuI0lZlr1ez6Qp+mJz1pSNc1JrqZVQ&#10;Smil1lMpjrDsdWvK3mw+nc6mU86xjBJZmighO0U7wdMGM1DKW01tq4rCi5EEv4AGHyxXjbP1etpW&#10;StNo3DoPnK/rBqPN5/PJZEK8A5LZhpwM4ejocGdr2zv/+Pi01cof3XtkV9ZIRbDAsdfvx7BrF5ha&#10;JbrT6+okWTY1mytWAURLcL5alC2d5GmrnDEdL3gs5wv2YEmSMAc461arFYLgdC8FToGy93RQUmVq&#10;DEIKo5TR2qyXa5RBpb2QtfXLuiEASIyVdU3jahZZPhBR1vt5WaILT1CqylIRu4LagTCL5aL01iFP&#10;pyggDIXGN3knz4pWu1fk7cy0jDTSCYc8jbPlcomPvLdpniVZS2pNPyzQFFEBqZCJ378DWB+lWjV1&#10;w+Uso5wgIQQUfgfs93RhOjTmft4XYln3dbPE2g6azXJnZycuyI8O2PoFsWq1kp3dDc4mJ5PRxz/+&#10;0flcEEirVe3Y50tf1zWrZwx+7969ZbVMEkPIdTod9i1ZFv8shtpERkDc6Pg/gvPBgwfjydlkQlU9&#10;gm9Zzm/ffufxydF0fVFq8drZ2dmsnD86Oux0u5TX6Xwmtept9CbziUpE1m4VvdYzz13/9//DP/dn&#10;/p0/84lPfuLH/8SP33rhVrla9DmGyLOsaJ+Np53ehtLZaDz9uZ/7hV//ytcJsGbZrMpV3u6gO965&#10;fPXKylqIx63IbI7YiTE4nXBFloODh/heabUq5/u7O889c2M2HV++uD+bns0mJ/Pp2dkJAj64tL/9&#10;hc99+tGDe51269rVvcdH97JCUy2zPMnyFNf3h+RxD5lxTW1XDi9p5YKUmumcVWbAlY133jcAgj0F&#10;fERxs03DPFTknG7GPztesFzjxRq8dyBg9qZp0iRloFKsGzzVkLqZtXPMTqAaTTAqpSNYZ0soGJ0V&#10;8S17DKGVJ3K8IyCFUjY4/KWUStMUJs4656x1Fl4uBGIMOknWosJ0er3aNrWzSZpSZLSONUIqJSUg&#10;lBaCXYZWcNeGB0GorOq498OhhIFU0hjtAyUBwZ9AkIJRgNQKUMYoo2EKI53SJnIBrbVSSnMpLtpS&#10;Kh3/d94DLalUnmU0XG2FD65pZvMZdzJ0dHp69vjE2agWYpDLdbWUwW8OB1evXCraWZKaoNyqWXrp&#10;806WFXHW4JwlgvRSa/QFhBFSyyAFZsGzUlPMhSEBUq2NFJITTWQSQcQqJJEQURFL8rXENSu7XC5X&#10;qxU24RUmQlQAakFQAJUI67vAm3JZ1Vpo34Q1ZkJ5aSXwiCZFCYgATUNBjghMfBvbW0W389f+xt9A&#10;NcKG/I2Ug5WST0yF0vLtt99kYUNwGqY25VM0LtIgPT5OWolQSOj/7J/9s4MBs89FiAcpnsJ0On3r&#10;zbcmsylojbcRnG2wZdN4x+xD6Uq8cOWKkz7F2F6/Uy9py8985jMf/tDLf/gP/sHgXIfyaIxz0TLc&#10;MZxv7JJSOF9QRmzTsI5BZs4RmF6J4Xa7rbQIwTlLmvg2kwI1M02h3y4yKsa/+Bc//0u/9CvPPHPd&#10;JArjf/NbX9vc6rCDe3xyMJ48Pjs7amw12OhcvXap08kuX9kXsul0CigrpR/cf3R6cpKYNM9ZdWlo&#10;AqjJKm0+m3/605/GjHzryYuW0IohAAisxvr9AULiwbNT5i8yoseXdkqHMYkxerGYkzIXL14keUej&#10;8ce/8zt39naZyMi7ZVlREvKM8hhtf3r8mJUfdIyRc4bNZ/CytpbKcUh06dJetZw5v1TK/dAP/x7a&#10;rUzfu//2tRsX+/0uwjR2NR6fJUlCmxwgSATGYiKTcS6Q2ngRk5oQxYnnd0lgaiUVv1WWZ71ej2QP&#10;IUDEJAYKtPn6hxGWyyWPAJpqHY1jrZXeqeABskYLGZwX1gkfQDMmBgDDXWO9jamHcxnrsYXz5wjc&#10;6XkKnvEhbgCe9gjphQDEOaZWioJCGwhckPLEi3XQX4+B+DlY57y3QRDqEu14SbGIZlGKdsRxJCsk&#10;gg8RQogy8+p3BNjRDyHu3hN8T4Q87w8+SsgrGt6tL++wXrfbxYznOLw9h9/ySGeQMadkEACPgOQn&#10;BBTgN+CchyhRYa3DAMbEGo4wAZy1JRGJThwHO6KGCkBMzmZzxqq194OSRCyVKkkTiCEDY5UWg0GP&#10;tNJaK6XoFELQeAoQxGLQNNoU7UJTfi1CeRBYrSzK2Xg2PR2drprlyq0cxU8Fg9pgr+9F0Z7PF6+/&#10;9tpnPvOrCP+BD3zwz/25P/fJT34P3NKUCTEjqLzzTDFHR0fcm8YWeb4xHOZFfvXq1W6nAzM8S/97&#10;wFFiLBXOS61NURSIHcIT+2tWTd4TqEQsidk0cb/QSlsk4XAwYDGDRjDiTj2q/ugf+yPf9V3fYW1E&#10;WpOIVLQimAP2Dj5gkmgRLC2lEKpcxLMWSsBsxufj9mAw4K1zATbz+Zy1Jvs2hujoHsgY3gI+BO+9&#10;bShl1jlLT/AecyyXFQSRBmtOZ2OyvR2VUePRGDcnJpFSgo+srF/bnc5sPjk+PV6UixBckrCqSEdn&#10;o7t3b9+7ew9VQSO+x7Np49xgMOQRRqtVQz63Wi2YExZoCk0AggwJIeB7dpNluZBatdtdpQwfQ5RJ&#10;Zdqal9Xx8UkIctXYk5OzZcVnjVWWFcB8juBLijz9n//cl2ezZZF3q7Jppe3g9fbWvmtkkhTexVMu&#10;dEcSHJOYlrXRrt1u/OiBgY6Pj09PTt58663PfPazUDw8OjqX9uT09NZzz3VYJhe5tcyOVZIYNIJI&#10;EMJCkaDBycsllI0xSglnXTmf10vUiquKJElaJkvTGPD8eC+9d5Cq66auaxrOQSV6gYXpeQxRFWKf&#10;oyh4EyNYYyjoO++Ci9nOgMV8DoPaNWA21r75xltf//qr9CNbog3GxLBJkaXMSSIgKlEIqtH0ZZCi&#10;/EUhGkfcQ2e+mBNZ656GDHr3nTvkGKHvgq9WK4IPCozyIljvcRaYdd2wbAo+pKkpOkxREoQQEM9b&#10;23gflVw2DiVXjUXRprHeIUo8NMJ6G0MWwbqcV6k23W6vyDqESqfbRS9ym+kZnIODA2JSaNXKM2l0&#10;t9+DEZuT8XRCNK6sRXKOt/EXiVCWM6HkYGOjN+ivJYlaxywKmJOOJxCFj1IEqcgPbkooSSfyohTg&#10;Hf97AvQ/GfaeX+edmlTRWNF63/hgMcKqXmjNXCWPjh9euXrxIx/94L/xx390uNkLouFD3+c+//lv&#10;vfYqsH8ha2U6z03R5iS4/f6XXhwMBuyKcYTzlFQdvF4tHeWCFOfjm3W23W532nFvQOZqpTEdigMY&#10;ajFfTKdj72Mc0UOc9Pv9LMsWHKvolCPSjY2N/nCwf+kiObJaNfj04cOHZ6NTpeTo7OwLX/gClei7&#10;P/GdTPgb2xtYz1lfFL3v/I7vvrB/qV10Tk9HW5s721u7Gxvbly5dYUv8xhtvZVmxf+ny1es3WOI8&#10;88xNvEZeHzx6BF9tjLVuuayRBNjf27/1zLPT8eSP/mt/5BPf+R3379y9cuni1tbG9vbw1155HYsd&#10;HT00iaZkfe1rX/uZn/mffvUzv/KNV389hDqIJ8AGbLK+Hj8+dq5mAsbweEOrJ24NMaFIOuzkQggw&#10;5S0NJv66rrFJWVXzqjyOf6kyI5yInHMEcAByl0elNf1oQSoxhCUUZy4nJ6csgPIsU1rpNFFGn7Nm&#10;iDEa5KSVJkniREwOFAeUFvRXSGQtqQAAEABJREFUy6osmfA8xk8iSnp+wS6Kp+JyLaPCFjlJ4Zzz&#10;gSRKdGoYjoIEJEA+nrMTQoSYWzFqCQAeqRKLcoGdE5MgCZh0QgRJvIwrFBpCCam1UFIwiUhRe8sr&#10;AYfEKMWbuJwSQkilxPqS6wsJI3iPK6nz3W6nsQ095ANZRgNcrQ0CnLK6PD2jf2dnK8tSpRXQLtp5&#10;XiSJ8T5YG+cXHglIylEIzMcw1caY89qSJAnUPP5DSCGapsHy9fkMKEVQUSBwDK5pGiU8z2VVMhaL&#10;4SAhFPFvtLHOYQ1IASz26GcwbcC5WACSpKUNM9TZbFYSEtBBBj4JUuETk/gQcGiSGO6oNpvNNJoo&#10;BSZeQ/jxhGpTG5MwkOPMzc0NOtErpZq3NIYi/ruduORNEnAUiiulXn31G3zoODk5oY0kAMOBNOFE&#10;0r722utF0SblkYEYQPFzO4OAUvDlFZ0JBaWhJsSA4ejh7/3k33v+uef//f/Lv18uyrW0cVFrjAGf&#10;O2MpILjsy1/+Spuy76LFEAkJtY7hGtESw//wV/BBK9XU9XyxAGF3Z4fhv/zLn27q5tLlCyBMZ2cu&#10;LBtbXb6yt7NLiWqnqfKh7nRadVOxY3n25rXnn7/F91UkhyhOkdI466kYJydnFFLk397ezIuMgxU+&#10;lbRazLn1fDZlV+CV59QSjRjebnfrmrO2EdXJOjc6m3jvQEYejMa+S2t15crlV155ZUFSzRd0ogjz&#10;NV99t7a2kKzb7c5YkUwmdPLRpt3OYK20kDJ8/eu/du/B7XI+Nip86Sufpew8/8L1cjW9+/BtKk/R&#10;zaURebu9ss2yqRMD25ZSCbHqYlLGvA6ep/gTAkEdo1Ksr3PxaDZ1bW2T5zlRYUyileZV8MFZpkJB&#10;YBR5AZp3rllHeAiRbOyhFYLFcNbSpIeQ5+7w4pq7d56LHh8C0UgDgDLIAJ0APYyiCOBok2pjpFYx&#10;o0Hg1VNAJNp0Bs8gfkO6sY57DJInr+gOvHfBP1FTQlpK3qq1UjQ8F6MAH+nEnxAvXj0F+e0rvog/&#10;MQd5S5O7VAqgfQ70nANmoKHXjNI0NVrzCKXgnwynfQ5Kk6aGO0ATIaN4UJVRVEYBgWGeC6pPdIyY&#10;awRk1zqaiDtGA7nTbpNNSWLygmLP1FniKfpDiFQaa5u6cTb+nYsPPjFJu90u1heJkyQJMgPwPwdJ&#10;2IVAhvIRhvUzr/An1LTWRMjmxmbTsIWWhOhkPJnPZyEEDRJpv77DjYSy1gHvvvvuV77y5a985StX&#10;r177xCc+QdHjTE0pTY0i3nwIbODv379HfjFDEi2EL4wYCU3HLwQnbmJ8YoQnUYfASKgJFKlAxoaK&#10;CSLKEKXA8hDhjjg21tVYZy5fvsw86IkKwhvt/u9//v/27M1n81ZiWDk5Z5TSuBRigXnHyqCEE1oa&#10;JXRAipULVqigSlb2UvLKyCTYAO5iUbGeGJ2NfdBKaqUMNAS4iB+CD4KeRCXQkUFIwRzvl1VdVqxI&#10;V0FAmtm9yotsZ3er4fzS1T5QKzVEtraHHEJ0ux0KxGI2d03NmSPfcjcGvd2d+O/Qsw6YTqfw1Emr&#10;1x2wzGIaonKtlk25qpJWPtzaytvd4XCjKNoYN8+zW8+/2Cra2BPPjafz0WSG/OTKzt4FkSTHkzHs&#10;q7o54lvI6eiNN96urb/53PNFp8ei6tKVi7sXdpSRSsrGhdFkvlyGJO3v7lwdblxsrP76q2+++trr&#10;n/v8Fx88OgABAbxQi6oaTSY2eITkEXAe5ZShTqV5u+gsl7WSuoGTc9tb21cvXSV+m8a10nxV1csF&#10;3/qD92Q4NlFEobPOE8d0eUuQGRzvJcMpflroaGqtXGPrmhCtE621kM75xWLeNE0IQRnkaksfWPZy&#10;B7RmTiAIVKJTJJNSbQyGaxagB4aHgMQqeHl2OnaeZYxOkgyJmM1ZlCH8Yro4G090lpt222Q5uocY&#10;ALKsVnhfOtyufBPq5QqN2nk7S/JgQ9Zq9TrdxLQePXx4985dqVVWdITSUidSauZUhAlB1tbNF3Oy&#10;VCklpJcxvnztao4H+CbCfTjsJymLErgIH4Lz3gXGKS8F1k6ShLjvdvtaJ3zfm0/mJ8cnWPj0+JSD&#10;pX6vp4U63/Hu7m5hFAhwNy0tDGHuvCIaFQaUGNzaEDwhd3DwoK5r78NstiCNV5jbs7BjBwIEIRTy&#10;R+4IIFEC8JgvCq/Eus+fC7q+uwAh7yNSCPQAMVOCeHrHU9rgZy2lkio4MqGZ9/rsQMTh8b0//K/9&#10;yH//3/+Dv/pf/JVPfM9Hx+PHe/s7RVHcv3//8OCYmnLr1jOtTLIOWCxmOzs7zGQcjVDUptN5XXNO&#10;gVFzZ9Ny7nrdLfx1fHRMaqzqKoSwsbmBF2gQOVRPKLQ7eaudb+/ukK1Zni5r/Lmi0MxLduy5Numi&#10;WrLSarXyougcH528+cabZ2enR4dH9+7d/+Y3v4k8n//853/6p3/6J3/y75+ejtI029gi8y796me/&#10;6IXhRIDtShDq8uWrsPgjf+zH9i5cmkznB4+OHtyP/9judFGOxmRsmbULnSa3794tqxLutmmkNBub&#10;W5vDzRvXrj/77LMc8WKqRMtrVy5dv3r5pfe/+KEPXJ2Mxp2iwGUknWllpMHde/d0ql/64IuNXfZ6&#10;HW0UZm7sajafYGchLY9MDRrrJ8QkRXENAY95y00IiZNwmGtcTRTUuCZJVFXN2QrOSr6jNjVxQr6u&#10;+F0Hj++8EIIGEwN2rsrSWguylLJoxRVPuxO3iIkxMF2hl9bWu9PTs6peUeJMmgWSvXHMrd1uu99p&#10;d4p8WVdOWOKNwp1mrdohWjBpmmVZbeNyfDydTidzgl+ZZFk383KRt9uOGqI1fIXw8U7MSqEoAySA&#10;8yG4RMt2J6fhmlW3yCOaCpgIBQlw650QwmgjNUfyAfFm5XTZLEPEkYZ5Q3ittDFGSsUVOa2NBy+A&#10;kFZCSC9d7ehulg0H1UcHh7PxZDGdCe/zVr5YLFqtFuycb1KjRXDsH6bjs3I+Z/jpyfHbb7/BW6ll&#10;kuhlUwXlq7oSQmBr74QxqVLwT6WMSRh8sM5KH4QFxcPb+cbCfp16EkcqSa1TQrUS4+oGTOR/8cUX&#10;IULMTKdT2/gkaS2XS+adxCQ2ONs0k1k5mcT/cAW/QMm7UK/sydlpuarLRTUZzybxBM2urF019WQe&#10;TzeK9Udv711ZLrzzZVV64fYu7t17eM8JTuIShFGJGk9Hy2aljFqU5ePTE2Ien6ZJWi5K771SOCyY&#10;RG3vbBJ1/+P/+I85EUA25xzD1wCCave6jXNpnpEvexcu0CZIQvBMrD645arErZgrL3IUZAB3bN7Y&#10;FenAyuYf/sN/OBpN/vJf/svOOb7E7u/tt9ttBMY1WmkGrqrla9/85mwy9q6ezSaMyvPcwTFNEaZd&#10;tNud9uj0THrfzvJ6ueq02yGE+XTmm1g8z86m3bx9+eKOCM0z1y+X87MPffDFnd1Nqdz9B+88fHQ7&#10;b+ut7W5ZjabTs/v377Btu3b1WrnABfXpSTxDTEzOXEk1QyoSylm866UWQgVYm8RUZUnZGY/HVbV6&#10;4/U3y9lK+HQ2RdrFahn/Q4tyVmEurc2caWY+D5KDm2a4sUEM1NWyaOWJSTud/v7+xbJczSfTjf4A&#10;47/88sstNoHw9v7k9Hg+n1pbZ2kr1arXL1qZLjLzrdd//Zlnrm5t99NcL+vKBhsU01kTpMAR49mU&#10;dJZGeQEIFyRAaJIvjqMEZsecT/opQxCPuw/BS/LcI5i3zjmiwFnHNGQdz96G4NJWzMhAyxHbjcDu&#10;3sqYkoo2/X6NBkGjcaBCaywFhODX9GJSBx9oI8lvA095YCwSKoJUK8HZmSKJISBRCrGJLgA5hYo9&#10;QSkkl1oppT0uD9ZFgRvaQvgQLLxCCMS/lHDz1lEwsY0NQfo1NA2dCAcSGAokKWkIKaVSBKwMoPLg&#10;AzXhHKT3gBboDTrF1kv5ZEh8FoIhAG3nHVe8eX/eA1H6zwHraGPSJEkM1tJckt9JotBa4K8QhIgS&#10;SGqHQBsgNUZ45nohpaYMJwnhYKTQ50CwNN5xjJW3u8w+yqTWh1VT0xlYSQsf1ncfUN/hryTR8KLa&#10;NM2KTnpgAzchxPndB+/4X/CYAhDr0kcE6MTMy9kh6/Lx2f7+HtuVVqvFVG4Mu2IPGmSd85PJeM4Z&#10;92qltWq3C+vcYlG+9fbb//yf/+wrr/x6WS6yPOt2O6QV6YPq6fqazWccG9FJXUqSxHsk8DJ44V1w&#10;tWtWMjgtA6CE53Tg3r27x8eHjV05byk7yFkUhdaxenDiw3CtolsTEw+SKCl379wxUmkplXP2G9/4&#10;+ng82t/bwQrGsLxsa61DtLzABKjKeGstd0Y669I0wVm0rXWgSamSxIApCI8gKROzGTVX8IjvgpfO&#10;+RCiRSCFdkmS0JBKYqMQiFYiFToRlNYUx/H4VAg/HPact85Ra4RSyq8f6npV13zQDKtVNZ2OOfJs&#10;mqaqWGYthREUdMRATqmVTk3RZRncludjce9qBR2YWttg8bt3773x5htM7omJ9kUSxuo0SdOMBZbU&#10;ejSdnJ6NG8tBdRaCPDw+uXf3/qODAzhCBGdLKVBHwEunVbk6PDqO9+Ozo8PTw4PHR4fHR4ePrbNS&#10;yqqMHz0YdQ7BR93XbcVMU1ZVub6w51PgtP74+Ojnf/7ncRU2d+gfzYiYHoIaP6EMLcWP9CHUdTzj&#10;P++DCHi8AIuQkkKTflLqJEHXJASefFVVdR33KtZyJB/3JJFFiJdUEp1AhQIT0ujszDYRk3eCnPRw&#10;oxmq1cpaJ4RS/AQRood5/wSCUdSYcrVEO2sDeYeU7FIYHKsG6R0DwzarhiqaJSll5dsjmYwXyyWf&#10;y1VvOEAGL0WEEFAH40uptILnGh1yymsj05SzUhKprbSM6nmvlcA2WilGaa3BRmhlNDU0BE8EJpqX&#10;yePHp6PxuD8cmKSllWHSBXOwOej0exxCdPtkdC9nGZ6sTVRb7z01QioRgiPoEzwhVbNcuaapuZqa&#10;pCVbIYLk3MP6ogGE4J/C+SN30AC1lvNcVMmDlLz67YDEdIYnlw3BpS0BWF9ubveuXt37xPd87P/1&#10;l//ST/7kf0tm8/VgPBp/x8e/60/+iZ8IXtQr+9xzz29vb5pE3Lz1DHuYBw/vHR4erlaNUtE+IqAV&#10;YFZLt1o2RAE7urqpW61WmqZSyrqum5g78c+yHz9+fHR0dHJy/NY7b47OTtBaU25W7o233qF9NhpF&#10;XUOYjGdpkrEsYD0RLIYK9TJMzubTyfL2O/d+6Rd/eVnZ5597P9HLosJZEVcP5bKu6itXrt28+dzm&#10;1tZsseDrMzX0B3/wBy5fvnJycoIw48nsyrVrPoQXnn/f2em4qkopKR1zNkXVsj46PN7s79y+fa9p&#10;XPDy/v377aLD8uKN19/C3WdnZx/4wIcoU4cHx8BwuGNUa2tzj6r1+mtvsKD/2Ec/2u12UbDf7zKl&#10;Wrcs+WJGDKrAdKdUnHAlESAEbUMEJKMzlLgAABAASURBVIni0iqsLyLEWuu8s5bsJy7iPZ4iYDvA&#10;EicxVmjiyqeACgw0ShPZiymKtBj/wgsvOOu4qEtMHrjABm+95y4TnaYJV1bk51EaI7XXyYuMkGQI&#10;NQV8rYzQZndvl01L0W4PNzfgDevZfKalhLv3XhvdKvKyXJAa9Di6QtBaJa3EtBJ6vHdSSrqdhzA/&#10;GB4IRCO+0FrTS7mgDRiTOGetdcvl0tqG9TQ1ln5NtkQLeXSEmlTxBvGngPFoQ407IcTwpmFqiIwQ&#10;IHJ3UTQKIQiADzg3nF+8AA4PD0PwRbeT50XwYUz0j0eB2q2iplppyDK/kOPWxbIMEevipaSCL0Oc&#10;s9CHVxwlpTEMikLbiK9f/tBHmLxbrdbGcAN8FACNlSI5YsHwIklMp92GLBRQGR2VVlwYxyQUXrms&#10;avTSWlkX7VNVFSZyzmttcF9jm6qsrHN1XfPIPU1SvFnkOY+o0+l2Kc2XLl3ilSIfm5ohkX6SzBfx&#10;KzfECeB2u40pECDuSbRRitkciVxVleCjIw3Oa1Ck2+0Qzawm220ypLvGDMQ2iiQprKPFup3uFT4r&#10;XL6Msn/v7/29v/23/y4Vo6oo/ys0LfKCo0M8RWN0NlJcGqVjSGBthmhN8KbsE7TR4JC/UJ4vFr1e&#10;bzKZoMhL73//fDHP8w7JOBpNaCDbH/xDv39zcziZnA6GnaKd9Aft48ePDg4ftDtZXqQmCc7HT0OX&#10;r1zEGt47dGmsXVaIpJz3pBvcEe8pONdQVhrfmCgPvgjWhuAlelQVCb7iTvXAPk3joVaWC9REeKTd&#10;39ujZ2NzA4/ziJEB6ORsw7xHW7QgJGaz+cHBgxBcCAF/DYe9ulneeOb6kN3MsPfGG2+W1UJKli6r&#10;uw/v1ojIck4qZRJnPZVl1dQsdqXGsQCsJH5xIW5W2eExGbXbbQIyEMsqIsDFh0C0VGVJVM/ncdJE&#10;EvzrPfOysNbidZZS0GLAeRASFUW7oM1QjKO0BghOUqbb7aJmJOt8HKI19xjD/FISqwI+IKOAmlbc&#10;JMhNg+Gd0dBIuGgoRQ0TsOYtLIBIQCmEBwEBaPAWyfFRFJiHtcDwipgSDZleQ93wsrbgOR98iBDC&#10;kzu/PD+BC/pKa20MDef9Gt3T4JG35/CkzdxN6zcDCNHpdeNsdBwDESf8ZkyJSkohPErCCM0Z9QTe&#10;Q03KJ5L7tTqYlJcQhzKakpg4ER3p5E6nc9FNPP6OINeXVvF/8KcUYNv5PP6XvcQOprGQ8M6tAWP8&#10;diImMdHaSYIMZbnARvjqh3/4h0gZXIAwaAQTZ22n07558xZ51+312DnwSqvoRDQFgegajcanTPbH&#10;x8PhAI/M5wt0hCBSYQfWeNxJDXSkRymJwLyFPp7RWgFw5C02accTi4Jgw72YWmuNHayzwcfQOrc/&#10;9iEUEZ6RVAnbNGq55Exq9lf+yn+ys7PTyiJlcikIfMbkFAhosM17rveawznrPYWOnAUrk1LjoPFo&#10;Op9XvOHxKTJqAE8f1w1PCrHmO2+zAlg3XOPr0XRUu1WSJUF5G6zQQWixJI2laOUZK8jd/b12r4My&#10;+EjpOIPSpp4Oh8MkaznB0rfGKMjkPYI4WHsu51F4sSz5rCGU4nBrNptRULa2t1utFjhaU1KzFo4q&#10;2qPxaGNjUypJSVouV6ydlsv6+HR09PjUedFAyntIqUQ755I0abybLRZn7EohGmGOd631LP6IbADt&#10;YAHQeC+AY2tnrQeirNY7Z4E8Y3cUZlM+fXhLDz82WFb868EqKH7LIFQQUrLKVFB2NtS1K6vVcrmk&#10;xgWp0qxgSF3bqlohlMBXUuNj9C2K9rmJsJKKu3mUCtAjwiLoGKJKyHaeL8tK+CBhBEgZfEBe6JN7&#10;QsXMRJLfDrAAKOWce61lcwwETQutsJrQwnl86+m21tY1r55C8LJeWWpFkbfFe1isVk2RdzaGm4vF&#10;EqMAzjrfuBCC8w55qmXlXO29FcJDDXWF1lKrSERJ7ji4rhtmFIZIduOSVX4rSVsEFTOeSVPFUqPD&#10;QieeGa+D08e7t1qGLDVFnkdibLusVZjCOYUCjUMSwFGzm8bVTXCe9Aawkj8XhTvbLe4ADWQJ0Xda&#10;KDyohNBg0yP4JTGQEAgb2/zQfgoeFwmKOL89VoKxVM1gI/tjP/r7/+L/8z/8+He+/Hf+3t/89a99&#10;8eGj23//H/wk5aPXG/zMz/yzX/iFX5bSEAOf/vRnnLPP3Xru2vUrxOd8PoeKUnEKecqCBhFiLdOP&#10;pTJyAMMZJH58/PiE1S1liHrlfLO1ucUp/sbGBnbg1Xg8LssyBE8toA5u7+xN5vGf1r1wYf/ShQup&#10;blXzxqj2g9tHuenPJs2q9MGmiezYpfeNePHW+/d3LiwXq5vPPDfo9viq8M5bb3/m05/+9a/+Wr1c&#10;vf76G8TS8y+88LGPf+yZZ289Ojw+Oxu9++6dbm/gpcg7xarxc4582u3R2VirBJrL+erdN28/undY&#10;tIpXXvnaN199bbYoD44e//AP/b7ppLz9zv201T4bLwaDnUcHZ620Wy79zVsvmbT43Oe/3OkPrPfd&#10;fqfdKdIsyTt5WhivrJdriA2P84LE96Hd7bTyNDWJxnA+4Po1uBjezjvPxS2CCw7wNL1b3zwjALwP&#10;BOcVoeZcuSgXizmrovliQe5sbG071iZKsuhsfG2DtaGxnlYND8TQRlG4jNbKRBAx8qHsIEao47gQ&#10;Akw5Ffbe4yYsWbQyIzWe3RxsSCnhyP0cQoABBWRhvdeUfW3oaRrrnPONRSnneLMW33leMYpoSZPU&#10;UfpRZg2pTrSQvLXW0cFup5VnxBKRdi6eUpK2jHfNHZxzQMKmabwPlCZAKe3g6+N1/ts6y0MIsEZH&#10;wS+HWDHlvXPstxVFQGmhU+WVR/1l0wglsVJta50aFwJo3IjuqqqaxhojDdIEwYuonbdeRCxwMK+X&#10;xHO0gHeRHR/SbeNI93lZobVSZL+DSFVWLKoYwiyWd9oomxio4hCD1lgRHcnqZVMDRCwQhMCrNKC5&#10;s78L0Lh8+XJBOKWtquLjhmD1ICRaLB+fHGkjJ5PR0dHhYjGlQcARHtWqXDXLVpHybX+4uZkVBVOb&#10;ExwhLa137W7fWYucOsrpm8Za67Q2AA1ICSGY/vjkyKJha3eH7W61quCoVIB+kbfYqA+H/U6n8+hg&#10;/Q2To8HJ+LOf+yzzC9WjrDgdkIPBgMfZfGYSQydtwgmyzsedmPdYWPHWNqvx+Gy5XIQQ5rOZ1hpM&#10;HwKbnLKq2kXBHsOYlFSdjGez6eLrX3uV71c3bz3Tbmf9QfdDL7//E9/zHXfu3H799W/s7G60WppT&#10;mOVqVpbV5csXsyxj9ZImiZTK6DQwfTQ1cwEKRpAepVa2WZRlXdcYpGi3g/fNasXSIUnTxCQpqw2T&#10;VOXq4OHRwaNHVbXsdvqLRZmo5PHj0/v3H9549uagN6QqR4LrH7IjSRIsjIsJAPre/9KLN67fQEHs&#10;AMwX8xFLmbPJaknQyEuXrhwcnW5u73f7G/cePFpZa4MnOHHHsqmDlItq5YRkAiJUpNFBCt5KY/J2&#10;cd7O2kW7283bbUQWOFUpJSXBumxQBXokjkcMKSWCEXXrTAk8Ki2egIqPKeOTeGwAMjQAZPbe8Ui5&#10;KIoCe0YcY+gPPtD/u4LEh8571ooSHOsaLusQKjKCNZ1ApBMC8gBunUp0WlCJSZ6dhwSvmqZubG3X&#10;RUMpHf2SpoaA1UqiKgDF8zvP6z7oAGF9RSJQ84gUwKIfWL+Jt6dtGpDhfg74Mc/y83Z7fcpw3n7v&#10;/Vx0a+15OYqM1lwi3fUPyNBUWtE4Bx7Xgmtno3HICELCs6YRAjTenqO99w6l9z7Spod0tp6q5BsP&#10;+7rFEt3EbTavQPgd4D1dsCYr8yzDkhubw1VdPTo6+PRnP/39P/T9QYXG1ypR0Fkul6enZwcHj0jG&#10;C/sXmCngNBxuEAMQq+sGgWk06zCbzfhiXPOKosFUkuUZryaTCf14USntfQwkrXV8C+sk0euaY0yS&#10;tkyrlbTWFzGGn3hT1/Fs1zYWSXzwEIERQD92phOjMyIK+ujRQ3LYBYugcEVuhhlDKJMmJk0TwheA&#10;NPckSeq6AWicEyImCKY0SSGKJ6IvnfAh8JZX5y5Zv8JuFgkA6zB+TCrYgSiklyr4WEtr0qSu67Oz&#10;s9VqBUcIWsu6U/ColBpuDC9evHjl6hUWQ/3+AJuydkzStMiL4XCA/MPBECEhC5TUxSoeUEV2sPHe&#10;OreYLyDFEq3diX8Axrmp1squNwBSELS6leaPT0+ODh9z5orNWRxzMFdVVdFpa6WcjUdxjW2w0ny+&#10;aBpbrio0RUEA1SIJpdCaTuRvmhqdz0UCARC/+cKMhp81SAYCEsurunZU8DwveAMXqJ2Pq1euaRwm&#10;slFmLYIC4Gc0ZVpT7pdLJmBHJ/hpkrFUJaTOqw9a+MAklHa7nY2N4aA/JDOLouODx6XOOiJSK81A&#10;5AQIAzpxLkDnU8ApnnKj5NOe8wZDvA9qTWHEHnw8WuveQf0QeOPD+iI4wJcyMqKNkZ3zknFCnFNc&#10;44emaayLQS/iRQlQpAeK84ScwQdnrV/D1nCz2+4kygTrrHNBOCIK0IiiGChwRxxFO6iVbSgZxACd&#10;sDBJam04PDheLwQd1bG/MWy8A2c8mXAHyA7vPd7cGPS63S4ZoSDlvGssy2i7qt2ydnXjG8duT7io&#10;JuxC+I0Sz4qEnqegvv0moEYI3Px6VPj2EGQ7h6dDzhsgOEThB+4+MuoPuh/56Ms//uN/rNNhoZJU&#10;1aJop+PxmM8IhN69uw/+2T/72c/86ueoG2W5XK2aTqdftIuH9w+auumuF+NJkkAW+oGJk19CEBVw&#10;x0R1Xb/vfe/jfCWE0C6K4XC4KBd5xlzZXpQzcK9cuXTr1nN7+3uJMRiKpNDGsLEhpPd2d1utnLn/&#10;7p37/f5wMp41Tdjfv/bg/vHu7pVEt5VsbfS3Dh+evP7NN7/59dfffO1Njkxw6Afe//6L+xdef+2b&#10;vQ7zcueNN17/uZ/7ub/xN/76r/zKr3zv937vn/qJn/jgBz9QVeUbr7+utbGNq1d2c5MFt55N+RCR&#10;NzURXrz++jvj09lbb95Ok+Lw0eNHj46eu/V88OoP/KE/enY2PTh4fPfO4d7u1d3d60pmLiT1Spw8&#10;ntpGGNMi9/uD/vb2NluRop3v729tbrJG8USUeLINWLdlvDNzEAyUL6mk93GGJuYxl8NBzjpnvY9u&#10;wmP8wmK8ogEqoU5oArHTe2oxjmisnY7HrSSt5uWw13/06ICDLqIdR0AaWtY7F8gYu1jOKyo8IejZ&#10;pJWLZQWUFSvVEqZYJs/zqiqLom0by0ITb7KmXBDKZWmtG49HjW2klHzMnC/mtq7BJBmdd9Za5xz4&#10;6xZv6hA8Mnvvncc/LoQYvs5ZOpsm1kNU4C1C2lVNf17kqEOahOChY60zJs5Pio2HZ5DXGp10eM8a&#10;iG4AOgRbmxPfJF4+MvTOMSSEEFk7G5x3YT1YQSm0AAAQAElEQVSQngi89MGDRLf3dc3JqN3c2PTO&#10;pxlStKAJeB9lCCGQ8iFI2KMsnSmTR5Iis7WRDZgAaH59ORcXGUopeqyzn/nsZ6aLuNTGblpr+kGG&#10;CMUTds57Hulsk4p5jvW0iTj0ANhhuWRT7jkJozhrg0HybqcLDipTW+bzOc6DQpYVSmkm/oPDQyli&#10;kdRaV1VlnSPFFou4h2F+5NNoUcTZgVzb2NiEU9S21WLJro1prJ3Mpv3hZpwXiMwQkIcyjm2ZMWlk&#10;WX7jxvXBYMh+4IMf+OCHPvSh6zeud7pd7ynEKkmwS5rlGWLA2llnrW2327Ao8gxdFos4jWKHyWSG&#10;cZh279y+QwMJ6aFQ5Fl+jkMYYGRsYrTOC1RT/cHg8ePHWOPK5ctVVZ6dnuZ5Rwi1rOqjw9Gv/PLn&#10;X3/tXZL069/4emISIYkpjm9X+Pbf/bN/xqTylVe+mrRMWY02h72ymnz4Ix/q9Tr7u9uwIOalRIpQ&#10;1+TGSggRH8J5uJ6v5gPGZB7xIaCRD2FFRlRcbHlWadqyjjALrAFOT0eUn7OzET5C1Fe/+c2XPvAB&#10;9KWNEbDPagV+6tdOd86yGavK+O/f4M0BdXKxQIbt7S0VlF35PG/ffufe8fHj+/cfVuUSiTzTFDor&#10;bYO3TVzhgO+cQ2ZptDI6KLjJIs+zopiXJWegy9VKJaZV5ISO4q3WMYyjjujxJPYQDGAkpAh174Mx&#10;hnCKZKWk0zpHgeLxHCIZBbcYZuA759I0xU3cQYCOXAcPbeDcmDAj1AEeqTNJEulTTLDMYj7njmV4&#10;y1j4JkkipfI+1gH6n4JzUWBoesdLxx3u5BFGOAcIngPvQQ5wBWC5vkfiUsbh9IRA+jMKvUIIUkqt&#10;UGsdByG6nhEQ4dV7gbEAPY44YD+fIqdk0eLXDqU/vvUMXVPwHvoxpNYKMCR4D1PQwIiYa0Y0MBcC&#10;0OAVbaWUdZZBDNdKl1VMXt4CoIHjfViDp30OvAI81B1DLQ30aprInA5egcb9twCdAJ3ndxrQX5QL&#10;SleWp0W7TSDdfPbZLEtfffVVZtLdnV3vPeIR9yZJjNHzte9odtod7viClSSSE2NaxWkK/PNq3+m0&#10;wWd9B1qaxL80qapyPB6Dz6iyqiSaS6JYJ0liiFLYKMhEIogX1roiHm+YfcqqhAtOoIdXnlCA0xpA&#10;1lrTD181GPTyvEWxoHZopYhUF1NIEb2dTq/d7mqdgpokCcoDtB1G9DGjjDRM1nSSukQV4jbrC3Hp&#10;hA13pSRAg8cnMgTrXEMPb2TwIjDVBa2ESTTxtTkYbg43Pvrhj+xubZdlqZTKsmx3N5qVokkV5vvy&#10;fDbHZyZNdvZ2dZoQhUIIagq2lkFoob0L2PHsLP6DHjoxnJIFofJ20R8Out0+a3dt4kdtyTTk5Xxe&#10;MXy5rJUyO9v7hNx4PG0X3cW8rOs6p8b0utyxDKOofAjZydsk5Hw2W8znjCWSeEtdRnsEpvqD6Z0f&#10;jfj8YvO86HQ62A0LADhx7QWWta5hmLXEEP7AVdEY2MN7GnCsaxsCk7oO68s5Gw3rQ6rSYDklpEQh&#10;i6YUyrX9MpMJAeeUidgFzlqkE76V5uWiapZ22BsOBgMGSKHRLss4OCk2NrbSNNUqEYE3mleRt3hy&#10;wfbg8ADnrlY1XcRTCHxiqp1lMmM3pY+PT6qqKhfRUPWyDk4IF18JoTCm0alJWmnC1WIqYqyNCsng&#10;pcDyQVTzpfciT1uz8QwiZ2djwgqzY1vYwb1cLLROpdRp0gqetXJ7Y3PDh0B/tahc7b11QF2t7MqG&#10;dZUPPlYW1PGeOUsYBFHs+hofJALErf90LrTq9Hsq0TZ4ZYzURplkOucU2VWrZdHtMNk4EbSJ5Zvw&#10;887jWRj9/yj7EzhJtuugE75rZERkZu1d1fvbN222/LQjIxtLFrbRSMbM8JnFWHgYYIb5MAMexv4x&#10;gMXMwG8MGAz+zPLDWLblRUaABNjYWJZkSbZk6flJek9v3/r1VtVdVZlVmRmREXGX738zu1ttGcxM&#10;vFNRN+499+zn3Bs3uvsRaT1jJRx8MFIJOHofA2ScCj6Bj2yAVCRMQBI4HUUAehJgFyG0wNSK+xKM&#10;1FopAARUXgJTaCCzx48iIgyPS2Bo0eFl9EoEdgZPPfnkn/1zf+6Hf/iHP/7xj7/wwgvPPP3ctWvX&#10;qlltbd7Ph1Zy4j/APlrosleSXEaatdXVe+685xTVyvl+v8/mSckUZhDXOhUBpdSAoFXyC1/8QjPv&#10;YL29s33H+TtWVlakko6gHQ4eeMVDo9Hh5atX2BFiNGvs1StX5/P5zs4p3kyUMrtXr46Pjq5e3Xvs&#10;S49vbJw4c/qcd3JtbWN/97CetqzfMpphuRadGu2PQhczY69cfHl1pcyM+LZ3vvMvf+9fWltZvffu&#10;e97wutfddf7Oj3zkIz/6oz+Kan/kO/7In//zf/6ee+7hHYZt1okTO7yH9HpFLysIMPju7x28/OLL&#10;HClcuHDp0tW9w8Ojw/F0bWO7bX0/G7z19/3+o6NJXflnn754uD8xujga1fXMT44bdrNlvnr58tUZ&#10;7wHTaYxhe3vrlQ89+O3v/rY/8A1vzazENiuDfr+wSChjyDN79dIl36UtUTWbbW1sGoVPIm+tvutC&#10;5wkb5zxhQyTgde5aypX+YNgfyBBFCBgcIKS5A1qpLMvKxQb0eHEJJTki2djansyqot83vcxkWX84&#10;ILGabj4+Hk2bqS2s6dFtCOm6TtWMlOu69Ec6Y4ynz5zObI5SbATLkreXmk6bZYOijzBlOVgbrKUI&#10;nzf0LwFJYgzT6ayapZUVakYTPqrzaUdFbKAIgEbeu2oyk0Kk6KWs8/ITRQzS2AyZtM4C+mOKEIw1&#10;BioqbfqxSCR3QtRCMhGQIQA8hhCIsaLozxb/ImLwomud92STCiE6HExeK4mEN0EJsQSBtWMMLHy+&#10;8771Tc2SKalaYEopF4HtInWATZKXSmgSOfqgGIs83JAkCSPxLYK7GILzlCqJB+f1/Fd+5aNrq+to&#10;A0clDUBDSk2FhAYTBY70QQsJRyZGHmPEXFgSd5Rlv+gPdk6dEUpv75yOUs87t3/90HVhZ+e082Fv&#10;73oMTBXWZkoZspIHqmjZ6xssqmy/7AuhOOMngKfTKoSgtZ5NpxkhMRgQgTXFeEZqdS4IhtCdUra+&#10;vlGWBfmrteGjzdo6py19DFUUpc4MRWNv//qpM2c2t7Ze8+rX7Jw+ifGm0+mVq1fHo/GVK1d2d3fb&#10;tu26bjKZeNe1bRt8QCpcczSewAJPzWac2XVa23ndojUL4/616xtr63lWnDtz/uzpM0VWzKb11UtX&#10;ERX/KqnqqqahtekPBpz+lL1CBr0+3Fwf7kjRa+Z+PDr+4pceveuO866dH+xfOz46fOWDD7zvb/z1&#10;t77lTePDa0p2TTuZHh9yePTA/Xd3rj25vRV8q/FE8M7Fihf3OuUCNoRXM+9ikJrVMsoTG9tlrxwU&#10;QxkkiWCVFURfF6SkhIe2dW3rrelh5H5/MJ+3KHjnHXc9+oUvveKVr0ZmzB68N1qToBAPzimhsHNV&#10;15vr6w/e98D999z78Ne+9r677ymyXtc4PhTPjuvoo5vH3cvXr107zHt9bQyGQlgW+nLYFyqVaWkk&#10;V5EXvZ61VkdKsoo+dDQ631KTXGDjFAxVxsAThQIThSKEFZLEGLkT1cSh8IGZbV0bqYwyKGik7ecD&#10;ayxRCVrAi977wFOaFUPEtXg5LiJWcWmtlRLEr9DcYcasJSDkshFjilfubdsyV0od0xW8CyGNCJ4C&#10;T+4rl/eOwcgWQMQgBaQAlfyyEGOhwpL48o5uUuLVm7B4cTKGR+ZpJbUQKiW0ww9wW3SiL3aRWikM&#10;qmEDgAYd7iAtKS8b6J+WV3YuIjaOIKGDkRi8vx1t2Q6hA4QMNwByMFyCkuAsmmpxlxjYeaqHij4Q&#10;UpF2iAyBBixUZgqrrcN0AFzpByLiSqWU1sZgeSY5Fyk7Lop50yGkF/SJKBPgfWDZVsYQn4SOVFAW&#10;1mrccjRm13NI3u3vX2PovvvuGx2ODg4P2A3SCX4McTqdTSbT3d09krFt2+3tHWzXNI22VihZt02v&#10;yPvDYV6maOXVnqGNDT4JlDBCzuFguLmx0TnnnWOiUgq8jc1NGqijJFgyLDyb5zmP44MRBkEJ57rp&#10;0dj7zhhkV8mqgY89aTXRQsYYMQ33pm2U8x5xeXjm6afZ63ddBw/IhUDGttXiQiykn8/nzjkwlVSw&#10;DzFopX0IjM5mFcboOodlQWCUOy4JMQVfwKoyGY7+WxAILhmUxg5CyCClXF0drm+sIk9VzY7G4zvu&#10;vPP06dNYFqaUy4ODg/F4/OADD/oQnSMow9bWNi9X1/auUS8olOy7j0ZjqrYQAhcXRY6fOyIvRojT&#10;CR204O69RwWjDZ03IKrM5mU67zGz6YzgYIpS2ki7aCjQQueiCziViUhFzxJUxOBx2eYeQsBQdV17&#10;nxZ1em5BDCHGwCMLG5AXOZC64lemM7qEELzr3Pb29rnz55Bh2akVXtbqRlYnqeiPMQbPj4Rmr5cZ&#10;9iymp6R2LtZVE0Iw1tKPNU6cOAEpH8KFl18+GnPC3fWyHloba9BIKSVVCo7IFSJcIF5V1f7+gfcp&#10;acEpioJFhYYxGixcn+e5scmS3hNUKVbpRynijHukvnYUQAzfBhg7h7FkSCOgQX9ezxGJmN7a2qSs&#10;M7rB29Rt9rDWaKW01v1yoHRSmcc870PNBy+FtsYUBQsxP2WZF8ZoIcSSOA20tnaxGLH5iDfoIlBd&#10;pXNlENrW9Xo9lkoCmFmN64YrKyVnomVJaLJTG41GbddGn9JhdjyZTqewzoyFKNPJQQJgCSakBKNN&#10;/xJQbdn4Pe7YHLsDIGuBlL8HbhpCyCUsHjCIwpUrw7XJpJ5MeLE3XedHoyneN9oqZbyT3oX960c0&#10;ghcvvvDSlStXSRlcNRgMTp08vba6we5fKRZp7Ca0xsCpPZ1W49HxpYtX8LKxZjgYZlnGq8hodOS9&#10;h/Lly5d3r+3jVQLeGMtO6P4H7mcn1O/323pO5CitiRZAKaIl8Gqxs3MC5OD9mTOnM50dHoydCzFl&#10;vz4ejV587tnLFy9cvXTlne/4pu/+rj/xzFNPtvM5lXRjfYMPO3fdedeLL7744Q9/+POPPPLAAw9+&#10;//d/P5uDJ5544jVf8zW9XhFDtFmOpmyhXEcOst3wWODwYNQ6//KFi4eHY2PyLz/19F333FfNXXDy&#10;yac4uJ1NZ+74uKqrzndayfza3uF4ND0+Sn9onup9fX/v4qUXP/PZT736Na/8S9/7l7Y2t7puHqIL&#10;wVG1xuODlmBqmUlpLuuqzgiLLPMh0A4BKyXFyRpMp5TGZUqRwrzpeVICnDkRNptRLthlEqhFL/2B&#10;T0zXdO28a6fV7CKfu+c1j7AsBmznct5VtLVCC4cYkg99WSSjJL4FxdV4q+GVIyw5zpnbNIasUGo+&#10;n2vJ0q3xPjF/5swZ5NFSJpGNVamqhBijopWEJLQEkdsdZQAAEABJREFUz1orYykgzOiR7NYaKVWK&#10;VUNDam2y7MYZFnMhCIQQYohKSNoAdayuK+7WWBINNB7btgvBLyhJqNEJgEwlDyH0yz7OpRFiTBBS&#10;2WQ0xsj9vwBJKqN02zRH4yMog2a0Lvt9rTWhzlzezcoepznCe8coPW3LsYvXKs2lZwnIQ4NR/Eis&#10;0uARYTAmgcIU51I9pFPCRioaWt+gUNc1rpzXfNbuiA0WICaCEGMoMF+es2Z5nxZNOoVQk+lk79re&#10;5UuXqlk1IHG6DjfhO6omgJxMBBDJdV3XtiuDoVLKWgsdHMeCS0UyJr2ubO9s4w7nYmZzo7VcFHMQ&#10;YMS7ykMPPrSzvf3iiy/hyPPnz5OVhAHBwinDM888/elPf+qlCxcuXLpI/q5vrGMuDgdxAbmcF3lR&#10;FhBBcWRruzbGr3gBaltbW/CCO2hKqwRSsQ2KMWysr3/P93zPtWt7SEsi1/M56/j+/j7IvV52iZf8&#10;hSOUUtPZNO+VK8MtpbKuZQuGBlajj1XGiLqeeN88+oXPDVeKb/u2d57YZpNk1zeHnav/9b/5he/6&#10;rj/BUXGMXTWb3iqgWAyy3KXQSSSter0eho0x9tJ3J44+Sc/kO3HjUqz7eMS75B3sFnzouo6vtcul&#10;YW197XOf/3w1m2EHyBJXy3khBJ0yO0wnE3ZQWA8uly5f6vcHfKiPUQ76a+vrW9b06mq+e3Vvcjxr&#10;mq5rb0Zg0zEEOyARVBIzYn+IkC8NRaCu2CayTnfBA15EFCr7pdKK1EAdGlonRWjfAiSkjX9xmXcu&#10;6eI6etA9Uc4yrQ3svHPOewC3Akt8FKQPByCSkhIuYC4BslrhERgmjl3n2rZjPpRBYBRIvNCPgY53&#10;vFlV8Y3Xa828BPDVRkMTxsQtwiSwmbEWjvQA4CZUGGkNQWSAOEAnONxh5wM0bsQhCGQis5RSjNJm&#10;FsAUMAEaSqnEGt6GIqGlSvJDhKFboJij0g3FASYwtOhTWqV+2sCik0dA0r4FMUkEN9Yzhe8gTsVg&#10;b0/ewxpbMRfZlvjggUM7BGoMuGkyP/QAMabuEFKd0SqJGmMED0+Fm8UQNIBu7lC2lhOuwmhjM6uU&#10;6lyHYYfDAflrrb3w8kus+PTgHamkc+k7T1EUkQBV0hhNYMxm0+vXr2PGtm2NhQjbew8+9GGK5SAF&#10;JqeclHHUIUhiSLvrG8js7oTQxoA8Ho93F9fetWuHoxFBQESA7Hx6g7DWOJ7btqrS/3cF4Yl5Yw3C&#10;wItHgIZbCOmdQ550voUdKUnz+RxZAdjQJmQBGiB1i8svL6zFAoyfUVeyB/IIQSbPZhUx1C/L4XAI&#10;j9tBKXn741IIIUlvjauQj9EQnPfpz54NBtha8X2Kivn1X//1KysriDubzUhd1OBQh4JbFumfUR/0&#10;B22bzI2EICC5khKBO9cUeUZk4C0oMwvA3qDVdc2dR4bwGaO3ACOUZam1Gh8dLTvZcSJqhn/IVeet&#10;td77m3OtjCLBAhXMWxA6V02n1WQanCe+6AeNO8CyfysQF/O+cmMUADOBENgL71Lr2Uw8cP8D4uaF&#10;POhI6HjvaPMWKiMdWghYgaRikEbbsuAbfUEpnExmFMfghZREjxiPj7uOwzBt7aJIeT+dTbGJQUfs&#10;ZQwNqKAjABciHgfBiPDAbt4nI2AlnBJCdM4zxB6XJZZGXhad963j5ohCetgOEEJUdkItxgjlJX0a&#10;SdkQCcD11dVXv+bV73j72x9++HWsu+tra1BGHfQSbJmUhYLzngA02N/Fed2iAsTLctDTPaOUCDJV&#10;keWP1hg5kvXOUV+VVtba5Nl+H6a3gFo/79ogIos0ZDFh1usdz6Z0CqWqZu6jJ4eJKM0OOzAuiRYt&#10;JLYa7R8287lzrm0aKZPZZUyRkDRaNJaP3IWSUSLdV+CWADTCYogGgDrc/99DYErbiLbRvWxYTd28&#10;DsB00tUVfohaZ6iP6eq6OX/+zhNbOxh2f//w4sVLjz/22G999rN8fkHHV73qVa9/w+sZijHi9KVS&#10;UBYR7ZRQip1x1itsXly6uru5vdP5uLK2sbW1NZtWXJPjYzYfVJyqns6q6cG16xdeeHFvd1dG4Zp2&#10;QswdcXwyj8I/+dSXr169JKSTyo/G+5gQ2Vzjm7qdHc98G3o2/3N/5n/4M3/6va//uoc/9tGP/sMf&#10;+YdYpps3ZM3OyZ03vvGNnPiyy/k3/+Zf/5Xv+yu//du/zbvKww8/vLG++rqHX9t26Q/OOhdRpOt8&#10;NZsvenL2BLSPjiYcdPQHK5/+zGe3TuygTjUPB6PJweFxNW9nVTdvQ+tD68JsVpNEWpk7zp9HR9c1&#10;83k1Ho3/+T//51euXP7OP/bHvva1r2X3RlhSZIqSVyMHI5Ldau28izESdcQ5OUJokZx5njZ5FBxM&#10;ymgIaIOQJAeTSCnPr+DcsD/o50UKM23axV/ZIniarr2yt9t2QSiJF1xAQle31bSedN4rI3s9qzMd&#10;iHVJlnuOvqLw827ufGet0oaInc3nc2NMZmxTp3/SA/Gi97Hzs+OJkZq8zy1sM0wdY+SOnLdDDNE7&#10;F0JQMmVTQs0sBOl3zlMy6NGKUOEtN00HE3XSsxDYhAiEWte0E67pxDuSM6TpzMdWUirFu1y8dSEQ&#10;LmYPjfGZmGUIl16EQOBxCQt1eTtLsOzhDiWjMxFV8KGq0xsjlI21w8EAdi5dfqld8N45n9wQY+c6&#10;5x2YDEklF3TSfTnK4y0AocUTnmUr2eFW/1caMmgIoYAxCF3kXEVZlCyIaWkfpL9UiRYs4QRMXVeY&#10;LtkgxKPxEWs6dDqXNq/eu8lkYm3GfMBYC1W0SwhtyyKbkm4ygRRtJYmB3nQ6RfiiKMuyQIZl7ZKK&#10;s/Nw9cqV8eiI9Kznc86Dtre3eSGZTKZQxsgA1kbe/f2DMccSx8fsVOBujMH+HBRS+Rd8u729PTii&#10;D3YA6FwC3t/Y2BwOhqwC2JK8QJhZNWM6uwIeldKvfe1rQVPoIJO0TDx58iQfcE6cOLG6uoYzyqLg&#10;Jcp5X1Vdka+tDDeu7bEAjk6dOuW971xTVdMQ3NPPfPnq7sVeIb7jO959dfeyVnJtffXSpZcfeeRz&#10;737Pu5q2Pnf+jKQQw0AIDKJ1Zm3PcpmeNRazoLUQvPZUWitEQiIeb0GMIQaJF9oWRyhtMkpHM+/4&#10;3vXEl5+aTusQ/C3k2xqpDuNlkhHnPvbYYxjN2uzw8IDGia2d8fho0F/d2jp18uSZU6fOCsHXpDkH&#10;ClEKYN61Ap8ZrYwWiiNb4WNKDNPLAMWWLvjOO2URJ2sclaph/RqsrpgsI5ellLdJcqMJvV6v1y/T&#10;NsmHgGFvDAgRgo8hKonqEj6MBu9xARnRYWgcRsVsW3BMspuBBWgQZAZAQ2kuo00aMum3liqRWrJQ&#10;YGjFFGo7xFpM6TCmSHO10gtQ6bfSanGlX5oHrdSCYUr2ECOCQYRiku7JHv8ZNZccuUOc+y3gUUqI&#10;a3pCjNzhq1R6pL2EmJymlExkl1zoVzrhSCmtMcRk8KliKK0BRm8BxG+1lw2ExGK0uQcfXNehu9Hp&#10;nA5FsG8InqVWGwNHpi8gichjCNF7sCINKNDDHUAMZMYLvBWwmixDVy0uRm9BTFdSZtkDGpUHt2B5&#10;na6004P1yZ0dpkJz68QJEpwlLMuyEDBPqlrUKybCJfhA0IbgrbFaqxACdDY3Np130KR6LIOEd3JK&#10;B23k1gqRkxkRAAWtSRzn6UoftKEAeO8CrGKkRMACdiADWMkai3jIhh70LO80vgrUG9/whrZLq8jW&#10;1hZISjNFOUftVqBqrdEthMBQQHxPlCeZPD4Mnk4AZtVshm9yasza2sbGFhNvByje/kgbmlIuYkJJ&#10;GCIoFRC1OWLBfNChhD37zDOv/drXUiuxKW8p9FOg/9WH/tUdd95BHTyeHF+6dGU6mfYHQ0yMwBAi&#10;e/MiQySlU6ogcPAB8RCAzmXm+MUFgjZJAIRZAiys6VVVKkZJw2Xv4u6dN1oP+320ThN1qnGMYCCq&#10;Iot9CMk+pCudIYTko/kcPqgJazqXgAwssTFERALmLB31HCcvR5d3CC6hp1PGTqcztmL0aCGNhJgG&#10;jcXV8z1KCOgLke5K4ShFSFFkaVORecYmdV0TT/TTns1m0+lUqRR8WExQs2KSBBNBR2nFFEbpvwUI&#10;vLG5gS9YMLDP+vo67ZMndwgVXBaCJ4uwKjv74+mEZYmJqB9C9Isfybcm59ij0IgxGqWWJgJtCciJ&#10;Ww8PDh/9wqOPP/5YjfGda6oa/CUCLNjsIjaKEGAYbcZGsk5/HIWoYC5obM5Q8BaEEOLiyCEpJSVe&#10;5nyR1F2qljpsung0xqSFvSjwV1hMabrW5r2Lly+Nj48VC4PhAHiwtr6GuVCfuxD4XGTp6KKX9XBQ&#10;KhAsNgDshJIAmoqbV+pctCmWN8QS7OdCjAkWIzwnmrSJri64JSkmAnT+V6Guml5WNHPPcnB4MB0f&#10;1l0jglfeC2NwKcVI8Jayubnx5S9/+blnX45Beifm844k4qXlqaee/sxnPvPM089pbdAupgtjJL1Q&#10;eWWdLdYqazDCYCW+aWCEXq+nlXn5wiX2NM6FySQdECql85wjhhulmaNfgnZrY8M5753f3Ngq8gH4&#10;wKC/ctfddx/sHxJar3zlq6l9hAHImTGnT24/9ugXf/pf/sQ/+uG///5/+eN8FL7w4gu/+ZlPP/Xk&#10;kwh54eULVCrWD+opDv3xH//x973vb3FCTBgQ5GWZ/jSLMdL51vmOLzpd1xGfeZ6jad4rq2nTLzee&#10;eeol77KVtZPTmRuunOC1N3ihM9sFdzSZHo6Prx+MptMKgsTwcDg4nhwTdaiMIz760Y9+6lOfvO/e&#10;e//gH/wWqrnzLjAZB4bonIuLFRFk7xzV7Nz5c8yCSGb4qJWMAAXM6D3jjra1JsssHlJSGqkzY3lz&#10;4DXveDQCDaUARvAXQUVYrqytkmXjoyM+8R1c32/nVb9Im+CA44VgCm6rZhOtNZ6aTadVXeN/5z2P&#10;yIYdkHY+q4qswLOzavalx76kteUtxVqrKAvOL/MupanSEBQpIAQqQARjhhiCD/QjGKoBKEveQRwA&#10;jTsyYArvg1KpUmmlWYeMJbRE9J5SUJPk9RwckJkCtSXAawkwgialcTqdwSLPi37JsUtvSXCJ85+9&#10;Q0cpbCmR0nWdVPwnsUDZ74cYj0Zj9mjEj3OwTeGdUKWEFMidS4fNtKVMPcjGKI+oAxUaMaYpUEP3&#10;PM8Hg7QW0A+4kE6LYUE7Rioqss+Jf+d9otx1wYcQA1t5EJbgnW/bTi3e0KhjWmvnHBHF9PFoxBs1&#10;LvPeu4TmMTIaKY1EKiqJ940xnOK9+93vFiFCe3t7Z3//AHM9//zzvPOQYthNG43kMcjjWS2VQoor&#10;ly9X1WxjY11JeXB4AFnQ7jh/B2dh9EgpoUBnjHHQJ0AGs7ria97+/j5vIDjl7NmzSMWRxFKFW/e2&#10;bXd2tt/2trfdfffdnKytUy5XU8FkIioj9t963/vuuusu0M33kRwAABAASURBVHZ399Y21mHqnNvd&#10;3a3rejqbIu3haMSCUhT99bUNQpGixOZWRKNVaXT6/EUylv0yRHflyqVPfvLjQrhXvfrB06dP+tit&#10;rAzKsvdTP/WTZ8+evvvuO41RSTCJswBBOCilCD/ueA3fwRqEg4NDxCsXFUOIxZSY7iFKudhzY3oE&#10;RtTpdHrx4kWQMTjbOyxT9ofWGNZZ9jyQugnhcLSPx2MMfIK+8NKlnRNn964ePfal5/iUeOni7ic/&#10;+RvD4ep4fHzq5GlrelJyGEERUCKyas+1lsQAgJwxxNm8mtU1CnCOxmcZ7m3b4Rp8pJWeVhVA6UEd&#10;KohA4BBvinHjN1HRYkTWAKpTjNBkQCs2RYF+sgCE4PkvxMXFIwiAkjLp3rXLHqyhlGbicojGoifZ&#10;Kgmj4Z/1ej0WRJ2WD7CEoZJplvp0+uC9N8bgUwbAV0rxxJ1HerMsbdVgF4L3ziMIOMZoSCEGwjkM&#10;ipAeSxDpSUc6ADAhgjDQYQp3eiDSpcu5m6ToB+LCOOgZoAijRVJ655hyay5owI3HkEocbSQE0J42&#10;AD44ACHC/SYEXoy1ScqCcDsgJ+Hd6/Vc15E4RDvLVi/rIQlzY+T1QCuNonLxGGNMatIGbrFA5rhY&#10;VhAAUDpNwG5KaR7BBJYN0Lqunc3S1qhYnON7hw8D754ctHnMCC3vQKZ2cXfOIVVZlkzk0RqLqMT5&#10;hQsvQRwKOIJ+6Dvvru5eVSo5nf05BYR+tOiTkmHhNSWttZCnXys0wssEhh0Mhjs7i/8LUr9vbfqr&#10;LEtq3OElpYIp3Hm8ZcCu63gE6IGaMQZM3mqsMcp5T/q1bcdXy62dbSF15x2LoqLSadViZu8iR3Ze&#10;OIefIw8uiLYLwJwC7/EraxJqKCnM1saJ7c0t0u8rIISUinxbW1uLUnAYEIWCi+RdQgqijx6ltHOe&#10;UnLyFIe+AeFW14ZPPvXEeLT/5je+HkMjJwt0UfTSN9CiwBLjowm+X11dl1Kub6yXw0FV1VDwIRht&#10;nOPkIwgKlgzM7Zm0HrNCl70S10XvtdDrK+tFWSilvAtaK+buH+zv7l5bX9lgGwROz2aObHc4RYog&#10;m7pligqqa/wLz73Y1q2Rhkcl0im+isIqszIYCvYuwQ/KomdJWcv+Q0Y3ORrPqzoGF3zg0loLrCVE&#10;jEHcdkGEsNVByCjYxqHgiRMcPG0g5NpwhRlWaxCiD2Cm3I1RSRkXoayUoS5FoaQ2k0lFTRQCs68g&#10;/RLBe991HfcQJTIWRaEVTk6hEILTimjTITqhsBrqLkDEedsU/cHoaALMW3c4Hu1eu3Y0OS4G/SxL&#10;wcdbChoQqcYQTlBApTibTl3TzsbHubZWIKKPvlMaX0UhvYADgHya1fGYxW90OHrhhQtKmWo66/fy&#10;QdkHsD8buNBF17jZpIpR3pDfY+OorUF5ZdIZ6ng8rqoZJVJrq6RJCsaIVEUx0Mrw9r97eVcLrSVV&#10;ECkzqyxtYhHKyS8+sCANBgOl9CHbhMkxSnnH/kNBZDgY8iYwrxvkJYyHwxUppTKG9WO4tmoKG7QU&#10;VnslFlRVkBBOfmAuba1hLKSSSmupVBAiCDYcRko+dIoglReRO50+CBc4aI88w4t7WGghYlrPQIAa&#10;NBOBxa/ljfLnfHjzm3/f4cFx8EbrvGcGg3xdC0nsBe/X1zeapnnsS1/G+dSBqvJMVEq1DZ8dKobY&#10;HFttpkdTzxWCi47k5h6VRHcpNQJ0ODDK8WT60Ctedc+99x9Np0LprCi3NrfX1jaklFlmB/1+jJHk&#10;XV9bY3OZom3eDfsrKIJRD68funlcGW5cvzYCt5f1D3kjmNbsb77ua772wfvve9vXvzU0zW9++pNP&#10;f/nxl5577r6771pdGYTQPPDA/ceTcdPUVy6nVyMCY2t9c3W4cuf5c+PD/aeeePzfffgjOFHLWE0n&#10;UqJc8n85LIYrBRt3REIAx4eGqJ9//sLVK+NPffqLGxt3bmyenTe+7K91PkTMHqNSmoZz8Wg6Ozwc&#10;4/Gt9RMq6oOD0fjoKO8Nrl65/tzTz//yL/7Kv//IR1ZXVlRQBCdvC5kxUkry2rdORgFEF/plyVs9&#10;Cds2TfQREMn3ST5EjDHATno5r5qu4bDKShetNE3dYvDghZTJ7JSjEBCytItLp15ppDJKdk2bGYOX&#10;Y4zcoUlGc4dT281Hx6NpPSHecIcM3ncg28zYft63FNvGzWfN7Lh66oknru1el5Gcl67zTAfQBcKZ&#10;MSQgC4ZWSityTVvTO3FiJ5LG2q4M14yxgqho0YqzD+ld6DrvW0/0swQyC1KItKwSSrJJivSEGJXC&#10;WEgNO+YGkUqBEoJenfQTqd21LWmb8KmYUpBuAhkJfSm4Ag1+3YCEL6CqTMu0tl1f3+rZXAalhOYj&#10;0v333HvyxMkV4tB5dEc1FFQqIhEEkAORXHdjgRRCRbIxKmyioqLC8xgXBbNtXZblGxsnBitrbeNI&#10;1dWNTcwLBa208EEK5Jf0IF30QQv4yLZtr+zuSW3nnVPawkvrhIZb67ri5eTsmfPW9npZAevCsmrk&#10;G6trPZOvr6wjAFXUu6h1JpWxeSElCa6j8/Vs9vJLF3a2T66Uw9lkMhmP+0yFtDFsDvKCD4lNN2/y&#10;PG30j44pb1Ni+MqVqwcH++VgMOEN4eA6avGesLGxMTo+klodTyfWGuy8vbM9nhwzVNd1XhYoOKtm&#10;x5zdKFUWA+QZDFbuu/++lZWVc+fPKKV+7WO/+vQzz7z5zW88e+600oJtjXc+y3u8osFZWf3z/+oX&#10;oLN5YnN1Y6McDqIUnXfIMJvNV9c3TuycfOb5F4pyWDXzo+Pj1jWuCzHYahqv783OnrmTIsMWqpeu&#10;7OWLF0bjQ7L5zKmdq5cuaqWMtaODw8Pr+29605tmFSropqlVFEXWo0r0bKaVLft9Y+jHbc774D0v&#10;CRzW8EncEHYK5aVUgvSPMUSG0R3Kg37fxfDAKx4iF1vf8gXVZtn+4QGOEFHN563AaLOp4DXcqBMb&#10;myLIyaTKbPnCM5dXyp0Xnr4+HYnZRBjdf/bpC5/4+Kff8ubf/w1ve/vXfM3ryqKvtcYrVV2RICwB&#10;KW20ML1MZ9pF1/rORU+c94q8KEoiCZNGAlFKIUTXtbiGWbQl0lMGNFkgkEp4yV1KHahpLqQZQoMT&#10;USsE533XpT+EEkNKRiHgkBDJwRh9ygjKmIBVFwIb2QpG4CgtQFiOJv4yxOhBSPeY6Gj4CWkkFaZH&#10;ddJwDAEsApg8Qp70hLg4XulAikX4CimTLjFRCXgkxOg9nVorg1cBKRNh7uLmpZTSMo0G7HUToA8s&#10;0FQkpgMkhZQIrWKQ8BRKAol/jCJdCkboFVFZLi6tyF4wCUsmG2MwFBa2vcxkGfImMCLqSJkBExqL&#10;aUl+GlmG0pD2MRAvCaQICoiBJamZV51rtVHXru+Ojw431lZ6Bg2lVkJLYRT3pWmT6JiODsW4siIq&#10;wMfYdBTZKJS0hlATvR4HglZKBFJIsoQYIkC1YS90dHSkjVxbXzFG98s+I2zKied5TWGeHxwccjYB&#10;DsUBHbe3t9u2oz0aHaILGIdHo2JQRiXnXQtNJRWglYYRKci+54677rFZXs1b74N37JFbLiKErPQp&#10;xNp+v9A66UtaklXSSO4uOugLIfAbsVm39fXDaywQCEln0zTBI2nkUirpFQgaKfO8sNZqY9TB/v7h&#10;aMQw8XHx4mV6B8Mh02hQArIsA2nJABwmB+9pxBg61yGfc15JCWae523X7l69+syzz8KYKUolFWmH&#10;4CHYda7s39jd0rkABErBxLKXZblzHdUQgteu7WIvKHz0o782GAx5w9FYfNBHAejMZrOv+7qvg11V&#10;VeDMpjM2BJibILi+v1cgRtvCcUH/xo0Xzaqul0AXFoFLm9xTIDk93gvMAFPaQLdYt+CF5UCTUUQ8&#10;0DnEa9u2rioaVnMZDyefHGCzDIv5dDmmp24floHVth2U500VvJesgB7nun5/sLqx1iuKiFZSLqMf&#10;1rfg8CDFzatf82qseu70mf2DfWzuOS1PxUUkOqTGLWzSjqVRq7IssZXr0iUlGwichRewc0LFU8jA&#10;nQfPFQKCTWdTT97TtSASbyMbQgwxOufbttWa0jwfjdKisAwJrTURsJiXbogUFnOd9yJElgotJVbq&#10;2cy3jrJlpIo+IBXYgZ+FIrBDkMZ1wSezYHNE0kImkDJZPkamIHPXOZBDYEsQuGhLnSqhsoYIUUoj&#10;pHfJwom2EMweDoezGe9sYyFE23ZG4+1Ug5ZDZdlHVA4GDIq4jmWDGOkWV13XmBGaZCZEdk7usFow&#10;ne8S9DiXHMqisnlia21jfbCyIpT0vG8IIY1BKrG4SHWtFBmUgPjQBkYm3fRi/Cs3ymeQAqDLe4/H&#10;sYPz6ItFF6ZiAIg3/EgTXyWQjIayKOqqEZFzU3YwXdsEFESPV7ziwXd88zf1eln643moVLm1tTLL&#10;EpGUIsFjjhhFPW+PxuNE0ydqVByNYaN/5atfEaQglvCIx+5CzOf11d2rD7/hde/5w99x77337l8f&#10;pUQw9u677j1z+txkMmPxblu3sXGC+7xu29bvXzvoD/jmyVa7F0IksYKXSGizsmvDwejw6Wefee75&#10;p/7YH//O/WtXTmyu/5H3vKttZtX0+OULL6yvDHuZoX9tte99c3C49/LLzwsRNjd5FVpje/bQQw/F&#10;KE+fPkvZxVpaa2PV1tbG9s7W+vrqfF5tndigTynbzLvZtL62d7i7N/qVX/lU9L1Z3YbIq2+rdHpX&#10;JJIibhAqsz0lCGzPniN41CdH2mrWWNMzJkPBo6NjTM2rNYFNVGM3+AIxcOE9t/jlqDavfOUr77nn&#10;HsopOEvAL2By5zFGrC2yxSUTa1FXdVPVtFGHWTbLIUWDkKKz6OVAmefwZa0ms6ZHx5Q7Rtm2Ru8p&#10;50VZUpaDD7DwrePQ1xqDl+tqPptOrdJaKobgfgtGh4e7l6/MZjPvkzz0g4DRqGaGeFWaGKYToN8H&#10;qj3LvIeLcx60pRYheB6XAB0c76iKSqKczayUN1Z0DTUhEQNqQFxYnMYSeATk4oL+FIdhRKCunXN0&#10;K5XohHRbzvjKHcIgkKScPSE2OcsY1iPqX3rpxZ2tE2fOnvU+gMbC0ev1lFLwApiVMGPEaDEs3CAE&#10;XqSToRACZYdUAn9lZeXkyZPWmul0djSdxsVlelid8/UuSUhtjxHuTFwMptvC3hLrJIIwXbBQWuEV&#10;pbRzXV7kyMMoooYYKDIw5XE0TosyBjRSNU2DSGRi8J4hFjutdDWbXb9+fXx0NJ2mlxBqIP1sYrQx&#10;4CupEIOGiCnfmSWEYsp8Pj8cHZ46eQpeEFcqVXXmgowYiMUUrGCNZQoK0K8176iWRXZ1dZWkI1QY&#10;4lUNDjROndoZ9Adf/vKXXrrwErb95nd888b6RlVXUEZmkEejsckyyuPJ06f5PssHVSSpF8VBKjM5&#10;ngFKmhdfugBNY5PwR2NOHDhxWRmNqumEDw56Y33L++i8f+655wcX9RuwAAAQAElEQVSDwerq8N77&#10;7sZQo/EhQYrxP/7xj3/d133tmTOnmib9HX2pWDXixsYqOiIG8d/MO+8h4FUyjETy3w3o2zQd5eLc&#10;+fNVXaMv0/d298pigOKYmnJHku7t7eFlpm9sbPT7/Rn2H43RCMJ5Xk6n82t7h7/12cekKOeVuH7t&#10;iEV7ZWVjdDj5wAd+/j/84n98z7ve8+53f3umM1bJspdfu3atns5822mRVg8sgPGN5k2DTZ9DJGQA&#10;YEdSEDn9osAjuMm79LqltcFxgFIsryz3KYuVTAoui7bWikc0Z5/KFAgS6lADlh4k7AEel3caSwhE&#10;m3fcmXIb0MEA9BzrFBsAkr3rOqaQGkguJUUxoYd0i3B0CyKgAYjtXFIKfLgrpcFHPB6DD1Aj3RCb&#10;NrPp5I6XARoaxyQellmYAmQyAp+ClogojSmUgpiKiyyjn1kMYdJe+vBD1id2WoEKWjIROIBSNx6X&#10;DQgxMYbA3MUIv2VmM3ITPPC/CkBm4u2dTPiqnlujGAFn4VBIgUY/d4DGLdBMBnSSNsbAFCycOoxZ&#10;4pDjPEp1K7WX3ULrVCvm8zlG5l7VsxC8JjAWlbY/SP+7xtlsenh4SIX0Lv3tdGst25u6rkheKant&#10;gYBn88kbDtA5zNyW/ZLtEDywAGsTsL6+Tg9jOJSMYHrE3yG6rvMhvPzyBZBJH6X0dMqugALOwiGh&#10;NhwMs8xy7kCbuV3n0M51rixKCiz0Y+RchuJWOZdqPkECKdJB8U5Di8kwgA0JCWMMAV/6fzcQNLc6&#10;iSeC1bkkBP3Iyp1O7K6WfkB1lWxXVTMEgh/sIO58KrigLUnlRc4QdDAuOtNZ1/MQ/KVLl/Aoiz0q&#10;YVal1WxWvfD88694xSuc74wxs2pGabi2t08ZfdWrXoXCzrlejvE1RJaASEQzqi1BaY2mmLiuOKQP&#10;WiniBqmc83pxERPH46Omno8ODqrJFENCgdSkP4aIPIBWumbxEFGwOOENojjvUc47pCQmlNTW9oo8&#10;KukWk601xAGMQGQuLmTLi7P5FrSksBR1eQ+LDJIQkfLs2bNKKY6vnMNm6aPTAiewXQMUS8rimRv4&#10;xljiT0nVdb7rAhshz0mygIOOUS5WLCIbAF1ghKSUwxKt98kdPiA9XAKxEpnMRLQL0bkO+yMG9+k0&#10;/W/FMAVq5UWRCN38YVrnUyTgaPp0FGHeRdg47+aNEjIzlqBgCAURhzuSsYA1rpu3jc4s8eARou26&#10;edfWbVO13KP3PWPU8j3EiwBBH5HXBaFM1jqvGbM2K3KdmS6k2g2LJSBntQg8Hp13C/D8NtYyK8aQ&#10;2ga+KkZoJiPgXAB8IARf12lr3nXu9OlTOIv4LAr2ijmksIbQCr4bJ7ZwN0uEUAoFtVZCpfcWrXgC&#10;UEuigFSKu5EK0LwNSJG8yF3CSmAQZYzJMq11DBHJYRpCQLA0/F/+gTqfn6az4xidVjJEr7QYrvTL&#10;snfq5MlTp06zeb3n7nseevCh1bVUp6zJgCxDFu2IkpCMENMVEEpIp/iuE9m+8+LlZpOj8fGIpbSp&#10;qvHhYdt23vmPffRXH//SF++8884//aff+/DDD9//wP1bW1ud686ev3Pn5GkOWvgA4aM8debc9s6p&#10;SVUfjSeEX3/IB9Ws80Foy3afg+ReWe5e3R2NDp578bkPf+SD99535+9/25u+7uFXfd9f/ovv/VN/&#10;/C/+xf/pr/3vf/Wf/9N/8s4/+E3T6YHJQtNNtnc2DsfXvvilR4u8ePCBh/igur6+ubGxtbV5Quv0&#10;F6bxHYm2vb21vrH6ute9bmdnZzwe4Sljev3BUOke4TAcrF++cm06aWKQzbyzKRqSNdg3AL0eh515&#10;18XppPZeNo2fTrrjI85EdJ4XbeOm07ptuVeQJaNveCYE5obF5QgO58ejMebN8xwHIRWFUCtNIeYR&#10;rGTvGJkLBY5+lRBSqrwAPR2BQ+rF557v5wVDsuOUxMsQ+ra3gg7loOhR4TJJkDSdcKKflTooQHHm&#10;wflAF7XQWhjX+eA8daytGxq+DTJI+lXUSkglBNVD0ZDy6OgIBIQUQkgpBZUl+Pl8TrGlwFYz1gwf&#10;yLsUKh47t6lmtGhHWZNSeQad956fG0B/0rHzxDlaA0YpLZVMl4I+EBbq37LDsofOZU8MsW1bgsol&#10;sikxpVZJvySdWOJQQAAwAbVYjOc1r5Tzw8Olxw3cwLx8+Qrr4s729tmzZ5AAveAFOOeYSGMJYNKg&#10;h8YSeFxQCNwxDltSY8x0OmO36n1aRL1L62uWWefI/qgks71Smonkb9u28MJuzvvq5j8/xRCA6WAB&#10;Dqsta1xVVcYa1iCMRojQDyPvkgtoW2sJEmSA2nQ2K/t9Ook9oG3T4Quyaa1ZAaG8tbk5m04PDw7B&#10;wUP7hxxAYPAlCOy5rIfGmrIoQ0x7ICRhJeIgjBcAWFB2oLOkSUNpalsSgJci/M7K+8ADD9TzGpkR&#10;CfkRA2mZ++yzzz733HOI+p5vfw8eL2FQLi8+bNZS6Kpunn/+xem0Gg54f8iPj6fUgabpABqTY5Zj&#10;qZT1LmIEFjIhxJcff5xcG/TXmEW2njt7B1GDxVznMIsPjs0NxwHceVFBkXe9611FWaC7d24wGLRt&#10;23UNN08m4xiNpCkqoAyAz/12WFlZ4xGNmnmX2fzoaCKFDlHQU1eN0awaZm19DcVxaD2fL893pDRM&#10;DMFX1Vwp07bO6Kyu5q7z1vQOD8bjo4nrRJEPr187+O1HvvT+n/jp82fu+v6/+r+tr6xW09nG6tps&#10;MjkeH40PR5OjSVPVwTmjdKatkdq1re86lpxhv2+kCl2KNC1k8GjvlVbGaKIaQB2lNCpqjbsFF0ag&#10;E2s459kggokibTqj8kgbI/6PoMUYmQJIqJDPklRjQQzLIWISBFTmMcTIYwhJBtr03ALm4nprEVzf&#10;6owxLvDBjVzBh4UwzmjCLxU7csdaXjwUF7PACyABMcJRKwUotRBLLjJfcIjg0AuNQEYNGkQ1xOVC&#10;bK1u6E4PBOmEhNZSJaGYwfYg6QXN5SgIWv2OKQstLP1QAEBTyagGOfmhn57bAQUxKfkCzd89ejsm&#10;7RgCR73Hx8dMIX5QhM4l3JqrlcKJxhjFpZPciIHdYEQDZOYarZGHtlKaTgxGG4ghGmsScLM2s1lR&#10;cDSZES2bW1tVRaBNwEda7zy1nZqjtemXZdt2ZByb0tXVVfoxsdKKVIImyNBp25Z+TE0D+bXWdGL/&#10;JeAFx95PK0zsveNwDS7LueQmMhij8yLvlxw4OhTpDwaIqpSCKTCfz513ZD28oLycSP7iCyQHpFTq&#10;7rvvZqkvCmRt4QpS5/iv65BoAR4psERMDl6yZyZoS6CNZMg3nXLIFCiX99xzt1KYXS6RuXedQxQo&#10;OpSR6QMWhqbfe+ZFQhzyPizaUh4dHVE32SAyazQ6/KVf+kVSdGd753DxR7fJtKeefhq5TmztsPwg&#10;A+0QwtNPPYWS586dkyqieWKvUmTDBRycYawF0DxioRjREFLVrCIj8jznpGdlZYhNIdJRF4qCHvoh&#10;BX16YoxwYQoT6anqCgnRfWFcq5WCuDHpaA0KTCQCAHrgTpnnzGnQ79NP7AA0MMh0MoFgzvsMkip2&#10;EeAKKkeUAmDo7JmzG+vro8PRr//6r8cYIYgMEUs5x519RppAaMoUzbRJfWstq4jzlEgj1Y0MxLKM&#10;QoEGIKNQSntH0oqYwibEAD3PhSPABIgM7kvwPni/QMZYUiH8bDrFJn32wr3eEidEBBfQxCC8A2kq&#10;qfNt08yx03QWOocoOD2NCgE7ZgUpAB9j5/28a23eM1mmtSJLiaWGc35gzgHZ/AZx7+IiCJEtLi68&#10;nH4rXc3qsixw1pIyxAGZ/jz3IQ084rwHE5s3cw7MYKJms2oymTLqXIdPIUV8EB6kB4AwSMU9Lwtw&#10;6jrt1bCt1mk/kecFmFjg8OCAycPVIYlHYsNRay1NOvZAEudhGpgOa5yGEenkEZDokH5UDAFw0ccY&#10;lFL0aQUTzR00gB7uXwUxxJuXV1rgh7qeCemK0maZKAqz+J4wf/Gllz796U8d7O9fuXq17dp77rln&#10;Y30TaxCrdiEkkYwW2hg6uQuBtIDjm4ZR4bEvPjo6uL5SDtZWBnlmB4NS+C7v2Wp6vHftym/8xqc+&#10;+1ufefKpp3iNuX79YHw04dPI/v7IaBuiHA5XD8fHz77w4trq+tbmyV7OlmWoVPparZXZWN+SUk8m&#10;M2sNkbK5ufb000/+6kf/Y1H2aNNz3/33vvlNb9jZ2Xau3jm5ecddp+bt+Oy5Lanb/kCtbZRffOxz&#10;V3Yvbm9vPfTQA+PxIcKnABgMrbXz+dz7UFfNbFrfccfdOzunsXHXusnx/K4778vzgda9jbXNpmpU&#10;NF3jjDRWWaut0ZmRPdqF7UvBRxjiXnVtnNdNNWNr1uS2l2XpD9XM53Oj1NHRUc57SBQklJQKv2FM&#10;51wIeNtPj48/85nPXrl8mTcKo7Gw/Won8s4mRG6xfbYc2tja4qWXdr9fnt45/R3f/u3//t9++D/9&#10;8i+/651/qD6u51U1LEqWnUGv6GkT2o5X8/l0NijLQdnPtY2ta2e1lkSEwZOhi8dHUxWVVZlvvQh4&#10;VsQYrNa3oktJhQqo07UtYitJJRJSprtSKKSQ3BjNUFhcSinEAwh7skYpzX8UB+fdQumEGGPsl30p&#10;JSEHRO+1JNUjsxiOixSmvQS/kGrZXt4jsR3i7f0xQiO9q2TWSimpjdQNkOkHpJLGGB4XAnp62jr9&#10;Q4IheCSnZrqmfeGFFx599NGmaZxzS8oETGZ6CM9EpizugcYCUgNqtOkn0/OcyppeOA8Pyfh9qgE+&#10;w1YgMGpN8iyBh2zgL+9Mxz7OUbLAipiXoSXwXNUcczV1XY/G44ODA2oRmYh4DC2mJyOX/bQikyMh&#10;ivGYnY0riv762kZdzds2tY+OOASosHwMEkYoeHXxr/nFCA0JclEMaC2ZLu9UFkK0LMrR4YjFDgFm&#10;sxkqwDqz2ZUrV7zHPB7JlSIlshgCFDSJkWV8runa7vnnnydaOPUIgTh3p06dQpjNrc1eVoxH6Uvj&#10;b/zGb6ytrZ2/4/xodDyb8aoftc4QaTqt93av7+ycsqa3v3/YzDsOF9BOSg3Q4NBBKROCh914NI4h&#10;nQky8cUXLpw5cw51jsaTatYiy+c/9yjhHWM6Dy7Lol+UHJpMp9WHPvShN7zxdfQLGdYW/1f4q7tX&#10;ptMJj70eUY8qKbAxBS1MDQvaQIgpOKVSfHGKgVUsVNUMmxwejtbW14IPeZ7jjjwvjo+PeSzLPnN3&#10;trd9EFrzmppKd2bz6aRCr0zmmgORai6i6Tp/eH3s5mE+bbu5tyqfz5ovPvrYT/3Ln7p29dpf+kt/&#10;+cyZM67xOye22eRQKJqqqqezOa909Vz4G4nD6ikQ0XPQEPtFkWmDqGQITmcKknSda9v0TcOQrhp7&#10;So0RtUFHtEuhnlmGeJQyhRYN53E0RCMISisMAtBmiLnGWhpLDDoTXoRP7CRI5wAAEABJREFU+qFN&#10;D8haKaO5uIFurbF0MhpjJPiZG2PkcYnMHYmWjGJMZxDzxeWdX+KAwHStkCRJmIijS6JqF5dhwIfQ&#10;oarzNMAHIAU4BxlPQ4KkkoudByX14Hq17HGOqQgGmiB6EkAgAXyVwkg3agipjUpaJTHSsBDpEaNY&#10;TJhsu+y8dQ8heu8R8lZPpOtmRNG+1b9swA4IPhU0ehA0LpBp3w7gaJUuTEwbnBAC1GjDjjv9ABiR&#10;7sjtBhC3ANZ1qOxI2fn4aMQGYCnhYDCY13PauIPET/Ec/Hg8btt2fX1DqcUfj+zc9evXQdNKAysr&#10;K867alaBzB374IXRaMR0LLIE8GC6lB85urZlM8ZERZCYG0YjtA9Hh4eH6Q98u67r90vEmM6mu7t7&#10;cId4XdU2w8qGooSCdIJ2g2YMKsb0x8p5psEd0AqfKSFU8MK5CCyHmAxjKTVDCSJzhZQgCyXl2vo6&#10;aLyQ3f/AA+fOnTMmlW+oeR9ixC9xOp1SlPeuXYsxYgGGQkhrp9YGcUPwMbK9qIpePjo4NErVs1mm&#10;e889/TxirPRXVlfWjo+m62sbTz31zMc+9om77ro7K8qm65quPTw69MHt7e6uDldc0zUkeSADIZ6I&#10;xhjBQdBZXbP79M575yYTXqtiO+8oAegyqyoMzc6jbduqovrH42MQZDWr0Ro5uRupMtPTwhiTaWWD&#10;FJ51XwipdWpIMZ4ct86ZXqYzy93mvXIwWNtcX9/aHK6tbm1t4VohhNZ6b28PXtPZbFpVWZEzOlhf&#10;U9Z0MkIKQyAnC0N/0P/NT//GT/z4j+NFnIpsXedidMI7GQJ6EYtSSqV5ywnGWPCJIY7TMLeCjcKJ&#10;MBQqJpCRtMVn9CiNFEKzicHs1WK/HkKAmsfWnphI+MyCuMS1bA5gFqNSymrrGudbcBTvEf0+73dr&#10;QiitCK86L3Jr7NraGtIS665pw7yNLhXc0Pkyz+1iKYIXQvTLkvM/nZlipd/j44ySLnofEVOx1cAv&#10;OrGXRmdI61s/KIa4RhstlIxSRDCjVKgiBNbmpAl0bUwMMdP4qccG1LdOorXQwWOz6F0MwccoJpNJ&#10;27UZi3OW0SYeEKlzXdt20+n0aDwmodq21Uvi2uzvHzz6hUdZpMkuJCcDiXNyPssygulodLiyggNX&#10;mqaOAvpRUAejk8FnVnMpRSqlfqzI9IDwUiT/hYAiAVVi9EjmHdS8wFsSQ0uN6bFByi9m4Q6AxldA&#10;BhgpEWSEpINkTThZmVlZVxNj7V133n1w7eD63rV6Nru+u3v54qWezf7Qt77rLW94y7C/4rsuMxYo&#10;8jzE6F0Le7SfTI+yTOeZGZS97c0NyAbXbq6vlT2OCY/r2VFmZJ/lUvnLF1+8du0yB5wvvPTi3vWR&#10;NET88IULF1sX2s6/8NKFw/Gx0L3OB+eQUa8MN7Y2Tx4fkV/S2GI2rWyW13XLaSIRfvXq1R/7sX/y&#10;yU99ioheWx1ev773kQ9/6P/+ob/9ax/7pXvvP/udf+zdD77i3Gy+d/3gwtXd57Lc7e69+IlP/ife&#10;zb7hG36/lJH8xR1a67qup9PZZDIbT6ZPPfPs2sbmufN3adsb9Ierq5uveODV44PJ+OA4t/3o4tve&#10;+rYf/Uf/5JHPPvLk55/8G3/tfXwIK2xfCWKu2L28W01qI60MUkszm1b9fBC60M27alJpYcpeSUN4&#10;P51McBXRw55pdTAsezlvrlbpzBhqkcL7zmmBSzU2r6e1axykyqIfXBRR3XHHXQ+98tXK2F5Rrq6s&#10;v+td7/7J9//0L/zCL3zXd/7JB88+cCJf/+/+2/+W3BldP5AhlrylgIlVa3d4/cA1vpnOc5Nbnfku&#10;tHVHUsuofBtmx+x45tyjE9iEpYvqEULaVGmhARGEkWhR9IuCzFWKYFNGagKMQAWklNpoS56YHs0g&#10;lNSWVW02nTmXNkZgKqWIXQSTQgDYQacyE0Nyuq+rOtFBS35R7QO/EggBLchLHvjFI8BcgIZUkjsU&#10;Yog0gEgrRtLcWquSnPiE7gRgEP2CihVkZmye9Xq9oq3b0EWrsn7e5z2uyHo4Ynw4QlQVFLoDRhsQ&#10;AAM/GCUglUgpSArvAxBjlFJBMYRwdHREjBVF0e/3HRciKVnVFTgKJCWkEJk2SggAyRjn7rwDgeym&#10;vQAGlRKa/b1SIGspjZKaPW41m0f4B+zBi0eoJjV+zLKc2lXk/WG5kuleW/MJJQPzypU9KXUvK1b4&#10;UBkRWIE5n9fkUVXVUO6ChxBuijHMZjOtlOs6tGjbzvn26Hi0sbnhnVdK0am1jjGyF0+NkN4QjNFd&#10;166ukrDbuPvll1/e3dttKYlGTqfHnWtDDIeLq+s6PhrgWz5s1nVz/frBpz/1m29+0+9jAa2rBiHL&#10;Mv2v2Obzdj5vrl69Fnx6dSE9Z7N58AIcgMb+9QPooFq/HJblYDqt0A6DTKfz1ZXNojfs9fqhC+fP&#10;3HX55b2m6Uixq5fHB9f3n3n2mTOnTj30wIM/9zM/U/aKV7/ilZnRznfG6jzP1jfWBoOiadL/UAU/&#10;a81hQyEly0SKvRgDrokxOhe71rddp43hLQurYkOEr2YVs9hg8e139/re6DjFQAjBC0lxa+YdgJzI&#10;E6M0Juvm2MMTnd08WG0zU3SNyy1HCYOmanPb6+m8yIrp8eznf+bnP/nxT7z+616/trI+PZoykXwk&#10;MGJwwbXdvG6b2rVz3zX0iOA00SCjDJ6CrEVUYAdCy4cYHbsGIRbVj6pvrTY98kQzQ8gotJBamNAx&#10;V5HvBKH3gWLFXXIpSWzwm36ABume2XR0EkMEuNG/vGMK2rcD+HRqbZglpUqkhI5BBAwEYboUybHA&#10;UppfRmmrNVOcd44fz4/rOpo+MEcI7xwuWbKIkcBeNFFXQEgL0nzRqaRkQMp0p+GdYzoTYRgjwnrS&#10;GJBSwlUJiR1kCOx+Ar8wokiU4+KSShHtJALIkDqaTo5ns8geA4jRe59lmTFpFQZBaWGoF8jCwwKY&#10;ApB33AH6uHsUco6G8x4maeEOgbvmHD1Gwsx5T7/z6Q6aVGp5p9OHsJyOVUJA3sRTY1UXuy4IocAE&#10;R0m5cLIKMYIWY9KIocCYD6QqbfacRqd/3ibL9OXLFzn4y7k4GY+RKag8mUxAOzg4oMRNphNm5YvR&#10;8YgvsWLrxInT585WTT0+Pmp9xyYN41zm6E1KrXW/3+czHRUeXZumofhMJlPIOu/vuecetq9Gc+4Q&#10;ptMZ5i3LPtKylPSKnEaMcWfn5OkzZzDt1omN9Y31GOKsmnVth8E712FzxFNKE9BCpw224nstNQ41&#10;teL4sJ3P54iL9EAI+JvfvwPwhFyYG2Y01OICA1dBdH9/HwtijX6/NCa9lzvXgakUgaZBA7AsgZPo&#10;KJaBiONDcNiXIWNMWZbD4ZBUGQwG09mUHkTiQw0KYB0sO+gPvvCFL2GUhNMfojwiMOX69evet5A9&#10;Ph5jrwDFQByEIKLSChmsNWzlOfyGYFkUGJSJ9HsfjNY72zvMbZqGzhQokPBIGrVSFnshBxWAMUNH&#10;2gwgrZRUJBGkgM28a1vX0RBKAjF1hmUn7Gbz+trB/oTqW1Xj4+POOxh1iyt9x1lb9d4RaK1zAAHK&#10;CKHzxBNP/pN/+k8JI5ijO9aOkcCN2Jl2U8+996AhLT1F+ss5HRaDMrIrKdOUKNRylxC5ghACHVEC&#10;g0ipfAgusRVEhncQoyOEGDz/xUCDOTGkmxBpN82dETCl4sSugAW80A4cxFhZWYEmZJa7ouhS8DAb&#10;HjD13hGyIfDbw4YeZOiCX9/czIqc8MV0LgQX0ix8BC9gpd/f3jpBxJf9Prx4Pchs+rMxtL1n19fh&#10;DJiGECBYFOXm+jrstE6rgcUoWcYdOm5xoQnyt6lOONyF5D4EYpV3A84PcJYXwXlPRG1sbjIKHe7k&#10;j3cOj7BTeemlC3xAKFhLV1eKomesds5XVRWCR2Ys0KYoaGAEoDusIYLBadADO2DZiIFxmpFfAAgo&#10;sgBUYYa21ip1I2UYvR1CZHJIF43glMbXIgRntFBKaCO0kiiOU65e3YXc0Xg+Oa5m04pdJmchf+F/&#10;/gvv/e73klMMgT+dHSc5YvS+3VhbUTH0jC772alT24fj6/1+tjoclHkmfcsZiNHEkx8fXtu9ctH5&#10;tpfb8WTcOCoju9JmMq12Tp1tu3jtYHw8m2ubU3lqDO7D0fEUAaq6aVtHjdHaei+Oj6YxkC52PJ6t&#10;rG11TnzyU5/5tY99/Ef/yT/98R//8U996hMXLjx37z3nYqiaZvTH/9h7/tgff88dd2/pbO7CsdR1&#10;iNUjv/2bzz3/hA9NXtjR+IC9E1rHIPkUyRZ1Opnw+OBDD77pTW88f/6ux7/45dm0OrNzenT9+B3f&#10;9I4f+8f/7Cf/fz/zpte/2UhzXE++/b/5dq0zpSx5zHowGKyX5QpgbVnkg8locvny1el0htG0kMFz&#10;9GtwSsW+UEjFhs85EcLZ02d+31vfykmNlPLa7h5R6ji8sFwJmfAgSgFC5Vu/9dv+xb/4F5/57Gc+&#10;vLj+/j/44T/xJ/7ER/79v/uRf/gjX//63zcQxUpvgK3JvMsvXSgM9pfHo0k3b4jR0HbSeYDUjc7P&#10;q8oqHTrH+5lrPJ0MKSkJhxBj27WSJdoL79PaicxSSe6ANppOUgD5rdakpFosz4FgcoRqCNx80Fqj&#10;jjHaefZGcTErKKUJG620UopU4xc4ih+ZiMMX+tyjT7kppYQSZJlC/y0I3n9VD7JBEDrgMLSEECIU&#10;TLosYiAPo0Gm2ksDAA0EGrcAU0MHu9OjdJIfHAD6SGVu9ARrkT2tUwyBGWMqkjFdYIUQ0gvwdErl&#10;nkLQOUoUIidVKEGzGfae0mDikjscaS8BRpDBgDwyGkKIAAutEErzogK9VqOMUiAAIcZENyQBqDbB&#10;e4zARIhIJcfsHcYj0IgcpRXhjdeKIiejYwxaKVbGqmoCs5XMywLq3juQ2xZilK/keqhBgfq8u7vr&#10;Xaq0Zb+s5zU50rYt246wUB+NalK0TYspSRtj+piv1Q0bOu+uXrnSL/trq2u8wFy6dGU2qzllWF9b&#10;h5O1vc9+9rO/9mu/xjINWUhdu7aHtbGzc/7oaAJoZXiZjFEKge5LIMxVWQ4wKRIiMhORlmX98PAo&#10;eNXL+pyCxKCDj8yaHM9Rf9AXG+sbfN7hLeI1r3k1e6PPf/5zD7/uteworNWuwxqubVkleWlJe6YY&#10;Ytt2lHFYBLSKkBJ0Bp+e6MyshezBwfhwNMJkGDCEQIAs466jljmMpqpZ3S9L8L8CUeU5Hzvzrgua&#10;15Uu8El5bXXTaIuyFDqARuiiEukdqa4b8D//W4988hOfYo1jjb4FaRuMXCG4pq2nsznHq1XtfXql&#10;pOyQ6fNZ5btOa0Ow+ZAkV4onzUU0GWOxmxCUIiLI4+UAKedwjTHGWrsYgkAXFkstj+BLmWKNNlZZ&#10;3qFMYwkRJgtYPt66gxwWRKCADEpDREFJKW0tsmj6wQGfBmNwoW20wchpJyrTu3Q+1Q4AABAASURB&#10;VGLXLfZCbYucMAVgle78+PSDGksizIWIVoo77d8NTLzVeXMK+ZD6EEAarXQSCQmXG1gG6I+BeaBj&#10;dJEeUzPNklI55/r9vjaas1fXOUYsl7HKJjpMJ4SVkjQARrkDNJDb+WTkrm29o+ljSPQZXQI4t8Oy&#10;c3kHn+AHgvdLHPpphBBwI20cjTthgSV4ZCjGpAIIAD0oGBexPa/nznvDdigvAlEOeKgmwZgLDtqw&#10;op08dYpA2b16lblKSmMN3uG9JcZAPpIvHmY3OKTXNgrIdDplqaUPi6EjE5mC5DTYpI2P0mFvXXMi&#10;6WAEW8hSi5RWCbhpQ1kAH9ngApG19TUlFdMdy6VOAvAiUJQFNUQvdu/q2t4+w2XZHwyHNBa804RA&#10;K0alkhvwxxKEgmYajTeuAILSOk1EGx8u7169cOkipwHM1JmJUjqXzK2UspalmghYgCSfldFSIYWi&#10;pnSYgsjQWhO9RVFAPrPsYHPq75NPPrlz8iSx0rbtfF4RZKPDfTpxG2K7zg+Hq5PJzFhLXbvv/nuy&#10;TIfQJXE8vBBNGKN86JQSJ05sckZk856LAY+ZzLaug46ypnNM8d6ne3DdAlruEcnADd5FIHA5HpFP&#10;iphsI1IAKtl0bdJaiuXyubyD4J2HBZIzA3aoZq3FGtiRjFVKOu+00dV8bnqZtcpYstzozLIh7tp2&#10;ZWV4fHy8MMsNsyNODHExXTvnkBjFB/30lX82m7KkJoV5gVJRI54MEVGE8hRYAVujUVVnMBBCtY2D&#10;hZS6rpqu8zxSdnwMXwEfMJSL3oXgYcw9eCjGELVKTieM0EtpxLa0WSqWsLWxWRQ5/BjFoDLlvB8d&#10;j1vnyDYZAlOsSVOc6zY3Nk3PImaUSfblD4VbJssKrRUnvutra2ysi6Iv2UgpLTShJbyI2AF8qvDx&#10;8fhgf380OvC+s1YjjKaSM6ykMUZrTTOEgJcpAQBTHKjUEYhojfG1UpDSSoHM9KIo2q6lh1mzKp2b&#10;hpB2LfO2uXjx4nQ6I9hAy3o6RE9YgkkqGm2Ws3xEGSUi4gYlEsRkxS4E54MLwgmlhEIoCSKKAskC&#10;ix61uBhjMisOlP8LgMCpmLIwI7Pz7CCFzTTqEkXD4cCHwNu76zqlRYyhbTvn3ZNPPMH++Nv+0Lex&#10;IX7ggfuhnOcFgZP3rBJx/+Dg9NlTJ3dOlHlPxmCU6Bf5W970hm/6xq9/w+u+7n/9K/+L75orl176&#10;m3/9r73pTW+o63Qes7a6ih2kVg77dO7a9YOre9ePJ5Uymba91vlZ3XCfc3VtDFIKbaR6yxvftLO1&#10;Y01x/Trbgmp1bXtv77iXr1y4uPfp3/zclx5/Ist7b3/n2ze2Vh//8heq6ng02vvcb3/yLV//mr/w&#10;//3uBx46eTQ9KAcyy93Fy0//9hc+czy5vrG5UhQZvl5fX1eavXqL7pPJ9DOf+cxHP/rR3/7tL0gp&#10;s8xeuXL1j/zh7/j5n/3Z/+tv/p3XvPI1s25qVdY1bqPY+ODPflAGuTpY/dZ3ftuP/PCP/Oov/+rf&#10;/aF/8L9+3w/w8WB39zpbK3JkOpkJoV7zNV/zj//xP/7297wnz3P6++XA6uytb33bBz/4wY9+9Fd/&#10;6id/6hd/8Rep/sPhEATCxjtHFjdNQ4TwDvN//V//5y//8i//3b/7Q+/85m8jzAgDbew3fdPbv+e7&#10;/4edzZ08yzvhKl8pIaMgI7uesad3TrL1qKZTo1TPWuqE7xywiCZ/avu0iuro8Eh46drWt53wgQwy&#10;0tAf2DyJFP/UphijlCmsIA2CCJFGPy+1UEYb8oSADcSocyF4Lu7AohEotoJwJCq08bfeeaQ01pos&#10;M71MsqJAWykoy8C7keAOR02PUsylzf0WKCnpgQ+/gQUW2QdIPCihYjB2hMqSYsJBRK1gJFSMEJJ4&#10;DLUE7SB5hgtAI0GXtEj/hqQ1Bu/DyzsyIG2M8rzg0XUu+MCQWoiX5tz8YRRIT96zNWzYLGLVEKPz&#10;S5s756qqqqu0GCe0r/qRLD1BaWVt2vsOBoNlwcG2wFfh3nrEFMgHwhJ8CAiW2QwzuoZSnb5i2Syz&#10;vR5LmMkyXOm9o8Bi/CgFsCTlkHk+T/3GntzZKcvCuY7wI0/zIics+/1+XdeD4QCndy0FEwsZLmss&#10;IWqMxTVZltWoN6tsBsMekgAB7TvH2xGAdpRu0Mhsku5wdIiy0+kULhy7MmqsaZ3bPzxsmk5E/KKQ&#10;oZq3jQvKUByy1Jn6kVrxylTNKgSbzWY42aer00Zf2zvY2ztgdzKdzldWNs6evXM2nY9HR8x1Xnz5&#10;y1/+xCc+Abvf/twjg7K/f+16CK7t5sRpXc9ccnXddWzribRgoKvYCeAaOBL7EQMic3bzyvN+npfI&#10;38uKqLSPkbmsgJ5qLrXzDlNw5lj0+5PZbJkOidDih0dmNU1nTXZ8NOW1ajAYdh1Me67rXOeN6TkX&#10;aQhiN8jLL1/VQhNXe5wlRSEXQMjfAsIv2cC76InAuprOUExLEkxQPzNjkBzOWsgebZPeQIjkELxb&#10;qI3kkexW0hhjM7DQmk2XtNYofLMApispuUsp6dRK0UZY3EQDVtwhwv33gOCD9w4NabQtq18b6AgB&#10;OqjA0qqVhnzgIXIDUuv3IHhriPhPMxI6nkpy3hqigeSIDdAGwOQOwOtGJzkIiKR4pKGFUFJZs5RH&#10;Ymg6F4DFHMHE5P8yDFZXSDpo4Q8yi+PvKJfY9N2AG3yF0EoRU3meZ70efpJGwzpIASzn/O67VGrR&#10;GaQSJBSk+gTQYJBlWmmhtCSkAR9IZXbLLgQXo09TUEEkAZgCYC0cQQGhkUZv/tCDjn4x1ratUooe&#10;uwgb3E1PXddMgQKSsyqx8aYfSfr9AYoURbrleUFcMaSFzIzVWhVlwZSiKMuynxc50aWVmpF7dd2y&#10;6VSS4kOsaWMGg77WJoEx9JBlSmlcDBfvvKZLKYRVSllrWS7zPC+LAgHqqlZMGY0OL128gtDkGDZF&#10;SmtZH9jZRKaFgPBfgUWP94tVCopKaRAQlP7BYED/4eHhI59/ZH//YD6vYyDZQUAYxm+ASomW7KsV&#10;1tdKC6YvmHhCxxiDyWL08yb9ewXMQZ6ru7svvPACCzyPPZsnHYo8ba3y8ujoSEp1/doBaFTYZ559&#10;tsjzokwfc0LAecxIoBYXxPv9/ubm5smTJ7EOQUO398GFoDWfxi7TiTDz+QyFF7lGUDjkqVGmquuq&#10;wUkNKRm9905KHZWECAzYMbeuA3j0SM984kpJ6IMDAmHdOsqGkFrTqbRGYPqNsUXW21hd3zmxfc89&#10;dxeIXqarKCiG6VUeF+JRKZMLwbfWuq5DHKhw6r+xsYFIwQdef/EoAYS0JAdKKYEEAhcgCwiBDY8Q&#10;WlHOFHSQgbtzEEu+YFYqNIHiQg4KpocQARdRFCSHC70nMZJJtUole1axDHiCD/GMNlSN6MP06Bgz&#10;OYdxpFIaFkCIUbKfCKGeVYlfCPRowbgiT7AAZl9bW5dagbwEnBvhHwLVmaK8urpKHYcRrGOIBDtr&#10;LZjBB8SGJhT4vtS5RoIngjZsSU2WWYf5nFdKYU/wgdDFpGyTVrA0y3UoHCAUvJRJAJZ80Iirne30&#10;Zx5gmtkMYRBPZ4ZHm2XsgFFzMptCOc9zQk4q2S2SX2nVM3kMrEUCm0BKa34nyrRjutA+mTGCROGR&#10;dIsYY/olBDsS2mFxpcbNfrG8ZJqolrgRmoAAV1MGjApeSCWUUlpLrfVgOKxm87ZF00hhsGz8KZo6&#10;46PD5z/3uR/6oR9iZ/Df//ffM1zph9Cw046xc65d3+jL0J0+s40ld3evbG1tBNeeO3fmE7/+sRPb&#10;m4ejgze/4fWnT++c2Ny4+87zSGit3t7eKQd9mxdSU7kyk+Wr60T0RtYrjO01IVYtRkZbZXRmSOCi&#10;GAxXt0+cJG1Pnji5vrq1tnpCxOyOOx/onAVstq7N4JlnX969Nn7bN7y9acPnHvnt/srwheef/bVf&#10;+08+VN//A9/3Hd/x9qPj60XJlx/z/AvPHR0fjMeHSkssyEaHWjEcDmfVtOznq6tDApL3E/Y0RVH+&#10;4F//wfe85w+vr21KobW2xmRWZAj2Sx/95Z/5wM/9mT/zZ3/u5z74D/7uj7zzG/6bsrdSmP43fsM7&#10;eFHJbFlXDSnGJ9mvec3X/MS/fP873/4tf/Nvvu/+Bx6g8/wdd/zjf/SPfuHnf+H1r3s93tVCZdby&#10;Xk20CCGyrPeN3/gH3v6Od/zF7/3en/nZn/31X//EH/2j/5/hcMAQ/s8sXimc75jFa8m0mbnoesL2&#10;dekinRRF8Q1vfdv73//+7/zO71RKSyn7Ob4dLoPWL67RwUGe59vb29TArmmd9xC3mtSRNIiQ4AMT&#10;lxBxBb03IcbIXKVVjMFYC04IsetcjDEE5iVg9xlDZE2yxvKslHKOfAGXpJHMshY7orRVSmsFKYpB&#10;kgEaIBGecXHBk98hQmwZxHQkiIs4T7Sk4pkpSinutJfgA5PSFEMoZ8YYCx/IipRkCXWJdvvdWlvz&#10;iaFpyn4fZGMMXNrWoxr1ilIJsja6c1RQjv00HOm5BWQZyUgpRAwmwh4iMdy8fFKffkArCZ1bE29v&#10;EABUnkG/PxwOwWQyFPBY8B7xgNQTU3lkFp08Yl7vg3f852NIKiudbAIpAHVbx7Zb13WttUaLsuyH&#10;KJk+HAzhpUwyPuXLu6RYQjOy17Mbm+unTp+cTo/4xuicgxQ+3Vx8N2YusiFh27ZZlmGQqpqxyM5m&#10;M+hgHZAJcqSVSiIs0g2Gg1k16zq/sbm1s7NTV/XkmI9L6e/pooIQSeB5PYcs1kOS8dFR1/G9Fztp&#10;eii8XdtCdoGppNBicZX9EqY0EWaJ1radd/G5Z186Pqr2dq9/8YuPd614+eU9KbMvPf5kM6dyhqaq&#10;VwbDa9d3ORL+2Mc+xhkZFMbjEWFJ2GAGbBkidk3h3WfFWnwMwd+G/LdpmUASTEd4j8ajg/190oEe&#10;YyCQ/tjqdErmYxVoyCzLRVR8QSrLZf7CagmqyEtrel1DLFlGX375Etsq3t/ggprOea0MkAzok1u1&#10;VkRCVdXG2CWJFP9pRIR44xdG0BoxEgLRyCOYWBUEzYCxWkippFL6Rn9gJIbFRQ/mNiZN1zp9/MQO&#10;zNUGlTNr6U8AGmBICaMxF23vHRBDkgF8gM7lnQZAewnLdgi+bTlBntc1lT59hctzbFkQS8iIeAs0&#10;ZII894Apm8VFIKHRUhIwVbKPomdJPGmyaNEAaEIHoA0hgDZAP7BsQD3GVOh4vAWRS4ogU4dSKTLh&#10;y0MynEy9jANKpTb9t4MxhoCMIfJaTiJopVCqKEopJVu+JSDPcgpElrB89I7QQ9cueBI5Ldy3+peN&#10;/9I9xpDneYyxrtkxVWhKG45LIKubtvY+kYcBKwhSQSoiZUzXEm1hipjCWOu2wztMoS+JwS/vPSHB&#10;LGoLm0logemcjzEoxaLImtTzziMAyHfddRf5OBik28pgwJ6TWczt2haea2vrZX+RVUU2GHcUAAAQ&#10;AElEQVTB6sN0TnUZBUdhJR8yi80y6GM3+rVOI2YRkN47xra3dzAT9YRwrXlriDHt96SkuBEmLgSd&#10;Gecdm8Ue813nObTOTa5FiukQYmDjIwQ1EOAxLpInhLBsMIXghivClYMVoc2kmvso+/3+dDZtmrpt&#10;mxD53By0UUqlghKC05q2Yq5WHHl2RdE7dfJkWfZWB0PXtFrIns1C4OiXFz59OBrxhkB8lEX/uWdf&#10;aOuWbY333kgjIkQUwT3oDx9++GH2BNVsBlmAHQlGwYVLW2SZWd9YIwUEdUHEZ194vmmaIi+42rY9&#10;GI26gLEMZ+Rd6KQWIfj+YCC0kkYrLZSWSgSWK0yJJJNZ7YIwOhusrGlrbdq49ow1UupmznGX6jrf&#10;tViV4IQUZT1luxC8vEpSxbkIEYRUMUynx75rtIzVdHLxwot5Zu69+64YA3Fw7913dk3tXBIsz8t+&#10;OeStNMusVknxrChX1zd1Zo+n6e/iK6UhSIixtEwrPgo3WqvI5C4EF6KPSIPwMUYMmzC9j4Fg1lU1&#10;n83qEERe8sZcSqGjSgrHGFFHapNAJNVQGdYgYHZ010IH50HDzlWNo1vIzSbTlf5AE5qtY5Se1fU1&#10;zTSttVI8qlSHDNVWC9kzFjtAwVglZCDxrFXsyOBpjGq7ObHNwoLo7by5vnctM2nbV9WVEML0MqUR&#10;UATJk3ABbtxClhnK0ayaKI2DDOyU0lCDvooCpquD1UzzyhEXcb2YrqRQSOGFlkJrCFK9u64bDgbV&#10;ZDqdzbZOnNDaYL3OtZCK0bvo+xwclD0iHISNjVWjZOcaeJX9fN6kDy9QjD4IIZSQyIHutIUIMab3&#10;NylVAuKCiFDgBEaQHFCRWUHIADKPwGJiwklBmPqRlz6lpUKpBTAJivrkydMMgGK1wS/7+9dObZ98&#10;6fmXMjuQIpOiCM4QnMQ8TkS6j3/843/hL/yFsl++971/8vSpzXnd5KU4d8eJN77+tXmRHV6/ZrUc&#10;DorV4YCXk3/9bz50/fr1X/zFX/qpn/hxTiK2traeffaZt7zlrVtb6Z1fWT1YGQopMWCWDqrlvG6v&#10;H46oBkeTWRRKmaxqGydjEzxRGkM4c+bMw1/38Nu+/vePRserq+vrG5v94fp0Og++d/bsA03TE3Ht&#10;cBwf+fxzly9N/+C3/LdnTt/z2488vrl5up+v7O0eQOTNb37zt3zrO++889xgmJ/Y5tuRu3zlYggd&#10;YZBl+stffmw0Puiv9D2fGIy0pI4WJH70/q7zd6io+nZNCpGpnpUZrrh44ZJr3L/50If+8v/8V7Y3&#10;t5ToReFa1wqhfuWXfkVFU2T9Cd9Sorrz3F0f/LlfWF/fqpDSlJsbWz/0d37oP/3H//T2P/AOnI6p&#10;iS4I/t9/+4ce+9LjmPro8PgDP/lT/+yf/fMPvP9n/tfv+9/e+IY390ymhbLKAkJIIZRAEp0HIZlY&#10;9vpGZkGQlz6TWlM4iSdBvZPf+LZvCMHv7x9e2b16MBpbSxUbGKWbup5Mjvb2rvYHhZBMjC4ETrMC&#10;pFUizqeNqKEttFJSamt6UQqAhVYoSRmp24Y7jwivlVHGCqWZnQDOUUkltaGHQugGgwESIYnWiulS&#10;K9qogPe1TSscyI5EiVFLiXjEv4JvQAohZQTY7gJCIOACCByQGEiCdzEG8M3i0kIqQj5ELhKzm3MS&#10;oa3pKauVsVmvUMYshVygkNoQFDJCXiXzBjmbzbq2ZeOo0x81jGghpXaUKMcMpE72DQHjKC2MYmLg&#10;7DWKEMkjJaTzHtZlv1/keQyoKOhUyKSljL7oWawxGA6klLwCaaWRPAQ3Gh/GEMui3N7eWl0b9jIz&#10;ORrPJkfzahqE18wlfaEb4ZtkuP0HUhIlggyJM8rfGMyKnCFtTPrS3qFTe5DeTsvNjRPWmI5qL1Xe&#10;L33w+LHrGh+cd/Omne0fXF9bW1tZXZ23TdbrsXUOLlaTitfuh+5/kCGtdWB6F0b7oxOb28QAaxm6&#10;xgBDaa1VOlvmcudiryxYL8Dhvf34aPrSiy/PpvXa2sba+lrTQEWUxaBX5P3hatEfHh1PIZLnJXZB&#10;3apqRqPjqqqM1tNp5brAW1aeoxdhrrIsm05nCIPCIGNJCArOWFR2be/w+ecu9Hr9zfXtF194+eSp&#10;M08/+8Llq9fPnN2u5y2HdLu7V4qs5zv37NPPvPTSS1rIst+HDgpoXK40YmQ2s8bCbnNrKwSPdaSS&#10;RhsewQwhNE0DQlGUo8Ox1GZluIZteTPxLniWUYc5LPIIQcCL8XhMJtI+Pp4eHU0Gg8Frv/bhvMjP&#10;nD2P4+q6mVfV5Gh2PDqW0ihlY5SHoyNFcgExlXNl7LztSBi8PZnNekURpVAWiTJFUikLcRmFllKk&#10;mAxicTnn+I19uCe61qIsOAA9IRI0Xqj4FdCiC53jvxQiYTldSgmyUtjG0EB3ubgijGQaonMJcnEt&#10;29wpHwCNZfLEGGkDUHBdiknvnA+BHohba4zR4ANaEPFJKIYCoekiIQSIyGDSQwjFUMQEqUGnpgev&#10;SQkFQDJ6C0JAzYgMMqSqgrqYCFg0PMaFlhJsKERgqbs5DdpSG2jCNxDQMkUdjwqjK6ml0OzXvGPO&#10;gkKQMbV16o0r62tsdMm+KFXTORSTMomULKCkxms2WdLzIVuGmMItBAkfkjGBWFwxBOCmfRR9CLwA&#10;vn7fAqGFGpSFFKGb1wJ5vFNIGTxFjSlSKe4RQgFvpsMgxaW1lKmfIamSYN6n81lj9GQyxSe8cniP&#10;izqtyDBdlmVc+No5F0L65kz2sYuGCJsH2nTO5/PpdHrH2XOuadeGKyUF0IdqMiOaVsoBaM77tmkY&#10;JfXor+dz7yEqWEqociIZkUeKjcO4pqe9cD6SRQGfuxjGk2N4a5tJZYzUjGA8oGvaYb//mte8Znt7&#10;22aZlNJYG3xQxDDqAV3XKcVRmWM3g6D0hBC5aADLNtM0ma8NjRBCvz+A3Jkzp0/unBwO+UqVGUPq&#10;pTcfpiS5Y8jYO9g0CeIKMxlFjYdGWRZaY9z0+misKkreHQr0Zz+KSFprnrEmdBTfkmaUgyME4xGR&#10;fAi0qRG7e3v33nsvszBTNauQSmnFY55nzvPmgG08axUyaKW8c7PplIPVS5cv4QbQpJJ33nHnqdOn&#10;irT1bLBIUXAuQo0QkAKQVUFRaSlSIDLFaC2NRgyb93pFzmo0HA7pL9AHKr1e5zB1g3jBOURNEG7k&#10;M6nCRIBOogktFmEqKPPUtaPDUWbszvb2q1/1aghiJWstRlhaBi4Aj8PB0GbJf1JCQ0ijhEqNkG7Q&#10;Fs51mBtvIoN3PviAGZdAXIKB1ggAUBS1TulKw3BpjKRBYIi7lDJ1KE3DGIsN11fXiNe24792enSM&#10;zBAfDPpLgtjZ43K6EgTnvbZWaMV0JLSULZvCBspa66Ztus6RP8GnolMtPjvmee5DQEfNLJX0UUrx&#10;BeDihZcpZufPnEUZ7xyaOtIfQgraoIX1leGdd95R5Dl9nXOT6RHQdXNjmKecdwCo6GC5tCb8Mpub&#10;LKP0IJsxOsssAs67Ft1DjJiadYuQXF1dzWy2trpqTNqU7GxvwaLo949ns7qeIhtmAVlFnxIziuhd&#10;4I1XRdiB6WDs0MnzA+UFQB5ITRD4FYILftHjvRQi3owWRm+HyEAMYQHcbg3FKKuqMcbkuVRKetfm&#10;RUrAzc0NtjJKGa14JNEUqwKzEGw2nfFR8ejo6AMf+Km3fv1bfvB9//vrX3/fymp59uzOxUsXYox1&#10;VzdtTRKxK/Le7e3tcm5KQ2j75FNPHR9Nn372+Ydf/3q+ihT94ZUrV46Pj53vjNZ4EBZLgE4XUiWl&#10;GNm8cIHFQUQKsBQvX3g51/l0MqECjkfHTevI5aeffXF8NBsfTqXKbLFSz2Xrs//4K5/4/Oe+aLPh&#10;dNJ+4uO/CbRNaOZeSvP1b33be97z7d/yLd9yzz33rK4Ot7Y2mqZp29b57sT2phBhMOA79TzGQBTl&#10;NqOeovgP//A/RHEh8JdYGCUJ+8C997/rW7+N8PAi5Y4XTRTMk//yJ/7lX/trf73rfDPvdnZOweiD&#10;H/xg2tsJnffyppv//b//D9773vfmvQIqaC+YFeMP/MAP/PRP/7TzXCxp+lWvejWjLnooGmmEwMni&#10;v3Qtx24JBppR6cNgT/c+8IEPhNuu06dP9/v91rGczfcP9jlquXTpslaKnajWynv4O6bHxYUFtNJK&#10;6eBDRa7dFmMkAygEOcjOpSk2XchJxw1IE0M4Gh91XUIA/8aAELgegBtmIReogt4HuABaa6oQTkHq&#10;JX7KOzIto85ZbQx1Y9l/605wMgv+xlgaPC6HoAYLJMe/9BidWdOTUhP8MKPkdgwk17t4U7UQI+UB&#10;1vP5HMG00q5LJwWKhcCzikvnkpGW+JFfMW2wlhy1kMYaZmWUBsOPXvYnrLi8ErL3QWnhF1evl1V1&#10;pXVSGWEQKdlb4sn0hpyMgFkCQqW1AGpLKggD0PbBSyVpc0dBAJXppwsz0QjBu+i9cxgHXZeMKJW4&#10;PoRQVxVTeJy3TYyOi04avZ7le44xanR0gJsQbDKZxhA5azjY3x+NDjc3N6HWLL47kRd7u7uJTlmy&#10;ayn7fSnV+sY6PZRBPAsgCcLTw6y243XYY146eWQRwcIo4j02cSF4Yy3q5OS+99PZlN38G97wBiTH&#10;9WXZx67geO+Zjh/5vqqkHAyHmB07IL/3wVozOmR/3ztz+o7Vlc0gTJR6fW3z87/1hcuX9s6cv2vr&#10;xE41bzE+FQDKwftf/8QnEBsJe70epHq9dMf7CF/XFSqPx6PgA6LWVc1WDLMgfIyBzhhjnuc0iFtk&#10;qOd1UQwom0oaKbVS6aCQR4gLkTxLBev1eqdPnd6/fri/v/+n/tSfdp0XIRI21vS8d0fjSfBxOTez&#10;GWpCVoq05orbLkLFeecDYUnty7AbkltjYXkbVmpiFoSkFUOggS8gmB55WABRRiegtOYOGjYhGr33&#10;MUTuwafQjTF679i6eh9QlgBo245O5zwUIAjEQEcKV9pKK2MSQdoJA1kXdHgEYMQd7BACpOq6ShxD&#10;YgQNhgBwgGUDR9MAmBIjk3y6+wByjDc4MroEOpfAdJTFJlIm4y9Hwb8F9NAGzSCrlj50+CLGJMZy&#10;KHIpGWEvJWYJAcKJHWRB4Ik7KCi4BB5FiCEEDMWdR5+uAH1rLbMIOWsMCwcgjQYhLthJWNwG9C8h&#10;xsgqySwGaUN72X/7HfnbtrWJKptYHOLAXCIora1JdUmpxCsE7Aa60RKFLZSBsPALU2ySUGu6wNYG&#10;QnTit7quWQdJXmh2Lc7vqAlwHA4HUAHSFKNPnjqJyrNqRoJA6sSJE9EF9Krqmh0pebr8Z8HpUSq5&#10;w/skp9aaKsQsMgvSSiviAYDjdDKViwsxYMcd8M4zShLBF/yqqqtq9tJLF5599tklDv1aJfqqbdhM&#10;pBYyI2KavFAVNW5BlEqwyAkVhIoxwA7vLKl7nziFGPtln/4ggkof2W8EByG1NC3WTYsLCzWm4F6r&#10;/AAAEABJREFUo6QZNRj0q3rGVu94Mibhg0/uR89bTGmQrhgLiDGyZ6ImLsqEmtdt8ILoobYixite&#10;8YqN9Q2bKRBQL3j2Mcpa0+/nGZ+NKB7BLbJeIyffkhvX1S17sTlSBSnGx0dN1w4HAyweQrcwAjZJ&#10;KkglsTX9WiuTQsRy0YfW3bxp5w0JiXi+7VzTcg/ORdwZMRPic7Z3o8FDhDdqSBElT4JITb+EaNt2&#10;tH8QUV+pEyc2rVbPPvecd75nMy0VxPEfmBRQgMfJdHJ0NG6aRhsjdHIco7cDokoVvW/n8yq4Ngov&#10;ZKAH5iE4k7buIgTHaBTElm9AiyH4EBP44BfgPEcDONQYbTWs9C0WMgpki6ScMRwzdKjeNHgB+yAe&#10;szvvXfCITSdont2bkqaXZTbD2rzgHR6NeQfA6SmanQN5DgWb0VxfW4OOUiKBFloLEq2azTjRz/OC&#10;92FtDBIijEQOGWgAeZEbY6VUtEPo6sXlQ1j2eN9555umFiK9FecFYZXhR7STyrQdsRS00vT4zvXz&#10;YnRwWGS9U9s7VV0fHh7Qv729ffbsWXK1cy4rcrQG0O7w4Do0i6LXyy2NBSCCsMYqLbGG6zpiEtbe&#10;YeoIQox+CSJEAUbAQiF6H31qxRDolIlG+lEiALRiTJrG33nRL6LqOk9IZOzlh0OlFS/MMYYsy9lY&#10;X7my17VpM5Ewb/5Qd4BnnnkW5o8//vgv//IvWWv+5Hd91/rm5sF4hHBrG6v94XBja+va/v7xdHL6&#10;7PmHX//Gly9ePhwf1/NmZXW968ITTzz19//hjxT94bSqVtfXHeFqTGZ0O69NckJihnmRhFwLwSk6&#10;tQ4ynaJHKXavX/viU1+67/77iI086/Us4ienmJ7NB+XK+tp4cswx/6Url8vBEC6uI1/yrpGXL13/&#10;+Z/98Ec+/CvzOqyubg4Ha6997cPvePvbv/mbv3l5YIFfNtbXY4x4hyh44AHOjFc3N9d5McODa6ur&#10;L790oannQugkYhIHgzvvm861hS19aEPsqnoybY7/+t/43//W//F/GG2GwyHUzpw58wu/8KETWzve&#10;JV90XWttVhZ9XCCQTtgQ3LypfvAHf/BDH/rQgw89iBiwIE9/7Md+LNM9I3X4XXUVhFuAhQAeJT+3&#10;gRXU+vr7/8YP/NYjn++6DnsCNGZ1tXki/XPGc975vW9dNz4aByl0pqUWnOfRRqQEPniX/ks3vI4c&#10;N3cDPKFajOlQDX/5GKJKlZNsErddRut5PWeHd6vvRmYx3wcXgou8Fg7KskQ2cGIk1IXlJCyEpmlw&#10;hHPEgNL8p5TW1FINTc3NsAWUFChAor8MiAEFHkkWrbVSMj3yEHkJD/N5S8AHoZSxLsRk/Ki4y6iY&#10;imboGOkHPwRYIclsNvOOr9NkKLm1yLIYw+L3kjLTEwgR0wV/LbWxWU7g9fK+VoouY3nXLjiZyvJe&#10;itQsM1mG1kopCrj3IV1eeB9xjc0yaoJCHSFIf4A0dN55nxwRY/D8CEEYhRAojC1DzhttpErKYtss&#10;s+wGsI93bjqbISccvPNRSegbY7z3WuvZdIZsg8Eqy5k1PSE1aJ33WJspgJRs/Us23NWsYiIAZ7gg&#10;IUMvvvgS99W1VYzR6/W0MfDijoJFkSsp8R136BmjER55jNYkwtbWFjiuc23XYt4YY9s6IVBYuS6A&#10;71x01IReTyhZDvur62tRCBKfBiWU9SsEX1UVlnHOee8RrHMd5tGK8LMwosd7h1LUn9b5p555YWv7&#10;9H0PPKRMfjA6LvqDsr/x/AsvC22/8Zu+oWrmL118OQqf5/loPIZOXVUueixwC5TSyNl1zjtPAxw4&#10;ouDoMP1fd7AAIjG9qmYYhIqKc5FZKYVBlDXKJJBGY70ULTEpi8pFXh4cjPr9/s/+3M8/9eTTJ0+e&#10;Mjqb123iG8ncpusgHKTQWlusLW5dUIgqxYAQ2toOI3iv4KIVkUBmLCCt1kopwk9rbENTaS6lcHTw&#10;KQastfRCGYA2qnEHeERygAlKiQSabiIuvRLTggIAvlLa+WSrfr+01uBi5kolwQFAoG2N1RphEgk6&#10;QeDuPWbDSDSXuRPp8Y5Fz2HYGCJoWmGohEBU80gLajQA2hAHLfiQYFE06FwOKRnZtCiNGMhMdAUe&#10;rdUEnjWpaDAX5NuBiQD9ITguo02Kam0WOKlK4HjUg4IxZmEWxaW1ZhY8gAVmqhK0AfpjDIQi6nQo&#10;lqSk2xMPtpcpxNAKqYQMN2A5/3fdAwvfAqKSuNJaq/QNS341rvRROLYoTVvX85m12ppUuECDE/cE&#10;EZOq4GNIBUfQECL1LO/OJacgOXqF4MPyJ/j19TVrk93ydBzssQ+FK8RQFCXIlOijoyNcDGA3oK7q&#10;QX9wbf/62ub68fHxzs7Jex+478TO9nB1JeVt27DU3v/gg3lZkH3KaCmVUNJa2+9TM3Xi61JNM71M&#10;mrT0u8jJhdGLNPTOIxoJSAWYVam+Jb2EwDXIo7U6ODzg6G1vb8+BGWMXnKLWgBRwiPeucxDikae4&#10;uGh/FeAzdC/yfGW4wkEL2qKGX6xDzqcAxa8SoRfTFDaQyhjCy2JxnhRSKNSIZ86cIoyYDhwcHNZ1&#10;RbFD7rIowUTPuq6ZKKVu5w00x0c3vqhAGNG44/J+Ofjcb32elz9tdFXVSDKbTiHStE1/MMCUZb/E&#10;9GgGPhJolV5myCQphTE9WO/t7U4mk4cefOWp06dhOplMhcAYN9JPSmmSwFIpBNfWZsZaudAKGQh3&#10;vF4UBfZFF2DZ4J5AmYSoZCIHdgw0EEPeoC0U66z34ND5h77tD733T/9pq/WvfexjX/7y4zazUAgh&#10;INv+/kHTcE4W8S2N1dU1BpnCRO9SfVm2QUZagEfu0bvgushbigg8pk4VnW8R3ijlnJvNplRt17Z1&#10;VTVsydmJsAtoW985OCG0895qw1wAUbHVmBekek4QY+F5Vc/YAXjHCycI6Mdbh3ceMULw6ZeIOrNR&#10;IkHkju3So0jGVcYQ6613x9Npk9Zwh79wzXAwRE5ltFBqCTId6W3gx0uXLnEYdvrM6Z2tE0Zp0OAI&#10;LRmTBVBk7+pVJKRTCo2dY4g4rutapZLjqCPOE96dNhLrWZPWDET13ndM9tRBgRb9siRdMSyBhKkn&#10;x8dUC3xRz9Oh9ZJ+Naums2m/X4rFLgStEWPQH/AIF/QDpIoQidE5yLsG1gtHCMS7AUEiIW1mxSCR&#10;JIawfCTU6ASwOfclMJQgoaTfy87lHR51NddGU91C8KRkXdWEJT5qmq6u2UlUac7NH1ZqRnu9rGPj&#10;ryLl4P0/+ZMf+/VP9Hq9Eyd3TGav7O0qow8nR4P11e0zZ3irvHDx8l333nfm3B0bJ7Z3rx3KLL92&#10;ePzZ33p0/+j48OhoZWWt6PH6aWX01fTYB0dNvl341nWs+kgbRNqsBCmeff65D/6rX3jXe969tbVJ&#10;wB0fT9vWrW2sj46PVtfX7773HnaE6U9P1BXOGw5W77zz3jOn7/BOWz0cjeZf+uKzP/+z//aH/96P&#10;ffjf/odf+9Vf/9SnfvPxx56gTGMKUpvYy6zlneT0mTNkd17kxaDsr/TX1tcIie/5nu85e/qeen6E&#10;PEuQSmqdY55ZcwwFK+3B4bU/+z/8mQ9/5F8r5X3omqY+dfrkT/3UT22vbxql2hZ1HHUATZVQIRCB&#10;0vsUab/5m7957ty53/iN33j/+9//8Y9/HElwx9/9uz+0c2r7zPmz7373u4+nX+GLwEsB/nN3davz&#10;0Se/8H3f91e+9NhjxKQLcOMnYM+6bRrXsU7kg345GGyc2CK/PHk9nbI7wZtCBNTx3qMa08gz7zjB&#10;keSv1ok+/TFFVPqxWSYxhJQYkAaVDQHICO4Ajc4RONSG9JmaniWE4IuyAHwg0LvBYEDULVgLAhKc&#10;ECIEq6ry3kMeTjQ82It3Nq0ING4aTCBGxqNzzIAb+7sQws1aybAQMcbQBaLaO04cWF+pTqwseNty&#10;wRcW6MhkKDFDaQVF8Nm8YpP+oO9dWqFC8CEwkogzBcwYYwiplwEe0TfG9K47HA66zlMKIL65sVGU&#10;aFv0y7Lo9yEeIxGdTpqYQlnIsqxt283NE+Cj5qlTp2gAywqT6MMecDBJwHTKhFIqDYWb8kgFrzwv&#10;hovXYwhOF3/VrPOet3q3kB/xAKajKQhd125ubGLKtmuzXvqkjyRaJ6t670Dw3sOFuTFGVLDGEEv0&#10;Hx2N19bWZIjgkxocxEB20O/X01nyUfDgzNKfU1DOeTzLLA6M6qriXQVjojVBQf+yYazpMFZAwxgC&#10;USetSXusPM9PnzrdHwwolS9duMBnyeBDv+wjEuzSXOdCcBR5qLEW0cm6H+jyXmo16K8kc5eDx770&#10;5Be+8PipM3doWzz9/Ev91Y0sH7588dLr3/jmd37LO4tBnpe9STVhutR6dX3dmp53wXVo4bAMjsCw&#10;/bIkMsEhC5RKJkIpzIhISALTPC+S7s5Xk2leFFiAWUoprTiijVpI0JYQQyLTzAn7FcpXLys+8NM/&#10;e+3adaUUH1K6LjBHa+u88wH7Sy3TXFywnH77HX1jhDmVRICOPI75IUUXfLVmqrz9Yi4IPqSYiTev&#10;wOU9ZBilSTcNliHkgQJtKNDJrKWy9ABKK61TNfAw9sEtfoHG0BKYlYgs0GgnUEkRRkHzHmIJEAUg&#10;m+TNHxC+CpZDX9UJEXqQigZA+3aAHZ0BNgtr8GisJZdphNTrQwwAOACdgKKqGIMUiEYnCnGHpgcx&#10;cg6TKobW2mJ0Y4h8C0GdnLtE4x6C5w4p5roQWL+InxACnRReIHK+YEyvl2omZCmtS0CiGFJVgR1A&#10;ewm0lwBfjXwqGXzZ87vvWIlYBRPZ/E3FQQsxQL+jPDrnnQs88bMwi/eCzFsCmOy3pMRIhn3LYls3&#10;5xqPj4qi7PV6165dgyxoBgtofXh4gK3y9PaSIlbphXxKLdOkLPu7u3uD4eDK5cvkL4KBCT6cv/Tl&#10;x7DMG17/hje/+c3n7rqz6JfQxGhITlWxmYUUPUyBe1XN2MpqlSI5eMLMgeldKq1dyy6lwoxIjHiA&#10;96Esyn6/Dy+lZNe2MUQlvRwfHAknZEzmQz69dFsgHKmh6Q5RWKpFBAwHq0UxMLanF/8MnxDIo5Eb&#10;gZIELmIjOpfgA84NTNRKQxkiZVFYa0Lwu3vXT2ztULYgqI3VOuPgHJVY8SrWWiFD59gNqyioCKGL&#10;Ra+k4dO2QBCH7AW9c9SRJ5584qUXX7TWsiChGHHMUAzh6GjE9huOvV4PgZEKLdKoNG3Lq57FW03V&#10;HF4fTaf13rVrCJz3SnZd3iFzHA4HmJvpSlkm0gULrbWICjGccyEGHkkaCn30IdDj0lcIeihnmTFU&#10;XnZLki1q1/iuAQdMNrXQBIF+nAZZDnpZIR555JEf/cc/yq7x9OlTBFDXdkfjCQczRukyz+ez5trV&#10;60cHIyYqKYngZVCG4OMiMUKMIgQIKqWhjzugvBRbhCQxQhslZPQi+LLMkYcTBqulNkqBEX10vLW2&#10;IL3gBo0AABAASURBVETvwQRkSMVahKilgr7Vpsh6+AgEXj5EVNOj6fFoAsdBfwA7pZXzbsE9Yg9l&#10;NLB6Yn19a01ZNVgdbJ/e1pnuIItinkAR03rmAnuOvJf1pNY+ePZeZJfz7hZYpbEkVmKN3L26W/bL&#10;9fV1LaRryVnHBWvOesfjcVPPZZA8Bp+W1VlVMYoppERJo5ViAZhN6xAElgGU4vyv884zBbGRn1Dh&#10;Lok5Gfb394crK9ba2XRWVzV2bl0XlTS9TFvrnCfttdF7e3tVNekXvaLMreXjvu/lNkYvopdK4Hzh&#10;Q/ReCi3SpQgzIKZLYkPadAehIlyVltLwKENQkd/0LiFAScYg0zsn+QUgvkwYQsgQL154Gd3vOn+n&#10;cyLL0l+queOOO7JecenKZa11XhZBiATMF6roFyhiexhcsYG4cOHC8y++cOXqXt3U9z3wwMr6Wn+4&#10;2rowSH8LK4tSHRwdmbyI2qqsdzSre4OBsoXJ+12U5WC1l7OT61ZWVtZXh5kRq8MCyTEsxd9ahR2w&#10;ALp2bQv9EDzeP55Oe2VxMBp9/pFHsCQ7ex8CZpzMpie2t8/fecfheMwnl1NnzxT9Pm8v06peW9/+&#10;g9/ynlkVj467eSWOx06EcnRQ/Yf/8Ksf+MDPP/74E48++sXnnn3h2rV9XnWm1azXL+ddO5tOi6Ic&#10;Hx0hwJ133vn6173u7e/85m/9Q9/W+WmWpS2UuHl5P89shthaiy89+eif/JN//IuPPWKM0FoOV4qV&#10;1fJf/aufv+P0WUfoCDEoSxmCFlLjnMgWRKOmUtzjm974pj/3Z//c6uoqGbG+sra5tm61GfYH3L/l&#10;m9/5kQ9/eGWwGiNctRC6cxy7SiFugRJCqQXU7TztWYT82V/44B/9o3/0S196DF2M1lBeWVnpl8PM&#10;5lGoY0zTdNs7p/Ky3/moTLaynv6XTVIrrZSSMkoBLB60UlrAgGlSyqAMSRF1QCUyxAdrjYGBMfgi&#10;xgAKKlhjF71M1cPhEBKkv5SacSjNZvO4uGRIf6+DtxEK5on1zelkwjxG0rbVu+hDpDDCk0akTCaW&#10;McawMIRESikRLC4uGsCimcxEewmSK1DiYgihaZrOdVobZKbbh6CU0lrT3tnZoZbSgCzaMFcLrYWq&#10;ZoSD75dDidZCaKmJUpk4kFhEaSLrSVmqxxKUaTrvo5AEaN4L5KZQymQUNLAApRTEKRcxyJBcpWyW&#10;OxdpT6fTGMTGxhaGIuxd03ooLZRFL9d1jjKC0I6fsBQSUkhE6bPGZpmFeAieb2TWUg1UDDJiYB+1&#10;5txHIweUhUBy2rw2t+wAsAnktDZF0Tc6gyAgFxcbcUbLsiTRWB8RALGtsUVRknRd0/ARQMBt3hip&#10;cpv5zg3K/vTo2GiTZfl83lJykZxZxN7q2hobnS9+8Ytdm/6gOFy0znhFKIo+RoZ10Uv/nlgyZgyz&#10;Wc0Uzv729w/75YA28YMMFPPD0b61muhCxq2tDQ77fAoS3StybXtBqLWNrbX1TReE0GbeRrTv5eXo&#10;aPbII18Myk5mrnX+a1/3+jN33vWRf//vXvE1r94+c5J1zsVO8vYq07cgKEclk098cCEd+c1mFaZo&#10;2w5bAR0t59gdSKG9D0pZ7yO2ret62B8457bWN5CZHcvacIWe6L0PXrMewslH70Iz75q6raf1Q/c/&#10;tLGRkF0XXvGKV50+fZYhEVPgxS6yuYrwC0F6CWBMIMQIEEaAkdRK1c8Hbd3CIvjgvOcuqNsxcr8F&#10;cXFBzHlugWv5G9EWIwmZBpSD9wpljCFKMAUIEKHBPSbOCVNFoYWkZwkx8QrwDNHH6AVlgmGoSMmM&#10;ECOiyijoWOIvqaU2IwsgVnmMETNKCR4YN3/TDyR6MTFdNhAAssAC8cYNAZRcUKBDEfZCaZQgEZLM&#10;5KLWguCREnpMTaL6wAFKUBrZEleBqUOkLlEoEIaEAiSSwFopSj0z6adHE4KayywR6GRoCbRdgH7E&#10;0NNp+ttTIYToggixaSjdyGDzIjc6cy4S8NxDCMxFCgDuSogl0F5CIPvxhPdxgQlyoLUA2rcgdFEL&#10;Q1RwB+FWP7qJgAxeRgFgPWpsjHGJEAJ1W1mbCshwOKQaa6VjDHzbX11ZD0G0rWNjwPYJC8QYqRsU&#10;7cFwyPYGCiT44cGBdw4KPAbUDiGimA/XDw6OZ9MohVBy3rWsy3m/VMY8+8LzV6/tra6vBYINZkbP&#10;5/OUYl1L9QCwMEDKQ4m6cXR0NJ/PnXenTp7SRqMa7bZttc6USFvrwSD94QXUBA07MZeJXedEiErp&#10;BD74GGNq86SpjwzRccMEyA0kf2I9KbGC61gqNHUHmC0u6IIDaejR+N0QQki0obKgPx6NneuoAltb&#10;W1qxbHcU6X5Z9vsDLCWV3N7eiagSY3qUErvhZdc5OpHsFn2qz6OPfgFt6QETMIY6nEyGA6bHM6yD&#10;HZkCBdyAhGAuYdnGKAf7+88+8yyb3el0iqFjDFjHse8TIkZSxQwWF0OubX2XTvsSD61jALNz9Hii&#10;RCpFZC5pp3vwgelYBr40QE69t/+ESHDA9+ruVT4arK+te+eRgWlLrEgLSJOjD9BL7OCHvsToEodx&#10;57qEEpK/wPNtemQ0MBadkCEBm7s+x0WtsYrHssyzDL3KosxJ/oXrtVKSTrPwMplglNJCLqFnM6sN&#10;ACNr0T4FCbPgcgtCSPxAIP6YGmQaQSZSYjKbMsbuMxKGRnPHkSxLLvrZnHP/BtSUCRg8UAiw9A1g&#10;Oamm02oy7Zr2cH8fxudOn2FhwwL4omu74DyLOo9dm8pHCEHKxJhH2s75GFOPlBLbVlXFyo0Becyy&#10;rMhZmnO9CMgY4qI/FcTMpn/UIcZ45swZognzAl3nljJ576j/pB/LWL8sD/cPDkejspevr69QuaJ3&#10;gBABjYAQbzRo3wK404Y+d0BrxR0BYkyvKFIuHv9zE0H7KsAFfTYWk0lZUkDSbruaVQ888MCjjz6K&#10;guzaQYg3Lslv13VwPz6ekGnHx8fVfL6+uem9f/CVr2ia7o677r7znrvmbbN3fX90NFE6G65uBKkm&#10;s2p0fEyDXcLc++OqPjievPTypeOjqdSGI9ieNefPnZlXM3RveCtpmhDjvTevu++792u+9mtPnzu7&#10;sbV19o7z5+44XzXzT3zq003Xdp7VW/Ixh0J57333nb/z7qeefQYhJ8cz74JW7Dv03u7+/vXj46P5&#10;+urJzKy51rz04t6pk3euDLceevDV3gl2qAQAemEcfMR0ahQEeYMdjUdSRkrUhZdf5nOKlT2jM63S&#10;3yoBGZBCap0LoQo7/MhHPvI//U9/fnWtf/r0Nh9oheSDYflv/+2/vvPseTAD+1B+gZoWgCilXDzd&#10;uEkpi6JUShtD3qjPP/J5go3In06n3/3e7/7RH/3RzPaIVLAjmwAhrOnR/s8C8YCnfvB9P/jT73//&#10;g/ff3+v1jLVFWY5GI0LaGCOUtHlPGR1EnLVzU/R496OHyJNaQ7MLXunUoI1gCjtaI5VEBYwDcSmV&#10;1hppvQ8UFtKK0suz0WnTBgLdMM3zHO70Q+d3Q5oL3gKwMOG0sbmhje44A0NJ76EDIABzaSROKJB+&#10;wXPxK811DCWERflCO3XzonMJIMToEN4HF1znuxYvK6UpXFRvNGFW27a8I4GDwJBmFE2Zzpe0LMvY&#10;feIIJNHaKJkSAaWUUs57gH4gcQn4VDGLNlM4NCmLEoJUBtrsUpJ5tXExZDZjCL4L5K/kOGLw0bvI&#10;C+ccdqBo0AAHXgBk6YEXPdyJFXqsZelLBSdxrOqqwpYVClKBk7Q6SYq/QDNGw5SJTEekLmVPMjKe&#10;hQ79gMaDzmFmekCDO9ZgsVhdXYUCjTbNckqnTzfPPPPsG97wetbchx56CF+DL0LY3t4+ODww1vII&#10;EcxFvcWGC8FmyMpc7xPfxMvDwYHJBmhza7Psl5m1RIJzXqn0whBjcN7fAoZY8R988MEZdaqqYoww&#10;IrahDxFkQPHVtVUf/Oh4MhofZzbfWN80Wb61c1oqo7PevA2t89f2x1POj6Q+mBxd3r30B97xjccz&#10;ChRDnUDiFOrJKQHu0UMNEbAY7BgkSFzX+RBiDFgMs9CEO+oQTvN5TRaQuWyteGTXQSKzRmulUYM5&#10;McbUcL4k64pBWQ6n0/pP/ok/tb9/uHft2ic+8cm2cVoZ71AtrZLgxxCBxY31EFY3AL4AD1onTISJ&#10;MRUW71yMgStyhaQIv0EDwAFo0IM3Q0h68Ijw2JAp7SL7wCG6lELdFO08gg8az+BgkRiSJHQiFf1A&#10;oGhI4p/mDWA0MhxjgMvCiDFGOhiOMU1PDZ55+Aokaen/zwJYoDN0604PIiE5WaZVSj1Gl0B/ApUC&#10;FQSpJL7o2pa5+eIi+wC5vECVSXgIAksKlLxM417O5XpQIG7BMko5l5Zy5oKmtJaStGbkxnQJJ3mj&#10;DSkANOIWa8cYgvctQrTpEzrbV8zOKBBvXrSXEBF0ActH7qDgHSK8Jfycw6h0fhXE+DsMqORXbEIb&#10;gCMgZXKrRxN8GTqwej1enLJkRiPbds5JKwJzgCKEIhJIao56j8ZH586dZyu3ubm55Ms+XOlkYUh1&#10;nZuR5NWMTFmOLu8YW2vFiUNdz6EPJv3Yk0X26WefYb3ePnmSQ0+tNKMMoTh3JOTO3Ol0QgaxWRrw&#10;gdpxNtJMZ1OQGY0xvXSExcKaMrQjcVRRFszy3pOkaShEVFUsUVDEZAAzeQ1CJhr4jfsSpNSAUmwa&#10;jNI3duesFRg9Qde2XYvFEldoqa9YVoO9AIIcq8HaJ7N6UgUJcCIWpPDBBTW4O8+QR1vIDAZ9bEHJ&#10;4Ig661HNlLXK2CQgoyAvAeY4AN/DvW1buDj061reI6FZlMtlxmFc76Ij/W8mGNOhDymmMI9wNiYF&#10;da/XgxQVas4JvUxLuybdF8ENZiAmZLTIrVT06Q/a8iIE9aSLRsJU3KG8BPq9SxdaQROcZT93KW9Y&#10;ienURMJlNDqcTCdt1yLVcLj4o0TgCd6UsBZmc94naFsMj7oJFuMgoJcPPjgPrw4E56nC7ABbcipN&#10;Dk6y6Am2fcwIs+kkBKcNXT7PM4NVlWD1NkpYrXv4AyvLVOkZSZpKZZQKwaf/fHDOa42pCAZF8Igk&#10;YRQKamlv7lnoRPTO038LlNGIezydrKyt5mXBIyR9lHXTTau593E4XAUZXyRQEhcQqUQrDfYHZBdW&#10;YhWfTmfjw8NZNSuyHkeVbdslbdt0ea5FuCc6iuDlzdY7h7+DSHKFEJ2QQWsZo48xYmS8rVn3DAaw&#10;KI6mWqieMdCMPulZT2dojeSJAT9dG7y31iAbggHs7YxNRZAqNqsmxtqyzJVSyLCAJetFUwh52yWE&#10;4FUNo9EQ5JvSSqVtZVIiIB4Twb9FJ2EtZ6fW7/whQWIMrKm8FCDjcKVP2NP4/COPekyM428L+OXU&#10;sg/OsCyKDBMD6JPnV6/ukkdPPPEk1Wq4tn51b7fzsXHeZr2ma3lRabsgpHZB4DL2EAejo9b5rCiY&#10;hYlc54zmKfgJAAAQAElEQVTSHD2SfL4NmJezbXYkW2xetjZObG4U/T7F8dy5c/fde++EnVg9f/Lp&#10;pw/Hxy+++OKZ8+eQ2WbpJPiJJ564Cu/d69CUimNjNZu1W5snH/n8F09snTka16RIz662jRiPKqN6&#10;+9fHStrr1w84+pWSMmVoHB9PAaXM6dOnd7a3JtOjZ5556g//4XebdNgspeiFwAnc0hiKOk5r3lSt&#10;n73nPe/52K999OHXvfaBB+953eu+dntn41/8+D995QMPReGrplKaBaANi30DU74KYoxNOydgpNCf&#10;/a3P/o//4/9YV7UQ4lv+4Le87wffh0GEkHhZSsUSEuPvSBDxO69M96bT6Q98//f/0r//jz/3sz/3&#10;vd/7vbtXrxJj7AXZGuX9cn1rExisrmhryaaiXw5WhgQie4cuOGWMImFvoyml1GoRYMgXAqKCYIwh&#10;hmnjMu5sRulEzrBQUEosk2oLDabfRiw1lz0LYtS2BKQndYzpuBJqRGAI0fvEK968QkiPdDrnvXPw&#10;5cc5HwOCJ7L8eB+WF5OUoj/wNkKKKi2FYDrDJOh8Oj3CiYgBnQSLaVVds9Baa7XRISy6QPeULFil&#10;BRIFjdHMAuD1VRBj8ILKhTwpgL2IQsle2TdZTi7U88bz5qyt0exBg7LG9FLEhoW5bpEitHu9DAHY&#10;2mIElnwQ4ItUTNSasimTg4xWSvMTpTCZxW5QIOaBtkXBNkS+txgwkApPITbTQeMRgrSDD23bdl0X&#10;Y5SLK1U9xU1RiBI7a2n0ej2lFTWz7Je8q0Cfjbhznuncr1y+jJl4zx8Oh957Xuyn0xnGYvmLMZRl&#10;CeEQI2IsxUMyGok7QoSAYIjExI31DSqAVljHbmxuwrRtW+ayhsYYk4NgtoCD/X1kBoHKAKlbYKzp&#10;DwbeO1hT8DmzAwFJrl671rguz0uxKD7z1m1v70htKR3eR8J+Vtcf/fjHzt157vy9dxSDogutNOCq&#10;edfCOqCo88jWdfzy9MAxhug8A0DgURFnMV3eI6ljivPp9IR4ZqEBwLkFCQVaLjgX8HKMoa6rL33x&#10;sclkdv78nb2sIIbajl2s8UHwKAR5pHARsCSC5ZYN7rQVHpOSNiAlyxMxnwIdGWIIMUYfAiiM0gYB&#10;mwM0GA0h+HQ5RpUiuPCM4XcajZGxsLh47A/6izKfK6VCTCyYcjvQCSPut3fGBaZPAxBKv+iJIU2H&#10;5u2Yv7u9lHnZn2YxLQHrnoQLPYnc78ydJfKNiTKQ+De54KYEnWtmZPhsRhhDQd92oZeSSmnFdXOW&#10;kIsilrCUNgwovRhXSwNyQEqwgUzvkvXvcWerDUfi1loqQPpbPRhea337FEjxGJOaSEvz/x2EiJH5&#10;iTGGW3CLBNpRAG+B1lIbmfXMcFiePLVz/vzZO+48d/bsaaWFVlS/wHpBCaJNRo8OD6HT75cvX3y5&#10;1+uxLPJIynNXWhHwZGtd1xQZn5LUUzikQhtu6Vcgknz6JqkhZ63NeyRdOehPZtNi0H/iqSdffvkC&#10;nafOnFFGc/oM2Vswm03hSCWBMNam1PXL/sHBwS0E2NBGYbKK0lTzycV55AGZO7GSWzss+0kO8ICF&#10;kWISbeFRetLvNA4pSQbwa2G+yK6RUdKYO7CMBho3IMD0BvALQ9AfY0QOhKiwR1UTZ/xmd3758uUX&#10;X3iBLPLOn9w5OTocjw6PjOlBExwKa1ys6FRD0oyllPMkGhqLLoCtp7Hapn8b5BBjzqZTDtUmE36l&#10;gx+TFoUYAvWIoBLeubBIDK01qkm5vKfSQGXRRmNK5zmmTxWWWawxSA4EtiBNM53OFjytsTazFnWQ&#10;kLSZTGaQRUHsA1nwJUaUijz0zjOXIYB+0MBJoL5SmKDjPR+ge0pphvr9PqYmwsAHYkwEaNyCbiEl&#10;pLz3dAa0c+k1FPljjLjWg+BdcN6HdPPcnKO9HIXJ3vXdtp3H6Luu0UaCRadSQhPiWmA0pRQpHyLB&#10;EFN6azo0cVM1dd3gw1prENLrRI9VMFUtBBFMUfTLVAc91VqItM1II2J9Y0MoSeZ0nd/c2JRcRnHD&#10;rYwTCdVsBjvaAI3W4YWubfGAa5qG0gT3tm3hv79/cPGlC/sH+4xF59BeeIwRRAiYnemQhTSNCKHo&#10;0Zph55z3Hr8RaezqlNKwBg2as9m861qtDVFEgBFdrI5Eadc5BH755Yv4oqGr67oWgRxk+c3Q4eEB&#10;lDEiyzzfZfb3R3z2oQLy7S1I+AvvXVjYIT38zp8UIHKBJISUUilkSXGIuB3THCrR/H9U7NByOqv3&#10;D6698pWciWZ1VUGQQnB4cOg6RzFyXUOaJBCJoNJ6MCjuvucOpRUFa3NjA9uyucQLIbDpcTGGejp7&#10;+LWvN9Ls713r2q6u5s75ZDFjXcdjzX1nexv6GCV0EU2ORkdXL12+48477rrjzpWVIVJ1Lf6aEy8t&#10;ITOfW82X2H7WM5iOxDk8GgcR1zbX1zY3XnrpxRjjzomTSpq93Wu8+RBgL7x4dTqt+oOV7RMnL1++&#10;9vnPfdF3smuFFPZoPJ0e13u7B1LkMZC2opn7Zp6+FAkh8A6+Q/E8Lw7HY20MQfKud73r973+rdaw&#10;s0TYTikN5k2gJxrU07mVpm6mD3/d1z73/DNS+b/9d/7W3fecb0LtcKZvjdRt28bFOn1z7u/43cv6&#10;SmV8gfmu7/ouwgYLUyzuf+D+GJPlY/SPP/74r/ynXz5xYnsxLXUSQov2V9/6/bJnc3ZdPdt7y1ve&#10;Qoic5XVubZX18mB0SEC6EJqurZp6WlXoyNtL3i8o041z7AVYNihWRIKUbJIiF214YAqMTwMwJint&#10;fXJjiLHX64GjlGIoy6ymlbZNSUilNUMQYegWxBA8WXUT6CeEeGHe3t7uL/4JY+duvQ0ymAAuCdCZ&#10;uUvwdESZwh8vYOXArK7rfCD+I3emGZLTGGsMpV7jN0Wuc9py3M5rKKE7Gs3nc+RFQqLLO4cz2zbF&#10;A0OEE4IpleijBQRBWwLTE3GtadCDrbAzDXCwBkS4M6XI+eiqIeVD0IqKaEBo23QouxRV3wwn5mqt&#10;vfcskQcHh13nEAbkJSltQFTWGs1v3JMZoZN3El95Qzy5uJRkcdLSKKzAdFRLoJNrnPdty1dxg2xo&#10;jfPCIiCXxXZ5z29eSE5qa52EDz6srq4iCYoA7AkwNcT/w7/7dzxevHjROVeWfSS/fOVyZjMor62u&#10;YnbXdXAE5OLiQSkVcJ/3NGAFkVOnT+3u7fEdpnMdleHkzg5GkFJBGSOAfAucd9Za3ASjPC+MMdCn&#10;amESzhbHR0fEXtLLudW14X333feKVzzIFyrW+OlsVpZF23YPLL4xQt8Yu76+LpW8drD/0ssX3vYN&#10;38D2YWkxRMLyqIxHkDRG+HtYd10KLR4WPSn2wFwCBoGv4bIWsQEkRM5Z4luur675tluaFx0XFCLf&#10;hKQ0G+tbeV5+6EP/ViltTZas3XIyKOFpTAqVJf3b7zGmVRMiSin8iF1vjdKjdHI0wjtPxCUhnU8N&#10;8EEDWSkCRDKAy7ADnUBggveZtZxAEWGw6BzLaIvKTBkOhv1+eldRSsdFwDDl/wlABzR4IQFtgMf/&#10;KizRCACAubfj88gosOyk4RYhjcFhsexc3hGbfXmMnqG2a1EftckbUl4qiZUwtVY8YWa6TYipWPGA&#10;jswFWJm8iMH54BzmoYchZQwRyDS4sOJDHAj/NZv4kA4vyn6fKWU/7Ztbrq4zhoKQshhFIPh7AwLg&#10;miS21oqLm1SoAvweE0EEltpxD9EtAeMURS/PM+w3mx1PJlMuWMQYl3dCq+yX1poQQjWbkW7QYbUl&#10;a/I8J7AHgxWSjnhmtSL4SX9rrbGGWbfLM5tVjiztOhCo8Pfcc09R5NPpjJPHwWBIwb945TKZQuae&#10;On1aKWr0jdlI4jB+iAslFS6YVTPG2OI675CKUKTOECRgAl2XOr13SimbWWqi874oy7X1dYUjhZLc&#10;gxQksWP7QIsuKbVSmc6sslIqqEOIu4/BxaCsYTlczkrhEXEVZFX0wTsfOs/2EUiJTQSE2M0bViGj&#10;00pPWMQgbUZKK8yHKIOV/vapEwfjw7LP2WCfBbiXl+VwoKwWRq2uDk1Pr62tYyCMoLVEpEybnrGr&#10;w5XNzQ38obQuyjIvsqqeScRVanc3/S15hpLyzpPWMqrQhUxnq4NVDpOhIAR6KRWV8LKt5ye3t9fX&#10;1tAx0z0l0r9FKKWOSiaThBBjsCq9+giBKj7GiN1jFDHGxSuD4pC849RZKK1MjIHCV9cVbgAf6FzT&#10;dnw9SG8XPJJy3GOMWsp+XlJFOLmZHM9iijEthcYJXgQfZVSpvRBDRanxLzhMRM3ogwiUvKCVkFIQ&#10;uDwGkWTjQQsJYGrwA7SiRDJ8SiHz3hOXKysrITjXNWxI2M8oLWk434WQNqzYBYIgIIWWcTAoUXR1&#10;bUVn6Mc3/brXs/2idzg6DPCQUmtNjENCxRCjPxod+OAym8tUyje1yba3T9591729sl8OVqRUcNfa&#10;RBdYALqWPY1CVcEtRudd67rl5Wi6Bklk8CEE3FRV9fToODqeFu9RSqG9VtpCTvKg0B37MCwVRglB&#10;LiwihbKaDOFHK4U3hBO43hqD+9iUa6GCc1YrbYy1NkbvXHP54kUMBSkXQ4NIWF8FQZgLr42KMf1z&#10;Sb71p0+f6+eF925nayfLMiVl3TYwxjDQAUTAkUIJ5BHEiRRaRSGj4KLOYXyNq1JXCBAVMbkwRi/c&#10;AkIQcQmRYBQhsE9IYsBHRSmyXHfeK2u+6Zv+QNM0a+tr/X6fdxUfIm9ceCR4j0/Qp67nGxurd9xx&#10;5/nzd9x77315WTALgaeLP/H49/7e3/vvvuOPvPzShWF/ZWN1g3Sgsb6yvray0dYt3ygg7nz64MmU&#10;0XhEsYsuihDn09Y1zpqirhqslGUsz2Fl2Pe+nU6PzrCL2dnZWFubHI1ffP6FZ597hr1j2863TpyY&#10;TI5NZl0I1w/2pTWTWfWxX/9U64ILohzYs+fumM7a556/8MSXnxoMVpvGd+jpIu7J8/5odJSZbH14&#10;4sTWmbvufKC/shoxsMAmuprVV69eu7K7d+7cHcfH48PRwXe/97ulUB0Ld5gLoYTQQkgheHXDtp6G&#10;kTYIV4d50etfvXYVFaaz4+2drVLnPWXJ7UceeeR9/+f7aHrpMOktiJL0ugHQ+8mf+Ynv/cv/y2Q2&#10;67wDlNU/+YGf/tRvfuqFC8//1R/4qxevXPzmd7xTCBkCTKlRV5xvhSAOgkCWr4Cg1AQRtDK8inzg&#10;Ax+YTCYnTpwQQtleoa0lO4o8LweDpms613hBIfDH0yNpZNEfaJtp8PpDyoo2i0gLsZ7NIoYOnihm&#10;StvNuc+qSZcuNxodHuzvSyVC4HSWIPRJRgJwIVKW6WVlmEyPiUoMxR0EKZA6BiI2xugD1l3s7SbW&#10;WENMx2jSlw2UvQEiKiAIBUQQJA0ptYlKBsmIDEtTaKHY4WnlogsyKA2KtIWVRgQsLRPbnrE+Fapk&#10;IgdexKD8BFg7DaCUrQAAEABJREFUT/nyG5sbWukYRQhRI2u3XAIi4srFhewyChX5vQAlhZIKbyrU&#10;jsijlCKJjNIrg6HrnLHUhMid5DKmx8RIUQgh+NCz2YmNDbhAsF+UmGJe1ZnW02kVgjDSsC5kNi/6&#10;w7xX4hr4awsly+wglPehaZ2IKukptVZGm6zzgVlaZ/Rba6VUpFs7b5CKhm/d0WiU8gH2ISCMEGJr&#10;YxN/UKtRF39550nY2WyitVSSkhEeevCV1vSaBvuAKK2ymPKFF16gVo8P940SRc+ybI0ORyR427bj&#10;41HdVKPxmDJSVTMqYYySOmB6+frmls56LojR8QgfHYwP8I6yqunmvLEgwOrqKhSgH5wr8mzYL4Jr&#10;ZQzzel4Uxb333ru+sRGFc65lk4R8IbIkVSvlYAS/8WFUgUo1nU02N9c3N9eUCBwDsU9a6fe/9IUv&#10;5Flvc311d/cqJ0QKVUP8xCc+cersmbe89a0I2ytL57zzHidiVKU0xokqGalzrmla5x0mJpbIjhgj&#10;owE/CYGdaWtlvAt4bV6x7qjBYIVlosd2A79IY1VGwk2PJ2AaOrV+/vkXYTE9otRNj8dHdV374Dxb&#10;CiOxDGgw4g6ERRnH9DF6NMpxRq/nfcBc9NAfmBiCRAJruUdBgigfJRCW7XBjkxaYI7Bu2r95kSI2&#10;0ZeC/VqvLLgDQQgfI6p1XUfJraqq7droYS2UEBq7xXTJQGp4FYkiZgi6ZIgYi7sWctmgDcSFQbHG&#10;LRCJEsSYmACSmp4QZESblHtMB2AqApVS0A8dgM7lnQbw/2ftP+A8O64CX7zi/cXOPTM9ozAzsrJs&#10;2TjjgCOL42IbsySTbNbwFkywgf8+9k8Oy/vvYsCwDzBxMcmExQbntDbYMnLESVbWzEiTp+Mv31t1&#10;6v+te3taY1lmeZ99V6er61adOnVyhduSFEqIomtOJCVRMI7F8gd8MpFiGq1zaXhYO1UMJZCEabLV&#10;rLX0AjCQwRpljLae/pQ01gwhRokq4hWBwmJ475HGeh8k4sZJo2r9oJ4ZlZjRKIVidBLddu3Ctqxx&#10;Wrt+p2+UJTyHOyNDHBftmjbM4GS7+Axh7C5oURdBK0nc4MRgtTJaoSat0YRIEl6UyjMKSBeBRm00&#10;YLTJIigFXziSIlVpxf42pfznIZLSdDqalRO2ZyGxDeUn+naLq7qyLBcXl51vkY7avnPivhMPHH9g&#10;rjvfa/fZc54/vz6b5i+W3reZ3doilrJ5YSsFNZuUVYUhYDALWxTtwWDUcu5Tn/gkwUjoEQXVbBbq&#10;/9HK8ePHO93u1uYWDEMHkCyQ6ba6WrRUyRlnnS98ezarqKCxJBrrgDmrylC7CKXWtt+bX5xb9KZw&#10;2qeQhltDwCSsDbpmjPCEqkoJjWd/rafMRUp5zhoxd9EE75RfDimlCBWRECKAjviFllGoMVZrpksh&#10;RoYzEavvdDol7bJ/ilHYLXV63csvv7Lfm7PO0s5eFhjPpvv3H7jsssvm5uYgSNSRRq3xzDMZ88+k&#10;qgKzTMZjZgcHhCNHDicRXhl+cG3NGEP6gIerrrqK087yyjIUPLkgS51gpij8kSNHHvnIRx48eIhR&#10;dGXfsKYREEJUnHOwn5vw9FimegLajbESIxUg8dT2oc4iMZ7kb0dSP1VZTifTyaROFgQQGEoxtVLZ&#10;2ygReXk5f0CHf16ZBGLG2lwPscRnEDNGGmlpBtaE4Q5WKAGsI3DJPsUaJNAI4r0jlJyzvAu2YXxt&#10;X2NMPTwayz8Gt09YRoII01RKiXUGiXmdlRP2NJPpeHt7k2CwVq1vXICB8Xh02223wcweQJu6scaZ&#10;Wk9l3hnSct99xzD3gQOHONXEqnrEkaOFc5gGNHyCMFWBXJl9DGSgKsvA1qABTBuy1A3v9IIP51Ty&#10;WPjQ2lpjrXe24I12lCRJg18QF8iPJBbpM0ukABCss8PRsCzLuR7nrzlvLZyHIJRQJnqho41Gb955&#10;8LPeosQQAV6BuiV6NGQdV6cnThyncTyeXbhw4cCBg+QFpPPeQ4f2S4FMDR+0A3vtMHdpvel6UB17&#10;fXUl6fpXXVAH2fvijjvueMc737a4OH9hfb3d7izMLzUuGUNANVobYw15ZHV1kQDo93t33H47A2+/&#10;4/b19c3l5VXWsK2tzRPH83dhvJTPktywXji73m21J+MptwzVrJQqjIcjCDqf/0gD48SqijhLEEgN&#10;BuMHHjj1+c/fNplMuApdWVpCRaPR+MK588fuvff0iROf+Ogtd932hQtnz5STaYgltsPlVldXuNc5&#10;c/4cFPatHljf2CBIY5AQEg7j2JHjCDHBJNmNrpXlfZQkPPDJm6PRdESMjStSsFaQ3FWNLwqMC87C&#10;0uJNNz0qJXZXO0kly2Ocyg8BS7DkGj+iZJYmIGC+n/mFn/nzv/jzra0N7+2f/emfHD9z/JaP3/Id&#10;3/Ud73nPe37sx36ctFvYgiEPC+PZ+DnPfvanPvWpm29+FI5kiTrLpie++tXf+63f+m2vfOUrn/nM&#10;ZyoFk3BS3PqxjyILTNYt6kufB43//ve/753vfCcego24rOm02yIRJZf5RKHYDkKEtLKzs4P3Gs+U&#10;+a4dNHwfRVmDu+0mcwYyi9ZmMp6QeElQAHzi1lRogZQ2sKd4bbJQFiFTcfhPPVaHECTusmeNod1a&#10;AyBIkhSIkapKMdJhbc5djHoIGIM75lloZ1QNBq6aV3aWDDQmsy0xu1ar7efY53baMILNjDVKBPeO&#10;QVKiQUFBsbOq6xChkW4ottttcl/upbWGJBm/ruZRdGUSKVFpgNnphQIaHo84ZrCxzrrCUWmPIYyG&#10;QwxhjGEFoYVRqIjlgwqvAIYYj3KYQDmEKsasK1dvMsDBQNY60coaq61RxEBKQSTEQN3QqI2kBP9V&#10;CKyP4zH3bgZB5ub6WKff75NVUkq0K6UMDwJJfniFSErc+3r0VlYlYR5CtNaCZfN/3mej2+tdefjK&#10;GKJ3vtftEV/0WWO3trZjFA6ZTIRcmH40HuMPkxxcE0pUoXW2CLMAUECWJAk/4dRByz333MM6m0Sq&#10;EGazrDEmhRQ8YzUQIEiupZJSav71uYoQhcuqJFpRmjXswyREropcp9vhuALN7e3NrY2NxcXFU6dO&#10;5TVoNBoOJwD7JHa36+fOQ3A65jA1ueP2u2699eOPuOba1f3LmxsbsAfBprTOwgaYqInGXreLLM4T&#10;Kbao/13Ezc3NEPIfNcBwSigvmwxdkYJICJsX1mHLOddu9ZwrUkoxxoYa4m/ksRH+wQTQM0Sszfsc&#10;ZgcNMFpTXgoRRVWBf1AyRGIIkAUhJaYKIoJO4Nl5r+FVawhmdq1BP2WJU4Uk2WmTzqEtkBPhuAIy&#10;Y5EF5QOMgmbTSPuEZzxpmKc9JVyH318RGNj0afNQ/pv2f6FkOtigjDAX5V8z1950eU9fk0Ym5KWK&#10;7JTAHp0QWXlCIGpU1kCSxEQgAAjYQOKRLGOePsGLoDoUjlOT8I3RoE0mY4YAubtGpv6wAH0sBYhE&#10;TIx1QCNeKBv9OG11no2GfwlgClKAJGmAlq80wBqLWsr6cd71ezkJ0BJFtDHWWsKNOu5nTV7fKSFF&#10;C+sCO5Dt7S1UhyeDmyQ5a2MM1LmbgH/vHQt0u91ZWVlxzjOEwG+ACZGRtEZ0d7t8k/G00wh9gd2U&#10;A//0mdOCozq3dvAgUQBBApbZU31YoEuYkpdcE3gGodvptlmZ2m3qpn4QAcjagOk6VU5Ir822OQrT&#10;maRIEsPRMGefdPGRhL1zlCbJJWNFAm1aZzSY2ANGUGd6yj1oGvdeqdCCaZmv0+nCXLvD/Xp2etoZ&#10;C33y19bW5mg4vu/eYySgc2cvbGxsVxXLQ3ny5GlJaWlxCWUhVErSZpGOik1s7fxx9wkRjTtOxjHi&#10;uRQppcOHjxw5ehRLIiELCQNhBo15741xs2lFHoYOjbAB8abLO49SRCImCSEwS41AAaCQXbCOlTIp&#10;3DpGBsYYYsyZKyPFqI2hdVo/DQXaASayJJqQjcLrHtB+zbXXHL7yMLzddNNNZKgYIyLgGRAHDa6o&#10;xxBiBLLJGdIAvZHJwKuBV6aAjvec+zOKcw6HQ/+8oMwQUwwiKROhK+QnOudRkTZaosQYQ4gxliQL&#10;R+Q5ZMkLD2tPUdj5hX6XC8NeZ26uOx4PWUOqUKYEt9FYpUyaVSXaYy4mxWPKvGCNURbbVhavU6fY&#10;/R4fDLbbLd/vdmI1KxyM0p9iFXQS8iHaQ4qHBaO1N7ZwjkHeOKs1aPhxBkxokNI4JHdORFLKAEIG&#10;XRuuKVWuV1X+S+iUEo5hrZXI5cEUDlMUduQw7+AjKe4MfOG11iFrBcVkiCGipxCDiDhnoTAej7iv&#10;OnfuAhwaWHD5fw3JckiXsbCZIbPBj86a53SMzJAFaGMUCQ5w2liFUOSgpJFKw2qdhWG0BpC/HNgH&#10;wIZz5otfvP2fbr210+k8/WlPO3b8eIwqScpMWkvGYVtAnrr55kevrqwifqfb+ciHP0yCu+vOu04+&#10;cJJRfPf4oz/8w1/6hV9sOd/yRcILYix8e2Vpea7XI3iNNZS4CjQJagxhecEa1rVb3cK3jHbYgeQo&#10;MacYVITfWmvW18/jCd6aQ2v7Dx7Yt7K0MN/rb5w//8XbbhsOR0eOXrmyskTE/cOHPsQWf3trpyyD&#10;xLS2dujAvjXC6P4TJ9vtnD0gzrrCtgNxWq2Wdz7US3YM4Asa0tppZVUywt1ZkMWFhTNnz66u7Ie9&#10;b3jZN/z67/z6G9/4RpxWKTscb6vaE5pyUo0mk9FP/ux/+q7v+q4PfvCDMXBHlf/84/bbb3/b2972&#10;xt/93Sc84Uk/8RM/4b2HsFJaKbxbffnTbfX3798Pb8973vOQHYU7x1pSseP8v/6vX77+muvbrTaj&#10;ymr2x3/8R1cdvSqvAS7/K/UwD9D15fCSF7z0ne945/d+3/dZa7Faq9XSOIckdmmjweDo4cN8XZyQ&#10;RgdDjMiM6AdM61zGNNpgNmNCCF9OuWnBgPihRKlCRUurYFxmCWFh3pg8PisX/lJ2SDIkmCkJbNCZ&#10;o87Uj+YCIYWq4qCL79RjLa4CzT0wmR+999pUUvqS5Z15rTEMDF/Kc6dNOBZwA6sxxBj4EQytsbh6&#10;eHOgrna7bYxVX+khxIBdT3gQSSQnvelsJFJNpqPpdNxpt0hZhbflbMKHo2691jYD0FeMUlVZw845&#10;bE108ErJ1N67dpsrgo53HszCF9bmiJeLaiBMGzpk4Np2WfYqBASUfN4z3pPQSLD5jxHAhCxhS2md&#10;895n28FlVaHGUAVKZgG4axhzZbCwQDYDQCNHfeELX7j88stZYtjEQGqLbxfb29PpZDIZHzuW/8uZ&#10;xpiV5RXIYscIWX7VADcpZeszCtjY3IBB0DAHrwTv8tISPsgQ6pMJZwmUNhXMoxQDoYHVMKv37sDa&#10;gZTSrbfeivPjrqzvSPp1X/c8Grudzsb6Rq/XRcDJaMQhpe39/fcfP3fm1MED+/udHgLGqopllULo&#10;tTv7VlZnkykXHJJ0r8xVY6sAABAASURBVDf3T//08Xa7Cz9cZyStyA3Q1CZnrXa7fejgQdSC3saT&#10;iUd1zqNAAM3QDiZtnU4ne7XWtMMtegszvgkPrbVwa6xBOoAplKIexuMRpNjApKSZoqrKGCMIVe0M&#10;NdpuQQQBzUs9V87JaNtaA9CeEv35JwZo4P5Y3KAuenX2F9jUoAFgokywaTKmvmKLgZaUEsOYHUgw&#10;pHfxGbIHtAN7r5dWaG/g0kbqzE4JaP0lBLX+klcQGgCfKEcGoKowQpTac+DtYek3o76kTCbn8JQq&#10;wuBLNdlQaEqJEZoRyWM+3TFdQ4RJJ1O+BZQh5HAArcFPIaPiiugHTGPQvGUKiIAg8iVZCIRLAYQY&#10;4mQy5h+okOJ63a41fKKHxUiLsdlYzRCQgab+lUoQ9oDxe/WHVOjKECKzhypo0+gcp3CoiKu6chZC&#10;FY3xSmWlUW5tbeGKJ0+eRPB9+/YhINHEeBH2yR7ZGey9v/POO0ItEb3nzp0lBETyismi2cCYW8Dp&#10;NISsQzYjDViNoDnZwhGsgrOxuam1PnL4MCVqWd9YHwyHkMLo1lgaqWRg+hAd0UKOI+yN3XuMZTPn&#10;eDJyFMhGZmX7olQUMeApLSHmtCiXGAnxsLTwpGw5xoGdUoCKNjol3nLCgtxDbJAR6h+j9aVdUNJa&#10;t1pEvScT8YteWnZ2xkmSd0UMSUSFkJLo6bScjGdcoPJ9GUtsbe50u/3Vlf3rFzZOnjylNc6V7ypG&#10;41EIpVLiC7Ku73FX05uHssS0ublDhUR8443Xz8/Nb21ubW9vhxAWFhZSSlzM3HfvfefOnRuPx+Qs&#10;rEgj/EgUGknlk/Gk3e6ggRgjXUkokCAv4aDxwqTGqKJw1uyuf+CARS8AQgI9kk6DVBGNee9s/cBV&#10;u523KaznOB/IgCC5UlyHf/ZznwWLTzrcnEEtxMgWDS+UmNlgrPct771z1tSP994Y9gHJGJ3pxBhC&#10;xkRp6BagEXDOUQeowxtRSmAlSbQY05herM3OQAvzxshJI2iNi7Duwh37dlQ9mZWj6WxojAKqatbp&#10;snFk3YUfXCLhxLv0Y4C4zfTyvXVJ4s5/05UvaFut1oULF4bbO4OtbfTc7/UunD3HFQR7W9w5xBL2&#10;kCSTskY7l+1aFJT1T96gONdCD+iw22rj7Xr3sUwt7B8jbGuf1ZKnlihwggAhZqHRThJhCpGsJUzv&#10;HQpksSmlSiISg7CVByHUf3UKTcgbQ/YhBSipH3r5je0ogVjbDobhim8Og8Hg9JkzHMXuvOsu8hmN&#10;DQVIPSwQ7hBkuM5xxnJe/6pRU+aUzsQs/GKiyE8dj/TTkuRBZF07wM2PvnllZbEo7Gi0Q1zfdded&#10;oMeojMna2NjcWV5ZuuLKy9gEHD9+7OSpkxJzChiPxlWoHnjgARSikhkOhgcOHEDD+F6ohO+8iHP/&#10;ifuJIMy0sLA4HA7REqqb6891Ot1+FyBj5//5DENQ/lx/AZrrG+ukP6ZIIS7MzS/OzS8vzt9//Nhw&#10;a3N5fm51cWHrwnnOrvm/3us0tyzDnQHDlVLWoBVVVUL89vt96+x4NFleXppMJvBDRkZ8QGvs4tAw&#10;bgKwq3CWHRt+hAfRj9TGt1u33XnHZDzt9+ePHr1qOBy/6U1/+vjHP35+vq9U2e9Sksd2oeX9937f&#10;q9/1rnchIHrY2NhaXt7HMjAeT8hFr/mBH3zVq17V78yLZOeRL9vX5ikv/nhDXLTuvfe+EPPCYG3W&#10;f4yB/BNSmM6mJ04c++Vf/uVv+dZvQS6CohmndeYcczevDym10lxhrK+vx3rv7rxr138iPB1Njt93&#10;38L8PO4Xq1A4b5W2Joef5TFZIbp2jxhjdht+Ir4lzQ6e2QG+H2Jx57Ofs2cFPzfWmQo2GJEHSPb6&#10;FGAw56VQhRggKBpL5FkMv0FGP1EEj4ox0mUtGYZvR8YYDfBKI2iASGoA+jVgCMXUoAKS6BV+tCbF&#10;CUbEnUgmNCOgUjgJlFWsb+Ca11ym3A7xhOvXixwe0unsXo3R/hAALTFJRLY8O72a+bSmIpK3m9AH&#10;J4TIcjMejdiLc6PpaoP6vMvNlgXZGs6BbMgCdQbGIIxCCSwlWZOESb+HP6Pkufz0rbVa57SJBkOd&#10;QxjIEBqpNCD13FyFMkJbu7m9DQNsQUgyOYsOh+AnQbfWWMsQgY4kli1dJ4bJZNzpdGIIzlnmBRkE&#10;1h0O3txTYC22F7DU7eW70m63B2UQNjfZ4nRWVldpxx+8c1k1MYsDhQhGqqkrxVpJxmi1ChRijYk1&#10;t/BfoyS6iKPJZDJCcUM+XFe0wAbXVu12Z//+A1dccQUpBYNiIOfd4tIirPb6Pe5ol5bznQXMc4Bh&#10;dhZvMgNyxRj4mlK4HPX1KC9Jo4qU9GxSLi2sXriwvb01moxn+/evXdjacNlCeROPO2GyVquFdyEC&#10;ryQs6sYaZy2qcM5dfvnlMI+MZDBjjLX5Cww8oyLCtqwqeufm+mzyama4lMTTVCwrZinL2On0SXTW&#10;5kZsAYAPtQZ4fQgYa7zzEJ+bm+v3M2htjMleASbqRthGk7xCCqCSWySBhjjgiMAGzRlQVIghSbYO&#10;k8ZIf65bm30jY/zv/UAZgAacxOyaD05N40MAHG3yP7TDc4QbyfzQDm80/i9hD03quZLsbleM2dVw&#10;JgcSUNcEjJTlhTLTYbiqJP4CPyICFt5FaYy2Kkc3dTZ+OBWmpzEEBu1mAChcCswIgaaFUWWZPTmK&#10;bG7mL//Gmu3tbUH79exQA4f5GnxK6kjdAK8PAZCBejS/d+EhOBHeQmQioKqq7a1tpEspc0sUGGNh&#10;nSHNt1MiDg5XlpdxYwKtCgH2cPJup2dM3jY7rvZChB+GAEgBAmPn5uZIsMTsJmfui8AivrGxucWU&#10;29tlWTIdEAJazYkOglCgnS395kb+N/Ubso9/3OOOHjkiSayxIKSUqBidUwT8DwdDIgihaAcHBAAN&#10;MBaCrn6YhbCihS4gSbY+r2T8JIJHoBJ+h6SgU7HXyUi1ASBKjvNWO/aveEDIbip5fPYbjU/WAH4N&#10;NAJ1tS60RptqYWF5bm6BPIuirYFz7Z0NFW6vtLKhjC3fMsk47S9c2JjNqhgSSWc2rXi96aZHHTx4&#10;aP/+/d6zNogxyrmsd6VUYHn2LEWW1NYqOilpZ+1kMr7jjtvBf9KTH++c7Xa7aGB5Zbk/1y+KNqPg&#10;QSUDMKPOf5mptbZMx6W4Fm1VXh1BQ3CAFkBJYq8G+Prp9/vtTiEp6iQ52WnMohscizaSYgOKb1nm&#10;0MkqzY7casvqZnUOFfTJL9pBw364C9OR/f/yL/+SKyXq2INElBLhZ+DN+5ZltPXeUbHGWOe8taYG&#10;KzFhDdgubIuOPKdGUQY6wNrawXa7vbm1hS+yVCA7ZFkqrjp6tTG7OM6Z+fl+0XL9uZ51WsOWwsJR&#10;Gww3Z51ZWVlanOt328XBgwee9KQnLS4vLK4sOKehpiT257omCfLP9ecgjlEHW9vldKaTsg7RFadP&#10;x1QSdwZbwlFgOimc7bS5tq+oAExIyCWRXq9nrYGItqbgmAIUhfPOSOZV1x5ijMdwAN6SMbXFLk4b&#10;o23mIhlrC2ONMR6lOVtoHt4sKhclKUWxWnvrqczGE1wdPlFOA51OD6VBlhKWvHFtXzCaV21Nf34+&#10;QYaXGliJz547t7XOpYLRkli6JAq7vdHOcOP8BoJmLO0S7qCNKJxFJ8YL+xRkjEbJHqiUX9EhQ1JK&#10;0AEiqiQvShCp4Jth9CotlAbb8EvlQyAXJ09/+tNTSsPx+NDll7ME3nvsWOLwLwqLiFar+xcvv/Ky&#10;7eHg3PqFSTmZlpON7a0gcTAYO+tIN6PhhHjpdvsHD65h07Nnzx4/cYJ9wKnTp06fPHn83mM458kT&#10;9+d/+X51FUXhse1Oezwe451LS2wqFiUltBRimMcHJLVaHlkw8dq+fefPnTl98oHrrnlENZucOHaf&#10;Uanf7UzHo3I6vvvOO5SEVpvNvR+NB8PhGP1wPXPFFYcf/VWPG01m49l0Y2O75LLfmp3RaHs4jCGi&#10;YTyZS6MLF86TV+FfG0OCI290+t1KwmA8nIwnK8v7oHb77XeuLB+gcvTI0RsfdUNKsVJ87s9JTCni&#10;C2Vm+MJtn9V4oVIcz5QyW5tD5qxK9W++9gWPvvnxhe+WscSPUPnG5nml8pC6hAI+JUklo0xUFWgf&#10;+ciH3/b2t7GvBT/V+aHb7f3QD/3wm9/8F3/1V3/1Ld/6Lc959nO8wzkJUiXZuKR+cHUUuCJOMsTI&#10;Ze4MmtuTrcFo8Kd/+qfD4fC+Y8fGk7E1djyeOGNGg8FkZ6Ijmtbe+NHWcDYpowgWdM6llHAM2KBO&#10;i4LHGqApJN4a8FgkKpyHGxqHQ0gORGK31yMvARABRAQc/KqwHnxaKK0ylIBVGtDU6iRJL/i8aa29&#10;h018hKq21uIh1OjaAxHQEzZNScg7sIoOSP5VFTGZ0yaFVJbVaDg+c/IMWUVEdFLQaShAjVdmz5Bf&#10;MhcxpigKmiwKCwuLKWUb7eIbXTgPgMFAJAViVY2HQ5ggBpMkDSQhbRmsLHE85hQ93t7ZPH3m1ObW&#10;ellNy3JWVRVky7IcjSZaczswDSFJJLYtMxrjYhDKlvf9bndxcXFlZZXDIQHFHQ2cICvIyBgxuOJW&#10;CGF3mdT1Y8nIWk/qP4GgwXs/KWfwxozUu50ueVEbjbqKnJ2UZvJYdlreGoto3VbHGeu873S6MUbh&#10;xILKrOFb0GBn5+qrHoGnE8WxXsqnU5jPfyEGYydOHN/e2Gh5MnPc2d5mCoB2ps6QktbGWsf2XQQB&#10;rfeO4d1uvqogACXGmlsXAhrK+/vJpLTW9/sLnILGIyaSwnsOBtddf/2BA2utVmt7a9sYe/sdt89m&#10;s3a7Q4mMkEJR9KLks6fPxDLgvdgrxDjaGYx2RlKlwdaAspxW/d7cZDRVIa0srtzyj7esrq7icFwS&#10;w5hxVhlNDlnf3Dx39ly73V5YXIAIEtGLaJKSiqpddPbtOzAeTTc3t71rHdi3b//KyuWHLju0toYJ&#10;QB4NJ23fYdHDIWfjCdpDvbRPhxOY4bOP995p2y5aOuVrOxD2ALQG4Arl7MF4RChP8LG5Hp9xbEoM&#10;haO8zOPMyJuCVBUWK0OI6KEhQgyBBCmURuou0KbztIBA2RAHkyGUzrnhcBBFqD8soFLgS7tABnbb&#10;9gjyTt1bS3SIEKo50GhswJD7a3DagQbQDktAjLWL8/5lIEkaoIchABWGNGXKkzirnCLi0250GB5l&#10;rbLsB3QySoOUmtL53Md0wpOyCEkSpBAQmoCtn9ioNIY6XtFxDAkNPchk0upBYFVXYp2tWAygpRS4&#10;1XRmjD137hwlvrq+vsERmrmMMcwCMCMAJj5ABVeh3AMQGoAeo5qyqeR604fINWi2NJkboxAWV9YW&#10;diWitoS6wKVtPJ2e39gQlUSrIPHJPE968vz8HFcb7RYfGA3EE94lemeHCw7danXa7W5VRedarLMx&#10;p4f87512u52N9c3RcDwej0jU6ncjAAAQAElEQVQOWhuRmCq2uAqNBiZOyVhCyjNTVYbppBxPZqdP&#10;nxsMxtBk/zAYDj796U8vLi71e/k6JtQPiYDf2KWsSqKbV6hlASSLgBS8lmXQ2haeSGqhRomS8iNl&#10;WcbI4ohilLEYXWJVBQZkzlK2btxFTTQyBFdoQKOxVDtBXWYC9U9KDenEI5Ip1M25gBXS1mAwIFkv&#10;r6x456II05FG6Q6X+DEsggwF2hsg6RDPKO7Qocs4+bF58t7Hesge5nA0Iq+h5RiRlmayZOIs+KlP&#10;f4J8Sm5SCo2rLb60+DYqg1ESPUOaiYzRzMVrr98jMzqfdw9QoREAB2gkMiZftEDQozKTH7pizUzT&#10;QF4wxjIKmsZi0UwKpQvhIBIjkwdjDAygAdCAXI+8SfMMh0MMaY3J+3XHb9NwYsxu/PMKMNBaY611&#10;Lu8bUCZ4iAD/lM5l5NzpMgOk5htuuIETHbsWSnAQgYtziHjfWlxcNibLBa2iyHvWTrudEnEr3iOL&#10;pIQT+yrMtNH4AMOvv/4a7MKupdvrzc31Uu0JBAmhAk2HhVzmKoZarooy73tgLKU0Hoy6vS7X/1df&#10;c/WhAwfJelZzAlRaSSyrEJsnOxhcGWsQFkBWqd0S+lWocFZjjHcepaIuJux24WQB3uCFWQpcvtXD&#10;YVAF84JAhSGQAoxxzmYOcUuCkjlcrUpjcgSygEmIzhj4qWZlSsLUEAHFmHyChQJskIOAFAUi4AC0&#10;p0RDjGS+kM1ehUALyF8OINIFNF1U0sWogc6DYDQIKbNwMaa0xCj5QVT6lDLGID4n+csuuwzltzvt&#10;mNJoPFKGLhWSgLB//yo5AjWGKl/ts4Hb3Nzsdvks5pZXlpeWl1iU4eETn/jEXXfffebsmY2NjfGY&#10;DWsOqHq2XESJEIkhcOBH1eRB5idfb0Oq1SY38TqbTSiNwqCK5/SpU/TO97orq0uT0QBj9Totjiv7&#10;V5a8ShXaHwyHOztaYHjc6Xb7/T6qZiAZisPS5z//eXYPkpJz3pr8JxxoJsBBQMkxxAA/7CTILSRW&#10;DAdXZM9W0ZnrLxRFuyzDYGs4GZb9/kKv2//6l3w9dAryocrWP3nu2Nve/XdGaVLacLIzGo7YG506&#10;dWo8mW5tDAc7kyT2537ulx7zmMcaZQ3mt/nP03/5l3/pxIkTcHgRUu7Vhix8+123U8Lza1/7WhjD&#10;RqiUMkYkSA+cfOAnf4rnJ5nl45/4OO0gU/J6Ov+xLxFnvCsmkxGxBnFr3e1f/OJ//dX/+sM/9MPP&#10;etazbrnlFrQ1GU/KskpJWs45bazS1XSmJOWvIgXSt6jw/YoAh0JZlqdPnxkOR94X5N5UP9YYfFtw&#10;ohiyEvNPXgloZwgoVRVG2H4w0FrDXsq8JwzX7XRIp+BAHKXNJlPULoKvZc/UBnTN8PxLa9CoUwJa&#10;5/bmlTotQErQ3QWRFEVgJ9Uu3el2oBZDgBMwgaadCqs16TYl1kvSlScDGGtyuxJS0x5xqanhrjFE&#10;FmzuC2ucXCTJ9/1kBgbzrnUzXFnrMEeFyliB8zqS5QEBYDoIYtDJZCyEe6xESAwT/K3d7sSYt+Y4&#10;LbODCcQQKJuB4DBwNBoTbtwm9todDMQQCGaRqcUQwy6+MRYrJKONs87CkVNGR/YfF5UMzUsBFo3J&#10;uQxcZsRGW9vbUKCRHLu6sooG4XewvbO9tY1zLC0tJ0m33XbboUOH5ub6F9YviMTCF4028BPSJiU3&#10;L8yyduDA0uIi1Bow9a9cZL4sCPDtHNvr5Dx5WOhCWG2yPkHp9+eszfV+v8/SjBJYfbgdQ1F33nkn&#10;nuOdW79wwRgDwpVXXJE1GVBHkJg9IYacajJBrfet7sM0iNDr9pz1loeJjdPKau1n0+hdpyrTIx5x&#10;zWzGteamNe7IkUeQ1CCO1EwNUFEP96ABbM6VMOEPGgDWhAywtU0F98CsWtJoMCAdHVhbIwTa7a7W&#10;FgNRKmXQfAgR5UvKGy9GNUB7U6EdwFiZ1MUfukAIMaBwjq+8Nj2oDhXBbWJMSlgQlnDLGCXjGE0J&#10;oPO5ubn+3Jz3HlaQFKAdmmDGyLgyxhhC3m/QSNf/DkgSAA4dk1lHBZrAl9OU+mFe8JOAsgsN5u6L&#10;5IzRtDxs2aDRxUSANYYyIE4k1njJfkWvNbhCDYaqMTqjoZB2/WeZDg/DT6xlbBRJjQKZWRIGTReN&#10;RVcMkVcIXgqMAkQ4pTgsgt3ZH+4Bm5AQo/eOWwlr0X12A5AL73mjEuODNJs6UzSwNwv6oU4jJcAr&#10;QOUhABvgNABlIERYzi6Hnpkbb+nUIlN67z9yyy3tTvurv/opR44e3dkZ4D/I2ORSxuG34EMTT+v1&#10;urjf4sLC3FyO1vF40uv3G2Q0J8KSpLgQoReWkiTm8lmttOXFhuF4JlkxxHD77XdsrK+zryCabv3Y&#10;rXDLvLAKP5RMR9fiQv5v/LBwxZgpYy4INgD9Cc80bx6oi8SIbBQVM5RQ63Y62bqIQWNKORgkM6TR&#10;vrWKxdB7A5h6iyYiTKl1dpSUsLnSdR3SAC2xflLCQzMpGgE0EgIdAZrsbjvdbkpJJJuZXhhKPKKN&#10;ZgFlYw1xdg51qcxwPBmMxh/84AdZodusCiEgZ1GAxtBdqCpWDoFD5zxNcAi97e3t+++/f2tz65pr&#10;ruWoM51Mx+NxZgIXK0v4a7V8u1N4n6OOUbSg2fX1/L2LSuKaRcFTYv2LKiaD5NgtiM6N1uhQTgFu&#10;7ZzDdN77AulSQkM4aJYdNhqgKeRFFzYzn4Q60wFJ+CfxxCghoIYMcEiLMcZ5h7zQVRxsNBykpPNB&#10;XzRs7VbyGqbgKjGRMZZ/MphsUFoYCzDRmTMnNzbXL7/8YKhmqwdWSK1ra2vrW5unz51hY7izsxNj&#10;EMgo6ff4mqEQmVc08PSnPwUIgT3JyFljMmEznIxi0jc/+lHaJDheXFxEP6hFGY3YYoS9EnGilEIm&#10;ZIZ4LNkJYSDtMGwK+5ZXaPHGba6vs8fSCdwMVa1SdrplNXU4TQY2Y5o+5rbWRvybdEMkUUqCHYg4&#10;Yz3g8wgwa+05Zwt+UEKMEkLA7RkbYwJ4xb7jcd7waeU67Z7HETp9Th2xqignozGfHNhPMLE1OL8n&#10;sNvtNtkKgs0UlA2kJKl+Ig5ycUNGHcjNkntRlMadsVsWNStJqVyiDJ2kgdyiBQJGJ6uTM6oBGNDI&#10;WcuvvsKzuLgEh1gZ9hh+6NDa5ubGZFyBbvk0LLK0lP90ajqdchphFygiGH1nMJEUDh85fOON1yPa&#10;6VOnWYmhUPj2aISjKurNkoT2QkQ3VQyRmFrf2KhKNgQXmvy1sbl+//3Hh6MB0cSehEkvhVbhZuUE&#10;vXMX3ul0DxxYG42G586dWV1ZetUrvwsZ5/vd8+fP3njjdZdffgj3W1xcJKNBYTYrT548PRiMMJyk&#10;/J9WSymRGa0x2lo8SVvDP8oa0QqbjqeTUEXUaQzrSts7LmacxBQqmYynbM5YUe67777CuEqV68Pz&#10;v/+nv/MNL3/Z3//935VpXKbprR/7aFG4lNjXzidJq6v7d3aG3/3dr3rcVz3Rm5ZW2Up333vXK77z&#10;O/7+7W97zKO/KttP1VZU6oHTJ37hF3/+sY997Ite9MKrr73mmc959v2nTqKs6uKDOHgjJWCM5a7/&#10;9/7gd7/n+77nv7z+v/yH1/yHZ33tsz74D//TGE0v0On0gsjfvOWvn/HsZ33Dy1/+G7/xhve9/32n&#10;T5+iC3oYjq9JWhssjq/iUBXXe4mYpn8XwGmA7SDzoreq4uJ/2HRb50gLJPwQIhCjhCqAA01LbnIW&#10;NMF9o9BCnS5K2MYPGdjr9QiNoih4pQs6IpG6MUbrXRHAvxSwYKgfHI92rb8ELWmSG1zErLEYy0iu&#10;AGsXoJxBk6UzNK0JM2tdFDkwM5NamnZKrTPxJClKjIEvb1OCfXl5GV+htwGtNfJ1+CjhHfqxti6s&#10;MTqPVbtWVYY4TBGXuNgiKbFPyjgxsooEkTCZDOfn+7ySHry3DGFm+lL9QBeNYineqqriZIPe4AFd&#10;BZirdRJyLSY2TxqPNpkXeAW8M86CiS3KMn+aYGADIDeVptQ6s4RuJcTNC+vW8n3ATSYjpaUonLUo&#10;qoAHlkIyAHcZHIzvueeeq6++5uu//us52HAGGE8mBreUfDYYj0d8e6e96HRa3a5zvgFPBeYouTP3&#10;1hoVqpkvXJRAbowh0ImMDSD4ysoKn0263Q4isxliwOHDR777u7/ruc99Dnu+s2fPDkcjIp0cMhwO&#10;b7/99nPnzobI9hqH2gVesR08D4fjrc2dfn9uMpnCjPct7wrnWsZ4csF4NOE29/LLr1TKXHH54cXF&#10;5VOnzpJk5pcW5xfnJ5MJs/S6XWRs1HWxxGcyoF4439zcZCJJEmNWwmhKzsBc07IsAwoqCZ/RF77w&#10;BTYVaJKP6r7dYhHU2hhjUxKWd4ZjLVo0D1k4XVzV6vlwrdxsdh9r8j8U4IcqTiclegv1IyLe+TbJ&#10;tCgY4nx2cib13jG4JsbJNaEpeKv4KUt87CLk4G1wGEsnXO2NatrrMgt+0avrhn9dkZm2OfMwXaof&#10;ZtkdSgzuQd1kdP6nrv4/K6AJXDpG6rmEoAUkhoTulXIGYAsUJAJVjCwBk3JWolCVNFGNyjz+b5XF&#10;FiCVsSK75JMbOqlJ0q6aRzRj8CBNOmpa9hAggbZpxIiUDXALgF8Vvmi328557JiS4Dzpot0RwVrL&#10;RCFJJRH2gkhMaQ+Ym0kbav+aEoJQs9b6IrtEUfgKcWK0Lj9QqC4+IvKRD38Yn3naU5/6uMc/jtNs&#10;jKHf72GQJPlaAZ7hk+ACRySeOn2KGIQ+YUuLd2Ra1rtkLS4H+SxFjDkuyGwQZyyjjKHL8xVlcXGJ&#10;AxLD2Riw7lQhEPIbm/mPwcDkEM4rbDOwLEvoSBLaQ5XzPKwbZi08F99cm4YQoBAykkTBSxVkm9fM&#10;DCRSygU/CNwAGPT52hJwD7UYBaDXak0JMIqygZQSvVAAqDeNTel9TmztdgcmyGgYmMRR8HG51ho4&#10;IcIVxHOp64fGmlvhvrbdbiPhP3/mn2k8sLY/qQgF6sySkqaENxbvssQYfdp5dZarcVXOZGNze2Fh&#10;aW6uPxgOUMpgsO286/a6oIWIyyLKrixMz2EGDkejEYLCBTgPAVgi8RH8GIwSrqyzGKloYVE0mDUQ&#10;AlLghFnFeAYUBBZFo5YYISz8pJTbKHmpq7lTJIJs6of3sqzwGN4u5UTqcaA1EEMkqTvr2p02aMLM&#10;MWPEGo8WhqeUOHwdP3asPze3dnAthMANunZ2PBoNBkP0hhuORuzbJzEGfLrb7c1mM1Mv0i992UtW&#10;961ECSIVmDGItf78uXXujOfm5g8cOIgLotiGmb2SRozLq+BqUVKGOB0MU4xtX8z1+qdPn77vnns+&#10;/9nPjsfjVD8gW6VjGcqyRLcp5D/KxDa0S4SMNLLwigoRihSP7ABztVotZEYPk8kYHyB6QCvrB0Fg&#10;ezqdluSoKobAiiJVFaEIQZUMCKPRZNIQgwAAEABJREFUZGtrpyxDp9NjQ5+SgD+dzFq+cNq2Wy0u&#10;QdlAt/Abi5V3vSXheTrXoQA/zucTctNImVIQqRLiw4pStNS/9woiELj4qgWX1tlldjH1lz4YiClo&#10;uzgg/4Ymmokx75xWV1do+tCHPnT27Gm0d+WVV545e5bJjckbMmvMwUMHfOFxe24Zz507w05lMNy+&#10;+VHXPfUpT73iistCFc6cPuO8O3bsGGrb2tpqFdZaJszBha4yMFOIeJvT5sLZc0h+5aHLXNKT0YCT&#10;hvd2c/PCaLTD8trv5+CCH8AgWIjTcd4GwbA1bjQasvtBnOMnjvX7nX/79S8onBrsbKcUJ6NRu9Pq&#10;9fnI02JuzLSzPTy4dllRtKuSSw32JayR3ljWC/q1ZjdgNNIxUZBYlhUV6Pe6vSSpLPM1DOdYPKTT&#10;6WJTY9Vf/fWfv/r7X/lrb/gvv/lbr//EJ/8Jtu+//9irXvXdr/nB73/96/9riCHTNXpubmF+bvGK&#10;y48eXLtCUhKlQxI+brzxd3/32H3HdnZ2Pv/FL9TmYsIMv/ALv/g7b3wjte3hYDQaZwZSIirRW4gR&#10;KKuS3sIX49HIWuOLYjyZvO+97/3N3/jNt771rfDG1k0pC05Uct+J+17xilf84A/+0F133TUaDqsY&#10;R5OJ93nXgqXG41FZS+pxdGMtHBvNloopcMUGWLAgRdqcn5+vqhAyCzm30OisbTQmeM9FQESqULLG&#10;Wpxca+vYfiWRaIxhFFAUBWRxAMKBfM4y2et2yavg0MtYrEIlXXyoN3CxIWVthMhDy15XU6GUvEFg&#10;LmPyn+BOYsjJmdCm60sBHGWMhwi9zlumTrJnDQGZFkqmIxaGo+Hx4yfm+Ozb7dHYQLfbYdeOfqCA&#10;gNbWhSW6jXMYp/DeJ5XXUTqgxlxRcITdWRpJQyzHk3G70w4xOO9Aa4hTonPQaTHGMjXGpWQWukSk&#10;rCpMR51or0M/SmT3ksD3NvsAFcMcWoPD1CIxpEiFV2CvQj3zlDJXtn5oGY1G5XTGvIVzOANZhWDn&#10;c0G31zPWsM/+zu/6zic/+cnsS06dOnX11Vff/KibC1/ggSlJp5P/fAsOQwwsu8MBH1SjtaYBQ8VZ&#10;m0tnjdHGhBid42yfUBf6MbRUXHBkpozJgmudRej3e6zXMMNlwW/8xm9+5jOfTSmxfYGxU6dPM9Hi&#10;0hIMaG1igIw0ZRIdqhiCzKYVY/HkZz7zmdjGcnqzhbWFs15rq5WdzSrnWlQunN/cWN/yrgXNCxe4&#10;crzQ6/daLT8rR7NqUIBCHCsiMRDQ9eURjGTttVqtsqRdIUgSPu2OqrJkLqWUtRY/mZvrG2rWocmo&#10;Ev7T62Z9wiC3ZaCJJBHB31LKHkgLILzU1qmNicLwLsevDDo/xhjvHZEVsDDIkBCJMZZMX5ax3g/Q&#10;nFLKetntlVR7u6SUsarSWsdcxhqdp4EgjAOFMTlScEUYBwEilP/7YIyFZ+uyo0INMSxNJj/U86/6&#10;xzkHDi0Nt2AC8JCh5p/Xh0At34PaoxdkSoAukg/UEDOgrBARn3aIxxDIcCHm/IYmAYILFjJXzqEU&#10;0BpgiNQqpYsWBoYKd428NqzSCKSUEansAe/D4YhUzH5plCvUR6ySRBOe6RDUWXgDrawtBzO8wgMl&#10;RFJKEqNITCmJgJWahxq9Xw6JjodT0e4okRgi2kAP08mUN/gnvrAybtwAvSxSH/jA+z/1qU9JjGxQ&#10;SUFMBBcoEH+Gz/F4EmPQ2hD+dDGQ8Kek3unmJRjR+IiBrZPkT9C0TyaT4YAPB/kal96yLNE97Yi5&#10;sbGJ5pu5YCaJoJXIIcraAwcOcAswHo/xZ5gkVXrnuS0FzcINarK14xpDjM/PzeM5cvFB5G6vB33m&#10;IrgMAsAxrXnWpLy13jiAZMfOkorTlpRHVgWyTRiauK9JbESIhtwikiIXhTG3JEWpNfFDZwaC19oC&#10;2XLYaK1iaPmiVTiPgygN5RRjSKGS6pK7eQalmFJR5DQ6KcvNnc17j99TcFVqXSMg3NZgkmhAhDNf&#10;ReyPx7N2uxuCNqp18oHzG+ub7Xan3+sHmrQmQxnGa83YlEQpNsEJ8QyVlBIeJVCSJCBkyoRAkryK&#10;pCR4ACqbjCeT2Ww8nVYxGVf4okC5UEMjDSQVJcXcopTWVqGnREJzWhHeKETxQDPVWYw6gPNliEQd&#10;wUM8pZ3hQJDAMETp3ccYA1eKsQzJbUYb4ywp2xrjrbYGrhuyl5bVNP/V1pEjh5//whf6wrPvIcy4&#10;NMJXOKGMRtOiaFtdxGCm0+mpU2ch3u2iwHwy7vf7uCPCGu+4GEgq83/HnXfe8pFbtHL5ENhf6HXn&#10;ylmYTKeYWEft2UZENdoZSYVhFfvU8XBUjcs4KilrmJ4/e3ZncyvMSokRfe9bWcWoKelYyngw0cpa&#10;nIieECQEJYrvWzgVOMZo9GnEmMRGVVmtvcPT8CkooRltjBsN8ZdAFgqVAGhTiXbaW4WCDMMxblXG&#10;4WgYlZ5VYTatSDrD8TiEoLVx2sUqnD11LpYRZqxzuGtVVdPpFGats0ZpY4y1bjQaKaUaVVultbY1&#10;6KZl1xlSUHw2SrhjjpmmkTL7oRKrEzEF4DPUEQmgdxcUxKMCDbEhT6xAWqgxkRbOIkoZa4yxIpE8&#10;cvbcOfquuuqqzY1NwlEkcRg4fOSKGKuNjQv46dbWRgthCveEJzzuqquOnDx1/2f++TPo4YorLwOB&#10;PMXww4cPM4kWOOLzGP6nGxkTwldRl6EIqhXUTUeufvT11+9fWBwNBqgQ05OtdoYDZmdMp9PudTsp&#10;xclwopJhip3ROCRxRSGJ2Ego/O/+7i1PeOLjn/HMp8/P9+6+8y6aD62tPeLIkYP711C5sz7M5PyZ&#10;dbxrbW2tN9c3zk1ZmAuLUEgB4ARVjDgntva+GHG87PRG4wk3rM44nKTl2yfvP/X5z3+OEwLfbdDA&#10;Jz55y0c+9oHzF+5f3zy5sb05npXnNzZvv/NuDMclmdGOeP6VX/mV97znfe/+uw8886ufXQa58+47&#10;X/jiF7/+Da8/sH8/e7v9B/Z/0zd904c/+pGEXpTWyvzTx25V2WyKu6WVleVur+usQyFwS0gQbkGk&#10;jNUsTDv9jmiZ1Q+qJu2VRLzIbbffHlQ1S9N/+MiHnv/C5911z53duf6Bg2udfk+0wi4xRgYpEaP0&#10;dDQKk0qTe1yBboMIRFCO995ZC1N89ACgj0vwCnz1V3/1j7/uR//zf/7P/7//8l9+4Ad+4KlPfSoI&#10;AjVjsTUeHiVSmZ+fLxxpSjFXSoK9KsHqMRIXIgmkMsz1eu2Cj6YtRqWUcg7XzKrpxWcI0gbo2gMY&#10;AHgNgTDK50liVxThrnKZsiKt0kY5q6ySVId8csZ4a7WCH4eYWlG3SqkkCpfXvGqDxClxiLVEk6of&#10;ZoeIUQRQIhdNhhPqHK37c3OBhdlobWATXuTC+gXnPbKU01lSiJ/jlGFO47/aMm8kBxklGV8p+Eoh&#10;RqmDTilDVsF07F1irKzR1pqURNcRSjCCn1Li1RctMAeDUYzKGre+vhljUiE5RijtlLZJZWgGpgT/&#10;MMxwgLliFCpa64rQExKLhhosAcyGWpgFsFoXzsNrr9PiY0WKiJO2Nzcno/FsMllcWlxeWuq22tV0&#10;xmeBG66/odfr4sZ/97dvYaAz5tCBNfTCRGR71jK8F5dz3rVZR/v9IDKtplWskpaiUxhnx7OpRNTu&#10;p5NJVbHmZpZjjL1+H1aBJPm/zLmxsb1/35oxdjgcLMwvO+tZOO+++17Wz7m5OabDjmgyhvyfdphO&#10;J9b5ditvknKX0petXX710auXF/Ofi9x7771Hjhw9cviIknT48sMLvYUzp86GWbDKFrZVTkrMsrS0&#10;otGq8/1OXypBw6GcHn3EZddcd+XiUrvX19NyS9JYFEE/sAY2jU7ZrrDR6XRa3vO5qdvrtrtctZjp&#10;pNzaGZ49f8Fa65zXViUjE2YK1WAy1E7xJQ0pcD9IkIgc2hdUtQuIwAwAFUkR/+z3u7WRQ0oh4iIU&#10;UWFNYs1ZB1oDGB2VTibjCIJkO8IoXUlQqkp59eO8JSnRkMAULKFE1aLQBiYMA1QYaIymkv6lhymA&#10;SzGym0WVHoSUlDEZFJ5bKaO8twbVO01JFTDGWevR/y4oPMsmYXZjdN2lsgZRolKmBnXpI0kagA/Y&#10;tgqFKWJBCw1pD9NobbGc0bSkukub/FiTpzeeX2AoRubxSkSjYBS+S4EhBDiQEI4e9KYkGaWtNjo/&#10;kJW0i0ydJoaIiLEGk6UkNAJR8uaBreDOYGc0Gndxmk4HZ6DL+3xlyZCUwM4AEW0g73jJnCWdsCIs&#10;1pUIN9pQ7oFoA6RLnkxBa4gDUGYfQhwRNUSntQVsDEdDupg6xDCZ5L+eYttMlN1///133303EhF9&#10;YDrrO50+K+94xKI0o2U6mS0trbaKzubG1s7OcDiceOdwqKJod3tzo/HUu5Z1rsP3YtdiO5RCqiZV&#10;yb2bJI4GE9ba4XS4PSSHxKrqd+d0Mpis5Qs4IYGgVi6yvfcMYdtMOZtWKH46q2ZViEmPp6xd0Ro3&#10;HAy3trZms1m/1y9aLWwAaGtCVTEc9cG2kRwP2Qa6fpyrM1Sv2+10ERgjoQX0Rkk/ZQNCU4Ka4neI&#10;MYZdh6gdxzY4lAwBgQpq2FhfH48n3HNok2OMRkCbbIOUMj1eAWpAyo80FaOxNWuDjMYj5JcoMAll&#10;EZUhQY3LeFQQaez1uktLy4evPHLu7IXNddQ/sRbvMVAGQhVCqJpJRTJ5GgEGApyP4Z/XSwEkXmGn&#10;ymMjbjorZxARHt6E/gSDDpNaBxHYiyGWsxlaZlRKtW6NRuPW2rT75FGp7ur1eryEGFaWV9gtkX1A&#10;4xYfVmlPtZKtNYhsa/raZI3BEsB0kTVQ5d2MLwpa8DMgJRGJqX5Yb8KsOn36DF/8cYJ+v89+cTqd&#10;gtwqWlAzxhkmMJpDXb/f4/yNLN633vg7vzubVRz8rC12todC3IsgZQzyxS/ece7cWe88HgJ99IY3&#10;54DN29OE4IhDCOG1sBBmZYayrGa5QkuShFPCPHW4bZiBH14pjc3Goo4MvFpjKSEIJhUaAcYao0MI&#10;TQslnDjvCQOlDPRpuQjQcxb92cK6AmG1zv+hzyS68C0uEkQwaYpBKnYDyVhriTcaMbEWsUrTAjMt&#10;73usZ61Wt9P13rOWYzjKWFZIh3UuTvfQ3yllB3hIa7r4NO1aayq0UQK7Ff3gQFMj0LUHWu8OKTFS&#10;FcikdBVF9oGPfvSjhVf9+fbyytLS4sI999wF44PB9mg84HLZWDUcDm+/4/bJeHLd9ddxuzye5AsP&#10;7I5mup3+/v1rRZG/0cEGwPqqdZ6LYJsNx3FWbl1YP3HfPQf3rbKNoIcNLlOz2BOeIQQ+45aTCStV&#10;u8U1JsagM4OonIJzTamUhBvWW2655clPfuINN1xX5j/2c9tb29yGbm1t4k7tNn645F2LpIp8SpmU&#10;UqgCngkFrQ0+o7Wm7kFqtXDFGLnXaFclOzhzX/EAABAASURBVCfX682zxyvLgIHI3Rubm2VZxpj/&#10;hGY0Hi4uzmWntW40JDW3HnnTzfv3HyzL8KIXff2HPvThZz712cKjIGDYWdJ411138MHqk5/61GMf&#10;+9jHP/4J7U77u1753b/23379M1/83I/+px9n32acI9qV0cZYidLtdTEHtqBSFJ6YwldJfSHkJJkk&#10;veD5z/+O7/jOa665BvZE4ht+4w3P/TfP5c7427/92xFzOBoGiWUIk3KGmM7lrBJDMNaiam/cdDye&#10;jSa0E4wa89QpAlUA7A2KTvvgwYPgI+OTn/yk977r3X/6x2967Wtf+z2v/J5XfNsrXvejP/oHv//7&#10;//RP//Tyl7/8/PkLTGeMiSESj6jIe1Il1kmSElFMS0nHbCbgpRyzo/HYGtPt9SAeRZDRe4e2Gqix&#10;cgEneyCSmMJaC6sAdYDKHkJdySF/aaVBMCabuG5X+mJda3Kpg7dOjkRHO16BGhq0pmS6EAOswD73&#10;izDZ6+bLOQQbDYdodTqZDgcD0JaXlvF8kSyiRDQRqcEhdBhOaXnB4WqghdkB2kGjBGAAPdBPb1WW&#10;TSVmMlljMUZnLerKmPRpTh1Bo5OklLBbUTploI57QwE0gOFwpJ0x2fp57aOxgXQxn6SUaGmYSQiW&#10;UsWxISmkG43GzBhjvmxiI4WbMXOIAfxHPuqRlIg/GAxoZwivIpH6wYOHrrvuum6vi8QQITM0Z49u&#10;twt90CBC9iPAkZ15U0rsz9APXeBIvkm11Ctcdzxm389WCcrXXnvdcDQcTyZMAeWUhKm3t7couesZ&#10;jcZJ0sLCIsRjjAyf68+FKDBw4cKF8WgaQti3b9/fv+3vb7rppsFgxGtZlUxHXK9vbFDO9fvD4XA8&#10;no5Gk9GQjVrjS7ncGWyFMDt02f52x3W6NsRZiCXZgltVtA8khedPcBJheUsKOxKwxliSP5zESPMu&#10;wFtI1APtu1DnZ9i2eYlw6eIDJiuKxerOhhgSo6JUoYJtxgMxBl7RPDJCCk1S7gEIAQw8kVpE0ynV&#10;FifenXdwCH7Tki4+tDC8qgJBEWOkmRbAmKwEuv5fgZCgHRENsrDhvTc605eaPSZN1GBYsltSZ1Iw&#10;QSM5G5sTODg07gHDgb3XpgLbAHWIUVIHSHTWGvY/znmoWcM4mrV3WSG7zJjdKZiF2UViDDwRtdS1&#10;rH/qSRKEvPc1pZzusHUUYRTTWWMxKJU9AH+v3lTAKXxBzkEXtedE2PMubwmwaZIHV22IGq1rR7De&#10;+6aCTmC9IfXlJWwAl7bzCjAEIP/j+cQRM9KIgDQy9Xg85hsi7cQjJW7ABhIiw9Foa2vrwvoFMImU&#10;CUEynVah8iyxJtsuJfHex5j/SpaBIUaAgZBlQWcWeAYfDXe6XRGZzUp6QaKRCuIDTOedl0i/hBj4&#10;1e/1wQE67Q6JCF1BEASGxHqLxiv1lBIqwqzgoJaU8vdM0jXEQWhaEuToSMmEEKkwzJisTWutsaiX&#10;XMrWrYIJ5qaXkdo8uGzQwiiJ+EHVkALBGKNNlp/eBmikwmR4A/v7GOPiwgIDUQolXdbk+R7iHLQD&#10;IFSs1ylAFm2GWLLZyllGhBYAHIDZEawsQ8weAousYQGPREXse9glkDFBawCaKZGUfafbMiYvyU37&#10;wzLQdCWtWP4pAeN8u9tfmF/qdPJ/1gDTYH5MlZIkVGkN8lIhJaHV3KQVo5TRyiCn5Udra4zX1osy&#10;nClFmxjRv6BnrNXpdoy1g50d0rpINFoztagUeEkSklQxUKcxYQqjKWmRmP+IH49QSoUINVhI1GEG&#10;gL1QD7r11lu1MT18eW5eKzurSoa3ipZScMdUGkz0vLm5U5Zhfm7x4x//1Nv+/l3lTJaX9s1mUWKm&#10;qbTFS4bj6eb2gKxvXGGMC3AmutPuJkkIEiX/IYGKkToLcEo0Nz+pfrSIGo3yiiJJA6wyVRm5QUmR&#10;WWKDjTEBOMxNQiE8QWJIVZQq5X2kCgmUzLzg4sPhaJivFhAnMUwhkUXbOj8Xr3MSzonVTbOKWMdj&#10;q5gqbCCQjhRaO0PKC0qqlITBYBXtotPrzhWeL3q4DbcOSiShCOb6VwBMZtAaBeYKCySQEqsyEyQD&#10;U7jYg70PQxI+kKfpoMJrBqNDCOPJeDabJREL38YQ53Rxgjt4cP/q6vKJB46tHdy/uDSvtEwmo1k5&#10;GY0G9953d1E4583p0ydbbb+2/xDmnp9frMrq9JnTVx29amVltSgK6DCjNpqxDZRVsFYNhtvH7rvv&#10;xIkTz33Osw8eOHD2zNnxZLS1vbG1tXHy1AMMQWWDwYDNEPUMjdpzjZ8sLQs1OfcD733fHXfc+ehH&#10;P/pVr3rVNVdfze3L5ubW5s52VUmQ2G71lDKkYHwyzCqtVIoRKEOwhRvPplhNtPLtlmv5ZLQ1+fzp&#10;fUtEqjKoZIgIZjly9DDCkmUYgYyxUmXQ8wur3/6K737DG37zL/78L3/19W944+/87h//9z/7lV95&#10;vbN+GsqeX6hSDCre8o8fnY0nVutO4T/9mU+95/3v3h7sXH3tNYuLC7/1W7/98m/6d3/+5r+YVaUr&#10;fFXnX+ocZLGxb/m1tYNf8zVfc/Ojbo4h/w0VDMDM85///E986uO/89u/8/M/84tv/us344dIEVI4&#10;dv+xk6dPM3xnNGQ4BkVTLBWLi4tFpx3JIjqvymFWphiRtNfP227rHTaiFz0ADAG2t7fZIBprV1dX&#10;fu3Xfv3w4SPedI8dP/6+D37gHz7yj3S1XGd5ma5fe9KTnmBtvjphVJTIpDFwFLTQRIc0Gk144rRU&#10;M4wnY7xrNpn22vlfrG+32wwHM6UHcTLeJT90GaNBw4h4FKXjQWy3e4sM25JSzBCzKkgNlwzXyjK6&#10;jmJLXansPIpfHAglwme32/PeaJOgyitdABW4ioH44i1/ICI3GJu3+/AznkxCIODDlGcypb3TwVN2&#10;T+YhzKpqGmNpnQHIBIQmoPGwxOxshnQm+tAfjMZ0MYfJQ7sefDfGEhoi2Y0Via8G8h4Mg5QSXGdN&#10;QqtJYIXnnxyGxCA4AGh7YE1+aEySsrCSwqw0BnknKMR7q3WaTschVJJIMoY199Of/nRVVY985KP4&#10;8MLAnJ8VqTh/Gd4jq4zGo2ZVOZpOWD0XFhfAxHAApKows073+HbT8iQTZsGsh6+8Eq+DsvP5r/Ji&#10;yLp94IEHtNZckG1ubjz65kdfccUVIKysrCASnjYajli1tTaTCQaZBbJwEjjEsR27Ho9bxo3N9RDL&#10;0Wi4dnDt1MmTHK2PHLnyzJlTo3H+N+KwHjAhQWBQSFcEfeAh8JXKSZ4K5xyt7OLi8oH8P+FdEYkx&#10;RGbxjnMFWklwGHNrBanxaFRV1WQy0dbsWzuAMWqo+yNlxuNXthC5SKsvf1IdCLiic2Y24/wzYbsC&#10;L1HFqiqxhUhoADZCKFV2rIcjRIdk9phCooDMvDHmwLfO0rgH9DIpajS4t+QFFw00LXs4X1bBv/bg&#10;yzr/1Q2RJ08vRhvkzZ7QcpTZV00WCt3CFaXw1Juzh9CmC7DGAg7BjOV1b7jRhFveoQkKqPJTlmWM&#10;QUHcWuOsdibVWyByCB7LJCEJkHWlUpZQq6SVdkpbrSxbKalivv3B/SClVD6Xep9TKGiQgg5A+0NA&#10;7z6G3w/p4nUwyBuPovArK8vtTt6/NWjYj14IPgTyXDVjVED4VwI2BXM0GpVVKZF8mQ5ddtnyygrt&#10;6xvr/bn8MfOBB04yNS2Li/nPKcnPAKNwbMITD69CSFkxSiRvOEfjMcyjLswWKr4MG+98r9vNa/d0&#10;ymEDaiHG0WjM2Pm5edCqUCVJUSJuZq0FAWAKgC4aY8j/sExABJhMJyCQIrTR4FwKInFC9E4mVLaH&#10;A8zK0snuVFnjWy1WPeLIYp4Wt6atotVio5wvCaw1PBBNKeEU2BLISkGmKElyeOKWAAgNSEpRJNcv&#10;WV3SxToVoOFMG+OcZzZrbafTlRhXVlboMkRXrTjmZXZaAEPY6bxAZsp15KfESs++F8Emvk6FdIFv&#10;tAGgBlfwjPPRHoLwZeDOO+4iT/H6+c9/AVqQbUBSYiBs9Lq9+flF6q1W3qkrxbS6wWEUACaQkmht&#10;aacOk6lWTox5jeTVGuRyPPRiIBiIAZXkXkQj9sDRGsqWCrGEgcHknVdoNrCzM6ASY8TSMHPtNdfY&#10;ehUHB1qUSVKIMZujJFBj4j0RhkoTfDrzHIJInQjgJ4lOtdIUT8qh3u11D15+GQsPXwCmk0lR+G6/&#10;z/YOvsoS0xPy+Y8rGNhud2mxhtD1zrZ63fkHHjg1HpXnzm5Y6yvcMOR5oY/eNjc3WSNgmBLe6Kxm&#10;Fa6PT8PG8sJiu91JCFWWCpkZk5JI1kxCqigMgQimkSjj0TglZAwxxCyPUsZkjWmtwQ1MXAXqxmRx&#10;BNSLAtKYO0vWgGmuhLCzs5PtjhIk0YsOGtBGNxVGU+l2+gSPClJV7EiF9QLxlTIxJKO1UkZEQgjM&#10;boy1xnY7HaLUmMwAFAg/+Ifbsqw8hAq+wKJJRRcA/UuBlj3Ya6elEURrTaPWuaTyr4FLB2Y+qxBC&#10;BUGg2+migfF4dPSqNa3T2tpKr4eJ/Px8f26uF2J55uwZpOCGEv4nE5bS2dxcH8fr9/unTp7at+/A&#10;YGcUJYKQzyotp9lGKYyeAfq+hW96a+zOzvatH/vocDRks+u86XW7EGQjzldTbgeobK7zGWNDaw2H&#10;DDQ6q+6idKbdblOn/W/+6q8+/k+3cuf6yld+N6NGbNOjmkxyZpxOOcqqGGOn04FD8NE0BPESIkuw&#10;TcqaKDCAz/89LjZ1pN25uTlsev78ee/d0vLy3Fx/ZXmZ/daBA2sHDx3Ew7/pm17xn/7Pn3nDL//W&#10;a17zI1/1GHbqLRHtdecRj7gGzzHGtV1bVGjp1mc/+5mf+9mfhTwqxauds5/97OfY6kEcYWHPGgNL&#10;AIJQ11ovLi7CZ6fTfu1rX/e+9773D//wj97zzvdceeWVsHTVVVe98Y1v5OSQc65yszRuBopE7wg3&#10;B5OLi0tQRmPljO0gJ41VtoD7V1ahyRStVgsVdbpdNABLtKBVbXHYXechtYHJgRGHoPfpT/+aQ8sH&#10;ldI//v993dOf9rRv/EZ2ei9/wQte8NznPceonCWe8YxnoF518YEss4fIFwBnUIT3yA6TzAtLKLwq&#10;S0KVqenlvglmaGciBBfJC8RFSvk3jflX3nLlSLS29hybKRubeaYBBMhiRRHhaglVQA2gvQZTlyr7&#10;oFLW5tf8o3KgwVVVlb0eodn16M9CH7+wDfEYobrLEs7D519Eo0JvEk41FnQwBsPBcDhkRmQxNuf5&#10;EHKmhRliyoEFVWuNyQwj0R7AGE2UTEQ5mU5DjAaieXkiWGjLAJPWcq0e8R/GZj6VjiKonUlpyUgq&#10;C0gdflJCE5nt/CrRIpCzUqdNMC0pX1BmowOlMb+xmhBNWkJMktVileUOZ77XZxbn3PbWgA+V1XSG&#10;HZHx9KnTn/nnzzzrWc86fORwjJFTa0qpqiqt8y3DloEqAAAQAElEQVTV6dOn7rjjjsmEcxqjuYix&#10;CEQqGI8nBCzUQsgJFgdYWlqihfayLDe3ttAtCzofpqADMDhrw5iyqogaziqnTp+68cYb0RiYc3ML&#10;3rPmsu4UmA8GRiPWjclgZ9zr9wgB8mqn04F+jPmLELZot4vxZLS5tf7iF7/w5Kn7Z7OcGUIoC++Z&#10;6/SpU+jZ58dRoE6VXC6VkUiEtstZIPyXFhedLWJURlvQrOEslLCE9w6esSCbueXlZSSajie9djcl&#10;DCIiKUYqiUdkt8IiYYzFIgw03mp2zElE+MkAPuDrB+a1JtYkBKInL9+xfkLklAKBbDIo59reTzIk&#10;ogx7LUrFiO4zVGVO9fQwCsq5kueN1BEe9YJEF+20AFT+3wJEtjy13vCZiJBSP3heHZISJcSQ4Cfm&#10;dtigpQrgVpRR4h4nNUpsWkz9wCoAAkMAKnuAh+OHOLDPYe50woLgGhCYDXuFEJkrYMsYkxAh9CgD&#10;q84xCr/FPfCnXrfHMtfpdrzDPbLmnbW4GTgNfSpQY3Cmbg00qQP4LUClAdgOMVCnkSHLS0uS0nA0&#10;4gP4wtJir9ulC5kZ3oCIwOEeNI3gCMPqF6YDaNmDunm3eEgjfosYfNV82Utf+i3f/M0vfvGLn/iE&#10;J85m2Z0IcGKTBbEkMfbzv7CN4MQIJVMBDSnocjcw5pSys7O5uYHIKAFtwfMVV15xww03oBZIaaMx&#10;3Wg4HI2GdE0mY14Prq0he1lWMWaXA6dRL3rAajSKSAz8jqgawF3bnXa2sM72MnUJG1GEiGO9Hu4M&#10;plXlvYdJjUKNXkahS4vdbkdb41pFj/1rt0uRxzuH7by1uQ4VJGE+gDpgrAFoRJtULIscnJQVCZFG&#10;ELR5cCCvAJh0AbluyLxoKfFDuJJ8J9PyyiuPLC7ytVcrwlIZpx1glQWUkgYIcOeyS0GERM/ukFR4&#10;4MABFn7DTVciZTMPWUCHIFwJ93vzRgwUrHISUuF8v9sbbA2On7j/uquvWZxfKCdTmFfKxMjY/C/8&#10;XXvtDQsLy0XRzoR03q9LTvfsrmrGknG2YIiO2ibb8m0UirUwG6IBSEQJM+CYpMKsTDFHIwq3hkIr&#10;RSd5MKceAoh9PscVybR1MloZLUmM87Qvrew7efpsGy+3BvqN8iGeklbgaY1pJUahqRmvrFIEWxaf&#10;SlXFABVFdIGiU4NTS1W0Wyzm+GKn07nssiu0dltbWyRlY7B4UWcPE0KVh2mnlfXtThVleziaBen1&#10;55dX97VaHU64CbNk+lop09gFo3Bo7hQtCPU73aoskUdBKAo+ujS/MDc3Z5RlIEaZTcoUlLcFfqCV&#10;wjT4j1LKKMXmhVBmbKwq5LNkJmOsNfSCXEsWyX+ojp4kGusJiqUbfaCTQOpQuT1wTxCYH4Cw1lBq&#10;ICvCWGO0dtpa3pLypmC6MMt/NG+NyTwkwRsxoESBPoovy3I0GOjETGYynnKKw0vJBTHEECLpwFm/&#10;uMB+eJXALmyLGx4VNSVSAFI/cLIHWBNoXo22VJrXvZIKA/eAiQH4pQSQC6CXOiXKMcbAyNJyvvWk&#10;TjsGPXjwcix+YG0/V54WXwjV5vqFyWhAvddub29vTqfjwXC71WotLCycPXthOBxS6fXZ4kdr7bFj&#10;x5aW5g8e3H/0qiNXX33V5YcOdtvFXK/LdmE6i75lO93W4srC1ubWpz/9yeuvu255Md/f4JzTydR5&#10;P5tMATjZv7rP5lUNLUR4YxY2Pc7zD8p2HRwmVJcdwiH1//ibv7lwYb3X7S4v7+u0yGs+ljGkYLzp&#10;dnPeP3r0MLuTQ2sHisIdXDvYarUQsNvq9Nod2Jrr9Ym+brvT63SI+l6ne/DgIa0x2ZgZ2Yxm6xC8&#10;rvPc53wdH1J6bjEo41ThTauBpHTh2lZ7wChrlL/9rjv+/ateXYWKUx8sU9ne3Gr7YmNj49ix4+fW&#10;18msuAlWwB+MtfDQ6XTGw+ETH/+Et/zN377uR15LblUYWNmbH/3oH/7hH37f+9731U/46pSk2+qG&#10;VHld/OxP/SwI6Gq0M9LJVLOqcG7f8graKZx/zM2P/s03/MZ73v1uBj7ra55BvIwJyRl3zxUKZUeS&#10;UooYW5lOu6tS/qt6Z1yKqqpKeifj8dXXXM1V7tnzZ970pjeRD4hTgnQ4Hn328597//98P4a++uqr&#10;YxTizsCn1jVBQdh2u02kUCHXIXK7aOHroSydsYVzZVk+8MDJhbn5xbn5EIKuHwSJMS9djKUBUrQw&#10;hTHoBrCw5L2z1kwmEyhA3DoLpqQU6lUfUtbm0xpRFkOCI2NM4TCQJ3M67bwplhdWksCoYecNbFxY&#10;j2UgybTbHTJSr9dj0hhwNpcgkElYY6xEIdWASewjCM7jvBeJuGvhC3jY2dwqpzOnDQIuzi12iq4l&#10;awVlyXOaNrg2mZAxzuWzG0OMMfVcIYQKB8AiAC0ACWZuYd54O51yN2+1NcxIqiQxsgCBhsKxl9bW&#10;u1a73aUESBpt305JLy+tdLv9fn8uNCkvKNImWcUqK0EKW7AIIXs5meik8CUtio11jAn3cNqHGEOQ&#10;MA2sWVIJZqpm4dyZ83O9udWlfYvzS/cfv1+JLmzL+3ZV8Xmh0253rUEhKUYFAyHkTViM0TnHPmY0&#10;GufwKQp2NkhHnavWneFofnGJNauKCCSnz5xhFPkfuwOhqsajEUtMEtnZ5iu34UR0+xe/yAEJPZw6&#10;dabw7VbRCSFNZpUr2t3+fKvTJd8WrVbRbg0no8F4YAtLPB95xJG1/atnTp3UEt/19rc951nPIBGd&#10;euBEKMfeunI2IfCrsqoqKWdhMpwynTEO+s61NzcGIUio9Hg8PX3qTC/ntyrGIAiJCbUOKZYxQMEZ&#10;M9efs87NZjMlCeNeuHDBKuMwnnYop0bXiIYGiDqrtLFgGee0MSqD5xVxic2KvQmzkO4iBpNqYXHu&#10;qU97ShbksrXV1WWRkCAhQVKEGk4KpEuevUaVDF0ArqKV5TXGfKpU9ZOS1L/hVyfJWwpnC9JpDGk2&#10;rebm5q3xeaDWDdol5S5Zpahc0nxplalryJSV0vWj6ifE/E+qHxr4TQkkotRoKgDolHQBoOMiRj/M&#10;XDSiNW00AH4DDAGoQwTAOoBF/Kjx2xTp1EZZWpyuN4cp73nAB5hIUo589CFJADxaYR5r6tTOIGNc&#10;sQuEuyuKgs/C+Q/AisLPzfW9dwQFSEZDHM6sUpTGGAszTNFAbrImMgP5vNeFymAwILOBIynrDGdu&#10;MCNIgiqVFjKtGKXAARiq/rUPgx4ErXMu3dzY+MIXvpDPG8Phdddc87of/sHLDq0t9Lu9Tms8HhF9&#10;nXZ7aWk5paS1Mca2Wq1+r8e8hW9rZZeXluDLFwVrVs2u6XT6ISSCiMtKFk0iStUPQxhbleVwNLL1&#10;5/delxDsa2W3twehyn9crbXb3Nput9sg4/YhBrYTzqNARQ5hnxBjpEvVT6/XaxctFcRp02212522&#10;inFhaVlZn5SpYuK8NxyPt4eDWQiD0ZAKr+Pp1HjvYcVadFFTqgvoAsYYZ13hCypM32632TeAD4qI&#10;MH2tCE0vyNR3QYQKLQAWRVNUaIkxxCiM7Xa6J46fICkYbay1DKcRBEoAZIBW6pi/CjPnDZKj//37&#10;96/lm9FDDGnwKUEWYaNbQTAE4ax59KqjK6sr6Bp8DjbrF9YPHzkyNzcHprNWotAFMoBRucjs9+es&#10;4fYF7hAKwIi7UJY5C4IPo2gJvTMjiZgWJm3qlMgItwCNzGKto4V2WpyzxhrFmUSTajSNAQ4UHkTc&#10;0WKg2e10jDHQ39raPH36NK8xMAl7g7znYC5rsnUYiz6hSaUpQwAxrysh5gimERDJsaoNAYybWhxx&#10;Mp1ubW2dP79O72Qyxpn6vXnmRgNMqpXt9xdCJUhuDYfYTqvIUPiOVsRwPmUpZbXOnqfy6UiITJwB&#10;ngNPDPwjjBYpy3I6nbJEsXizt0MVqL3fz4f7eiD8oBhNHchekjKruc7wKEiahH9yoyBkSg3ZyC/Z&#10;bYAm+ECsnyQJNqxD5ZYfZ9mjpPoRZgKtAWMseyNfcL/gqGhtaYcirJAHMVAmm4w2GCjbhletHTbA&#10;A8eDMasB0dVyaINxaFZZzYFEDXZ20C06xNPQianNBMYe7HJdM0Sx106FKSiBvXZaHhbAeQgwBKDR&#10;aE7d8eyZs5PJhPPk2tohmOHusNvrHT1yZGdnSxIbDh1juc62buMClQOE0IED6O30mZMpJQbiGyeO&#10;PzDXXxAR7kpxyK3tbfb39FrnCKgDB9Yuv/zyI0eufOITH8miu39tX7fXPXj5wbvuuuv2O+5YXdkP&#10;WlEUzmcFozQcYG1t7cSJ/P8bQU/GWBQ43+s77VhNiSicxJLp1rfZSN1z192cAX7/93+f3cbaAQ4h&#10;HXhrCJJq8K+zZ88+4hFXPf0pT0W0li+2NjZwrcsOXQat0XgMk71eF35iCNQJEO8cVhOJ5PEHHnig&#10;8MV4PBuNybPFYGfcUX2lnFMtSqVMDTg20NQpNYolEl/53a/cDRCtcWyckysSjhzvete7XvWqV9HF&#10;XCR6NLayvPw1X/P07/u+73v3u9/zB7/3+1cevrJQRUu34QFS//E//sfXveZ1bdMrpYRDACu/+S/f&#10;/O53vxulESDXXX8d/gsyAhpjXvTCF733ve/977/3R0947ONbusCln/SkJ9IFJtT2APenjnpjxJGF&#10;jJ8koXwaHxag0AAlzDMQQ4OZUo5KKgDtbK+xTn9uDpWCg+A0wie2JeThnHpKsrm5yZ613c6Ji4G0&#10;pJTDFmRegRBiCPkYY62FVebC0xgOUJF8xFLOe4wIcozBoE2tyRvIG4WG/GEHEkxXlWzLJ1EEIr1+&#10;fzQcdbodXI0ZT7KF1brX66E3XiEFWGMhQlBDHEJ1xack7TYnAT4UGBIsSlhYXIDbzEySC/l/KiKw&#10;ipWZ0XsPwRhyUoXhBkwWJIxGI8KEUWCGGNEPYjIpkHhg0rPvZTWR5dXVGALKBKjkzpRAhprzeYsE&#10;D51O/k/SwQZrAuxRMjvijMcT0GJkhqxDZlxf3wANIuhhV3vWQRknh1UQYhRjTQwhVnlFUCBJXm1T&#10;gEyQmFFoGwyGZ8+eQQNodWV5pdftUULBZKVlvSGIMUQBv9VkTFZp9Xp8XshOgj9ADDYQH/ZwFedc&#10;EsF7Y9zdi8Ch1J6ADkHrdLuwxEfIY8ePVyFcecURLM9ZVJJ21lOJITFWJKYkZLDBYIRamIJvv2TY&#10;K664bDrlk1d41M033XnX7csri/v3r7ZaHj/p9drW5H9rqyh85nX3xwwGfKtsl2XscXFpPEcUwn86&#10;LVnyFhaWGrZT/TBCJIXAbtbAgMTINQSytzvtWB+eQUClWSl4EtYHKWTdigjeiqVAQKiUEjzjkCwf&#10;gLUWInTRuMKH6dVV9jCXX37ommuPHjjI+4JzWdcgoKgGqF8Cu8pXyjS90IdtKIPT1KnAA3UQKBsA&#10;B1a7vWwsMjBdoNEIM5TU/2V4WJxLG5Eeb8c0pF9mhBoloJSnHQAAEABJREFUACfEAjELMjrB7ngF&#10;kwLgNECX0VkuKoDNCnCO6HeO1yQ5dYBJnRJgLPUGeGUWQJgj8JNdmUZrcxA5n60vkrQxDs03Y7QG&#10;oYEE9ZQocLwY8kQwiWmU0ZkQ9KBJn1Le+U6nS5fUj9a7RDQP9ja7rw1Z2mIM/FOW+YOks1kQHL7k&#10;ZEycWJvqp0Gm1AYFGEYBvAJ1A4LmfRoTgo4H0g5QvxRoeQhg3E988pMf+MAHOK78wz/8w1vf+tbr&#10;rr22LEv2yaRlYy0WwUzeOZE4K2ccXSBojSHJYCCosXJxdGGddc6Gmufl5aWNjfVPfepTnEngBxyY&#10;Q72FLxhbeG6wc9blGNPv95mCbTw+jz8sLix4xxVJYIsOAyiQHSbtSOocCyt3Z7WKYCYJ5xacUxsN&#10;G77ItoNt7gVIR0zHWDSJdLWtc6wlts1ahSTG+wL7Cp11foE/JrC1J1FSh0t0DCsYGC6hRTuNIQQ0&#10;K5JHYgZkBpnhAO1IAqCvovC0o6+qCjHGvMx0OmfPniXJgokkdW8mwiv1XDIfPFnb63esRY9hPB4b&#10;m828ubXZahWLC4ug0RIieTxbuiwrCAoZxJpW0ep1ewx0Pm+zWq3WPffcs7mxEWFCBB2BVpYlakVr&#10;586eQ3FQg3/KGoX+B6GsSthOKecmOIDRCsmrKoYAEjR5izHXU0q0pJTIFymBKFobY6z1XntLo7FG&#10;WaeME8UNmoWVRuVMHQOC6AsX1knBJHfnueIidyc0KYLV+GGqXKkkAliuhkiWpZK0QnUmP9YYjSAN&#10;JElIOhqiv2lVBU6a58+tz2ZUK2sNBkU6kWg0QRuZF8+rBxqlOJ/YB8u6da9AOuqZ8mgUsUGsi5Ad&#10;i/bJaMRhCHOEir4sF43/S4CNmJ+QhdyV+cFfjR60RsKkNLqNIQmgcBXv4P9S+g17KASgvSmpPCx8&#10;hV4mMlUlOztDtuxUUuIMo6eTkg6hLjqJ5hyJPyMplHEz9InyU0q8AiIPrdDYQDNpUz6khUZjLJJm&#10;MBii6X+whD6w985Ohf06uYMc9C3f8i20G4vh1L333e285dsIkVGFwCUKQCWG6uhVR6697mq4ZUOP&#10;5VAlSQ1rzs8tIm9RtE8+cOrQwctf/g3fSN7JlDuFIw+bFCVsbl7Yf2D1wIH9o9FkaWnlU5/858XF&#10;5cWFZWsL/IpdAjTn5vpsTahUVeVIHD4f+ZiCqFSSuIlvF61z584dOHDg9KlTDGfHs2/1gNb2+P0n&#10;B6Mx+pPE2SC7kzFmOBzee+99+w/sP3LFlTBDtBIj4/HoiU96EuxtbGxyTGm3OwiO6i5cuLC6umrZ&#10;sUUZDYds79BVr8dlj2Wuz3/ui7/xxt8WZYfTcfZthXqBeqiyWqE3XvWsmn7VV33Vf/gP/+GHX/ND&#10;k+F4NplyZvjd3/3dD73/Qz/4va85cuTwz/zUz5RVNRiPSF/XX3/92//+73/lV37lW7/1W9YOHIgp&#10;X5ROZVKqsmVaoiKH2FKxeZy1TY8WpwvS0c/9/M896clP/pEfft3//MCHbvnQLf/8mX++8cYbn/Sk&#10;J/392/7+Db/yGzdce0OZypDCuMp/5fKJT3yy3W4zl7rkIVZo8d7FmBXV7/WpsDxcgvIlVdH5ZqRp&#10;wmONYqngBko3LU1pjXHeM9fRI0evuOKK1dWVTqfjvUfP/X4PTTZoIeAGW7yyhUXnInmLX7/26YpR&#10;sJr3bBvyEaWsF3LQaIQ9eqEfYv5rKFyDurOspsm5vPuEiLHm4Fr+hwrMlGVprcVXYwi9Xg9+lleW&#10;qY+GI5CTpI2NDRjA0/A37z2pAU8bjoYShcbJOP/ZEmwbAzOc4/IVIGzkFq27vS6zU+92upEBIvAJ&#10;WUpIMTw3xphbjAENgBOGGx6720LjpVD4An66Pb72tckJTReVhiZdUAOadspGTCQlOh7xiEeEGKDv&#10;6ifwEqIxWiQiOMh5J1SWa2sHuThgYBbZeYvVrE1JkCARPOBdAkiBQjJUAWGxCruxza0tPl0ShqvL&#10;y4Rk4XzLOUoWKfiECAAN6E8mYyiEkNN4SsJ+AufBKOPR2KNtIScIzNNirGXIwwJWZqv0kQ9/+LGP&#10;feyRo0fRBmiQTSnVjMWqCkQx0YqYWHDf6r6qmjLpaLTDcSWliJB8Fj527z2L831nNBmHqNy3skq8&#10;t+vYh6DobJG5ft+5Vqiq0XA4Hk2w18b6Zgj5mLq4uKSUwSVA3gMsEiJ2VjEktI5QMUTubqpQ0Yo2&#10;AIjQlSSFmKM7hCgpH072iGitayu4rGFQnVlcWji4trZ2cH9ZTs+vXxgMt7k2Kgq3b99KN6ejvaFf&#10;sZLqR2KeSxsDG3uoupaU/qYFZqiI5M0Vuu32upgjsGhJjkQszlgAHIAKQGUPeAV4bcovqRjNawNM&#10;F3lCpLKHSRev6JCSuvlSPml5CIDWQIOJhi91WrqgTJexBlekpE5LRmOOGiJlzDxAGQQ0jsjeI6XF&#10;DwGG0LUHiZU6IUX2DdEqqZwGI06fUsjKFW2YQU8mk9F4PDfHFU2+0cY5aYUIZYMAWabjlcaIrkPE&#10;DSiIVgjYwtEVcpjkiZJITJLvCcD+UkDGL234kjd6gUubktCQIH5pI/XBzs7ZM2dGI47lBV8sP/u5&#10;z3FEQRU33XQTCytKYqEELdQe6z0HiQjb0IIUWmK9YL+XtYairUON7FB7vf54PJmfm19dWUGuKgTw&#10;kXpxkcPIIshj7mlGI1Y0NNfr5y/Yzrs228pelxRKZs6BUxLNbI9jiAGlcanEDDgkyaSazsg5LOK0&#10;QznPathlNbmFhTMnL6aDbfgPEdaxXraXtsbAImPouxQgzQRwQBcch5jzOxLCL+oAUxKsRiThFzh0&#10;0QhQb0paAF6R39psPBGsX21sbqC1KFkMEKiDD0tg1hBrtzDNQxdAOyVy3n33vbd/8U6yxtLyUquV&#10;tyZQ8Zb8yA0WO/JgnePswSkIt/OF397aNtaw4m5ubPii6LTbRC8qw5+YEaGwHEMgDjSzUALNa6Rb&#10;cBH8UEuUPKr2vRhC3ZNVIIIkCcEgSx2JJKXIJY3iYp6gUMpowBp0YI3OeogSmYI6jWifI3gMeXGC&#10;AgApFI4t8TnvUE8+5sG2UkpSkhhT/pXyI5k+FboAZkAW751xHIFUEtEazSgRgSClKDlz7pzWpl5p&#10;grWu2+mg1bKstra3mWthfskX7em0BH82DSFUe8STKOoS89xQGA5H0/GE5WW0M6ApS11/K2P2DM7D&#10;j6vLECMAAi2XQkMtQrCWounilQpdF2E30nkNEbXFBB9gKJjJXfDD7HWDos5UFXcDkrtoTNnt+Z0h&#10;JaELiUKAnxx+ufXiDxKlhMIkXWQm1Q/9VVkS8MPBAJ00pomEDx01oEPauV1mvSSOeEXSWKui7ofP&#10;JBdpNi1fXtZTJZyBRQ6vMMYag19gTKLQGpuN+OWj9lowH45NbuKi8Z3vevtf//Vfk23RBiFAjJw7&#10;C2ubuM36xgYAeyEGjP7yl7+cDX0SzS0jEU0lVLK+vs589HpfcFXDZoj9+oED+8hTvmA3GY4du+e+&#10;Y/fefvsd0OGy8Mzpc9PpjDvLg2uXaW1Hw/GZ06eNzVsBzhI4bYwBglqbEGOS9MADD1x19ChZxTOB&#10;c91e7777jqM971t87rtwYQOGDxw4NL+wvLMzhAIigDnX69/2uc995MMfQVHwQ5YsJ/m/WQd9rIMe&#10;SI6PfvTNLDO8XnXVVRubm4uLSyIynU6tMdABAYWsHlijpd+fd8p323xXYajSucg/VABXN7R821q2&#10;m5EN+kte+pL3ve+9b37zX7zo+S/SimDWlBubKMrAWxR54uMfvzy/orUmYJ13hc73T8Zkq0UVjbJO&#10;WatcTGlUDrVyk4qg2XnH29/xe7/3e3yZOXzksFKKb01/8zf/4/Wvf/2RK4+kOjPT0tJF13d++Ed+&#10;6IMf/OBwOATNWAQyVmlUEUKw1jrNPU7U2jB7CJElAk6UJBhD4VppRgl+LTkJID6AxwJGwb8zxoCw&#10;B9dcc+2b3vSm2z5321v/9q1vectbPv+pz3/yk5/kY9fy0jJk8X+tzU/+5E/ecsstrFyw1G63m7H0&#10;XnvttdzG/ciP/IgnBRnDFC95yUvvuOOO//7f/+g7vuM7fu3Xfu1P/uRP/uIv/uKP/ugP+cTEt6lm&#10;IGzj5aQ7wgcf/sVf/KXPfuazH/v4xz5x6yeovOENv/64xz8OqaEWYsSVY4ycxv/hH//xRS96IQtn&#10;UfgQAgmf9ic/+cl8pHrJ1389Qs3NzZEvUkrPfOYzEeS1r30t9RAi0zGv854Zf+InfuL973//1Vdf&#10;bZkAVZr8NxWveMUrXvKSl0DBs7SHgA6ZF+loYew73/nOt73t7UhNbx5lDF3oBJp7oI1eXFz82Z/5&#10;GVT38U984p9u/SceKijn4x/7GJ/jwMRMJU9VVmV5+WWX//RP/9Q/ffSjt95y6/s/8IEP/+OH//iP&#10;/xg2mFHqxxjLFOPxGAZe85rXfOzWT9z6sVs//tFPfPrTn/6Hf/yHX/iFn19YXGQhBkdyxssGpcJQ&#10;eGMuKpQRMWI+0BKD+/btu/aaa1AptwmHDx85dOggyseVjDWGn7yqMCIDAciFQnMUhA5KhmsGosyN&#10;zQ32OjEG2jEEvsEA6kxak7FgcuqYjMfWOWbv5P806oCr3+c8+9m0g8w6Dr5EAcg/KeUIItMiZogB&#10;TjqdopxNVlaXT546vr2zbl0YTTbPnLl/377l9fXzZTXdGWyJhNFwyKQQBESZMuT/qhgO4LyHf9I+&#10;9e3tbabQ2nJIMyb/jTfIDUSmFwENCLNyMp5ICJg4hGCwpdbOGdzM8Fi0YxCZdQSJnLXMS+51Lv/N&#10;WM0zSBm6ve7cXB8O7773njPnz6XE8UZabb+9vdnnU2WvJ/UVfsPAVyolRoDeZiIqTJepm+x1eRVK&#10;eduTRDCHsRYEch3SzPXnet28iUwXlx4G0ksJUHlYeNiuPJNBA9gwC8tAYxsWcg+vDTAWHtAYRm8g&#10;RjQUaAQanL1SEjxidcm/QuSR+gETOkCDaTRTWSzQvDJqF/I4fmLO/1WVJDlb4DNF0Ya1OjAZyOga&#10;dE6AUAYaOkyMAxOAyWhrrdaUDlcMIQ4Gg3a7g+Gg1nTRuwfN8KaEmtQWhHFC2DCx4aaA5tQg/GtK&#10;BI8hq+hhp3gIBUiDttdotEaKC+tcOs+Gw9FkOiWucXK+W54+c4Yu9Ip+MBslFiEWPH6sNe1oADq4&#10;dLfTAcF7xyUUGhiPWUJH+DaV4WjEmWQynkAKMzE7aIQtaGfOnOFrwdXXXE0X0G63WVM67c5gOLhw&#10;YR0E5EKBcFuV+c9iKaGAiqz1zLsz2EHPVBiFJ2XGfC7AZyAJMV10WmGYRKYG2TlrdFIpiGJ3JTR+&#10;iaLxEsZbl80JNq8YmBtEmOMVWyqRlAeKScoq+rVRGtewRhklAJcfdCnmlshEsDib5n8rgOG413Ra&#10;igRjVbfbtk6jG/ZMxjAhlk/XX39NrEIKESCDWOXuu/u+6Wh676tjXrEAABAASURBVJ33ru1bm+8t&#10;WGVXl1eNcSzqpAIdmd2OR1NUiQZVsufPr9922xdHo5HzrYiMCtKFVRqWEDnFLLD3ThmtYNQaKiLs&#10;77WmDqAbrTTs+BZlFZMi4URVzYIWzeyaTFFJRCmVVFWsh1q+lcQqknaVMqIRPUEOyK+i0C+zkoFC&#10;yMsG0/EakkSVqhimk5J8GiRphGoVxluUo3S2GBozWqeUlCgghVzRkpCFGTUW0MpZmMrG2p2O2YHE&#10;nAoH0tqw2kGHKShnJGb41Mgkw8nYtdo3f9VjuO6qKgmVCHPWA8EMvGkVJE3zEDHGzXXn275txHQ6&#10;PYnJu0Jr63zLWipOWZdQjzJgamUjI0WrZOCTkhZKeBBJCpWKpk6Ld63lpRWnvdNO149SyjlfFNZ7&#10;SBleAa3JzqiAM0BEMyhEYtRKrE6Yy9KcklWGDVyKbBR11kxQqQbqFua0Nwl9ZSJ5HtiCA60zcZNL&#10;mFVGwzUToA08ikQggqGSiCTJ+gQZMMYpZcpZGO2MyrJkX8tHCYnJKKvwxlpkyAO8AnC7B8yyB4jn&#10;Wr7d7fh2y9dxi+CAdcZalcVU8CLGMDoqlTmnhvokBV945dTpc6fPnD/3iU998gUvflEI6f77TyJp&#10;OZ7NZhWfLMoywJVSCg8RyQcSTgKPetSjh6PhhQsXhsPxcDiMkrdxUaqynE5m01mo/sdb/8cNN9ww&#10;nk2vuvoRFb3dzlL9Z68Qhb53LecL9LM9HHV6/csuv7KccQSaaOU2NrZ3NneMcovzi6p+uJtnxlOn&#10;T7F1aLn26tLydDrlE8eF9QE+P5mUznpigIEcewaDyfzi8sLS4hVXXibCPXq72+t85rOfftvb/448&#10;8LjHPoaF+NTpk2wE2Vew/I/Hg8997vPdTmt5ZQlBmPDMqVM6BedtiDlXaq0JsXa7/bSnPeNV3/qq&#10;pJJWuixnWikDdsolFYC3BvAfY/wrX/k9v/Pbb3zkI2/mBJWUpksUv+yP/dj/R5SZ6y90O72TJ09V&#10;qcTpvcJvTVTRWmeVKfCBlJRSRmFD09KtXpF3Dx3fe/xjnnD0yqs6HJd8y2sHklbGKlvYls7WjZUq&#10;K5kNZoMffN1r3vWud3PVgt44bnljvXWGJykC3yo9mU5IAsT8xoULMeYNlk4mYu0yxoiYNuIvxlYx&#10;iSjcgKgnEU6npSi1duhy4wpXtEHsdPpLi8t/9md/8fjHPQHTF6rVs/1Zyv8KwTOf+pw/+fO/AM23&#10;Okmb5z7366647PC//57vHQ4nEAyVWOuNcT/5kz9tjePI6mwRQ9LaHjl81PvWs5/9tT/zMz/3DV//&#10;jc94yrOe9qSvefazn/v9r37Ne9/zvic/6SkMxIva7fytptPp/s3f/M2//87vWZlfbem2Ua5VdF7w&#10;ghe9+a//+pqrr8aCCIDj4eYvfN7zlxfnv/Wbv4moB0Y7g7ler9tqP/2pT2Pb/axnPUtrFGR63R6j&#10;nve85z3mUY95ycu+QRk7LSvrC6XUaDhEpf/Hq3/gEVdf89SveZoo0+p0g6SnPv1rfukX/+uv/Orr&#10;i3ZrNBlb7y6/8oqjR4/CinH2hS9+0c033/yoRz3y0KFDUZDaWmeZAoIoJ2WDQKdX+CLE+LX/5muJ&#10;45Zvddu9uf480O/PLS+vcmfJkLb3KYo3+aroD//oj77t276Ny8igolF4rNx8480/9R9/6n3vft/C&#10;3KJzMGywacu1fu93fv9Hf+RHV1aWC9MWpSivufKab/533/xnb/qTfqdrTc5FxlijORhIVUXSjpZ8&#10;arLGFs73Oz0laTQYnDt9mnvNdqftnP34xz/G7nZaTSspp+WEnbQkVuqclI2SVq8V+dIgcWuww/JU&#10;g1RRUv3wKyBqkJ2dUagkBhE8SVvnW9bmcDaGr3M9reyhK67Y2NpGzxtbO+95z3ue9oyv2Xdg/7Qq&#10;6VLKGPhzlsEhhm6n22t3VZT5/tzq8gpXEoXV1shgdN635M67Pru8rzcZ7ygJ8738H/DAJRSqKIrF&#10;xeV+b85iJ2c7vW5/Yb5ot+YWFmCq6LRnZbjj7rto90VrPJsmo0sJZZm3IoiCRWIZgKqKhGHzmlK0&#10;Trdafnll0ULXmVjNjNIEqNbJGaW09Ho9GMiRltL84uLiyvKBQwcuO3wZCAw3zvXm5qbT8YkTJ06d&#10;PUmlO9dtd7sgst6pSx5z6UpxSbsS7W3B453zJhux1eq0292iaBttjXG6XhKSNH99h1MYQhKJGFI4&#10;T6bAAQh8pYzWtoGGPDJSiSwhid+5FxzAiLHK7qKClBTTWOsA8CBjnCUcbOGZP2XH1DExv6T6CSGU&#10;cYYvRUUKEMoaSEJRtAD1fkVpm/lKJrcIMaxVVIkKU0AGxYqEKFhHFC6bYtIqgzJK4+QKnF3IY/Ki&#10;yGDyoVEul9po7bSyAO2gxCR5uFY6G4YFMDIczBSjwKNSmMNZH8tYTsqqCp7HWBCshlNtlQWyjcSA&#10;C3XoIDDqhbuyKr3zRDRdkDZGi2LaOh0oOM5A16XAcNBogQ3qjKIiMWqT6dMOPw8C3Ek2Eu0gAzBm&#10;lJ7v97qtIjeaxNUDH/OrkP/lkOP33jcdjaziq+OiltTrdFrOVdNZitLyxQJZaGFxvtuDc50UDrSz&#10;M7hwYR2gwlFnNBpvbG5ucGXpsqqtMaizCrMBnwQHW2VZ9rvtU/ffPx2Prj56pNtqjwej4WgHp7ns&#10;0GXLy0va+ah0DAiEzVCVnU0rEWWUs8aKtgHFSUYwmhavkrG2MPUDz4jG8AS6hTXvtPXWtglaX+As&#10;OAXDJQnUdwGGxqPxbDbj/nJ5aZk1PkqkkTuYB04+QEVhA2MoRYSBVABrLA8VhJOY2401w9EQ/Jh9&#10;QugKoeKh0mq1iNgQ870FX0gKX/T7bfYcReHZLh88eGg6nXLdVUeonU5nEuNgZ3L+/Po999w3HE7Q&#10;ATZjl6OSbZiWlKA2GnMoDP25vveOcJ1OJqdPn8YOmAE2IGJMxpfaQZ213hfWOZd/PASRBt7AqVss&#10;EYoXwqrWJsbMeghBRMAEB0ym5jUiLfLin3RonSSJpLqqwQFAizGKgCe4CC0NgIggdIBMLwcBMIGm&#10;hcYGrSml3vfQy2tTNgh7JYkDak2v1DOnlN0F4WDbGCILkxkehqCN8WzaiJYUTCVcroohCW/Q2AWR&#10;HNW8wF6oAg/e31BhbOE87fRC0Lvs2Y2YsIeqaYefdAlBnN7iJYZmRmQAB2SAF+rwhs9QoQV5wfdY&#10;kZlaLaSgJSUmjFTAB5mXEGOSxCs2qkvtvNsj0pCCq1Q/DAFAo30P8iw+z0PXg406c5lEamjoMw61&#10;Iv0eltJJNe/T6TSE/LeYxtq9buYUkb3Xh61A1LeKdrvT4Yqj08HnGjYYm5hbEs/DDmwaFxbnlhYX&#10;Dx8+jHc+5jFfRc46e+bs0tJSVQnHfuIoSYI0sxS+xRCcnbgmur/5m74ZBGOzLbxvYVwm0pqIaDnv&#10;2u32Fz7/xZOnT33zN33L2trByw5d0Wm3H/WoR0FBpImEaq4/NxiMZrOSlRjx2502hqK3qkrnPIYu&#10;CjZkrP2cCqqdnZ1yXJ564PTBg2tDLk4HgxBju+WY8frrbty374B3mT38FmAWrY01lj0o2XM6mcIe&#10;FD74oQ9sbmxef+213rnhcMcYE0MYDAYbG+fBJr12upmH+fk+6w07g+2dDcXCoRTiI+cPvOYHCL+o&#10;VBkCocGJRdVPY8G6+mCh86BmHENNiPlmoVLht9/42x/60D8gLOqaTKbcl7/85d/4spe/7MVf/+K9&#10;wSExQSQNRlWFVF7iAQQXsIf48BWnrDPuHe94+yMf+cj3vOfdH/jAB/gs0Kv/+jwzZC2CM7Ksqqre&#10;bFEnMEOIKD8Jc2OgwEN7SYI1WT4GpvoxRqNDo/JHDxp7vR6pcjQafcM3vJxUb7XjC9L3v+4Hvv+1&#10;3//qV3/v3/3d35Wqwk9e8pKvZ1pM8IEPvL+syhe96EUxBOiQRlqt1k033cQJAfJ/+5a/JQODgL0G&#10;w4FESUkKXdxy6y2/9t9+HfjHf/jHaZgutBZ+7Md+lIG6fpaXl1/60pfeeOMNUcl/+vmfuvbmG576&#10;7Ke/4b/9plXGKM1nBGutNnmposJZlLs9Um7M8jJDRORur8tSjbwPC2VVoTHGMhsVcL75m78F01AB&#10;UsoWWVhYvPHGG0ez7cK2+KhC+6HLLls7eHD/2oFrrrmGsHra057W0l0o8DmIWHDOWWMBo3VVluAD&#10;aINAoAX8lmu9+a/e/N9+67/9yq/9yv/9O//3pz/z6aQSA2CAlOasRfx//z3fc/3V13nj3/wXb/6u&#10;7/zO537tc7/31d/LdxK2TByHHvvYx0IfsknkhS984VOf9jQmfO973/ctr/jmZz77mS//ppd/8MMf&#10;LFTrkTfcfN1114EmEddWiBNiRDlJElpKid+JkJ9MxinBgLvtttu4sTp0MP/7bLTDsNaGeO92e5Qp&#10;7XqrYLqUH3qtMZl+gqBAHNcK/IpBUH9G4VeM7EW1toinNcj8hjIEYwxXHb2akyFzLS0tfv6Lt+E2&#10;Nv+tWk6qVFhqreGgkqjEEKxBf9q7AmIMkZQ4Pt173z1VNfzc5z71jGc8dTDcnJvrcq3rtJnr9bXW&#10;uBxcwD91a2xZTYvCRakkBRiAuZXV1ZTSaDiBGtRHo2E1YyKHDell0lRLbQyjL/5YixSTyWg4GJSc&#10;qXQWKuR/Y9ZDk5BBP71eb2FhAVsfXFujYgznhHI2mzGwqh8qUJ7N0P1kVpVs+GIsU8q7M7r+ZdDa&#10;eJ9XpewtzlHHYfB8Ju11+5x4aXHWa50ZgyagsyrGJMwQ2W3nMcZYGgF6G/hKk4Kz10XdOVf4gilY&#10;j2jHiKH+OxGY6aHobhdmPEw5jw6Nye4B/RgjJfj/MkAfBGyhMQYvNdACMHwPeL0UUEjzCkIeqzXs&#10;Oe9ppCXVy4aITolOIInAjFjFEuOIDCDVkc5sdOGcWIqWlISHRuisr69TLwqPdPCWINNAPRCEBhpk&#10;pAYBtVhnUYmzef8DQtNL5cshXaQDTlNHAUl2I24PX2iqIUoMMfBKF9MBVBgIk41Pep81H0OAICkl&#10;VPm/oAUOr6yAhPlkMkVv3jv8E8PVrps1NplM8BO+l6KEBprcFWMmZZ3jcwp1STlIIbgLWvD2fr/H&#10;QF8UmB5/kJivPhmO0iDFKxyCjwKtsVFikvxPFiRG73yn2wHBWEuIhBCgALcZX2tKuhiCMls+WwGG&#10;+3NzlDm0YohIDpJmk50S9dzCAuML1mOmZxggUTh1bKxv4MS8gmy43s7okmp5aIEIjZRNnQrUAF4Z&#10;xWtZVghDBWD6fq/fapGSss+Bw6YHBJFYFJ7V8ZE33VC0OKVMOnkP1CmKltZuNJqeOH7/ZFrimtPp&#10;NAaJUWWgEiKcR54QMWqn/gNrFteyLKHJjEBKmduUUgwho7OiVvmJMW9EjNHWOmNNBlPfZhTZrqHG&#10;hg7mZyysQmoPEDCKxAANlCzUwYn8innlAC1IpAU0FVhItI7acJ9AIuW1EjFAAAAQAElEQVRkABdA&#10;zOgSQckUIMaoS4HhzSsVoKlTNpwYk21sdPZaGhto0CgDs1Q5GLTOyVcpg+qYC4ady/+aKcKipTvv&#10;vOPuu+9uxjalMDjlVdyaPFAS7AmM7vXyDsvwXtUi0M6IGAIBUzGBSEgS6FaZCBzALZolDHBxa4ks&#10;kggHnwQRBjIcSJJSjBKCiqKCCKVSNg+z1oIcJaOH1DBmM2O7dWOMzYiNczaNUj+wAFNUqVAySwPg&#10;QB+HxJFA4FWjQw58Gh45g2mFrghV4ZdRdTsD0R4gSVPfAyjgG7wiFSVQU0PiB9F4ob0BRjeguIOR&#10;lF2wyh5o8TfDF4BYhhwpIVTQYcje2JREErqkLQM+Scrguv2KK6584hOf+Fu/9Vshhn5/njN8VQn3&#10;uCnpubkFpdiLdEJI7LHY2X/0ox8l+riGOHH8ApxDqKoimrWG+QvGrq7sJ5fdeuvHP3LLLZ/4+Ccn&#10;k/Hi4vLNj3rMzTc/Zm5ubjQe33/ifgZChPRHfseYdSy3RGQ8nnS7nLhsu82MXEzmEN7MlzQWJZfT&#10;Wbfd5e4EAO3ee+89efLkhQvnNrfyf+wBTgA0A5MbGxsrKyuIsDPY4fxhjAH5C5/7fKvVKuoHzD0Q&#10;CdZp9pYnT94/N9czVnEi4oo9hIiTLy0usunstXullIXyx48fx9WxO8On07yxoPLlAIdWaUBr7a2f&#10;pfJP/+xPf/7nfo5MjbBcK5hsu3jnnXfededdr/7eV+9RwIucLowybInqit7r+tIKAQt8SZtWGmDs&#10;N730m1/53a+88orDPdd94mOe0Gq1cAbUa43xPiclbmEQQRuN8+DYMRJ2ARwYAwIxqSIIIGsSO1cW&#10;Ok9kjP2rv/qrn/65n/6FX/h52kejkUjqdrvPf/7zWqr46K0f/T/+j//w9re//S1veesHP/jBn/iJ&#10;n1jfWO/Y9nXXXY9Z2ST9yZ/8STtv1dovfvGLmYX1EqIvf/nL26b9wAMP4FfQp0VSGo/Gzjvq3/ad&#10;3/aiF7/4l+vn217xClx0kiZP/eqnNYwtLix0Ou1Xv/rVbdX+87/8M+hz4Lzzjjt+8qd+8n0fen9M&#10;8aqrrop1IkU2a+3m5qbXPkuX5a1SSvBAFLP+MdfDwmQ8NsbgMgwHgZXl3/27f0flUqARUp1Wh/vg&#10;l77sZYQGR4X777+/1o9QchIDH19aXlnBFpDKQLQ7i5KRF2VSgQhrea/Vw4K/+qu/+vrXv/5XfzWX&#10;f/AHf8CHyna7jSwMHwyG3ruv+7qvm8XZ+/7n+37+F37+s5/7HAf+W2+9FVV88fbbCeqV5WXCyjun&#10;jXnhi17E7Ld/8Ys/8AM/8L73vZ/bN07IP/LDP8IxMqRw2eWXR2kefmfgJ79H+EoxhOl0Msz/Vo8Q&#10;yKR6LGW8NVy1xnh+Y4NGa2xReGM0ocdhvgEGShQDovfOMyDf8cWABADWoIxwxRyUCA6O1iZGwTq0&#10;7MFkMnnSk56Ehjc3txYXFj/8kQ+jqH6/jwKxWrfbZwq4ZZJZVSZ4MNqxK7B2DN+zKV8RtFVHr75m&#10;Z7xzww3XPv+Fz59WM1Y8ZkTnlEyHUNi31+8HibbwRITRGv4WlxYPrB1A4d4VzMWFy/79B2EYgE+8&#10;gi6M4rJwylqFBoylWcFPShHikiJKYCz3SFEkiTApv8fjMSIwqYhMplPucKmQjfEZBOdUgltSaXXa&#10;UaUqzFLKwUhQpoSIdSjS/ZVBIwAzIYUI6hqjxHEumIJm2Ka0LFMuhxiNUIJyVZZs0mKI9NIC0Ahj&#10;lA3Q8hAAE6CRcm9S5/IuKDcaLRJDyKrgNfJSA/UGMg+WMLDN6/+yZJavhIOiBMUgeDaBgZkGM0lq&#10;KpQgZFCJElLgStIRf01oFf8UlYySlMgYknRSGC+FBEgITSNE8kADckJvWhtiDUWS3HAbIt37olEv&#10;emugYQB+MmgDhT2IVTWbTHllCEpjxgzyIMN0XQp4Ha8NA0xKxXvizhi7q8AkAkIDEMQ5QQik9bJC&#10;I+xtkAi2kyS0jkNsbW6ub2xsbm2xYg5HI0RoxhJcDKyqkrHcwtSKShXczmYh8gRjdteRBh/3CLlD&#10;0D3mdM76oqCkUfasHoXFmg8MIBw/dqzT6aysLHMEQgo+YEzGk4NrB6EWUwISi47R1liWiRBC9uEx&#10;AT3lZxaqWLcUPi9kEYxpw1VMIbLs4gXIbo0Js4r05yATYU4yWSYAmBKgkvmO4fix4xcuXGAOlILY&#10;TRcW5RUTNq9U4AN8XgFJWdEaxQB4AfowpESHVJBFxTEGo/MBiTpydru9rc0tsIhExtIYo0ynU+Zl&#10;Fm5zC89JxnI+gQychiodO3b/YHtYVRKjQkZ+xRBgwFjT7uR/cXZ7e3s4GHbaHW7ajLLMuwegScLK&#10;CX+YTMYkOIw9mSDiTEQaH2VGLOG9w/mM4bIH36Az8ojk1IyYNY3EI7VTpgRVlBzgJ1SkowrklLK/&#10;5lKSCD+Jn+zHjK+BAEMKRMaBYhCRKPUQJt1jGMRakVmjkALA2+vFqFZpNEZwYt2mPUEFvISr5DaE&#10;U9bA+KUDJTFZnM0qQRHJwDbfqWJIkrVJW/6datFggLlZqbAaVGMMtDARSHCO4igRuZqVFcLQClJK&#10;MYQAKUDRFCFMM6OasVQQCuAVEcCKIiAAMUaUGEOMUUIMIrmdH4akuk5FRGLI23rqUKAEqDRWow4C&#10;Xt5UMiHeGRKZZBfoAsE759C1tYw12hhjaQeoGGMyMyJ04cU0fjlAAWjaQ4jj8QjDk30kwu+u8hne&#10;IDRlyj3ZK5pXehmIDkcjksww4Nw1BhQCEoaG911SzZCHlCQysgM3HE956lP42JhEHzl8BOaxxfr6&#10;JpRTkk6ngwj4s6A2vmO0857yi1/84gMPnDpwYIGvlMQa+EmSMY6g44abCGLU5z/3eTZPCMUSWZbV&#10;oUMHn/Ps59CeEjd2fjodd9rF5tZGf67rrOn22v1+N0aJkd7CWlsUHPaiNZaxbFNGO8PRDvfso4Nr&#10;h/pzc9Z6b9zy4sK9993NFIcOrfFhbw/4UgQq1LSkWFaF50SdlpaWIP6ed75rYW4+xJy10DYHJ/aO&#10;ZNWjRw/f9sUvWEsUm26ndeON1z/taV8NDyjh9JkznEze+e53xFj96V/9ydlzZ26+6ZHdVhtl9jr5&#10;Sw6Vh4BRDy5IuOhkMnrnO9750z/101HyvqEKVa/bK8sSxaKrr3ve1734BQ9+UYHU3739b7eGW+iK&#10;+pdBjsova9xtkCRVnHGgKlW+p28pPwrjex+4Dz+JUVISjIvUYBNvZZVx8G5sR7SgK4URk0opN/Cb&#10;wMTuuBn4DKekzmLzpje96Y477sTfSIBkOdCvv/6GoOLb3/72brczHA7AjDEi4Gc+88+iErv2Olb0&#10;Pffc87FPfRxtv/RlLyVLgwY89znPLVXF5xdamA5WmXc4GqaUOEK/7e1vE4lVWcYYUpJ3vOMdIklU&#10;RBBoMkW/P3fDI64fxTEURsNh3m6S2ZWCmUIXq6ur8EyuSCkZa4fDoSjiI0r9GJPPCYPhYDQaG/Wg&#10;YkEG4E0rPuiV2hjvPa84w0tf+rKl+fzf7uQVSPCiFMs8IRAi317sU5/0FDwKh6Hl7NmzBNfjHve4&#10;1eXVoGZMEUPOCXCewRYEDCI0RKgQPhwbyljy8Y2wgnMilFkAXBEE3BVWl5eX4ATNd2z3zOkz9G5v&#10;7SAQM9L+mX/+Z4kRhrFOiBHZV5aXweEcOB4OW75o+6LX6WxsbnDfb7U9sH8/vSkl1BZCyqk+5rrw&#10;pASFsqwwTVEUlJxShuPRubPnRCtgfXNjZzjGkcBlpdDaQAqQlAAKRPDOIyaNNIUYYq37QJoOIV3y&#10;WJPH0hBiwNYIznTWus985jPdXn76/R6UEJChRudbqk67gxK0YteorS0YZq0xGi3m3kk5C5IWFpZC&#10;pcqyBPmeY/fc/NibOA3t27daxbAzHMALNLe2tphxaXGRTDLXnxsMBrgonJw4fmJzYwstDUej7a1t&#10;iHe73WuuvppP0Gtr+0h0+/btI9UURd7uK6USV4mSE0uMFa+tdv7XmeAGmqQslMCulCkQAdNA31pL&#10;jGNTkEO9JHGeoR5VgjEQut2eY5EBz2VHDUEkAQ8uASA/LCTwolRVVY6ZbUZAoRyIMksIcCgQ957l&#10;C0XlLwZaW2MM86h6NWcMQ6pQRfiIkiQ1cMlcu9WUkgjduyyllJcbjA6AAZGAVynlnAWJKCZCAejH&#10;SE8GbcDVIvTvEmHgvwwikX+S7OLn8Vo3Q6CitVbGKMyRQMn7Seq7kHK7qXtFBK/IHLLxiCnEIKIA&#10;pVi7NXIAWjQ1+jCsbqarS5FYVRUSOGthX2K0FidMeA5kiRTckhkjHTAqkiSzksv6J6XMuTY5t+B7&#10;m5sb7SJHJcxIzQFjvxIwVmttjAYBg5l6p8E8qR5Ih+GnBhBixNYJ3iTtrjsEI+zRBR3MAUIuQ+AV&#10;CpR0wQMVZtm3mp18Op2MxmSOAUsVrJLTyGqbm3l7AHIDKcFCEEFfmtghCfPZzrmcM4W+i4Ba8P9O&#10;J//H5QaD/G9OWmfhwTkXYuDKsvZJvn5HSEFZdF6MQtilDEu0A+miArECWQJ3AmhEbkYhiPPeaE2U&#10;wTNWzhY1pAxltba4eAalMABjQhXAmEwmFXmCRq2ZQCm1/8D+5aUHEz1c0h4bc9bTU4czACZiDnjB&#10;GOCg7rpFOVeMRiMMfObs2V6vyyYmxvzv64MTYzkeD2D9/IWzOzuDK6+4wvu8R8E2VVmmhCA+BhmS&#10;W8u8VYVJRsEhU1hlnXZOGyq44amTJ8eDCQznfCxaJ47aGjGNtgDtBOBkPOPjhsJ3BS1wMsnfbbwv&#10;rC2caxntDLgaiijNaGV1oyWFJVQMCQoiiX2M0xmPShLigpOD0tpaWxhtYQZQUStRVpuWc4Xzma5S&#10;KBQ9C9EVlUQC0oCfojhjrDI6KR4QqBhq+EuEusqvSWlJdRBmNA2JGJnd1k5Pn0lQUyISc9qxMAOB&#10;JNoaPIrURpBA0mSVCnVSgtna3DHWhCSIFRioEizQCQNJknUQ0RJz6oRUDm9j8K1qOotlxSaJEI1V&#10;UJK1QVkzK5RJUkw8Aqn8GmMCgqSYQUuCGqQz8wrr6CgxxKAN/6DJpESs0o5XBQEkS85YWlSKOkWr&#10;s1GhkEdqbZAf04SQghhlLDaPuwkopSQiEeqR31okSYgwzECrMKr21npXaG0VGtUqpsyY0UxtlUKd&#10;mE/DJMpnugZyp3GHDl1R+HbLt7QYVKEl8YCgoWUZSzWDMUYrSxsWyZqlrqxxhTI2iKpiopxV0jhV&#10;SlohmTJMbXQdmOrBxxrtvCFlsI7eeOON7Ic4kxARbAi8dxw8YpBWqzMcDM6eOrNvZRUrLy4uIvfK&#10;ysqhtTUJYTIaveV/vHV1ZRWirMEswGz1GMLeoipjCKgmEoPtTvv++0/s7Oxg6LNnz9x2xx3X3Xj9&#10;9ddf2+33y2q8M9gaTXaWFntLC/MP3H88VuXK0gIWsk6PRjtaZwXyneeKy64ceHNjJAAAEABJREFU&#10;D8be+dGYy3t99uyFs2fPO1tcffSq666/7ujRI6jrrrtu397eRL+9XgfKkGW95wA2nY4l5R3DZDKx&#10;WkuIOztb3W57OhvP9Xo6iYrV1sY6CgKwwYlj93prTp99IKbyzru/OD/f/7qv+9oQKpBbvvj1X3/D&#10;t3/7tx88cOAZX/10BAdi5lEhHcArQEUEE1JVWDD/uvjzS7/0SyjBaG2RUOv874doTbonfb3uda+z&#10;yhTKGaULZf/PH//xfHncX9LaKCVK6ZDirJr9yZ/9ScTMikcrlfuUZEc1yoRZKSFY5SkL22mbAjrl&#10;bPbxf/74z/7UT7/wec8fDQZaa6WU1nquz4foVhIpnJM66JwxVOh22nhjAfxQK81N2/zS0sLSYpYp&#10;pYhjaW0LP62gPaOR+zAck+1Uz3bJQ+iZQ2mMpCBiK7Wcv+3zX0CE5YXFcjrTtbr+7E//1Crz6Jsf&#10;/djHPtYY85SnPGXt4Bqh8Y63vS3hZFVORAvz8944pzmjlgI1S2ptKaVSSidOHGcuKtbabrujJOHD&#10;QUVn3Sc/+SleCaI+N9hFiyVKK4W81iEfisfgEnkS0whkAWsMaOvrG6GqtNKM29zcwHVZEZhC1Q9C&#10;8d0G3+aNdeTf/Jt/U8msLPMZD0JaGzaaIBNQhe2oOuhe+pKXTcZTIqLw7cl49pSnPM2pllOFKI25&#10;nWtpbWvI3EEzSaIGxKRXVveJNufOnQ8iAMoEBoOB1TBrqEwmYzihEkKcRu7akUtbmwm22z0AygQI&#10;nCz0F3TUIMOhUyDoVtHptrphFmIZw6wikLXK/0kMa1CRUzhSFQk3FjUtSGKrKVeSDoLTaXny5JkQ&#10;0h133XPvsRPn1jfG03I4nrS7/Va3U7S71rcOXXGla/n+wnyn07XGYlM802nja+awPhws9OegppUN&#10;QYzxEiXVsotExElJlFLoodVqQSBKJKA4JNx2220rq6vYpSyDzfQ8G4DppCRrjaYT0p71niMTLN38&#10;mMdefvgwCdU4dsZ6ezDuzy/HpM6vb3T7vZCq6XRI3vNtv7C4gLmhn1JqdzvHjh0vWu7gQT4Fj2EA&#10;i3Nu6XX7+MbK6v4QAocxrQ2jrPZKhJTIGWNxZeHaG67t9Nvzi3MOaTP/gusXznVavtvtkv3KyXS4&#10;s+O0Za/HFFpwwarVarXbhdKyvrXe7rVgbGe0PZyMrXXbg4ExRtWPNtp7H8qo8r88ls6fQ8pta3Z7&#10;a5QvKTBcAzqxXVGpSiHGFJRUSI6eqDN7EBGkBuCqcAVDML3WFotorUNIDaQaiwkky8VvgKkNmPDD&#10;CxQyjuTf/DAWoBJDFMlyUgcNKWhnGIgh5q6mnS4q6BbkJIlXAExKQOdhTEd1F0CuITs8DFvj2EjA&#10;NN20UzKWWYwh4m0yOmmljDEWFG8orKFqTXZ1rW29p9KKfQHboihEihHyoHmwIsnAlCSdFICWAJVM&#10;Hhg1Ko3CATikmNNdpmyNFr1xfgMvJQytduDDWJRI2QAaILVCFoAn6uSr6XgC88xTVTGx09FaKzYN&#10;u0DXHqAOnZRV2mljjdE8xkA5KzAl0GigFKgkiRFqdKYkuathAwTDQKNTShJiQgbYk0CDq+mJpJQk&#10;1s/OYGdjY2M4HG1ubm5sbI7H2T97vbmDa5f1e/PWsrUWCFZVRVojQ1IRQmNhgfTIgSTVD/xAGEBF&#10;1Cfj8XCUL6HanYIrLTAZiJMzkN7sHJI5oA5lSmVNEFhMxIDovATUVHMxm5U4TxXDLAY4pgmtkmSs&#10;NuiH4SkJAR5Chd6UMcY5cpnORC/+pJRCzCeBGjvhuM0r38Qn44nN/mWj5M8LjKACAiV1gLFy8aEO&#10;1EqL1tqmmUpRFCgFUlFk3759ZBPvXL/fP3z4CFdorZbX2tx+++0hRhIcPDhLC8N1DAENllWFAEgn&#10;tXWTJG3A+hIR4ORSgI0GLm1kdsRnZD1aW5MVIhCtyYrkmvOeRTS7lTVUNIEQ4CJSxBigCUFrDRSo&#10;A/nVGMQhCqEMDVqAbAOljbHe505ribe8GNDFNIqflECGrERehCdRCcIsItlTtc4Cak10JPDxeOoM&#10;T1FCiIzO7IHI6JQyLRF6MS6lUoYHWQpfeO+tsXVjLjSsa7JbGI1yvNEE2Qx1O6+p1gZllMhDpWnk&#10;DSNGmBNYlhiCRNiAA/ozwAjeCX5uvUiEV8n4uQ0kJjJZJ3krQ/aHPXyDSpvr+qLADTKC1mACjIUp&#10;ay1DkiTo0Kj1bi/1lLLIhqitKyklUz9ULgWRzCSaYS5MwkA0Yx0rPVWleYzGfL4owIFAFCSL0iTO&#10;pPJ85MAEsglV1eW0Xd8xlGWJfqyzDKGPOpNSoQU66Jl2l5k3htJnkZ3zVK0lPGuqKYnsagZJAYan&#10;lGLMJo4xhCBQixGcePnll69vnJ9MJnxF+ditH//Up/650+kfOHDw+IkTMQQCZ3l5aTwas9Z22u3l&#10;pSUSSgzxisuPtNvdzY2N57/g+XSxpVPKLM4vc3GwtbXDzpUWBBmN2RsPWkULhvOF9WjMboMPLIeP&#10;Hp1f6LNdmpvrzWaT1dXl7Z31ubnuYLjN1xW4bbVaCwsLBw4c0Np477geHg+HnVaXcxHZcn39wqlT&#10;p4w1iIxcwOWXH2q3W9s7m0VBRChB0HJahbyPrEIFEfYTrVYLyjEGUgRD1tfXQ1WKCNec3V57Z7DF&#10;qDvvvJ3PMlWY7d+/urHBRfiZv/6bvyyrajodDwfb0+kEIj/24z/GZxbkraTcGQ7KavfvvuhCM2VZ&#10;UqFEpUx3KRCtf/eWtz71KU/FNWinRLF8mtje3r7qyJErDlw5mo4gu75x4Vu//du4+f63//bfhlQ5&#10;7co4m5STT3/608961rOOXnUVtmM4gBQMx5zUAWONdy2RsvCtkNjXyHve/x6OVd/5Xd/5lre+lVxn&#10;8qNFss8xth5i2+0OCqEOP01prMWlKUmStCBLVZYNflMqo2nfg/F45HB97ycpxz44AL0hX1KKNhqj&#10;i0qdbscagy3oesc737E92Kbyjd/4jdbYl730ZXwW+PznP/eFL3wBDGxE4OAzmB7x0SfkG/ZCiBVs&#10;hSgqB2m7zTH4fkpjtFP27nvu9t7zynYWoNJYoRnLdDAmIlFEwxatNdDunWdGeps6lqKe8aJQoRHt&#10;oYcoedLrb7jhhc97gTdFt9VLKp0/fx4OB4NBSg1y4lHKPue5z3XeY2LGOu++9rlfWyocUkMNHlAa&#10;7QwEqNBYj+I32tWLi0vo4cLmRn5/uB/4RxXWOZHYsq2qqhwCWJsyC/wIFcb1evmPo3AYLA99lEZd&#10;CdUaJHnvECqkwCYDnFofmn7oO++NsazPW5ubuGgMgSACIWnFYj8cDWMStNjp9eC4025zdmUHjTje&#10;eVRnrGEuPqMtLS0Sp2gvhGCMph65+qGmNWvN3FwfmtBRSsVIhsyrIS0Qcc6DgB7oguzJBx7AJQ5d&#10;dlkMUZJsbm72ej1Qhux0BgPIIov3Le+KBx44Vfi2MS7mzYWZTgOnFyy3Mxodf+D45s5mVHFjax3f&#10;QMw58k6nMxoOSdT4jEi66aab2u1OVZX9/kKvP7+1TeBP7z9xP5zMphXm3ljfuP/++/mKdWH9gjYJ&#10;843HE3RVtFyv33XeW8sdkO924cFwB0SenHLIK8ui8IuLi4iGgBiAPHP27NnCF2hvc2Oz3W63Wq2E&#10;aDvbDQL6SCllZRqDPrGFtRiFTu1cS6m800A5Xwlg2OEVKNFa6yyUsEKJYPkXv6ta4WKM8843RCDN&#10;KGMtZapX26b90hLXynBJL+YAaLwUDeaxOESgaU1mda9uDeRp3gVGSf1QaZqo/AuQkuAoIHjnsJrz&#10;3rAJqlvpoL0B0YpMZxCv1gDO04BtHmOtsY3j7U0qEKmhoZDLZGikAiaQK5IQpuaXniRYcTaLuLS1&#10;IUQDWedwCZbFGIK1Bh9jVEopijQTMRbNg8yosiRy2ZdqUu5kNI4hggn+/xJAgxpoVMzeY/OWjBZJ&#10;QgkYDbOqqqqyyjl8bwgDG2hamjq8NhVKkRR3H+EJITjner0u6zIhw7ZhkUP84iKVgwcPsaVvrguN&#10;scQ7nryxuRlDyBCDCKILDEE2XVx9UsI4nPHgitBUxrB4eUraY0AJYkx2WoYoZHCOkn2gxBzS4CSB&#10;KIgBVZdlGWJsuhAnJaqZJgsQE7fbHe8dq4YRrbQ1Cl/RmeylP1BqXlNKgZeAIbPiIJ0kaZ0HwIZm&#10;UygZYa+x4YIRQAg5eUFH64xPhRattYhwXUFla3NrfWP9MlJY7QohVPfdd+z0mTPsq+AVj3FOo9zs&#10;0NzfKPIr188BUZJWMA/B/yWA+SCkJLILqVb3Q4bTGGOs0E0+EFXIAgKZoo4TZ9CVUmhDBHtka9F7&#10;KSARr6gYOtQBXqlnxSlO2MYkkyLJVlIEsJzRmDXRb1iEBNKzspzOqKTAJIItx8NBNZu0PItru3Bw&#10;IJx5oKwlMgb6AmIMBBXs5XatabwIRiWaff2a60rluWiqM4DlIdv2+2z55lqtFq+ukdbYeojS9SOx&#10;/kdCFAyIb5Eoq5gCU6eLD/XIo1JIVIUSoIaPQupfMBYzGGNtzssElKNm68fwaM1YwBhLVVJkdXHO&#10;sGzQCE/GGDywgZQtK5CwljOtNI4KAi0p4TKM+BKgHZF9/mpZzWaTGIJhjvreF8pQ41Vbq3FX5IqR&#10;lnp8o0YySGAKdjk0dnpd4yzyAgxRRgPaGhpdqzDOWe+yihfm8eQyhjJUyWhAu4yjYRhBjYZLfJVS&#10;1Q9TN2CtgQaacc5onYrCXX311SLh9KnTCLi9vfPEJz4phnjD9dcfXFvrdeemVbWxvXWe25TJoAqz&#10;UHt0FWazELtzvaOPeMTi8vJ11143NzfX6/bIsxxLut3/P23/AehZUhV6o5X2P57TJ3T3dJqZnhly&#10;BkkCSlRhyCDRgICCAio+vXIVBTGBegnq1Q8YFFBJguSchyELQxpgcp7OJ59/3LtqrfervU+f6Qmg&#10;97731axTp3bVqpVrVdXe3T2zLMnhMB/ooYnj0G59fbPb7YvqaDjmxPOlL32ZZPcTP/ETwYfhaJNb&#10;imrcu3e3sVh7oqo7dszwlgGrAtdffx1H9rX1dUkyWN/YXNtcWFhMZeS2c/zY8auuvvrIkRt8sDMz&#10;fV5VKHv86tK0hHuxuLAwGY1iilV9PpiZmem1OypaVZGjBisC2yAGYiMGUBS+rCZVNeV7C+Fxv/vd&#10;53a3xzjVaDj69rcv5HjB8bgsq5f+0R/c61738K6YCJcKQc4i5HWBqJiOqIfgtXwbuuF63jHXQeus&#10;xfsZiqLYu3vvQx78YNw3Pz8HU2Sgk/pb3/rWW/71n44dO/qBj7zvKU996ve+993nPPe5Czt2EvDD&#10;cmS8f+c73/HUpz6VD9EP+skHgQ9Eke9e9L3HPe4J49EU1mhUBO4nkVBIhmPcygt/80X/4yUvueTy&#10;SznIFYXrz3QJQ+cIE+t8BlGW4XQ8HmwOuDMI9s9ghGhBKmpochCnBuCYg8oa+vEsj/mhG+UAABAA&#10;SURBVNsQY47smAu56EaEsiqdJ1Fs7UazM7M8eueggFU/8tGPtIv2LzzzFw6edfBR5z6KQ/z7P/AB&#10;7wllV3G5rCiRRtQIvgjvHEsCzLscw45iUCJwvK6Pm/Z737voyPLRt73tbWXJZWBbNEO8CcnLOUlJ&#10;tgunCgMJjzwAA0WrlT0IkhG802oVKvyXQSlGh6P8p2dSzMLgoKlWGHlUjZLRwWhonM1/xEgFp0Qj&#10;UblHpXNuc5sDp59OG4LnnHPObc65TcsUU504Y+GFUjdKWbfg03Ra6/bs3UPf0SNHqG8VEBtNyboI&#10;b4ysr69WcUqIikmqNeRXvpZvAqQOjzuL/K8wJ02EKwZJyqFXER6BByO+HvD15vipjKCPkEURkKrb&#10;65FPeWRNzS3Mg5YkISoWpc0i8sHPLS7sO3CgNzvDXQWR+Ao3HGyMx8Pjx49vbm4iakoJUr4uIuK8&#10;s852Op2dizs91jaGjbASUkxMSbx3sJ6bn5udnel2e7BGEVG9/PLLW63W7W5/m26nHQq3OdiERbtd&#10;ULKjVZGKNz433HDDaDreHA7G04kYXK8qptftkwrEmigyt7hjx8KOwWCIYPiYLLRz1+J4PGi1PIkF&#10;AZxzbE4nlpf27tkDce/zRsa9G33LMg4GIygSewRQimnf/r39fqfV9qQOThqdTouMhCSLO2GzA4Gd&#10;971eD5pZcedjiqrKY/BhPJkgOSZCO/yOd8jMVTURK9M4KcspDfBDYF3kicTydFJNp1NVYSEhjzFS&#10;Q93cqpoeqZfzVhe/tC6oPJlMoFD3SIxVVMEFod3yDpLOeYe7kR8A51QQlW1IKdGGJAhqDYBthQdn&#10;WQ7E2DYkIXnnEQH7FsBo02/qgqmxA1A/3UrVSGVdXkTYNgTvrD0FT9Ba2QQRSRS0rBp+bRWGF+k1&#10;eJ9zIEk+g83l5HT0hxq+did78m8npI8tyM/GoIS31hsIGBHsR0wJQ9iW2ln1wbENEQ+4D6ATEEn1&#10;+cRjDh69d96zNIMViWUlLODpFH9YNegDgHOrYK31zmG3mlqAaYoxixRCEbAHolkoe8g7Kkfl6pIf&#10;rMuOk1wUu2MiyNktbnTYutwqX+8dK9Hn+1jeQ7mBc1FfXloejUbD4WA4HLGgmAgOQGO2KTOzM/0Z&#10;+CMh9BG7isQcPxVtsvdkMqnKKruyCNSuNqs64wqrmMbmPcWhcsiq4c2i3Spg0G5jO4MdUoox8gN9&#10;a7PjkkTBjqkcT0eT8aTAKEVBwCODc95DCznAbgBBG2geVRTpkmSuaIidhsOh9x4cIYvwC/eLppTY&#10;oFJMYAIMZUgmxsgUAEQsSQ0m0tKDBLiK24iqWIsinemkGo9H41FejWQBCPKBZe++PUjIXMkUpZVL&#10;1iCQAeyWn5xC+MdBPXcLSURUt9o3m0O/CAKmGGtIUdi5jHHO85+ty82m1H1bVTPEAw1IUbtGdLps&#10;9kSkVMR2ie4psgHkRcIgmCqa6OInkmmRUERAUFcXuqtY0QNm7vC1/ZNAFFQjCmFJmNGRd8BpwIPq&#10;tyRQ1UykYk8BzTr6WcIikGWokYFZtkF3lnYDjDaNpkYsepBEUhY+t/mBOM91gyrLLarASTvzkLZm&#10;3tzyqppiJBKo8ThCxnpBgA5Hax2LmBdXHEFEkgr/bVGoRcUAJsUkSXiMMblcPHMBKDuXV75z9Gzx&#10;hybgHIeqapT/ZGP0LhMBn36mxBjxDvtQFilF+gH6E2xiTisOmdTUj2k4GTMUioLUUxRF8J5ZFuok&#10;shyoLQxLp/MeYHefzX+yomt95ogaNJjY4MBdiD3JVqUN0N8AlJhbQ5e1Mzc3C0OG9u3fxz3/Dne4&#10;41kHz4nRHD584jvfuYgPDouLC96529zmNs9+znM6ne76+hon6Y31YVEUR48cTykdOnzoK1/5ym1v&#10;e/vl5VXowCsrZbNUM/0d3V633eJlRnH99dfPUPo7yopDpLv00ksGg9Fd73pXdpSy4vtG/1nP+pU/&#10;+7M/f9azfvncc3/u4JmntzvFJO/fq9R79uztdPJJZceOeXSam1vI6Wc84tRbVenY8WNlmf9KAMt/&#10;9+5dvR7svPNGpUpViTfL8YT17bFOUaByKIoUc+GQUZXlyupKKOpEL2lmpl8UDh+VFanNUz/qUY9a&#10;3Lmz021xjNgcDEh5f/7nr/jp+zwQHb2xVSwv+OIXjp046lw+KaB7qpPb5z73OVx5h9vezhoLGv3b&#10;MBmXR5aOvutd7yKBl2V54tjxtZUVnOIcb9Dn/9erX/3whz/id3/3d4eDAS/C74Z9jGF3HQwHL37x&#10;b7/xjedVVXXWWWeTJpvz5fnnn/+0pz1tfW0datblF3Jlmgbrk0lvfetbHv3Yx15z7VUI3+m0MQvO&#10;Iho5A2HzLTCJKyKMrLUIQ42cDtsZg4I8Uud+Y7EYjYT1wTgJGcG55qkoAsmc7YqGGuLROGcZ0noX&#10;pIY1NiEeOJnRjyOg9o53vCNq3DG7453veKf3HIjl3e9+N6O9fh9MJPHeZS7WYaJmIkSqiBlY2LEy&#10;HMynzrkQPN/xCBU+N73xjW8kEmh36kIDqRCpKAo8ixFENdc31UU4QECozmOqAkGWJhLSjzy4FTn5&#10;mIYWsZ782PpvpS+tLnV4bW+4JM+IaqfThUYghowLLkyqSafV4Xsjm/doNPy5n/25YMJUp4P6z2T3&#10;ejN4DTtM60IDCnqyoDUvK2G9srpKDTiX7Um/NZZHEL1z1NZZFZ3KFMzhEF3z3wsCoQFQ+0Q1MhXs&#10;dFhYQS4wBb9FUFDrvPrCF77gV3/1uW9961ubWdTe+czLWuc8j7QRczAckuhYOMRMqnKm1ZR389k+&#10;p5D87xNcccXlxAnHCQyIy/Jk7/FWjBkNXgCkgLqRg4d1iR1m+n3nYZWZNm4Ch2dWKB4ccgoaDkIo&#10;VBRqx48dk5jucMc79Pv9+o1Ge1pOx6MRBNgOubD1em0wCQkigRQxHo8xb7vdnZlZ8L5tbbGxPlIT&#10;+rM7plU5Gm1ubK6t0jUaGSOOQAzoskLq4wLGGw1uXFhgCmpVOsfHmRJTdjodDNLtdgeDwVVXXfW9&#10;7373+usPBd9iymg0jrEqCnaKOD+/wPvmnTt37t69mzyGGMzirQG3dBTBRL1+j8VOJ3GFsjRQHOPA&#10;CKYx0h1FkmryPjtCEi+2yuFoNBpOYowpD4lqhvxTe5OJqopzAVFNIMUUU+JHagRJCe4pscdhs5qs&#10;gJuKgrANrvCNDBDZBmg2sN2z3Wj6m1qzJJrgCD3NDdFc526pByU/gnDyKY8wl1/IA9D+8aCa9zUC&#10;s1Vgv5bzrizztU2SoIxzCO+gprnARGlnl+IP72uEnFJQ0NUlNyyrJPPU2ji5Vf8wuf5986rpd2q8&#10;D6w+HpkIlyqXkugVRFGFDQgRlSLuE6hktJoFQ1hIdWuqNp3OlVVVT8/I4N8qaJ24mIKBQUAJQrHf&#10;67GOgufcXjifHWoxkMuXChIpUUegck8G03ln6/8QAF7QaQBSDfBIgyGABkBPA85lQxF0w+Hg2LFj&#10;xHAelfwXcsiN9K+vr+/cuRhCFgBefGNB/W2g3zvnrPXOEfPj0YilTY2oZUlID2mEjOTxK0sMb9ED&#10;axEV1VAENmjWC0xZJqPRkBdDUluDWXTCCGTNuIoH6KHJmkopv1riMabosBEy8ACwiWZQmxpgV7Qm&#10;cQRWxTqJEhPmQxoYSB12zNoGcKpYQVTUqnHWF4BwObZOjFPrjPM1uKQCY8crH2sG49FwMF5d3TDq&#10;YpSyjOPRlFW9uTmE0erqymA06vS66tS3XKuNrUxwgKV2xgJWjVUVESSlbYzbAuZk7qYpzlmMaS24&#10;Sg8NbyxAuwaOuSYL6Eyw/sZ+ralpdpO11tRF60LT2twj1mwDneAGbuXOIwx0rM041lrnIZK5p6Qx&#10;qiTEcA5VmABzpFU6RURzMVGxeqw08f4PW2sUJsUo6GksByzJl9qsssW4whSJSevtx1qvcLehKNoe&#10;UXyw1pLLvA9Mx0eJ0yDYOEuYoN6EwhXe4myxUIpikmjMwKPR1OhHFnGIbAxhCrUQckzauqCYuWlx&#10;6howJ7UzkbezscwByHugJMigkiRpvdqZzTFmMBzElOBfJgHEOAwThWgKrW6v1e42PcZ5upQaTbNd&#10;vXPOhzCq9wFIjccj54ivApuPNoexLAuUt6io1ikiwzRgFaexmqbEEdzQI4ra2YaJTbKqIvZJNKMQ&#10;joKVbCpjKiX7QK33vDSAlVGxg9F4Y2PgrM9ppd9nb8M0wXsgYxijTUF6V+QLQJtDeccaL8hifDaR&#10;9dZyHLGqlkfqomj38iHAO+9pnLZ77+Libr7Mzs/Pz8zMzC/Mr6wubWysdTut6XT6oAc98IrLr/G2&#10;f8VlNyyvbpx+5kH2afpbnfbDf+Zn9+zb35+d683s6M/u2NwYrq9tLi3lP5dy5MiRcf5jD3DIkich&#10;YadYyWg4Qinn+OQqzhUb64Pb3OZ2zhb4nXX61S9/5fiRo3e/+9137Zx/+R//0RMe95hDh68XqRZ3&#10;Ljzs4T991zvd4awzzyAebrjuesw+P7uDW0ooik6rS6zGmNCnaHWwgrqwsrZ+yWWXi0hZVryC9dYV&#10;3lnJ8ZaqaSj83Nw8RxZJaQeaLy6Y4EMIFVRExuOxijK32+kw3TkPp+D9ysrKZz7zGVLH3e58l8IF&#10;jbHlA0MP+cmHlKaapnKURq//f/6fy6+4Ys++vWWqTF3KGN//wQ8/6KcffNYZZ9LBmqc+FVTlVa/8&#10;6wc84AF0Hrnh0MbqapxWzlgjura2dnzpxGA8hDvHQRz4xy9/+flf+fwnPvuJX/6VZ53/+fMtOreK&#10;z3/h/A9+7MOcjV772tc+/9efP51OuWQ6b1gABGTLt3kv9/t/8JJXv+7VyysnRqMBJzk1sUpllEqt&#10;mEAUJWMkldNqOj7n4FlnHNhrrWNfcdamJN45ZIOUEj3WYjSSD13T8SSVlRFtHr2lz3ifzeWcxZYx&#10;VmxXo9HYGpMvh9YHrBk8VUxxOBiSD/udXuG9JsHUrVZx4YUX8vZ6OpmcefoZJqXPfPLTuMn5TBkZ&#10;TgXHQkVKakV+RFMjYo32iy5DZclxc0hcceRlrN1u852Qr+uYFE8/4xnPsMbiykYpyKaU2FOxgrOe&#10;bWIyLstprFOJlWS8RcaWitm3d//cjgVwdu08jf4oUnTaBMvP/OzPsHyCDe9973sducWYjcEmUEYs&#10;bIo2n9fskRPHLvzOd60JT3zyU4zDTuFR5z5qqtP3vfd9R48eF5NvhlWVMJdz+TxhrUWwbcAOc3Nz&#10;PF537XUpRRqg9XpdGgArV/Ka1xBY6WwAqe3aRALxSeqgUeEP7MRHnjTp7+gfO3ak1fKcxfk6Slxl&#10;wxkTVaIk2tZZPlN89vNfGE8r4zzgnQ9FgJHD5t6pCtaDuLX2yOHD0/GE1w97Tjut22qrKr6GuJXo&#10;UWo8aRfIJBDGC0gCEdVkiD20kKRJJLIwfavI/2e9mf6MqqysrpDPW0WLdOcduTrvg/hkNJ0zdmJj&#10;AAAQAElEQVQMRiN1ltWP8Qcba0C/27aauKv02p0dM7PUMzM9WPRJYYWPZVX4wGtQWA83Nvfs2tMu&#10;OqPNEceA5aUNSXbp+HC4JlK2NtfKTnsuiUaR4XAI98lkFJx3VqtqevlVl0+r6bXXXbdz587rrr++&#10;3en1ZmfGk1Kt6/S6vFSCvgthaXWl0+uHdkesm5RxZW0DRmK0Smlzc5OwP3zo+iuvunw8GGKc8Xik&#10;qsPhCMtgFgB7DgcDV4QKy9g0nAyiVq5wTAcTILatiqZs28A+pWYwHJDYnTqmA3KTUolUka0FKwNS&#10;qebIoTNJTlCqgkNhqkqwQYN0oOQusSaKTEqyVxJVsqMvCtCgn4wyCjA3GWLOGGe3ATLA1qPZKjUm&#10;LldIMdrUjOnJYiFzawBOA/VM5knzCMsGrPViHbsfIepCgaHUa5WqaTWp4tSgDaThbIxl0Rr11hgl&#10;2CCV7eByWOGcJLFEFQDzOuV3Us1gaCpZAb6iuZGfRbM45mRR5YCVEfkxCauKc2otnEBm1WHzxBOZ&#10;ljOQcVhaCAO8FDXy/ojOSkpoeuetDcJzyiam7axXMSlKjPXBWp3Zhpq7UwGsyXVuSKJWck6q2q0Q&#10;nCk8soiRWOOYzN2r9abVbdEu4xTyMMzgRFHAioB6EvIEsSp5FyDnoCmQUoqVVERkUrAB2kbZ6Pso&#10;BbRarV6/F0K+NXK3p+GcHw5Hx0g6hw+vra6OhkPNCYSIYsThGmMMaUpVY0zUknKdUjUYbBC9+BE9&#10;QlHsnF8g5gvnJWajFC6w3hd2zPOR1TuCTo0mEVyAwRXNvbG27isn00qwNrQ1JclYMVWTKQgktrwj&#10;Obe1frQuCNSASEKlhGVttm0Vqx98/wdVlU8VsYrIDmg2XUanATADGrYuwfuiCK5m4uvtjzYpRVR9&#10;CPv27u2ezOBwyeZWy1GzLBMwHE6qiqwx4FA1qnNEfr/Y7bQ7WMBiFDUJyIzxnKgIbHPk1ZzxJA5t&#10;Bm+sweABBOqmTaMBOgHEK4qCvR8osuTOsbxrDPBB8M7XT1sVnSqKyimmLTDqnWu1yLoZU1RTNqGA&#10;2cyhkYHAgZy1TeeptXNZ+BS1irEsS+rMQolDg5OttSDzhBchrZrVVBVWW66NYTqmLoiXIlgLKREl&#10;GlxRtELwMcWc1WLEiWPeM08mqiQ4ZmRkKG+DQvPkA22tC6RUhVd9pGz8SHDjYrichK0oOjkv/7Zq&#10;AFXkFbhyKJlOpxVaxWwX+kFiOtQAUq3joRE7C864VmU5GnECHDOpKApcAnfiB0TvMnooAgedxYWF&#10;e93rXne5y13W1tagz5LzwWMHonc8GuNQgMVJDxyFkmkr7ca8NERIdiyarIW1Du2aThC998wllKEm&#10;SF5FCDgk9rlyzmGHpkbCFCPiiWpMCSWZHlPC4DiTLTyqgAM15yxDDaALvKid84ySDtDRgUGXtQyh&#10;e6fT6vX6xsrsbD/FanV1ud/vXnX1le12cc45t/v0pz+bkq0qOxlH1k4IbV4EcrT62Ec/xvHodre7&#10;Q6fT27fvwBlnHByOOFKHbre/uroOF3Z0tDtxYgkumEhU6ez3+r1ubzqpdu/edcmll7BUebG4srza&#10;7/W4Al199bWtVuce97hHkvzvROETNen00/fz8fN2t7v93r17e90ueoE5GAwhyywVxSyq/JbxdIIw&#10;nCFGkxJeKeWg5UqD4la00+LVqQ1FQbQcP37s+PHjhw4fPrF0gtFHPvKRf/d3f3dg/35rLaLGiFUi&#10;Vp2MpzEKwlhLjLdw49rq+s7F3Wedfc78/M5uN79D/fp3vj6puE9uvPjFv3PpZRf/wi89w0PEt3HH&#10;DYcP/eAH33/MYx7VLgLS3irwKvrvXvu6fz7vn897/RvwpvPeeWcSW+MWOiKRuyaTCQcdZH7uc5/7&#10;S7/4SxdffAn0OVurCJ+5fu/3fu8Xf/EX3/LWtxShQGwszyIrvIfKJZdfcu65j/74xz5OnAg7lrW8&#10;1qIBrxqqrJ5UkdRYTVgM6xurfJjavXs3cYjLRFJTJ4EY9nT0J8NUrhYlK25LSmPwAMhlWXKkJsKJ&#10;QxY/0Q4+OLgDRRAPa7O06EHNYL2zrkazRW0ijP/mN7+535kJxL0P73//+8D8LwHKNThrckog+Tvn&#10;YY14zrmZmRmsV8fMgJfZXOd+41d/3YGpebNAPO8cUcG+mmJEztxGmhCYPhqNYozOuCJw21e0Y+Uh&#10;D+ycd4sLi1i12+s99alPbRft736fl+jXl4adEkN5WAOIkRU0lvY//dM/WWNuf87t73H3u+/ds+dO&#10;t78Tox/56EfKKl9Ni6LgEQFUNaYIF1UR3SoYZOeuXd4GnI5teYQgY8jDXgyyc8zmx0rK23xl4uzs&#10;DClORFpFgTkzcox93+l2OoT06tra7Ows7JiLXqhDA4CsrQsEAXoARoPPMdyEAZzgQhuLUR89coRL&#10;C76LKbMeDofXX3sdpu71+1CKkeNywpggxyisK5wETUW7pJgXCaHP9G63SwNMdCwCOx08Az0IXwQ0&#10;9qxc3EQvLubDJkQAnMunKJhyEiK2vfd792HdPawXvDM/P4tGqppEYspiQMT7VrvVddZPJ2m4WQLH&#10;jq4eP7q2OLdLjYOmWsPBxFprOMs6Lasp/JdXllGTNYIM4BhlO87/5PpkXCIDySd3nvzhulsUBeaN&#10;YrxHF++cx3ExwR+DiLUQNyxVXpVgBCTcHGyWVYkuJ2nk30yBSDZCq8Uzlnc4WWlyhI3eeW8CL2ti&#10;lH5/1lqbB27xoypMsjaPqkY9WaBm68IM70MRCudcigkApaoq9MIdRAtBM1tHC3RURPnJxJh3E6iJ&#10;3WRAt0o9RZVfzQStDxhNWxSKVKpyIwgprB6mAdTNW69UFb5ITo3kyIzAp6I6z/pFuawdOCKCwVMq&#10;mQiaEBn0VBy9c97nqelnaLtBG7jZIz0N0A8RJgIQbzqbWiUPNm0BSRKygVM3RSU7koCgB+v7WgcQ&#10;YsJHWxESY6I0FG5WMx+gE6UaoB1ThBqUUBiaSVJVVjBynsEcMzh0sLlJlgZwce6tf2wO/Lp10woF&#10;QmAzYRX6lBILjVnYGS7bABfQqCEOIAyYkGEi6zrGyNIGYkoLi4ukBYY4O6WImtkC1lnnCcCcYaAJ&#10;KSiAAyOopZhElcBjOnqxIkCoyrzoqrIEbdfOXbe/3e3Ys8hsribkvIMvgElTXTC4KrQTP9tkWaEu&#10;ikTNIPV3f8jdDATmmqXUuubFJ9vw0SNHWZZFi5RtRTLGzWY1j6iBQALzjCN00oNMuBzF2NdJWHw7&#10;Vs15k1xTlpNEwjB5CVVlGaNSra9tcrJFpRCsCcZyujNZVmQCjJVtQEIRgQvgYYPN4GfBMPQCsKGj&#10;HrqJtzMu9vcUh1EwMZCyraCXmUAQsLgpeCjQ/lHAqCdXA87BH5FSiimJMQYzYG3u4XT+qOm5X5EN&#10;MGTY/Fj/QArIxL3z3kEBagjHoFNj2QMlvzBo2nQ2AJqKCgc3Y0DG8SxxHkU1P7IwVL3f0gjtmlmn&#10;1nAE6MnhHyg2BEecQQFS9Dufezz7lDdISM822Lo4l73ZdKpq0zi1Bov+TqeLzQmqUARv7DYgKKHC&#10;jsg5j7VnLe5XScmKckzUJEZ4FChA0wfPjnK3u92NxdDrdddW15jLgZt9Cyc478BpAHwRoTM7Ganq&#10;GMECzqIOTEwIttttuWDxF2ETWnkzC0UBU6K3LKfj8TiwFW85O5A+AZZSlSK19a7Vaas1PAJQoJ2M&#10;EAzNoQoxnPPeZZHg59yWlbxnmywwRatoOWt9RgJXptP8xxJUI7ebXr/jg221bZTJwuLCbW5zG4RB&#10;HUICfQeDAeYajMbXXH/9YHPw7ve+79iJ5fs/4IF3vsvdllfXTpxYhupwOD7jjPyPlR0+fNQ5R2Bg&#10;Lu/8eDJcWTnBeYgTxvzCfKtVHD58ZDKZ8P1h587F4XDIaW80Gl5zzbUH9h847bS9H/nwR9797nd/&#10;+MMfu+aa64eD0fcuuoh37d/4xn/ecMMNMzN9MuxgMEAkZCPHaRIr2oSNbKmL9yxoyNPt9nct7ixc&#10;PiyMB8PJcFhOpsP6DQXxRvhB57JLL73m+usw7MI8x4Z5US2rcjQejep/X5wwdy60Wp09e/Zde+0N&#10;k8l0bscCMvd6/YNnHXzhC174spe9/Bd/4Reuvu6ae937J7BwFE6ZeujQdaPx8L73vU8S3uUkMWy8&#10;DWwljZw3TJNwNJr04Ac9OMWIPIUrsBuByqIDUI1+hCStDUfDxV27eJXLsRsBeCOO90ksCwsLo8lk&#10;eXVFJD3ucY+dW5h/93vfi3ff+97/+LXnP+/e973P057+NOv9cDyZcCXJknAciZAlbHhJhHBVwoAy&#10;mUzW1vMlc2FhR6sV8ij4CcyUUum8CcGhDpSb0HLO0gZ4pE5JcDEWwPXee3pi5Fxa0mABqqpnCfJQ&#10;g0q2hhq6M8AEwKHveue7xKSWbyPMxz/xiRr3/6BKhvv2bAgeGTY3N4fDQZ8T3OwsFnvUueeef/75&#10;v/jUZ64N10uT906sCg5eZumpSCfkmyd7Hp/17nu/+z7usY8999xzeUNhjUUpdBzX8YBSRB3fT0TS&#10;4uLiGWec8bCHPUyNfde73720siKEnlHEEJMVTEr48Jjhy1/6MudhNfqoR517n/vfd5JKXPa973+f&#10;QMssinwSZb2ICIJlowhV/uEXS3f//v3BeO7YbPnYEwuLKAaPEpGNx5uaSZ7ylCf/+V/86V/91V+9&#10;5rX/68/+/BW///u/+8QnPQEcSBlnh+MxEibNglFjLsA7DxAqGVDyJDDERNISPqKBH2NKGI06pcSd&#10;Z2Ul/5ukWSpjeTXAxrq2sk6j3+3FqNNJVbQ63W6f60ER2sZw3SXhknIgVr8nNgYV4EaqYSEn6Bq1&#10;3gG8X3HIFAJ7OnkyxZhdNsx/rGv37l13uOMdWIYqOj+/4+prrjx+/OhoPLjyysvJsXv3nea9abfb&#10;zuVkqKqx5IMVL7N4odNKVUxVJVFTlVqh3Wv3rr3qhiIgmxFrKOB3+m0XPIJh5FRWmqQqSwQA2Wqm&#10;2Wn3wNwGpjRtpsQYcby1nlKW+e6aEqs7TCYTnAuUJeeQuLKysrq6Bj4T6QScrdnzfBMQw1ZiE18M&#10;FLNZgzAsraLoNNrdBDc/iDEZsHINxlqL+5AQ88aUaKhQ5Z9bcgQZCCG02+2iCNBLMU+hkyMBmpOX&#10;APpvBhYXWsZzN2bcBp7JVLlWYlbheuqQsw5gVJTRLeDxx0MWpuZHAyNgZ/TBgEmyqDedK9l6xqAp&#10;yAzVPKh4gSiqpGuMlYRo0KhY9qYUmAIw68cD3IEtnOwswQVqMgu4IxUMAIGNxGQQUsAHYkop5tho&#10;tVqsLNxUq5WFhZpIotC4VWC6dx7xgAZBRSfjydraGvdeeDGajRMyDsgAMoCJZ7kw+MA3HIEDPVAA&#10;aNwMmEJ/yBnVqoKbYopAigkQyJ0EpYjigjG5RRIRPhqN2IU5JlVVWcVIA1IqOb9NJhMIVFXOItS8&#10;8O1UyQAAEABJREFUTPGOtJCS5FJTyg3Ctaoq1cSLA56ZThLAUAQmPWU5GY42ye1Hjhzl9oVYqsLe&#10;XZVlph/zVzVVfJpdjF4wqqoqwQR/IHoSN+E9Q1nSG2NEOZC2AUHB1LqATz8SpJjoqOXAJHmTo59H&#10;6gZoA00bzJQgnG0RcboxDKX6LoF7GeUoiT7e4x5NMKuHQij4z1pflWWr6MQUR+NRiuSrKteSRNU6&#10;a4xpanNKgSaMqIHczeldMmZuG0Mn4H0oiqLpITiczQjBew5h7aJlLUcOhSnypPqFWYNJrSqMeoe0&#10;eQo9gOOZmC2y1E34tooWZBEyCZUG61veq2ZzVhEVsjOsy5cNVYVCU9MwhtyRAZGcC8Sc94V3wTrL&#10;qIO3yQYHHxtETbE2F0P0NLVQEiXCqKoi7Ju5MUYCgp6MJpkpEhatogiFZ3WKlHVJSSKzE+jIzmzW&#10;MDOMtVsX305dGMA14/GorMqGNUhkRvppSBVRlQbQcKfRDKEBfH22Py5Av4DxGAUQhX4fPCJhUnoa&#10;5MIHZx1iIT/LCXbAtP4YRNAidS3JmD14aWmJF9iXXHLJYDBcWJin9Po9iCRJMW0ZhDaWwUjQl4RQ&#10;WwryiKgg09W0ESaEgre83jssxJDn7mKbP/gBzxL1MyamAcHkf+J2NN4qSAg+QMM5X+QSQijAhSnG&#10;raoypah1ODnvwYyIGKOwZxqTsmBKgX4DtKuqWl9f3RxssP3t2sWdYQPBoIZmpJh/+7d/u/76G1LM&#10;fpxMytFwXJaxVXQmVXTGb26Ov3Xhd6644qq15fUUdTScFEX72NET2Of+979/CKFV/xN8q2v5EDM3&#10;N7fCSTpJr9fjeCciRch/1Oeb3/hmt9u77W1vy70I4S+97NLrrr3uS1/6SlVVRQgpxq9//etXXnkl&#10;/eTWffv3dzr5j7uklMaj0eb6hkZMm5eV8zmWyNE4tNPpcCZfXVlBBXSkppMsuXtx5/z8AidXHlEE&#10;vx8+fBghaXzqU5/qz8zAAssQPN5hBoDVRHZWLOmc63Y6NLD2D37wA6gZ40AORfGdi77b6XQx2te/&#10;/p+j4cg5e8lVP+x222edddAZ2261rSGKWZMZyBY1MNVYo2WcgBOMf/O/vDmJEAzYTdUmNriMkn+w&#10;FXbQmHN6OZ6oSqfTiTGyJSAmkqyurrKKX/ziF//nN77xD//wD29+81u+//3v3/2e91xbX//IRz7y&#10;8pe//CW//5JXvOIVTSBxh0RleGVgw4wqalWMJI1VhQExHWouLCyoqhDkMVWRrSIbgWBOKbue0Ato&#10;XuSztdaF6EJWmnv27KGmDSYiIzBEIMiaojPGlATO6CSiIrnNY4Ip6oCDkIPhpsE2Jp8yzSkF7tBp&#10;OmigMnUDdHpSn8kpiHM8nfQMBoPl5RVEPXDgwPve975XvvIvefcmRq++5hpGARzaarVwOjGJGUfl&#10;6KEPfSiXmfM//fkPfejD//bmf33bW99GJIMJEevqfza9qlJKKpkR0hKlP/OIRyB5peVHPvJh+AZT&#10;RE0gxBgbOzC9ART/l3/5l8K4Jz35Seee+2g6mTIa1X972yjmRCOEEdEUM32lYCOFmKLdzsVFAml9&#10;dQ0c0gi8GEEAJVws0vkUM0epszdBxYJ6ylOe8vSnP+1xj3vcU5/61Gc/+zkLswtTE+HSarXIkmtr&#10;6+PxiOm0qZFHM6sbcxc9AJEffMD4zjsehXstEVyjqqqkhPrX8/JiMGC0qiKLC3z6kRDDwoszypA3&#10;C+OJiLDurPVWCDnGQ5udInip0ri5BBJdLpfCsxRQOnMsQkFmxIn4COJLy0u80+SlCewAenjZDxe+&#10;BAbvd+/ezZXGOX/w4JkHD55FI4QApxRjTImPgFgM2oPBqKrEGs/dKVZmY320f9+BTueUi4e65h6C&#10;zMYKYq4sL/O5AznhZerClY+VuA2qSmwwYg2po0AweBVFezyeTCc003A0RB7QeIAOyLSds9575x1q&#10;GmNIVnDMoDkGiLFtYHQbmBhj/vfZvAt8vbEmMDElqR2oqAqAAwtIae7N1LCD1GSVWvCBITFB0ym7&#10;Q5SYIThnRFNVxTK/YmiFAoTxcAj9yYTkk+nQ838KDSNmaRbm5jFG/38foNAgK1oYQ+gbg/wpptho&#10;x+M2qAq7HwZPMcaUVHMea0Zp18ZBoywPc3lMKUod4Q1OU4MJNO2mvtnjqZ0iigFByCCZstKlCllA&#10;YaNwNNbm2OaRuUkoOeOzcIgE7/IQCACjtwrCzC06FgTrcs1c2jHhuhKVaRfs1t0OZGlLjU8qCwXH&#10;n8BicZZlmCVk9CagjiHLqGZzqWrKImaxmY6sQBL6toBHIMVs3twfU0r5NsJb4CNHDsdYkZMBRFpf&#10;X98kFUyn0GO7EeF3Vjym1EilonSJCI0YI9SkLkoR8awf57Lk3tNNYqFmBOFDYDkSrWicD9tMLUty&#10;taTam5lmEjBZaqxfH/LJmcTF3QgKeQASgApt0igyibG0maKKRxkzBos458i/kkXxrPymp8Cg/sbi&#10;vAdMnSVVs9Woncseajqd82RGDihI0Ot2d+3aBQVoAsgNpvWO5BRTYtVhIvJdky+wh4p11nrveelL&#10;zbmthkwcOUEm5ETyAYJalX7X1MbkeUadd6zxUNcOMTqtNgNWTa+dX3ukssIxZVkKtBD3FLA2wD3T&#10;Md6oa8Aaby0ZFoJF8K2cuFHPWIy3BUww1tOj+abU2NS7zNMYwxt7W5NCWpMs4Iw3Ypnr6DeZi+Wa&#10;aryzPi8LxWUWjZDEWuuCt86akwXiucmvhC2TioJDj2p+pIHv0N/7XBVFgSHoNMKKmbBoLPjIkLkb&#10;ZCAtWjXe+ILk7Fyb82hKMUYOSaRHKHuH7Q04hfc8skl6Yx0URY0IXTzypCdLFkoQTtVZ57xzztos&#10;vFpDTzKKQp5ADoW1ljAtitywIkgCKcAKlDWlpCoNZVZIhpiPgzhuPBwcvuG6a668YuXEUp5lsZXW&#10;BeZVnlLzh74qemZhVVVSpqG6Fav5UTILzsRsuu2iVU7HscREE6uGOWB6H1jPEESLiFVSTCmy1QG8&#10;e0v1ARYuqAgCioTgrXfoqHDTXFDWGYuQIgZZUlRrgjcevws5I1ZIbOsC9nQ8bBehHA8PHNg3N9ut&#10;yvHunbta+RJnWUSXXHJZrzcb8bJCHdEtoWg0lKNYTWW4Mbz4B5ccP3JiMi6DDcQY2//GxmB5eRX5&#10;OS5AAX/3ep3RaEyPd/6KK65g0bVbbdb4YMhLkE1uNc5Z8tfpp5/O/e366w+NxpOF+QWuPV/68pcv&#10;u/xylmqK8Y53uCOnzOFgcPXVVxNsiKNJUL/f70BZVbHG/Pz8HP/NLy4u7Jrp75if35nKePkll/HG&#10;hePv4UOHwETO6WiKNarJFF36vVmjjk8lraID7Nt/IEaNMSZ0zU5zoBGxhAcw2585cujQ4tz8wtxc&#10;r91b2DG3a2E3ikg2qKli9cMf/vB5z3vehz78IXTfs3MPehlD3CJpqSYBYiQa3qwkZ0w0aSr5Qn79&#10;0Rue/gtPf8lLXsJ6lEpIETlUg7fWIpuI3b142n1/4n6zs/OTwZiPBKPNcbvdraoUvAeZaHn0ox+N&#10;rX73d3+XoGqFwjnzij99+be/8+3nPve5M71+4X2v1UPgwrWWji6ddcZZf/LHr/jSF778kz/5QNSf&#10;W1gMnimFOh/F8GUMr83Nzs/2dzhjrShHABQI1jkMIrq6tKJGuQNgcJaStXmhJezFj8hrX/vab/7n&#10;N5/85Cc7Y5hl1YzGY4jM7dhBTvDGeWOb2kHcUhw/QLfFdc5QP+B+98O/2K3b6f7iL/zicGMTvswy&#10;UagzwcEg26Ve5i7X3jvf7/VpJk3eQNDBGpCYcN8D7/+Tn/3Upx/2kIeh1/cu+t5jn/DYN513njFb&#10;7GdnZ/O3d5NWVpb6ra4Ptlu0E6d5Y8vaU93QSSbNzM6yCLA2EGNMCW8qcrJ9/PxTnoId3v72t3Pu&#10;JyAxDtEIGGNICdTbgAXf/e53bVaD3bt3PvjBP93yrc985rMQWVtbQ/Jup8NBVsV2Oz06DbbyrfF4&#10;Kkl73X633Z1rLySTvyfwpaLbbqNgqm8F3gcKbwZjnRyo11ZXq1RxeTj/gi98+nOf+eKXv/y58z9P&#10;+finP/7hj3z47//3/0Y8Een1uqw7EeVj3baQNEjLJhlfRxePeCfjE+RJeAS8y9uHs97WMNPrY4ER&#10;V67BQCRVVc6ZS0vLpAV0cS446zutrqoNtt7p1KGmVPwyvDXArUKJEWehlDWm8DlYgvXeWnp88DDF&#10;8lwV0A7jkD87nQ5SBcaCP3HixMzsnA+t5ZVl0sXm2nqcltBDkLXNtZk5vDeb/3CsJDbS0Xg6Go4X&#10;5hcRbHNzXBSYYebw4WMnTqySB3q9WSiL2qJoLy+vjbG/Evf5L1m1iwBl5CmKwGe0OI3Lx5d5BIgI&#10;lqEKDmdpDJEWICEgIVCE/M82KESthy9GYxSrppSvZ7SBwvn5HTuCdTjaWMlQx8/iwmJMkXXNOc9g&#10;dscKAN0QFbGq+BiAz3mFZIxDYCS1zmKSmRks1Pc5MApqXMk0awxLKTjXct4b660D6MlDRC3+zR6h&#10;M3jDUUEJXyEbSnZTbldRqqgqmf0pP9a6bWi6m0dvXA0WXvTTCS96qC2mkLz50mZoG5x1wK0+NkIi&#10;RoaTGLYusBfJllexBhWp1dEgcwLWBsMvLmWa04ZFHDIdE7NXMyGaAEJmYSBDkNcq8wggKqssVlNC&#10;NjjjrRKRADO1LjQAixDW0jDM5Zc6Kyx3EhFpEEda6GSZGEJ3NfYk0MmQwfiRk7pj2w4h19ZaJWL0&#10;5taGwKmgdWm4UxO6eJ/53vE7HyQYdxTv6ERG5kK5AZAXFhcJFBYvKMYgCyi+bhijPBqms9xIL0wR&#10;kYSccisiiQrARFUrKf+dYZKtSILyLJlTuVEX5DegCAEZwOEYUlXJ+xbAywsYlWXZ7/WczxcB5IFp&#10;t9ctQsFQKlMqxYg2gJQQAVh0AAgNsDDBD8Fby2n2RjkZZWXRCwLqtLjLBJoFMsMoA+pB7mbAtBpu&#10;JASa9xhoCxH1IEdPURTU21AgOw/YHEGc895RmjkiMFXaG2xszne6nZgSXBqEGCNDoNBD4yQQewSJ&#10;Ynw0BxPfwhfu8HU++wlMhqgbEArZhdWrmRedEARoANBp2t7n+xJxoKJYfzQe8UIIzwFlmS95IEMJ&#10;5Kbm8WaAQbZ7RCGzxQ58AEZIIYnfDCpWwfTBk4IcrBGe6VqXbSJNw1quoVbEEijKujV5vyEiVWym&#10;BWl6rcUCAGQh5TnfqjICnCRiaUjKrIXQMYbIwPXZdEXLh+xHxhClQQOTBqCiiQn1FB4BHDgaj6sq&#10;Oud4nJZTknvGUXXWQhYZkAQxGCVTB+dVsylQ0ObfRhJXX+Md6LkPNEOKqDNS1s+wZiBZpRi9c5AC&#10;kDOzExXJEVigoXMla2VaKiZNAiHnIZjBI0EIMAUgjmyRvJUqUZVEpSDTD6A4bVWNjW9gWVW5KZQk&#10;DbZqVVnOWTIAABAASURBVMWyrCC9c2f+dyrHozFnPgIDKZjuagVjlcMVUmBSO+cYhYWqsCxphIDU&#10;vsZnKGAo55zxTY+n7ZwtS94eTmOKzrsa+OWQAgqN0aBjjMzM9lIiB6QqTo8cPYRxCs6zrdb+ffse&#10;8pCHeOeR0FG8t6FVhDaRYwzvGmd4Dbm+NsywPlxf31xf22TRcWJIkQN0oIHX+jN9alGBrPe+1+/R&#10;A18czQeWVoE3WgsLiwdOP/3QoUOcq+DDa9GjR45WsfLBs9vecMMNyysrh48cYZTj1OLOnbe//e1U&#10;NWFUEZX8p5WSxKLw3U5/MBghIbedHTvmE3KcBPJj8D5JmtRlzNHZ2vn5+YYOUmxsbED/qquuOn7s&#10;uIjk/phwCoCIkjBO9jjy876WCxX9KysrHPKAomhNpxVRyZsRay2v5J/8uCfNz8yrSaMRRxYCVLAo&#10;WgNK5jcp6nSsQyLeOfvWf3nzuY9+NG/x+32sk7/UYSuEx1NJ5C53uct555130UUXvfd97/3aV7/a&#10;6/cx7P3uf79XvvKVj33MY0fjfP17zWte8zd/8zdFwUsNq6LJ5IVhjW0g2OCcX9lY+ad/+qcnP/lJ&#10;H/3YR//5n9/8uEc+ft++vX/zqr9qtTim5QMN00FzLkynfGFbz3RiIkqzLVR5RHjkQSqRpCYvHHqs&#10;td47Cg2QMEs2TjW93e2yj0AAxuMRo42vaViI5l82N8x2y6Eyii8vrzzjGc9MSco0dia86EUvIk7o&#10;H4/HXGtFhKVRsYRi1K2CgFkYZDNEs4gaFcHVAkFE+5Vn/8r//od/6BSdSTn5k5f/yWMe8xg+0IHZ&#10;ADRijIkSE/9Ndfq5z37urve669m3zf/P0LMOHrzr3e7696//30kJaQ9WFtfhtzxbjBI2P/ETP7Hn&#10;tNO8C+9857tijKxlxniEclHkV9G2sc5JTYnnr3zlK73QbZnWlddcyc220+liN2aF2oOIniGhlzpn&#10;SXpwge/CwvwobsL02LFjPMJoMs5/QY62N/DArA4iDeROHz7+8Y+/4IUvfO5znvvsZz/7uc/9VYzJ&#10;Lfr3f//3L/re95iAGRESzBB8q2jRZi5cATiiy53udCe+yYBAP8apMH2Kqtna9Dif2TFqbW7kI12O&#10;O0MPow2wOsaTyekHeAExq6qYmNFWKDiW8SgirJrB5gjDOue8z4GqktGQTSQndlsThxrGmUwmoSi8&#10;y5qqShIhEHhlO9jcPHT40JHDhxkIPv/ZKrhgUlafd57gIbcsr66ycofDIXZDFzpHo3Gr6CzM7zTG&#10;bW4OuVN97avfKEJ39+49PKrkP8ECX4A2lJmlmrO99/6qq67udjvdbrdxMTgNoA84tMHxwdPgEUGR&#10;x1qSM+AQG6lCyH/khlFARAGbj1Y8aST1ua25UOCcR93rsfT7NLahxEb5pQa7STRcJWq/QMQ5B30I&#10;wbSoD0z417nsIyShHwoMAVsNZ/EdbWrAqkFZ0BoENpFyPEll3o+ss6D9X4OqAExHSGqgeaTRgChm&#10;yNA8/phaWeX1sLNbIunJQo+1uXObi7XkKE9dzyA71GFqDDPoafqdzwi06WyIIwxtesAhlghRTjhE&#10;F48NMNo0blkrSqiokoLwNnc9ZifVLb4Nvtb+oi2iAA1VHY1GeJW295yrsxa0/0tgosAnCauYwGbD&#10;omaf5ZTPXJxOjSIN0AY/snKqio1vnpd5O3dyV2F/pJ9R7xwgImVVIgyzZmb6szMzjAIZwW/Zivap&#10;4IgPsK113nnviwLy+WN1CEWMaTAYUsOOqxHUiOZO/uMJzjsHa4A83+uy+nZzJ+/3emgBETSiARck&#10;IRSxY4wR2RSjpUQb11RllhMcwPsAReQUSc5x4WmxqbKCWD3I4xhzHhnzbOFaGFjEDgaMeY8kedVB&#10;BRWooQLQOBV8JpHXEkMAEiBuqF+0IxZAJ1C7Q2gwt6lpAMiMZA2UVcljEQrnMkFGbwWUISCPVAlX&#10;siX4ej1viZoH6h+YAbYOfzpUhBp5Ui6MIMWN8de4H0N478FBi6Ym71eknwz51TsUYmpUybWqaE2W&#10;/m1wkPA3ClPzt6og5ujHRVDWuqBmr9fjRTLRicWYxxDQkJKMQ5Wh6XGWsz5rwBmMABgnapGDKSpZ&#10;F4e3/RZrqEG/mUiNpTII1DJdegCeRHIP/sWILGa5hTqgNZCnKXy00cg61ypaZHzClHjyzuG4boc9&#10;IL9TJITQiCgqCiJ5y19OjTc2A5LRto52K+RVgQeRoWFEbevSxLFq3mOo6d8GxpkCF6YbUZGcTRxC&#10;eO+db9CQU1QBkAHJ5o+1/aOy3wo7t1JABhOELBTYmi3Jbyg2B0cQlGfVlCJASHD2Ar/X79GRR6GS&#10;QbROYb7e5wR2ERrqc3GIyhSQvXdYBnDOe++cw/DMoKYvdDrZgEURCAmsCjCRWfiFYNdaNuuQN5tU&#10;NU3L8b3udQ8a4Cws7ADBeVPF8iEP+elOpxMKx/GgCAGC8BC1KpYLRzmN1mClHEjWes4KB888a+fi&#10;zmPHj62sLnV77dF4sLgwjwwqSrIzdXnEwx+Rz7LTKRZAXPzOSsdHIqnHS3HnWb9Iy4WBen5+cXZm&#10;rtPpBV+AgDAcCg8ePIsGSa3Lu8deB1G9d03BkhyR+ZqBlWJM24CRi6LgoMUba+89lJGFXQF1VIXj&#10;lCTZuXNnyn9TcAApshtiO+dTEpK4qk4nlSS9/rpDo+FkdXVjY30AFw5h1157jUo+sBahmJtb/Ku/&#10;+ptfe/7zBtWolNKZ0Ot3v/PdC71x44obi6mLWBae1a7tfuPbXz/30Y986Uv/cH19RSSWVYVec3Pz&#10;jMPx7HPOecPrX/+JT3ziyU94snOOQ9WOmbl73euebzzvvA+8/wPP/cVnc/G4213vev/73//hj3g4&#10;lBHAOdJOSjHiaM7rDTBkrV1aWnrd61533hvOu+td71aYIEZaoTMeTa0Nnp2iaLnQKjLkfypqfX3T&#10;+fxnd0kLTJc6YGJKkiSmGGM+QdIPIKf3IYT6xwfnCJXQL3oYB2QekWRzcxMBsCfaWcd/tvmp489a&#10;Y5sCNabs2bvnCU98Qq/dfde//7sxaefORQ7ZuIwUgdciJcWUEq4E/7+EBzzgAdzosP+hY4ee8IQn&#10;/Nu//Ru6IAkTnbHUQM7MbIPk7ioiLbJxDCU4gdF4zBmXqwWCET9gOURBK58DzhvH9Kc97Wnz3R1f&#10;/8bXv/GN/2QkUzA2GA8yjLCP0sWvfC7SyYRPYe3Xv/71yYgz7sMf/jDf/LnZTiYTax0KUqNahixP&#10;hdb79u2bmZkpy/LgwYPQR3XCFcHqJSOYzlvnjc1gt4pxVp1rGT5jjqAMczy0c+dORMJTcOz1+2zw&#10;aDQcDmkgIIo0k2kADPHFgDD7wAfez/SUMDizK4TC+jFFzAgawCgTadwq8HGV9cJuUC/hViSexDDb&#10;5+WM/R2XkUy3zCkOOgAE6SmrkqMUXLzLEQVxwpubKiYlDdGJR5Cc5Yyb5ue5xM2Dn1LCMmBiSYAh&#10;7AYyNxkaC4sLRCCkABozMzuszdcYAgo5e70Z7ic/+P7FrD5jXA0g3ghVWab69APl6XiytrzqvYfO&#10;jRgnz770MIQNqWk7JPAO1XLbWjK6qwvUYozILChzI6A0NhCQGxiNR56sWOa3TvRAxzrEo3lzUMmb&#10;znYv3BGPpNrAzEy/3+/1en1sCAObJbK5YTM1GtsTLWSIiZQlsaK118l+N4q0jflfNlTzLK0LyPwW&#10;wdc5bq1Fgsya/rpJ5UDg8b8J2RQnf5iCyEzHntjHeU9PAydRbPPY1GCqSIrNBQxJtrCyZ3yWSnCP&#10;pKa3mdLUTGwa1LQBGj8GkEc1iyYnvSNC341+Z7SZDkKCaUKoCI6exG9GSZwAbVVGwBUeEY8ewId8&#10;MSirkuRA/JM38uoYDEWEzuFgCNCTJFsefOc9Q8eOHbvm6qu56qsq29zOxUViIyJAyoq3inzNIIrK&#10;slpZXU2J2bnfuWwuiNwMpPY1IiEAdIAQigaZD6FsQEvLS0vLy4ySf1pF4UMgJglIzicAGzpLmzU7&#10;Gg5X19bYNdigx2M+eBYwQtoYY1mWJAekpWcbEAvVSHTUZVliHYac86xTCBJm4AvulBTrNBZjqsoK&#10;yuBnTBYqQtOykoOVxo8HkN1JE0Blbm6u0+2UVRmbkiJsqJAYyYBtaokH0Xo4xZQ3UdqsLpJykvwI&#10;ZbV5o2im8Ng0qJVSB0TN2qFPCcuypJvRbVChQyUl1gAs6id66MB9gFB4ZghZsE4IgfyCrTErRPL0&#10;2gjgIAk9uJo6pS1KtAkdZKCBeE2DNgAmQCdzY10aXgw1gL856s3OzLZ4SaPYISMhU6o5NjjbNXSa&#10;NtSaBo6EvtH8955RPcWYHw0fIniqtnkxEWCKSEIpzMsjcuIxOmFZliVDtMk33ljopPpvEKoKADLA&#10;KE8xxYYFPSrYMBIxOIq3zsis9akIyj6wRlAu6EkHDYe8e4vMgk4DtEUFL4s1TOERylsUsmI85Q8L&#10;iSJCP3IiOezoYIxQLopWq2h57zzznfdwdZ4hSNEDNA1jTNOGCBBTNgIqQ4dHRwHP5gQHpnU219YS&#10;gRBjkEfJJaEg1qMeDAa8kkd0Tt4iaTKegHMqgJ5OnghBQ5sQWFIFfGKEbV5TtJ0jJBkIIRTOeyjQ&#10;g16kqnarWwRE8CqKqJPxGJreZRzQTH4pLsYKx6Db3e62y0vHd+1aPHL4CDlidXUZCpyeCeC73+Ou&#10;IOMG5oXggs/fbZ3nXUW7qhIbPJklw/qg283/5wSuFuCQFskFnFaxdigCJiJtISkCY5yV5ZV2G10C&#10;a1wkXX75pUePHeFDAWggoDVJhxdCtYmWOYMggHP5zkBaWF1bOXHi2Nzc7I4dM4Q9QI5rFZyB4ng8&#10;nJnp3fGOd+TVKXwThFKEPtBttZ1zMeVIO378ONrB2rmAqBjk8KFD3V4XZfFIWVYMcVuAbLYhcrfb&#10;2I3jLGKQaKlXV1dOO20P+X1xgbKIJnSGoviLV/7lgx74QGc9vJhy1bWX/Y//z+/yqYSsCI6YvP+r&#10;ISPJiZUjv/8nv/2KP/ufg9EKLiCaMMt0ioMiYnOmfPkfveyCL3zhUY96dLvolGlquOqM81XnTW96&#10;05Oe+ETEHsZxTPHe977PDddd763v+LYz0LBIQnQhgDW2gXq6ucM5dzzn7HOcyR8urHHO+PWNdV6x&#10;xxhH47H33hhjncPREB+PxqPhaHNzgEcAUxcVFeGQocJarXuayjnnfb6iWGvpsUpgJQwuqhhBRaej&#10;saq2WgUmcjWO1B8tQZZsE35nSEmcd+c+6lHglan8m7/+6y9+5UtVFX/5l385UWIqy5JwdnXxgY05&#10;wBeBa9iq6HHGBZ8/LtH+7Re/GHRuBRC54oorYspfyYiuzM8Y2NFQEfolSUo5t4C/a9dOImN1dXV9&#10;dRW6LFhrLSZCC+SnDWNqayzh9+hzz8Wv73vve/v9GbxMzIghG1kChrneucxC2cPFijrnMfiFF154&#10;3aHr1OhHP/rn0oruAAAQAElEQVSR4XC4e+fOmKIzFsWdtVkQZMGLIj/1Uz/9/Oc/H5oQ4dDJdKKX&#10;swgrzjmHPTm9Iokx1jqmWp//sAlNDnxk/8o4B00QyHiqirSveMUrvvzFL3NnY4JI/vMYrIWu7+7o&#10;3+RtPXa+853vbIyZ37GgKsiMIyocwJ5Q5h/WFhbDxeAAmTdsrKUNWJ4dbWetXVtbu+Kyy5waDMhj&#10;SgKCKjbjdwY6eawXLEsjb9MJpKw+P4kh57x3+T+SJJYH4Eu/dy5H6WCzKIJRF2M1x5Vlfh5lmTkz&#10;O8vEwXBAG0MRMDA77bTTSHeEB67Zu3+fiJR521JeGY/H0yK0LrnkEhIRmylSsfSdMVZNU2MBmNIf&#10;gofO1ddc3Vw7zcmCSWla62PKx18SLPTrHiZBg6ZBcjrRBsCAdEHzZiD1fsdQA9xaDxzYX4QAND11&#10;7bznKFbUdQsdIVL3b1U8ErckzPF4BEwm08lkgmVwXiwT+A0egQbgLx6ZgnjUtAEajYS0//8CxD80&#10;t0k5/OcdxgQwECCsEpMDYBvnlg3QbtnZ9IgqgKFzsBkQLfEHNKM3qxUr10GoqhnVehCatqN4yBiF&#10;XD3KtxTnXFVWccuz4N4IzMqYNfKNvSdbeVQ1pagqIjS2gly1ftYbF4JzFlPgUFUl2ES4FSB+luQk&#10;sZv8FhWK8osf5UdQZDKZbA42WU0z3DxmZwh1Ogl+aoD5SiE3GINGRBSRwDV+bXWVejgapZhzYI1m&#10;qb3jeMS5Mm/6KYGbpWUiNLappUg/ggiNJKkoCjJVr9dDkQYHOmcePPOOd7wDH6hn+n2iUZKwAOln&#10;9SEtGz2sr7/+euKT5EY/9KmhFlOkQAemKeXsTVQDjIYiy0b64obT63XzavVbtnLOF0XIPdaCDJeS&#10;uC/LiFljPtNis1SThgVvdcjY7BHJWLFGvDUEEGBEWPxGIg01STWJRiYk2laoV9aXjdeV9ZV2ty10&#10;OlEnNJJGMFUxJRm/Ca+sgjEm20mSpAx4zDorxsSYlCTjPOyTUbWZCMiqSk82uXFinIeGMqwMARFt&#10;qqlzBm1FcyFYwI+iMSVOMynmNKRJrKi3TAfXMBajqpjgieqO8WEyrcqYxFi13vpC1RrroQ9Ya52x&#10;Rp0xCJqBTvKvDzkgGLXOOWvp9MZaNa6uFZYSG4tZI0az6VDdWWUIEzjvMa8SBMZ7k0lBwWVTOQMN&#10;w2ANbJakwoa7syIpllFitGI1Kg6w1lvHfinTVEWGRQTprXXeW6h6i4+qVMZTFq1IjJEXTlE1ppQy&#10;XyQTgbsRhLW5QW8NiKugwE51MMzf3GOVUsmyhDTIxhnfCm2jjrfI1nhR61z+U0C8EOI00GkXHoWs&#10;hMIXnaJoh9Dy1hMoNilxyYEmQhCVbf3tCHFSUskutsY4Jw5eSKWOWS3jfDI242BRa4yzzlibkemW&#10;LLc3ua5tY73r9vsONzmbLYN7DdjWGHAMxXvjvIEIABXAZU9adYqJ0RIKnIAlJYlphPKjIUuI7ZW5&#10;BtNLUqyah1OMKeV/ERw1HZqG4PNRj5b3zlnwrfHWejHEsHEOmwR6nKPmYmCJded9sAWaSpRgQ6vV&#10;stYmuBhhiIDRlA6efsbZZ59JdviJe//EJZdewuiRw6vtdhsf9bu95eXjj370owbj4ebmeiX5/a4t&#10;PJJZE1ZX1qfTqt3uTsZlsIGDKuvmxPFlI8r0AecDE3fM77jdHe7Q7nb3nX4ge6pb9Hqd9fXVHXMz&#10;HMqn1ZQlOZwM1RqypHN+aWX1zLPOJs3FGFudLm5fXNw9GJDZprOzO9rdHplmUk43BpscImNCkGrn&#10;zkXDcWph3jtPA/m/973v3XDDDasrq4K5y6hJWqFYWlrRZHbMzpfT/FaGs8ja5sB6h4+ND3OLO6+4&#10;6hrenSP5aFz/Qw5RI5jjCSbmvre4uMs7V8V4YunE9y666Atf+MLd7343/IjMvW738OHDT3nKU847&#10;741nHTjL2hCNtn33/e//wOMf//irrrqCl/qtoutMcEbV2Kjlxz/30ec9/znfvPCLo+mx/qy0uqZK&#10;EfuE4Mfj8ZMe/4TzP/f5F73ot9pFZ6Y7Y4y2PK+UBLMkkxYWFntF1xjTCgU259B5zZXXvOff/4Me&#10;Y4TF4zzOsM6YGsQZCb6wxoqh7Z1xnEqhCeB9Tr1wbBVFCAGbqwhqFgWR0r7+2mvLyVSjsSmHvzfk&#10;FrextsnjcGPUNq12KJxBKzfb67dC4W1muqM/0yla1piNtfXpaKRRCu937trlESCm4WBgrWUJi6TQ&#10;bs3Oz6kx0YhvhTJV3gUV+8xn/lKwrc9+9vyjR0/877//h1575qxzbvuAB/5U0emGVscXLNhgnPdF&#10;O/g2orLSZ/o7FnYsOPQTG0yA5rEjx4h5reThD3l423Ze9+rXXnXZVagTrEOSNgqGAiGDtdPxqAjO&#10;qeQqSrA+lXFjdW0yHAfret1eKqvCB2C2P1MUBfI753wIcwsL7Ck/98ifCYU/vn7swx/5ULvdZjTG&#10;SkzyRsvxcG6mh128zcqLKXfs6EuMDtOn9FevfNV5b37jtVdds76y2ul0Pf7T1Gq1nHfD4aZIZFGI&#10;MXylufLKK/kGAk++QzpjCbZOp8NaW9y5k0nT6ZScTiMYj+98K7vShVDGKMaxPPk9GuHk0ZEjRypJ&#10;Z9/mNsmk0888IMKGXQXr1lfXkomcvKFjhRWZIYT8p9uDcSlVzhirSSSRE4yyTSSJVSwnqZpaSU7Z&#10;2TWElveFMS5nOkRXZ4A80XExb7nW6sp6SslZl6VkRxZxzlqfkxNksRvcvbEG47BKjKEHCuSqsoyz&#10;MztcHRvDEW9z6mkm16HA5N1W0eELJx4xxqytrk4mJQQZHo0wY0KZhEfjtFW0Ukw4cWFuXqVaOnHi&#10;4kt+uDFYH00n2PnQoaPoZ4wbDkbOhZQUahxxWBSjzcFwY5jKZGrjVNPx6vLS2tpySlU1nQ421ooi&#10;jMcjKwbwLgCIPZkgqlFNxogIvoC8YpgourK2YSyGL7r92cFoVEEopUlVOs/LwUm32261fSsULR+Y&#10;yOuYhcW5nbsWD5x51szsHJ99pFKE8b4FOed8WZbkupQiWiOzw3DWiGZnIX81qcaDCTDazPvsdILj&#10;UhLxxls2Z7HGOACBnTpnPBQa8M47IwDyowWQ1TPGOmvqIsYBpp6uiqaAqEo9yCTyzdajMgxexlGr&#10;DCnyeeOctcFTiLXCsQRrtAaZugFRARqaah2AEzQzbdgpukCtIesYUEO7aVAzBBdPNKGaOof44BhD&#10;nGeJEEet4Gt1hmecQkRm4kyyuccbUDMYMXURkSwYleDaKFYAlk9UHJAMdBpAOzXeuuC8h7tklVWt&#10;KlTg5RpMrYvkkgRVIClqJSOD1FCGOCYTo4Jb62NwxshIBinUOOvJeC6KSSDx6EJZpTKKb7Vb7a7x&#10;wbIwOSdYF+G+xUekisxvF61gHTXxBv84LamJBNYs1it8TkdIPBqNRCIuaoAe79Elx7ZlwXu0RUmo&#10;G+NMi3dUPRZl2Lt3z5lnnnHgwIGFhXmidH19fWVlfWODkJ9uEo2TiWI8NdWERbQ5GY6qKlZlmei0&#10;OTBarZZNViudjktDYg/BOQdrVSXpRRKpmk7RarNSQtEuQnDGG7WanCGZG3oKj3QGQZlGE/sBOUMZ&#10;Qf5Q0J0bDooiKAPxHwn4CDQgJfKmxIScKUYdjycbGxuj/Ce8MYG92Xzwmx5rYWa2H+mEIExVNKU0&#10;KaeqNDWp8iudIowInJK6TFkYiAkr0akUAsUYa7OxzFZx3rGpobJ6R7DUEVIP8a6rVRQgMy+laK3z&#10;RIazCUOSl11+9N6BQJzlGS5zzI36h/4GeMqSp2Rd1sjZm6AxeipYx38Z+Gn6p7xYm05VxNXTEcN5&#10;96OIqNgMqtZmLvCNsUrp5p5iOiCCdXIFmtYxBF2Y8hirSE2bnpgSsYjW2LFeRHRnwFK2Lvnh5I+K&#10;ZuSTU6oYiTTnCs4xDQoIqtCWEMJgOESMVqtgY969e/fMTP5yzQGCt4PzdeHoNrNjBx/fQGY6lKdT&#10;EnI5IepLaEdIqSqSEAbOeetyZILZgGqOe3ARHhwega0hUbSXWmvocz6gP0mi0e21Wzie5RG2AkNB&#10;c+oRwgdiIDPCPZmZ8c5nyN2eVdzt9sBquKytrR0/fox9jjf6EAfoB2CaEkbNTgG55lWwdGn4uoSA&#10;IhZMINWWBNs5632AyGQ8GQwGkggnQhGRhc6iyBt7u90mB7G9z872d8zNtNvFkSNHzzx4+mg8fPav&#10;PBvDnnbaXIxormecfnBzfXDhhd98xCMeUrQDhsWknMu73X6KcvzY0vr6OmSNIWIdmbcsY1GwZ0+9&#10;8ZiIjw/Hlk50mNDvRZHgA4ul6BS9PoM5A+7bv2+Or6Y81TCdTrEGqx7PzszMrNQHuIX5eV5bomMI&#10;Bcc18CHCUgWHYNi7d9+ll162srIiEtnRGYXINddcw/l7MmFPrmKK49GYx263xwsbiGO8WuatSiVb&#10;BvrYljgtq9JzikpSsSSqynE4V+USxcWGxHT82DFn7Wg4XFpa+sEPfnDOOeesra2vrm0885m/+Id/&#10;8Ec7ZuYLw4sVHU0mL3zxi/74T16WjP7ys591//v9tDEaU4VZok4n0+kf/MH/PHbscJRpr8fx2592&#10;2m7ns5se/NMP/swnP/W61/0tPVVV1SLaur5JJUarWBUmvPp/vfqaK6/CwA97+MO4wqnJWwVaEHs3&#10;mfAjHjDXU5/6VAxF/HjvqXPUCTnEb89QFdFMlh4aEKcejUfw4pNXw8g57OQyQhLsg2u8cViMN3pE&#10;qYgQjYRlEQoiOEZWoVKIZELR5n1ENjcHuW3t/v37fuoBP5VMeuc738HEC754wfcv/r6z7sW/8zv1&#10;6smCqSJCFgkZIAsQ5/idpecoxqnqaDQuy+qMM85g1rSacLHEswSnr9c+tu12OggpkhAdwZCTAPMM&#10;W9fvszwLehiCHp10g4yCPFID9FADhW21Q/vf//3dm5ub8KWnUTAZwbBIRSomHzjnrXHO+RRz9mAt&#10;fPzjH3vVq15lXf7eu7qyklI0xhDb1A1gakYh+6EPfWg4HHnv9u7dy9CxY8dglOOzLHnEFixD5WRh&#10;HBe/EIIhaCGbqmEct3tdAhtH84Ww3++r5P9L47Sa4qOiQMfA9FhVqoJroLYNo3H+ExfeeMTY7qTt&#10;XXZB04OD9GRs+LrQTw8g9VYLPvEAWlmWEuGTQ9o5h0HykMslN7xznr7gPOgWIoDP7ezKJHmFxsTG&#10;ErXemp3ziO6cAw0Lwy5WyTluF7K2tpaSWI5lqmPKZIReEePyQ50is/p93vWGJFFSSgiXk6QjA1kb&#10;zjjjzN2790TucyknXuibJHPzc/1+nxBFJHyK6SCCVWnQQ80QexDIUBtzqDIGBFyJYAD9qlkFGlib&#10;GlUJfuqY4p69e3r9/NfSSLytogUjrU3KdNpkGBiRteDLG5m9e/be/ja35din7ODYAnKqDGG3HHW1&#10;caDfgNSjVM0jNeIB+fjfiQAAEABJREFU0M9WtlZy2VqM22hohEe8y/6gATDx/w0QxfyCMDcj/t/h&#10;yCwUQWVCSiQToQeAFFsbNQAdgAZ2YgigDQjPzY/SyqB1Ych74qpAdybSZ51lNTVtHkGgh/qWYC0O&#10;92AKOqVIvYVvrXeuKApSEw0QmLs1VPugeRQmpJR1SSnFOJ6wReSzHJipLsQjbZBPBZt5esI7FAXu&#10;gjNpDbPArsNlt93msawqEiB8M4tIuEVKErBAr0nXFaMALBpg3GXqWUQ4aj4n5mdPyNYQgsMyDAEs&#10;HJYAscqWPbujz4cUepzzVRWJWzZKgASVYW2d5UnnaMQOOaGQxOALEaBmDWfBUKgDEYwWUxLVbZx2&#10;u81iYQh8UVFV53ISQEGATgDtmn562CWZS4N+wEPXeVSjxzmHoWjEGJ3U2QoMax3DdcNSQwig0QBt&#10;AIthUwBzhGCrqiQHVVXFY4P242vVrVwAb+d8DikUyWqqg72azLgmQSjXOIXlK4ewXMlFCqKJwhVT&#10;VcGihgJ1bkvuYQqGc+hBy24TM3iGsCBvMkrQkIDQmrMRwsMXWzifTQmdW4K1eQguDTAFUBHvrbVE&#10;Rwa1sg2nUhDuhrUUlkuR0TJWBCUIMAVoAPkFhAUJy2RbGK6lrmGVRKKl8ChKMAAKipKdxcBRE4/O&#10;OwqeTimKJElJa+NAuQHiIEamNE+3XjPROw8wn3YDECSOY8x7M1IYPjcIHk/jCVuvU7GqltoYx9l3&#10;OmF7y4YCM4QiB+vMDBsw7czS2VaHV+3dIhQ2+KLTZldeWFjodLopseorZAYypuFCKzT4ydajdRKQ&#10;BItY/MFPNr1RazAs49kqkj8RQHZ2drYoihQTYRl86PU6MzO9/kwPkTIL0Tp+EgZ0RmowyJ3jzRhr&#10;OEBlMMbM75jttjs0LLwk/3s7q2trsT6YZjpZTpUksbatc9455+sCPrMA0DIgnGiMsSy3FotzrtVq&#10;gTAcDTleoxTtmKJ1VlWh0eux0vukNhBSSjAlcbDc2NNXV1bJQocOH+JUBDLy7t2396LvXXT11df9&#10;1E89RNRY69GUHZzRsiqHw3G/N4vvMtSKxqiMphjhyxK47jpeyl+zPtjE2isry4PxsEpxeXVlUk7p&#10;SZoP9MPJGKXmF+Z7szNd7jMxLi8tdzodpORasr6+1uv3D+w/gF4cfKsqed+a6e/AEbOzM5zheNXZ&#10;6bYWFuawQCjyQWc6neKdGCMNQY4kKEUmnUwmMMKObAPY5FTAvgw1PcyiDTW0ILzxMm0MSKMIrZQU&#10;4BMgr4Uuu+zKq6++es+evddff92DH/yQlm0546em+s9vX/j4Jz7hAx/+UCnp7ve85+Oe+IRxtR5N&#10;JLORX7p2llWJc8qyGg2HScxMfxYJH/awh73tbW97+zvefpe73EUVv5puu2hEumUNHaL9k5/9JCdd&#10;0g5fbPbuPu2WaP9lj6p+/etfH49H2Cmw+ThHD4qfOlHqYyIS0SmSvPOq+V6Bsve77/26nU5Z8ibY&#10;OU/WseBMxpM73uFOxtgrr7qyYowTquo111xNDxfLFHG7qopzrtVq4Wh04eSN2enhYvP0pz+jTFNi&#10;8qMf/Rh+rKr4hte/3hl3n3vd5573upe5RYECMdl0g0/M0KZx9OhR/BhTahcdTBRjcs5Toyn9IXg+&#10;8pSpLFxeLI3w1lnn3LSaBtZ4ijEmth4wqUGALMBcvbGwJnRcjb1x73znO4siYCvqxHKzttJyMODF&#10;C99LyWkG4tZYaqRNUA4eagQYitN5yaWXNGGJBeCLL4bDUbfXTTFWVU6SHFK992effTZEiDoRZYC7&#10;BEGlqsNh/jOBxvDNjY+QpkoJsqPJBDpjDs5liQqwQ7uU0tzcHJl8fX2dIIMm08uywiwclMHZBigz&#10;OtUpCKrgKkNZAWtpnApKsj7ZaevCKJ0xZclhShv6gFCy64l3yAeGHJIhJR6CWfD0YI2axs25oBEq&#10;q5K8DU4pinw4I8CKEGZnZzud7vzcHFZi7ng8ijExJKLMogFdptQcgmpWZG5+Nts2limWnJZoI3MN&#10;zhhH/IgYApqJ/Zk+a/z000/nixNzkZC45RaxsGOObE/nHe94J9KLMMEY8GlgJXgBNUE2HW0a2zVo&#10;a/UrnrMOnjU7k/+NAWhiLnTHOwuLC/v37W/ooA6ashy+9a1vsbImkzEyHDhw+p49ezY28t8iE8nv&#10;B6EMTWpGqX884EsATACngMwjdQOJLohK/tX0gAYko6k2Pp34AKBxq6AKvRvHtTY4NbCNTxtICZdG&#10;VgG7CfoyjyWIysA25qkNDJvB2VM7tZZKay6n9jdt+qEfU4Q+kFLWK9aPtPA7AKbCG6lPElFVZAAY&#10;ogZo3BKcy6tYawFuOWpdnU4lmxIKhHoWHh/bLL+1W7U9WaCAhNS9Lku/S6N5pAEgXYNIW/XmEdV0&#10;go8625gYl0hGDNZIQYS1WmQ2x1sM0RhjknSrEGMUFdB88Enw+a3wYrTX6y4szAO9Xr5m+7qoSozV&#10;aDTcqL8xLC0tHzrEB+BDS0tLWXe86xwNTJJSTDFKEj1FF6GklOraWtsi9EPhXS48NgANWNHlnacH&#10;xU8FqEETrdnuy4rVnbZHNbNSNBJFyAifZogGaz63NaMIw4AqD6IUknwezD88ASKCHTtsfZ1cPHby&#10;pIzIEEi3lInOWwUwsSO+8W5LAHrAhDFHRhpAcFydQ7AOkaXeCTxz/BY+CDBFYRoOu3qXi/e5nR9z&#10;dEpK4IDAxoNBaQCwiCmBUhSBwCA4HMEqdG85u5EEzG2ASAPOe1HFagTW9igN52ELyRzWPG5DJipb&#10;y0lV2M+2RZJTfM/uxdLYnkXD1stHNXGebuRhOiD8nJxIO8lWrsnt7F6hB1BVkayO1siJgKNXFIMX&#10;+K8ovM/2gVEDTHMYkOXBBM5lzBVuIUYkITPvAX1oOT5WluV4PFYOsJrlYy7okOIwyh4jVWQ35Tq+&#10;ubHBEDYPIeQlMRkvr6yUZRk8Ls0TBbpsDda4whvvTF1QE6ibxrlsSYiDSM0jXKDWjG6jNY9IDnfq&#10;VqvFFnLw4ME73/nOB886yNbovPHBsvZbLbZMC6mUMFMGljptgAaAAQ1XjpikhlRWyE+Ie8/r1Qhl&#10;7EZOYWnFmIMKUgACONzunPcO8RyBpJq1gwu/RPgdEzNiygX7cFfNiwUVrLMpJo4+0MQ4kIox4gjr&#10;XKebF5h3Dr7dXHqhlVfZZDxeWlq54drrFhYWUHlubgF3lJwZp9V3v/tdvuPuXNxdlhUHdKjx+qQs&#10;SxhBlkfHTwbk9bwrKYpOVXJG4dFypl9dXZ3pz0QRXxSdTnc4Ghnv2doXFxcQnIx24sQSl5BOp8NB&#10;FsNuDvKb6cWFxcFgANoll1xy1tlng4zSy8srHP2wZ78/Q3syGRESTEmSMOm+vfuwEo/z8/NFUYwn&#10;XIF8THxp2cHpnyHU5eDCNoCwwmVYlFrqMKZHc7HTSWWtj1WCnXcsSWvUtVvd/QcOwALKkXNNrBga&#10;j0dXXHFF8082nXfeG0fVVIz9+/P+4dd+7deOHD/W4dw30z+ydJxTY7foDUZDbrGjOIom/y0Uvg0W&#10;RfC+dc7Zt33845/8wQ9+8F/e8pafefAjCl/Q2QqFtSblRYZcwFbEIqA3uR2MP3r82O/93u8hEscX&#10;lIILEoP6fwQXnP+F73//+74+JrLftFqsROyUATpYQCTFCOGtsCSEMBf9k8l4VA13zOx40E89COci&#10;mHNb28ZDH/rQJHEaJxd+88KUBNogXH3lVajPy+Ph5ibRBXFrHWGP/N745k/cQQRFnv70p7d8G4MQ&#10;YAQQCOeff/4Nh68nEn/7t38rppxdHWvCB28cAAKRQ0eraLFBHjiw3xjlbHrs6FEsfO211wwnQ3S4&#10;//3vv7q6AkLkS1TBK4b+rzzrWShujOOAC1+UZA3SCN4jMKYAvHcO0o7ikRmw1lIjqrW5QRu+X/vW&#10;16688sqiqO88zseYrHEQhNpkMsGGmQw0DArZJMkYMxqOIIIAwHg0vvLKq5DZWktwgh9jnJ+fY2mE&#10;ooAIeZIrCncwvqhYY/k86IzBFAwhHdQyYeNLQsbyLspETZXkhOCMf9gjHs57nMbm2Aovc+ZmFgKn&#10;CKIwvYoVwpDHaG8D9t+zd2/bdo4eOYrHhaRts/wIuY1Dg4nUpwI9SpQoeZxEnJ8wRf5Fj7H5JZjy&#10;2dnjHe89EzFMhtpGpxKHBqPbkGIOROjQAz6WQZrmREInKjjnb3Ob27BCh6MRumBnkZSHqgrFwe/k&#10;zNeBT1lWOJ3tj1Fkk5TIzMPhUFV46bC0tJzqKxaMCh/OPPMg8/hmgjtijL1evyzLXq83P79w29ve&#10;9olPfOI97nH3e9ztbrGegjf79eeRlPJdEQrQpE0DQF9nPfnEufy6rdVqpToY2FNmZ2d4HQMv3g2h&#10;iPP5f9czHA5uuOEGbIL8xrhvXnghWoxGJBBFF/ajyNFFHQXiWheMBvAIqGbnquQ8oqpS84IaQ4Ce&#10;LNv4W50xElcN0LMNSgScTJXbnf+nDZtl2ZokIor+CctlwLaSeWSZtzB+xC9rHfbBj0Q16YWHbUS0&#10;A1wdqHTSptaTYtNQ0n7+lX8kSf6lmuqGSCKKcC6SqChEOFQIEkZ+tqSiH4I3AxGOJ6zRigZDLhek&#10;y7HNo6SUYgRUMhFn81EBwQC0yLjOERghcFpskdUgQgCTN5jrThaQeURa6lMBmmQtAPrgAODQZjob&#10;ZRKhB41K1kn+xQmhUtFsHl5citK+JRBpyMBE7wp4WWepVZVOoGlDbDCAQ4aVFfIqK65FlDqXFcdB&#10;TGePpqcogvehw1vjSEG0ih9G6cR3jGpdUspLNUskoqIITATiZ+LcOdcwjSmWZMmyBAOL0Q8wm1ER&#10;gTptGpBCPFxZ8QoiRTphp6JJ4BxxaAbJ+PRjcIg4m3XEPaIci01uiDKTTC2kCZh536BlPPilFGdm&#10;ZmdmZsbjMVEokuNaVVRzAwRLMb6ONosX6Nc8CgKgTQGNBsYyxoFpRDnDFnBiwOAf1HaGOFSlZVKe&#10;yAhyeONNIo6M5Vk0lmVV8ewbNVQEVGNcnmu9qqXhfWt9fXNtbSMmtdbjVIeE1jrnfW0D1Sx5bRoM&#10;lX9bNYBjHSCLQhKUDPDEpdaqdzRNp9tqd4oq1n9VhuSGAS2ZJonLdUJua8Sa7F6bCRpRkaim1gem&#10;VgzjanyWR60zztGENDLEJJWxotA0ghTegmasRi5yHtmNtVlXBVVETF1UVIxGkcRlw4ABnqNAPtSF&#10;sLMOmZQpnDVZGoRpr90hHUd2bmtNXWDRAMxTDlqxySKWSZlmNoQqGnrPrs/Z3AUbwI8pcfYZbgxH&#10;4+ny8tpoMh1yDp1W05hcKOg+sbI6muSjs6I2cqaE8M7mAltbc4AOZjCK7b0x8AQMGN7zaNTWIzzX&#10;INhQHWIUoW2Nr6q0trrB14bDhw8PB/n9pbV4heOIpphSzFGdp1hxYFt1hoyYrKjE7CtnYYouGUSV&#10;vRCmHEp4I1FWk1bLt1qh3ZL75i0AABAASURBVC4MznA1e2udNz4r773JPapaVVVZlvFkEUkiEFOR&#10;FGMCQVVogFVVJM0kEaMRw5XWBdTCFeRUAhunGGPYepmbYprp9QYbo599xCNe9cq/fsD9HlBOqul4&#10;olG77d4111w/HIxf8Yo/PX58SRLWNf1+n326KApvHaTQUYVTaAYnLpXcGXgvvJAtrH48mqyvbU6q&#10;Up2lnp3b0Zvpcy2ZVmW3359bmI8xipEqJZY8l9J20eq02jt2zFdVmkzKtY3BeDr57kXf2xwO+Y7i&#10;nSPEd+06rd+bQf6ZmT7evuGG66bTcafTct6hV0rZFM6F/ftOn06nfH6B2mm79zZDUOA9dMQ8KIPL&#10;jUNOawN1imKt73byPy9WVbnd6814F0JoTUbTyXDMimyFQlOyakaDAYeY5eXV0WjYahU//OEl977f&#10;fe77k/d985vfOqmySr35+UrSkWNHf/bcR//Lf7yj02uXipaTq45c/sbzXo/HD5599sc+8ck3vOaf&#10;n/6kXzpz98HChLFMnAnBufEU+TTGaIyZjEvJBUWtEWuMs3x7TOl5z/m1Q4eOel9wxPnqV7+a/83Z&#10;//E/Xv/611tjmeWNZ0INPBlnboT8fPLni1/8IgbHMjgMJ7IxM0KwBN6lJcEF2CHyK5IGcxBahlOq&#10;JlMutBd+45ve2L99zWuf+PjHn33W2YQmr4Ff9KIXcWeLKfGhhq8orRAwWq/Tueiii6SKP3m/+yPn&#10;gb37W0Wn2+3jx1951nMmsbz0ksurMq6urN/rXvc6cOBAmab/8R/5r9zgUBiSTN7/gQ+0fPvBD3rI&#10;3e92N1XBiUWBy4wYffzjH79z5852u+1D4Jz6Oy/+Hab85ze+MRgOnfPtVvtDH/oQx7vf/M3ffMQj&#10;fuacs8/hcPmMZzzzgi98YffO03y2CvEiqTa1tWqdKVy71SpiTNSdTn2urXJiMYa3Ei3vPUHlnMMc&#10;M7OzatTlzynvAhkzGmOIYZHkjQ/eD4aDmKJzfjIaT7iZmLx8vGfFJJa2KmynIpXz5ujRQ0eOHvbG&#10;7ZgjsMUR5zHCHS4xVuvraxdffDGBuH/P3mk1ueQHP4QR2ayE6sYm7YXFxdJEy6VrcWEwmqhxVdR/&#10;e/s7Kq3ueft7vPVf/uWe9/6JhZ2Lt7397V73t3+rqt2i/b3vfIctA+W9sRCkvv3tbv+0pz0NY8Kd&#10;S9G5P3fuC5//68nE93/g/cYYNDZWEJXpKFVV9VVeNdaFY0E5mdLJqCRR9ghRilWTRJiuxHBKIXiG&#10;NCUPIWPQzhhDTuNcVYSi3e2r9Xk7UAdDFcsvhMTWJAeQtaYJWWbRCXGoQZ88BhGsvbnJYuxwrwA/&#10;RRJRm1lF4Y2RFOORw4fKauJZYN5U9e0FTaEDC+yQqlhOynbRMiLT8eTg6Wfc8+734n3Nnl179uze&#10;663tFKx9sSKacFrkSnP11Ve/8+3v+NpXvlpOqrZvp1JWl1dvc/Y5pFMr6g07qmo0qZLR5lgqLVzh&#10;TBhujKpJtbm6uXJixcScSeD19Kc+fcfM7Mry6ng03TE7v7E+QDYCoNPu0e73ZoP3bJEnji97F6oq&#10;zu1YWJhf9L5AQbZLQSRFrmTqQk7gojs7O8uodZY+VdG60D4VEJJAogacsQFsa4VERQDFrSnMY4p1&#10;Dmr4EvB1oZOhTBjEGui5GeCjU4FR2DUARx4ZRe4MalUbUTNVhrbBZd4OnvQgA+Ccd97zCGRszSuL&#10;NsDjKTUEnTXe81bEBmc8c43mnlxbRg2FKUBuoAWtU6jRKYrLpe6+kYt11gdPDUJKQvbLUOVFASad&#10;gIWd8ca4BiwCqHEW+xIbzhsXrPfGYg1vXTuEwpMVaEIAP0okbuCsKnVRZV/jmJFlsBTncuU9tamL&#10;nhQbdKK9LCNJlcCWlDKJk6PbaAh/K2A9xCw1VrKWHWGbPp3OhRAKas3rQKbTvORhxxTIsorpSSkK&#10;EYnOznJO4LpSFGEyGceUwMFxPnDUaXvnrMlNSDEC8TzD+KaBd0gb5TQqv1i9IszVSlkvRpTFZdUU&#10;PnjjOW9YdRo1loll2FCDlFHH1FgJK90YslCCQu43Dvm9L4qiHXzL26yOU60ZaC5SF1pMA0AH/E0N&#10;DXoIHvVmZvIaAw18gMbNQOVGyiAA2wi0VRR7xcjyBQRGrVaLehuHBgQAGlYNmtO4GZRljr2YEiQg&#10;FWnwK4m1Fi0DP0WALKOIIokTqvXOMaq5yDY1nkQSLsSRsarA3B6ioUwGQ5V4QkLnHZQJWM2BJd1e&#10;JwvHg2pKN9LME+tOKhEqQLIkN8OxRnGOtQ1l6ywTYST4kFYdAfxG5hocbTC9d8ygB8IAnTcD1SwJ&#10;CNiAI0KzSZNJ6VHNW1eraHV7Pb6J/+RP/iQI3rngA41WKMCBWiMqyylW2DQS2E2/MciQwVnfWAZR&#10;U/5B+wxZ+JSgANRpjd9bwCOAjkys0tZqacgqXZqLYKRsWEM/wEyIlmVJNItgqq3+ZogJIADQBIXt&#10;kAvG0vLS6toqxxEcSkRYi7QGrzlHQyiq4h1rKECETs+PQ32fbcqDd545zvF2n9MhW9H8/DwNXqeA&#10;T/B7l4vPJTiHEURUEQ+IkfCJSEJD6qKiKCS15MipqjEStKSoikc4UgP01yDHjh1bW1vr9fqcsSCI&#10;R8aTCbv7dFr18p8zSV/80hd51cp3DObiwZXVlbX1jbXNwWAwrUrM7vDUYDACH9Z4nPiH/jbAZTqp&#10;JpMJeaA3s4MJdS1rG+tRE94Zx5K7SrIGhGnMmIQQi73wWIWNSgkJDMtbw7m5OS5yMzMz0EQSTL1v&#10;7/6o+YQxu2MHL5V9K+zevRtefGwBx3m3ubnJ4969e1GTeOPYun//fiRcXVkNITzrWc+aneUI0ev3&#10;ekIMKE4pQPMup2ZjyGU4DnE6zuV/98Lxq8AtrewX79fW+BTQTpGpFvssLCyiPp99rPHWBEnS6/W4&#10;WY1HY6yKvdY3NgjCmYW5lfW1F/3Wb/3ZX/7Ff3zgvX/8Jy9/wQt+/Wtf+2q/37/b3e/WbfU3qkFh&#10;WpvV5tRM+27mgx/54Mc++QmEKEvOTPkszgsLTL1e/0ERJDF1ee5zn3PhhRcSLZgF3ZHpk5/8ZFXF&#10;F7zgBRydrbGVlCJ5kdboP7L67d/+7a997WscT1dXVpIkbAiLZiJ1ipCPefXBowYI8UgN/NZv/9aR&#10;40d39He86i9e9e53v/uyyy//6pe++tL/+dKZ7uxoOPyDP/iDEIrxeIwZcei3v/3ty6+6UlT+5OV/&#10;/oUvXPDpz3zmG9/4T07Ad7nzXWJKb3jDG0ajUQiB7x7euKNHj33xggu8Z6oXSTGmN7/5zXAEfgMF&#10;62h3zvMI/PEf/9E3vvaN73//om9961vf/Po373e/+4vRD7z//TP9PgRCUfz1X/81r6U51n3kgx/5&#10;6te+esEFX/zb1/zt3n37mDutpskIZmTDVFHq8WhUybTb7WEH6iIUvX4fX49Gw8iR0xj6iUxcbIxB&#10;4Jji2ubaZz/7GZAZSonrTassq2QSLiMakcEHDz7LTQwBxsKyzG0AozIFUwNFCGXinUWLIUgxBNBP&#10;ouAy9ra3ve1973vf/n0HIHj55ZeriLob6XCZt8Y544eTsXEWRVhr3/nOd976lrdsxM0H3e+B7/nX&#10;93zhgi9w/Xvogx9qjLngixdcfvkVsJ5Op/D69Kc/zYc1VXnN37zmG9/8xrVXXfudb37nrW99y779&#10;+6+5/to3nfcm7zFkC0lQpNfvLcwvcJNZmJ9nIczOztIJzYiGk2k1mQqLAUiiqiJJKZILjFKZ7948&#10;YLeyLL33aM1jFfPLFAiwcECHGkADCakhNM1y5uNEEiEe6AcBYC6LhQaSgIllaIdQYPnhaAQLZOv2&#10;ujSm0zERTg5XFWez6RjyjmZuqypTduyYraosIdrB5eDBs0jOfJr7wQ9+wERkAI18sriwgGWYjsq8&#10;c7nk4ouvu/a6cjKlZ35+AbQmQpxzZd5YMkGGIBhTUlHibXV1bTAYp5i4XMER+19yycXPfOYznvKU&#10;p2DPwWATdqgGOM+ds2LH6XTIgj0EgH5R5MxAwimKwoeQUqat9aZMDaSEnfJ2hoVJU9jEWsTx1uYc&#10;y+M20LPdpgESPVBATh63gX48BTt6II4MOEtVQabn/xpuOR2at6QmjWr1wr8ZgiJoPdrMUuVZwM8g&#10;uSAtQ6r0Z4PQBrAqqzJgGh8aGURzsS4HAwg8SJ5x4xQ6ATqpGwCHRjOdBibHley+uY68aUonERw4&#10;ADjUPIhmstxPAHAySM7VjHrniF4OVASM9wS84looo0VGqydCp4EG3/ns1qanqekHaOMjgIZjoeG8&#10;Olqcd/T8eGimg8M8Q6Kpo8dl2eCVpcKyiOQ9L1hZEC1k26wL7GppGRfsAA5DzC5CkYdQpgbWGieQ&#10;0047jVG4OOsA9mKyjCegoesc5s9hFmOmVRMFsxEMyuPxCGB5lWWpIhDAmfTFFLdpgr8NaI9JYVFr&#10;kc+inU4nSSLzMOSYA7BoABrb08BuAMYueExhnAVAQyxU56VIHqLTGBqAuWmBGiD4nF+q6aYHdBE6&#10;RFViyiThhTSob9U4NU3tFGM4XhLRULGaMiMM1vBRVZg2gUuDTpFMTXmtYYUTfgOqMcUo3FK8w8TO&#10;+YxsM65IRVqgh7lQiykbJQlz6bgJiCrAOMSZHoK93/3ut7hzwXGc7XSiSNRYpTIpN8oEX3AAGjUY&#10;VU2qoImkJDQzTh6y+U6FbQHrHZpbXyMjSOIgiySiWW3x3gDOG4CG9855Y6xkMDcvzsGcnwa2FjZI&#10;9FID3nus3SrynWR2fu7sc87uz8yIqmCl4G3wyWiVYkqx/kFqLsnKRGNcrtUZILcc5kqoFCUmpqQq&#10;pZhSBSFB7jxFrTHOUgNiTQY01zyUCZz80boIrKBQ8QqToAv0IQkTaYBIA1JQoMZcAJ0CfozWOlVh&#10;SaQYNWuiFKRANBG22Nrm2ekpSfTGddrtVghWwEXHUjSKRKt4AJIZJKbC5+MLhnJgeme9Myyjdiha&#10;oVVDCN5lG/NiACkSizPGiDg1pBhpi9aaUtu6GGNijGSEZqzuQ3acTkgYax2fHdrtNkeo+933vuyI&#10;q6urOxd3OudGZI6qPHzsyHve857jy0tYQIiFojUZlxXqG0+isZaczuvkanWFQ/gGh3LYwwKmGXCZ&#10;8rkjjaYT8ktR8NqvKqdpPB7nLVlSi3ferWI4HmnwR5dPHFld2n/6AYww0+u1fEhl5QzLJU1Lrk6j&#10;yy+/jAsVucz7IGJ3Lu5qd/uHjhx+wAMe4Iviymuv3rNvX1lWF196KcouLS3t3b//tL178SARkmI6&#10;/fTTSUAcemAX2q35xYXVjXXOVbv37j1w4ADXG4xQ5PjErYrw21pgilYrv9FIKVuMXAaAQKqYlNPx&#10;tBTjppVsDkbWh7Nvc7vZ2TmCajwegUMgNrV3xcKunby5pz5xYmlalTsW5v/5rW956R//0fs/9P5W&#10;tzMcDhYXd15x+RVqIOw204BvI/+UmpyRAAAQAElEQVTPP77hLve+M59EfvqnfopwK4p8FhlPWafm&#10;0isuQ2AiBEC7P/2LP//Yxz+OzDFVhIpqinF629ud8/d//7ocCcZCtnBowRquJTpZCUvjZLv5jfcX&#10;d+965StfGVGY99zeO++TEG+olWhofThokG9WX37Z5ec++txPfuaTUVOv1WN0mqa8wv/PC//zcY97&#10;HPeWEDwCo746O5pOnv7MZ37i05+exhH4u3bt5D4D8W9/59uPe+xjL7vsMutcURTLy8u8F/uzP/1T&#10;qLFhezK0aEqRjzMf/cRHo0ZungydCmhaSf6rJr02MuhkOnrHO//tgx96/+ZgvWgHwunIkRue8MTH&#10;ffe73zEmBe877VbU8oMffN/b3/U26+zKyvKJEyckSVmV6MyRlLi64ooriGGWiQ8uB2UquVty0v3G&#10;N74WCqwqMZbOm2uvvarlAy5jbRI5qtrucDcb8IlPtHrXv/97q2hhQ9YWm/gXvvCFH17y/Zf/ycuE&#10;vOAIauEyE6UisUMN+NJXv3TtDdd+45tfV03bgMeKwp9x5un79+7dOb9QafzIxz925Pgx0hTRTg3Q&#10;uPbaa//jA//xha9fcNnllyEJZufgjgqvfNWrXvKSl1x0yfdLw2bkrHFlLL/yla+89KUv7XY7hBBx&#10;BRqSP+e5z/3Upz5tjcJxOB2oSWrk+z+86DnPfvb6xqrJseFABkKrdfrBMw+ec/bM3I7de0474+CZ&#10;Z5x5xmmn7WGleFKZtQYSUFQhgPjNY1OnlGL956PooeW9H4/JLyU3H6Qdjcd8peT7W9bIWQpoYpSg&#10;pREThsQsNdFMuGq3i3a35YIFOr1up9fOjU7r4FlnnrbnNORkFqrRsCZwOhAxsYrj8RhhyCpcLLvd&#10;LgEAgAkE70GQGAsXSB3XXXftxRdf/NCHPnRubn51ZWVtdW1x505wyrIkYK677rrV5ZVURe7DnU6H&#10;NyMknFAEzi3cUtbX1wfDYUyp1+sWRUgxjkZjMji5LcbKOdfB+M6i0rGjx5zLFvve977Hp78zzjjj&#10;wQ9+CC/4SM6IByYikZHQgseqqpB/bn6uqiLpkf7Z2R44SWJVltY6tABogKkqaIoZi6IQLJai8/zn&#10;6AGnBnHeGCtkG+oMXnkNTUOsCCHqGtsbCqSomQs1hAF8CM6TahL4NwJIPw4gKJk49GuA4I9DP2VM&#10;VICmA2FqgFrTces1+CJSY2pKKUoGHsGmBmgAmAsxsl34VQOdtwrK8rAGrsqRw1njrAPf2WwNTyBm&#10;PxqCX2AW8REhQUuVGXQbS3FbOLnpt/y1JaKqtQ4PqSpz2QWJXsTPM42xdgvZnCyZgt2idrLPsHYA&#10;TjUAdAARIQ5TjIrhbS5IvY3/oxuCTyGl1kCqymoIbbYrOo0jaIz3bMWFc67F9/FOB9IhhNoUeVdN&#10;MbJSYozIAA7RElg8/NSQkjBKADNkvNsG7zCAwyBJstgIL4n/6ICMwgJQFYyLcSbYaDwpMVZKBDwH&#10;FSQh2YaaGcZHO9Ym4ByvDMoU85s4mBaBKC7EGLWm6LTnFuazxDDJrFJSJQkyNwMz+UWNtvB2dsvi&#10;MVYsaZgxyzlep6nN5eZOghTdUKCR0CSBTjMDncD2KG1B5xipsaN3rMWM1vzQuQUnZfM+NMJodgiz&#10;twB8k4/TWR66RDFNthH2wlCqaG22mapsWdl5TyfAFMA5552zbktZejQXUcnTE2ZKYq1xzhWtwGub&#10;bq+3sbEhgrOzhkkyJjOMMc5ayw8RI1uF/gYILEBYUaoYHeRtAAEthF+1wLlftpwCPe8cseQcPnE1&#10;bZsRfsQPGIygOweRsqzKyCsEgQhAP4BYl1566bXXXpNj13EKCWxIEG+GGCW20Lhp0IlQ1KcCPSCw&#10;RmLMVYqx4gdziKg1bMZi2U6VGkBTlawLZkH4xjoNNeg0wLwYI2a01nqux/SKOo9sRG+LhsCv9oV1&#10;OeQwVEqgCwRVtGxKVdIZU+6PVSRWh6MhYcDUQOp22b+O4j3cWUsMNZBShCGdwGQyBh8xUkocW8sy&#10;HyMwPrZqdzssHgTKoQg1DkoioKUUpZaN6SeBi1yWo37cEhgcgg/i8II+oFuzhNQDkclk5IMtq+pu&#10;d70reyobXqpPIbyNOHLk+DcuvBAZOFfRCZGNweZwOI68IDZOkmIqjlfj0WR5eW04HLI7xpiwEsCp&#10;C4CpCMfVErOgwg721BT5KjHDxjs/74swGI9wIo0jx48ORiO+C7dCwVpSTc6piEIQcy0uLhKF3CjW&#10;19d4PFz/xWgFw9k73emO11x99eFjR0SllpOEWB0/fpyzBRyLIizlt5UD9nV4GeOQc+euXZdccslb&#10;/+1f8SNJDOfPzs6gZsKukmLKrzxrGxooeO9UleCkh8eiyG+4Y6xwx9raes4h3nU6vRjl8JEjEAGN&#10;00M+Zg3zn9PlNScCs2thgfFgRLpkCnYGLaX8Jenaa67tdvvD4eC662546tOe+md/9ucveuFvPemJ&#10;P3/em/45JX3Tm97U6na9sSF4MaYo8p8SvsMd79jhK1Dtx6hp3959v/qrv7qwuEjA4F802r//wLve&#10;9U7rbLAhpsob3gUkY1gO1pgGzK2WSqJIarfa/V4P8bz3zlqDHJhAmW4SLlEEudXZhrvK85///Hvf&#10;+96/9oJf+8M//MPnPe95973PfZ/y9KfxBaPb4cNU/ptIznniBEMdPXrkBS/4jXvc457P//Xn/9HL&#10;XvbUX3gan1t/+Zd/+Zvf/CZ7CQjwfMub3/zABz7wox/72PzCvHfIYhGAJCNJXv6yl73mNa/+ny95&#10;ySmiWM7lv/U7v/mKV7zi7/7h7/7uH1730pf94cMe9rDf+73fwwWgDQcDJjL9+uuuf8xjHn3/B/7k&#10;M3/hGY97/OPOPPPM5yPE83/9yU/++cc85rGwsNa2yLne//CHP+RLFx/fer2u8240GpYVR0B76NCh&#10;+9z3Ps985i9gLiiTPahf/OLfecjDH/LP//zPw2HOAHg8RcLYHzt29G53u/sr//KVIKMUnchw1VVX&#10;PeXnf54PI7mntjAUYA3QA3BH4h7+8pe9nHYDIACQfdN55/3mb//mP77hH1/60j/iIxjmIqgYIg0C&#10;NKLKH/7RS3/pWb/carUErmWcjEYED8nok5/85GMf85ifO/dnX/jCFzz55590n3vf+/nPf/7Ro0eX&#10;lpbRGjpqEt8tsdVv/MbzHvKIh/ze7/2Pl7/8Zc97wfMe9OAH/dwjH3n4yA3cIsqy5FWCxLxSkG2F&#10;9b+6WhRBUsJxILCg5hcWZnbsgFSr3Q6elxp5HWF/cJgCoCmmQFoAB0HTe8I8Yxah6PfyP0nCEABy&#10;A1aNKgudkyFhbBDYEuXWeufZTXj/BXdVhS3Jzfm8uXNz4JXE/gMHuAxL4nIi8CICQyjApA1T5x0T&#10;ERWCsAMYQovV5WUELopCk3S7vcOHD33+85+///3v98AHPYgphw8dcjULjkST8ThGMk9JClpdW4OC&#10;s5a5KHXN1dccPXRk1+KiioVdTDkkWiHAgqwiVf3aSxS1etyUrF3jU61vjUfTSy659B//8R/5tHLg&#10;wP7Z2dnNzQGJBQmJzFhFVWU6Yl999TVFEfozPW7FnU6XpAhOjKx3pMigKqxlEXioR9tQ2NpoTbrQ&#10;el2Dx6ymbhq0EQlIYJzEgUQD+A6tUZ+8imx8tZ6dmcF5zPr/Adx/Z24tzlaFYtvw4+duTagV2W7T&#10;SDhJJFeJcEYt1P2R+e1HsdD6pIFlnHOELnbIkE1NQBfO5ThUkMDQXGC4TSqlG9nVbsmBHVPCuTgC&#10;/7KEoeY9AZWHtiduN0C7Obgt5MzspMpbzOEtQliWMIhR0lackBmAbZo3a3jv6fGOA0YOPMiylCDY&#10;THeOy0mr3W7RiBHZ4UHEJX7FuPXIr5RypSoIR+y1T5ZWq6AsLZ1g7dDnvWsANFhU3ELKkoqJgEVK&#10;u2UHa+tGTgbeGvIGdhZESjGCDyBAr9cTlVpXPJu3MDpTrbXzyAsTS8Pa/GkxxjQajpaWlvLdSHPJ&#10;vsmnSaNRBeCwUkmKkjJTNc5Yq4asNNjYDM71u902aYVBdd74GoIFVZxhrxcFU5N4Yz1LkIn0ZOmS&#10;EeVSmTHVOXGgWfprP8VIgrDNBqN0qhgjgjgQ0uiMuNyDdwCa2SIqFkwLC+u9dwy0WlhHmcgj/bif&#10;1VtJiWr0Vil7k3YyGoXUEtlFXOENggDMNwa7G0OHpRbJiiAkbRWx+ZARnbMicv3115EOML2nWIxq&#10;srLGMo0vQhmMbfkiWAQXiVFTsihlDBzFCAwADJZrmzsRSetiDBy8x80MK5xNnlglzBCsd85bS0ce&#10;kDriDdQA+jC95sl5jrPMbohXKVUpJhH6wYJJQhhradBDVv3hDy/mGMdWXZZVSvihCV8lWOGV6Vuh&#10;O6WtJSQciU2KuS9WSaIY1GNmGTGMyYJak4z4okhGowqyZqjV5AkQi6WsQT7rqQE+mnGGc9bjISgj&#10;K6wdhTE1+Ahqod6EYDeNEqPgfX6qxA6gZYqEawNRhE6GoiCxRuERaQWmAFrTzzpLmnssLE+aNIok&#10;hkVVdGMwOHriOEcQ/MUpNhnJMrQK70Odpwgzi5MKz7pSCOBmTVE1NWKrWhGT6MkhigetFchaZDY0&#10;VDXleOCXYiorwkRMYLXdLkQqDiVf+fKXV9bXdvHqsddFKmtdrz/Dm8LgW4YXfhwaet3e7MzK6jpM&#10;rPWj4RSOgobJaN7+mcTvLAiyNIAcMVYxkSXyW8OsSBHavR6hAq8yVTgE9ax30KABsdXVJUJpbm6W&#10;szg5a20tX0tC8NzPaXPcYSeWpCnKXe55z+XVtQu/9a1jSye6/T52qCrZsWO+aCO/OXFimXN/u9Vd&#10;WNjloGjdpKzW1jdH08nBs29z2t597W7v0KEjR44cu/6Gw2sbg/nFXd3+zP59+7HvzsXdzgUcNTsz&#10;12oVKeWTTUSTpNMqtTrd2bmFlAwIguPWB9aQH21KaTyaHD1xHBvuO3AAj9u6oAUukBhXTyytnFiZ&#10;bfdboX2XO97lta/92ysvueY7F36ncO0Tx5erKlXTcrQ5+tSnPnX1NVf32r215fX/9dd/c2D/AcgM&#10;p5O1jfVjS8d52YmtjDGK1VVRh57feP7z/+pVrzr/gs9zaEgiHIbe+ta3Hth7unNEu/HGGkNu9MY4&#10;wzFPhdrkTpskAmUqk5GK/4xaC44ZT0Yba7w3X+Ps461zznuEUBOC58w3NzPbDgGlAELXnCyF9wBu&#10;4nPH5z792fe++z0XXPDF1bVVDoXDMbaZbAw21TkCm1hhybS43YnBiR/68EcR+IIvfvHw0aMra2vd&#10;bn8yLpmwvrZJorjyyitVpaqiq9ejqook59011177mle/5qqrr8ICMVWqyZi0a9fCpz71ybe//W2v&#10;e91rXvva1/zLv/4rwsSYAMRECeYCKcWyLDkC8iXqS1/6ItIx2um0vvrVL0MQl1lnvccUjoBW0V6P&#10;e1aHI4j3BAZkGDKsmirCV0GmCwoh+Ouu6EWy3AAAEABJREFUu1ZECDnihbiHM6ImkeFoCBo4Hhek&#10;KsYpq6OcTkMIpA2h0xqxxkHophBVGmBUm+Is7Y998hOvft1r3/nudzGajNIjxiW1AA2jLrLbWG9N&#10;fsstPCQpJ1PkITzgcMXlV1zw+fO/++3vsMNqkslkTNrp93vI0+l0RuNBTKVz7tDRw5//wvnv+8AH&#10;PvnpT1188Q9UIwikqfmFOY7FbOoppVhVa5sbJ1b5yrC2ORhwKeVovrS0PJ5OVQk24w0MrTHGqckx&#10;kwSONOinU4Wosz54oqJMFfJXBCUWcd7icWdBZiIAPoSC8wH7qpmOJ61QFIWrYole49G4jFP1urA4&#10;V2FeIyn3l4cO3zAcbcZqymsO9lBWNKsMFfBpKALWWF5b4UMQph+XU4uTrNW6MFS0WlbUiNAxNzMD&#10;u4u//wNueveuC8jT8diqqSZThiz7ddRUCSk2SapwclkyGss0258dbY4lxtnejpnuTKdoe5aB8Tgy&#10;pkR/A4ON4XRcjjZHO2bmTt9/Rju0jLoLLvjS2972DtbC/PxcSun2t73twtycVaPkIJOm03FVTdbX&#10;V53TqirRHamQdmamr7XxsTCQkg6Hk6qqaBN4O/kYt5j/fRHrFKAHsM4yiosAgxF4qMFp7biYzEmw&#10;Ik07WNcqPC7yVlkYOKhweavCTQ3oKQWX1oCHRa1konB0IHpLoFrvHMuKZ28YE9tMpX0K1ALVFdOA&#10;umkayWkTS1uw9QvHwYu8Bg2YeLVbbdyd8TXjJZOXmFg6/guwmMVBxGWitcDW5s0LsnBSY8hvRaft&#10;AoeLQDtiqKyQMzmSHUxrHY0RBVAb21pRbyyaW2g5Nh6PVemJZZVS9D5/lOBq6pwn/yBfLXLOMMbZ&#10;ZDSpIDm8sG1+RATrrfHGQPIUUKfCf8hIw6jahHA5hBBEzI8pVogQF3x/xywrUkSUIsZ77yxcjNY9&#10;jvizQYxl8U6rOJ5GGlG0iiIxxmllQKvbmpDXWGOsYgeoiTGG6byjXF1fA/qzsws7dwKcN6x3YAOo&#10;Ro2avmixxYdWx4WWOoRjNjLYouB80XLeW+tEIAt1Z2oMrVQqjMxQoEeMUyS3PoppYpGaNmphcNYI&#10;m47zLoPzWUNJKcXYAMM0YkrUTMjM65+ZmfxH0vft3ctLLxXFl3W3kVMWIT1MaYaamlEgCcRiiklE&#10;QGhARFJKMUY40gM+ACZt5x1Z2AfvLA429ACgQx/QUzgyJQTexwi5zDnLq5dQeM58AJGsqjW+pQE7&#10;1VSDwqUsJ61WgAUIWSyGk6hkfHog5fyNhQhXYWE56CwvLbOzsoWABnfvG1GR1TuXpcU9RRGKosjU&#10;feDReQeacx7I3UVwweNpSEIEmoDUokLQuUyE/gYQldGmTY2EqZaTBv0N0A/YWnbrrKkhB4Zqtq3k&#10;+DPGNFNowAIYsbmNhuzxAG2UqnIsi88F+QPyghxTwjaSEFChEPEYXqOlmDGPqNYPJ00XRdDCWAsL&#10;pmuNlkRSohIea8gNRhvI+E3rZJ1iQnJigw58BDEmpBTZ1cZ8qU+RfgCi4FA3FJAGHkBmwQNXH7TO&#10;D5pirPJPJE6Ygmx4sNvrttvtgOuc26ZAP6PkmjyP+LNOrcGCyUimLDRNKxRMZH+ldq5eQbX7WObQ&#10;aQDxoFBbtUIW/NL0UzMEKMNbs3gyIpEOMIej0eHDRzhslPkPf+eP1wfPPHiPu99jYXFheZld0OEv&#10;a/3xY0veF2XJe1PiXxN2z6JlUo0YTQuaahJ5gEcMEGPJkTpKKgpUaJVVSQneo0VR4PGsSwj50NDt&#10;zhAAKMhEo67T6c3MzHbavREfW3p9ToGn7dyJMcWa29/u9ou7ds3vXCjaLfBjQqQ2QwCP8/PzUDhy&#10;9OjOxcW9+/ezWgaj0czsLDTPOeds9G0VrdqtoFexkn5vptvt0c8s7/3MzMw8Z7G5Oe9DqgsGXF9f&#10;574EwsJCJk6jAZTNDc0rKMacE+585zvf6U53InEKNjAGHVuh6BStXYuLZx8861V/8Zfvess7nvy4&#10;n7fGznTnnvLzTzvnnNv+zot/97d+87d574uFMPXS8tIzn/mMRz7ykd5YFjNJ+I9f9seXXXZ5ZnTy&#10;B0OhBTYk3CC1uHPn/e9/f0z7qEc96h53v3syiThaXV3mE01KxPCIeTRQGDWPnjhGaBWuxXSAIe9C&#10;khzhHdd5+9vfDk633dEkRVHgGmUlnAwb9MJW3V6XESYyxCCNbcBWm4PN8XgEr1jFVrcT2q1k1HiH&#10;AIxaZxtk5/BMoG4e/zs11gYwrEhKSJlkPB6PRsO1tdUylbheVfAopFQVtCQUqqR1of9WAZFQB9WK&#10;UAQiwLkGDWnRAuARgwMoixZwhx6dDdAGmvaPryHYYKpoiglZs3Ai1CrKqLNbxoEOUlE3oCft3zze&#10;rGbuqT16I40bu6GALRqgXZsvP9HGbttQFH4bpBaJZFUULbY57DOsi0giBiA9HgwHQ+6h3EqmMSUV&#10;sc6FghmeUZHGSUK7AXgB220a6MieBWBbHpmRbSF5OcNuPB6rCjYHMBEIRAugqtyZWaeIjcXYRFjO&#10;ACZNKZHGISgIYx05DRzwr7/ueo4gJR+rnQ0hf5kEAYKbm5urK6skfKZYu2U4byxLKViHVHifx+WV&#10;FZY/uYab8/vf9z6+RPG9a5bs1O30Z/rWWu/ZqSXVSx52MXHG4LRZluMJFKDGfYZXP7Qh6m1mZC2J&#10;3iAwYmwD03jjgHbTSTXkCx63HZvfWI/Hk83NAVMOHjyrqsjT004nbyXe+8lksrR0fGNzDR+FwkFU&#10;8739RrNDXFXKXPKOBBFcJMp7Lke0Y0Ag44huF5pJsiuaers/NyTv+jiONhhMRAD0ApNOHv8vAJGY&#10;Rb0Fbss+dN4MYArgOwB2PgTsSUNrqW6GvP2IpWlDfLtuGkyk8X8KzAIyX+hai60A1E95R0zO4a+i&#10;KMI2WWetp9fz21k1yM9QI0wS3rAYhKezgRBCUeT4HI3GeMw51+l2CtJSQNNsFuYCzfRmiiqBB3+h&#10;pIQsam3OYA1ORq4509C60GggP4Eu8BeqpvOWNWg4GmopRoDHlIvQaIApIoyQARSUigUZwYBmHo/1&#10;2Sm3RKHTQIoJABno99nouar0e70e3UwHRPPL61bRYg3CGhbEKmu5W782CkRwyMX7luXOhtYCFnrn&#10;gzct5zz9EE8iGJ9kQi0irC8W43gywbY8QhbB6BRJIRRMIZidg+fWj68xDOlXhAOTcd5DiDlqDWCc&#10;BYj+48ePc4TilFAUhcu5QHGt3jQoEct7ZmffmLpAh9/UIMcYU0w0EGsbGAIh4HufZ/EI0NMApgSf&#10;OXTKTXmBADtq5Jmfn+90WiQILNjtYuR2CFkvRm8OOZjriERhY6Dg+LE3hp0z1oimuFVSzdvURVUx&#10;62A4MFaqWBpuGxaGHk95X1jrrc10CHgVi4mQIdvCUfJv42yTsSRj1RTrijiof9+ksjYjWZtrUYFj&#10;A8q5U6qUSkGwRDgK02xdttg4ZwtvPZ87QCM2BLHBaYA2YL2zltd+yqklg6rge2O8D4RRp9MhCh1v&#10;LHJ/FRNQplTGlA/TulWSalThv5wrTxKXbC5B+Zx2EarppxbjAGNcDXRkAMEa3NR0On5hQcX8lndh&#10;mbogvlFTl1RvPEUR8C/i0VfFSIjHlP+Ae/BMzQsDRZgEIKbk+SmmGKNWldTnctZd/tNcLrQasC4Y&#10;/FIzVWedy68BQII+XOiROupEYqymSaNoVBUkd87jX3AQCWvqycJEoHkCjYYgRi08/TcFfFeDBUNi&#10;SoCIcH+cTqeoAHKUtPO0XY9+7ONOP+Mg9wFeYKgL3X7v2NKJpOIcnL01HjsAKgpHc4tCpw1GrIAz&#10;Hg9hUYSi22rzCHRa7cL7VmBVF974duhMx1MX/HhaJbWbw9F4UnoXataWE0mn21ld3VhaWi2KghMD&#10;Xx7QkQbf6HjZU8ZqPB7xVaTXneGEPJlWaxsbV197zWVXXuZ90e32R5PSWM+h+fwLvvTNb31nnM8r&#10;AU61US1ustZPa/U5iaFKqy6YGi8CRcFloUgpZZyEwuhlhOiyToDcyI9FKNZWN44dOwoRThvQAbrd&#10;3mQw2nfanlf+xV++/z/e+7CHPNQZg/s7pu2Nf8nv/uE/vemtD3rQQ57x87/4pMc/ae/e/fPzO4vC&#10;P+IRD2fuJE2o/+iP/uD88z83M9NVk+OyqY2xUZO3YViOKxNJvrt2LcZUrm2sTtMUxBsOX/fzT3vK&#10;69/4hsuuvIIrH5EYRax3zHrFK15x3Q3Xf/BjH3rEz/7MG85745VXX/Uvb/vXv/37v98cDj51/qdf&#10;/erXWMxhLcdQvIadY8IG/CQaKYnzrtvpdLu9osibMQEgINVAI4nEeqPKURI8dmi32wx676ZVaRyX&#10;cF68JW4vvlXY4B1EnDNgO2uMgbV1uaI2t1ZUNLOIVMgiMaaqqjY3N1W10+kgMD4SYQh1K8m3rzra&#10;8U8N1uo2uKbtYAMO9a1ASvlFAzRV1DsDiMI6UpuaYK5vtbGVd29Os9YtJ40qTsnnUkuY3zFbkRxN&#10;avhE50SBTEFuQf9GgsxqQOpMsl03GFaNq8HWXjGELaEjGlEpoQK92pQG/5Z1SpUqx1kTguvO9H3L&#10;D8YDOvPHB+9wK5s6lsH+KUacTm7kd1K13vEcI1x4yky2iTciUSMenVgjFPmPAaeY90d6AGjiR+cc&#10;q7BCVEV0o+go+czhvZeUOPRzKpjystYQjy4JvNgag+eNwGl7ji0tT2OlYgeDMQQhRU24QhmxaUB1&#10;PCJnjMkhkGoVHe8L74i8HA2ZluZzUuE81kspzc3Mzs/PE/ZMB5/8c+DAfgoHKTh3up0Q2IvzXQVG&#10;yIvOMWUbkOvKktVZVrEiUqejMfsHOMESffw22AFrAEwBnPej0QgBRInnrrUOKfkyGYI/ePDMG264&#10;AQH27NnT47zW7WJ5HsuyxBQry8t1qGSazQ9zgabd1KoIK01BVWj6wPE3q8yiMJbRmCSDSIx6I5RS&#10;JbZHY/CXqYu1Dr5oRg+GJBJiNU2cT26yFmrUH1ttBbAhUh2yAN55/JXlyaR+5GSlCEsyYysBgj4u&#10;J5AfOcEYayHsnffOeesz0KjBOZvngpCBB0uh0+ElWoA5WUCgySyDA/MknowigUoUmVZlMuyWBHXh&#10;g2d6Hr61n4amKmvSNGhYP6UUYxSVEPIfDiQSYqxIoWQ2V5eGEk1rT/JuuvA900ThnowABgWRFSVq&#10;TO8coCcLk5omDaAWP4vSmAWZToUkLE7ESmLRzZK62amtJ1sREywy/JSJiaSY8irmwdVMaeQuZhtM&#10;pCK1ipISv3k4CQjQAPikEYIKYM3ADl6h1YKXd3wMaGMHGqA1+NTQgBw9ogpksZ1lYgaDiyw4ijSe&#10;tanYlkeAjqIu1jnEoSepkmGYbix9HmvxAxqZGtEzgOS9Y8Gz5LwP9qZlMp5cetmlrE+6iRqooSM1&#10;s7aBoQaaHtCaRlODvAUCU0UxgB5GmeUc/mNnyIsi5AgAABAASURBVDqoKMQxIgAC0JhAVUAGiKcs&#10;us0LO4RiOuVAYObm5py3rXa2o7V53OA4I6pZa2oARmiHlUejsUimBlc6M7hsSojDnbwDTdb/eJzT&#10;K52AiDJ3OBhyAiPXxZSkLsY45zzWphbR7NpYIT90bE3T+2xqsNk/yoosGYUAhuIpgGwNnNK31aS/&#10;adHQWmYec7vWizaAawkIGtuA8dE8bq03Ff6r8ZuJ1pOMslTOOXRnFjKG4Glzq0YX2gzRr/XElETr&#10;6SAA9J8KDCU01+w7EWGi875GcPCxFuOEhiBzrc1eo8GWAA6PNvuHJkGYWwx5ola1TKyRUiRBnzpV&#10;VeMUUQWHTtwEOws/75nCb/ohxBDrFIhRBcmEqeByWqIRIco6ARJFBGpMAZhLByyAGPM0iBpnGcoE&#10;BRGkisLhgMDI5KpIILGFe5+ZMx0AGaAB0GAiAZgSHs/BRs82MKQKUUBZog3QwT6KABz41tc3r7/+&#10;0EXfu+g973nPpZddVpaR8ONd3cUXXyaSRqNJr9vVukhdoFw/JfY52gAyNECboQnvEqdTdjLrLPsi&#10;O3Sclp7Thsg2GphTDh2VDAfjyaRcX9vcXB/AOsVE5p+M8x/+Pu200waD/M90piounTiBVO1eb+/+&#10;fcPh0LlQtLtQAOiPCTOmfr9/9dXXXX755WQV9g0EEDGDwShbJZl2u+sDI9gwrKysMDqZTK3xS0tL&#10;cIHOZDJhOGVSObSm03I8HuGCoijMjygoWxSBc0xRFDgILGKOu9mf/emffuQDH3ziox5XuMAbVFxL&#10;wmcvscbHJDN2tlt0q5Q21keTcRyPJuU0nnfeGwmYqqr+7C//7N/f/W7kYRWbU8q73/Pu3/j131gf&#10;rof6T7B84IMffP8HPuCcv/Bb33rD69/wtne87WnPePpFP/gBMx76kIc+6tGPPP/882m3i44Y88EP&#10;f+jud7/7c57znEsvvfQv//Ivn/70p7/yVa/6m7/5mzMPnvmEJzxhbW0NvrGKG5sb8AVEiNYMkktK&#10;Mab6uoKpi2LrroLuGTKWVsRrnWqQhxWIl3E3xkSAGCNt55znP9wW6oRfRzuj28DybNqSRCUvz+ax&#10;qTMjVYYQpSaDGRP0vQtIjsAxJhFRvflEJGkobNdNj4ggM85lFcSUmsngQAHgOY9WJS4An6hhCPDO&#10;8QjQBg1+NG4G9G/BTbWgM8UUI26PIjnVJGU55L3/ZhR4VIU28F+o47NVsz0akeqJuq0Lj5ISQENP&#10;FtoAFtsGDAhgQKCsSiZADaKqmVKsqtBuIccUyQ0SmygJ6wEVC2SUS5XtyHsZK/UQPKEAl1uCKsFo&#10;MCKL5VScsqy4P0Bz186dxBgMVPIaVFXRnIRjSqEomFKWJcu/0+kF3/KeDx7dcpqGw0m324+VYF5m&#10;kD1A7nQ7t73tOeSQjY214WgkkgrvoRCruLy0hHKAdbbZHRBVqhQsBvWIwU5BihisbyAMhiKJIcAF&#10;X/wihpqbZ/d3vfrS7j3LnfWdlVIEhTcSRH4qVcUYvMskq5BjvfcoBRcEoG7A1lMwxeHDh7l1FEUx&#10;HIyqMlrDUa1VVWk6qQ4dOvK5z37+xPHlE0sn8A47ExRSStNpNZmUGxuDyWQCazqhiWEBGqeCSH5z&#10;hOQIkJIQzDBi7TQ4emNBmpsBbjc3jqsQDPiaidgkJb7H5rNgg0Dnfx+Q1jlPvQ1bc3/sLxhlf3mH&#10;O4DtjHHqJEwBND1KqwFRJgJNP0yxEqo2j6fWotmV2z0iopqN0EhLm2cABLgjCI0YEzFZW8PQI4n/&#10;8jSGALEcDTMFmPK4DcgFXoMbY34zkojwwLm0cVb+v6ux6eMp0imwPRE6NTjvsYF3jr0lD3rnnc1t&#10;oaSshbX1o8IqQ0aqf/Rk4Yl4t01xOZLpaSBKQiooMUh8sgoAhLE2e83VhSFUUBXv4e1IpOAT+jFF&#10;nxVRGgCdDaAsAD6wySf4TV7FD8fjcY5M8JhfcXDCurrNEabQFpWYMDKhh6UziAjc0RefArXMhGLW&#10;WlDa5WM/eOPJhASeRJqaKQCyozWd0IwpMh12zhtf/10R53j3YSCQadbYXOvZsVAbYOeDDdQZsY2S&#10;4CWjcAXUGkBUqTMNm33PKIfDjGGcMcgMHW/UAbU167bJJMBJSam9L2CA12EBfbRVSDKVXmvpIXGQ&#10;tgBLaAkpbJua9S7jpRSd8zP9/lkHz3au8D6wYoPzQD0lERHQAWBn1BFqIfA2SKx1FGqGOFBaza++&#10;kJhuS3EOlzDkfO4TSdNJtbS0AnEGVUiFGaoqClZAMOtBVq5hksWmDRphhGq5DVKMBBp0vNXCOzRR&#10;RTZhdBvQHe0BesCgBmwCN3vNm2CNQU4oZ3AYOXvB3FjE1kcTUVGIaxSNNLL1BPMZZinULSpmaZt5&#10;dDYNhgaDYeL041zIKy54xyrNExsEMIGmTY31qQG0hm0qU1UlZ7217CuGuOW2AA5TGvAu+45OU4cE&#10;kYcp8nQYI6UqRlICCeAxCQYjdlU0y29zrxFe/fCWJ9P5/zL3L9C2LlldJxgx4/vWc+/zvu+bCWmS&#10;kDxMEDQTS8lEq+1RiNJCjWEXUvKyVFTUoY2WWF0Oy1J7aCkqoEVq0yWWFtq2UphAIyIUWEgBCmQh&#10;JGmSCXkzb97XOWfvc/Zer++LmLN/M2LtdfY99+YlE0ePUXH+K9aMGXPOmDFjRnyPde65IXhtxM8Y&#10;hIAm0wicz0qa04Y5I0pNMmqxod7xc/eckv/3xIwO0Ke+jHH0a3yHw86tFoJEdozGHTtsZOHC+Xpz&#10;49ajTz31OkwlSSDWgobVUomCH0HrFIRxojPVQ1pFTPHJDD3nm6nqMIxcF0kzLu0/8+9+7kd/9Mc+&#10;8uxz169d224HbutJod1W8xhW660qkww42eGgL3cxMy1qh6KRdaGlLIYaNrmfYCz84OeRyWQ2bMYy&#10;jIS3iz0oY1mvtndu3xXpQiD/5+vdwFzXZ+s8lFwy+X9ycjIMg0g/ncxXZ+vl4ojVXK+3gKFT1z32&#10;2ONL/9mBW5C4XW+4Ibh166Z0k+deeDFJj1jWEKVbb4ddLibdbL4MMWXTIet2zPBj6q9cuVayrVab&#10;YciPPPLYE088dfXqdVxirMXiGM/JtEk/I9OIW0ObJrWVwrgnt09ffP6lwKw3m7f92rd+//f+8y/9&#10;ki+dhGkKqQvd0fRYfeuI4UyQaZrnoF2Y4tM7v+XvPPvMs+OOe6f8Iz/yI5/0SZ/05k/5tHe+851H&#10;yyUHwm63I75diLfv3H7b537uH/4jf/i7vvu73vGOd3z5l3/F577tbX/8j//xFU9xMfZ991e/4Rv+&#10;1J/6UzwvxRj9tlLij/74j73ru7+b42FbdpM04SkKg1g7Pz8vhYdP/4thXddp4U1esqK89717cpdo&#10;b1YrjsGsrLfPFQG++r6fdN009dN+AkiDPAzwG6K4DzHKbrfb8NS13Yr4+/ggMRGAKpTYAnnEDkei&#10;Xxgu8hPdEJRtllKYTvuu8/u5gaQcudVTSVgSZPgKyJmVoqa8+e76zg9zC74IcPhCgOk3SSdSkpSi&#10;oC50HeAcxlMthVlSZS1uU2I8yECYKRdGlp4dk7pJjGlxdCR9F2Nslx6NPnbBjpaIi9WuUdSsAiPO&#10;l5ebVe+kS0KcMonUx9BpEEC+ASNXNEAAaC2WQuwkddgX6dJkubzC95LNsFwyWdD1feo6bJqZ18ox&#10;4GB+VhSw6TCC5wd0MY3b3eZ8nXdD2RfuQgcd850XXzq/f//s9N7Z2SpnXR5d6Xz6/mtkiGk6X8xm&#10;y66bBiatONZ3sSvcYIwaYySjuq7Ht0nXJdoWorEtTJIAfKPJT/VlzMNmm6oIHfPFnF5+7rh3ep+j&#10;htkFAuIHldtQzpMY0QXjyEhKFqEVY4rBEYLcOz3TEvAWpmrY7cZhN3adnJ3fv3nz2tVrx8vZNLoj&#10;XA1TCinv8kvPv7CczwlLCIEamOn5asVGwElod3IYNBcIovTCc8+VYXz++Rc/9MyzTzz+FE8IpPGk&#10;n6zXa4Q1Ky91Edhut5ZzJyIhEqlhu+4Tjtr6/CwELWVgLfxarn6dLcUsWzDB2snpfSY+SdNe+vN7&#10;54R3Oll0/fTqlRur9ZZ5pdTPutlsutDROEs359vz+6v3v/8XRx5sJDILEPdFrGYCHAgtPoNcGIyW&#10;EU/4kuofETTMFMCMNY1j7HCJmiOgIH0whZQZO+LunRNSCxnzLreAEdQ/dqCoLFgIKAKaIASpCA8V&#10;BBpS4rJrWpToTqdT6iaJruFbRePEiKngTPcwGJQaXU5UDrI0D6DfzLS6ZFWSLjNItiJkwAEzmmyr&#10;wK5sUC6J5gWJUvDLhXPJpWRDAi5LDrs2LIZsmjNPd96BeFD1ZAhBMawGJwYmGMdRN5vdOKrE1HUd&#10;adZ1PQ40hI9SUM8lW50dIgibRtaI5aFJrRddeNIQufFKKUgEqWcfJzSAiUy7XkIkwkf8rD9fpMTx&#10;IjGmJIk1MqOrx6uuxzGhl+WIUahhxhhDLT519bDHWiov4CHQGmrsd30XuTkzF+v7PoUkJr1M+jQR&#10;8UGZl8sTUzIv13zEvMSAFjW+Rs5k4mbF2IKi0a3GWG8Li28uhkI1cKQU0+IWSinYJD6JoRyd4GsU&#10;/2PV41ALbvOt6lquYMTQHYVZm3uaZkOTbzR1a6LchKnVPEUw4711OGQAzQZoZJCEYB7U8Dn1hmFA&#10;C74rxQgTugEaFerWVOP8GUma9Xq189fD3We+5S1jHjmUu5SSsFoOpkqMAIocYX0/PVpeYRSaMQo1&#10;1qgPQLejpBTprqALmZxHrvoo1rXvRAi/uwcHqJnLw/Uv53eJM2wmIjl7ssLGCKYw2TFGYi0h3QF0&#10;QetF4DIeYjJmFNfysaOP0oThNYL6oAJBJFU9A+AzBHWMkbyAIEDUB7iwWSkZQPsocW+fZhODAI0+&#10;1ArLjHpknjv/Lxdxxp9GQmCabEurBfkYkyThAqO5YJ+5uJoZp0IjuB8gXLgLUZWs8dHFpvhTExnK&#10;UIYdOPvuKgQXmwBhGFpgWAyJQPV9LynF6NMpqvfu3eN+PaW0WHJ17yRGRLEbL0oI+60LIeJaUrtE&#10;hLwgB7jySUrD4G8ckXn66adv3LyxWPJCsUvCn/1YZhYtCNaUEcy4XCMdQnMyhFBKGceaG+IjwLkE&#10;YSUWs+Vms+m6/vx8k8eRxOPaGaO7hKSZ70phROGo2keRkQ5ABiAGIDiCO0mzfsI9FEswbHdsnOs3&#10;biB/dn7Gxik5q/8DOFGqP6xXSn3kpLZYCqc5Uwmt9H0H+Ey6vnG8Vpt2/WOPPXbt2nVuvhm073t8&#10;VtUWNGo2uKmlzpN/2O2MPl/smMeinF4hiKS+7/gJN3X+h1A//9xz52fnLCg0vmP5/v376F27fm25&#10;WCbPCo8DDjBiKdysRWgGOj87I6yL2fyzP/Mzg2rznppugEwIEiUGixFAB3nppTt/9s/+ube+9dfj&#10;y5s+6ZP/9Nf/33/H7/gSEYkxnp6eoqK8Y4uSg/3rH/nVYu/6AAAQAElEQVTXH/rQMyn5a5Ff/MVf&#10;/OEf+qHnn38ex5gG8UTy6GjJ3d5mvQniU4odN5Tzf/NTP9l1E4Z67y++j3tuHMYgxmMdgmFQfCWq&#10;gFcx4n7gOkFuDAPPDiMfIrxgpLkXdJGjxlQdtusnk77zvy9HZBjLu8SNmGmThHMZB5reBuYI0UZj&#10;FfCh6xJMhkgi1AcVCLP9WkADFCWlJsMcRQRVaroaEGigeVnXjCj6Bz5wGazU6eMDHG/FyJmsatkU&#10;prmGXSqK2AHwFSHWNYQYfd3dJlQS8owQTfoJkeRqgnv0h4uCYiMhDuj7nomQxn3q+pSSMEtPaQSa&#10;8KE2/INrOOeAr7WYvcw9+A12qSCIk30tLB8pzQzoR5LauC0g2om7iOgOxJhipAsxTmLkc/Zk5CmU&#10;VEypo0QyvXpC9OAAiBhF1TabLTsLdY9A8r9QRDQkCZsOfh7Z/nQGHMAdKKkFIgTSyTEMuUbXaRG/&#10;oaldHLATib5NEObg3WzOP+ETX3/rFseO2+y6XiTFwJPM7tlnn+VHjBixgOweJfMAPpRC1vsvD7gE&#10;lVLyuajlkiHAMAxd161Wa46IN/6qNzILtl4/mXBXRy/AXEovswwHqGouDMJlx1PXalH1JhZKdoKD&#10;CwuFBxgULlBKMY2ShNDCizWUEGecTmZSj80YiQO8V0HJmSMds/SxZCSHG5CIPfwkCA30AroIOykH&#10;UR10V+FDe41yBTQGAcSvDBhsaOrQjfhoNdEbsy8QRBLBvVdKYgTQCejFPaYGp9Gp6+A3xcaED6CZ&#10;k9f1twg4DXAawYjQpi4FR5XjrbBSBBODhAsOfBaojkiK7S/rWhB1LdRZAtYRycuAjyILSp1LoYlY&#10;+1vZqMEEPtVqF/oAVdN6lTcyA/2IIwkp/+qcQNLMnMMnuktq+6WkC8QYQ0KceKCcWgncQphyvpMA&#10;cLxbXBd+jLHrPceYOBnFrLn79SMf0a6DuHLlyo0b17lAEBaGRvgQEHQbBJawDmwX4NeL3neltLEY&#10;RUT63v8WHLNjo5XMFsTxvecYQYAaSSYNzU5sS8yIzow8rvDtQEyETq6HHScMVvB8u9mwGzDuEvUD&#10;7X+RFFuS9pu2aroqRtXXEF1Aywr+XGQJYtXCa1XokCxem/IHIE2TWmqpE3Av6YaGzwmITxgXphgj&#10;wrn4+QUHJEnIIAwgGpQx3LFcquT5+arr+5OTu7/wC7+wPDr6hNe/nqOZqDuSL1e6qDGeUlqvN9yT&#10;cZBhZ2+QDjXGF4IiXhBDHQ/xASCGSCnKYhNW1AlrqcVMzSyXTCojdgAusebchiKPRXxg2vQirtV/&#10;VUURzkcDvrSh3XjmWrxPi8vyCFyGpEQzRC6BCoF9tqTWFaSJIk1qFptm80fEM54mfFAIrOKgmqK9&#10;H5FeGtjZ4+VbCy2AwDgMxAdCQuSeGFhWrJcSYsSxJOJ1CIJ8jKLGLZcRDAAHoBvFe6FBjLHVnaQU&#10;k4g3VX2fx1qQz9nPEcSkciDw3GsjCH4wVbYrIgwfMVaEu/9S/D8VTSkJ74TMVH3C9OIYmYBkA+qN&#10;aHX2UjLKOXP5NzPuTbn6YoWs41Bg7yEJnxpAlOKW0aAJMI5NEZ+mKlMnccaSMxOHj8DD4JIX/L3I&#10;lSvX+m5ytFwiEH1CfL86zBjR4YtJQ30dra7aYlH/jf/i/61h3/c8q6SQKuI09SlwP5Hv3r1356Th&#10;ZNLPhGdLDUP2eIbqTAjCdHJuVZZLXpycnHBDX0q+ceMGI6aURILwqTJkQzGNEvuuY77DQMJozlZR&#10;WJTtZpvzSFi6vluv/E/f9eer1Xqz5lYcmq5xGAn42RlvQ6vRi4rhcnaftHCuu1Nk4/ve++/Pz89/&#10;6Af/l6PZESzQxCHIz8vgcYV5veH1n/SFv+V3/I2//o1/7a/9jf/1B3706/7o1/3Nb/ybb3vb2zDe&#10;FP/F938/0Rzz+A/+p38QI2YCJ0nX+V92IgEmfZ/EmTHWg3jCy+45cyExJv0EC+9///s/7x2/8Su+&#10;8it/2xd+4Xq9zsyWd71d50mAu5wX2U8/JB8CMfRYir+XLdmvx6TxAWq+OgyKVqtT8ssAddclVnAc&#10;B8aq0XFJplPqscDVl7sxANF0mzqrA3EAqYIDuY5bMreGft3SmlFovQYYCCPoTiYT6iS+w/hAC/NJ&#10;6TDQwQhRBSiaKQdO42MEAg71ZbQIjAM3stku+QNdFAcVU+hGiQct28dKYEpyR0SIEyBU3kZSqg4E&#10;wAr1ZdA5slKlEAqQ+S77qn55w6oz1A16qcA5WIMGhyYEwznUtAIOw4ngIr4laDhkoBoCJWthFjzR&#10;S/KsoyvQ4V3+pep5gqtab57Q7bqegJgZtJsTQVFkH5ycC5djjCQRiMF/OBUkeVYhzvDB4ImE4VCy&#10;Vav+YzXHQgyJn3zHkSMnhIAze75p3Kx346gQnAnzxYyd++KLz7NZRPydKUFnCjUD1/yI0fvPpBET&#10;B+BAzn4rPGb/6ysT6WwsEzaVJK4feec/fUsULJBjx8dHx8fHjz72KK9Lbt68qaXgPOeGSMLOwWYj&#10;VAt3dTUmkTVk1vAJDiiErCgnECFhSuvNhkAxdwQOaIHFMreDKdHvsUrC3APUQYzZhRDMfN81ZvNE&#10;zeoopXWVnEvdksgIJYlbTF5hDRX2IIBAADSi1TSBGXnBt1/1/OvlH3oPeHnPgxbWzJR5Aa0Ow3nQ&#10;/WqUiPj0Oy4cO6JU1HfcZUEzTzamkYSKj2+0KL7EZmpmje+U7f1vgxq9uudgEBUAAehqtRbyX5C3&#10;C11TzZnzYICTfKjEwUvc2CNkPlqEOZdsxoDMNI9j1qK0SmEhjIIMkOjrCIGtXJDwWWzWa9IJSfh6&#10;yTe0KtQMj+gvbSzELsOqk3gLcI1Y4DqgCZCkBhA4HVOyGKhjl6hhauRn7oD1nH07sCXZodR+mTxf&#10;nZ2d8waWuxGYTIp6u90wtc1mjfvcAhMBlpV9jakDmGaqyxLxOMYDH1djjMSN+xm26ny+YFtdvXp1&#10;sVh0nb9/pxeISJTIKMhDYwkzZD+u4nzxTPQVlFgtS0x9x9QINCqMhVbJHlthqVKK0cWqk/x0b36p&#10;S5Kw20SpD0DTWDTzomoiEdA4CDQiRrcITVcDdIzOpFlKwQachojvzKZ+0QsTLzGMDE0CClR9GyNC&#10;NJMkxAkHPiLcgDy9jaZGUdVyLoB9sl6tdztWZ/z597yHZxUoHnkQA1b3WwgqwnR87iztdrMlp+g9&#10;wMzwyszDypwTRYQRiVIUw58miQBjDjvGzUwTqGLJtXLJqnsaYdVCiifhis61wR/ADE/oL6Sy7yXW&#10;wwqB8okj/7FAjQFcHscuy9OsMd7zUsBlpyNRcBWjQDMfiFxKqHsMTkoS3XcX5mNFVQtzs6JIwgFi&#10;Nd3UVAswZgE3BG9oOTThOacU5oUVmmYGUTIyRmEFDUZRLhuERYvzlWgoVQUBNMMrM1bWjxIcJvJA&#10;RHC12TTzCNBFkxHRpoYGZvvJNMKqpJnbZEQEGqBh4mfOr35TuLcSQoz700qj38eiRa5yZe1SIotI&#10;s8a5Xcum/hdN+I99ERyEdEAh1hBCMHUSy/RBEaJcPGilOgMTmQZojv75Ys5pOnIHoPHZZ5+bTGbw&#10;m8Br1Fi+gIdL64ojzx2zD7bbzSfTq8dX4JyenCZJ8I+Oj1KdV2SpGAMXBd9jDB2Byjyo1KNDSymm&#10;PCqsubddUa0xEi2QJxBY+NCHPvSRjzzHiRZjXMznV69dPTpaTKc95x2nHjcTHYd019GbMVWyG8yc&#10;vJnnkdXqfL3eQHCeSvI/PBIQMbS481geLTfrDWcuA+E2WK1XZBDRhoMDINaZMnc4wKM3DE888YQE&#10;P53gAOETQjwsc3hQ+K29hHJ9eettb/v1OYzBpezTPu3Tcs7Xr1/H7Lf93b/79OueftOb3vRv/82/&#10;NfN/UrYUnwEXMI51gHtJRFXXmzWRfOyxx3/T53/+b/6Pf/ObPvlNBJm3Ys986EM/+AM/yEUlVjFC&#10;vNluiRsnHi9HJCVJ8FCNfNgYBCrUIpKgzYyYlJxHvjJnzIAprk84MA44HJAhXITa7YjPGpWc0fBQ&#10;4ysCAJOqBZcOgNNAGBuBIoBGPiWhhs7FJxw5Y9hZ8MSHgA+H+lXBTOFL3EtCHxAp0hbkwNsTxBAP&#10;aYiX1NQZ3My3EHxGzDkXnxlJnYk8TEC/12ZFiR+PrYFBgNVSu5Q6CfEkSClIRC6PxG/AHFL0AlSU&#10;hrkdvuFIQilBcw5wAhBz6ka35cCIFo8PTgFotHCD+iFgBDzEfGWzGUOS9OBKJ0kOMiXANomSUmpM&#10;hAnaRV0oOWceDM7Pz5tASlyPsMSbHyFcgDmKlygYAklwm0ltNuuRx79cyEl0zdTMNwyBopfcZu7b&#10;zZDENzJG6B12zJ5z289bOLlwurq3Xd9zZu6GDTLc63CJ54j41E/9lMV8Xo8B66LA53xA4KWXXqJm&#10;b0Z5kC1uLecWzNQlLGMQJj4VnvOjj7Ibdn3vhwzL8YEPfAAj7DVyu+t6dodqgYMKc2lo9ILfwedz&#10;Ngtijd9qw3T9bDb+n7MSCtQZy+o1BRk6GcilTLuYmjXCG6NAwwcSvIGk1dCh1XB5f7FerRdFVUbI&#10;ZA80h2QS8ZoPSKxD108mHsy63G467kPktA/L4YcxX6Y20Mdbu7IZLgF7uc+vbSrGyBq7myJNEg5e&#10;NfpgijlMJn0SAQjArxMuRbWUTNXkD7ULFMWOI+4nSy/xMVP+QJsi4JN32iwKZ6+xaiv/byYjTykk&#10;TN/1DMmgipoyGt9GUacZ3UHTlD8OTEFS01AznIMWVjclVbWipfipAvMytBbbFxqknGtD7VFovmx1&#10;RPaeY8f7zHtTSrHeuVGDJP5H+m4YRuww9DAM7L7NZk3ZbPy/J0GX4GNNtbA9+55niTm5PZvPtpst&#10;HDbX008/fevWLbxjLNAI7AOcgJNLGXgWH7wUxaR56Poes340jmNzLHPp8Y2O+IMgqGrXdZN+YqZ0&#10;YA0/rU6HmvVi15O6bDR2vedAl7g017cKxzB79rMI9lFU5qB+PuPVgyWnA0c5F4L6X86DwK6Zab3e&#10;0wQhplL/Dkvhsl3HZgOFlDgj9YElEtRhFjU8AM0Q4NczVa16HwMcDWUoIQcrlkcdxwLTNMbIIqVg&#10;0lC9QF32BLdKGoPyhYkKCxwTR/Oj48VRF+Xs3v0PfuCDDGNmWsqYd8O4y8OW+yAuZdGMZ9Lder3b&#10;bHkyFcNRjerIasUCULeqITjEHYERPePgSwwgdhq0+DSFPhAuiqkxAUdIbS6PPvr44488Glj2nMuQ&#10;NWfvjRENHz2KBBXbow3aasy2IbIGvyBFangSYifdpEtkD1eIGitsgajYwlQnGPU1xzJu+ih4ZSFa&#10;kJBCNq0/4kcrwtAoBk0hQlPTQoyoFUZV9kog1CQsRlI0j3vJEkMSidE/RjxDoBFpW6AgrKpketGR&#10;O5ls46iDsau1diOBn4mv4FkpKQprUkSwpOM4+HhW+pSiGnbUVnk2DAAAEABJREFUDCdYBPjAEI71&#10;gSFiAR0aEoIE81pxmAlWmm4sUgMRfhgVjVJCBCYppUkMiTmWbOOQc1atq1kMSylG/BME8DQocRNm&#10;B0ItKPd9H7sukP91jUP1qihra6QxCFpaeGNQlNXwSU0zzBSNKWPNTK0WdoSq09V8gOczCsFlNE4m&#10;sxDC0fExfInpyvG1e6dnEDAZnBpEbCIdYwp7+HqFxIM5HOhOZNLF3W58/InHcZ5XL303xU8/bXbD&#10;7dt37949vfvSXTKMK/bRYnHj+nXOtb7zV/Kxi5vdKkq8eePm8dVrJtwllHEcGX2xOF7Ml3mXg+rR&#10;fEEch93u+o2ruQwiUVWvXDni7uTe6T3uqLfb1XTWr1dn989ONwPvWNdDHj10TIyBo5IDfc9Kha7j&#10;YsCG8/96r2hhgsO4PTm5wzSvXTu+dfPauHUDnYTbL70w6RJOLGaTqBbUIgeDRYaOkTqw+1f3z64c&#10;Hf/X/9XXl/rUgbWKGIIESYg5JEQJKYYUYgiW6Ao2T/NgkZF+4sd/7B99+7ePO6ayPb93f7velHFX&#10;xkHzQL2cz4KOX/SFv+2973nP+9773m/5W3+ri/2km37qmz/9j/6RP/aud33P937vP/9/feu3fuN/&#10;99e/4//zTx595JFZP7l+5SoZPul6LT47Qj3peyI/6ToWy0H44r4QnoSfKS2OjlJKIlE6j5LGgEQg&#10;zjGMpXgWGzsgxCQxJa4EwvrrftPFyC6zsWQiE0Ig5TALMku123A89ileu3rlyvJIucgM/oqaUEQl&#10;FJGolsKliRV3a2zqENhMrt1ommbFYpA+rYjOsKPuZ9PZch6TaBD6qMmckDqN0hCEER7Ags+7dmH9&#10;YfASLtTCqKpsNS1FM5PBO85iohAT9nlZ16U+hhRp1rlXeeQ0XBQ1UqvElKRLXd91KaV+4vKkTWb/&#10;ah5ZFReKElGySBY48GG+4CI7r/9QHksgpkQy5Gx5HDPv9fHMT3j2vhHuMo5lzFa0k+RyCl+jqQST&#10;Wty4wQnRPIRC7d/+ZaZ4DCxKEL/4jsU4koNw5sdCd0W1YMUQDCwxgDP64wHfe3AIaDY2KfrQKST/&#10;P9d2s77rYxSEmlb1yCsCAl/NGt/M/ZlMJoEFwlmFnXAGGBnWJYtdEDZsjYPHjtOATRjYo1qCap4v&#10;ppNZD4uYP/PsMyenJ7symik23/SmT7527fr1q1e32+3JnTudyNXjK2y0FJLENO0nUWIec9/30zm5&#10;lObTRQo4SHbPAmsYUtTYif8T7ZozOx289NLdkX055tX5artbX712/PTTTz32+GOcVWmSTLgAZhZG&#10;owI4LOmNmzdLMNa3BJa+WC01MjIOA+m2G4fJfOaBSMlYW43c/yGQ2SlqymwskrISOJNSNAGinGeB&#10;Ei3E4Esc1RrEJJCxJjgPjXCoxeo6BkkWXACZQNQ0ptD1MukTxkMKcTmb4wzZq2RLHZaFwGmazEKD&#10;tX0RWC8GVJaAawr9ftQwTsQf22viM8CBS3BXEQNGZhlaGN6jcewVJajfS3QSccc0Wxkh8LhnGRkg&#10;qESLFqz4nQbbR1LkQGJCEAykhcIzLSSu7q17I9DUKBEaBeoDrMXqom2qFkqIZCdhNTevprnoWMws&#10;if+bh57wEpNIM2Uaga83UUPICAq3aUXNQCm4ywZnaJl2PcEn8pYL0aTWwsJIVEJMHcVY64cRFRkE&#10;cMrQFQvUKaKE6RKZFX7wxXJL8klCN06tEe4kIS9BjXhqSQQjsLY5aFEyb7f1q+hmnXdbtoyNmflC&#10;7HY7+gmMqs9dJOH+drs9vX9P+nR89QoBGjJboBiLFIgBgbOiTNpKzq5VGFHZChjcnK+36zUZV3Tk&#10;V9Dbd15CiBQfhzFzvrHDQ8BQDX3AcpBojO0L599MRSSYFY9RokOLZqyHoA2SQupiSknNfSilRFUJ&#10;MYkvE5WgBAgX9QF2Uarb3mhdsQbR27WDZuclEQW5KE3yo9VqSsEPamRoUhcabtTg5zFTwwCVt6+0&#10;MCVkHaZ7Jl9KQ2sshGTy3vbJlHojbggEH6HkzDoB7p7HccQ+RHn5ad507UHxQQ/B0ToQnYgx9wqp&#10;tVcwiQG1B0keOEMfC8BYIHUpM7+6riRfSvv4S3wgj4WPBZI4tCYUDmzUHUKpWaDKtpAUuk7oxRo+&#10;EwKIBlV1LxALIcYYaokxolXJB5Wax/bQbs1IkQgTH3r2PdeLjrPIh4YJ6GdEZSlzkSiICOO8zBLt&#10;KEJnxMOu7zrfR103mXDNwALA8nKx5Gkba5GBLzyhSW9leE6rGpyUJEaBfwBMQLPViQFSgm4gnQxF&#10;iZJcK5c8DOM4DBBmihawyNYyuhndm7qfQLPgT//9hHo+n/V9z0LMZvP5/GjST02VY6J4yUUVV1Fv&#10;gDY1NWtGYKpqKQUC/4XCTIQxYTwALiEvQl+XRx7n5Lnnn+cdIcwLoYdVGh+bFb5YcIgR9Xw+JbB9&#10;36WUxnHkNfx2vYnC8ZXKmGki4+9gZv5oBN3Qdx33Z8y3DZq4LeD4rYvC4TvpevzZrbh3z9C8nVyv&#10;1jXkabVasbo3btxEoO96bkiOj5ef8Imv/5Q3fzK/LfA78jAMvOzhwMKyzzH5TVgblBomNRDB/fjk&#10;k09CL5fEmXH6yIFoPMn46LwtJuz7AzIEK8pqwtlst7sdE/W/4IdiDBELHxc4Qj/y7LO//2u+Zhyz&#10;iP+GxrJi+a1ve9sXfMEXfMqb3/yOd7zjK7/iK/7ZP/tn/+O3/Y9PPP4kMr/1t37hN33TN/7Ej//4&#10;d37nd37t137tJ77uE0gPY+mDXllcMSUBlYxLXUfmEISjoyMIvGKIT/zEN/iWSr6h7KJIkqIlpcTL&#10;sJs3b04mUzPlEpQkRb818DOdNSXUfdfPZv5vi8foM9WiVpcJ4zHGlBJ14+BFzn57parDMJ6dnbH6&#10;q/NzZG7euHH16lUIhCWlgmjJORcn1A02C9Q4nMSXBkmGkCQpde9///tffPHFO7fvULO4/N5F12uD&#10;pWwWHhI7MJkIXYhRN+BNKbkoYdDo44p0qfdLErntXyJykDc1LYrD6PqXGZYRnkwmXeK942y+WMBB&#10;wFS1YHO/35FnSpiCYGqE5dq1a8vFYjLpiY9IivHB7rN6eqBfYapW6pWLdcEh7AN3SmJK0phYcGAl&#10;+noxyqvCzP1RPCteNHgTSUJPfQBmgkQg4l7FyEAJWoQj0DOqbocdS9l1Pacr0y8lq3JvJwiHWiBi&#10;lK53B0VQd0WtE6GJJ6SNiJScCTTdi+USI2QC24wubCDTOJMJN1rcZCkHQi4Dl5gYreu69WazmC+o&#10;f+7nfu4zfvVnXL9x/dq16yQ2J8yjjz765JNP3LxxE4/xpO/6xXwOXVeN97UMKFjo+z6XwnMFY+FM&#10;SHK+WnHIXL9+/ZFHHplfHF/Ml15+n8Ey75I5JXLOZppSms1nLD1z54x68YUXcZgQ8Hoa/w+IsGIs&#10;ytVs1Hq/SxdxwSt8o3Pi/+iFH+DYwWzgimGwBdouLhnWSm2ihYXGoIZunMsENGBow0TVonkAPKvJ&#10;QASIQxRfaHqbndZFs+GhZmP+/6NmoIZSU5QgE5AkiUAR6ssjIpZL1kLKRUmJDCSLRBLyMJEk96gv&#10;A47PWg0B1KGdqJGBbpLwG0HdaAJC2iSRYRzWG//Bn0TlbEyJnOSo6ET2oUPlAHSBz4Ix1AtNehEG&#10;EDRfdVC6GhADjN6a1KjQBD60JHr5wAd0NUCDKNL5A1GnZsVDJCwxRM6ZWeRC6poWjuuBJwR2XOaG&#10;QP2ORWtKYOGAXAqn+vm5/22HkjOjk7ci6YXnX7hz5y475XWvex1Xkwm/fqDcnHi5kYSXzdvkgeLN&#10;JrsY+9euXtU6KPsdPTithjigXdoYNKXUElVqQZJLJz8BgTFn7MChLqXkjMuFoqXgEboN0k96QKJg&#10;K4kfRhLdIQYjFlUYIw6aoFTnUIZF3TPv5FpWT2e0XhtGUcOPnN0/iIO8UWraFfUrRG3hLS44mAac&#10;Jqw4Qbuh0q7CtKp6k0GYWACchNbahYipNqOIWZ2LE0i8HDBfCfxACgPUAIHIccQA8WVXF3YUXZeB&#10;ML/KPf/889xckjSleKpF5IS3MoZZJsEUYFzWgkbmAJoNWGvE5RoxcgALwn2b+v2ZqXly9L0kOt1D&#10;nG0qWPAgZH91AQ20xgd1RJtMYrd0XWuq+oo0fquTJIaDr0VFOGj8Nh1hwD0rNWI+BHPLmXHBJLk1&#10;xqIrMB6UmVKYuWp2+NsFDPedO46dXvxFPskJkTqfhvo83MB+CPOCja7z/1A7pSpT5yISAWKSRCSl&#10;jkzlVPKAo4M/rB2GrApDYIT6Mlo0sIA8mYO9ptJk4IOUMC0PSnIS+WEct9ste5iVbfKHmhGxQ/1Q&#10;lyoXbyI5mfQ93h7kG8Ew2E7CVZUw8lro6N7pmdVwxIuYNMmPpebuhMN6t/H/JQjy43Y3DMMkdYR6&#10;s1mPu+H0zskLzz13+/ZtehkEWAz40He8NJXdONy/f1YK68XgCf56szk9Pb13cjrsHpTj4yOOwuNa&#10;7t49yXnktsBfv4y7k5M7yrN65LedDTKPPnbr6MrCDINhMkl9zxx5/bJHlP0MCez5+fljjz2KSYbh&#10;kkOwQgjEmbgkYp947tpntaoiHwOmkuBmCEnScx/5yN/8m3/zp9/9U2h9FHDiH/BAhDuUJ5588ku+&#10;+Is52W/Uv/eF/7/lt/yfvuM7/uk3fdM3fe/3fu8//sf/+C/++b/49t/wjhC4p8m4RzB/1//1y55+&#10;8un5ZDZLkxgCsZulaQry7p/5qT/5dX/i3/30u7/nXd/1SW94QxnGaT+JFo7miz/4+7/mp37qp77j&#10;O77jh3/4X33iG/x/hckWK/UTLhUisFwuE7vCJxcpdIoktg6Q5Nnqe3LC7++EgVCo1VSngWRDo9Et&#10;pQVNWR2eKM7Oz8jeyWSy8HvxCb3b7YayWq1ZRHRRoVYzZZPXONuly5upcQU9uXvymW95y6d9+qcj&#10;nEuezeaoNLCzIOADCMASAwirdrDculg4AFOEb14XGGvtwajHjgh3NoV9pLXQFEmSyJ8+1+sLdSkF&#10;f7AMsGM01CTVjZT24ao3SYLAK2G2fxigC7dTwjgZFeFzic2jn+QirC39LwNTKBeeIWxGUu0F7JLN&#10;Pat+oQIgmTuAMLw1Lxc0/UwVDrXSCb8hBXcJbpTYMZ/UMccglIgbuY4eBavcPRurQxhZ62EcMIJQ&#10;4geuotbE4n46yTeVfyBiLYyFfAgqCVJ3w4avXMqdO3dOT06K5hCZpiNGBMs47sZxm8uQUgRFRyKm&#10;rF2SvndP/NiZTJ555pkPf/jDp6enpNw1fio9PsYg91KShFsoRuZAuFLLlB+x5jMeFJfH/i+8MTon&#10;0ma9WfHMc3z06OOPPfLoo2Mp127eOF+veT5Z77aoACyvzlcMgbUnHmcr+8sOMytF+UMEEBjGgQwn&#10;MjyvYvkArkSJ+WRln+aSrWgnMul6wpSHYdwNSLJ5AZLUNBtMGcGTjaN9KVYAABAASURBVIlAlZKV&#10;Qy+EGBlQ8ARmCP4ujJpmxavkYZQoKVEjBgRnzErev3WFwyMZz2BMAcvYLKWQCT5GEi0KB5nLgAXg&#10;g8v8/0Aaa4xraq2m+UqDzDHV7CETNhuWaMtEEr4maXmLgCmqfEgkN2C1TU3DLUPVSZkZTSYI32q5&#10;TAhGE1XCoH+R4aqMx8mMbGJESVG8k14HsauBxQhABrh9xRNDLoknPV2vBJKg8ZGswHRDpKtB1U2p&#10;FjOfGmJ4AQ2abgrCGTcMA06C9Wq1Xa2GzYZkm3ID03U82C8XyzkvGqdTdNFKIiz9crlgfywWc7lw&#10;EuP0AggAUZQnc4Lc933HhfjoaAlx//59znZ6uVhQNxz8aU3UzWwc/aKGfC4ZX2AykVI0e7YVLT41&#10;5O3iphoa5JxXbKr1GilUmuI4+o8EIn4CYBmCLi0FPnOnbkYIHxYaZL3mHmPDVicuuWTU1JSakR0l&#10;l5IVL7SUCqXQfXHU9j0HBb99N2u+5WqnV42FLdDoi9r9w0wpBTnhp6ALawjAYbQxj2r+pzXhIIwK&#10;rIM8XQfQhXs0sQCicIb47YvbUYXvUBXiQVQSiwvVSUpRBPlXwuXr59CFDzBKjYaZ59lF18MW9r3m&#10;fKsFScZjAbhCEDBMAfaF842zHaHmJLUD/mUIotFndGCigCdY42zFLM3oxUdkuodJpZQmXdfzVaeJ&#10;aSwgDIriAgz/HRYVM+gGiyE1KoSAVaPQvpiymYvDj3XhcsnjMJAmiHA9k+Q++HnNXRGsolbqT4dj&#10;Lsr5nrq43+3wdcy5FNaI7KzpV0rJuGU1HzKWM7vD/6p916VXBiHUIx553Z/+zHsfJREncDIlPBI+&#10;XUq4h2XkDd9CoDdUC9TA+RdzpBmjTwQCIO+Kl3phqkXSt5B2RVvJGfczNMIlZ2+V4rpqyAPiQZej&#10;cuiqgzqDXiGz3VM+/jSFHTwUuNGbCNCkJiQizkGN9yTQuEoXoPejocoINQIcc8vFEvV7p/eI/oQE&#10;6To2Q9/3VpQ7VLo4j0oujz/2OPIARexrKcw153x2fo6Ar7tqhglr9GXC8q2bt64dX+GSiRYR57mC&#10;Y4qbndlsNp8vjo+Ob1y/wUArTpxht9lsTk5Onn/hI6cnpwxXF0hT1yGpWqymAXaAtYiZLRYL3oyu&#10;12uM8JRytDzqu37EgeI/BB0tl21ovBUR1pzkZ4Iz/93L/9dUi8Xym7/5m77v+74Pmx8Xkvgz85/8&#10;L//Lb/3Wb/3dv/t3c6yTmr/rS39Xi0wzVQKJWEoojDybzrroB2O2IoFsjOpzIIc0W37Lr/7ML/6i&#10;L5720ze84Q2f9ZmfdYvXv4888vVf//U//e53/4W/8Bd5WUUuLJeLt/66X6eFP0rJhZUfU116HiC5&#10;uhBtLk7+AxHSFhhUkniei+APauwpCFahRZIaJnEmWpXPPXcfo+RcaKp6zUohxpHC+t494dkyHx0d&#10;3ag/hTEc90NYQ7jB1MiHkrNW3caktrpwLAT+9L0HoT5WLboueQrGmMS/kWRepgZwDMABVtUhQO00&#10;VhNmBRpail+nYDbjJVMK6nBAEp8+U2D64zg0YUwBYyTzAs3VfbH0vxKNCk3skvmb9ZruxnHmJU+q&#10;qvY9EYvn5yt+dzo/X/MznRmLiyzXPneW+1QQarpip4HuUpSEwSUIhqAGOZdCBHM2vqgNL3wVkG9A&#10;EjS61TQbEGW8xoSgCR8Ce9q4xDjGnHMpOe+GcRxNrflDjYgW/9V3s1kP44Asuy9G0Yv7DKwl8Uh6&#10;l7DsKQp6fteFLhCYIjyrdHSyZxcL0oNFB+wORLFQSmHc9drfZE/6Sd+nXAYLvI8w1Gez2d2Tu/Wx&#10;Xz/wgQ/8qjf8qg996Jkj7Mznk8ksl0ycE0kTIyNwJvB8sljwdmJ5fO3q9Vs38UFL4Uzppn0/m3DI&#10;igizqIrnMHk+QQawsrjBirNqHDXnq3MODfwktxmNNc1j3mw2q9Ual9hTSXzi+I/uAcI9JMEpyk4O&#10;vFRi4+yGzflqc77lcYXgIMmsqVFULWasBk4F/3bSiq8NAS6SeE7DBQ4nf+htKmYuDB0jgXYHoBvg&#10;QFAzX1WiF/cvIyK+uBZxbupoQtBkQFSC1XstWBfG4QPv+vg+Ll3N+HDeeMXHezGtlkvWomrKYSIi&#10;EM5RPQQHVTMX47pPbuZSeH6wlpwcZWl/h1DF1DgyoUKI0ediZqowrRW2PUMBWA71Ei4VBk2SqMkj&#10;Is4169690/VmjQqxIq/gY7lpYKGZbc2H6MZ8qL4sc+hqBhkUNCaWc2auewzDmAvriAs+KXdaPSua&#10;MFp91wFuaIZhOF+tWFD2FAkMur5HnrsmanYu4GBB0cyzg1oSUff8wY2+70hpjl+2T2UnLCDsv5yf&#10;3muKiKFS47A/yhA4wNRUC25sNmv248BTUz9JKZ2fnxeCqHSyCGq1sC+aIi1YPpHeS4f15KuAZ3SB&#10;1oVv+EMvWrn4WZEz3wXdBvgAYSlDGTcjddQoKkJmayS/G0zjAVqvw6j5hNODZGJs1ht38N4kFjZm&#10;DNho8KWI+/nHiK+uCBECKxTrNIupZ7+ZSvL4MkTjIFMlYThyzuJ7OHIYicj5+aDmZ7LvCmJVChVy&#10;uWRqFE0jXePIy9BiBb8cMUbvDSl6ST5N2q8AnQyROs4Rd0k9dMasLIdojsDIGlNIKcRaJ+5LQDAB&#10;Sfzy7CHlQLYQ1KwoNWOXgVlECCZfdU2ipUg41GoJIZhhPURKC59EwWKX+r5zhlDR5yDxsymhZhxq&#10;18W0KpatFA4Dnhlm3cyHCPjpjyWRcYrCR6Zzw5JipBnwkGlqNAo1MOuYVsQihveg09w7CUFi8Dtm&#10;7MEMISS3FFOHvRgtMBBDAJ+7Gy+T1E1nXK1ENZfiV6wQFPNm3N3lqAxvRZVNSI3N4lJZQpRqOcYU&#10;gmh04DD2gbGyaqWtclZBIgQf3YIE5h2cYZVtggUR1jQRMvMJRu+OFFwqaNG8DMMzLVpPeUas8D0S&#10;cIM+ixqCRSkWs4Yhl5ydi4UOj0MkvFEigAMk4J4yGPRlpFDDVSMGHxNaSi4lhtSlHkvKACGJ9HjC&#10;RRcLnBo5+7NBjPCZUQwhXAyEUweE6MUYgLNiMvG/ERSM14HTcZeR5+b37p07ZRiPj66wCKakIh7z&#10;Q8eOEkLAjaDm4fP0lyCETo014jZis0YdGZA6ni7muDSOhbs3NkIX+xdeeCkEVMNLt1/ihkC1nJ7e&#10;nc15T380my261HE3zMzGYtn876n33RT5JARPuCkJURE+vrJkBsTE63p/cHrn5N7JyWI606LXb9yY&#10;TqfLxWI+mZ7du4+r169cRZiDlRr30CKxrx5dvXJ0TF4S1y//8q/4uq/7E/j8cSGXEf/nk/nrX/e6&#10;P/bH/tijjz6K/e/67u/C/sL/unzysUKkBjFEIsWGB0K6BmtEG7FjyUIkcTQY9Hqz+dNf//U/9q9/&#10;7A//wT+8nC1RRIz6+edf+O7v+Z7Bs0pTmsTge61oYVyOTUIHmGYIQbwkojZNni1wxpJHzdvdjjpb&#10;4eBDC76aObT0iKdE6LCAtcwye5obW09qHkoK2+3q9p0Xn3v+2XHczmbTo6NFhxoep8DSRLEoMYSA&#10;uplBUAMIAJFY4ERWLPqud5J26oRsraBCxr3xL/axg8cKd89MIsUrI3KYC4E2CAxXFG/hpyRkXV8v&#10;2zTpMkp0SWgyqlzS9YHUkBfpDWfZAvXZNfpbgFg0jJjVkIuZRg1cBtlT/n+raDfVbJkQyOQ98liG&#10;XeaCWPmhOcagMboAylFjLN7oRFKMgA78zsPAPFMgeAEmgC/GeA66gHvA1CVSYfOA6AzEQ4yxMfcD&#10;KdbE3SafcN5iZiIeR8SwkWJMIQguWS0xuhEsmKkWHUd/UeppUFynEIsQeHC+fv2Gt5FgOZJwW8+W&#10;vHXr1vUb1xfLxc0bN2fzGZNLqRvzMJ1yH9Utltx4INh1XfRpR8OzEEmQfPfkNuPQnExJiTmrhgOl&#10;FHLj5PT06pUbt1948ZM/6ZOCWsmFLaxk8K7sVtv12fnRfDnrJ0SPuytU+G32hRde4HmDIUns++dn&#10;WfXajRvbceBXlGs3bnGk3L57uh3LtRvXU9/tPKu46maEx1Lu3js1sytXruBrjPH4eHn16vGVq0c0&#10;50czDYUrFH7iHkDSoZHwxuB3C6WYhKQ89I02SdO8K9y65ZHQixYSLJGVODlyI5otxkTkzWKFBbIX&#10;U+ZESuyKXtJ+Leh6DZgpva2uRAxBYuAeY69OiK2apTeapNC1ezlPLdyGy9BmLKhzzJMNorL3FaEA&#10;+0b9sleUyg6X2Y1DDZO6AWeK7w1vEQ2+4CCQUoKGoFfrjCKTwLFSRj/mWPniLtYuCIT3UCIYjNAX&#10;clRhXnYVgwfQBdAFEIAlEOlMeWIn7AJdsrFeJStWkwgZOJ1OY/RICl/iRFWMrUaH4QDNQOQshoCM&#10;mEVQmfuYNJrazJ1ULYAmum45iSQUYYTGoW5Q80JHayIMLaRIStQl88R+TlJJwMuYQjQ2KZtcmVEw&#10;V1YPjBmKbD90udaT4aDr2Go975hijMujo76v19zCBaWbTKddx+EQVQvDp9TxPMMuODryH+ojtmLE&#10;FAS7kmzpYupTms3mfergbFZrVZ9mVIM2XKqe0AV0zJYLpx8qDknuthmz4L6CmhHdePRiqszRUYpV&#10;m80yLoDUeRGRhCsAQpKIpFbgAKnFjV36IEKLYbSUceT6rcyfAKEY0aEv+gwReA3E6DJFWcv60YLr&#10;AJUYvcvUl6E13dP6oQmSJIY7Pp4io6YAxZxzyW7Ea4XBKVntmDGKt21vEA2MxOi9EB8NroJtpKsF&#10;jChX/BBifJkiMw61uLwxKOHx5a88lsy0dZgppU6XLqlGzPYuwYkxiiTAN4BDr10EwWkzLSoifd+z&#10;tebzBTWSMEFh2sAYwD01M649gBOzmQokFFy34TIMRwy7nqzzYDYapvepHiblHsW9ppmqvuyFH/IA&#10;+6DNKNWlwdq0466GGxMhWclyN1vYHn5v1KVE2gwDVbvV9ngyIkhMz4JlxvE9wIoCLOMGMwXQjAWs&#10;llJK/TY8yyVDE4oGp9V7VQ2xnAuuErHZbNZ1fs+nXhDwgTAIzDh7OIogg9WzBkpx/WLWWGiw/aK2&#10;L2ps+SB8BdVQV41R8BZghBo4IQKfmQKaRqnCe7Pm62dYUS3Zp4MMIWHiKREDwQj+D8PA1ZqfzYkg&#10;BpDZ19UUzctoXahzXWddaBIEhttQ1huCNun6xXxexrzdbPnJuZM0bne8Xbx/eo/ngZL3xcOgytAM&#10;OjqvKLbMkuCUr2AblGPoADxvU4FYrzcIMNxqs0kTss7/CUuaWgq9oBSbTud939+5cxctUketbDa8&#10;TFK81bocxgLFyEPChz/8Yd7FftKbPonXsVevXiUmq9WakPJEtFqvrl+//qs/4zOefvrpKMJTSlGf&#10;BMuDnaPj4z/5J/8ERAiHrXcgcPCjouOUlm4zbKb9dM1bpcmEm7l//s//+WdAgWssAAAQAElEQVR/&#10;9mf/3M//LGrT3v97HmrAFYUkgPkQYoh0XWbuxt03f/M3f/GXfAl3UYdE7PvJz/zcz3zhF/5WHkp/&#10;+2//7Z/zOZ+DCmsXIw9CnhWEfxwzMyIgIjFJogsQJTh7aP2+qLFgRoPQ+hYm4CxbUeUaBm3mQaDG&#10;CJIAuQPOzs7OV+eqBR9S6poM6g0IN6AOoJsABOCXn0z4S16vV1jgtgCwpxiaXuTdJ/9SU+XbjNoj&#10;gfE6L0GM/AeNoD4AWZxnONKG7WF1FvRCwGT1Ba4kOAeIuEEEGM0zeSDlPWHxJ0o8iDUCsUvAMWNE&#10;M0MyJd9PfCCwmZKk5AOlIE0XW01434wwOFVcFw5GvFd5L0jLEWupYxhdtCQJNX2thgDQIs2Uy8IB&#10;ZmhYK86FirwBCp4ZvV8sJv0k1YWL0XWbClJW9ViOYRzGPJoXD37OXNkHWoSFmiXj0MjjSBrkcZyz&#10;32azo+URW2y5nE2n9Cdu7rHNg8yjj92azSbz+WQ660VCjMYDzK1bN1T917mj5RJTGCD+Oetstjg7&#10;W7FDuR153/s+8Oijj7/44u0Q5MaN66zKfLHIw0C0ASfPcrmc9BOcZ+Hur84Xx0s/vmPgl5NR84xT&#10;bHl0/2w15co4n52fneH5hJ9mZjPOXPYXig2mtt74T7I0RXhF5VOez6cUzjwGIlZ0EUnqhmghhgq1&#10;UAvu8aagBY0DnzMTxWBCJ12ZZ1lu3Whw0OCHcVWji7vb2sA0TphKjCL7zRuJlHfS56iqDyqrByBx&#10;gMWiaPGpG0UhS+YsIKBmaGITMQANkAcHwi4V+OAS41VIBA5o3YfmQwS9B051x6MKBz5NamgA0QDd&#10;sep9LylJYhVKIe1K9jlUCfV5KgXJA+g50BASiapvK/gPgzmDysUIeUvaoNIAm+GoU5f6zs804s92&#10;9pNE3CZiUkuXOr6T+O6G+RAYATQm1g5QZYH2rdbLuoDIR2JKfMXW7SkQ6y2WWuPjSesiPJO+7/qe&#10;jOIXDC4HxAhYTQbMCoFL7i0TNOWPrVbrYfDbqpbDyKiWYRgww/S5asxnfp1iIDPL2UNc2H5FGRRh&#10;am7c2AgQIki5cfgATgsFBnPmt33vgkkXMFNH3R0QpRBd9u44DCM9WEISJ4dhYCFKHRJO3/PayMac&#10;h3FEHw77AWsNaLEibHn8IWYgEbmYGiGtsDAA0QNSLc0ENUapfYzB/45m1eKWl6F7umhSH4DkQ6AL&#10;DnPA+2ylMLkQ9qlNx8uRmckwqC+PcuQ98eRjkgIno09Y1czNWC2Z+JRM5JsBjcEqlGSOe/uHWKDW&#10;xB6uSZtQQq2xqvU+VWtpkuTWBRFbac1aa4yGb41mTlgwIyFGVV7o4NvDsxTMiZCUkjhRU9933MsC&#10;mrFjUSSkBCzGkFw21BIZRqSEeu+oWQtuaq7zx1MI1p7MJlNyGfChKhEFo1cR1tycLKUlcC6IMesq&#10;h8M+fUYjCbrOYsB14Irlgf+HSOIMetEC4NRmZ3c9E0lchwu3ijEUY4WtlMKBPu6GFCWlRN6j1YBR&#10;gF80mTt9LCPOUxMZbMXEDylBuVwgEXwiWGMuTM3q9iCK9KhZ0YId5VOUXmRyzqVkkUhskSkFHuCL&#10;foNzgLftAYcmchUlRkFsP1NxP2qvYQ1AA1WfpiAqCckoUUSSwHB5OOKFyaUk9DkTm3iJBEDAQZdb&#10;EDYXNhHFbRHixSPeRKQvpXCNzJmM8gFVA8PiJKZeHVFFQt/zlOi/yczm/l8LkBti+6cy/MiY2+2G&#10;zbaL0jFWiKFwwI0ckdtx2FUMw8ByZGM0UyrlYO27np9BAgVrvvpQF+j7ntwacobYYqN4DDebNc6f&#10;3b9/cnrCarIGSQQo0whBhCDren327DMfmvXdYj7tJBCTZlLN/2LY+eq8S92zz37kxRde5KXR6z/h&#10;9ZHYSTQ1Emaz3nCP8pbP/EzeD2EtZy3ZiFjOmbsWbmbGMRf/0VVDcPBpRKtpHtAGbTVeSBDuvk7u&#10;3/3zf/6/efzxR65du3L16pXf83t+z5vf/KlNhnooO6DBkKf52tj5P6I66SJvRkMKUS6kn3/h+W/7&#10;tr/7p//0f/WTP/mT3/4Pv/1f/fC/+jW/5teUGj1yW7UQKwILSA8REiOlJFmVUJeS1QxrbMNIkYjV&#10;KFBOQKNC3ZBIJtaGzEgUF2p8ZEzNxyl+pAzDuF6tPGGS9L17i2iTfO1a3ZAlSTiJtZL9j1dKD2F2&#10;bfOR9jRtQsdpQ2KExCDRNaXqC02PEDOhjSTwyaom30/uFRxg5vu31TQvg6HgRw4+M6YDPJTMcRzx&#10;7LLka9OlcOruNpv1drthgwzDAEdE0sUZhf/MkLGYtUEBGtUxLEem4tPAkf2iwKSfdhKfI02MiWAw&#10;VoZGFyRKIMRakHkIWDBzAXXhB53OShIkghZbBA7gCtKCgKsgiB+zQxmZWAj7qycyWXWs4c7swUla&#10;HM9J2zSR+Xx+65HrpXAnJNNZd3Z+f7tdX712/MgjN29cv3p0tOBHUS7ZN29ev3b9Gs8n3HmYWd/3&#10;pEASv3EngJv17mh5/DM/879zMjBozmWx8OcZjNMkvMOwDUGxtjyez49m86M595ar7Wo7bhZHi9sn&#10;d3fjuLxy9c7pyWq7Efq6xAsR5jiZz6aLOc8wh4m7Qc1nq1U/nRKZXHLX+1+P4XAgB1TLerVmHaPV&#10;s1HN95GFFEmawNnIxYuDrhPJw7A+P4/Kj6K9ZeYUNRtzWa/xZbSLtQ5BgkmMiXEPIJBIjmOGw1jS&#10;ddKlmAQnUWyg6zKU+VcUs6wlG6MpNDKqaqqK0Zz54r6A1aau4iFEVMOrFi2IXwALL0dzg7rp1qTz&#10;qjVftY4SD3wUCz4pPlopZawlICDEzJTuwN2G+4ZRtCqr4DNO0dsAHyALICpQUSbFejTFytxXBy0I&#10;7AAUG6CrC/uloQmf50w0ycmjI/87w6XkrCWyJKQQ2dl1vFMLLHbfUQMyCvgyxf3WQB0w3AGYPYCu&#10;hoOrEgkSLQ+U+ZyVhojveiNnkpAMISWNAU8ATHhojYP/M8SkTc4eUoZrlhHQQktpdh2XeO7qp7MZ&#10;zyMzLNNLmo3jcHZ2zqZjmvSwziLtXW0pOdMEOY8U2qigiADjpo7Jp2rfYPpBm/jlUOFIcp8ZtAEt&#10;AE1Nb9FCGYcBwMH/oop92FGEJjUGkcm1QAAkTRU+wNRloORadDhVLUA/hNZF3fjYaiawy8CNpu64&#10;j0peuI1IwtZ2cfivBIqg8bWerY2mRoeuBpqXYWqr9Yr7m9e/7nU3b958wye+gROQZWEs5A+S0Mz5&#10;0Hw58SC4Vn+EVWVvvFzkooWdBhgQRB/i1XE4C2J9R5I8pJKCJIEKgTRgmTRn/GK6fh092MEyNGIg&#10;CRUBYKd0XddP+MMhmjq4ScSXVgRh7JCvXGVJAkwre8asaAFMR3Us+ApKGMfCVmQI4ZKgMRdPcY4w&#10;ODiEnZz3pyoCy+WVK8d+LWGIA5CMifH9cEEFwGFQiEsyvkmUjga1Uh9mkEESWD3uxTwQuW4Mg2Ve&#10;3DQf8X3bDDIdkY7DPQTBQi78yQQlcZTzVfe5MsNCJ7Z92hhqutRWLZeSc8lGuXCrFM25cvNYCnFw&#10;RQj6m1atDYvYRa82VU2hW2Xm06x8K0VbS6rnZtaMw9fCVgtJKOnCX/+m7YgcRHQ+uG6hC5RDKgTk&#10;oENwIoRg6sYg4LO5IFJK3DKaKQkAkxDlUpiJUfwWb59a3lLmyLefLwhEkR4TnecSii0Q88Vc+P0k&#10;j9zc42vOGbPk1Ww2WyyX88ViVv9RHYTHMQ+DP+42P61OPkrsuo4NKOnBdGgeICLqUyiEg0EBqclN&#10;HT93XL1x3Xj6HQYEmBcwK+O4y7kcHx9t/X+QgnjkpmHMuxD2kUeM6ed6gd/tdu973/ve//73c9o8&#10;/vgTx0fHpeTl8kg1cOF5z3vek3M+Pj7GPkQprIpyG/RLH/zg3/t73/bSSy9hChCzy8bhSIgW9mGk&#10;94Cz9Rm97/+lX/iiL/qiH/7hf8UQjz726Fd/9Vd97R/62u1umy2HqsWzE5AgKCIPMEj9qnDfmLQO&#10;TPUgwFT5yegv/aW//CVf/MXHx0emhjV+t+GUbzI5+4LkTBpn9VVW1LUeAjQRoxvJ5FkmEACBWkuM&#10;rAl1rE2vabNefd+LJJjAzNS8UJdqHyYJQMBBk2wG4X80oEsXLmCWdJrPZkQMLbIL4EGqV8pqfx9t&#10;5C8jIcGWR1Qie19oitAi6xBjIgzBojJfJOETFvgwcR2+kQe09yAODiPnQsCNEHgMZ3BN2Exo0wvv&#10;YRhWFGMFwuxlfiZ8ApJidF0zxYFSGB/sJaGAtcIZ+LD5izapc8l4E6evWW41zdcGWn5GmzEiklZL&#10;Ju8PCM6i65UwY5KlKLUSZ8LhlBaiZZhTY/XX6xXkZMJbEn3xxRe1hpdkuHrteLvZXq8/gNzjJ9i7&#10;d/n9bRjY6CUX4mZ8sUYnJyeYYgOiiMBqteLo6Pr+/Px80s/Wq83Z2SrGdO/0Hk8CZEgpmR9nohjP&#10;D+vVmgKBkfOz82Hwg2gomXJ87XjM4+Jovhl20qVrN26yEcaSx2I8XDF8kDjnGej4mFnneq03iVw3&#10;uZFI3HKpbtb+L48tj5bYAUdHR/zYYlgJgTyxOk0CG4I3SymJm8h6dRMRtoNdLCtzCSHgOXPMuahG&#10;iWwozw34gOjZxSpDEAe2MMyUUOUM8ztCxOhi3EYoZooehoB5AF2MYvTZg4JNGgzcxKDNCiKt+VAN&#10;X00PKLWY2kN4SIum1QLxGngwBfWChn8p1vdbo+kyli/jODKdoko3aF2vUStqWLwI5kOSpqoWlXkX&#10;Mw1KVQHfaqkTLTQZEV0WcbPxX/s5pvquj4SPT5LEs4rUE5JmBcJWzdWqkQ9PB27rRfg1UB3xyg1L&#10;FEYjrxSPOP6D1HFVlX2HeyQ8HUAR8C+cd10+hyGaHequI+vIw835+RmrANDCjpluNmua16/f4D4d&#10;RfjNHl0VtubiulozIpmZRPwooEop+3u9ECV6mnY9uqDreNdQrK5CjB4omA0wCzrZS4wRO0XZk+xL&#10;rpJ+8EaRruuYIPuF5RBkYkSag6JZaLWWAhNn4COTjFt235lsKt5wxBIcMEBTaDVNNjm3mzhFnXA8&#10;Qob48rIXrhPA44a2ePuaEzMGQ1VikBhTksBPbwnKLIIQ3BPqpksdQoi4Fpgva7A9OT0NIXCgdD3r&#10;0hGIeFEI5eLoiNUeix8njc0Eg/mLDbQYJYY2lhm3JMydr+DF257Y/AwQQokNopKQp3khGSNv76o1&#10;E1cLIYWYooHOvwPBgehTJ8wOt83ILmJNZoSoKYUkkhJGXBsqXhTY+FCCBYnAQxT2BQuYBbTNlNnt&#10;OG45stmUzuXLES3EEEwRiV3qSUTGLbl0aYJiuHAYN2hKjHBiTNQBr1lguCFESpKIl9EFQi20XSYI&#10;ly+jqJoqPTEKdUMJig0TBRoM/xFsXQHvTMpQVIOWQGxTSDE6jKGZ7QXNKO6Py5CIhLlWQwAAEABJ&#10;REFUMRTNZb8f3OFqTrymqqsQGM+cgWYS/jCoqVfFRwp1dWJU416baCAJJ9ZRW41vewScNnRpWi0I&#10;qzHVKJHV7GPsyCWHJyrZw9shEXMEZq6M4glsVvgdKYgxJ2bGWxnpfLktqgrWyiH+GMWHYGIaiVAu&#10;xjVWC9Nhrl0UpDVnHyj5CnoTl8ZRCSNaWpiiCzN1+NQEvTqu1Mr0sUqsxZ9Sut6PGI7j27dvs4Ni&#10;jBwTyCCSYtytNmKhl0RwhoEnlnHY5fVmR/4zQZ7EFTcYIEZcZZQYk4TEoO5o6mlutsO1azfPz1Y4&#10;No5ltxuxzx0JMhD9bH739D63MrzjXK93t24+2vGMM+FJSXIpmkkMHcbRI6O2PJpfO77SSdA8kACr&#10;s/PV2f3V/fP1+QoXGCiXnETuvHT32Q99BBzPj65evY5jhIWYzCfzX3r/L5WhPHLjEeIQWb1ItoRu&#10;MhlL/n/85b/8B772D+HVAXn/mCFD4aEoRpwwVdMLAQidTLoPfPB9X/VVX/3MMx8kgM8/99xv+I/+&#10;oz/xdX8SmcV0YS4c//4/+Ps/8IM/+PSTT8NEfRwHCYzL2A9AV4MGm8+WiZfSwrrwYBN8mNoXYwpB&#10;un4q0s/S9PmXnv//fs/3cKPGKDEKy2RZMyHIxYqCkovyJ/ixMI5ZVUnJ1Pd9vajEGLGqMYAkkvjD&#10;kQYrhJzz4vhIuiS1RKyTTbUrGvlbKcSsxI6Nb0Me76/O2eYmEWCwmDVANwTx4czUzG2lEFdnZ/zG&#10;hds3rt5YzpZk5fn5WqQLJuS8j4NoFWY8fKAG+MKU8avR8KNEfHfDwecSGAgOV7zJpGgp9WrKKIUk&#10;CCFFD5RrxYiFECRGn2a8KDDNN2SMIdELTD23IUh4QM6TFxgEUY06IckkC8uTYi0EAbsxdtH5Fgpi&#10;ymZGGH4KSOK1I8XoTMOEE4dmYC7mczIzJTQBAYvMT3MoI71AcN5CrIA+gK4D2KeKDyCIxGTil/Vg&#10;AqMEA2ZeQ2hQhUPTDAIw3gExRs4rn1fXFUKJDNAC38x/MaAehoF9ffPWLYhhKMOQ16ttDBxmKXXd&#10;mP33N9acG6PUJRRP7t67f/+cN4xkKVixm89W5N7Vq1c5JdinnfR375yenpzyhmK9Wt9+4cXtevOm&#10;N77p1rUb5+v17GiRtZytzrmf3Y78dMNpE/tJN4y79fo85+18MeXuilNty/PKkM/X28XRUUwpW8mW&#10;t8NuO275XQXPzbTkXFSXiyVPzmQXiovFgp0ynU67KGUYP+HpT7hydHzlyrXExui6vh7dxNnMqHkq&#10;ixKd2G5nlPmsBGV9xA9GIw7r9UbVuPh23cSIPiuRehYiBF8L4lwsgqwBsKGyEVvpu57cxmyDSIJQ&#10;MwfZQKMCdcaixrD0Sbqu0TBrv3ItR6fSDyqz8gAa8arJSBSEqAHEZUTmAzfxFeGziA3QwGo5ELSg&#10;m4ArRleB0/jkkpLkgRjs+SHqARa4T3PAEQuA+6gDogVH9IK1Biw3MCm1bC9HFJ9UCBKCpORhbMLw&#10;U6Cd2MuMSR1V2TWxRFJiGEayoutJip57SqadRKgBYzcL1FEiNdF7CDABvUAiFUoOmBUagpIgAKIB&#10;GoTIEaghmXGxi6qaOR1iwG0Zx8IGJDS5WAjBzcWoRiloMRNJzhRJjBdCMCXdcymIKDlOHpaSmQsp&#10;jO5sxo+QPUwuXmxSEUGFrYqMCMMb6r10067Pu8GKJrjBj1DkusT9eZz0k+XRsutS4gOSIObr1XUc&#10;1AwBUsT9wJIFvMAIrHgRMSNVg/MhEIux4KuqcRqpwWduWMOrWIvEpqh01YGMGg1S2cOB3C8L5bKg&#10;pYmx/BDJnffJuKE6PvOGb+Y2tdY0D4ADWjPGyHHWseWQfjmawOVafCPaL/3iL3Fe5DGfnp62XsGP&#10;SEgD1uCIEAUy2FoTzmVEqSEwXPDP5a5Kk1X1u1YIRz5VxRXwsAU3BIw3EP4GM39kRASEWiBUS8lZ&#10;WY/KERHW1W8iej+baEpK2KHTzIc2s6IEUtXsAHovI1Z/rJbGryRVcR1jgm44xkSUeKIbx5E2ZzED&#10;qReTGCWJR54sFH/JxKsgLicc3FhxaFTFTjP/stp7L60pTbqtDkytagfAB8bmUWNo6APs5eUBX9lm&#10;maJKNCSGZG6wIB4uFZrOr1+wMS586qT4hk2WYgGCJnNnsgRhHHl7LdCuIjGJF2jEWl088D7Wfs8o&#10;PabFOdRDLe5bKZ5trVd9KFMFagaKVs5FiNgcxNnY9fQyQM4le544vwafoYGpoUYng6gqRwHOMSg/&#10;yZrto6d137FGTAqVsdqBBjQP8DAkv28wDOGqSNdzWXOX15sNgVrM5/xggjyWqQExQYHaYfXUK76D&#10;aOKnSOKAMvXtjDBaACJnvPPbKb5u3byJt7vdsFqvyDqEReTxxx9Dknlxq0r6ddPJZr1+8fZLKaVH&#10;btyczWbsBewwZYARaI66qJbLaGa84Oz6VDcXPa+CzWbDyXu+Wr3xjW9cLJdIcKm5c+cu9rfbLb+7&#10;XrlyhUiaqXN2vFJi9/V/+51/G0kNh+mQaWkoG8KoQSVIFzuADJFooOuxxx7/0i/9z7gDKyV/8IMf&#10;/E2/6Tet1uf4thk2Lzz/wv/li78I+S//si8PIWbLErkLN558MAgn/ErLJm+vXbv2G37jbxzH0ZeV&#10;mCZs7zcmQc5kU8l+ycmFxDPzSXG8eLR7HoH2A8M3pGsvLPLCzEpB05cPDgmfgkA8BMQah0yAoAkg&#10;Phra0YR9HEMmJY/DyOoO/s/XTPoJt6esFAzv7Ui6BAEwexkEvCdr+x7CDHuqTI+TUTUXMlOllmvX&#10;r83mMyKDcDNCfYC1otycWVUPjUGNjJm2AkHzMuCUomZWtOrVmuZlmUa3MxIn901VxPi05mvUqDSw&#10;HxFDBUU40BC5FHY3xmj+sjBDWxVPua8phQYqJjEI9vaguaeir7LIPoVCOMQEPeXTOJFnUdsXwluZ&#10;bBOEFTv375/dv3+fRZz0/fHxMUcEq5DELVdJT0LcASE4k21eSrl7cne1XpFI2JWY+m7KBs858xNi&#10;55nQJelyyeerc360ed/7fv4jz33YTI+WR9dv3CjK/Fh+R7aWtPjjuHrtSh53Z2f3yJfEXVVPUsWj&#10;I/9HNXCm6Bgksh3wgYlweE76yXa7gdN1CavcRXCMsIW4AzOzYWCjRfg0kSFXF8sFEwFknJri8DAM&#10;PFDxxMV9iKoiyUDoUkfGkB5FZgQH7AnkCAFQLCnfAGc4pkph8JE9gi6RFA7bLkH0fY+HMONFYLF/&#10;ACG26C2G8K/gd/nQQPlcQut91Vqirw5dEADio+FgrwngVSN+2VpiTEmYiM8psTRCuayOQEOsX7+s&#10;QfeEGV5cjF4hT0oE7FckTDYBCMGPCrow4stgBs24ZqyIX5T7vvcsSv5iEUV6qetoxDskIUgRjl0U&#10;6F8Z9gZIBs/ovc/KSOYDYbMNDYHn1En49g/8lBKXub7zW24z5Q81lwDSiSzKeX9zPgy+TUh7go+A&#10;XhQsVOyXPokTejGuUWgYVl2h5CJJ2JXsXHbKOOYJ+2fSY5yt1vU8pbgvMboR/IyyX+4pfTHxmIEF&#10;DNGVhI3SUaDZznYxIipwqkuYOdjxC0d1xNdIsmlDCQbUVwGt1wIDMAkkJKW99fgxqKFwCUQ94lVK&#10;WMuqBadheV7Bfi1rOROi7Zh3YLGYNZPoQLQJQ6gawHLgtJX6dozXEjFYNcw4dKkitM8JVB4CSiEq&#10;NZbFS6JCBkUAEUVIlyREQKDhALpUeTTPpQwlD3tasxHaQC4CpB4GQ0QRuKhLLRBmLozDgC7A0hzQ&#10;mtTotjpaANCXQS/Z0vd+v4K7XZegUyJdUhSL0VKKkymp1vWTzgIZ5e/qDXeLUgeP3j5kJpFmuFQi&#10;rsYYkIkBxyyGywhRHUFVmbzShaSk/U1JjG6WMXImVnWwqh6j80spqnRajFGSJ64WzcpNuoVXK4Jc&#10;lRRJlfQKQVOXx0Ln56Nfk0gdM/VuDCfYiYLkZRBGcT0/9+E3WlWHceQgyLx6GbNVB+k1YxA+GkUA&#10;nAZYRZlG8Wn4iHjhbppZLoUaMWelWiV0feIwAWeBmvnu73mUTdC5+NGD2/QC3IBmOEZopmC+Epju&#10;e79kcjfAk0lRRTEEnc0nAKKpuCn/iEjinQrAJkHXXJg7MSJtMEWAD/urKeIYBN5Si8hsPj87P19v&#10;1mdnZ8M45JJzHnlOuH7zZjftybzVds0rT5GeCF+7cpVnJW52hmFAHT8ZNGdihlVLnXRROJCOFjN8&#10;2CPsVwT5YDgoaOE4V/q7d+9Sf/qnf/r5+XkSmUzT/funL774fCnj537uW1MnpOKLLz3f9aI6fsu3&#10;/K1HeKYKJMcevfQW8g/+8A8++9xzWt81MMR6d26BsCs0EEnL2fL3/r7/4i/8hT/Hxrl9+8Vv/4f/&#10;U9enk3u3/+f/+Z9+3tt/42/9wi/48i/7MqJ65/RF6qJ5Ppl3/Kpp5C12sPErwbSbTvrJN3/zN73l&#10;LW9haixEs8LEIYpqKUS6mIfNs1Yjb2p9oTfbLRetAx9hVZaUGGdlOwEzjKw3GzNXRIAmgGi4TDfO&#10;x1hHzgQ11QKBCjcoakZKrFcrbr67vj9aLqWe/MIJa5orRqYS3BPGNVNV7tRHU3eS3PNDq/cLs+K5&#10;+qIkSV3ivieZWhLfXIz1SmAKqBYrDogDSglawQY1NymkWEWIEdci1mJIIElHHV5ezNxbeGZK2Esw&#10;6oZABEJISaL/oWJOEckGb0RvxhhTIjwdnyQ+BTOfL/aYvwvvT1EnLz44esAF7+IbdVMjkFoUc4ID&#10;F0gi8YJmDExYDNSXUczIKFKklJwvbncubD/4Fkk8pZyenHCelFIWy2XO46TveUoKgW3LyKlkzRlr&#10;QYlNTEyUPTsMGUVmjSKZQNcTjz+5Wm1EuC8U1mI2W85mi+NrV0OS97z3fcvjq5/5WZ815PHsfD2d&#10;L8gQkC0zO9XR2Ko1Pnm3vX7tynQ6PT29e+Pq9flkyhG02awJRUp4UhgRTLz0vhgSR4YfeSARjN85&#10;ucva8baYgEDs8jZIDBexSSLT+SR0YdQhpnB8vFwu59Np309T10tF6phfNC6pIaovgeXUyWTSIbY8&#10;Wly9erxYzo6vLOeLWdfxe5sqqRgKxwteMRd+B2K3FjMOya5LWCjFX1RNp9M5vxZNp/gQ4eNUCMaW&#10;Ef9xhvXw9e06VjBGUjcUDDuyccnd+x9wKfyHFRHBT2zgGAQ4cGA+BHof4lxuKin3clzuDQefL3Ex&#10;CC4xmK76pFj6S9zLJO5iqoZE0aUJIDi3Ac4LaeEnhyfnmDNLIOL/nhUJYuJLyE4JKYXkt44B4b5n&#10;aYQlkMier3lCWgetK3J56FelGfpV+TAJqRn7gMVXLmdumRNAYt/1XepQrJ4INY7RRKXBamm0JBFJ&#10;MUpRzRxqjUsItAzDqFpaLwQwUzMmsRdKjOKv9fHB0bgIEJOS/U+tCtQeJWdYmaGKmjb5Vu8E8M8A&#10;ABAASURBVOMABE52MfVSnY8eIEJWsG3GnPj1EvRdhyQ8NoJWZyIr1BC9QJrSQ4WIa3M6KD4ZzAtg&#10;4pcFMymlYAPY/ht9NtF+GCwgQw2X+rWBJGCd2JnkCiZeVR6+CLnlf/sr16L6skgJ3Zc0lYmpMmd4&#10;2N9DTStFTQAg6X0IDNQ4yEBgAcvUxnjWKk8bugAMWGZUiHutHhpEKwopaBTv48tcYPTCBAicsu6K&#10;TJ2ImYmkJH43D22GkoNRHsLlaafA7tv3Wy37Rgi0OP1zNnYjb7K5mUspLZf+341B8GjLTFWt5Kyq&#10;VoEzoFmwWl5jN6J+kGxErYXalNGxiAltn4Ow99bsbISq+tCXOMgDepuKalHaFwLwX4kY66DmgvRG&#10;8R0C4W0zmskj26mWccwlF4nsfemSbydsI/kQ2F1wiC3AtBXVMVvOvnQjm98Nq3ptde0QPsDM+VoL&#10;NMOVwsVjfzqYeTfC+EDNHAE0TkIAo6jNZzP2c8c6icDAf2qASkPJGWHQmDHiZuvxmrUmbGwo3nfy&#10;Sj51Ha7DXCx4QFggzIUcOXcFfbPJhP1HRiDoV8qccykccERNxHPSHUSYiaHFoKDqUSk0SbXdbNq9&#10;C3chvGhEjB+aifbTTzw1m81530PNKKvz8/V6hQyajzzyiNtVG4aBgEfhIqZcb8104f+m3bSr/+AJ&#10;phgCQDRYLSJCWOCs1+uf/dmfZZqve93r7p/e4/0kBpnMz//8zzPbp556cnW+Oloe4dXrP+F1n//2&#10;t6fAkwkPD/ttpEG/47u+47M+67Ne99RTWAPr4f5zz30Y4gD8L8HvjT77cz6LheVngb/7P/wP//Fv&#10;/s3/yX/yBV/3J/7413zN7/3qr/6KEHjvk3k2Uy2/8Au/8N//7b8lgQO7S0EOdioRS9gPXZuvVcUQ&#10;i+Fq+OzP/mxmi6iIEAoCgBulZFYZGv4B9PYEru+6vkOFXoAYKKxqLjQR5oJccDR7odkgKEgdQGLj&#10;tNrUUG+Ao6oYgel1+8C4BGRgu7x52pPGCNPPswpLz695pCHJiQweuVjRkjMEiiQnGHcjL60RhpPE&#10;/6dmyKcOMmEKRTRwFgGWhqegXP/qF8IPoUpiWFspqO3BpYTrelY6ETLTB31mnF8hEEmRWJHCRdFa&#10;SslWC2y+Sy6mPlNoABPfXJ1PfFkk6QIxYjZRqRYzAuO6MAG9oBG1i94HoOujwQxDiigCqEeJnHEc&#10;cQ0hsa4OuiQxNN8vc8xqUaJQcs4FosH2ocDcPo3hcBDyepV9xyMBGrmWLu2jlAvqOKJYgmTVWKbN&#10;ZpMkFc5eEWg24/175zdvPmoaeX8RLCFDxt68cZMHbJb++o3rzz/PiwNbHh3d4M1C0ayBYI3FeFwJ&#10;7CC/VWUfqSSuNYzob8Q3m/NhGNdrHn6SKrf7/hMNsx23O9Z7NpvxGMPQpeS7d0/M9LHHHpOUONV5&#10;VDDl+lv/yxMrhE61jONwdn5PUuRwjDEi+ehjj966desGBf+uX+d09TsW2UcmJSLAawIe/pW54PnR&#10;0XK+8D83rjOJG8hP/VxnIYhK18ya8sdYLxZOjYLjJeeixR+xkKlmQ4zcN+8HQrLJQwBVpl9V0a6A&#10;6WCT66vxve/j+1SrXhEH8LErMzzAv1woWWtxQ/Xzsdtpg1Ylw5BDSYfGuFwrw722WUwBERaLzOEQ&#10;KISbaJup4qj5WnCpIvLYgUXq9xynqSvZ357k0vY+4wDfuYi9ElYLA9FFXVsGQbOhcahLKTm7TXoZ&#10;Lmc/8CWJ+IfkZXzfqkj6eGZjzmwWoKrI9J5HHQ4jIOIZgkLiKUtNtWDNDEEnoLW+TjAvStU8oVY6&#10;jN1EQGBfABE15osAx+/R8VFKHduToU0NoxBsN67yeA5k7zCkAy2rJdZ7pCSJzbKYz7nJoEuZdSne&#10;X09OOA1w1Ix1wH7DMAzCnT+I7EwrEMCPAE6BqsSE63dAuYGmu8Cn9amziY2Hsy4Z7cqrDaRfDU21&#10;9bilJF2XRGDT8iXhq/ZiuH6HAKenTCfCOwmJuzwqb1zrG7hgiEk/mSbpQxAtDO0c04gnIbhuCD4F&#10;6gb45h8SQvluTGqcZ6AGvIETCEVU7hV5iE+cVCEmEGM0hi/GUYK+RXJbLRZuQDBRQaAJdlBDXgJn&#10;TECFd8NwKjSweKCOQRVjJAJ9X28vJFUbTISeoIaTSsMRg0VnIg+gqJtjzJaTLGhEgYFSSF30YIVs&#10;wEoow1jGTC8uTUluSRCZ11ylkMU96SMpBAHYkRgx3tyItdCE5ajNJhCQNyHUwSQGrhhipkZwYjDW&#10;woLyHbwY3IBEJFVoY0OIItyKxmk1XSCFCGKMIZAZKDXwLC4xuOcxMLaKj62hjMYchp1lOIHpS2Ty&#10;zCeGECJFYhJJMTH9UAvD8k0PgPCmMpOQor82oRmZQBAJ3gyqhJdlgA/28nyFEEWAxPgAKFYExamS&#10;S8716EEs1mLGSgaYWoiVIQawT+hT8FWzUjbn60k3nXS+LMRJSEGGV5vNZ1qKqoZaMOV2NDfDSJJC&#10;k0k6Pl5wRUQLKW4LICQlbuUXi2WVjBA8MZAsy+PjW4892s+mMSWaXEk2m20ppes6Nz5yd65MDjta&#10;8xyiWmC6ETeQoQlztxtQ4dcbwkEsSi5Xllfu3b2fUve6J5++ee0WSbVcLO+enHCuTSYTdI+WR5/2&#10;5k/FNysM4XskpfTIrUeuXr1GXHgYWC6OP+MzPqOb9h6JySQmIYF3q7XLewhDCyk+rM/Of+bd/zvB&#10;4lbAyjjlF0JSQvO///c/f/3a1cVyNl9Mb966vt2ufulDHwhhePHO89/833/j1339/+0f/L///u/6&#10;qv98Mp9dvX6N7TuUXQlD6rs7pyfJ80iHMoLU99Qxpm/523970PH0/NSS/ex7f/aZD3+Y/fgb3v55&#10;vSwsWIxSgv25P//nv+q/+Kov/c+/VEPZ6iYEkjBuyzCEko0zJ5SSySsiEENMIWbV7/uX/+ILfttv&#10;/YVffD83YXCYXDGjF2se9hB+7r0/L9LHkGIkYIkvxGItkoSAUyehEu6AaLYe6sARVginb8uiTulY&#10;yDf4bBMiSUjxpPDRkhLqnVBiROAyEACE2m1gTw0j7JEG6MtA2d1jGiHE6jAuBTwxW52fv/jCC9y1&#10;kY0sSy8J4WG3w5MUY1S2m1i2krWMo+aMXz6oFggNFsi7TqihY0q0Si50YryBSZGX5tN1L1UtVrTe&#10;EASQioiJipLdJXSxS7GX0AWN464QkPqyXvo0ie59Ei8x1GJmoxfVAmmqeKpDIaaW666Ei1bHPnZd&#10;HKTlunxVA34lUtTwm4cr3YcxVIIadcRa7QR8vi5g5pNqdYs8NeGg38yofTzx4aABYe/qNSWlRBMc&#10;3ID2WPDFEGoEv2OaJsSkDIUIcLI6sGtKCACytPq+Xy6PoFf8GsKTwWrFprtz5w4XEGQQyCycuTOZ&#10;K2II7rIZ45KZXT/ZrHfz2XI+X0772dnp2eOPP/Xe9/7CYrooo+62PJ1uZjPOpKt55Ezo3v3un7l3&#10;7+ze2fnR1WuPP/5kCVEjXof1brvaru6fnUrSo6MFZ4fi9LgbxhGRq0dH29Xq/um9aT85mh9jloDn&#10;MfcySWky8/8rSyG7FtP5wEw13r/P402JpJ5ZzsP56hyD08UsdpImKds4W0xDF8/O7r3w0vPbcQtn&#10;N25jNM5YfjABjz5269FHb3WdHB0trlw9ijEA4eKkebU6W2/Oi46z2YQuBGazWd/7OzKPN/EyjxXx&#10;JMWNtYAKQVt61V6qGKMkoa6d+0pgSUxJWpzpFQspRkCMqLESQ4B5wF7zl/nC78jSa3E5zB5AG2cO&#10;NcTHhQduqDX6Y1FHMoXILobw2Vi0PfDlZcAa7ajq00fFQmRLm0o0CGnbPirRjR6kJF6IEwZtGIfM&#10;ZVrdMXZyVDO1GLEUILFM9kZfARc2MzIK8G0UJNSQAZDUFzxnRhG2BkzC2PjQgCZoBDW341YKGccg&#10;NDlA8A+iNSEA6jlbyQpYHXMvSsGPoil1JNW9e/d2ux2SWKbNyNBmVoWQU6WBhaHkXYkqtOjqOP9i&#10;RFKN4PAd4AOtxdshMP3NZsMS4A8hoxYCarZZrUAn4qh2IlHDdZ6UzINJJGGgWNQ9RZG7Gt4XsDe7&#10;6FpElSGQAcEIOF4R5Oi0CdMEgmcAOWoM4Rz0xwKJApDUUggXBP5RA6uzNYr6OsF5DeA3QKDGxCvo&#10;S3C/2Y8s26Sf8FTHgyO9HIWYZyaMIIJM4BgqlBoL70KIfCxF7WU+0IWIwYWqX1VwX7UpeI+RowQw&#10;7jsuvhCASwsZ7OAuBHB7uEJHCC4TCbS1eNKLijOZp3/5J7xa6fs+deSMf5gUck0qur7/2sv9ReNQ&#10;s/xYBk7oPr3cDXvZfJsRxFDJpay5tpyfc50t6u57nTPBRIzYApGEJLBmyzwOOIDvcOCDZg0CLfGS&#10;jD572bh2URA7wNSN0pSU0IUACFJ7x8stwGxdjA79GkAMa9TYVy0QWMNhmCl5bqALLUlqcB8MDf9V&#10;gQWgXjxC0A2EGnlMUYNGMBCAboDfgA+m5ICW7EZoHgTMzFl0lAwNUDn0Quecz1e+TCIdtxmTSf23&#10;EEJAi4su62iqUtMejrtpllJgsovFnKsmv1T4/+JgscAUYvzWgcyk77lAwmE4AIFpSUJXdaSomRYd&#10;87hcLpAkGebz+RFPPMslh5TV0pwUYShh1hiBQ75SG9pFsZBLbjXvNbfbzfve975hGK9evZpS4gxd&#10;LhYvvvhiyfnJxx4vpbzxjW/kDWXfd80aHC4Y9JKTm/Um54wzGOc1zGIxT6kzxU1DwGpBvgFP7ty+&#10;DVS5vxGaDWPe9ZN07foVDoPdbjOZdP/pf/rFX/0HvvLz3v4bvu3vfdsP/fAP/Xd/5a/w68czH3ym&#10;oBl02k25EcHPRx99FAsSmCrPxmG9Xg3D8DV/6Gu++3veZbbfbggwQbbUu971rnU+++CzH3zn//Od&#10;n/rmT/3Gb/rGd37LO48WRxISMjmUs93qL/3lv/zv3/veLnYlFCZCvd1ucfT7fvAHPu/zfuNXfMVX&#10;PvPMM5/4iW9Q5e7VWAWI7bizEE/v3fu9v/f3vf/9708iUfhEYsW3JCosXXxxdhDH3gsRMy8eCoRo&#10;1rOIGWopudJ0eySZFJNtyKXAwjg+N3DqiiTUfazohyECaL4GcJvepk5tatR4TH1AKeXFF15AjBfT&#10;jz/++I3r15eLRYxuHyYuuqOqOeNrwUPedq9XHF1rODHGvvcLAXVKiSbAchIPtRmqfgLYqx0mMNnC&#10;1A11Lr6UJHDPNus4xyxn/xueDMpry5L9JT32OTcYQutc7NLqK74Wt4CMXRRohAEH1wV8anBeiQsl&#10;j9KhV7GbM7ZRxzf4rypmxgx8dAQOINTONms1fCIDDl7BeVVYLYhZ07QHBTd8pMpAoOv7UjI/F0hK&#10;pSjihAt+yZkuCOzDRMtriUynMeEr8tUOlWo5Ozubz2Yp+S9mV69cL6Vwp0V9AGJ5HFmcmGQ77LTp&#10;lunvAAAQAElEQVRY4kiczq9fu8aRwq3/jl29OX/ssVuce9vtmhbCDCQiHJsxRk6b+XQaLXDVY8fB&#10;ySWbGoHtJ73TNVXgA4ZLKWWeecym89l8uSC+GoOkMJ32IdkwbIdxuwV5e/fenfs8DN07Wa/Pzldn&#10;29154J2DlSSxn/BIzY3vsNtteLyp/xzabe7z5vP59es3rlw9mvi/AIHtEOOD3DAjVPXhIHhRM+ZO&#10;bImGVSepzRSQkOOYVf0nF+72EmYsUIuwfSPF9evH1P9QNVTef2hl1ZmP10rzDC2t6tSA5mvj8lgH&#10;GuIAjDxAUa3A5l6g7dkqAZNvU4vCn5hECCMLwZWOsxM+0UZLkpSS15vNMA5mikGaZtZ3fgFFniC7&#10;qToQfOhXgiUw9U2NAHTf99RNjDg04lB3bJt+knNh+TtK38HgEuxjxYg/TdLqyaPKPiuF0c1y5njk&#10;98PVZrtFFxV+z0/4Xy+CzK7j5aNqTaGMeoUhmXNW49kmNa8YqO/6JImB4BeGKARjbAUm8bK6apii&#10;yXUBeSYFQfSOlkem7UYRwX0+N8tNCxUz3Bjx8/zsvO+6Be8geb1xfDzp9/c2yDRgyijq0YODHSDO&#10;xbUaArhOVoeIJoBzGSjQpHZ3ojuEwVzKMI4lEwj3lVUktog1YKShNQ919EKPG1GzUjTnopir/nnn&#10;pY9ELuh7VYwn8VcILWTMs6P03WQyiZyJ2MFW8WuVW6tzQQWv9vr1i3GsTplBKmNfFW1KbSLpci/0&#10;ZSNNHelSdZq+mTElaAgtpWT6mFcmyKgnSRRJQi8yrwS+q6KTzTiAEExCJZ49CFt1uNXuWYxEjYd9&#10;xrD9ND2YSF4GXQBOqyGIG4c7R/Y48FjNWIYF+AAnGZDaTFWLVrPwYaauow7CgQ+jIglN5sucTdpz&#10;lGkMgOhTgyoXMOhi5gWbIlji0yYR4dQORRjJKL7WImh4Cz/MFBl6HwISlzkujRsui0feitFNQSFG&#10;3QDdQLMRl+s2ujFx9TedhAYQCZCLx4oXAxglChAoYuTVgEgwnMZOCFhDXZWo7Pceilq0FPeVullo&#10;U/Yu2MoZlNfrNUyOA84CM5PEjVRcrddasIlSF4IPhEpDO1a4wQJcFI+vXLl67Rp7s/W2GjtmeObR&#10;7js/m2iQD/hScs6l0MmgXddX+Gu/psh4SYSDr+OTJEqED5MaSYhSMDDm8uDPdrsZc+ZV6717p8vl&#10;8urVqxLjhEFD/NAHn+knk8ceefT27dskJLfb2Cml4AmzkCTk22bDxWJD12KxkFoWi3nX90Lm85tE&#10;GYpj1DFbZr9EDsHNdp26yASx1sAj1p07L43DbjafoLcbNqv12Q/8wPefnp4+++xHbt++o6q3bt34&#10;63/jG/7sn/0zd0/upJAYSjV//7/8vnU+34ybf/gPv/1tb33bp3/6p7/97W9/90//lPmaEr2GECXw&#10;8PN3/s473/rWt73tc9/63/63/8356v5yOf/kT/lkXvnvbCuS/tm7/tn/+bf8lk94/evf8IY3bAZ+&#10;YGmuBZ493vGbf9NXfPmXP/vss33fnZ6c/uiP/ihrwET+2l/7azy6fMM3fMMf/WN/5LM+87O+7198&#10;X9ex3IG5o8ySJUmJGHGhoAYQF0CgOhliFOSpo0Q6na+GfV8ij5g4x0zVF59vDgQnzTKRHQb4dCCD&#10;LiCSSQSDcC4DxYbLzCZmHqsQibt65tM84N69e8z6pZdeIg24YHED1/vtLwOyIIoYHxxwf5xXRq6b&#10;nFclk35sB5Hkci7BiZnrZkKuFCo1vRjuskvsWUC/Ia2qjGEsoruHhxiUWqBBU0QEg4UnxxBQUC9k&#10;muAD26OJeUSi/7farEfjUAPscwCCIJEaTrP52jVi4CGZGH2lGvNA41vjKK6F/UTg4DBdeJpLsex8&#10;mA1RHthpnI9WYwEEwqi8uw5+1pWiORO6vBv5HWw2mfJOlJ8mokS2OclYSuGaQliwSSCpXxWI+VKy&#10;muN45cqV9WotSYZhOD09IQ3Y6eRDHvUAzrrtkPvJTKTXIA0WZJczaYAKrznu3L27Xm+whjrOYCHi&#10;QUrQz33kIzzSzOf+7/IRk81mk0S4VSCZcQ/OU08+Zaar83NOHqvpysWDtbNQso38nJImXOYY0KaL&#10;SepEuV5FJR0cEMIDT4TPA0kpA4fPYtHzk07HixcxtSwpLJYzfngpWhiCEScTHJxMp33i133NDIQn&#10;EiO1VQcgGhAmXTkPCRq2dP9I7Iu4WW/6vhvHXIqy+5kRp3LTeqiO4pYfYr5GU00bkIm1cNZDH4CT&#10;4ND8GAnCjjGEtc7R+KqA00ALsw+BrqZ1mYB+DWCBoBErM1Wy50KUOBCryjfqotm3B4mWWRbHmPcU&#10;uYkSNVxVwpuaD8SZlOu7nsLZmzrnm5li7mIgYxpqqIuklHylcIZm3/kNKjz64VADq6HAuGopxfMZ&#10;yzln+KxmE6MXiDCWiCRM0QtwjBrAwZmuSyXnxWL52GOP4STWqk3NBTMFBxFrQCUjWl/BNM5DNQIP&#10;cWjiw2UjcBCDg2m6JAnhhYB/AAKNVlMztkxglmxJokqo+V2BXkJqxs22cKz5Jz7IVQwicICHsjWq&#10;NQ9xa/6ydayFYZg1yKVAw0PRTEtmCu4czYfgXtuDgS5UzFwra53SJRWMKEwz44AbBn/FxcIE43TL&#10;4zhwVHV9x9pcu3aNKSilsDaKPEYwbnCrTWjQmI2AfiWacuOLJCKILUw2TqthQsDHNsRliAinpCm3&#10;T55wdjFT4s6g1HRDoAIBIJABECXvt8o4jjQR26Ne6uA0sUZA44aZe2EXo9AFWHLqy0Bob6p+5VK4&#10;NgAmWxlRs19muNKEjKwhAKIqvX6VqraSPMgW5hiCczUGET6R813EN5Iv2IN8C61gFAI/TSFJzSiY&#10;roDfQC8EAtQAywDi4wUDAKxhHl1qAPEQEGh4iN+areuhGrOtl/qyTWgA8zKYYWsWLcTZirKsuf5d&#10;iMZ342rEFF0RNnsSoRXU/ASgl9eNqjl1XFn7pkKGsEZmigo1zCTc0yfONRFZLP2/PoLJynIcIKml&#10;LBeL2Xxe5Y0NQ6/VAq1YzxmZyiAFSsk4SJVzHmlgh0s7ptDCP4w00DxAEoXBk7JDxxFTakoNsM8q&#10;L5fL09N7KN68eZN9mkvmssp9CRZwnlERYBcXxRGGHtBKkhbzJZfhzWaND0dHxxlvSrlydMztUd/t&#10;305luMU/BJbhFvM5WqjjEsNh39Tu3rm72W6iGO8+JfGAV55++mlmhMBkwkES+T3Eb5f7/h/9o3/0&#10;nd/5nRZsno44QP/qX/mrv/N3/s63vOUz/vAf+QN3T148Pp4Xzc89/9xms8LyBZQJMiLN5577MN4S&#10;iFLKZrP9kf/1RyZhcv/+/d//+37fH/iDf/DzP//zf/eX/e7FZDGfzHEV+T/zZ/7rd7zj7T/x4z8+&#10;jP5/8sLIYrn4qq/6yq/5mt+P8Ld8yzt/7H/73/7KX/mr/+Sf/FNcxSxzgSCygEGhE1zAF4CowDKS&#10;1A0HYZpt3FIIW1YtVrMoJaLVdZyhqdvVRadfiyJE/GuS+CteSeJhrwNj6rWBZcZtMlZLow9162XK&#10;JycnP/vTP/ORj3xkvV4zIwToQsNrVZEEk6HhH8Ch12imMAwEbyikQCZ9yB/Ontb5oPYd9aD1MNWs&#10;MVkSnj5uFEjOru87SkoiaPOToxEKvGVEfEMMLUn4Rm8oF7ePIjwh+8mGz4hVYU3iIUMFDvxXgq4D&#10;6G0045KBAGUPhb3KvJDEJoBo4KBu4ASpcJdbl5qfGI3+ldVqhjnyoX4rG9nMeLzkrvvs7Bw/ebpm&#10;W/U9e5OWR4aBokSu1EhKdM5hgiQY1m7cuMnJxSMrkrPZ/PqN60iyZdS7WdUMwbrCjB7tyKBk4ZD9&#10;J6/JZOb8mK5cuXZ8dPWFF17abPwVABnBTRsGYzS2N6PguR+k1ZD/tmzGC2D8zDmjslqdc2zwkIPz&#10;VQsfo6QU/L8wLuO47fsEeD4RCf5wNp2SIahT4yZa3Jbgp1lGE8nl0TxK6SeJKRcdmQZmu9QhjBt3&#10;797Fw76fHB0dLZdHglGeeOzB7RDCB3hC1ztgn4WWKIwQ6a0Tjwyt6nsTLnbopev/mMBxHMNPAGH1&#10;Vh7iYwGTVZ90lU1YOjQq56NUrDYBPwzkRopSmxHLwpKx30nmgRvKcVTl7UPkGsqOwx6BBWa+lzES&#10;o4gkU4PZdz0C0PjBmk66XuoKIqxa7NK8mCldiMGkV1KaTKfovhL0Igywz4WDtNSieFjq+5HDspLV&#10;SQRhuzTKwRoq5zxtn52RyTyuYA2x9XrFlREZSULtumYlZ61HFnXxkkvJxKGoIoAYug3sTZJ8Op0m&#10;8fu61kvm01vUn7rXG37A5KKRS/a5q98uClYw0oQZF2GagDAyFwblMZ3IMxzMyaTnmk3kzU84nBQ+&#10;TZdeYKZYJxrwaQZm5V/1w2GXAjYtBlUrVsFuAtBVxCsz313UIJdScmZs6HrCRzV0lfsDF60f1ow3&#10;DRoKBKg8KkIfTdHzD1+wGmIkI939IDGwQpKyBgapw0qMSUtg9UswZt71PUSQVHgBVCVMvRgbOQfm&#10;aqwNC6xGzPteQOpEaAQKozjUmKxPipk6otJPrE1Ndd+VkohfkHgIKUzHzJQuLIcQOZmST4ejOQSh&#10;ZjCLKZDlUULs8A0vMsK8iYnKbIgPeyPGGEKIIiGIG1Mzn4V/wXFIDBdFgxinZnBheDFyoLJQEZUA&#10;E0mJaNLFcgA1mjFUrYhiNqJRhtExZu+zwM0fGRk08oZasW4hciqquHHDkg8h3kwxJDcVkzFW4PWS&#10;O+MztRicEyJTMtdxMxrDpWKGOxlGjM7XKkaTYVRpmX8qM4oAooCzisQFxA3TUI98CzBvNbrkSyKY&#10;iUZQ6a+IMWIB0ueohi6A6ZwQIqZgRpYHjwNdKdDpjoVLBQsgqGnOlgmfQiMcGYjIWmBOAGbEWrUJ&#10;HUJdHfMa4Qb1tQ8hB1aBYAZV+GgxGnViHc2znG841UJAxS/bOeOtRItaiCBHD3HVIICcN4mpT2lC&#10;TndMBhe5Ng55JHTU/NwAp0uxlMHnGZlJCCZZAz9sj2MZkSjMDPgjKpycFQtZFYyllJxxw4MQQgyo&#10;5xACkQoh4KoJjncYxGHTmLMRxk54sSidCD+hzGaz+XS2Pl+9+Pzz146vPP7YYyGEhENRnv/IR3i0&#10;+MAHPqBjfuSRR7hw932i6/z8XKS7e3o6Wyzx4aU7txf8kJJSyCXv/P+ikDoCi1P+MjJz0SmD5qLZ&#10;yN5csj8J1vwkOKNmrPHWdtjlvpvGGBmISR1dvUJvNt3tNoTl7OzebrdeLBb4sLXdxlbSpfVu++5/&#10;9+7porvxyJXrjywfe+paSOMTTz9xfO1qP+2y5c1uB4qOI26NW876yaQbBn5Cwb3wVV/9FV/2Vf/Z&#10;537u577ru941DtvP/fVvTUHGMAyeAfEnfvLf/p1v/dZu2s2Ws4LrVnL2lxTbcfsv/5d/+ZEXnstW&#10;1rt1nBN4XgAAEABJREFUP01mbEXrUjeMA+sehCUMxaJG4QAK9VRhNWsyklASYqKL2oI3qRGO0rNS&#10;MIdMFvqeZbEsB8sWQ+Ker08TOmLshmKcq0ZiR7dvFpHkZEhGlvXHiyvTfiYhRdIOxBSCAMRqHaj3&#10;qL1mcPYwpaEBW1hUUroELRbK4sp82K41DzQ7iQjsERHe68YYg/iY0Te1UkohYGUYBpYYlGDFBxNj&#10;QsFd8pw0CSVCJBKWGZHEhg+BYqogIuijqBnWhlJGsyISknQxEvnILhfzDZt3GcejusEIx4Iwi6Bs&#10;CBewYmUMWoiLoRgFZ3AkRkmcTn5RqNIxaAUOgOqOuec4Hwx5rXXEA7oDbggbIgUyNFCDThI9mEUX&#10;Yg8Cq2aBdNAoASIyC9MWxlJKLp5aCMcYqYFgIgRmDw1SjKDN63JNlw9EGIMk8f8ZyDhmOONYkviu&#10;Nwakt5iOejQ/mvazm9ducv+9Ol+XggPERiwG5BkB4UK+WUgBB/X+6b07t+++6U1vlhCffvIpXgFw&#10;XLBJn3rqddz/WVEFTAs/k2gpnIQxxmEYgi9ZODtbDTvtu9npnfvTfsqPPDzwdJ10IsyWNOm6xKQk&#10;pGm9m1RlfYwZlVI22wFn8qjr9W63HhbTxZXl1WvH17CfEkop4qMysRha0cjUhoGjT6TvshbYnMOp&#10;n+6ybnajSeQE5qQl5uO4Y/S+T08+9fikn0jiT99PZkdHRzyNn56e3rlzm7nQfPzxx3b1PydIwoLs&#10;xyo8+e5hyrzrsrrlyBqTnDx9SUrETDV7yiFbykjDSCVkkK/5wDp6cgZfpmCkxQVw/QJVEKmXIQRp&#10;/URDkjumpix6Q+uibs1X1nQ9hBSIR4gWOkkx7o0/kLlwQnxxwsFgE6AJoarZCLqRS+yXtomKWbEI&#10;WMoD2GDRxDdM0ECeEBBMoBcjdoKSBBbUbwbwp0FCTCGkiG22t5ppzqUgGQIuGZeTUiDQ4pi3omxJ&#10;8pO4wIkUC/EALKPFSOpWmK8bj5HdMW7GqAzEUL4QphG4bWUUoQtwrCuKzJC9A9SiagpcUk1CSCGK&#10;+LkUJTJCjNG88J1CEGSDyW43kmDL5eLatetqNu1m1WysR30IJQLSxPXqR5lmZXIJTSFhXyK/24vH&#10;unoYY0odM+6T9AWLhD74yYdAzlqysYl2uYwFhq8FnoASnMYl6SYa3TdT97OLveDkdmQrndw9vXfv&#10;bLcdp5P5pJvCt2yW2Z0lGmOEFKK7RAIX1bEIc26onlujX7t2SfXq8EEeeuAQCWE2m3HJn04nHZed&#10;GOn6aDBT/pSiVksTg2zEQzVRhHPRKxKjiDvPVodZVDfrdRVQ6hh9XC0ljwRloAY0Y4x9309rgUjJ&#10;LSB/GVi73GSgWD+NmVJNvxAwFUIwJmBeFA8qqODHKF2Xqh6CPooZWVFydhgzVg81fV1KuCMp4R6K&#10;DfAhCkYxx1dxBTgN6pMLyEgdobpHq3KbRGATWSuNwYgQpTC6uwAN1HwA1Hkxtlwu3Y0a0iTcu0xS&#10;l5DBCHWDhDopPE5C8Qm0Dh/uQdjh+cbm6wIYUYYyU/MCG3epG2ACOmge+KbapgnzlWhdCCe8TAl3&#10;mgw54UwhMB5zmFimBtgHMTr/Yl1eFjFkAOrUD8EM77FkTd0p89mb4WZRNmlVgK9eCmyjYRS+tGkh&#10;ouZRoiuK/4HTgJypd7XmRS1MrhS/G4ODBurGMUOjog4VSi61RSq6mUZToziOXLLZH7sx81urizVP&#10;XK5+iB6S9La3oUi5TT6GO/t5oUJMAJLAA6Fqdfo0AbH2dp0aK0EXCcLmogutBQ8b40hq/dIv/hI/&#10;XFy5cuXWrVvb7RYOktSqmrqOH6wff/wJ5ssZwurRhS4W8P727bsxeEIyChf4lNLx8dFiOe86lo+g&#10;KREoJSunfvBi5j6aMQU0fJm0Fkli5of7uT8ICccUbBx47NFbk8lkvdlgfBg4crWPk0LJmTsnsFj2&#10;t+88//wLz+6G1fXrVz71Uz/19a9//XKx5FKSuriYL5jUdcqNa48/8cTrP+H1Tz75JBxe1n7/9//L&#10;Z599dhzHxXLxzm9558n5XZySEGPwd8PGhWQ6xY2+63AUZ9x7thL7PRcmRTNGoaYrl0yBZvp7ZlHj&#10;j5JsRidrnYvTRK9LKdZiSBghClFilzqmOZ8vqDtiFz0UGOQtDw5AYIR9YQxmXmJEKcKnoQT3Ij9R&#10;Z3HpBfSCKkjLXb1oCqYqn5irVR/oeggM0Hf+hrLlodWCDArUB1S2qVryFTRmOnChy6UUrmxWWIYq&#10;igcNtfUqVettR5MfFOIO42cTZZRcC4ThwQHmKQQTMbSorU6H/kZYFdCL+CCgaoLdOn+aewHWC+oS&#10;sAAQuAzvr6as1vhML0zqVwI+eIiPikOIrqgpc2K7kY1+m2U+F+S5FaD+uCAiXNGw3LRIJFaBLUO2&#10;qhnb58b1G1p8L3ddT8IjxgKR/HhYcsENzhmaMFXxihNp5CUFG5DN8sY3vpE3CD/3cz83m8+efOIJ&#10;xkKdCaDrhFoeRidirD+GTPqJp41p1CGOQ9hu8mLBqXCkWiYTMj1xRcMyKgeo7efuuYwT2YuZEhyA&#10;NwzaZsfSoYUYTSZNrpHzWCPtqenitGQiy+Wx//d7vEPpeBhI7SJgZkVHzjHEVuervp9iwe1E30rX&#10;rvmzEL8i8nvyiy++mFLiR+ZSeBPhvai8HL5z4djLO9ncLATemjIat3b4noltqQmD/P/R4F7WD46Z&#10;+aTsIg/h/LJA2G/dgwXZB8InXm+fXkOX5Hmo10x9T7ArRYi81C2aJDlTIsUoNaTowmjq8DhwSsmq&#10;JSU5ObnL1WrOoqeESpOhhpbo5wk0YCOUWqDpKrmcnJ7wexq8JAheTMTMJdVHbZIIQzBWvrisw4my&#10;t2w1bubikPt8dqp+cIwcwEN02Qzz2QxTqFPX/n1F81WBJGhdiOpFwXmadLVxcyYU3gfzIMy4NAma&#10;eY9q8SsRvabc/OwnSxOI+BWB7YPBUjgH/BZFpBNJqOaChgqGLi5PqCAJBzWGcMACVqMAQTdoBPVl&#10;IN2ahaFM0cAzxuZhgMOL3o6dlHy0Jia1NPpyjWQpTJxMGKFbV5IEwdAPIA9M1S7hSuwmk0vyIMLd&#10;TIOqIkAXuhDYBAQxlwIBB9DLigIImlEexFHiAzrWAgextP/4Sd33Hcck6oxlF7tFSbcDGK8eWig5&#10;qh0GAvhgRrQMd/AUqZy9Oa33KwigSt1gGh3mMwqFHpfEWArCm/PmGHVKEpMEcc/pRddqcfcagWq9&#10;ltOiV6IAJ5Lwp+TCITeMA72oU6NYtEDTS43kZbDNPaeSr0CKkechAohnXP5Bk4TADtdCF6gsmoC1&#10;rvA7Zpr0UEcskpSKjf3Gw0G6DkAGHJqXCVRpYoG6AVqYVgW0mRbyKxdiYGaNQ42wxFiTVKAPgNl6&#10;D5xGoKsFD/e7jjWEr7C0YBooxYxKYbqkIW0+4gP7VpdSa003FhqgS9Vszcu1iDBAyUWihEgmgH2/&#10;mt+lIeBLkfiWfUf9YhYpwY1qXMlYTx8gZ8YBbkTVo0EEAPbJAWqrvmHAzJADqr5YcJgWgB+FtPSV&#10;YogGfEPMu6InoZqxO3CIsBQ+Wj85c1F/z3vec3r3xH++S/36/HwxnZ3dv89tCif48fHxzZs3bly/&#10;zl3Gcrno+8m169eWR0dsjWEYuc1iml0nq+2qlDF2cX4040WM9FH5I1a3d7Gw99aYNC9hatrHGEsx&#10;kIS926fU886plMxa913HgwePIiFqvQFKpycnfeol+ERe93r/y+vb3brremYHttvNSy+9cO/eSden&#10;W49cf/rpR7gfSl3EMW6PJpN+5KeB1XoYtn3PYD3yzC6PmQn+xL/5iV/7637tj//Yj7NXwXKxwCDg&#10;QYV3q5O+J2LEGZgpZyl3HhA0o7gzqoqdUq9ehAImvaql0FGniSQQ4YmO4E1i9IMdDgS1qaFCLyEg&#10;pP0EgWhGWPzfdktdx36mRvKVQEx9GK21nwxuAYeJbHTfrKZNq5u6UJLE6L17B8xzxi4KYpGO/Ycv&#10;IDABWYsmaP24TR8Q8qzua2wwabzZC0QfBcVfFigCxDigqIFhyHwjOG2Wa0GGQeEcAOch2uqUH2LS&#10;jPgUyCaTEP2UTsIIxC3UAtHAsgFTzHhYaqdXdqnQpp9LI7mK2cOpSBzogoMsBDgQMFNg4QN1F6UT&#10;SVF0zIXH72ooqsJJ0SPG+QxQPyDW0ppWnQvK62eVEJCMapOun/YTK7pbb/IwwJ90XQiBzZvHkWeM&#10;YRiSyFNPPckuJklS8l6C6hnLIY9RVSZ+AM8573//+59++mmIX/s5n6OqvEQ4OT1l14j4YmtRFguz&#10;gIFKKfPp1GpJsWPpxrHwFvn8fKPFlkdXGBQZNjjbdjLx0dF6JZDZIxcsr1YrtmqMEbfhO+H7YbI6&#10;5+DZdF13enJvs9713eTqleuBtQ1MXVwscYRMU+rrtDSJ72JmMZ32vCNiUnjapQ5JICKMBSelRPPk&#10;5OTu3bswm3tRfFHobc3LdWMq2WCKIl0ibPMJUaVLWylqSutBOtFAEkjEW74/VqDY0BSSJAg41ACi&#10;AfrjBbF1Z+t5hZGmDgGgqR3MosEb+4/W2RWlwycYa6xQ+agwETYBK8VvJ+bXOwwhrJUmIAdgCtCF&#10;AECAmmZDo808ac1sV3/+KjmzCqkj/dwZTDXhVvsqsGtCgGC+SRInPM/VqJRcD9u0T0tVrlrum9aJ&#10;qbm1ZgRGKRl+a4oI+QiND7hSFFlXhHMAXYBRJv3k9u3bbIGr164eeiHoov5ooBd1oOZ/EINDnTM7&#10;298RsLO6utm1llJw3k/OGBH01EUYP+k0VezQ5EtraU2X4+MPKjAcqr77WlRZhZxLyZkO7AAsOB1j&#10;ItZd9yCJ4QK6G6BBo7EPgV1qsG8anliriB2jmBlb8fT03vn5OTTAT+QfAmoHjivmgpHGxLLWZDoI&#10;HAgkMYhACO6z4H5K9DIu13XCiZlS2MkSI6e0RIGICDQoyhUle+yRh2hdsOltdKvhQDAWYAqtCQeI&#10;pJQE09DwHwJOqhaY9MbofkIA7MC8gBp/qujII8LgPyjPZouUJs0s8pyGTRhayU3VaAEjsdq0ixCJ&#10;O+JsxMysuapqXvhqMNrAs4qgIHkAYtAsGUcq91LjMIweG+6RuAwN3N7Si3XqBlWc3t8LEurG5GLG&#10;tQRgDVQmN7P+7T5zWDC4WlXly+hQVSSt1jQZgsWCAPCZ7qELzgEMcaCtngWH5oFAHVqSdF0iVlpL&#10;KbnkXPC9Nq28bJP76NHzJKIgqLII0VQBpoAWVzWrqSUuafVMQRxCVakRozbT+sdQgPOqMHORy11V&#10;R82LO0b3oVciE+lYiFyGEAp7PPCLdlBVciZICn3POcgZMuWdn9RkaLoYWywWdHAhlcg9hqn6/Jtj&#10;dTCvMITkhYqP3mhqokENUCwle56OA7sGTmR5XduXEnUkqTFPnVJHuDhVU9ehyMY8PT2FWK3XuLFY&#10;Lj/4wWc4RmxZfk0AABAASURBVBeLOd5yF3D7xZeuHV/h5SKnuUjirSrHK7cpTCdJYrhcKP4/icN+&#10;3/slf1D/h3RKKLPlrJ/1HOFZ8YbZVX9qYuAJaoyLbyklmvgsFG4ciw7DsF5v6Oonk7t3T1586Xl+&#10;DpHkYe36lELc2YY4f8qb3/wZv/rTr127jre8QiOYOMbLVDN96aWX5vMF3nJHwutYmNgshV9jyr37&#10;J8z6sccfu3nz1mw25+mC+wnmIpLWqzWPajHEGMJs5n/DHi0RYaW41SOwDcyklMx8rabZnpnzxRIw&#10;3f1KMe0mI4nA+zgI4ydXFOYL3XrNVLXgFRaKui5rQW9T5zphZn3fL+ZzmK8KJLGALl5BxBjJK5Y4&#10;JcKfYtwfdI2gF/vQEFgzQ7sujVF8dJivBMJ7hHpbbKHt92qKnv034QK0m30cELKxBgrrINQCwaiV&#10;9AoajrknyvoCN15KrIpEByFqQpSzXykRLEy1KvisqxgyDVaL6v4kPDCx4D1qkjwg1UmWOrTREfPe&#10;V3zgNyDWwIhIwaRmFGpoAGGMgZApTWDQNeGh62FL2vJowe+GQQKrEn2m9KklGOWBwz79EDCIcw5k&#10;Xg12GKgSMcYacJ6+jOtFqQWPeNRnK907vcfmfeHFF9kacHiGJ8nZyFEiNQlGWqaUWMgLJEnpmQ9+&#10;8KknX8dvEzyfvOPt74DFicF2QB6PcCByfHEKjCM+b1ZrVctsm4E3m5EVGEflsrVZb4chl1y63v+6&#10;RK63kk8/+RQWGqR+cQ7ybb60hQrkklX9R5XBDVpXTxgzjytXQXaUiD9dFFW2CYfY+eocf9hi+MlN&#10;DkxkyZSSuc4ljNObc2amMBFGvSiL5BdfM1sulym5GJEj2ThG7t27B4fx0H1VoIWB1gUNoBkFdKmD&#10;digG6DH/UmvF+f9hH+xgoGhpBPSvGFgASuGrevmxm3Lx+qFicihCUP+yIETIMGYhM0qGoEm0SUgI&#10;oBhSo3K6KISZn1Q0gVpjGEW15Mz11/OINOAkXy4WvEqjixRiIAhUDlBTAJPeUvw9I/lMOiHA6EmE&#10;GhqYqUNNL25LjELTrBQ/i5ABDEFdtBVfEatbEuZlmPnTVNf5v655cnLKZA+9WACH5iuJZtrduQgC&#10;1mDmnLnGkerDRSF14dMLsMl2xpqpSkp4CLMBJk1qZKgPzNaEgxFMueXdLgm3On6lRowuPDeNRf3I&#10;ksilhrcuFjgCQAp+rrGZ1fKld5MmEpFCICjPpxhxGEXxTfmO0Y9j54aAOpfEvMuhRDFJIUUvzAW4&#10;GF8g1IIu362/MeEAmNQAAjAMNHDaopaiFrvUx5hMgxb6Axx64QCIYAL+f+z9WbNkSZLfB5qqneN3&#10;jYrIiOrKqqxqED3TgxGBgJwZEU4LPgE+Bp5m5vtwnkb4MSAywnfyASCxvADsBY1uorqqsjIrM2O9&#10;qx9TVf7UzP1cj3tvRGatJAWw+Lu5mpqqmpqamp3FIyOhMU5zN7U+U+yMgEPQBRBTqdSldK1S0eWC&#10;bs1bCw/Ga9a2hLUwThhzRusQ6ALnaQIEKnkwjaFXMZoDKweClVgWfvxawmWeN6ocPekDXTiDTS2T&#10;MJeSFxU5iL/0DRWRX+YOoNOxYLmqlKpKfNJaLayCVhEtRVRKKSJSa1UawpUavWgLh3VGJZgkIY0c&#10;jo5SUAJlFBS1iJa8YcYZIkFWgCpCYIA4CVAgIqSWSgJkb6mZPyLURzlHxc9uvIjIsKydYHT4A4O/&#10;1jChtUhlhMhZ0xwYXejiu7UW4fBF0jIDmVEFxZ3EXGzLBWhpW65vhv89jFr6NEVG0EgqcYLgRUoF&#10;vbeIqDIhZ+iU1wxvLYVAudwVuuAwWgI2AihG4INDg8H07iTNFYMfwRbTWqYeN5FSiGwpzl7ywF+P&#10;/C8cnIDOcz07O3nyvbMnT85PTk5ubriE8/TCKDtolZOTI85HZblCgsykp6SHRFuwiMGIxlTLrjC6&#10;lbDAh4yyeLCUHmHuzGAnVIpQugm+kSGGEKUXiLlOk9ZJlNqbpYXF+BXl7es3BP/k+NRaHqZkG4/H&#10;P//5z1++eslPKz//6d89OTs7Pj6Zp/ni6mrblvno5LbZydm5VL1Zcve94cXp9nYxe/GDF9979uT0&#10;/OSP/4ufzMdTiwV3vRiedy/6EnhQaDozF5nqxM3T9548u7nhpe90dvaEpw7uJ+p89PrtxedffPHJ&#10;ixfnT5/89d/8h9uybeFfv/ymzvOPfvzZ8++/OD0/v902OMQKZ773yVOZyut3rz/97Ac//vGPNyfH&#10;t8v2ZnurU7US3CjpPP37v/7r//L//o8++8lnx+fHSiA2E4pvLy8urq+ixLY07nWOj4/d/erqanN8&#10;dP70e6zM24s3PNjkVfD8dJpY/NIIlrOlM9zWaOWHtQBMjQkOAhrQdLc6TTz5zDwoRi4cnORDt8z/&#10;7XaLndZIFTQImbXbLevikaM8f/58mqZtW4gkS5kS+08gEb3ycKefjYDLgmeTaC0JjTLAoofxLJlP&#10;BRjAFKoQAIKmiEID5CttrHTUmvzkMOsoSdArmp2arVohMzLYiUgfMAIGndZKHhEQgMykawfy3NkG&#10;u1bpzQKnEyQqDlMDmCAT2108ZxvuzgDuKMv+zIQBaLGT4A/AgRg1BEAej5VS+U7PO5O5VCUzlCMa&#10;RqGPr1FDAIw4MWRZhABnWLTmgVMKdEK4/CEUwRDIg5wynpoxC4Hv4Sx0zjFqESYVliuiRbVqLSBj&#10;VUvOYNRpwUT2KIFHU3gOY56LXmtlIHfj9gKu9bury4sLzpktTwy37eryhn392Y9//O7dRd6FSw6R&#10;E4iyqXmsJWM3hXJ6dLq93v7rf/2v/9E/+q/+1b/8N1999c1PfvJjfmjgxgjjOMzWyeGMbXINhy1z&#10;PM/nZ+fuufTLQi4v7kLSonLD25Ao0O6N1x//5J/8kzPeFNxur95dvX1zcfHmLaaUuUaeb8xUXWuZ&#10;MMtzlFv+s8jcF+Ee03WjysAK43gcbfI/g/7xZz9mRvykw3QwZWbb7fbm+mZhv7hp5brmMDEYHjCp&#10;Ly4ugy/WQrLQi2KtGUMiBsvxXgTmAbT0+KAUwfDZAwHcYyxoxcuSi5h97sER12uawucBVHSFB6I7&#10;HArGvsCUfelxyFQqJW9LYNP7EOFxh7grqySKgytOKmotWkU0je5E6IXCCPUANIAWclDYJinOREsk&#10;0VUh6N8BCysYJcy9GSCLoEESSPgupEPNI0MRfAVzzQzf81OM4VgflJplplHT25aFdYfmfZzWnQ9M&#10;kK4VKhnwNOu+LAt8coxrEGOAIdwDQE+RnpNQDFQLijCEJoBDnQGQHYcmEZBSqUvRUko43ufRlHSE&#10;B0dGZaeQYLVyEZsFe1jFpzosMR73BDsMLWoPdy/BGRlZ4KA4atrsd7qbNeoBmPQSAdV0AxpkBFUg&#10;0pj7kKEJkmbtQqswdGE5gC0NEE96p4nXHRthaiWTrVCCPTWsyd0Y8AfQcZbZnRqOe64ZDhFomvQO&#10;ePanYzCBSlpciWCR9xzpha5DRHSzIrXq0IUDDmVWOtwHnIwxC89DRLUiDxDDwkAfKj0JhPZDwMT/&#10;eZ5Vc77RC1qgqpJwtU6qeXzAAfQ7nw53J0mbmXmD5gAiU2kg9hBowMRmreRFukHzIWTva9XqHpc8&#10;pF9eqlbcWIXxGUR4Fkt3+Ky9ENGL0W3pIS4FEn3K2O8C2fbIJM4uD2rvTUZSxQnOoOjaPCyRircY&#10;Q/EhPFWDzcYNVq2KSsJgBwV5XOXoJ/MkdjcrGWg6SqGLec3TnGmIic3uhyPpDpT3C9YOMTrdw3N6&#10;mTCDg8yeyOeEQSNjztGU6YFABGpBQbU1a8aNGt/Gp7WW69jgGSrAI5aF5xfey3GVxrUMzjBLTWOz&#10;mfPPPDGdETr4KGN/gOYhBjPwoQf8sOseHb0MJuQgeo1TDYLhqurCzfD2BpcjyMU2zflfWfCIQkQn&#10;7mpFGjclSO9BljbLV4ykPerpdq0QWNuLFHembtE9VK3IJHSXt6pKs6oCRulLzwWjRM+xYSR8tygO&#10;l0YEu4kuVDgrwwyYNecWAO4eNzc3t7dbrvqXl5df/OLzq4uLLz7/HAM8dH3y/JNm/ScUt6q1Ksnm&#10;Rim55Zmo2fbyJv9rtFIL98LHxxvOXe+3YcO85OppnVDNHDw5Pqk16bRRCpeNyr34dsueczPVfN0b&#10;4fyqQ4r+23/37/7ZP/tn//Jf/qv/5v/73/z7f/8Xf/3Xf/X8+bN/+A//4YsXLz55/jzCjk+OfvSj&#10;HzLEN19//Xc//bs/+dM/efbsCZFpZtyfHR3N7KKbmxvm/j/89//9f/V/+y//8T/+x3/89/64tbyx&#10;Ozk5fvPmNQ8qU6nMDHmP/Mv9vFg9OT7+/vdfEOTr6z61UnBSGEakTvnfsDHE4EQW9EBSTDnC+WON&#10;P4nXr15jh73GukfQs1ugTkZVxdTJKb/fVicixqbIv1mX/xqS+9NnWRAYY+EA9kFE2nEnVYLi5kvj&#10;BnHXTE5PISRR0aqigoy5AXrhgwiPg8yBs4I8G4CTxwhfe2AQn7GpiojAdsduM/PWmvUbZZgRsO/s&#10;Ry/wAQbzxqVzCNC2Fwg8pLc4mgSi9X6HE+EdMQqchxgig4+HYNDUqYWBiNxaLUPECnLpVOZQd1NA&#10;DKQkHw+sUY0aPkLUEcGUMpdrxT5QJasneqvmhQ8ZrbAyySOCOSKfYNDWojlTgwlBL8LMNxGZD6jN&#10;8zTlBbGbUIZIO4gdYijCGYSqklp4QhNAqEr47r0DYozOjn758pvnzz/BfhdAKb1FHoF7uLq8xIe/&#10;/du//fM//3MO2L/8y79E4OnTZ59//jm6LG+t1Yzv5m62XVhKBAC9GTGM9ukYecDY7ogyHri+vmZH&#10;/73/4o/ZjzBRAahQoyTy3mSToxnpxpNhKcaXNYZAGGCNZzA2BT+r0iR9GK5Zg48inMgzkMxxgsNw&#10;VXmvbIR6ngmxtGVLQytsRREVgNYhRDOxDzkrjfEhTw2MrHLmkYuIzOpk0vDo2gPObwPiwXBYYCLp&#10;Q86R1m+FYRATH5kvvQ8xpkkNViMPxR7lrPIQTmEynp+sYHVAD13sg8rSym5F0HBkPIg8Dyjkkmrm&#10;Mw/nnPPzNLO1a+W8nDwcDDtrHSg247QUcq5qswYdEdqbmLqT3B+h2UWv7BwYAqgAkdzQSehdApO4&#10;ADFrbZ6mzz770Y9+9ENew8Hhx0n2I9mLCgtatWIB/qPwfWohvAogPwAHAgsQK1ZJCNCWJfazCArP&#10;PaVEr1GBgAexgiZMNxy3vC5X5Uia5hlPCBTDjXl5BFBiNsDFfpiIoMP53DXdUePA1UoYJXrB1ioD&#10;dwivNSIr/VsSuDuAHcz2ifEgZtAAJr4BiCJea5nInSlzh09m0JwFXp2I890CI6+qyHAGcUpqZRI9&#10;Qfo3vSDCGa6voBNOoslicEdLbOkdYGjh9ry4anSiEGsi3s2sFQRAllpL7KCaD0jOi9XrayxHP3aH&#10;2VJc0tk8Afec/Ob4aW8yAAAQAElEQVS2LPmZseYRLCouehbL7lIYo+xLRNDDQQlYL0CPUqoSlCGJ&#10;BTPrYpAMxy0hY2eNDyCC/u3t9vr29rq1LVAmi0i0sFa4B+WeUsqkgAAYF8hESU8YQiSnUXqhGexS&#10;HAAi8EQJCBXtOzH4iI0aAt+oAQTMe8C+UHSnHh7u5kjvgJIlp9/TRO9gPohkBxMfnZxA1jiJgLuh&#10;iskxEDQEo4ya7Ko1xzJrWAgPCHKDOoJYhJUO6PCMJmrfBheiucK56Vg5XH2GNjGKiFrLPPPK/GQz&#10;b4h1s8VsYerceh6fHA9JaiTfvXvHfYD3S29wP6FSNUPdwq+3tzc311xxyeTWcrKoHIK5g8HBFAQb&#10;pG+TTXgQMzgIjJhglOZAMtkGTurm32jyEVvP751AFAmmsDk7y//B3zRNHKZznXhcefvqNeK8LsXR&#10;upkJrk611MoMW2vGRDirponwXl68oy5VI+L07ExYD9W0L7t4z/PMowJ11zPoWisPBr/6+qt3lxcT&#10;jXkKKYuzbg37DHezvSUsX33z9f/vv/1v/1//n//3//+/++/+9j/+xy+//uov//qv/u2f/88//nt/&#10;jPybi3ev37y+XW5+8On3p1nfvnv95Zdf8PNOnbVoHPwPUryIW7R/82/+DZlyfnZ2cpJ/q2qa5n/+&#10;z//54rda5F/9q/9xs8m/JsedzZs3b3hqYgXPnzxhd88bHZsOIzQJaVXVmlXOsRRmPQjqiJ7QWbub&#10;gcurS+7STjF3eopu9CMF5TyUamXJEtmuzIg0I7BkAj/sXF1f31xfEzQucviMcdSpV4QHNEyWCbPE&#10;ltA1z5zHlPWDgEyTqgDLdDmniAha9yD7gjzYt/p3VXQHCrm1Pz1UBd+wY9as72U4NL17hT/Rr5HR&#10;5wv/IRy/3ZttqaKY1sJ4iKHiRuQceoAxM/Kc5wkVZSgZ9RCgFt3NCyNgiEAAervBhlUIOFqVc0P5&#10;qlnBQWaA0RMeNIPF9FHtaiPKrSFAL1A0O7ic8T3hU5AmUboWYQGpaR5mHR4R7LgEmcOTeXBK66SU&#10;Oqxh9hAHE48850dUPbyXolJUjRxUmY42/JzIjdeWW6HtNlLGkHr58tU8zfyAqSL4udlsygfKk++d&#10;b7c3ePgv/sW/mOfNq1ev/uZv/vYHP/iBZXFliGnCojUqFs4eNRMMHGHmrTWzdnQ81yoXF29/9rOf&#10;/tEfvfjRjz69vr643eZf5iRS9yyEdy3PdyKcn21hNs3J6PflIngPrEyKM/Dq8srTnbtsOTQ78lZq&#10;ffr8WZnK00+eyVy5ZDphVG0tXzxhjbV7f4Tv2kKXCJOsuls9LBFmTozvauFDchha8Z4Mh+qK9zpG&#10;gzh4RuBjMkNyV4vuNs6u/d2+8O27CXopfugPigDdcIKXgF7BwbWi5zayCaXkd7rKcg95MwLfgqUs&#10;pTW7ur5GZJonznDuDGsvQ/KwRqlxz8QGiRj81gwMf0Turx02wZCkjr0WNFBJl5KolZp7gAFmXSf9&#10;9Id/dHp65h48ROHVJ5/weu35i+cvONJ5z4r8AL8UBxfPDumF6dLFWABiBZ2P0jB9TMDRSDSz7Zaj&#10;Ndt8aDrFjD6ED+3QvAd3y523LKL8EdTxn022Thb5+2GCNYwyAKBJHR4wOXGYD80RetYPTxB4CGQG&#10;RtchPTgfqRH+UC9dgEFZ5iWDYkwJYXwDEAPQgNsRjhWA2yRTeu6Bz+aOEQCBPNcPrn+IcQzRPAQy&#10;AzCja7l7BpR7G3frF0u6DoE8Q1fVec53z6MrckA+PpoPa8ctLDeeR3epjAx2wtHKyGtlyXIJ4YOI&#10;5EdE19ulQvRC70P0nrsKAfJBVacpfx9gIGggVQt3tHQ/gKrOU/5KTg/xrDXpbnHnSYSz5dwt9gzi&#10;44TYKXyZsTeJHaHjjrMUBi29hD8eFgRAeKDoGeysohc3xtih2yjSb457577yXSQZvpl1Lir9O5Lw&#10;Xvc2IsYHeliDOARMMzxoeAKtLEZ/p2LmEc6HbORKzeRwDIHkfWBS9H4rIsIzmMEarcLmvplnsnSa&#10;55OTU+7yN0dTM+NR5N27d1xdSbmjoyPkI8KdtRDuy7kDfnfxjjMUPqeoRxaOgAGOFRQBxplTnaqI&#10;cmOBKeRBSkfQCxgLjnAowrEWTlpyzrkH5C7UKZB8QR5J/IlRhlCEO1Re8jlDzfz2+saWdlznWmTS&#10;+uXnv5yn+ex7T0gwfMZInSaccTdKROQGEHH3y+sbxppkwpGjzQljFfJ2d4DTUyqTUaaDsF1f305z&#10;bkbeLSHJTfziHKk83SlNZnJ1nXce/KBxe3v75ZdfcqP/kz/+7PnzTzabGRU8/vnP8v3u8dFp/49S&#10;ji4uLiEQxqXXr1/iLfdGYJ7z5xQInouI8NHm6O/+7j9+/c03P/zRp59++n2WDJX/6X/6l3/y9//k&#10;0z/+9J/+03+aju4/P/vZz+g9Oz1jcadphh2x2xcRsbSWAWl5o0aTXoDzqkqIoFcmBBH7+uuvj0+O&#10;z87OiCccJJsZ16rj4xOCyQQnAjTTmf9IgBkXCU7T7fXV1RdffHFxccHCPX/+fJ5nFAH2AWFnRVCn&#10;xmZ4OOnuBp2Epbe4kzHNdVIIECmGqiMGsDMA/REMGequlpaxQxMVautjQQA4ACcBRGuNwSC6IilK&#10;Aji099xABpUBaFB7kmCQSbkjiGpiyHz3GlNAe2H2aSLCza0ZFTWmUoAN1kccTeqIcOQ64rGCY81y&#10;gaw1X0Wh2A6S127Mph18B6sFD0QAXYeg36z10RyiNfPeOJQ5pDGeYHNFIJzop3dVtZZLv5nzIQQj&#10;mUDLFt3j4+PWFn4kfPLkCYnERtxsMp/pWtHjlM6zv0gzNguuUm82G4Z7/foV6YeRWnMLoxXB40S6&#10;Cn0IZ2ArwqMVEjkRGI5vtDjW3rx5PU317Jzj8iQCuUykoY5A9IIC36gOfo7Rn1I88kyrWqumn5yK&#10;7EBGOzs9bdY47c0QSZmhiBEmxYnKZCN8nqcf/vBHzIWDgn1HF1t4SK41vSt9SMS+3GPSpIe6URje&#10;cjoanHzCRoMfUkaeQ/++Ecx+AJ96rB4dsXfuqkcF/gDMwyFwmxX3/dF62AVNIq1Qlp7cVULLQuXx&#10;MabhEVjolZE2Zo1mrZmo1ovvjUMMYBkZcoMzHHpFZPHo8qOmCyJ6gQZ0U5szlEPTk95I+gMfwAEi&#10;wpHO1uPB5OzslL1DgpB4CDDoBb/+XF5ggibQPimIh6ALYG0FMtAwAQTNQ3hwjHASWLjDx5PWMgpO&#10;seTjOcwDOEYGEEFl1IQdGVQ5Rpq1CAzfbS7EQO5DvgD63Bw5QQiY6inJDWDhNoLe6EWFrpJ2GCGd&#10;o6m1VAkOs0Qp2oHGDl3PA53+GdS9eifKU2FP+ojAGQBBV/+7pLWWykZEEY770ozbemNIYewqWlOc&#10;90ZaJDdsMA/nHT/Os5lpYXIA9zwEQGBqN4RWDpcdjQGVomLB8ZYIKaJaShFmYYttb71tedtUghck&#10;jgMpWFgq72cmt0HcSGUzZdwEG25lIBr+FElJhCGGbkRjRo5MKUyFwSSCuvSCini+NivuwaXCI5w/&#10;EcEoTFi6VKFJBEYjehn8UYtkD2zWDRANkUqZ57luqs7KW+HCxBkJh/t0DJNSRFKOGjutNXfHiBk5&#10;mgQugSAleV3UnRRm4c1s2yz/diZaAHW0bm/zb5fR5+5m6LznP2JpEbkIBLARTLbgROYiHNhsvJIh&#10;5y6ZCAkqMLHiUkJxlFmQEJITYW6bSaZJp5pdkuHUKAL6mkVEKUU6v5TC0NQDeAsGPeq1d/BjF3mt&#10;VaUqDjS3rZMyaRMVUd1BcCsBM6R4QTNhJcNEXejc+WPOnGGXMlG4k5xmrVqwz3iidT46Oz3fzMe+&#10;2PXFzc3lJff615eXF2/eMqmjOmsoE46Q16/fzjPPLXq7tebl/Pwctxdr/CbAEmzb0gIb5kuz7RIe&#10;9E7c887T6fHxJgctWgtOERVqEGHuDekiXkswj5HbG6TnPCVsYV9gdyGOR9M8iS43t9oLLoFaqm0x&#10;YgxUWFazWeuR1jEObrx6/Zoj9fknn7AVr26uF2tSlaAprpTy8uVLpoxxXLWlvXt1yWQlplrqk7Mn&#10;iAHmFepHJ5s6b3geYuLg1Zs3L1+/tShHJ6cL2RvBvbgZNx4tIhfr9CT/Aa7Xb96YLUdHR19++cvP&#10;P/+cx7zj4xN+Yfj8579E+C//4q+++vqrt28v6qTXNxeOppS3BP7i3cXV1feePSUBKmkmZdpsXr19&#10;NR1NLPR8fPQXf/Xnby/e/YN/8H8lHSL/5tiGWyjGXvoXc5kIQNik5ctf/mKuwjNNrcqSsjkYZMyd&#10;nLf+lML0SWCCyGRFlJ27OT7i5yDVyuoNQHLD9+UXX8zT9OKT/FfNEHbzHGueeHxBhR9wplrnKe8g&#10;RRUVegGSPPdyl/kNz1c//CH3ixM/xEfkdMQX37YgolY0XJ3XcqRHBGG0PMoKMXDSA473HPYIgM17&#10;sBJWUC+e2zc7IQ7BqtAsmt3seuYblObe+ATxqSJAi8y1TkomBvkPopiHBeaxH2a2hKHScgwVAdJt&#10;hjuCyPlChT4o3iKFObIcecmCgkIDWjSoB40piEeBDNh1MY2Ws+VCwekQFkpeloqp6MUahaXOEYNT&#10;oauFy4rOKIGXGQhDHk6ED0APDH8YF8ChiTiAHoADERHk0raX1szd4HR+OtADhGt3UK2915yQknka&#10;4bhWLKR5LHzV6fzseyKIKWuOTY4XjfrXf/Uf2m2TUN4LwDk6nufNVDkUqjR+Aa6iVX7yk/xXvNlx&#10;HC+32+tluXFfrq4u37x5w6+sjAtay8slbpi1i4v8v9dF/oh6OnNGSXUnMq5SmTWTTctaqMmJly+/&#10;/ubl12/fvr66uojSgtB7oMUQzB7hErmyKBayOcTcmBojAglYiVpEyK5S6N1ul5/97GfTPHdnMGAp&#10;SUyE07NwIFoJL1FCRabW4uc//znb8C/+4i+Y4DznXxZCXudJp4ljjbxIecktAE3XQ+BPZB+nq9ZS&#10;B3bebhfOWwbPE4ArhTIoa0NsUgMlwCYCD82+z3G28GMoHnQVLCI/aghQa2W9vHAONDY7nN8SfZox&#10;ama3QoSBKvEEzBRkpJ0dlEtD8w7F2b9VoiPVWNYBzcjIoYcRTCxYr4F9l5byCNg1nJNVJzBxXtY8&#10;MD2yoBjh5HZgTKQ3d/H2cABnAAEIozRzpwdGSka4SC4cvSAimXA4DizI18hUqkpNk9QC6bOKzkoI&#10;QlxqKSr4NU3VI8zamzdveNdGrrrnP6DXgsuGebFproUcJGQ1SEJSRqQOYAIMWnZl16WaL7K1al5i&#10;5qmo4EzpLiWhWlRJYzwXaNIoYlOrFo6vIjKxcEzRQ0p3N5IooqQ/7w150+FSarPcRwwBykFBLDKM&#10;vWKbFJZ4303fnizhSFBlsg4mM+fUcEYWgSP7Av0QntqoJ+iNXiC+C5B9KMZoMOkCGE8ahyKXFppe&#10;ALEixcy3222zZmY0Ab3U2UeYAwAAEABJREFU4eGsXSHgmSVmmW03NzcIQ8NCbA0FwqjAD/cxBM2E&#10;h7mF7xxAZQAZj/zdjVsBCJrwHbnIAp2QXVRh0URG+xt6N29tZxMmXavAaPpaDFkaNgSQBIc0zUeB&#10;HcQISCr3FOGkAxypExlWK2cQMmCohzvy0HxRA3Rvb2+JFfyEI+JZ2IMdMBEbwE6tGJ7q1Ouaed8w&#10;QSa1llpI7xdxqKS5PQd6MIkP64I1Mzdr3mc/uoSlYpdkd37umCqMyUXi2dOnvFpggnRFOP5CDJhl&#10;AGGOZngYU+ijM1ZkcefyWwqDhGe7lJJf4W7ZFmGUmVGIYXYhHoE7gOZvAAwqyqK1Vi5vXODPzk5O&#10;T4606rK0UnQzc/98fHPDItxyz8GAPPo1jiP6qp6enTFTjqHT/td+MIJBs4YkU2ut4TwPAIaa4f8u&#10;D5mMtfzDRI6Pj9GqWgEVC4c1gB3UrecMfKZGk/rJEx6CzhG7ubm5urokMRhsmnOh3128I24DSNbK&#10;SRnWx53mGSNwlC8+hWtQbK9vXn7zzctXr/J/tLJsORwZdLtseRJDXfpWI7qnR7wx8st3VzXmk83J&#10;Z5/+5Cc//nsnvZye8sbzjOrJkyfEAXXmy9IwN3OfpllVMQWTAOSs+3TM6W9wkCf/iRXBFdGzM55/&#10;Uh4VQC+K1vz2Zrm4vCCpqurNzU2E8x4rIqbNpjUyymtlVhzBjWC+ev3681/+fGm3zdo0VePGixsP&#10;pPtBKnpnnyG4qwMQABFqdxxnpfrkaZdiZvCawc8jniUbGBsMOjzc8q8lcAThJJxmpjVvGd1dVYgM&#10;ltBnaWZ8IijMtq8O/O2y4APrSBAY6+z0dBipmq4yNMOLSGXJK9eb3A40AboDeJ4+xM5nD1qxFnxw&#10;rDjsCKr3MSysNQLGeNaomrXWbJqmk5NTRkemKntk1n54Ri8YNmtMrWp6y+og5oTD2DuQBT/H/vJw&#10;SlfqVT/J6R1AVIhOb0AP0BrEw7qbyIouvoYq9ECERwRe8D04tJ12axAIc3INPlIrBmfUh0OjGPvY&#10;rsRqYcgf1qtu9Dm694HbYtYIFBbAYEbgzntwAurWWoPAJq4WRsIi+ySCnd76DmIJCBcC0YuqkDxf&#10;fPElrZvrGzbgZt7wO8nTp89GLkXkyXN1fc1jOZsdJro4syIiGIQaxyA2ZGmR6+srzM6bzXa7HM0b&#10;icy9cP5kppk5/lxcvhWJI7o39csvP18av6ZWkZSc5zx12JKbzUbyrg3zqVjGkd6DA30IY/rGjmam&#10;jdHfvbuoqgRgyIjIIEZtZiLSOGK98Ebj8uIKf8lAXmdvNvwMfsLBwibN62GdViND97DO+XhQHzIP&#10;6YggLFiDWWtuAcaF/n2DUcZw8zxXrQznONIB/SjC8XWHRwX+8ExcIs0idkt/6EDQt4c76+5ktdbK&#10;UUfqcJBSs3DBpLp69NJyyZN631RyWCa+iNvoIp0OdHMLDH707QCNpFbNXUbjAAi4xwAukcCqeb5R&#10;z5vNyekpRyLi19fXPKVcXl5dk3m3t2bNs2Ra0ovxWtGobBCa9xAHM0LJGkHywURyJTKBVUeNLYDZ&#10;AWRQJEQ5iGZ6RKQFKr4AdnCeXojGJUlzCpiSThBYQBeICCxDgNGLohaVAZZuxAg5UArstAUBcjx3&#10;RUKk1twedaq4SNe3AmvgW8U+JMCYdDEWgFARajBsaq1wAJxSuBKXqhWaqLXWli0n8i7ocOADkbSA&#10;ujtd1hqvaBdiV9GsefX1ZBPb4Ns93MlawoNqQqSre3IYHTvJ7R/cyPuQYre3163dji5lApKli5Sk&#10;JC2I9BodyRLhEWae7rhzZSWVvYiLBmBqHrhhnn/cHTooq81BUGOP+iNAecAsjdRatRecQMslX/OE&#10;FJ6VGd37oIU3LDDEIcybJxb3xZJoNC3pBXmm4IEYlhIRHpRRuRHPtqCY4zczGClU7mJSekEM31LI&#10;EeEbUR9MjAFcHejixT1UMy1zHvUuabk2TXw4WSd2NNjMR5tpMyPKBHlFkXMsOXopeTEzawxjmIvA&#10;PkxqAEFXa2bWL0SFd2w4xhqVeebRgcsf7wxnxHpO5LJCDxBPNhJIF3smDP5hHbKLeQpPRWfhtYdU&#10;1Wmq8zTNM08p1pzQbbetba01Fs5Fsv/oSPGBNVzDUms9Pj457o8cGFCtV7c3LfLpnIFocjqweTl/&#10;kcQIis2YV0x14vpnZtst96u8bHZyCZlpmlQzqoQCII/zMMHS2jfffPP1119fXV7CpJebibakNSzD&#10;GWDeCNPrnvkNgUFQVWv/w0CY/fpX/Grx9ur66un5kwxxF2ZFuCnR4LVMYrndnp882dTN1cW1Rv3q&#10;y69ff/MGggsJ4J5gM+dfRxnjUs/zFJHLMlOONkQVppeybW1xI5QQzYuFCEGZNzpPWwJtjSclL+qi&#10;vS5FKjI3y3J5c/323eWTZ8912txum5ljeJ6nPrXMbVXdbDbLsn358qvz87Nffv5L3sX+1//1/+PZ&#10;s0/qNIkU5UVhRMmUa2yZJDxE5IKbmsu3Hlxa8v0o/Gmaa+W27/ry6l0Rn6YJZoTjdjOjducXhjrN&#10;mCWEPMdueE6b+BnEnbdr2+0WT7BMjTBozHpZMLJst+EBv85zqBQVJh6RXpnnKx5+VxkWzk5PCSyx&#10;KYXX1W27XRCoqnCiv1FzKRBSK0YwRRNA74Da+xijDB6S72FwC6oCGViWQgK4s2IwChHgvhbgebP8&#10;J0DcLTzdzu7ShYvjhorwqxWAzys+b8zaiaHOld6iLGshMgNa2UqZ5ExLhKr0y7ljj5lOtQ4xaqwB&#10;CABxD0wNPhh8/M/ZFY7OOw+xLml0knmqGxKHJd4tn4gOxe9SI4zxnEtViFpVmDMVTUaMSO/3hkaI&#10;OIYBy5c1X5ab0cwBHIIcWXgATlVJX5LABhPJmk8pOD/Pc53Gfz3SGHoAT0Ry1dxDRLhHL6XUKa/F&#10;zZpqvbm5/rM/+38+eXLunqO9e/fu9euXJDa9nocT4jugPkA7PQqSnNWpZkaTWU7dLL0DCM8zMWSn&#10;cCAtWpWMvL7e/s3f/C9tsaOjE35Z/NM//dOz8/OnT59e39ygJb0Mgvoe6GQgUh3Qlflf0/7zFy9o&#10;uqcbEIySSKqEh1lp4c1LnY+mzfExW/HJ+fX2lt1RN1pU2JicscSk1rTW9X7tCt9ARDTG69o0+/dv&#10;VZE4K0j7Azxudi/MtO4JjJwZ9b2uP0BzjHtXExxwODArRZMAUo/UHdIsKqB3gF6ArioJlR92rarW&#10;mhuDLuBYiYD4EHr/TsApuSlL9BoVCHe2W1Gs1sxwchsIwa15CWB0xETuRqQJOP1Ox7FcC7eaNzdX&#10;m6Ppxfeff/L86e3t7bI0LCMGItiMyl6HIOsmfnthSBzQKB0MsQL5FcinvxGOslm4s+Vxcwc8PgA3&#10;KZt5Vg5VM3agu6G3mloJNqlq/vjjltYieKdwpHp/dsjTlXAnGjTBfSGchguQ41ywsRQ0OlrLNjKg&#10;aqUGCA8gQjcYzd+mxhTAAnVgMTJeNNfhohd6YA6MLg+nCQ3wf1yYF5autbTjXS3SmhnhyjbyowsV&#10;6M7PedOPIBh8ugaiF2hRoe6tzEXEAJdUDpBkuuAAAt8F5CKI9COr7sPet9gZVxFzT26fI7JYjt4L&#10;MUATXSYWXWYwD2s8jAgc816ID3QjPkZu0ZNY5bMRThy8byf4qONGhFMamnYXVXpheHjsi1ka5l5h&#10;u2zZP1vuspe8y9lJECl0HiDcE91Iy8I91da2S7vd0rL3L2kRPrBXyhXBJGzqZu2acnUdEfM8s72P&#10;xtu2ukt7xOhC0mzYCXcLSLgHQICJRzBIUFozs5w4fMDWZQ8DuiKcP4HgHgh8F4SHeW5LwquqVQsG&#10;GRQmoXO8ioB4+/Ytvzlw3DAd5sIPCbzO51YSyYUIIXF7y3CbTb7DQ0Cx1I88a3kgclQRhIE5b4Kr&#10;aiYVg3IFjYiLi/xVhP2y3W5R8eCYkzoKopLhFRF3HzJX7y4u3rxlWC3qza7eXUJfXFwQIe4m8WSg&#10;ah0EQwDFpDKmlAoJKm6q6sWbd7/64otZJ5b7+uJyud3OtW6mI8YrZEsHt6respRS2m274k7n4p31&#10;+GB54N27d9wnmdk85elfJ26SbnAYz4kbg+I/Km7eiGxr1ho0BrXWJ0+esBOZBYCzQ5AwmrKLbW8b&#10;D4GKkxnRwkBv3ryephnCjIAFE5mm6fXrNzRVK4P+9Kc/5XXsyenJsAYH/nAVTnhucJrXV9e3V9fi&#10;UYtwESkereWTDz6D1osonnCpCzdrZoSiFk0j4Q7LjVuxs9OzcJby4vXr1yihSxzIfua13S7MKyIW&#10;rifWyLF5nqqmBYyISMUzzWskMlhkUqQcD1AMRoYg44xijV4RRVizVAh06f04iA4IPn3KHxdeexlm&#10;NY5LEc5wrJdqrf2Gj3OYJma74RgFWlU5O2iihQAGsQMfTtKayQwxQBerVmuGAuEhQxcEGAT1Q6y9&#10;ECtwCYMID07GLBeNVl6eGGia580857rwmTJJgglE9qJ1D/F+oZfgUw9Aq+azymhSd3Em3ROU9h59&#10;hNjVEWSQu8UoHj6IXg8NAgzwVrWWHi5u7MbUWILwfKC11nbCTLi7QtO72aurfHnx8iU/K+b/TIlE&#10;+sUvfvHZjz4LD5y7vbpin15fXbelEYiufVdhZEX3KKapwuE4Pz3e7SOapaiKTHVzcsLj9AnjX/D+&#10;olRzb7f25vW7y6s8kTabY6bww09/1Fr75Nmzo6OjaWZDbKZ5Zshu55GK3bfk820xN3bNdst1bAuN&#10;P0gHseALBC5gJn8xdotlGSJwpNaZ/pacwqlbVbXmn4i+5ccuCA0PgOTHEV0rT4ZSsF5KphSqIgr9&#10;ewVDs2Rmtt1ulz5Dj8dz9ffqBsbxZAXNb8UQPhSDQ3pQH2IVuGM6ZM6R1YVszag5MKdprnX33+gO&#10;LeQG8bCmCxA6agDhpAhUB/KsIzlRyYqqorLn7BaUla010x7+CtxAu5tK97jWHx1tplpJ0ZfffEOX&#10;quIhGMZRNGtmrppmDx1AmF7A2NRVuVRiie+ekxFjlOiJN2psIinYqohVvuHQNSTpQh+3IQ6hklOD&#10;E+H8oUaTJvGkC8i+wBxk9EJzDIHrO0Tw4kmoS1HqAeRyN3mR0JL/tYXDR2AP+hPdZu49dlHCOTh3&#10;QGFFij72ORTAy1UEs9DOzPoHupaanrhQqytNmKgwGRZHuSfzvLU6Pjk+Ojqq+7/PgAzg/MBMcU/0&#10;TR5FLcRFjfmFFJrN+wQRL0LiiMIEIvUAkt2lqGgtSOAM+qV4AA2BiVFoTAFeuqCLeCKGwSIiGBGR&#10;XKT8QKKoVTpfe01vFKwpNXznSONs4i7BGEyUuCSwAwQviFcycIM5UodEYVr3UFTgNLfFQNw2ay3y&#10;SaTfYmEHawMMzW0To1OHeTTHPW798IswOZzIRffwQ61BS2RMIsLY4q25m7vT7NbSvdqnjvDAGPFe&#10;LaoZRlSxkDDcGDKYAqWMeCqOAIH1MHYAABAASURBVNJASg0nShIui8V2sdt+ocADl/zhQqrKNOk0&#10;FdJDSrmzgCOVZoTwqAmwQFOklowMl7QJTnioiCqSxSxjx9OYtebGi3CmhMOOUZBCtSIMDVaCYQCc&#10;QwTFsR10YZ4NXJWpMZGoqrVOWsSbcePobvM8n56eMeSWuwRWM6GLtegTxOw0TZvNRlWhw+Pmentz&#10;sxWp5+dPONc8wloLJjMGI0nMvTXjCmStNYsId4fnZsW8uNeSU5NeIiLNWjLpDXPSg8RwrurLlojc&#10;8IbnMu8Pnp4/abdw81bGMsPQw6nJIzDM6lSdZZoX88Wwqd87/55dL2+/eX1+en5zdXs0HW10c7I5&#10;qq7KEiSKL3ieG+FtPgkQ+wV/2OzuVmvlEQKaUJ+enj45P+dGpE75x5pRlsXDWf+ZMwDCmKgVCcLH&#10;fnJvZtvl9Oj49Pj4hvun2y2cWTfACW2oL+GLIz/pXFr59PufPn/2Yrtt3BtVnWaSSoUZ4sa7d+9O&#10;TvLOiYuHZSiNHyj+6Pt/hHsIAO27lbjldmDw1nzheC3iGkTLgwDBSbQmUfLa2Fez60Kx0hHNFu4b&#10;2gIRDEPz5paft3hwYpVPT06urnl9fINj3COSD2fnZ5yep8ckRvFYzBa8YEiPDESEpXHWB/NQpbDa&#10;pfDGLpdQVLQqsYQZHHSlMAU4CADJhlAnLVKFw6kwtQS0CHwwpBADNKmlF+iBoLBLC3mLLGYSJXSH&#10;om275WGYeTmS4e7GECQnpmCUoeiZLVWnzXw8TUfHR6cnZ+esTxSVOmF3YhpcThVSGLe7kBVT5wub&#10;EQ4/ItyNgWCCwRnEoKOXpPE5dk5GD86o6QJdivQuSGG39Y3A2GzSeZ5LnUNqiIZOCPdo0UkEaJUg&#10;3VzG9NkyHulwdvTPcAbpqhU6xxi5LKUFw0SKqzDvAdGd+VJKhDM1flK24oxgJWg2x8ESkZYi+yET&#10;yNMLGGUgY6VKevPAS+9gCnuLuUQYZ4KIag3zidVonBV8lT//t//OW3v29ClLZu4Xb9+27TbHj322&#10;dAKDK7A8aFVFkvcX83xEQKQw5RrKlVbxn5X95MULFrrdNn6revHs+0zi+uLm7cu3V++ubq6uf/nF&#10;l7/85Rfv3l4yH62V9Wfn3vR/+/Ds7IyF4NSKvvdKFmdcduskE0bwNmdhzpkTvlsOBErBqVmV3bnB&#10;ojB3l7Y4ZtnQSLp5uzVf4vZ6+/YV71PcWjAukioVdWTwByJhwi0WxwvIZtnlAO4gAyA0V+YuVsUj&#10;AFbwRgSBFR6s3w6DOTiDjl4GPerRO+pDTniAHcfwn7OCqKtKusdESvfTYzdWHJSh9ZvVB2beIw+t&#10;7To8wntcDvtKprE7fdl1T4AmHYB4DoyjGHq1ESRQMEew8gobqFatkgcnwT+URwgVAEE/gABwGA4C&#10;QJP21GA0qQGeUGO8FNcq80xuOGNM+cOb0AUinHpFRKQpl3k6Up1JqtubJUKcnOu7GGuV9GTbhfPH&#10;rF1dXbWWhzxGUKcGEAAJ6FJSCc/h0ESLGjht0IPJt2GlcZUqSIq+Fx96YRKfWtitETayRTACv7XI&#10;S3BEnfKs07xdz0nRNQQgOhQ7jB799oIg19KzDaFHgbQTjIFOwUl9D1oQ97Syt3/u8dcmYVjpjxPd&#10;TM+wTjEg36iI5JwhaMJ0z0pEtNZ5yguQMIbIyfHJ6dnpvJnpQnjUEGhRD6xMJ5pOMTNvXA1KqVqH&#10;zMfr1cI9Mfi4xVjgsAs+PlIfMgedbiuz6N5DMCOR0bXWEekkn4ikIjI+NXMxvR1N1cofVEYT4iOI&#10;NGO5lN0UTYQli0KsiAhDiuy01lpGia6q3VURP9g/OA5qrdhgpgDJFTAHVs5DgrHuMbWXHo8cklHD&#10;kcq5I5nU+x+YoItkB4qoeeFeruWroJY7p6pyXUEMYA0ZUgce7sFxP8h4y43EoKjQBbTm/4mCu2E2&#10;WzhmbdsL60IvEM3oUaOVTYzK3VIyFsyHiMCAEWDGZoiqyhTcLTxnOkxFhLEQ5tOUf9/s/Pz85CRf&#10;LpI8gVzvxb4718It9xCeJZ9t3rx+fd3/Bx0oMk3eYnKrx0AIs1ggIpAHOOZOj8OBHjVi2Y4MBUwQ&#10;7riUftZca47s3EQREgVt9AnJxbt3ROmcm+NaUceI8GH4WtvSzJAydtr1dd5M31zfMDpM27bt9c3N&#10;5TU2b66uqL21dIM4YCWEkw4HBtKENdYVg/NmU6vC2W63f/RHf/T8OT81PedXnc28meY8FlGhK21E&#10;qOL+WCKckmlKARzgt6Cbm5taKwI4xu1Lx9E8HUmpx0cE/HtV56urG0yVUqZp8/btBY8BS2vTfP+0&#10;QWAAr3h0ub6+mqcZTk6HLy5KkYsLmQtF4A6AjNNs3MgtPI1Ys6r8qeGeiMBvFPEZ4Ewz8wjc2G4R&#10;XyBAWxZmZO7HxyfHx8f8WPTs2TMEURxo3FWhxmDB19360uv9agcxMIbDBW7y4ZCG1IPpbuG7iaSl&#10;2NEIPAq0AF3Uqrk1IGh+BMNsOLlg1zeZKkN4KFIDfKtKxSfPQ1VlyuDTH1J+9OyTZ/ShhWSt04CK&#10;wllBF/RurLgfEPj0PsTgUw8ggCr1wGBS8yQAiCpJvpDEkSuIk/jMuEAlQzG07tWoDzhraThGi5pb&#10;GZT2U1Dub4Whs89zRSCwI/q4WfYivWAloEHaRXPAPZxC4y43RtC05gVXhBF3XQihboh3QNPr/fwc&#10;PjCQav3lF1/krjw6Urpl5xu6AJUPIcI5CjKtt1vOh6Ojo1UyPCiwAcl5c3PTzG9utrc3y9HRSa2b&#10;qpNbMJxZ0zwiCI6z+XHjxYvnPNK/efMGt5tRjbnQK5jSnkI8VmFfRDgVri6veOAfmHpRwlERnKrO&#10;yjuyEAde2FgLb18i9RaOp2XBYVz6/vdfcCRigQ4AE2Af4CH0R8BEcXEFWdRIJIdBDwa+Zd99xPK3&#10;dmWQ/c7+6vm3Kv7OBTx8xXcxnnGJO89XlfAAvQoKfGEBVLisDyi30RHGHY/nT7gTCTFVxEgTs93t&#10;Ps1H4f3wJErgUYGVydAJx5d0cpWHgM/g1BEjLXn08pXGAr6ReaQ9l4Blabh/0v/7PfdMCUT7F99p&#10;OSKci7S1SMaogoKdAWhfB4La02tvCjDz1hq1I7HzCoHsisx1RoTGqzxiNcMVgejOARwG7lzL8lEE&#10;h70HCgsg0gJRr2aNP7kcHC+Rk6ErFfhagcIhBh9O4BheMNUD0EvXdwRuEX1q5LE2AP1dMAZCfWBV&#10;SSORUYAPkzqn5Zzgspk3pyenHCbout/FFLF7QAsZy9mlGE0E8HNAZH8lgFvIFWRzRFpIgkGMejSh&#10;h2MpGiGaf6qS//0BGaFcgNGZpsZA1L0H4feOb+TgYxNPIAZIBVD55MoqB1+/Ucv7LYZGmJ4hCf0o&#10;MHuP3+3jxW6+2Hkogwr+MaZqrZXPpJLyTBEIn6qUWiujI/wRxPs7AcmIjMaoaa7AMWg8u2dzlYRY&#10;MWSCJYfl+XEPFre5g4WqFK0ZMY4ehLl7aG5sspID5IexIou7Gx/2JRxUppqTogerKCa4OQhv1ou7&#10;qIZnCjF9DFEPGVHRCiNbfLAGsEP9EMYtb80g0nVzc4Mu4DBijNaYgVPM8i9LcBNGSmGQ+IQH1y34&#10;Ednfuk+1Yqe629HxMdYuL/OWmkMNGkRwvy5H3F/Pu7tnRsEafHo7kXMZTQzB/FaghUwEPhA7U63c&#10;DXCvzwUVC1rz+Ko1f6TG2wyj8quX5bt9b1kvC7ehl5dX796+5eeqi1dvlpvbdrvl+QezK3jFMmjm&#10;cnuL19yab60ZBnngeXfx7tXr1+/eXVxh6OqKexpArPa+BQQ+cDKsNRwMRqTf3NnThc8QONl6gYBz&#10;fv6987MnEw8nby64EyKPeGc/T/OyGJinu5snrB0C+zyo4BJLWasSHcvweHgmPJJmmUXwgbm3hsHW&#10;Rs3YbWk5vbzBil5Q4ZsaWMsSPfFoRniiV5gyyydV+DxN4QPL8cMffkpzmuZaK45B1742mUV9A8KM&#10;ToyaJjIAQlWZQjrT38yhAjydb2NYxIYWBNCahwMEuisUbiJ3BHQfXaiHAMIAmvoQmCU4MYbpNUMP&#10;IIYd3Rep/DohMAEZ8voV6fAaAmE4qnn5nFm2eWIuVStjDdA7EL1ADxUIGNQAYgD6UYzeUT8UcOm/&#10;q7iHZ1nFtJd1uIeKgxNBsJfWFvcmOUWvzEa8iKvWWvO3BQ606GWoHNaxzzck4bMA1AACQKzoBnbJ&#10;OZhDAL7q7k0NA2az4sEQKd6LGdsdD13GZc6DcaEBci+ev+DBAILkhAOgwUpAx75Ar4Dnnvvi8vLy&#10;7OT0fb6zvre3yzRtpulo5kybNvN8xC8bV5fX795dvXn9Tvo/xkVXeBDBcNzKCX722Wd/9md/9ukP&#10;fnB0dMRRMsyGx9U1L6Cv2HnwGZo8YeIwkWFHAuMnq1JgJpipo0q2q5ZaQre8cNmaSIWLynabDyrL&#10;sjXz09OzfhzpWAUEDsFY93DYO2jnHsyaEWdSgck0i8hoH8ZwSI7ag9mmf6P5O6kZC2Bq1BAfRzg+&#10;PoKPa/1Oej/koSh/5ENDSHZKRFhr1Kq1Q1k19D6khaR7rkWtXJwn7YXLXv/uleSIIlkPI94TCZpu&#10;6QUjNEFErnREuLPEXLnYheQYPcWDZrp3fX1N8ueBttkgNk05MgSp0ZYs0Xe9mbdmgH2HbprYfyJy&#10;I+xb97/v9aIb7rgFn6HYZtx8MlU8o5k9npnGPJg1NWLRHUCRoQE+AIahlxrAHHA3xOCsQB0a5m7a&#10;NL4LAg1UO76L/D2Z4RlG7vF/46YHM8u4EKZm+W7b3VkcVg6CI4ZXzsQL+93lrKBX4A+gmR35SVM0&#10;BxNigJSFoJ/6N0PmvN6l5m9gBJeUnaJ17oXk4Ju9kEz8U93M5Ew+qJg15v7bePvQPVEhFyeG5KSf&#10;ZjKS/dDvdXb5gwBAMf1kw6lCADgPgW/gIR/OQ35Ojg+2QLeaYn3hIR7FQyNwBrCxEkxFNR8dVw6O&#10;j6EwO5gRxNIsK2eCjE+D+2KOAGSwRo2ImVED6SamXrTW3sp1J02jHwcYQeXjUK3YYczWMJuHCPmM&#10;OnAMeeY5XRhxs2EQ4VLyDhiZ5DsPCUqS8L5wmmdVxdXtdsuTDwK5L46PK3c3zrMKbuZ5igCKytAi&#10;EAPNzPoxihEig+7gjzo8GB1U1HpCQGjNlECSXtxmAwKRnU3mhUyzZrzdxKJInWCoKvlVl7zoLrwx&#10;vb26DvOry6s8XPvBN0YsxWs3JRmVsnA7YM3deGfJXfjlxSUTpH7FvemrVxeXl9F1g2zpMngljMi2&#10;me6mDNPMqGutRAYLQwaCa0DerVxdQahO3F4cH59U5ReVK4KJS2yI73//B6cnJ6hw6aDGDnzqFeJ5&#10;OSFhuD+7fPsOvjtVToAv66+cU8UDGnjPtgj3pIhU699dJ1IL4YF4vzmYax3hbjmviOBXFszx+Hd5&#10;ecHsz87OmCnOi6hmauTq4PyqC4EW9UM0MkRzAAAQAElEQVQgVrXS23DNWsUA98fu2WQM8/AADxXv&#10;cRi6A3uZMPd6D5vRy+B0MoOALkMD+NB9Er3CHneNEfhC1/HpyeXVFbnRms3TNE+zCBmU86UXWWoQ&#10;vUD8AcCgxIzAc50CRAt6xxTxvtgRuyvR6s8hBzoi3I0qItwzINhUrcjDoAbhYcgwQGSBcwhGHCBq&#10;h/xDOtV6joncrZG7s02tNVLo6dOnq/oYx828U87QEQxxaJDm69evmLU12+2aku/+DmUepYcnJBlm&#10;2YzmVmvV9CodM4u25K8oPAi0xS4vbzgYGGWeWfIj1bwsqqq1xo+K7o4bTOHy8oqn91/96ldfffXV&#10;+ZNzfjmhCwwH5jmPzeOTY36Lm6fZcyoMOXOoMnHABbfWiqn1vUkpZZxLpRRGZ8vTG45vHGyLKIsb&#10;X375JZbhT1NeeiAA8rg3COiPIzxzI3pxJ9qJj6v8p9y7RtUf7Kl7YQkPQJKsWJOB68s48Fn9WjOd&#10;hm5Ebr179DoiBBkyVhYaIEkNIFasTawJ7zojrF8UUEQGJvVABO8j8uwi/9lopBBXWDINP8cObS19&#10;x6ByRHs0IzfcI8g9LESEOxyQKYQYzFG7IxUUOKOGAIf0aMIBgyYmOADSB7gMJHmx62RuGDxMTyJw&#10;JDzZ7v0rRiujl20Pxylz/Pfc2hMndXhQ+kBQrsXHSx5GYM/zSjhHonuPZFqRFXt+ni84VkoKiORb&#10;BCl1wHgdukfJQlxcchMnEcWL7BDBaWvCMeDBhgcp/v4Hd8HgDYLgAmh3F5fAueAYwHNRZf/zypbQ&#10;ca/GfPPvs6KL/MAYeLiNhYTQX3gR1dwj8JM2x29lUkCZWsk5lqxTMt/XuVAXho7oSZDykKCohBRg&#10;4RY5PS9lYHQxEIOU0B1MyoqSA0kUkPc9wXCpiplSvGrhcKtFJtFdXQv8ARwStAklY3YH8AEgcQ/E&#10;ISJNU0vqFDhgiLEEFUYUKQWBAbpU+DWcG4OK5FynWacNd3tFav4kmrd9qlpr9jKoTlNRAdMEJ9/z&#10;OS6pwMdEKcUzNpELFnc17jM6M4BfhbjLRqvyjSGpMMZ/lQSBEnuZMEZBIyMJXXpIcVhINSkezkAg&#10;RL0oP5oAh59j8yK/h0mRraUwMoI53/zaLRfqHkgBs2A8D8QR7tkq4SIl/6sVlCV2s4hoTG5SOd5M&#10;k5a5ai0VtwXVYDITToooTpaSw0WMHBk17Fh7pRfEcib9BTa0BPsqVGsLpxSVEkosW3OUodMR7EtO&#10;uTGDovN0dLI52rBiSON6pEuF1HVxN+xEdN1SGNAZLE12fwsNzx86rKEa0mMdmZyK/YhSinjUgjtl&#10;Iim1mDd+A+ErDNKut9dffPXFdrmZjqbFt14aK7P4oqVm9GSy3AwhKrUIgxkeh7bmk0y+xGbaXFxc&#10;ZycBYyTxyjCYSC2ZdUalNBccaZ6H3NJ/2liybBduRdo0z1hvUXTaFKkidZ42x/OxOBeEhFmU0Gh8&#10;Miy1O+ZW5vlonvLouL1ZADLc0/CkQf38xfPPPv3s+dPnr75+5YtfX1yy5pwG7jHJDI1x+MwIcG6G&#10;O00CejP+irAJwjmbKORSIjTrMmqYQEU4x9hWcy0TugkUSwrRfQePDEJvMxCQKKB4riRsllYD2sIa&#10;Ib7mF6ubm800Hc8brLNoVaoWQpGLmwterOAcR2pxmtBA9gWDoE5Vq0YQtCKlTFhgUA/xXIuKsArj&#10;IokMLQC9IoJOjCcjIviSUkuoSgUIryg5XS0HJRjBBeFwtk9uu6LVRRk8OfQIU98ZRw9Ti7Vty8xi&#10;YsEiq6DSvLQW2BlDiFSYIQoBHCN7KINEbs+MBjGRnfE+iQhEWb4cvkgkhsF9XShkK8hzigHHfIle&#10;KS28TwJlD/aruPZ/kaw5CRhFBWDeyi5csCMLDklrvizOKBAhGlKrRIJ5qKiWOonWgs/cAPBFHFCF&#10;CI+i4lKoS62qKQR/BTMCzmJGDkQ0qvZMkRqdU/DVrJk5cFeKiLIrI9yXIH9KYbjSizvMIOEHigu/&#10;byxbfhDeqM5ABAfQzhqfBoYwNfLRixC65tY4XQu3R7zCqBXnlUHM037xcnu1vb68LqG8WPB0bI4Q&#10;KZlamNUgGPHs2TOy10s0t63dchaF+auvv/n8Z79Ytjc//uGPnj/73unp6XmW0+fPnzX3Nxf8GsNg&#10;eXSbkwnBbBVGrbUQ+pLFo7gkQqkleohdbOvNmrHOKVRwl0OA1yj8sPnij75fauWhhfnh2URfbhrs&#10;JyR6ove6uNGk1vBEceTv4CGRiUeNqUfB9AHR6EiR7g47KOmHn9H7obo7hUcJZFAvoVqYQcK93CEX&#10;33sK4HP51uLRVtxNEHvv2cHUPaTh8ABME/RpCqmlyikq2V0K2wKCtav0eBBvlg8OWl4s8rraLB2A&#10;sUNfUda1kCS2LJKh5qhUVZ5VlFkL2VWyRARf1APQZqwjcVHSpGqOCfMDcEZXwQLzShFxFjoPZJIW&#10;4OcAdPGopYqReEqaJZ/piKA2hg4Ltjd7R0udZIKIkIIjgg/VS94IMQw8K1GnaRCNVcIG6cXYJQp6&#10;Upg58gDLRLcZMeA0zT3IcIdAgKb0Eu4plLVhAR5dAJkIYtLc2RAWzp8ozJJMJ/7RAkBY08LrSCbJ&#10;vi61CJngDhMbv18QlhwAR/OrFBEg5XdUWmvbXrBHBrHzJ6Lv0ZbkL/1f7RD52HARUVh078WcpshO&#10;XiSJqmQbhzUrLRQG+u6IwKwFQxDvXn93XSQfDnePwxmPGPYZhqHo1V5gDvRWVnSBwfyONbEYGPKM&#10;EgEjKHBUlJrnlM1mQ9gBkR9DRDgEo07TPE1VBDelZhSpkqYXoJ722KdQHVjv33cVYgOD1S0lAytw&#10;zDPrIUD08I6a5iEUacmlhGml6xiL4jSB9Kssih24wP6BfQf4xjiWXViqqgBPkEB3rSEAko3k648W&#10;88z8+cyECNRpQh2ZjwCDZs3NkAcR6WTNGNKTUyDotVLlOWJMxbKw+tktgputDx0RjhXDZ8dVnDg5&#10;PsZv2BGxLMuWP0vuEfThACxQq7JeaLBoOQocBLCEzwhQr2BQ6KlW/MQ+tHHKdHWUu2JDpkU6QBOm&#10;S95nYAe3wr0t+TciwvlDf4adLkky3I1vajgQGE/Cw1r6jFkSD8CPCI+ofVyaiA1MU/4GMrECtR4d&#10;HZ2cnG7mDa9jed5g7rEvHhlhFFeYGxbW5iCw/8knn5yenf7d3/0dvTOPQBE//elPX756c3l1Y0zS&#10;CpYyrYL7SJvniWija/jKpbtwJbRadfCNM5xUkJwrMofAOIGCA0GtmnJ8oH9dDAse4W6EOiOw4dnv&#10;goe44+PjsWRYnqaKqykWgUpELsTDseAD+MjgVeU6KJmQg0M9ILJjjuZaowtGNAhJxBgw61XmHiEH&#10;ZXQNBnTEnX42HTs7t7NjPwWWJaSghUzmk/CdwA1yNQJZH73J/QN+RNMVht5DiyorQqKy2UnswVdJ&#10;seGXyB3t7vhPrawc904RZjk/FoXNiBHqaeIuTbEgcqc4TFGL8ich8khveAZTVfPIqjrPswhnS+4L&#10;py+CdLq5ueFlKj5g7RAMCeBEL2a+tIU9hadkGnZwjzt1iOEbg6RwHxHiQ4hwVm3cq11eXTJfJIPV&#10;4zY+uBGrNFszj1iWRUqdp8k9Z8FAEfkvF5dezk7P+ndmRURw73CTJZ/gr68x68fHXM7SGorPnj1b&#10;bhvqtReGw7g1i3AWwJ3RcggMRi+oAJrUMDDu7lV1qjV2zihH0MXFBYHl552bm2tvTQJnMhgo/rpg&#10;IPDrav2nI88qANFM8lE/nDtLw0Kq0C8sFiBRgfZCePlG6+o6/9Bkc1GzsjAB9lesTesFPrrsaHZb&#10;1YoWAr8WhoqoDqy6WIZmK5FFZ2enJBjNAfaahzMZhh7qCDsf8hiucNEZrcgnCl4WllIrsoCsrKj0&#10;VmXDAmyS6tZaI/Vbs34tS2eQU90RPXRIDhAZd4OOnvNJRFAfIt1x+t/jhzt8hkMS89TZ7EyeoSLo&#10;3YO+gTgog/Pb1CQB6u6cKzJi+sBz+h8B7q542I2P2GxL3rswi1orwQYsR7N2e3vbWiOWq4VBYCdi&#10;d3cSgV4QfezAJwzUEbFKprW+DBC1VvgIjHpMam3CBDRXRNrOlViJg64YZeWsxMofBL5BrL2PEgi4&#10;cXoGLmnFSb5JIaIx6PT9nm+rnZUPMTC68rJgGSVsAcv0zya9RumJiDxNZjlqiPTEiSLfCfi15t15&#10;Vb5xRuAMZLenhkN5Bhw+A1EPsyzioGkCaIACdc6Hoz8CJ3MLpT/djGeNwAD9ERl/mqoEhGutoxL7&#10;1YePZdUaEWjS/BAiIgMwFoNGpMN4SGocqtDj7lyfuBVmIGh6GYKcp4b22PkD/SFwIDAOZxAH4pDh&#10;thLLg35Yq+adBDcTyDMKINYw3Xdj6TQdnZ6AOs+o1ylv3BGIHgfkuafhWlqIEQ0RmpxYSfZ7IDfj&#10;5wkUB8YaDZqES3ho1dPTE+4/jk9Pps1GmfCc/1eW1izjYH3jzxO67ErpZrEJzZ1HPg8Ncwd15psR&#10;rVgLoRYVlwKXEN3woNXyL1TkZOX9vIrwoc+Bw5D73nnm1k1QZ7EZSiS1InZRgnNI0zwEXYBFYeiv&#10;vvr69Zs3IjyQNNLPLTjtw7HMNUAgIuT4+GSeZmbqngPivFnu0EObg8YsGPRhDZMh4DAD6keBAKCL&#10;gahXoDvo8LxP6p4Id0VkJl1mzdx56JrmmWQ4zluzTSDqOw8jMiajHvYHTQ2wPM/zNFVl1enugDmA&#10;AAxopg0BoKlpGqPugQsA4QFkBpBcob2Qiv2bMOx6kFS2vzurbGRYaxiBOUCGIDdo6kOaJqYGB5Vm&#10;eXVQ0aqVBdojswJJwJDUSAIIEEyjA/pR9M6d1BDIDM9wjlbW3JjWIvAhsl2K9MJacNvBLubFxlia&#10;9IyP1nJQhjOM4eZ4iOtsCd9vdizVWpkmyG/apTAlxhqKpZTOy/oeUfYFybTvzhDQaWqamvGkzWrw&#10;GDXVunMJC2Cv9953RF4vOEzYNfM8s1Dsd7P27BmP/M8xjTS28DV6vtEcGDE089hPCgGzTE42O9uM&#10;n21tu4TxKhyriy93f4fDmvNbE/LdFEcLvuOgXF5e3t4uv/j8F/iAS6v/btbMnGJ2dX19xY8111ec&#10;WcjzOEHz4vISE8hTY2hYxjGjeE4QDtpwAEQft2heU/JCwO0dNPB+xWS9rq+v+WGWcZn4NOWBPFRG&#10;HeEdQRkcUVZvkHc1ngzAUlEA8SFgCnyo97fhf3ezHv4ofpvRP66Lb+5OPQKlVSEOVWgCBNwtPDIL&#10;IgsyNBMR3kv0QuawduQGWsiokl2l9+T2HgQ1XQMkSGu7oylHZ5FYS5TlvQVdVbSfaUO3LykKOQQc&#10;/BARdh0gc5Dk0K6qJC5uI/DdIemD4hvjMrnoWwzjNM1aGvQeNN09s9F1zzij3+cg1AHfKdjqoNm/&#10;MZigObBnhhv8jN7KZ3b0jiY19MAuELB+r8AdZ9MmCQAAEABJREFUwBB9OsLY0N8RQ+VDwphqRj4Q&#10;4nzfQ/YMoOXOmKFVJy6qtWpf/L5Ou0RBF7g7BiDGELSgYVKvEJSxmMq7dKc15NcaDvKl5N9DoO5Y&#10;O98jEAOwUKFeEfgL6Ougd7TM83sVGwQiEHQMDBlomABPo18nMALgqFYIAH2IeP8iQRMcCkBjdkSA&#10;rkgvM7fYsRE0cI63Qi1XwXJbrkMMAhGWgGswduKg0MRmrZrIBWKVZq24qap1nuZp4i6KC1lCEVJF&#10;Xmuu5jRNGMerYHw+ZqwKBuEQB3e+YxSYENTIA+iIoCY+MAeiGwmnMKfUHfx7dURkd37YX84nHF5e&#10;qw4lGYUmvdYflTndlu12aYvD6tcqej8CLDbLSdRa53miGc6zgFKSjoz8qs5YPBLQhfC4vyE+9MIZ&#10;wqNurTE3sN1uF2Kl9ez0jFuis7MztBCejjbHxyesEWERFSxgGUAAZumWBWs0VwwB5Lmv4l6kNUMA&#10;4vg4/3HwvkYawbBMJ9+vqIi5Nct9ihFrvGFoRAUahOexEIFCIoLaDQXDAkOlVxzTmMVPfr24vORG&#10;4gJFRsQHiOhlEDwFcdvBDQGjmBlPF2YNQ6dnZzxN8RMgYiBvFvtJDd21g2FgAogB7gIBKf7q65fw&#10;f/TpD93t7ZuLm+uttWBJUawEse7OUpqaSbphAVW18At2hDuzzn/OFa+Ycq0aHu4ZFoYeiLtyl1QE&#10;bczO6d27OuS/Y038QOx151qJJg8tuMG2Y3fN7LWZV+bKCIhRY9n2vtF0z8Eh4AOShHmhpTW9g7MC&#10;GUSxDHEPq0wGc+1rzhKnSk9sHANI9v7MB8YigHAG4EMIUS3FeoFzCHoBHB5X3DH83n6hawXJSreT&#10;dgwpLPXaU0Tea64dmAVrcxBwDjGYD+tDGe83uNpnAR9h2RV2cy5GVUIL+E4KgfcQmVSlcLdxN7uq&#10;eSRizcj41hgC0GRBD3UHh/qQ+SiNTGvGwUUNjQxLpZJJAmFmrcPcRy8CEGZ0unsAmtQti4UHuULO&#10;IPbVV199/vnnpAGTpsk8qRFGZiCb+3RFG5vuaTbSLPtIgkeUvUCEN+NxILHdbr1ZtEZN9mAHuIeZ&#10;U8zs1ctX/HyCTRCR0esPXiPO+ei1LA2B66trDsbN5vjy8opzUhXfBVOo4HM2VczCWv41GDikKF0A&#10;GcBY0IARLbc46hXCebBk40f+z1hfvsr/Vufp06cMhErE3Zan+Z/xW0aARWGZMMISEPa1CWeg5xI9&#10;TuQjwqy5U7Vm5Py+Jvu5cixcwLcLP9MJz8hOenBNJ5PnOR8y0Q0PNz6ZTjvjyc2PGTnSrGUS4IOQ&#10;CJKXCeghea9OnX44rPzk9I8bY8Q0c7HdhDsXuGbmDOx+c32DS0gx5dyhHtGBEQaqqiQ5acaFkusO&#10;HrmziTg90is4XFXN86Ga5GcXpcm+NXbqNdWxMM0zkswAvirf2M5NQfMQcGlGhKch45vmwPt0RHQv&#10;95kf+0FxxlqjObohzCyjNqzc1dHPwQ/Uwf3EHWI/1t0irXaEuehuJio7IiK8r8RgSC9DJQ7K4NAJ&#10;QegHRhPOCuIFaLbWMEtkmBKAsxqDBuhyINapQginrWrBp96gF2CHFjzoNUAYoQk/a/oE9cqaAa0V&#10;Zi18TSoKDZCUKLVUCQUlx0BMB6Gl+gjdfklQOQRyHN/hwRQAM6I3ujAuQYDBGYT32yqMA9aFoxB+&#10;B+KOJKBJPZATDwTzbw1xIcdHK3hU4qAMSRgQlYkYc5NaZBJCljQTzGnuP0iuQGUF/dB0UaOLhQH4&#10;AOY9qAgc5AEEgBDJobk7BBUHtGpCa+0tkc00a0lFJCEQK6Fupf8de/jjoRFjCQzmV/8EYcBgrb1V&#10;UA+K79IY8hCrDESEc2RAAOjYF5qglnRY8u9z51+Cby0465oZR4Cbm3kXdxF8K5KllqIgQnoXlYeH&#10;tcbpOE0zihEwPNA1Z2pKtikquWrTZg7VbWs3W349XJyFJTR5LYy1MIiqoAnwkKRCrG7m49PTzckx&#10;d9RF8/ZomqeqabbLw+ExacZYNvMBwzEoUoEXwqzaaSn5V7e9CEwLqfMRTynTNGlVyjxtjo5Opnk+&#10;Pj5BndF5NKEG9DMbbixacykVa4XiMnYN0SAmYE9wV0qmxrI466Y6TzIV417B2PgRjuqAGwIB7WYE&#10;kIvK5dt31xeX7XbrzcJcPGqRuU6baZYURLYkwdIPNLu+zP/xAmKlBVBCHBqttNt2dnz27tW7Jzzs&#10;nD0hxzbTkTefdVNlEu+J59KaM7vLi+sImXkE3GykVOaSwA6jQGkPdfRQ9hrHMqyhxYc/XotMqkRS&#10;KCqll3AkCsqVlRCBAFX4iapAgC51vyJEEWHNSv/XorBs23Zzde28ivbA1AkLNU3wS3fvnj6DuvnA&#10;YVdVxTXJKj+jKzxGnMUjWNzI6WgRjMNhjiKd7nxUkuPERbVULfmXv7OfwESUrEsvCg0fXZpIVs3/&#10;wKmg51KKuiQgIqQSbYIUSkKydplRKiHolVTX6qIlcLhShRTvyK6SAiJ00ZKqtewL7UFCsCJcR6gR&#10;JKoe6WfZhV+H2L26yxBa3C0EAa1x34OYRNFIJnyzdnV9Re8AvfigylAkAndFOFZLMARPC1LQC7ZA&#10;hEs4p41z/jNZQBeQfrkppeSK4EHk6EgHhaYHXVbIYtoJmoCAgKJCWGgCd+u7LDg6wqwWYoCzQRuk&#10;81EkCnyEs08EQjXr6MU5tmCVcn1zQ8rdXt9cvnsHg8QLc2yhqyIoDATuRbgzbv6vITLAfdasZl+t&#10;nEizJu5hbBOGqqpcZISjRoTljOKOS/gGGIWQRYRI7s3WPFo/CqJsKklf8SR6Lw1Ac2kLRwePK/N8&#10;VHtBF7AUpXCHF9Gjg1LGnKHYHSHOCC4EjiUAHFDUNKMFUa4FR3L5av5V2WPb2tnx+cnxqQpvoyQj&#10;5Jm6tShgLIAnh2BUmiKESgdBHRHUAAJAfBzIrPiQ5BAYvR5E2Qf9SM26gIMOFf21cKD6ERIHdhi+&#10;jXr4dliHZzTuhQ6BIZ+1BzIeOSmyujQWr+QyhY46u8Mji5tzn53U+Az/Go8I261EkGBsS8ZiQUZX&#10;6g3VSDdgujmj4BTrCwqjdAW6HkWEFTIml9cjyJt2KIYbqnp2fk7aOplX2PXhRraLc6nyUkvFPCpI&#10;epYiUlGBCTbzzOMKTXqRAe7d5f7lWazfb7hbdkAjAzLhuqGJZ5V5xhRGWWfshLMuiCSy2T/Z4NgJ&#10;Oj0OCnxa1FgAnUjbSahS0xshbsHkPIhrFDZ8cNKV7EbiDwA8YhRcMcd7yI8BsYEhxFGN14Nea6YK&#10;pkq25CzcnPOFJ0vADZC7h6cN+KsKBCrUAGIAGgx6jBKpSyYYBgwaM1BETgRPplpB1RwUxRUphbDL&#10;ynlIjCDA93DkIcaIECC1cbd3uacDyOBY7/Jmho7tMwMafvDlkUoRzhcydri7HJmPA71DAZpgcGJf&#10;RpN6MCAOAfOwOWiYHd7rBxXsQ0TOzqyZefQ4e0RbFpaS2p0ZecRuLhHhPQi15pE/9QLNNYZNSIQJ&#10;6Qja8GTUESR9gQ8G52GdY0SM+mHvjiPpRgrt/dnxP/yFSWcxcdqxnW58WLZELyTw1fX1PM8npyek&#10;nIpaa26utcxHG6k1+uiYIz4X1/y4kD8wXF1d11qPj/MfI459kR6OMSJzl8oNXKQtKWV3OEsL8x5S&#10;BKoq4x4dHXGuQZPqmsPFKnBnCtNYiPx/sFxeXp6enjA0wyKQPVXPz8/5+eKzH3329//k7/PuULlH&#10;jJgnbkYLAyEGhjwEc4EeoAmQARCD2Zpxe9daw6vNzJ31EZPNy8ayO81JHvOskBfNREB9mw83gXEU&#10;hzq9wyY1W5nDFzvQ8AE3KAR/s9m8ePFi3mw6H20QHC/5HrQtV5fEeVJVfpdAxd2oLUcuXI0giGyE&#10;t2XhpCAmunt0zMzpqyGYBSwr9QoPB9ELXThPV29FeNR6/8Ch97sAZcQ8olm+LV6WLU02y7t378wa&#10;vR6Bk2fn+f/HdCeE3U/ZDRe9IDMQHk6QsZW6PMNVAh3hEe8ltqoydybOWHQxHYiHEJSlquavAe5p&#10;F2HEmLtq9kFHT3UIIDATuwCmekrtmgiAOCz+nlf0HoJRcqqHrE6L7ObeW1kJE6jKdMA8zRN3CjV9&#10;xkJ2F7YtEUiM5sOavnAmaFncuduBYMoRGXGjx21Z8v6Y0AI4qGCfsXI0ZZ7Dq1EXukApPLSE9eK2&#10;m6ybj8TGDcakvgNGLdMVTk4qzQr0QzAe9lmckNIoC88MO/txUFDUXhBmUDbOwDTNqhUmAtSMxcjQ&#10;zKtq+gwNh73GIc/pEzT2oCuyncMxl4hs4A/8AeewMi8e3poEzxvz0TRvatbH80a7/ThIyHSgf+aZ&#10;5z0Wi84E1rTuHlSg78BTrhVcJa7OWHcdhebV1RWnBF2WEs3wHi/5GqwIXI2uxUxRRYVmH5/725wU&#10;TI7sl69ebrcLv9jQNWzAJ1AAYsUhEeFgcCDiYI6D+Z/rjBBxiSDsRENFa80lHk04YDDhE+qktbIE&#10;8IHAktxinYB9B3qBh0cEG8I560vZdev9TRQeoJRCzdB+cIjRAf9ReGQZXZpeUVWtbKyJ1K15xbmh&#10;9/Qk/51Jaw3L9B4dHSHSczCzEBPwm+EjlTUzrkQAPmLY0dwgLn2auNfa7kAgCbdZeEJZzDBujLWC&#10;meLAPE3UmLLWOLQgVoFvJYYw9QDywfDAPRx/GCHDGKP4bqckF49FcTiB2kO48ESzQ1FJlI8WbuMA&#10;IllzFQA0dmDIHdW/7jXhHXLw1t2zLlxNTbVMk+axLM7RiSe9Vvwn9NOUdz8s1Q7ujWKtB9tZhzER&#10;VFQyFqUU6aX0IpKpmdGQXS9sYUi+CgeWmzuuAJHx4C3DIG+kCKekF2kBcfhwGAjQfIjKMEBS3ikc&#10;uHshVFCHB3LifNkuVxgXJZjI4gb1ISJSlA+AHx8+v7CDALVqZdaA5kNEMAgbMbHlZjDtstV2sPAV&#10;sS+rkT0jv92xEwwHss0HhnfrEUQVeLDt8yLN/hj9jV213XJfyG5hmxlC5tnl5p4t1jbcWXS2KDsY&#10;Iq+OM7fW8zTrNLOxtU4sNdcMVmN17RGCCHQIG76yNr2B5iOihWTuEOe1R+IxoZUXRKsU4gxguhsc&#10;AA0ICPVDRBZvZly/t9stHuWZ0SfMS5OpTicnJ5UnB+LhmLRm9Bn1loC1BR6TH8axlOkkq994I8oh&#10;pdLCF2tu3NAwbyXy/HjMXadMvLXsmRnBCLhHjTUAbb04aqxChNRa8G+a6jzl3KRcXl+TLWyKojJt&#10;Ni6F+XP79frV6+fPX+Ri1aq1YupROMe6lPgomCAGt8s2IrAlKoYzfDxdgJnopx63d7hNJxyGg76+&#10;viazaBIEcoWcwR26wpll5gnEvKFnPj87+8EPfvDs6VOaCAB3Q/flN68I29UVr4Zv5ulomo7YoMFb&#10;uf4eiFVIEFdLgwyECh4ycSzQpF5Ti6FxCc6j8CAYZdpB4vAAABAASURBVKggwFyoMUUdnq5CAIGV&#10;wBLAtsJ8FNENttau+m2Wap37f0RE2lhrZvmvzfKg6e7EEgvYol6B+oAh0DI5uVdDb5pqrXn2Ruy8&#10;SmJskJ532SwFH0svg4A5wGAQvScraBxjWed5nipPAnfTGTPFq6rJVNVaaQkFzaq6a4iQdVYcU4Au&#10;FKkH4IiQm2R6CHe4pYimtdKL7Es3dcfvne9VzAJZPKxMX/kxp0+1ZP2e3MOGOOdGRAMexJKjrhFz&#10;BONB6ZFuCBUcmjY6zSEZaoQZnRlXnVFqLWUQw070VY79WiB5DyjC8S4AfRhD+IdAJiQZ7tFa/leg&#10;NETDu9vuSxQejBg2/8OVyokURFXJhxUwJxoV7x8JppKBUz42tLa7xmH/IUS7E70Dh/t3gYgIR9HZ&#10;eM5qq0gt+XsFAiJKjaOEOkEjARMkhXp+lSIHq1/68jlfHWZsCmbnrbXOKDjMbKDNjCMoegxbSrWU&#10;810JvnsXkh8BKhxHb9++xc48a4S5eqlxqCLMSu+mv3a5c9ah18Fpydsi8IjgqvGfCuHhIDzAmDMx&#10;hHZzajCY92pOjEImDJAG3xbJ5t7Cs/Y1X+6ZfK8ZHpTBWonRvFevvSLphMhdjaS5c1fAwYu9mbLJ&#10;a9VmnjmFtKp75mr4XQrBMWbuTpKC7XbLhR47uw0SmEmRzpEpb6QwynWbs5ebwxyarocQyS6U8RYg&#10;oKoiyYT+VkgviKEbpH0G0qHh0KM5cuS25agsBbvwwW7rQv2O0M30MTr1XjW8WVk0d8DPg/giAJ8a&#10;QBDPEW6aWnMeEASYGjA3aiKlVQFrBmAi0DG2tGMEsUOk5f6BKXy+DVgzz6Ci9FA2B4hg3Htdh8Ie&#10;MTBkmFTjNOyZFPsyuqhhMGLCcgpwwGofT/IZwrCHYNA1MNrQ5mkXgrMV1JoLHf0ypkoMs0nvCroG&#10;DjgxChwIw2LsBmKUFXQNAYgBmmAIQICVP5jd0uBlnXPsHxoIQ2633HTnvwfFfCNg5FxinyGRDDcz&#10;epEnlWtlRuw+mXO3zXDgA1jU3xFoYVD08VygK/aFoyx6JB9ajn35UNdD/oc4bVlev37FweRuV7c3&#10;TLrWMh3NLB+D5Nm616xVqyoewkCYg4zgIEPzHpDJR7eIDGg/ZLUrmrVt3vo7TSxwGW6j5KrDyAwk&#10;4vA76EtO9DKGYNNtt/mqflmcbnpwCE54luvrKw5VZDgIWaOhstYIkxg0I6X57AAHuIf3xKMmc5rx&#10;3Nz4YJxHWQRYZRSjF5p8IwZRldsmbnZl2W5xySxvL7bLEu74xg8IPD+Y5V/wRdh7NCAIO78Ovbu4&#10;4NcSfg5an1XG6BcXl1dX14gRh2Zb7uzXl1uMewCxfvcFB4PzlD+XQ6MIIADEITx8MFmjQ36yPZzd&#10;XgreMjVHzjlqmAT3N7TwfSxH0oe60MiuSDkz0uPykp/rro6PTxAwa9vtQjs8CMh4MMMQXY8iwjm4&#10;iHz+18zheEvysQQQEYE1d6M4Qo3v9Bc74XTuTo9sZtsdyYQvbctBSO7VunuIxZqyfiIIPwrMyUHh&#10;VhWx7saICf15D4EXjEIjguEcL7rYnVnYsS90fQiBZgfz2i5bVh+lbjxHOdQKBtnnUte4mzVieEg9&#10;EIExSxkMNT5OO7JNT6zFLczSSGX/VBb9znkCUPqru3AnkOYopySha9yS8INekTpNmKJ7DEo9fEim&#10;pbxiEojQ9RCIwXT3ZikNDcxTMagc3zIHREj4FhH0INiYjket2kuuaSAc78WKMbkwcSxQY/PXQuPh&#10;wYMpR0QzSrPWOLrxhjjGfqAc1BHzoFDlrtlNE4cHclzJKeBPKf2yGFm7OaNgFusgxUpBpbIMuZ2V&#10;lHOEPEX4JiYgx3GPfQKUfdnx+dqDkzA8f4vmWaVu+vmAXrCvZa9UEMAyNUp3TBoRjAW80+7G9yrw&#10;+yA8+qx6/aj9Q4F79KPyv1fmcIBVi77iWvuCRk5hjIsAiwuQgY5wsOu6C/9g3K8jkHZra/gjiyeT&#10;CkChQzYCiAFkrC9T7JNz8Nfa6ejXjKEO350hUDLD0SX/dgk3AxFBk5/jttt8Veeejy4cSOGhlKoM&#10;SpaCqpwXE0V7weB2SSP97NrtRKx1ODUCQFKfrZCgeQhkzL2ZUWOSBKZmIEAXnlCDoYJFMOiH9RCj&#10;BogBCMREc6UgBuAPgvquY3gIy6WA4BldpSqrrOm1fHgBxQu/chRO09wwDFlLBUro9kiLzjsstrfQ&#10;VYuuvWJiHo5afvhK4EayBoeRcWHCBm1jMsFiWSM00gvC/Ru5AlFU6OvIm4U0Nz6+M4lMLUwyuehq&#10;nu2ligIRTTCcKl2gtyUQl4ICnBAl/6NokSpVy6TSdUrZCXgEHHhwwE6Lrz2shGMNf5XYhRVuQ6jT&#10;D0SsRMYxu9BOSMl3RanDoFyZeIMLcjal0EwCvfyiCRidDlC5CPCZ8ycGJODQNakyfTAmjp+snBfe&#10;56iFrICDfIdiE+AAUwOdyRwih4wsg7OrPTjEMQ4YDgz+IJCmSQ3gDMAZgBndqJsPRBZHDIF0vBSB&#10;w89Q+GHOruMbtNa8FE58VWYR5hZI5sqIFvwxYixMIFCnAxcRaM7RwApI2kdRtQJhWe/AyFIKudb4&#10;uOfFuJQiArSgqLnWpZfAatEcBIcyB5QivfT+rPCdHlD6UiarFJhoAJqIjxpCtZp7azbPs4Vvjo+4&#10;dX76yTNqVJqZNxOPXEqtogITWMGF4iSYYkPSmir1CmQ88s8hBwZNEc1eK7Y1X7zPD7sKgcXs4hrs&#10;gbngwCL63A9ZI4oM2RZYBMkcdYuLi+urq6vXb968vbi8WWw+Ppnyr2ZMp2dn50/Pn3zy5HvPnpyc&#10;HslUooYXtIltLkqU5r4QW7wGECXUnfmlXOAUsYhgpNbwAq8TOVXpkxXJgPSFnrVuppkwRLN2u51E&#10;uSl+9fr1mzdveMB4/vyTT54+Pc2/KadugV6E1GlTdbq4uPrFz7/45puXePv8k+cnJ6eVxeDQCua4&#10;LMtNa7fAg+OIkZxlAhExqIjAJ3z2CPjz8dHp+Xlz59IRu1jSz7RkbYbktL1EUaJbsCAq2mlEwyMR&#10;u5KccGrQWRbBe18nAKKlI4TMDNPiGiTlDtHCl9guW55MxmUPC+7WWMe2qE6b+XiSuZYqHN1ld+wk&#10;TbP7Ki4JI9nEth5WiOpmmuY6SZTidHiWcA/nakq8coidtyqlEueCO0y4aAlFEElX5924TPRH5oM4&#10;UyKPYCK4wlF0CY8wZ9yx0EywYLFIwWBREcLGKBrhXshNXMKxKO7iWRdqFIZ0IdSOJIzoBcIZr6RD&#10;ZgENRDCY/3GLFVla3G7tertQbxdz0aoqqihGX3eIARwDhZh403AtTrMWBRAr8IfpULPFQIQkXAIU&#10;DTaylKICdKpS0U4aPjudpLJggSeawVykyCilYLBWHSGC1iiCm6L0QFMDFokay31tGbxg0yUJmMSF&#10;+QdX9jD8Jyc8CwN6au0/y7KMiVPXWkUEAoiwEAlcMW/uuxRlRyNCbc7TRdRJVYJ0hTOw160oYw2o&#10;CKPxEU93xMXxgjkXlo/gNYxXLVpZJ0JGnH3Skq6UwmyKW9ZhZClwKaiCbsOZDNMvdRIhOAo/oVK4&#10;lGC3YTwjoSqUSbu/qVQkCpHy7GTQBJ6XLBqYKGkNFZgDBU5wiKQkUqJ4G0W8NcSxntvNS16IJf8r&#10;R8IImOCo0UiDGKG3YKcw41RBOSJ7A90Q7wgCugd9K/BnxfDqsF7FVmL0rk0ID2a8w9qE+BDuyX9I&#10;7HfIHz5TMzQ12BMEp3iPFWFM6CR1Vq0iWlSAQvUAlZJJ4iUGWM8BZDBobnubaQ7hjt0CsTpSakIq&#10;oyBfsBYkqg1icKBXwAGj6Rj3lBzNwffgrCwaxZbGHCRInNAi0BxTjCKMlVnBj65KE9SpUsIFFLS9&#10;YHlYw/IhEYH56EynBisHGlMD2LGGQKZ38F1yoAgBCFieHUVwoxRmgEkC2dV3VfRCZ25/do4EApXo&#10;K1EXhGJsK8VsQZZnBGFGkbNOFhKHQAnUquMuV2taEk1Dh2K/Ac3YQwv/BkGN5arCcBA0B8Izaitn&#10;M1N2f1+cSaIu3R0ERDpVcmKrfQj3PIUgMEgdPa7QK2JfVs7HiWBvhqv0wpdKRkaVZFgVh8m1OYih&#10;AD1697XDGegcEoUBHGFsww+PMTvRuzWCCehdEQ/mhaGIjB4y1pr3jI+A7RSYAMvUh4he4PBNfQ+R&#10;6pElzUS2IKIXCA9uR4Cbg+hlWIBcCToDYVh790bXWkd2p8TKWYldTFKgS0UWd8a0YFZmrTVjo5AG&#10;7Fz4jh3nGwuKsmSSeC9ouu/iw15HAMj7Bc5DROQMzBwLvfduBXszq3D+JLLRPwzev0ty13EH6wO1&#10;sOT40/0mnmaN1v/lH/yDH//4x9zv1mniBxazfDW+3W7N0411QZGsmokJwdBgNKd9qZWjkwOLGACm&#10;klDVqf+PQZxswcl9D0YAbsKghgaqGUwc4E53e3vbFnLMzZrhiqc1Pu6OS+Fcg7kHXtB9+c037/p/&#10;QctTFm/u4SxtQZzJ1j76ZsM9QKWZULRF6aiZ/BEIpkmR3TRQN7fBp06VroF7dEFSA5qMNX46wFs4&#10;RI+auH3z8uXbt+8ieO9bYeI7fIJwnM8tBVd/9atfffPym//w1//h8ury+OSYLpBH/1TzL37xw8TN&#10;zbLcMGuMoLsi8NYzwWIUj81mc35+fnJywjGHmOIWp5hmGDuZFbLEkCx2t2wjwKT7TuF7AJno+x1v&#10;vX+C4gHZUDYKtzzew5arjJ04KBghULWHlFW5uMx/M001I4xX3G7eXOdfgM5jXzP2MAl6aw2Xhhk4&#10;A0Q4PFhBokoXQd7MG4ajlya1igKI0aQGNA+BfJdSvFr5mIVGOLhnhnof8JlF4dMj/H7nrpVmJWM7&#10;hKkBfWMUYsSkMAAzIgjjIIKBE+Fu4e5mICie+6uryyjQdJNC2yV/QuT831C4QM0z2TlmhAyIYJyB&#10;cMwGZTR3NpFZQd9KQ9AErCyAADCZAquDG9BwVtAczE4oN1/ElDWiucIj/9BEEkAMdf9wJHcyewEM&#10;MOtlaSjStWLhjW7/N5HgE14Wni53j3BoxiLlVgKa3ohA0loDxBlOOiy5atAD0VNdsuxSFAeMZXEn&#10;JgPRNwh1M6MmD1kO1FHSSplm/tSKcaeY0QsQQLgDU6kYHgD+AC1MsZ7zPNdao49CF/FPy/nR7p3S&#10;BegaQJEmoEm92kyaj8PYAYEB2gQBk7smYh00g76gOB+ah2BGozlW+aHA6P1d1di/h2HZexTudd1r&#10;Dsk/fD1CmiH04CyiCQ7doHmIw67vQjPN3fT5ymFgJNDNr/6BHkNkv3dW5KUB/j3QR0rDpLb87KW7&#10;PEaqZkar5l4gLYEfBB9FZKjZH5hK0O1cC+o4pugie6lXIA/WZnQX1+Yh4aOvewI/94w750BjDzst&#10;RwA+qcgQ2GSLUcP5ViA2gGSM4nk2whwc6gESnqOV6ef8B+vUxKNOAAAQAElEQVSwdm77DtulyKSg&#10;qCTKw8Iw93BfBidADqkZeg6CeZPHgfY1oAuFnDNDQJWC0PHJ0cnxMe8iWjjjcmNRkQYiNIFzHyiF&#10;Mia7Euk/U+gI6n2sERDpClAFA9K/v6XKiWGkFIhSK7cdCVGp+eyHleS/b0NEVCv1++xHWnjOLIpm&#10;qVUTkHzpbmkQGEAZg6qY3XXtOIzVQd5UulXd86UmNxNkFTRiWCCzol970ojcTZwuIHLHYTqAg7zD&#10;LbyFAfe+k3pNE+C5BW3zyD8MtAKbwCO7HZGPAO2+QNHdGxYki6JOMyge1lOZ5kD04o5I7xLn8YPb&#10;vOBFIO9TeWknUgmH7gr2VO/mOIywSEQcMXpFlHrw97Wz5oPJK9lmi7sFqbjvPvxGGQwOhFalpolV&#10;6kP0ge5W8LALOvo0uS/55MWL/9Of/p9/+NmPzr73hBuFr775+vIibzHniXcnCJKJSNWa88vb02SV&#10;QhOCE3oFLJlg4464+zhkmNQ0zXgCgyQBU63cd6VuZNkTRAByB/cAZs5aeFbdmGfJtypSohSpurhd&#10;397icynl7du3FxcXb9++46eMCG/c7nj+XSO8nuaZxwMeBjgHdKod077Gu0lqLSQzPzmAzI3xvgCr&#10;RUQrf/gS5s7UeC0KkV3rZ8NN9Ga85iAYwi2IqH7DzyUvX7bWnj19yuhVdcj3B5C8X0dr2W7fXbz7&#10;+quvXr96bc1WMGMmDjyydEXi09HTjwzMjggkI+Ly8nKaJkbJyVaex/C4zkx75txTVo71m2hOs/Si&#10;olVzFqgzRLdfsDM6IQDusFiR0cj+lGQ50qckkcRCRkUku0lfdLpw92FnnJMBsEAAYmm88y61Zl5h&#10;iQkTH/TAMEItsjMIDVBc+k3q1OeDcZiMRgRAbsO+ozuzCIW5UQsrxdcu5qN31PQM4iN1MO33dx+2&#10;PiKf/nBmC5FpEcHUEEYFMxDUCToiHBG6fVfiwHkkH4WIlqoy1aICoSKg7AsWwL7Fd08SnLkDzA8C&#10;XeB8+nxVGasqG5+7Z82FoOeesjIxyS74KLIfC5fsWi188WY5Lj3fCVwxLfOO3Zzyopwb5N2WQYXC&#10;UlZllVvjPGyqOWgPXNCZCqWIaK2gUiayvFbVbJbC0WzmOLgzntT70UZ3AGF6AeMClggEbc+B4CAw&#10;McF+YDK0qDJGJ0IUaNJ8VJEc8taLU9g11I45QuxFESb/UxLhQ2CAGTCQpkxOll6YeAKxAvvA3eE7&#10;1PuTWsVWAhF39h2TYQJGky53iNSGHhyIR3GYT48K/J6YeOWeHkI8GOJ/FwwcA86qliLKNaSq5LJS&#10;A8ncymYpJVhMlp3TSqFg7JAiyMkds3O0KL8FpFYq7mTvfzE00KqAPtFUhfgIkB+9EGwNtgcQydHh&#10;0JVGRMaZ7KRIM2gSefSuNV3hnHLZy6mOC9GTUO5K9ybNaa1k9JReak0XZReTHI6ABJbC0xvHnDtp&#10;GQ65sOUNzkB4IM9AWnXelUmI0v1x7zzYUYzGFRPlPfK2LXI7DIHoFujMVwJ8DYzxPPgO6855frmb&#10;R3dliH2o/i4y93SHNypMMKdJM/aeQQNshjux1JqqbgUmotTZJslQiHDQnYxIenQd1hHBiQQHIo8b&#10;riuleKQwNfzvAlHieieIYiIT6Y55SAlrJe+prL1BSeVc4JUJEeFdi/ntAFP0bgxnMYhCKSK1S6hI&#10;5hl06QWrfNMErF4jnXpWwQfmVOD+uKgAVKgPEfvlgBiQ1B7ke/XK9sg/GMEagPAIvKZyd2MZ9oA5&#10;ADOcP4gkPKtHPESCrti7hGUbv6LACjoD65iCD9wDQIBaJ7YP99/UXC/ZlsMxulKICwTUh0H8V3mk&#10;GL81AunDeerwHJ6ue4Cdkijc6+hNbAJIxIaFJIKC4zn9WvMJrbUooT/72c+++uqry5tr63eTKNaJ&#10;GxC+BffWGaG8MxhpMvYF5kBXkOyzHA1lEggms7D+08282WAND6yXvYHd9zCiylbg6Gfbkt55htBN&#10;V9YmERjjAlrcOVUXzDDc9fW1u19eXHFru90uHKBa65MnT6b+nyRTnZ2ewmGBBqAn5s9IIshwnOJV&#10;RJhtW8ufmOaJR4lN5QEmLxe4UZgIwI0VyDMQc+QhgecT7fHUKDO/Sl1d8RzCxPmF5/zsHAGGw08e&#10;amC2hcJxWV48f2G4fXV5w88Ne2AH4XmaGZ2x3Bkn1wt6BSx3VFku/+abr6+uripZOFWMAyywaklA&#10;ae+ZKpFn7kwT/rCDkRWDQx3h3i0n0VMr0gE+nZ+bqzEwRgDyo4aILkw0AKPAQawZFYqJCN7A5Wo2&#10;o+Q9PTIfAv6rpvCyXUBEMBDMIe/hYNB0gR0NN+7H6u50G0Kl3x0/dsUJzHpeLGNf9hp336xvP6My&#10;A1cu4m6G9uBAwBn0qC3jhghu0+kEBawyKzGEmSlLv5s+z9wcsOgjdDA1rCAcj80C/opAInauRi9r&#10;10rgDc64G/21iNae7T2K0m8mIjyyuHvwaFFUlEIXbM+Hc8Q6GZ4l7Qzj0YvTF93c4I74v8/BAmCW&#10;7h4Hk8IASktjm+d+gYbj7tSNx6JSVOvIalWdprxUDRlMsTeYF0Aa5rciwj2DgDgICip4xVqwu2my&#10;2XnYjpTaLSfMVQY+TdyAA4EUdcedNboGtst2lGVZBgdJiFEzKJsIOgmVzsdIrmN+9cEhoq9s9EIT&#10;RHh4ohBDvrOdkY9ePGsqEG5pDcsrsvP9RaErU4GvPyyGJ/fqP6wL32k0PHRKOH8AX6saW2SlB+G5&#10;jIP8NWrM3pNmlAFygy5q6RkC/SGE79Yah8GjYmwTaxzLCfKc5GRmQ5JUgTto6mD4feJd31xz2xOB&#10;rNHFlYaaJrUSggPH4kFqIQMzSNQ8ELDAew5jUwOcyXb/DDGPgKk5W2GLqVb4AAb1d0GOtf+45xnl&#10;5oOB+l2eR3coWWxByUUbUnAAsR6ABtBrDTEAs9a5FOVGOoL7lYEx1v16qMAdhDN8hBI8yQKTLoBN&#10;anMX4V7zePBTglOYyESfDxKeH+eOLv9CXtJDZtRoAbjN8jCdpvloc0RM+yXNlYOiq0f6AOXhd/A9&#10;l/API9SY3cuUnhKEMSGSy4PlyOLFnSGQp0W9IiLzcliO3RdOFMwOGYgObBaswTRrwN2CCYaUkl1V&#10;OfcBYeNFMsi/scpNrRZ+rc7gi1Su2YUhzGvh7VLBn8gCK78kklNFMVdFqBlrgG5xVBQLgC6AEUkx&#10;JDGtKNIEqCgrIvmaoXD7olJUpKJRKMHCZK7nHGl+CGiMLohaVfhT9xYCGzt1VfoZU2AJeZbG4U0l&#10;8rYJV5kvaiBip4JZFBCiBoFm7ApdIHYrPpgZHJgDyBeZilZmVKpIUSaJHEKHKL2ICt/MXFgC1p+7&#10;BkQjRLSUIiqx14EjFOVDkDGaKM05Bdy9lCKaKlUnXlh+/svPX7188/bNxXJzK1EAcwwjFQrmS0FY&#10;MFj2BauQWXv40pB00mdptrRimZN46TzjeZA9c605LY9ozntORo/uJRaAe6ylEGFnjYmAOoMD9hPx&#10;N6ml5q+KCAQjhm3t+uIGa8UkJaOoTre33M34zc22FGXw7z15tiw2TUfbbWvNVWcWaGCaprOzs9r/&#10;O2CBVWXc4WSKieBVRJTC/Co1XsHBzcShe8HQxZbl1dffXF1cPn3yvVmnSvDQ9YBoS3v16hW6P/nJ&#10;Tz799IcLwSFLzSatR/NmIv4uN1c3k6BVw8qAL1FamWSeZJJQ1LszuRCDWBeCZmvR2jLr5urdVSV7&#10;vPtMlIafpUgvSBZm0mkIAGcFIwdR70DPy+6tuIhiDmFRoR7IIJi7G8yEZJdI1ghEZH9h0wcOF2PF&#10;W2FGgJWSKIJQB4L9+71KZO3f8UXEw7fLlmsnoyqBEbKpckyVDI6WUswsIpCEXiGSXawC0FIrwQlV&#10;11rSIsdUjpSpU7QoqPAjtTEFknr44c10IiRYZsJEoEsqMnZHangytWC2SI+bB3ON7OofFenfuyoo&#10;TsgJV1eMkt2eQ6SThNHcm4XtDliR7B9GUMUKNYAAEIC0WQETRKQXECCp0Y5gm4McyHc0ApPUCdeF&#10;WMG0gnssd+R8A78cV0XqHFKlcnBxipfAKQ4fRKT4QGQ6Yy3QcWHzjg5CVxwrGUBogMwdWMlWFPNF&#10;CCyzpgsLuO/jK2s+5AJxgedsXxE5OTmGRYeiLIQfJ+mFgd/YoPkeEZExzw5yNUmFgaelpC78AwFa&#10;OziZRjR2rfyCA5Laf45xZd7gPFH1pQVGJX1KIogR9vN8UxIn1BrbN/8LHLN0AhmwtMZcsMe8aBIi&#10;EByGhNEzhwkgxkHFWxOJNEtuw0n0OYg7IOxgRJ66lqqsKqYPwCi0GIgaEGrsSykDpTDGDtAPgNvv&#10;ATu/Fh4YTMZwadS0IQAE+LhxD78HVH5jfGis1eDwCrEx6CFfNRcdAXoHRi+cFYNDDQeZQUAfEtAY&#10;p4Y/AH2ADD4ZwM7b466TtAGjvQtMeCRyL+BfrTp64ca+eLiR01SB8ZKDlhK8FDAyKoWGSvIFA7Pv&#10;MjxNaZEq2pFO0czcVxkq1JGjo+GSHQIFE0SkSxAr1i44gRZtD44H78dLUeH9xLTZKKOlKR0GRe7G&#10;SkVmEAoxgI1CsyPcPdwofabs/xgFUQjqgTvDkkMM5odqFMOj1vxLI2xp8/uzeqiYKv3jjiNMsDfi&#10;viKDj47NZubd5/FJ/hsmcLTW0cVwcTAcXeAjwz3WlS4wyYddh5xw4uYY914gRu9KjOZar/yVWLsg&#10;Yu8zFgGcQ6zOoGsMZ96acSNFPYThIz9oCEA0AMQA9gGLeMika20G3cHJCmMHeh/icIiHvR/ikJl0&#10;RS9YGN9wGAmXVsAZgIMKGM2P1EgC7ADEmAQ1tGqmuxv34TAKfADVh95VBLIjk809BkYfko8Cy/Aj&#10;PCI/DF2rah1j+SgIfAhdKSgIDFMQK7AG7tbac4jR2/m5pYcWNTeCvLakV/GgVnYwGJZhHiITJoIa&#10;ONvDvS2714N8Lbz9dY6Hgi7AMg54F6XJ93a7ZV4YpNlrh4BDDeCsoAN5dOHQRTOQY0hrZs0940wX&#10;c8lec9X0HZXwYDvTlXxUzLjPvbi4gByA31obNGI4SY2d1O/TNwvrhS4YzhGdo+GCMx2EI1IbI9DA&#10;rPGTDpLI04zIwyrCr6+uPv/lL1++evn977949skzMhA1BD4OhkEA4TEWNg9BF8C4Ixe7QtgJLHzg&#10;7gShGZWxNAAG/G5QhoJq5hhm4QMsUa+AD0YTLQg8ARARGM9YhOdZCnOVpHcAmdiftB6+g2cJp4cY&#10;itZ0YMiPGjtYG/SoER2EUZox8GiufB1FeHWVduEPDLGP1EZwrM8iFdB1PtGdi9h/RZZHjUQXebTr&#10;uzCZaTAgiF1hqdzThST2jg1TKdml3HNbwUSd+juiq+ZKIR/BEDsjNFcQWcuBGSFjgn0ymdAOgYhk&#10;xkHxsbiajyhDZtSkCrosIlsp8nTZHQJDdciMOh54Er1gGQtDZtQIo3Xe1AAAEABJREFUDmLUThI4&#10;UtEdxulUI/P5xfL09BQZOnEeI3TQBBAA4h4isOPRo4rDolkh471AYIQ6IhiGIaC11hTTTN0u5XSB&#10;ZuYRysBETbVOU4pJD0EpuiewMAAHGUCzkYtGhLGXy2R8Wy5IxHsrJSIIwwQQAwQcIhgb7L/ivULH&#10;DinZF44FEoqmQZgrhoG1+b85gY//m/vwrQ4MJ9eQ35OHf4/zaHOsyKNd/n4aPCrzrcx7buDzxE/2&#10;/fNxXSRVFVnEuEMAZDz0immerLXoTkYva9ch0Xs8uth7fHg9J2Em6bkFoAfggHi/4AAMMp9LPL9z&#10;zjMv0HFzQDOSfXtKr7EDkZBdtq8G2WcD1gzklpZe0LmHVedwhyCrWgGu3JP/jZvDIaYHhhFGOSSc&#10;O9BSnlDOn9CFY/M0zfOcdO9CmBAoV8TAGMfKewGldwVD5O1aa0yCBUaLLjNMvnfuwBzA3gBNdM0I&#10;2s5+7QX+IXDpsOn7tc9XKVHu9R5KhmM+4ETkjYIQX6Q75nni9zsWfpoqS40MiF5ICyYMCSdVCIHs&#10;lhwOELlrCk/RiPbMQ4terGETPjTAB+pHQVdir35PZrUwCCQJqTFGhLXmvovYPa2HzZy03jnMaDkp&#10;jI6vgy50vU8EAiAZ4daTodYJOxHhveCJ07MHTRARdEZkjfqgIQ7BsGsTep5nLl0QMNd6EHBWMPRD&#10;Jr1jBklokhBgSI6a5gBNVdIz9+bgUHOnS115uc/rk2DqYUyjX8XhA7SoQXj2QjgSlpGnTRNA8Dqw&#10;GXFKfniwkxmpWWvGcsFHJCgIg3SUPeWBSZofgrujzHAQGFrhEUQDLQwiMOF9f8Qyy/9rRwT9gdvs&#10;ZGp2JXcbA4NmymnTzJqHF2QmljbXVkR5Is3fZ4IhpJaiqpWXMTQjPLtLcQ/KGB1TYDThAFGxZizo&#10;q5cvf/off9rMfvjpp/M00/VroVad2EJVIfBQ9b1VG6ZwxMyYWq35Koe9XHUnRhfoilWxQaVZhiJ1&#10;djEfkZXmWO80abRj9rAQBNi7W0/WQ3GsVkFXs86+UkTQGsgnolKKigKIFV0m9fisTNYKOnps4QOa&#10;A9GLB/FOwKS3KqFlYWeCAwcQAWpkqREYgL6HIQDT3aG9l05kxsJHkQlQD8B5FKP3sD4UG3McHKyB&#10;Qa91j0quUR/f3QxvzD0A3uyBPCRTyy6oPeAPZLxFBv2ReughgGPDGQaiCQ4ISI9cAryrWKb3HsID&#10;T9x4jS9aq0o+qzh7QYpUhSgqwGmKlO9cRIS9i3gEt/tKLRwLkVcrmADOQKfdM054AYhNc/daMx9U&#10;dZ75sfT8+fPnL168ODs/J3URQhfFQ2AfwEcX4ACScJCBpqYLQKyIg8NwMD3gUYW19CEtqPJeICKP&#10;Ha11EAhjEzkIhZKMDK4iDwfk/V83PpjMRCRl6AIidzRNEIGxDHZ+5yeb0Qu9D9F7qFLlYe//Pjki&#10;OWvp5bt7yCTvwcNXHNpZmRCH/N+YZtxVF6+hRw3fI0D0Ah90MtOblFPNo5UajC6YEB/Heqiupj4u&#10;f9iLCueN++7EG74NAY+7JGEIpjDP+V948kjAaUsTATCEqTEFILCWMIsR78jZuSMbbh4B4v3iTBMO&#10;uvdw7+RBBrhb7H2zZm5OoYo+0LCglRAq20prhnQwqZVS6VN2HxiuwAdDnTrPYr4A3IFMwEEVfnbd&#10;Ux/9zoGmimfcDTBSVVnFid09rF2DOBx6cB7WnBTXV9dIjuNSRTgsWBjNf8UPdgadUR4qPuRE+MJZ&#10;teTvuVqV8lDmUU70iDNHes0zmBAMWuVusjgG8+OQLBl2xIZNiIFIqzkXmvhGQiDAvXdrZtYadT8u&#10;6V0RqdPVunsr/4DYjXXA2ZHRVVRrrSmDJTqS4uv/mJD0nmjkZibMYxJM09g4Hayb3xWWEeGAMSQf&#10;rVEHa5cSLlVhpeVu3dfeRwntRSTlUbwnI/sCv1sV1cqHq/jhuPRWreFBIljjUBh5khOmC3701XRP&#10;Ptf+hDvTA8p+0TwgUjKcLgiwUyEyjU8KmzU3NNIIfiFzh9iNdcfpFNIgemZi8BC9f1dFP8W4bXV3&#10;TgnhRqercNd+dnZ2cnoaEdYaW5OapylkoGGi7xHmLsQlHwk2Wgszgg9YWee3GszBIriSQYYPnA73&#10;8OQ4DWtmmRh0iXDbVtOmCPUXX/ySP+dP8iUIvYcYDhxyVlopIqoVa4M5COoIj74cETmiW64XM+JZ&#10;BUlVpQ5PGfesMYMWfNU8wa0EU9GqeBnpPuLvgVHfa5eS6shLt8yooE82A1aTWe7KrokKPE8/PCK8&#10;/4ksTkXXIdKZnfGc0UMB72XwsSyKj7orVR3jwWenmwL9wxDRAwXxEGvXSgwZfywmo+v3UTN6wpmE&#10;J9E/DMQMqAfCnT4wmr/zOoJstmCAyMLQI98fDkQ3+dM8Qz16lWdy461qQIjsVn90fceaLOJOqKri&#10;BPbRatao8Yf6EPSCyooj6iR+a814SGkNj/JUsSyNcyD/lfKnT9l0p2dn3LscGjmksUYz56t5gkHQ&#10;BPCjby5yDHWtfeMwihmj+sH0Y59gWitdV9fXbEOOHZ6h4ZSSgcQgIDgEGAKgJZiuHLmCNRB9OLpQ&#10;iH3pzd8kpCg+ROyHeNj1nzm/wwjEQdmZ7V+8Te7f9yuyDqzc+L0tExkYEZY/tJOkCS5P67iHBOcr&#10;TbxiZ3F7vF0WchvOo/hf2XvXPsmO28wzgDhZ3V1NUrxI9qvdnfF+/6+y+9v3e/GMZyTLliyJ7Et1&#10;5Qlg/wBORp3KyqqubraksUfBJ5EIBIBAIC7nkkUSnyXPZRzb0M1KWLRaL1JH1Ya7s+zZ16JyUa2E&#10;OC1mHStR3dy8X9eBBCugDI+IhcsarLC/AhIORYRbesCeow0TXNFpgao2c7H869vWusi258yR17QV&#10;RdUxTXlvAsQbEuQth6C6ADMT+gGyFVqfgHPNcUUBphAO81P2BEq3H27if0n27u1bpgM5RtKVkcGo&#10;HkQ6aE1HM2tMA4PQ8sbQAEMAxAxwCFgKZBAmUi+85ok3qZKh0zn2vG88h22JEjPQSFqTRdBtdhxC&#10;qzeVCAWqjQbBFaBT4CqAKnBfRblseFEluGZNzNoYFhcAdHACjcy43a5juDTuU5uaoNqgCFg+MDSt&#10;5kZTU5fqRVvbgA4KwGk18TDABXEueFnj+oUqZs25szFnToWxmDNA87BOmbethFsj1hNwCOguh97d&#10;BUWvgqWzTA3JHcROpiYM8oQ7heQIA8C6GxSgTDZaU3NphJyAB82GNgt4m/ru3siomTodxtwJqhZL&#10;XZx3jOSiBdPwT6DDGze81tRdG0rAxMiWE6EIASCV1lsVjzxsrHsxUGIOtPAWDo38Gg640tPaG4ug&#10;hXt8uZFxcaq0BGKAjfj95ubGxmCfv4z/0h2Xys5iiV9zWCgu7rJaA0asKm0L1M0cL2bmY0NjWB5C&#10;bQL/8upFpUJbdhr6yghvbj6suMObyYgt5MdhhokuzgI9YTRchakJizCYdKOMI/LkLuYiQgwTbkJ4&#10;ITLv+B+2LC+QjNXHMPqi3/hq7cWLFyIoaovQwifP56xHqnh1p2tSk5nDeyS/iai7oYAgEEJFCI+6&#10;u7QWo1vRYePwRkNiONakNQylNe263L6/vXn7oUv/f//v/+f/+j/+T84RNzGLJKOAqwnJopSuhxe9&#10;XylbCKq9He32w3p7O47WRuseQs5CGsLF0gbeGO9Y1zi71w+36o1zoxO/xbg8itER33TCLRRosVJI&#10;FYIArXyhAKMiUBQACR6Ok8ibNu4k6fggBGHteBzMaj+8aLpIPzTpTbsJc3fKJBlztZw3lwaY4mOc&#10;PyZkyNfWrAtKW2zuk6HHtiva2sQm9lx7Ktr10PshqB4aC5joOWzc+QZNBQgdMVZ2oo+2LywCY3wI&#10;6TogEYOJiGGTgAekdMIzcoIXcZqANgNdGqC1gAJgpE0MRGhsM7wI0996EyDetAnoIl1UVCVLu1+8&#10;5X73Fc8tY4Z2aQRAF+hiBPXTTLm0idZ0AgU06VSMgAnK3CwNtyQMO67jOMat+8A5IOwwEUEtkGOn&#10;dbSVZW6MpWvrPezdrWlhOIkErY2A0RSxhYP6CIMVAouauIYLvMgBRWNburphTqfkNaIIHYPHbyN+&#10;TpsDq86bcZSsq9l4+/YtVAlX5d2Hm7c38X9NteYvXr386puvX75+fViWFy9edFXOPRE8Z9dCIN5I&#10;BwdpG6bmdCLN2R3K2Jo3JkxN1BpX/zgYIzrHnOBVpasuoS3si0VaX1c/3q7rkZVOLIelH8SbeIY1&#10;Gvo2vA35xdffLrL01kNBBKvm2pre3q6uJJOuqbbsB54WbXwTixhMy8J4QbJxqk9mSx0OSaNHmU0x&#10;WncGXRLxht9JpbVC2xU3n6hWabE52rYOmQPfl51po6Mz7Fv3VsXvWx/jzxxSLc3neCidomVVtCRF&#10;S1K0JI/R0qkA0KHqHvuArTFYS0KCWP3QlSbA7EHJdjOH8UwrDCgnMB7FYCYs5rtmXVxqSTSmzcQA&#10;6wzhVA4G5xPNOB84U0AXBVhK68p9ZYs/EGA1EpUYC4Vuom+CUtHDEv8+J1GZ2bquN+vNcdwyKNDu&#10;lfAvjMZiY+a4lC48YuKlg7uxMo0vd5Tg+Q6mfDjNyXm2JnuPeJrGapPGSIFyGHiIiU1V3d0Yw31z&#10;dwZEprQ56oJHtzhMoMKoW0RIvK1peG7kSK0p0vP42icWUfEs2FV8UPhCtlwg1TopJoUp2TPcOPF0&#10;ybsQTjHkaBaFIR3wdAB9GuiA0oHhWeV4XMcwnMQrGdaJSLU+RhkpoNWGYd6VNSM4ITYEciooFGju&#10;6fbUEv7puloRMlHFQ6uKRCQmhTXgpw8mtBbQnEAZnlZgNqiKhi3CjwKT4zH+xIb4x4ptWH/U6pMU&#10;JFzGkD/JqrWfpV7ZwwXJgwfwgPECmIlqIqvIK1R4mIwaciGTaE7zZzKYEAk0nIt05VmOmptziMTW&#10;Qz5d0TuPNL/4xS++/vrrekrh4s29HtpUl+XQO1dcYtuyijx8sfWxlBCacRY751cCPnrRsBB+IxYp&#10;HadHkeDHGLe38esikgI7Yl3ZcDgOW884q+kx6h4OaeVUjfiqv/SPsOBuAP7mJv7jv3Th7gT59t27&#10;H3/88fb2lqbO4GOAXdk1GuFhgxx4FGpbR0jymFtgkE4KM4GF2WA4SBi7pkN4JMDMe+9UwYcPt2PE&#10;UwSRlBVCETaTUmCAal/4JynvgAkV54erq6Zye3vLuQT4qRZzHjNevnp54C6ob0sIIRhjoMN4UcOc&#10;M4dJoyNgw463t+/evUXtq69eX3/12kU492kCCKETc7zIgVGGOUe7CvnDrfYYF30RGAoMM+NXqBua&#10;Ma3TGwqAJiQwNS/wgCq04BaZ30tKPikeQFVLDcqpCGC0R+8owJeOOS7DZ1Ufo5iAx1r/MvIKnb5g&#10;oMQDYP7C8Cy5os24v2qNMAK6LbPW4jxhD/auy7LQxKHBAYIcBmvM4D8DGGv4y1YAABAASURBVHKN&#10;8DwK6Nr90YmjqcCM01HMshnr8N27d1CRuMcisK487R++//57dL755pvXr+O/+MfQVPX1dfyrLMgB&#10;+khg1rGyR2AeA1Htm+iiqnRUPOalQ5WoxuCpctsINa3om/kY3Lw2ET0cDuRwOVAgC8NhX1cy0QRz&#10;e8J/KbgTWkRFAGc+CRucCf9W/bwMZJ7dnV0U2f6oE1YImPn3x9f/R109raDKBYbrzMKa4xoB0K9+&#10;jWhH/CdSlmV5df2KpYh8sGcG5FmjQB9MhzDPAUux7jpQpqtcoY9uf3Qsk9OVQyguQ0jotKxoApuT&#10;VCOTY6Uc1zUwBrvSlUKvEjcAmBfuzriqn1H8gjOhZJnCCoIukWTLRpAAhABmgmoBSTGi92Iq4Rll&#10;DO/fb/9FUTooWxgV6RqjKAlWFQ/MBGoTUwhjNsxijhkj5gDhGZy2xJRPtXWM43E1VrtK42mNp0Rp&#10;1VFrCLR1jeCgyhAFYaE8oKmqUFBymE2iQmgMGU2AvBQeo+hUE+5YIU/rE0pHKYHhemQQR3PjNowm&#10;ywUEg6vyWRQ5cD55y1LCi9RLKa9qKHgWmDM8HWQp46kYgkEfVDVdBqkqdGrCg301Q46thTk2VPFG&#10;BqAA5ZAjdW4OhfxrV+RdIfeA5gQNWE1M+RlDGpGwCUkxJpFhYUV0hESyriye6JgqwBtnELcUXLkP&#10;V1fcuY787/CyEri1NeOpwy0pblHGA1WALRDhBUZ4Y9kgBGPYWFnhA4Z1DjCBR9ksBosTJh8ggYdO&#10;WNjjjcf42FxTfsa4obPl9qyJKj45rmBGDIQEqNl48/YNGUYIyDb0ho399i1Mp84nQbVAzG7RxVZt&#10;2njY095UPHcc9OJNA71jO8YKg2PMv/3226+++vr6+tXVFY98EU82Se/CXYhq514qxuPRHU1dmbG4&#10;+c9LR6dSOCyHV69eiShy1PBcoDtVpZWryOFwhQF9IJxgxsk2iwFJdGSOeQA9IPHMc/P+ZozRe8cV&#10;aniGATBoQlGEuhkeYnbNoMEPSDjkWUXybRbDeX9zQ6cYimInnaGqhrm7ZYmmfA3mUcLDMHOLDKh2&#10;xlgKonfHF+YfBS4Ii4GMdYByuLeK3jyvSap0UU3u9O2W+fekJYdSBTAo74HkIRj+PRC9xKgfaiIp&#10;bzB7TGF1ShOSoPqon2h90AtWgKanEWO2yDnKAOXZL/weyMe6MkcI0QSRPr4kJihaybtFYllp2vuv&#10;fvWrPOFXVWpMaCQG2+cD/7hkLZltp4FZnEX0NZ24M2lBpkQk4sFWougYRM1diPH8/PYN5S3MT+/e&#10;8uvKcnX45S9/+Yvvvu1XB5MGdUxVWoIV2Fqzce4fYUFQa/GEhg4SFYz5bpLF3dnAsCHKDxI0RzpE&#10;0DUmFAXkxGg5C8gnSBs7mvGxbS0LmggxmTqTEaKRcDgljGiCY2ryUwEG5wUCwzkSnNMFTFVh/mOA&#10;4TyB/Rj3anv5Z/M4LNtifH9/YttNIArusQ3N7lY4c4EcytJyj3VI9THkAkA3UDph4HelhJ9EMeZK&#10;nj27DYuSr9cPXGPiKtPLG13C0Ir+GZBfxEW1KbxoglB022LwIAJjkCBT51lHPuGnwhEALMYQrwNQ&#10;8FPm2Y+camwxhOSQS2cNh2ohNpWd+ijRR2n1u1cLSe5wFe1xedtG4umZVnM6CUwrhJPfMxflCM2M&#10;YQxjATEE7smQOUOiv0qcn1be3tsTfHjRmGOzMUacoc/0gGH1yP0VIAYefKH7vsgDakjM3bmdai0Y&#10;jz2AEBmAwQo1AA9gkMBYLEdGitZmgvBpoEpy8IBaUZjHoKrLIf4Ffe5pCIzuMC9lXsgxefJktx42&#10;XrSsLtJQuDBkoqOHexZoVj3a5Ly1miZ1Si62klADRARF4vg6dUp1AoU9L6dSQiY0BUr+SQ6Lyi85&#10;Qdk/cZlhwiY0nmZbows801drcWUdg227unltGVpfvXx1ff0aHX52+Omnn/gJ8T2FSoJLO1uAjeAr&#10;ZKDvWzH4k09b13h+RnOM4SykI70cEd28e8e9S6lhV8wx/xKCaqGEUDMsbQzSFoc4kodwo3VbKJhP&#10;Bc4UVtGsuvkITWNcCAnMPazcjRv9q0P8N8dXYrUYRUyAbAsAQ6KAYgX1KPR4IR7PSYEm/K7kOjHD&#10;Km7dOP6Uxxt3YQ6Eu3Z6E6a79359fc3ThYjYaaboFIQiWkAiKsmyjvX19evDIX7PQbCw/9lIXRc2&#10;VQ+hm/euAA8gus+Y4PEEeyQLK28HiAQHMoYB1U6FSef1c++dR1aqmFwEcTvjKjhsdmIb0zWKu/O4&#10;y9qhOxrwBvDmma4T75QQGt/A3GqkTCPiO9BGxTOlME8DZRwxqyurb6xmhiRhZiOZWgNBcVXNwYzh&#10;FrV5BN1bS2lpWZLdCIbFwUyEH7Ogbn6HrUf3YKCFafUYgxpeHrYiBw/lnyexLE/YRlrM7bj6CFU0&#10;mUcWA0wBKWmP95PryjLg0GAhuSM2zyGX2jOpuw0bCYPDCi/U/VSQFJAjKx1CQugeW5W7fHYWLwKQ&#10;EBhN8Oyd5XBgaVD9/b/9G0fUL//+73hBw7JHB80J9gs6VNexMuLy6acSnVqEWP2iZu4ApgCP1bJ0&#10;YmCbmg32AtSz4LlQyvA08V6JKg9mt7fsnvixlBfYqL/56ScesG5vb/Hpbiij1tqjBAXwaHNeAhxf&#10;9zdUSE7TdNEchb3P2Kv7+pfgfVe+hL+/pg+G8rB7hBO0sn1YZgDeWEl5CYAvoFkMc1XM86ljc39+&#10;P2pLd8DMxsqSX4PJeCSvXGMMViAXCO4LWMl446BflvjFD/4i8FbYt+IWYUkmU9Uz6m5jrO5xqVry&#10;MleJmmo0AcIjEoYLD2iFh8K7w5rZcHe+PIsZ+zIeV1jkHFO9c/Xs2uPGnu4wBNWR8KVyfjWiGUi2&#10;weT3themcBC5Ra8o0CmUzqDwTArgHqA1ldaTaRQVLaBJNFCEG0WxNZxjDlptYDiPCwlVIMLNPmOQ&#10;rgeqtHBQwJA4wbMyzByI46uLCk0FydIarRtSEKQU3OMwdWcaFFcnoXvkNmhJ9tR9CwwmER5QwBw4&#10;kUoziT/ao9War6fJQafAjILii0ZAIsVfpLgq7FuJESESkWmr2jr5ENkkSs4SRmStSRWNVmJQ4T18&#10;o+CHMG2ES+4MAiIdtFCgGrwIZmfAFsx0BbPLT/NIO07Rka2Up94anQtyTO4ocbgzgxMpQKW+g0EZ&#10;BIdfZ62bm2AUEiff8bePKCSi92Sys+gQzZgv3JV860gyknARrdWEejHD20Rrm8/Zis6ep3oGWoU7&#10;YHcyXE1UYZygRQ5XBy6iXLy53z2ux3dvfnzzpz/6GC8OV6T/9nZ9//7D7QfeitpYjftoydXnwzIO&#10;oQp4Dt4oyVhXzIGta+Pu39xXa+bHmw9i8deuzGaACMyOH26rFfMQels04qVxwt0Kwx2capGoLkIY&#10;paldA8Q1pLcOtDXckjE3aeSNxeD68uX1Qa/EWv45vWinuwUFd/FhxAkqEswLYdv4NUbQwWGADKr0&#10;FsMnttaYIIxp16adakFUWuNtrtto4N/+7fcc8TQptvHjSP/hhx8Oh4PIAtyb6sH5QqO1ZGIt0RUC&#10;qgAGvH3z5qc3P11fv0YCGAJC0mI2hhm8KEbx4Qv01hdZAhr/VXt3W9ejm6NR8CxoYmtG64qAy8/V&#10;1ZUuneQBtKGFptWDog/co1OzsY6YH/dYIr137X2MEI6U47maygkUn5hXv3hsHuNFxx0ZaSQ6GCgQ&#10;NEGo8fUoCCkOajxskPi77Uy/uUd2iHXApNyzlLNB7gYrnHXgwmklMb+sBFqDEi5o4b8xlzYk4T4C&#10;HLcsKTFvows/JzUxFmJLbRzssYXXGkwkat9WPN0VemP4YhmkuyGUdIscZHW3oTw6xQOaBfgCXmCg&#10;BboGIjzTEiAtjawCuDJ09+Q9Vry72A4+JOFjbT4CkYe1C5NnIqIaPsftUUXioffDDbcATdSpR6vg&#10;WShRVbQBA9mB7AUynTFk9InHmTIice2txxHhjQwAWgGOoSQK6kQr0Qu8iOThdmAxm/m6rtoaJ1tf&#10;lj/+4Y8//fQGBd7I/Lf/9t94oPpP//AP/9t//k8u7frr18uLq361MLyjrUhM2ODubvh0Ko4b2ECu&#10;Gnx7MfSO1H1LoKW0qlNOpwXVjhAeig5JsDWeZI7H2/81yv/CM94PP3z/5s1bdPrSGaaMSGVkkzBa&#10;wwpbEE2yReWRP1QCNE3gpIDkZIiJxu0C3grhM4aJjoqij2YBSWG/HmK8Fv8iSiP7hdJ+hJaHoo+o&#10;ROpKAXpfR9xByGj6CyKz1Io+t9uI0mMsMNiQSSj8GZB3bVxIzDkq4y+QSw1Kk5NfPy0td8kZQU7r&#10;R+HunAgAB6A1ptWcPZsM1ZrH6MEgtMZywjnwWNEQY8s489saFDnALcLAWM3CSjgpY0doa7Fg9oGh&#10;DGwYFLBIhKC8wQD4UsZtoapoF+P06ow6Jr0kqMHQDS0w7nwH8oNqhcDI3FNUi7qoe4r8rqCNDT6B&#10;qnZlCHhtrd2jdHe54Z7W/QqdkB1An/dbIpW0bqjkOlqRyqlJQPA13TAPgcFDIRIMgSoxC1VSSfZB&#10;CTn4NA8dmp4PoitlnBTzSRQr8IQJ5yxxurs1nwV9QgUwD+GM3ymG58JDnSnxTZl1Fx0gR0BuO965&#10;L5JIFMI9aJXclL4rNZskE825djm1qV4EvUxcVCihh1LExpyVBCoRgap2woACBGRpGHuSGyrjfsWp&#10;5/pB/yGiNT6pRB/EbQM16u7RHfxD0F1AIyfOhJw0Nk9+v9gmPmndfaN3V3kexwBRHByD68AvPE6A&#10;qnIVv6a8vn716tVyWGIoefSgUyAdvpOIKqOgCXMooEpKYXw/KI+CsECuMUMUTNc4DzqCOH1i6mlw&#10;czc+6KdDSNzGqUa6ED4fovwTVnP9eJbygN9imOUxBi0MGQk2br6urAKrMoJ1y2WAlUYJtyg/hLuX&#10;vubY0J868LSa+7DszmyMWC0ocPOEVadwY+F2e3tEWMAEmMcZjQeETsXczJBz2ty8v3n56qUjGFad&#10;0sAMj7HCoI8V86JZujaq2js7T/l4rFKGjFqBVuBZYMA6xjCjo+UQr2ZQwxA5gC+ERLV4d06M4Okd&#10;eHZBEwsGuq4r/kqIFZK9H6qFx4TIRcJ5qT2TVnelDA9iAjKwiqriRD6BBLjxT6SobPd0asKY31OL&#10;Sq6Wqe/ZF1WCB6rkXzVoDAh9msoJFH4PbAtTmNV717JqwhYwWSggcb+gg/yZ8CzPVTa3YVigXxSm&#10;5wDHWBkkc11yUeE9iMjnTGJ5wLOTshxd+aFjgHwCBSTubhbfJReCkOhXVXqPBwN3Px6PZoP3MmwZ&#10;fkhh6/3L7/71N//y2x/+7leHly9a799///2rV9eqYchAeg8GQ4BbqEcPfEe2PSrUA0ZGBnucr7ig&#10;RNXGbRZEvS88/LOtTg4xcTNaDI6fodx9jPhX/3lw4ny4fnUNQ4+icli2neiZBISExgbLAAAQAElE&#10;QVSPgRFPPKaD3HCUgN/DsyBh4ErHEudeytyxOa1qFP5M8F35M3XxF3PLUJ7oS+Qut0yZyFbdm3gl&#10;3aPs5c/hw+bBfCF8aEsnLDyaCijA5Gzz7bQiAaoRJoxTzNfByb6eGdJakFn0blzubrs7ClV2w4F9&#10;AUq9bB9SzzIwdiewMwXfSuxHkW234nAT5xdWWEInEJcfNGGKwowRr+pGdDYwgeGh3zxeVhrvsugE&#10;oFeQHB48DMBgwgZ90UtcTuLr9EEOqKEfEMnzkQBOUC5SvCVctNPr1ptm9tGgL+QwBapAGXfVYTbN&#10;SAQRcCKh0BWHpLtrj3MwdMsGGhVR7RPo/3zgtZwwgIA0m+BhFWS1dIreKcSaaZmcGEW1fgZl+Hsr&#10;EWEJkRDmCHkMOJ9VeP8T4TDP4tkpJO5BmSaUi2KLSdGmYtJceUGXgdLwAChMPGi8J8AnGwCoxmBZ&#10;GO6GkCrnfucrINwoVpy8frhDi9Ryq9hYM3IvGBZCdeOoEGsMaNRsb+bVnB6KZdgi95zcyXWTk42C&#10;O043Yamd0fCWUSmhiLSz5gdVHAISHtfmvFHuPf62J1/nxwND1w6wo2Mj/6159s+cItwDP1UVSY2q&#10;3KeSBRnRQUGtFpJNi2oHtTFpeghlVOjJo/73JnIqJXR1Y2cnqqXkkxK/O8PiNmKluDtqtJoNd+4w&#10;RhUkAZXWldSoClPdMi3Se2cALBpaAUKVfnUAuHKKxMSzbNLERFxsFRt2XG0dbRgHvNlYlsPtOOKN&#10;eyNeJdyuR0s7epnA4dIX1qp2dXdCBLSaNM4+qHn8ETw/7arIwCmffGxmPffeteNe2tJkEd7gExIr&#10;p32sREframMsvR8OB2UWJeYCpiskeMnSyUPv9QaXYPBPM6CRTmDcIgeiSpwAIejaoQVVtFAPnyWB&#10;Ut+oSktI10ZHck+tPSiSpUygLi0FG0E9OI0uVYRqQU6Faow9Y4Z/DKWOB3BRB4WTnOGDUy2+qSa2&#10;BRWi/SeyRJPwPZhEugB7hTOegB1d82F8sSjO2h+tepglwe5JPGz0U9l7r1FDAXKOmuVw4L6cpUvK&#10;ob0zlC3tdI7OZ6CcXzQU8uXsMH7+jR8MqaLGjT7gyaQM2fI8NRxvb4/Hlad93tR8ON7yEwrV/++/&#10;/OP1V1+B1cbtWF+9vn55/UoWZcdiy6JhOQF8Pg13MxtjXaGlORAYG9fYfZ1fRnj477j11Q3E+8TG&#10;lcSJEzuzYH7729/+4z/+469+9ctvv/2O3e3mC1aNX+7QjGNi0E0Lhn03wZoH9IKkTnLpvakq1+Jg&#10;pCmHUaOEwjYVDf4O7vTFhyGjBlXRYqAASS7fVhTJ3/BzMuDuw7gTHubetWuCJO99ek5JSWpVF/+A&#10;Wlxr2GS6TS1+JvbK7nFQmDRwT26WsbC4nHhQA3hAR04+4Qs0GVGf9Eo4KVY9xqIwqkFhXGIBs+Cl&#10;K7AWPqYJDDrQCQaLxrAKKuhsOmMiivhwLcL1Nvwznaer9AVUY7XjiUgYsmrvnd3TQ/q0fbW6ZWYz&#10;v4SOsChMgWqhqmeUpimBN7eIg1lNh7Ppowy2gKwDJybfCoblEOaZwPKZmlONDif/8xkCdjx6lIve&#10;ouHx/LjZXgE+Vq177rpow6dqpxfRe+vG3FAuoFwMyhOYTP6LMDhkCUZHtkXSO6EpgamERIRdE8sx&#10;xcgQhPz5vYeBhgkri44eGpIcM2PoD5uQIEchGIwz55YUyZcCXeCbXsaIY4jB45nr99u3b9+8ecM1&#10;krlAUkCT08Eo7qJ3m9SNuGjkItXGCFr6j1GVyEnYmJvHFhbcpVCi3HmeHvA++TPGwwduCj7LmRqO&#10;9xL3e3GqR+RGInIspenmBOa7YkaWjBWCAoqgYk0VM2ncB1RH8Cwm7ni4J6vWpHlitjiJqeIEwNgY&#10;a8LMVCM5ZIWHATM3MxRCjW+LXKmEAjFo51XIAkXBzFYz+np/c0MVHTfn7odWkdBHOEYMmYHSKlGI&#10;HQnDCbd08RiwNRv0DzPwwkBF6g5pmnQNr7OKe+pUi1ItIJlwM0DV3AtkGzUke7g/FZ4bQ2hYgb3V&#10;8/ky5OlLlYRcsDsPIFUq4GSfRZxAjcXDd3BmMedBBvM2YJD40yPN1ppQIa2A0GWbXDf+uZcovAGC&#10;g+IcwO+BfF99gjcP55M+oYniw9be4q0HAbB2cCQSMfcej7soW65qmM+D35UZYCyJ6c3pks8w9tg6&#10;tv/q67qykINf1/X29paKmTENEDL845ufVLvn7fu33337T//0T1999RWH4X//za/Z0fDX1696X9xd&#10;suz6iilAPiVnDE0gjWIORWLJeWaAB49OpzkIrFAz8whsxLIxi19gbm5u3r179+vf/OYXv/gF7ylS&#10;zbrGUjDD0qsgn3AzGqjuk4IaEpCRRAzwHFnQJ4DVFpAN872/J4z+7E1uDqobz1L8v1+agwjC8mBV&#10;sCCZJmeQ7kUeDo0GhH4q8HuEeJelfVPxlqcoajCTwoBSgMKDyYxcllUtK1onSkLrBEPoyqaHcE/F&#10;1eOgGgsPOYhx5S5An0hXvI/VjC+oUUXo8an9FWtvVjEJ/mROdQ9CsgdN6O91znhMdoi+UCBIthkM&#10;V4oDe49r7dVVDADRpt0GF1deYEy007slGONhLKu8N6EKvQiaGGJBD72p8AA3mrE5OY84CUiCNTaf&#10;Uw0h3SeE6CQOVmoiwRAVfMOFdJFFpVNFuPLCxY6txcCM16TjuI6jsaOdd2CoNLkri8iCyOmwtRN1&#10;Sgr5noi4PNVoimCIZweEgLxzZNIx90FQJHs4E+VZYBhxopkD9XyjmlS4LW8dytDAZOCBO3FyvYl7&#10;MW7HALa9MX5dVDHTRo4tKXkd4qZuUGkmRnWw6giCHLQsk2FSYpDNMYvMS2uq0jsKogJ42QSlmnYZ&#10;cCQNZ+5h6UwfIJ6JlqPbaGuY49RdgMhCNRATRwc9fIxGsC2L8lY6Y3Hmjns7XKUcFcDyAB17D7cS&#10;j7WjMUb6FhNtE6QInxvcg3HR7JRggBsBirGsLXt3XjBLa6q6SIv/YDk8IGYoMJfG6EMZ/VbFs2x8&#10;jMSLf4xWxiZFDQOT1qSzChjJcTir9uaW6/KH2+Otu2tXjXlAqVG1ET8TtdYkxPGOF6Ebs+ysBzHm&#10;nZXgMICsIMS8My46KOy8OTEzQrNmzrMCfXQSADrddhSxbVnESQrpI+MN/g4k/4QmBggFsCQmwoFK&#10;S5BF0FoTobdG0ca4jOPQjsPW1YfhnL4JCUbITBigtUGGACropIJQwo8TofYYcCSV+5xDl+sXV9rb&#10;cugHXcSc37PJSYG8YYX/ltPKSnCT4aKyrOtwIyqBGuGYtEaHrE0WCXaOmjU1UWjU3fFJz8QfIeHX&#10;QkKnLxZ2aMNRF3eybSxufj5jqlGiC68zynGZCOnu4+5Vc1/duVu6ub29sfUWb2zt5rFJWqadiTFG&#10;qBEKfZMTFSnbSUVCIspYQgbjZsHlxxltayKh0yjsNDIas+MkwBGrNNAwVxHqTVRB2xXUQFOZoApk&#10;V9qpCMlWvDVWnLsbsUu6hTJ/OUJsCzEhTvZkNHSwAuEoEh5JogpCMj9CGMRv7j4KkatsHrHWIKQ/&#10;kLImItpYQUCYUFZgYigJEDoNLYlER384BSE6fcxjCFB0TjIchDJVz6mkB0AVlAQKmIaC45+xJ0h7&#10;HHrSfAckAHOg+Dph65QJtTgE6LixpkEzRm1cHMW0y7p+4FUItgtv9CUGFb0TdIaH/AnQFa0i0lvk&#10;Rwwam6Kx4Ex8YksDTg19ILp1VLwKhR87XyqGPLC4SuPXSXWXrou5vLv54E374errb77913/9/b/8&#10;9nfX19fffffdf/vv//X2ePP3f//3r16+XFcu9y2Kx7wzisaWJDXuZky3zxI6pw8dFwvjbvAujeso&#10;Nz/alZiACTc926yx2DiCW4vYjsfR9fCH3/3hpz/+9J//4T/X36e5h6ZlGcaQcRyXD3wDDEmOmYh5&#10;J29Cxpp4oKqRyabaQk4wIsLGUdREaNogIq0xofSFHwCDoCj6Jk3KJilN5yBFE+dtWf8omeZM2Zxo&#10;Ok5DT0lrCogKpPgLEHeZwPkEXVzEY12W8r5VRKpKE9M2UcJJOZoiqdqnBP0TNiOanJOpsZwCIj5B&#10;U0CsJbZpZjKlRfJUWLCt68J1aunSSWCoI3TZdj11uoMWRJh/W1e2TQhUuZXFSlkve2BSQAmTTlm6&#10;zrL0pkp3hxdxy9+7ooY+C9iGOTtQIjnDzJDyMUcBiIQmguRDB+Yi3A25iGzOlaTEiFZjN8T+YoC0&#10;NhWAwztIZqadl1BOmZxiiFBS8ucl7tvg6YYoyU7AnYA4MhA+ByijhiuGX3CPyw+/cYNh23SiM+HR&#10;TSWR0ycY94gkxcFMzecwlrZoil7Imxvtn+azgsHhGRgpIDN7IJkofdEQ4ISOkVCBFtzcRoyXak02&#10;TKGazIabL6ysHIulMq7QKWpmMBAknwTCKGBFF0FPeYMH7uy94e5m0YVnK3QCHXCqxig8FZM8mmF2&#10;2snkgo6bjTHcwhvOz4Ahzs+Ef45qzBgfdrL7GKsNo2s68vi+CxuhXwo15PkJk2RINfxjoCuaPJzH&#10;J/iwolujqS/xj1J6LDQ+1KmhFktLz8+mML30QX/CT0bMLbF1PHaO17hNxxThGGZMRZD68CwSNu77&#10;CL1KiNwjXKyGOcjVMrvrqgyCaGE4hnkLe/2KG5uXyyE6XZZDDcezYEVIsR3IP5cNHiIQtYiNb+Sa&#10;zUWQ2OAVCPdIR6ypVqvnoWxxU7gZ0gSWpRPA4XDoveNBCYj7MY8RYEgVIWoPgQZCz3EZQx0WJasc&#10;a7e3RzdXDZ+oXUR5xg/AD8BDUL9bUWXoZoEcQkn2FD+AwKF7Oa4Ao0BIluBhngA6E1PN3fDQ+/b/&#10;EYKfTXvGTjHPheRZ9jpP86nu+Jko/SlCXjpBT5XSOaNmzEccVus6BvMyDMo3hmeas4o/MKvFPKFf&#10;CpOiuceUP2RQeyhEIt60ccMXU397exv/BeAPH0h7zakR3CnDKH8SPG3pt1C2ZzxCOqrVXgsJIyTX&#10;r9mX18gBuxUJcaJMQtc1/hdG8BNE++OPP7Lm6fH29vjd99/98pe/JPONG+hUwhy3gQGJkab4HkGH&#10;+sPwENIkBLf0oq7cV1rJi6JA7/CY//o3v/7tb3/Lg8rXX3/Ffjwej7SCaM1bOj/tJo8SfmgC1KBA&#10;RRgIzEXELeylBsz3uKTyl5ZVPNUrIwLF/0eirE+Wxn5+z0ZHEpAULWbyWY0FuZcgnOB26/X1NWvp&#10;Vf5HJrlacclAqFmqU5QxxwsMkq7shjgzqXJxKRPoy5cvoUi4/GGNJkAHW44qaPEwgKa+UA7Lcjhc&#10;XWGICdPnuXTrrA59evWtwCIBrN7elasbdAL5HnigKir4py9cGBs796ZtxTnPHad+b7eGJIWY4MEz&#10;Hk8d6Dp4W5fvcT98UBO7Q2t3+wy7zwKBEjGmUHgSRFKo7kFsgFDIgogyGWgGsh4MUo1KANU66wAA&#10;EABJREFUa62qk2I1xjb6+IJPIAf0gukZEHqkxCmbH3xr3B7R9HwoxnwYT3YgqpH9nRv8z+fjvVvs&#10;wF5S/CPC6CN7oKeupCdRkqJlDkUVSr/QO3DwnoA+cjqK6dAtVpJPDpEDFl+6V3jAOmJQvNGEx0pP&#10;JlQnOFsnSojzYqD0WDFjjpzEIwRUVSIAojWLJThWnhycFw+c5Br9s/oC6rzUwiLAryATUc+PSPhJ&#10;Nojwpq/FS2iLVx0hOfswU6CEQsnO+EZSFOZnQvReSM/0Rh4IIBJerxaUMCMRT5h7buOpYGlYdArx&#10;CagWhZmYEpiYqa510i2HuKdHkshGee6IXK1xlvILBMjwBC+ZkKss9M56Y7CxYfmwYS0EsQDcVZVF&#10;iM7Z0JAA1iqUJsBtIzzqi/Ylvjjkl0PPn1BYRhxzGj0fXh1++Xc//PB3P1y9OvD6ivemjWeGaCK9&#10;XbqiRI9jxO+wjB+fd6ARhYKIjXHk99p8p6XasSXcuLOReGPExGEoij/pnHSHAxxuGaI7D2C+HOK/&#10;i3p1fXV4eehXnRhrpibluGCvAVyFkBM4sz7Gyo9s/NY2fDCE5Wppmg30l6AjjdUi0EZT1xhIPn0N&#10;UutuORHoaqrCXAQTBWICeocyCM2CEdhGmt5wiKum4hKwS+5wlcB0Q6aLl+kskYaH3uM/RHZmWqpn&#10;wkeqdGuEACLtBKROVu8pO8fBU5uI1JAhgoHxLPfMs0JI+Q2JHqMLLpSPK+/0MflrgkhIcufa5Lau&#10;PGkfWQ9giXsN3tb5nzs4AlDtS1+0Mz2yHo88bLDTe9erw1X1nomMSIQ4zdliJS+6frjN+VO2gI/x&#10;4rDwkPD69WtxnsBK5Y4yibNC15N/jDkejzfH25cvX1HgWa6Hw6La/bS9iK1seSy9OlzdvL/59a9/&#10;c3t7+/1331N98eqVdAXeuOTwes8xPIdy9Y1bKZMWKeCjd88q9EicoO3K9LCTXWZxRtcTl5X+Jn0k&#10;A6SdBE5QLZQ6U8Mxnmdg53ipBVxNk5Y+tCQwqvMXGBNtSPZgJ6oIQB/PV1fxnMATAzzLw1W0d1G+&#10;FIU9NK06AbFzl44GreziQKfeNQtCVuwZLK6wxqZjhQNaUTMEXJW6yqJCp4u6KpHRBOgOWpHDFETO&#10;oyp5UdHYM70JQCKp3UXioF/NBxjuedCaceSi8wQ8Cwq9LyLhGR4ZY3Hzp+JAj04mqAIsAczTYAwS&#10;JfxrMLK3ggdPe6hW1IZxqYgaPAiuNU7egjOIE6rpjJ4U2NrR4lmC+9mfHFcM0M2YBxyXSzJWTFFG&#10;X8ykqE+dh62lhvwiaHXH2mv+Ks8IPwqM0MESwLgj8DJX1mt2hrxAGwyrDFrwXSnJY9S5X2wt/QlB&#10;mrnZaKeC3LPQNPi4aQZxar/71vgTuJg1zLEIXY/qncZ9zt3cndViHhz0fvt5zbOwivguZWgBVbdt&#10;1cF/Kjy9XLTKsW6bcCqodv6hih3BwDAKKAhJZrDkVBHuYYYs0lIKNJFhkViWHA3cqRAMQuBOCq1K&#10;a82jxBhFJe4qwoz7mJQgimp8MDwDduGIa3RrqsqxAikds4ikeKgIrZy0HUdYAYtCXBGzu61jXddY&#10;G8r9ijuhTmDu7masQUN7Iid4oA+W3q+u4txfDgu63NbjbTTjaH777t37d++XbOUF0tXV1eFw0CVu&#10;90Ulznnt1YVo7GN4QJwJJIlsIoYjfteVLtCZcEqON0xU9vJ1jZEheUl5dXVYDl0VNZPmaUITVQDD&#10;CizAn8GG4WmMVbUn7vVSyjgBeKeKc4IKkLPdAqYVoGBGIu/NEUKAhwL8HuxBsfRqZiOKuZOxqePU&#10;3YnTfXPruf1R8CxYeUaCVcWAF1r3SMUwxxnyojDPgBE2ao7NKbFUA1zaJhrboRAt9QmTU8xIKoai&#10;VAGeQe8aUK3gUaAJwACYi6AJGHkxFvA2NCSPoZzQyjjg6XeCaoEmUHxR9IGdEl7C1TLdrUVT9m6c&#10;JinDZ+k8h3q69SzP0T/TSbuNkIebmxu2J3dcMwYYmlkeGMJAOS5g2J4/vXnzzdff0HT7YSXt67qa&#10;O88q6EwgnzxWe55qYS+ER4ifzjOJ+5s3b96/f8+x0JlZ7YcD90asELQCaPJ0NdaBgnblWevf/vAH&#10;tvT3P/zw+qvXqnF0ECcBjzwGscEEOkH1NA8hc+OfWAb7sKPhUz64MIeEn0+x+yvo+qn8Ffr+2V2y&#10;MmtVTE8kffKTQQ0wUCSshIDeLSGE4Gy6UV7HYCMAHn3HurLIC547FJMJ5hqeZcaTiYqyC7iucXim&#10;k3iNdbxFcFwHFyZk92DOhWMdNizLGPF3ATc3N/R7PK6I8cxViati1/OYaQJ+Ok7HwFW+rRsR6bqO&#10;kWuewFAjA70TnfQWL3O4XmDo+YHSeTP3rHId8d15i+0EKqCqU0dEunLF7mxA+tJ4qvITbY2owy12&#10;iTJ+jOJ0Ar+g8eZAQh1ecJ9ffKt2WJSZOQCPEjQ6ieEPhkRrCZGD4qERT44wlLgNMZ55EBNpACtA&#10;HXioxp0W/ARhNFdpvdB2hV4mduI2hTB7+eSRA4JnrJLnhrvXEJgPZquELfqNP0EpQ0wAis0MNbBI&#10;F7JzDrRwXEZ3NKT5uRNxNSIIvytRO62wUnNHBiJKWITO3RLuc6Y8HKr0DmJRHOKOSlsEJBSNN0N8&#10;AwzPoBl6qCruWjAt3niJNzIAGKCZsyvcxHlpHDcVrGdjRQu2XaEtS9hSkfCDIAJoQlmyAYnlAvAs&#10;VAGtCcZFI3uV+10zO7oZQAHAALqBB6JagAcsp3XEbQReqaIJLRSPvFDCom4OktB1yRphwhWlCR7A&#10;7IGkFIKRKDBAJBLfVU9xams6VoPSCtidJvl+jnsPGGmtK0C4uvF2e1m0dxxSabp0ZQ4P8T/foPXI&#10;IeNkpongtkXkEn8z2phZaZ6FLoS+RZalmxksDI8uoGsHKEyEhTmpGzbwhtuuWEgpwBYDJSDV6BR+&#10;wt1GHnPVNNYRR+DtkaXSm+BlopnXEqKJ1xIFXynGgHjydZcWo+cEZ5sRudzexm9vWBHQejze3Ny4&#10;2+tvvuZx5Ztvf3H16qXwJgl0jdVObHyrdo0ghYJZJIJnnmbmawySKY7WseJvJdhmTpzRBS1GBNvI&#10;SAWcm4zVKjaR5cWLV9988+3Ll/EXL7TSYPhkhCrkHxAGt0jKU5bk7zOtISxIV8BU0uN6u/oY0Skp&#10;yn7bMNLiq7HXCkoTsTGKBJ5ElVABCrSylRQpMd+HOyuNhqYifEHritBZYa5IRAQnXbSLRB1Ra6Iq&#10;EvqtNTf+wY3Pdt+KkTcUChjAmEV35gyD2j2U0FPh1IByzDGLHPMN6tJYpQTnC6GVqmA2ygOCYtyl&#10;0BqBXwS6Zwi1Lfz8InsTpZriLX73ATa5uZsXD/VdoQVJUZhq2TPwE5JFsyQrNGECDZizJDZEPVcO&#10;KipNGS+K9OPTEE1bV7FYt3fCdqGox7ntjnkADfc5TNjRxJTMnyAe/z4kaoBmAFMwG+vg+MHcsGq8&#10;O1g/DFuZx6uld0Imp81KeVJ34x+qV4cXHz4cG+G488aBG7WufV1H73x31QUwFjiUhYHz1ZpnSTZ4&#10;GJcORnOTVtTd4N19ZUPnH3Hh6rBcqR4YKz4L2BZ++uknG8ZGXo/j3dubr7/65hueVF69OvSFTcEg&#10;WC5kGKYAjxwhmwUJmTc6Y8oYDK5JsRgJIQ+tGRTAAHNWb4CUFQjAWOjCNwNwTydRQTtqCAIleZTG&#10;LtG2o74rj1kR6UOkMm+yao3tvJzYVAiCgK9JYZ4LkjWxs9kH0xrZ3eDCSrqAyhszDogE4AyKH+gF&#10;uKp0aR3npcnPHYdle3Yly621ktcRB8UVFDkMVLsGVKkW4AA8rUVhAOvu3du321MKp2ECOf4L8ABb&#10;AEM+VhuAsaCwrmtaGFEN4/BB5syvtIhfNe426Q5py5iLgR9mANsxVvYmtubOEFIZ1tCZWwl+GsJg&#10;6p6mYzUbtLKJD8uhIqQKE/cM0ln/seZXTobWmy6itIo3EH3ghU6zigTQ6pRc23wTDHCPYGgq4Bwm&#10;HPH1GHy6PzGPaU45imHllGCR0zdvLLrSo1A9A8pjHWTxTE4VQyiOiqJDrj2H4adC03OQU0IAHxnv&#10;c1yVDv1PhjkESCaqioIzPH+0oMAYAczTmC5Qzj3BpgoLYUyIToiabkn26NpOAxc2Esoc9XoqGOFi&#10;OMEOlLuiood4VkFr849CIdp6kWfl0LNgyyJg1ugDHjj1XJcEpqKAMEJ40qeK2h5I3GPyoQmfZa9W&#10;QiTBmLlty92on3hawWyCH1lKAi0gxwj6eaBHcGaLxPkAXCdQqKEhixS5I8lJiAwH03vnqyu5ogll&#10;oBpzdMXLkMNhWQ5Zrg6Hq4XC+dqXw3IAPGakci9bzFVjTokBHsBEFNtcCFPb+6JKXwKDf3C4uurL&#10;5iGU3WMaMpnl1mwQuWehuwLOC4jJrqV+eS6J+7YsGTitY11hnMLXDrgOGEffWNcNo5ixrmu8mnr/&#10;/t077iBubtZ15fTnddE6BrGRg3XE374jZGhUGQ7jqsA49EF1hUR7j2ETvcbeIZDBqIaNlX3BaR5C&#10;1JADmIugycJijLHCo/Pq5cuvKK+/4icdJLhEOLGuuF+Zqq+//vrV9TURaldogGsAFd0yz7WNN2FE&#10;G06wWgehJegwxPikCQr6qajcCxs90tJ7LC2UAcoXQROYTZKFKkJm32s2EeZSQY7naMrVSxUeCoph&#10;fotBgubKTbNGDFQnUABUy3lRqg9gjfu8KYWXWEgI8Oy5kuFPOO8l5ReF0YL5RNRPHwLb4ySOGxfk&#10;s3rGEM8etJbzEmJ4BhTIKNQNlbPGOBaiKcUwEykIgoQvqHHrBucGP8HCI+1UWQCq26qgOuFOp3Qc&#10;2AmjX88yhZMh2sKUTCYtwhYJ/BjxLsJy2RwOnChsxDisVFne4cMyWjTZvLGqR9wJYUubqrJ/WfxV&#10;DQkfUQhNUEDstF6E6DbdpQPldRmaWHEU0Hpc499r5eBMb7jdgA77DwrojewRxh/++Md//ud/hv/m&#10;m2+ur69x4hk5OhdBq0cxe7A1LuqfCbcM7qThLD872f+gbIYZ5IvE5+7hKz9fxOF0ki6DsEqZYlYa&#10;1IwriPSFB5V4KmMBTP3JxFbqig5LOlaCeZyNOdHhzt0S7sF4yrG1wV443tzcwGMFYMBUgD8DTWY4&#10;c5YmTWZcDWPRwmMOWLralSCDRlix5pFPBZgJNydOLjy3t8cjn9vbdVDjhDCLnu4Wnbtly2oW+xHH&#10;iTg96Cv28NVh9qKqi5AOPR6P47h6+Nq7ineOPKQXZjCTccr56R2NKQ5nVGJUfH0pEGG5CvfuRlZy&#10;nJwL5LH36A4dP80cDEnChDE7DeDUxLgRAlpRs3QFhd+D1jO44+XeSU2Kpw4OJ6bw+Qy224rJON3o&#10;yyl7D1T3mE3uKEdg7j4yLdVEFcazFQr/BMhh1yjLgdvRA4mNZ1luSxPsHNVe4z1RQhaEBSrae7MS&#10;NdYAABAASURBVAHlngVNMDsNndDuSoH0mDWEQLPaoRJLdm8CL60DFR7refXCeGKwLZ/sjZe/Hias&#10;cpBCchdw9957eNYoIqGGQoHWgpnBxCqID3eQVEHI+JQydM9TLTB+x/wEqiV/jOLkIS4qEwFwi21Z&#10;9KJaeUMToAYGK2Bs+RnrCjDsJCA/27RGWvqyHJjiZHvK4wBFGagyFKU1cQjFXBXFwKa8Cw8gh87r&#10;+X61iEZ6RYLiAZBOwsOY+2kWEbyfLsAq+CeAzrdkwTNqgAclbI/HeBgY/CTibZF+UKYeccCzGN5J&#10;e24WnMAioSU08mNjcAIYUtuykeK7G0HP3JYQivIYa3plDUTaQziMI9JCGk8vx/XIcBgLl4R379/f&#10;rkddlhevXurSW++YkW2uSTwA0HsOKwh+ADOgSp4VnskaK+oezXqXMZrmEBylHB3CkcOAwq9j/d3v&#10;fv/rX/9au3777bdfff01hzu8S2OcQLryc8rh5YuvvvnmV3//d99+/z3VivPV62uiXV5gcViuFlkU&#10;q+Mg3pVV49UlX0SfPXoGEEHuPsRFGDS5h9IYvM+O2Xy4AFDTNOwao6YKPH3CTIRKvrOnW4RdQxlv&#10;ZYvEnT4ZGewdsKoKbcX4/Yku4Uep+ZgeWqZQJQK4ZIg8zh/HYIfSdA6iE0ryUVpDgAKUoXfQbVX4&#10;qaAwsQ9gCs+YclVCeFYe/DBbR9zTMHPlGOFDoI9wKsBQBTAAhh0HhccPDKdB+YcvOA2DNWXrSp8k&#10;C91AtT5Gq18ouKiDnE0kuVpGlJUy4hO3gHQDa3kFpLPygJAtCR9Nsv0AElU29u0tDpeMXlV71/wn&#10;XrugMIHOhKrCe640GCKZahanBL05coQkgAo+MemKZ8WSb5rKyml2Jwrif/v27e9+//s//elPjAlz&#10;0lutcxRYoQ4toEOT+92mmK00TR06ik5xJ9tyqqZ/L9QflBn5bJmSZzKRWJJ1ApO2lzzTCWozgGKQ&#10;yP2iGmdFLAOzsa5jxDHL5/b2FmXVbZlhRBUwS7FKehBmLSR6N2uoFao7wkcBCmDYY3SAgvbOZRXJ&#10;ROnP6hMMoY4xLBcVVqWJzz1KeJGae2x4w0WAxAI4N27DiItjNYaDZ9Y8wAmeoQV4NMkTl34kLF00&#10;i0H5SGS+XZQRAu4KAFYFJACTAvweCPfVPc+Zvq9+Gd6csTiDBwypnDIzc9ZL8lEaOZPIGg6nst9P&#10;xJR/KYaFuMcTbt2I696snJTjW08t7qgFQvpZHz8NWfip2JzF0bvCn1A8dJtN5NUPA4GhCk7MphPa&#10;SBOahRCHmeXd8+wRK0CP0IkwKnuN2ZnyRxiNTYFnOsCvnfKy07bcdadeFP+zcaYRiadtUarPh5tF&#10;z0lhoprXsOd7KM0td1X5dBpduxMKKGvbFRoYOD+qMrlclFW7ZqHK3lmWA7OpGgnnNOAYLcCzxYAZ&#10;NwGK4dXVgQcJXudDcVAdpeelp89TnqtlowgxXA4HYlu50+cTx3a8vMEJbrE9LIfrV9dfffUa51Sx&#10;pNNxUqMLnBAk8kK2MsIxq1RQU91Of5LBknN3fEBL7aPUhq1jhbp5UHdiAHgAXGO44yE5dNR6f3vD&#10;k8qH0G5Nel+uDlDe+aB2XI9mhklr8VwELcipuEfzeGSpeK7GMoGi7FHMMBjhlmTzpMTxTbp++P4H&#10;XsTy5BG+Odc6ofD4KG/ecPPz5nC4+v77737xi1+QZxRwY+vK4x8XgzEMCUBILxOWXdDZsCjVihoK&#10;RWFoBTC0FmgqINxjCmGQEz30CYzBjMXaKH00VWJlwjwBNxxv2x8OoFyBwe9bkT8f4SHsN8/PN/wM&#10;TZGPD/Mjbv3yKSLsHI2mwZSPQTbww7AAzEfxmJrn0coiAe7O1mON7b0hxBbq9QW1j2eSaIkX7F2l&#10;MPIDw3rA4brG4zFrnX4RciFgb7L1GGNiu4N3N9bT7TFuDZGXT8+rnknDBJSwKOcMDA5hAHyBeO4h&#10;81lNk67ruLl5z/lg+dMNw6XrMazSwp4FKOOc+CuGCulwiHO154887Gt75FjAFmALnaCXwpQ8xpRa&#10;0cd0/irySsUcNVXwF4iEXqpTKDyg07P0Ink+6i+OSp+7i3JIlRkHMGaDS8O6cnUY7obw/hqLFY6a&#10;u7NsAHzvyvphbcADmooSM4CnCT+sNKrVygZBQtPTsNwFqROHQ9nipICHCa4qeyBPq3NCJF07b/Gg&#10;YN9MX8Bz+2NeXZSC+7ZV2V9m7CB2wA1byVPZ3dd1HYN0wRqfskK5mKIMgIQX/6lU6WmicYZylO3Q&#10;Wji/R1OnNKV14PWXoC7DxS3QTqUihjJmZIuoNH69d7F7PwahAFreLoQHRyv6FenKAuA9aDWh5Nz0&#10;bIkglQCriWj37ZD1OSqYtvoJU/kx5p6hb9ODD3rFxPHP3FjELx59IRHn3dEGbR301o1RmDdjsCqm&#10;bUjAQoI3rCyd1xA8efwDzwJTiBr5OsHUTALCy+vuDai7thJCeZbBkFT3JoVaHEIDb3OlqTANZLhV&#10;wb81unfiDZ1Oirk5ii5aM8AAmqIwrLEQNyA/oYUV1iJMLSA1hGHYNGWd4D87MpokQ8nhxzymvJk1&#10;1IAbIWozLKRhPhqhwKirDFFy2KIRP+4RRtYwDjfYFLAXH/dga1VxV8xGkQMifwClVw/3xAvEyEGA&#10;yKU10EWQE03QUHSaWmuETBorn0U9C00TW/BiDAShRe8mzvDs0LXj3UZflA5cNXaA6uGw8BQB7b2L&#10;sNE8brXNyMJxcKCudAqGH/nllUCXF8vV9dX119d6UBJJL3vgAbgzwk1szG1rPIfQBaKVA3UdCFGj&#10;yuZ1C2XteiCO5QBDExST3hfpHTBL0pUICdsklg62Y8QNEoyyCdIJmaMK3HFsrSlTH/cMrBu/KyiA&#10;U12c4TUVjhoj62KZaIQELt5AMw/aYnsch72/JRWG/rqug3/W+MMwUXn18lVfIofE7+YEx4NE3DkZ&#10;8+AI0QkqSu+SNKbYHP/BtObuxGwmWBCGiXLujcZ0hgmt7mbkbhg3Qzwr/v53v/vpp3cvX15//90P&#10;XZerpYMXi16RqS4vX10NW//1d7+Ffvvt199885V2+fD+1o4+bnmnPuiCfQHoVKV3PYgs0rpIbx6p&#10;s+G2rrYOBkOQQnS7aNsWMN8B38pw38BEdWychLJrGh74APMBqNaoyUnYtybmoJF32j2KKP8In5Zl&#10;alJDiHlHlPkiQYC5bCP+lZve2O+NzgFqi3bQRQGSAIYijdSeYO7A2RuRdtaYuq/hhc42qHmUrbb7&#10;CkuLRBpjlmiIMTeP6WNMokzl1uQqLdIrJJkl17Rp96ZKMK2J+kTL4ux7wTrk1QtimNYITxrmybhL&#10;cxLQ6nrRGztn6eGvkSJtQRfRHmBMoSpmyoTi7gSTBog8nElrKrSYo8TA4XGjmWwhojaQs2ItdEbM&#10;76IcCQtUVJwQfSv0ggQ1KEAKD+RSQQ7cw+0ijKIzioNy6hxeLAeW96HrocvVoVM99OWqd8BeWA4H&#10;DAs4bmKkDuSY2FGDpsPhcMVCYMOxjc3GOj6M9XbEfxS4qTJwepWuunQ9LP1wUIosvRFDF2OwAcYN&#10;8Aa8qTVt0keTKpVAM3MzluI4rmOwHVwkJp05UunSurMqPFIq3kiWj9FFF+aeTXl7ZGs0+mMIju0G&#10;Ng5CZzeJCX0y0810Aj/GMJEQUOv0J2g1iigd8d0UyQlR56OCFLhW+ETQmK+Cf2JprhNuchmXfNI3&#10;41Kss5UqKPNyWDyU6p62e8UiRe2OprONkLqLMOEUHKOtow14Y4GrMTn3HJ8q5lxIcEN74CSOb3V+&#10;PcktacLMBKQjrIkoSnjO9LXQEGkAyQRmyTMbgsdl6b1r121iWtMNhGDktpGKQNPerzSP7qraiEt1&#10;LTCLMKW1sEUCihfpxUDhJfrWJn24AM8lcLIllglF35xdICUyd1B8UXlQkIvyz2aCBZIzlLCo2QA+&#10;Bsu/mYu32Hka5iLaRSZqlU5X9OHus1q2hIOEIKPJ8HUH/BcYFTp/LlQEbj7W1SwiQTLx0V61xz+9&#10;L10jzjL8qFUp+OcWiymwuL1ZB5TgQfm8SInqolxpSFxsfULo9BdwilkkbRCTb6JkY6bxjROq0DOw&#10;OMzC0E8FBVhEMFAAA0pIFVBtykISPsHvPvQFdoJ7LE7u1e9XMBRtcbiymLNJNBZ0shvBA6BSFOYx&#10;qJzbPqb570K+pZ0Dbbd7KwlQd6tRqJ7+81bLInKXATPuZdc1/63Q3hdW7tt3b9+9f78eV1XlzuD1&#10;9fXLly/hyw80ZnfnAQkgjFpIqr0rOd66cPfj7e3N+3h9clyP6IzYEyuMdr26iv/i1qv8D7r3KBiq&#10;dG4hevRCjbPV8e0i4RBvCSQBowyjXSRaCeM5EFXUwnQMGCByz1y5AzMnTN7CQoWqO88Mt8f8A5LD&#10;cpWlk8lqOkYjmuUqoo7PNoJiRaILuz9HY2yzg+Ee7j6Iz2LXFvnDH/7wpz/96fXrr/7hH/7369fX&#10;S+cdAxZhbnhJ/ObXv87/d4QeyKxzQTb8cEa7GxzaIkKOVWlWmIg/0usUejEbMAUzLOKIiCpsAg/o&#10;AJinkcFHbKgxfGhBJDJf/KR+cj4lTzAzHkZs3Hu0xqAKyrQJc8t3oD2jhDen+xhp71iRVe5fovoM&#10;62Yxpc9RvKdDtPfqX7qiXZcYDOOJTYR7zzG6xyai9/2M0DqB1uQfY8pJdTF1xOOWB89T8hwm56qH&#10;K1bzEqfT4bAsC59Dbq8rjh1+QgSIWFHgcDgwNEBfzBaUjrjF4Wp1WA4cVgjNDHP80LrGX5V+iAnm&#10;3qXdmy9VnlAOV/yD5eFw6JyK2+JkjAWcX0RkV7kF5E7O6Y6luGaBwRATuqbTWotdybd07m/NjzzP&#10;rGvpoIDmBEJAFVsoreN0OlEF7sgC8I9B6ErvLUq8gcf0/+eRkwTApEMZdeUysplpRfJlQS8s70RM&#10;xz1GpfdYaawWgCbLnSuvu68rc74dmzMez1iN1R+fuGBhQqu7s/ZgngbKrD1VpQugPbrWDMjw4PcK&#10;15uJclvNxX8GpXdw0RA5oMnyFoWOqLIXLU915DyBuDkwN+D+3GM5bC99YuSX5J8sI9CJM2PLKC2v&#10;ydWEZjF7WoMpqnlOuMXpzGOrMkXKBGEXwIomNAH8GRCCM+ET1fAosSKf0KmmGgg8/j1nCP6ZELnr&#10;win4gibKQ7J302m5souWArQWYrWwXFVj+gRO7pyjVjDflgiezQyagm0vUQelSWZB8UXj0Ay3iIWC&#10;EEp30IJqnPXI9+hMk0RI0VfmB+XNhWw7HJUySZ2NoAaQF4WZcKK0InfJqdbNOL9KAqUG/ZmgP8OR&#10;832HvU/iFI2c+6mgD/Y6T/Pl96GOOdMb8+xm+C4Fs/hXL7jz5vW/GfJtEmn1MXwY5wJvSXnbxx3u&#10;7fubtz/99PbHn443H+I+oKlITArKE3sJ7tyNLt09VHuQ0kSCnEcU7uXpeh3xuwRhIIzpXBblHuEF&#10;txaiOm0QAAAQAElEQVRXnTdTuc21c6IueTsSneLBLKI1czNbo8SxDU+X9CIaaYQ5g7uBMyFVldCn&#10;zT00kDyNRTrJ4XmOm356dI8jRVWJUDXWMF7wQNhQWqF0IRK9zNhEcyw5EBRQI36oY+xREJ6BQY6x&#10;mkHG8cOHP/z+9z/98U9fX7/+9he/4MXLuo4YAuSEm3fv//SHP0L3fnA9LBQRdq24iCWYrkrMIhFn&#10;aJgbw7sPt7stMwahbMDbRdCdmUHdrQq9A5TpTrLAT/jOP0LPArPHzCGNJaeDYj6J0heYJuWNIJlP&#10;QGg9QyQ1pYOyx4feNmzynbAkH6U1BChAmS72QALc6MUp8BNU3S/Iy7zU8AmKL6qdf5TCoFQ7WzUZ&#10;LSvcoQYPRQ4tyd6Je8w7rZijAJAEUHVn5ZfPKYd5CMz3QIEqFBRDjxUGEoB/s3happUueJDuFE6C&#10;hQfINtZ47Lg9Hu20iTDh6aPgHFu24oGHlt7EnYUarmrtpWajL/KC86o+pAxqL3RK9kUSeJiitWwR&#10;oxYdEK5lRhAlkKMD6As+noB6h0GJSNZ4UhnwSCaojpMT1e2U8Oy3KN6mMkz2EwS+gMIe2nWiFP7H&#10;obor+6hiPPc/s3WKp+SZzEcNPQ8fZqqy95jb8kNrMVD4PcocWsJcJzGPp2ocsAhVY0UjZMajU5Xe&#10;Q40wrBbTvEdHKbB96NHdYu2YMbPsGhrc4zIEsweeZxjI0ZmgC3jCQCGcJIcOJmCsA9hA64TTmkTn&#10;+QjnEuOdJrIVRnwBTSMLbFQ2JybcGPC6AWZQnHAG1xyqwJ0w74acVSRxY0BrgQ5gPAsMoHNoIXJd&#10;3Jel2V2QcktQETW/3bXGdVpUSv4YNTcK9igQLsedamd2qBamB2YHtalcrZ9N6Yt1AOixdwWzo/Lp&#10;ERlTY3QKX8KLNDXigrFvfczqMfm0dToLhMOafsuNQcDuIVSyI5FVqgBDKEAZoAwQPg30H1NI99HJ&#10;nAjJF7roex4ZMPcgd6sQTSzvtbZ4oTUl9DsxhQ8ZUgoeyv98khkVDF2Dy4PNCNApZO0yKQVoNeMN&#10;sHq3qjv7O2BRPAtNfFOH4SDgsYApgGdlwgD4dT1y7wuPgqqu68qPIG/f8sDyhuPD/W4uUGYqoTUW&#10;z8UD5aTjgYSZAkwWwD9qKCMpHh2eWOiKYMxiF1Qraqod9N4PS24diOID3K1JzzDc3di0w8ItSygX&#10;j2fBz3PgdR+AiRm8G3c2VAJlPg+1EHn89bmbc6nI305uES6icdkhYlXt9w6W8gAldOiEW1yOsC2J&#10;u7k7ZxrSk8SNcXk25KDMHQGtyN+8efObf/7Nb//lX65fv+6qZmTP94U30O7GDy9v3vyEyYRR8MI0&#10;pc9KmirRMScMI26kUDb3DAbH5hZ8VB12AzqOE74aD24hTDa2IedD1GlOmCGIXksBihhK19CPAmV3&#10;Aw81EdNQ8uAtkkBPYIwVOlE6T1N3fDjDBE7J/Ez/05aWE2i8txGmzhlz0nc6wAY6Fcj75L8IQ1bB&#10;mSvt2oFqVzrcdhCRgL2mnyYU4QxyL0TOrX+BWafaFYfK0oFHk4S7NE8ZEoAfAHMGYmGzI8QKwAAy&#10;D9aV9wBxGx9bbD2OdV2ZzuPx7Zs3796+RY0zAcrRAVjL8AAnAAasH27fv3ln6y0/vCM8rrdr/sst&#10;y8LWjvfQhMTYZ6LM6PF4e8RfnHuMgiaAK0cP4CWBhMEW4Au0YOK+LQY/lWqdFIeicZbQjhCvNgg/&#10;vqnuESL39OlViLtgWOzgm2pp3aN7h8UTQDF/dUokoMIgmTCzCv/XAskknfROMADmozAMEh/VnAps&#10;QpwzaqVIbEYcVKuZxZU3fz1T7eiU/IwyzaiNdXWLrSZspFxXZ2oq4XwvZLnxfpBttQ7KOtb41wJR&#10;wCEUwDxEyAkxz8NoTQYhiOr9D8IJ1il2s/ocppxhCEgUoQqjq21cbSfazHxYIwNxu3rBN10D9wvN&#10;mTdSdwfeZlxw8bSI/O5RyoRbqFMSyhtNmogDRBM28XVvblIQEnSM6PhKIO89DDT/yrA3MpHX29U4&#10;Zc3irHXuV8wxopcngAIoBcnykEfi7jQGk9OMYyQgmPh4OWFQDA01lAvwABUoPgCM3l+XfipG0Phn&#10;AN5i2Ki2JhKHI97aqZR61eBhisIUUGaVBJXNTXg+8aUDxQrQBLw1QOaapgnNBVdSGmhqpFm04qnG&#10;oiKbiUgwdM0rK0CrSEgkijZhYObq0tW7w7ROg6LGuOmCYOARQcFk4AHVQGt4VG+gZTEn916lsfB9&#10;iFvjsS1xv7WFB4ke03QSJPG3qu74DmF4NPKx8Tgp/0XpGog5CI38hGdyE1/hBE3E4u0MCAsogOKh&#10;8KCFR3qL+0WEBaN4RFTV+LNsib98gDmOsdrwMbCLvxFqjX3B6iIKLBjVVV/gMRxj8Kzy/v07jkiq&#10;COkGoFZA6O5QQCv8mzdvufZTnUAOL1LjJGM+OC19cINpFra6dOlaFObl9SteQy6Hw+vr6+++++76&#10;+npZDicnoiwUpSb4BPQ4QRV4DJoYA1Qfwt1ZUq3FEnWXQqidFi1RFVgXZIPlxsQtolxPYNDk5yaO&#10;S+2d7F0RaDKMj6ZCTR+22gRJNdGrO3YsM04ZxE1E+UIYHeXijGZz1mBzBtmlMTML1d4PouGK6fin&#10;f/qv//ovv1+WF99++wNqmE+YWWuN57tIkJBLpcATNsZQWrcBu2uL7SAetAvuhdYCHEB/D1YL1To2&#10;YQpEHmix9uidmTVbh+Uf31v9lbBhiBVAEyt6rF4eUjcv0ORZYArUijmjBF4SZ/9GGCcX4cjvSoo3&#10;TQJrxBIaY1h8xRbmwY9Io1Zq5I2kwOME+imI1KJfhkWNLz4JmsK5kGNYYKIujUlYGtMCWhRCia/W&#10;hDjkrmjVvckJ7VJBS7XzD40YQyfKA9WSE1pTnLWiUYV17a1r4zZfNRvQUI8oDzygq7IjAMIcE0bO&#10;jiZmGyatBTK8dioiuiwQ58UC6QfVQZNYOI5lziDqsCFat59eV04q7HqnaURDPHUQAsG7c0HQ1vSg&#10;V742njxYfY0NY3G4LSodQ29oiJkPa+kKP2CEL7NB1EYVdFWABfyEx9yQMNEs1SnOSAVjh0YSoh/C&#10;Qw3aLEt5cHd8Ei00Ohs8T33g2Ygs0QTwAHqjmwZt5nICPHAjj0aWLqAZadzDneHEkPiiDf8uDVQw&#10;FvULn2p9Pt27eMzqoU5JSj8G1eLQqOozaXl4PpV9YXJ2qB7LVfHMuyrrhfR7hbe3hketKEzB3WEw&#10;DHhjPfSmADFgWSZQCYgKX9WFSvBUB4vQHVo9IoHZkC6QAJHQFwlKp8YnWyULSwudgqrCIIaihmcY&#10;4G42jCpCd4eHAZ5+ilqIUWHtIPC02pjgWYd8JQwrc8ZbSFkQp8HEgTs5QVSRwAD4h0AOkKetB90+&#10;hpDhABSANlKoMMCiD/ZLZdspTNsECkigIpEx4cSxGM5mTMPPhHnEiBMmksttoXfl/EAI6BKKEol2&#10;j76pPgYUgKF90ixz9GEKwXNGp4J5qCIBwVX9Ei3ZpuOPFvxEnHaniARgYPmBAiSPAS2Mz1qRID8T&#10;UkVI08bARd3jmz6ARzHbONRAiHLsZCP4bERu0gDM5wE3Z4YecbixU7hJPlGEMbXaeT4JHCBxUuxs&#10;OWxBIzwOcuiuKVg6cnez+vYq0fD45zk6Z9ZpEmGcyZ9ZdSc84PvymO3UeUwBuYdDp8ADJtC5+93t&#10;htmUrdS2NhLIgnzz9s279+/HiOv9wh7rUfiNpff4+wrPm12R2NTkFTWwrite8HYGR5sPEbQmopyE&#10;7969ff/ufcsSY47P1nvKNuKOZbRVncBU2fQcNc7rTaqHZUHi7jy0ANTgAQytRYuBL7jj8CPT5Bmq&#10;k6+0KQ+exU4la3G3GClItSJcU2Kl9s7vS2/fvFmPR7JH3g7xZ+6s3bOlW0b3KD2MdYX6KQCaiYGh&#10;M1gAX5Leuavj9oYkdHdHgSa2B0Dhxx9/5IklbneMIfuu3A0f/UBZSpzXGD4HeESNXELBdA7/GFhU&#10;YB1rAb7MoZg/ZvWEPAyJwy6snDMrkQtDYymCM81ZFeWfsKKXKSTOPaa8mH0TfAmfpubMjaE88bT+&#10;81txCqZbGBI+QXW6kigxWiSw0IfY689WfyTzbAFOgzKJ1bnw5BGZjK1LxukjOcxhO5dtudtDSKZ/&#10;eGWJi+CwvNFUDgQPGj6Rm+VALcuI+yfUAOZL7xwLbBmqPCocOC9430GDua2r25HbJVqV0WuH4Tlj&#10;GA8yq0o4xwr/0CUs49/OF7rvNEZrWIRRVC1PjGhFQaIVq4JEUVXpGpolxK1loYo0qMa/6UdHOGCa&#10;2LZgGI4vLO8wd/Ln9YgCB4PqRfiTxcxImQ1zcwAhmL86fFf+isEIcwNkm1CCEpEll9A+KoRUoYWY&#10;bBFWbq0QhLQ+DTwHzGsiUKZquaiYlKiaEwzMR1HduRuu8ODpRFjZynUpgsJDCaGhYNsCQwdUq6X1&#10;OgYMQBPQZLtLEnwJkQM/+YEBSAroFKpa9KGk5FCaoE8ABVChlppKHCAMHBTvRnR3l7lSm9TNAflx&#10;9zFY/nxvSTA3dYmn9j2dls9kzPHvrJyp71moEiJgZYhuqwohCINTBqk+EzhR7eQCCjjvVKSrQsHe&#10;SYU0KRM7YVm2KuffsApmJL+n5tHiWfbO4WmCfhzx50/bxBDmQ30VfrXI/NOmQu90aTMSgw3EZ2wV&#10;8oluAXlG58QDg5BUVypqQhsPcjm/NG1xwD0APsEDcUMoJF1iwe1b6QsgQYGJD2QvMBbzTFegiTC+&#10;JtpEiKt37Zi0RpNZYyEC3DiXphltUymUBMoEI5FFg0qU9oxCQkB4d2fC3Z3qM+yeqxJxSAz1zECy&#10;nAmfWcUUTRIIYPZQMijCzx1j9+MvK+pwOPTeGeDxGH8ssQ5WiXV+v8pzsJ/K3tWeJ717MDE3x9v3&#10;H26Otg4fqxszhD69ExsU3t3NfDQbzVcz+mPS9bAIzwDH2zfv3vKswjMAgMEqHwYWdzdjBtwxZVPs&#10;gdPWhFXSniruhjc0WEVgWXpVkTyNM8/uvo78c/nb+HfrK0O4YiT4geENTi3RolQRYgXWMdzczNxJ&#10;FeoBVe76ChxIjBuX8YhydXVQ5TcoW9cxTn/ySuTrenyfZT0Vo28bniU85odOu5Jyvi8ss1RptMFA&#10;RaV3hccAShU6EQp8aLuEUvMYk0OrCi0nJm0PVkvJUfg8zBDw41u5S+bHfXKggZZnpgT9uMm5Bt1N&#10;0Db5O8bFgImB1lJeKxb1L4Eat1Vxsu7so0B8mInt8vxEV8znvpVkFvbC4km4SKwN+mHFvb+5oZNa&#10;qSzWbBUowCfHtCxNurSl6UFUO7ZQXGHl7oi0d9VQp+p2Fy1eUKMBihRgYmaDXseginwdgyqG0wMx&#10;HK4W7dJbrHNbj221w2F59eIQ/xmQFwcOEGETuuNG6F5CreGrNZqAZisCApAo+O4U2FwpTF+DB2ii&#10;BoLXzY+kP4qFiQAAEABJREFUTyTI9xhji5lcvXjx4uoqfotCmRERP/pg6u/5KXweQ3ggdM0duHMU&#10;BMzWYVbwLKH0t88uA5X2ooj7sqjMaRUKS6HAS6KuvXjkE1gBjTUQewRepAH3NRFTk7k3KK2xKGDt&#10;bof6jkcBsA6he4hIVXFiTOngg5esBZsfd+Y6RH7nvKyKuhsYg8CCgQfVdJ+a+Wq2No6sbPBdESE6&#10;SCAbP5PgBcvwItvQqJ7B8iq5z+2ZwmNVNw+4i9w536bnMZtnyt3Lc+SadDOdYF0HMIvJjiXSifmu&#10;42d6LjX38Fx9CIX1KOFKKPAaPJrmoQL1pwrt4E6DCrir3+dw+0VQecAV7i3CPF+ORoPHMEkgLPrQ&#10;gnkYFHUPQ/gQTd5Z6/GWHf/sR7KCWgEJiDng6xGgOVtUtmROibC4caoc/hzai2qnCSEUmI0xeEO9&#10;riuBR1x4S8BvQG3Cc/lW1bf2GFFJ9nR2sRd+Ej8GwW14wpAwKhAY8IRmNaHj7mbm5pQS/hw6zzrL&#10;3OPzDGSW9JIQ3u31xjcnq6p21HjD9zYLvxXUfiOSw4ELPOA6fsWtAJoIH8JjAIyhsM0CHZG3GBxr&#10;iq/dfOEBVXfPltJyCnJOLhiCIQaqyj262TH/c2TEQsSefYV5fLa+0HwmhA7wIoJ1mXgWeL6hBfUG&#10;ij+jGbMth8PV4QqTm5ubdzxWHY/wy4FcHVjcmFCFgsnAg5G/YpUQ6vfToqdNUXGiXxIY2xagjXUQ&#10;PFljpoCfChKA5gQtkz9jHBeJMznV2rmlQPVLgWDAl/JWfmoyiy86u/AcQAnPaFl5HnpnTZ9Xdb+7&#10;6j/twdyZo2EGCABMffiElQQVqsVfpNUKfQjDGNBH9MPd6ubzop8nhJvnvPIOCz/u5u5jjOPtrY2R&#10;58MV+wknstuLSFBzlI2PU1AwIyDcbNcXdFhpiGgFKDwEcsYCUAMwpTPWlfcXnBKAYBDiDcqZBo0+&#10;1lW7Xl0tRHh9/fKr169V6U1wWPqWs08VfZoAZyagCvB2B93ubVAmBoACoApgCoyumKJlTi90R7RQ&#10;JNevXv3iF9++PP3nE5GU8hek9Ig354vgEjs26rT+DfsMcBrMKgkiXVR7X/ZyZqojWkKIXLVzPqM2&#10;4ZHxe7tsStyddQtJuDv7huPCKdP8k5hp6DgexnX2eFzZCID7JxYb3hiFGz2Zu1vuO74BTcAp0cLX&#10;BHUwq9tmNnyM4acbC4c7XbDYX6QCbwU/lag+8jEb7mZB3YydNIjW75dHTB8VEyHYNxMVmJLpviRx&#10;CjCdhRKx7QEvSsFeXq3TfjLcGXDQFL2gb5tiNRHKObIB53xDgdu9ZylfG4j/k4bH0RPuLOaDNZcr&#10;DzvY8IrtBNIdj0NMWJEm0kC9J3NnAjaU5ESn6cbIrpAyUA3mBOu8uXkIEY8GXvspr59XV64bo6kY&#10;kjxtcWlhbe5O9DhEAp2gWuiN/cduW670oMY9YKAZPSi0NW2eaGpNpXWXxlC3gXkMki4SxBRWgj4a&#10;oP7vLq5u0rCVbhg3JSKqrZEraU1VFxE2eW/3i9Bbiz9XdY91XI0WPxNFJARTElprIKcqAqdw6UMZ&#10;z8QftOlwSdA/MWrrHRNsoYAIapn1JpoQbzA0yamoyASR34EhT2DQWlm0UyEefqkvcDsMmhn+Qans&#10;9VF2801upI+UNaLaJKlafFH0i5GILpqrWlSkuUoDmczW4vcmFyoxrax80Ex6LoPWFF491oDwi+ja&#10;bOX9r/jqZo15JHGLLC+WFy8OL68OL5d+1VRcmjEeCHbSqAI6eggRmUIzFpFLFC2hSrSKNxHd+JSM&#10;vI9XUY4xnk9Qpj2oSO8iTFszdya8VQKqSU4lq3QRC889VmlrVW3uwFAgh6jTaXmAJ+E4jmCIJ0En&#10;sxU51UZSjOzi05s5JvghyDG4OsR1goWL83gbpx3n8BNo0gvBj3HkBdXhQHsI8AzwRojO9WAYbsft&#10;UYzQUfRxPL798Seqi3RtWDEuM3c8L0s/HLgP4/mRvPCoKZwOY7V19ea6gZmnb6/MC1YgBBYe4CeI&#10;Br4oDIjh62aCHCCcoApmFab095R4AT0568SJGpYpiP7RB3vlJ3g0Ad2BjcnAMKEKPJyHf/fzLnzX&#10;NJoUjOy6R0sSLMGJ9Sws1w2tmTA9wsqBcSaRiQnQMcKECUobRmMeNqACPHrKHtyDdUo4R0QrNCEx&#10;ZdTpz4bhoJErOg1Rb9EtS3QPhLRplt5ZA1IFIcAD3bhFQtg2SFRiNkWCUi2EDknLBRNXBNOWJznb&#10;3z00UTBK7kpMqIoIwx92NIv/88yyqBKKM4jBB2B3RN/YIyrKskQWwLzgZgH3YVHgNzneqQzzDLs1&#10;jTDIAeE10jo81A0t7Sx4Xwe3aUO8ici6DuqdImLHcTyGGnIRR/mrr77C9Orq6v27919//fXNzXuq&#10;xOaOd/LsFJRVfPXVmNPudM4FkG4Rdu304j4KDYXWMDmFbfQOb+44AfCgGOWcdF/XeLJCwiMTYdC6&#10;B/kDNbkwoPi9ziXeWpvY2pll0DtEShQcHZ9QwqIM4ROxZcBPqdgzkRYyk4j1Kkaf1RH0Ezu6pG7u&#10;E/6gzKYzZqco5hcRKli5R5wWFIa8GZtSSLE31TqAXSOrroYjku+nPIgbMDeA7UWIaCVkzR/Gp070&#10;fv9DE7pBJbqDKZRW8dCs2hgr66+ZF1iotXgY6cYwIHPkoBlxNkJlVUMnGgeOccfUXDZY8wISzjRS&#10;QY8FEekizbyRjmB7axyRGxyD0mML0XVQyVCjAmMWMcOcYO6BzWj/pdpOIIAC7ZOB32DWQFZwlt8b&#10;oeoeXVNXwR3fXwLllCk9g5BahkNzAf4+6JwW6EMgHyQnAQ8e6kwJHbHPq/euZH+2bIxk2Sr5lQJJ&#10;9iOErkEpVfjFP59Oc1Xt2un6adunFbym8TSRe1esN1XSsI3Ls+wVznh3I8kMqlyetX60KuRdZl+4&#10;MbeE35W9E6T76kUencBpBV/Uaa19VC678oSyRWd3nyc0qylUdzYl/Gwq2mRp3L1yejB36dzKG51M&#10;OOdPa56lWqHGOdUa970vXrzgOspw3S2mc4QHfiLoSxdFzEbv6AMUoAXfFSathKEtMaFTUvI9ZX11&#10;1d47dzvcceNmzb9Joy94fi5YxxARFMoKXkSLnxRNUFX3GGjxn0QxQ99PG0E0LrVIzkAAHl24Gdfs&#10;7fhDZ4zBCy1eM6+83Ror3tBEDvzkE2YdK3TpC3IAD4Ixt8EnHA4zSxOYdY1eSof0ozmHD0PaQORP&#10;aeRigA8b2ISDcIWhEegYaRhzAVOgi0JVu+LhPLHV9KWoOx1uUeGTGvSLY7r1LD/fP/NYwNV0Dt8k&#10;tkYwp92UHcYAS3iRpg55SBj+7vRPTSFJPshFJx8V+mmPf1TzaQXzKOjElztrybOw9hCyPm+Pt8MG&#10;63lZtmMBuXMH05qqLhwoy0F7rKu0uyOpZjawjhVOtYAGUmhVJy0J1C2CQs6kRLV2yjDOChpev379&#10;4sUL1jJN7AN+dUGTXqhC3719+93336EAkDsG7vixLEjAFIoKVSgKXbWOoFTc5h2fnnme2XCPuUNZ&#10;8+EEZaWth2CM8f7du7fv3hEnO5QmT1u6+POByHFeFOZv+GgG9pNSeYNyxmLIUmVFxQlLJeFZkr13&#10;PTU3UHIoWpYLA1dUWRFIYJ6GY5P76CNq6bl08M9O7L2vWZR112PrVSudguLRnChJ0eq0aEmgWCUi&#10;IIIPaGyNUMsG+uEOQU+lPGP4NNL0jEQXT1vRylMKdGLvYmVrFdaVkwUd9i80Qj0lU7E/AxqfhOoS&#10;E5gI2ct/bH6EgF5D5L5Rvyu0XsSdxokzv7eMplVMgJBs0h7oHL3LEpMtEnVNVoUYClE/NZSTkt+j&#10;NWknWmpQy3KKKL7LMba0XgKHI7jXgkm/WvTQXeIhmDb6gSKHAqpnQDjxeF+bCrZMaNP8n/jSBQ+K&#10;KkjApvHgK0YS6XU3r1IquCpU9SLFLSPc46KaMDyNfVKtUQ3XCok8EGHjFUg0jjw9yHREwlfJe99M&#10;9M5JaH+hD2GA6QwecNNbmPKPMliBT1ITadzrX10dWKpmcRl0vTunypWHuNh7lGWtXbFduLGA03hh&#10;Odjza7yZPGQRiYxJqt4zzsTOiYtZkMaeafczjJwpLro392FgEPGIlz3jNv5rUZ731nXrj7KIQEHX&#10;OaLqMOYYOdbe8HEkFs+zW2QzoXUPdxOJJkYpWfatk9dLTe7O6KFmd3dXKLoTTETCQ0rFPOLIvOUH&#10;+eP6wWwlKu3RqRHjCGUWofvdybbnZwyebjlwJ86a6HpZuqrGYaWEHMkxdx6Wsh9zdz5YCa0arfBn&#10;QAFLhHjDE1dlvJEcJGcg5gB6l3Cm3ForCSYwjBkM54HYTWKHlpymz8MT5owZnxUjzATDLNBEMIQx&#10;m2BCwjwRW0wUgg3uTDoWSo/58Lopbs3bVwh5eQ/wASScmIn56cctbEE+3qC8mT3zi1ALzgAkC4wK&#10;1aZxJrvwHQFmGySbJYJoX7So4jkeifFqNm7e31D60rn1p3vnp04xxsiNuvQOtOvSO7sG/T3IKthL&#10;9ry77at73v1u15RcRNgF8LwmYPfBsIaJk98weCogtjGO796/4XygivLxeHz91VcwuFLt6BeQwCAE&#10;MFQL2rXzg+YSyfQMzMwBOmB6cHf0VUJNRHoPz+u6jnrzIsJT09s3b3788Uf2pkbpqBXw83xUF6nP&#10;jgbJPkLw/0jL38QfyQATSqpJoDPbeXDDlA1CGCiA2YF1O7GJ0Uk/KvF1N1948yyl5247+K7gsFQ+&#10;jdIvUFZv7zCFj7jIzcv+DdxXPcVj+GEcxFqSqYUQdIXEFpjyYrB6iNgEepeQ0vwitGIzt5E3Enuf&#10;X6a/6oALs2WhSh/mMYcwgMmOil8uKJwhlMvePBebUTAuNRhQPNQ9puF+QpUeAa0TTMUZzhSm5kXG&#10;o5hHZG423M9P3mqDnpmjGTg9GlZrRQsfTXzutyJ/AqjT6k5XCYM6ZftyroOiXbnSoAZogoLJwBc8&#10;nMRAPEo4KjmUFrNwCf9nQiUBOv27xI0jlwTCMYveze42PEKimsqfzeAkEO5i7E/42cf2hNrPaeqq&#10;y7KIxE60WFcxXuU+xiI2d5IAnHLWi3todo1FXU3GBjd+T+YiG3txf6AwkMSdMibRJV/3cSa0DOO+&#10;ShvDuG848l6Wu/rjkf5wTjzGzHHGjMGdh7sjBISyPjh3cIhnd3Pbip8KTR9F6dJbMaVPX8XsaSl4&#10;5mpgYBHVQbkhiZ9HSi5kRWLcVM0pQfjgx2yMdWhX7pzO/Ltb6XgWlIE7Mre0wrCAnB5oggGWS7p3&#10;ZKLK7Rm+l65RJYHuMe+o0QZ1swBSdzs1hdw9R3NSZgFpDCGabBPCn8GznAkvVqMzczPDAgUjdyMO&#10;PUdwH7Q+H3fm+E2c2aZskljhZwqfVGXKwCeZnClfNL8bxYNUEzoejIlMeC68kDy4DWC+kc9JpCOA&#10;ZGLaTskZs5+HswOF3j4AABAASURBVCaqnqtl0mJ6vsvg1h+gsxwOS6douUICYsWv6zqY7vP84wSY&#10;oc73HbAqDMaT/VZ1Tz2tpsQszhCzwfnBcTHldMwTO1X6uL2NFy7wf/rTn3hUiMcqnik9tjBCR8O3&#10;pT7INl2PEFUaCY49UTzKAEnifFA0YbaOQUh0wWl8e3tLflDGnGmiYR2Dn6wPhwMS5ACrx0DrxNR5&#10;wLBbJx40Pi7AM43mVoD/Dwk3v4iLg/Us1cQEgeKhZjjaFglaSD4VEUZ8Ytl4MO5BcRvYezMW4Ql7&#10;+Ud5Vu8Yg30ILAsmbtzIsUJgPwLGO3Gm6h5jh5oNdhbRTQWih4cCVjjrvJwgfBq5rZ4V2NN+aK0e&#10;NQs/KwFY5ARMTsxtgncorf4kblL0PhX0VybTSbyT8vDs5oVSgKI8QRVUFQZ4FhiQbCQ6+LokGK+9&#10;cKvxci95d55StqyVHyj6G9W4PqgErUBoAiIhCUY3Bh5oTcKOIpQ8HKsjWpAUkMOI3vOAZHakcq8J&#10;Oa0Bj7/itdHATE61itwzKQ+SAWCIDvownuuvuQaon0D+G4kyOmjirbd4G1hUkLd4DNhsTyYigsIi&#10;vTddlA4RCL04H2tk1z2mAOnJ4t53GGClWlKUC1VtBGJ422Bx7eNZBO1Ot51VKdyPhY/yL87khmmM&#10;1J23WXibGtFwGgJy0FB3aScKgwegjZQhbYwaNVC2xvv7Fn9RQ5XxFeieKgFsULlXFSlvlViawMmh&#10;Csmj3lrZkv8JsgpalmqdNGVBVIUX4citUiPRtbvZNlkWSqePZ6GmrTemvmkLNPfKVlBaJQvM8biO&#10;NfY7PEBMvntjOCpMaXbBoMpLFwHwaMKA4EunNRFpLahIrCjGSGKxba3hyt2R09JaW8cgjuNxe3rp&#10;PdyMdUWB1gmqNHFPgAR9gAQewACYPco56S4hPYKHPBLkhDdREuf3kDkWb6R90baoEFxqmrRA8+GV&#10;TPPqyzBsjQMUiG5JaHeL0OCPayQ6DRmHU45HLgqBYTgw3hwvh8Wx5riNPdXW1QGa+MQzTyp9WbR3&#10;qow9+iZvOUveBhj58w59YVKAByeeAXVlAtsSE1uDoTs0CJWgQKqm4B6hu4l7DacKduLOdBdO4rtv&#10;x/kJd9IHHH7QfCBuCDlkWlORWtUPVVpFmA1asbhhGEghjHk+/lW1aPTIbwUt5qgkZ1SkA7oGIrws&#10;iGdXiTlQNMnpskRWm9cxS4QB3NK6R9p2ZwWhScLROAE1goeCaKc1OxvNV7PbsZ1F4Re9CRX0n4Y5&#10;U91O/WzfbElxToc4/WKne6t/g0X5lda1N0WBjn0YsDV67wsD37pTVTplB69jsHDh9/DskX4Ls4mo&#10;J4+O50YjjSGMhKhIb3Td1GPWxLcrQhMTcLz5sH5YuRQaK701vOGE5wSj7rb0K+3dhlH+yz/+F3xx&#10;AL3nlxZ3s7Gu8TeZxOru62AfHtGUmEF68fV4xIoNTk6amY9A8u5jAFv51bThE3iG3bLYqWQtiLuT&#10;nADxiSBC8hhoLaBQu6Y3oV96KflGSc5DNKZgYlPkC1cFeHODfh6wnSgPDBxsPH0YHwRmHij582lZ&#10;PaTP9/C0pptPdBEy1cwjt85ycjmVclI1+LRxmAmaJr9ncHUHJi06u2c4LIpfKns/+/Y7h97od2Kv&#10;Dx9dGatyMCLWauNAAzR8DNPhnnlo5LlsgprRTWMk6/BToebOwo6MirBUAdU7N6od0EV+Rys8uNO4&#10;43AysZOKagLR3rCLAjoDKND6ELh7KGytfY7wrI/KwOc44jRP47JNdiMlsZjSTZJfBqVJM8Ew+yxQ&#10;LczWqkKRQJ8DHKbv/A4SeaNTOt6bIyncE6JkETFC82A8C1VQEij8M4ELNNPHfcL6c6fpMZThw1a8&#10;mLFkIXECUnUnIjeDhuShyc+U4Hd68FOZkpoXdNyLRBy0Vg3mIjxLNcEWE3OVn6oWxelESS7SsFP2&#10;zsXGzxGGQ5He2SjCUcBtEK/olt6Rl7uQ0iC1uiLzDMQog3jPZ9ZCGHLajet8ulAJ/3SB5Obm5u27&#10;+H84opCNjY4AOpJdlPBpSgAXFbRr5x6Hu+z8M3fUwnPXsa50TY88q5QhKqq9+IcUL8QT0Ls8PFQ7&#10;k9Cdx9DdTrd6ZwqziuYYw/LEJ8Iph6mqOc2x+JEAP+0gZYALH+UZA1AtfXQKaAJcr+sYK98ZEKL4&#10;jrmbScYQR1jBQFEhOdxFDSzXSBfDp0mrYEZFYuF5XlowMSNCp8BDAZICEiBVNKyoPgYMn8DeikGA&#10;Tdnc/FHsrT7KTz/TXZkQfjFFt1anRCZL+AQVjS1zpoCxh6PzjXOmRpWUQ5/GXsd35cyKASLZ2qmc&#10;lhP3AIAmYKdZ8vvhKVmQU1tdBC00MLkI35WHCuZ3tsFRzy+LtQQxViCwwT9R5YuFXNxY17Q+T134&#10;8CjVnZCUWLRdtXMaUENOM/QxuOMj5hRlzKmwc+iXHUEVq94jDfmgEmq8yzgs8d83X9eV53mU2fIc&#10;POjzOoB9/e7dW6hnYQiMJpxoF5V1YDTogkaEnl37aUaQ7IE+1TEG3jTLNCQwuiMkbFHrXbvGekOO&#10;yUOgVqCJPqEXwCPKSYrPE/vxb88zwU+jMDfwcbN/bxoM6iIejoNUmMXM01SZRAJfYI4AvDsLZ+DT&#10;M3VFkX8UnglHjVln0arw7OmzIP9SIDaANze+bXYxGZo+D9ODn8aCH6tuyNwEi39woTHUADp7IAF7&#10;yZfiK5DyZm7uzpSBkhSN/VbcX4aedU8VPLPrHEIcncp6xCyBLQODUmOIgJUEz5JKun13DXGeP0Fo&#10;4itottNWwM8ZphxlmqAF+AkkxRdTtCSTlp+iUwiDBApqFDBIJhgoPMLPBsGAx8zp1PIerhhjyQ4I&#10;H7i4TjxmOOUk3M0CuEjMpj1DC1UiYUQgzvq+rT2aJkoHeoZKAoZ4oGnqTwZhwbIg5xsJJtVXeUAC&#10;4AvwBXSQFO8Wa6x4aPUILSD5DJxsN9OuelgOr169evnyJRddpChAnb7vEGE45X48qBXMQwG+bFnI&#10;qgxCoNw0qPYx1tvb47oOrrKVjVAOFbKCUdwShXtzOwEFgDBg7o907RRzy5Mf/ywXBDimU+3x+vO4&#10;xrtMM0uJHg4LXeJ5An1AlTg0CwxDgCI8A/KSGDaJqkJpwgQHUKoogFRxooJHOLIghC8YDe4jNOJc&#10;xgnyUoACqgCfAOYxoDnGSh5W6Ij94obMO1kIaNcA5oih0ZazBoMk+vewoCmyJzEjyAESQGAiIXTf&#10;1BCegRZBL/rpMOQZV2c6Z1V8GX0n4EEpwIDi93TGsxd+QT7CPn32bh8G45m9vQ7LHSCB4gPmoQ7C&#10;CVrBrMJ0UkcCCxrZRgjKGwwovihVJzKP6d7zZB6o3HmgtYBQsji/kmkoUKOJPqGeg8IWXiVeNMAg&#10;pBOYMzAXhTP5Y9VySyuM7Qrrlht9AEMrOxTAsCimFtUvAqFvBhyU8QWm2xqj5euGl69evXjxYoxc&#10;m2ucWjyldMoSv3QRVVf905/+9Or6+uuvv+bovD3G/wppXUc5wSdJQw2GKVWN64sZA4ofjmgq0FqI&#10;iHafEg66N2MtlTkmqFTT9qAiMX1IRDYG/jkQkeZ6h7SplMDCQJ8DkomayKf1jsl/bNS8e16wRISJ&#10;K8xRVxW1YqYcpiRFqRZwAoqHqvauqvHJdZV7FvmZFZKLKLUzutc8a6K6b93zyuqUiGEvLB6riZIU&#10;nQOZrZMphSco6w2gUBRmYjpJpo6ly3SaPMG4GUCBaNPhPXJ5wGj/uwPDqpiFmZRtG0/hZNAh4wDm&#10;+ZBTmSYI8Amm5IswX9zhR6OiR85ycwfB2HAP/qOGTyj4aRuXDrkqZk/pgyqdQs9wpo831Lgv2G7M&#10;z7RPVdRA1SZD9cwbkj1YLWBK9oZT+KWYuEQTTSKPvDj7srYt17OOzKyydCav6j5UnCBkVXOUQqni&#10;H4oQoMmzCtdgeMB4qwn3VJ8J3WXf3HkUub29XdcjlPsMVUW49M5JjnPCXsegX0C1HsZOHd07c8hJ&#10;Hryxadvjf6Vzsr3wTRdI8QNgzlBhl06XuzwjcaL0KsQew7N82MADKaJxrGM98hkwNAGawgD1vCJG&#10;1Rx5KERDOBGJXoRp6Mo7YIAaQAAt0JrqQZDY/f2ChAYoKCb10aIGYABMYOrAXMwA8j0YV5idffB3&#10;GtFe+c/Nk2fwRC+E+UTrqak9HDiGnkOdOk8wpPdhq2eZ8os6s/XnMwRbTmBA8V+QjlzbOc+4d6qx&#10;rMeKpKteZeHtCW00IQSZgFjSF8NAAZdm7P41yKgfYTinL6o/JaQjUeWtzfX1q3CVf5GFv3x+aZwt&#10;bCL38e79W55k3r19+6tf/er7H37gtMEQK1y7OQgS17D8Tw4q2139wc5C+Qy1MZlfUPp47j1+BMYh&#10;yqwuQLrM4kxDTZR/YpvT+nkIe9084PDznPzNqjJQs7aurMBYrlWtpkkRslYBzMRsfZphhfSuvP5j&#10;g6h25UHI3HJpPTZ3yAtPe/7sVpxjy0Cgfxl4jNgpxhYD9jk7vUJl9xTzfHrvpqHMuLQDft8ChAVK&#10;/pDSNLFvncIzppILBaV/pkC15GcUOdgL51BxBdxZgXGITB2E8FBnQbnDgJRsQ2bxISkgByhCA2Lt&#10;BMlc6IkWk3dUVtR965flC3CIBxjQGn1dADoTKAP3bYMhp1qnGBTeounOiTnTIl5/5ouZUydG7a2L&#10;0RQirABcUZiCNOvNuwAiM/EhNhrrjgsOqq111W3gjW6H+YhqNp2INkxPIAwSc1+EBf6lhIv2RXHa&#10;hPEZcsQnT/PbnN66CCgZyr0xqNZb3P5uQlVRMWmDESNPjEYI0e5OB8G0gYaIoRpXKWZ/S1YzBYIP&#10;aWKAlC0LXLMWoAHnroJPAA9iavGs3QknIdKdasJIqLSqmihoKnugMANTkdYavSgnnfbOSnIfZiio&#10;NyDGwBwGTJ7M7EETaKeCbbH4lCxUR2NSnXsHeq9Ow4Se1tXWwWyDUf020uCN2T/BVwsQlG35FNui&#10;aq0xANCy+KmYGYm9OnSxARO5JKk+WGnDjo67xvAEd+TWRd3cLbIm2A2JexHXxrjpKIbQRM6gdCjS&#10;bTR3EW+gGdOMo1ifIhgYjhv9toZ/GgCjBnhlSYhhqO4ZoRiaJs2a4xIgL4QTxM1UG7y3Yc5t2wqD&#10;SSBbaQJl4ll4bCPVdCfESpfeOhE3WXhE64tLA0IIbkaacNsYd4DkWosVjRzEOmjmxOmmbs3jb+hx&#10;eYJ5SMwJvESRN7FB4SJtyOgFCogrxiitqJOZBFXp2rrq0oGrgKZyh9bMUW94gAu0pwrKoDQczsK2&#10;qg+otnYfHlOPWvTVssccEWpGasiaq5n4fTRXIbV66HqAA3goyvAjzZEfQqntS+UO2ILpEB4TzKEB&#10;8kJ28B+5dzuS2syqCjqtKbNKbtwFwAOE2XQi2EoPuTPSRkLwxBqLNBIR43SPmbVB4rsQSGOUKDAv&#10;uEAFCjCE3lXTEELAhbCRRr+zAAAQAElEQVRsLWLOT9sVFidguXLGNOY/1qVRvfNmMUes7JJY0zVX&#10;4XBGI8TDNyB9RAUIj502GHXTlqPL3jX6ZJgxoBgJOUk09w3hThYTdQ0KgzfQVICrQgESN2Lx3hcR&#10;3Kq7tL6sNloWFeGb4WPBr0DckjKuFy8PSHrn4G0ZoY/YrSNfnZiIHA7xUww68AAP0Ims4pgOwzlV&#10;NAFxqIacT1dIKIiKKr9RG2o2zOMfd6ZQxU5bbDIlP9Hu0pt2Y0QYt4ZHEAlEo3VpnJQKFY640FFU&#10;CjPUPdNoE4hhM0E2zmAcvHeo1RdUZZkwD0lR4im0pgyODloLAj8R9dNnCmFOsmd/e+76oveM7sY+&#10;gzxj7qlnxZmCxhnqq5udFow76zeba3hJ74SN9XlSSK1JrJ2uhaypKT0x2pX11vvVshy0xcSRNGF+&#10;W0Zuwm4TAnKFAcX7blrF2wTxTJx6iO9tMTeHifrpg7JK/hNhRCC1MHpTwFxOzzBUwWTgAVVw8pff&#10;mRmaAE0TVAHVZgaS8ZbKPgZICWet1hgZ7B3S8YkoK8qdhNPOVg2wq50zQdRIhnPHdQfGCE62d994&#10;uav8++UYW4EhONlsjSnkZGkPiruVbDJVfZqGNz4ipeZZijf47LGqP58Kx8/JS42FHk6Cj3y7RTgf&#10;UXqkWU+jox1ehEC28SL5VJD8ng8pSTveHvNAX2Df2tmHimzrneEzrr3CEzwdARTSQYwhzNkoiE4g&#10;R4AazXXwwLMs6BIGcwBTsC2KqrHZNuYzviKhuAYaTs2Gsec5CB7xVUE+0sjOdzf+8VlKk6rh2bjN&#10;8JJYDt+it3UdgTFWqgAFWiewnaDpCahqvV5ChzTyQpZhwU8wWFwNFmR6n/IzBp2SwIDizynn/rko&#10;6qcembqoPvycFDhg3e9vUqrEhYmfCsqwSApUQfFQmgAMwsPhwKqGH6SUJLqv6zDH5ZZwz4SjUAw5&#10;gMcQOlFNVM/kITEfZjiE95Mr+AKSAM0gODezCCAXEnNRak9QpoYtBgWKgcRqfEL/r9jE+J7Tu8i9&#10;IYjcq37UA3k40yEr1fVGzc905K58mWtodXQWBrNzJvnsqtu2OPFQfbEG8I+c6rqu/OgKo107T7Bd&#10;YQCjRP8hzrLxUOGTJPTCGuanEp4xFnrXSGlXqHqu6vIWAWv8myf//M///Lvf/W5dOeJiD2BeYFcy&#10;cWMdvDggQg4lG4ZPnOMhdfAJeweG7OEjvvmU5mzGZPJdlXTNKsqFKXmMmVb0s9cpcyjCojB/w+dl&#10;gOkuQzIJii9KlWmFzurkS/JR6h6r6P37+N/poMzPei+uXvAOCv4hPEvJk73bdyX8+ZRluVC4AB8O&#10;fM+x/3zPz/HAoFAjBugzgUmCHRDAiioUxEMcXx/D+b79mP7nt9fAin6+l7TECVDh4LiL380HR1d+&#10;SAanQ+goZ9fCJ+024qdnla3eGpoAEwwnWhY/3SiggACKGhReOyEIxxz8BK2ApRNA7xKmMgxqUFAd&#10;YQv/GSjzPaVn/BSFuQgGe1H+USEdFaYmeQDlMBgbFuCIiPvIqaxkTTtR5TczGLcUMwl4oymoSleS&#10;QQuC0AmhRBWmvAWlP3CaI5oKmMKg7eYRgRnKSPgCMF0pPWKQcK69C84RnEDfmACUQbRioXfrrYTI&#10;YZ4ARl21x2ezJSqc702ql3JlWUpyprY3gffTMmZEZnHNRvgY0KHJak6G+emuhTtt/JiFOXSN7bMi&#10;NN9KRYXtHgQW2VoYVQwKncNy4LYABjUsoYaXdYw1/sEbkj2QoAb2wuLLSfFFyRhMUdwCqgWUkRNP&#10;Vb38QgHe3asJuRlj3K4ZtBCZ8e6MV2upiTlCKMBn77EeYKiCYqDoQEGPoSu0B9HOFGukwi26QGGM&#10;mEhygAmwB6/60KnYyj+jAPCYYYU+wBA1hAU/zXhVixI+YDhx+OVdXfnZG5Zm0dlpVVEuVLXomU4J&#10;n0P3rggAPMfqok7FgAdGzQAL/mCnowDwAAUwTwMPYK9DzFShAKbgbnjzKDEh1YRka81ZjtnvMekl&#10;pDWgcZ6UpCivHkHxRRkLDL6hvfFWsvEkjU7JEe6hcs8hVoW9zhO8SJhf9qxRsGWEoNwWRViQLMU/&#10;TUkRuhd1GMIZptq0Yru8v7k53t4SU+8dqtoJZkbOdmCFI3z18mV1xCMNfo7HleCxAEiwXMfKwwk6&#10;3FBev77maHJzjiHU3ONiJNFrRIQ5MBv0PtYoA3bEQYH5BDoTCOFnVPAXgdod9N4UYJsY5nQ0mrCY&#10;huSvXrydZinUgoB5zDNylbuFR/V/ckhmmCT46Xwgw8MgCDbQugfSWYWfmML/n7137XPd1tF8CdKV&#10;7GvvnvNmzvf/cnN+091zevctySoJmD8AiaYl+VKuqpWVzmIewyBuBEGKku1KMjKpneaZ/TnxNk1I&#10;To3nyu2/e9m9dF5GR2KwHXiuQAVyn8CA1MBsMNrAb7S9m+5Ju3BkUjXSUbvnsUwhTILumEAK79L0&#10;SjMqA5AcIm329NO3O0MeJvROIWHV2Il+7vRQasY2MlMzm+OezbFFWS2Op272BEOQ9LL1SqBb48CD&#10;0UFI900g2bRnCJB8UlR3I2PQkbnRhQEZ5K2UQUH3Is6ILidVi6qu1J/PUksCFJ+F4BbCt3TzxI2E&#10;E/lskGZJOWJA8huKnFGARdtob3d9Z5CHGkHcG35YIybowkFCND72InRG/L4CA1ICI3IW0n0cbBJy&#10;EHF38VaR1Hq+7lQ9uR6QTuc7Qxqes55riBkVhnYbGDeLRYFPMKAPt25UhCQDBRhDO+gmumRhjt4I&#10;26pPgcsML2LyqM4XsYyDOalyEhlvxrsvva2ldpk5wewuwlBVX4H7MNuhAt0dFRoz3s/1SS15wpiZ&#10;koi6VXYt4pA2jKo/nNiaIQbpBTOCJUs51uzqaZpeXl54EvqHf/iHP//lLzBMn1LjkqGgM5eB6jRP&#10;qoyxPakwwHiPGKiiJWVoB0HgoR7VjMkkMgL8zEAz1b4YKLUbenaOOtCdCWoG0aEOG69fpWtDPna5&#10;t8d8cmlGyeO8qX/ZRBEcjLGOaMEsNArVY7JzcqsjedfQRA8Qh/ekuQRQgOQGcAE3DFCxYQ5tEHYw&#10;EDyWYJpmwN4DCAFBbgN3DHodcEkgNK+pYtCBcA8z03lmYP+s8jrN84wNRTZfAs6Zijvxucr+GP/C&#10;PXJVrbX98Y9/QsJXJPALGvZlnmbuPj+8/PA//+f/yxXKDyzTPJELXuHrl4nRN1U2vXnjPbUMnWDE&#10;ZEaK6djtPPKOLuRAAHTtcv+4JKyZF6ocaKQYJMLKSXa/07sVoFhUNc1g6ILsbihysBEedlmaWqt/&#10;Mmn+x4RsJ8CGQQ72LqwpQmgC/j0Yh1BT37GqE40k2OXTxPWC/D1DpC/V6EgJ9FCC/K0gDi62Xggw&#10;AMmD8M/wfJeT4HsdQMQN+LTf8WDcNMvyEW2sdareRHEH6cJ3CQRMHgrvYCQ/1ApnDQs5z5MLjVIs&#10;zy64WzRcgNlyO0cOkHTgw3ccoFBTYLUYzw08aHICOq/qvEiD0Rg0fTlYO1Jym1q0Ujws0QD2BCSB&#10;BN085sgQ0AVIAAyWJEBu8B3EElUyFyun2gCS5qHja5rVznwAJxmKr3NUp1mnaX71sDEpVFIKcUqJ&#10;vzIKoXlTkvF3fy1lxAbgC+1wvRnXs8ZX13iB1IqQl7NIAFxSpIAuQOLfkBXx/EV8Xki3wNwXpcQy&#10;QXNQqBuq2eQZik+G2RTekdOFmimJiRW+1AQ9PrkxGgZJzQwGIAFEADCOGJRuB5ET8eB+4g7qXZz9&#10;La28477xyrUqJWZRatSJ1TuPiB8JhG2BF5KrFYZYrVVQ/Aouk+pkPNFPr/PMpBLG7i0Fl47a/K/W&#10;m3hJiRBzD0mRfoGLGvCCGLFFSlAuI7UMiLsUdpc7InJLtyrEJj5WZd0wM9MrpVb3EPI087kRxVQU&#10;Q0eOK0PDnR4UqPpUDEfRkkC6xkcOEJjyDynClu5LB3fFwpVGYVSlxGxQARcXHllmo36u90sAOSCI&#10;SIWpVQDd1k5QJMTh7kBkujwk8ZXtP/7tbzwM/eEPf3SbKtgwJlR1thje4g0XhHhBK2/ilhINiZuo&#10;T6G1yravVNcMISoA43CB28Aj7CAaoMsQlBZUaaV4/ggTJNKRkqQZytaWQigBI7UgytW3AFVHrh2W&#10;oAthwkdgRuRAXUIy8DlsKQTwhMXTLt0dafAcv5gr9kUVGLEsuogoWoDNTM/tcQPOLa8S12nSRbS8&#10;+aDmTcwcRABmnHhSCgUkUNqIqaAKP4TOsxMA3sihCfgNLuSRKgYW0mB8IvTgE/DMNnmpPlDySdF2&#10;XJOkHEqcBAWjC03ELCTjIAeYQa8B+wvVWs/K2bkqhFwdnjCjICY+FJhqR8kKKOUulbji9m6Dtdk0&#10;varOhHKJGldBq83/Vyq+MZbrop3w8xMSG8DF8vJywhLezIt5av40+fPPP/HDyp9+/APXZkrM/NrB&#10;DCTPQAwvamTFZkaeQAuSl2jwTI7zLRko6Dbwe5AlLmCvQhJRGZyRTWfNUMRHnlpoCmEAfIeadqD6&#10;LSF3zkXGfpWVkvRC8VxHY5WNtwRVS4ZVvhKRmnesmZzz8U0i7K9Wa8OsxyDwgjV+DooBiw46g1sH&#10;wg7ckycsSD6FdEGtvolSDpW4CpRh1CbaPJmZciSii3tivDuxXXPp0Ws0HPVdjhC+UxiAxKFmxxDj&#10;tBzWmrksYEJViEB9AMyDYD0etHzSTM3Pjiedr7sR1qKNJgjozqo8ScyTryKSDlTvQS6JxmXwnjgb&#10;33cG7LODIRRJbuK/tUsc0L3gjaArujwZi2okTUlSNiVMUhhPbLcN8DojLLBM5Ggc3wCJd1dTug9i&#10;9TjfnLpjFb9U6NoaGr4DITxXEWZ5Ulg0hIBMAcwNiDdcCcAJxxnVeb/cIpiTaZoBc8yAgq0IisPI&#10;rfm/E3J68da4V7cIhWecv+x5Qvk3/TNP2x4SCSDaBdQnrOaUFwN5puKhkq/VeYuG5DbCijD+jmWt&#10;DQqIbxY5TLOZP1JQCOSALndmfzKgcx2Cg/gaCUURZ1QJReCDw4SYDlcerLVFfXIo1Zl/4IkPTYg3&#10;n3V2kyKr1celCw+12MDwrfkDEwwF/+mnn758+cIXvf/4P/7xL3/58wsPTCTcKlpcAEvAiDPDzhxH&#10;nrxUD4tBFWewscuGpNbKo1U7eT1NvZRporzxGmaE8QY+ouFktI2qdyOG26SELsYBZ1P4sZTgBCQ6&#10;tKN30Sa6KhmRpUTZxSaZj6WkMcJioTdDIDTb7i6NZkf2G/dr3fRNmjbKdtE5+aTklsye4gj28lFi&#10;+F/ZMKHxyxP7vhtb5Wm5sksdcRzZbuLYj0gDkWWxGJHIUGxQddAFhmKomIh7WQwhS6tcYs5mFlxt&#10;J469Hzj01OP6KqSB6jz7ZeUS7AmeqM09v3x5/Zd/+Zd//df//69//evf/vY3VFyFdlkKo688Lfh/&#10;MwGDMQjdN8FDES2QjllAeGQk7sDuNwAAEABJREFUDnMIM+OaxQZmb4AwsVd9lxxU4DERCz3itpP5&#10;2qidm3LGAws5viw09D1gv4IxgsUVAT2E+tC+7dMlbZJ/D804SXuc7EK75GmGolH259yrSel4LsSD&#10;Xu9fTo9QRcX/heZrOWchoGo2T5PGoU/3dpIYJG6bde1oTFb9lN8YpFnSVMEnM1AeXzoG8crug6+a&#10;Mn7HXK60oxEHU8pZ2fE9AZhB+wA77mBS7WDcBDGwATAbmBrPcFDkUJCMmp/dHN9ADfHZDIPb6Buj&#10;Mxt7MuyJdZWZ5VWECh5UbnfctOnLcitFCNKFIKC1AkTcALmszX1rxQDwezGAaSGBMqNpmuf49WTZ&#10;zHwdUmupYtiJR8uBRJwn8gat1sZjbFv+QDaNVb1a6g1meaxnrA6CYGnrrZp9y/0eCDMnXuNbyQYb&#10;Xf8OG3tARtANRqHFY0eltUpws5xEJZ1p9n+QbNxvd0kMA2g7+Y8Y5JNA6BD1be+cOnnglZPCkJSo&#10;BsxtpH0flPy9qKonvryl5qGo/gf0+ssvv/z7v//Hv//7vzPxP//pzzwS8aGF4uBiUZaVcokVYUr8&#10;cKXOk0CEWdbXhsbeYDhsGQIz1hKaYJRkDilTA2YsvaMUrw+BD40PhWSYckaHYSJQsOzS2J9dCIMZ&#10;wKCDqwgwMOD7cNBVasvEuwRmFfLuOZudn9GrNzbkUiKM34mx4HdDpTH0ruV7DCh4IoOw7r5FZ2XV&#10;uDCp8BynRGpHSmIBTECw8rZC5cLhzEB+QHm1/YUcsNMcsWQk41j3LWmYlAQbg66IDy3R6I5gG4DQ&#10;uA0qtgTwsy4ETJ9RMeAEAtIaKu9WDjn/iy9qUqtw6SHEPZE8xQGqBlI+0lYr3X/7t3/717//nQ86&#10;f/nLX5pfsxZfYs7U2Sdl+CrNYqbYdwYeMJBUjwOfQJLMnoqcLSlsGmAvNaaa/R3FANmsTIPBt9cI&#10;WoDBd9ytQKVSsi01249duiDORO5PpUoHOxkemihXmrJjlDOKePzcqhbH+xXbRcy680kf+N8PiCZd&#10;dMOb0Cp7h7eL5G3XuhOazm8YjzK8Nto73fO99Y7hPTVVUr9NE3A1XWYo52skNBprMtIQ78jGbae/&#10;J9AHFixj2HDSpeRTKWvJxa/xgt+PhXCPs5ktf1CkRuL+SuZs0DksOz8y1+SDzdMsyVzzNW+qykUF&#10;xw7YGiIFW+lln/jgUuY9M8Tm7Y2rGXcUT4koZpGemsbtAQqQJ+BtaJgmWEkPEi5p+QQlOCAUI6S7&#10;Kj0SQ+y1Qm7OmuZH3OpnhwsvX+m7p1yNtfrTVeWw4FXFb7iNtzODVw8Gn8AWj+ShpLDYRJ3NlOfX&#10;14l/+NXE/4hb1bPFRapniAs8tMOWRqQF+ebi4LCMd2uRHnGIAGptqNwsSo2N+Wu5g8KjBWnAh1wY&#10;uq02fOFtPRBgvLTqtSUANhYBYUaoqUN9FVQx9oEqdUxE2NF+5X36K+/vBAfO3XwxBJ+e5vgfNdw0&#10;dCUBIzkLqqo8Ynm1Q+6P1K01M/373//+z//yzzz7/PnPf/kf/+P/4bMKztM8A8oCb+YRIIA6IwG2&#10;NnigZgtU9crjKWaHwJHymRmOdtkO7UchvmP3o3jPQtVilwbvy3oYXM06zCwnsrFEDjbC7CIHOrZZ&#10;PaJdHTEd30otg3502J6GeVO1dZi48NFaNBgACx3BRQdGyZv4PhxexAEwHWynji68xuxzu2a5l+e4&#10;0FqXB5LWKocAMaeJy8gv9nmeNbYTNpwNqBIIYaCElXXNPVTzUHyV8C///M+E4qrkCmW+8GjdZaZn&#10;ODqvzsMkCAWS19kPJUO/rgiqPUhpI3SXCIGcQQ+BKkyczMpQSvPOp20zRvxqGCeipuBjhza1xONh&#10;OX5ZCDbACnq+Tw4j2NpUGclYII2GeGOfYTfCB7tEY28DmL0Lwg4uRvi9za8kuVq3fT6kbUbtuJT8&#10;Wt4b3JVcDLb/TMmDCBijrAvsN2yNhxJoR1oun18xqbXUSncuBk2UKjAWFAbY0DLCSDEA2K+nkCs5&#10;F2r1ZyPysThB2HHwrrt8oR3Cn1ms/FzDdwVdJkvQYpSlmvnf4aSDWg7uQhxBypkVjJoA51XOFIWJ&#10;UVOsSyE3wKdMvlR1plw0tzUfgllcKKJTxUB+9FSuF//ekYxYdXdJeVKkeFg0jUdtWCQpX8dlrzgy&#10;E0ZkysDnXEjQmAx1AKYRX02sgEIUwkHVyq5JZb130rJOvBRcjYiOxZ0h+lgETyC8BoyBRaGggH0F&#10;ZXscokSbTToQ+PjqZJr95HFOiWGcApmAT4MJIuR5UY1k+FKkoDMcXi2KT5fqEc3Bdq7mXRiRVmul&#10;0P7izYNhAwdNSD1JO5XaVCi5y6TmtHgObvhpNFfEy4zFono6T7R5mll3rbU20E5EVqM5gceDDoCh&#10;K4RegQQgdFpdCjPCRQwvS86oKA40YaZk6RlHcdgPwMyEVlop1fVkofSbiEsQThMFrNVqmUW0mjER&#10;Lgr8jpFjQYkCba3yu0qtQsEvgZJQkxlQMy8RIotmbFgTLRV4JrVZPZlE7qz5pEWF5CPLVsupkF5H&#10;8ZZhnBteFqPUWluUHU0slP+XK//jP/6T725/ef3y8ocf//qPf/vxj3/wU86sNv9WuFqhdDMPSozO&#10;psIzIMiNaRlMK76DsAxN0TCTyj/MPWVQptBBFzBxUCQaw/GONCnRelj4DgwSFA7GqJfEKNJK9W05&#10;k1EwdFGyDYgDTuIrIWqO4oOWUkJWuBJBiUbAeD8TbKowBKkeYrGkPHBkJYIxLENwbbBvSibvovUV&#10;5fSPiwiMFM9gY+DOZoOiLE0M1KIdYjO7MOgsysZewEZthWuquluJ0cV5M9apJBVvKSRTgJhLcgHL&#10;uUCUVXcUdUnviruUoXm85VV9wzcPjhEgNIapHHmEIOUUFia7UGAqZ5jYilKIvCANClenCmebl7dQ&#10;KN+EdKUUh1Wxxb6Er0oFPp3Cu/nsYl5Csc0rgMqaFT6/N0ZwG1RpRiEB2XIcIEHOwKyLIMWtMIKU&#10;UlkN30hRBObFrLnKjGBcsmbT9IowgYdFo6KeM+lIZZcmmBFKfL/8/Mv8+kr3JM1M1QxHYCvTJRkE&#10;SxggRppGcFP+MaEYqwuziAhqrlF4UoKOwD67mCSzpxkHecQxVQ9FF5hZj5mM2TJclVOHGpkeoBsE&#10;wwm6QE07bGhdCDOIL1hUHaOiC2FGObMAzAOwsgADBwv/FhDkBtigrBGrxnph1ksKn6B6K9hVTaTj&#10;REpmXNdSCmGuQlUAexAKKLdxPqtBGRTU4iMQ11XmFwI6oMXAviY9sWTSIHkCZTKmAgoXYADezVjv&#10;whQZqoVZOjnFEThXPJsSDUkiep2wzQ6RBqMqJJHAkkmpMS4UFRTArMjToBQpXNJGNRJiY3dm8QtP&#10;pw638XmtL/w2MCngcpiNyQNd4j9g5SaPW7r1Yy8Rz1+ql2XvwQqpGdirkNhRQ15YFV8MZ0vxA3g0&#10;TOmbaLqnCzxMUpincSOCT5g5+4YuaYZkHAghGCV7HgNwIFeCLdhrDyVVBDnR3M3fLJ/YeCihh+o2&#10;ZG2YYQ9gRqiHHwW3+J4DTNqpwfoLxmhRN1RIdVYoPBsss4A/RGqhBJgVP50mbo7TNM1AQ4QKxpR3&#10;rtrDMC5Er3y74m7cUbbG3lfzOOaRcKi1UWHjuKVTCjmUBxou3VJx5tVBd41GJB/GJRxe9ApdfyvF&#10;ZWEmVGxmvpMqiS9m2GCQVMQv0uShG2B2CTUCrkYk2WptjXyXIKtm+2642Xn0ruaMg8cfmnBDMyLX&#10;eidm2EitQgLd+OSNT0/L4yxrQdjp9fX//Mv/+V//3//6r//6z3/w/w7Yn//whz+8/PADKhJTs9oI&#10;4Ds19gJOitCiYdPBiAAVG0c5x0vBEQnoNnsmwiwEbRonpXsbuN0xGNQPxsSDsB10b6Nbmhql2Run&#10;wV6OxPBx2GVTO9oM2A842C2DdsuaN8Leuni3Pm/vV9a78ggyXF8iGUbEGc/ClhxEXJLa52hGgzKx&#10;uxFuG9j9gkcAHmXifSR5RJiZKomoqXHBcqXwE/KXaIhfXnisLF++vE7xc2hry8XrTkY7WE2kjIIl&#10;v6t8+fJFqperRtHUGMRfGIwwc3lKzJxfLM3opHxDe/JY1Nqyixf2YGYaKK7DvJ2Txxwg24zyW+wy&#10;C5CZw4DkP4qqsS+46cymfkWI+Po+GDyXyfA09z30cqUaK2hmqmprU1ZoxTzNq9jj1PqGHHLQ7g6T&#10;kj1FldirNpI0gyJPCvOrg0w6nkuGL0j4bmTBcyE+20vE174KW8sPOR5MRyAdE8CqY5Tf5fG6a/Me&#10;A41GBBaML2ocheMJIFuAiqth6Tz0hjt4yJQJUsOdKe5gFNNVT8+LPcpv8QR3MMCK1mqC2wMM2u7P&#10;NEHvvp+x+MyddIyW+2SUjDyZZrVJBgZqcd6NNp1nFkyh5ht7rtVaW20CWvN/u4MuYmyIgxcMgKHL&#10;mTbN/rkFBrAREKKqIqUGyrkxi8nUofNhPvgSBIpPjSFJRMSvESQj0qZLWq3YI1wn4e9dC4MqoCIH&#10;0TA4BMnwEAB4gMAdG4kGo0zBPFqM/IaY+IIIs5DTqeVcl53J5gQYXWKxlouxZG3d1mK9K4sn+SFE&#10;KE0CGxhoOtWhtUYOLk4ZNjDt5I+VXkoRnqv+6Z/+6X//7/99aqe//e1vP/zw8tN//dRq4xnL3eIr&#10;YT7XAb7/A0TooNsK3zIXp0I+y1ikik0WFuYKtCyHCczZROSiDmfFESe0emGPIA2ZnaLhG2UpTBn5&#10;iDI0di9IATkDT6g1EyFCFaKkckOxCmBVFxtqICs/WiMfu4/zEi3tg10GSkmnqaqV+i+Pwl31OJNB&#10;kl7zSi30mkGXV1lSFXFGxGnXspc7/x6GncZ6EaEPB38XLGupLFtxZmdtcTKzZICwIJaZLwPPU6hV&#10;QGso+enbOPr6uk8z3wB8+emnn15fvxC78luM+Q+Y6geLPxciBGZE5d1BGh183IEXLsxp/mWacPA0&#10;GuMxwjkBd3vHq49OcMaqTEY8OOsCLJpeb7dHFpFWfR/CiGft/G2Xb0cbOXspPjUllrPHZ8TOJ5M7&#10;sFP2A3vFIYX762y+dbxbStL06jRXsHdtaCzprDPQOa1cp+sjBJmAjKrCzzALeqjOPMgQDdww9uHX&#10;D13J37Y/CnVYgyPDO7KMk/S2adqM9Nj+19/31PQ4teLfKqHiAGv1Ik9jOwTQminrwSUM/yGwdbE/&#10;JFoGISZ7GRivFahgUQH4rw/GBY+MixnYWOZcUogWJH9IWUSfLK/1Sj40+5pCzhiGy7ST0r0N32my&#10;PXnTV6Iph5b63XXioXV6necJcLOdpylVTs0ow2YgZAhVOTktIvkodrQVzTA0DUs44nBrbLXBJHBP&#10;plOKD3p3wxhRLBscR8Zy3aVZKJD7u5prU55UzXTW1+mV7yz5oIJwvFDNbJ7j8hSBR9tBN5ESNUtY&#10;NPiUd8qkamMSXhaEpqr5P1vgypdxTIO687wAABAASURBVJT3wSAEMPPcbli31mr1QW1YCHhQa+Nz&#10;yMvLC+50Ne5VJEn37//69//4z/+YXqe//vWv/LpC2qmlFGixESs2z4Cfxfl8Apos88LgVwfTGdHz&#10;QQifFOYQaBNdS5eVgnbJI8xoD89+AI843rAhDrhhcFtlajqrql+hty0PtaYGDlUptNhjZsslZtFS&#10;taFoUkI2HSl5DyVBMoQCGPCmaGRl+MQsNo4hV8KCjWrsiggf+/mQ32rF0iIUQtX5y5fX19cJicTF&#10;Pk3zPKdJUjQAfqlehkVkapy8k80aC+cXMxHl4nIzVfeM4dIxqa0tuyPFfuyaIfChbQgCP8ANLMz2&#10;dAx1yFMQkYucD81+K8KxAs/lrMaSecFHdxuKP8o3PGZA5xm6UY1diweVQ5scHZraWf0fyOj+qTzj&#10;OiJDBoJX9WrAgJGni8FdYAZGM7obpJaygOS/Jr24x8u1ZoWb64LBpopf+JkuPEj+LsUNEIlaXDNG&#10;lVuBQdrpBMWSdPl0Ck3AYwZQYUDMBF2APKFGbRfY2tIACsgkKUoYaEe1CvjKCKwhxIxTw1PAEeAC&#10;chQYsLpzMQBDQmLQBKkmg1kyj1AigLTsg/YIKekGmC3Zxm7ucoZOy9WRWwLT8QxxAW6ANUZxTxBm&#10;ZYs2XDBxwKMBOYqL1le4Uh/vJ++UzcFbdTnvrrvyIvKy08x33RWrRcxDHhjtCd5RrDrClrABEvCF&#10;K8WpqbTiX2MTBIRh8RmFaZIUQmur3EcrZREa7oW3DuTYcFqw3nMxaGnNu7PyHA/m2avlMVVNVc2A&#10;SKv1RBAzm+dJZ1V/eHahmRDQjBi8F4mFgYOB9mjwfms/tQxCF8AnxZ3EyBwgUTOoD2zeBh7NMhBC&#10;3IGFXSEhnNhFAF18fWDRsAlBoffl55/nL69FDSGppBzKfNDOpKsMYRggTNAHaAHFBylPijCZpHSZ&#10;yMJHKCQBYiyZZ2WoE2akAd1ArDpKIZQzKlsD3GQRSjQMYhQn47DITxxKqw1JwCIEs5af/uuXn37+&#10;wt778cc/SmmlVFPhAAFUwGeK0RxftFmR4m1Ju3qPUFWcQeF5ZtrmWw7JHiKUvEN686TX194rJd0Y&#10;xhdcLeXpl3ynqspESiETnxE2XYW787iDYZO4MF4YK68jhL4QoVYiZ49NRckky4JTSlvhNKagTjma&#10;ACoHoWPcNOuUbLeISyANGDEZqI8kVF2C9yVj+Rz0mU4EZxBKFAJPL5lOidaBEB6aIMOFIUSEyi4U&#10;VSJ438nGGOYMEmDmfRgC2po8DEB4BbXEljOVvQFxQJfDA6IBsqMEwCtRD3xXr3N8Tw63SIwIaUDA&#10;ZJAk6Jr5pNyzkByCkmZQQN/MWq18/hdpRuZseKsI2XRmqsqZumxOjEdY/G6zoVgzHkcxkboxA1mk&#10;mhLnlWGKcMqpT6PLXZWdgpY8CleuxPim/tYNRJhTkYVKida10Ssi9RbKScryb8qlHXkCfOniyunt&#10;jCzB1ch1ATbfOGRoJY6OS3o7fdZwgfKR0+ETTx8zq14dLy0SH8cKa2RqdBN0R7CIHL+yLLr/C0jO&#10;xzMej3kgvaAEdioCBSILA8+giVYbXUAmUDKruU6rscTJXKV1YNmByyHIH4wqER89o6V7ajsvIvAp&#10;hCYP3QBVx6hK4V6S8vdQEtsjA8ZwpL1BiAeiRjHMr7F0+7UoaVwburJZxFcIA5GFgbeh0f1wiJzH&#10;+sDg7OExGguQ8xiFX5MnAfDIiDfyJALwrTScDtdiCi0XVY4rTBx8GQ76qWAIIJeX9+GImJEVSK1v&#10;yXqRPEFSlZRuonKuNE4oNyZIakeKAd2kykeU+F7GjHOZxyCjafxbCtjskVqnZqTEZxXhLQcOmi4I&#10;k4FibKYaI/HBwcxYuJDzfj7ZkXRgAm9rC+fZ3fCI5YZ3AzW+8OTDmOq82pqqMcrMpy+d0ar6DDFO&#10;ECAZGxtS77otvs6uLzRgmWJdTi2Uujb4DPggpeyHLhSPCKgADAWEWZNhMJvpKLn4MqUBlGhQYOoP&#10;W7i8fvnyH//5n/zQBI9c1e1rrY07qWmOgnCeJ1yKGtRoBLbjtSDI14FnQhor+qAp6N1DhhkkRu1e&#10;MmoPeVyQQ0mGfQP/IWAKxCEs9K3AF8egvpRvdle/NG54mXlYW1ffmHlIuouZ5bbpkmQQguTfQwnC&#10;Nq7RXk4vp8bXg61FF3I7MslqHF8sFnl2pFfvmunsl49BLBoG8e4EPkEHM6h64ymSRxl6put5SKpY&#10;mvlqqFrCoiFP1OoHLzxiL70dXFakbKYWTUld3RCXhK2q7I7UjqKlASoADwUwTwDHRPfNo693f9PM&#10;ODXzIvvOf9OMLNrGhV0R4oOFHi1Zb8Cwo/CQp+aH8kMhQx/KP0NI8o51EzI06ANRh84/yOAORmO6&#10;hxhtvia/3PL3Qx5miXBv+UkSys35CGVJNE4o58lgXZ73j0vAEQSkCwWdgQd0Acw7wdYHjwThWgJ7&#10;y8qjU4B8RqQce7wAzAYYIDF0UUDe6V5DlPnOBX/NN+VrbgybyKRZ0ta/H8ImjaG9LAxN9yuA0RkL&#10;2tEH7RIYhJh1CpNCaCKnhxxIXS4oXK5VuNvg3irey22YrncoBKUKORJiHoL4cbNfjngsG6WtPFg4&#10;cKm1QQE3Y32d+SqKL5N0mv12rLR5mua+GTB7BAwKCAg0nEkWR4REVEKjCKjOCAHjAbRQLMkTwHTQ&#10;PaP2ZwtNX2i3hKlhWmktpgsTQIwWkE/aOC9LNPgE0RzEVlNzmPnDn0Rr0ag9xshJGFr5XF19TeEB&#10;KjDPPrsp/qVeuoBo0I6IJ5SYDyoT1vEpBXfQGhk3DNIYifLwNk0Ub8JhnjIUBq36CjIdbDBOCvNO&#10;EAdkEIInk5Tq7YGKZKCJ7guzID6ypvb9NMeCEpzCzPNEkq36EmRwMkzmGsX3mopQqWKVQfIjZdCx&#10;23kGxZfIUIR2+RECySGwB6jSHmr25KGKY4YaKZH3wHIvTAmqjpR0SlimxjSRUBnv1lZBczFd5Dew&#10;hFVT9nHALncFBrhDgSqXj6rCOpDDBzRcWXadpsl15p9SUM2zC6Fmy4d8vG4jci5QUGMSzCYnaIRt&#10;FRkR4AkLSCe6SoN5EEJEBlion+SHjpgcym8IycdzUzXl3bcNCfc4LorXtQhq7rmn1+w/Q0624JHI&#10;ZnoDaj6XG3Fq9fPB1nbD8lC1+vn7xiBrnrOAdqQZiSWzp2m5l48SH+/hA4GA+OICfRC4gEeMMQPX&#10;LFGBUWtqDrvfRq/38L7A7/H/JF/qAnrwXpQueSdDcHAYBDnfsx+qvgs/qgIc7H4EVOHmAeh+VOQ3&#10;xWGtb9tzIaYBDJsQPikMQAjtyV+LljczLBMWj61MP49X7s2m/riMlgitVn4eabVBa234Ij8Eo08T&#10;3st/oZUyEpMIgeW6Nls+yZiZ6mzqNzyiWZyPSek+Dlw6dPbgDIc7fJdvGPVGnm6M5YMww23mPLRI&#10;FS9mlxSGQWt96e2HH36gVmiBqj8upBdmSB4H1TbjkWimdS+C1OqfeWzNBJVqprbUE8ke2LsRluRE&#10;FPEgSLBkIBGBd2BgNs/Lk5mZ2joQNhj/bkEd3lQBjMG3WS7m8m0m1rNi2/G8Tp5mqjpbbMLcqMl3&#10;y0NGzH8HdtV6yLAWCF0SL4KAUvxogjHzjxzYKAObalx2FoNiDoMERl1L79aFhlkC42SS5mWb/J4y&#10;NEJojUm2tiTGuMDs6nk1HPjuQpARBOwY5c/xZDLH6zn334mXmd9AoapXV+25UrDWbA98WVPoXTxo&#10;djfOt23wK2RXuVt2sNIdYy42/g3oapEGVTgNHNlNWk23KFoLTxCzmP9HlAU+JE3MvzZMtx1llyBj&#10;owhvHH8AphTj8FrBxkxwsqJMMQxg0ySq1g6xCmJ8onLQEJ4UFkYEHlfAMcrh6FT8uPVBGmrBy3mE&#10;YK2MLn/tKK4qZaGSrZr/axAhJHNCJyjkhqGLcJxC8knRAoZPkEy10orAAKaRcoSYpQsUfgurqlKM&#10;JRLyAfDAWJ8VdAEl1dVZojGKj2X+R8a5bVLPQIBQDuZwBuKEhUqLaissAUWivOldiA3HclucOOg7&#10;kHSoKSBCh5k61rRNqXSttqKUCnrXGc8cd6qUYNwOEriACCqLBpPAAAF8p1Qp9pSYFOoj0Uop8+SN&#10;SiOtpxNUSzHxmFLJiyyohm+cQlIm06T+5I9DQAybBVTF/DmAqC4Jvf+fK17niSkDkVYGew+oXCas&#10;ryBXqaU2w6Y2durMmKXOXv5KWIzdvXhkeMDQHSYVaKkdVqpDqoe9HBRf4PmoLwFBqtX5y1y46Oci&#10;WkkGmDQiwIAeFoYu6IVltqUoUJvZMVBAfKaAmdSYmgqbmfxP7aXW+Dvv4hPHAMsqHDClqC2IiCMR&#10;c62IpLASs578/7Oiha1WzBMWObX2Ak98ymUmZpaPdCI4YsgWUISleA1lbcRstbbWTnVJQ8xzI9u0&#10;5FAqMcRMzMlVlE5N5tl8J5TK0CqF9/xTe7Rn4LKCgQZ4DvgAFqiD8ieQsH6i1shzcIOVc3TtPJVH&#10;xewS5NORyftAJkU5DpehWfcOxkoIpSbQCgbvWGX+znDAjJKSr7JpWKFZJ6gLy7TQsmjzAGAzgMzQ&#10;o6wvhMCIuELZvdJmK0BLMc+6WuVy0NnYSsQlzFyK+tCUyTSDEYf1gEcN7WAWVKCvadGlFLKOWrQk&#10;X1QYSVRE5w4zZuTwEbHwMmnyUIs6jCMmn5RBR5CGqRQ/2K2nl4yZguSTWrTkofSgMUHOBDHfWsUI&#10;x/Qq9wvcrTcsQXZJGTBBXJhdIfdSiwoS4aq3WoISKUFFqQCWgFRBlUbmTARKF7MMPk2sArFKc53g&#10;yEYqkQgGidlMC5it6lzm0owBVVhHMsBEufCAMP0QovKqqhFKSjkJsWs7cYFWrMVYqQtgBswMbQIb&#10;ckCYaIU1LUlFI6z6lYUWIZBo+PJe0FMfUlzhM4MvxcgwQPAEERDiaOajo4yp02O+ZqxzwgUHLxwP&#10;MZqSUsc1+RhktHmrfPQV8yLnNJOmZKXKeq0IyxgsIxTfEexTFs6hcaJaeLADileYreJgg3W00gBu&#10;HRRzwKzGZmNt9CAfhiRhJTRnh4N0qBu0Q427gLIobEjMgdEpHDqev+C+opQYZaEewKI5V0oPGzIn&#10;5aK5r6mlDGMRL0J2RxoqScnIe0TDvRZyC98lApvwBiJQxlkjhGiYRfbLLkjaX1IppSeQUc9US90g&#10;Y+KwDPHV3jJphsvsYK4hlwT7awYfIic+6KG4IYHe/c58eAW4qolJzeeJ75Fn5ZSgo8ZysyVQfTCu&#10;h3tkoUkJ9BjwwHM1VT8au6bUyjEojSOxFGxK4fZjMMgRQuERJpjurBDLlkJTGmKOO1el8DbFHYOk&#10;yXSeboK0GJ0cSCCRcjMOvmTfRoWIIribn3ruS7r+NrxSwrgsMmZSz0fNmMPgcZVltIxGHBhTI4EU&#10;+gaaJyQ8bfADy4nPFK3WQBpfDXqkqJWfaU7Sp/leAAAQAElEQVS1ykTSE9tzYjgMT/5ZgwETnj7C&#10;BMbJHFICglaXuZMSZklhmAWUDyHQhAo3SmMT6OwNLuW/N0plQM6aJegVS8ltmsZJb1t+Te1z+Zgx&#10;e2A0dgX0U3NmpHlm6ynDcglwMjMcm54dD/MIqlxs9WsuGZDpAGxabVxigO48T9P0qmQxT1C0QCIJ&#10;mEMobmqoam2t8kHLeTOeXpEdQFaZxfFVK9HBIs7c0kRNQfJQ7AEMNgBH+BEI6VokkzkjAQifgHgI&#10;r2cO+kSE34lLr09nnpi4GusWLzV2fkdIfUfdjWmxnbrZptvl35knKuCXwaEbi7VBmlF9kPx7KEG4&#10;gB11OSAeieabJk6Ba8ZVPBoUXLPp8jEa+QARd8dAxBkRp9mVoSFJdFl230TT95oLyYC9Nr0WyiTB&#10;0vE37PECMHuo5Yz9qrPLi2pjnFoibuTZ9fMTXSAlT1C8uxd8bb4VM3KXfx5zMSI1DPTh0DoQynkD&#10;oBVZuvBZIlU+VMB6SRFWv+cJbeTpCvIBaBN4wuS6wDwHPtmkoz/m8qQL7OITCAmQWAddkEMnTfcN&#10;5ZkDpJBKJLOnRCD/vRyXVnkAOfHIgQ3dLEJtDabb17wbrzTl2CfTaZrRnV5fRy28Mn/eYsoRRhgX&#10;e4wRq55LQfcMkgY3rwKPHJ9FKRdTIeAIQvXuyHchXvBQq1L4ck2KnbdP8UZ9xUW4o3K6vkg74Wbx&#10;sphgsG8jsrZ0s3XWMEhqlAwGJL+hyMEag0+ntrT1jXgYfBJIknwY/XZ8zDqwJLVrLtfkeAFTdeDv&#10;8J0T5ckUFtbNbm6bNCAATCJ5KNFT8iaqvhE5Z9RswTV3zk9USWE2WN2NtlHRRdjBJaXqo0JQUTRQ&#10;o/FVAJINcNxI6JIrNIF7IoXYB+h5kdOGDyuMkJ+UoKoGUpU0XJaTNiWdMuXT6eWHH15+OL3wO4lO&#10;M1NAm4NCaxF+3wAIga4rKLmqDFwbPEC7ga6XnldkpmcMV1uFYj+CDPGFahw7GLB1ADbIbyCzgF6z&#10;0UiYOAAbox+APwQ5HOLQ+FcXHqa6EV5LUmN10viazW15+iZl4fZAlREofiK7yEHyUDIZu0g2XSQj&#10;0IJR0vkcBdolMBgDmBvAZYMbxl3FRgW9C7MJQhdhB2ncRRrnRk3+PbS+x/k9vsyTDQElyKYKSN4D&#10;zoVH3L2CDA/UnF8//zyYjMXBcXcgzMbgoz0qugwHYB4EXmdE5pyeKSECY0FvIC2hN2w2KmKCjfD9&#10;XS4M7kwJKuDgYW5dhffHfzAC4z5o2c2ontec4scemDU4pAHMpLIHuemcKcJD4AmMCHFj29gQbyPZ&#10;d7HJTwKobsyFlCpZ1YvrHV+8rkHjBsA0boTdR6jDgwRaSjDPPGOZ05hmTpaYqIBGDccc8EoghIEm&#10;sGSmyeNIBHhT/jFVnaY5/9tiJMyvK2gN1TzDYAYylCrLxa/8CLbAIIJM86yNYjWvlZur58+IOFjU&#10;BAZYNJiERreTFO7panB+PksJ7iD59IJP5vOoxeXGuAzBcMnAA3gA86tjk4YNSzDmhhlgdZmUwww6&#10;GjzO44kxGwn6UXhHMn5F4W7RPiqfa3FikCSU0xneaq2t5TXBdcAl5Z+ur0XocndeXymk1xl4QJf4&#10;gIXjKmYQwABQVMAnjjo26tLFbTg0UJJTrWTIz6EvlTSbEzdeLePdSQqhCQaCIQIUnk8eMB04jHx2&#10;STIZ7Lu2M6gSaMk85Rk/+dAicKRkSy/7RhRjTD+C0BAW+h2bCqipDVtio6WLFmDUgXAE2oSabpBm&#10;M/cezU2qNIwx2y+Hy+PPdtMLigT6IN5k/GDMb8HM1I5h23YtW78ZX9Nt5GoKUpjhk79HGaIaP8Pq&#10;crp132RM/Z0grDqAATzFnoF0hR9J8PmWVM3/NrSUFvL0hYLUwwAfI18MF0CIBzTBcMlgBQPdaMOA&#10;xwslbKrSBv4CqAMRhEciXGDjLzriWmK+9Ik2eiHpICzoXRge/gAhHPRLIYgDu4TGzSzjDxTbmKtr&#10;YbBFkoAP8BUpcDblPavsdopF8hgk8x6aQaBgjExZsgtNqPmuS1p53L5EKxUUnvJXpFfS/OvGfZ7E&#10;SSGjw0A3QAhMPQwMWih3P2gCDUgDI0E3XF5pQJrI4ZPCAPhD1FI6MEuY+c5Jmgkgp+tQNoADP0/D&#10;/L8ObHb+I1qxQtftpbitFN8BtRZ2JrFEUEk0GCwBTAIeUCIQJhCyc9c0gFqMCpNoxb+tZFCAxKPz&#10;VoqI8PkEhDlRHaUUwnHNwiDvNJmUwAOsi1U1wrRwqrW+1NroowU+mypQM24jk8XO5xtfgNZMRRgK&#10;dqlG7BMralxNKMAaqjIQQ/ARZf7yitZ9SpFSMIZgBgho5oUUqWaq6i8oBgmxAhjWYXgzwhkiTRWh&#10;24qQ9cLT1wgLw9AABjAiaOK1bQVKKMRHsMg/qA1NonUHep2H8RTqkgNOSACZJOABPJTRyQoKCNLB&#10;bAAGgAjAy6VGt4MICbSJroKpsiQAjxaKMdR4C0DoiixmaZMU+SH6vGAODRASAcAAYwnVrzV4kHKz&#10;UeK8rWuEzQa1CGDpQaow3iDlnWqOaipyGkA9HGmWEZKXulQgu2bqCGLRkEu21RIXUGJXSDkBbICF&#10;L8wG6T3QigG2UCC1gtqa8+LJSDS6INgLkkL2g5hfFOwfQJeAmXVamze/pVbxmPo611Jf2umlnjgi&#10;TrXWxrXmRhnQZwRX/IpGSkDC4gltRaZfvvCLK/rWTq0SUmiYAQyA8RCpxgMnNmRCNAzgMYUmD4M9&#10;6AyOOQsoQoAvQaDwiR6K8CCFnRL/KDiGhg2+0AWxXoUjioPbfOMhJxkAE3FWwntl6og/GmsOpPHR&#10;ob9ePCrWkaOyjnuwzUCXp+VIWSSQEpiOlGwoWiRsjBViPPr2PPwM4bLqwHbZyWlCH+ZiPyBawRYC&#10;2cMGLDzSFSm5TTO3vU0PuFchITEAA2DAOub2HRXQaDAAl2OMOy34KmRxhGP/h6VPG2axoE9HGB2J&#10;k1Cqosn6ETDaHPJe46jNqMV/7B7yjJNyIiRzSNUI5thrY9g3HzQei6B20BgCKfQGMEjcsNmosPct&#10;x7cJ8zrw5bPIxv5NXYJjDwUw3w7IB5AP65vXTauNLvAlQGf+Tpf7N9SGRncDUwUb4d2u2XKjumFJ&#10;2GmeE+bnIPfu7c5P+Y0ghyomzlNCq5yqhQpgw46FvgkM7WD6/nZ+3QiiZglsLGYEA1xqRkqZDJIN&#10;0hhf5MJ513y9EAYQezEzCAZ7uAqrdcTs5lhE6Ex3NFN1ew+LMLqzmSED/raGQgtIqbWa7eRcQ4Ic&#10;CV00AEkHqk+FZ6jnrWLR+ojRO2u7/GmGeeELTcB3IIFPmnssq41wDxLbC7skg/TucwxDBHxlLa5B&#10;u1zKB8PitWCo84O+bzVbBoo8Wdm3ul+zj50cdVg/y3FhUWRwzWUjz8Q2wt7t2soHEuVzhI91OrUf&#10;fviBzxovLy8//vjj6eWU9i45vTRvbBNScKBivrPq6ysfUqZpmukiPOH88oKFmanysUKZi9JmbGf6&#10;rTFmhXqsyo6T2irv+CYsipl8pwSERwVgEvBGdDO0RAAuMWMUBjPkiChc41pfDiUcEUBvA1+HB/fK&#10;kOVt++/awwp4DS9fujbEatpx6I4Qs0Ow4mhHjGaj/BEe30fMPsTG1Pb4kMj7IPZAS69MKvmR+lPI&#10;2H83z+UExjB0O0b5Mc/Cc14c625K+wxh0rAzdAmbgH8EGGMGJRkoPOCYSMAnUEn1gy67j1O2CKGw&#10;xxlKHOg3BVLKDDMrdpqqkjZICVqQ/OPU+HY/UOryIY3IgAitNh9UFjmS90K0gDWKyBJZuEW0CkUD&#10;TcB3ZD50VQoQMnt5gSn1fL10G8w2IDSQWsFG9WD3TWa2PkOoWYA+98ZCqZma1WXWxKTrU6jVKf0r&#10;wJHJumOlUsJjdGVpqsep4rT7YQaw7+gqiZZds4NHXlJFS0AAA2AAzA1gAIiNjXiBG9R58aXhIeT1&#10;y5cvrz/TO53ECs8ur/PkP7YwE8wcVchZSwF0yRwq1ec15pl8FYHJ4TDbA23FSNx9GUKUXadlNn/u&#10;mhiHGIAuPLYg42DfTv5ABW2t1bWhlWgLUzO4U5dU/Bae7l2EOfN7g8s2pii/ITEpQJagx4S5NFbm&#10;eAnXYwZwdLTqc/VJCAFrtdYKiwUFnmgV94lXFcEYwITgPonKOblvemTBgvrKsVoOpuNfeR4Z3pdx&#10;NfKoCoi5WhMQrD1/p9vh/be+GGUDatiD9IWj1F34HGOcK6UQvLUmcl6jctRELgzwAkeGt8orwuHj&#10;F8jp5dT8GGpjhFpbrT4K5aXI6i8+F6zgx5NSSBXU6ocDZgQkAtRMOStgWjt5mMr7iS7AIAHPZevA&#10;W9QLCE3djppZ2HPkM1qFxwQhgAdc4zEDtGTEWATFZAHFSSyjMBBYlP5GHH8rhVDiplK+t6MKRH2c&#10;7JV+7McNfS42FwWTzcDE75VJ915PSPpiPeGbLr7CbKL65lX2ma+vDHWNkuQh0r4nAJOS99Ne/xvM&#10;tVEurpZrRh8lp4AZyj7nG6ax7jnQXeouanfzwQAQrU8B/vNgRy2HGzUpgbrw5ixQYoPl48Be5/Rj&#10;6pqOCEHyT1MigI07EjXN8sJvtB/YzSFuBMzRmTM2rXIHq9wYFiFS8xeqB8GNC9jaHvTqZvh1/gZj&#10;SvF8jWBGM10POtXZzA26Vjms7eDzQzfoDEdVrRRhjdUVn8ywUqAPQhpjt8s7wwTneZpm/7oUy1ob&#10;C4d29uKYDdNHezq1l5eTND8AFYt4rMEY2FoWGA0exoYjy4ZQ2IMcCDmgm8DXzHRtCM2MoSaynHlf&#10;VoRkWq1sEt9qrdEFGI9o1etPBUbhg7zGFK4ZoyWra9qUG0br9DEGKX8rJX+H+EaCwV2iwYBgXQV/&#10;F5kS9K7laPAgzwRHPOKFfZrBAHhyg+lAktDd5kn5e6j5YHqmwY4BU9Uldrkl6HZ0m86g6ryyb4FZ&#10;LtaoShskHSlJmgl2fmHs4Pwx83/f7MuXL/Pk18k0T4zFDyyAafGriapnQQRb3c3Q+CuFfmlhFCeB&#10;Kqn6NY4K2K61SnPCKAnMnkAGZleD7q6x1qiQEBzKZVxbHW0QeupqSeleg9H0oGLX7L/Lr1XAvNZG&#10;SwMYkPy3QD27B/bDYapMpCMNcuMlv6fdGGbUvieHMc5H8VWNa/kAXEyHOBqYB6AO1/N4tAdf0Gqp&#10;Jm02UanAagMwfLRVKcCfGyrfg5YS1Ip/LalmHSb+2RcLULhoFUERxlSrVlqRpMnAYwMdzwX4BE5m&#10;jMC7YxkjJB5FlO82nCEvD+Fdvin071fE+BYQxmy2MkemHiFfSxz1yBrRUu4nlHim2SUHLOHTJjMR&#10;pTQOBgRFNSWYAWw66AK1ZeHgRxV8SqAjUi7RRnmPA4NNAoNkEMKPSLmpOezcFkG8jfadT9Ps4osh&#10;ZUqw4lo41823gZwLNW5CtWW+G6bW0sG6JFgsBlKaVYPaPAAAEABJREFUTWr+xTaSdmp+n4j4Eo34&#10;mAF6UKMV33VzMXYskurPu2Km80SbTckXnVO0eLXCgGXZkIgc6mNV5kQMM0ZnIdkq7CWbZQcsOtw7&#10;Xi6hFuxrFYqSKOb/NgLBzjATQ1q4G5syrjuTVcI7/uJRfJqVHxbmgmeZrEwwYC7zHqYM7i9neFdj&#10;9xJGqq8LHYdwhRRTBWqWwAYGCkigiZBVAj5BF2sMWqtVPCC8wAXgmSOTrVzNPqeCmDIAaVVOnBvo&#10;hS45qCgnSlSIr8cmujGXiV8zVF9F7McfX15eGlcxElak1CKnIiIMfUJx4nvNRjhyBmbktaCoOQoT&#10;JHxxXs0rV4oZkipK1MpGcaa0VqQRvVB/snBUIzWfDS9coDWaiE/ZTJEsUB+r24tXxW0kGja811Y9&#10;59ZOJ6q4aFEtEGUpjWzKHBJmMxvbTGfRuTIWTFEYuoXdSGrMRgv7xYxorqEONWrKNM+wWSxjRuCV&#10;kFICQRVjrFKUgnch8kQVX1t/VQZKmVu6PXMOQXoRxaGWa4AGL2gCHsB3LfyDqKXcwBgkiuHppNDM&#10;kkkqVvYoJDyYuXO+qr/5mrdS2R/VqE8GVFYkI5ZiOZ+F0nWQr5mUc9artdvbucWFbHEtSy1FFBrw&#10;opdSPAMRcoB04F48jgalZzDAueGFBCBICgOSV84MuFKIX9aGFtCrxFMuAWOnUgOEQM1niNYMdaHD&#10;xwm6RAh7vwTSHqGZ+ueTKnwseX2dOLwQuqUIDAXHxbeoR3JBLadWmkNeuDnLLEDZtrNfquxqVFVa&#10;MT88S2HDFsGXJH1YE5FWa4kmVQoD+J6nPiCkpWBTBSXasm9oAXLmBcWuNsyF0wc5MDMlISGg+vBc&#10;LDGHggTgswLDBAKLWsEQMIPMSiFJHdmCbrP0j998XOZ1E+G5lCj4h8lHG7IWHdvYzHeD0YIq0bUq&#10;KpSY05Cin9EdYyV9KbEHuIDUwrwJ6ZU0HfXi6nZNsdh4QU3lLjJOUvc/fKnZGR4z59mDl9JryFZs&#10;0vc/14SdW46S9Cw94kab5K/RLH5SnqM6jqJuZddiMplrqo+U527IpJJPuh+Da3Iv/DxJpgS9OwQ2&#10;QJVrvpB85skZym656/tWAzUFPtzKwCcyFFqQPBR+1CLZ4LZ2Y5xdXAgLsvuB1NTABwZ8PNSpnV5O&#10;L9xFcLFoSirBLCT6aBO5yiPPrUJjD6RwQ9U8XFKL2ww8NvCuCAndx4HjI8aYgRuWaEE3gJ+ZyfAz&#10;QlcdMjmLQ9UnCRmRJAEMV1mvXjLIwX7oWjmReey2aeZJ3e/oPNk3pODkf+PR2gmWmBNPQI5pmidV&#10;jBXhPiCjIDdz0rUW6wilhCiQj/uEbgdabEBKODe4aSQPFfHjlziA7gYIO1Dhe+LDVTvBA1TQI/gB&#10;NcqvW7qVz4xPSs5efRHBwWQ0zb3H66rD5yvUlkw+f6iHRrC1jdbCYgNWTqTLMez8xzK5nTKmRGNw&#10;cDq1lxcI14HvNwyoHbTD6K/owmTMTNfjzszYyQAJfK3EjmHkPDvF3BSt2sU+RAJ6THid+UclmsLG&#10;WRS9ihYEL2boXG9x0TGorZFhVI2WYZPWyiXeku8qQqWkUyStNQzmma9vePezovqCnefSjR9hCNjN&#10;Om/qn4JSzhjMJHkMQI0Gw7Apv02NcFGE22bftb/1CtjQ3jqX7spm8/0SF4gL1Xf449HcZX097vV5&#10;lsvJ9WEDiBUwhqPrOB9bXJlcod2ELidsUH9H/uB1i+UexNkLkRAzUQq9+yBOR7deF85Pn1a9dCHx&#10;vdBtPpAhgQ+MtglF8A4OaLAx+KQutbP1C48bQ/TcRhuSPMRoc8lrEe0SYraT38Za9TtZrJ2p+vIl&#10;b+vFzB24sUdFSmulCrBaCWSXd7GKQTloRiDjoJgJnWqh1UvnVHwcZQSpXh5CciFBAdkDmA6uRb4x&#10;BP6N3pWUlK+jSmGyMN0xGS6iZJJi48A40O09GbkzX4pEEAICGCC0NSWjqWlUcfa3eM2K2CDAOcOj&#10;T5YI1nVqqv7xg6+x26k6annhSf/lVF/a6zz9/PoF+MNSsULyb3wCsGg4JmrksWbCTjnDjCehadZJ&#10;deJXmD7ZdLxGiTeqGI2u+vTVZ3Hy505sAPLbeMTmdoRRa0ZVyYPvq5lj2QSvfH19CebrwE4O9wNB&#10;wDACF6xoFMrX5YYvNQeDp7N7iUvf+JJo6URyiew+TiPGQvCCg5ayD5YSaOgfI0QDaSteo5r8StXi&#10;NwF1Wtg2GGNFcZzhVQ/XYvW+fLejptGI1FqtvMlBQFuP08t4514aCJeoD+EVIMmzuhQXm6nOM8PN&#10;iiWTnafZu+sFi3CTADaNn1gKh5yZLV6YEdxpvMxsmqYvX75QHD7F9UFRttbi7IflQC21Frhu4DeU&#10;2J/OnKXOdTMY4KLiU4AhYwCTIOEEQ7VaWy21Odj2tTYRV6blhppFlYgudaP63s0KUBvKB6VLJaEd&#10;yn2tg6URoZqgG8CYlA66GxD2Bir7JYDNxvFX6Vo0dji4lgCpJq4ZfKD8ov5SNt0s+7Xhvt52j6L5&#10;vYdU+k6CH2FxtEG5qvMwwksNwYL1zWjpuJekfKSLTQQa5Y/wfaA0pgs4NqF+wJQCn6qvQ9UUPD4W&#10;ea5Qi2Pucd/PtvSE1vuNRef9I9raxlDIsssoXLTqbwYB3mWrzcr9T1VtzQd7qRd331St9OJ8QxhQ&#10;U9WZJ7noObkwI+YjcL8hjUdcRhuOy7E78hFZoaPwg/gPCDMmBu+JmqlST1hliQCcZYuzYj9qKN2K&#10;VWU1MOAg9qcBHu79Y+rFLxIcjmgTWAIzfMFyUiEBti6HK4PHYp7Pi0sXsxHmpouBmakyCyMfU2O4&#10;tES8AXKLL7CtN0KrMdbr68Q/ZsZnlJcX/7Tik6pf7wAneUACCcqbIOdPBcPprKaWyPc+4uYi7fLv&#10;jJmxXtM8z6rTFG/m7a2V8YIr5OKKIKbHMt/MuQR9V/f4GGDWu3tGlUMXE79MlM6spj4KofB1IEBo&#10;pm7JJPjMr9x26QIzNx7D2nqD4wmVrKrwg4zRRpsNP/vA7C9lUIAWujlCiQDUDGBwFxYNs3g3RlgY&#10;s4yQFIMEqcKQLUPD3IV586Ldtfz9GFC6xG9iyr6AxmZQXXfsmLZdabdtRm3yPYzfN9VbSlL7fprR&#10;RrqPaUcT3JvdlXz0fc7EP5DGsLlvpFRQrGa3RNM4YroEJsRnYmtDlCwMwBGwwsBPl9l7GKACMB10&#10;D4HjgjBV7wSXRG0UsLYEsSFbUsUEYVJmVdTE5lo0waHTgbYD+w4fQpNsj1oiAw5K0BlsAV2A/BCo&#10;zrBq8aeQOheSB11l5gccs+gSmOwSFn7mC7iiKv55l+4NWLQ0CHYhaj41XqkaaQ6UEouqwqc9DMCL&#10;io1mCJ+DmoL0JSA8I/4SjdsjvEZLA+8O9inEC8apUtDiP0Gsy8WNsFYKhrLii1mCywkIW0KtFb4g&#10;S/FCZb1x4pJIhVgBtchJGhJTA874u2Wjm6ALA00Uq0CK/wU2GToYpnDVVSFsKVI8c5fTtUJD76gC&#10;/xxwP3TMtEcVksQorNIvEUltUmxg0BKf8tIVL0g1tqMhPrX6whvyBGbJjLQLCUUhzaRKqxXfU1cJ&#10;MvHpe4msEB/obCALRUAz5ToAxDEz5VoqBb9SilnUEUYXBiEQbxUmDaBGkFIQl2g6KykF60EsWnaT&#10;inKMsBmMKJkJ9iAMF/LKR5bJbz2VR7bKd8dtrEl6tULhfIJL2LrwIs6o+iHQVUwqkZKRGmODGFmi&#10;ZXxRvyLSEn1oPHJKCulbpeZgkcTb1syFPlF/L16lNICWaJ1hCBCyhVR0VSgA7ySPlhwRooZJwL8V&#10;ceyxqHMRTWR+0GuhSICaZMGhh2bYICerUohUYQASYNw9FiA7A1VgSwgFUirMXAiYvQOalhkUNWOJ&#10;NBHqhIY0KJsD1V1kkHHdkXiU2tqyB+kReskHLcCeK4j6wCT6QOZ7y/KKIAnkyiWmJqqisbvgkcZV&#10;ZmYazcyvuE4ZjJozMIYIA8r0zBQJ8kTyUMD0g7oGRnX+8vrFIixdgAKaUFOQfFK0AD4pjgkkCVMX&#10;JI8NSB7qCku9Uw6DmZcZFK2aN5gOfDu60NzVZ5cSDJL5LBrXcl7RnzXErbis8AYH1lWwKZRCWPvK&#10;9jEaXUwlRUFD6ZzLq7vAACw7cNwAA5AGMA8i7ZOmyxg2JUnVfI+lFgkMNIVQ+A5UG3QVTI61oUQA&#10;eEGxGZGWXdK7GIMuh6HbQfcG5sJvuEaotLG4DJMi4Ry4AbECLJqabXBeLQJ9CyBBUjRv67vzB6/M&#10;dlSkZE8fsdl7pQTfZEZKZmP36/BqvqHfOpaZrjDabfe84G/bfKCWfEAGzCzhYaBPQ82rBN1HYKxp&#10;9q/lVBU+DXjiA2qakqSoOM9qbRxtKTELn7ifcR2euDmfGgyWAG3AvKlpmCF/KzQubLVnIpg3d+Vl&#10;JKvnmxlpkCozgnGreME/B0I953jXy9S6DZXv/J4hh5zOXoWEmxOUWWo8B8ADykIPCaPcCI5X4KJ6&#10;bBp8CcK40BFEAx42Fj22jB+qEWQh2HfHRRTGODq6KIVJ1TUaPO4gIyB5nSYerYDqTBFOLy+18tC5&#10;lC6DYf/h2ETOLvT9A90OYswZC/P3lV0m+9ahCXHbxaLdtvk87d30nhiabQNwZGbQJ8DFQtk3jgiR&#10;qKKxOAxfWqtsfoQdaqgvrqOu2jCGqZl6m1GZ2TyrqQG6AAY4Y96SgY7AwHXrJUM3tQiT2dOszJcv&#10;X7gt3DAzVQcWA4hGD7qHqYEuz1F614amium5jw2doLfqhg3A7DuyAkq5qQhQSzbl1+mvrFFj4dWi&#10;7VNR09A4UXPLpKNlStxifY3azrfaOg+TtjAfgsxhpGNYM7W4GPN2PKqe4P2e+oTbgy7cRy/AJSuS&#10;vswBwMva4BPILZ7YsvsctaGNEbp4FHa+a2G68AaT5/Vo4KvDAgWCLILR5kG+ygesDrtkRRZ6iZmd&#10;DSWx0ZjuXVAocGjmM0cX2BiE7OBpg4phiRaayAyTH2nKk47ya3wWEwrUthc/QkLhC2VNhf56hSvZ&#10;xPWGPA1arf2WbIYemDfeh0ftMOYJ0m85hAVINnCv4TVqCTx2D3kGxJvIncLoPEPT3i4/riDsKvgn&#10;wFh7LzMSWRGlxWZviRXyG1hDLBsjCz7aY0A3IxPNloZ4cUELzHUIvfI6k5DReBaZXl/necIAXe5z&#10;+A5sQHZhOlSpJ0RZ9RwadxsWGsuzlxp7A0skbmb+9VKORRchyCAwhxi1RE50S7qdn+aZHwiZVAp9&#10;3YesuhnMmC3dWpdDAP42uBDANZselpVKkLwjOunlXVnO/JRsaCaftKskWnZJIHrHQagtZgyITa8w&#10;kj0y26Rdy7gJJJ2B/xCQUiKjwSezp33oTXp7y5Qwa7DyBL4oTkYbaVomdWu5ugGMDNabb1h6ZMqb&#10;vp2igjczLqt2Ov344498dZNC5B1+jl4fq3KpNF6eDMPOXDdfbn4AABAASURBVKpxsaqdL2eGABkQ&#10;G5B8p0JyASRoz8ZwxtXnJ7CtM8LmEK+Tnwx8Y5VaYpJ58p0auTkI5umZB2fGjm7zOIN7GsNcgtn7&#10;wZXaDU3LjfB7lwqoKcun0egmWJtkblCpsXvENyFmuIxAMoJdcQM3HHsQbJJnKZNJSv4AITQlb6X4&#10;gu4lJNqYmrTaAL2ueoIhq8Q1X+KDjbZPdiN/orsszxOed12o1F2b7wYPVeBrGW02Vu683P1s04/N&#10;gp/5DgPmcIeqzxbmfPsoZDLPM/enlLCfW/UrH4anhESqPooyImCMBwOmJS7YL3R9VI0T++oND/sn&#10;kNtjPDI2i7jpPjHEx7qo+he03MH4SYSC+IOQ+UPGW0fB1wwyx6L7o1tGsGjJJ3WB8njE7S/uEnI2&#10;xoBbKRSIXMiR7EGovXAvmeYZCJm1iy/P9pYPS4YVtoF/2P+thg/OdB82HZn7XnUo0Vh904M9QChw&#10;6PXVhJneVxvuwYFulHeaJnLGgIOo1dqq70Cuk0cqyYZNRygnKi5gnrlYnzy1cM8ZRUpkdHGJdW3a&#10;7Ok0zdhsbgFppmskGDUFpuYwb2nzHmoeKyMez93WlqOkefLfadZmrMNeMmp/DzwXVE4Txq8vWXdw&#10;Sq9T2bXrtl9V8yH3IYIs8Lr4EdFE4o/mi9NitSZTtn+ZnVtK1EC1QjkdakWtlYqkA4OO9Eo6Visl&#10;Se/KMdP4ogUK6AK8oKYCSFvEJ9IpEtCKdJSiNWw55BJ+luVfOov/2zq2Ui0GsqvmRw1jjTAzfOei&#10;0A6rAl+ldku6HRb/I5qkWmqHsAQruqOENLu2tuwSkIGkVadybi5nPcihWKmVbmL19ve+QJ1ZYprB&#10;KAXirTB5kyo4MBMgrizpwrLCNPKzknx4FIw7UjLSroJR85tHUrpgtKw8NApjDjL24yXUp7lMEDtK&#10;YKYAN4AEIJSKHawDbcC8ua07oICtpQl7hPkZr8oSOmZhgX11Lf6tEgyCQcLOsVImVXwLG6DMFIJQ&#10;8NUrpTAuEYVKNc8kXmlv5vZQMsCLGoJqDE2vmKqaGPBdXarWMksCHpRIg9zAbIzRZ+zu40usACRY&#10;JOCRdNBNOZQh6VIxAGNqSWHUIAsQgpTAdKQkjTKaqDIpIVtWS8WZ2Sm7FgiSFT5ZY3wWa/k+Vfm5&#10;Yeb688oXpfStlVatipyKsRUozfKvmVm0TMOkOMwzVyUj/9N5csClFCJLKcue4bIF3atUAYp7+FaR&#10;UoqZR7CQ0AVZGRggS6vJQ1cgqUaChFtFN97VFC2jjEACcrgqBCzLaMJuKswo4fMy1xrTLjAkzhyC&#10;4h9QliHg8xU19l7IV7J4EX+VnN/XlHxpTMVhXlvGDV7M8GuFjJblK/TxJwNoAglQYuWOiqpKldQm&#10;xQAGDTQB7y7Ge4wYUjPna1Eg5hsgxAx/Rkr2FN+OuVCFBV04MORWhU1XoKQGGl2LOfrEWVmrnAOM&#10;4kmqVwGjDuQda1gMO1LWu+s+ZylXLKNEFIZeUE4irBdSfDmEHKWwf+jyw6Mz7A+hPmIcRGIuwUCs&#10;tIInNdNs/CJRW41/EawVTAlZpay3DKvWUdYmNLZdYSwf12wqokB1MmoZPF3GAlgB6ghMDWQYJZuA&#10;NL8SWQjkJOI4NZKei86FcEZDlTApHWK5EVXU01DSSKOkVgtgCAaulRmVegIWd17WLWFVYBgICtI1&#10;KbMEydva6HZh8JWF2ANVIo37rCXMU/UYraUcYNmBsQ+XOKLU3OL/yHRA1/w/8H0Z9+G3cehrTtXO&#10;1y+lO8OKBFphX5cmFWAsIoSi/k4Xg4qld0MFk+OqKZh9U/n1ylqz9B10E3NhV5XkobgDiQYDiAZN&#10;wIPkCQ7Tu8nTTaDtQAWyC9ORlqYGECaFGWFD63Jk8NANEKopNAHfUaWCUitgmiCmKETAOOsJYyQR&#10;gD9EeqWK5QCiBmBAEwFs3zT4YMrYrX1W8A/O9Xu4qICa8c7CARhQvTWYRJdn95OoRRqfFPx22D7B&#10;TQ7q9zBkZuolgsLdDvWEtoofl3zrv/hyz1i44zczTkh3OVSzmmBUYQ9GyX9vXsSLw5RBzpQKA/gu&#10;gX8cfOc6zzxFedmFj0i+D1R5ELoZgrFYCDMVYXAOce/Vytnr6R26YsljX6t+fjLQoc01YRX3uqb9&#10;ULlfCx8SkIo8F8fwjOMC5m4Eqo+NmZ0vMfpPgSBACRR4KsaBEzEPpL+eiHyysEmvJaLzjAFg0/7p&#10;z3/+4x//9PLDD+zha/bIsWyt5opQQgZCCDoD/zgI1dryX/OrtbZTO714g+1pKKH95W+HkZUJxF6q&#10;npdfm1xKiVIrUJcVrkdwGOFpIQE7GD2BpNYmQpH8iqbrrL9FHk8P9t3xd1MBdjRzZcdDH8GhJdfF&#10;I76fbePXwMeOwaXUauXyIiyXFgyA34CigI3wA7sE7xjDHgq7Ado3LQyT7b7JEOEQqf0oyrhgjEap&#10;Oy7k2F1i1I48ywSQQBOtcUNhLVutDflbob0Qen6mcdmq2AdEixAKYDqYQfJqCpJ/EyVCx94xVcid&#10;qX4nIAGABGpq88ztWDf3VKOpoQ1iNBhcEtxjYBBCMywLVOGqx3fhysCD9K24iRtkF/ltpBk5HJrl&#10;6Kgwm+eZLgzdjwVh99gPcXfoMcjencIgTJvOZHczfbrz7P9JVsyAiNcTSxIASBIiLt/zSDAegQRH&#10;vjaepjn5efZPLNhIfGJBeANmyzdSOQVcAn72coF1R/OmXGvVW2O3cOEh6wY3mDTDZW+DCnR5DH2e&#10;eJcfMgTE/lCF0GJeFQteAYQb2NBGFZGzS2FhksLsQXiMCb9R4QJYawCz0e67aUM6owpfJGAU3uXx&#10;8rNAl2XFHgn0NpjI3oCpAXLLHJJuzHAEG+Gmm1srhUY2l0j5I9SiYWmxuEZTI0MkSWFA8q2xLDLN&#10;czudXqfp9XX685/+9Le//Q25GTvZtWPmlp8EGrt+UaFVVdNzJQm+QXohNDUA08FA/l8dP70Qp1a/&#10;oCyG6AbJIPTx/JWG/gEgVZ1iM02Tqla+JyZWq55lo4fL9npx0foiag+SDMXpSMkhXQMswbOb0aCM&#10;j6QujZ4jVxn5YcDvQirw1uJgn8AXsN4ACRQg+VgQOQOy35JJSrcjJVt6r5/uadV5mJRcoxgkrhmk&#10;PG2g2d1T5gU28tyuG+FzXb+2n/P8JK/NSfRJozwY9sFk+H3qwYCjGYcRXdYewHwjyKxIhqM2Kfsv&#10;Qfdx3J2UUVwbGjehuMeo3bpp7RN40H4Y6fypaRONaW4kdElTV2e6d4Et9nfN9gZZeXzBXjtKGGLs&#10;3uC572JMZABzw7KrDjdz9+1Mt/9qjLESu72BsCcwz/5hMruWjWcs8eeA6FHXeI9tllwaP0IZfJ74&#10;oDr3KHsvw8g0DUatasqWjW2GkfP9a2BT48EXatHwFRG0eQ0iR2K8qRP4J4A3eKsjLhbletDR7UkS&#10;nxV3Hd0lhnAmfLvLGsNQoenyZCwachCsk65aGL242LFI+XuorxSBMudgSO9uwDS8bYZNGnQmu2+i&#10;+I54k283zgjzPGn8YGiUOHA2iMKyS4GGDSq8/vO//ovPKz/+8OMPP/yABCCEJjAGeRYhB7OqqfLR&#10;AKTNXYpXt4E34xMRF8vyJMPqfPny+ssvv7y+vqICGFtkCzUzEuCyciqLCwYACVSVADP88gGhkqwf&#10;IKg+CaTUwRDTvP06yTMgoTMu0sblO6gANYQ+B3zBc75v9fpqA5HY1xyL4T4VH73pbfmbTql+eRun&#10;kEEcTMPsfNvI6w4hSB4thwRdgAQ6gkgfgjEmn5g7uhxJ8uQD46mrJWVSDpJbUWH8X6jxV+E0xNI4&#10;aBbQ28CiAngBVHQ7GAuIXKwIWoRKLTkxW+M8ZkCA8EGYyhmEuw7yccjyt5XMgSGYeGW8AN1rCD1Z&#10;uj5HgIPhqbehI0R1LdGoUhVphS+iYf1xLS0xhgFVqpoCeIA3SAaKFsCksJshQQ6QA7od2IDehTHT&#10;DroboERCEAADzn8uSdpIq88FeVrCVHGJiFO6Zn47hAESrTNS3SapCyPjKi6kC+A7MOtABYgMkoHe&#10;QAYRK76fYmfCsBwpT7oEX0cnMjOFsjBi65Yu9PyyRQ4YEQpggLAtgRw0tIASARjAoNANciUQZsyk&#10;2YVPLREc9B2KNkEvGSZyNtAzG9pqRnmdqrKpcy5LEFGlLGSPJfQa1NwLba0NS8aFX8G0HMi5Tufi&#10;ls6bpQF8sWrLZRg989HRtro4ImUIHtrm2VUuFXJG7BuONwsXGGCYXgLhDYgsobAROfN0gYwtB14l&#10;aM2W6awy3ptIR6VhliAxGFKzmCyzBgg70I5g1ZSSlcooAEfQjUcmvbBJxrexlVOtIFNulXdyO88O&#10;d6JhDwMF3R3+GjLyqBVb/q4dBvkYxMeLF3LAQACmA+OOFJpxYQEX49piO6EieygSAAPcwgxGKJOw&#10;SWEL8ReE2kXDC0sXM+1wHDQLm+uCTfaFURlPluCL0CX+woxIixDL6rWtjCHOoMKAXhrM0yTi8p9/&#10;/okPCe10+uHlB4zRmmdsQieABN8VQkoiJyltRMmniKSliHjkUopF9YLxysBwNgGb1GZlMwCV8oWP&#10;SiSkfimJsENbi39fpVQBgpFIa7UCXlLrisJWxN8HWuOXc5OhVekTEizoQtHDAHgmfabm0czbOm/U&#10;3vWXm5mqzjM5T/nhyuhP81w4DWaFoQvc2l8+L7yegwd4y+u5UX4VL6bFEjA0FMDcAAYJvJarXjm2&#10;Fg+EyfW9kcYpTGqWq2kPNlYQYKzmK5gBO82Ye9oNYPAFo02mR8AODA7RDW4wY+TOMwQ8oyfg3wSx&#10;8/mZdb5ND5JXo9IXh9SbMtgbM5O48P3SRUt0hoB5Eyyu6je5fJ7xZyfz2fHfWZmZRydjGY049sZ1&#10;uWuPAVDTBDxgoLfiQa8cJentIfwWJOseNtN14kLjqoXKoj2MY9EOVXF32/oy3KHxDSEj3NCOqrxr&#10;IjHmwccVuDeC6au3Of1srUZ2vyZlBg4yiIPe36PfcwiJ71Uk5iq/H8CD6Fk0n5BLQgTzCCgjy/Ty&#10;cuJ803mJsHeM+BDFIrUivtwiTpGgW+G5dTNUAJV68wFm5cllMjWGZlB2Thgo9DkQHLzVFxdw6CXk&#10;xMNeu7iDMCPsoQAGHPqOwo0NjiANYDo2ZmkAZV2SeqFkrfO61XFH+7EgE6CxCYmcCcDcBi7gtk3X&#10;su6dfyujhrfR0hEGJP8mKrIW05ZranTvMWHA6zSl9vV1+unnn3nk9k3LkvgmacK3UuuKYOb5ZZYh&#10;RIvwceA6GjM6F8s0LQdURuPDBx9FWoVULtuXF//bMLxqi5w8q/py8v/3y375uASJuQPDnmV0Nkhd&#10;CpkgYy00qocWySEMOzMni7NZdNQPGl5M7gIW7TDU71lIVZ6ePr66Xs5PB3ncsbLn2KayXF+PO/4+&#10;LVkdcHGbeU8hhIt/PQVYCGPl4xJ9IqaHkg9L7LkEyOEJR1xwTMCxpoYNAAAQAElEQVR/HvZDpCTp&#10;OK5US5R7/3L26AXP5gCc2gkkh9iPeGj2TiGjECHpyOQ1j+Tz4EWIX5lKFcCtrsRXbuxwmD1IEmzk&#10;XBwBNJVXamESxASCBoQoDZKGYCE83joiHw3KrTjNblAj17dcjGSR0WxpjOkCk/X3Au899WITbnAl&#10;TE6YTMBoElMxXf/aZFSlC5KNCxKgzMVfB09daNMXCt+RFYbmDzH1dMJ5LurdWikK6Mbr+i63H3Ig&#10;GsJuMDLIPR0lIcWM1ce+GyjTm/1TCluittJaOZ2knTCp3eYao7L8IgpzaMNwh/I3CQkCSMjUSHLn&#10;S2E6dsoQ4B7vH0AyAWjidsS3jut7XkqnnAB8dgSFDSCFbkJlKfvt0XscGCKwlzIfoZRwbAuRfQTx&#10;FhaQemCACyZQUK8EQVVKLkqwlwT3RBfTbZVgPhyrjJwkoRuwjf37rLgmzBQvdu8vX37hEwt8GuMI&#10;kt9TVOBxOTmNxoyi6o/yRuN6OjrosDm10+nlBcN58r/sokjuFS6llAzI3URNsUGMBDoXo2TwCTO2&#10;u/K7i4kzdqWl8RGlPkUkYXx8C9C1vEdD8cqoyUABw+6B/HcAyr/BnUmLyB2LX0kt0Wo0dmOrjf2W&#10;+JUyetuwmepI3+Z/bB2LOz4SHJuV+3e+K45ncdTfNwfXEhc54OTi5MjrbaRnn0subVI28in5digT&#10;dGSKQZks72OGXoixv+OxV/MwO803IbBty2ShrngwRTf1KfrLN8OszgVxJtRvCRUOR3egMQjhwSh5&#10;gucuyH5ORx9VLXmE3E1rbcLN5F4muLhv3OPYIXQPgc1e7gNdvvY2b5UwEGV/u5e6o3FD/YBTYhyd&#10;uB2j/C6fXuyoSIzesjp7R5bJUQXLUftEHXD3pW9ehFl9UNYHYQd7JsGIXZiMMZ55y26n5nJCKS4L&#10;CEFcnlzUND6GMSgCXKDwztS7pwtWHwMzUxrE1OxqnXMwN1En2X0PZSygdhHNrifgdmk90H0CKAli&#10;cUnute+RkMChO/IRGxvWNJOxmBqWGFQ5WF8zloGPxj4DbIRWL8zSQNVtMPhA1DjuCGhmytaf1RRu&#10;2QwWmacWuWKBgXFcCFfo9PqKQL3Ntp6iGH8siNzTYDiCZ1fVyGHmV0lVjax4LGx8tjRjBnyI+vLl&#10;C3SeJjUFOI4wQ6pGC2KWb055paVtGxrgUo3m3PpKl05Zw84/yBC640GX72a3K5CLs7FR046N6olu&#10;DpH0CXdc0jcp3Q0y1Y3w6W5GS/rWIJlh0u77TiajQWedl78PprNBprun+7HTEXkyUL5uqMb3Do8C&#10;X4AjgAH7cavUDwFnRAcDHYI0QKpgQPJJ6Y5AWE2bWIJvrfLLtSrSiv9xOtqOov5/08AFEIRMYA5h&#10;pjvYpvFU02E2dxC2owdPCd1kLmg1Hr/9Jxc+2sa3boRiIkCkJOABciBDIyDoAue5LWn8uacujbTV&#10;/PZGTXjk8plFFy/sE2ragT1gd4LU0oVJ2pnRfVTBPwLidBAKFJ5r61ICqqlMWArCNHODUiyedYxc&#10;4QKpZWqJxUyNxj0SLQwU+cpgKEhASmBEauVeGk8GnU+J1ZogH4JgjBeAyS4lvQHMAAbQQ/AAXs0v&#10;VbFCQKDs4BL7ACbgCciSs4aK+gCLRRvDklgihYzbt5YWf2SgMKnaUBGPL2tD62XiFaCLI5FhriFd&#10;U1ujGVuxlKTIiQAliERanWrh55EDFIt/486qFL+US/FS1frSWqsMVumWbLF0tUqT0kT47aNhDLNE&#10;KN4YFzhHSnBxCRjJBYjXqochNQQ8ZkHZPxYtvfxir0Y9N0jtnmqs3Z6WWNsdJYCvbQxodBwWFSjV&#10;/PmzCRMMVGkgu25GrHSzubNUG6Q2KTMCC499rE7varTehWkxgCinKBmcgQoQCsAABuroXRiWCYoZ&#10;TPXGuhRKjSTl0GWNlpm6AIMO768vhLCEgkkwKJKkMIDICXjgs4xV4GIBSBK5sk5xjjoQNlVsAJA8&#10;7gm6OWJn6MKn1kcMDklA2SF5nsMAK5PD7RiPRBZgTByR805GchcxlIWjE+w96KxQ+nQxgAfZnYvY&#10;unqlNiMhqQj5vaJU6TApCa4dx7Ii5LaAaA4Oo9KqViC4F2+MuAHSkJCFMW8c26lVEeQkCsz3eK1+&#10;tZ5KySFKlarkxi8mpar3JBp+giO8U4wa9sWvRzEoe15cz1iT+f+JRZHYckd2iZlTfIHQiFfdgS5o&#10;pdYiCTEvVlJUAL6KNJFqJCTw/qpnd2weh7yxPR75OUs7aMvmNC/gVj2OMupSnhL4ZDbUC0gNqbCy&#10;wMupUlQ17ul4bYC8o0pNYCPYx4NcMFPRqZqO4FGwFhXl8VrRZpAxGYIAlgIKiNx5untLhB23tTnW&#10;njLEBj0gTMaE6cgI2U3H5Pe0VxXmQLvWjSBrTOXqSORO5vLs6BEwhocCmMrrQ5BTvU2vDZReqSUt&#10;kPy3RjPPPb2SJ+txoOnuB7pvQJTpfUgibE0uP0A0wqr5bowX5Lg4WG6g5udI0o1q07VoG+Fbuse2&#10;5A+qLDcGBuEhUuMud+wQUgxM+ccRggOCDikBA2r0TZWHlwG2DmT6aMWI+Y3DlrkazOOpWjTs+1rA&#10;XwM2AO1mCEZG+BzmeSZmq7W1JjyesFaOmZg5CkKO5TF4pOxkFF7j89S+pv18+bLBfBay7PYa7e7Q&#10;XgGfpd21vGsQYRbSjel3fsMwNMCgg+7GhsIiSQOY1mpK4J8AvmwDkaVE++EyZg7XaQpHyp655rsx&#10;w5I4CHlYhW6AljhQsFF9YNeI7jDatbCUpaswoyveeITzBLvqLoNvx21jwl8z6BH4tmua/Z9W248/&#10;/og9KiqZoHsXjIJxN4vusvpdODJq2jHKk8/9k/x3+itWINdokwB7o2OjeqLLEJtom+7dmN0eZm+M&#10;EOzlz0kI1fHWCMwUmCl4q+81e/Volu3DPqhcGyzlt69ttGn2jdNH8uR0Tjw4F2ImNvacjImN/LEu&#10;zxwLMjj0McePseJBgLtCrVSCkRd8TOjLKIRmrEvZo70b5eXayCjEd7QqLycKOunMtcOsUntI0eKC&#10;SuMzBl34u2DExGiJRH1ERi6n06k1voz0Lx1HG3Qdo/w9fOa/j+AD3bpB7z32kohBUVYUfsFawbhg&#10;1Qh3dLogo8CA5JPSPaNKaxW4Vw8xMJ3FJd1vUzerUgaY8C1ZeZ2nn7/8Am0/vLz84cfKN8Sms6rx&#10;LV2kXMVrJLJQuWzlekvDnT4qJnyNfPAxYO+ikWTSXahHBRm2tZZM0mvOTJyNCgYDz3lZ2TKIj9jD&#10;4AiPbLcy1nor2vWxYY1qq1xAfglVnpsPKrnzWwQxk9Kp8QEVVGFjmJREGRs/yUq5Vv8eBwN+T9Di&#10;mUhd900wY7CRDyMKc+eWndFGxzOfF9q5f+YiuA9/Fj3FEYIU+2bILpE0DkMYgAG0gy7o3WRUZ4J0&#10;pDDpxrh3k0malqamXJnq7cvrl19++YVt0KonlQZ3qS9PFdYacAWyaq2VDOA/cJS3NsWr8hNJUSj8&#10;CqlSMxabC+T3zSnpVMikd34vTF4x42xTknSUf6M8GzKR+Y08krHbeRhU3xrI6hrekep+HVOS1APn&#10;oMvl4YJv4MXB8g1k8ZtJoZ/jMGPSdPcYDb4Oz8Fa4wb4UcOxPUBGywkm/xw1fsAtJS+DctksWqqg&#10;lU8IqiHzOxfcpfn9nnHPHG7V3cHFhFMPi5CxRiBxg9URQySHsGiHqg8RWkw/Q8VQS8Ip2VNTm2eF&#10;7lXfuMTWah/myYyEbS3+IURV+aIWgouZWrRDr9+isEYT8ZneyJ9Jz+pzv2HzISoGGvFgzFgrsbjS&#10;caHbKcznwdZ2bQgRL6yIePWo34pr9sjNVHWG2QBXu7lpN/bZNcMPWDSYBal9hIbjcg7A40J5AQxA&#10;wtQICi/+4RAWmdvzhvAawk49O3/xvHLN8JacIWxWp7zidCXYTz//PE1zbexs/wvA9Nd1b2S3U/xG&#10;dDmM2fFCoLoLM/JSNQP29lXL+O6sljQl3+ntCizFsqWpsQS6dJ5dhRsjGrFj192w+V2p1LzgOeWR&#10;zyVISdK02dPP/aCSY3Mcd/QMMkVoSjDAGJ6vFg6B6kPAiB1jQEbvSHmaJd8pecJb7EJ4kQbMuBdy&#10;46GYVU1AKc5zaofNLUK0RBolP1LxKEQbZc/wTAc3RoECuh10QX6owOBNwBGMoXBHAvUqqRWNigSt&#10;Vnw2PiVGE8w6qtQOGVqPDJPGuUzJd+HgcWbTJmlKSxVHKdGtQZ3AOUhPCWmluEEpRapX3rjK7Cws&#10;pbix+FRg6G6AsKOrzAi9IIWLfxW6qdS4udJNcJfma1d4aVViuPgybsnEhoYNyCBJ6R5iycDcyl/R&#10;T0vGaOIbmjnDQIWJB9LAonU+mT0lLFGxRQWfDDzxq8/k/JSAcATbA6SE4iTT3Q+7KeyUigHjO8kV&#10;qaJ6BFwgzMzF5smRKR7e5WWxylDs6VJtUKV2+FKp+pa2QqoNuwVc+Pj50rijuCEMEG9MmUEd65jm&#10;jJ0blkDzq1QpJsu38qbioG+4Y1I83vryflkkJVorAsgNhOAOOWcwcPiI+BQG2QXrVQsBzPoOC6IX&#10;hCAdEmufXZ84huq1QpxCuWwIEUAxhqpRGN4LlwPgi21o4Uvp4qvATBNZvCIKeDYGSMx4uFeYBJl4&#10;oGsvigwKpe64ZrqVMxeAlNlDE7pmnl3R5TDkcZVdpPFf9SUloLH30mykqIQlJauADQGNpl5G7NOd&#10;cgE2bQcmHZgBw2INMvKogPh4zMNBtyPl2R29LBpyHFgyEALSoeYleP+XAZpU5guQYIwa6qsXG9sU&#10;v0Y3wVh8nAiDq4QIgGgJ7GCgy07Isqh5HQhqhUu1zLNNEwatVsaztQ5qccZBi/97KQTp0DDKLj6N&#10;n09VOAAs0hZEVVIbhja2VT7KjEFsbRjAOtVlEeFHiBrABlzIS2HURHljI9Sb8MbwH26el+EzYdVr&#10;rWaO2/4UuWO0tKGpLZskDdg/ySTt2mS6sAr5Z+8WJVq3hMcUukemg7YjbVJ+m2ZiI+1BYDLOSBGC&#10;tIcBGR9mDxwzf7/crHCJgcJ1onotwiKPMy0DEgEkL3BSnQjb3GUP1dEN3/l6wJ20sFomAPcdQwVE&#10;DlYqt07SwXa5PaS809HgN8rnXDL59+8TiZbRNjQHgir3Nt7s+Eay8brRjRiPBtkYc0+MTJ2MQ9Cn&#10;m8ZJ6X4SxvjJJx2HGyXJ67vrNsZPnln3sDlKyu9SHBO3LYl5aFC5AmU5NLEBpAFa5QHr0OO3KhTx&#10;aWq0b2cOGg8KZhp49FLK/C1a8p9E2R5SvW4ZPwZUNc3uIcWGPQVNLYzevF4wAGk8UoRglDzC47JB&#10;ellUOPnbdLQ0czeL1r2it10p5gi6zYYRKsILyieV2ni3mzXcuI9dHAPnBGpt8+U3QdjblZqbT4hM&#10;Hf4Ks2T4WSa/UapyXnFCPQKjsS+ggUdc9jaZWsojzHmOKfxONxXIKqlReFPwHQAAD7ZJREFUekd2&#10;O90Yv7+bAxEHhlFgOuiC3v1NM0yk4/ZE0ixtRp76gJTAgLTZU6416W2vfo+EsDU+FRGEQxzAXAO5&#10;XlP9unIS6yATeOibwMTBNReqlBgNkNS6LE2XI+z8EwzuIB03szA1EOTOkcdEQAbZU1sbqpX1d7oJ&#10;7zBMHPop+VUodeAW2KLEVHnMgdmRJBKNBr8Bqo0LEsC0AMwe1HYvvCbZD0e2jAjFJbUwC26+bcZl&#10;amDvcSjELMdKSncPVBQJegE9byHk1GQPptOxD0s+YC/HhSVDTljoBtSnY1SlcCPJLnsgmUMaR5cf&#10;YIwLRhtiXnaXLxGYacp7hh4E60CqmBpIHrpZIySHuGZGYgCXpDB7kMxzIFQk7gR+RAbs871RSWwA&#10;+YMxQuc9ujz6wMdAgbN9FlOi9ZidyTyTIsQKehek2nFoTJxEain+kkb1xC5Vy95Iy5Fill3Ggsku&#10;fALJIXIuC12vtfTt9os236j+atYNDpk0P1Q9IuQo4AkeEAd7lgma6OkZc1O1AWreRjNOZS5zXADy&#10;MQ7dG8C+ozoHWYrvPfGlYTBGBDA3Qh2q8EJuxvvy+RMOyTVYtEOt8WVzKDDhPTcPTCKFyX+nb60A&#10;1QNv9Xra/sZYqIDw2z5vZmq+728M5Dcb8R2LS8cNe1QWDeYuwnAhDxpj1lOC34BYSHJSSeleQ59O&#10;Z65ZXpN7Xa7pvsu/nQqwwN9OMv8tMxG/r/nNjNnNw40kL0iE37GvAMXp2Gufk9i95yofUZ08F/9T&#10;vcjrU+Pvg7Nv2bkpv1u6NLtLvbjrtwm/x5PnboFWA4oj8cH8ucq7uyxnzhryt/pupsoPDTrDPDEH&#10;Ea+DRPNfU2TpEkrEeZhvB1zm4NvJ53sm32wFbD1IuTzgNX4hhPlmE348sdkv9jj+Hvd51vLig4oM&#10;LT9LJR2DU+hDpM0QwA+X3jU1gE2XdMb6QsYSYgPU9Ang2JHu2dX4g2+rApLf01JrR/omzQhJl1SJ&#10;En80bCpIQM5lsVEz5Z9Yv9WyBCPSEmmZ1NaW3TEUfCjVzL/CodttYCzqZqHKroUEfgReiRTCp5l5&#10;jkQ2Wilsg0qSwGtEtlb9b+RDnjknxcBRpVTJGpZoBAHBHpC5WEd6QXu1k0HSMYYg4Q1GrZrvkyr1&#10;EOlYIluTAi59Y42YvIiSvVr1PzaQAmNFrMCkPUqQvFRJZBfHxKaLMCWEB8ZWWVGo7QaraX+nFFTM&#10;KFvRQqWrQUkoKO9z0QWCxkorAtKd9GAsHvehgK6IwIA1fazOE/FOFcwAliDn6/alsDkkakIWjJLI&#10;caFeJcYKYEAExdnR3xlaSk4ZNZilrKhaO9AA4RXRxOAKyfhbvIhYxfV8kvS/4sCsUKAzwmohnsL6&#10;WkTxhox3EY8jUumKGXMETNNnh7RQaTXfXLxMbUHJFitiNoG5GPsK6JqFxqpZ0MiOAiqXUxP/Xy0t&#10;AaqPTlC6PNkltBSpZFGyWTQ1rLwQMD5SIWHyxR3LqiZsrVqrCBJScSvcRbzry6EK7WCCAAOgxtQY&#10;E5Y1TJ6u2po5DOXJKWBk0URnUI2wDngqRvxWKqhWgUgDFhseR6Bm12DMimlcgoDnPJlKrSUg0SIl&#10;ZYWAiZZmQKsKZahYM2DJ4ZzD2iwZH0sWAxJCmGYbivwQtZQOn6F4eaqIlOKwwo6lS/KglVqllrJc&#10;m0gA3QRmrUIku5lMOYenwL6yYw3TcqRCR60VT6OJ0E0g3oD4DuZvlipZW3R9uDKObuylqwiXlSgb&#10;38HcAXWHgrLKc9aMZqb4UBEgZgvczEqsfk4ErZknCQW4JCVCwtgZ66Kj7RDKWWPnibNES1WfuDnn&#10;Odi6w9kapYpxOCXi/zYzG89fpOXXc+FgAIWkFrSS+9yXdaOVGJwymsSFKRUmc1hpda3F1LV4Pcwr&#10;T05WpXDpCIMKXsAtya3mpKVE4w0Ei7tXaeHt0Zb2exq1sdt077WXXIvglo++vEplqXn6jJKRd+1S&#10;IBE66jXlnQ1FUZ0Ri6uySC1u4KLdizO8wx5uGo1geFThYnbQBUgADIBR86oYHRaUJQ4wogazocVP&#10;84ptQnYt5RYt+Ws0TBYy2iyi62+j8Wb87qRrqbsEJh1RgeSzMsmvlNlRq1MVAMMWbyKtFJcnNeUi&#10;90XsMdGt7t/fv+EKsF2+ZnZ9f3zNQX/1sSzOE66brHbSXz2rXQLLEbyT/zcR6Mwp56f6pv4ajy9Q&#10;TnIz89tESD5q2mYmVd4ZTdX/XysEIU+zWCkequh/PiiXyEee5wQ09YX4/Nx/wyOw0M9ln46tVnn3&#10;rnsugc/wYs88HTYLgju77sznRYT0LajkUf1a5ho0I57Dor0lzIEtgUEqqvgQyX845ePTh8f8HvBX&#10;qQAXOOB3whzdntrS6fvtUD+2ZNs+Lz0/Jhky8bHD9EncDWvGORI39bumX9Egh1JTYENL+eOU4ww8&#10;bo8lpdu7IEGO9jngS4T0tctLxdaGNlmYQxABHKoQUqiOjJMUVYeqIuzdD2eYZuJGZJ7nsGEiHB9p&#10;Bg9DYhZPZq1yqmyf+dBicw1owTXtW+Wk4TB/TCRb3AneQfcRUOhuRhCm1Ofb5TCUAroHCSCEApgH&#10;MQ5qeNplQx0VPoyWpqlK1+QPqZnSjIDm7dCmC91ifXVhThwa2C43FeuWMKaagMceuofFZcUP4hoL&#10;tzcYJYdrMRqM/LWAuW9V0fOdrPgSy/bhSTPvHc34qd3zIkscO5oLwkQ6iizG2R1pmiUd5bd57A8N&#10;JBvTrtsRq2wlRFAzkAxU5MAGORjdcQEIgUWDGcHeCBxHY2VlaKPjyDMiYCBSRA4PpZuAPwTGHRj4&#10;WNy828Xu7QYwt6MRIUGcZD6DUowMG7UMkmlBowdJ1ulwPpgpdYam+yOUsRKc4acTX9O6E3UAzvEb&#10;Ct+DGO1dzxs+RPXVr+I0I4/0wXqaeRppvPBXAo7Bv/M3KqDGaehV5bIANyw/RGVHx2NGRgWSfysl&#10;88RtR+KD2zapxawjJY9QifaI5W2bnMtIb9uP2kz74oAb1d/5N1UgqwkdvegCNQOj/BH+mgs75xH3&#10;Q5trMbuxXb/qus1/S4bKgHn2A47bRiJnSk1A8h9CibbBJiyZpEHKzbeP0ZCn5DnKLR9HgsyqUEBg&#10;JJ8EEg54SRkieP/cVcqjZ066QHEf0SVm/Pri8xi1b+WzLIRKR5Y+mffQHu09QR7xZfIJjGGgCfO2&#10;VD4lz1EPEy9d23NxnvP68P0ZU8lN+FxGi5eRWTxiLv13vOWTLmsH3hHmDa42tL3boHxDoUavkSe+&#10;mm8dhPCHUL+I80zCytQc3TJ6pjp3STIWdskfUot7WTuduGPCq87QwAdcF4cjPi204bPZ00G+O/7m&#10;KhC78eAqU9OOX31SJHmYAxmi6ji0+UDhow8NHzgkoZhe0mTg+4ct+G8KmVimxNoAcgYpkdJK/Jkp&#10;dIE/h/kfnppKiYbxBiG+RbBHDeWQ5UEKwCOhC30OGQFKEAKCB+KwPSouII3VDCTPLdbiZpA0hb8i&#10;jXktNScNuqwdDOkBGMCaABi0UCYD7agcGmqoAMI+QaZMBIQA+QPwupXYCWmMIyAISMlIic/zMV+H&#10;A8xShRCkPedWCov633Mj7FjkV96IAFBmWOaLI90NUksOyDEAMNmFGZDzGgSXbI6Fu9n5aQAepKH5&#10;32db0PhDbZOUJ20iYEwm5aSdDBRnaAddQBcK4g+/WUUEhTiAPDroAjOFukVxm1KgLDVT8z/7zrFE&#10;vNuk8iaqjkiaLijRsHGY/w20WKn8E3JbmtIzcwrTwdAJJFJ9+tmFIjFW2mhiusIrJjE4JmdUH5sA&#10;Dhx50MMNtCJsYygpqW1Hx/IGqlSQBoQCyfM1dBFdsIo+6l1kW4SMnKMnlbWxXxylWCkaf+GdxitV&#10;xEcolItQDjVT83jVx03HKs4ntbWFIeO4ySpb3l1UCh2qv3ipKWswqyj3g4I8bTaUYTryWlYjnWWU&#10;jfFhV/wSaSuV3i4YclqRpjmoj6Q+VjJOLUoh6I9Gw3gF22mDzN+iHTm7DKW/qRZV3GtZBqI+CdfG&#10;y472aq2tFF9TMz5mzPsd6FIznwh5RpyRMOJJ6qlWigCfKGrmNailJEaPR/j0qsb+IzlbCiiCfHEX&#10;kYV74M2MCcZeGiLc9mM6Ca7025a/fS1VBY/Oo4qfYEkf9fladnbR2IW+7gy+il1isZUR3oUM7a7x&#10;mwwI3O3N/FLp3T3TDWDA3uCehMUF96xKecjofpjfvQWLlBgrkZKko/wRHq/RjC4bGQnbCMA8AYI8&#10;4XXNJfP52JjXxnpETiYbqF/2d660MTLuYzd5RRr3kuy+n3o888yInOgxuaU6hKcdo6Wc33mUNrtt&#10;St5DCdtBxPeEuu1LzRzrSWcx49sue204LSvIoxcGbH7z1k95JuF9VA9ifKToLoSFJxb0aRA54zwd&#10;4WlHxl3AXbr5Jmr+qfe9xzuVVVMAk7nBg+Q/m/ZBP2ogNQPvj2bR3h+nR4h4yz7vwk9iKAFFSOyH&#10;QNux116TZP57in0Xwh9iY5CXOUKMY0tXeEB3BJIO5FIF2oEqj82I4CokXftRDDU8DMVY1PBQdSjE&#10;/lD+XfjWCqj5YZVeI5+SJ+inupgp2A9hV9re8itIyOXaKP3iwmDk6X443nsn2yTEtww3sDH+kC73&#10;5Y43Bfzsyr4pmQeNq/iZ+6Dxp5pxhd3YwZ869O3gan5UJX1rhrl1if+BT5wSjZhXwAM3QKniawuV&#10;SosOUhG+TWdK/jGF7tMgDnir++b2v3c3KRvsbR6XUAjwuH1aKsu8fhxKyW1KHUC3gQeNmvuTvX9E&#10;TBXCZD6JZvy7Ff6k0XvYfnjCdOF/M+bw2KT+Y/GTN9b/EvdKof41P9/6735x8vjil/QYgc8iHSoF&#10;jNqH+D6QqAztmm8fDuaazXjcUQdwzZKfEG7iut+DmipWpQxgiuVe8wMgflHB2HkzPqXApB9CGKhf&#10;4vWDH3iIPOI8KFMohUET5UrT2AOd2mPpdXuYK4F/1+JZWX9+bGM1buz6r1GivDmOIxk3dBGNq2iU&#10;f1P87U2bqXK/AK22RAo/j37udft5ef8OI3PZ6Z0Hsq9UFdJQhZDRr3wQjBNWnuf5Dj9EntmztcJX&#10;1Y+5iLQQfTba4n/7zQ+uxYKnBJFaW+WwIBOAIqkzcT+G+R2iL0GtFOd8cJmhMdrtmmAAqC2FVXWX&#10;vT3SFJqp+h7ghpKCN1Di37W2aHfNbhj0VGEIhiUU6EziOk8zd2tdLwe0v0UwHfAZmX9S2M9I9avF&#10;zH1rauCrDbofiAsvhZlP8nep0cg8Tmm2Pr27LncNehBTBTfssTRTi9FvmH1XfXYFWIIEx2AyST97&#10;3Nvx2Rq3DX6jWq7QBPnzoQX6Juhbbk//FwAA///Vd1gEAAAABklEQVQDAJAr6j8tzRWQAAAAAElF&#10;TkSuQmCCUEsDBAoAAAAAAAAAIQD5yojJ0W8eANFvHgAUAAAAZHJzL21lZGlhL2ltYWdlMi5wbmeJ&#10;UE5HDQoaCgAAAA1JSERSAAAEAAAABAAIAgAAAPB/vNQAABAASURBVHgBvP2Jv23JUd+JRkTmWvvc&#10;W6XSALKN7bbbNiCQEFKVkJAQQmgoTYhBSEKA0IBmxCSBBoQmNM8DmgGBEEgCbDCT8dB227R7cD8/&#10;u1+3+2O/v+O1qbpnr5UZ8b6Rec6uoyrZre7X/dK/GzsyMjIiMjIy19r7lLC98ckPecvTbnvb9z78&#10;3T/4He955qPf9+zHvP+HvusDz3nsR577hI89/0mfeOFTPvnjT/34C54M85mXPP2zr/jBTz3vaZ97&#10;2TN/6+XP/rUf/95PPe+pH3vuk9/+tEf9xCO/+Uce9Ncf9TXrN9/LvvF+1/7qvQ63HPRe19ab73VY&#10;D7Jek7Prcrgm9SBllbrIsiYmczizda1nZ+vEMlodrSwV1HUBy2GFAiS2LuWwLtfO1uvX1su2jFYv&#10;WykFdsguCF2Eh8vGPAYQ3hOofUVc1bTLNjVPQ9g84SSEQQ36lbDWupayAJh1PTscrl2/fvPZ2fVr&#10;12666aZ73XzzLbfccp973/u+E/f7T7R7X7b7jHbfy3YLE+9zv3vf5373ue/X3Pd+X3u/r7n/13zt&#10;XwLwJyCEh97na+9/n6/5K/f+WvBX7/21f/W+X/vXwP3u/9fBZO5////iL//lv/l1X/e3/vpf//q/&#10;8Te+8W/+zQd84zc86Jse8OAHPfAh3/It3/qt3/rQW2+99eEPf/gjH/nIRz/6MU94wu3f+/Rn/OAz&#10;fuhZz3zuc37o+c977ste9KKfevnLX/0TP/XaV/38m173hre/8S3vevs73vve93zwg+//wMc++OFP&#10;fugDv/qRD33uox/4/Eff+/kPvf033//Wz73njb/17l/83Dte+9m3/uyvvekVv/bGl/za65/3K699&#10;9q/8/Pd/+me/52M/+cT3v+Qx73jhI3/pBY94248/8h0vfgx4+wseBd75/Ee96wXf8Z4f/w4UPvKK&#10;x/7yKx/3qZ994qdfdftnfu72X33Nkz/7uqd+7g1P+9Kbv//33vZ9v/dLT/t7b3/a77/zqX/wrqf9&#10;wbue8vff/dQ/eu/T/uT9T/+TDzztTz/4Pf/gQ0/7kw885Q/f+4Q/fN/j/+j9T/jjD97+d9/3+N95&#10;3xO++O4n/PY7H/eFd3w3+OI7H/eldz3+d991+5fe8YQv/NLjf/utj/vCW7478abH/tabvutXf/Ex&#10;v/LGx/zKG77zU6971Mde84iP/ty3fejVD/3gz9/6vld967t/9lve8TMPAm//2Qe97Wce+NafesCb&#10;fuLrX/+y//IXf+LvvOUnHwDe/IoHvPFl3/DmF3/jW17ygDe95Jve/NJvfuNLH/SGlz7wF17yza9/&#10;yTe/9qUDL3/ga1/+wNe/4sFveOVDXv+Tt4LX/cRtr33Fra/7yYe95iduffVLb/3ZFz/kp1704Fe+&#10;8EGvfOFDwE+94LaffP6tEz/x/Ie+8gW3ApiX/ui3vOy5D37Fjz74pc954Mue+U0//n1/50Xf87de&#10;9D1/80ee+Jd/5In3f87t9/+hJ93/2U/8Sz/4xPt/73d/zdMfe79nPOnrfuD2v/IDT/yrz7j9rz3r&#10;9r/xQ0/+L3/saX8bPP9p3/DCpz/gpd//wJc/41vAK37wwT/5zFt/+tkP++kf+raffNZtr3jGrS//&#10;gYeCl37ft7746d/ywqd+8wue9E3Pe+I3/uh3P+A5j/nGZz36G57xyK9/+sP/zlO/7W899WHfcPtt&#10;f+dxD/lb3/Utf+PRD/rrj/ymr3vEN/7l277h/t/2jV932zf+lVu/4ese+vV/5SF/5/7f+re/9lv/&#10;9v0S3/CXHvz1o/sNf+m2b/4rD//Wv/6oB/8X4DEP/huPfch/+fiH/u0n3vb1tw88+davf/Ktf+fp&#10;D3/A9z/ym5796Ac+57se+KOP/ZYffewDf/S7v/m5j3vgjz/5oS980kNe8OSH/PhTb33xU2970VNu&#10;/fEn3frC2x/6w9/5gB/77ge9+IkPfcntt7748be+6HEPfckTbnv5kx7+0tsfMfHyJz/yld/zqJ/6&#10;3kf/zPd+J3jNMx//2mc94Ree88Q3/uiT3/r873nbC7/37S/+/re99Afe/MLve/OLvv+XXvoD73rl&#10;sz/46h/72Otf9Ok3vvQzb3rZF979M7/zvlf/vY++9g8/8YY/+/Sb//Gv/tJ//Rtv/5e/+a5/9YX3&#10;/o+//d5/84X3/09f+uD//Lsf/l9+7yP/y+9/7N/9wcf/3e9/8n/9g0/9+z/81f/wJ5/9f//pr/8H&#10;8Cef/fd//Gv/4Y9+/d//4Wf/17//2X/3B7/2P/+9z/y//u6n/+3vfvLf/M4noP/6ix/7V7/9IfA/&#10;/NYH//vPf+C//dz7/uVvvPdffu4Df/7r7/tnn33PP/3se/6r33jfP/719/7DX3/Pn3z2Xf/wNz/w&#10;Z7/5gX/wWx/+s9/+yD/+4if+6e9++p//vc/+i7//G3/+93/rX/zhb/35H37xX/7x7/x3f/p7/+2f&#10;/C78P/+D3/5nfz/xz//oi//ij7/053/yO//Nn/7uv/wHvwf++3/4h//tP/iD/+ZP/t6/+KPf+/M/&#10;/rv/8k9/H8n/8I/+CPo//pM/+df/9B8AGPD//Gd/9m//+T/6N//8z/7tv/iH/9Of/yMAQ/df/7M/&#10;/Vf/5I/+H//Vn/6rf/zHzPrv/uzvYwRr//T3v/iPfu83/+y3P/0Pv/CpP/nNj/29X/nAlz769t94&#10;7y/++rtf9+vvfs0vv/5l73vVj733p3/47a94xmt++PE/+8xH//QzHvXSp97647c/5AVPePDzHvfN&#10;iSc88PlPfNDznvBNP/b4Bzz/9ge88Mnf/KKnPvClT3/wS7/vW172/Q9+2fc/BLziGRTtba/4voeB&#10;n/iB28BP/sDDwE99/60//QO3veoZ3/Zzz3zEa579iNc955Fv+OFHgV98zre/6Uce9ZbnPuZtz//u&#10;t7/gCe944RPf8YIng7c97/Z3vvAp737RU9794ie/60VPeuePP+7dL37Ce1/x+He99LHveeXjP/Az&#10;T/zAq54APviaJ37sTU/79Du+72NveerH3/GUT73n6Z/6wPd+6gPf86kPPf0zH3n6r/7y0z/1vid8&#10;+gNP+MxHnvgrH0t85uOP/9QvP/bjv/ydH/vYd3z0E4/46Ce//SOf/raPfubhH/6Vh4EPfea2j37m&#10;YR/71Yd/4rPf/onPPvwjv3rbhz7zkI989qEf+9zDPvGb3wY+85uP+pXPf8ev/9Z3/eYXH/eFL93+&#10;hd998m996fbP/87tn/viE37zS0/8/BefBL7wxad88UtP/eLnn5L43FO/+Lmnfuk3vgf8zueeDn77&#10;V574+U8//jc/+QTw2596yhc+/dTf+uSTf/Pjt//2x5/0+V9+4uc/8oTPf/Txv/XL0O/+3Ie/89c/&#10;+B2/9sFvB5/54CM/+b6H//K7H/Ght9/2gbc/HLz3bQ9711tvfdsbH/yWN37Lm9/0wIFvftMbv+mN&#10;v/gAAPPmN33zW9/yoLf90oPf/rZvfcfbH/K+9z78hPe/7xEfeP+3f+j9j/rwBx/1sQ9/+8c+/PBP&#10;fPgR4JMfeTT4xIe+E3z8/Y8ZeOzH3//Yj7/vceCT7308+MR7nvCxdz3ul9/+WPDJdzzh0++6/TPv&#10;fCr45Fuf9PE3P/ETv/Ak8OlfeOpn3vA06Cdf9+RPvOZ28PGff+LHf+72j7/mKZ94zfd88rXf/6nX&#10;/cDHf+77P/maZ8B84jXf95Gfe9qHX/1U6Ed//nt++Wef9pGffsoHX/nk97/i9ve9/IkT733ZE979&#10;kse+7+WP/8BPPPGDr7z946/+ns/+4rM+9+Yf/vU3PvsLb3nOF3/ph77wth/54tt/9Hff/jzwO297&#10;HvjiW573pbc+/3ff+uPgd97yoi++6YWf/8XnffYNP/LpNzz747/4gxOffP0zP/ULz/rUa5/1ydc8&#10;8+M/84wP/8TT3/eyp1Fsb37uY1/3rEf+/LO+/fU//KjX/PDDXvsjt73mube95nkPe90LHvYLL37E&#10;G17y8F942SPe8PKH/8IrwLe9/uUPe8Mrvg288eW3vfEVD33jK297408+9K0/dRt480/f+taffdg7&#10;Xv2wd/38w9/9mm97188/7J0/d9s7Xn3rO171rW//2Qcnfvpb3vXTt77zlQ9528se8taXPPgtL3ro&#10;G1/w4Nc991t+/rkP+vnnPvjVP/aQV/3Yt//sCx7zcy9+0mte8QO/8JM/+vqf/vHXvuqVP/9zP/O6&#10;17zh9a9/6y+88f1v+KWPvfHdn33TB37rzR/44ps/9KW3fPR3f+ljf/etH//9t33yj9756X/0rl/5&#10;Z2/61D9546f/2Zs+8y/e/Ct//pbP/Ndv+tQ//cVP/JNf+Ng/umT+7HUf/dPXffhPXvuhP37NB//o&#10;5z74hz/3wT/+mff/4U+99w9+8j2//xPv+rsvf8fvvvRtX3rxW7/worf89gvf9PnnveE3fuwXfv25&#10;r/8seM7Pf+bZr/7U97z8I0972Yef9OIPPP5F73vsC9796Oe/8zue945vf97bwSOf/47vfMF7Hv38&#10;d3/X89/znT/2ru967rse86PvfPRzE4953ruRALrf8dz3PvrH3vedz3sv+K4XvP+xL/zAdz7/A49+&#10;3vu//Ufe87Bnv+Nhz37Xrc9820N/8Jce+sw33/qstzzsh95y27PfCB76zDfc+qxfhHnYD73p257z&#10;NvCwZ7/9tme97ZE//J5H/NC7vu2H3vmwZ7/jtue882E//K5bn/2uhz777d/6zF/6pu99/Tc99TUP&#10;eOrPPuCJP/W3v/slX/9dL37A4170oMe/5GFPefljnvFTT37Oq57x/Fc/58WvfsHLf+7Fr3zVK1/1&#10;qle99tVveNNr3/r217/j3W98zwfe/MGPvu3DH3uH8WIKaq1mydtoqsqnjAbPKDoRse+7S3SaN7oI&#10;11oPh8P1s/W+970vr6DXz64h5A34+vXr166fFbVlqUvaVoxpiImoAhWBAhiliQgGAcx/ClNtUnRQ&#10;BjBfEaiBq0N0AVMm5hCSyfzfTe/pCMkEridzoicJzN3AFrR7NIRTDQuTmWuE0oWe4PdoDCGbNBlx&#10;+HvibpbRnMD1RNsdZrtsjBImPSg8BqEUDjpIoOB43I/n+/F43DZkrbdAB6CsWsyyIMXwfAHWMoEC&#10;ptCkeorkaMrdNYJaXUtdspWVdrjgKctS06CZMQWEdOwwOeeOf/AAFjmAoWujSSgeiRnhVaAwuwTD&#10;lBPoot9a6/veNuYlYLaNBW/7+ZFZKIs7an1vtB3N1phIQu64444bN26QPWf2ttE9KaT++IfmBHau&#10;AsuXGKFbrrrWtVYjOZmYZYGxWkopYeQsZ5tlokMymy58CrSHl1KkmAiRepfAIzwTiIcoYNiC1Bah&#10;O4EQNfhJYU5giOmAvAGztDy6QRcggRY1KCj0zca+EUhZLCn/puSC0i8lN91SnZ3FYHScu/d+8ohw&#10;AgmWzXKlgxk+zDBj92hTiNoyGnmbEhQRnoBl+ElhwHAqqAa+AAAQAElEQVR/dyLd50QGMictK55Z&#10;VQ1JBuZhI5uqFwlhFGsnMB0QA+HMYIoisGKGEImZJFPogmKWFImZlaqTMbsiHNProHgxMyggPEKa&#10;FGYiuhPPBNHCXKXMQgKdgAdBHfEhmW0ZjSkA9m6ULl4mnQw8AUCnMsw9QcCMghk3CxzeC6mAT2TV&#10;j1ovBWXyVkpBHxcYB9Mm9QzoAoamEIomGDapdNgLTMmJTildGGaBacR7wNwTEXnuxNkRgsrYmQiY&#10;SAC9taBW3Fvf+7g98t7Ydy6EMLFRuihTJDKO6uTT+ygb14s7HPkJWFYVK3dthOTk1JQ83MSYlw9q&#10;IIf4iA5xz4hmXQ6PEtGnArSMlmsgLEaYcAlGgYrJaBdLHqMsLrtZTgqP7/24sTy2YKcdWegFhnqg&#10;AIgDhQkuyYmpx6QJdIYmUy5uJLrucVVtWOiD3lXPI0YWkPvi7kqTgpBPYkAyAQ8u5E5J5N6hA5Cj&#10;A4UHMHRhRnI4lUpNXl7C49nEL5tZmEYKh5qiySyMIxnKFYkqUYVaqOLOVS+oquIbBQBfBKIXOz/u&#10;GeQlTVoxY4wzDgXYh56AGhBTtGBwDTUj4AJTqhJJMsXG0JQLwrkWKHKAjlXOXaqVOqmitqy5SM4d&#10;fB03OK6JgZUCGBGDoR5IF2AHAbsDpetZgzkOj4S5gFmIpgRNwO5DUUDIEAoAzRMPM4HCVTAFzLlQ&#10;VeZlKvNDZPQy/8xlFppQIHIhhGHhUNXUVSl0gSr5vKh8eBGBziyppo5Ebgpm5WL5ee+jQxf7YAyl&#10;Fxm+GCqi8DBQ52nMv74HT7roRXnTLodlPTtbeSEn28uCt/HEZC+qrnVhp9iClFYtGYKZiaENeFNi&#10;zhy2yzY94QwGEFPvO8H0cXZUY13KtWv5MzW/Ud/rXve69y03XzusGj16w+lSKms4rGhV4isqUBO9&#10;gBWzovTCBKN5IXL2coV09UqjC64IUgfLgJAY+oowS7N3G0LIrBPm6LQ8+a+ezllQpkwK81UCfXBS&#10;vsojnN1JT12YCZbAEPSE2YWCqXNaIMyUQOFJF+ijwfynEOHiHXh+zeOu98gbn7vSg9s68uE0GY+G&#10;ZRCXTS6rubW8cs/Pz7mmOVfTFwxhZ5w8TzjxqswVKeHGq1qiOWIRpaFZSpFiOmBmCKkXC9EEF0On&#10;CK1ITRWGQ8XXYktNrMtC5a21HGq+Ha6lgsU4ElpUeO/FiHhgUy4bPBBRyYKMSZHgGt57tNY1jACK&#10;BmCIdWMkurfewcUyo+/e9t5o6JgQMIpB0mQ03orQZFbnpX87etv37QgZ+rwLxj4ac1DvvW+jDVmS&#10;tiPzzsknWy5sF5ogAxuumCVC1KbF+ItZrSRjWUdbDiuwWhjWWrRYkAtTKUaooZLLlmzsd5dAx4wV&#10;mASBETUuU4U4CCL8oot3d564fGrvMcpH2u69kbRGQzjApI5SOhDBI5kWSQYe4KuMBg+MFVSrS1mX&#10;ugysNTf3gIRtrYzUtdRaSi06UbjUQpS4PJvQ2GXSoWqjlZIrZYwwJnQ0MyulCIPFig6UbMN4OVvW&#10;Q11qpYc/K2iYMc9GKxXrYUI94o8PnfahgDVDI/crn98awpuft4jWgRKeaipQIMQpOjaEJz6mQi8b&#10;fjIaVjpiWEer3LNFC9EWoiK6xFoMzFNwlVbTiaVYUQFmQuSspdDMWISazEZmZkjQq8hwiF/kqgK8&#10;elB+jBLnBDxgbgilJPAA40h6z1xAR2EkjwW6DHHKJnpzQG3ThaJwAkZOUC2Zs8iYpl8oo8topINP&#10;jkBZ1lIWUNfCOkOlh/e+uzfMEthIgEFBFpctS8nqYrMABifQvGDEVC6TlYyFEomgAEQu8uOXLaLj&#10;62KN7jgF7o47doEpgFkAeWsNOWAtmu5dxy1DWVsREo0QoAx43Rdxpg+Qh8w2kogOrjDoZnimSoGF&#10;uggSFw3PFBOed989mmdOcm6QpEi5e1dNv+QtJ/LCltM9omspoJRCqGJIHaMxmhILHRFVFZoH62UE&#10;OgEP4HtHNW8Y1mEhmVYfVeOELzFi6Vx6l2hbm0IZChokY7gQ6Yxw7XR8SWabKwyee1uzEYUK26RE&#10;a5ZnGSYHtKgiH54JyJ3AgOD/kqcLkIBw9jfnJY80iED5TI+eezHMpsBMAemptVTurqVSWMvCz6Zr&#10;XihrqYtZkVLVigBRt9FqapstlmtTwQhDynVNjkf+h1xLKYvlbBM1IaxcsLAv3OtFzC6ABheKFRmz&#10;oErDD1SKaTEaDBQdM2FXYUopy7JU8rQSutVqRKtcE1VzFSujBUldywXQWOyCX2tdF7AsZT0sh8Rh&#10;XddlWTCLX7IDZDQY4O4kELTWoL17b7kR7uJdGAWqBUQwTjX0NhoPI56QsEjRGSYvCGavgtGpAwPg&#10;J5g7QfnpRSmxxTF1pHPIAjpNIZzAh0oeSAkD8CSQ1dVKyhbjotEiYweKIk6oKjqS0pzCJzZZIIxq&#10;Lo0hjLcdwqFQD86GC8eBAYk0J06QGQxHM09rL+ZLiXWtZ9dWfni/du3A14CR6rKsuUfLQr0tvJyv&#10;tSxsolklIBOoHQ4HVCeWZamXjSgB4UZcZkGyLQsLMy2CIrOYfNP1s1tuvunssPIdAHBvRm8axKRL&#10;yepk3SjXukLhMYshLCekQEUMCYjRYBCeQBcxFCA8UYSA7lcEmuDqEF3AlIm7DV3tfpU81ia+Sv2p&#10;xpTJTDq70AmSMxlGTwz8VSC/Z/ckZHWMQicmPykSymoC/p6g3C40s+I8FcQ5IVzGzIIyqgpJ6Gip&#10;E1Rqnhb4VIuLgtn5VWfbjscjRws5wFTOnP94jrlGaAzqMJEtvbpmV4tYMS1m1bQmtWzDbQbBnblY&#10;WetyWJazCmNLURXu3yjUd9HFANPNipoKB66a1qKlahnNLpteNOYnJyLK15IMRwmbIJFOXfnyliqR&#10;6424KwnwzGKxW2skcvLRu3pkmrx767633mFa39t+3KJ1jjS5jp4JwAJM37jZdrJHFzqRs7DoqcY/&#10;v9JSLXgkissIRoWYWSjnblmWSW2ppACayFwUqwnh4Z25kyC15CyHTI3Lnr5gDuO4Ig/AzERyKVCE&#10;gFFAdwJ+gqEJunMICj/BkKphkK4QtWCz85zLrnoRRrSoJUqpgDUUO1hlH1fTpXCn5OhipapNmNmi&#10;Zsrzji+jQv7xeBUYRQcXeAfhSkpPCiYK9B4Nz8xCzChMGQ3mbkgFM6zBQAEKk8djBuPOcDUDJmQ8&#10;S4Jla8gFeHKHFBFVyVXwqdmwAwgDz1AAg2SiaH5WK4tpKQkY0rKWTAt8xZolb0WKKNqkq/AJr2qi&#10;CEUuYsgHDLzm1stXapm3iEnjsp0UVXOiatI5qJdtdtFkLiDzAGbixMOAKTxNubRx1ydLoIM1lcKK&#10;zJKWsiAkP6ZVtcAXo0f5JE/3brDRSikowcJMBRntKo+A7qRoTp7uCS6mBaeMsHYLzuGMPoJIYHNF&#10;nc84TYHhWkDEHDOppswcb2ncj8HlGLzMRaeOqRXVvNyUQhGXWTSSEgo9SogJzGlUUsPnjsaoPI7E&#10;GOU7T8eXlpyLBHnqBpGR9d0jf+JBqDQLKwJGV1JZWYwLBhWKBCUNws5PnWmB4h0gu+SNbgZL9Xku&#10;RVoGK33wfdz4IgqwFfzIkvcRL0bBJel+QVuWnHRWHsToDA9eMSjYLQWTXRDzvthbBFZ9TJEZXzGt&#10;ZlZKMavFFrrBaohyQFiVOxLvgQUMuWcX+QlmpmKqRSTD8MuWs9xJHwzGStHCP1UiInXwhXu3lsr7&#10;8aLQUtVMJsgqDOqJZWEmXVUVEVV6hfsOC5U7eWwHQqYA1PJ3qBATLaqDItMi+MzXRD6KidGECkyD&#10;6NBTlE3EVHh9VcGUMF8DfeYnCrNEipRipSiwIiAZQ6hDU5EQFQdnXRdaXQsXEHmt1epiy1KWdWAp&#10;xtrRq1aKMlpGU9WSeSAik9HIXmaUh2HPz9EV9pFdCorYcztIso92YsZUQRnAQy/Q/cu6Q4pTPu8m&#10;H/aSMMrtpyKcShlbjPLE7EqGkOcXzQnkk2E1ZnWsLEmuykzFGIVHRAKgA4tZZlylyFBAZ4IutXfV&#10;I7ywNZJO4SO4VtxS4pxFy0MVpephrWfrev1sPTuUA0/7xdYlv23CXzvwjlSWpdTFSjGU2XEzMRM7&#10;LIx9GdbKY/UC1XAU3lr0Trwon62HdV2XeqjLYShWujfddNPhcLjPvW7+2vvdF7pUZqFvN61nEVxk&#10;VoTCWNZal4IZYy9NCpBcPJICM0EWZDQYMFiBwQ6gCz8BPyUwXz1OU2DAnHhiZveroWb21aiddGbM&#10;0CmBmaALA52YkUARXsUchVL0rTWojwbTWnaZwujdMIXYmcyJTuZuyrMbPGyCw8f12Sm77CqVR6m5&#10;dIScKMBtwqYk8hV13/n+vV82eEB0p9haywjpItz3vm99562Xf+htbUeyd80bpbhoXt8u7pFMz6CI&#10;H1CtpRTTQjOzWuuyLCtFv9TDUtfKF4CylMp9shgVzi2keRaZYGoS4zmTx6aoVNMLFCzl+ZTI3cQL&#10;fSj5gYG20dxdtdRKpZ85f/SIHp2ESPQmzrIShAvr0RM9vEdzriTNJZ4ft/Mb23Y+M7Rt+/F8a9ve&#10;jiSiRZ+PrBDnpMiNGzfa1tmEfe83bhzvuIOJzR0/iQjJ48+LAXAV4Vd5HojayZtaZ5W5EFbEH1W4&#10;vVhKCStWVy3LoGQ4nP0k26WIFauVG9rqEmqCUDTMlCwu6C9ai0d0lxiNrKuSfvJaC2Na86ryTG24&#10;MjQVYACxQYFoCSGdRdVEFLAK95hQKUCsiDGUjnw0bijCgZoJYL+WYks1mFpstUQtWixhKhNFjQKo&#10;ln/zyWIwBLhkwSzA1XkokiMkYiFFdLrUEBgoE9kFAD9hokXQlIuWuRMzK9mUwKzIiFNpado0s6VS&#10;ioKlQLSoViPyBNnEMrEdlnWtFblis+e3HZ7l1aSIsEDTKCZZtzDKnhj2zZLmAtUEP5pJFxGyBIoy&#10;bjgsZpUPw46WS5rM5EXSuBKsmzgvACas34UHiUjBGJ4IuKYNzABlsmlO09wgUjk3j42CF8k5ZiaS&#10;WWU5CCemxILoqNe7IO4FL5ESpgG6UEXiSkFHvoIKDFAnwflGaHFBi5QJJQ9Z8PhJEAPRhgi2gYiE&#10;JuCV6NVgMjAVLUKh1HUpSy1VgaAcIR58IQccT76WA+SACICJoqCqSCaCbQhycgIhmlgJMY+Y3qGz&#10;JBxliR7stxBOQtX5KwRXijdGrGitVkqoxrYdt/1O0Pp59w148Mv27tJd28Aesrs10abm6VBbcHFo&#10;sJR0xdJn6qO7M7RH7KLdxXt0VUmgYPCR+krEbCnKPcIxospyhHhKUfzyk4hzx5hIUbEAoaylh6Df&#10;OV2BsIgWNVNaqNCwKGh5ZDpEkAEiypR5bh42oktrvm+9jf+OFIas7MfWWXcL30f4lISrupqUIqWh&#10;fGxQdE4UxnHkrCTNiwsrkBFo79Fb9N5TAVPdB+/i7KkKocMQG4Z8zgAAEABJREFUTpj3cM/RqUDc&#10;QJUlZX2ZFj5YnZCgiJPmSZmhMhqHe1mKkhMLLUK9nUCX1BHXxJQjLEXrWqwqo41lk1h1nmT1wLcH&#10;lcLSSUBgc8I4ujGClmDNZmpF8VmLhreIDkRcNaxIUhObjXiAXQgxwSg2Ja+D0CJacKcFhlhKplCL&#10;WA2tYYsQUhd3dUk1ukU5RGtdllqKWZWpplVsUZSpajGRIlq0oFmymRkfZhfUzDIAISQVGZSwxFSL&#10;kKaQ8BKh5Ln3fVC20kVEL1qwUhktIvclWHwnA5kZZeYAUcBDr+KqhFkDTunADHt3kcyqpE1E0y0M&#10;4U2oEq2ZDGixCSMnS+GisaXm7i5aSqIWBJJaHPgiVl04XZrWuaDNVAsusM862B1Wh1jFhdPi/Oov&#10;ZsLzohZdiq61LlUPiy5V1lqWYoORperZWs7WZVkygmpaTLAGsGYqVkqptUIn4CfMcgihmeloMAxh&#10;Cayj0SVHyPnawUvY2eFwr5uu3fvmm6/VNfa93TgSa+Q2OcnHBtaYUvXCIBIgVxrdCWRYBjBTMvnZ&#10;hf7vAn1wVY0uwNo9hcivCr9KHlMTX6X+SY1Zd+ORXAUpPXVPmjDEydDEVJg8lKGJqQYF6EDBZO5G&#10;6QJGAcwVBAYpEWpuUhigFlAZF3YEhdqZKIIQ8IFkhpBdjigdj0bbtvPjkdu6eevu3kdrLXm6icgp&#10;4coL5d65+Xp34SLuPTiIHdujZIiKErI8UYUCpA6XSt3Xtc63f1uLrUsW+sKbYrGiWe4UejEiddYy&#10;wNuYFhUuTxZkosIaIsKTkbxrgpBS6NobC/CIzI3RUO7CaETqREQfrbU2Pntrbd/aTvG3htrEHIru&#10;6KfHwIr01mY2xENDxFmwO5N4ODl9wSnTmZuzePPh4xKe5yqgKBA14hktUYbKCTlkStSJWqBauMIt&#10;qkkxRYCwlEznwp1Rda0pN1PktQhqal0U41gupWABwCMppZjWwRthEANADgXIAV0AY7wSRS6K7l0I&#10;C2fwLljRUtJL4XlnpRRdIKVAKyZKqZb9BXm1BZitWhYrScUYraWsBVLKWHctBqOaSyCqiRlAKcXM&#10;VJUCSGpWSrUhoYsOtEiWvI5WSkETOUBgl23y0AlGJy7HLz7nKJSHIwGf1eVAoZZaVItaMamlVCtF&#10;pKpQmQhNtJqhwKwTRARehPLIfMLbaDAgH9+qxky9OMIMUvNmyq2LqaJSlESxaqmm8MWkyGRssVLM&#10;ZiRrqfBIzExHk9GCOma/B2Y+x+AFQcIIRQuFB3OAqfAnId0JhAAeNSg8gAEoAxjAKPIJujDQEzg6&#10;KYmM06yg7KGeSxQKTMTGmgofYgpK0VrrctlKyaE6WhkNTb3S5EpDTA+KxxOIc4Ia7y24xNydUc82&#10;YghjFpLeAxkMXQKDIVd9b73zdu7sO7frqLkw7WPjpJiasQahK5yY2Hu0hHTuywjUhFkwIrlohFhg&#10;CpQpMMgZ7fldqjuzmO5HjwY6v8MToHQUEpIKyUR3bxEuEjKvJ2+tbZIuAstSVFkT8TAlIlS4juSy&#10;0WUB9FhsHw0GrVwy8XWJFo5/mC4Ozw9AjtWEMjO4UvJGFNfOaAtoDE0oQA7QhF5FYNyZqJTEQNoh&#10;OOQ2DpNZIQa2T/CiSoSJYCWio2WXfzFEMCJMF7nQZAloQSWbXTLowJIoL6UYNUZMGpQZJWZmpWip&#10;WorWRaBmwnUOVaVbSjEztjihqWlW0h27wBaIiCpDZjlL2FBAUKoYUUUoYsKnGj3VkryoZkgS/Agb&#10;TOTWP1EelrYalyaqgnZRlopNUo8ODN65reGZhY5WtyJWvPBwqFYTUqto8dQpuUy+IiKHan49iFLV&#10;qjG3LlaK1lpwh3IaNymlWDYxI06liSQjrIpcoxQBn8tKiV6UTxcYHxQG+GVDeRqBYRsYmuApPBno&#10;1GUUwE9NeBjAdDAZRpFPqIeGKAMZyZQFCoDOEFMDcxwDNiRJGKWvWoyEXV4sLBohFGEpS7GllBxD&#10;WEaDGZbVLAeQIRGla6eW1kWcnwzEq+lS+G5Y1nVZ1nLIZzg/6Nd10aXKoaQPXo1q0bXKko9UtZL1&#10;MN6I1NiiAhU1URhQcWwFo4AuciRr5Vm1HpYVnnSECpHhb8G/5zWhKsuy3Oumm86W5dq63HLz9Zuu&#10;n+FjO9443jgX1pT3G4fYNdBlLZVg2EuOpYgBTF5AL5pcaVOEmbioDJkSKLauKH4Zi/6X9UcHIbPA&#10;6OUhwebElHz1FCMTTIGBfjVAE3y5plPz7OndcBKeGBTg62hswfisJ2auYtJpH0dg8lD4E/4zecOF&#10;KPe+Q+G5F7gigBXSHnS5mLhZwpv3vbftZBMG7wSJL9Aau96RtNZ4+z8/P9+2Db73HqBxlL3zDPCL&#10;XWi7t9YRdMZbqvDLkqt0TGAOmIoWLWa1Flsqb3plMa0mOhBFpZgupYBqVkwYy7tIM3bCL6qAp6yG&#10;iEd0d354E2gCPxQkdDw5+MwBPlTytSpCeWPnTkFVOtOd4WR4LPFQ7dFaY3Q77qwSoMxCmIUFpmAT&#10;nrt2hFAsTLoHUhfj/7lEC37KAgSMOKc3TkuptphV5nqqR56aUCg6oIcSs4Ql5e1ALe2LqZiIDb5Y&#10;WXTe5Zx+RWZqOElwVUtJBsmynpW6AuGvAaVCCY24hEZ3wMgfZgne4SoOTLI0WI56RkIY3iMyIR7B&#10;TBUZCH5XE8KOoUbAykQtxtIoKbXZSil1KWdLXddaF6s1wb1ji7HbMOCwlLUWhkrRpRqoRQHMUnQx&#10;A7XYulQoayuihKi8NXiLAdJHvkpOMsvwxIRiDwsyKEypJhcopV4iDS4EeAFiV2VpohySCKjc1Zz6&#10;QAKmTFG4xErhLqVmKrkjpZjVwgWdi8olWCmqA+NrmooJDkR5pRDMCjbJb6KR6PTLfGLiBl5MZxqh&#10;YxU6vMhSrJosFRcw+Eq6lBytY0qp5E1RW6od6gLWZcEIZnU0YT3ufcCztcjD0yQ6gZE79tCKwHi0&#10;7pzkLfre86WW542JRE4a/yKyLARRpLCPFpE84/QYEvbhUo3uCEEZSvjesR/cEw19MBUo1NAsq6Ao&#10;5wSlJDNd9MZallJrKWVZCrUEKBQWbkUYRaeMVkc7LAs4W9dlWaZ9DQHwAGVoXDZiuMhMXgVOavjB&#10;+gKdQAm3796bCxnhBtx6G11nATDjjRsbiWmy99b7Xhdb1rKsVhbhvUpLiLlyjILpe4vNMex7WHcF&#10;HlxGyvFyyTrxUDdj+cTNrJSH+LBPsMMCv5Z3IppoRNrSZlOOgTrWyPPeN7D1bev7TrzI1cVC2Wt+&#10;jbUIXOAGJuX8i1yGZ/wiePPemcm92HzHLxLh1YWo8eyZI+lbtNb3ratrXo/US3A9wieCGs/LVqML&#10;SYzmUM+QnSgkV6ZQzUWrdJaovWnDcgsH7AgTW3QypKZaivCaWoS4WUZohHIpcZHCUHUi7K0lQxjj&#10;fKgWRCLi7tFdPFpzlAcCTU2z/KtWhNpZFmpM0Y/REJai1F3lploYnzVopWqtbG4pxdjownEtQuZD&#10;emeRbKVJeobOGKNZVS1CsskLV9UEXUNYpJiwqhIu0UkWEAlV9LVUXCiFRGxJV10W5aa3pZRqY7pL&#10;6VqCMrNF8kpeQpewytzgzz5ARxHm6CLlYKDyuIBZtR7MFtUqqWapr4W/WkRBOBgMlmqsMWmhaSlq&#10;RbNZFgypcierfN7VFRbA7rj30Vpr47OnUoT7hRzGvYHWGnV2iWNrW+9ZKCeGLmoRWU9Q+An4CREf&#10;TuPUxpkPhCqCEF+XtE+eIVZ8AnUVrllRnalmombUA3dphQEqBVoK1Mpl47Ip1EKtJsLOc8gYWXKT&#10;1FW0FivLhFoFoZIxoSx8K9NlLYe1Hhbe+7nh4e3sUK4hXHSpuhRZCicKM/C2FKgslsxaDZiqpikR&#10;vWw22mVPa62H0RCzbCEXSmHRM9Ih3TFRit3nlntdv3bt2nq4z833uu+9br7GSSAZvYmHRqDGXPRT&#10;WXMuBSBCmuTU8Hji78kwd4IhNAEMEuhXBEPg6hBdMCVzOjySCfj/W4FHcDcXJwnMxFSAh5kU5irm&#10;MSCZd2PmKqBT+SvOZQj5BPzEnDKpaJ6BVLCAsm3ocONAzXLT5eKQ4HznyHG6Wt+S6fmfq3PGLk8g&#10;Z+/ikHjMk3nc25Gw+U7IlwG+EgC+EkzkLPQcs71B80RyEAAHT1tEmIopdSOWZ0l5o6VjRpBC80g9&#10;ERUvpTDCO1+hJ7Ploqxk/CZSFMIR6h55p8RoBHYBnhnJyXgqiKZPw8uo5dg26plynnOSQe0i6OZt&#10;73uC1fTGpeSspDNlrhHKaCdtu6MRwYUvyq0ZBG/cSx351mG2G9v5Hefb+XlrLYIvHu38xhGXPdQl&#10;eAy18B6OB1yLsBwi5P6WbKGhfFpmTIvmw7QEC2AXB6xw8adciokqQNNVyrrYUoUbomSi+0hoc1Eb&#10;+SxJzUyEZxRuO4wwU3GADSU84Jdt8iQNnQR1M4aQM1G1lBEGH5cSxThXzbIs67qeLfnutdCvhs5i&#10;BaBQlO0vxLiWChbTSxQUqpVatJhxTVoIBaCqVnCYwBEhQE+YXTQzpx50gdFEC/MULr0rRswIjHBK&#10;wbylRCCKXT7Qwyb8CXQnThLSObHWknFShOF8F7XwxfjTLUJZRItJCoVdhFEaFiaFuWoTYRE1s6IZ&#10;pF22scmKeb1sw6CWMhZV+DQrQqLMSKYuBVpqyQSOd2Tl5iaZJpr2RfMQcr6Ge/IDroaBWEfDGp90&#10;UZgYal11Pq3oOaMRSVWF2m6Nw8AZTDZLavxTVRmXDMpXkYPOm13aTr5351WJhy3xcWaE7I6alOFO&#10;XUfDAoGVbAqjxe62j2ihAwjiwmx6yCAjwkRm+FNtUrlsKFzBOAKuHG1MgWkNOuwlac3pAvcY1Gkc&#10;tB60nN7DWy7KW9s8WJVni9ajt76B436OAiOOJWmuvUt3MpDACBnIyHm5JVQyPyj5jBCP6C49OL7S&#10;PRrWQOcqIqvRem+OgjdmSSoHrrvv6OSK+hbZ3FV49cSskRpTUZeiwh1gDKf9Hm33ThPhZSZ6YMbp&#10;uku4KrG28Bat5Qt9z0Cy27n69t6ObTt62/q2tXbkvmz8k7whsaXSozX3vGA7ydj3pFtq5m8u+zm6&#10;DerNnbw03Bn2SRBdd+rNiWzfOhMB2gMtQgkVqLIk0UjQzZIpJWtGc2tYHnbHQvhM5HLUMhVaUQOl&#10;lHlFiAwFEiBRipWqF7SqFaGLcl2sVoOOAyk4YRbofWeneDZYEStFTTxYB/uCK4J1UUftBFRyBzSY&#10;glC9p2/20ZB0M8lvPJipWhd4IlHLeJPRIgIszDIwYtDxdycY/kah5lIDHeWPAJXvA1Kq10VrFbAs&#10;WlY17qzKGkkYJ12CMDDID1bmSgBlTC/CVwKtUhazxdJgUVwERRs9ghJhFwgbGndruZZOyZL4C+Bp&#10;6uTQ+NdaY6y1C9paMkjGoMNMMGtKpoXJTyEUDHkekMnTnSBWAI+cWUBafwEAABAASURBVFBAqgcV&#10;KGD0BLpgdplolw2JChuNTC9lp0+BE4xSqZJ8KQUJqqWwc0WyZ3QnxJRFoU+XSxus1fImL3FYea3n&#10;gaJL1fHqj26otLVqMS8WxaQWrabV1EzQXta6YMKETRFoUaN77XBWrYhHdEeI5Gw9nJ3xvU9T7J7n&#10;Zz/vvktv6Ii3e/HLf11Q+y++7uvuff167P2W69f4zcJbxwXfDaT7jBtaayV6MsUoRjxac66bHqOJ&#10;EA3jamb5ocrFDc+gu0NFUkFGowsGm8KpD0WC/AS6CP2yIZ8ShAB+Ah5HJ+C3cMhUGVVV+Im8FluW&#10;GvamKRQm6IKrcibSBcjBVEMIc3KE2ckjRJPuVKA7QXcqQOHvBvSRA+ST4gg7c+496dRBGTA6ldFv&#10;Lc8hoxisakVyyeu6Th0NoSTgATqqmRZRV9XZhRrlomxnI0UAg5jFPlPQjOhCFXiLNOTC7apZ8ZQT&#10;mr0Fz/SEO1Oycj1LwuGMGl/Ksoqai6mUWtbD4dpyWHEqPKzDilHJVLaoKsJaDZRS4AnKRIoqsCJs&#10;60o7VB4G4lptMSmUYtuoZy3cfE2QIC/0eHpxMxCsFBpypuQ6XGhFmLxwciOKiOHBtBIPa+GRw8Um&#10;WtQqtPU48sRqrlIYas37lrUP7dgXK1qjcUQXloYRdM6ZsPdplusfNQCDBbNaltVDgiSKSmgQp1op&#10;LO5w7eymZTmgSSJF8F+1FJWiCr8uh2t1OaiWLkp/Wc9CzENH5qWHiGJlfO8/HKywnGEcc6qHupzx&#10;/4xUl8rkUqrVBfWBIgjrwo8G67VlOZSyqOK0mNVaVySgDCGSwagI7zLiYmKmBQPUU1BnZsJVtS4F&#10;LNWgdbGKFksV5/fzYgIYqjWjWZgt7EEsaqaspfNqUNSKimoAM0mdlFjbj+FeGFE1BiSftBLRW7OQ&#10;qjwBJW+2tqOzWPG9IVxr/veUhwWfRMI8K6NVK3SImTccVUUmIjBmWlSL2VrqoZK1dSm1qEika/i1&#10;LkutJqhhwBYrEysrKgqvTC+F3IlI24/bfu5OveIBq1ZYl7E0tIg4LfBPsY+2CEsuRZlLpaPNWz6+&#10;E1YyLZeqfJbCuMlo6sGoiSbMltFKKTnImXQX6jc7Mnp0Q0MIre8NsapiEKoR4t5a6/OdRsOMIWS8&#10;4Z1HuJnUWsyww5p4WdHDYe2+O78Sq8tAsAd929sxuyiGxwUwmz/yOe866Sz/YQWICNFGBKuui6FQ&#10;isqI5uxsVdJlYkXrUkoxYKaqsq4LwZRSzdAmJmQWLstSmdpam5aNugilV+sKSlnMmJLAqBiONI0i&#10;LwsSlpHvxc7P/y1UZCj0tBV0jeUXbFQx7rTAC2+oRI4XjxbRg81QEhpiCTZUS3BJaM4Q3sVRcMGD&#10;s+qISMMizBCRHr17u+OOv9j3IxNFHPu9dyty7dqZGWpB6yTcGxuIgrJu1iwXpy8lGloE4GX4csy2&#10;aB3zxpD14NoIMRHUxutjhlpka0d8EQZrKbYIsbZgddvWOsuSYppCETKy1LoiJKvu9Gstq1mtwpE5&#10;bMfGFd3yW0X0FiiEq4gVy8wrXvHnbJHOuyuHNEseC0qyUG6S/6FTE4UXAr2ASSlcgCRPVF328307&#10;37FvVktZiAdeZNYL58xUyxwiWtPK6oCZlVJEBGqGZVFV3AMkyKWIVkTq6vk1x7nNO7EjbJFfdqAM&#10;Qbt0hKxZa5mzUCtjlVbVhXDIjmhRusjrWpZDPax1WYuZlIJfK2up1UpRSr2uaYf00F2WlNeDBbKq&#10;dZFlSqpx6A7X1rJIXRWFxGoFv0gos+IGrVJWQUcK8W9bv+G6gbCWKLkiW4y5yzWiIgwyEuy5FC5T&#10;KlYLYZtbyUsgc6pqRWzEXGsxE4SZrvFP2RBvER3GrrRSChV+Bc29MYMyhg64agwmLwsYNgIDKLTW&#10;2K8rcx3hBEKGAIy3zm2zbVsb5YiCO+e1e2+mUgrGKLbwvUV3oCLGOkq2w1LAsiw4ndPFe/TmnpDR&#10;zKRIrhUr6pkhE6e8eqf2mhVhLg8ahoqUdV0JKURLXWxZpJhrritIrXFbLtfy/7LPsq6V1/WzdVmK&#10;mfTDave6+XDzTctKIObrYjddO6h4NVmLEeHEWq0WNVUdgSXB7lUgUvaJJVuq5adgJ6acwkKCwjhY&#10;xNlvufn6fe99y7Wl3nRY73+/+91y/XB+486ixtK243E7P+7Ho3TX6GT5eLwRfD0XxwgG8QudPEya&#10;5UME+cTofRlBTn9SmBOQgFP3q2SYMsFKwOShp+mnkKaEfSqlICRmKJjyr5J+Rf2TcDJQMA3CgMlD&#10;4SfgATz0bkAICA/AABRYEWCBF+UO5z55aOc4m021MeKttX3nPWqjy8QTpg7dk1kUAEaYAkUBnCT7&#10;nkaOx2Pbj/u+e1o9wiABd57faG1j4u69Oe/DdPZzniHnO0Z4vLhSpQYTnO9C5S51PXAkKGHTqrkR&#10;hM2ZitYyZvwOcGvmZx+tNcwmYHC9j0g4aemClUQWNvwE03qL1gi0t+YYELGipbeYaNwn+XNU27ee&#10;18UuMPsW29G3rQ30457MsfV9j+Me+95bk96TidAY/6sm77yj5Blyp9oVOR8zBhFWK/gV3nY5NxE8&#10;/CIyzkyImpAOvWipgySPjPaIvfvee/PAKghXCUPH6lpK0UJRmNZCC4ybdgmAs5NJGLMqUzXV57+q&#10;WlADqmr8I8YR0gwMg0BThx1BK8HQUGSiBQunP8DYys/9y2FZllorDoZaklpHiIYHAlGGQFVZitWl&#10;1Gql6ADeylIZtJyGxegRvaodav4XiWbCdTuWmLctbnNnez5a4FEHOhomihhFhgRbdKGMwKQPnGmG&#10;kRLRamXKTYawGLPIpF42usBGI5iiBkzUTKpl5CxkKQpYVFEZCOU+VIUqtS5K2IwOG1ZGu/ArShPJ&#10;jyKKfboTJ+XJTMrQZMzqJWPMgi+KSImqWEroAiKsJtVK6ogW1YxclIxRSFC50lSVno4GM4EOyFT7&#10;nrR3qHuDsjsMiTiakx9yhibQTKCD8sDseoydvaDSJY/u3rJtve89jefWI8c4NkOyS+iiQZFaNiGL&#10;fBIslnFBDHSpPRiEdwNDSKAoMBEeNbrwc/olvbhnOMKt5f1DUPtl42XieDzyejrdnabQhR9aRN9y&#10;AUFSooeHSnPW01t4j8zdUM7X7hbthB6tu/eAkEyf5YfmCQywcLq95y7MhDADp9ABpzHae2+twdCd&#10;6L2z2BNY8lx+Wgtv3kk9Nx8vtb13x1bwaOdCGpGwSSnlBuIjWrvISe9xPN+P59yK+/lxPx73G4PC&#10;tD3ajlrPPDTft9i5Xbec3hs+dRSeksa0tvudPDPuPJ6fnx/PdzK8HX1P/YA5YRoZV65GlMibBybC&#10;JRESkXephIkYqwNIgLtDxS9uDHj3lJwY0oIylQCFn2B0MlDuHFUh+TB0g3IVQZ80AlWtnC64ohDk&#10;AAYwZDYmajCXCC66FsZR53oy5EJJAzz6aCIsJMZckyLCrSGuKmpeqmlRKaoVJ5LX/2JlxbEImvkM&#10;8ZA9vVj6NXMcWfFSVIuKuVpXvMPkHwTC+DJQJBVqWMpRE0WSoyLiro5lW6KsihFgJeha0ZmQQTse&#10;gWLWQoEyN5geFFJQ/t2jsf2tQfmXpUCX5UYEdALJ3TDlcdmyNraNgm+tnSgM4/ibgAdzIhT/XC1Q&#10;hBMICX0qi0eOxowhbWLteDxCAV5a3zo/i0tWFxORzAjhg5YfLbyxzPCOZnQWy3cAdocMWaZCwt2R&#10;S2cXCg3vmvkRMkaXB+A6Gq/y66GerXwBqIc1metnh8NiPM8h1w7l+rXDWtjjdrbUw7KsS1lr4dEz&#10;yk8XK7aWCuC464GFsLwJeORzFApqrXrRomTLDTZR9Nu2nx2W+9z7lpsO9eazs6+7/9d+7f3uyzsI&#10;Nt2Fw0mqJELcVcWKNM4x396oFckrQ4Q6C+Q6mowWV9oQXBDEkzsxp+7dJFP+1VAmXoW7zy7hnKaf&#10;eIbKaCTEyLbmtXI3NZQBwklPzKmLBGAKyQRdmGkQZnZhJmYX/clMIZSuZ1Zh7w6GsDYBP4EFQORj&#10;BUkmPykrUVfuq2hUIdslvQd7la+HPbsRqSJiqsWsciMLtxQWA30qOqudzcVXxIWE7rZt5+fnd955&#10;Zw/nNgS85UR00PuOAvoiQfUTLTFBWYynEu6C0VCGcVu0VANZtlwwC121VfixR4xKCiUuhHxjrmWF&#10;rpjC4ECF18IZo7QxST0GqWOB0AEk6j6psxLe6bdjg6ZOPhB5JSsaamK4IRr16p5v8NyERYoI0YqH&#10;ge7iXZtrB0HwOY+pAxV5cx7zd0GCl2O6QYKElTi20otKATMqQYZzNdOqWoBZMmLJE08PBUz1Hu4R&#10;oeGJlIi6GPqAiSd4aOupyfQLoZSpg7bQtJBkq0vh6kgUmGr57lq1FCGCWuQigFpJeIaEawyCaZMp&#10;pkXFSMQEvGlZDmfLIduyLJXrBov5A5UdlnJAUKwaS5XFNLEs62HhB491qaAuhYtsopgAUQWqaibL&#10;kobZrapWRKGZgOjhzftOBSBREQCPAkswmigSDTHVolZLqUXBcFVUGSR8hqUQ21JKyii6EExotrBB&#10;xXOpiM1QAosVUC0Tt1YDS7GlWkFBzUSBalIYQAwieGEqw0aDS4yeqphpqsFRhSYoJIh4WbQUq1XL&#10;IgatYkVhjAkgNUpZtBYrRcvFTFgbbCnFzFjvUkoFangpeCEYNRmN2MBgOSwsX2l0EQIYP7XWve8x&#10;cg6dkOhKiUeHmRIoagAGpJwXUPeAji1Libfw3Dto9AZUYu9b89aRD4QwoQdTJGkXd6XqQ4uwjEIy&#10;ihUWLVHYRg0RL6VUcsUCLiHFgJkxFJFPukoiijFOl9VNubtT5PNmIBzv+O5MDN53uI4GOIxcG12C&#10;0Alody4DgW/u8HuP830/37d8Zejeeu/cCSJN9Oi+eTTvwN2Z60rE0aNdwjsDCCL/MUpgQUONsPKR&#10;dLE1yKJnSwbl3nlT2T0ll/+ijcYtfSEJd4kJchRiws2neJAIwW/rfe9tZ5b3xuxwjLsz4lggrtZa&#10;ern8N34E4YeS3dkP1sgaQsYFGK17b84jprXOTbsd9+3Yb2ykpZ3vrfdw9FEe2D0A1rbu/NkCdE61&#10;mmtewGRexIJLL1TY8OwXhWEvXFiP94BqmJAv7lvXIgWooFaYAi6mpxGqR0Y35tZHEIyz0SIIzLQq&#10;E1VFUCNPfIqOZgyqQikVpIEVVcps5fKqFFLAT6BjRUGpVpeiRQ2FomLCHoIRpgvRFVaSYIkglMSw&#10;IErGWQ0IxU3uFRcN05mozBq3m1H5i9liy1K4GKfrUs2KqHU0pej4y1Jo3hlSFi2r1kVKjSlHQVCu&#10;qVbyrwFq3CtLFHQWtUVsuAjtJDv5tdRqZVUtIsYh0lJyP0SaWueIlCoomIlqF1442BLOo3pQF6P2&#10;e2+9s9Xn+763bOz5HtE92kQfLUfy39baRuEhg4KIgGIyPWRWlNTO7pQIrgaxPjz8AAAQAElEQVQw&#10;CQ9NRAi7KRQKCBpGAEwC5/lxoZNytI1/SBKqwnKB5EJ69z2xN289ersL9NsOwaOjxfNIo5hwyExU&#10;vMeAhNdaCmk0pdWaT43DUnnT5kf9a2fr9bOza4ekZ4flpmvL9WvrzdfWQ6GkpRY9W5drPF3XWlUW&#10;5i5lrcvF1puVhBoVSUEABpg4YaMhQY4CgJldFBiEAiRQs4zbO1/h+2p603X+LrHccvPN97vlXjef&#10;rciLyGJC9KWolQzl7OxwdqhM7D0TJOMWxiy5ZZ0yGjyf0KuYEug9gdo9hf8nJAQwMee6+7Q8hdAp&#10;Rzgxu8gn7tZFeJJMBjqFUMCqpwT+KhBOTOHkoafuZK5STF3tTmUocUIZmhRman5Fig6YU2DQgQIk&#10;E/BXgdAvWoMHc3TK+mju+cExPh5v7PsRcFYRubcT8kEeTq658sRCikHN+BMjwjy2LpYIEePmOATf&#10;PaSiF8o9VK0ctFDnZVyQEDPNLoudt44oQ8qAiEQo1LkvXXmcEAnw0SYDZSFgyJLk4UXaIpmmvWk0&#10;ifETPheXd65ecVfvJsGXIkMBfu/q/PLk5S4qNXnW4pL6THHm8tAacE1nThpYp1gkdDQClsGQE7M6&#10;2CSja3AodCIGuTgJZMWUNBQLno4Rc7S1fDBDPd2jHRLk3bFQ1UopizGNOygfCumfrl00BivH2Cp9&#10;9L8SyhgqBANQwODEUtdaucxmL+nsol8vb6V62bhtxp1TEKTq+IcQ1GqgFAVmUuguqTZ9oT+BWSQg&#10;gkzm6oinqEERTsADeChgCgqmWtQQmkAUWpQRo4OOYizrZ3zI0GCAks3x1Bs9JfkiF6NktVpJWgqX&#10;clEhbCRLRo5lZqAZYzlW1OifwLBcNoR0AYx4wJRSkt5jCgq4yqFSoXShYmpGF9C7QClpYXamGq/F&#10;8yG0kkfTooZGESUPLEFpVJNmhZFYcBldfqqmXMkGA5FFNYqOuuvuXA4wgQRVKJyIw0MpRc7WxBhC&#10;s4dcIit3d94JvGGnO+8BoHkwYxfeHhQ7HtF56Lqno86reMA4EuwrG1LETFgOPCgla4YlAgImDCiY&#10;qbhKiY3RKYGJ0U7M6AU6gGh4o/Uu8FMORRPoOIDuEnnABTk66ANuIdBdQHPfPd96Jm3OqwH2mCSh&#10;Ts1RV1xdybAqrES4CMnCBQYTwWXCOJdJsBz8lrLAhE85ioQXHH+4jpGMJfrFCtJAhuQ+aUQI10Dk&#10;tqIvwu8a0t2RX0BTPMZHnBK7t+b71o78cQDN0cVYorXedmeZgFQwgQ32Hr0TjxPhDuPB1vLS13aU&#10;e2veQQ/omBIow0NVTAZUC0x2iSPUe0TmWQbDbVxQAOhEkISE0KEaJBfPAumSIuhERLBIxmZ30hQm&#10;Z4Q9eaYACgMKGFSFOCXHbsPjQVWnAgPwp6qDmV1GJz8V0EZ+wcOxRA3RgA3KW7jHOPhZyRhPsPQU&#10;Mp5wAlC3Is7SLMSYiL5rFV14TiqXu3EH8fQw08WsKtCqlYu5ailaqhUomN3FGC3FEjVN1UWBLWqF&#10;b85MMSsZT8kp8KrFAAaXQy1rqdVKVTPBsi6MiuG3YGrMwmYJNSFjGAScTVbq0aDAo7u3ge7ReucL&#10;QMzmX95IGnJkWWq9t8s25arEYFCABKD8FXFSQEd8Vsxg3ftlY2KKxr+6GMHnLMV5glHADkTQHXM4&#10;1tGcNwZuKjDkkgXagx/BexNnsEd3zfLqGsCLBuULz6mCmrRqslQ7Oyy8V/M7+02H5aZDvemsXD+U&#10;66tdX+v1gzEFtVp0KZrUdGUflkXCI7qomyo3vNKocxFbl+UwHrYwE0utMLUUKEMT8OBsWXNsWcpo&#10;dTSzzOz1w1nbNhZw07Wzw0oMwcd9731LeC8m66FcP1trNaMUih7Oys03X8eYs3D+sKlZTAwRYoyw&#10;5MvbSXiVmTx0Ys6Y/H+GTrV7UiKbIDNg8lBM3VMZIQU29rY7N5MIU+SraCe1EyPiJ5ABwBmAIoS5&#10;CiSAiRMnb7MLRQI9geDhCY9oAaNIJkopxP8VoVIkC49CssJhVTZtKcrOVdXyZQjh5GIfTPsiQuTT&#10;BVvp3sDlEJ+Zq7/43/7jHX/xH++44y/uvPMvzo93Hrcbezu2vvH3gRs37qC7bdsMDLPNu0e4kqPw&#10;kJ2bmfdpUTF+QZfdY3NtBKx8B1jEFtGFZ8zeOyYuwBeL/MLRt+5b8+Pez7c9sefPS0dqT7JF5IOB&#10;nYTBb2RTEdOxZIS9x77343Hfxm9TxEi3bX3ffE9PfTv6dmwbjz50Nn7T22/QPfbj1rfdtx2mHRnd&#10;Gvy2h0fx0LsBjxGsVtUTdO8CclGz3Ai73I5Q01LFimr5Ms3QUpZx8A8wKqVHLhDj+95B50ncIjM7&#10;9jq6mJtpRRkX6KM5EOymlKpWGUVObUBNSsGrWPJKSEbL5wh3IY5cOq9CoYqO1ZqRcGMkal2vgrsn&#10;IoTQzUopNtpa7FBLrcY1M+lSy5KCUi11cKKFOcQmJZeeoWkR/BwO43+ntC5SrAsHdI/oKhlTFrRo&#10;UWMxi5VikhDyTACGOSWOhFt4EZyIBcNKM8FGz+ojWifkuCyS5FPBrjYEMvvJiUBHV0rBf1QWUVDQ&#10;EbvkdSxQLSb8s9FySPIRoExPj/109gnDgy+gCCKIS9O+0CgaQhdzIXDTwiIKNBSJitHFAXISQCLJ&#10;waKlhjIERIupql1ppRRUc46NIdU0AW+YHBBXceI4QTXglcKKlJMlbIqGmkAj+lUawnjz6D4uCmjv&#10;uV9YQDMCfoLMeyrH3n1Dp/cjcN9QK4WYBb+aa+/OuxvWogdPXN0xNYcy6iJQXBbVpRoPKR5tS2WJ&#10;4dHmujMJxcQUBBtjzA4TL6omI60hHNp0ImT1Al1YGMj1cI+dH8cNs+3Hbd9bZ3nAeQLL2C+hHMka&#10;IWagYqUr4B5T7jewdd+buyjLZpub5Gb3EYSrkM8whZmQFCjRth6tp59gAA0l5GLGApihCERSdTKw&#10;EUJjDDrA+vKT/LiHz9ZzRTEaB3rvvcV4QyEHalISWkQsQl3QzRAu3r2Y5O6TunsfsU2mtbbvfeMy&#10;PN+Oxx2e9VIZjlk8TsCLhujevQGPE820dEdObsG2N3Dc2/mWacfatjUeKQCGbmsOVPM/ARKS4yya&#10;0l6QEPqXIUwSKpwK1UzHxT/SOA5jXPRlaNDRy2aXqcb0iYcREnSJy+oqYoXFhhqSUCFNA9gTVeU1&#10;UJRxz6yO3IaGCyXh3E1Bwgf4aiYwGZpwqeEk1Kl7kNMt2Bcv4egU0aI6qJACFSvKwZm360rjwl3M&#10;uJiqpqklSgnuBiuxLFzEqtWZbotpcXhbQnhNKJ2fs6Qkn13FrkkxTTvFaLXQzYxa6ig9HlYmNlFg&#10;VDVEGlEBVVGOlGSZBOeJJIiHOJvv3tw9ItwvqN/VGAJ3yftorW+dh/N2vu/HidaojG3fjzAR3b1B&#10;Aa4nldFUdXxCfAwRQmCSugW4FWIGIsFF0HZvowwxS1Hv5+fHO4E4Z5dJ3GA+ou6owyh7KG7sQvCW&#10;v2twvl0wsR37vgXHi+8DOcSJj4Wia0dpe/hm0Yv4WbWbeHm+Vs5WvbbKNWiNa1XOllhrrFRLP5rK&#10;ofLwZJNFxavp2br0vhMsUKdMQoNtEfGwMlq90paFWzH7y7JQG1A6aEHhecRim+7YRTbZqhm7ePNN&#10;14S4LW6+fj2/JxS9+exw71tuvn5YD4sQRCnKekwD5SJR11KZOUpBVYW4glKQuGwiyUOBqkIZgQIY&#10;MBnoCVN46v6fYPSy3W3upfgiDHc2FW+sJSVTeepc5e8pYRQhdAL+niCnUwhzFeQcORIo09P9yBjd&#10;KYQBDEHBZKBXgRxlJNDJf0WKAnKA06mJO4QnzO6k7B1ylNnZQZMw5KNFcCPRC3q9c1kft4vGsdwQ&#10;Mpetdk+13vsee3MeN/mnfOOgeDjlOi7F5sHt76Ih4+mIMFS4V2y1uljhta9oqcqdxJA71sZzh7J3&#10;VXXPioImMMRcgO+RxhiNeADnHDAdfogDft95rd9GV0VMuImZno6kNxSCk+s9vA9HXL2hhKqyODcx&#10;t3XgXdwxMJggKroXCExhU8zGwZTRUnWEp5F94zizjAHUEzEGcvDi3xjUMBVVNs5qwaQrHjE2ET6a&#10;CiPc9nYxZZgqkrN0OMWiKvu/8E9VcYckMczAIDwBX6gBHhEMTdwlZCNFUEbCNTKBMhDJAGAQTgqz&#10;LAuadGF49YeWanStqHB1pqFQ4ylVzKSUjLKUsizlwNWzruNiMbQA06cpKEANwABGZbSxoCQaUjUn&#10;Is5+sIXzM5MmuXeZ8DmRARKJJkCCWUDw0MW43CouiqU1Cylm1crCP8JVLcVKUcvNQcuYbiZwMMBy&#10;/woMwDiO1C/8TgnC/xROIUlgzzQ9G7PAYM20mAGjlS9rVqqeBERatdbRN1FWlKh5zJAxNw1KNraE&#10;COGmBDqBBCiTKR40Ijw64Z0oZwp+UpgLuHdvCJNyD0SH8ZTsk3Y/dt892gT1ENGFBEHF3TnY0Mbx&#10;YghYUbPLiPJEOlERfxkNhjEk9CY/u0hARCYRBotQhgAM3cmgMIFkMEJdwk8gQRlg+SRB6LzjEmiL&#10;1vnGIiH8sq4tvLlvbef621przi3FIsVZAysMFubo+DjL2MQO5ZmMsgN8Ap7/WSc55Jo0/6VcVYW3&#10;OVdchystRyKcxsHmdhLJT8FC3hUyWkQqxGjsCLoXQDIUTnYQ9Gg7StIauywdCZj6HTM9euPDXVmR&#10;dQ6W08WXEg8LoTK49IcKk2XGmfLeW/PWyEtvO/ZySMRQcFITFR3P/xmVI+mdb/u8XLAKRU4AEyNY&#10;fEXOHx3k4/OCXO0WoWCMAXZtUr1HQ35CDlok1YuJDNGFAizDz+qaXSiWZySXQwUhmgjZIoR0oeCC&#10;sdzWCx4p0WkIS4zO2UrBKHEUnORR5NwgPAaralEppgVGoMJfgw1GzBKlcMJtWeqyLJX3fAjHvnAJ&#10;MIspLEfKamVKlDXmQVMVVYeaqSK0UGxqWJFxJ+esIWc4hNHUYdN7lhhqJqUUKxiRi0OqLoxrWjBM&#10;sXvRRT2iD5CYjqY727u3lm8P1AOdrwhyyASPdhqdErnSkDB6ojAxGmHweerCpFrkWUQOsusOM+Hu&#10;BAZEWsSMNqk75brT3L13qhYLxLOL572UJ6G3gPce3TsKrW/bOV8A4MN7NL4V8AXAeVvmPaOKLxpL&#10;ibMlX/rPqlxbyrXFrtdy4L3fZLW+SizaUGO3F9NatJiQzCJqZqWw8UIju8p5U/YnnPPjbkjpTgpj&#10;o5XLVms+AoYsCeI1BRQUukoWSNlAni6yoyGl6LrUe998r/vd5743X7/2Nfe7z7UzAnPvTVWwh6/W&#10;2vF4dJWza+vhsCDvvYW3QgVh9BJoAh0NGZ9QgPBuQAjuJvw/1GU6cHfo3TDt4H0yUHhSAWDICxQg&#10;n5g8FCCZFOaEKZl0CuEBPBRgE+OTwkzMLjuCwozQ2UIRuiiIJIMOkNGQA7oAZmJOSCX7yQAAEABJ&#10;REFUZJwpmDpRGIDELK8NEQojwTWaF2sLlbxYhUcF2zYwTVlJvxifUxASFVQkSwIe0IW2cShget9b&#10;33Z+omkb+y7uStnUoCqFDpWCtDU0d+c4MTuwRpfe3oPnhOOzLMpvFFpFeVHhK+ZiRE712aq2hhqP&#10;1gHnjI4uTLSc3ns4FhCKae/d3dtonNiBvu8XGOIkqHXm4ps5SpmqOnMjNbdUJrY0ylJCJTJ1IyEc&#10;QlMdqRProRMuhqUW0f0CBImFcBYqdjk9RkPEJ3QC810Cnn0hchiQCoEjhWcv8EjAjKZcxkZIODM1&#10;T+6sh0tNFsIN5iycKegDLKADqhW1uRbUhaGTTfp0NQSY1QFm3IVpBCosiIX3zlwhSCmmFSjf0ygv&#10;1VLKWiug/ODBXYxprVaKAjVRrhxzgSnG2/TEVK6HtXDvpLZYETNZi60HBhM2GsFMjJ5NnlUIzxvg&#10;kRFKNhUHDAHprh4pFczOqUmnJBVEqtpCRMuCM5hSyrquy7LAmCj3eFGBZ7TWUnnWVqulmFkpCpCY&#10;maoWrRCjkmEvwPQE58xMgGYWcJsh5cf4J6MNliIKV4qozGQLdjA4IKXiqGSrVgihEOSyJiU2eOhE&#10;qpSCci6tpuZJvpaKsGBXFLc4pTImo5oSHS0XfqHQIyiufBD2voPWeMXdJgMF7pz3ROt7Y7TfpZbd&#10;lv9fUHm0hLeTPmbb+J2v+d6DAvuy9wZCUhOb0BB2MYJlsxfZC6LuwkarllJYKRiBq2gJoc7CJRjj&#10;H58qNjOgmX+NCBEsTAqr1Im7l1LYPvooTIgYXYZmd1K6IJPSG7fc1ltv3ppDESaCJfW7dHonZcgj&#10;i5FrxHuABo3UCoJnu81qusOHZ+u9c67hCADQbY2LJ0RL3h5doOgCRiUyTmV1wluH4SiFIl0i52S6&#10;WGKCiw50h3eCHxvUaB4tRlowgtMTWo/mvYX3HqZVTEmsoxqRVMmubb23RrTtonn0EA9tPfbm284D&#10;o2+t03VR0ZKl0DGLBQ2qXQjeVIpS7Tru2/GoylVELod9BoQNZChbEIfGRWMrRUSBjmZaVQqNHrmd&#10;FGZI8HWaGCJyGoU5QURCOuaRMBFKtnsLQlIpMRJV+NNmoWBMFZty0dSJfUKKMBeUqkCLiEWo92i9&#10;742Eee94YcqAYAl7w2a5aGq5FMEgcwdvmge6YLBwHrBcdOHqWmxWOPPMDNeATyh/rpZC4j3XJM5R&#10;0pKRqCqayRdR7ShbWisI5wInzXWxl5kqsdQMVXGnrNjkPcLZauoOMJoulFU1R8GzQNzpdlpr+fpP&#10;SQO+B9CdYIguuOg6NnGhNOaCiJg0LhuazJq4OjQl0JMCTOubGYvwUOrkwlTztpN/dsGb8/hQziBJ&#10;iFyFyfF4Y7zTH6Pv3RMwrW2y7zCJhhgbm7cWvUdPuXgD4S2GUKMdioCzqrxEX1tsLUp3LX62yLrG&#10;NdNrRRfri3lVN41r68K2xmjsQqlGEfJHMnigowlJ7bhtpNGURQ2gyKiIQCcuJ4x9E0+hBQVTVBQb&#10;xIpQ8h8+7jy/g7+tRHh0/uhQ7nuvm7/2Pve+ttSvvU/+3wWS7r5vFCdPRxF+JWg3btyI6Afa2WKi&#10;fe+YtDxWPUZDDeAUOoF4MjY+oAAhGIK7yD0ld439JzimTPhok4deVb8aDEeljIYQXFX7z/BfSZOs&#10;6JwyRycl+V8RaE6FGRuU7gRDdKGzC4U/GaHLKBjr8z4aPJ/QCXj00QTMRZk9gnbnj+ki3Nsi7DVC&#10;94YyQHNOQe0ErAmal32P1n3nIPHST5FwUPn6lzg/P57fCbPt553mO207thvb8Xw73jjykSd5mNJw&#10;5e7GMtdP5zajzAs31iJWpRQ1vkAUbpedo4SzrW9bXhZQbJ6Aa+ynx21D2Bph9b23tvN02SfN/xUa&#10;R4PpjZh97+QquKjcPSKObT/ftxvHPYM83+68ceOOO278xV/cMRz143Fvx21Had99b53HYycazO3b&#10;aPtosOKsJ9zTJmbdLxiVQkrlsvXQHJ1HkPubDouP6I1/zhPlQjHMZxEpjIlq79E8MqnuLkGTsX1c&#10;2FftI2ccNeDM4eEyfNloFLjqjGc8dtKOes5Jjk3A+7QGBUwqFWLwgFGZMUe0PaNlKsI5BM+eciEs&#10;ttTC84dfl5eqzJ0eRUOKWaIQtSh9LhsiVEVAbFeorpgwJmb0hFg0OKGHZYUWy8cdk3CdTsc/YuBJ&#10;hETFhyCvneziJtLIEF4QUj6H7LKpGihiJ3kpheBZTjozgwG4IBJ8qXFzprBaYUXTDLHBlJKCaWdS&#10;thLAi3hRVAQLxQT7li27wiJHnDLaDJQ4J4OMdTALMGPSdEPny1G+vBESAihTwEl3hJHxF0Osw35W&#10;Jk8N+MSVYOimEv949RoBUWOAGjvBW7LBc4GBS6Db+w7cW2tbaoxu9z0kX9Yj2CaPuAvogd7TnEcL&#10;nsTiJIfUieTDmC0gZEKK0UrJhLr05h23yM2MJRPsBJKJoR7sKuNzqGSVrmZ1KOSJgGHdU3Mmv4/W&#10;WuOgbzv3AWf9fGt5j/UYQXJ0pPdwj9bCuSH21saknkJ3aIP2oN9Q6sGLEkznQvELmd/VkHT3rll2&#10;Grkf+Th3b9gchFGXcQyRdKxzH4hgIEaDmZFnj6KRLGnWBZAwEeYEJADjAAaDrW0sobGOIEYOtFPq&#10;pAs/LdwdqdPy20KPvQep2Pa+b+O/2DlylzauTISYmshkNPcewfxOjSnx9iYDyFUCFJ4Q27Fvx33f&#10;vO3dUzmg7aL1fW/7lRajsZDxedcBR3IBzxHLs6VmlSV8JVApOcQUtNnJpDLm6KTqQtGbh4hAVQZH&#10;0WEN3lnMkAhfP1QxR1GZWY5KzhnZC7psxaAQuoEOylD6mMYv6H332J1lj7JnCgXANxddTLgsqgrV&#10;DzQtaHW1zhlmcfx0ZktoUcsFh5pzeZWiwIqYKRRrYvjNbvJEHxQS0XMSRY1ZIcYqg1EgRfiSQITC&#10;a5ypsHXCLiZGuTWOMGqqREVAEqhxePjkwA7kaAQXpgV5avwjw+7JwFMeWWkX+9vowmYG3JPfqKrW&#10;9xapn3VjouB42TiH4LJ3HHOJLZwdEfxk8kmpe+uRBh0uP3vveSOVUlgaEbKKC7XeW9vOz+8EvO7v&#10;+3FvGxF0b9B9P7b96GxQ36PtlG/n7b/t4S16qnhrHs1H410BbxEdiHNgWcUWvqnva5G1KLhW+Gmz&#10;r+ardtP9UGI1KcbLNhkTVVfNjTispNV7O8eOoWnS+35+fm7kgi1TdiU8era9dd7J2dYcwkLIwveJ&#10;ld+DmNSuXTuI+Ladt7b1INh97xu2tvM7tbdZWipipmRGi9500008NjhxReP6ulSXGu2vfc39rlW9&#10;aak3n5Wbzg7sK+/96Fg+mNcIPZ7vbc/iO+NnJfztLe+xgs2iqgSmIScQalEDSBiGqVZoY2NULltO&#10;JCw+vhJQBnNkzojRJg9lCAXAcgCDUwidPB6XZSGDY+8c4cRUiOju7ZIGwmmwkcJRanT5ZO1QRocd&#10;PlnJUkpCNRdXBm/Gw8amMvq9Y9DNpFZb1wqWpYiwxx2K5TlXOLihIrkIYnMVKaa1AJgwikWgE0gA&#10;Q4D1ErxEV3HoBdTxaEVK0VK1knRebRZCUy2cHFz7LL6REIIJ4iRaESMqFtjatnMe+oaCmBIam74d&#10;Gwey7807fxqLtuUpYGKn8TW4U2WCESTM0ruaqZRaVhcdppKiAAiuLIfQunfdWhz3fmyU7OaREVJ4&#10;9Dz9nPPlPMPB4caQeUhaU8OClQqdku6xM2dvx20HrTvy8+24tRF056Oxq8GeaCHOcEzkyYgIb108&#10;qlpvzNs9WkRoAnlTQuKZHWKi7AxLAheFLiLc4q5YczFVKyy3LF2UhygGGC1uVaxoKVzDrvl+EB4h&#10;oqZ1ITm1roCOCuVhbB8mW7Tzdj7+C6vdpUte7saOr0v+r4BqKYUIIlS1lmWpK37FLHqE80hjp0st&#10;h2VZ1/XABM/5RSxBrNEbW7ltm9M0pBgIK6iJVavrtWs3LeyOlRaye3eVuth6qFQTq9AwirIwR7g/&#10;cCpLWY0vdZFNRFhoRO++11qXakvBgYQ3CpXutcPZSnDrcnZY+avjvW66fsvNN11DVvP4YAdrS6m0&#10;Ukr6XYo6C+sSPCpwKUsta8Es+7UhdG8irixE3FUIQrWIlgj6kVvKfkhhBsZNCCbhrR9vnFvIzYdr&#10;5GtV5ReQw5IB0+VG7n0n8rWsiy3AtDJdtZwgwyWpDXW2zMxa40lAwXhE975H34sGobpTjF0yNG+R&#10;IE70l7Us1ahCYxMEB1KLrgv+u3rnQ03MFJSk5ixmc2zHaJiSYXTmqowGb9lw1kvRYlqLLbWs68pQ&#10;1UqtImATew+noajh4h7RevdQUqeZPXUcjKPBKsKbt41FKakWx39rLReu7tJhyAMoiwERFwnFkgXF&#10;IOqSQbdSDFg2IXmmYeJFpBi6biFOyzwZES7LwjSXrkXIEZkCxvzCDNatxACEiEOKZnFGI2/4RcGO&#10;e997MLOuZyIKIoRGNgXfxCeiYt2jecdRGl+KFNn82PzYZZfSe55X7yxQhEksGfTMUo9hTrWAcO09&#10;tuO+7x1rGUGtpeiWv5U0VTFTKerqQmhLbO1G8zzXbpRuF/NahPWWUoxTHNl0tDS7NTGmGQIZrYXg&#10;njBA8oJ/yfOrOcygsyLv4bl/UIk8O2S7R29t3/p+3I/H/XzvG0quEurckzf27cgdSs6IgdtArfU4&#10;MoFaDg1L66218/Pz453HtjteSQ22hYU1PeaaCPSwrteX5ZpLPe5xPPZtc4IkvFIWcjWUPWdJGnRn&#10;1DFuC+d+XRaqdGndQ7RYNS25VC5N0VoXY7/23rZONNUWirkU7rizWld2Dq0eyrxS17oc6rIoVsJM&#10;SioUVXFKsZRCOli1lIoPsRJWSj0c1utm1UTVNe1rLcpPskZ82IkmfW9t250akyhpNCJ6quacEAqR&#10;IlfWElvfGhM4wJZJCgstshzqzTdfP7u2SNVgqEhZiphk3VfVxUquL6T4spRSlKorawCrUhatVWyR&#10;AjWpprUEPLAlCvJVK7OqVQITLapmVkqp67qcLQQgZhx9raKLwIR1hK65BHYACIuquh5q3sQEJtJ7&#10;Vktz7xFiqlhIIgXrgnTcb8G1mf+XbZZa3NF1wRBQwTRQZrddeisqBROiyi5El+jmHLLu275RUTfu&#10;PN6487BWsLIQE1P20lE+MUyh632/gPNkLVIkYcFGEFgdre1HlJloJiJZYiQTNVssMYRz7zTcJFTY&#10;EMZFOvFs/Xj0I1Xbwnl9pzZZf+99Z1uxE+paS2YvWuvn3Y8qbSmxUk3R1xI3LXZtJS38HSDI/fUD&#10;PhuSm64fzq7VZa25L7WuK1dxo3CvHeqapZrWRKJW67577N231ve+HZ1X//BqVD9h9M6azAwry7Ks&#10;o20X7fyY7UYSHm7n58GjMViemKqZMkWLQKVIzjtgU4voUss1TJn+tb/8l77mfrecrUvbzvul5o4A&#10;ABAASURBVPdtExFVxWclKObTUV0LlVYXK6ZyamPkrn5uvN7VFUfACTmp/1/DqN7lAgcYtdFUL+QI&#10;fTTVlKgmRU01GXR1tJMEhilgiJMg4QMKSCT8BN2J2cUUWQXsyFUwihoUBQADkMBfBROBlYJwKqAD&#10;QxeUciFHgnyCIDlDhkhzLZotkmjSfc9nEbRl23rfgVMM1FcEKYnI7ZgMPIAHk4FGcOo5/zl//tuP&#10;nNNzXs3/4i/+YhTYsW17a0557D1Ei4eeb23b9vNt3/cOtqT7cW/otI556aEh4so1KS4aVJ8VERPR&#10;Pto2mseYMhwPcW87juLOG8fz8+38uG84SuN9byk/bm24C+LZeGve+5HHOGMhrTsqrQfUJQgSd9w8&#10;ZI+AoHHZ6EZ3ICIRpJFIiUw1spsSwpQ8ETIaEj4nhRFR4QJxwaaVpWRbuBNUuYiwI6o2lWE0Gw8B&#10;ixRq4YDVyl5jgTB677l0HnQ9b7ves0tOt22DgopNLMRFYL33OQsZFlQpmAqTC+BDMJxd2BkADCia&#10;62HKBJIBhDYlTGMRUORMnOAsAw3UpFhd67LWA2pjBUlyQWQvv7FoUQNYgzIGxRrpIKXcvEklTJVl&#10;aFANUkpBzYwrckEzk6h8Sl43VRktRZULO9hHltx0NDQYgoIhoLqCRth0JTJUVWaiRWZmVzF+Vpdq&#10;BdEiVs2KSillseFovFyQajaC3IqImREb1+bhcIBHgnEWK+KUSKi4Nysyhcow8vAMgwdGSlPGZ44I&#10;Kw4YRu+CcOIuekYM1QooRQuugRUdAVSSU0qpxRbiIahiaKOMbWXAEKGjBl+VnkCJy0ZoOLX0rmwR&#10;vAi9/ESP+ZQuYL2tc2zIcL4hoEoSpI+19OacpwGO1L4fj5w8jjiZ2o/d920/3/ettR0euLcI1pXv&#10;SWTJ+44EhHs4phjyECgPNb9YfHYZzy5RsQoosTHqo/WONSVohJPCDBTGWZc7z/G00Jrve2sN+8wO&#10;KoEPZ5hpA3snBodFvvfe+rZ7RshjHrUWHTokSPfmnS7RQieYNRh2U2KkqgfbSsIi06iZ8WncVSK4&#10;/MTH6no04Ek711V3nON9jwh3wD8VMRbF2oG79/CGDy1TzhBA4l/eOhvnzhB+oRPwEQSfSRYjQgk2&#10;QxzlrTVu0yP+hwtu2ePe7jg/nt/YeCu783g8nu830Nho3O0b7L5nnJQ7N13vAbxpI5EtthsN/S2/&#10;SbS+9X3v+9a3YzNd88rtQV7EyUVlbrToBDXiJ5ITWmsR+ZyAjshjqLi31I7uoDNzb0SybW07PwpC&#10;puhFO82CuRBF7jLdyOZTSCLCec8Od37miNYcg33PivEkLVr6USpUciuZKkSfJwZrCXJ5IVRlCNAF&#10;lncUczu8qrKDUGHYM018kn6rDATvkaKem4Itng9cm0ULBx8U+ligbNIXmmqC5USBQY3znrCCCySi&#10;4dyuVqQUKwiLGA+ZmZm0rzgK1qOhyGEiJFva94ytR6P+nWjNhMtNCXSsAUJJsxCAXKig8Ogt+s6+&#10;9H2L1sNzde5YM2jvnZ2CmWijdR5qd+WWKR4jBrwRSDtubAFAd1IYwBBAc5rCMvBoSYcoRoMdsj4p&#10;owMUN5/pdc+b6ohlqnmjbo43YI7Ho0bnXIvHXcCgO7W7nx8bMbNMrCdYozfPLBGSmVazpUgttppO&#10;mHoR7qityG7aqrRapBhfgXrhqpYQdlxERYoKCVa8RpOOZeq4EX1r274T5wTx7vt2vh83oxUaN3pV&#10;PukCVd2vtJy779u27XtGyS6LCGro88BY17NlWZBAAcvE/bV1uXaNrwDLfe99n6+5z31vusZXYYqP&#10;VZVi5nsrhU/D0bDDvHzkw7tf7B8GJzDoWQGzJ3QvOEpm7PSp+9UwTAdXNYnhhJMcHYBfQjqNIplA&#10;PjXpTmZSuiflKYEiBNgBjCI5ge4UwiCEntBHYyJg6AQUmFIuGzwScClgExXhVTB6dTpbBhCiA524&#10;qjAlVymaKEwJ/MT0SHhXgdrsEj5ZmpiSC8quoUQtKJsaW9vPtyMv4XwN4G9pMEcKLY9h7B6ce5Qm&#10;cqvzxYuZwtXPM2DPY+i9B4/v3qDR+cUG+6rCiQntLlvr59t+5/G8ed/aDmBa73vzrTXqufdou0Ox&#10;GaEyXFj+oMHVp6ocqAJFThi9xd4T59t2vhNC37s3DnooNjC+dSS9cc4jOui9NXouHkWtaAUcHRAR&#10;QgtVMQn84k5Y8IVcNMe5oR0m0UfD2oATcDLb7u5MUdW5KTDuHq5CHoKHI4MJuuq9yIUayqqpgxzo&#10;aCYpQdtHGw67SjHlwZIaIgaC+77n8TezlKpK9upS1lpXVc18Kc+Fq+D6llSLFMKB6Qjag+WkNxUp&#10;ZhQnKKVwKayHQ6npHX0TXUpFjl/oVSDBLzpgMKEqPFSsSE5RKyXPxVrWMhr6fPJOi9wqPo2JnfS7&#10;Ew88CqpMEyhgyVMOBUhQmCBITGEHzFf5BbuCuxSzkAnU6rIAzUZ4YSbVZDGtmpRbG4kK+83eCy2C&#10;t6uRWVV8Mc9UkU/oZRtdagkIsbH1CemiTpfR0Kyvui5klrCA1dUqXdUiy2i1LpWwM2RyBFth0YSD&#10;gQ6stWYCqxpCQgKabtOvcw6iz0QhNMmUEiMxuHvubu/t8rEnhNbd25RwAnvn3DjneWfXSAXBw0CZ&#10;m0uI4KhS8OgBhBHdoyX11p3Dx0HIg8YQ8t53hkLyGQx14Sa4SAgxm9VcOZUYgT7/AF5UIaJf3uaS&#10;We/AwnQY6NQiwpzDWWNJ4h6dhsS0pE7gPJODstOC9TYUYCdGnEFzCY9wv1zCHHZkQXNPpkd37iDJ&#10;CAWP0RkCCAEMcGJwxwVomW0+E1NBmJYFRWiUEkEB/qgVjILU6x0V91MYMIBBZ6XsiJkCpaKCkNIR&#10;TpkCuKS8R9t92xovQEhKWSoFw+/Jrq3HxuqZldelzA1BPzAcVrR6i96i4Y3N3Dq1EMl35UD0CHay&#10;Bek0qllyn4pkOM5Pxi0yK5zeLnjnGnfeunLDPfDaemved8/DxOIG4CeYWG1ZEoWqJi+qapL2nTGh&#10;RKxIoZ7F8YLMURBxkHoq7gSHvBkrQa5OoiICkXQW0LAJmAUthWOVJ6mUggRNKCBXExE5MSJUC85x&#10;DeaQWUXSO+4YVSyIVVdhcS4h7GexojgR8qKqBIAdwHS62EuqOrs8WMJSu8xWMQgK88GUTRrqzK1W&#10;lnIRORZE3ExUYwA7YsQro2td+AZENXAFoUcc7r3vqnlTKB+5ugxj2BHcAfg5NNS9db7n7du2sZuo&#10;s4rWGmsHKCRtHaXWt70duRmA59t4Spvz/3K098wVcyemC7zgDiDEFBSgOdG2HWCK+gwnuxzL3Pho&#10;3XtHnsxw1KiqvSERsQHMC6Z8NJiJ0WN/gjF1chltz/k9QyNHUyvIDZqRWVUu5rOV25q/tpNzW6ry&#10;U/6ibuJUQJXgT0j8taDUKFX4Qle0W+G3fDWsiJNgqlJJHBYv0CK6EqYQBR67K2sjGunhdnZ2tp4d&#10;lnUtoyiZQjZBLujyX2ZNlPICOhoZBEwBMADDVJ549N5EnL+/33R2OKwLKbt2dnafe9/r5us3rdVq&#10;NQz0cdFgHn5i8mZZR/ATDE3mbjQu293k/7908TVxMoITeCiAmZg6ULrQE2YXapYLPMlhEIIphzlJ&#10;YAByAAPmKAwSnIKrEuQDhYbCxFUeyVC4QoRTetE9WUONWTLaxdj4QF5nmYwhyBBfEEaZBZ19RgE2&#10;6UIn4MGUT8ndKENsPYCh0lrvnIbjtt04P2/eqbqtcUCQtb23bLt7BG/13SlWFTMJc6kR0mC6IEcD&#10;heaxd0CPKudogXD33qK1tu99a4590HZHeQj5ArzjqffozRtIr44EfSTIvYe7QOGRb91httaPx35+&#10;3PfNG0+oUBdp7nv3HS89iKeHQpE07+4eoZLtojaSzYuDz3EuhZjjssEDnieGxCV4tLl7y5axEUCe&#10;7pRqKmA78m4lM6pcCMYlMPR933cmwaPGvvCmxxVOF68TyEEO2XjIXQljKjA0GegF75HenYsGwVyU&#10;JKeKcZ4TRW12ocwayDUSSSf0EWqRvCoYmt6hPhrMFE6qqmU000rhYX9Z8ppCRhcgATDoQwFTMAIF&#10;dNGcoAusCEKuyKEjSABzoQAmk8rYxFgcLKFBGT0BZYCpMho8WAr3dV3rslhhiC6DMEkXHvz5/FzW&#10;ynV7OBzWlYUwCcNBWkgOnUtEMmNLT68IKdER0NgjtoBVqKpJCi2yYNLWSC9xMjQpDCAMqFzuTGg+&#10;q5Egz/DMZhrpAsnw+bwLXAvI0KxWihrMHMMCwC++oAMdfgIdGBSgDJFGwGK9cSJaHw0JQyEdSo2H&#10;N5gJv2goM9o9mLKnTnToHEwbwRScegRqHEQPTow4qROoNBIFQ8HBgLhoeXYIbIYHM3HqwgCWAJ2A&#10;B6x9YgovqF3kn6jQIZl51soCjwKUKTDTMzowuIMGOwGX8CQiIYwnH6zSfepEJOPuzffQ3HHJpUmw&#10;j3HRVKc8zSDyi9ZEspJUv2wUBUICqupjBHWKkBuDIYRYgbkKJFfBEPrd2RFnF5juPZK6NDaqwZMT&#10;MeW7lolYz9EI133rrTX3sU5nbjCLPCDsu/e99Vx4dCzkaRzbxPbCoxRyGZugFsHcSBOte+u9+9h5&#10;l+7Tfs5gYkelczW39OvhHhGsBapBmfAZdNkmQHnjAqQ5561L0UHDfcxiokaeOiOSnKV5SfepgF9J&#10;rc55ZBpCzHJ2MAuwSfcqULgHdCgYFP0TZhc69ZFjECBp0WIsG49aBCGjpKBH66w5mgcPyZERaobd&#10;Vly4qpqJsVqTUvKaRcJamI48+Yt/gVBVjJO/WMnFCI5EoFgwKzAxJD414c2mECUq2WMkxdkSgbgq&#10;AYgxqMrsyNZhkGrk6FgO+9sZYYI4z9fQENbR2WN36AQbSsVOoDmFX0b3hhEgl01VzQx6VQ2FCbTC&#10;Gx4BIbGPSNQjCJ4sRsC4+4liZOrEleajMREZLDRcEpHzkOM+jYsWtaoCn0mDKbpUOyx1XfRQC2/5&#10;tciC3Nx4y1cv2pGsCCvfCnqVXnQv5giXqrXqUjju7PUeLCCgnJzcAqVrISLujZBARExqXFO12mwy&#10;WkSOoQx05IvRUkodDUYrJIEcBSZFBGkiHa1t3ncToqln6+HaeihqN51du+8t977l+k348b2hudbF&#10;56uTKtMJpbGtcKOLtQnkk2HkbphyFO4m/9/tzomT6pX2n5qIC5QnPamfFn6axRD8iTLlhJNwMqgB&#10;eIwMkJWqWk4wS8my8JbAn1YOk1nXs4GVTZgKJ8pOYEfEAEag2AcEAMVREc6mQEFVo2QBuwAFCAFy&#10;gCmmMBHATKjqZGYSeu8cPMAXdKCjTf3BJpndOQtKdwILN87vuLHduOP8jvP9HBy3G0jOj3c2KiB4&#10;jY69J9ruSHZe3Lf9eExsW9u3aI1v/fyo7yrj+7AuARP89bF4/keIRaQ6N3P+OmLccGEl1JBgfmvg&#10;SZ5MAAAQAElEQVR+3HnKRAvKsB+3tg3cOG53Hrc7bpz/xY3z/3jHnf/bHXf+f/7jX8Aj4S/XUEbv&#10;POdve/s5qrufb8zt0L3J3olZeddvbnS3jmVvPbqLcyZEwzVCoSK8JlhSGLHLneIBoqmAzgAKdF1S&#10;MxnsdOmNMaawzwm2iTKYhUFKg+POcy4uGglH2DsXqF4yoc6oMpTp2/bZ2r731nhuMcZQUmxF4Jty&#10;TE9mWBBnDVwGuJmhBsbRP+FyLcLeIzQ+XbmyE/Rx3Z2MAHGMBHEUk6KW4AKyiggwL4QXFu3hJBGI&#10;q6kWs6WsvFTx3ryUUjVvLE7CYkwuRRRUkxPoLlbWwqgVzpZF0QQxWQantN5ZWdBEMqgQZAkkIeah&#10;bBnoKc9fSRlD83I2PS1FsYYvDg4nll4pZnyYMWzZpJSSn2ZaixX0ba3LupSFn0JKYUjUQUivJgRp&#10;OOBMDiG3Nh5B5jLDioxqBhaBVkRnYiKC/VW2ydOaGoGLFAtTMJkWfGsIH08iVwkVF1MtgTaIwBFh&#10;A6JSY0hNBP6EYnSl0BgevJoAypoUsgrnj868ixBVZHOCEVHFFFC5bIRN/SR8RwfVfCjlLHp92477&#10;8Rx6PJ6DbYPeOD/emS7YqOg+0L3tfW99F4lgWVlq7FUTbVwDol0EkCY+uhGnhg6k38u912Ck2Ggj&#10;ugxS74q4qJQdN3lK2mkiUcZlE5HUNyMrZklhTrArDaFpQTthKonSCV5yVZHl1skMhonTKf3ecZR7&#10;NrYmOKXujAJmuTIz2YgeKj08wyiQiyVQH0EVyWzh7mhPYBNwpSR6n0JmmilBwkwQOwzziUfEaamJ&#10;qwGPBrhGWjZvrW+9dX4NcZHh+3jct2M7HvmRpd3Y9q2xW6j5+fk5t+6+c/fu+/nejls7NiZHi94d&#10;O52iaNwSalIA3bZRFS3Vdp9dJE5BN+4l8x5YA9G64ZzssPOuMmAcAKe+jSl9TKdC2XdQOJNSiHA/&#10;tj23OI1HC+wkppGITGhEpttdRxNMa5AWK2xmUPnAo4HAupAC54FkxqhGZPJ7763hZd+27ThaRKjk&#10;xQIDSO+EiIEc5BZSczXVYlYFfyISnDaOvokWYcQM6uPkk3WYbi6suaRl1IGqXlLiD0alMFNpNtpk&#10;QiVBKBHo3wVcFJNcT0ATORaqRCQsjztGRUyUyFS8moq6WhCvDkZGQjr730gu2WhUEzZUlQR2dn2s&#10;HM8ITcRkmKKkxU2cyg9xJ73k38P7Ht46j9m+8Rnde+/kFh0hmgj3lPSeQuQ7W7vtfYBJAD5ah8LD&#10;CI/q7paLUxoxSPB378ylBnKHsnoo1ypgjcr5QcdTbdrHCWicga13uD3/Z43BCe49PC0wfQbGsrwL&#10;POiM4h1T4WuxQ0JWS+TP/NKKbBrHSlbFF22L+WH83/85W2Ix3v6bqXPNM5Hf1tcqfGdw5/W7iXCE&#10;mkpGaBql8A28n+/nx307347baOdbu/N8sy4BWLZZ3l+1Vp6yh8OhjGaXjdQUVTAFDE4GOXMBjObK&#10;mmrkTvSm4tevHe5773vd+6Z78fZ//eysKH+kaxLOnxyCu9tDR7WRixhMGhn/6CLMBAWVlCJcnMAo&#10;/KQw/5cAaxMna3iF/4rCOcQoDIC5GxBeBbk6KWBwDiGcaZxdFCaDHMBPCXQCiWphg67OQkh3WRYY&#10;MDWvUoQAgxNziBjoIr8bGGUIihx6Al1c4GiCuRPIAVMA+4U+XShdKIABDE1wGnpwIjwi2FzQ5oD7&#10;zmEd4CrmUHEnU6c8GqiR7rH3POzNJXi/F0EoWsQWiZIMXwN0EavGH8aE0Koo7GpI8hWnhBZqc294&#10;wY53GOehwzNl351ItCHZY9t4LDn0eOyc4m1zHg9QJPse6PCl9TguEyiv+33cOhzhnTMu5lFQSDn3&#10;hpqLSpiqQUWUACICSleRKm+mJa8DF3eJCBGUFQkKkScjEMO7ewQKwtzeg6dY790vmoQr8tGT3lhL&#10;Dknwh0Lsm/FYCIQE31prJDZdm7GPZiajTclgmRenlnJRGaYRooAECmAQn4R0r1pDYQD7RnhTDY+o&#10;TX6MCl1mnYCCWYUyGqw8FBesNFwRUvYABsDMWTB0AaagEwxNOXQCOQoAhlEYXACCmYAHyAkAwE85&#10;lyhCeGYhBPAnEB48EaJD5WG8WO4gDE/BUpRZoNRk0IEfd6NjZ3SlLkaEnCwwJXwHYPQqcHEV0ykS&#10;djMaznt0T8TdG5rTjjPCkaHvVArplGBXVcQ0Q5lKg7qKWYZLVETLQgi4wJnBG2OlECeAR7LYHDQT&#10;5QmKUC4bPicQThQzxVxE807wezt23gl4DsM4K8kLoDt089GdtPUNoJnw5tEjOkMTvXN82aW99yNy&#10;VgkNSla9B8oJkZizglMkMtKQZHYJCZhWERWRKYQByKEEz0oBzARyGEygPHiliwJJYx9hEDLEXBiG&#10;YOiWsmgxeGAjFYwChoJ3EKIdqyNsFgVcnCGuDfRhJqbTySMHbCWUvOqwjUGxoDuECs+eAhmNBz1z&#10;YaHH45HXgGlQVAmb4Nd1wcIMDzVAFwrQvBsoPux0Im6di4ULs+2+N3ZHOnGHbd233betMTGC9HIl&#10;8rKhzMIggOHqAzBBLWZ8So2C1O+Ez6pA7gsSIGTFtfeOr+Haffe29Y4zCoGs7c6rBxYwqz59GbNQ&#10;7vlPCAZI92gdJpIwLTRwR1CJiMghd/VAEx5UzbMRrECcDFtuYkABWYrgAnfWTZUXEyRmHA81HlDK&#10;2i/MojZAGNL78O1+lUEPBdwhBDB62Ww0elMBTQREIqah7tKhuQYKwIJrR7mVKipSSjETbptS1IrA&#10;AzUR8QHS2+lIPq0wX5LPf6lBHx285AlPIUsDiHNRfIjkwmeaSE7vewR566QisnFg84OFgN5bdsiV&#10;e8B36N5bCzas82YYWJDctBiWyZJHd29deMp27yNjkwZyv6tFBJ2IpCi00WAQghjtKsPQxFWheuoh&#10;me6wJR6s0wQiyYegk4zHpOign9Mu/40kCULst7YB+Bjh9r5nXFx6+973Y2+b86OJ87rAFwA5FK1F&#10;1hLF+B7VBo21Ri39UONskbOqCyiRXxKKLMbXADSd9/41+ajsu3Z2ygqVKblrGiKRXoS9vii5IP+S&#10;ERKY6WhSLHef5++61ENdzpZrhwPgZ+e11moCmALCVcJEsD5mKoVEP5aazwZ0mWIh+/ifQVw/rDdd&#10;PxwWPTuU+95y/X633HJtUd56imhhngihsN2SVYkMlrjTOPIJGS2reDAQ5JPCAPj/Q2AKuDpFR0MI&#10;TvIhU/yCyc+hqUPi6CKHApgJeBQAzMSUQxGCKYQiwTKAOWHK6U45+hO4g5m0lMWsKlkclQlDl29t&#10;TLkKjJyAvJTC1kDh8QJOXdToTvu4gJ8SKEAfCmCYDpg4wRfFZVmYeBVMn12YidmFch7AiF24qkAP&#10;B7zWc3Xd2I43zs+P23Z+PB43XsTbseVBiSjerXXlt/bOMWLV+f/5i3FdDKHCOAWoi9qqJKcupa5l&#10;WZNWJFXIlRrTeUzs7nuPHtI8Wg8c7c0n6ILJn+i2d3SgSLiCIpT3+22PvUV37ZxcvpBEwWYI36Wl&#10;dW8RXaSHxvCLdzHzUE8hBpBriPHIZcgROrOwJiGGBA0gXOS5UovgjAiHDgs9pPdou+9Etbfjcd+O&#10;TVyDYJC31juXIhYjXGI0v6uJYCLkbD0clnWtSzWeETZOXTo21UTkBUc0wBvWcj4TiQfolZYDPHSY&#10;KsxT9no4DNaWoO+RE1nAYFgbUL6QMLP1zk5Ae2eWBzeUYqaUYlkfp3vA0I0IHr1sZ1XuNymlEEWx&#10;CmYdmglrg2cInnErUqqCuthaqAkrZcC4QAuNYgbYyRxn7AJPmIEhlU4OXFpzogOEh5x1APJKSB7t&#10;BBXn+YtNQBw8HjQcHvtJM7/YBuIMSzriXjYTFEy0KIyUogj5JyJF0JHMo+Qmth6dYAbFddCcKKL3&#10;TleSePddKLroQYH01ntzZN775KN7IndjrFFVTK2kV34pVBFT0WKk16qZlVJstFLmpaE8ABaGa0Wi&#10;qtCiqVGKIreipZpiNAKaUQ9XRJ8RiqgObUNHI6L3vufJ5qwf237e2rGNx2QbQvIZ3iYkerCWtntv&#10;e9+bX6BHc1YuPdRb23rPw93i2HzrkoXl3vpQziHfOw1JtEaiMr7Q4NgILSKE20MUxh0hL4uaEgqV&#10;IZF1XbnlalmLLaUU1gJQhgesKRPBh7J2ykSKYiFwCLCPMhTLYgqDyS6RRa/ahX2JsIZXV3x7qAeD&#10;WYC5nQ5DdYlrGiadgR1HIRGzYVPEwxSbgOlIGMIvgCcMEBEIBT0CHNvBKEACkhGZVDDnjjLwywbf&#10;SXKiI8MgFCGvbREC7T32rW8b7zdOlnvDUyXH3FTsWeuUcGRRtlAxsYs0iuSi8KtCFiv/8i3ElXVH&#10;I4e5YYwKU8gBU3NT1F2wz7bvx7af79vW6KaQsthl39z3DrDgzcnjpMLxS8shTWKPvjvACB7zJEiB&#10;uXCUOyThmQQfjY3ilUZE2P/AorpaAGMpRt6Cw8tQKVZVzTJkaggTQXaYJpKiQXONZoVzF3jwiKTD&#10;ifeeuRVufldS2nYHMJk7MWHADAeMB7npvGePV71atKhQdEIOUPdAt+g4zQQ0YMOjoqZGK6roiKiq&#10;CIkJpwiQE3qWR5EyFmYmpaJpMCJxpY1Z+f0spF+K++Rb33ofJ24sZyyqdW86Wk5076N5a42iaZsO&#10;wUyCN3YR9Y0EavTw3toGdja7b3QDhe5BUkAut2s4aFveEKnWtuY7VigTqGgAJoQ4gAEwE/A4m5g8&#10;uQU9l8CDFo9N8cKmD4RTPVkfMAkiiQj3yGAy8SZ4S3gjns3bFn33S/S2dWLrO1lqbaOO0V8rD2W7&#10;tpZD4TtAIt/1F7m26gnXD8qbM/K19KJNZTtby8oTsfiiKTFD2MK3JYVsoBdzKy7a3b33TvqFrZZs&#10;1C4Dk1rebrWWy8ZmT5ydnfF3AK4/UIcCcqzEaJiBBwgnMFCLrUtZlmIa23bE72Gt/IlOfT+Yfc29&#10;b/lL97vvva/fXNS8NyhFGyROxCwL1HhPUsmqVMUJcQMYvAD5/0vD3cnPdEpUAB4wCogK0D1pwiCH&#10;IoQB8IDupJOBZyIUIAEny0gmEE4sC69p68w8FE0ogAFTGUcok3kkk8JMIIeBTsBPzC5hoA8QIsEa&#10;phBSKPBI7olt2xidQHPqowyu8nMICXIAAxAy8UQ5EHQxCI7H44lymdMdPybte2votOZ8MTjf9vPz&#10;8xvn243jfr5t51s7P+7H1vet7d33rrsHh5uCFuU31UXrogWsaqvwFs5fWsW6j28RjUOgLjx1ZeuN&#10;V73z8+Od5/v5jX3SG8d2PG/nW5+SG3dud9zY4JFvx34kdOdC4FRZhOIRU10knAdClbAe6gMhWcqh&#10;RbUgF65t17ypIuiqmkoR4ZbjHZcMCQqKEGVRAcGQpm4y/HKmy3KgJCxP4iLMFrwSA3PRFz7cpXNh&#10;ejDC4XfmWAAAEABJREFUTC5E4M2jhXgUZauZXRkFEcF2tNb2y8awjhaRQyQfRON6RV3GyJcRpkcM&#10;X5oBoEQX4WBYrXG1CZ9IB6Z92N5i33truE7acNM7cpLDXJB8xEmfrmpGDw0SauNFgeFLIJ/sZK5S&#10;KnxiKsBP5iqdHk+R4wKefaaoRmgZG5KpRjDwE5OH4hHLmeHMB4py1T6jqqKjhWlqljJ6KhSjzL1z&#10;pjBTkfFxBdjHHQIYAANgEE5QcFOCUEOizaiTToVJ0QF62XAHtGYkEjbFSMCMEAoPJgNdLINHgjK0&#10;5J7waQzxMYW4OIF4WJuFFFHTbAwhJB6CywKYr/5983be+tbaee/8cHRj22/wID/mf5d353E73xs3&#10;BPSIEAX3FtFDdiF7SnHvHs29e0yG9SfT++4Oj6tkplMoMRAKdCKyEWZ+XJUzerXLMHNba/toBMRh&#10;BPNCJpKpgNPCdyEebO4hjgWOARRrQ4dXCUczMd6cPFqYoAOUE2+hnGkTroHghUMyMMEOcg8d1RWn&#10;dlkqrlld7s6Ij4Y7eAAzBGQnR3U0s8on90mtK3sHj2Z3P47FRWTBIwFMhwKMfAWKY8mgUestek+0&#10;3Vsy3nvu6J3c2zdu3DhmO9+Od3CTjkPfRiOXZBIKZglJsH4dV5n3nuCuQGfbsgiSHh16PHLp8htQ&#10;7FzizaVbTvTSGlNi0vxhqItzgTXSKCgI0fIZ4qnWcQqIc8SSi2/bnoEej+fn56x3grUDeCIkXTAy&#10;GnmbQA5jpjCgDC+ooAkIfh8NL/gCWAMMASdCJ7xAMpFCZxUoJhAiwRpI46XgC4nzy3E+x7gnlZyx&#10;FaBLlkjQKInCmaPrIgMoY4IsIMZEgtF0PXf8FL/BKV74TKDIPExOOhl4QGxQJCd4tAy6TUo9dHR2&#10;D+/EeemYOe4+CsX3piHhrmgg3POFuzVemj1ovblTWDwtNu8wYHfOBS+NfSjEXa2NhnfMnKS4Iv8T&#10;xyuN/WVoYiozcRhoMozTnYjWUdAr3mTwk3o0Xh2wj20o4I4au83brzPas+3uGwuB9s6t1SIoSucl&#10;t5geqhzWenaoaxV+TeWX/qUGv/SfLeX6Wq8POUL+LHBYlKEqzaQV6QsTq1S+tqpbbm4P3wHyWoUy&#10;scL6Al/OGvre2jYC20eQk02ed4to3oGYMo1yUdVlWZhds1lKQoqaibq7maEwAV9Gg+l9Rz0icMTX&#10;RlYlrFPY3r4Wu9f1w31uuuk+N990y003XedVJi896Wy/Ytdm+lx5g+lpoZGjwNq6roTRWiNeXAPy&#10;iQIgAJxOEMJkEALUADr3BHIUTsD4Cbhj1XiEYm3qYHnmC7/MRRk5o8iJCgkuThIYugyhgCagOyma&#10;CAFeUADIsYkRKBNxOr9uocPQBPIJ7MAwxPSpjzLf0LDDEMbRxwKj6CABMIwihGEUHQBDd5pCZwIh&#10;mEKmwAOYqYkO3cnDoAYQEgYGYQCjV12jhgQFmKkMJRKAHCETWThCwHSAnC1GCKUYOJ9QLKCAhMIQ&#10;K3Q3rgKuS1Wxemxx59bvPD9urQu/EZeD2OJh5/T9/0va3zY4cuNouyBeyJAyq8runn7Onv3/P3F3&#10;uioVQQJ7gVTKabdnzodl34JAEARBEGQwlLabrOreD2s3a3exI8RFG1k8ZtIBOzxP4X/++pj1YGUb&#10;eYpN0dr+UsenrH+aaCQ7XdNcrYXaxcMGV47b7e3bcf+OWR4zGa7eQjTJ5dbdu61XWU5BnOcBNmeK&#10;IGtmTXkbYUROPCYSmvThFmb0aoaTojzSHhe/pcUYMjkelw7df/78OB9jzhwj0BkXz450d+y6e2tH&#10;88PVNOmV1ZYqIqpaCqIamZM9enHA5ZjB1gv+YsivCL23ZqoIaVqz5doubOFltrEj7sfb0XpnEGUC&#10;1qwf7dat81sDw9FFRMystX4ct8N7N2fcDffyEIXH47yuMZPAi5qJaUFMRKaQAqmqtJ7jotJ7nT9I&#10;OlNDWSQ4eUTxoXTRm9XJVI/eQXMf12OO00Rv/TiaS8zr8XE96oJgqrejvd0PzOKnomTLzKyCA9Yc&#10;4Bmj4yWMsYhOShCSSFZPFAcqP+cQwy+ll0TiTzN3rbCjSgNDtNaYAsA6XeiYKtiniW174F1ruAG8&#10;H4XPEHmVJozLkDihiilkmE1yBitiUijnG8MKzMycLusOEAx4mUsjuhKu5beI8A3wBzsipEJlXYQk&#10;pshs660d1g9tHZdEBIcxFGPC0AVhc1VLWTFwd7xiLgCGVhyIGCik4Exl2ZzVF1N0fzweVE3p5yg7&#10;lqTilXOQcud5Ph7cDz/4HtcK//m4WLjzEeOak2RYj888Pz7++7x+XuPXNR6P+TgnL/4ziYewhcJc&#10;zIQsxv3l5xTJ7YCuwvRBeSLKejnra9w1kSX9mlW0YNwdJ5HOWRFvRqLYwIVI5E7MtQpzz4yF3EUk&#10;0CUgEQPmdvCQq97I6QSYIPGBaV2UBdOAtsM7OXTTdjRriv9sd3QQMgtv2o+SjjGu6xE5XGtvshT5&#10;WUSYtYoIvoEykck0X0BCK+pQ8KyqqTkzAvSCbojzewTLPpgFoBf6NLVGunVVjykgQ1VcV5ljxCDU&#10;ptjchxvzDP4Qk2iGoCshIii7ebeR/HIs6i5moZKmtGqzj+uDvTpZNTf1JtZYgXMMKk43bwo1N6De&#10;nKNeRMxhrasafEQyWPPDjA34THLynKW8SBcO1cc4z8I1Y3DQp6pYiKqW83h5kXCTgiGmmYMuY86U&#10;GtQ8U65r8tjtx/M4XGHxZt69BYrlAaGQXVwUHP3e282dX14UeVbBt+TRMMagpqx6VpWBWYstMWNq&#10;7p3Z06m2ZFCSxw/RS2tKU1E3cdGFqnZDDsTF6NtcmxPhgtboqsoomeyOwO7MARC21jAfiUM8TScK&#10;+VkMz61O5jFnIGTJMlGuz5zznGSbBuePGFOf5K8wC4D9EXPgMsO3DoN6zrJB04YZkXd4rCUjZ2LK&#10;zbpznIQJVEzFNZXlqUwJiYw5SCvkIkIMxzgJoa49tZZ7re5k046IYFCQWGaZzXDMzHTxCGna2JJq&#10;MnHjsdKgwJQBSYE4mruKJg5Mqcyeg015XUqJaYK3zD0SMUfax895PXJcpZlc959gIjkvzdEsufR/&#10;fz++v9/e7/2ts3oJfT/83uXt0G83/iYg/Lr/7d7uNz86D2su/fPo/MhOfPhFL9g67FdgOkHTWC6y&#10;q0JqUOKeMBFjjJN8Ixq0IZ2SI+NEOthfqsQxMwnEeZYeqht0cK/jHooO0JS2wkcTVsGcvNOIrtJM&#10;OK5cs9YjUmbkuN778e12vN+4RNT/F9jv397feiNKFZpIAkeANRKDADOMBZVV8ktZgr8huA3oi+5u&#10;tlUwArbkRZFsvCQwdPxf8J/6uwtymP8dLx0YhviLMsKNV9NmEG5NGLBmYzAbVGE2JVYwAAl9N+C3&#10;BAoQvqzB0EovsOVUAWoA4QsIAfqoAcILj2TjpczBgfwFNP8CmrYECxu1WNegkGPneX7sn4h+/UKe&#10;A0Jq0Dh2KwroFj/HOebH+QDchH/yCw2uuFnrwtEsOjm1wkM5NPpMDizAiVSXftFmfrN2B+rHTLtG&#10;PngksAlCfv568AvVv39+cMPedEseJz7MMdkXeY0YI85r8uRg9MfHHCPmZAdyKnD4czgcQi5v8MwX&#10;k4KImnIes7vFkWQq2Ax0QZDUsTVyXAG0dffu1kWryxSt1jk5XdFcqM0yVxmRH1X4G8X5eJwn2/ec&#10;YwQPqvMc45wcgzkZ1dy9t9txHLFKJvaEoquwoOtbYQDK0KaGUAKfUf8D9AJbB7XSEWZRCmVbiYSi&#10;UE8YEdxk+R5X/R+ABE93NKsRrq5fkcmRhPLfAsvYb+vyAYXfEobuvW9JroIcIQqrVgRJ7/12K3TC&#10;aTUcDQyEGsp0hwI0EdIEcJ3AwESw7oHzgyieVbYOygAL0C1JOgiLxFfNGDmtgNE3GAIgF6uZ77hT&#10;zaoJRZWF5tsIBYDTijwpJDxosP8VEcSsEiD+rsgMjlNannTCPvX3aIyL/T9gmrZHl90E3fBVyAHm&#10;AlplkN9I9iVH8gICgvnVSUbfQ2CKJjRhgHFPyJkyt3LEKMwx45rxmLPota740PP6uK5H0fGAuYqe&#10;13VeAzl4XEuBvmN85nqMyBnxtJ+fJT4LAhZ0zooLfDlZLlVz8SRnZlXWBzWUk4Vd8s0wC2ooUwUw&#10;SghNCAJoPAKFNAjV+ZRXBIU93Q83HvPdDIkH16XUCJ0zufiwzhxLKSa2lh3LWLNaEwZMKZvPLcaI&#10;PL+hCGPJcBZ98GJeqbXU/kRoSlFJxo56RH9Ol+7oQRnvKxAC5FDkUHgiM2eMMa/rYgNnWUvmQBP8&#10;as0xxhVrIcg8zZEDzFx3FJGZEz6EfJ30HjHpOyPoO/gsRJC6yt5bSXByvj0ej4/H4zzH43EVzsnf&#10;hB+P8YHkgzvOrDzgc8W+esVk12uqiVhEWcPJoEwJxi4n5uNRL6DQa+LyGjzRiBH4lsuRec2JqDyU&#10;PMeFHhPf2DxUWTwRdNBc0+K7gGSD6G2mpAy/lJHIYqA4SfUFURzOJQ+RWisowroUa5hhT0he5hEa&#10;G1VVCa1O2EE/c0JBIjahL2mpqyCEr73Jc5KEWEIUqvP6YOGJ4BGAUVtiCLwwNiiFkDWjOupZffgd&#10;NJiIXAGvgJZmYkeEqURxWm1JrJJII8HDmEFlRXhc13k9xvWY5zXOa56PcZ7X+THOj+u6zvO8KI/z&#10;VfJZKpGijFadwWKVl0svhmkAGksvy0N4wPhQ1HIV+A0km0FMRyiQYIYjIua8xj6F4oo8IxCOGeCc&#10;5NV8jPmYcQK14MrOexk/6vemMN1nczmarGrc4C0OjwYaTbPrpIsblJ+ceBMId5Hk4s31PdWm2pO6&#10;1nJnRoEgLDcyKyYVRCK4okfkdtxgjJtJkEAxruvxuE5wrkKVnpz7vO1WlqiScjBAhInHXLsCSoV7&#10;PNmhKW7maqacMyE5Lea9+W/v99/rxblx+/9//dc///nbt66hk7eiMFEXTdY+A7NmliSRVobBIHlB&#10;PwsSWOgGDgDWAH2AkFYAA2AAzAtUN7aELn/ByxQMwKWtD6XLVoZ5yeEBcuh/Yvf6W/mzKU354SQ0&#10;QyVtAwkM1LR9BRK3DmC2HH4zOACwueHueFhQtU9wXQU0QBESZSjYEoSALljYVFbBLEAIkL/gqyyV&#10;IujU1/rAo4b+qj2PRYLJQdnwX5trM+FVUbK2/BXjDHYQ+XieJOLFPr8e1wd/PP436ZBiM2JKYoG1&#10;HjHPMeYkrVXUU+2Kec0BSqnSqUX6mDpCQ5rW7f/W+r31N293rD3G/HVyfcCKzpQx84V9FnEcnde8&#10;Rrzkm58jGXa5EaxXkuYiTFYYNEUr0ipLsoSwYubCM1+fKytSjKor04eql0RI+/IE480Pt65uVr2c&#10;UXAJN1BL9snMmGW7+MhZJfGKCcgMph+x/ZGqRpVEVURFaqG10QxUykskME4QaWfOKfBNzdVUaUEx&#10;MYEpoIElhKimtWUAABAASURBVLgKk/gHdBUeHxmoBC7UMo4xqltWDxE8ipSZQTVYcEE3QyVpwh5z&#10;V0tTJDi1YIsKtk1JSe/eSJtmBtyd1xju1jCoRUSp0dRKUzQ2zKV14xf3+9GOVjlHtlkGvxMxx8Ob&#10;HwV1F84c9RAbyUlW1gQTERXaCQ1mU2ByUhNnuOSjKlJ1aEVGmFxqCquLk93LyYOjs/fWyrEVq7US&#10;qKijqIIvnNw1dOqiocQlUkVLAYag1ZB//jBlBLhXTERG4GXGYqDjyjlkRs6qaE7cA5blrhJooLu4&#10;VvoJAtmFKhCh2RpB56Pd1b34TtDg4KFNHbi2Zkc1Nnc1E4LMrUIpDCdV1sS9OCmz1ZIEKiTwjw+h&#10;Pa96zD+u8biuB2sEhKyRUJCROTNDJGtZNOJziYNJynyMxzkxUtgxCcmIkavMjDHzmjmiypylyi4L&#10;lFIt8Vcyk7ZMqGxGy8NZu2lWa2bW6HzgMpmCasmlSmCFOZqLNzWoiYPi05s4kqLJWyhoxQs/WWzQ&#10;dzKLGMJMLemuJAVzXH9GIJ4EswaRCh06jP/0qHoF1azg4DmOR+TIxFWpYsqyGiaq8vqoCBBKrIJ6&#10;BJ2eQG6sIzDTVZAky5VMmGXBM8ZCWYjhGME9e64SEXyzBlAA87hODuSRMZPF4wyDuUae2phqXFE/&#10;ytdclDtLcoAzAtWZg6aBsRwza5VCajVYiwwtK8EaMfkCzZzeM5WdEmoitfnO83qMeU2GyKiQ0QvF&#10;SpqZwh4fUX+duGZiHwlggjMVJNG3ZhwY/YYP57igICRHxMyKrWrtGjMSvkOBezFQ5SibGSMwLTU2&#10;w+NtUDITih/Eba4iQgopwsRsKlWQqVmdZ8rcTCQuU71WtoeqqIY29myKi5lA1ZWRQWpFYtOlP+HF&#10;aFUlFRbEbWuq2y66CvJUlVXyWaTCnpqItaj+URgYV5mD1hSmxMiNMWKwhLX2UZIgAoId5h4RyzAd&#10;6ZA1fyabM2h7jTtjXlxWT7KNI0tLqy61tDuTEFwhIaYJpipEmMYAYDCQxQ0MbnfmLOMx5sa8Bu10&#10;pQoD4F+ginzOCzsbI0iTsW0iB2Pl58kFJNe60DZH0GUy4XOOc14X888J/5jXGeNjXr/GWXzGKXm5&#10;caeXo9vRpbeA3rrce/LDP5Tf/nvL40jkhZa9yVHQo1k3Fi2bs1ZhOtnitSwqnBmuUjxxqTytMEfE&#10;nBMKstJRdqEKitdIwYgqFURob8ADbCBXrVZ4oKruPiLgAYsPBRGDjsRx8aEk2BOkHloX7wDvt9tb&#10;bz/ebv/6r9/+z79+502gqzSRLsZzpZljnPXGAoNCN+CRA+ccFYHZkP+1vPq+tOj1lf9aRb71/yeK&#10;MvsEiuZXIAFI6Ajd2JLNv+gWogZews3sps3TCuARbmye0b/i1fRqRfLi0SRW0C1EDr+BBCABDITw&#10;pYn8BVoBCtAtRA0GfShAvoEOgEf4AlVAdevDg4hnziinltZZhAKgiYWHgnE9yzgv0gns+mNwoD/G&#10;GNc8OVhINTAzfvFjEBoxx8xrxuMac5D7MkVn5OCEmbw2WKSJNtOD/ZqkppiqV5cR44pzhAou6C4i&#10;AoPnIFcRKYlIUQQi0hpHf3PraFKdFDw76xduqggB2xBlsO2I1CaCqpqyec2NI1xEGVqIrrt1s7Lp&#10;jlkXsQVJbCnHZUbknMFQYxCHEfGM5xzBUy7Z36WAmkSglpyoji3rziCorMkSrXP5iVURjtFS5hCg&#10;C8A4NLHFloVG5gywhZnYjFxFVoFd30W2weJEGIKBrsm5qUjUW+tH753OU3JgJhOG7oQehRBEQRVe&#10;0jC14LiApHiiVF/1KbWJWJidGVEqng/VtgoDwb8gTI/RROj8EqJIXySbwshnmSjWPz/wxaXPJr5r&#10;9BUcGIDE0C/f182gSGAN4BrrBgP2KFBZk2OKUpxH3akcI6pQg0nug1pKKIBMZR1hAMNtlNrm/o5K&#10;JlAO9qBzagoQ+BQoByzAQglF8A3IKjAv4OoGEhgooYPCc1B3U5ivcFeER+sEFnTqWgXDy0dddDnD&#10;HdesrTmiIRoyY4wTVM7wzn89UmYhZ+aMGEHizzGj/pvWSHZTIAc5SM6xypwXPMpFaRJWPRf/J5Kp&#10;hBRRwuGBKhPhG1d3kHcTVeSAJjRfENEFoSzhrBVDyWqnIhRJjofW1ZzbvxIJc6lkWHQxNEktuIsS&#10;iKaikwsZoTBb+iaqrE/9AUG0BsEsnmyoUQs+rCdUhJvV1skVmc2vFll2bBmTKqFF9wc9GjYvpaPY&#10;R7Kx+U3RQXkPEwELNKZlFF3BJOOEqjCNCm9MjqoIzoExzswKEX6m1AoGFxHLIaP+MwrcxpmoJZ0K&#10;TM0wEzNj5KyDgm4MLyREDTprPYVcJi0mA0bA4BhvBZzt0Jk6QjjS5wiMZsg153WNMWLMzFBAd3zO&#10;KqU8qNQoqOPZM6g0Yp+mYIiMEROkipiKskpN1Y0sVjVrRMk/i9a6Gt0xt2jGl4LkVZtziqiIIAQw&#10;yjt/KvzSGZl4DBBAUYaJXMKVcmmcHzbF11AqqiIG1cqdMlu96AOoqVaTmeAtVJ8lq+olxAGReIrX&#10;15LwACLgy8aus8SEcfm5BbThAVHcmDgeWutfGWLJ7y2ikhYsPB6lwqwukKrzxdoYGon7aZXxkwiM&#10;MQhREHvejWvNUpj7xDoxWJRR6fwJugC6AJiRkAKMZqBVlfVBASDZYK5fJoLs6RVcSOUDDECN3mQF&#10;lCpdoPCRK/WSRBtjPsAM+MKY55gfg8PtKWcvDNVwi6PH7cj7YfduN5fmXPG58evRrTe5HdL5y0CH&#10;8qqQR/HKSdJcm4tzaPCnYktVUZiiSdhEqIqqZiaOzeUGDJhRwcxMeDAn7s0xSkgoTFYJFbBYUY5p&#10;LzYz0eBoRj0qZStjBiU4nvDJKeTQVosYqEtMUkZF3MRVOl/jOky5/b/3+meBfnt//6/ffvzrn/+8&#10;3/rRWnPtzW4dS66qjIq1DXigqtXmbvZ0FeFXIN9AE/nuyzypbiAEm4fC/y3o+JLDbyD52y4IAa0b&#10;KFPFDehfsBUQwqAGYDa2EB7hBjxAjikYAP8fsGQ7LKgSk2fQ3PqGaZ1K9AWY9VUwCLaE4LCsiJEA&#10;GIbYTejTCkWygQIMOptBDaCDBUAuvJpQewELqAEkL4oQPD4ufnuf5wQ5kh+CxhVF2SrnY15nzktq&#10;24/IcY3Hf//3/+f/++///u9fP/lzwMdJ7xMhOfnrfDyuc4yBGyAz8SozY9oIu/j5f8ZMktEjPcWv&#10;ITNMrKc29SPVQ+pV4TEGOCfbdEC5R2xah65ZWm0yeJJbahe2w3s3716wZHJ1iDOMpjih9ypm5qJm&#10;phTh/dyCo7NGNHEXHh6tYRCz2McThOpdW6Np1gGYGSLsccXCQtjcsRrMUjhGZ2rWWZxjDJ61Fy8h&#10;j/FR5Xz8+vj4+UsZDt2IJDpzDjSuMa9horgKMpOIxJgIAbxGMpkCg+eKZ40UlEzSjF8cRCJ3masE&#10;B2bQIwlEzZUvtDhMJDFMCwKgzackVUYYGN78orSC4AyjF4Mk8+ULGVDGEsaOxLfERCbD5kisI3Fh&#10;LYmm1YqYH95urd17h/KUFo4stMeVc5hJa3bcWj/c66TBMK7PGha/N8x2G6PNIB41sqqrm5iuICT2&#10;QE6WYQorZFIWYJIFFmplWxN7qK0uUWqqZuZFTNRZ8RBTLItTlZryk9nHZ0qpbTfg/4S16KyCrKJJ&#10;/QV8KZTfdZwHKU6K4hJgwtVrBdMYsVDK5Yau0RUt/VoYoXrxFcM1UTLDbVRqgogNoYm5uLMr+q1O&#10;dFSEDIsYQQZMgpyEAmCKNncFZlLxkoylxHa+xuO6Htc4Pz5I31/nR+HXx8+Pj5+P89d5fjwevzY+&#10;UKD5UWofj5/LQj3SGIIEmxk1Rbjkt4BkCTYYHYcB3qu6CT7yWTU1vmhCR2M9/dx5NAHmJQQpJRfk&#10;s6BPf7PqCI84a6gZOfi7U2vW3dzTPDbF6IIU1aSju4LSa1qhWA4tuaMjQvLO7Tl8yZvhDFCKJcIv&#10;yJBk2kEnmck+ebbF/sZVOm0+q6iIqbpZw/IGrUsNy/QKJo2kdD8/s9xhGM9QEVtQkdoX5afQUXaB&#10;wx/6UVUXZpdGp0ibyjGmg7M5lGqK1WGMTsFMTF9QEg4dlcc1rxnXiPOa4INEGSV5jFn8dZ3ndT6u&#10;i9QZgzxg16QadCYvAPG45uMit0aI4FUhtXZ3Bgoj8hwBHtf8OMfH4yqcDx40ZUSMaOaOi0qq4N7F&#10;ZWjmmIkRdmtibSup0yyhQFlhYQJESeYK3I6GrAIfEawIzMYSF0EeMZ5I7ILIjGRZ44QS7wkvQ4SR&#10;ieqsk9GSSBJkMUmt8JdxLV61zELYqvpZRGJBELD6obVTlh7y+hYMYVFM1RimnAhOGq8pixaNGp7N&#10;Qq6BCCEUWME1DdPpETknnuBES56/YVTnyFilDqLITTWrMGp9MRhfZNqc43pc5znO87w+TviryrzO&#10;C8HjrMp1zYWrlvcxGSDLPswkQZ7A98yEYrQCCy/CNPFjwAOquoIGgyqrHMIUZ2iAJADGFOtZsuUz&#10;x4gLCpAIM4+ZMXIOYYbzkXHGPMf5K8YDJsjKeAR/+7LZ2jz4gb/LsdGCB+PN5XC9N7l5HE17Ew6N&#10;7tJcfPHNExintkvtEkfB1voQr0gNnMTVkYPcIJ4S+BXUCvNZiNh5nh9n5TaH6cJ1XpM1Jg2UPHD3&#10;Fy0RUSE8c0ZEZiIRkZSYcQUDiCAB7tWLjkIreoV6NFKtp7KrqXTnXad9v9/e7sf70b+/v/3r999+&#10;+/bOO0Az7KQ71ymz9QAyjC5gAZiVAAq/xEXgX3B3WkE1qL7kL0b1T8JyMEnNVzsO6C4v0a5CX5IX&#10;g3CPtYPwVU6Tu78kf2EY9y8SqnSBvrB1EILNQxkIunWQb7yq2xmqMC981cGlLd9CKMpQgBxK9YU9&#10;0EsIA1AD6MBDtw6UzMI3hC/QuoEEBXgo2AwU7F6bBtuKZtIpMwayOa9rjOLGGOTrowqPfzb84xwl&#10;n8nulZCkcs5BwxV10qTalJwjZiT2AO/mgXbUdhiTk0gzNUPJtcYfeXlQay1WROQq+AYWW2Tz0FgF&#10;ETxxoAa/QbWbc+05jkM0mXWrZ3/bMaeKAhTAAOQqleWShh0mjB2RnZ+6eeQbq8o5m/iMBGVmeg42&#10;8nVRmXMMKpNJiRin0JyTWUMB+rwvnYTsnHNkzokPqC1aNlHglIPOVcZAibhFfikq7PanMpobr3b6&#10;xfxTFxQQaHNtXddvU/hzskZzPK4zhGM0R/UInsYzmZYQk8znZsyKH88UoahqxUqVzU8VHQCjaVB4&#10;xoKhO2qNoMMtUOWb7htowpiXNdao9+7u6APUANVFFQmgSheAfVAuikCLz3I9M5k4QAKoYh/wCIYC&#10;vALIaQUwYMuhoFpVYJQQqYiYmIpyiDUqRIk4wKgqlL7QDfgXXpZfksUQ1HKyftucIZGSWRQGkB0R&#10;qCGE4jBmVWsUmA2Thfm/AAAQAElEQVRC8cKWQFGGAppUlRDBbFCFQeLtr3L0q2PgD8/d2BFDaPT5&#10;BFV0ZlxzkKljzNr7K7+LjHFG0LcwJw+dMWPMCeb4o1zzSxnXnLNa56zZTrJtSjwLQzEwcX6mEHWA&#10;D0jB5qkCqgAGIb2hgOpXoACYvpm4m7kAnpkko7tCOWB6MwdureJj7gqsqe5q91Jr1jr9RV0EI1ZF&#10;MVSODyLAElJzpZ99dSC1argXa0Wrsj6hErjL0pO6UNNKMKmyu6zGeuaaGQMButC85VBsFs1KJxgO&#10;K1rZy2yE5AgtK5phVeXeEbn10SE7sIaOCG8+6sy9IGoBzLP+QwwSzLSaXJkvBtTEuLmiw4xU4QXb&#10;DMxEhC6u1sQ0MKHUZdaAwawBWozOA4AjBcCjNsvJZPXHxeWepIoxgpQgKaCbpWmMMSfOWurT5hUT&#10;zFXKstTRBANQBNg3M30WL17crcOIrGXAni65uojFyJzlLhYAOi9gCglDLYZ4CswfyAmfWfs28Y6z&#10;UyLXnLYwljCz/tBEeuRyKi1hmH1Iqop+FmGKqgyNpmjQC+NVtZrgdhwJoGmDVphS5assaqYQ9DmS&#10;YF7EmsvmTAIInk+fmSisbLE5FD74O0DqHDv+dJxoxlKr1ojn9GfEmDloHXNWpepPhg3MwKl0k1m+&#10;fH7wUL8UnKcvgPmCsdW/SIpFOMZAGVCnCjbD0PDzuZiwO0RCBjIigQVIUQa7Owy9wAySjRNpRI4x&#10;zjnrr16iQ5Xtxt8G7Tj67bC3m7/f2/3w1rU36U1vnZ//oXZ0JHpwPrTq0p2rv5ppc2uu7vCyJs36&#10;ru+1ghEDZOYXf3BKqIKYWRW83yudVc3PYpgE/lmwiiatrTVkZDbM7VZPz8YOHCypqGCwgCZArfcO&#10;RZkqfWnLDFINa93cVFq392/3729vXPq/3W6/fX///bcf96NhSYJfJdNWKf3eW2vU4LG2TCWF6gZC&#10;GOgLVDfotYEzr1aY3QoDMLUBD3YT9C/8qwrz0kdtg1FgkG/30KGKEMB/BXLwVbJ5hGDzUEwBmI3d&#10;hOQFBtpNTA2gwFgAHgpQQJmYeyNRHMkGvVD+CroAlHcXGHQAOrsLzAZCgAKA2dhNUIygv4Vf6VbG&#10;OIAHtKIPBaZaELcCW0OULRYrKcnWa8xrnCcvqPz89++fP/8bWVR+YywwBZakeBj2WdEM6meMn1f9&#10;EjCD5MtI5R1gZFyR54x23NRcgLLxej/u1g+zpuLAtAG3DmAAQpChYI7k5KJKq6yCzwVmpdrU6MxO&#10;NDOn9OZqxp43qCJw7xucIiAi8FnFsQYtEAYmlkmT4nxEpm5wUKIMGCqiOsLXEXzN8xwfHx9jPA8y&#10;5DKD7kbfEO5QJxox6SWU1SRTxij9HCWnCSQjRcKAuQrDgMEwwTeakjMBCmDtWe4MxlwAHiKk3zVj&#10;9ahzh4CB/TTFDlB++Q5lrJkB6hit5xI/Ukvg3ieYJjrUOATACiEyRcIXVYQwIjW6u/d18tBasdY6&#10;tiMimaeGufTDb/f7cbtx1zJRuqOPBehxtDrU4HpvR3dOHffWmrujJviWGgQUbzJZfabAHEGuEqtQ&#10;ZWignwUeoIKRF1jeBaVpKbJEuo5wUzWpHaCiCOF5his3GCDyrLI+GAQSkKyRmeiMnMWWD2sNJJDw&#10;5w6ifqEkY+aAZ1UmhR7P2axVEBEtRinCZ0Hkxep2folVxQuqvkpFSc2BV6Hae8d9c2nmVFu3fjhB&#10;LyPC1MkWeZVMvGNskSgG30aVi6cnGOMEc17IY5VcZbGBcLKhY8QCVbpC1x4f5PzFK/LCHImcXnNm&#10;BGvJKVMuqCoDRyxTc0UwghE6e1cqP+FZbrqPVTJpBdU9s6gqFpiVUnwVpkwENjC+Q0ELcnLsdu/g&#10;OMi3RrY2DgNSjFPDxEyOG5ln1hxrgDscFNAdWh6vD0OzyDJxoC7LUvmJjGpRPqWVJEx9i7Kl8Lmm&#10;s+pfyEtnyxiPzpnxWXKVzxpGGKJUcYbVLA7rU1CY5NeoMMJL/EmtlJt7t0ZCMDMPLYh1ExfvnL7s&#10;OGcS2JjJESu1onihQq6kKXRkkATw+EgVm2t0UbqpBd9ZOyVqbXNmsNwYgZZjKaT+OUmmGLRJVlbV&#10;gs4ifCZZEiTMjJjs8yS6GVKYmQBTgFHAxHjiDNbGTgER3DHVgpkrL/NTEqRm0uSqzhzgIyJTko9U&#10;oW0jIsqLWf7Ab8x1ZUyiSQfAeufMDaU7oogcM/CZlK9reC7L7DFA7gFiJVJOMBBfYsraMLXUmiP6&#10;BSyD1Re7gcE558gnqEbkUsisGTGzigbyWWWMGMQX/VldmAm6MfA00J8zGGlcfEkZnDlGXCcdi5kz&#10;4cAYY1NW4YUxSigsCW4tJGGVWKwwR5yHhzGTTxglImiaNeD2NCjYf2GMskwVOeDhCMb4k3C3MjMc&#10;QAfMDBCSEWW/VmaWZMQcz1KZNSepSu8RxGLys+RDJMyF/GfL3w6/3473t/v39/v7/YC/39r95kfX&#10;o9vBb/+H9d7Q7G53mEN7t34gYRdxMLmaqRuzVp4SrotneVkaJr2TNhgeUI//LJPXCbdVqtv6UOMb&#10;yhjdtMGZ1a9QGWVXEbu3o98o3NtvN21O6E2FL41kMKm7u7SGo91XEZH8LFM4SGvl8AfXOQHfeBY3&#10;7673bt9ux804y0iHIKwmLKeVQ+7WHGfgX9awQDvV/wSjbSH6gI4b8Fv+okgA+uAlhEG4Ab9BFSNQ&#10;qn9RRoIcIAdUAdVNdy+qGwhfOvAAORSwJ6H/j6D7xktzDwEF7hUoGMw+1Tgs2YKy5FprSkcyFyqq&#10;aFY20cud5ZuEFWT5goUN99XXai22TSjKUIxsHSimfBVh8ZYFWrcOdKGyaJnPTRGiE7G2XFyDI3jw&#10;zH6szf+gFbVrcm4gvNicHye/YtfP//AAtY9zPB6PX48LcLTh/zkxNNii56zT+XGdg+MzIoM8XA5M&#10;DZpDentz78JvUBWG1trhraXpakwoDrwQEcwR4DBCKOmn6kZqeoeuJqPpBXRctMJShG9TilSMOAWa&#10;kuCBQsTIWaU7+1g3tVoB2YcOLlW/2jszk4OQWcY1x5RSYjg6x1VnT8XkUe8AvAYQFqonf+I7OX3O&#10;nEM4wDk3gx6Z1CI5o+iWg+rkUMWRpcPjFN8Zbwam54wxUVtsEUIB6BBRnsAXJuF3uqUKiJCZgvY1&#10;84MVe2AgkgY0pBQyWZCqIIXLVYjnVmGdaKvHlPB3TlEty6wQsSOWRCNUoHwIK3Io+lAUQDVJ/YKA&#10;EB824Gnq7XbnBeC4tdZQ2/Cm/fBbp/jhzZu5AsaWptK6oWDGaIk+dmq+fKZAcByJiIpUlbFgUHuB&#10;KjoA9wDyTWFoEjFZffG3QIUGVRFRSrWSt4kSkFUw9RX48D9jRBD5gVcbaMockSMngSeK3N0qizCc&#10;+clQ+US5sHmD/RPEmUdBSWUz/3MxShJAI57d26110N1ufLSmhlXFBUbNxCvcwzrCxI2JIJAAuI8P&#10;Xv5J58d5fVyPX0XPj+u6HufHSbkWrfb6kPCxutJO942xCqYAEihgoI096MzqFn+Ucl7V0XnJMMOA&#10;SOgitSycrYsV2c7Xw1jTmlXO8MDu3vnJziJVKGZKkz3lvd2NI4eEc1cnhi7mggV3NzOej8md1lLh&#10;VMXVTNiZWVGb2wcoD9Siwo7hm01cdH/ks1ClQ0jtM2iasvCTJy1mmYaWHjr1JRwQsIn+SLY3t3AO&#10;nNWRsAZlVDOv08KUUzRkFYRjxJwJyqW6MKgyDK3JAKXmq6yp6S4I2IZFKyadIIhkTg5sxo8ZPALq&#10;FBGJzGLKhRzrh46LA/AcF3hc4wFzDgpSEuPjOisVPj97xaEbMgNvMUk156TXvCBPzDmr3/nrPMsI&#10;dJyYLI2ca8NHlZnKpZBTbsR8VHt9UK6v52dgqlRRIggLU7BBPBUGAQtBNHLFIlemzQx6QSMGsYTi&#10;1sTdhRWHpGMxCpNBaq35RKKfW3PZU5IFTXiUQSjrRQ0gLlR/LUZyPbZqyRIeUVSEMkJilZkjKbLM&#10;kyBoJObppWzWlxoBmXOy+ovSvTpnqkTOkQjhoaUy57hoTeR0n3MmcSS8M2JMkANmsDZzzhjrJ4wc&#10;LMg4P8b1uMZZMS76WDFnBR5Vu64xBl028s8FXwF+R1ln9MLWhFIZq8C/kJmxlGVGlqNoEZTMWYym&#10;AGYHkNRkkJOer/4x0KM2xhkxSG8Ov37Y7fDjaPejfvh/u7d+2HEYB0Vv1nkSmR5dj+a3+lMAB6aZ&#10;i5k2127qnANUN+zzDBaFVa3lxKXM3C4xKA7gLglQi5aTpgxdwmS6+DYrZmPWXanonJeZNVUP0THz&#10;HEGuW+v9uHs7OLHIpNp718XKoghas8DMdWpO3DNhyZVjUNULzhkmqB28yByYTT/6zMjM2+329nYj&#10;HNz+f7z3//e/fnu7WZNJ9X4ceMwyl6/My42zL2SqS78d/bibd6nEZTIoCuMSvmYOQx3jdHyBKkBu&#10;q/gqsKqKkC7L5yRqGzGIw9CUnAGPEB6ghkQ/CzYBoxBKgBibG5ilac6JPFOBMIFUdv+YeQ2skj6e&#10;Ykjq+UDA1ajSmhromgsZ4+4YxHJmEvYQVAgq0bBE6qzJgRzMpJd6b+3o6sRZoEDqBlXK9IRHSuhD&#10;GTNGkq3ng/NzzpGhxvWXYDRxAtnNOxL0mQtzZC0AE6nhzXy/MLBpRTjEj4NFcTTHGFCWn5xTVNFb&#10;PjnWxOdMwFzQmZMzYKBpJs6wPJCSYEzvlYAhHKwf5zxx8uPiDsmT/zGYQ28c0B8/fz0e16j9JeeQ&#10;MzTVTqKqIm7ZbGbOjMzEh1/1/+t1zjmZRUb98/ei3dsN69ck1k39MNC694PUOt6/tftbux1kWutW&#10;q4D5nP1w+O5+653MBeZHho1Lok50gtKr5UZO9zuv9Xc6KGcHcGFavWkjFeZ1zeuRMZpJc7a6dTd4&#10;V4GuZEue5JYI+6311jscUxThUqvu5hjqnL8pUmcQ8STs87yYo6CUiRHsBxGel+Q0zYowS4y7nOBR&#10;57eG4ZWH6kgbYlOKD6EaBHYwoJoYcLGmKKuLmkgov6Vdj/G45phzMvpMIQAjg6bAUlaenyPAGCFk&#10;szRRT9ENVbVKyykaRgWn0QplXCZOPpq27gfDETrso4xWwCVzEFG15tbJO/yycU5Noy4inEPjvESS&#10;tus8VeIggoe3g/V4vx288hFjMykH0OluzXSl3sjJHx6lud4aS8w3kTvPx0/JYRqkVZ0w3ShpBElq&#10;TDZbu7m7ppBwKlKtIUyTUFRMxpgsQaQrhySCqK3lrbXDrKGOz5wFwnaUMC218g33VOeoiJrgIc4w&#10;hMJjJ6tMOirFUi0ZFDaCIIqySmKsyxisojBK88O8p3BZUOR07KYks0iooiBaqTSxGiqqKl9KoLSQ&#10;KdinWh3M0GSWNR/mPWvb7lNLxACLCO7H21t/ux3H23F760xYGxPg8iMhmjWOYhIvr5ETgyMmNgkm&#10;u8hJw/OqpdyrLpOlDCLFI8XjhwAAEABJREFU5rkupjbmxVxAjokVkBEg5mS/jyDt4uP8+PfHT6yM&#10;QHuc45poKHNM3MT5kQOc45Eq7DIOKhyoqBFzPyq/Q7x2ZxeNlOkmt6MV0/TobipCPka4EELBczPW&#10;Q6BGpXcMqttxu7WDBW/Gtm1W4hUUd2tde/eD1sYqq7u25tDe+3EcUHUT8rOb3zw9+bEiPdgoEUyU&#10;tBczm8F2yxnMS+l8HLej9e5tXBdBQ2Gtp6l3aT3Mp2iaq7m5k4kOawJt+NDMXZU+ZtgqqXcCldRo&#10;7mhYEoqFICNkUoURjTLGVDj5+vvhB3PVFCFsSW8ltzXDVXCMQfAA0MrgrbERYrJNRHqz9/vtftjR&#10;5GjK21N3aSbLI1MvJIPmnDJZqUlaSoqyQH6tjMhkLUxrzpFkYcxJIj14kjxkhqWYC2FhBq6aGVhK&#10;YhdYVdKEZ9w1HhGDM4FQuNbo3R0wHVdjuXq7mTXTFmKqNe4IUXHTRiIFOSGRmpEpquacUQ43GapE&#10;lowrQi6eF4+3MTNmJr1mhPXWjh4iI2aoaJl0kVqM1prjkCoxDezLTM+QCQgFXVIlJOdcWSFios7o&#10;Inh+6/52dDNpzfxwceFkOeeY9LEqnfVqh2kbWY4J+eFNCGRB1M26WDMxSSZVxlnwZPBzDEypGe7N&#10;5DepKUZnURNKrHLWOSwm+FfuEeFM7b3+u4/ocpRAJRjJ3Fh3hqkAsSjYA2z6iJlzzHHOyZqP3G3s&#10;6XllDImpDJawMyKYD86oKvycMysgaSKaRCfmhYXAddEAjArMBdzuvR8OQ2vkAGOeia9zEJpb83tz&#10;rkSW0q0f7eY8MLnCXKMkKp7ZJG/eYgwi31bBDRFxr/i+cw4e3pvcur7f27f32/tbe7u1+qf5PZsL&#10;/I/7/fud07IckZiH2f3W70c/esfUdpUEoCnnyBgak5w7zBm3iZp4U2ORCWJ3LZChmvqEmpk3PVrr&#10;7jKZ6DMyJkF0sAY1QZjVz7X5KmZVJRYpk/kk47hb09Za75hyipkYEWWt5hxjzDnp1VopbB2qqLVm&#10;6mbu5Pe1rkG37u/1f3zQvn+7/+P7t2+3HuN6/PoZY9ZMWhujrDGucbyWE4nxwZ5D9InUoIUa9H9B&#10;RKltBZSBEptMGADPEFD8BFtCFWaDjlShG1sIRfiiMC9sNSgSKGqAITYYYjPQNEWHJZ0cZ3ALdIlV&#10;mC/frdVyQNHHDipb4cXvKpowCNHccG90MXOE9LJeYvUqYoaQtYA+5TWI4w8QKa9Md/fSFKkjYA+B&#10;FVsrMlYJ9r4Za02SRA50IqBSzBRakzinYeEvKIXSZJXZT3SJOessxyqPeuYOYABHCeAEgX5UOf/9&#10;6+fP+m+DPn5+nCOSI5Wfbv798+O/f/76+fHxuM6zEgVv5jnH4MC9IAyIP0zHVZqqGwe3uZgr2/Po&#10;EDHlZKVLZEUAh4lPXCNHHTHMJQILWVS0s1u9q/JkjvL5qlHxkC4vGEUrsgRNSbeojyzqSpt1Do6I&#10;ZFQRFOhoAgEuxHxlaUSMmJmJy+5unGiJnac+qk0NZZPymSqgKhL05vQVDZNavk0VQ9XdZEbOJDzc&#10;GOY1GIX+pgoz58wB+YorP8uk5/+QrlckwcmsQc6rbJ/nRTm/FIwyBMbwEwj+RUycSUEO6P4yImJj&#10;sAIEeF5ojRxRazrnFFWgqsLs1FgxbAIRJl5C1RXiCrPDK+GzSmn/UliX2+12NDeT6pP11tTMj1vL&#10;nADvtBowGjjGWDNizMSZmBXVXCUimOJjFZjJfBBFzOC1hE6vqdXCUaeTatlVLUp1Q6LeYbaDOK6r&#10;7KZNl9UiVOuLSMkfbmzLu2lkAHxkvZDg0gJvhlWLrHmsnkwzKWuovyGB0ResvJW61ikhF6KyeuAq&#10;cOu2st3NmEJzdSXiUDkcRlzFJCiZz0Fhlh0hziLlDu0sNrcxSTyMybKPcjzHHOPi3SBnVH3OHEjQ&#10;HVT5WvSEGWPAAwYCMGQgcpYMfrB6fJHxiDB3XStDr1cRMeaEM/R9oXrMa84LCT4TLuZoFBdmqpp0&#10;Sa3EgxEXZU+6tmbejbsXgTGOHISmvNyTXcfR+uE8RTtMJw0rYu7qTd0Vw0qwVHFDXNKyJFqjmLnS&#10;pjW+rkIKkJk4Bsg3ZNVrfVKlAK9KxAuEVXJkBE3JV+UtGcuhxxwJJUZCcibE6IcalCwKXamrkatE&#10;jNL88iGcQSday31zLw+ZGHB3jOCYmcG3dsDvoImLmbjrgrXOo8S9GUJhogxacxd3o0uSeCSJCuPM&#10;kWvJJgyXAjbj9mVyMgRk7iq0KrNSJZnenPRCiD8ApvxVPCbvYq4yKBWR83oUUABoAmY/Z6LFiCPK&#10;JorXdUHZ+h+roAZKBzujolTdK7WT+BDYas0ohSL4M/mLxjkD9b0KF0OMveIaM7FxXRetdKmFkInB&#10;Eas8zS4+ImdkcozWSsUqM3bGIk4CCKwiy9SNz0Y+W7yq+ZSnYnoyyhUMzbY6mSDTxAcM0wXHrms+&#10;zvNxjnPM8zyvs+h5nvMa14Pvqz64fl3nY1xX0ZOfafYQePTpLQZBjoyB+RmUWZTpVH3WFGK3PXk0&#10;aqYVnUwqaEKXcgUHPleRYFMWpOwhrl60FBcxVqEX1U1haCUOmTwICAGJlggLc6Ie+xCZE2nGYFyG&#10;kODtK0yUvjlHXGPOi1Rl+99urRk3b7s1vx39fmvv98L95m9v9/e327c3fjg83u9H8beDX0zej+N2&#10;tKNZd2sqDbvkp/CqoP3QkhvpirQWmuHw1jIUnRQo1YKGLODSs8rGyYQnAYC7s8nQd82iwjHMi4XU&#10;NJoyttLMIIAZ6oqji7pZM2+tcXK11rBiZhiNqGjOVVSVpuM4eu8oUEUHCd4VlTwfvJSPt9vx/dvb&#10;2+324+3+f/7rH//8x2+HaYyHBH9PIEcy5qVEls3OANt7JpA8+GMJijA95hQya5Gr8v/8qW5fPri3&#10;gav4CaX6av/Kb9Nfm2ilCxIY6FaICJiIWhLkLwWYDYYA8LQCOr6wzns2HgYKZN9cS4sa9a0GPzPZ&#10;mTDbCGMBFJAAgrztb4pk49b64cdGHbOctNabtsM5db2zrGpN3aWOWrrQ/QVbBSE+YJ8aI84qDLsS&#10;yHkTLv71QWGDLgihuzt8sl4yY85cGkj4LmPrM8bgmw+Aua46Rzh9sIDaGOO6Htd1wQy2WnB3NhGL&#10;wN7nLo/AJgqr+3yMyfE6BxqIySETc5xRdVtpzoycx3I7EMZnUUGnJmWfxdkzqC7AS+WkROScDA1m&#10;VlGpAPruhFqB/eRuDfRUi7U1YdSJdxuRM4UdJuobKYatwN/JRMgHCb5TlAZeWpL7AIOLqroJYMGa&#10;GsXV0Nkw0VLiE2VdsDDjL2WsQjA522JOjWWZiE5qBG9ylD/BJOmML/lZOB4XixhVLEEB1SVORhbB&#10;x083REILW5O8ljTlBxSkDJulD8ng7wyfjmJInqUMcWVgfupMOxszb2n1gwL5F1KeoVo9TMWUaADC&#10;0q25O4tG9YUt6dy9jna/8xNQpymzxsWCuTj5PGMJmFAknkkVvGSOL1RbVGtEUeRjsHSJtV4Z1WCU&#10;PtWIjT/AdGhilDK6nH+1fZXEZ5mzzL50PsX1vYVwm6H7ZqDBsRiDvrRG4to5xhkxqhrlU6yyu+DS&#10;C/i2gSRXQQf+b4EmE/GV5MQZpnHnLVGFHQlx9mZH9+7qKibJakmE8bhJvpnaxBHG4X5Tzg32+FVu&#10;j7XNBwWGPN14zIuJLJ2zXu4fj180nFUGBwW3+jHmWfPOMQJEyJzFzxkL2J7MRVaB2WChZn6GJQfH&#10;FF6V6vqMMfgeyxz6RhaaMUv7LBhjCjSpGbM2MtTVuvVVloTG7Me+90MbkamHZFOO4NYM+jJYqpay&#10;UhEhVVsFRtRSfdWMQZV9wcCZeAuoIsyVsSpeUM6x1zZkloUInqTJmZISUPTMlWWyZu6Gt0LJss/3&#10;BjY3GAUGOrGSEStWacryheCbKt7VdDoZ0G8H1ZBJMraDbcH8DYmyOZu6EwfnIUTK9A7fblU6VXc1&#10;FybHjDDONt9ThqZgLq45uGdO1mkmS7PBAoGIGFmY89k0uMle9Si5rmvOtcrCZWKMvELS3ZkyFOMM&#10;B11TZvqFTM3MiMDyaxR0NtDMVVAApNA1KzkZiKHGCLqbmIbKAqOWZyPnFUCTkImLrizoTa1ghhtY&#10;nXMuO0UwDpAgi8TuoFqQZApjnDg4k00vuQpNKEeOGfXzDX7aMvu0nLUtEm8kchXk6GwgoDuxozeR&#10;O2eNhZCFsE6oGqZS+fuxpjkzCHIyJflbS+xkM4KpTIvcquiJCJHUCBghIGQfPJgz5pzjz4WhZy3c&#10;q+mkfVYpj+q7mtmheF7rv/SfRiICP5HkepAVnxNKrxLCLVAFhBW6QesG7XgJXdXdOMec+DA4XGIO&#10;QpfkIBNZcwvsc57UVIV45uUmt+7f347fvr0ft3a7t7d7//5+/Ph2+1Z/AeC6f/z+7f7jnerx9t5p&#10;XTjebwf34fejd/fODnJtVjCX1sxrY5ojIpbCqINMw1VVhYpWcFV1LXIJ+LAsAAbQBMyw42ZFMWgk&#10;GlvWWEYpTRKRL5JSs4Ir9UcxGEwnA7AbMSQkcg1juyBZkSpC1KgirxzB5TKvFCTIYTSSSBI5Jvn7&#10;+3u9AB39v37//f/+13/9/uP7rbHxuRRknqMrW8JMVIgpLrCcEtgpI8qEV6LTCCvYS/0fCuOC/FKo&#10;AkyBv3RCi6aXEP4v2ApbiBrMpjAvoAOQA4TQPRAUbAnCDSQbzIEI0hGFF9BBOOeEAuRINnwV+vKN&#10;HCCH/2oBCQoLLsJSK5/CEkHQ3x03RR8gh67l5lupogYF1F+aMAvGiEDFaQUMJH8uS4jI+IDk16S1&#10;f4qn5+LXd5EthAKmDJj+GOOTOdm0VAFydKC0lU0zFQ/8jnreI6cLJ2MZTXJIk91adUUu8KtB1dW9&#10;UbybNaqSBqVRKq+0kj1tC1WqScVNnF818AEwkDBn896P2+0Gv4Am83Zbxa0f/W7sCK2/IOPtxIHQ&#10;QJXrr1boQqnUX2lxj5PxClxIK5eU0TkxeYbNa2AUk00htD1pY4W0+lefpFeNDr9M/UE46vEWxIA8&#10;kwq1jRp+fXaVbihBqUI34AFau/o/UXReTfC6Svlq5RjdEaKAfRiqKm7MhvMlc44YA/9yTjAJBSBi&#10;yQmk1T2VVRZZNlXreYOpkYG1iNijFNVmVoGVL8U+i69C7WlGK3oo4g/ADnSDbHoy6wud3cqICF5V&#10;1bKABFgNXa6ycChsIAfwqqXJ0PBQXQWeVjDGYCJ/ASMCWgHMV3yVwG/QPZO0yWVbUwhjdZJ4Rgk1&#10;6lDGhYFuoP9yCQZs+YuiAIgslNYNNx5YaxOR4VYTf8pXkCHNONgbjzTkPF8sg90oErVZcSmuCDbx&#10;0Izl6ggu/KN2Ord69vuaTiXD+CwIwW6FWagfIK/H+Xjs60KiO2f1mqNozIwIprxQS0CIIggIAsEj&#10;0mxVGW3SBX6DZsB8oRsVjZplGU6eSEwAABAASURBVIGnCQqmTPxngt5dXAyYGKjtilbSVLM2UY3a&#10;99yZJXRT4w7BerF51Uy9Faw0Ua6+yYmRySgbiGCgG5uv8LLaIi8/aaUJ4AyjP4HUtilGp8K4RVf3&#10;56To8hWMXDZr3apj8Zlzkle1cAQKZUxgAWCupu2mrbICeeCRiru2o1JFuHAwwe776t9urd8aFFi3&#10;ypXm3s2aEcY0ZThhUiqqLkroHYYlQ87BGMlBqvwqzx2BRRyRV8zIBIunWslwzuAie+00YAEkWeXB&#10;k2UKFnQVRuEb/20Vx2PqqsgzeYgkMwXwJVEWj4lVQKjqKjShQGQ24JHQKsLfzZl3scw+8ZmTZdKo&#10;WjOks9dqq4moiOAYFmje1lNlSo2O8AWMb6AGA6UjwBaAQYJ8gypCI6VEaipFaX+CVlx6VvI5UD6L&#10;8o0CgCHCGIQRMRWejCqiGUbwZ67TONnfoutkXmvEsK4sJLOv/FG6v6YAw0yvc0IBVcDFFrrxUhaW&#10;dEGDwROjZDpZDJU1l61ZbV8+TLVqLFRUIOHp+FV/j4Kc7lCaAAu0Bqk4bOGrF63wILWmHTFQwAfX&#10;+lWqm96P9n44F/rv728/vt2+16/73P7v395v399v95u/dbs1vR12O8h3P5pzMHbTQtOj+9GteY0A&#10;5UeBQvOaIinASBJCwmbicMSAl0r/vZHppdtDFtrdoX+B/6mwzcBSU4kNqS01cl6FmM1ZZvbvRJ4x&#10;YrK55g5rjbY+DAlgzeq32AhcFKobNIFESIpJGMhszjz7t9vx7X7/5/fv/9c///Ffv//2+7f399bu&#10;pk3j5tbdWg2eHNKS/FEmqbJdas7IRbBfTuONCkP/LdDZkD8X4rD1aaUlEwdr0REiAQj//8G2AAXY&#10;edFYJbPSESHDAZxBsoGyMDtT5AAdJDQVZfJacnjh1BB3I22IStPFNz+Cp9BIKHtv65gSbI8xCSNC&#10;wIlj4s3ceSDMSPYu2yNSVQAnkInOVXL5KYJcVR1EVJSo4Ju7C4sRdVpRVSkFmr5CvhSsbeCecECI&#10;YRDIYqAvZKqIkTIgpQ6Xx/nricev9ZvfYwye9OevX//mT6+cHbHKHMlp8uvj3M+DioA1tcYIpAqJ&#10;+xgXTSGaYoxCJ6KhagzX2Img3YwExD06pPErDhgjxpijaIx13VAK8xV3I087hZeI3o9M0rGAQREV&#10;KcvQNBfzoliGEQu1VNPWca94MX6UYxFGyog5WcRUUfd2mDXiMGeOEawa6Ei9Qbt5DU8gVU0EsAZQ&#10;EXzISZ8ZucBMx2BfVxU5VQ2OanHGWMhcOZkVGk6YAlZEdBWh4NwCTdjEApAZ2KEvoApmxojJojwe&#10;H+fJMl0PQhaMOSPCtCnvaVH1ETlTQlREGESIQAbd0QcrzBc/8m0G5y8+MSETJa1hsQgbnA4Rg76S&#10;YgaygqyygiChPLrRIZxQAFOgWZXu8GIsgit9kWBqTuHaoZKZ8VlyFToBJkMNBsBQZXRORjy85tjO&#10;n0z+8WC4mQmtUbY/9FlYU94TX/XViqk9YO7lULVV0EDyFS81mN2L1q2GhOhsnlE2dhWdDaobtMIg&#10;hG4gAZuHwv8FW2j4JupqbgvamnVDCERNtPaYFmNmu637Wn7TZqujEuKZtYpXsEgsVVQ+jTxrv13n&#10;4JV31u+XTFBLj0y6Ho/HEg+miZxkICVizHnNx8UKxBiR7KLQiZkrBk0jJuOMnCCE8+fxuLAD/siu&#10;Cwm1Mca8IjglMvDPxRS4d7PGIhaEkvX5XCNdBQmAtcpBsdqfzv52jh8Prz9Z5YunWjgECVhhCg4G&#10;4/WWXwnQd23NCZ1qZbISTmXnaa5BRULIdhHkADVfBV7QQumpJquEbZcM/RRlYsnmB5OoLYx64yJ+&#10;j7N+WP9YvV6kBuXwBIiW7YRhUIaz5uri+NoaDDC2uKWYJP2MKEZoMBZN+7gpvqmCQ/3WuAe1u9tN&#10;vYsSY6x1a6RSUykjMXPMZLWfwIEBSzTUkrAkqZMhi8JnzEBFZibHCzwgHa6UGYRGQ2ymjsgRgd1r&#10;zjGCTPjF7Gdc1CcmJDNFCFcFvzgpSUixNJEo53le1+Oc5/wsEUGTCGvD0BExku9tJ0WTM8WsqOLE&#10;Qo7HKAPnHCT7g2qyDudjPHDmwt/nXycINWYxjtEIgS6+ZrCYEGwr3lY8WJQX5vbg5UatAZZeMJFC&#10;1lKpiC0mTchHF4zVKlk3Z6RzjPMxfv369fMXJ/t1XnNEsq3GJdeQ84zzMa+iUdUHkRwnfa5Y2ykH&#10;f0q4cEfniGvGmDHnjIg5kmDCbCAEOea8BpQBZGUrrZlZfmeubIINvFQVNeSRORfQ4qGCRIh4CP9b&#10;EmFuf2BboB8MkBlQJ35BbtZC02cG43NUKGKzxhKoamZZhhEpNbyCwQFTrsr5dm8/3u+/f3/7x/e3&#10;72/9273/9n777f3+/e32/tbXv+ZqvWlrcevtaArfLbvG4VJ8k34wDgOmW3TT7g6aM/C0jCTHpcJB&#10;nR3tjsuBIxuqsqAUmjBkygnS3bDUNq/iG1Q3qC4mpxLBWff+CY2pwlSxHsw5k71f30wYwIkIw9QY&#10;ZjDyWWhCAcDQih+0wtOOEMqp6GYaNb1vb/fff3z77dvtH7wD/Pb9v358+37v77f+2/3WRA5TfD+a&#10;N2PlyhNRLhCJWWyCUOwJDF/QvwUOoA92K5p/CzzcoBXNF4X5it20JejDbArzAjrgVd0Man/Blv8n&#10;3WrIN7M9h0cCsAxPJAEM1a0As1u3nCawJTTpunIJuf2ZvrsXdKuJVBg1pXa+GUGrTUjb0pdVqPG9&#10;7WMTHWMdycRMjiSaEAKYF/LVnSPlKTWEgBrKL1BFuI1DGZ1DAbqxm5AXckRwPFTLGBwxZ2nW+U+W&#10;mAgnO8klY5Kydb0LqbasDU5VglMiM9gxuUpoVhpVDpu143hvfigbOnGNKbppA+61kTobaU1ZRLjx&#10;b7TWzHhM8boS+EPTRsSyzx4SZfNM6qHIqhXbqqKq4t4awygWRGitPiLJ/VXFrJqg2EdnYw8KPRqk&#10;Q5E3cxOVVVTVzJoZq5mTiZYUs1gHMMFqRXLkwdOGPoChOueKDtwCQppAw34KDEC4GhM76EMBwo2Z&#10;FQRWBJ2ImlAw3G5bFPkLNAGMjMhrJgzjE8M5Ags8iUHWaa+pzM9VXYXJOR+MjMSHDN54GTUkOfYj&#10;JlRS/qNsz/9DTK9SxiBhBKhlZkTAAPQzc1BfgN+SVWOs+sbtMUqFJuxAkZ5j4BT8ZEpZBhGCzCef&#10;n2ULdw19LDAudAOXNkPTV6D/qsJjBMAAmIWxlxgJmi9KEx5UYsxAuLEV4GEYHfoCoyMBL8lmkHzC&#10;kWweBmyeji/nXY31I4vYS53zvFlzBciBKiOnZvlD9zkvgjbnoJAG0EEerPqEucac1UbT/CzkQERO&#10;Ij4S/RyJ5DpRpwYtwI0RG9ccMxWdWGmjPBSVWZiw9fJVqD3TQ8k8d2YEgzRNxW3zQjH17hQzhDye&#10;FJ4/BvbO5jZ3qtqYctd2FI6jceU97u321m+3dn9r9zuniKDjnugvxtzNXDiKzCrpRZ57WbV2uq7C&#10;4LgLXbUnoYoQwGwRvJntOEeVna47yeukownNNQTCFFOeuLIKfQEs5+Rm4BcCauVbuVfL2fxJ9Y9C&#10;gLFmNLkRNPShasb0vFvhplDj3aGZNlqwpjVxqi7CMZaTcfF6jhwxWWXOikwFODAz8WNGcsXntLsi&#10;oeAagdqMgB8xZ+SYUa2iNNXldcQIfmrJa87HNVCOCIYoh0VYYjNz1iPrfMhMWvOTZ9wXEAKqe87w&#10;aG5Mho3K6omXSS4VtDznIxJMofrVJMVdXLVeD3hDkJDg3jwZFAURVWE9sECX4CnGIOVKkL6Czaqq&#10;qnzyVa92+mHRkKMZ9WtxsevDopcWPF+bLp3ylupymPFoxGxZaGaq8JKhDMveoS3DVbos34I7hugI&#10;E+XuxsuDx7Q5UOYiaSIqAkUSGB9XjFFJyKBEqSDLHvWInDQOhHxFBDX4jKgDbRKalJiRmC4Go8RR&#10;BSfKRH3yr0VqWhNTNGAKRlZRpSuyXDXZ8qqvD9WVVOQXg5QK4tW9xGiLhCmv9Hl0vR3t263/eL/9&#10;+Pb22/dvP95ugEv/j+9v9Q7wrXOz5X3grevbITeX21H/VGR17MbLAFVw3PhLmN+ar38P3lr3o1l3&#10;NWNTCEcBI3IHBvDm4k1Fns6rwouuYnSQJy+rIN5CpoCAKkAC3B1qOUfUslxzXBm8DKy19SbcFXIS&#10;VktCzOLXi8g2QTf36owt7L4QEYSJqq+CWvEqmmGi3TkMZI7hmT/e7t/vt/fj+HG7/V+///5//vH7&#10;72/v3ztvTkRGbu7fbgcKRLY355IVMQwTypzrnGJcEFj+XEgG+guWC26roIznG2yujZAEqSKmX7El&#10;0A36AvksexRmigAeSitgnE2RbND6Avq0vuRUaYICOgIWjbkhJIBgjOc2uGIC5GhCwcd1njNWJnK/&#10;/APCkn0i+TVJLdQY0b2p2hNJvFRFQG+t0WYsihMmsJXcumnbFMd0FcZVdSCrUF3fRYghIKRFI9in&#10;MwmsMBSS5BAgVZWTjScvlKY/MDMAapvCDOZLipBHWXt3DY6zApOZETG4+Y/H4/pAc1Xjuua4YCVT&#10;U+2cwSn/mPG45jlixATYwrgos2zaGgwrrqrCq5GSl0dvt9YOEausV4M/2JSdz3E7jqOxP3vzo7Vm&#10;X4oSTrziJjqYKGcfqWoqxWSQ9djXTJlE4HnCc8gb1YHU4TW0wFNHcK1jvvV+c+9mrJqbePfj/c6f&#10;FL8fvQNUFqw3a+4FNV9o5sCMqjJqrZbqpuSBsotFZRfCMSNnxJjQDQkkE7qxLTDBF0yre2YqMZox&#10;J/0xRNqy1jxQCXj9Nxp1ldAIxVKpoQn2vU3wDje1xRQuah8fH/wC93HWL0ys4zXxqJ6A5DyICMZg&#10;xO01IzEyT/Exa1OgMCJG0oWkS+xjgYEiAn28EFMAs2FmMPKlYHljy2gFW42JYWdj60AxDhhorAID&#10;YBmQyWKEVoAm4yIHVDGSSShyzlhAxrQYIWkC6EPpDjYPRQkhFJcAXtH6FeigsAG/QfWc45wnj0yQ&#10;BIZxJp/nWCigCQVYg/8KJBsIGfQrkCMEKl5Qlz8X59xYEcZV4J/FlGBIo9ntWPuoF6/33qi6kpvs&#10;3HKPcBFPYbMwzOAUQDDGdT0+ro9fZy3uFWOU44SFr7VzyEYll+bIjRgzIudMogAPQ8eLakgtU6XG&#10;PhhVmQipyMPW3dSrigSxPEuuolppL2uLck3t5hRbM4XplMNb58RoFG/aD75NXYA5twRxV44NqDdp&#10;HYVCu1u7+XHz+1u/3Vu/H+3uKDhjuJjJ7mJUG+MAFbf6Ulc1rS1e/sVnQSI7dBxFIq9qSM6MEYTh&#10;nPPaCC6F65QSgsg55MK4gEEFIxrYKNQIbDtkHGI5VxWCcUAQ3AkOyiGmBTdxMxNQsWxGXLwTHVc3&#10;dSFQ2lTWcOjQHaHwu7wlQsB5zIoKPxYBLgEOAAAQAElEQVQhsVytKqYiLF9QZgbZHMmBk0xmTpY7&#10;5sw58pyxwRFxTtZ/XBMdUmaidI3xcZ2/zsfjHGyLVAvRMUamgsqNSR4qDGvN6T0/S6ySmJCZWf+x&#10;EzNj+rg0JcBqD9RhMiFl/hzXeZK01+TZxCBT6jK1qAQno7pawayZw5iWkKVgdCxj5eLl5Jp4CA8y&#10;EzmAUVVWB74Y6rlGxYM1GF6GsASY1FxlJq88+eoiTYhzHdHkRQwmhX0TTRyPp6kYcxKyga/W1M18&#10;F+UnqtRgAUQlyaGW4RlrwdIDhEw8KGwHXRU1ukQ5WJ9c45QkInLVosaj7ZpxjTXwIgNxjomwQHuh&#10;dCI5CMaiM6pE5sxgLhmfBcknSxTPOS8QpcMTmAgV0NlADuBxOjP/6JjjinnOsfuKcLcSd+3d3+7H&#10;9/db/cz/jUv/wXW/XgPe377f+496DTi+vR/f3kB7u9v728GP22/3/n408HbUPxF0v3kJb+391uBv&#10;h90Ozg/vLu5qJq41HINKRWvOyQRxm0wAeBokgpBPShVeEYFXUmbWROZ8hSgpKGBN2Vxkmws3nhmJ&#10;ymDOElNZLnfOsKgQs5iRifXVizbFLXsVpLTSEdC4qzC+LKCGBL6oamdOqjEu3LzfbpwD5OFbt3/+&#10;+PGvHz+47h9uN7euejQjuO/329vtuFU3qYuVcAanm5R9wYbAYBkH/ha2CjoAtU1hXuHAZ6rIN+D/&#10;FrsV+mplOPhNYV5AB1DdFAYdRtlAuLHluwlndPmJEKCJZKxyrsITkRpy+qIgYmMEOkiwAGA2iPML&#10;mNz6gXUngo4EbCG9AEsMdpfdZCnIDx5pvdMEaN1NdISH4sMeDkqVVrp8QZ04NAE0PxMHtiyjRhea&#10;APymL4Ym+A2aqo/UEq8IrFicH4/z18fjJ+Xf//43osd1/vvXr3//+vnfvz5+fZznNceIDBkZ7Ng6&#10;gjmFBzt+2VMX3AXailAVUyUyTVuFSNR5R8lUivNH+sURcFkFE/gG3cFfsrKHMvJdhd+gCgNdNnQN&#10;h0CRYAFgpOpaEpHaX+gQ4U7xBoOmpqgqq3C/3799+4bwBZSbGjBjCmjVEPDAYaXMmpScD0LgqiYC&#10;lcDfAj5sT6DUX3QzSABdqq+o4tACwo2vakioYpBc5biEgvPkYfvxeDx+UX4+WEd0sMEssAmDDne7&#10;8+R97sF61UHLyoWwgsTt4+P8+TihrCx4PK4NxqI1eAilwCTPMbUMwRoOgKWQ2FclFgz1BNWvQAHg&#10;El0AvagCtFGDQUIrdAMeoAkFI+aYk0n9+sUUH+d5fpzXBzN+POD/4gz6ADvQDewAJADJpjAAOd2v&#10;z/JyBgbg2Av0emELqdJ3G4FSBTBAg4fByJyRE1r6k2r+baGVscBmoC9sIVU6QgEMQG5K6naz2l+E&#10;cS80TeiYCXus8UgDSk3riLHKYVKLVMdDiWDuIs8zJMccYxAG4gloAqgtoMvqJ+tODnA5fSIys+4f&#10;6CQZEpLBNaXBF0KpXs9zgbXDHk++OUeNi8NMQWuLaFlhW/KVlUjyWdDZEDN12RNkhwJ387X3zMRc&#10;lCmVmRncsKm6MK3QIcYTNhmEdwPUrGe/2XFYP5TLNzCL6iuBNd873KRsroHV15dZuYpeJjOdq0gV&#10;EwHFvT4ogKVS8YShCgjsC2MMJEmpOL66bsYQZ+ocFVyYLd2UR/JmRKKAX27iRiLgobtzshIcJsCx&#10;SlWb4aA6jcJcuIYyCa2SZqI8gajv8Qigq7g0cspdRBiLFr5ElILDETJDxqzlC9Hgh5g5x6xyjRgl&#10;xmtBPiLGmOc1z3Nw1NAXO8hn8jPEQEgooOs4YiM/Kt9GYgjNDYYGM+Oac4xKy9VlbfjH4+PjY6tB&#10;Udt0ztKEn6vAED18LqZcLftz5KiCe3wFNo1ApM0lpzpGTYhEZspCEAgfX6aQp4TxMrG5BpkwmZW0&#10;2EEB/lMSdAGhFT6YF9ABq6rQ/aJSwzLVa15nvcYQ6LIabK7ghHusF/LrWvE8r/MxzkdsPD7m46PO&#10;6hKe4+LXiPNkIpn6nDuDZXlYYy2mBCQek8haqMlrzGRsYjRizKA6ipeYGYMqCjn4tZo/BUxJhLQG&#10;pex8+SzJjJy7jLEiGZXGDL2Rfy6BiyKECCV4nmX0HQP/H5mzbqGaTaU5P/z7+71/e7v/+HZ8f2vv&#10;t37v+tbt7ebc9XkHuB/21v3oeutc6/3e978k0HuTm8vh1htQmKP77Wj8AnDrjWp3ZeP73g7CvhEz&#10;9iDuFPCnvniBl+eCyir6LJU5S+EPwhSpQDdQV/FSFxcRY8yZ47oebL3e61hGb4znv3RILEbGFNXW&#10;hVtRqLvHKq21t7c3KFaWIOgFg2kkOEoVUzDdHfp4PNj+6CO/Ph7f395/fPv+/du372/3f/74/n//&#10;85//+v7jvbUf39+dtBjjMAXfbrxd3Z2TW0maQtQ4Iwd/kRCcUS2Xei/PiRSS3vv7+zs+AFoBckAV&#10;wADUoDQhAS8G/gXmAl7VrzrMi+4byKmiufFVn6atw3Do0ATdalCEx3EgnBHEB8AjtN60OakNpTtG&#10;6MUWmsm1R26329HvzQ8V3xDO0VAiBLMlpg3ACwtsptZUveCmbnwqr1TNrHU3XwcvtjXd1Vehib7b&#10;Jkt2u91wAwn29KlS2cMs8G2DVnqhDFgCmpDQBKWve4cihIItRB+gD2gCyJHgAgwB+fj4ycZLJp4z&#10;V0FOoprJ4/GL1vM8icxVxwXNKvw+ofVIqJ8RODokU2WOfHBecABxUMxkj6uaaTNcIv2Pu4jNmZTj&#10;OEhpJutu/lnQxIiqelMUcM9UgYpgC+Z2HG/3u5s1JtkaiXgw/9ZKonYQYlElvME6SWdU86bGFpjn&#10;pRHwCI9mt+7HwUqlq+Dc4Y1D4Wj8sTFJeardvJsC+ObeXPlp5f3+9n67vx23W+sofFrrLupq3Vsz&#10;B5wnMSZHWaOYuWp3B0drrqqZKKD8drv/9v0HlKrgsBnRZJoKn2IizQwDhAjKWqzgXxHhjvMHcmyJ&#10;C1q2Cra9Hf12H5HnmPVUeIwxSPlMVfROlipqEBJ+ZIyIawayhTh5hmakqRozK0TqNceD59Ko/46H&#10;uokqfUUkIuakw2ApN0qyEgiFkZxjyYEGMAjEcbM5YesNHomqMqOIgDFjVAJTlkLrAYUEUN8KRMBb&#10;w4GkNWtomnADOif3PEVZlbNbqI7BGXtBUXgBza+ICKoMjQJ0AwlVKIgoBZgtwT5hRw0JQ0CRRJQO&#10;wwIkUWXMeYkGmnTclCb4TWEAPLpQePBi4AG9NpDDMBCAAcSBfQGDZAMewNN0ax0ccK0dm/d268/8&#10;5OWWFh4N+N840zLPkx09RLS1rvw+Nbka+vv7NzMX5jBzDpY5YzFz5se/H9fjStSEXRy8j12PIcGy&#10;1P91zBgxBrZjzrguXjVPpYVcas6KR8QcJJSxt/lOle221n+sG7ZwzQwxd5a6iQjTDw0zg6cmlXQj&#10;uTRZKffeMc/Ct46+WW+7Yz/YnGyQdhy9v7XjZr27umDGXLypu8JjTS2Rezex2m8IMdUPguFmyqAM&#10;XT5EQOFbw3Lv7WbWKsCt4ceadaja7fZG1d37Ksa8tKZAX4R0Xx7wbajxhZAhAApI1E3NqAbHVKvp&#10;7330bNVks5sLzoPW8MDcVb16UKWVGaWEN2MK2sx3aUpr7+12O/r91o7unRCYQZq1gtdRZgbFlrse&#10;FbjeWs0OiYipOG6wtBfrOgZMqohy00CsZi1DicN1zQhRQT5F1NRVucDIoC0IkfYbR3eLyIkiuSBO&#10;XyZuxIo1yIyIOdm5J0MUHxfz6quYmaqKizYlKzjfmR9CkQpycGZUetRKzYn9pNDa/GAiW1MVp0uZ&#10;JnoBDtPBQSXS2nFbRZWJ4O/AAYDjTLkYvJEaIPP5d4m0OglTeK+ZkYNcIraAsTCC24z+8fFxnufq&#10;KiEJMrPGvRi5jnF8AweLA/pdMKouFQqdk6HEtd1aZ3JJ/KQ1v7dGDA/h5/8hrN6NmN7fWTJVjRAo&#10;4zIiAy1M1RQNMcVDGJ5wrmImyE2xAM+Q6Sbmivww6ypNsqsyYckRMVgUgoBBVUUN+7IKVb7LURFa&#10;MeCmzVlPUyTozRlzdibp7satPjNiIwK715wjsqAEVqK7vt06er3xjObqb7+93//1+3fwO7fYW3u7&#10;t29v/ce3+4/vt9+/376/H/db++3H+4/vdyjV9zuP8n4/+vv9eLv197cD3A5/Ozq/dN84i2KYSO/+&#10;9n47+OsAGa/iqowoEpmkbsAQHwAjqzjbph3QTDIkxpj4b2ZEQNU3zNgyLmLHcfdPfYSmbGfmVO8W&#10;iTX7j1Krq2pKf4WfIwM3RDJLnzF2Dy9fqbHSRHW+SrDyIjTIl1J9Y+QcEXNw+8noZq55c38/OnO/&#10;9cbLwO+/ff/Hj9++vb/dDoJfedBMWXmrjJ0q2Vx7JxlqUMxjdgMeqOqmqsXA07r9gf+fgAJAE6Cj&#10;qr4K/N8C5Rfo8hfQBQkUOwCGKvrQF/+KFQxNG/BjDCjVTWEGm56QzVpgqoCmbQprtgrVLYcCqjQx&#10;dBrLL+YuqmYNXXVzd1o3lo6WHA7AGeF+Sqh9yoxeVAGSLyDVVk2KwSYVRkcZLJ4VsyVH4Lv7pqgB&#10;vGU6SGhGH02w5TR9grmjVSAazxMQbnAX5HQej3GNmNccY+bMeCJyJId6ORBSPqRUSuQqEcH3nBOq&#10;ziO5s0nIK9wA+POEi7siAU2FCXxWS2gm+My2XPRJ5FU0thEatoyxYFSlrYJNcwGq5ZhmdvejtVv3&#10;fvhS2cTcHVOqS01qUKrubqquBsxKx1fpVmvhokBVzQzq7sVkwm9QBe5Lrsuy/qmYKGhl4Gkcb/yz&#10;7L66SqxCMFmaFx5fChNHBYUxBhRQ/RTGxeXsHGf9NeB6fFyPBzZqLccIhD9/fvz3r5/rDwkfH3X1&#10;j2tmNV2sPhfrOahGRgQGwfxSeNptYPErImJrwYgIc4EGmaJ8/4FU4dKDTdRgZlavWGV357r62APg&#10;yMVddHycTOScI7cCFHUsbFDFDShADrYcukeFAZuHwoPNQFewy0U6btC6TUEB1S3/SnN+rYVG1jmO&#10;ahaD2ReWLKnugaDwf4uvTfAEEEpqwBjnjDb3Om1W1Uxbs2d9NTgvmby43o/bW+ecP47ekav4x6/z&#10;fIyNMWLO5EkCtuTxmNxezo8Js3AxgwhBocCPQkyOdarL31jdV0qEYrm8sraELE3yUIuZmey5hGdR&#10;rjo+eDbxrK18INWPo36gEalovSKYFJICqYiqMkGoSHCViZhjnKwCuKIIiQmqL4tWN53krDDDvlRE&#10;nO7wdUh7k9atNXa9tV7Bc1dvhr4IDpSvwXmGx+pm7tZN6yk+J9vnQmcjs5YPusG8CASulA+xorEa&#10;thD5C0gG79Q1VkaU5jYoYjDM0azZLq58u+OGwdH6CQJdo4spktUFRZxn1urufR1rvXdi60573QDR&#10;lKhWVEvEp7ISO+XDS2gZpakMUcaxZtbQBZIa2PUmKQAAEABJREFUUeFec8kxYs065sglmawJ6ZEz&#10;qjpiDPbqLHrOx8d1IU/MqLBAKbO6V+uKE5evanu5EREjYwLiHs+CJhx0Q1YMi6o8rpNT8DxPXNo4&#10;+UvhtQtu8PCi66CjSGQ5AJt4SwNKj4vvMcY5kEUFBLWyXFoZOTIJFBGuyxn8CxFrsjXhCb8x57Uj&#10;vtW2nU1RSPZOJEOT3TmqJ5R6zgAy4wV0TLi4KQtXyuy4kbFwnkxqXufcjmMF76GMQiYzuireZmYk&#10;oZWYc0SeM0bEeAkJQ3NtKsBNVYZkoBt5al5CxwzyQRk++GEew7ygMIJkZsSMWN5jemA2cpWIJ7Nq&#10;OVehj34WeIZ61kopIjA1M0Nl3m+cU5xax9u9329+P/zo7Wj67e34fudC397ejIv+jaYbr27G+yO7&#10;uFl0cp5N3f1olbNsocY2d+3sXld3rZmaOW/FrmZiZu5WxYV6roJvG7oKfKauliJURWpTSNoYz7mv&#10;+RUZKwhMBlUoWEzFCiM2zmteAxGWhcAru8nEPNVE3VpXXqZTg/iLItz9dRUR4dtWwYKI1IBzMiRA&#10;k5bqIhZiFUgiOqtkxPX41UyOio4Rmt++v4O33njPO0xvzX+83cHv37799u3bP37/wfsL8pZaDlWI&#10;hHBpMuaeyeKk/FFVEWFoVYXBDXwDqlVF8rdADWw1XQUL4G+VEaK8QReAZAN+Y1ehy1itFjzYrfQl&#10;EEQJwFBFPpJNwJZg89TreKxC68wA8So5UiYQDXMBZA88EjDjiqWgltv/NP6eoOKmZuaVfUZ6ihAy&#10;EhyqLuw2bd5as8+C27BFtZnSsvLXDImqf6JMwhs6z6bVruqOzpOXVVbFJU3F2VMAHsqLJdSwsPBq&#10;rZTjzJk5JzEpjMGRWCfpeZK1RG7ssxVaJ85J4gWTv2aCz/MqB6FZL7qkO4jUCaRKZk7qhNCdhz0/&#10;uECPxpZ0M6YGhHnUjm3WTZkUVXdrVMnVtiOUEXPJUXjCTABTRsPpaMq0hXkyZxUG2Jnfm1VwTV3F&#10;WJCY3Q3ceuMHA+gnjqP1jrK7WxVfhVWhwsKA7g00c1fbMGF8dSlwiT9QMC9hiqbAADTpQkcYqmA3&#10;UQVmtgLSD0anuzNvRx81hgYoAMIoIqQnWaqqSDiSK7RCeKMSeF7Vurgx5oOHxIjBFWlwPLCn6b26&#10;E8eMkXGhmRUsUWN9rms+HtfHNcaIEayhqZs2D2UbMJMaMaKaxgyA4XOOaxXkIDNrjPXRVZAgBzAI&#10;fBUYkCrQpfsHQQ1McpGBxoAZq3xqGK1fQWPl5FVOowx2K3IGpQrd2PJNkcB82qxvqhtVWR98A7Bb&#10;vk1BAcaVeEViZwE/K/LwtAKYr8ic28im2HxhD/Gqvpiv8uLZzmpaK2AUJNAVy2eeGmnbSM+SkTBk&#10;2tFI5ht90OjubKOb35p11jtGSii0Fpq1XiB3iOQ+DXIKxwVgV0Nj6mQGkzx7gr4SkSO5iIwxg0Jr&#10;aoKVNIyyMauxrM3BCTNzlZAscUTyLRIizCiTS46QlgtjKSbzYaZaKqErYXA8VPzo1hu0fSm9OzsC&#10;NboAHKljuBkq7iYuUHflQtFvrR+IzV2BmQB+Wsa4KO6EruKrGG04GTGIV/lcrolIfa1PRLAJaJ0z&#10;CWAShMRKQRWX3Ky5d/Uu1gBC+mGBQWCeUBE1mlSVEYGYiSswxJbKg0bJA6AInEbOspxm0s1daA+Z&#10;o6n03jljiQYMMzBDncAIZ46ruTaormJQ7KXUaVM8cxeT0jSpLvjtq9Aoq7BiL5AGi5+s3LzGnLOq&#10;g1WdFSwiMgZ5FZOD5bGzS5mPuIig/Bm0Se5gH0g5RCBILjrN6zq5NhHeHSKYjZFBl0y8fR44EWPm&#10;YP6bwrACYMR1zVEYRSvrJBkoMyMC+RjjPC/OPZi5CnImgIeoQakChvvEzC9l0IXmGBHFUgMI6JuK&#10;f3NCOCuysgVrtYaROXBzTiLGGXoFaUUAY+QGu09CQYwpUT0Fv1eXmBPMOXEBaxuMBVhlFkqEmCAO&#10;qeyLqsJgZT7G4IwakWc1SaiKeXgT0Dy5MdR6K0fD0IouQywIRoSSpDUayS6N2s+xHZljnvFHyQgQ&#10;r/KKKhZUa2VhMhk9ebMxCeYpTDgvt+Ae/374t/vx4/322zdw/173/v5+a/zM/+Pb7ft7/fsA395v&#10;+/Xg1tnKHGq8J9xu/XjjZ46jc+oBb+q+4TBmQnxAa5XRMEiB1VZoqq6rSOUfvMN8QqJmxKSSqeO8&#10;cEykmrUFLFnZsSeNPxf6bBiXp5MMrKWLTOXahOaYs8a11nr3dghbWGXlp9JKTyigE5SxGal9ToDW&#10;HVyanpDaDBxAYwRNCyer7sqfVI7D263zZ5H7tzfestq8rhizmTTTo/WjO9L32+397X4/+v1oruRJ&#10;SqSKMK6swqB82yowVFV1M/AAHtAO/VvoZ/nb1v8U7qlheYMqDGrQF6hufNoul7YEHbpswIOvcgKL&#10;5AXUPnlOVfuquXnsEwoAgwRlaPFsDNZtV9R5E+BQFVKEKLqjQEAAHa3Sj/SqdHzJafqKLYduYFXE&#10;XvxmoEv+JKqlUJUst3HspfCVefGl+ecPcwd0hAIis/JnwI+Y4Lo4jK/zPB+Dk3yQFkDWO89IDihB&#10;k8Smw1ibZZk3FTcDRlG3yt5OCJRQADMtOW6pqApVb2outQ+ouljFsqiq7gC7Vw+rjgq34aomqap0&#10;hWLDTA6342iHM6YdzfrhZPVxYxd46+wIR3LrRe/H0Zde64YDdOirwPhnubVOtcR8ue9xGQsOmMAW&#10;kPPl7kQSyCpIXqAJnSUW+CcUf47b7XYcB0MgRH/rwGyI1TfCVIhghDqUCgPVRs1k1ViFmDIG+/sa&#10;qyAE6MyRcwJUkhOYgwIgQT+rbwwOiwtdDqe80OQJRjLzs0I+jyN8WOdBPcxWl4mt6rA+8AA5LuEY&#10;7n1lqALkAAZsJpmXoVigL3K4ovxKkmQSJkEiATQlrj7HT94wr4nXfwBHShudWb7Bb+yOm2LhL8Dy&#10;VwlqG8g3qMJsHQzCIIECqgDmBTYDfucaX6Qen39RQJPuG5j9ii180dXkKk6swKoqzF9AwpCVyqd1&#10;996MXD06md4Pt27iSG7tuPXbvfG38XtrR+83NIXFDZlDYuq4cpxUNMMKUyMWYAYBleA2ssF8YlVj&#10;pdMU0om9n8m8OQe4zKixy91Va2lprR7YnvnKcCE0EazXdV2cKmgyO4QiKiKbh5oXDwPgAQzeQM1I&#10;HVU3xgKt1Y97YtVdRDiSUXB35N45R3YK1RtFa3UQQc1kAUUxlz94M+yD/CwiGFT09ly2mEnBMAWA&#10;nAjILml8LwlP5G2KUGAPWgjltBL6LghXCpGtpkjoC9CGvkCV0aEA5gXfE3RHQl+AQh1jps1KiF2G&#10;XBSi8C5a0GpGp0B3rYJPUn4HlzNNUrdSgashPV0ZwVDiC6+g8MVkCWEAo+cgGE8QHyUAIlo/RVEr&#10;8LAgUJFayplBIkVkll4SlkQSFCEqi89VqG5gmtYXVuMfJGKUrUwoSLZi8B2UKy76QkeOCSaOkr3z&#10;uq4H7wizDj2zNmGCLrmcmUl5Gll8GUa0eZg/AQ93nQ0hqlQjMIXyhAfBbEWUG2TtrJwjn8PNIFBE&#10;hM3DLzGe6LAzUxAzoSvnNXA5eMEhcEF/wak5cxsUYTR9rcjK/JJkzsiRrKMGQq7Xalw4RSS6Cxdu&#10;FzGdHLQm0OkaPEarqnTHBwYYiZdjZuIT+SAwDPqi2FIKBwbSBZoA8g1kryoMQDLLdSZ24pXJcMmj&#10;8QT0txu/8R+cUG/39v1+f7/37+83rvvf349v/AXz/ah/lf/Wj6P1w1vXQqWv9u69d3Z6/yzu6r7y&#10;35lLursYjO4ombVyjwo/WRrRERQ2kDEhWvEzgggn3hIDTr8MFWKfGhFbB7XNQDeY4F+ADrAZEmLK&#10;wEANA0mEzcxbu92U06gmcajheIOK2DY0VsEJrLjXPPcZariey7k5cag+mSGFEVHP7+Dvtkkxl1v3&#10;W+9Hc0LHNeh+67fOqYgHLDlZNoOXk+sxx/l+u7+/sQRHM1OcHhz/vKvxkqQiFUHmydBQIY8isA/g&#10;oQAG0Fr7h3D9B6w5UDcx3TozA9DrfwGWAQpYhsIDmF2F2XgJbRVaAU3IYQCHFYBBuLH5FAEvSQlV&#10;mS3CjWd4M1vvrJi5A7XKKdRUVYQ1LaBfEjfmmKrqLKiLwRgdC715r3iauZn5KrYK6ioORAReVoFZ&#10;jUTMxAtMIdWSy5n6JB2F1BKEtIbKCA6KGESVZFBBggUG0eaAs+kFuoAaSXUNZYtC1lmUJFYZm5Oj&#10;8yINOSuveY6YY86gyPaBUyvmzDmSLEUMEyRiYtjJIoZurbdVzAiE7kJwCIsTCUM1RIOMwAMtX7Lm&#10;p6gURKo1ZaJTcqtWeBFaBZMMoSlNpTc7nOtPnSa3oy47TLq7NuOPXY0332/3O/TtOHrzW8MtP9y7&#10;04utYd1YDmsNe9ZxuXfWC5GqttZurR++2owxdbmZsEBVTTjNBDdgACn3ggRHeaFaV1cXZZODbg6w&#10;wJCu9gIWsMlKEE/swAPUNuBnDnDNMYj9nGMMVgeKMl1KmNUwFsfqPH6dj4+Pf/+s/8b0gxvXuM7r&#10;gvlY5d8fv8Av+MfjwQ8V5/z1+AAoPNA8+Z2XvwzwdeJS5p56ZugcSYkIRqffhRsLD3QHz1Ue91KB&#10;UZaqMDNACDY0lQnLa0ayizE5RUgNblGDzjlPjieGuZbn41HDXfymFTVFml8YjMEAGfHH6YSFDbzd&#10;iPhTK0IU9ogwGwjxZIMmGOjGkydzC8mGKZACmbsvlO6xyuapAvj/Hdu+EJjWRckUFWLi9kmLES3h&#10;ligZZUYe+auQvP22M/b99v6N33xu7+/3b9/fvn97+/5++/Z2fGut0ydDWA8egIARAQtKoFm5wjlP&#10;lh+cmaHsvxc0ZGRy+JRcWKDCelzEHFE2FT+NosSkNjbfStVrkzGfqoqwTIQtCRI8QIoOUCZOXQRJ&#10;CIYnWwtLC5VI1ypjTvpu7PXPir/KZ6HK2mCEc0M0Er+NPStmWE4kyAGPdXHcE3fdQEHYt8xxDYE9&#10;ott7Z6yyWaNgQRkUCSri/IWNm0zdoDKVsEC5NFwjwODXthFFuYGSx/sfAWJTLFvBcckACyPmTMKy&#10;GgS2gJ8mAlwFcNCBbgqOZt21N2t4buImplWWOj2EUnVVM042/vC/FiOZtDXl8OFW0O4cbEJoGSdN&#10;FA1XAyaSMSQTI3QHzRzqq6iqi6qIiaKMDk4TEBBj5gygyeVBKcaBR5RD5yoRUcJ1h6EjyKw0oHEM&#10;Do6LEVBADnKtWjFZhb4Ro1ZGcmTVkJ7jBNe8HuPxuD6gH9fHx3kKQ5iGjlRWg8SMEZMhNqozWyAC&#10;CyqMWT/cRFQVCTMLlV2oRoSIwkiVICgAJ7+AIy3T/hCgDEpdnjZpSxVFtASCdhAXwUUu50+k8y5r&#10;6ZYyrwA1T/JiRqVwkgN2nmxOpnvNk5QalWTXyDnqjUSQS6EAABAASURBVI2bY005QvlpfYaO0NkP&#10;Vh84eWoea7yEUQ2RUdng4ibNkpdl/iBgPHOF+QUuZFYSQoVZAKYUAoE1YUJqhnpSlYgvKImJAKKG&#10;POeMMebFU+u8Hh8x6p8yqnx2PZrfb+3+RjbK7bD34/h2a9/fju9v/fu9v7/1+9vtfj9u/Ti6O9Eh&#10;4VuV3hEdxbUG39qTb62xnP2AFMyML3V8Kc/nnCKC66klgfHjVvBm5ko4EjVcJjhCYbLJsnHhyUrg&#10;QbwJ/DmYyrkoDECO2les2TOEmfXl3+12HDd4d1fugb1DlWJNrebk/VZNuGBVGBus4bO0zJjYxlZ7&#10;tUYEarvK9CKqioQwIKRvDXzDuHYnsu/NfF6DZbgeZ8QwF+RHs97s1hqBBt29dngK62eiOKTLMcTw&#10;GA96sqKsKwsvhCwZC9AE/VvQEWAHoIAmRgD83wK1F1BAHwoQQncVigUoQAhoZRT8hNmguhl0ADoA&#10;CfzGtrBpSWRCqb5AFdALSkeATQBTaG6NAV1bFzflY6Zea6Xuq2Y0U4caTZ+RpPoXIa0bNAFa6bkl&#10;UBHBLox+FrNGdaEYxOhAN5b8D0LTfyLFOB2ZF7m7W+H3xMklcFEmK32Oz/K4EE90RhCpuGLOJAly&#10;pqZK6DYjKi5iwqemLHXUSYiEaqoJtDUmh6fJB5gjVBTc1ZYCPEBzV9HBGu5BRYOtShdvCo7ebzf+&#10;OMhP6f3W23G0Wz9apbS37rej3W7rXwa69futwyPhyOit0bqWztx5IkIceWtL5r5jt6vwy0F8Mzyh&#10;ugG/XYKC8k1qIsi/QkTc/SWhL1XQ1IgmwaQvQA2ghgLVDSQA4QZNL2wJFAXWETtgXBy2sc1SZXXG&#10;zDknCut2wumWcyQSTq7zMVjhCJYwKFf1o2UiHJNHCIaVjmcteEBoQw3gG3RmSsUDF57ANzi6jTFQ&#10;2Dy9MAhFjsILO1IIAZoABqQqOlWt5xmCQmqdM4y7gXHAKFiGYpwqdLduSjeEm/8LpWmjRpGyTBWd&#10;lz5ygBsABvyFQRnQiyaYylme22WKqCB4hrS4P3/oArYMBmBhG084Mj7396p8hgKFF8gceCggP1u9&#10;zJLAi7V+a7ej3w+eiNrXE7N3Pw4/oBzsTetf3mXHghUuwmpau7Wp9mLSRD4RytWfmHxiTWoKVXwU&#10;EVUXobrkSD+xZqc4CXAS1DLVWxvqJauPe2vH5M8QInuqIsWIyM60uQu29CmHpVXEVM2UE6RjJ6mt&#10;/jShkPpcTaocFFAiuqjiBvpWLksxfBxDZlBgVZYlnnv1RMPa7kgDPKAKBTB7rjD4AwgI8hdddhwq&#10;STAFZgP9pVZOLqYGoomONMEAmA14hoZuIIRBApzomW/mOI7eO8tP3UVRwzIUoA+a2h6vJHxEEDrx&#10;UIOxdSy7ZjfvzRqmdfmcYaL0bW7InhCtIRggy/P1na/lZ8XYjMkXp0esS6FUyUyOkajCC6RktXye&#10;NUsZUo0RzEhoX5X8LNQ+2ddQyMoC+rlPCRaNld56wv2V4XkoiWjypJpBAj4+rvOadS4JY2zNRVdV&#10;eTKFKHZHQgKhagVTl1mq6L54mBdo+srTGU2AHMCMMWAA/IJAqYoYFD5n4jIVzSUKYQ9I1LnMXV4J&#10;dWSFvTq41Ho9BzRjKZNK5sRN1g0Kn0kESoKCufCcQU46moUZbxjCcruhns7DVEuiuk1hLU0yKLjF&#10;9oyKB+M8Xc1a98jnjGBQBLkKOgulA4P8tbKrPSsUWcP1g3OKp3N/ux3vbzfw7Xb7dhz3A4kjfLu3&#10;b29vMDyyj1vr3ReKqYQ/nIQHvopV4QRTJB0997rRNqfoojgUXOIzocyw1AmNyGZQA5uXmr2Z1jtz&#10;cqvJKigCOKYDZV5QwBw34LcQCqiSdkJKqbk5R5WrEUOVCrOnEPuGKySp4AM3kX6IteLNcIVpQM1M&#10;VaGAYeARAqrwG1v+5E1TRcVRQG374a3dj9aMgLTv79/ux6EpHx8fvz5+shh0JF63240u4I01eHv/&#10;/v07kSfCEvWPxKBDEwah8EJyzknfOetRRxU5FDBt6N9id/za9J+Sr63Y3EBtY7fCb+ZF9zRf1a0A&#10;3UgjwdlKaD2xnaxnTARTQLppzgDwY54bM+r/5ZAzgevmNR5UIwf8hrkQ6XZ0r+Vr3heOrt6NeDe3&#10;5mqGjsI0F1XApJyW1js7gGVGE5GZ/7nQDI7j2GKzUjAzVUzybbTSm9aqWLVSBUheYGimTxdgqy8M&#10;yExmvcF8ATy5LpFVgt0vrO8YwQrDoEBAruvBIfrr16+Pk+8L4ayTQegLMAtYheqdOSU5aKt9pThy&#10;WvEB4J711m9Hq8kxHTEruOEvE1FzJimiCeOurdlxNBjw1PwUIr8fnBfH+71eAN7ux+04ekXBbkc/&#10;moPbwUHzRG92v/Wjl7y7uStoWOtGJ55/xpBqn4VBewVkfUTERQFqh7OfTCkiKoSLSaegFvyNtTVz&#10;Vww9zdQTVG1TlIGtQm++Cd0GvYFQslaH76/Iz2JYUgJEb6V7fWkxMwPEl8LyARRCeWLwR6qyhxkW&#10;bgx+GBP0YQrJ01m4nl3X4HDYCrEWju50Q/IVNGGH9YXZPphVrDZPF3CNk1aY1Z1sqf+4B6FBp/EI&#10;ouHPkMBkAX2+gqgSKRG0ZBWEC7pohahcGjlHjivAxSBzMugLYwx0xiq711e6rP5hf1ehdN9q8DBQ&#10;gBtPcMtXvEMmfAG43QQD6AIwwtAAHiD/CxBuIN/diQyARwL0c5WRADOl9QV3txVz8tbdm3UooNpX&#10;gaG69eGPoy0cHPU8ZF1bjJwzic3kJ8VzKNmdJmKMCwXsPxFhCswlgoADqskrQY7i68TgeQNYrOQJ&#10;W33JpAJx4aV/CTEFrjlGzFhJhVmtwhQMBwaLt+WmMzlzGHMu+eBHcyo7UEVnQKur6p7apluCFzAo&#10;YH85xbcQBDUyzijeFJQUh7prM7eGXFWF/FugVVXphRxQjQicwWwhVKV+LS4+kybcA9fEbWpZOSGq&#10;as6aGBN0eGCGycYnV2EaMyAETdB+wT4Lks1WfxETBXzM1VSxa7U8YRK37m/HjT/g3zv21VyaGjpC&#10;/FkF+aOoqohlqITmrNGJ+rKjGGe4yhM7umkzX5LWVNyqcO49PdGUnLkAi5qwyjNKSXkwikbGmGBe&#10;hG1MSsWpXGHqEYH0MWqzXvFcZVSQ06qqsgrVGRdyMGJeXEOXHIIaQGFEgPKvMbAx6bqtaRYVqWcU&#10;9pNkrIfRNfk9vYYLCv2zIp+pc+ZcBf+XOIkJDAPpKjAAdtNqYvsDYd7UCiuitAcVviSVaRS0CkIw&#10;MBzBUIwvMyRCk9hLzqxpDNyInAhTCBXxlFoUIkw880txd5YJuoHbi2G0GllXSZnJpEvAOMGwVS1b&#10;dXsxl9acJe6u7nTIWjaJlRZBHdBVMySmzGBwTCA0lYyJk6xg4eSM56ERkaxDVIEBMeEzM4qHDZiU&#10;yShm0kwO9/db/Tfov73xR8kO/X6//f7j/ce3+/tb/XP/t87z2t9u/CXfb/feD+/dy+cGbb334zja&#10;ZyEC+AYIp1lzdzNBCMThaFmRJthAhbpRULRmyt/umBVgcm4kvrbuB8CU0iomCwQDzMHayKtgCn7T&#10;iArUXt/MjAgWEmAXHdEilTIRkTEypwkdVYI/SYSr4Qv1JCXN3GueTBAGIAc0AczAmxkUFLNXTkk6&#10;gOwJzEcEXZhNmVI53N/v93/+/tu3t5unxjWuB39QOh+UjytVGItA8zfjH9/fv7+/09EE3whs4WmX&#10;F8ms6b2mKsJQ1Sj/a8lVtkppf3625D/pZ/szclsBGzA0QQHVvwAhqENO04W+seg6lSLI5gj+VoYK&#10;qQwbNZMIcjpGZW1EDNJ6VIHPVUpbhDsvUoQACT4AGDei27z1Wjbv6nx3M/Kro2DG+Hw7H4C+mAJ3&#10;+jk9bRWafBfrfDc/Nu2tmTYzYKplBHWUAX3RAaYuIkjcUa+OJTSTz7ImkXQEqIlUEiNkIgUiMfcx&#10;QU1m5SZV2ScjMQPniGvmnHWGfqx8IRpU41lESBD+bmkEvEYNyWsOFMYVz4FS03wFxwmQO9MnRCUh&#10;oXDsE/LJ1DfeGipegSISXrwuWpK+DoJNudaAHRMz+unSp6d2I5q1PE0N3Bo9CFSz5mbmu1SQjVLe&#10;M5usxwNVGvcUmQWgdQuRM8aWQDfQhEEBoABgGBHNDbqDxTM0a1ov/Eg26JsV4wpbTM6HRNOVwNEe&#10;tGKfNiK/MUZUrhLoQaERZNYTJDMnFXIZnHMtxBg8cun4+LjY7rzEcfCw+fljeUk+LngY3u5gzg9U&#10;AOqTFXw8zo9fpEA5x3rOmSNwZDLEzOIiiuLEC/SExw+zykwmAogGoYf5CubGHIWMw0oMurxAE5mK&#10;P1grBx/jPMvP84TBH0GzOn355JMv34IZ1vdk189ZLzaZkbWytbgimzIIHrKDDC4INgEEmeQwklzl&#10;K4PzVVXJSnajfZbNquKtrM0VWQMLz+CJLOr0ySoiz0FDasJZJizVhLva+uf6VB0fRMufahTZVPSP&#10;Yp+5yrGAFLozDTl7A14bxPtx5zF5O964Gr6/vX3/9u337z9++/7j9x8/eFs+WqcvbhLbx+P69etx&#10;XeMxSJKFc1wnQaZx1PPpGdX6Yhp8vSgM0dA1LQwCqgVmRFsmynNeEfV7oa7gSC1CUmgiSQpR4UJM&#10;R+QzY1IyuCDyHatk0p4UfDrHA/lYWuiU5LoEuzzgMQGtpYFjPDPv9llUHA+BiJi6G3vQVGrpEWCc&#10;VWfdUaDHPkxEOAknQ9AKD3APSnVjsAHBGHMkniKkFQt4CMafCxIG0lpftP6Ev+wUHNggVWCk3MSq&#10;0qe+lNtU5T+zpsq2Yq2hTlEzF9OGHOUMuhiMMoBUFzzET4AzEQM1VcFcMwfrZPSu1rQ1NTcY7Kkp&#10;57S8FroMqhY1VppvWUmHeilSZ5QNAsBASADJjPAa8ThLPAhlCOuIM7Qqhf2kmTIH4nheK0t1/ZMb&#10;6NB9U7IhuDzlHHFNSlxjltExBot1Xh9nUD3nJPeCQkfOgzEnjChBrVBEDEan9zn4BV4Yn1aUNSqh&#10;LUvCcH8LNP8Wmmzn1KkW/M5RXVHD5hcI/BYyVRYo6v/ZN3Mih2a1TnFKRd1VDZ3EpBAanRlMYj7L&#10;NYPpX8yakVQ5N/h+InNNMyI5hSZ0iATmmorBsLpmrJYJAyQlgoAPdg9AE4ngE0YiNaajx9w0I8Yc&#10;ZwwGPQdMjHKaQzZh6JQpBLMQlByRJwoigwRqJr2321H4duOE6vwe99b9fnA1vb3f+S2Px7Me3Q5y&#10;0bUe267uZqa7mItXQcjXzkCh0OoCKQnVFMFpmMBhSWFKKqQfGmmKOTpvlI80SHVGvkGTqgN5Fd1T&#10;i2sVAg5gN4WheZni+08wbmRHZy/p4Ex9PCSjKQvLYs5J+MaZMYjL0WrOZoIH6haSrLSYturcMIlP&#10;1cQMFNfMlUXMcV69GbPDSMz6J6tMlF7ufYx5v9/pcp5nN/tDClLrAAAQAElEQVTxdn8//O2w397f&#10;CP3brd+PG8bOx5ghftzcWJmb1d9k53U9usrv397+9Y/fGqfoOHlRen+7tWZcEX49Plq/mdc/qIqT&#10;uBosuYZIkBy4uiEiLwaeNjDnhFJlaCjwVfATCUCye7149Om1AY8mPVqrA4eJq3DCFRoR0Yx5EdXk&#10;XKv4DWFuWScUecF+lpwaMxHO6OZu1v5/jP2NdiQ5zqYJ4oc0c5cUkVnV3+x07569//vrqcyQu5HA&#10;PiAllTK/mjnL8woOgiAIgiCNbh6VpVYUoyLj+WR2YwyJbOYAk8QTfyIYwo1Hq3Vo8pwW1sjU24Nl&#10;DTFrZl62Z2aIe/3O3tpxdjL87NY4T4923u+vvR/0IuWuOd+5y0R477eXF8KHlYK6kB1kbhJByyn0&#10;7daVNsborR2OCk/BERfBF1O1PQlGoaLu2ldpjSrOindjRJRnDsB6YYF78XE2FMkxb4d5LahZ3Uo1&#10;jZdv8wqiMXjG0iHkOeN5cR8gqIEVEev9PI6DtcDy++NxDQ5uHaKt9dvtRpOrRoh76/0Q9RRLb+08&#10;6Se1eG4MZ54cGiKu0r3tjngFzlWOs7fuItIaXc/zdpwnjc40C72pm5hiX5WhG+/D3u4vqLzcjtfb&#10;/WjdRHl0mbCsWrNhPFemzCWp9bP3E8uYEzdo8wPJcdy6H66tfgo7DjNTVSiAiQhL6UZcvalpVI4d&#10;3l7Oo7udvR3NXUVizvr3jul0Ez/aifEMJWdN3LU164xIVDitiLFomEkzMVPBYwlMmAuUQ7q6CWkh&#10;TIeOrUZvGFEh2bDmNM4x5iQFK+k5due83t/fx5w0m8nIYPpi2s/jcT0Tzpp6ixrMYPpxe39/cJyx&#10;BWr8GWMMMybDoeUs5TXiwdGfQTqJKWWM53MWpkxxs14GMQXSdEqKi/WSUx3rDUqIKMnAnEfkZEbR&#10;XV3TGDVxfgpzNp8ohCiaBEiMsIm6qCFLtUzF2sZkzyZBZigWOrDjKhhUKZumgn3NMCUBrHd3NykD&#10;2BAz2g2D5GlqE3M8V6ufZydprSJ0wweGljrQhCYx5jEiaJLW9WgMIF6aSMystXa2frj1xjBTBJcL&#10;uUqIqDpa3g7zLhhUY6wZNsWtIenmyxMjdi7MyVRM1Y1Wa27aivPjaCdhc3p51+bqwNQNwclG4ah/&#10;fSWB2RFH6/fj/na7n2635j/fXl7vNzJEVdlxjMps2OkXmzyROZMhUeEej8dz4h1hN9YG5603TjV3&#10;p9VVyB01aeZUVX3OxNTMQT6PSde6mpsJUaw4xEwuczN4XDRlg/UTl2731jvBfo4LwFhXcW3NiGT1&#10;xNHVq+KnRBPry4SLVWIq5kJJnTHjqr1pps0JAvqTjmJmTURG4pq14/by9hMJUGcM99bVvKDMwtEE&#10;9IXSE7i78lDOxDfVmvMIkscxxTALXcQydNa0c44k9VRcTI31arYMK1V1hJ6m2rr3w/CTuESsyRrU&#10;Xc0EGefsGFyblAVhBiAtxcWaAXFVmN7UnV3G1ADdQBkwg8lMqDVvx4lH+Ib/IAlVpkYyhIt285MF&#10;MHcybcxcqiedzC3ZTOwscy1gjb7q0vG9uzV8i+2V0HdFGGdEDYTknFMtVWIGD4fn+3M8B9varHUx&#10;JVOuEare+9l7xyHa359/jLiIJWYxyXAmOMFU2OXP53hc84mmdg2LIZWzIwfhqhk3SU/koWJVF3wY&#10;c84MGPzQsjhxB7OwVIWeIas5CZa74wm0KQ7yDjHRSSaAJebkSCU5RcnT+Ywal2py8m10aXJlG9rT&#10;nQmw9adg6tY5CCJ5lotgkKxu3s1c0pzjwzrDqnSZLqEm7p8/0IlIqlpHnYU2fJpElTFVxa3kR/ej&#10;w1iKRuoUF7ZVw6JIvbVUupv31vaCNkn8YR4NuaiLqmLI/LNkEt1soo3+EuYcznJ0vBoxH3E9Ja+j&#10;GXBNYQUkRIJMYELuaka3kjwev8Z4z7xSrln/AaLZet5u/e31zgtoHs1vL7cfr4XXFx7T/YZNzrAu&#10;562dt37eHNqZuNfkjnMJj3qwdtdmcvbWzJsZU6hhNVmlDJ5WRIxAhHe3ZmTzYz6v4OKSyRlkSpkT&#10;xWSiZq1jXhtBAFXtZztIbgwLcwHkCROEmitDsqogNL4gLtYZCHs4oXRLJbfzmpNHaf2PNnKQCNLN&#10;a+HVhDIjgssokRI24RjPytKchn+WtAMchAIYwFOZ4wA1JO5l6jgOYoQh/DOTjtv8MRf1MSc6sgrr&#10;xMKcRz8PP7u/8By4Hc11DjK41DDOKf8nB/3ziTUzVre1buh01x9v/GxwSMavX39cz/U/39aGJ6EC&#10;VHUNUqT2gQbdN0q0/rAJFvsfCKOD7w3638o2yIwAEcAaXcBWRAiogi1B39XctbeKNi6qqgEzNz5Z&#10;TfY8K5iYkhl0BPhQ2iLwyMF3hlawhcjhRUrdVtlVRiH7Fi8lVtKIz1oSBq9WEV1rZ6QSnrijJyKq&#10;iJlELWuFnk7mRcwPSuvHcZ7936W1pixP2zpGT1MH7jyHyv9PDzFvzUqNIcwEzQWFRwJ2PKGs6SfN&#10;MQI1nJLPaFQTf4AQLMBWl5EwczKgBmdTBCypP2bGym7smLU0xVSoCQzhVzX8ajQC5c9dmVQ/XLTy&#10;H3Mb9LJV+tFa90Jr7PsPuJvJajd3bzR51UTxX+G8iDVdsL8XXYUl02UDCxtEbHfcHZZW+b9dYvab&#10;+aKyovRVjRjozDljQAoEiv375Oo8OIoCHikHxjUHQaNjrIIwsvqM8cxMyUAy5xURc1GEYxUsXNe4&#10;rrnAvnzCoIwmOtzFg7Hjek7sz5LQtoDCBrWxyvPBFf5ZPwU8Hu/v77SiD0UBsIiMRT48H9dzMNx1&#10;jaAflqGAlSU+OwK7F92pkqxrOdZ6VBwrxKy0utE6y6mko1lV6Siy0oW2TxCZAuYIhUjWpSBnCF49&#10;tycz6Ug7PRCOBz9O8dQZ8DGuGDNi0CF57kYGzyoEOWJOeHpBCxMWsL7lSarhleKlsZ/w7u9AleEW&#10;uBPXZywRlAosgJGVxiKIczn5MQytmYxFg8KHMign/qaqYpKrdcmjWCHCgqF13sKILA/FN09umzW8&#10;1KIt1YrhYWtKMrMEx3E7z/onIveDn9154r7+fONrwY1jnf3kaqwv73Sez0qhEXhbEcZnVWxhvgnf&#10;f/A1k+UYhG/OWvesghrn5xwxVsGUGXMR0mbOeuoJT8qI55N8rqqqogClc6xFXP0GGwH9EUmYpkCV&#10;Lg9SDougsq1ybys/ruv9elS5njSOjEy64EsEXOLnig2RYjAzhgO5SnyWVaujZqsuxQojQYNHn5sr&#10;TVvts1OZhx/8ReAMoy8d3Wp/o2gh2RQGoPx8XnQkB6jSBBCaV5iSSdBQY9fa+TrQrDmANxd3p5Fc&#10;AChDRTKlYoY1gLVFiX8sJmbGnDn4zAxlqIJq2VEVZioSugo8YIjmvhPDRJvVobq+JNFS8uM44IRu&#10;UUPA0AvAZCaWYT6QNV7EhxqtYPKXFfa1nSUkaY5/lwpt+cvOXb0ZZ1tb/T4IGUKPGcxq7FMBycVE&#10;J0dlWaA1gqPvQ5+ZJ9faJYVUpnHmzScMxuk7Mx4cbCPq2BhjXmOOKqwv+qAczZRI8lkhqgSnwiZS&#10;FAnzEVZR125xdFAmLWJMjp85udoZmrIKbmEzOKZnLoGJfCI5AUpT1YmqllwyudjnzALnKmAJqlWV&#10;+GR9+eALZEMiYmU56JIu2l2ZxpxDZmROlcT/NUCa5noOK70KaLsYYEjNbVYz5pwxCMc1no+cVyQ/&#10;pVar4p9XwSCYtTsJYSHY/PTnvBWhSVXc+D6kXD7Pw3683l9ebi+cSUfn5ei9L1qHlN+Odjtbb3Y0&#10;MVOAGfwk6/GwmcJ4W9SdUVgPjJvJEnozoCI1d5pQmDlmBpJIuDnmLOGiKyxVde++iq6CMsjE4ZIy&#10;7hJvs6VP0wamAHY2JVXg55y00oXOrTVWiuN1TJ5aou4NGF+pItFDe0cnM8a4AJ63ho6bmWoNqZ9l&#10;+xQrsvDqZtyC0G5Ngy8k4t6JIZsTGZ3QxEhmDQTtrsfRaOULAvf5H68vt36gUz6IMBIPfl5+/3p/&#10;UtDH+17eYknf3t5eXl7gHo8HrZgFdEQCZJUvhhqtAAmgirUvCvPfgcLGbqLXxq5CsQZwaVPcBnSh&#10;CU2EgNYt+RIiIRQAOWobaILNsz9zxiemRFTaswaIYrBAG4xVG3VkZL0YyVV4YhN2xgJYM/k4Q4s3&#10;U0MsDLTQFl0LSpMaLuGbsYCtwewqHWEAGQP13go0k/JK37KIDnbxbrmQqG2wUs2WqruYu6hL0abW&#10;rbd20IaCSboaTPejWXdt+5RSZf0xXNiWyRqpGbmq1vRzQHc0vigJ8IU5VpqxUzOXZo4Rg7+I5Oqg&#10;yklDxHIVhsEsLgH8JyF75xNHveEuE1dzleWtwLDtQXc7e7sd/ewNHI1dyxyqF9ruChqz6g1qhECR&#10;OMVMCi7mBMW/CnFwmnSdgyYKb7YihmWt6Ji0EtZpIp+FGcRngf/CbqdKIw+PGHUcVqyIh7BiMYNQ&#10;EFMRUzHTNXbQQZWrz4g5Igszx8xrrm4hsRgCCeZMThGs7L7Y4RgmsDCq2NR1FRozPsoYAzuTbklH&#10;jhcEBSQbqioUvrVpZDJi0ExTZvEwgEMNIAfYzWRANfzXKsRO3LCBHKA/5wicTlyTtRKGHgrAzAi+&#10;uSCJbzER0kZlJNuv4hO6qMjMBAwKMA4wAqU6Z4WXs2gQl4jvQs4o4l9AaSFWQSfnh+YSBFUMglzF&#10;MlzSVmGBgFch2N20LbGJNfUuwpQLTCRVAJJMXUhmviQY3pnD85ijZaMcYDTavuhmkADlT+jFzRP7&#10;VVF1AMdYKlYojr+SG45pE7cNbc6hQdhB+c5WOjpPV3525EeAl5c3Xvm/3u6vnOYvL6+rIKSPSP0P&#10;fohW7Ge24O1KBp6iosasaxfzbUcjaEI5rnqhpkyeCwxAXok2MsdMXj8FXyESYQY6NneJmpqu0yDV&#10;0SPzH4PMLGvPGesCN2t11sUoQ5RxK5oExjLpWiDCOAxmosuQtWpMea6uxPML9tmFMUOj0lXwAT2y&#10;dCAUck0/lUyQmLHyRkE5GEPQ/7DHYMyDlEPMYuf8SMKspf/Q+f6B/vfq4rEmz+eYM4UBxBGiFpmM&#10;XQwhE1it5XO3Os2aNzWXgkGULOV5X2BGBEb+XbCW5YxuU1Ak0OV28BQLRoqPPoTSzNzdrNLb1Whw&#10;peIEE2yF7m15gWCh23Hcjnaqtz2wSVlw7wy9JcqqcclREzEWcY0bu+DPfwdNy8MRxKWewwh27Mse&#10;bvABRbr7woAxJxQJTUx6rCS65gC7YWCOSScxTVJlRhSFzWQROT042bC8gQObURGCwJSYFxLDOhGL&#10;lH34Mskw9p6JujDDoipisq5yqKGQ1AqwzB3LILg7lBaPNcPnWGUz8lmoLlRyfcpEV6G6mor0/rEg&#10;7oYPGxp1HzBjXHIsc3mL881wlud+poW50N5aacGIhCtCtg+UJqWBm+RcDQAAEABJREFU0aCAEVWp&#10;KQyj4i8U7CoMkEiqKPOBwpx5zRiRu9AEA8WKe7165gp6ux/Qk3PpIJ2Mx3rrPNnt6ErT7XacZwe9&#10;1xyxDHr33kqzuxbM6dmaB99niG9OHiCuApoKR2fkyJgx5rxGjMwpGUEoNly8aWNLdXMoYAhdZTMi&#10;ksmEhFF8lS1HCGhdugpDtVY2gkQio6hGxKYRxaADGNe/+lBHY6GGUVkjuItIkKjCMhgihkSye8ED&#10;eBwC8GC3FpUKh3tHCNx688O9RmTi+Dfqt4WL7ix5P/zo7Wj9x+sL7/UPvpeNmfPjvxmKA5PTeAzm&#10;M/fLGwZYLh3H0c8jM7acgWjB5n9EroIC2AowuwvMf0dEBYtOu2l3QT/iL3JaaYJ+YVehG19yGKz9&#10;DegQFszCgP+ugwTQxP6LqJkyWQAPYDAIA91AucAe+HCzHiQMscFAX1B1FaeKcRGBbiBprfXe6QIP&#10;/e/4Li9eFR2TMtDYBL5XH9kHg/A4blCAFNrNuVfTwflTre1vBnVVkUpCdNDcqCG8XIXZrZsycbAn&#10;DkM0doBy1uTRESfPNYRbgoQkR+2IjFSzfQGK6hJRFkydUhucuTuZ1Q92OJrMKngGe8vWORT8OLnx&#10;N+jZHZ0biXvUOULr0cybdq9ezdRcvSTWiiqDigTUdqS0ClX/LMV/NpXzuCzMwErv2x9NhqExy+1v&#10;f8jRQhCrwCABMHPOEfzw95xz0ohQGAw/2GvL/H6yYfHKGBk8rthujzHHGKsLK6L0SikaotiMue7H&#10;WRKawBJmCczNvaZt9VwpecRzfmzhzHrt9KEfH0sQUQOtsWLrx2fZmggBMnQ2xqguSLjwqTpz5/qC&#10;MgxADnYXGLrQxKShCKkiRA0JINngcR0hB1TxpqEfpx9dkIjWTMkidEYEatihaQMhNgGhGxTO+vjL&#10;RGjaiCj57rupRBpXr0xMqdYoymWFtkz9LDgJqC2dmiz8FxBuIJEKRSlsCTSFVSiz8MTKrCkJnTUc&#10;ElpFEHyAYeWvhYaVIx8WqO52mO9ASHU7CTWtUdy7u8N7P9S5NR6EuvWDcp7n7fYC5WSg2ttxO26v&#10;t9cfr2+/vf3g/c6NB2/r2yYbCEakti3RBRkKWAYAw9LjeZDBfKSKsEXwmjgAun5calmC/UBDhE4E&#10;a8EtJQefqXN1DzEVh2ApqlTyE62IHFfQK0OUBQpFwuhjYDVzDZqiwt4kPZDNGVF2RayQOF/Zzv6i&#10;kQ4AZdQXBJeAUbbLJmrVvik66Cdjl+xDWT/bkMWa2GbGGLkKVT6huxUewEMXaFH+dvRU1b3Gpgkd&#10;5Ej+BrxDAkUBtaWTZBNXnKKaNH0yKGI8pKZPDJMuC/RTwsVi/TUOquJmzawuHo1D06rqXi6pqplB&#10;ARKAgru5q3Pk9t7JLvdm3trR/XCvXoy0oMlmFvmihGrJ/zthTdEj7sXMmYAlRm95XqR4FQqeAJhc&#10;1eTEoC0TScEUOcfFqDWfY67cUplRdQyNhBRPEIqLGDFZuKpKJkHESho+JyYTl4pHJiQepw+XaSgz&#10;wfAMTb5uCHOmqwsnV67zSzOigAKPvWKD0wYdw3Iq/uJXjVhqTGONksVgj7FQgH5HRHwTsrhCEGpp&#10;xItqLRMM2HL6LkaQbFBNCZ6bx1GP0ePwVmeD8IQ1Z+zxkUtGF1lhYJRgPU2FoLoodlhoVfwU/yyq&#10;ykR4bG0sJ02VkNBSmkgyCVYKocGUydHsOBo3+/M8jm7k0HHY7fRz/aP/29GPs53NaTq609p7a81A&#10;pZwrBxzPenfDmebmpm7YnkRfWKQkzBk58ApC2CMCvug1ckZmwucqIqUM3UD2vQmhrgJDExQsQYXC&#10;3c3wqrkXs+W7O5QmQC+GJrsIDl8yAfN86f2kIyu9sXuK1KevQk8qIiWqRCTN2EhpKg6S45j1ElNO&#10;w0omlcVb69a8n3drR6kFNjBXweOgpyIiESP5EiRxtPoWdTuam/D7y+8/f/x8uTdCOKZEdlxs3dvO&#10;1HkxiSSR6z7Hr8PMCoVtEx6zrA+UIZLEUd28rkIs6A1FCMwMn8wM/v8O2+ZXK2bgsYAdmgBVKIDB&#10;GsAgagAhQHlLUKAKkNCdlfibnKaUSeqjuVGSzMVvSopwKo0IENUKM3k/JZxQkYPuufQ1Sp+BgMTU&#10;DMYiMtu9rYPZcpL9pE4rTRECMgkakelmTb0LVNy0bbh1oNas+VnluB3HeR43fji7HScP8NvZzQ73&#10;3px160eDbvA4vx337sfBnrLeGytuLt7gMautaXM1YOIFk9aMgp+briXNzJmfYLcRsQ2cX/gIjmrZ&#10;cMOdpuSnqWi93quYiKo1mIKKmbl7a61/K8fZzrM7XS3Vpug43M7m9/N4vZ0k6v3oZ28Im2k33ZRd&#10;AQ9tJsbcLFSG6YQ3E1XWhbWQ7TDOh8YGEl6hOb3YZhKSdYiwCTQjJ9UU1hRQjZmTM+XKVWwVEYwr&#10;bGv1P8upea0/WQWWlIMNMaJD+FIZydIU0/Xles4RvDzlJeD1uJ6/Hn/++V7/69pBcs2MECErwBpB&#10;pF4XYaqMpFVVLMXo+BzX+/Pxfj3xb0rusbR5EgJJLG2oG4HTDIm5l9I1MRQRY+x/QlE/6j2e+8eD&#10;+tow9r85XlOec6IJVi2fz1JDiA54Pj704xoyiS4POtFMV21KNjjCDY10Ye28s/6iYk3MxA33iprp&#10;QorIWjkCsBFScxGRULbk9qIoLoHiMmFwKXP3Vt8/Da9DMr/RHT1Vh1FxGGDWjKFLpBR4ukPhQaoH&#10;426syBN8Ud8UBk2g1tRNTJGoqvFNzDSZiGl1F+ZqyEUZVIW5SM0FBkwpt2GAqgq94CTkEwiAmAJV&#10;FZFUU29qDqw1hgZGaJW5NF+F5LTenLXvh7fu/bBWgGntOFe5325v9xdu/3wNeLndkZH5eEwSJm4F&#10;065rUEyJSBJhDFJImCdQMWWPT4JPa4GOliW0+tehMWdeM+tfYAjqrq0DEe7lco14f1zQGaZ24A5d&#10;xFqSQYw166eDMYLhSKtrBmn2fA5y/fG4Hu/zV/1IPSgRwa55v8avx8Vv12wk1fKr4k+uz0kragNf&#10;5jWSLTIyK9pq8gHOHBdzrQivgNOP/Y/lKaUpq9CMzQqp1QQxgmTDUshteokEctQzVcSgC8iSeUna&#10;vyFYaUzZrNZLxYGIAkZxxyFVb/JRMDuT9Vju1SgM6br6qxJx+mAPdtNkbFxSlkOj+NIVN3FhQaXc&#10;wDGqLu5iKm7W0HE11VpxTcEVCU7FrG4m3bWbNzVXLep0MdfG0+Ro53Hcmh84kjwVxUSw40xZ2Sah&#10;yGYFpCwjLFR8cwTpwbxyFwI+WC9WKoPx8XBpKqlYYJ4YUMG2mbmXA0yyQDRUZRVMYTGSYGEgVjYV&#10;PyJmxMhnZRbJJamOn6vPJ8FbVZ1zVsKM8XzWQXc95+BY5jxEDb8AhlM11cRc6yhlAE3TrJWBwhOK&#10;CAFCDiV+2zLu0HmVH8hBaYp7hdE1ci8Ws9nQUDCfl3CuZtIZOcE/WmOjKm5EBcVSzSqLTJu7ZykL&#10;3NG9dwSq+CThR/PTem1Bay6mPGRnyiWaqrw+D9KCCQh+SBBGPlkRGObtWie5rbIlCGHKhRCszNRr&#10;xJhJT1HUTVRpGbGfxXo04855Vq708+jFn/1+a68v58+3O3h7PV9ej9f7ITnMw5u0clX6wayyMW1T&#10;bywaVW3wwoMmLGZjNOKoKTFyXjmucXGyPOYcOATG88o5gTDj0PF4ElKE8xpzrQW0MKswKabGRFUV&#10;SvgIAkAItgQh50DvHbqBHGZ3QbkM/fUPoR3H0dtp2tD7HKZRMGfmCDcYhlY6AIxAqX5vQvh8PqFg&#10;N2Gk97P3ckiJfoFP89Z67+58tvM4YIycNSH63KjObq/n8fvb2z9/+/nj9sJhYxKH23n0w5uVag0r&#10;PMlUqb6/vz8eD0bEJoAByEXqSQYP8wWqeE4VBsCAMqcfG5Xq/5+gu67yXR/hmg7jG427CSEokZUQ&#10;OVXc2ECOGhKwJZtB7Uu+JVCpvfsxL6pfOsT8qy/yDbpvUKUViv4GcpjvFDcAUYXSBGCYS2sVc3gk&#10;AAbhBk1g89BWC9tYI4QsOYBBzqLAQI9Vbse5Pg+EPNd7OxvFvYR9daLPAmJgRgoIQ+MtYBbQDYT4&#10;swGP8IMmIVI0A5HUnNQtkr3I/ielDfFMmYEarRxKvfmBB+3olA/a7Dg7XvVeB1Zr0pqRnEf3o9tx&#10;krp8DejFN2suzcQtN+3OgAJtpoebMrJwBE3hQaeci5PjjDMSN/4GXcU4soUHZLnPLNBBGSPKvLAD&#10;kH6CHkQLusFClz7amfAgc5kTJpscOAyPAkKa5lK51pNlC4vyXACZtG41DCSxAnBoyApgcHDRrnip&#10;PFDRx+LKTz7Hshxa2vyhhzCpGn/lCUI80jUQrUBXQZgZY4xcZal9ENrhIoKWWCVT+cyotaYJBatS&#10;CUMVNVAK6NGmNTTyLYGhFVo91p9qKagqy+m9EVWhompm5CGa239kMPQlPhvw2GQP8kSGIU4oA9So&#10;jphMBwa1EqbAfwHh5ldTrRSTYaGpmjBUAQcA/kA3kKKgQjLD/hsistWg7t0AZ46U2pK4uJk2s5Ls&#10;bvZZqKYqFgBTmFLOwH98wInoyisRkhNSQLJBZTPfqZkDd6+QWj053br3w6mzhdh0/WjevfXez6Pz&#10;/uD+9vbz7eXHy8vLK78B3N9eb3wXuHOxwHVyisfkdV0SomqqJmykCCJP3oG1zl214yCpPliPuuVJ&#10;zE+UMvFmTrr6Jk0sASs8YGeOEdeM58Ak4uTQCPZepRmrRt4qyTZHqUUkffkpeg5l6IjaXNwrMjGO&#10;bzVxSYuISQZkRMmxgIEyxQAMEoENehSE1GdifIgQQxF6YIrtJZQlEeJOslPdQAjMGE6hW4hNGOQb&#10;ZToTIci/FtQ+BZqpIsRT3Ct6W3lb2GrwKEDpsiUwAAlJAcyVBaFK69+A2sY2myEwy5qbuqoTKBGF&#10;s+WDUBJnClqSYrYFEXF3+yzudBKyQERU1cUBDO00LXTTOhCQbLiTISqEMgmLqDpdF9bq4FmhmljW&#10;JNy1YYV1ogsWchVUWMEvCoOYccVNVpmIIip3MkbGTJZSOA/RgaaWEmmVBL4eRDyLJjxSNNFJ41zN&#10;yDKD0Ko0q4lwYjIEkGbWrbt4E8Yxw0CkBxOTD5piIp7iohtKSezxYS6mWSvG40bVI8g3vAFokFEE&#10;FjXPrLDsPtRhMjMiYAQLJdqaaupuTdbcEJfLZu7O4QllCLOqwrPbwZabScHVLLhhq4bK0Bx8ZVAk&#10;JvsHASF4iYczeezMQWAkp+GELk9mcPkc7N5AJym0mBlDzJlRRRACUgXfVLm717/pP8/+cj/v99sL&#10;byXPfnBEuRyNLwZQp3q4EXecwQ1VwVV35gmsdW/weKjSVJxoKsFivDHnRXCFMmNOTiyu/tcYz3mN&#10;erbh5wIOk0Ub6AL9LF88vuM2QAI+2/VLviV7so07ipn/p4I+A0ExBTBlVvBW4mwAABAASURBVJqW&#10;5kC8qXdgDYZpdW3OUnCEgspg4i1z5JjFsC8kTc3M3c0MJ4Q/M0wzBoAByLQsNzUH3jrHvZmLaDfr&#10;vR0HxH2Z6t1vZ39jQY7Gd4B//vz5z58/jk5gcaTSWqQGaebt6LZiH2tZ39/fecsiIq01KPNkaHwA&#10;Xww8oIpL6GxKFSAHCP8j0ATfm+gCbM2api/muw7yXaUVhurfgHxLzJgU9vD64g9PAHUyFcBQ/QJV&#10;evGNyNh8Uh3pjhCsZZkwoDqyT6T2hrsbiqoiwuEBsMZAIqLsA6iZu5uZem9EtldsCS81X4Wmsumm&#10;reoEuX8rRkdV6AYa3SAF1FEGW/1YpZEDbB1SoR/Iz/M8uEu3c21AvgN2tlUjNfwo+XFgSL3hD1C3&#10;RRsSZ5i+5JW3Qn6kxoxwNeYlHBgRTHPEHBE7h0njTJ3ogXrlMmeGuWPTa7ZH88ON519llZm4K97g&#10;JK4cZ7+fx3n21vxgWNVmYipf1K0kjf6u0MO9aCWrlo6E1oGFe6IqZqpaTCoefUBMCpxoGqoqIjwY&#10;G0OouWiuBTXJDc1gKSU4rIXVUZYyk/kCzhuAELDWUExtBapgjEmqgXnBDQqnJ6EILCleqeEJQzK2&#10;G0WkRsEIjkYIUQOcYFAkCwySY8wxBnOrtKMP/mRgFlxz8LMAvuGGuosb3sdaoKw5BJPyGppBBDl2&#10;GqFzPDG67MXFHs20YmfOhKJGFTA8ari6AZ8yEaIPthAqqZOEoCcXNxoWthp0jPF+PWkPSeH8VpkZ&#10;VKG7Wj4rC1ngGKRLRGy6TBYJArTMujtuwKJAA8afczzGNZl1olXY8k2r/u2PXkAiMYLnG02NZcEm&#10;QvdaG7FmC+5s20ISRjc1Vzd3NzNxE3T6oa27dTOqpcQkQ03UQQmF5WfMZL58MAqU6cGAVEjh85M1&#10;qSp/uoqYAlUHaS6Os01UcYI/nLHmzqL2pt69H/UgwCXe/vnZ+/04X8772+3l7TzvheN+HPyieLvf&#10;7+t/lXf/8eMHElwihKx+1v7NMUJwBOdCkVQqhgZN3PvZKGLsJKoRRJyEiVkXLTrgK3vLrpnPOceM&#10;GXmNec0YkWCmkLGP68mrJRaO3QSdq7C8tI6Z44oxAuOZ5ImGtFTm6yEqBEQqDqpFrU68YxLWrU4H&#10;kSDHRFD8gFGpXZaZUTtsUKLKSCZmWU4TOXdWyqw6iUh+K1TBnLM64WWiVKPDgi3fdCsgBPn9ANq8&#10;6Iy8LsZfm8TLyKfaHm/uD4YDrkyVsVSWPxGDUeicWPk2UiItMBsgEqppJtrMyb+6hWAmTYQ7hGmq&#10;Ym7pxJyJqRlIVJXpN7PDWzcHOx6adT6aOK3u3tRYD1bFWBItQfPDrTeod/du1lRdiGmq1KAMJhFJ&#10;QEANOOcFYo6ML4ZpT9HJS+XIMZM2EmArR0Qm3YtmFhOUpD2uoF9JaihGW0DE4KEsLUEGGZaB01A6&#10;qjBTfBqrzHnB8xhqjakbTYDfyXs9IruJbhBPoopFKLyJA9e20Zi+0Z+4tabdpZkZZjMFMHIjUAxL&#10;ogk3LisjocqEZginUMm1xhZREeaDcRN1NQDPiBvdGaI383/DvbmfrR/emnIAeTM7Wv0D2pfbgRfu&#10;ejQ5u4F+cDXXzvWz6wGadJdWY6iynMIrNmWBlbE1RUKknJksA9OgIix7fi9qPGtssI4xK7Sqrdnt&#10;PBj6djteX863wvFy5w3E9soYlxFd+YIxVcCQHM2ll5N6NO1NW7kkqvwAUqDqKo5XBCtGzCtH4fl8&#10;fz6f17POkotn4LwGp8w1oWA+Z+EaiCUUsBEWyA7ZBZ+/MFcZq+zWL6qqm9dVzIxP6Bd67601d0f+&#10;HfWKggHQc98aHQYN04bFiGQ4xs1k0YNC0wa2sAhg6M7pDA9DL/R3LyhVyeqBGkCBSia737o5XRCi&#10;o5Ju1pq93k+Swk1g3l7v995khk4scdyGiZgZXQC9JrvG/fms/z4mg5rRLjgJGALAgM0smugA+m7Q&#10;urGr/3cUn3cTRjaDEXyAfgdqKGygRhW6FeAB/KYwdAdUAWq4wRSgdKcKYDYQfmHLofQCMGCrbQaK&#10;MhRwnripWWXDVkaTVgbaVegGOhtkQe87E/DOacUOoBUelNRr4WrtrFNYenCe56a32+3lvKFJlw26&#10;oFzwLh++0K6YoQkLNEHB4QdZgRAs4dl7xyz834DCBkNgCw8BU1vVSoM904stRu7MGDNmCMd3cpCk&#10;cEMAPL9ViU6z5quj7l5zztCPTKtYdF/fBPiCejYThjNN4XDkuI06hqhZnYLYEMcgPHB1t4qgymdB&#10;me7sh818NQRHCWbB1sQN+C9gt/g6G6yY9YemGqTAxPGZibIXNrCwQTMMClDAbWYDZbog35S7Dh1p&#10;+pLTlFn/Go3zugZkxhEobxDQHBOdekhkwkDmKlh4Ph9Yezx+YfbXrz9//fpFlUYObHdnOnhFleFW&#10;x6QgWUEoUwg30AGo0R1gjSpNiwpMhNAXXNc6Ixh7DPQB+sAM9+vE2IOiSV+0GA5Q3UC4u9CE2S/h&#10;VzW+1opuC1sHFn0eMFAAU3JllStm/FElTNjHFEOgs4Hki4FHjeqmxcyAB9ttQoapLzAo8g0xUy/Y&#10;Z1FE8EitidddR4tHr0Kh7ioun2XbZKAtgAE4sKubJqfz5/MViUrFvBiF5VNU/8KoVpWIpbmq44up&#10;r08uAM29WzvUG0IgMGyvzrX/5Xa+mh4qTq9mnc1/P1/4EeD1/vaP335/u7+wEdmipBwR46nJ+gpl&#10;vWjHbZ4GUFICYMFFTdip9NhJJZMHBm0i7k4/pjmuYF3oRdOsTSlKFmaOyMeYv54X8jECHUaka2ZZ&#10;g76/P9/fH+/v748Hqzqxg+acQR5+AjnPewYJ7NcHA6TRdyb7gIGYplZwzFRqJ6MGSjNqo20mZYrI&#10;VnPXzeAkQvClD7/18YFjDTkSsIUwSMCuQuHx5NuMEqcA02SyuA6VNK21UJG91+hXc6GKA1+gygU8&#10;M2mmF6A7/CdKjktYBhkE8ANcDESYOMBAjeUMJyyN1dDKlzSl43IyKapkM5eERiEOqqKqtcBryXDD&#10;REkvhCjv0Uto5o64kp91N6KNhpLTSiuawnWLj1x+xo48qQJHnuu2AyVc6IPMpDpKkQkVqIJcJSQR&#10;UR1Rsdo8O4iOGzNTNBJfdTE5K6c0ahKWI+pfdaKJMZLvmpgpO1QxVRijbo3FTSKjqi5eT4YkcOpS&#10;sG98bTk1aDc2HgHoBAJoGPknPL+ipmNVHKKqe3RGjAgo0M/y1YSmmZvW8ZJMgGlnilhrB6sDfBXb&#10;RVs/qo6ZbQ1x7+x53gRY6/sa4Txkb0e/nzxnW/d0V68DLM2494cTIpvdpdWoYipmojVoMIujeTM3&#10;o1UixlfBE4SGa3NEDhKrt/rpvsY62/3s91u7nbjRelMGfX2pf/BzP9vRGwN50+bimG3WurkbErM1&#10;tNbVH4OuxtqZmUqIkDOsS3nALgCcUQBmjDFHyccYa/VmRMBsyqMNtcejXjo8nwMeIKR1A00w1tON&#10;Jgb6jlzlS0LtiyfmgEvUyfvL3t1ZdqUVsxi05sftfMF7jJJPKAH6I0EJjTm/ksCzEll7P+73l+M4&#10;ydkrIIYENVU7eJML+qliMbPAvUE0FuitbnjA2rs3EZUZLupKBk0XufWje/vttx+//3i7n8dvb69v&#10;rI8qUb6e78ydNcGx5/MZkt7rtQoRwSDLTIiR03ocR+8dz1UVOXSMCSKyNabA5EgH1qkYWjdEBIbu&#10;WIMR+aiiJFLKUPDVhDziIzLIN2ilO0ZgoIwOYHYrdMuhgCrAT0yhg8/HUeo0IRljVJPUDQwJQAj4&#10;tSM5RKkr+RYkO8nXe20eGMEjQupehrymQEwyphuBr1VnRDxkiVXVrNaCqqgn65U6Q4yY+XF0duLN&#10;nJRnHxDRG8/n47j5cWoriVkTukSEZGCUbgcz6KqK1eM4X1/eXu6vLy8vfB8gK1o/vHXHTd7w8YPb&#10;/bUfN8WIGfLb/WU56O04eeK/vf18feWF383MmEjv/fgs8Od53u93VacVtHV8oAbPXCpoGVhTsREy&#10;Bi6Wg4O9RuAkZ6a34zjJtVuoJVGUFFXvHDbOpFo7Xl7eEDA4DmMZs9u4mRxH68zDtTWDOU98KwlV&#10;4EsOBSgbjzCZMI3jqWFcKFjGLOk6eF8ugmUk7Kwx5vN5ufJEE5weoxIA5jkHb44l2QTcHhILdCqU&#10;omTmGGNbU8UrnOn4jMTdCRQRQ+H9ne0zkHA7STG3ruJj5rP+eynW23l0dyPRJzvVXDp+SCQ/+M1I&#10;nKMPXpqg4ypkWuTIimXpM667t9b6UfvLCBwTdjfRJKUEfT2OFjHe//zX49cfmezE5u7MDlNNxR0b&#10;OVchXCgvds64IodIWRDmm/l8PpGqmojQHbXMiolZvcsYYyChybQBjKKTk1VHWx2hOJPQtInhJY+R&#10;A5NXID/bOWcGOZ3QyGVZ/1owjk0o/h/HgQ7tZka1tQp+XwU/WYIxBv6gD9B0UcFmJIOALdzdEzk+&#10;Rg0aq9ARME8zVD57Sp237k2Quqs7Iwu/4lYmG0yg6C2U914yk71ZmBmDP5FUFTdtrq0X1IU1SiJJ&#10;DNWstXa4Y9O0Cq01fi7foBFhVk1QwdqSwwDFFe9Co5uoq7WCm9TlxMWbAnNju3o3IxmiHWcNZ+12&#10;u7d+0uu8v9zuHBtv+wR4ub/d7y9vr/X/Eda9/Xh9+/3Hz7Mf4+Lt2mTf38+X6zEYo7dTxedM9jvT&#10;3pgzJrMOETFGbNrdGJotT9KliTQz8o5W1FozdxVTeozVL0XNfWAxWBRNnlEiM2IORhlEw7QJoRab&#10;a6AMQtCPzruPSkVurphngqWWqupmtX8DC7MKDOtRZrGVCS9kuIqIgd57oxy99ZNPpPQhqTBkzUHq&#10;6uHejo5tYZrBWirRULRDYySQSJD4PSY5j0TTOLpgYkTO/EKMREEENzmtDvOOz5kZUrb3cIxecFMn&#10;Nt299jujqRjypqx6gwG2ihPpwbGG4+wx9psSTgktJ0OTEZ+T7enqMoWFYY2Oxu4/UcAxNqaldSME&#10;58k8zU2wyGDZm/fWTLWb33nc3M6DRhGipCKEDTjNkkTrxmOL5Uzu3TIIRYqoWfPWq6jSw0RMhR7N&#10;tIlIZkbE5O28MGozqzV9vF/u2Kv/ptCcOcbYCvRNVnD1gqEjwIgqI6aosoJYGDmuuFImcjqikypE&#10;0lzMRDRmXMfZ1BEKXc5VROQ5rufj1xxDE02jybWV6TGJjwTJrEg2iCebAv5oJ2CtjallKZz91syr&#10;u7uqYllVcQwhll2tuQMXtZRtltgCJOPxvN4fyM/WeXY2lNWwgoRWmMMbTblcYskOP6AbR2tnP47O&#10;kmGfuXJ1Fteay43SO0E3IRhB23nrfOk/jtabunEsp5s016P5rbc5ns3k7Xbej64SEsM1uSTirpoY&#10;IqIYk7TWjKM1yZnzQnw7++vLeZx+8KtCk7fX2+0w7KvM5nJ2fTnby713t2balw5TU3fuAAAQAElE&#10;QVQjHN0Y6PV+moSL4IlmsMQsVnc9jpYygeTEsecqc04ReU7WGjeIo+BWCIGJ52AN4/kc7+/PMQYT&#10;5oXA83H98a8/oXMEeyJUrphPnpvsCGs1loiuIlJMa428QI7Mv5XeCXE9j3YTasdxoAmOo/6jmiKC&#10;DvEGCKH3+73S+rouPKcbGcn9YIxh1tCWNIB8zpj8RSBk1O8wq0MNnd0ERYJXDI8aBum0W2n6DloB&#10;yt/hZufRXu/ny50N3c6j3283Ak3ynWefo74YHceB9zj5eDyW/VqPPcSme5QvBxil9wac1Y6guhVg&#10;wBfPBP8jUPhuluru9V34N57qxt/co++Ww3xhS/47ZRSAGk2bgW4gwTLeEoTruqAAyZZDd1PR+YwY&#10;SGilCgW7uhn4LzAW9qlCN3wVIgloBVsOZdVWY29+LKa5N2NDmdMK3Lu7m7qV3Fa1G1rVo/tRyXpQ&#10;OEzOo/fO2QBloN6O9lX8aP3slHZuWbENK74ZqLsz3AbbEsDj6gbTDFF2U6qnatZTxiZKqcneTAsx&#10;EZWiRkdly6mLmoorwjRVKgzitor8tRCuL+yWryrMDj4MwJNNYQBmAV32urC9WMTCzDETBZQzdfD4&#10;jhhXsNAbj4vj4/1xPd+rPLYQSt8vCoOzGHmuQtNkgOBOUlYZl/kQTyg8aigAdGg2UeBqh7XDjQXo&#10;3nqF3Jti1VjmZo6CEZkUnhPJM4fz0YRmwooRJIwWOWBUSr7U0K4na81wDMblXFYuKLKEmUgICFBV&#10;eIBLAN8AkxoxB/UFWnOVYkIrGPz9ekAeKyrI58jxpF+db3wQDOgYA4oNGCg20AQwG/AANwCeIITu&#10;ucMgBAgBasSwZo3DWrNAArA8MlCYWVNGX+hZcKQzUSkwen0EMh4g1GZEoIwiNrHMGpWk2j/sfDXB&#10;bE1hGVTRBwhbO2Do696tNdPm1oFq6QVO8ifGmtBdVMVUhE+tgeWj5IdOyRGplg4MYFLQv2ELN/1L&#10;U5qoq+MRaNrwhNxpjpNsc46Odrh39e7eCu243d7uN47/F74HvL6+/fb224833gj9/B//+Mc/f//H&#10;7z9/+/n69nq799bIqLj4dZ779yTge023Dwy23SCmBBC6EXyhXQ1bbbE1R9WaIMK/gb7kG3QDI5uB&#10;XtcknXhsQ69n8SV5kNXCNotIEgAm82Ox6TtoXEtJeDMVCbcE6KyEkKDM/Fb2TtqUo2t5aIrWF1bf&#10;ycSZPnPRKg4j+fFQRvObwb+xla7lSegHXe2qWDCRAgIYXIXBNlGFYp8qltfo5C0oNsr5somCiFav&#10;UCIgIiquy6wKDZbchkASgeTkqI4jjfM5+XrAdOZzhVHF20oPM1eyFyNoKTZEVX2VbpvZ1KkyJK1A&#10;RHASEJwxL7aSmSGH0sQUAK3l+vqD/zcmKpacvXxnyb2CspYpsIY6mknhaZK7NTh2fuH3GLSyV1EY&#10;Yzw+rygIqUKRAzrlKhJEjZ1XUE0zRrnmBHwXGzNj8ikMMXBoQ8U0hd6yS8BWtJnaCglBazwWmSYS&#10;KEAONWEE/hQGcG+GGkYC+4Grz+V/rCOILhgBc84aQLUsWAWQKsD4BnJiC2C2ZFOq34FBdDB4HHV/&#10;O46j+NabW6ehNaqgpF7r2Fy6s6zKEeY63Vj7dIleV3PlRe5h2omYTpWpiYKUmqSbAFMxZ74xx1OD&#10;Kz7fGLW73ZryTeDl1k/sNz26HW6H0SonTPNlX2pQBnIjo7DmKkdvvZlh3N1cmKNI7DiICAxxI1Zs&#10;Rg4EQD6APx/v4P3X4893HkxPeH4MRw5+/Xr88ccff/7B5/uznkgXvVgFQCv44x3dXwj/hj0E6QQD&#10;vhh4gGN4CQUwAAYP2yru/iXBZ2CR3K5/0ROlzNyDrT62KCkq44oxeDiR2Mj+DWzRi4cFh93msQBD&#10;FIG6sc3npONHfqMMdn+CplpxRN+UgDdVNVOX3F+57ufx4/X+Dw78l1uyhKLPX++PX+9YAITtf//r&#10;XzzoI2oZkGxEfFSZLwYRYr/3TsLB4B6SLYfZ2FVafRUYsFiH2V2gAE1Ar003gxwG+t+BHGw5zHcg&#10;3FWYL8QqmRN8b51Rrw1SJkCOfsRc1xjW7eLIrOVZcaZjxIgxJ98LnvzVM4dKjkvm2NDgtUFws+Qd&#10;KBRM0VDD8p4X9jdPlQh4awCGKoAxtsKCH9364f20dvAUB7Iu0Kne2gG8b3r60oHyiO/H7Tzvnaf4&#10;7ey38+A7AJLby3G789kOVuvsx3mct/M8b8hR6KVWmu3s7WxO8/08yJTbFiJpq7BweIifSioxDRGC&#10;ShIiESEhNYV3FhwnHmJizBoheqripoeZm5GKTncg7qbNvSN0d2V2phxFYgqS69QnvldDciZHexDJ&#10;4DytJ0kKN90FhECVoXUEmnLN4Mi/Zj5HPEZ9+/9YmpAxE1x8gzFPxVXFRorOSJCpc87kA3P2UVRV&#10;RPAWOfnBjkYHCdUx6sIkguaelClFJCOIC3C1Lna631qrf5Bxu7+eB7gdBL315od7dzuanb0YN2HD&#10;moRKMISJusp6tJBSKROzqTEZIOdQqcjBz3GN6xHzYiWEkijMjMpE+tATwESOiMBn3pYAmI2rPi6a&#10;6AoyE97MVJUq/IJAM6sJ5gu5Cmrzs2AMdinUcIRVCHGkJhMxV2vmzAu46AZuswxYwo4xrkMMHgl2&#10;iDk2Nw9FvqFamTMyuAAF053VmCkROWdsBMIQVQy6ayFWSYoKFmjY2HxybVJXa7IojLEs7TB34O7s&#10;CfIXEPrAgrjiRm0B5qcie01qL6i6kAnIsuYCL0plfZJwKaKptmXJIlKVj2IiZKYs32EszUOLpnGw&#10;0Mi3p6Zu1tx6673jVT9e2lm/KLZer/+9n4bbrZv31u/H+Vq/BtzIwZe3+9vr649Xfgp4eXkF95fb&#10;caLHEoz6xUyJDQFnEXPMAhEuZEVOcsSMsRCBJlCC/uF5EIwN5CBiTUIWGzNWGXEtu2NOTt0RUXaE&#10;N1+mmFH9oLrK9oTtHMHKyoyEmfS/4lm9P7pHLKMj5sgRBQ53NMmNQuaMmIlWJJm4YGaMAAV7ZQkj&#10;gEfy5QkM3RhxYgJuASMYh83EaGYtoObanbmMf1EV35CsZUV1QRHKSo9UzBRGTBCCwZqpTCjeCicB&#10;iT5HyYV8UWfhC2LYVDEXJznQl8CWwHAAmDh0EqX3ixNQZjazw1sjabTRWpPXKk0NdFPA9Avuzckb&#10;o/TO06LxqvhsDtBxVzNRE3NVFSDCnHA1UmpJJmXkdnhFqSZCc6qEVEKxQHXmzHnN4GvedTFv9oNQ&#10;UoyJgiuSvkjwwd2h8AyDFMw5wLI1mbNGarLgPHhrECNemlpF1MI8Zf3Hppk802mtQbVKDcrnh+VM&#10;CUZQqgjNGqgwtOM4+PG8qqa4UrFBTmtpJxFgrMRDeqkKViQjYyYT4MSu43pKTpPgoMsZjGKqTKmZ&#10;uxqxVIxIHQDwWEfeWSmGEnVt32Dob5Sm+dF4n8dD/rjzbD96b0iOA4fbebTz7PDI3M3O3o/uVMqc&#10;aVMpmJytdbfmwncAsDKJh9qAaaZqpI00K2UvB0Pn1V3ObveTX4rsBtP9hdvHze7F2w352W6HH93O&#10;pkfzszfo4e3oCH2X1lo3b2auSvpZBsGMCJV6AM6Z1zWvVd4f15+/HtcchREky3NuOuDfr+dj8MZg&#10;QH89L0DrFA0injFKc17jA89xxWfJb0VE9LPIX4ut4k4Ii9tacL331pqvQnXL6WrYn3NCVxO/olKr&#10;oWgTIaIKU/VQzgu6waMMkFPF6DZHdyS0AiRUAQpoIqEJwAAY5NAvfFXZGHwP4kTubmTDj9eX//rn&#10;P/7x8zd4YsM+UZPH89cff/x6rO/WWKAvwwEYjANG3HNAgg80oYYcigQK/juDGkLoF3YVZQxCv4AC&#10;PK1QmmD+O2hCCAUwAAcA1Y3NQ7+AKfBVpcuX5hZ+r6LJHAHMbt106yCkCRA0QgqQbHypUYXfdPdK&#10;878N+iHnoJFKOCb+BXdn6YEaW9vNyK1atNaOo7/0fjY/mt+AtZt30Ho/e++NLDx6P44GD1Mb//AD&#10;wXGcZ+vncRzo9FXKWC8lJK0hh+/wuHH+3xT64RsKzAWIKSfYFckGK/DHgacktpt3dU4JtGoPi5lz&#10;eVow5UZlIiZpYm7WmneoVeEQqI+vP/p/QVahuj4tU1Fb/Ach5gsSU3jkoMAyzZkgyjelld1I05g5&#10;osT4H4kCz5AYkxXj4SgjMMhlqx5RcIzIQAAGIIGHYg1KQAga8smvk0ydDUYDY2u5RxMxv3EjO2+v&#10;5+1+u93b8dJP8HZDcrwcrOh5Hu1sfjrL4N3b2UE/iEsjQEIEJSdu9oNT2xqjWCoPlhgZg6nWUyRR&#10;01hVTkQNHiPMmV7Lm28EnwGCiMDnv2GMgYSmDP1SY917P5mpCgsnKHAaj+cTZmOMj17VEdOZsi8C&#10;1L9GuXhdxCQCb2ll4QkjgKdHCfFZGEARbtD0hZowekw7k2gnQVBOdkEGGAdPYOYS0GtLoAD5F4gM&#10;PAr/D8A+yQnFje/0s9oQKpcq6qxP0eWNamrFR0RQkA8ZrArRKMKnBFOoz3//ofFV2Twebj9hwFfr&#10;ZtABUgP4h0TctKnXP5sxbw4qlU6DtsNbnRUN2ljJkxvM0esWdxzHeZ4v5+1sHB/HKz8Q1LeBN74P&#10;oNTtwzgOMBxgrDFqoZHAQwEMTUZBvVZwP8xqjZBvoEYWQAH6AGbMZ3I/JTJUyItZuUoTlj5HrrVc&#10;FiqqaDF4PdFnstYzP7J3xBwZFBR20tIFfuuUHI9SRTDCkrjyhSqSI6IQgaZUMRUPqbwtB8z8W5FV&#10;MCvJM73yP6I6rlMFA39BIC39Go5UZdxNYbDwhVKROsRgqn8oHUHxn380AQ3FQnlbya1rjqb4yqTS&#10;zJoX6o1tM1NlGT6GRodsq74R9Cqrwfg1qIp/agoiwTmrKbdWKYIEWBUpUmbVTRqdNFdgtLUGY6sk&#10;Xy8k6qIlZY2+GzViVkjlc5W3RPlqHcy3lq2WacYYIyLqVFlM1uxq9ZNL5pwMggVWHB2QHNJZfXOV&#10;pZeaooqW1D21WTdtyoyUvsv9kosw/woZQpz3pu4KNfuYJs8k1dVRiWFZM2soI6yKCDwdoQAG7Dgs&#10;BWNoldIxq2XAJUu8mwdP12buaDHrmuzz+Xw8f+E+ZpFiDcBQTaYSfOKAqbgZaJKsWnmOzoaZwUDx&#10;ATuAKjyAQf5Fm1l3LxfwVU1TeL4cbgdRcqanhwGGYTDpll3FNLpzX5fe1HU2FQ6tFZzkkDMXKE+l&#10;s/u924/78XbjQdY67/Vbnq4vh99v7X62F06Y3u5HP492dr9xxfDWvR3dD4ZuOKaugin5a2E6KzEm&#10;KUGsNn1eFzwYV1yjwnjN8ZwDuqsoXGTSnI/nk0ssuK6LhHmMi+8G/IgEXe0TIfbJNegGki/gi6pC&#10;N3QVePuMOcwXVqN+VTfj7sUknVRb794aKhW2knhi3FTM1ZsRkH5ARf0aAZje5IUdjzhxI01O2AAA&#10;EABJREFUJ0TWkw2jLuu8ID9gVN29s4lIjFDO0eQQBAROtZKsGBGyb4Ptwjwj+IqcrnYc7eX19uPH&#10;K3j78TLndTtOrinPX+//+3//b6JG0pCAmGIapA2AD/rPih0K2MYDhGNwE3jStKvIAXIAA2AY+j+C&#10;VuyjAAPwGTswSJADmP+OLd90t9IF0H0DIQwSEXZSwAOqm8J8lyPcqKF5gH2os3QFTDGQRChxV919&#10;IwbK9JKsNw0wVAHMUiDkuatIwBaGmnhLc9ZOPpcSq0CN9GimBRXfjFsvNXPRgrXm7WitH/3m3gB8&#10;815A3g/vR6WTNXGzTl4dWDDv1eu8lQThqm5h7721RhdhCHNr3fqhrX/B+gH86O082nE7jztcawzt&#10;Tg6tT1UVETL2YoHzIy6iambu3azpZzF1t1OliZBch6SJcKSYKVXUOOAU42b4X1EiUF8gdBt8mwfF&#10;Cxd0s+CFjrtw8BJzHNHkwA0lJ3GHLJ0zx8x9y08x+BEJ2GWAi/4kFVT//MWvgs/39+ef78/353iO&#10;+RxxzcDOF+ZfS0Qwnrsvn3E+aVfV1OKrNbQ7P6Ocr7f7nXv/7fZynrfez4OAtrP5rR9H60cjwLwX&#10;KXrQofutNQ5KcD/72Y+zdTezjIzRzAHVomqbUjVNoBJNTUXgJafSJWdmTbFmmSFRPJJYZUQA3N5g&#10;ppm5WoomoWSGQmCTJkATQmjpX1cdxJygY8znLFz1liY4b69oZmt1RTESkXMSSnplpsZCCqvmVt6q&#10;SMzJkIwkkSbqWlNrrC0dkm0ouoqhrwol7FBkOIgKlsec4KMqOTCXGSCq5DKCfSqT72mTAecYwzGB&#10;QSFyqCStG8KpaviFPVgnD2Xt3Eo8dD9RzSIpqkbgG0v/IVFJlWVb0+qz5FnZHlosovowlYV/K2f5&#10;kNtb+V5MxFJMlLBBC0pSCAHTUPswK67ieGu19dyIornb4d69H96O41a/BJ73l5PT/0Y+Vma+vLy8&#10;vb39+PHjt58///nbb//jH7/94/efP99e+R6QcwS/8ud6YekiGhVDAshHBvNppu7aWKoGJQg4UvNc&#10;Acg1OYGKEKRIHlOKs8VHDkIt63xm0xSjpUDgxWWMcV0Xz29ybONxPX893p/XRRMruHM5gpugxCTU&#10;xjpFaiq8qjB3U1WhhrlFtRji5lJ5pcQ4IukLMjTERIwRGYMRGSVWyVVU1WwbXDMPOqTGaltEqpRN&#10;TAFMleDrD7cWMCOiH1BLOKVqDMekGDATI2WxAiLh2ny5jShCCpNvIPRETTM8eZinmrimiZjCKOE0&#10;CdUQPMGgpAbXiRAXP/xo1jlmNDkkVGboxJqwcqCb10oa1kQTR0PLUAoUIvJ8vo/r8Xz8inmNwUN/&#10;yBw5rswZvHqQEA3MmYs2dXcRjLhqYQcwVXCT6QDmO2fy4GC3TqmEGBNDgrOZNR4UHWYhInNOVufX&#10;r1/vjz/fnyTCNdaPnATRRd2smRojMYxo99Ybc4HRpuLINblljgww5zXGc8YFkzIZpbXmmHCldwGL&#10;dCmR+SqqilpUkQhp3m1NCi1jZGswsoqZiiZB2CB0RLOZACSigURj5hw5I3fyJR6aCRahDqMi1TpD&#10;MjWlICKBWLSKq6Lmrq0+jDZRVToDBmpqzMAFtwqu0H60fjaWvuF6JwmaN6v4HG5u0ly7mcnQvDR5&#10;0ERvWmpuMEaWAAuRZEgk/D4AXm/11uDl7C8nd31/ORrfB85DbsfiDz8PK3Q/O5nXugNtDKfS3FuN&#10;WJOSVYjwhnDWpRLn53M8Htf7wvOaPJevGdBfj3pSb0o2AA6HhecSkiKPP/78E/z56xf448/3f/3x&#10;6//641//+vOPP95/7W8CZNH7X8vjszxX4QgCYwwogMG95anoXwtyQBNi5uSr9N6N+nEcpBdtaKy2&#10;Dm/KNUhoRem2CjqqTlNEMBJAnypdAJpgMwgB1TWKbyG92CH0gqH1C6hhByGtoFvpe9MXriM3fu69&#10;/3h7++dvvxtJphpj/qL88SdxYMIEQTOxvwZivaqvKjJM5h7iyzIiNBGiAP3CrtIE4KHgi9k8ykiw&#10;AAPFJlX43Qr/BYQAnS8KA7YEZmNXoXTckk13FUoT2EIoPINCN5CgA2C2hMBuBgmaf8GYMf9ddtNW&#10;3jx0ZkQKwOYGdsDmoUT4P0zWtIRCFm2omZMnjU3kbiyIdffe2tEcxqFGaVunkVp+9NbQ86ocXCxr&#10;3+unQuNx0E9fBTX0j352rK0uS/wX8tVxS1tr5o5QVNfRxJMp1sSFU0vVlT8UrIk304bD4ibqkqpC&#10;q7HPVZkavCPJlH3Wy7eCwYiPAMMUpnBswtC0QfRhkBRorY/dJcfYzOQ0QXzNMa7g6fEY1xN+TB4F&#10;Y06+CYwIKCcup67UNQTHVOokwvYH8Evx2GxODHIaClWAfMNs96oaPCBKZz8Ob/UzjXs3N1HgqhzT&#10;vdX69WZH6wtetBddK8F6wLNOjVVE33gIaHbTTpejHb0WtrsxipMdWNZ0V2AmOI0fuoqtQpUgbOdp&#10;BUgADIBBF4pOrJUkDkQgiMwY9EIHBSwxXO+dk+1ojSpADugLBSj/DRiZfFnGRCa8shkwzYpnopmr&#10;VHcRuq/4YNUQyypVMVM3d6Zn6ABaUPgCZsGuwnwHwl2tsSPGKnvcfZxpCoNiEJAD0EyF/ifgFU1W&#10;TWmRdRLiHv4ASUultRr545alWlVdBckXlqCaviR/Y/B5Y8vzm+5n3/qklQ+zf19B8AGJWjP31lii&#10;o3nv7ej9RNgWg6S11lc5j+Pnjx8/X99+vr7xOPj5VvzbC4+IW+tG2UOUzfVHFcC2RlYyREOHqki4&#10;6NreUFUlMoFm5rpjwkkgpAH9VB05aKJXtXz9adCKGvKo1GCVCmvF4oo5ZmZ+xAJuA5vbAFURE18Z&#10;IvjCYlVLVqaJ8u2IvsneYPlo0gh6FCKCFpXVEXOqIqKfJaL0VByBfBZVjHxUkIOPyl8/smLwsRkj&#10;yk5wGMmW1Cio4wHCL1Dd0FIvlh4gk2xFXYzlTk6hjAkwhVwlFZ0PzJwj4eksYhFEHgfVVtGKg0TU&#10;rXopYLAa0JAPx0S0/EYqn4X1RAFw4CBvruYfHT9VhIVDYUNc3B3NjS8dnPlPwJEv/1nonJMzlimU&#10;LhbojgaAoWqMzhfgJMcYVDu57nW6LgdyO1BqoksRP4GR7ztpS9UVfqG2B02HVyY3K033SmzoQseU&#10;qjI0UFWESOA3kIDNLw9jx0okzAWXIkbmREGTPcKdSrwKnT78pxcVFDALaIRSRS5i1ZRGtTgqqrR+&#10;QMtn9P+CVh4ytRIyS23dazrH3vE0LAPVU6WpNXO+DjZXPlxFcVsF5ux2doLj9G81fqDT1qPnvDV+&#10;N3w5j/vJGyu/H36/dX4KeL33Fx4MXY+ut6Pdjnrrf3Tr7kfjMWeu5iamaiaupkqQar1ESGOmW2DJ&#10;xxhcQbmIAu6kXNQf13ML37mYwo1R9bFe/8/iqV5zPq4LBfpes5oeF18VftEdIwDm/fl4lu1Sua4H&#10;H8tYEVJuAyfwAR4Kj29AVb8kX8It3xQFYGYEeMPM5ThbP3zGdY0HXwGduIqgJ2kq3vy4317B0W8I&#10;AaYHxxwY3ElwIJAwsH3aRUekLPgqWgYzSv+akzxj35JhrmpWbSaMKooRbGEERlXPs7+83HkT9PvP&#10;H//v//V//vMfv7M8GXF2vtLdXW3WzWjMOdGn1xrKYQB8711EYoyst0GCBDmaCAH2oeCLoRUdAANg&#10;AAwKGygDLHxhV78oDGAKAB3od9CEEPqFXd3G2YEL5JpsyffW3QXJNki1QialjGROft94DPLs4t0m&#10;gpirbP0xApBG4yod1ADtpbf+4MeMmLlq1RdmJDfY2vmMhT/EYTPwMADjUND70dohxstFV3HTZsZD&#10;t5t3rz3VyTMi6VT74YB6s9bYgrd2nN6bFcyPDuPtqI69aXN0Sre13s+N47idqxxIuCW0o63iGPfO&#10;uKr0KhEj1kf9HbhBU+99C+2zMBf03XHYRGRVi4iwzxW36OVWtxazmlqmZihxmiFjJphzVjBHhe55&#10;XRvXiBFzY1aJCBRyjDlHDi4IM69rlrXUORKMsddojhGP9+v9qqW6xgTPq8rz+VQ3MRf1EAvlRSWn&#10;dc5kH5XzmRmrJHZV7fPBw1wQz4liaRIEVa3JEPd2uPuavNILTcC2YgzjeAXp2EHHTFujQx21Z/ez&#10;EWRrroD+7vCstCE/j2ai3VFu/HpwO46zdWTdFVptmq4ot6N3N5XkKBBVHG50MkZSxeExhipnbpqL&#10;NxZ1wR0FnMRbdL7A7OClGo1WsAyar0IXgAQ5HTeFeTweRPV6zlErMrFQGU/DRnDH3lwKjRf+YKPO&#10;qRUfYSSipikMgn0ozTBQhoBicPenukEVBkrT9vlvzBZuStMGJyaYcUXWYYsFjDMQrVIXJBJSQlh1&#10;WnCKmNpWgIopMONVjq144q8kUc8UEZVKhFITUXWR6v5Ft3yNIuRbPQpkl2BcuFxGYP4G7O++wlAq&#10;uNpaU3PBA57hMIYUkHqFSqbe/DiBtS6st5FhRyN3wHmctxeePvwI8Pry8np/+fHy+vbj9ecPyMvb&#10;6/2fv/2EHq2bqEhkTsZxV1MlI9SwhwsmInPWVsI3WqBILEWDedTucDWTREgTHEastoAQATQySQLi&#10;X0AHMKmyiyoVU6FDZvCOeQq6mbkziEaQmZiFIbFZX1SQUBUCkpqxgIhhJgMFOlt/yZIDBoigJowL&#10;1F3c0NkQIQPKeVv+7Hkh3K2q/sl8fIrw1WLbrrlvbjmsc+Y1y3kY5g5yF1w1xeauIcdJsGaUgxwd&#10;kaRGKj4ARorMyRE2Bmrox8xZmOOzIAfVxNjCdwBmgQNbUJSxGJFdZ9oK4uTijOtaFxWGcC23XBvQ&#10;Vc6j3c7ez3YcrXfvbr6zz+owYZVAaBRyMEbZ1495wTMiwk3xbQ58ZjkSoUaCLx0kKIwxUIYBMKrK&#10;6vTecQHG3VED5aWmmTA6q0NWFWZocucONWm4CVrj2gP62TCChVazYC5HVbu5KyC8wOuU5XH50dW8&#10;qzHVqrZ+WHMxDZkcDoFnZAi1GlsodRAIqxU4DMwMiQr+lISq0Rt8PEeYAcqCGZQBCr13xxWt0Okq&#10;CPm0tRauBswawoK2ehb0fvBYdXV3hO7OBNmgKi4i9O2GQjtK3KgasuQPtsBobuIq/DxmFk2luzbT&#10;hkGTw601P6xW/Oztfh4vt/N2O15ej/Pwo+nhdj/7y/18ud9uJxJHrdVFQ3szWvHtYwgThi6YqaoQ&#10;uuT805r/jHmx5ty4nu/v73/++edzcEN/vj+ux3M8H+Pxfv2Cf1xjxDU/AA92dSbCwUn0xEwIb/Te&#10;ryev/K/JN4T6JeHXO9f/wvvznYLWF+ac8HMVLMBH1NqyLgA/wWosggQg2SDgqgol7ADm32it1glz&#10;QMhSs5GVB/SkD9rHcZznCYOEbggxHZ8FfoNWdLY1eNRQ3qCKzu4BQ/VDToSdvxVlpCIMjfuZk8/s&#10;NxoAABAASURBVAxjwV7P4/e3t//5X//j//u//ufP2+3e2v/xj3/+z//z//jt5a07WXVOfo2bHI1K&#10;7ptZOeBqLtw/mnHoTwY1IzlqjmtaNZaI4B6QVWAY9D+CJoCFpci2DfwHVKEb33mG+w4UdhUdQPWL&#10;wgCMb8CDzUPhv/BVpfsXTytVfB5V+KyZ7rE2RbQVihmQSfrMz4IOrV+gWkhUyhx/KCJBgYHA93G/&#10;V1luZyeruVRgv+sTNDNhXViQxsqgo9ac0ncvVrCzE6m0o7N10fFOsylaxbijebR2wIDez0/040De&#10;eu/0ri5meIgPDGDm6qbOmF0dmLj189bPw/vZGtbczMQUmnRD23g+FMefSD0dacINEVFxQaqOXIQE&#10;yArLjIwd05mT3T4m+3c+eVYQt42IGDG5Xu5gjqxGJHPOiDpP9z2AEwEJOuB5XY9R1sYsHbTmTOR7&#10;tz/HeDLM89/l8Xg8n+/UF8PnE82N8t8MxxmF4aDufhwHU0BI0I5WoXeerqzZnBKpwsxpVA4BAFdG&#10;1hHMInYzemEE2s1dtI5IWkXgm9vR+q0fpWBeOoQf67QpYyYdiDGjmYs3dTeehYSTrUuzGTFO1aWa&#10;icNm5u41kJc1DLZmjU6qKKEA8lvBYWpEkukTjesd8uBUflzzes4KDX+POqCr4fFACJDRZY7kZMhM&#10;PInMkkSwAEhGRq1ghq0ibugAmoBEuBpQ1aYGNcE7ppW4V6iHRqYKTcAIAd0QMPnFQGbUWINSA8/I&#10;pOOUcoaBSpaRPJrFqKoYEXUtvh7ukYZtdCMpIlRUxZRiTdXtG6UqYiIqnyUWi24JdFWK+/efq6my&#10;aCSGwNAQwj1iaXIdqk8MIv43ND80q1HEV7Eyo0zfrFoxBS8uRt5YLfRa39rOpGi/ncf9dr+93l9f&#10;Xl/eXrjq/3i7nTzQX+73++vr6+8/fv7222+//+O3//H777wY+vn6wpu87sRUTNSFH6CcKKmqmamY&#10;sCARBBioGHKoVKmmHTdqyDeFAfCAVpZjU5gN7CFJYUdfc21/LLM7yT26MKywLHCiRVh+PtIqdLiR&#10;2OC5PxGXkfpTRHz/BDNpBnSwMlJ2cFKzCne5+hD06HAx5pMRyWEo1qRWadIT4P+GJTUijYVqNm2o&#10;gUwkWFtUKnv2pMg3IgUFDJL4ErTytQp7dFLM4Uessk4n1MencqIECDvOo52Zc+SchVXVxc9x1YNm&#10;94pZYyjeLeVRJWgSqc2DtS9sCU2oIKxRTKHwYDM1LnrLGiOOSJQBaYgCoJGYZBKXkDmyJoQs+EO4&#10;plWjb2ZT4RbNhqQLiCRarECOSW8UZm3Z5K72/v7nGGPOC2dU2SdZOnNmloYgEgmNPcoYT/oCxgWq&#10;iocAHpfQmURFaC99qq1btXplbzJrreNV9va0anJvG2srHdhTNkQqJpL3RexaTBcwNpdzREBQqTwz&#10;8VYOmEvtdv0YFNWSKAV2Vm+hC1VlFHc3K38wgshcmpmrAqr70wwZKA9tKX9Rc0GQOXEPSmwWBAfw&#10;QpMlFAqLpSKuUkLVszNPdVPUVEVVXcRFezM3HNDuejRDjTPhfrbbeZzNvWXzPLpyX+hNWrPu5q70&#10;Kt60nPHAAtFgOpwhRdVUpcqKHk7OOUdMthubjhXnhT3hnasgHKvAAFrBo97sv/+FPh7I+eZAX55C&#10;8L/+fPzr//rzz/f6GvDr14OmP/749ccff/zrX3/UPwf6VfqobTweH9XHXwsjbpCruPS1gOV8Mifz&#10;z6KrCDNThRrxJNaS1tvZjpv1Q1vvx62dm3c/OrEe8yk5iVrEcEJ8EFSdcT2v92rSMDMRGRGp2ns/&#10;jsO0EZlGMZQ/oGpXxGMMnj0jgwvN+/WEwocqeF4jTX/+/Pnj9aVJ3nv//cf542z/n//6/f/8x+//&#10;eLu/9vbz5f4/fvv5X9RefrzeX1vr44rnc7BHXl9ebme3jJj1z/5wCm+ZO+6pNSY854wIXP0CkutC&#10;mRSvLWGr0GWD+bD9x2TrW6rUVFaDqtJhLmt8fW6ubqJSlmlvjfk6OowFtc8Hv5DjEXSEQQjmTNzJ&#10;RKv0aYoIzAKY3G8IlGZ8K+Mj5kIQ6jkjU1Rx6nDrwk+uz3m9X3FFjgTzyaalV6S5sKEyMyIzGZ0U&#10;B5bCwCopNGB4zBxTY66miGCQAl7Ty8za0ft5MJ4wZ7plltDErQTIAMrgu6SZuGZXYUHPdnbrLjhU&#10;OJwr+YnQSsVMaOM3uxce/7cbP/G/NG2HH/fj/nK+HOQiCerHrd+Ifnc/W791qujY2fw48O9A0Po9&#10;7Zhq9eDqCM4ZNXEmy0Qiinf31juhMJOVJAoPWmv9dhK1iuIIUnXOTBrN6IIFE2U6DhV2RkheFleO&#10;K+cQkFNyZoy5yvP5eL8eLMucI7IwxvM5nyMZofqvPKoOMwfn8uPxa4yrRhMnjElLVrliRg6qYjhD&#10;ymDu4jHK3hE3HAbanLHRXLjIAxAyp8x6EGhE5nmeRMlVXJWJsDSHeVc3caU5U0R7rzCm6sVmTHEx&#10;V+/ej3ae/ebazFrvJ9REXZSmsx306RXRs3XQ1YypFXq2s1k3luokeUwJxRhPMe3ncbTuJA2zmyMl&#10;qL2+3H//7SdCDBSyfK9Jk9/URZpizEld5v7OLZ5ImgYhEXGKGS4lz7xQkXqtiN0pmvXiiPjoY8w/&#10;3h/B0qHojVVGApC490zBgHsL1Qojy48IfozJEKra3FZhskSS9Dv8YMSYc14jQFQcUcxMLMyMUGGy&#10;DCgaxXELuKIchMycM58zvDXOPXrSBdAr2V9aB8qMnJlFYZZ+4PQUZ2uwLsI0FAeaCkAlNUVVhD2t&#10;nF2BIXW29cAKLfTzXv3c0ImQpaCrZFqaSWOFVVk/xtcMIFx5IneZKeWMaGIZ9XQVZ1FMFP2MEbUL&#10;wkWdc09mapgLyMQDNmWiDcykQM9/w9rht5c7PQlaO178vKm343a/vb2RLS9vrzwazvN8vd1/e3u9&#10;9/bb68s/fv78X/+v/+O//vH7qXqIvNzvZz80xdO04u6s4XVNa/31x08yIURDGdsT6ky1qapVYTco&#10;i3g93+d4mmbvfhz1nypS8vI4G3xnEB0UAqJ63E687YfNeBKcVoEzrGUKgc2sEKk6YJVRqEGYs9Aa&#10;lNQQS8AcHSuti7UR8hxzZIDECcxpuefurblbxThn2CrYJL70Sn4bpCJCmjnxdGH557icUKYmSizj&#10;NJnGajDsWhA2kWqkiETOQgxXa+ZQUPKIa4znIH7PEXMm0xJJi1Qq5SWC1OPs/WgqyYhjjDnn81kB&#10;8fK5KYNgZ37IedpiKiTTtNwWnSnJWqiTTcyF2bajg34c6j0IkGmQ0ZbG84ChztPcU2RGjJjLq9xG&#10;QpTovT+uEclUjn5rfoTYJJqsPQMYQfTDGwdSa4e7Yj5kJnExaUxehbnHKKvBLWKbj0z20uS7ZccF&#10;4NrMTFWZCD6Yez+PvopmSk436d2tbl9soUhL6+bdoAsObeeBO4qqqdQBpf28taPmru6hQq/W7Dy7&#10;fZRmBLqffjvVD7P2wpvQfmqaVE47zZotBnuyudK1d29HgxoVIKsEqyaiWjuxH8TCUxOwtMJfJnSD&#10;YTUnYLau9MAjOViUOoImyWMpmsHwLunOIkkwE6nUWjmmLsBNuJf3+/lytNPRiikgpzVrh7WziXMi&#10;skrDzHqvnHH37jh/nM2Zwnkc96Pfb8ett0Yv0+YFV2y4ppzebqVw3m/n7Wzgfmvd8zgxiJK623G0&#10;8zzp7xjvHZ7DQms0MZHm1iy7i5s6CxtXsq9Bpe5VuSZzckCM8RgX4KDmvv58DOIJyPn393fePc3n&#10;JRP1GdeIUZRO8NDn+zWexE3jiuevJ7e1HNmtw2N0XDFG1GZjy43gHP3Xn3/yk8IIAe/PAc8+JMLw&#10;j2uSm5lE04QkXlsyaEuSDvdriPmcMrMhYDk1lq6KFVLRrf+9TmAGiEhrR+9dzUV0zBmZqmjh07hw&#10;is0gk9iZE0o3M1plpUsuzc3HKkioolDL5E6vDXffHbcCvHtJqDLE41mnBs7Ax7xM8tb0leP+PP7n&#10;f/3X//p//fOfP38epnldrP16Bvx4YQfwUHjlafDSvf7fMSrQLECSYUla4AbGAX5BqaoqdGNL4PWz&#10;IAEoTyJAiER2i/y1jDFQ+MIYH9W/alVfJFjYFMswG5uH/kd86XxvFQ5q5rXavsuz8vLDFzwHtEaM&#10;5ED+cGylLw3xsdyPVYgzyQoFY7DKj4vbKon8fCIBz2cxz2dRFADDYBwXmBTLN57k7KQKD2BoZRz4&#10;jVITNSKRAnVVQJOugr6JAVVkToGJyDljRGZI877hVhnk3jdOToPjcFZcWc1Kxd0fqqripoXqas3N&#10;2QJm1hTrfJpxto4MzvhUgReSKkliSdEJkfpLkRDCjRcZgTdJF2ICBpOukJCw9XFdT05BLRU0CdK4&#10;BsG8KPFZiNtYsb8W5aT4xd/j8f58PK4nBWWoWf1/f2Di/f2dlwRQhFckkhp09cVtkKsgxDJ9ATrw&#10;DCginCMw+F9TbsTVlTC4M3tXI4jQxnrUJPE5yvnQZfKDYARQ+aIwAINsK7p3cwz3Ik6hCq3W9Wer&#10;8Eg4vDXamjpwbY2FBI2C/nesHkVU9aBwGC2gWVL+VFxYbkFBF29MQVfhKwK+soZaCrBKiSR6BUL8&#10;IEIsC4uQrOiO1RxRSRC1crGKsOgRI6sy5uRjBE/+JOAEkypj48iH22pIMlOAcAbTm0QoinyDFQF8&#10;V4GOtSowdNmtMOQb9Nez/HusrOHwx9dy+/mcSw8POIoWVj3ChIE433Ix8AtMeUEEN1VMRWBM9RPi&#10;tMsqDFpY/Ca1ETb3jZaJb9WQEoQyLJx/a6npcxtwUSjYTWuICV3V0M9CFTbZXptTJarqxgdwI2PI&#10;rMM7ONvBr/kv553D/pXy9vbG14Dff+NHgJ8/33789uP1t9fXn/Uvg+63o1nM61n/tWgixZ0C80aW&#10;mMaUi2/eTwrrMGY5lRm0g5oOH7gEYDaYKkZA5koIuE+QJuhkrXuZIB8YhL6rXYry5J1zjhxjzIli&#10;MlZgUSRV0Kx4SR3cpbz/VMw+TqpJZkbZyRpCKDAVLlJhslGnxBJ8kkmRhGwx+hsYzomHpmkqrozN&#10;FS6UmKhauSFaOrkmWAbwO4QuwSao7EsqUZWR5dOIXPoq2MlkUiKCtwy9Ua04SEsEvkeVpUD/WX1Z&#10;iJIxyGS8IDhzwDAW24jzCK+cjrmMZOZyUqDfgZxxAR22fC1B5Z1pnfO4Rysg5ijAQIEJROmODzi8&#10;mUUHEoAmVYCFprUe5GJlNQuXGWMSC6ax/HLTWi+Gxigd5duqrKpwdtFqJAdtKx1TuYcljzV1vjcy&#10;/UkJ9raI8hVIJNWx5iqM7gJbwAJ2Nqx1t97aYe3j//hJpIKGjhlHstOKzQrs+hjjOcaY88J1HEFN&#10;+eCCy1iZLAKjl0Ar1KqfQ6qyk5sKTdVltWYVWfpm2lRdRFAswLAYsvO6BOuPruZearIKQj4/aTrr&#10;waKN7LszAAAQAElEQVSxIGWVnBi7mIiKuCiMq3VnMHFuhFnfrE7OBmJgNZa5NJOj2dH4WtTvR4Fz&#10;YOM47Dj9vB3n4fXo6WYmzSoAXoyYqStUsKM6dT/zdbBhiA1rFTlmXL9+/cHj+I8//vjzzz//9Qvy&#10;J1Ve3r//evKMLn79wT9WQfP9jz+r+mc956/3kkIRPqrrg5f99ODN/wY81qDb4Ps7Zp+8/efIen8+&#10;/+Qu8OCTs6uArR2l/Zj4onPW/wz9epQO9OJBUitfuswiM1m4ZFb1ScLB8s54UhOKu/O0JV/NiDkX&#10;iIE2wGjZe5YletCKJnRDVemLHApgarT1nFNVNBFuBuMA+wjpi2WaYAAK8HugbYEpUUX5dru9cu7f&#10;T171//N33vW8mcvjwVvSQRfQG6vbX9/uvCL2ppKcI9gOutfEMiUwiXBM2mRlKN2+gdHxAcBsMR3K&#10;xPrbku+UVqr+rQg9zRYpigKg+gX0AUIogAFfDPwXvoT0/RIuRzjE63xcwpnJrBAXE8Hs5oy6JXJY&#10;iwb7FgZEjuviYvEY4znnlYnmQPMaDyitSESivrtXZGoIHMBC0b/+fdoZc2IkksBKzfs5roEDdDeV&#10;hSDOGZvfNFmWT+ywMbsv0IpaO3p9c+cJfju9NyTqVqccSfAJKxELVeC7O+kEhx0RPMFwb62bNnFT&#10;49Pte0GvgLBhBoVk5uwCoVgGaczpYnteH1VZkpAKdATTnDMla3fQp9zmAyOZkRIzUXtOAk7ygnld&#10;48GFM+j4gTlyXDF2IY5zMj7IzAo9ltPO89b7kWIz0Qxap6iKz5Ejko0FJmf2rGq1zrxq1CjLV6CW&#10;PDhDqaKmaUY4Flw599Swpop0wVQ1M5UJZJJeEqkpjIqQ/ZIVyNJBDdRBXQp4FHR317ZLJ/gGuxbA&#10;W9XMbcG9tfXjjLfD29mdc/k4GziPxrHMIgJWn0XvpeuuBhAeq5znWa8lsG6YNEozd9NdfH98UmE5&#10;IvBcsq7mNZGQjJrR5lWMgrFxTbAWYdbazYROXrNIFaa/gZg6PBTQl6HMsCJEDj6q1FkE/wU08Z9R&#10;mDKUXu5uSvwb68Ige9yRAWKXZBGUpAJ0Z8QNFnFh9yBh0JZcSiigCUykkDyzKi5IVGEKZm6fBfdg&#10;aQX03cDcZhBuqBJUbmAlRsIHFGwGI2IupgWpgi80AfbQxnak+ExOipnMi7yJ1ZG+Tcyql5o4v3t4&#10;mquxqp3v6+7d6tIP2w5Kv53nvZ93FGgimAdfBo7z5Xbnm8DPt99+//Hzx+vbb28/fv/t5+8/f/vx&#10;48d5nrjl7qIZBDgn+52OeE4QWRdATrorOvZZ6PIFFU5Ek1WSWEdWSoXGKhgBmqJLAWImX9akJkqn&#10;RHeOnHNvTHrU2mFMEkeqa1lYew3NWH4a2x6Y4RjCsrL+4Kv/nGPEXAXJatEyiAdCSjDW5EAANCFj&#10;GLPaBfCA6gZ8Iffhtjz55jO3/ZxMeDAEwC4UgwDLAIZBM2nBDN05M3XOXLspgpebU1DbmBWBpAnP&#10;xyqlEDrHBteMmCPHmHWIMebE5r/BXBlu15nLF5jIFsIAeOgXdhUKdvevpg8mRZgizuI3GkymkrWC&#10;mVkU54X8VjXSUh2qWilBKLZLdMI4wCCLBWAAkt2UoYXM1eQf8jUKPJrMBYpyjRjIjCpCPownspov&#10;lMTFXDqHoznnSYFsbnXKupflj45m7t12caFpaRl0y9QETeRUYRgSLAcqHB9Co+UDZoJw6Td4pOgD&#10;ukBpQuLbSeHkIR9oSQJL64apuGk5aqZap4qsYmnApSRGhMV5Iacs/QzCG2NmhKs0NTdpwNXVzKwk&#10;Ku5GNI7mNBlVld70dnaenC/3/vpyQF/WPxlct4njdnRwHg3QC7RmvfGFwSiu1lwBI6rWHs+cIGJE&#10;kphPnuVcgKGAm/efj3cKzJMnCO1zjhHXNb+wckpZVrKIJkDT43Ft0ArGKhhceDyf73OVJR7sBcCg&#10;jMJ3gH/98cf/9a8//sXXCfTqy8A7Pws8nxjki8H6rwn9ev/1eL4/L3DNOYIRGDxZDDWpjb7mFRGZ&#10;k3lJsEUnrKbUAcG03X0niqySKGKEj8yImHOOMeacSQZLrTRdrBZVoYAqoOtWvi4uPiOTdTbRoAmd&#10;PQSjAKoI0UfnC1RNFYoRoKrncdx59XO0w/lVa96P/vPt5ew9ZxAkovH+648xnhLstuQcksn0QiQY&#10;AgtYxhp2MjXWJQD/qSLcTTBUN7YECrZ8O0kr1S/sVihy8F2HKtiaKOAA1Y0t3JQmGOgG/P8zsANQ&#10;3hRmgZlWhLcQyiqBTKafFGxCAasGxhhLhy7UJtX6IFw5Aqy2TXK/pcgqX0ZgaN1d/t0XEWGVyofF&#10;Bn3QJCZgKyPfQuKAEKCwseWb3xQdkmTrwMM429Q4fYBtiYoV1EUqtVVgqsWdcwZ49cKKFwMvn+7V&#10;cEGSCEJHu6HccxkTtofWw3eSrKmEMGDWN5Yp1JIbTESOmbwXyyoyMmsTBakXxGBOQhoPHmOV+sHR&#10;8BzzSaQGz775UUbCcEWHjlk8PWdW0GZ+lIm3oZ+jcC4bQwtep052c8RcZRku09ccCHBgAVO65wvF&#10;eAZzUUxjYUtQBjRJrGsIkdOaOa2lxgcOwGWWjgjthAsKchWREnoRdTU2JnuNeAI04c0qwvAbRBns&#10;VigK4Gz9g/Y6heF5uoHdBcpwzVBn/UuVGxug3s0PBB3W3epswamIsb0VERgAA2gCWIMH8BvwADVC&#10;gQSe4aAAZgOeJrCrUJyEAuNP1ZXhGW8Q8SUowlgADuqrwOwqBkOwlzODcUmDsZiIqrKKxSSERSw1&#10;/qiwyaF/w26Cfgf2v6D4Vt4ZQ38HzgAkW3N3h4fZ9IuhuvHfJSJGE0aAmAJ0Qjk1SFehJBtHhMq/&#10;Z7I10oQ+qnRR9ZlKEQKpatp4Aq+AdfFmRsqw4GerrwA8u2/HcXMnQQ7vHP/94HUeovNlF34K5j3R&#10;2/3ln7///s/f//Hbj5/8GnAezdVm1F4RiZp4U8bh68FxHFh3d5FaEpYDJXwESFQVurElm9/0S6Lf&#10;CsZJDwzCbPFWLut0WOvHJ1UNAiNaBBVbfx/DoYUOQAgtO4ICjzXlqBlj8sh/PusX8urAo1VoXlp0&#10;WBOhV2FW4JFV28efqzq+mcGorcJwoPQ5JRLXyidLlagsrKMjkSp2/gaaREqObZMymKmcP3NqzPI2&#10;01c15yC3c86FkYPqxZjCdFaXksMHI065OMvGwB8RZq0iEhFUNxgLyReFWZMwGORgq0Hhv8DKRpSR&#10;LaE1Pgs8fTFCE8yiNRdVF8Es4SJd6tJPNYN2vJKlXydqkvHIBKHB5w5eRVLXCJgvaB3dxSxhETox&#10;HBhjUIfBpjvD8cm4qZquZqJu5rUtdFfJGZrMxN1JtmZ8wtguVXHfvKoyyuIFTcMWEsUydo0m0VCK&#10;GUe/lm6FSLVaoamSxmcBI1Fien2ITBtC9/r3xjClpGUiU4kDM1pMGayBPv9Ut06FSaMoLarqosLT&#10;bgY5RwoWcI32WC4IXwPSTVwU2txMxVW6K3u7mazq7C7Hwasle7n119v5cudFYr+d7Tx42XQc3Td6&#10;d8CpAO3NbnBurmou7op9VeUHspBZC5Y5YrJG79eTWzjgwQ59Pp+8pN8MkoHSJI0nmlTBTrkVh22G&#10;mfH14KLj+ypfCugAqvSFok0VwGOHIZY6/cqB/XPBr/fn4/l8f/BzxK8/f3H1L/rHrz/f37n9P65r&#10;soeq+4SZpJeIbAqD/S9QBcwXasKnWScqXm996B9zSEbGwuqEHuABBlCQrOWkn7vbKu6OAkAdhTEG&#10;NGWis9o/CFV0NhBRjVXoRZVz+X6/w9T3PFFsAhxDopWTeR58vbu93s+zO9su6z+5MDS5pE2VACWJ&#10;S/FPGTwwq4JjJmKZqqFwsgpNYLGCfUAVbImqIgHsHyRUoV8IwRgH1sUcIwLKgtVCXRfTxghCAEOX&#10;3Rd+M0i+gBAgB19CGKoABqCwKcwGuxekzKJJss6IkZ8M/FyrPydLT9NMDtKcsQBfmGNefK99PMml&#10;x68HeNY/RhvPd1ATeT6v8Xhe788natdzlcxkUrOMX+OzzDmJEt6upglNYqPKwtG0q/iPAmoAOQo0&#10;QQEKAAXweDwY5yKGgyiiwtRqRPoCEcMq67h41GVWu4qYW29+QDdYsoOD0b3TYrZ6EYLIYNkYk9NF&#10;cAO1hcOUg95USA3LdYITsmuir5MQpvK+dkyOAxkZI+Z7hWa8Px+/nuzA55+PQoXvGtc1n8/xeFy7&#10;jIF+Yuo5AlyRgOMOazwgUXtc43rOwjXHiPfV7V//4uv9++NxVZeZyK9rvj+eJDXg8Jy4NjNmzkUj&#10;mJSoEl2OZg60Svi9CFAGYlIkS46cG4FHV8TqJkI86elmPOuAGXEQCkZdCI3NORYmJXOqcvUwdzcJ&#10;cyKprVtTod4chqMZKkhAN91origAmA3kvDViCFfrrs0EHM2gnMLQsi88C8WVJhS01Lr1ox3e3N1M&#10;KBExJ1Gqd/AjYyYRQqyq1cwsYhWcH2OsAFc+Px4PlOyzwNMBuvVR/vdTqvKFlg+gALf70QXAO38m&#10;zkyK+fgbWInAJXCNeLKI1/PP64EYJ3caoLOB8L1O8cfzMQrshOfz/fFAGBEMGsE0J6u58CHZcqhw&#10;zwiFKaw8R1+kri14u6EVyDrh8Q+35a+Fjktg5AzMrm5KlV22UDtIWDaSYKHOXJWitMAsuu2nykao&#10;qXqawwBR3zDvJBByqqkGFWvipgwgZgrn7iw027Q2+MvLW+H+87z/OG8vJ7/4vry+vvx4e/nxUs+E&#10;+8vthd+Kf77VrwE/3l64CvTGdHJGrfyUaS7k6vx+gs1rzEoKNJgsELEFobBxuJ5SxX/nT6sYrtVn&#10;/cGbqKnC4KWTAYtXVSYJ/Q4Ci0GsFZOEjwRnQKWXlw1lRFYN5MBZlliLRyWTRacviMpuJSUN04JT&#10;fNDRRD6QSaNIskimgq+Y7/zhIUAbaqIm9b+LGCNIvMC6iKq5rEapkiq6ChWksLyyBQSEIegCrVGE&#10;M6OVYyOT5zDdxOq0uYRLRIRBF7S+HowSZvD1QGMqjGTLtKzUZbISbIyVvQyKMEIAPGA4AANgAF4B&#10;HANbyFwA/AZOAiQajEFq0impbqDjysnTnKNF3KxpFVeCoFSJBtdjEbGY5UbWZmo4jJYRm5ScAWKQ&#10;XwX4GmMymd2ERlIqtdjkE1YxB0zV1Ug73DMzbjgH19Te4S1FU7DvzZyihmYBUXIYlmdUqTWWULl0&#10;p1dRQ0RVGWViFlxXHTUwS4QXH6AKkONJzcVqIG1OjIBIIC8FnMVN8jSTtxUzNcRSncxiQGM89BaU&#10;wa3BVq+1YJjduz+RCt2EJQCWMCrxAU2seNTzNXUIsKlNtJl1c7oyJ08k2bWo5zCdLJirgEpxydbs&#10;PNr9xmNBb6fDvNz6/fSzK7gdvGCSoynoLqB16U1OBnBrrm6BTTdpKmtDTiWGGjNZM5aowGH8qHv/&#10;g1v4H3/8DFivkQAAEABJREFU4q7068/H+6/nO5QDuvB4cHKj9Lyen/jFW/lPvL/ThikeQOP5rAs9&#10;lPqTe3uhJA9MIH0W/7zeH89fj1WeI54zHtd8jPn+HO/XKMk1/3x/rO8Aj1/vPCmux3PwiBkz/3x/&#10;X/9e6M/3J27++az7CP0esUrGkJwphb0Mxmq5u5kJix8xZyXQ5llRGHdvq8CgLASKP6uOVHdHGDQ3&#10;6BURpNs2RS90wJcOCmgiBwg34I9VGAq+hJGsQsxLM+h+NndlD8jRnZVDnhd3fb7/7TW27jDeTGse&#10;c2ROF6Uj0GRAkTRAlYqusj1ZLL0Q/wVbDkW6KcwGHZFgamMLoQihtBIBKPiSIAdINoXZoPr/gN0d&#10;upWhKH/RvZAfFGkm484q1yBPFiqhE9GXZIzJFXAQDhC14GPO55z1D4QwjipGNuDB5nMV+PHXghgh&#10;aogv7qqz8mcLkX8HQoDaVt7MlwJN8DTBMN/W2o4tVeQ4BgMVMVqVU4V6qhlqZEYnZ+Bp2r2oAtrq&#10;pBDEilxS6SQiKm7mSrI4jFGEC4po6td1v2I0JS/O9pgk04gcs7jgsCLiI5+j4js4HUfOmddzsgnB&#10;+/MCj2tcI2h9PgZCNufzuqBjBMpFQmIKU5v13MiIpMyQX4/n9ZzXpMaW1BSdQWtQj1UWQx8V1i9V&#10;yGo4EVVjnnzmevQwqQ3ZsQrmDlKqDhGsmyjwVbYyVFWlRitNJSBjzFUYl25IUGd1YJoaTDNnAYpX&#10;qWprHMZH61WcFkehm3dTOsK0xjXMaaCLm3DyutqxF0NZTm/mZoawme3nQTFI3Euowodq4gDOyy5R&#10;IVrhCfwEZoYCjXRqnwUeIa0Ahe9AEyGUuW47UCQbyKs6g8WDYVz6Yg30NS+qWIZ+gerfQBzBTGww&#10;SGEECz12ic+yR2QaCEbWQXpd19aBzjnjW0F512DA9hMJPKC6Kcx2BuZvki2H7iZa6Q5gkIDNQAFV&#10;gDL4YlJhSciPhKlKxb6kdClNNBZULAQ5iydiRNGFhTQXp4OL8dFYcyC+GD/dOlX31pyEOo/j1tvZ&#10;2tF4r9d5m3/78ePnjx8/3t7eXl9f6weB2/3lfn/9oLwqaoyBG6wc1FKIIWCCIgyuZtZWQYICkFVg&#10;toQa/KbMBZgu36zBA1qhG995V2VoE/1AimrtLOUECcLFZqyqszMIRe1leieDfoME6bKUiZeqm3Jj&#10;pqMsYypi1SeTrMDDjfw65fQvJUNRgG4FRqFvlPFESFOBOyArJQb/XUi1sI6aLJci6yIhdJ+T0WXd&#10;8vFWYcaV1zXHiMHZSOtAIecIjju+Bowx58gIo29EZnnFcJbBCB9MhkbQlog2cpVYZbFFqPEB3YDf&#10;2F2gWw6FB7uVKgzV79FZVVchDytKUkEQkXKScOF5ecutCW9jxZ8zNphsDqYJ1hsV5jVnSaA1RNYI&#10;63vR4lTts9CA9Z37jbcenSsWbWKOWJQwiNDaTEBde0RFRFc8+F5C5qGtVbAMyrK7I5CVSME9TwQL&#10;ZJY5rQLj7owl6yZvLtipqRBpLU1VlVWSBc5aDGoMGMlUl0NiuooshgkC1d0ktJR+6qdjSpUsR6cC&#10;PhlKBFuTWoFWpmNiCDVqI6yqdrUutp8OzL2Z1qPBtRtCbSqHm1e3NEvu99z4X+/95dZu9/OFXwDu&#10;vPv38/Cj260b9N791jhHpDn7J1ylGYxsIxUNiZ18+IdnquX5nPMxrvfr/fmsl+6cwGCMgXyDdUcZ&#10;imyMklPd2Arc3ukCTwR8lb4KOkg2dBVCAQa2ggARcmoVTxpZhhFzTNYj52BbXXWdeDyeI9ZF/wn9&#10;9bh+8X3kga/1UvJZow7233NczzkoQTbwUXhC5rzmNXJGYndMI7CyEp0UTxZbGBsnguzJnEjQ4GbO&#10;WdvaIaiauXclhkYk+U5sKp6hhJKUAjCMCOZkW3DRlK9iDIaV48AaPFhnb10WYKgSqM2QOtfz+Xx/&#10;cHsyUX6vOY8Dpqvde7v3zuab453EcRU3vuH5y+14eeWnYLLClcgxCRH9KK5pqk6NGUFlrTZ082a0&#10;KtUNdAA8sWNmdIUCJF8gAACH6QuwAwV0BHSEbuUv5nsV4XfQ9L26eYQAm1DsQ5HjOGBpWKDNfFDm&#10;rJGyFjauyDHjAuwwiRGDS+VjjOcY79DrejjRZPPJRAdE8gWAqEVmzlWYQuQoRCAYfEmIiwRaeM5a&#10;3FJ5fz4f1zUiNp5jIPn1eFxozEmVVrCFyOG3EIrO7kWeiRm0LEbY53IwLkC4KQzIVSS/1svkM4HJ&#10;4a2JCmFRFV3F1bo3FuszhiWXeofg4k2tCe82FAcUH+qVxOR+j/OFMfMacc2cM0dtEI4LvWbhSVzX&#10;xGcIE3mO0n9c5Gw8nvH+vMCvx/N9Mcif1wQXva6ISIDBOQPsUZZBQRhT50jMMqPMWtoxYk66SEnI&#10;xTQVNzOh8NgOjSkYoYtQTWmtAyesqaooerd2OBeoW2vNvfYCXWkwF2rujrybIxGCy6iZJkLcFqwZ&#10;+b4hboXWrDc7Gx2t9QLVo/H2hZ9f+3kUjt6a20Y37W6bNhUHos1xTKujlymsHW5HcxiUD7caV8WY&#10;laTjmLKxg+7kPygjipOqwbQlIhK3zUREpa6bzAu01jh+2ypUzWwHBSqrxCrXRUpOLPCtjCbUNooX&#10;Hvy0fAAJoCvWcIYccgashYpUvBQxBcbkvIsbBtM8U3d2zWS/TPbQeJIz13NcIQl23xRDk5GYFC6B&#10;JxrXHN9KrJKhBVST3Ki5y2fJVaiVAmqrun1W9W9ApiJEDMjSKlN0BPQV4rqkVYVR3U4K20cFn7ec&#10;sYUmKqoQkCwUIjEx30geD8qiADVtWrwkgZUVuEXNzx00ddZ/ZRWMd1U3YG5khFXWNJ7ypFjj8f/y&#10;8+3Hb3wTeH3jO8D9ft5fzp+v/DrwxjeD1/vtwBKeTsoQ3DfRBftWCCeT25CP+Ct7LcbMSWMwI0sz&#10;PkRUVSipCYIoYI/FrbhhQSKJI+0L9CjgtgjMZ5cZSseSoEUoTagG5qgW+K4Clv3ajqouNf0DVxgC&#10;OhK/kjOB3AHCMkUZj8CNasJ5uiubGMu8ca9zZn4WBmLQGghrgNODtS4mdpH9sSVQWksyYo/IRgFj&#10;xPUMcngsOSPCIH+8z/nMeeW4ZAyJS3JaBG/TPyTjSr4qzEGE+ZVAY6pZIz41UOJ/ZCbOQZWk4iNL&#10;iPPxWcYYVEEuTdQ2THVD6U/kPlsJH/FEZ4kFM/QF+JwEo4ClgrIKkcEWjdj6ZYrYTpkjAlpNMmdQ&#10;6AD9wjIYCMEeyKv0w9vZ+tFad982z34cnVpVUQbBMCSkCA7gbVOSTU0KZJhJnX5NpZujZaau4mqM&#10;mMmIM/mqQQ4pcatcVeJgVoP/+09ba4iMzspgIoJmZM6JBcZgToVkU4fE1ImGqoptbHnOTMIgn2Vb&#10;U3EXx+eTaXrrprjqohopkbvArAH3sGKplkIvUlTV9+bCfRO+5ir3ftC9Yas3Ozr3+LrT98ZDRNzi&#10;7PW+//XluINbv9/ay73D8zWAK+DtlPOw+4lOo+nodrp21aZhymYI4mkSGtMkRbO8jBlMTuI5r8e4&#10;3lf59fjzsQoH8EBhShCVKcn2K0wO58EX3ZHIs+yVAhLTj7sxkRH24IKqJkMJJRabcAQQ0AQvGgQF&#10;/gtsKB4ZM3VEcoV4f15Q+OfgwVFA8utx/fn++Nef7//64xe+XHMWjfmc45oDz6EPLiPjWmWOQedr&#10;jDGvwdA8bHKugnPUGbtcEQ6xD/9aa/0jWb21ho6vgiY8ynSEUgUwVCNq2SP+TZGjjB1u/9zT0aSK&#10;NSRQ7CGhI0KYiKj7//s7Lrpyv+90OY926/0HJ/v9ON0JcFcZ1y+Zgx97z6O/3e/rtG8mpBd5m64E&#10;HnsLKapcIWj8mBouAdqge1wYfAA4MMYgKki+gyaAZIxqRQGMzwJPEwob8BtUN/PfKU3/EWgi375t&#10;uiRkn5A6SGhFAjbjrmY0KRKwhTCAueBY+TifMKTHopUHJARxfjzqZg5zXc/Nr5z/C6H7da2kWZ2x&#10;yRBQdgBNMAy0JajRE8lSrFGeT8wiq3/SsIW0foFegF6oselKj+8P1wXz69evQQIzwPiINr22BYaT&#10;dWp/Sj5yeKyS/Iy+d5p+JAAJtpc4RaZoimEhCZh9/M8QRT1S2Wkzc6SMyGvmTLkiZ8iYUfsw5PG8&#10;Htd4PsfjnTOCH+qu9yffebjAWQjd0aQjt//xuCa4ngEdVz45P2Zc8YFfz/q+zhzfH1fhnV/unr9+&#10;PSY6z0kAANN/UK7ndV1rWmPOyXzxXFWZkWtTrTMF4W6CAZLMtSZI6wZ1dhl7DRzsZjpr5QtndCUO&#10;zZ9AUj0ZY4F9d6xC9+qkHwmGupt10+bazDEC7a4nA3g7mnW3w1uH97Zbm5ubLmpITHm2sUOlubsa&#10;FMD21rr50fvhDUlTwyXA00LXZJdfgqSanOuh+uc/X8xVUEBz0x06YgKQ0A4DtgLVLYTZAaQK7D+V&#10;3YVWlIFEkhko/l2Ohsherz365iu9r2cq6ZcDD4KMmiNqg4wxaAXob8Bv4NUXUNtAggNfwBg8bkA3&#10;vylVsNz5IF9VlBFBv0CVVrD7Uv0PwHsRush/KvTd4i+FJVnZxC4Eu7mooaPiRE+sMgrDKLODkLh3&#10;q3SAmmmDV2utkYW3o9+O4+zt5KeA87zfzpdM7eZkKVf/wo37/+3lRhOPgxtfA15fbrfevHJtZoRI&#10;Hf7MkUgSarYXeH+v/2oQDtAKNgMFaH6BKjsLBcC4yJEsKhhGkpwUEz64CkhwypgGF3MYMVEylhyW&#10;0PIgIcLj/v9H2L9oSZLjZhogLqS5R2Zdulua0Zl9/9fbGUndmeFuRgL7gYzwii5pZnl+h4MgCIIg&#10;SKN51IUqRgA2gX4WW4Wa0BWfo/QjOZewv2gNJJMEmkE+iGghhKGzDsZ9LAgF4zgZkXPk5EybhCGw&#10;rMqj1aXs1x0gouxANzKTScVS5nKzhCXJkZP7xbZzzRg5qA5Fpy7006hyXE0URkJjVq9tCsfGvvpX&#10;qy6hZIUCd1yFp3O5naswonwpVBFvCjNWYeJbQv8VMIN5ATUM7OqLoQpPEx3pvplNkYAXnwQT59Am&#10;/kizHF4zEiabiauSobICiGTOWncmRdMWaqpz+vFpB2eUW8fJZU9ut1tr5DYZEUISoAqMxqyqMPbk&#10;tCNFAD67KH0BreYCo27C7ZXo4rSsMUXYR6rK7Wfw3IzB8oy45pyj1nZGDPqqC2A7ojwlGQl55qwp&#10;1mfyjsN3ZPLKxihmUp7gkiDLyBGBzwhVdVOlmFXwoRuyitbiJuXFyAzSHtCuaa4VBDxS5errJRRR&#10;CSLFpj3qOeKHcxwo1e7WHY+kmfYmtzsv//12WPd8u3EoOPzRpddLAk8Qg7lxVNzgWQa1Mh8YJ6S2&#10;piOsYRJwoWRWfM5RZZ+9788Hh8PmOSLefz6h58lZDU74x+O5hS81mMcqGGRGBApzWEDO0/znz5+c&#10;OUjAJF1ojoD5Cj/0K+UAABAASURBVBQ2di+aiB4g6PRCCEW4un70PceFHG8ZGfrzUf9uwPujnF8u&#10;Pyjjit0RmgMDc171xXsXq1DLkbayIoOUdNHxPA9v34mryfPi0nOp++3tLWrpWWKWDdTBwTypYxIv&#10;3f04Dq7h379/a83nHMx8klEi6KCJ30wPdzmyuSogAa3V6U4VprfGs7+bMzo/6o95Pn7+OJoz0v/6&#10;n//jL7//yg+Y//av//Lbr2/z+X4/HEnMa46TU56O9378+uv33//y67f7DSN7uJpzJg50L58ZER7K&#10;IuEzQA0eCWAKtG5Q3a1QFJh6qtKEHIpwJvFIuuA5FB2wW1GAAZthCPQBCi8KQy90YKAY2UGgy9af&#10;k6QMWukF0IFHOMZ5XU9oZv0RByNbXyRsbddFUdfn80kXqlyytJIfxUDCEszJGSauplo/XxElhBgO&#10;freJasJSoRIk5zVyclasDR1RGfd8xwcRNCMnrQWORldsChJ4zTDJF2g6H+9bzijX8zHO5/WsbUS1&#10;5CoYjJhjcFWexecUCVV2KW4TjZHJIii04nBxgilBI52IHp3LgJYmClSJDK23fowx0A8VgkJ40+Ac&#10;fiKwZt6DODhXysaPhCcPtlSme80cM8/JIRrnqH8ID8k1JhgMIkacULhmvD9O8HiS3fM5Y0aic14f&#10;x/A1sRO8QqB8XvN54k3CoP84xzkiBKca3o5BhUTDd0DWa+I07qqbNRx1NdN0k+Z6u3WmQC/mDiVI&#10;AKb3zhZmI+cqCFlHqIrEqIRBHzBdIFK3VTNWKcfFXAc2O+mSGfXzHW/Xgr2DTejsH2C03hijNyoi&#10;iVHlyG7GpnMV42wNfmWZ+Nlde7Nbd5hmejSDdrPmtqiXHTfk3a2ZNtdNO1VXrNGdrfx2P6Dwbjyy&#10;huSEP26tmYyMK+pOIiJmvBF5TJkzKa4ahFZEVUUEHiETv91uMLsKo6pmhpzQESgkcxW6ICHmgC6A&#10;SaO2KU3AXDZaty2n1xgDI9smlCQhl0TdvT/HNWKCclA1VVn6Soxac5Y7cxL1sQtewDAXXMWsriJp&#10;THADhd0EHWNe6xedpVUEzQI9RRh7oTNRBLgH6C7kcHxEhj54a8pPK6biuy9q8lGUb6U+AwKobtDR&#10;jS5lB5uAVoRYg5FIyQUyOZhwaiQ6+FxDpCWGTdUND1VYYLJJRNTM7bPQRHh1lTcu+bebmLIWv/36&#10;l9u3773fWjvejtuv377//usvv//GnwN+IUNuh/EII3N++Xb88nZXzQiWZror+WwMRbhjkN6ZCgj1&#10;GOWXsKrOgDezWhSizTZkcKokFZcYS4HBK5530KSzKh3A4a2piTBpxABGJentZs3MldXQ1qy7N84L&#10;PJKgg6MhlFDOPNzAGWpmpt4AiYyyqos13KOKQvIGrW7mVMu4Hu7dtGmaCd0Wz5/oK/x1iDSrWTU/&#10;VFyE+4+wOkyY7swAvL19v9+/MQtbE1/LVFNA18S9TDEXfnADOvmlRFBs7q1GT5WZaCoPlFCz5jBT&#10;sC8Cleua3J+gdKwRmSnqIkycMYB8FiS+yhZCAc7QznjEHA/hkSCHR4J8V5EALPTWAAxVmnCDxHNR&#10;NF+gL/uax8f9xl2nd3Niq+oUdCRIC1Gteu/OKIAmhsZaTSFFBUGHh1FsK6sjjCgYMqu+CEXhkKjq&#10;4Y1bylbYdEqODFp3Ffrhrda4rYrbYQWrwVCIJE1nqHC3lSZTyFBciDRGzZL3Bh1zcjamiriI5cxA&#10;kpm4gdNMcFFhoUIyarYhlW5NOUdNIsK60apeFEfoQl8s4CF088KBMCZVWmNcC0lKS+COulozFxJj&#10;piJhUmomStqP82QfKWkwyY9UEVfySjDFugBGBE76Y8VM6euVwKzXrR8dV01uh//y/fbrL/dbU4vT&#10;dN4Ou986rRlD8SPDTNhvt96Ozk1Sos5JUauBIoJrDBgx4bmmP86dpIMqiXrNcdFSz5Q5RtAI2Ilz&#10;xpz1n8VX1eBYGVXw3JeHIh/GaQJUzWw34YzxEaGjUDRSplqai6+CHDvARGLMGON6XMleSzNtRPF5&#10;QZylAvvZgWBEPQf5OwCX/itmciakPs/BBQMHQBLnirFFCFB1s1YxnXOu+fDGydBK9fl8Frc++Mr3&#10;pviEwwAGlNFMKED4AvpIMqsJUxgHSFDATu+dXQQP0Nz4yqMDWuNY4TDz7t5Mju732/H92/23X779&#10;7fff/u1f/vYvv//WVHCXpm/3N6hlmIoxu3EdN7pTC1fOSKlRiGYEs8OTzCyJKgPBQDeI/65CAULo&#10;hnwW+sK+hDBUAXJAlV4ACQORFIyInCqgFfoVX1vRpwr9qvDPvH019eLRoeMLWHgBHeSxlnzzVAHr&#10;8sK5CmsEdkcUwHYeCpbKB6Hj5q6TH61/1I/XvGM+fiLnDwiw0KVQ76DwSNDh9ff9/Qdmz7O2GPKX&#10;DnL6Iodu+XU9aR2LPtGHAed5jRMnNz3P4vENm0yNIBD2ql4DSVznHOc8r1kdLlp38EON+wvTnJJR&#10;JxI3SBAz5JoZoinGTniO6xzjHNcTes3nhSWq8xwgrhnnNbjx/+Pn+4/3x/7Xcc5z8Gy7Zs4R5wwO&#10;C/A4r+fzeuLxyVaEf57neD6fc+bzqjcK+HOVMcbEiWTX4+wfsOU3RDUXLRKrMM2dsWgTARpgaBnz&#10;pGlLthA5wVnKNYAJp189io5Wm/Hb7c5hgAJoxnZD0dvagEh0Fbp4bZc6xWi63W5oaoqrHq29HUfn&#10;xhBx1L2mrT2LHVqlGZRNWeOiT1Nvdj/a/Xa7c0pLNjNXQ360dm/9fhxvHO7urYZymr4CIXBsmuDS&#10;cq2ImYkb02TWgCCAa7KSajTRIIKcbyioPl8+6OwaCjhpybfo6oIywBpAhyaYZKnYVMKd5hpjEG1Q&#10;clTX2TI+y3WVArQwyJDrWYSUOJ9X4TxPmtgjPx+P5/P5OJ+Ux6P48xwLJTpXQXN9n5hnRMCggGHx&#10;GPeg8C/sKhQdgBweNeYL3J3qC8hf/NZ8VTfzUiBESDaFeYGIvfjNaGCpthlf8BoTZmMrfKVZj+sS&#10;/DGQmio1F9w1jnTn27259UZ+9kPd4EFfj5WD5Kk77Bsp/e3t/v2NN8d+Q0fXao4LW4y+48ZIVAGS&#10;jS2BUiVcqLGYVNGBvkCV1q0Ds9QSBuV5kQzFM1lSxVRdrRtvU1yJkgc91x2ZMkeCGEiEPFoIqhjZ&#10;MDOGYwiAZA8hXOJC5kSGeU2e6AuS9Z+XvU7uKat1igojGn6iCqSKCe9auXplYpPuXBvxeWFJMkkw&#10;wHC4lMk24Imjmbp8E4QyWSS2ktKX6lnJuxL6GhQ64h5NUACDTmEuU4FHhXKnNhd2GERxZmlWrhS/&#10;PjSgBgulj68Cg5xRWH3WGsAgQQ0QtA3UAB1p2vhTlSaAcHCoj4HB5KZoQvdW54tXq1UVCUATyQIs&#10;Z56bcvsoRnhk1LyKV8IuSpxZqQ/UnKRKmtaUU9WpmhmGNl2MqAlVd2WiVryIBj0AU5D1FSrkjkjA&#10;gFLQ0M8ibrDBMJJTgtyaOlFm2ZHX+C6DX3sq9WbIDAIvM5e+qqgqo/CUWWY1qZo8z/efz588ms+T&#10;lX5GEKsx48I4Xm2sXkoxM5zfMIroVmBpYEqNjwiZvSF4lqWzxVgA9HPROXmCgitn/RRoEu7KWvdm&#10;t9YPXmGbwx9uwN1MBr83NdebW6HxZuT33uiFQaVYihLPNZQwDcy+qnUBIO0f53jn8F04n6NwUjiE&#10;P07gsUr5FnWTZFLEZ8wTo+aCe05SVMQHAyp3esZ2cXfblEdkJsqAFuCfpfcOixybgO5UMQhTK4nN&#10;qEyKiByMP/EWX6BfUb7GPK/Bc2VPYrWOc8T783w8HntG11Xdz3q4nGbqwZVlzszEIcabcT3P98ah&#10;xRsVokJT1EIixFbeR9T8qS4Uj+sLlTaLkciRmZ+afNcEdhOjUM/PWLwY5CwTy8/MwdEh3taV4u12&#10;fK//G8D9l29v/MDzv/7tf/7b//zXbzd+1/n2l19//f1XGu/f3t5+/4U/APzCHeLb/XbcWH4v981c&#10;jcOzMmAlgZm5Y/lDgXGpAvtSEP4J23myhmC9mhCmCghJsOeCGeRzThZprlsI1RfoC78prXT5qk9k&#10;aP0KFF5AngzGZBIDLotBwgK+wKLA15E6BWtgjnyhlmXwqGA5oEJfjr5CJpW5yhjnWGXnCmn06QBd&#10;sBdlfH+PMce5EZM3zytjAMkJfUlgqKKmeET6nY9xPV/C8/m+W5G8UBZyTmzGiIWkb/DMLM/HvGYM&#10;AIN7lfq4MS8zMVP2HtH5ioqbila4MiJmyIiJo9dYVjAULJ9wHAadxcZM3q1LbSZHBYPxeGVrIUxl&#10;jP0iHo9zPq95joA+zvG84hp5RRKfLcQgXS6MfIIqYCdhJzjpkkEFJvFOVT5KsOWNA5LMyoBxFVcz&#10;UY45YkhwJBJYU+YUSVimcuK4aOL6CDyQdFNgrkibceO31sh5VU1Dk29Vvt0o6qrr2Vf7ons7Guds&#10;p6GgeFeBodfRDNy6w5eTJmw0wImhKrd+0HQ0P2rbWndtBuTWeveGkOrhrXi323F0dyTNpJl2x7Lf&#10;emOzryqS/wYY6bV93UyYyIa746eqikhm1vwTRilUEYKvCvCA1g1aNwNFTqg5/ErIZyEikAMU5qx9&#10;jWS14IMy+EZr3ntjWq11M09VMQNoKL89qSTuCU9xZcFGks3BPvnArEQaJOQYc84IiQicByKL54k9&#10;mRQ2ZIxxsTnRK82tUk30ynqmKnT3goJPefXVVWwVmqhBC2kqLqtgcWPVUDE+hRSTAhnBWQ19YWmK&#10;8rUyE48lkmqpCX9YDhWAAvQDogEwSydVASkxNfBSVZeDa6Wdmq4wGnXrzY9O4f5n1qxiTq1wu93u&#10;x43fg0ih7/fbtxt8Sb7f7rfOsvTO/sk5xglEMFnziqg4UwWMJASQ4M8kyCsISmRVIFVDZ4OKcEAE&#10;hcUaTBYJlYyR8WFQZbmuWKibNKsQEaxYjgQTGiYzAU0sWV3cIrCjq8CwwjEFZLCmOVeuzFLBHxJJ&#10;RGpBkBdW3mdWkwjnAV2KT2aErQWGlyhhRFmJiMTcFIYG6yAdc8KyCOWzcEsLLcl5xWD4KFdHMkvO&#10;5kG5Iq4B0FlNmIr5WWKVxIPAkFJEZNEgosKHtsylFRijH3wmo9OIn8X4Z6EjTSjQhqy1ZuwvESRU&#10;yQDkADUogKkFlhoRXmQZnKGRLgpITkuSczirrqm2NTk5zdWwD9zdzPSzcDJ049Qyxt4WNJkax7Cw&#10;2Ehc2PlurOxaGiHME69rItgpH/4wVkbN9qDFu2ND1U1IVLwlcVRmjmSMQrCjQlnAmRoYVjqvOdTw&#10;HwwZwb5KWtF5AYXqm1mLrxUHxsMZUAaRVPfqa2aVOpapOiNCuMFUyMQUWMNHl1Uya1JFNfAX9B0v&#10;NebkqoYac+eBh2biC4atdFEHKTmD+KD1cgYGB7DJyCATL1TdMXzcOFqP26uwo9eepslMu+vR7Nad&#10;X5duR3s7OrSZmAujMgRmahU+AAAQAElEQVQ2kw1EOE3PMS5SjXom3o2Z78/r5+OdQ/W8JtUQYrgQ&#10;MecsOXuDews5OgYSqRDGo7qcKdPdWjfoGivprSrwOOb8QaX5piKhSnSYoiEp+EdBRBN+ogOo0sDT&#10;DZ4wvRA5crITzxgfmNcT4OHg+nFObvY/H88f9dPk8/39QfU8r4sJj5iTycjOgMDpFGPIDcaDyUyC&#10;DtbYurwR5JvJTNTgYTY2jz4gKFAkL33mz2KxLVkhhHRBAbUxBjyaL1BFASCBAhwAnZ7GHwH07daP&#10;5t9vBwf5W29/++23f/nrX74d/a0kt2ZuElD+RPD7r79855efN377ud0Zu3snEzWJI9E0s7YKxgFV&#10;xmLQr8CZV5VWdHYVHoZWgJDqV9AEmCAUoAMP4F9qm4duIEcNUxsIqUKRQ78COUCyKczWYU8hYRQo&#10;QA7NWLs5mTKLrVQzdU5y/2Nx0UeTnY0yPIDZgGeBFr2go56U47ouhBtIiokPCVVWc85rU5oixpeO&#10;T+RbAqX15Od8Pg9+VCAlTyRjkJ6M8ORDy0nCrkGR03pdyAtUARLGgrKUgDWlSsfn8+PVfYeF2bED&#10;aVUJ+DqG5DONOYWi7k88U0fMkcERVMjAbw4b4RqkrmxNa2IcHh6ZnBHXiHPGmFFHb+oO6bhizoCP&#10;SL6xc81EOEaAa2JzjshrDnj8hI4xZvLXhjHnjKBvBqsEoor8c2E6ABltyeNegypwd8M1w188SYrg&#10;d6WRmn1sW2rubia0Jg90idqP3SmGicgYc564NihW4UHKzM3VfBUer3xjpxrWB95de/eIYPzmzqbj&#10;ibi7HM2O3o7We2vdaXRa6dJM7ze2aj8oZZSHEXNiiSaqB8q949dGVd3pVTaVb9vMpgeGvUoNalbC&#10;5bmZqZa2WE2fquOo8xBLXAWMtxWQ0wp2FQbAb9DaVoHZcig8rZuBwhNSDG6ekWEAcoRQ8KpuTSQi&#10;5ViSkVGBZ/UJO9hM0YDMq0glBj5vIEANwCDB4AtUkUNfeDVthnE3I/+XggItm8IAePBfeyE0JYNE&#10;s2CyaH4spS3hblrzTNJOuVRlUC350heSUFIKQik5zSKqQCkixQiF7W26YisEEwFAAd794wxnodTN&#10;nXSDBQc5d2v91jnznVThEsCfAvjN6Pvbt1++3Xkx6L1jZEdyG6TKZOEB/AY8yGASuSXQkqAasM6H&#10;6p+ole/ICvAmVnrURGCQMF+ZNbFMiUiZxJD9WdCQNZyKGJZBDRVVtrdUJY1Du1D/Tq3E0kyur0lE&#10;XURFCA8/CXCb5cfG/Z8MUtklP8xKcnOMJVtNyJOFxcuqMgqo1qy9A8Po5Bg0QjgzcVKjniacb8EU&#10;lhpdQHwW+EzloERAR7pQxRRj0ASzKQx+Ew7kouUS8hdWa82nWtFbDVuIBJcwDgNgaIQhAzZPFU0k&#10;hAO4O5QqwlcTVYT98NYNihsikTljgSZ3b62aMAtD1WTlv1a4TDnVmqozNSYIU6h1Zqn3WqgSH4YU&#10;UQqU1hXqYlk9+Sjb51WJzCQUqlnOLB1OC5pKzlchCC3fHxLGwLhqaI0CpQmazIKmTHgkqCyayhyo&#10;8NBgeTUqg1yZrOorz7FTPA7giTEb2qpzBPorRKncA8VcCIcqbbV2fKmSGDNXobq+/yDLHfK+JLRu&#10;MHcYOn6Fe41qpjBEnj27lmARKh/w3ltvVsvXrHvrXlseBr2jmbmYGcZrvEwGIiZUGQgKQpLkvCY/&#10;253vz8fzOp8nz2dBM2LTQAGQbACGXhjJVVDjmyEIj+oO2gfdwxJA5PBmRBhnNqVHQVdZBvNFkVXb&#10;+mzhYo0hsMYZ6ywTIYyxWneoNy0pLoHrnM/H9XgfzyeXp8nEYM6Ta1Zwhxkjx4gJZsZME5xrhLJT&#10;GD4iNOVoXWicXBAmEgYrPzhc3WFQEzombsEqrQSC6ACU4YVE0aANZcwC98+OQoxoUZpYJ1+l6uuD&#10;MFSAyKeaqKlofuB+3H759nb0+m/+/Pb9l7f7/WRyj+f5/vjx93/84z/+8/3HT1XluL/1zrvH2xsq&#10;d3JIlByNNdofnuAtGKOmifOA6saLx1riAF+qIh9eqZa5VGWyLyAU4WW5IoYQHiBkUowLD6hCwYuh&#10;CQWAZFMYgM4Gpl7At0zcIK0/kcahDFTctH1QdRHTTVmmRFm2kQgY3NbxHPMcXEuvc2yczwvmUy2I&#10;wBjnohWf55fyePx8PB7vq1wPsuz9er6P87EBD57vPx4//wFgzsdPmhDC/PwHa/T3lxwhoBXJC+hs&#10;HubHz7//eOHH3398ghcD3ANzXpuHiRzP5+M8T0QvjMEEZyY7JEWYfo4MwNWd0zHFeAoXQriXl56i&#10;Zc77ZjvM2g5jRMyZ4+KNn4w7H9f1PMeJYXDN8+KSryPlnIPCZnue1zUmeDxP8P54bsADfHwnhO9P&#10;Ys4STLo9x3mez+ezElXDJNjqYDPNZF7PuC7SS6Me+CwwUFxde4MTmYsYVU5O3lwKJs3VTArJpp7B&#10;vHMV2ExdRSogtFaKkCW+hEYRuNKBLQvrC8YlHV71Oh8cheys1ukXmdNM2HFNrbkd7tDeirqpqbqJ&#10;6wesjEhJzI7Wu3szAxgCHL04pSYb9tlrd+9uWAZmCtTEzBi0HJOXw8gKbC4mvNZuLSxuIFpQVTSg&#10;ssqLWY3uncOpwaMD7eUj3x9AuEGvGCOJ54x5jet51mKfJ+u4B31e18Y5BszjvB7XSdo8Cd+TlODc&#10;On883n+SEGcVOi6UEvXruh67vJ8P8His1idNeM3UMkXVSLn5WRgX0PSpkCIGcBXJpiwWCqjFRLZh&#10;qr5bd/2TqgiQV1E2zEIxIlDAk2nTYup+krqoTHIVHSg5tqhk6QhnfCrrVSDbxTTVCiJSfXEZiQou&#10;bYgIMihVqJnsxah1Onq/8elbwtKQVG+3+/e32zdwO+C/3e9vN3477MetkbEYIQKCG0p8sPeJ7dSq&#10;Jbx8OIBNukgIx4dICZGYkrMOdSED4Y1C4nTuIebwUupZR24wVxPBxkeQGRYHANNSQsJYtQXls3DR&#10;D1prjdYHfjfB4FghFMuEGV6S0ZqVP7jxcWTVpk+CKoblZH1VYJPDHxtqoq6mSseCrgJHDK3smK3x&#10;1uBFsEa2TFL9wwLzSl5gmA/4tDxLNcpzTdE1fcwwpMsa4OOJuQ5aWX+xZMgFxkUDFlpdlN58y5ZH&#10;xE5wXEentfrn7HUVJDSxUwAbIWcUMulM+1bGiNtaEvsou4nKYtANc6EKXOuYas1bM3f6GcO5e9Xa&#10;h1eqhI6uHxCRD04/FGSXNBdv2nSVLYMSjawyMws0IixBJr/hjuRMiSBlCBfXdFN4Vnty+guLwG85&#10;SSYuoSQ6KjTx+BoZIbTyM9SsVllqjFHCXBaSCQLxP/xnaKkzN+mLTprWCmsIjJTlKTFyjjmJ8Atm&#10;ZQG6uoumbP/RAvQwWTHBCowIUxZKpJRn+kErITN1aRIFVVTKAVMsuzuRf4GqKWdybXOEnMmgDmpz&#10;Mzk6T+xSsUZXFQKD4SQ1ZiUPn8xIBQwHrLWU+jvAx3P5vHhYE8DnuB7nAO/Pa6MO3vcTr7GLe5gm&#10;nMkVPCfTuN16P9xqtpE5RblkausEJ9l7yL2pu5pLUbPeOSEaVYA1kJkRgaOZrI6QdcxOWdZy/jrQ&#10;1XTNZoIpDMJYScRNeJLCQzVjYbIMWBsjCteiI65zvr8/f/58/Pjx/uPn4x8/Hz8ez5+P8+fzNDxw&#10;994rrHgAzOw46j83hk/sKLCFuOW90YpzAIaOAIYqQA1gEMAAhLEKPEKq6GNnD0dHeChyWsGLgZfI&#10;nVXFK/yMceLm77/+9uu3t2/3Gz/08zLA5M7H+3ouXn//x3/8+7//+/U8v31/WwNVuG9HZxTiWSuH&#10;0Uw8YmobJDQMc4Ru0JqZNagI2+zFbwkUJwEMgPmK11x2L6oMDaWKGvobm4cC/ESIApQqyjC7CvPf&#10;4o/WenJQqxlhh76qDugFXw2fE1nfuiVQFFSN4TYP3bOG7iB8oRf81/js6hjnYs7IQS+wqih+gCqx&#10;BVxWtmjzVAGtCJEAeLoj3EAC1oLWRWcLP+j1eJ71P916Pp/rf5j1k3eQx+Nxng+6YIR5YW2hvMo1&#10;bYRsRYnYVWhUYaewX6mVEgKu75MvTsG1+DTUZlJOwJwZY8Y54kIj9YLhD20TMTnFo1ro+7jKx+fj&#10;wp3nWZXnNa7qwMhBmZTkO+hWmNgiv4RVYLGg+EkzlKGhG8gBfAT9524qCQe0COeCRJ0aHC5kWiW5&#10;KpnA/sKmVP7WEOayqjxA5jivOUbdzMwObwfHV+vHwasOKpUS7HDsv4CRajBzNRc1fljEiQVT7ebN&#10;HIaT1VYrod5qGPdVzGivaPMBujzkmGNQTk9U8ByKGmCmhchWQxkUIH8BzZcEhtEBQnphGeCGeqnD&#10;A+QvlNTsVX0xazZFkPBFLzShL1AFVFEA8IwIFUlz2aCV58rMWieM0EroYQBdRAzAq1ioUNCMtajQ&#10;jVrgyeKMuQrKYDdBl6wIPKAJwLCPNgMP88KrylgIoQBmYR0FPDIycRvQtLF56MYWbro61t7QImKb&#10;Sk1sS6Av7C6bfmqmKAcWMt4EhIRZHk4SWHJ+GI+tgI7gAF+hkAJV0pvVUxP3qhFh0I7jdrsdx/3o&#10;9eded++9Dvxv3+6/fOMnom/1h+Cj3Tp/FuDpVe+ox0HWd/p+DCo1VllcH5GPKgpYU+G7sBp1d4FS&#10;RbqpWTPDJ6BmZDtinCXZM2ew11i26hKQFMIOkomREso+Th5uqdzdJmHg/KnWpAtYIUpZpTqjKq6g&#10;RnBhEcoOA6kIlRraCKFiudKsbgWlUHJVB6hhA7MYgF/QokmX+jZlLtw6a7Q5Ptwox5IfOLKcDIGO&#10;OkNKH1NfkTmrJ2NoMgQopfWBxy9dcjP5CFQlB5rMMczFvAJI0+pRZFvbQ8AjohW4O5QqQlrxh0cA&#10;zwUkGzXc+lBFExbqq7wOHA6riIGFpSOtc/Npt3u/3+tHQ+d8cVkOl4coYwE7AMasHLAKFxFrplSL&#10;cetWpS799f3xaSrF0Vc4NSo+sBV5vpAIW8P4DtFYEmh1gAf0pI0YFa1OEjyXah1IL9zHHC0Ik1DM&#10;IixRqaNGc2QWaEMs9Jwi3K6o5Cr1JFpMdUmeikJGRbKUMt11x8Fc8Y03DeSxgra74LUm+tV3jRDI&#10;8WbF7WM18b8gPK94XG6tUvvU/FCj1wZTLjhjE+DuqygBLiu2aq93g2KO1nqvXW+tlKqv6jLFwuku&#10;q6vBI8dXhmd/XWM8Lq4UTx7ez3GR57xgbf9o3cDJ3YuOMODFMEeyhfOEzME+GYJv8L1357UPr446&#10;jvqiyBHCF+PlZ3XRP+aOZf9SqIK2ii8td6UGJSsJpVJq+wjrUpAqyERYE+IsLPAcWfviGueIwcsl&#10;P1ae4wTPQZkjjQ7MsLrWqteGh2eYLScEYwxo6aAsjhzgOkBtOwwPA6UvIIJ02YB/oYzQLIIFeKis&#10;Ao/yVqu50c4SLX9WexHsjzFMKy5uJgAAEABJREFU9Je3b9/e3vhh//dffv3rb7/Dc8/68Y9/sITo&#10;MVsuhRwE2xksM4qzMXlRyokFRmEsGDShVLcOdAMjgF4bWxhkuOKWvpq2nOrGVoYSEyhCKD5vNxhx&#10;S14UZgM1TKGAJ0heVfgXUPgDoZK88i2sELH7gaqLsJqc3dUPg5lkwIojgqBSNmCRAwZaqF5LmKQL&#10;PhCTMa+ifOZVmUPyjDM5DnKiUFaKISsuqmBO+MIYdPxABMpzS87zCZ7PB382gCKkCxT+nV8/n4/r&#10;OqmCLYdBsrvAb2zJFp7X4+f7P8Dj+ZO//QCY5/N5XRfHH8DB5WdNn4c2M51zwmwhPoNMFeExScSU&#10;JyUSQF8058hxxRwgYwKWP8mBeqtQohpjMN85aFlxuc75c/2Qe54kIxEYIxILYwyGZhTAcBvwtVjm&#10;sqDeXjCrX7ZYDqApqgXJcNPmXiecwxRcxU1sobke3alyACXHuwRywc0cMU4JfEh3RbicTYqZuXvn&#10;nHI3M/aHfxaqtlyrBjMVASZ116dJROgeEZx67i5iqt786P3m4jEIMqJEk9bD66zb0+uGwNkdbsZc&#10;CubNqKFbkppdQ/whQZsuKAD4F0r7y2fLO5bMilfbZTvJUiJEoqp4DpAD5PBfgXCDJma3+c3QE+BW&#10;zXxMhFJPa82EDQYENQqPeOf2Ra08YW1U6VedkoUptgYsTSPrJFRyQ0zUz1kZNVfhQQQmiRcyuXgF&#10;a1lj5SpYAmPMhUGPykNJNCN1qfxBGJIKFLUyEfjDqHV66Co0AVjoxuZVWVnAUCXGyIbouqOQnAvV&#10;Jkzgn6CR8okMprEwIwsDGlWG8rDl/l98SCRyDQZPHqsisYGUITLTXLQpS+nOUlSE4QFZTFKRycCp&#10;8AVupOcfuPfjfqt/ufzOy0Lnc+uHO+vFGMFAgh3A2Iy1QK1SEctwmAUwNSv2cM33I85LWXZHnsUl&#10;HTPHWr0518w2yTmZhM4Zk8+S5WqnusF5I6t1V8cYMPSpITQIu4qQcbhh1lS9IG4gTUPHiDlzjiSo&#10;GWuJxarv+pCXLr5YwSZg3mAxQYEBxahMhpkyxsCBOWoFlCFUaf0K9AES1BgU48QBELQdLsVjqeHQ&#10;QRMF0DqNambKASe0fAAJ0M+CJl2wPEa5QZVWQDtyQDdaATxy1pwm1NwxLoswfGROFFBmOMDY5V5T&#10;Vr82paJs5orQzNzdCJOrN4VRxUL5nzP4oragqhV8+yz+fym0l6o7zAae4OGmNCF0362VgUjcvfXu&#10;HHy9eW/WXM2kHlARdGNVASEFyg6pXFye1UpOVk1wdM4IsHqJmGZpzpkDhYXEh/gs47Nk3fujBinC&#10;G8Jem3p2iNQbO010xMmN/bSlN5ZoqkEkiDC5WbNYJ3kd3abEEjjfqlhAmS4gk6CWM/RSl3KYkZCi&#10;BExF1YiRGQ88osF+vt37EhjrBVh0AAP2oLvV1UBFj018dEK61dRNTCPZprVfrkhAaMA14rzm8zwJ&#10;0UA+2cNjzoqDeDlQu1vVXJhgY2Wa9e64ZIYzBaobu/U4+GmicLsxuNPUWqlB/bPgNm0YAVsNaxuo&#10;0AS8XGb7JQzpsOEkoOb+o7clq1PgiCBskiaEkkSodcw5k3vI+RzJcySFaT65KHNJmTEiZ4ppitZC&#10;ZET1wISu0tphrVMdEQRiI+aVtppVzYyAFl0CPN58Zs7M+CyqArJKieYccxUqfG86vpRtRFUZGlS/&#10;JFP0OI6ckSNNtJvfWv/l7f77b79C53n9+7//n/f3H6r0ip8/f/7v/+//UQpTSyH5SMSGt5Exr5zE&#10;YkZErsIQjAg4NBFQhdJ1g14fkmVKap/abkIN0ApUfdFqYVGxtqswiFCbO5OQfgL5J1vRRyGiXEL4&#10;3+qzjatJIR/AAppUMon3hAGZIZIRkQllmiXPKkhAcShkxiAJuLdez+t68kp4Fn08n0/igzNFY+Ra&#10;q82XznmO83GejxdP9fmsXo/HB31wx3+vcmH3WaUq7+8sCr/ZAxh0wPv7O9W///3v0C0s7fWhdQMd&#10;BO/nk+rPIo9Nf7y/4+Q1Z42yBkIB1NvE86TL8yLNn7QU6h++OHMVQgQWmzDEkPMgk0AFh2esQuuU&#10;HDGvOeqASO7UGsIuQd3HiMdzvj/P98f5rLGu9ce1nwzKkIPmwIDywX6G4iGg6UVhwFwFfXjoqk3G&#10;T6nLmbCHFQPrYx4pncPkOHr9jtnZa62Rm4ZGM4EHJBuHFLNgaByFYg3A0EQXqIlyJG4emsa8UAlG&#10;r9b14XBhy3RzFzVVCc5LvJFXwSB9+JHM3BGqKqMfrcPENfBBxV2XrSIOoel2u7GF0QQoCL9TZobo&#10;fgyjDtDEK7APFqowAAbhBqZgiiJdYEaAqWnKplmBDCYFGA4t9EGugvNAVkEAD101ibV3RkyE5AAU&#10;7NaiE5sjYzLHrY/9vXwDbs5rLSQaI5LkOccFUGD1xzlheD9FpUDzIC9f7Hiegzx/f57vK89Jp/fn&#10;E5zn+bzOx8LP5+OkyueqoejMsCOjCv6RylaJBwvwkOzZDDyaAM3JcUrdiIcSW9gN6pvZ9GuVwCKE&#10;flhLo/r/xitEdPkCBq8aScUXzoC1u5K81dCqfrGLDiNBM+uXSNbRXIt++QiLJoK3zMU/Smt+JGnL&#10;/FcTOcA7wNv9+P52780OB60ptgXjIoK9sqAKvyTrKmPkMeNhPPWzLIU1ixkMQUxEbE8nEYcSZK7y&#10;UHKA6dSDOAQGnHU4xMyYfLJWKj6aagnpEhFJG60k36xexIQRcUJXzFVcFagxaA1cGxMfQFxjclpV&#10;NmRODjeV8rql9gJniKiKmbpIzVojq9Qs6jsojCjlSbF4MxJf8LCmGSIz6RJTcpZjbN1BG2KUygAj&#10;MgALsE+ng1FeYOCkPz0lWAtv5q6uxJ8lxwNGYgBhFirmUh4q50PFLkly/CGdWC+nG7akHGA3sQ9o&#10;ZXDkmL3VHQq2YCZo8aE1Ysz58V+BY3+YC0OjYKLo7EOJBHDf45bxrb+6z8TBcn5PUL8WepkL1N2h&#10;n2imbfFQV3HxemETc+Wwkyp45f61i7l/VLnzAabjhMlM1VUKSd9aAROxSfRZeRUKpv4EwoWEJvDB&#10;ZwqiAmtGWCcWaJpzzHlNSv2v2jIjlDVimWu+U4QpJ0E+T46dwnWdVx1Uz8ENYF5QukcMBpLPuLi7&#10;Md2mXkWJAy0mvimaySBZBZ4VF4nVpCZrPtRpFLHmsn5PkWq22tJHO243MynQiP3PUWAZCLjaUjf1&#10;Cilh7J3LNxHt6ABaGZe5X1dNHIbRAAxhQMaV47HuMJzAzJ0EowkFOoI9RGu2zZI8wpbAW0NSozAi&#10;owCYDXga4GEAFmxPoSjzqo7H0bYOrbgHYOhS9qksMDpAvqkZ2UWNR1+HV3XkAF/wNmrBBQbMGcyC&#10;+TIdHjHM7uf7O3RP0I7mzIeXsGTt6c2vU1n/9VDSxPHt9na7vWGX6MTaRViZnNnOugUn2jWHmPbb&#10;QbIQcmtOZoq5eld3jqCdIqrCECI5Btemx/v7zxxjnud4PqFxXa/q8/kIYmqSZIeatw6ZM3/8eG/t&#10;MGs5s3v7fty/3+5/++33X799H9ezuf76/VuMiwl/+/btOA4m7O6ttTn5VXLyF+Lj1hnTm3IKaEat&#10;XKxBOFtJyikmzso2Y26JKXRMlKNHUItivKrG7Oc5b+0G3Ii+sUCBvQXiE1E5vYSBP6rK6lIF8FDW&#10;DQpozZxEhiVwV3UD3hvxlPKSjRjs1RQLMVZkjlTLlDnjAvAboiF4SWgWvmQY0kErc2LiRMlNlKVb&#10;qBEyXaO5dNNm1l0kWd4RrPUcaHbkrlBl2KhUSpyYc60P7jPXmJ9l16kR/Pf39zEGEkAVwJgZazLG&#10;5OoMFTyLWnnmE5EL8bWICPM8r/EE5wXd/DnmP34+3p/n85rwj3OA5+AJOH8+HuccaSpuYsQlZwR/&#10;+6q5OZHOZnZrx+HdUuMac5zjeuIFQVORcV6fK4i2mzqGtOLfUppoe3KTm8J78AxWxDJM1Zq2bh04&#10;mnsCg3WrAK5I66aaDOLkWPdj864NmDiAce+cQdeMc8Q1dWSEMnizdljrKbUlUkyUnVXUrCk8eleQ&#10;lo4bfmAqBgsklkS7935Dbc5kYd1dVc2YqIwxJkus6r2Jy0WQ6iiPDMyNmJdpdpWu1g2V1lu79Tu4&#10;37693b+LYqzjsIqLGGYOdsQ6Lu79dnh3dU0+dvT7t7df+u2tt5spMfzs6E3oaebd2oG6sCBMQ12c&#10;av2nzDMtZVXbjRgry3rOEaKNPuoOhP0Y1+NZfqqZBGBghudUfXu7Mdit96O1mnkmaWxmBMUQuImp&#10;ftJiHE9u7bj70VsVhrHD/dYae85U6EQOjYEXJ/E96hcpZmEjGdjpBcLskiCIc53AAZ0RMTRqNixT&#10;DtItYyazh1A7xxjBAiTnF7c4ugCarhlnTuzgJ0DI5fITY7K5DRuFqTGEYUZEVMaPCS1ExJjXdZkZ&#10;URMXTowypZJK+HGOL8tVCA6QCNDU0MVnANOMNWlH63MkjgFWYVvQVRj4BU6Q0BAphHDUvoD0AyLl&#10;uhKDSDJzIYQQsTCkm3UTRwO/CDhLMSpCsZ1GCJBXBmiy0DDM6431vtWK33loffvlfudR8Msv33/7&#10;/v3tRhJ0v9/87Th+/fat3gTcSJWapruxj4ztHDzOZgYT8mau7LfRoEF0C/C35vd+3Fo/nC0sOTIG&#10;P7+1ZrdePtdBLepasyCZnJirV5lC3IItFxT4j7AIBlA/jrLJpOZkEcNUux+tDLoOiefMwWsn9Q4D&#10;yEZiBQggUXLVe+vsU0JOJCXUpLd29/42QwFxFUHRNNRlwQwGEUYiMiiSTD1T0kgVtltTzKCcZH0r&#10;m9F0CgfuuGaiJxzO9fAyE28qrPeY8yxDImatq3lr7X6/t9uBgC4smcSsEefIeWmkYR89nFFrwMyB&#10;NoL51u7f+hvzQl7+zQklMspIHAyaWobGHOweRh2M705vIxOAaJgmrt+O9u3thvLR/fu3+/3oyCV5&#10;6unb7Z4zXJxoM4ltz0TJcxN84+FoRytniG1TB7d+dAYRwlRRQ7kZ3RvhVmRYU9vWMOjeJ5pKz6Zm&#10;eIzvjvR+mISZtE5NTXA2XbS1dhyHtwOTBCbFU7Da8Uhxc1oMnVdNVJPebiipNetHKzhjiDYv0A2g&#10;AJVg9hV7ESHBrsFeYglr7cjjt1v/djuaClhKwQCR58jnjMtcnVLpYGR5741iZsdx9N7b0bV5NlM3&#10;a0yspVb3JKwxGCszW2so42THTz9ut1tVjy6sQeCZsBxuYi5mplXgPESxqb1JV1aT0IUgC3hv2gnx&#10;zW63G3/Tu5e5XqS1spDo1dQMm81JR2YBpak78ea5Us8+p4gq47NCI6NO8J1ZbIJwryH6DdfRU0y1&#10;brd7J2HAbT0Hb/0gt9/eOFzIr29Hw5m3+8EZdEenmTPc/bixNK5G9X7rpF9vdnRHWuiNKmMZA7A2&#10;UhFgPD96ux1FWxN1cywdai3FZggSAuAWoiEAABAASURBVK3q4s3a0Y57v73BsLG4UA++tJYjhTik&#10;mI6cj+vkyv+8HjNHOLmjIXPEdc3Txjjjgq/ViggWTFXNzN1tFaoIY5U5Z9bSVgUhCKmCjn+W1hqs&#10;FfmwgMbuNeeFBUZcGBSqAHOYWmr5POsf8uaJResGblaVG8o1Y8ycU7mLOQ8k627/9q//8m//9j+O&#10;o/38+Y9rnNsTngRzzjIrpYxlV2UZumsMTopkOfGT+TEuC25ksbuy36qusktmxDBVly2xLYbujmU/&#10;U7LkSJADGHyA2UgUFodwAwUE8DAAZgPh/w1kKU1pCrMH3WZ3R4yAlCm6V0NofaE6rgodmc5CsaxI&#10;gV7VyiaYZaG8DR5PqGWMWq9xruBfY55znKzIvCBjUxp3nKFI0QTneT6fT14xX3g+q/p8PmlCAaC8&#10;u8AAJEuZLK1vXh5eoE7Hx3md53heJ5ong18X1/brup7nOJ+4ddF0nifKCGGefK5yNIINkQQKOdhj&#10;wdCO8/QkPsDYLiImKKqly2LUmrCLEKQmUUkNqHYxl+SEgvK8p0kJm6qhvJGVeowczLGi+/mh9ZNN&#10;mr6itHGV3DYyDjfwQVLwC7OF2jnJQBmRF4ZTsSZcKRlbRFGVJZFdPq50EcGI8Vk2z7g7DgThSSzm&#10;WUrJzQG/B7pzMhqHw3Oel+GPfGRU5MjEgZgZWDjnOPka5Akm6Ru4QaCWBzzuaiKLL4JGUMrJktf5&#10;YL35Icx1gYE2xOub7Ql8FXVjxMTDei1x1Mvi+rgaZyuQIDoCc7ROoa+Z4Q+xQxF+WXIYgAWAHPoC&#10;+wt+MgybQsovoi9r7jj/0ZPOJmRECLIC6iPjvC5+XHl/Pp5wY4yZlXxzEqLxWYj0uK4n5bHo83qc&#10;z+c1WIUHqXue64X2fJ7Xz+f5/v5kC/yol1wk5/t1Psd1BQvzYW6uMmISVByAwk3WEI9FvHwsDmf5&#10;2jRXqlDd4DBh26vqrv6JYhBsIR011rpPwlNJiASgQB0K//8XWw36Al3goWAzUKbHzGAiAvkGVTzR&#10;/0cxLkRG5jjPBFbaGgRe3cmEnQ/9cJjOA9jbvbWDipcaVhkFShdkrDDbCYlIIFQty4ZtUs0MCZ4A&#10;FBhTxZtycTIN5XD4J0zh6BGp8NbulFepvcmMrpk12QjmW8zM6j7Za8omUjHG3BAxvNCACpob7M0Y&#10;57xIoOdgn6avbHc2QqZic468Rqi4qEPxYeezCuZUZHkmVUgPVaZWOOfYfXE+Q60GNeGcmTWdDMG/&#10;6rM+qmWHUACliCtjFTRmyfAELF0hsKgw8YghswwxHhJXWpgaR7BJ0Cs1EqYGylxtNQpGaFvdi5Tc&#10;zD+LmWEKHWEl4LSMqgoooci+lcC7We/tqFOiualZddRVTD6qCI9Vbr1KW2UPpRQT56Bxbw1FuieD&#10;YvkrtEKBqrbWWzvUy1W0hfipQtsqSDb0s+xwQQFqIth3qFlT9dISqsSGYGQlTAWjPlVfH0K3viEc&#10;CR9N5FpxEamSdXaNQfJM0uc6T46fkzQacx9aM5LLAAskrASPAeTk2ZjniIteZ5wwwRJqlofLJ1kT&#10;JCBOTLp5N3FRr8mpKl9uvWbs3Qlba76/WsNCztgFni7eeSx0GHGTmr2psdWyqq5+NLa4NVV3Ho9M&#10;h17AhZ0qZqYOQZ88QBxm9OaTrBGebLgabWBX6XAsl7pjl5QTJMDdWf56zbhzYDQkAGFNpDWamjmt&#10;ZAo8tK2CAmrIAfIlq/kyFnLUEALkipv4p4nrSGiiL0AN3zI5zWla/juyF5oxf3dTvMWqipjWtJsh&#10;KX4JkaliR7VoLd/gBnWdJ08dHi88hwoWI+cEM0etg6qai3sNqBituLH7iR7uXDFOlmrOGaO6afJD&#10;Y9AF0AE0Y4UP4rgA78zTWSryPsnXwCEyeyduroIEvNjFrLvsOgYY6brK0Xp8jnPMMzMSE1qX+Fv3&#10;X75/+7d//R/3fvz4+z/IT1ed45QInAR4S7qXe16Zc6w3Qs1aYLxSN7GKDgbNDDdKP9NEux9bgpDu&#10;AGZj8xinF0CI5AXM0pEqTdvaVkD43wLN/4rdBbqBqc1A4QHMxu6L5Q+hhiww6xn8mMjbDuGamSzu&#10;wB/cjhizfkYQurzk8MgBzMZSzjGCo4Lg0xEQ/xnXBnIkG/DobLBaMFuOkY1tE0r6Xdc5xgXmxJPq&#10;Ch8xtya+fWJSyFceb/PiCDpjJOCY2kB+nWfhOa7n4PYPrl2e1/W8Rs248pP4/FO4xE3IFKAxaTGR&#10;P0Daq7iQBVuYKsUIhWjbKjBAlhrJPDkqVaVCbxnKNEHJYwc5ZRWEGxGxGcSbifiQOO+i1tcgrZxk&#10;8y0NwVxUoWbJ0cFw9JbmR+fnAg6P4+DEAccq3m/GY661ZcoqLZsb8KJSU6/uqroVSH9fZZ0tjjB5&#10;KDMSh1MmA7MW0Mgxs1xFgb74wSlcDB837y0zUeOHwiAPRRCXztr+mcQh1MU7/mjr1m84ZKY1F9Xy&#10;xL0am+KFHd6oAhMFqqVW1epRvH52aa0eJFRhQHem7U4nIWwhIraKuhsti8cgoAtAAN2DpszlJ9NK&#10;hIDqnBOdDVUXa7p+LCB32+0wd2HpiUpIsOAqdFY3+po21Y9YY6dUiE4Eicw3EhD0FZ2JoPYaY431&#10;1CV/r5MUntWEWamCzQ3U/gnVuz4ooYBZGBeFvmCJFVrAJE23nGUqEKgvYOYXvuTET3I7lFeivGKO&#10;+vVEJBIwGIZ2rsNLxOYRAiQARpgzXwtbAgU5A8AAJpK55h+xt3bOS3Pml8KkCiZQ+ywvvlLHzFfp&#10;vbejw7bW+me58WPhjZ9/729rl9zv/EZUoN3MakrJgx8LBcYor821Oa0kqn8W5Q9uXIuC4NX6qlaE&#10;cZNZRAgQIQwILbOYvHLOZL1JK907Kit6wvRHxZOQstxgzkn3XL1gJr1m5rZJaNlRaMxQZVx2ppio&#10;JoPx5SJQpcgqQRhH8mrAWbgERWjVSkVX2YebUFQcoaxSCuKTjoO1DxxQxk3mUs0ZH4yomrhrHSw0&#10;hOAPRvBbiBVQXZpZ08xVLDkDDGWQwp1BdBWUd1xhSpDigqas/kJX9F0NNHMThYECCV53bG9zKHLw&#10;GQ01U3cDZqZVRFXcnbCMwUPhwjJNUCS9eS3yXhsXbwrMpVnBHVMYrO7ubqZqQl/AQeLuMLrKZmSV&#10;JaCXuXtrDQpQgBYU51Nb9UWIMhQ5FB6XcIyEXBAkGxiGgYoGFJ0XInjOjTnrVxv4mVVdTMwEA8mk&#10;HnMEc4cGe/mcg98sHte5wUnDM5On7BUDQ2Uig5IMV+tX0yZ/xRQ/8bZ8UI47CRUxFRNxUFOmdevA&#10;bFAlDta4u/MN+tGO+up9TcqCNEtMmKrbgqqrEKJm2sw+zKpZPw6/HXo0tAR1xT+hN27YKm0VM8Ey&#10;ISKfXHWjQqeBxJyuyS5CzV03bmRSN3ofZIRra3Z0hmrf6h8dvPXuG+3w49Ze4BC5rXKs0j/LfZXj&#10;1vrhoHVzxws9jn67HX2V4zgQbhwHIxtiqk154xEK/lfVIH8G6t3LIGqkChNh9mXCTFVNVImKVlkK&#10;QisMRxJruo6XWSs+nrakqDMmOtVZ5cNuJmlT+vghUhuSikTkrBIRmYmcQaAvnmoZWh94HIeFQQcG&#10;4OUWwm8GCqiidluFQKBm5R1H5RjjjBxwEZWZruKmzL93kk5+/+0X/gYjOZt5d+PUe3//SRrTjTsi&#10;VKTmzxCge3UJ9gt/3pKaNWnBfNDJVVSV0QHKqk4V0ArdgAd0ifiIAFVA66abgX9hGU7kL5hVqDd9&#10;CWHoAgUwAAZstVcVyeahWH5RGJq+Yrci2Qz0/4b4LCh8sjU7qhsYh9kUBp1NYQjFxuahX4EaoCOA&#10;WU0sIt9jVT94WoXc4sehxdG0gfMAGdSyknClQfB6iIkXRRk5bsAgh2HdAQxVhNsCRjbW4rL63M+M&#10;Z9sSuqzlTkXX5gxewNkqmlXIBLNSQCfEoFKURpBz5JyoFU/nBXTUzBZfRFXrS2oKuEQTQALdUC39&#10;F0+V1v8KhtlCFLbypr4KPN9QgMLWhP7Ra3lEdQrz5pee8jsE93EqCCvKUrmp+K48VIW4VtOYk92X&#10;Igg5bTk+sU8VUwUVKGs52aGLpypMdk1aWTlOXjosIC/3nO/amCUrVhyp1djU6A44Cml1xlTFCabW&#10;2MDuKCIHML4KxwXfVF996Q5PLxiAMkCy6Vdm88gBngIGQ/jVGlWw7TAQvhIEQARG8haZ7JaoGJAJ&#10;kyMoKJIzY2Yij4hSIx3nvIJIxsygNuJFc8R6hs9RzMVNZZwDOrd+fhaswc5VYhVYvhFCAdXtKhQw&#10;KUAroLoBD+A3hfkTXnL60kQVYFx44iNSNamlRUjrxlf+q4Qk2k3Q/wpsItwUBufBri4jdd2BWWP+&#10;mbBAX0VUrbn1xum98wEKz4O239dzZZG3+52/0X/nHeB2R8yjmXFZOkZhZemCHcxC4WGQw5s1sKu4&#10;p2LCe14qe/+65rgmKyppneHR3K2TE01yxBiDw4S3KPpoqgm/1tev3ewJ5LG3H3sxMV+388TszLkQ&#10;0BETzLKjbDxyTlRFJLGH41XfQYsY+MZ0AExwsdI/HmH02FCt3puHaunUuPAFUpn+C6rKNx6WXGTF&#10;wYjSxo7PWqHatsbEjRNVyXgVR52JCFfIikNQVIT4YGR1J56w1ZFtbqJUVD8oJwb8wof/dEGBEWFY&#10;U3gAv4GmEA+ZMBu7FUqVKcCggA+b33aQIEehuuIonNYc9eMEWzMjyoaTgpAvVTwUd13jQhEwLXoh&#10;x5hVHR1HUlUsJ2sMWGyloyPdOngitUAfHTGIHOXtpPxzQQhoBasF34LFmfOKHCClfsrKrGQIkkKp&#10;T5SncHNieJ6sdUyNUp6YImFmXFB4er1AFSAHnDzIA5uKo1iOYK4mWf/zA8STzM2cAJcyA0SM3EUF&#10;98wqDkzNVkD8S9lLcDveuNOvmKCh2MHhmQynYrpMqLiJOry4afMKOpnWulhLU9TYN0Ix9V7vGOhY&#10;81REohSrd3sqmTUzKHyJjYJ7glNmMGxevR1HP5wEK0v15Zwex9GgvdfrXD+cU+ReJ8cNIX1LqzMJ&#10;av+EPcFXKwySF6XjriIBVAEOge0blH3BmMhfoMvmN7OV0QQlpwMi4ATJEe6ZwiCDMv9P8MifPKdM&#10;3bxOzFvvBayglxQU54zJWgzJud6WbDeRtTkHgGFlaC1UMpAPhcqWWkFlVFc1EU3eepXNf/hxax1Y&#10;BbhWC0ZbYxFqLZ21ymLowmBu6kLU8dAdR8Udc6nGD3LiTXvz72+3v/76619//e3bcXMGTCEIMFn5&#10;+zzPx+DlIYaZtGat2/1+qOrFg5VDObMZFvF3kC7q5u6ddXY3I81NRFAW+aDyz4UgIdgU5ivo9QJy&#10;eCiaG5vflCYA/wI6m/+TfFfdumkDKuvI5hfi0Ax9VWH+CfpRRIRJfVRUqb7AiC8Qts2vVuzm3sYI&#10;l4SjBbYQOVLmGIM0gtIRkDW6yvnfFTQnl5w7W4q2AAAQAElEQVS4IgbdoVjInNCrfrF/zmBlntd4&#10;jskLaoGpusqGShj3D1AJyTNCJGdFQXNTFlIoqWUxX38uP3HsBTwkRyfOZ8KjrmrCLMUWw6IDCZRG&#10;xBQgZKS6aXNvIoQOzZpkJt2qKmKzBlUE8OrNrTtvo97RM1FXAzBAk+0gMOAlhN/QNYB+FmGykTKZ&#10;uKKgWMITKb6OLLEd5uc5wHmeRHhjz/cc9fdaVgds+bPKO/ti43G+/3j8+PnzZ/3TV+f78zqfV/3u&#10;PKJ2fkhG8vDIgTnBb5faoUpKzHkNLqijWq7JuM/H9Xhc7yPHNa+ZHAeEMDJ5UGWWr6psbhOWku7M&#10;qyKbUzOARNbEU0xVMgGJlRhI8lto4lLezZtaFVeiuUMAhfdm/WjQxGiMgQNBcgaBxoGICS0wzELJ&#10;F2OK8WRMIFKMmWq5AK8UhhORwBPBqcxUETTcrIEU+/F4PJ4nB80YhCKva/58nv9JRJ9n/Z2VdbkG&#10;YX08ic754/F8kNznqCq0cFXr+XzUeoznVf82y2pFfj6f9Q8Cvf98POj4eD4f58bjeeIS3myKhzhX&#10;9PMzhbByA8gSaAgoTugC+KKWSVgmGpEZZJhMJseKbyqmCwRlQWw3EZOP5SMzc6/dJOoiAbQWdJqQ&#10;rh9ACNYS11qXJjsq4Ok10JcoChMsWX4IcxUJTKkpwE15leWDpjpggQpCWjny4s1qpzrPDZ6SjfMc&#10;7CfzjXIc997eeHa3/na7Ha27GtnF6JKTIbYRdzdvXvvXVVwVqFCIzoJZU2IScpHuZ45LyA0X0+Dq&#10;0S3N4NM0CUYlfo4MNhV0opmaNGPUZBmhb65blSTKwKLUFDkKHyDYqXPkwM6c57XKOc9V5hjj4lwN&#10;+SxMBHYFUiNY5D9iWMLQWj0cWRD8lHKGZ7QZp1zxzJqh8YHeItgzPu7+EWQqqvDrG66pG2AKdFF1&#10;+lq4MtAagujOkW6929HMna6iKsJI+KOqXjDkwERFVqAiCaaLgu7aTOgMlrJ+pSbCOqLW1P4r7v24&#10;kQvmhzd4wN+CAAZdmXxAu1kNoQrPGcDiudWEGk43681uje7l/UHVtXtpQpsqZgutHa1SajvgKhIs&#10;+cg6DtNNChU/yXEF0hjCBM3cnfkqWytTcqrEC0IqcIJp5EJN0lJdmKT6EoqwtAUNWkvNkqiRpyRR&#10;MIBSjdA5cwwQ1wiO6MjdESdNZYEuITmT8WLMCTidniTWGOe4Cuf5vC7koYJyCprM5CINr3kWYlIi&#10;/sg3W4WpbVDbjJgR3M4WbId7V3Pq6k3qX1i3WgR1qK15mvlGbSyiZDziU0ylufXWji5u0ooakubi&#10;TepOkKVrwo5KmezxTPZ4qIpjz9QXzMSbQc31duv347gX7bfmB08VmpAf7Xb0fvhx9AMehd5g6OWu&#10;rZkv2jsKx+1286YAo+7+On9gqIJefTvlqLFut+MQEa1S80MBdIP4toB5QH1V1V1ba1S7L8eRmvkW&#10;mrbqZKrKvF0NRkQiamE4MtZpUeT5vJ6Py7ACMAdgzBodQH4U4iXIgVnZ0qxtuRtRwzTYSw4dqyTJ&#10;RpviqNO6laFYwM4G7VQ3hdlCmGXknJN30ytisH79cCLkjjXlSWayY6TN9Gj22/dvt95+udW/Y3j+&#10;/PH8+fMwZf3Yh7d+QImCkukiZnZrrO7tfrTuKiH1WXJGZ/qAJVGGJE0m6ULQAv+RbMD/CUzqK2jd&#10;VRi6MCIUUEWOOegGEkAT+MrsVuhL/tXIS3O3UgUob8CDF09H5rU1oYAmhDDI0fy/ATWaoAAGwOA8&#10;SwNeDPx/xdZEB2Z3hAFIFkbkgJnB4samWwLNVXDvK0p5zpwB4F8UHVNlCCjT6a0xNecjlZ/IUQYr&#10;Hwd5T4uqQjfoshnolkPpVcdvYEHX0zE/i1AVMRUvNTXxZt6tH+bN2+Heq5W2PYQ2d2/t6N5QhQcM&#10;RIJBl5bKPxeENCHDZwDzwvYBBSSbf9Elqb1Nl43dhBx9DO5x4TeQExBWrZT3QszrmoMjfuSYGSOI&#10;dRAA8j54mKiPjJIvuh4nSZUnwdbEIFHBeNReyqAQqg/LkxryJGwi6KgWlVW2n1Fv5rYEIlGyojPm&#10;XH2jRCpCA5TF3QFkXhuqiKsVBSSqf1SRYFY/C9WNr0J4hJ8qH9+9NQbCGq0AKTwUHuWID9+K55OJ&#10;ZCNJHRHmSxX/SbkrJtEeVDKKnxOeKRHGQla0kQzUiClHm1TgYGkttYhIvWaVc4xrfhir+pwMByJQ&#10;THzbwM/MjyZaX4iIzdtLN7khfIRuN/2JLlN7djMoORhi61DbPMwLtXC7OatXfhZ5aUTg+a4h3DwU&#10;xZcw/5gXssFnYaCzQXUzOLDB6gC8BS4KD0h7YKwlq9nbZtiO5M9xHI29aX4/OtyNLerq9NuRWYuI&#10;BYD9MadW4QfPZFfECq2IqZakGCF7uW3hlArPJWtBpHlmhmqoi5mocxqoY013E61lR1XWYcIuC113&#10;PMEgYKA5UBXOHEVHuulh1opSVS2huhnd8WRXNegmgh8iop+F0ZEAWU3obCDZDJ0YheoGambmojCg&#10;zAhDGPxLAR45FGDEHU9MBWdgmgrKhlkRhPC4pLKKqru4q9FdP6jXWGkS/IKDWpirmYClUym6unIa&#10;CXc4VUz4q6BmZqqJHLrlCBCCXWXFN7Cz1BgFl2qxqZoL+dC79yreDz+O1nrF+nbrG/xiuPHtdr/d&#10;O0AH9dasNfSLxYi70xEGlKg1YyJShdBpTPJDs6bmhs/lxt6M5gjxt1CaIjgGI6sQYXiAcGOLXzQl&#10;Cmgs1NFRIwlnOIKZc2SMHENm/UuUcT2vawzyem3qIM3QIrdhKixVyaruFrbnthNaXhXPwLwYme60&#10;JY6MHnVujfgsxX0ak5V40JgfIrSofmLNyVzNG4Xg9huLYa2rm1rTVk3mxVgn4o5EaDV4dDpNrd+A&#10;H3REiIKiY+7W3DsfX0XdlbLHNWM6bFcxM3dtvUbnOOid+2H9LvB2O+o3fl4FjsOx2tr9fmNlj6N/&#10;0n7cOi47F/01ADzdN+DBEpdlutxWgUEOzAy6gRoMFCH0BYQAoapCwWY2pfrS3AwS5rVQLIFDEzBl&#10;6uhsPpNFQ1bIVMN4gU0E4NA1Q5sPw9IHLKNikoCdBkyEeJoE4M0qx8wkhyJjYYaKNOtHu9Ed0FWr&#10;h5oxIo0f2bAGdOYJiN3tdoNhdI7EkQNU2lhqU95fQ3FR1IIMbCYHA7jVv8Au+Zdffvkff/lLdzWR&#10;b/c3/rz7t7/+9V//9te//e0vv/z6zUzYCBCGYF/ej9v3t29vx5GZMaYqr303dBgF/wgPz1quOBHx&#10;8lZEUAPyWeDBruUqm59zUoOnL3jpIAG7CeZPciRf8VJD+JWnF9UNmqgCRgEIcRjAgN265fAbKMMg&#10;BPB/Ak0LIZwpySzqjGA6Y9T7WMTIEiYSRtmApwt2GHFjy6EsIqMAWl9AuezKnDJHDugGJz0IDRaY&#10;4cVM3bVhwzH16U5qiok24728uxo8FLB/AXKGy1DSGqriwSlVj+qSqNKBI7kso7bAOKLqZg1aEEeN&#10;iTDoUii5YISRMxECFFaTlXPupGuhd6h73yiDToaiq6h91d98NXx+kIgINZGihJRRMlNEXJRfv+CR&#10;EBpAKADPV7JsQ6sYyoDwgBJ8+ZR9a6mOwkJkzpDJ6o4MfieHcrLPlBFyzbxGkP+fWPwYVV308Xz+&#10;fH/nB27+YlD/ZmqwSSPWIydX2cvKwwYGRHBxDEI4E/MMEsmziYUEyxvcc+YdyeIb3heMn2loN1EA&#10;w5Sh8KYERHQVOvKNjYggaIDxkRDwtRYsK+r64tHEfo2lSl+qKG+gB+gA0KdVac58CZHTJzLHjGvM&#10;jTEmcOuadeOJqDOtDIqrtcGEQQZeRZb7Q3Ryy68ZGJJaAwIe2MyTxUgCoBUgqdZgPGt4gdWZTDDn&#10;IILznGNOtDErEYnCH9CAjyo8gkfmzM+yvGKVQmINE9WRRvSh4JOhC6jWkASMNapcMADb0MIYc4yY&#10;cwPJGOMjLiTQmJsfo7icV4wTCmDA5BfDLxjn8yXJOWKgf02iPMaswwfzU5ONXRMsV5U/R7BEBq+N&#10;xTEKc/wn+sezn4xgY0KB3u882o/bvfMw/navfxboG5IbG9j4xZCgqQSmQMQcXJxYjhAWN2YyfRFT&#10;ZcT6j8sRN0bsvfY+DM4gqVVMgqxkRa168tjBTzNlNU0wwmyuyAHYClp/ppkSI2NOLkkMNGfWsNM0&#10;eLWgr4qoCkdTGXH33jvDwQCYxlcZF4quQpKXtrCO5XNUEZx6gVE+MfCDcXcTQhioDHJaTczN1JrW&#10;6K5aMKqKSxjEvlAFaZ4ERqtk1qC5ioiY0K0164fj+KGqKDpGzbvhuuP/QbvZPsOP3m+dE96aMnYe&#10;3TudgbfuzVU2unMh9OIN+9IbXfyGtpmbgOakhvZmyG5Hk5ysLEKaYIBp/ecE70e/3zr07X683Q4o&#10;/P2of/KbxHi7cR2ktR3N6NtM70d/u2OvxsJVjN/RuR+0dje+bh1lhnUjBbKG6OZuxnRgmCwBAb33&#10;toqvYvwViuSbU1WFUIpDRUQxIjPW67cIMZ8RY7I3Rv2Iy68MZFNVc45CrfTrcwUbb474wKQn/GBH&#10;jd0EPec4RzyvCc4xN1ZOCK11XomJuXoLg2liiqvunlmrD60vVTGtcDc377RqFWfxMxWsBMsIwBSQ&#10;VL/94SiayMy19dZvzs7st+aHdtBrzfvNKqI3LKPQ13+izY+uvZEZHzh6O7qRRd3M8cEJt7cGYFqr&#10;Fnc1F9BQ7LZPYoRUj+b3g4W+f7u/HY1bKytOtfIB+Q3bzW+3ftDWvXc/bg34gXk/jqMfvuFNX7jR&#10;of+5tNaO1jc6vZu72y634wDHcfQqNYp7aagliYq3AKeBqoqI2Ub1bmYATlWh68RJ14JJwGjO5odp&#10;U3Eg6uZdCQ399jJ8UqEYUjOG96ZWRfSfCzoIXpS+EXVoClxyqFVK4GhZYA7m2EAfCmDoCNCFUkWI&#10;Zs26dwL07du3+/3eOyvJ8YcWeRuRI6vMzCnCY6CCYibN/OY1s7/99ff/z//6X3/99fffvr39/tsv&#10;v77d//Wvf/kf//Kv//q3f/nt+y/Eec5Ks2Zqkvfj4A3hdvCH2phxscWO263M4zzWI1CONSMcE6np&#10;i9TkoDgMBS/m1XEzdIShFTA1AIME0Ov/ARQACpvC0BH6J2AfvHSwj5PQLYQCunztizJACNDcTZvZ&#10;PPIXtgR9gClCAUY9kSoCUfe5YmjdYHS6bGsY2UI6fsW2gBGAMmpfsfvStNWgG1iYUoeFiMoqaJIh&#10;fRX4DRzYDE3wKKr6llBdTINyVgJG2RRmA3826LicrxFh3Du9Xk3lzEwcwzhCmsQN+xt76M3ThILW&#10;JsCkwCPZ2PymWwKlSkcooMpAjA6q82fWUd2gFR8ATITAjBF7Ii+KENTz4TyZ7Mb5pSDZtcfz+Vzc&#10;4zrB+/MBfjze//Hz8ff3jZ9nJA+Jx5jQ92u8n88fhp1v4wAAEABJREFUj+d/vv/4j3/8+MfP95+P&#10;d7o8zufjrPL+fHJPizr0c2aUz8p2TaaGtwts3j2zosi9IsR3ARFdmBqPPEIBkCIEyKGvKswGckAX&#10;pg9FyFqQIFC6A2ILRf4CVfCqbuYlgQGM9QIKSKBIGILYMhYUwGwJkycIBOfkqrwmvkP7vAjseI4L&#10;ht8UiCFL8rwGeEDH3L3enw/ij+QaPIzP57jO6yo643EOmuiO8VI7nzDP57OCi0MrQ4hAsVE598Ev&#10;eQnXB+EGtZ2ZGsmmMnrshk+KAohaqszJd+xpzjmooDVnSV8UBmylYlCKqsGDGBPMV5dRVSRjjDnn&#10;GB+0OowBBbksQGYVollffBj6BTwEq6qmjZ0oxvpoqNSXONTMjdJqF/NtVocA9NaP+3EjQ25H4+t+&#10;tPvB8751b9Uh63DTFT0GPc+TgUDWO0DkSmyq2KcVhuzCVO88hWpQXFLl6ka7EuHSD95bMmfwQERK&#10;F278k70xmGjCbMtzBpekOXOOhPlASDIlYW4uglMiohH1TzaiUMoz5ww8ARj/BIsamRNnIgL6/4Qy&#10;xFJgLKatMRMsSUqaaXMldKCiyHzr6/OjqrDQFwQbu3OmRHlPk5kczo70ozUVoQvojsgI+63BEH3t&#10;zXr3o+Te3Zqru5bkaNDWzF1ZJ3MFxZjAqCaUIVpXdGCAu5uJV0HYkB8HD/l+q9KPumZxpbvxNtgP&#10;Lltt07db5+Zxr+H2iDhm7sadQWVFVeKOUvd+IMeyYbpXcTNhUv5Z4IGmHNjAYTNIQdQFY1l3HQbB&#10;jHVmpqoiVhmcRgwVLSK5cmeHEyFMkCZzDi7xpOZ5Ps8Hkj9DUMwrZpWkcYzFj7hGif740ICpi3ft&#10;64K/rjlGRLBuhSTbQ1E4xwRzZvETMsdkCCZnLLCq2iq+CgFxFtM7clWPFBJsQokfc1goy1ocsjQU&#10;3YwYsH7d6GhthbIpvHdr7oS79XbckPhxa7wh9Ju3w7x0pPQZqoY3d3xRLwPanNLa+oJzmpCLr8Ko&#10;BUtq/Sirt1sHdHfXvsqxCixGNoVBH6BWcOm99d6/ynUVJL1/yOFB6duH5c9qTR51otlXQQ62/U2J&#10;MpFCB8BsvHiYZbbs0IQyx9BGVWlW3QzLtnFdrHWxc06+yG3jNBkzZ9ZhoaoMDI7OL1t11tCBdDAh&#10;GVG6YI5mx9EIFj4zvCph1ZiT3GEmSpybW+PFQ3KGsw7AkaJbjmpyimVrneQgjbFPL9qU3ylFtRaI&#10;lXi78z52/9baoYp+uJcFnnzv7+/BM2SOOefbt9vzfP/rX/7yr3/5619++eXf/oUXgd/eev/Lr79V&#10;QjW79XY7alfjEe8TkknXnMNceM34/v3729ubiDyePzMTg/hDUJDYKgjBrm430Am2iAjtSHZTW8W9&#10;PHR3hKgxL6xBMQhQQZ9WAE93LCOHQY5NqjAbm8cOgAcwAAZ9gBo8oCOA2TZ309ZEB2ZTGLBbUaYL&#10;Q+MkgAcI0QRI4FEGquxQbmxETumL5wu6aBGE9F2adFWY3Rc5zdAtQUgzVYRINg+lL8NNfqeIOI6j&#10;t1s/OC+bGXlCGBk3ez/a0fvtADDOadm6tX7/9gZP0gKS7bjfvB2ibuj3Gx3IHLOm6sJLtGiqROXj&#10;gHW31vhwTii7gcTl7RDHgKq21khseIDnAOGBudZxpB+wjbm01m6rHMfhNZJ101vz3v3o7q4U+tLa&#10;WkP/hS2nCQl6jALgoSxK7x0FwkLyPK5xzkAIEKKQ/B6ZygE6Zx3H13URw7pWnic8NtGZ/K48Aooy&#10;EkxBGShV0TTvIToirxmcy/Ap3APtGnGOePIwmDEiN9D5z7//eJzXlQKe5/j5eD6eF5qDuIuJtRHy&#10;4/39x/vPcwxrzsgMLeYMBN2unufIEHxgdsyUFQdqQjXRUCVEtArPvFWFn6vsVrqA3fpVghDNTTEF&#10;T5Q24LfNc56hwdoA1WTceT4BB5ZluGRTgb74uE74wxvPIsYi8jgCc55nRGzjM/UcFS7mztRYCzN+&#10;YrQ5kupzxQedVLdWOTlmXpFJTPrxvMY1I0RF+aVf0JFPtUjlDzJUAev+JKC4y3l9xQUzx3XOi850&#10;av58Ps/zxBYrxftSVJHE8Iph1SJmMvKAz8wxxpwzuX4SDVET1cgMfmQO03oKO3FUVbrzkp8z5pUw&#10;kWgCTRGMA36CyalRIFCEjgAaiYCSBF3oCGBqwzEGI6IvQfUFRoSXJIcGdNvRmHNeEYO+CEtBqmiG&#10;CcMvXqvA1ZcbkRsjYoqxALXeB+teTarYYuuRFa0dHPLsVJhffvmFYx/+t19+hWeN7/cbDHv2vv7d&#10;sFHmIjOJgzsb/A7PcACzUIAkiFv9ZMsgBSTIEdKdMAAkG8gB7mWKEksxqphCUtdda+7dnfOhqVYU&#10;0YkQTH10p0K2QIWOnIrMi0bZrSxKQZVZYxYQq8CJhdKT0oTBS7qgtgLSzVzVzNzLAXyo7BWxGieU&#10;A+zW7678laPymY7dcU8pDIG1a9YAyK2CwMzKMZomLF8iW9OZWGv98KNZc23m6LfWDl/P5X7cjla3&#10;7cNhOFWPo3535wf1o/utt+9vx++/8it88UcjTNZMm8q9t7ejf7/faLu1Ml6SGz/ZFn75dkeO2Rdu&#10;vXQkRjNBuFuPZhv3Xq9/b8eB/HZ0Rr/fyjE37c16845mx8/+7e3+6/p/DZGZboKTGzU1ZuelT9Mc&#10;Z8wLYffWe0dya/3eD6Ixye/rIm693Uhagsh2HiuBXQkOaCyBa2vtMCt+XJGhzQ+U6a6q2KEZy4Zn&#10;rQVLbIjVzGgyViTIAp0jS2SsKSvGaAybWOCLJiDJtuN+HzUEzxR6pTL6GIFXKDCuKlmHcW/aVF3E&#10;VMgcZRRZhTYMBt2ijGMfVBVVM1pBZiKBQZbkGKMsiCoOF2nHcXvz42bqZr5q3907MFvjqueCegus&#10;SQZQEdQb+r3dDkxt2GdpzVq31pq6Cb64Ha0DV3Zi3PoB3725mgnzVA4lFL9/u397u92ORgNrhwT+&#10;l+9v9xsJcHu7c9HAqHo3DNzf3rDT3ZsZlE4AxlUJB/R+HLfORTqDh6PI0TphMxe86r2cQdJ7u99v&#10;qmKmzd3N5KOESKAJ3N3Mahn6xyw0xUTN6AVMVemUbMBgF3JkkFWDqqo67jX+/Fhqm1cePZEXT6L6&#10;H3eiRTcRFWek1sp/w7DsDtUfP9DaQ4oIPDRW2TzVvuYD9VUYGCGtSyuUitS5RhXhbmWURpydQGFb&#10;ECKBbsADjL0oDFiWijBpF73149Zw2n79/u1//uvf/vaXv/7+y69/+/23+9HiGvMahzc3O3++v//8&#10;yU+mRzOvuOFRYCVirF158TTlCoV7CLcD+PknIH+1ovkCwq2JBB2ABMBsuDtNSFCDvoRbTtOW08QE&#10;aYUi3KAJwEO/AmWAZDdtSvWFLdkbEroxBvOdYwxGofsL9Nr6W74prZvBHxQAa7gpTYv5SAbUqALk&#10;G/Bg8y+KHTSh4MWYtaqKI9FFl6QRHLfm1k0bCgAF+SwYp9paI+VaKwX0D0pn0/F1IERCL3qg+Zod&#10;HeGJBgxyKDwYnCqoriSlmslGyhKIaKAF2FcR9dfYpGPTsu01spDCNxKRI6W1bhwOSsqRZjhAE8oi&#10;H4GiT2sN/1YTWkZr/pcSUUPSi1YoeH9/fzweXPvIUoCHQZHlZSYskg34zJLAgPxaQh+Px/kc46Il&#10;ZipX2DHzGnGeg7sp+Pm4fryf//j55OYPHtf143G9P54/388fT35+nvQ+x/z5fD7O5+PxhNLr3N3P&#10;cY0guy5GwMsxL3BSmdQe9Qs29i4RZu1Ifv7E6pOtt4Fk45wf+RkRc04oyFUIxQaR3CCegEbkUPS/&#10;Ah1iiBygAI8EwGyUUEQX0KEJ0CSrIGHoF6iCVxWmxsoYc5I/M4Vzl7yZyetB/Wf+eV/6SZCu8xrj&#10;/fEAj7Pkj/PJD/ng8eRPBEtynVSfJ9Xx/uS3vfNx8veWi9g+rx2e8wFzVaE+54xVchSzKQLce2F+&#10;6iDfM6IJfkN44YiERy3HtShkyqyYY5CKRPHQ5C+oEUV5vasB41VQQ5k9sgL2B0EukRtJL/i1CzKT&#10;vpnrFhBF4TcwgqmIoC86GzTBIAEwAAnYI1EFIpYqzDF1bSwuR625g/1QezEHiwvq0LBq6s2OxgWx&#10;37p3N+ehSkyuQZTHydvwCNYSMEYEg35iitTjY/vA436B8RU5NytoKAqxTpDqGGtSTGFEch2bM+Gh&#10;EUEk6ClSd7U5qdLJcOA6a9dceHGx8OdVZdaTUlSEd6LSr6vXMvXpGH23Ux8Hzkv+YnYz1cVYmRL2&#10;o4oUjzPYhKquA1m5BWVEqLhZqUGBOqQgWmqiStyr7jBKJLvBIBCumfha8bF0k4MDvTXCzvoQ+das&#10;oanSj4o/g0WeEkNt0tS7e0vQunzCqAIUzOilHLy3ux/YcjHL1rT3BjVTqqqiGtDj8C13Ny9N3fKU&#10;Wsq6/KnsEaFYM5PmayJ42BhU3dVcvM59Kd6KwgAz671GZeAN30XNeXiJ0tVSTICbmIubqiu32+IR&#10;Z6jU+6GKGMEnQyLkBVKFLb8wFq1kgHk+OTCKr9RYSXuelbo0jRHgquqs6vMsZT4LWLmuEdccV0Ln&#10;kHUGjet9PB9jPOhyzTOua8Y0nJlD50iQI6CxeGjgoqiJ6yrERplmijIXZiSLgWqJ5VUIt7lZS/N+&#10;sHg3a91bNyJuTQCxcaoL3rV19wJNhI1eqa7uom6sseku8DBQBFB8gn5IGGwtTO+dhy+gCbiTFchu&#10;SDbcFSFY6v9E0EMHihQFugMYql+BBDDuBpOGQXNTY+3d0ccOgAG0wrs7yp8bUxBybEHp+AIKYOsg&#10;hN8K0A2ErtashsAgVXTWMvH936D+H5aDUzoCVTqUN0Iurj2velSdjExSEC0jqIqVasVoxEwyV9XM&#10;mEA7PvYAVayFJCBh4EtSh2LWAac1N4RMj15AWXIxJO4M4CouqkDNjGD1W+s3a65uqiWrHR11zJrg&#10;oTdDP1ibv/3tb798+8alCMVv9zd63Lz+LeHfv3873GSOJiqRmlWgUt/1YS5soTFGTTNTvpRqXp+X&#10;zKzceFVh6IWFpfXR98NPLW/dnS67dVO6bAVfLwa7L8INlMHW/BOlV5b7KmIbqg6D8EU3gwRgmSEA&#10;BjeF2WAsrEG/DoE+EoAQ+gmeSSw0MqAI+cqsc/OTz1dHJBvobAbKiFCGQwhv2oBbhwIYoOrArAH3&#10;SiRfvLKKwDhbGmeLqEudJrWM5v24vQFvB3w7bjde0e9vx3Gz1kHDjndGZFygq+DqOQfIDOMkkjnr&#10;CORGzFMnt/IYA4cX2Be5BvxIFk4y5GZiLu6Ovq/CL4v8SHB0Z2QEvftxa5wr3RzXXZQHABT+8Lbx&#10;tUmj8hnLuDf54BwhjoCfsv/ZcQmVNHJfPiOQrzIymcArhzHwgcSwfvAhMM8rzjnBNXOMeZ7Xz+fz&#10;H+/vY8YGz4XnOR7P6/1xgp/vz/fn+eP98Y+f/Mz/gKfp5MXcl4YAABAASURBVD478xpzzJyRyTkv&#10;GhwQ8FlP1JGVHzPxPFMlCJ7KzJi8cKS2tS4qNueMiJGFKbknWIHgyFGhI11GzGsOKJhLOSIyMyJE&#10;iIRSWAVoZgmRz2U2V9lNsgo6VP8EhBuokNzN1TQFl4Vfx3ka45bExJZkcr8vMDKYVSUIMa6YMxcY&#10;GR9JKSwYl97zIpyTyIysgDzHGJGTsICQgKZsjTEr/ixiMZED0KV0MllEmIkD8EBr9DlfM52Lp1oQ&#10;7NNeFNWSxJiTv9wq08oZYI4zJk/+8aGLkB5zxJg5JlRmQOHndQZ7BRfLxpgXXTLmzAgomGMU5sys&#10;ddPA1wIW4KHC9SGmsrZZc9jMppKRMb8icjJ8zgFiXFAQq4wx5pxjjFWLXIUli0o3oabKAaJ7cdmA&#10;gGcX6LvcDr6P49iS1gz21tutjoz6h33fbve3243tS5TmnBcLNz5GnDMJD2AUQG7shClqQljV5ici&#10;bYqMEmKo8OEqNr9iMMQc55oOs8AUFIWBZMzKDCUZka2phVoapwd1ZZokF1aDD45FFVJqRT6z9HEy&#10;K90icmSWDh0BKwACB5M7eSFTZfNSVRUXMYYw8RfQiQiC6wg5h7UOPVtFVUVksab7y6y1Rqj74e5a&#10;/2qAq5qwp5pzO7fb0e69cOt+tHUQNG1d3m7wGCNVhmm45dH1dtjR/8DtcKq3ox+9odAbCv7t7Xi7&#10;9/utHd3ZvL0JA0GBW8BDAX8hvpU1Rb6xm0hFNyZWHsIsC+VkJ0Pc7kf9tQF6a34068Z9Q2598Q5v&#10;CDfQ2fhoNR483t055IkXq6Iimvu66rBYAiorOukRHHme4cKKiOWsBWSl5kwy4uKwZldFZBUOVd13&#10;togtISGEwkoJuzAVRtU1DQgGI8kofEiOpEoVYdMop21UXpl0l847l0zGNcWHCn/TNFYcUxFyRUzO&#10;hMg5C7gUq5DsFqYMJo6y7enIR8n8cIw6PBU0lSgTEXdW3by3G38dudWf9/ut9Zv1w4gZK0y1NW8H&#10;ErdmXvDWtfhuzXcR5FbFHaOfYuu9NToQf757lVtnjOPOdt/Y8uO4A9IH7Dw6/AC3dgMIN+DpDlCm&#10;+/327ej1vwZzd/J8o+HUF5RPZkxcVTf/lXrT0scJsOaGj1iziqVA3KxRd76rn6sBTGEw9+Kpwptw&#10;0tTHTLpXQjYTUBM3dxV2tSaJJ5+FXrXyU5JEAEZDrU0lTW5+H0OcgMh1lSW5oEjKHUZDVZJGqu7O&#10;LDZPFWYDFZIEShU5gAdU6QKDhI4AhipyGJqgqm7WgHstJdFZElpMyarMqEwM+Lfb7bi1w50/4f36&#10;y3fm/OPv//mf//6/gz/Dqd368Xbcfv3+y99+/8v3+xtCqVS+gqdL4r90czc+zugAN2KV/CzUNksT&#10;MDPUNoUBtCLflCr8i6L2whaitoHaBvKNXYW+FLZ8022HVrAlm1LdoIoOFGxmy4khVfCSw+ymF90j&#10;booQhRd2FfoCai+eZ+EXvlg61tfnh+oGDiwZ0fsINfLlW60yjEg1bapClH0vPWpgHWWKSBvEoUpC&#10;HP1W+5TFdxQYQr155ctSKkVHyDdUVqEXmKswEXiRSntWudqpO9uDFh6SohL4ilvGV20jbpxhVoO3&#10;OuqE3VXQPHg2NHPHQ22mvdnh7dacR5177Q4SeIMqg9RYIl8Z+I06ZvHmn4FDdARMBDWqzIAdetaN&#10;kjvDx60I4Qa9UdtAGSBZTTXZDOXRMsak+/Nxvf98gueV5xDoNeK85pOff6hOOa98f87nY0LPZ1zn&#10;HDycwlEbI+B5PGQ4mwnK9f5EeMUcWeBpMeoBNlCNegBlZkRQnfyizGLb/hWzHmO0C8VUrBwXFiar&#10;zAiUBx96bp7+X0ALKNXMpcIy0bvCS7gAlfwsmEYCYDYYDQXhGVlf5eQ2Qg8E6EDh/ytQQ4gj1yzv&#10;ZpafeDKi6kwJHlQbfmXCoDwzJ5oLaKLAxOfMawZ2rjEqeDGpTkoGgZ0RI+ZI+KREBC1gDGRVQQJo&#10;eoHqn/CayEuOMrPWSIvUmMrlgFtA0Vj8HzTHBHENKHhZmHN+8Iuhik0GggKaZrxepCuwCDcIqXzM&#10;JlED9AVZo39IEIKtD4UHMIDujPICCbMlH9QUhiVmvwBxg7bW2ICtFYUBHB3gjafHrfOX/W/3253z&#10;pLtbPS8JC7DEbd3jYnOPaFWoiaKpqTZ5CMM7v10acgKaSU9421ttEr4I5kZVUhdSYwqWAX0UE5nw&#10;rCk0Pwv8BsEBvFBRzeS5J9iCoePujnxjd0UIQ+umu7oV4AFNm8IAs8a0itGmhMw4QokFcOQiNRNM&#10;AVkbE00YMb4VJq0oDHU6eNPeOYmtm3Ieuoq7tOZH09a1H966tWbelN/yod0MHQ6D7rwkoCm90yS8&#10;P7RWPNUXfOn0Q0FbfxmAAcfNgHlsYJnWTWEAPIAB6EOpgoaTHODd3dVMendwuOEnTOt2HK0f1Vqu&#10;9tZ4yHQSiRCZO3BK/yzVTL1hyjDs3l0caKqKuTbe5TTNSBzxZl1lH54Sk+jS65B0qYBLclqTScFy&#10;K8tdwlr6yhOWMotfKTRlzpgzV0YhwZQlL/ghSt8pDCelzaCSbNmROTJG0XlKnDnPzEs2Df5AO5SX&#10;AZ1WNIT3WRllk3eDMhW0lk0XszU1F4cxUSsXBZ6Z4LCWh0y71lZEdBWnECOCCI4bqeDtKMAft34c&#10;7Xbvt8OaI1QiBJqrd7FmRgLR4K315kejI9bczcxXMbNebaXT0YLvCFpfpX0WarcqbwdvjscbbO+3&#10;z8ZGx6N1gLB3uh80eRluvd1677wGHFXu8O2fy/Lig+DMmrHCbNGuQuWzwO9W6Aaa2yRNhHELoVTB&#10;7od8M1CEtAI6AvrCIycPImJrogNK+M8fWtcFhsZ1AHH6XNd1josCn+unCIkEMUmciBjmIgUVtwXx&#10;VRgKkLE1Xaviyor5sq0qBkwUqCo9GFso6ilW36pQIe9FxejlxasLfydSV2efmGEPaBMhnzMjco6j&#10;OQc3v/f/+su3X7/zfcy4/v73v//H//4/c5wmEfO6Wfvbr7//+u379Tyx4mqGddFuzhKylFBAk7jp&#10;CkXEng1D1VgIi/vycXf7LLS64zPfBbT4gn4Fkg2E8VkyOQnKCk3IAZLdiBQh9Cu+jkIr2K0vBgWw&#10;hZvOL4U1pbYpXRhu48+8xpZDd9OiCIHAf8XW+SrZ477kf/IHefK7g5qYi7pagy6YqKm5mqs3IKai&#10;HhwiQpOjqa1WzPrRj7uzYwFMO2QZCVxzM20qLiJm5r21o7MlnGKNc1uMuRHjAnHmS/h1SOt0JKeU&#10;cTjhXMxE6/81ofZZ3KSZg6N7794arooIYwY8EnhXBVol0S94CRi8975OmW5mjMv+qs7xR47RiSaA&#10;S3UjzJgLI+aYk3shv8oXrpPt+Rxz43GdLChdsAYmZ3WyBWGFQTewKSuMaALaIoIcoOs55jWpkeH6&#10;jx/vP34+Hs/r/eRvAmf90n9eF2Mnt44coTMUZX55mqLgcY335/Xj8fz5OOGf1yxK92f1fX+ej/PC&#10;GpSmwuO6uOGOeL6f//jHz7///cf5uAj28xoL53ld57ig1xiAaRAdMDKgU/hJsxCUmXPE4G/Uzwu6&#10;uo0MHlEJlVSgrKFWAFSVpcmcYOVdikYKM6i1wypyFMQSCk+IQMy5hk1dRapYJqaKRhINyVCeuEtR&#10;oBMXZjG4NGdc13iOwuO6Htf5vM7HyfEziPl5jsJz8AL2OCuM70/C+Hg+L/CofxLoel7j57Mi+RwT&#10;4XMVel0X1arg5AbxAIlzkTBzjogJg+SfMZkg80DIXDeoeqqmaHJS1jkvTCk2UzRnFGLEvBKjTAyF&#10;OZM/kfEKtxAxMyPmSJgN+TAREYudmFXi9YlVRTgkhrKqUQz8nFfESExNJCgUMhM/l/MBsxakCMcI&#10;i0x61zKvjQaPAvrJQtW0dru5d7fOF/vWOQ8OP24NcNPoB4+PWxXOlOO49eNgl0t1XjZqoK8fhuBw&#10;gCpHRAVuVJXDyUI5MTiuPGSBalnhiMAnYCp0W8BgGiFXpoC3GpCZOStczDOi6mOM6zrPsxabPUP6&#10;UDnPOXKMMWcpoyYizQzAR1THCFaIWmFZTnQA9WqaEwYHVL36KV0b8bFPprXejCO0HG2tmlwc0KtW&#10;LxMjmUVDkkI1VJwMorKgVN3crWGIqHNn60acj12tE1EgpuGWrtJNvalacDXuTe+3/u2Ne5nzC73K&#10;aK7g6LrReR9oQhMP/YMDnQeFEctoLr3p7XA2f0UaH4yOdvQGbkd305e8N0cINnPr7dYdDWdNBJeA&#10;0KO792a33ptrX3wz6946E0HSbDMIX9BkauZqJgyHY9msmR4f7ng3dfgVSV153TJ9Dp1ToZL0IhYu&#10;YsDETThwZI5k41/nfJx1XJzP8Xxc0PPkJOHQIEkuzo3H4wTn+6hkeZznz/N8XOM5rsc5nxnXmFeM&#10;5wDIz/fz+X5x7rz/eLz/4x0J8usZ88wPNXLtOTQ5GZQ9ynuucFuR7uIe2rS7HsbsgLCSWk/WgTZR&#10;JBtAZQOLI6mqLqZibt7Ve2tHu91BP7BgXqU3P0DvrNWdBUGz9I3SjCEWMNRa6967HW2VwwlvobuD&#10;w1s3P9y6l0ZHk0tCK8vIWjvcu1nDn+Mgg+qPfjfWt7WOySXvuIF+O3q/9cYoR/NOLxKtkVDeWin0&#10;1o6jcMN3Y5H+CfhsjXFccHgD0WaQgQoNH5lKgKwiwO7XFDPDk4PBO04qm0sJmymFJhN1NVUVCuHW&#10;UC2+On4O1b05RjEXIyfnZ+nQVz8LXYVVAsWJITclxEZ1XHGe5xhj+cbohWTxRVATznKVSVvWkiJR&#10;JSPKArysAgMYbwMeMT3mnNiCR44QCUByXZz4gRwhQAiVZBcvCNNTM9c17Wbt1nprzR0J+wf13N4e&#10;N1ajQ7/f72/HbYzz/eePGFNTNLK7//Lt2y/fvtP07X4/VoCx4U3N1cwYFLOEHj4YE4dEyjofEVrX&#10;t3wtCMGWvBiqf9KkCpjp1tk8FGxl5AB+4yWnuuXQDXwDm39R1Oiyq39qRU7rFm661TalCWweuhWg&#10;CAESAPMC1RdQ+4ot/yqBfwn9SxGnpaJtpByomjkpW0CPhdpwt95qp1VmLi3UnA9r1HrlQL/VLrHm&#10;lE29l3JVq0Pxe02hoPeOS3s6myE+c16kN2kMQkjSK3LAe+0+dMnMggl5Lu7qpCDp19TLFzJHmumt&#10;1x2il8RovPV+8OW0mmmqFuOr4BfVzPX4jMjPwkjgs/bxHZ8FtwD3gPO1N7HpzqQATShiFuMbm18D&#10;OhIY6AZN7F0wZ44R1XeKKmptGS/BmOwbGZEz2QJ16S/lmXOUZEbG1ElzEC+EQeuck5sedKCWOlPr&#10;CReamVIHDc8wjaAnEh0xGYuNP+nFCJmxkFlMfpYxOI3mSOIvc6nREhEIPhiMi0QEVYA16H9FfBYi&#10;zPQBzKfsoy+9kEB3E6bGGFAkgCZAdVOYr0D4gSWtdxw8vy58xtoq0wgdAAAQAElEQVQeDiNMBJoq&#10;M2IDyUXwVq85kwBe8BmwI6rQnS96oTkmnQJ3MVs0Y4yB+lgFBsBCMRSBSn3TF2AH0BRRcvgNmrQE&#10;rJbkjP+KGBMhFGwGyq10DzTnjFUyayyqAEHmMsjXgkitICOu2gfZ1U0/ROtLM2tFsbKwZB9kK/8X&#10;Kma1V4kzEINo2scJTgV9Ml/5mLERwLEOf+jG7cZ+ZcPSwnHTeUDcS+ROH9EPQwKnFHkVTU4JYCYK&#10;dJqLmYonF7YtFxd+vaWaytoGVXh1Kb3mmE+VXZjrDp1qiVQ1kvcKg0EhV4HZKM0pkyyJDLIhNdcT&#10;KyJQjChKksGblDUYOr5MwQOq4AtTYxEh0KyerTQlF/zgW1SNL+yAYCpUPlFGXIyZwy09dBarWMRS&#10;M45E7Ye1rq1Jd25maiZcUQqslSex7k2aiTc0/XY77m83/hxDF/NszVZ3Z5EWMOU0HTcHtGIWeNnB&#10;FFD4Le/dwXE00JoBxgIIwa4eGOPZUI8UnMU3HBd0WnNOV3cmVxK+4Fs3AL+aHDU+GwgBPPQrtMKC&#10;BQy1ZrR34UoSwumWnJAVZNZbWUohP6Ju0sipso2QbGSKqsETfrBWn6WI0oxKBqxxngOOD1oztSjb&#10;dybXNxAj8owcn9UQJHNkjNIMmDAJlt5ZB5H6538ijI46nRFlZRpNKmZieMLSaYpXqNiBdFSqQoOo&#10;oMMmxOdIJBuqbmbK85pQ345GzI+j325qTVh477R7b9YbtB1Ui/F+qLuuVnUz727dvZamF8EcIm9W&#10;BfkLKLFGRc2bHy85eps/et0Dj8+yhc381vq9l2e9sqa8ocl0D4a9cgIjZohLaFacrVJrbQYFrTVk&#10;MABmByEzN49wS2DKkPuu0kpgAN2R04oEwAOYF2gCGHxhW0C4QRUG/T9RqoBWAGOpYbWM5QGHyxiD&#10;hXR32rZp9Iw4Mx/vKo5OrCKfhdwA1NCHApadh8PMGOQjCTqC5z2WUQARUXzouIqBpwuOQmlVxZO6&#10;MZDEgOSDAlwiKMdx42zo7TB1U0LcsIarSG+tk4Nv326//vrdRDVyPOtlxjiVc45xov2X335f53t3&#10;5W72ca3AAshVMGWrwKQGLsG8KCrwUAADYADdAQxAuAG/sZugG1uIDpYZ6lVFAhBuihx9KEACYICy&#10;PBLJ1ixKpJkqnfSl8JXBAnEDDLQpzAZq1e3zgxAFUHJxzijw2VjG4atJFU14KMpQ+Beo/glbBwp2&#10;k3vv7ebsyto+HAZsKujR+w1582PT1g733qBHR8Zhb/0A2vpGu1FtqSbm1no7bscq/fDee6ty7J6w&#10;jN57hxobECxXiCG5R4hgUmYktZNEzUw0mSwRWNeXhKEHQufXjeQv/gqPWWwyJrl3v9/f3t74+xN4&#10;e7uD+9FvNaATHExhc4PqNoUQUAU04QY7Cw94Lq5BV3JOtsocUWA3haSkAbqIqahCaU0RbOIMLsEI&#10;D0AzEdqVgmR729oBvB3mXdSDh8RgzvO8BohInhkj5JpZG5PfAkbAP87xvCZhGZQruNmyq57XIPKR&#10;9Z4wZkz6bsyIyEyeFwWYqtY2wh8r+7xh0dPqzz4j8vmsOqfHxsh44XGd1xwz9wEgIQkPRkxAFYjU&#10;HJkgEFkRSzrEnHMMbqrXeZ6xSq6CI8n+yZxzLnERWrYpLGgKyGoc1bY+KGNtU5gXzjEBLqFFK3SM&#10;OVasrusKnuGqaqbWZshADw9VmSDvXCOFidEFMa04AFhGJHTCkw34XFymihBDQYIAn5kaYCBord95&#10;jX8q5QDW0BTWKXKuwqloy2KugoJE0PZCjJHzAnGNHHPTzcR1XtfzY8TrIr57wLV15i7Yj4jE3RQi&#10;CeDjs8ADzTV5ogGzKEIg1Q9HanQcANjHbM4BCFdyIi9TIxIgoZZVMJmEheCoW6G5uG3YKmyN5t5b&#10;6zd25p2v1v8orbW3t7dvq8AcB4ePYw2bZT6TgUCuAgNoEg01VmSyZ1VhOFmKcu8HRpMLi5ZEQUm9&#10;6sFHyUBmrWu61EUiRo5JGGliq0IZB4qF5bvBowilCgNQwAdAfDaQAKm1ZgCTUFpLgnahevO9JapO&#10;MMs5/BNTwEykCnIwZ44xhBBPetTC0B+IWaqaNSXKZkhwiVMRtwEDAzNBwrSAubRurdnh1ty8idFK&#10;b62DjNO0G4vivbMaUB4Jhj5H9XG0+h24+a23ww0e3BpV37S7Hs3ebn3j1h0JBm+3ftwa3aEdYV82&#10;m5X8aHjyAk6WM64wX9GbHd374Q3ncNX4AVGbCfaRuTtmP/U7VSIAPkPh8KbNrZpolVUQwgPUKqCs&#10;TQQLR4AjckGSQzBZNRFizkFMNZS1qKWcJqRUknGSA/2gI88yDS15OFWWLMeMMTSwki5qgn4KpxmH&#10;wRXjjOs50EzsT/YgfVOxWWnrJgvZXLor0yWWdQ1bZnNiAZeCdxRzqSY8wJSURFXZLB8QEReVYJYJ&#10;D1RYa7VV3J01qM/RW0W5HtHts4g1tYq48tWOBryoe2/FNLqbmVdsewlhtLnaholuBtq0Q9FUdZNC&#10;szLS2+0DRl4h6b2VK0e/3doN/jhu4N55Pbj3eoYfTmY59Teq8BisCaWpKrPz/1JslS3mZGANQDHs&#10;h1hxSdaSSIpqWaAVoE8/DBI4+FbFe+fSihiou5Wste4FNF+gS6EeJBlZ/9QlOjdcPo7eO53R1FVc&#10;jW+GK8oVWI2ghbpogzWSJXHOCNWtNERSTMwpVoacWc+ZLDxqQMTgI2IizVpvhAAJ4ATZcig8QJgq&#10;UPitBkMrPC4CmqAbCAE8lJxmGq01P5hR996AOr7pcfCDwfH9O9eu42jO9+9UepOcj/efzx8/xzjP&#10;x/M//uM/Ho/H7bbnlQy0kWyPGPWAycFADMcRJsbsk09wjWGTqQqZLqG0rWmihjIWXvTFmFVnFADC&#10;F+askegCaMIUQJnqBkKAsKLNOfvZk1b2MDWCANBh/agiDzz/9IcqQrAZKMhUxgUsE3TOXLQIAwGs&#10;QXHjRWEQvhCkABUjAqJe6Uhw4AC5ocZ2VYp9lhcPs7AbOB2oLZ5lM6a4oEhaW9XuB+vbW6MBHrrl&#10;t4aMlpKjjZUNRMWQvyYo96N5pUaDtI5FRQjoAtBE39WYCrwKMniyN3JemqvM4HJDaDK54n/cJlM4&#10;KadUSTWhG1G1FDc7nJOD0Ri533r7/nF/+Pb9Gz9g3cm07q0zJOOJJN3mhDISfXHGVDfYEJIZOQIF&#10;nNEk1gg1EWdI0nVkXMEhPAd0ciM/n8/n+/Px/njQmiwzo2AQ/wyrFVaEeI0YShwAgwIcY8vA0BSR&#10;TBlTbA3u4g/ukie7Zbyfz59PZOf7+zsK4JwDjDGe64L7OGEuKF3en9fP8wke1wmw9sK5SlUf53Pw&#10;p+rnz8f78xwzquD8f/znf1aX66SgAi3l9alglVbsiTALGBCxe5ec4EhNV9Xr64sOsZy4DZaNUma+&#10;6JVO1IJzP6eJM5OBMthY/z/G/kU9khxH2wRxIM0kRWRWdT2ze/+XuP+znSm5GQnMC1LyUGZV9wz7&#10;cxgIggAIHozuispGqCEq5thMYZLXSZXL1BxzzpvPwpjXepZghRQin8oRMWIyWY/Hhfc5877nx1V/&#10;uH/c4x7yuAYtH48LCl9N1/Xnx3Vf8xro5uO+6AioApiNx4V8D2pelMlsYHDMXFzMXcacxLCRmVJD&#10;r/dNjgmQE+oGrQDJd3yXzGUK+gQu7/sxx3VDyce4AqOLyqwkYorEAVxsiiQJg7oIzBNL8Is85ehv&#10;bKebp1WixsVwkOALuoA4c0aql601d+bdGpMI1NTNqC1qHd61rYOlu3dfEoTgPNp5HvU/Bji5AnAX&#10;8GZqrIecOC0XmcvjCCr8cKpVyqlIcesj8otHIKvw7q/UrFcJC6XuXCsVNKZw1JCdMsxUqYrVQmYp&#10;5iS9c80sSR8xqyBMSmmvT8nqk3MgJr0ism+K9S6mQpVjRFOrZP0rJSQhmlJuoHQr6Ao7qwFNJGV1&#10;JnT5KVIdVJsZQMfdSRrolUevYqXiarSigxFfVl3JspsZL0+aNrOoQgF9u3F4t2Ze1SVGyBnF8equ&#10;MLvamFgqaCNVfqbR3vmLwXkchzv2K2/H2ah2BO7o+ipmVsLev0t0FbJE6xNMFrZXJ+JgAJU7dNBF&#10;KBWg/FJWtUrJFrhS42OGpvJVp7mY0hfQ3awBmKpGsqw0OOZr2skVi4D9wsTkjBikPpIfCWZyNMkU&#10;lOv8veb9GDcHxPt1f9yctvc9xyOuxwSPj+v9MT6ucXHCjHnNcY247/FA/+P++PPx5x8ff/7xeLzf&#10;JXkEB864Y4yYeJt5ozrGXGVUCSTXY8SYMdAJYuAWkZmcnDNijoxVktBFGJeZuZrJLjw1cw9feaKQ&#10;6mIqblYZcvXm7q0d3g51E2vQrFUiIWYNha7NzWu+1U0RuatuqKGvamZY/gZaqUG9PIm7OHVSjyZg&#10;AYDeO0KwAkCwcCCuFWbUvp7uig6UNhZoU1sBsoHJQTB2bALkUDSxCQNgNuSroAzm/Oz4JZaVxdh9&#10;Ee4qfSuK3jH1BDqbh0EBZdGKAQbLmzI7NLn34zjO89yatBI3CsBEXZSOMCJhpHfmeLCg4lb34+go&#10;XddFT3d4UzTai3mHUWFCDqF/3YtSQ0jU4fzR5Cyh6BjzvgdLZ49TRCZL2O14Oft5pMoYo0aoEjnM&#10;5ejuhvD6+KibumqtqswUETNm2HyHK5xuOoNeLCavSLynW4g87otMvb6evXsz/XEev729vh3tPOwF&#10;nM2CkG5ycby8/PH+oWa99+M4VPV+XNf7R9wDX6CREi3XnNdB4BroIE9jDIFwyoRSBfBQcQGEMQka&#10;bdVgx8x7LmTW+e6uxGYmMK2xukzLC52wn6oO3Hvj4GoofkbRjOF8wumrWV/YJMgcSfrkOTOk7Ih8&#10;LqBgYkVTTb0BIUWpWbcZVD9h+OonQl6bm86MkASpYsxwc7X6jVZIv2EH94bNmTUF9UMAx6S5tl5Q&#10;c2/AzEUU6JLECgNzGAkxqLWjt4Nhdj9As+7iDAtq4k2tt3b4AZ9skjGb2dG6m7moxmQSmsrZ/KXX&#10;f5mB3JpJ77wA+vF60FObhoYQOyuh+smeBYls2Ah1ceyDpo3xsMoYtmnLGQAvLy8vvfc5559//ska&#10;ZqHKKnPee92i090x/3qcr+fLz/P1x8nK7vhEES/didnfXs9//PY74LvAoX42NsgBPRiliEsyiTJH&#10;jltjkgIkOQf07I2/DWdcVFPql0UzU1URa/1UfktWCzUOd+7o17y0OduK+VQzYO5ATGb1D14cJKQf&#10;TumtCgyvhZwkhJk4WjsMm6n3ZPZlxGQ3fdzXyM++Qahu7AWgLli7J++djxE3TWH1vw3jB9trzFEp&#10;lGSlMTFzjjEmhUWlmMXn9ef7+2PcETHGwAV8mveX83F/MJCZ9RMoFEepgS8zMhqZkx4seMDVRlcR&#10;UmYEkyMDOzvma9z3HPeMEclaFXOQopNA1cwa0nvEg9MpGKxZZ2a6eAuxnGy69wAAEABJREFUyVo1&#10;J92ifkUCJFVtrsRhSiYHv6wQmOaOTS0lJ2ke44oYIyNFVDUz58z7mir8sVQfxBRi7Ovj1fpLeg9x&#10;dhD4GPNjcPYkSRNtlYWRRMiXgXfe8zLFRSRZhxhMkhK4IXkjIohK3abJ1Lhj4uTj/gDX9fmF0AiF&#10;zjOSvI4ZkxEkWTDDZhAtCBXOFOrARIGqwocwZfgocMptMHxmXyRMUjNADGZ+zPuCAW6yDiWmPGLe&#10;EoNqbQxr6k3Mgeqn/U8XUhkTkcwZMWYOGFUVbLkpa9vVNYHVbE+cajLoMuJSVES0imWy5pWs3jOv&#10;Edc9zbta+VXiwrfZ4az5U5MdenY/jnb+fH17aS/d/B8/f/v5+sJO/sG74/X88XL+1z9//69//C5s&#10;T2LFqWYjGF/Oejvf6j8Z4kd3d7PGxgemLApzbY2TSF2kqSry3vs6WNzd1KQilekmyI/jkJVMKGMP&#10;MlDjEDVLhYtg3oJO7liqP2Vno3SDmDUzV2GMLKqW4SBSg8WsNpNJTJaLC/Ng8y5TKq5+ih2YVLo3&#10;DHU1z4w5h3wuh2A8by/138U/Gudr695gXNRUJTIichetsZthX2gQCTOB1icCClRchN9ZZAmqWdwI&#10;nlOrHV29N+NMbkc7XP1o58vx+TurGVnsfpxkCRyrvJD3lx8k8zzPTLWydKhqBCEJZvnrDR4de/00&#10;5yRP9g4BcNApzvr58vIGDj+6cSZj6wcXhVBhebPOW7eXl6Mdbk3FEqibuZd64/bi+AJiEDVrh2HH&#10;OwwkzcVNm1u3rtZY9nSEGoM9zxfCI21zsowFvpNaL4NBGZOpIrOKxmAKayExwCCsx31x3X88CDGn&#10;2FSP5tmM6Z6et92XxG3jtpituqSOjHuMj2v92nLfjI5oSIJ7pTelmZ/eXtQOUdZ+F9UxY0yWDFqS&#10;mjMCmDupNmGh9KOdTU0jCRaD1skGNeF0HSmUyogqzBy5LcG7sUF662dvr82P1qg2FRMym7h1w7Z3&#10;sSata292HHacyZnMmlQXxko0Sg9TLYi4pbt4t96tAZfaKhoCLFkK4qv18OPEaTtWlcdxeHVp6mc7&#10;XjoTchxn12bJljSBse79pXOp06ZUoakB5aTgnCBkNREJV2kq3a2ZuqqLGmNJkoN3eOuGi+6S3fRw&#10;qkqvzGku/fBkUGL7pFpbXyUrgjlJeWhiubkacyDBNLu6MFpghN7du7O6ocdx9N6VAJr2w4+zuROO&#10;QlEyMyHiUBUnHjRba701wx6kovJm0lxt4sfEmoOSOX0LrTWnHB1z6rZoUy+hCp4Ksoqq8qTPpqpV&#10;hac3wm2HKkuHQbLC05QmJMWvD03rWQQ5UP00Al/S7x9aTGVBWQ+mmB33TRbP7ufRf769/Ou//vHa&#10;2Sca44qcLFveo1wQprA6581yDzoli3WMOUbQmkwRn0xZhSB1lVjVTRjOxo5/C79TlLGxJfSGoRqx&#10;nMF9A8KNbXBr0g5DR7Dlv6gwbEGuyjJXgmVVoZzcAfTZpJQSZmKcEU4WGnVhNdDXi108TH6NlC7f&#10;8WxCWJ7KnyvvHnUk4s2sKZsO9/iOJELk3yGrWK0nFo8v5pO6swhrCR3eujlVKBagrBPsYqcctHb2&#10;TjNNgM7QDRQAHqj+UnClaiasB+KFqaYlRHPDkgyoKkkwHirsUBPROarMizNzLYVgE6aIoCPyi2K/&#10;m7ZubECidbUahtfugjczNgpDqCap6bA1Tc38jRfWcR6tw2MTBSgjRZlewqGOF+OWo5xhTArbrtPg&#10;wijQZKJZtJE1oZzsNa3BW16ELl5JRAfQY1MYwPCP48BFa0fJVeWr0PQdKOsqyUGUWYdQ8N5ZGIOk&#10;8JPR41nui51yjRtw6azEZRAVEYJgMBmP6yr5GGjSj78h/PHBz08fuYyjhv6YuTDvEXdMypPCxCoY&#10;QQ5L4PTdlOoGEhgoiBU5tICeSAlpXsAI52yEAPg5cowxZz6u63GN67rGqPfl47rGPetkQCmEgRP/&#10;x3193PfHfcFjk5YRc4wBM+eNJGVCR9brk8iRUyWlZP7G2n1j9ePBjwy8jB9/vNd/TRULqOFozuSV&#10;CzY/Iu8R79f1uK/3Bz/nPT6gd7m+V8EUz+sxPojq4/p43Gg+rmuMcQf3u5izaKxCGGTCRZl4Vj4M&#10;lLwAmjaWYpFdfVJE8FBAqKDmOibe8TXmBWKMnHPGnTEiImfMeYOcyEdESWIVtDZWLXIVYvtPKBkH&#10;Lw+00N8d5z2AcNQI5ysjYBHRXpuUcVGnQhdVE1Nr69zgumYq3sxMvdV2E1cxF0ViVnK2Bui9HxsH&#10;1wI2zXGex8t5vp3H+dJfzwN7dBcRVTUlnUJUpILw8JsVkeyiqyyed5EthusUT5RCXd3RSF9lhVFk&#10;1SC0OhcLrXMj0TOtIEuDISBNxW+MZMnifYyV5CQeI5KIZHmDTLoiFB67bwnH1NobQSsgJsIO0Yq/&#10;dImw8I3dSa32oH8EqlgjD2VWShGGPiESY5ZeJq0mysqvCXB/qbz2znHmTt+tT5c550giqTz0VY5d&#10;2knfw3nQCbb1xsz0mpbe3cvItoMpGDrRuzWO4TovEWKcUdIEr5XOsuNfZcs3XQqfBAsAOSDNGAGM&#10;yAwTyMxYNOJbmyYxWLJckqqKMGqt16DtIqYwKImJ8FAVskQOo1bsanLsy4yclVgVohaUkjJjjDFX&#10;KYXM1Wg5knNhPMb9Me9NYT7ux8e4H5PD4uJHlOv+eIzH437/uD4+Pv5458zheT0+rsfjuq85rnnX&#10;d3YJlkPonPENU5VwmXdhxiMSEAiQKZ/glZMsBA1RYvdVtLlyGTBVBle9sFA6BC6JQTaCqjoZIENC&#10;Zuiw3pnWDtLe+qlUm1tr6tC+6GFInC8Gitywr57qKgWqqlgmYULBOhJ3xxoU7FYCYAgymSl1tVIT&#10;yC+g/+9Q+i9UAKwAE4yrVU9mIoKhl0EkyAG6wrQGM0c7SVtc1T4/RPg3fDYQn5CrZ430leKv+LQG&#10;qFoRQTfQgNkU7zDuPJF9h2NUyLUqCrqKi+7B9rWVvIpBurmJqBm89d5671sP6nVXO2goWFdxsTqS&#10;dMUkxu+CDGBPdkVvq9AqlJUonsgwBYUnfUQG4LcEhmrJIyp50JWXbWRTFEAEi3VCN5BgoQJzP9zG&#10;uO77geTlOF/P/vPn2//3//r//F//9S/OCFwgZ3UURfk41H1bpkndtLlAWWFrM2I5GNZqC76HcY9D&#10;tKJCBuyrwINUATBPoA6PCwBDlZjZ0TD/EahtbGV0YL6c1HO3fqPE7+pNDKbE6POAArpv4HSDKvKt&#10;AP2PIAsFM1q3vgh82a8IzNw7TbaKO3Ja+dUNXfb1ki6CDmCvhhjzjuZ3mLPeujWMNevHAkxBER4d&#10;Kmbq3o4DeO9YbcxwO9w7EG8g+XnAvButdOPIaKpuxuKsKgxVdyT0Jk51VdqMTWDJQbWglRMO15RR&#10;JSD3fV/Xdd91i6IVMJZNt0FG1PuvDULVvwqOz9aP5ZNeG7uRH1HO16Ofh1dXQpLPjgcLT4LFlkRV&#10;HniQUDToCN2uoSA5yTKfE2qi3RseQTPvpKisH1juvR/tACeUda8cwYYFQFSYRQGgCZhJM0EOZJ3v&#10;2wXLFeaO5F0z2HnLcybXhkJqdUGBixgUoE/ePip/12Arp6q1FLtHXPccM2fkHQEek7vcvOZ8DC6y&#10;92Pc444n5kj4OfMJjlwwOV3rvsJps0IJSmZW7hhXcV+HKQOZmSCkUjZTRTQiCWDMGGOCe8yLz4yI&#10;XKc3dkRE0Z0ZZg7EPY0VLhGRq8wQMMZgpAAmKMkXuByB2ZJvITHsRajigtnMoO9MWgF9ScnqmjFl&#10;jmTI17jF6KcpMqLKnLMekQyTI6baVENrwdB0zcE3q4+Pj4ty32Ns71HG7xsF+tITyFdm4Dd2E/R/&#10;AmPeSAzNGtrEQ+2MmuDxuEjffT9A3EQ/P8s9YsDivW4ZOatCHeAoyV2NhfER0V/A0Kg/qYpH3TOS&#10;jgXM4n5ewkAmlsoKPNAgsXxU0qrKorNVmltzDALqizb2VH1oMHYMa79wVHk5Tn4OfDn7C88N9uzr&#10;V0HFvBYewSTLX8sp8zWzhstLI5TpTRaPqIrzWsyZKcoCDAT1DiEIM3fWldXWM3UvmIuZwBNsIyhX&#10;M1NlxSK3NBWrkN0duQgmdY68ViGYiMhVNPjVUgKvIQQIw4IBmmJ0iipZQaWS2Vh9UrMi5vUmqMkq&#10;CdUqPMHWe1IaEAomxTYPBXvwLgTZej+d08g5d1rnd99+kmV3mj67YA0j9GJEvgoMVYBmJYcHL4Re&#10;Z2Udaa2d58kUIEYdZQBDlTl6yr2c8jooLygAsgp6943WbMN2wrt5U3NhdtwrWii9AOGx0AC8qj7p&#10;Ysz0c0bQf4Ims69T3Z0qHTdEA0HWkqm1S5Or0ZRZopoY0ieChFnY1THGNQPckXPmFi4tTvKatUA4&#10;c44Y9xwj5kBHOEnQgY4xr8HpygIpORYA8sxaG5Ie0/g+eA/2bv0nnq97AqosjZnJNt10zKTjfRWF&#10;KePB0SQzLWZZVnEWQ6bSNEeiA4Kgs0pE1INmdUbnXmlx46V9eDs+10Y/rTOToDc/Wjvcay6submL&#10;4cHECswVUHUSiDUgq8AgoRfACnQDOVgqGEDlE64GFJM8zNzXuvFyCm8u3rT3islstfZuZpgCwTiX&#10;RXiEG/AMkzzQ8sULku/YTdDMiRwGwDyBZYDwb8Ag2I42pfoEcbX2Gbm7lwLxu2MEHSiAAdVUHzET&#10;/1asRia29Sp9NfCGQinXy68i3K1YQQ7UPUSfQjR45Ywx5uR7IuICgwFjjKp8fbCAWSgCeqEAA+AB&#10;VejG1oGCrYBxFOBhtrtdxSAhEbkEX2mzNzv7cbT++nL+/o+f//Vf/+Svebw7iCRr3aq69PUPPNg1&#10;9+SozFCRcuMchiMD2cw9fzSQr8pQtctnIcKIIAzwKfofHvR6AhU6Eu3GUw5DE4ChCQqwj+QJOj55&#10;GKrowEDBZqDI6QhgNhBuBZgnnl5ogn+CKjp0XLTGviXQBUe+lUn4BnKEdNny/4mitrEV6EsVXvn4&#10;Wr6tMSl8WmOPr4S7odaODlX4tSx777YY+m1ocxgUMEgkAAYQ0gatWABYhqdpUxiA/kK99WDowpyy&#10;VFgwMGSSsxs5QJmOAFPdWzclEBiqrT4Kca8BoYk+pqDw3sx7U6+FhALACKCVtzu90JmZQd2MIJEA&#10;aplpKW6w1dfMlnlz4QXAUg1V/kyqhEKv3s8FMtR5I/I4zxPGqzTVZaUsiZkhs1VgACwxADyiEpkM&#10;HMCDrKLBJZWMZLBrSpBfGbNaJ0giakewMR+Px5+Pj2sONGfWbhozeUnBq3q9WoI7Uz7mGHdc973A&#10;0ZGzyiflmJ0jQUYNdnuHRhBdXfX41pFfMewgN93CkNRaF8agGB1jpBXQGquUq/UZqyx2rpYaBVV4&#10;XNAFpvzug42MZyJBYQM+KwwrJhSKnMFwgFQvhkEXUyEO5RUIiuOD5upIoNVYjt8JGDcAABAASURB&#10;VLTerMWs+RXhEqn86e6elSWCYVChIqaRyjHF23rFXmkcg2yOMYIPuFfhisiT6hyDqPAYY+KU/vAw&#10;Mklmbp7q/w7U5ipjlDUsb4yvQuNTB6asSbmTmPlXRwwfMC9QxgsFMBubz6zEMfsaKWC1mei2TK3s&#10;rw88oNf/gqxVb1JLouGX9QBgTHkW9n7hNllbydeX6qO+EZwnX9vP+iPAK/urZwbpZjGPrJjwOOeN&#10;91SIhPAjae0L5PBcK2Gk9jDfIoXNbIYgzYlGNmWQgM4mWvGsD9XMsrOpakVJi7tDqT4VYDbQBBFB&#10;K/ibMCpYIioxrV/wzSClLxRsCXQ7gkEIYDYias0gAUhQc+eE41ljgy/OzPdoBJWVGrRlVUpQHzNr&#10;utQQR0YEy+m6HztpaIjQwFPNlI87hE6fcJy2xqy1VqcverthV2lFsgGP8KkJj2QDHjk8fVEWESgQ&#10;ESQA/gtJFaD87LV4g5qL/7WgyUCwI5pSXwLLIFX2SCa/su8JRfALLBN8UWcuxmDP1FLnDKELQFKI&#10;iSRCOEVH5JzJTRs6bvInMY31VwojJwv0jvuKid6giaVpOfmhQSOMLtzU5qAqg+/pMydXpyUv40NR&#10;iMmZJlQzPELuKTFzQ8SzVjwKbIcY/HYzBkHmyDlyEPxMFHIdWDAMiqGZNmWy2uHH6STxqFc5jLip&#10;729mlURbRUy1Jl61lZDPEv+FYBPLeILC04YazAZCJPCb0gTzBPIN1J4W4DeQoP9UQAgPjaj9BUN1&#10;Ax5l5hRmgyrMk9IFUAWVokxaAdUnUHjiKURnYzt6Rv5ktpw4yeUGPK1QZ2vBrQT+zQjV3ZH2zSAB&#10;NlcIhAcIFCxB3HMCVhVTi94GPWmFljN3VjfI5FUN1ggjc8ZY5b5GTJbFYGzPLjAyI+5P4dMs8pp6&#10;Veyjv/Fs3QxNGL7vGwYJIwHcxkydKmM/Wjs4HIxfRO23n29u8v7+x/////z//vu//5uXIkPjzlF/&#10;Xv/4+PPj/Z3LynU9xj1iMswaRWiGTlERA8FaVyewDVxoJjsj52SEVEFt8zVu+A2tLvT6BUwBM95A&#10;fwGaCKPOZ4Nx76ghRLKRicO/AIUUE3VJI9RNyRWu75ggkvBTUTExV/YXTRv4gFFVwQKN/lmQA1Ut&#10;a7hUCsErQjNukMUjgi+omzpBwiPcsK8i1gA1TO+mTUUd6CozFXADFjdz51rPWeBHV/p6w3zJm0O/&#10;+G6t0Ly7NYf3poZBE87aOmskNxWGUOunlkeqipHus3dfxcyUYiQnVQLIKthqKrSKMLcxVykL1CUg&#10;dAIoLDOMndonED6R34rGJD5VXh6KvZFjCj+dpLgApi7R4N33FXgIay0N2/zKg+8IHOB6G3d39rk3&#10;ZbiEbSnE3M0b6VM5O2veWfag+1GwfvhhRgdCEBNTMbcGmtNPDUdu6ubu2xEZYRVPyZG8SlTEVF2A&#10;6cd9fVzjicc9N+5rgsGaGzlHsoMYA+AP0PWv2B/3++P+uAfKHAPssTFzBInImdx3c87C4KURlYg5&#10;I0IiMpMACqrkgjdNTuzTSnCiilBUigqltEWghdAkbSkKVBkaUOUlzH3aZipX6ieoVnhrXIRHkM8B&#10;VvB/Pj7erw/ivx6P+7q4iQexCaPjBQwFKQYlhh32JAw842WMe5WrCp0/q3POEVUq1G8fhqUYisQv&#10;PcgHqRjLyPvj8f64Nv+47o/7etzXx6MKlI5lLgKF677vwbeFCaU6v0p8lZnFIX56ps6kQxkCCLKo&#10;PHkkaZS0qojwAMqsrHFKBEaeGOOKGLKAEGu5yu4Oqym1jJTlxFT8gpmx8rCMly2FAfBQQJMJKmpf&#10;RZJFgIdaIlgGVKDm6CUdAR0BQiBa3ZVCOxRYswXXT6PutbOO3s/jaKt0eO7+C3wrAG9vbzSy9Rjp&#10;nLx6Bjy6I1nyM1RSOSaSsODF1Jyspdg0w2Wqsq9TbQJBUQOpmtRikeB1UqHSwxAJJQLhnLUDai6Q&#10;oP8ZronXVao529bKerVG7plBB02AsHpG7IWEZDdtWlWiy9LiQ5UAVARgEbgqaRIRmj6BO3e2DECC&#10;d69T++Bg7R3iVK1OGxdhFPViytoItSImi35mBg3mws+KqpHPIhryVRBqkiXShevEZ3XA5FLAL2AI&#10;zpT50fygSgu9oJ/ydRCaV3cl7SatGyiJJamDATBtXzsZp1lEBSRCL8XOE8mJnSmr4Mvx2xrjNWMY&#10;5KlmFnkNQdFjIAV60SMTmww7KUSygaZJYJ9eWNsMyhsI2SzBXIoFrwfRGcJ2Bo+rTtGPu/5DAu/X&#10;/XEt5uPixPi47usRj8fN3wI/PsaiF/T+4EuA3Px+f8W4xnXN62Ncf94f73fWtd7m1MKwmJ7DZbY5&#10;bNw6HjIvlfrn62dy3Q80847kvQBY8Rm66RgssCw+VYSEuIpb/UsKyVUYUUjJEJtZ7yez1o7T2mHe&#10;a5rNSZPQVVwo/MBRFXjDIO84gBH6QoFpeYIBqAP8QKmiw2qjCraEDIPW6iVIKyi5iZpAlI0XOP+c&#10;X/7CZ8LAyHtqhsRMviQxti/EqH9h7krfT4WtE7zYhRK1teWTRrDogQSWgmyoiCX9UgORIEmY7yD4&#10;79U9ik31W2EU1KBgMwwQUN1gyJtRzQUluC2BAUvI5vItLHrf98D/nGOM676vq14zc34u32KUkZAJ&#10;4iFuwTHAE46h8FiBYh3AoEcvsIeEWRiEAAUAg2RrQum+gTUYFAA6G/BPIKEjFAkdAQxd+gqFKqcG&#10;J9JxNsb34/Xt9x8/zqNd7I6PdwYXOQar2zhcGQiWmDChO0gWV1bhtSppGbonjFFgFoUn8IgenWH+&#10;F6ADtgJ999BgtjUoTZtutc0jxPKWQJ88coDOBk1UwWagG0g2UMMXwO9TgvA/ArVfcqHHL3xvQrqr&#10;GNz6SMDmN6X6HeiD3QSFFyaGR1tavRkzd3SoNafJlwQatdVUure2VZc+pP+qYgZg9hkPvLqRii2H&#10;ghJ+fdAE1KCogc1AEQIkEWxdEh9S5wO7qLYQTRtoLpSc48lsrx8lNKn9/7k7UN5VDv3MMoTkCeHI&#10;YyNmnT47wlAZGeihk8liZPlVK1UUXMq+iQJ4nHrT7tZ2/o4qL8fRKc67sdHlC7/SRYQbKrtReagq&#10;addVqIp8nk3EEMXmJCypYOIvhTZ9X+XBy+fmh4I6LjCDC+hM4c4MZkYqo/UpyfuD+zdmoIN9FcIb&#10;jvNw0Vw7ThbdPMNnKgWFiJwYIjupmZV56A4VGlENEUWRA4QA5on4KuX2i0cHEC10A30axxh4A5/8&#10;nDAMY8wqWwcJiYFnUJyed0zchyhJm8n7sv6qPjJnBDqpv1YF7pBExExIVMeIkXW6EsNE1TzFxPgi&#10;XT+2sRbHXAbnwNE1JlklgaSFvNH94i/4131dN2WMijEi5qzDPKs2d9nCTSUTJjMlSDI12P/3mKjS&#10;/btZeCTCJ2q8DGTDajnxzahqDBwU9+3zXaJUVGnUnJaiCfuZNzjV9e7MKTFrEWRsIWq6RkH1P0Cd&#10;jsC0NgWLU9ygVrfCZgrb69NOtg676OQX/5eXt/Pl7eX8wcV/4/V8fX3lmwBnkZbvGhGviMQx8SqT&#10;Xi+UKcSUoaEu7mqm5mImasQVSqCSqvIFeEZIupjGiVRV2YChIqaMDZ5uCMk2zKYwgDCAqcITwrNJ&#10;V0EYgdma4ohiECNUdUlC2XsqvhdaNzAF4L9TugN3Rw5DYPAABqi4W4cRWVNWDlNYWlmZSjZAkJKs&#10;WOWzsFoATXgx4Rzz82gvx4nxDaz5KgyTeUG4JVQ3aNwSmjaQ7CYoTVsIhQcw+IJuINn6UHdCC+Rb&#10;iASGKiDcTTeDhWoif3C5xpnsBVB1PqhBF2idVIEyySJ05MTe1sg8Vc7lz1ArW7rnkaaNXNmbM8E1&#10;A9zc2zlcSq4RMpMca9S/52HbZU6NIcHRgNpQzSbZgj8LhGcw702jwcyh3GMXlXEX4AFNKuccvoQ2&#10;MDWN7jSNqUso1yOKGTFG8M0hwvYplCyqaZpqYk2docWKk8Gy5Jzfm6zGqtXYYdV90a68qcXIjfI1&#10;wyDwQi/5KvBpEEXAAwpIL/Q7kGzs1LG0tjIUmJWJrU8VBmUooPrvQI4C2NZgnhL4DSRgK+BOJJAj&#10;eVIYWmmCbiAB8FsNfjNI/h20/g0oA6Ldw3F3mKcEnqYNePdqhUGCzncgQe5/LZV3lHBJxLxBBsso&#10;akioApRpFTHmNVahqsweM6q+eMwqasbE1nzTqZKOwQ1NiTHBvAcFG9WBT6SllLYZ3fd+gMEmOvTd&#10;lCq6Zp87b/OoAZq2WlOisdoTqpzUXP17b28/Xv7rX//41z9+P1vHNZqqis3jOPBFd6qAsBetPMCo&#10;FhNaZzpdcAH4gthMDu5b2G0saHo7eoDWBdgnCCRxtIERzNpX/Cgj+Q4kGwi/d9nCTeleLr2mNhN7&#10;lfnVRFo01KbsKUBRlIwvcWpw/qw3k4YU2FFP0AUwUiTips03dnLcesGrkCKgYkC+iqramvEtSHVh&#10;Ekr4OZvV091YEt59FexjvJ9HO7p3fowuiKl6U/qi29rxcrbezZuoKY9+iGHZ0bGGnV+ginADnWLU&#10;zcy9KC981yqEFzGB7BdwshxZ3kEVRLIk64BN5NTz14G+JXTHiqzLPRKABCDcMCuP7vVdpa0jri3H&#10;6GTiN4zRdOJnmComCut0Mevezt5fDu7sypyhLSmq7mqrYJMnTZsuuZhJ6/Zy1L9ze305387zx+v5&#10;9nK8ni+vXF+O82gdYBsU08/eT/Jq1rBN/OoEoRjvnQXNhBSoFlgktQRlzBx3fNz8kHRJ8gt6LZ4Q&#10;5cUDOOFnBgzgtPi6lSavK6D8uqN+z7xGTJYgv4WGjMiyCc3iWXhcnaGBQkhdgpJzlEuDZmginEJf&#10;QLVOninQORL7ImKKTlJiFUKNWZuuJJIzAzVeVAQGiALcc0Bp2hQmVUDQbzFIZlZsqXUsERhREfM9&#10;OLqSaK+53sSR/B5G5Cgjucd4zIEaA6wYQkVsQZg4VRcu9PwqZhnEvZeRqfDGJNbMiMgUEZVyqpTM&#10;NDOlqq7W3M8r5h2Vvce478lYGVy5ulb5k79VPD4+6i8VpDxnkqK5C18JNsa3QhO1WCVXKXYy8AI8&#10;skhGM9CkGmPmjJxD8FmoecoYG3MmiIjJI6cm/td4VGUNlgzD5Cqo8YTWXEaolo5qURNmVLS6wqlo&#10;taqqRCa+xox75F+LkLioDnPOiJCiE1/AxAuVRjWWvZsWupDP2nUHe9VZ/M2tt947G6C38zgOvgAA&#10;3iD7O8DbK1d/BP3Hj9fffvvx4+dr711VIwYeCUeYR12rKBl57MGbiZmaM5DUNTCDmqCL0F29pSqz&#10;vBQUXkvekKut4qvQC4QKvhhjDkiNlACSPULDrKYKQ4R+5CBTSYupkgTVojCCJomKzIjEwLLDGsCg&#10;sMTJWfyllJv12dJMkowpXYxI8p41eFpZi6xB1VqszBjjD7ykqBCCq7iIfSLNv6qqDpAvJnJAAAAQ&#10;AElEQVRnKgMRESw4r9hkiySZAVRBa9ZW6Z3ZeTmO+k+0IWCwdOntbH74Ku2rUKPV8GACNVN3ghHi&#10;Vi26GYStOcXMoO6orScc7pNUhSnvENNVMpPOEaQvlqAIkieoZzL4jVJeTSgnBc9YN+M1zbExUWYh&#10;IYGhlWQHkzczImPmGHPwrX7MewYI5JN5IwKNBJJiJg5UCa8u9+zLObIu6Ldk3fVRaPNOdm3WfHXh&#10;F/3omt3C7zsGv/R/IabP8DFtjsJ1y3WBidr1SHBfcT3mfMT4mDBUH5x69xwrzsDaiLEpzIhJkGIp&#10;TQiP3WcwTD6LXkRdnZ82+PmqmXd4IG5qLcVMm6qruCqkXjqSZE6qaHAmwOgqTCLIjI0IUjg2r8qm&#10;mJvfOvQqaArLTRKTuYpEImM1u7JM1YSJX/uK51YQRGrEpVXGGLhZLSmrwPOMIIyM+KTx14LOdzwt&#10;PIVPdZrAswqDzqYwONrY8UARVlhfH1phkbOuADwSWXnbPPolEUHHXJwDx6tUFY0NNEgQvJhWozNh&#10;RnWSuKxBEiI6ILOqOz6q6ICytT7w4CmHoeMYlUG6UGXDQgFqYHX6JJmV301RACiALYHZgaFNU1mb&#10;AQ/YHMzo61n/6YaXozWVV+5Gb29mcvM3tHHNycq9sMDyzFnBjDF4R3KKjUfJMUgTFF/JYiCSSJPP&#10;dbD9EjmAl/+5VPf8lZ/MxCl0g5gBPBTQBKgCqlCqAPNQxgU2g1OAHGCSqUQZrGqi9gQSQBN47iKM&#10;INwUhhnZ7uAR0hfj4MlsnipAYQNlbAIY5EAqQ9QKWwchDN0B/JPCqBtnH+A7AGmkikLNt4iaIfHW&#10;rDdxS9YdZzQ8jP4q6G9gDWx+06rScxu16iYie4wMFv47GAJAwgKgFR5QXTTZOTAACcC9JMcKgvlZ&#10;5cEEmLnzETMheMDQ3N2MVVOu57yP42h8B2i63pNYKqCAJk3cL6DuLiI0ED78BjquCHjy9TGaWpnp&#10;djR/OY+6o3Dp57ZyHi/76tIPbALC2MAODNTsMxsMAB4JwB0UqJN6p5rcVlNnBAm5I9gtj4vvAPeD&#10;F9JjfFzX4+NmszweDygdMVW9MtlHSJAD3mX3fS+VUkb+Tr/3qyYidGYQQ3CeKJ+colRZzFA6QjdP&#10;aks/VUTYidB6yc2Jo+d6QxmdjTnrtYoaQDJi8oYiDDDnpLqFcyYB4Aj6eNwf1+O6GNfj4+P6oPrx&#10;8Q5332MVIr+u8efjqj+7f3wgm3Nih6BmSMVDiiJG5BUcJzkSWaYYEynu6OCFLnQcdxQd0DBjKdS4&#10;RhCsZhElkyjcY14jHve4iH5MpmDMSfX98Xh/fPz5/viDx+P6eBD3eIz5uDi3iH/cnG14mjMzsQNq&#10;8sZg+IAqoH3TWEUjeaJPeov+24dWgDhiLBqfVMrLJ5+JDkjKLAWmkwFR+4Wlv3WeFAa1f8dKx6c4&#10;c6YQdYHInwY1Y53SKev1Vs1zYhAF4aWuKix251NJZmeaNTOrRb4pp4p3NXPvS1p1FvMG+wXsTQQ9&#10;W6d6nI2v2bxNYEQqJjZEXXI4WzVZD7gm2pBMmdhhp5sJCsplYsUqwrwTi5gLTd4UHVqLWhbjRoO7&#10;2yruxeALywwN7GFCt1AQLaCABKxaUAVUwbJUl/VMjSC4JE9YAORz6xedErPmkY6gJN8+SJ54ireF&#10;67rux9BleTexltbBzfiMAbiai5qoC79Dc9cyFDoXd+tKicQOIJj7nvlVaHkGbybOd7VWc9RWYVBb&#10;YdVKjuQJ8gmPwgY8pv6G3QSlFbg7FGvujhDlPRaqyFUdCaEhJFRgpsi/g14bqKG8YNDdF+apzPCp&#10;omzqJRQpSZB85pNZEGZqnRV1UExSwk/4yZ5oLCbOovsOElX0iruQ447rGvdjPj7G48/7eh/3+5gX&#10;cnlf1et93h8Rt8xbxi33pQPcKCRfDzZi6hd8SWzUf11U7zvvR9CrMIRqMbfMoRy395VIOHnAdcX1&#10;GNcjHo+bUBlFmjF8kMy/N+FHELFQZcdINakYCXbvh6irVkqTHjTtVz8bZ+nKKiT2C5OcIaO6KcwG&#10;RpA8gZApgz4lMKQSwPzveJqCeYKpB9vmNruamDtkgWSjKuuzq3+j3/3+relZpfeTxwVddhUGIAEs&#10;HvgNqgB+UzOB2UAIMAj9j0ZQM2bL1x6ritlZha/ah6oJRyy9o4YnIqpczxrt1nzEvCcvBmaOw0zH&#10;gK9cLJ2Dm8h5HIDjU1bZ7mPMnEGZrCDmODPuAahGsDwIQbnScPLCZbKKjGWCAVpxgfwHv8a8vtJK&#10;F7Lw+vpK/IBW1PrhMPd4/Hx7PQ8uRP724/Uf//yNszsH8d692f3xTkf+uvvj9Y3fgizlaP04W/BX&#10;tJy16hjumDEuosUvys28904kmsE2RUIVd3POuPnxSZBwghAV+jC0Qo/j2AytyGkF8FD6ImGA8BgZ&#10;qyChlY4IaUIHBsBQpRVQhRdRr6ngB+euTuREnLSCunaEJLkUb14BEAbYkfCTu9c1Gyc1j8jd+9qx&#10;KTxwz/JhI4rDIokQoKp0QAJaw+ZJR4B95Fh26zS5V0xIzLuoRyoUua6CNdaGWaMjmowCmDaQpiO5&#10;ZZDLSeCYQacfHA16x8SgdwL/9AwvphP962aCTDDhnbEqP7ERbWDcUmOVTKrmaqjlnl9eUC7eSJu6&#10;ojdbN2JjzYDM9G8F12YqghHfyxIFhIT3+na+vSGDPU5+eoet/4I0i8TcjX0z4+7mP99+zPvB0TjG&#10;lawuW/8UtZsxdSYmgUHSc7b+epzuTiSqPJ2sAji8Z3LqCZqMsEZqJjMYTm/244U/AvDb/3F2B0fj&#10;64HBvBwNHgZ0r5Hii/FiUFXaWTEzEDNDAjAOLn78ETGzBwtyZu8nOrUy1NiKj3tcc3JtDbF75sc1&#10;HmypMSKCvhEx58QCjLq1TqSc+5ZClkXcPu7rqt42U+kzxqAXvnDBSKGM/Rr3x/XYTfd9wwyWcnPU&#10;AHGiiZAmfKFv2gAMpsQUvyJ1oE2CIY6SypiJR1FPrUv5NWKyqtG2+v8AcI/4lCiz5qF2R14zwCRy&#10;c+MPGmKRWr1YLzBA5I75GPfFOxDLKKihgC/ko/wSjRKYatES4FGVUZCiQQxZPCMCSmCi4o3W1o9+&#10;vqo3TMUUcVfv1ro0JvhoRxfnPSoYwDW+ROqVOjIe97yvSWYeXwU+or5koMPYoIQx50SII3eHIqSK&#10;XHXFw7rU1sxdDWhWO02uyuJJOt/31qcBuUpIScvviMnUsM7n/UDxaXNpJsrVcU7Ukbg71cLg+lmt&#10;SHY8aNIXO8SPQZa6SPCuoBcgJFqB1qLjWRt2L5DdERFqWGTSiRp+WW5mBSQw2j73F6tuo/cO8/Pn&#10;z9eTd19nN5/nyd7+J+X3n28vJ6+d336y48/f//ETnsBwRP4ZQoVtSiKs+cvra7CpVTigUmgcESOS&#10;pZHMnTYVhDTmzJxrVxleGB0ZAyXUNIJeE8eIaia6eWt+dECQpKVsiOCXsfDkGBzX3cxNVOidbIHE&#10;d9xj8MNWUhf2ocySJVXVo/N7sG1X5UWJRXPMed0YcTWsQdVtRL3o2ZXWODRd6KRi4qBZJ7erezOa&#10;G0N5OfpLa1wenNU7+cNZhdky9b6ZemEMyYSzsMWIXHGgzR07Zd2sFhrKIkKcG/5VzAx9lHuvCZqz&#10;vmu9vvwApIWxkRnwssp5nqghhxIW1YrTSSSh4hoPguHdRCs8IowAHFGFwuMFCo8pKLyXjYZZgHD3&#10;GmNkipLFrMjxhTJw77hQszlqRpCosPLl8XjczM4dYwTbdrBjBsNVETvbadY49gpZE8o0WXryR7g7&#10;Y1ryrUCaaEc5wyISTXSUg4ijaeZA7U4XVlszPYHLadFlak7WWrM8XQ/Nlvzwf8t4KDDpzc7Df0A1&#10;eg6Xieah3I+0m3aVhoXgW8HH+POPxxzCt473B4uGKC0hwnR2M+/H2fqp3rX5wd9tWo2otU6LOJF7&#10;sB7V1Jt6v+YItS0n28ygimEBfiNZsRhFJ2Z8FflaIVuwNTdFQheADtBvxczcmT/r3UU4GzlYqtnM&#10;0AT0mpMjbmTWDo1gdFWFcVeAIhncwAL6GKxph1vYRmBhiIdgUOi944JpAmJqzZ1kN/KAmwhJXRtt&#10;M7RSTWZ+wVQ3VHghlU+JzBnNOJI/qyZKFVpN+K5pVjOGiefeD/fGMJOwhR7EFIEWYTMnRgsIzIvA&#10;AHo+KYyIoL0REbVeB3lhdHOMYhCis4F0fBXmEtD6HSgAJBikC/Y34JEgB/DE4O5IUMYedrZa43Rh&#10;Sx0HI0MHBWVaVOEBOhxQTYV5Os/+wuo7Ove0OsIPLsrj4+Nj3HfMYUIGFSNH95Q5b7bXEGFhMtqp&#10;EprUxESuj3fe2dfH435chEEwG7gjQigo1a8PO4EhEBiRQ8GzCgO2IqHS/QmMbCD/jq2MEVB8GhlA&#10;Ex5TAPk2Qi/kUJpEFNC0sdU2/6TyVejy7Aj/BO3wuwlme6EKqH5CXFnN7ltIF7Dd6SrIga9SDIsu&#10;EwXUaEfCcLpVMwyAQ75yX6uOdYrmEzRt0LH3jj4MrRhM8q56tO5LAyGARf4EaoB5WdgbGw+f7ehv&#10;Dgbc9wNlLOyQcMQu6pSj3Lor1WbWzLu3w1stvNbO8+RLKV8veQ2hW728kuNqmDJhZCytlAhiKPtR&#10;r2eaQMcUoFvv+MCmu3f2Lzibm5iZmyA/j/Z69rO7N+3NGsUoytjNFKhW9ljKqlXFDiqF7ubYAabN&#10;KeauTl9Lo6FWPW9nLiwsclb7fc/rYsfc9xgZUsniFMoyvnOVNRoGRcJKyJnKZqEjo0OhpGVSUovd&#10;H+S0MnYoXp4UCaAVCpBDqW4GHsyBoNzVI4vBJmOEjlXQIcjJtVQSvrZ6PeOOHCN42TxpXd+v8XET&#10;74B/PB7w2MDdqMnJMcGMrzLnvGa9HOYM+MBNSnB641uEGkcofiMlOUWyvNLCayQrTl6Qf4mWJkCv&#10;kUEvdBhF1O7QGTlC7hnX4Df+63GD++O63h/X+0fhj/ePPz8ej5vb3Xi/buJ+rPJBeb8uJKu6yf3x&#10;uD4etKyYMc2zELsw2cTxhaxQBQq+ZGbClBdkFTrTFUquAMwGQnp9p1QBnaCMDsCDJwO/AUUHwLBe&#10;wGagADnY91fsg88Qc30hWxXUSi6rorXalNedqhhXc4HqKrXQ+WgzA5Cuzv7pvgottUeMK0Ltje7W&#10;XF/rX9m9vL2+/HhZpbd+0EfnHHFfTMIYF24xHzEos8pdASOtzWhWxvWaFy0he0XUYkAH0EtE6G6r&#10;wIBYEhiwxNsQrPzHghpT/Hg8CCAiqBLjUeVljiy/SAuzCC7HWK53rSjVbZkK/AY8pjYPRYHqE6tq&#10;45r3zfEQtTd43hwZ97junKxu5UUaUZOC8rJAb6sTJ7i+sNxRYK8mjpjMBbS+Q8cqcxXUeG7q7tiC&#10;B3QgNQz39eUH1cIsmxGflF7OpJmpspyJR2hCOOdncrBAhBjELKagtEaVQROgFdCEfM5qIFoW8o9h&#10;BgAAEABJREFUltVaMrdGXxQWNGt6jbORoS+J0KriLDgsqBJ5fQ0QUa7ArZ3u3cQ1dI4cI1YmM1hE&#10;I+reHwQpzC24Pq5HYXy83+Dxfo2bZRf3Pe9HgOt9gsfHnPxt5tZx5XgE1fvOcUtMizvnPXOoTLNs&#10;Lt3VAX8lKAyh6Qu+bvxyY4TvCbv7ZFxu0jVqCNc13j9ujqYHy2BmiAtD9Wa+34qdLQTU8NAdP0ai&#10;1vDF+IrO2mjtMHclFpVUCSCMl+CMgjGhRFJ4FjhhhRlEUEDCA4rmU39LoKCman3gNRLAIKALgAdU&#10;N4XBzt+AGtjGUdtAghpCYdrgFrZwscpgq3WFilkwV2GzgLHKEhRZtQFH03VdHx8f7GXw8fFBE/In&#10;sAOIYXvB4/8AjhBBE+y+T32Y3QUjMCZeW0LSFM5sx21m6iaGMq26VWtqVY2pytpX2y7xZahpEyl/&#10;CJGMO24WxDWvxyACkF+lFK77+nhsQTkwFoW5qEwUgxTQ5KvAYA0JvdBExgHdez+OAwYJCgitNWJn&#10;6dTvHCLIm2szOZrxp9vff/vxk/P7OJeLKbxw2Rwyj6Zvr/3n23k4a3q4muaUnKg1Nbq7pqZQMkYN&#10;OGoZUjU8pNhX0VWIRMRgCZVlDTIVCmDAZtABSnIZ9KKmTYmeeBcD/zdIGiDJICIYrziLjlgj2S9W&#10;kbRGyC5KTG7mqipVoEpgT5RMRMUKS0dVrUoza86m9Q6j6iJl1h1rZuoF2zpexboRsFUp13T16qL8&#10;dCFGX2D0w7oqjHjThmVDMNn3SarNta1+joXDW+9Ha72bU+iiXwUeuBowUWhDR41lAFprqpwZyfuG&#10;JvtyqqrEIJWhjBwFchcxxgVYlzH4kfdOmbkKjetZZPPXdaGOQaBcJjJhcLedwmMfOYD3VRgPK5Mv&#10;AD9eX/na2Q/3pqw9fkP87cfrj7eXH6/n68tRv5IdvZFTFRKha9WWHT4iREAAgIXE5GmKO7n2g+Q0&#10;w+T50vgpEmAHI0fzo3tzJkncyiAUmAh5IR/VvXnvxO71cW9m4kLIVHs/ofCG8Mv72nTcPsfH447U&#10;VBNzYwZb997MXc2DxScswmQ+g30TlXCCJ283ryOmmUXPkZ6ihVjmQ2JoTvt0NObkygBlrLX56S40&#10;KbMSiEgCQMj2A3fMi52bKctdfn33SMWN4HOMwBb6gI7ozznHiHtymb55Vd5zjJgwICR3R+jmoTPj&#10;uufjJqx5zXlHPOljjHsErdAxE/A1KYT7OuEUKiFZRoMiStNzy2cyLI3IiFBVUg1FRJyZGlMwpbV3&#10;sFM6c8YceY37cY8ZeWcO6JzXrBjuSdPMrzIyRsxRJSDxVeZfy7juZyst8JOeEWkaNXVE/mVxPUWY&#10;JYZRoa9QVaIaxhjML3QDfo4r5h0Rk7h5ROTksjAkQlZSMKT4SWHUAGvAqP1Vspsycy0YmhU1gCQj&#10;8JIDD5+ICGxW09cHzQ3NNKnuGFR1YMrx2JTdaNDOanfvboXWDtb/pr331jhYnKOIzVU4jxe+0p8v&#10;v7+98h75/befP3/jDwCvP15fjNxEkAQCwpGIwDweD1YdeQUhYmb46s1wQSsxEyzKqhUVwyQ/DHcp&#10;2rPUwDTEFCxlNZcCu3C9fJNtJ6tEYoHuGHF3LCwpocgYwY64+cxJkERarjNrqc3QqXPOiKhZh247&#10;kYSEGk2AVrAZhPBQsENa1HC9GDfBezPjQOImYMmmqq/BkmSheJUQhYl05kLX8DmDSkdZ/xqqVRWK&#10;qoqU5aJ16Jqq2iq+iuGFeVTmuW6KjG4OTHMy8fPL6dYbbOOEPeDdG7S1rkKEDhVRRjxnjhGD2ZoY&#10;SUYnq+CrtYafyIEws5oyi4qoitOR7iAzRRCpKZZr1Kqu4roKA6edoW19xvIZtjd0qEqoCENzp4u0&#10;DBt3jmsAjir2ExjXhAZ76471Cw2dm68E0rcsTKE7LxDjTwRMZogIaRGBCYnIcc/rukHZvDTunDfS&#10;TDIWvHmM7rybAVPA6bMof2GuQ8HYRtNndaHXJ2IIq49xRQjfKO4rr2u8P+7rniGq3pIY3XknMQP9&#10;eGn99HYwJ0bgbDrvYk3UiT9ruWnrR2N2yOKGmKzSGsuJ/Ci1XAVmg9pmoJuHqpYmEkA1vsqMEcww&#10;63jOkQPslpU01p9oMM7QrLcSk7eBbxhCeWJXNQm6gByd7oiVYi5k093XOi3iXrzuVYrXWmmTgmQD&#10;JcYIfBnZlOB3eGgC+PFVqAIkmbUaMYLypjC5Cq1IwJLMJStl5LhDbiZEBIPCpsiZaMaVSbZ9VbVS&#10;SWeUNi3p/nivuTSjCdBKeNs6/AZVmlQ/jWBVVekNBeigwEh2R6oIn610zBkIi8lfoZOm3jtqyMHu&#10;QhXIdqDlDssy2VjJdIzr4Wpvr+dvbz9+vL6e3V/OzjkOc3Q/mkFp/fn2+uPt9fXoHYmx6LS5Ft/Q&#10;KaGbqJZxySp4x8tG1bNOAarwNKk69An9fypobhWY78AaciRQAAMQhpQ7eDNjxQBbBZ31NJh/x7Pp&#10;yaCDEeiWQJ+mNkMT2PLvEoQAOdhyGICQKjbhYaDwG7sJCQySTalutKUNaVojQliMFV+TzoTYfyjo&#10;Y4oGGLBtMgtbCN0gYxu7KWLAjHGNebECAVUUoOhDN78prTC4ANiHB8JLTFU4JiMlZsRMYZvNkiDW&#10;z0IXooKCkxv/y3mex9v58vr6+uPl9cdrFegLhbsGYzVTwUZyKuEF7GBgRIQFaCZ8nTjcodxLfr69&#10;/Pzx9nIeR2/O4e3Jhdx4q2vyZVEz2OTmQq/NuCugypvB5FeQ5lUIMrXWLf0mGnW+6ZiTHToywEwN&#10;MboJrcF7BdQmzag9EbF4Yk28lwRWiES3p6QTErpzWGKBKh7dFYqQzrEKOluydL7s7IpUdWmhjmLC&#10;1+Prg9acTMdn6xajg5BL/3Vd3IQYDhKaUIZuwCN8gp/erxo36wP1b5jzHvGtPmYy90DJ2IzAcQSE&#10;RJEVxXisAgPwsimMaUuGrSpGjlbaV6JQyNSJo8hIvSPmyHvmNVmvg1HcM4jhIjxaIkbkTBkz58zB&#10;Dy4jHoNR3nOVsQodeC5BkaxAV1iLZDI18reyhZuKGK3wAAZohga1xEBZ/OvnKUQDHgo2U321CgxC&#10;UJX1QbKe+in8a1AIa+6zPMbclxFMDj7514IdBNDvKMtu4vYsrHgz3t3m3uELVocQpw3ovR+rnOfJ&#10;84Wat6P76/ny8/Xttx+vP99+8BXgB1/wT/aek9I5K604xTs8lCThFwn0iWQTRaiyCdiMvwJ6qhGh&#10;eoUqqgj/V3zOy9bBI4x9FfJIcmIQC2ulEkUrOkASy0Z48BvBd+nikONWKdU3ojqvD1XaN4XBFEBN&#10;1VTdhY4VDBJ4XXO3qYiWRJUBm+guZF6EI6pp0r2b0OhND5Vu1kwLWT1Qd0mTtfGpbFDdDJSQACH9&#10;FUoa3DvFMMhdMxE0t47fNXAtGp/0aQHLALNQDELBrsKQCTRBNXFI8ygoEWaKqqMDXxBGV6j2mvGM&#10;2i+0czKo6G4SYijl6RnObxpjCIjBXlaq6wf4zPEJ5KDbS/ej6dmttw3SZW1OXAjzqKEinCmiWlmF&#10;56aOkVl2dE6VajVu+cgt1psh0TfeHkxHl8Okc383cWjL4hsukpibcD3mt/+hZXDKnHI95pgxM2dq&#10;CjZcrXk7rHXgMMdh/VDQeKVz6Ll6IwQzU1UjSHN4IMyyCsJUpQrg3asVRlcqJRI1Mk4NZlMYsHlo&#10;REA3ImKushkoQADdClB4AANwhF8AAzAL/V598ijTClB4glbg7khgAAw62N9OYXZH6Aat6GxsHkoT&#10;mgCGKhhjYAFsIfL/Beh/qjHNIswx9gkGEBuAAVsIFZE1GcisGBVHgoPxlT549EzdvO2CbvDFiYbM&#10;EfNxXx/3RXzCQgllntpSZQceqwv6zsfsu3ts3o9rXPW6ImIgLIJlczNIyqYIvY7jeOWKfnD/cVTq&#10;LXfzfgyM0CoEo3QSmlbUQ+o7QJljKXLN+vmDX12Po3VO7X/987/++fPnP368vR0vr8f54+WF33X+&#10;9ftv//r9d74b8AMtP9y+HOd5dpr5wvDSG6Ow+t1lzhwZn6vqZvHPSZA4hkbgvYJAk6gQQp8gSHgo&#10;QAGgQLSAMa7uAf8dKAB6QQHME5Nf1yTMhLtx75hU5pn+Xwqu+olUB0YWCm7N1e0JUVNz0equmNuM&#10;qrtrFTc6WGve3Ts84UkVg69PoxzMMjLURV3Rp/MCbcjpMpKVqPC6CkzpmUNNFIgwU+xxWpjIoqpq&#10;VraOdh79BdVmaiZPuAqSnINjT5O/JUt33KfEmHf9ZQkLmlxByxoxALjk2BPR4LhCkBGcXeSeSdwM&#10;fIG2ekSscXiZUuLnaIIKBYUN3Y+sJtXKG2PNeceo7UBjjUJt3mOOK+uXk1BJU/GKX95euES8vLDW&#10;Wu/mAH1AShdIoRtSDk+XRjSikO7the1wvrwc5+srFo6ztcMdCo5mNdV9vR+6t2Z1wOPUhd8nCCki&#10;tEqKCE/cQUUE+ROoIVnUVJ0feB739XE9/vy4+KVn0fonKCgssPJBGcQPYL66WzNtJsA1NzRnzgEk&#10;eZmkm/gaWgWmRMWLWugLjGWhaU3VhdDAmruAoQkRMRuPr4hFLEKIIFZAm6xGYXLwec983BPKuyrE&#10;Uh2K5OMa4MnAX9cVkTNkzPyOORNTSHYTNKZkKG7XApKZnyCSiOD8RIFsiFSwfICIYEXcdkHyREiC&#10;mYHl0hFhxYeqiL1X2kn+4/3xUf9z6uvxuC7OQP46/A3Xk+dH6OJLu/7lz3XRgR7XnERKDgX7EUTH&#10;M0UIm5DhVaSSqqoIATvFUqgoNAmdAc/SU2ZsGZm1bJBsBAleK3+ugosntgI2N7ZB/Va2AnKJygOp&#10;2JoEwGrBjszYOvAbuR5bmFmBwe9eDBJsXlILoiwvNVLPklIxYNA9Ee7Izd27O7uO3Xf2el8c/TyO&#10;4+Xobwuvm/bGq+Ro7cfLK2quRswEY6LwGBQhZyVLJYWsEGVOSTFNrTYkjjo87jZECBYIRVehFaxB&#10;zSR8BpZ4iFwFtUKdY/XcH1o+Ppjoe9QCLmvWHHfETygLSgq2Mk5gyC2AUXGRmlBoYbKsyx3TuHIc&#10;lVxVKMiUCFqBMDz8ltrIYH/d4964xrinpIkUVFyVDHMY1ZZOfstOYZqlxma0GinxJqIi3EurSya2&#10;RUQzZYyJWZYxax48mVnRMBQ1Mx5EMgajx3fQNEbRu6Ki+xwjMrGmImVfmatfIem2IKtgJ1ZxYznU&#10;FCFGWMMMjLCO8Ee0xgC5B8c03EXI075q314ylkfykBZCkL781pGsqWZU6RtjzEnU98zgLt4kaqaS&#10;/M2QIM/BGxSgM685HjebLK/qwoa7H/fj/XF9kPl7rDIxM3Le9NWAbGAtVKRicG11rRd34WDmZmPl&#10;MdTEt9xyR/hJ+cqx5QyHU2POHHcAXgT3zbcK7/3wfraih3XeQIe1Q5urd/MOVWsCxJhxFVM1Mzcz&#10;X1fSWs4AABAASURBVGXnDeNA1dVZJ6aqsgqZ57mpohG5qvzqEplzQ0hTzohBFTrnvfHF0xTwADuA&#10;w0QjEcGnTGCCY2uE68ws2+cvYD6ewBf8k8IQD8CUqoqGuajqliBkdCJGVVVtFRbScxmPMaiOUdOH&#10;8IktgdJKnN8pVYDlf6cIn5CsHOLQXTkHgH4FsBhhFItBxUp1h4iIBGOaUHAPg0WSIaVCYz2Qgx0T&#10;zOeGjFltqsue4a/vYr4l/06xDHCxsQ3Co0kwNOEPO+fJZecFij2a8AhQ3gpICC+VrPvuxUakSSSP&#10;o70e59vLCyc1/Xt3rkdHd344fXt9eXs5zqNRfT2On2/1592fXKdez+PggtVezk47t3/8vlLQPWjp&#10;kPM4eu8ERniAAPALiBy/HKlQqk+ggwSK5gY8QMgodi94sLt810GC5hO76Smk6qs8Ff7GoABQgW58&#10;V0BCFQpgNph9mC2B0ndjC80aQoAQutBUOch0SzZFvvWhRAtgEILNQAHyGnVAki1sonBbjiamSPLZ&#10;O/dYeIAQuEKsXKqSQEAvRO61AFi32yxCAA9gwE61aCwXCOoIQLhR9fWJ/DxW8IxZugMYIz5VeBHO&#10;deF0VNUtX7QygORpDR65u2VOTaG3qzTzQmt7UJ+0tbNW1sFie3nhC4/v0lozw0ylBbMiaS4ny/ho&#10;vflxtNezv7299cOPs9XKPCnHS8dW4TwaQ3BXwjATUBc3CSRltD4JEQIMxX6kjgxeOkKhgRPC6iHK&#10;HQQl8hK8UTKTQFAB8BvwQFchbHffoQu5WsIi9ENbZvGWRFXM+mweCuiLDEV4GMzilSrYVSg8YJ6g&#10;YK8BNAFV9JFA4WcGFB4JgEcHfGfgN1BjcNVh1zOR0Atw5iCnI5IneKvySkr6yD51Sp/WiWgJ0Sda&#10;sMcCo2oIQaqoVH5pEhGaZBmhOzbhVZ2mWIYHUjBzMD/ltZh7jmvwrhv3iGtWgHxg+La23yfIPiOP&#10;KvD1CMZRcVIlTBx9B2Fs4Bo5S0DYmaXHGxeBqIhX1MWnzIjAzgbeN9iDm0GOwgY2QHWTGhLCLx4x&#10;p07VilufqogYi2e1aCT6tGwqMXLy4rwzCGBmAhqX6jK+u0ORQr8jtGqKbda98lTSzJBYdd2dpXu0&#10;2jVsnOM4TtB5O7z8fK2XCH/B46VwNO9u4I33Avu2FrqQpIjAHeb181lbBklUyTl4IddRiURWgdGv&#10;wmJgDCHJ3NK4xbYKVVqhoCxFsDwAOkgwsgHPEACdkEQEyQfMBdUFhbJ/aYJB/2lhSxCyZqE0QZ+g&#10;ClAGMCiDMco+DJJmfTc9u1AtrDrZQGexTJBxdHCJFMaZTjAilTCEAHkwuKkxM6BrCDmDEWFNyHH8&#10;pTA6zCIHKMAjYbxUgYpjE2HWvb9cf+fR33ga31VZZWnWAUWrGbNWqUNII2pLwlnOb5HCRDCKmAKW&#10;o3VU1iJjk7hIjdfKgqsuJNu/gLLpgUKGV19OZQKWZkXLnVbYGmtNBNkeMSg3Q5xxg4iRc2YplCaf&#10;8ujV3YgKjDvmKB1WFYnD43KklDpZzKCuZtSDt5mZKFBSFSmROSMnlIirFYPLjmATpwDvqe796McL&#10;L552vLTjbP1oR/feuAIqx0dZ56xXMRVeP8qW5luAqKxsKMWFmc0qoYIaIh7UGWrOqFwQekoKg1jI&#10;z+NwVQJNGCj6/xG0IoduoLkZ/MJvIIFBgncYAL+BBJgZFMBs0IoaHQEM1f8FdAR03DsUBmUkUEB3&#10;8KxuyZMS/BP42vz4KruKHAv/DoyAbfnZigQg3CAY23UoQI/tzXc70gxYA0g2cDNnzMmqmiwIUw6/&#10;ygu9ysr6qLpZnaF7qPigFYoegAEoQo/jaK2hBo/OdgHdrQhpfVml944aQPhshQd0hCKkFcALnwXO&#10;a3eladkpZznj/f09crDkkBuqrHXhUR2Ix90cqQQb11XcVCXxjoX6UbVVwKiBk4XePofpziKOssnm&#10;EclVyNV6lmgzqiqrqBajX2XJPmMww2XFvGzulr83tVZHEr23WZRQRgizQZNYfee2uq+X8pJjmTgr&#10;PGIDqD2xFIpgc8egij6sYbweZp1v+bhpe9IxZdVBRGn2zwmCBRgB2rp4eVds2S87lrx7uYenruSL&#10;iAkqBVf75Cv3y5PZ8lnrxChLky4hUi5Vg8U6Bu5oNFEgnAmTdrRqsDx0Fa4rAJYpWlQixpw3fQv1&#10;Yw5ZmcWvDwZ5Dm5Z44KhCyD4XMaLtxqUu5sZVXRoxR1AAlRh5Witux4ciZ2xkMbekazBqarrp5Hu&#10;n18D6OjuR69ynudx9Jd+nO2zyoaAQ6fcWV1EjnUjQWPjfOG7azsO0Hvz5uYNF9bgVwwY38AIDJQw&#10;KlDywlGrFTTGAemQ1F2CSVOHoE+v3jtd0IE+R128mSuzQObJJC/G5I3iJs21LzQ1Fwzlej+HBt8H&#10;UqReKBhXtIW5w/PYfOSYcY95wSQXBxYNDapYl+pGx0QbKPLMO+Y1uQDPOsEG84v9/RLBR846vuK+&#10;UeAQYKR0MpFPCpNJMDv4MjvpEMENe8wtp11xeUfypy2YXAXvI2RmRTVLUjq8z0CZthoyA4cHgXky&#10;RGI+fVWKjRikUiJCc/mCCfI306wBOmIYRwzwMe7xb+UmzFmlWtZFoSorfjpireRjbCGUvEIxSCtA&#10;AeAF4M6d+WUj0fIZDJwuAQoFNi9XhDHzyyb+uX6B8VXmnLC4AHTHPhRsBuET7ClAdc6pGRLTUFpA&#10;PxPHIClbB7VPZgyEmVM0Miv3dKIviKCFZGompzgnOrKiBI8O1FaBAbC+SvPj8OPszgrfOFo/DyQH&#10;15z6h0Bvb7/9+PHbj5/8rvT2wt+Wz25OPPfjuq+L8cJHRHJKBK6Zzvr1d6+E8is+RzKzws1qw5zW&#10;r/hZRKx/qXh6UzavO9NBhNVXWbHCB6y1xxNxITP3KeHO/tNg0d73x/sFZkZhzjFGDJYUugVhv2Wy&#10;eZVYo8qsUt7L4vqgx1O/CjyRjzswhS59UCBUQBM8gFElik4rOgBlejFFk4HHSgpuedbdl5/Ac04W&#10;EbNV06TIa2uokJTFYwv7Zi5CPvFQEGE7xzYOBbirhmS5milbxlcXFKUOMbGoLOSmc9K3MMagF0qb&#10;wgBVA4v5HPnmzWpgaOJkoViayCSYIzCOHInK3su15CIkUxkXSSiMnGDWkKlqmitvSb5OlM6cHIyM&#10;XdDPoXHLnFEJv2ZGrIgzRmGdheriTxhOxZAnCndwDgbn1CzvhKdZZiVIrmiK8SfY3H0b68zVoSb8&#10;QUA1VUMApqJ8EkHkTCKZfNZwkvX2woY4Kf2sq7/3w/tpx9mKaWoY81QBouru9llaJUeqkJYIPDnh&#10;fYKFkTiaY8S8x5wTR6X6NfMjB8Id1XcG/m9AZ2POO2JsXmbkmJvn+0gNMjKWZK4yxsjMiMhVcK1f&#10;ZfN7EMioohKB5gY11h7iT2zNTdEHIgpaY3HaqpLu3V5VOHdHDsrW+kQEIREaFHC6bsDPGQs0fo6I&#10;fAK6rK5FWHsADYRgM9WwPiIBmHLxikx2oWlm3JM3Gifx15AY4ySWyaxUHwmiZMkwGNB7P89TEAE3&#10;dcMULGsPwGMFAwDjVAGt51Gle3sOG+FugnG1MttLx4xjYj6bqNIFigSDMBtqje2QRm+Wn6HDcidg&#10;Ez1bP/vB+P/44w/+ZDHGkCQhgWSOcY/HqP+SA/YkgnHOhIxqRImMPwakUKJJG+Igst47w8cRCdQa&#10;3szqSevgs0EXgtwoB+tTIX59ahVaUjOvBUFWfRW6LN3PvJaC1dhoNCYtc9lHhRqDbVmFFSaSNFcv&#10;ogJo0Be69AOtzSChp6rBbBrVWJFs/SWH/URfpby7q5YapgBGnkAVCWDUpbkCRrgVkICRASI4/VBk&#10;achTATWcmlRMxjiyWhHqt4LCBuHA4GiMusSjjyYOk2UrmYuiUOmtR40NvtxWtTQykzAUJxyLCDNJ&#10;X36VmWPEZNZZLbOs0WV+NWZyhCpxAifJJsrSwRpmCIMEEbJERnLRDIRUbZ1umYka1wMkqi5MqZR6&#10;9XJv5qxVlhZfX3/7+fb7z7d//v7zH7//BtZfpdgPrTcXNmDZwbhgh74b7gpYk63qYgbM1dhjCOl4&#10;Nr4HoIMjc3ejjcVSbx8hOoLJ5AoiJGpkZPKZDH9w/75HjAue4EXKqcgnla9CJPlVOHfQzMqoYNqs&#10;tjMxuDu8e9GvfiSWOTD0RQwhDIChAWauAoPtEmJPce0hmkovtHJGRctpExFz5urxSTgQ6EVfmgBS&#10;RvEE8wuuB4dA3Ne8bqZYhcmlQ0GZqd0LI6Bk64NwPcs7jDHZvDDRIDwuO4shIRvEADYvvEFB1pA5&#10;NFDUZCRSv7NpvZ5JAQY/gRuUB+twftzX47rfH/X/EODP98d/fzyK/3h8XI+Px+PjA/J4PO6P9wv5&#10;xyrv9Liux31RGHIZ259BGshZVSS4czMKDtioYIxoiDRDqa33NyMq9utDjIl+BVjJLkuYw/zIMWPe&#10;cxVM84TmykbKBNtE0Fv5lIX1WZGwU2rRDN71JHNrSl1Dil1qnwSbEiPniFGv9k/7meStVPlEQjQS&#10;7D5Uv4PhASHl6iosxSZqxq0RsDqBtr72BzST085U9fDGJfvH69s/3n7+128/X4/+4zxez9ONeMf9&#10;eCflEEYNhCiDC2wNcweGBSGTrNHMCNoLxIAQZH7mVCJZCcphodnMiYUQoXTfQPk/grmvWSYlwdSx&#10;wTggCyuQmDkmbrlOxERS7sqKwcz5Kfkmr7bnh/iBq0Ila4rRlBn0JVp4LNQmwv1VW2iMMe9BYeYj&#10;6CExcg7cp0yyqbpMayIJ5FxW6b7GiBN1KSpiS0uuUecOth836/h+jJsCxek1xxjxGPNeiw5fqk4r&#10;GGzo+4J5gjgzE0pHugGaoPRCuH2l4nqD6Ji7JWZCtIqZu7cMY28AyRaVEhNmS9BnuEkR0VBRxQ7N&#10;zkUK+zjCb4FUTNITy3vlMNUoInXJQQ0rlhZzWZkSvNym0HHcURg1hWNEYGeBU2vLufEP0v9xf/z5&#10;AXJmRijLKYVzRaEsZGgo8Vmqi5l6UbO6sH9RFxWxBc7Biqq8l0vGsQLOFBF+ijrPV15VnOrGC6be&#10;Lv14ObW5mIs3YR2z4HFsCs/XHHFTTVWdQmhlrYaJyIhIKLkKDeQBChBoeaNRMieS/wkECXYrvTbz&#10;HymtgDBAallGjb44hUbgqNqrgQRkqjqa/05poWPWxl1d9plGyiPob6vQkf7QZW2pZY0dRywAgNMN&#10;JDBQhPc9asE/6h928gJCOEeCMQb8qMKzsFyVWVmh4gVfewQzozTmLPXBiqmoMst7fitGfk3opayV&#10;O+8hg+XAzKrbiPm4r4hQE/yP6wGujz+P5j9/vEJd5eztWP+FTW+qrJ0Fa053kK7sz1Rrx9la/c1L&#10;Qpv1l+O1STPxDXoCsdb8cOxIxLju64PFLoEN4yhkhFuHM4RNdc+ECTET8Qq/SLLgRBOZGj/2/+P3&#10;399eDkbgp7uxAAAQAElEQVT4X//4p7tz+2fVuvX7nsFXbfeY87ouEvTnn3/+n//zf6BjRqRAr3vc&#10;YMz3647UVE+xYqAR9IpBBIHx3uw8Wj9cNGbc6kICvRtMaoRMmEar5UyOpTHmJE41E1W8mbu4CKdK&#10;nY6lTy9AL4xsU7331pqZMVDiRcms9pykZoiEuDZSerSzcdHy4+wv/BAMryIVWuvd22LO7gdq0MwK&#10;TsRENqPu/TjOTHFv5ypHa64UfitwIlEXkJZA4JtaNz+6Ng+VkRxKASNu1us/umom5bjhIiLGE+pC&#10;L0YQK9VsGW910LAsvX56O7sdzvJIl8hBUiVlFTTx27ofZx/jdrcXIj6aRMz7kXPUUHIwMjDlirzm&#10;vCOGSBDzHXzVq1fIpyQzo2awJtGct/vhTSPnnHjLhBnQhckAYGgyRoW5CKZxzhirsB5opam5frbn&#10;MK/k45nkn71+L2F0EcmWjmDTKtk074y4HQdUBGEe3Z1njG7+43h57e2l6Wu3//rHj3/9/tvvv/3k&#10;18d//vOf//rXv/ghUr29vv6og7hVprsfzTphOEWV6WP9M9+d2XN9Ofrry0tL7SqO88z7flz3Y856&#10;yYy4ral3D/bevNy1NVNNN+F5Hu3she5kaMybxM5kIZgi7S+nH50X5ZRkb6Yy0NP7ad5TedfUxkE+&#10;U0XEzLBNqKzYl5e31g7rB2aULZaaiU9S6LzM5qh5b42xdXenL5KZQgLBmHkT9Aj4ycQrP7VqiIq6&#10;edf6j+oYL5j394/rqgtCZkYSvCabTQyFDZStdXqpNyToAixjH8sixmCI8GKuk61WLmLmLL85MlSV&#10;0xEwa066NM3FjH4ZgtYYsS0Fg0HZrbcvuLJzjCh1Ds/oKtAYN2ummR/NqojJ+q00odLUenJwmae3&#10;O+Weg0LS8Bch983NK+bMW4TWMecdM2LOnCPGp3KoWWvtYLhqFW0nDpOsSb3YYuwU8kqSwlPdrTnK&#10;RkqBtRGJzZERKoBJzzHn/WDxzgk3EIvInHgMM5aQCuMxsoH4E8HTVEyZ7Mxk9mgnhObqKiohzFzW&#10;AhORuQBTyMluVQmTcJ3GTmGfZowxbpbkdceYlmKiKuLlPhnYjBswNHMa1FSbeuOZsK7SVXs/39wb&#10;OI7jPM/e+0s/eF+wuX78/H0v1J8vr6/ee+ZbO37vx+8vr/98+/HPnz9+vpwvZz/c3LW7d3NXa1re&#10;sAjfqa1kRQgLxHb+vStF3AijVodQ727N1KSiFs4Qnc2IOc3EzNy9ddYqa1jIdaSKYr4p85KcwDJF&#10;Z3LBUrZOqIk33DJZUyqbYqrNy5vKNceSK+eBpImY4dnQNzqqOlUWKiYklFvpQmjwtUQZKXGaaETw&#10;tUdm9N74RbgTmwjCOdO0qThm4Znhw8+uJ7PH99cc99HsaG4uKXPOG7sTKxr0NhN6LhCuCgtRrQaV&#10;zOIcM0Yk9J5MNZKYkRMrNfCyJSKDY+3xjpduCnKO9z/+O8YNk0Qz571AnElk6Mf8uG5wjckxdc8c&#10;YSFtpgJt3s+DaZ8j//zjGlfO+mGesUtGRUxuSTI0VcDIT8PNGkuJnZbq2JmzGkIwPiljDASTWgzC&#10;GTnYdyiPEfdjzDHQ7q0dfqi6hMdQMEaASePyx3LinGRqTMzVlaDTTjte+6Ezmnrn/9LmPeZ1WwpL&#10;mqgQ1nHuR7Ouyaz3s7/MiUOSZ42oj5feT/xGxHEcGE5lEEp47noc7ccPXjrnD74N//z58vZ2MPev&#10;r/RDiY7m3Vvr59nOJsROqkyVmXCssJqCpebupk2MhcogphhdxU1chU0NjtYaSyFiznGvck14Euws&#10;CVUHMBuJWPBRQmOvrVYY965KVnJU19hpI3Pgz4/r4xrXiDHzXnSGsKEy6OFKILyPQrG8JTGFQKFI&#10;JA2/poR4QNWabOWorSfewMUkmbJsjFEI7YwwZ/0fRrFuzdzENBW4+v3g7AragQm75Tz7i6o9HhcR&#10;itFdR8Q1qGWKVTAhLIb7nmPEZPmEqXjq3izCSgYzy7xYS5gFImcOmHe8uBKFqEbmMquq7i7rRIJq&#10;o+YhOa/7ui6WESw9UGOjCpbM0KDKQrnvOzNtlVSpXok4UnVmTgqJJHAzF947ZDPwixGgS26rjMeF&#10;uzKVAlUCX1GpKpobyAE8VFeBL2cR+JkRYwyM1fwcx9k6i4m/3rL6kfPFgIv+H+9/cnI9yO7jvh6s&#10;g8l4RQ0F5KXwxx9QwLgKk5aBcbzgC+MwTyBhCKo7wqC68lOM6hbWeJ/R0h24OxGSBfSLlkgQGjPQ&#10;1kSIqH52169SWu4sLZVKvhm002iGsZowczFKddV6ShUUeGy6Gf8qZtVL1VGGbh1CBQyQKnKzz/iZ&#10;yt1dNTFA067CUH2CKh1pwsh3lNCy5OxKHiIlwZasmM2q+o3HjolbadFSkFXgMEt4Kcx2SAx4ph06&#10;WabzihxZhXjnmguJhE8UwJ7HXIV5TSb2HgGdM2KZkkQNjIyl9UlCa8vNssS6JgolHNTA1qAqWQNc&#10;o6QWZlaPiJyBkCoJpyfTtvgiKIhUL9HS51RAuveQZlBlR55Hf3k9X0/uIOfPtzeO4H+s8vatcF85&#10;jqP3zkSc5wkPQwVrJhUq1lglqyoRQyJNspsfZ2NPMg9QMwUwVdU8Oy+K1l2x06qnudZkubvBEXdm&#10;RGVJRHQVWUXVqZlWJ/de/OoOs9qLZCYKwqsvc52tJIHE1L6gW/VXjVWYMjCC2WXGmKS5xBIEWquG&#10;Q2YJpsyvQj1XwdN6VpwIdztWAFM5Rs18yeNzFEsZvxIRd0yOcjQ35iqloFy2krFMYmFqg0VI8KFa&#10;QoJq5gwXBbyzu0tqIorZqJ65pkNJtTU1pkBTgAtdZRe8aOyY6/ysOMd4rP9d42OM948L8Br74/2D&#10;n/zh//h45y8DH5xn1+BM42C7ruvj8UDOoQd/XY+LpsUVeQxONku8hZmo5qdvvLLmFmhLrVCLyVJV&#10;Cq8ZkSC+JLB7Bmbux8VPJR/jgeHH9XjnaB2w10XrnHeOGTnIJ1unjkWRYkRS5dOpiEltkK0GnXOi&#10;D3KVZezC0ydzfeDyfryjBpbKCi+yugx2PRuxxM/IN1OiNRDBs1EaH/UufKdSVhxA4HxUFXqe7CN+&#10;Z6gb/nm+vh7n68sLN/6fRV/fXs6f5/n28vp2cgnq6Cl2s1zvBMkMwpv3WFFVhMmYpQr2AfJSmJMU&#10;scbQXPQWDWBClyhtcrVCR5/nk+6+UIQbIgZDF3QiBi7gUYgcg+maNV+42HJZwWTmUi5SmvX8/CTh&#10;RjKKYAhshnvMe4yaB6YCoD6xBndd93jQMO/HuK4rBl0lZ8ZUZQNwfxrw0rSVa6aJ9TArUbkCJgFl&#10;SxQn8KU7E8k9AuOLTkK/rvFx3Y/HXf/b149r8497fDwGwutx8/p+wH3cUJ6AYO4b+ePj4wG/gYSw&#10;x5iPVRAiAde4y3tNl9SeDiJUEUKuxcB6ACouydd2YXD3pMMYwe2R8XIVLxoRRD5HguuqSK5dxrzv&#10;e4wBJfGlWneyHIGvoEpHwEWJjIE5MkbmsoNH5J9ITjlcFNybpAfn3kCqHIhETByapmR2Rc4J4xSz&#10;taybWzdOHfVghLWulCHDE4CILVQ3M9NWOiU3pYoNXi68Vs6TTXHAA14o7ejem/cDqsaGYopdzNWb&#10;KNSSJWkMSFJVVolilRJRucY7GYOHgq8qT8Y467E+cCSS7EG/A8nGdyH8x32tfn8h2N/Y0pH7GQwT&#10;UKm0R2xKYpFAaarkZ8JHxOaZuPxWpii1iICOMbaXohlQhIFZuIUxSmGMoghWViAmApjDZWptkBmJ&#10;wsag3AHBVGFKxcPsz4lwAzk5xRbphWYmEnhgzCkPVeS6SglopuecE6m7m7uiuIBOZu7kbgVrLlbB&#10;0cTc995hsHCNMTksVOlHlzknQhh3x+yTp8tWgAL6gq2ADqALcoCc6hgDUwhFAsB8BzrYh35vIhPA&#10;tXXjRD5Zp8dx/Pbbb6+vr/O62bFjlM1JWjKLku2sCm3XVf+/df5cb7MHh0G9bvfoP+kORlXHKCNE&#10;mKsgMWGxm2olV8QWGFlhq8Hpyg8UMEaC30IYqp/giBQEBdRQ2IBHoTVzV2/Wum9qJsBdNy3GxRbo&#10;8gR94aEAxleBB1TB0wtMrW9ObeGHENqbe5fkZWRrUKbLcUXQD5TpizFmFsDQYVOayM0e+6ZomjUx&#10;XUhZ9gypCGRDRFImKHmKK/bMm6kJvK6XK7OwDW6GPQyQUMVjWeCRzGnkV6EV7BoMmgBmjOvBgTwH&#10;C2Pyiplz69C6cMfX7kMZyxdLZIyswn7h9VxnN5oIaIUyChioKscdc8lumXFfYwzkNZj1WZrJiFwV&#10;oOQmjNIRmTCVdBfh9l/jJ5+aohndlWmnyjIAvftx8PtL/XmB5b1xfiu0FlotFjNT1dYa3WEIQERg&#10;qJZQjZXVvbVuR7PDvTu+9Gh8AYC37uauC95o5aPmGFg5FhFXhpNm5hRRmszFeeGbm2hTA2amqowr&#10;kzxzNUhzAaoIsYE5paAmZoAgAekl+WNmUSZsXnfMkRx9TEFw6ojy07lWfVaJQMhLUEKrYCFSCxHV&#10;POcYTHm9iTkPxvwssVpFeFnxQ05iHyCMmTPyHnPMGDGJoiCJOyzPVTLKYw1AxNcgnKIMljXA64/B&#10;LKlqBP0mHVEmOEaqzUExSgZTmogG639kXHNkYplOOJ5jFU4iFiFuaV1H1EACVuPAeq4iIjzpuTWp&#10;gnKcCfMJQstkaaGpqsQAxBRQ3ZBvBWvESHiKcW4PM3LOcXFKXjlHxJhxzzlRiyDy2sXzHhU6L5cZ&#10;X94tufVnlW+2ifbXSDHyHRjcmtXn2wdh2R8zZ6y7jxAYyrNiwBtHWJLLOs0yka+og17JqFXNHXBr&#10;aa0xcHUTM4G6aWN9F4QsmClwo6B5Nl569b+/f32tr+J8Af/59oPvAGw7Gpa7IKoxxpy/pgzvOBXB&#10;O8MktgKRuDs2oRu4IMNmtBRwDooT8lNDwMgvyIwcc9RCiBiZZXPTqo47xkX12X1+K7mLENcnaByY&#10;yjGYxORu82mtksgVzoxIVF3F1DnDfVWVgEPIukqigBDQwsUxI2KOrGUyck6Ahxli3FSvMWvVsCSC&#10;CCRS7xEbY+YNRlwj4Jkopk/EVOraDc8Kx+zfUMKQMbXO8RH3DA5u6IhkFRLh1kcNCzWarNcZNiNC&#10;0z5nXRzGhZPKlT6h0FqsoiZKYY7MTC1DMBtjzIVByVWwDybjHeRxUOacmQxQUrS6cR6om3FrrwAS&#10;50jKkdKRqkzR0JV9pSvASFIXFbAdT0EzhwC3LmLzDlBHHjs6lEGJiDKuNA5g9w4UVlhsBxLGIlWM&#10;vijPOV0bYy+ZiK7iTpzGsBCYee+8aHjD/Hh7+/m2yuvrj5NvvoAfps7Xo794f7X2ot43xJo4vyCb&#10;8HpTzGhCmUlTd9flBfsgYiwQyy8Q1cbg8SWWtRGg34GFje/CzX/1C2wAkgk4LZFThYLdFwq/hX+j&#10;VLc1dDbQ3NjVFsEhpwAAEABJREFUTAVPCcwanNpXaV8FAWM3g9SZw8NW2fpPL1jAKUCCizGzwCyP&#10;3PHfY4C5ChJwzVGvgxsxyQx6fQdOcIG1hZp3kaJWnuhNSm7+shU0owdg6D+T9lqZVK2xemoc8DRB&#10;iR6gvKtIAPyKasKjvRXQgennwSkJQxMBiUMIgkOx3BAFoAtXFtRgUMMUQoBZgARToHpaZREeIVHC&#10;2CrcM5zFnynChanVee3ttx9vP3+8Ro6MkdUk6JKCiLjveY347z/+4Keyx6gXmCSL1BexiUbU6iGG&#10;laRSWLIi29R2zbgAPEAOcAFPeBvwAJ4mOkPhkXwHQkDr7ksTOhvwCEkL1Kzih8ejOS2A7V4JoZWB&#10;Z07s0JGG76D1O3YTagB9wNgLIsVLnQVb391h/KvAb2wBkWxQRS5klofV5GKH4SDBl5giLkbKMspg&#10;SxCiCVCGalYA8MoxJipS44UCWgEMoBeU6ga8GDItZn22fNMl+DSL5RKKzAwYqhulo8HZzMIDsqQZ&#10;wezDauScLIB7juuzqQ7d1YmIpbYPlcwkCNmhWNKR7rn+aYeLugqDinlnDNEAalydpTXrh7uJN+ZR&#10;zdWUIu7GRd9dnZVdKY2IsQscvoB77c29cfg7ANsHvnNmHwd0gwmCQROIGdRViTZy5oxu3lyP7kfj&#10;L8J085OuXIFKz81MlVcEOtYx1HBnBLzlluJMk5XN7oxGUOZhVhKrUpJ6rk85jUo7ftFEhhOsQqlm&#10;kmS+G1RsVAEK9C9qGgqrWEBtU/Y5/BOxClVawe4Ohd+gCcxVlm4RJACFkXXcBSUxLHxShaMAC7gG&#10;6+VbqwjlpE4z3EagXk0kBP1CCT4DrqqJeVXNoMkyALsrtBS+PlR3PIx6gxYkxDVijpmjskSi8nHP&#10;xz1Ykffg0sNRxnfNQIdhTNmJqpDoSxcoVwgo9lUdCEOgIoL9/whZZXeB3QzU+LB7JlZn5AjKmDHu&#10;GFfcrO3IGBqTEoNNhlqa/PKSX0VWocYzVoFfz0+yq7R+B0KAxhgDCr+DL51MJMJVc/IsaM6s2YQk&#10;yURzU5ThgZiqu1lTiHe37s4KZ0k2NJ+o+vr0tbPOfsDw5Zs/C5z9OLyZ1HzmmMGMPK76ajQJQghC&#10;RBMvumeEiUOOOHC07DetsjSUeSk1WaXE+qu6ZMJIYKBlImLOPUBk1fQpJ44lz6xWhNW8PqpKl923&#10;WgWFwjr1A7rAYFD8xApykxWquAjHpGWtJ2WxsZBUfaWum/IFIJZzhXIXZ5aK4VVLVh7x/uAnfNbt&#10;vCdnKvAxCVehM6yu7GEjkt9MVkeN8uKZhQguLTYnlhUFGORbmKnXnQOM2PSejNJE+FZttH4H8VeV&#10;4cIpE28uChiku+88FY3MUACfu1BNZjDGGHOWA3x8tsCt6UA+ViEzc9BYQ6hR4I59X78yMFMFFCIS&#10;SjAoqLhqhSCimRKRWWPPTBUxoOp7laiqGXOxU11hiAjCAn+jW0EGFpfQrDqJSNNPBr40VZ8MOgxc&#10;WcK5ji0Rt44Llnyt85cXrv0/fvz8+eO3nz9/52tAfQHgTbNxvLbzZFu4N3deY4eam3a1pt7M1hce&#10;kTKui4qIsSOyhsVqY3yZRJur0EgCYZ8S+A2SQevmN6X6HX8T7uqTYhDLUIBwU5gN7CABVJ8UBiAB&#10;KPzvQGeDkW5NGPsqO71bAt2gEeap/ORxCnYV5hn25scYXEehT/lmvgt3JOhv7CqU6qYwxiGFFUB/&#10;pIBQoBvwRFBn4XlQWmdBsIA81ZhXVTdrUKYRypTeM/lBddzBceDWezsZM2iNrp2l4p0vhcZL9Jr4&#10;HNspLgCJWGABdecU9q7uYrijkd2eeDERxxMWv4BUItGgL7Le634CIzHux6WR7uYmr+fx88fbWf82&#10;nYPpxjeuieHPx8eff/753//9x8fHhZB9qNasubqJ0pudYKr4ZDey5yc6G/h9Au/APss+a+jI9v6k&#10;JJpLRGGtdVw/sTuRZ4B3sO1jECCEbqAJA7UKjTcZuSmo5j4rhKQrqUiYrItp0ESXJ1bfIu5ej2+f&#10;p85iPPmDuDFqzkFLwZ87M9fY2KT3cCVBTVUJr/ezLTkKwNZ6IGMwG/DfgU9dBUIQAGaDJiIvRJ0F&#10;MMhJMqPThOBNyCSzIrwlCEoZLCoF2qLCISGYKSChL6AL2aaKHg0wCDfgiQ36Ha6GJr22DhQeCwA1&#10;mqAIqQIYqphFTjeCogqPnMRxXYVJ5qLWzozkVRApUyUki9YrVDjmp0k0k27mbh00b6bwZtKa9cPf&#10;Xo638zjP3mnGTY29hk8MhJeZImJknMlo/ezMVO1a96J9lZfjYAMS21ZrjY2m9KL7fV+cxt0cnEcD&#10;LwfEz96cML6hmbaG3I9yBLuWgity4gIwzRVrxNjMXaWpuGgVS1qQy1chPNimNcDjJCJjvIzovu/S&#10;5yMYoFNz7yijAWWUtKAayVpQ9AF2nph76aiiI+osYP23gpDu5A1865gcDaAOJslgZthCpqIqbuZe&#10;Fp3RlM2awgyjKBKlCCWwV9CcwvSrMl6TBJq8k4X58G7mAgg/pC6qk5/yLDEjfApa0yllx8z0V+EC&#10;lMwX472u63HVv/D5uB7gfdEP7lXvj/f3d46198fH4/FAbZ0n8+O+r8e475sD/6pnjZImrAECB/iB&#10;Ahw/+SeDcDcJd66o0UvUGpacmsk5+oly/uf1/n5/fBCUzBEBPvMiYhgxIa1JL8b5zT4D5mZE2tKY&#10;nixGmYPKUMQ9NubFLfIej2veD8bCxooxBbXAIF7WRTZnRgDJyAWNUNjMyqdZ1gLVKQkYSbJ9TMVM&#10;jM3WrLl5V2fJ9f7ywn44juM8z+Moyg//P15e2WJnOxftNLwcRzc/jOltjC0imCOoCENVnJYLqZJs&#10;/oixCjp3fXUL3phjfAppQchiEdKwgqtunx/je/UG2VFSlJ8NPHAByulcgw2VGmfKGjspdVX2WoHl&#10;yO8Rc2isk0cNIfG7u+hI3s8u4qquYiLkSuWOCcbMwk2osWKehPp41FRf10AyZ0TlXjAMJvxkCeQ9&#10;4x5zLPq47gefe1CdwdKXUL0jRiaAKeGMTf/48/394wE+HhedAMwGPID/8/0DhYXrz1Kufx33/nH9&#10;+X4DmI/H/SDPI64F+I9rPB4VdtxEEDJFCHUQBFV41TAgLPBqQiJozplzzrI0ZkTIKrnKCAEI51/L&#10;B1GPed8FPF7XgB8jktWaio1MydRM5pPFr+KuLDzrpuvSzAwq09JZssDFkYPG5Yoz2HoSXtC9TKHA&#10;r/uH8130KE36pkmo0WuBuVzBpqwVwtbDNLBVqEok2DpUwXlwdXr98cLt6bcfb7/9/PH7jx8wP19f&#10;3l7O16O/gHawR+r4dsJ21tFC69a6Gt8EWFxN2HQkNTXEGDz7btRsJy44rfFI6jYVISGbnakCkIDk&#10;IzLY8/cD+sS9qtCNLd88dJvF3HcgxBgSKKD6BEJA9UlhNtD8G1bwRlaRP3U2c3M+gftXGWOspRE8&#10;x18LcoyoOgY3ngaV73IkjYAWMM4TfQ5XVtGIOZN0Iq708LjnRLhB0xP3HAA5EjrMiA0bY+QMEzVV&#10;EVZhJVxV15IwFod3XrvNWxMvWZ0pNDOXgZ2MKCoiaEIjYmRtDHpWt9bQpRutAB6djQe74b5HTIJG&#10;bq0dq1Cdq6BGl947dmCwTBOa8BgE8EiQowmo0gR2E/Lr488xr+bqkt31Hz9//PP334+GSmGpJWpk&#10;YE5RBap7jGsJIidA1NDeMegaNdHR6wlcEwZ0A53NQOEBDAoAhirMsy+8cfYiVfYwtQJqT+B9gxjQ&#10;MhNzgVkKHJtKK3wyhZwlmmpiX6sIZfeqoPMEfRE+q9+ZLQ81dJBDN5b9Wl5UkW/AIwd/qyJHgqkn&#10;dup2lSaADh2hgCqgigJMocaXnBmrleNoki7ygg4U4bOKBCAETwYehY0nD0NHgH3oUxl+S9IU4RMl&#10;J5mrbilkN9losxY2y4fYMAg4qDTSTY7WtDJEh9KhCTAhzzBo4LXNm3DypwNMZaqKmTaTDUWSRFEL&#10;tU7OZk/aDz9q1SqZbM28aZniIBVh1SyofBXVWhIkE5gZdPWqzdV7hzdXX6V7qycLRtJEGBQ75ej+&#10;2ttbP9+O/qPOfg74dnZ/OYoezbor1d69e2umGORR1f6ruBMDo5Om0s3NjIABTHl0h9lxfmd8FeQM&#10;hexB4QtuRWucyETVqcKRW9T2ZoTCP0HrE/8u3N2hG2hunW2wdn3MO+YAHA+ZkVVEVewTqZ+vJRr0&#10;PxURmXPW2lA1s8bHbCmm78qumggTn59LB2tmlTc06QFVlR2VfJWslwFXjRnJ/VVGvcrlnjlmjMiZ&#10;cU8uKFGX5DlGMJCKX1WDV24m1sCXMSk59aghIsysSKCAKq0A5gnCyTKEn4EfzM8JM1a5xwCDFQ5i&#10;kkKufjFjgJzBE8rNYyNqe5Q7TXECWUcufsF2CgW4RlLKcEuHJ5JNGf1kuPNX2V5QAPQCiSMqC8zI&#10;epZfLDzBhOJLnaybimtzcXPv6o7IfxUEJUF4tLa2ALew84Wf/1s/29mM78a9syVUTWRtSy4+EqKk&#10;qKJMIaTNczVAQjwrQM1YIDSikVo/tKJMKzRTVV1WBuiyseTFIgdwuwsUHgl9arpiBSL2uWpp+LIj&#10;GuioJiMyV3NZVQj+CKVUMQUQqbhURyWYTA4/UDw2cupkilmUdZYwdH6hz1nLMseYCzEG92+5hjzW&#10;f2zkHqxbHYGmFj/k4pf7qWMqOvxlALq/oTwpzAZfXmIa9InrEfeV1zXnECwArPEl8XrMeyTCOWWE&#10;RhCwQamWcKyRiZtwPnFNsJoFxraGGcE0CAmcVUpTMHJH1HZJqZGSjwJtY5VSXB9q60kOy6ZyjQul&#10;CzYzOMGc+LGMuwjSWGoqXdVND6vCz4giYsCsufeS7Y+IVmEdNp5B/1LiOP6l0xpd3LQUpFqNgjKg&#10;SrQb8MjdMYUjaoLCxpb3Xv/UrW78P3777cfPHz9+8EeA19fXl5e383zt/ez9aI3VfzY/3Cr+CpWN&#10;Y830EG1mDNZUyz7prBxkTmFTEniQIs3YwVCnCgVIoL8gCAqkqqKs2anq/iCBgW7Ag81DZ5aXiE8v&#10;NG1ElCSiWvELmDKwJf9OUdigCWAE48rOUZ6/gPyJLd3VJ0+X/4itADUjXaWyGSRY2K5hwPa+mc2T&#10;ll1FDX2EAJ7hQOHBffNmmKgBdAAM4Gtubf6+ynaJc5aPmrXej9eX8zyRYwhwqNMHBYCJmQG2hGqs&#10;QpP1hj16IaQqpnWcJGcBIQ3sbDlNG2iCzdeWmDJH8u3PjEC68JWRtSOCAmqAZSUi2GFU+IQhBiQo&#10;iMKWTCUfj0eM2czJqKv9eH371z//+eP19fU4O99ozF0UdG9nU3ejYKQ6J7sqk1VrpqrI3b21BgOQ&#10;oDZGDQTX30Hf3YoCcUALWUfArtKKBTN2pkMxi4QBAlUk1YgQX9sU9V1FAuDR56xCDmMmtQKV4yM2&#10;467AXIE3c3afKjHot+Qr3KMAABAASURBVLKrxAPgwbfGYkNFxU2bWksxEkE6rjlABptPVawQWkd/&#10;kiyCjUzCEDMjzj37m6cK3J2qqpo1FeeNI6FIAMKCiRGtJDMIWAKChqrMABoJ5S4OEzEAaccjjhdl&#10;LjiYS36twsIYA+F6KaGxYlNVWWUJUldZAg6Y9UbIGsW3Vs74UkIHRwDGvQZC2EKoQjoEDeS7V4ii&#10;BghvjAvM+2J+0EcNOaBJgzUhLsqIgYk0W2goCrPWOmm07nq4na3u3zXpLrWTUoQwiZeDNOqb0n5x&#10;WWJ70KbKjsaaNlNMmQnYQlVlZ9JgLkSK/PD2cpw/zvNsrf4JZ2tv5/Hj9dz47fXld/7Q+8oPnsfL&#10;wXnfzqN1Z3/XLH6G17n0FI5mZ69QoTSB5upWMZsocBXiAUiteWuNdaJElrlGFFBXa60dx4Ec0FlW&#10;mTW6IHWfCJZDnQCM+VOyHrUIcqnSEDFWoWXVyBq5E9FyIqvkKnz9vyNHcnXINC2npJsEJes9cQ1G&#10;YGZmcu1m1UtwvizIKrqKmbl7M+/eGAvgzkUeutdUNluqdEVaa0JWJ2YL0ZpLKyZRW/uDMFBgEErj&#10;7iqSmYOxE0hqsEkiK3LozJkxIuk1UcokXDbAPcfICOJem2eboX0zUNRiFYRPIP+fQOA5A8ScwYX/&#10;ukbhQ2Lk5HdO1nwlfY4rJ57HvAdqAMkYHCFgzDGEUPERtRF4ZhXCDIYIVEnOFkfEBAj/hkz0s+If&#10;Y96PT8x7zjsnweBiCjnaIIdAY9IUZZDuOAC6ipgvKAkUddOWEDfRkmhT9SpGWSuWVUr9MC94e2n9&#10;tHaod/WmTVfJzDkn6fngDzSP+7rI1xgjEAJaAUfrRqaKmNT0Cy7nRA2UhTmzBoGeSERkzhh3IUYE&#10;W75WBaYKY1aq54wIVSdYWYUmJGCupjkQLMTn+zKWnzFYXBKf9mY5os9Cfhb0sahZHZWoTLtkVXUq&#10;CUYyh3IvnzPniDljzFxLYFwjMD8iwWMG1bvofH/cf7w/HvdEsin6F9V7PsYUb2lOZsgPS/2agRDA&#10;/K36cY+PK/jmcE/b2Aa3UwxiFsAQEm8VhkqOIgRs+zkScMsHgfWRscC4NJkbDlrNdYSQWIIybZKG&#10;ncLYJbY7hsYwB+kgelaE0sPpS95EVPk+kJLkLXnUpCNR5guDYp/BVKuKcB65Wx0hpq3UxPmlX2Yy&#10;1Bxhqd3aSz8ODh7+bl9xmqufx9Fbc44i791+gTWhgusaBi94F2pVrfi8SmuNM56XAnf9H1V++/nz&#10;959vv729/eRVcPKrP5Z7P476LwVt+6blSNUr2KJd+NOEmlgLKZrqXOeE8LRW18wg/MHqYH1E5IwY&#10;E9xzTApJn+OOucEM3GuoMwd6mZXCwM4XpvxdsluRZ+Z933ti5irxrSzB3K2ogYsyy/X1RWEAkTwG&#10;v+kPeEB1JFEGFnDxRKxCNEw7qSSluooISS6oIvuFrWPWgIigu9vcuu25Vkf4tC8iVFFW/qzNypEq&#10;tLKAR+Q94+ZBPZNAiG0DPlfZzLJQfmDobzR1c2YduBoiGqrdjNfweZ5+cAWvdy2ZwiL66GxgEQk8&#10;XeABrfCYst4wUnOgggT5iMACQI0uGO+9o6leThGOqMlAYmY1hRH0itXr8Xhg5Am6s2sxxZzBo7Yw&#10;Nz9yjHmhjD2J0UxchJ3Kj5r/+PGTMbJy0J9xY5zFIxLmYkrvkJwljKR7751tgCYNhLSBfAM1xv6d&#10;UgUoo7B7bR4KtoSmbQfqTtqPLUeBJrCE5KAhAVuCENCF6qb0gn9ia9K04a4AnjNhN22KPkIowMJ3&#10;oEAVCmgF3zUZ5hi1OWG2GgoA5S3ZlCpCQiV1MFgAVKEAiSYqtR7gPyVaeS8p0xA14/ARkVI8vmIV&#10;GORQoPrZhRaqm24Gni3MqhirUEW+O0KfQAg+q59+ciuPeoZGLQDVckTMlqyLwTktMXkJ/N98/e2W&#10;JLmOngsCJM3cIyIzq/ZnS5ofM2vu/7rOkVpL063uynAzkgDmgTHCK/aHDtcbcBAEQRAEaTT33LW5&#10;hV83NM1SUhPfsYZNgB1AJjwpwtRUZTsgpJrK5kwx5SVI0VKktbJd+x0hy0fcoESpkJylEFLSAlpr&#10;LQWVRCGzJQs2sQwHkw2qdKy1Qld1NYl6vQpCJJhhm95b5a14b2XfuN9vnOsve74G8CbApf/t9f56&#10;b+yd+15uteygKA8igsBFqBbBya3iu7ZSq8qiVQt8ySIQNAHMwtWabK21SAYZ51fE8Kq1xuEA84Sz&#10;Sz1Pjz4dtSfotcCsET55qmBVl3xRhAA59GkcfrVCQbmK1pIhKunb0qQJcPR/7Y5O5HMaG5nZVEsp&#10;9SpLDUnVQrnCUkgbDh+yhWhAsXwpQJSlAcl9+ZOCYlpemosyGE/Ts89zTC5Px9mPcxx9JN9PHqLg&#10;GPmvIH4e5+Pgt+Iz75/97wvbZIwTa09gHx6K89B/BK6hADw4DQabbBnBNOMAmHEe52fpx4miT3Mb&#10;MJY9utkwXl9FIj6n9vGZEoTgOTQ8wB8GSuODazSfH7A+MI41PFnwOYO6mX7ua0xhgV0M2HGCL2YY&#10;BDQRXybFAsED+A9aFGEUJRVvN647+8vtBr8AR95W1SoKkxcpbdz7QRV2Bt+alHUP8OHn0Q/QZz/n&#10;6PPyLq7Ri0ghVDmZk3nlm9QYdoFnE8/cNZXgPsEUMIhv7n5ZWASxIuEDIIKHmlFT/rC/wBUhXK7W&#10;mMSMKNEccUmyx5xzUDo9ydCg5CWYZs/hfMboy7GcxXmM8xznYeOcMSP/s5jdztOQMNNH/iO0ww0b&#10;iudmwehQMAm+B7d6MGbMgVk/uz2OgQTYlBQaPw4wfUEHCRjde9qfx2M83js4jwl/Qs9J9ef7+f7z&#10;/Pn+OM6ZeIzzHAetx3w/5nnYz/f+28/H433g4XlYZzn6PM+znxn2VYWeZ3aEzunALJ2PUBEWS7+W&#10;Wll/ZUUiwr4UYkYNIQzTn9NmFh/jI4Ajy0QhgoRnmTCCcbY65nlJoAVJNqUFYidCA9kIYETEPUdM&#10;q3NSxRPOTEArSR7YFZ4mCBpdtpJPAXTgn0CTjgDlhdWEGo+Y2+12v9/5pvT7G18NZfJfaX/f25ZG&#10;demW/OTUB6VhEAgbRj8momwOgc8ZMRAnKhSs4fwqRDdjxd8FZNdnEvgFKjDDDQrOyU7pXwvh/Fp9&#10;8sgB3QEd/xHIn1jBhD4lf8fQhDUo8qepNZe/o7QiQRPQBTwZeLoDJE8KAzJ6IlDwEd9SqpZn+SpH&#10;WGtFAoR8CPYU2YX5/KezKcEJv3auO84A/9tEwsIHMIQ3ACXMoUcEsUQVIIdHTgaw9jjKElsEahGB&#10;nO7Ciadi4awxOkgAjNSCTq1bKSQiKUIiIt5vN1LrrbV92zhI7/t2b3VHR7VKqSahrZKF+MfQbFF8&#10;YEpU6QwYFAlNReS2bTYmzuAYQA6PMsGJsPv9zsVE3G57e31hIC7023/565/3VsXmrbX7bcv7nPjr&#10;/WUruMuuCx4JIhyW/HSgr6/YuGNwxYQhAEPgA3PEJSZIFYqEKoBBf1H2A4BHec2ImAmTrPU5EWYN&#10;EIJaN0AVtXbFZ9twcy9VuBwA7Fc0GnHbYUSWw4QLNYKcAUdIMOmOAvpUCQvhgsIjwR8chodBZ2HJ&#10;EfIsLmlvr1u+hKDJy5g2XgNv+3bDqdIy85DjMPqAvsxu/yxratCFZZ+x6HLBigZdQGSYo4g2vhsw&#10;r1qWjdaKXEvgc2yEqnBxkuDGHMbTqaiCVitQIsOkkdIeThKumbp/3HRrzQOIVWMFySUoTQyNw1Cc&#10;z4HEcQwduiOkC3I02VWaLcHXwTiGk4SbJuZSROHpQlQxy6CYBUgwBdBx4T02/wdt023YRMfM0IcZ&#10;o4fyk7SNebrPUmTfai0ibuTky227AsBX0rbtdW9b1XLfb4SC0UEJyTuH4JfoVcpVqqTELEdBDRTR&#10;ViqFdiWzI585PmbMyYbEiDrx9yJx29qv397eXm57K2+3/WXbeBP40y+/3G/b2+vLj+9vv/z4/gvf&#10;BL3ct1aYPA7fdjZw21qtRWrRetFWdd/abW+tlutgCOQ71tj29/vLJ5DUUtLDIlvl3aNurZQqJLlc&#10;ZXnLqZUwsqEQT1oKvRQ9wh9UCbWJ8DjlxgRdvRCyFoJHddMvReioVVXpiEKqaXFNN+Cx3Bo/eWmI&#10;Uqh+glBVbRtAoprdsaCXKTqKlKptQQknmWrjjRenlxtxIAjh3AK629DwdF9cxSWsqlS6XS9+DA1q&#10;rWsIVYWpNatCXngmIrJEqVAhUsapiyGmwG8XZoEj7Z3rjxsvsFHUrkLKOWPVWmqVotMJmGxXYQgG&#10;iqvINQrKdEJOFdC6gOQDISzUVupe8btJKcZMJI7RzzlOXilG3vVjms9pZs5fH+M4bfZWhByuWsTt&#10;GjPcs33OCSO4X0otpZCo1OmI/LLAYteSTYoSPa9WetJRgzcw1/C0aTO4LboxgNsQdhZf7gitBq+B&#10;PAgbrfAAoWDqwlzFMcQguECQteGqYl8K47ppSNXCFNiMVWvVkv9Z3v0WJmi+7Dd6+mRZ+f71ft9f&#10;1OvjMZhEI3mkiW7uZXQfncGYecTltVuoVpVSGBBGSe9iZDNpgrBkYZZEYnSMN3LsqoZZuEuVyotH&#10;iQIk9Vtru2LE1Ybv7dZ0R0euMNC3lsLKFanwKsKkiih9mddt2zhb6mVwq/sF9uW26da0Na2rV1hh&#10;yuISUfBBpNS61bIxaHjBpEpFzsSfYFnM0+GUuwwjQaJzLFoQlra9eCgH/Lz+CdAwnyiHShR3sZ73&#10;9YHUhbFCCprQUnF517rBWyhUyj69nMNODtbOgFJq01JdNKHFIqbFYE2Gh5TGHLdd8XZGBlwr1krJ&#10;/e4WrA7OoTfNx7Q5J2GnVaKEq82Y4SaBSwhz7kwBSRCXUpTzb6sVg8VDpzEu/oRopWrOZgsNKVJa&#10;aQuoqhYVXN722/12f2kbj/5WNa0Q7QQeiNSSZ+z9dv37DHSY3TSfpLfurd22trfKtLdSb23bamuF&#10;tRalf9j+WUopfhU0b22rQpa0l5eX19dX6O12u19l2/LWtN+3UkRVq/JZYwYzp1aIVdtgREicgoKZ&#10;4SOrNvKFZ7h7RMw53R0mrryBLrjTkm00iYgSTHayYzuEGGXAsAaXMSXUbAiGf4JzAn6ZaiuITLXi&#10;BfayI031KkwWKRAhaWklBwauAr8KcnAplOU/UwDwAAYvmRkM9JqazckJlKboCODsCgs8Y16mGIsD&#10;JhiFVuRLCMUfUCtRbTAAIQhXjIwxJtYZTOjOjtJWKuuo/Bqm5LBbOIODMZ1NxCuRTW4LwrjPgbBG&#10;FcsLS44P7o59XEKhETU43q4YD/SZAyOBhwKUWFg6040qsbgomVuwTnIAGIAtKIPRZelDAR2hq5dH&#10;4AEKAGU2OK2AZxV2VmZih1a6PEEVs8+O8PQFSDBL90VhPMydQFhEZNWnEythY+SXrLdaXrb24y3/&#10;r1v4dnMvypvH2+v97Xar4TxVdsztAAAQAElEQVSni0pTQe1+2/atInGzOfuKBgbjs8Az+t+BRiRm&#10;+EA7Xemb1z7C3XtPkROAjABqAH3AfJnLAkIm+8SzWj4LTWiu2sW0SmLUioSmBXoBvwrOIKyVMwDN&#10;ipwRoU99eBSeoFo5TyPwGWCDptUdBtB9AU2qNKkUmCfkKlRpeuLrcJwUqrlHL8XfCa5+YqwhIgxm&#10;CdcS4BIM9AmqKEBxdWF1QbJ0YFAAayQcA/hDFQaQhFRxlYXIarBq/ewPn3RKBxRVEc4l8XCe3jbC&#10;2CYcHyMmh9wUN4bmNYBVZtD5WeABVuZ0mD49Wy5ld8dPEQ6IzAcyjaFrkVIymFCcAdu2QfENCQoA&#10;5gIB5Jyib1JMLWBwAU0k8DBPZNXDfeKSm5GaPo1JFdFWSHseAjBK4u+t3Fpld2yt3PfKrrlthSp0&#10;b3XRpmi2vVLdLzdJsMJYYibm6s5wVaRm4aygCUECnaZlQ0ZTWR+1fBZaF1L1+mOSlnHik498lNpV&#10;mOBXLAP0oPuSo0XAqS4hFLk7U6clVxbJE6jRClBYgAeLhz41nwxdyOQ17sXraqIXoAsUIKyiqO21&#10;ba0x91KkijL7rWotUrOxIFfM8feJQhFFjc/ViikMEtppMRI2pvdpx9nfwePk9v9+PPK/ZjbI4Zlq&#10;bhaZc+/ncV6l9359fpB5Fb9KfDmf4f8fgA/Dw1aZ0a8nFkmO0eM439/fH4/HcRzQ2cektQ9D6ew2&#10;ThsnY5J715hJ4irMDmTdHQG86hUa5v95WfGrMCyfSW2e5/Vl7/lRemeYMc7OEEQH4NUTNvIdTMS5&#10;e12ULF28sAsYboGhn1gSrhofjAjuLD67BIuprE5l65TSyrbvd6o+wy4X8i4THB71OgTmIAADL6yf&#10;dhz98Tgjcq/03qkex3nwY80xes9vdvGBOGDB7DPUZkycLnihen15xWX0soAEhBfgFsCmc+2enFIw&#10;lqOEV6xdEjtPxuz9nOPyZ87Zz4GIG5rPAAwVk9u3qCkjzj5ntzkcfRtmI0aPuDRjms2YlGGQOdz5&#10;sICZ0yf2e47SoTYx6Vkkn9P0m75WxywuWJYZ7k7VXfDwTLPO+WmMYqmG/P394Acu0v48xzkzpNA+&#10;jFHA0SfIpnMQ2MeJ927T07hhG8aJ7fQ4Ru+dP7zAycQ56Msc8rRhoAWcmZZz7GPML8U+Sxq9/j4F&#10;+TmnzeFzzqxY0A4DfQIfnmC5AScECQYD9Coo0ItqcFhTueA+PxCGAEV6tVJUUcTzoAugh6hn01b2&#10;qzyVt21bt/xFr9v+HR4tmgAnT6Jp+ziss4YpoKpzEivSefa/LWtqjPKJdC/5DDs+r/YPinzZeVKM&#10;wQPOfICeBSQBw4y+gu5Us839PE/6glzImQFfchTA4v+OIgcIoQvzb8tXIWMtLP2nIiMurHGXHP6J&#10;1fqkS44axjGVqyVCPOGfWAMtSpNIKojksqKDHEp1IasRZDNVXpCIEq3xWVJIBouweGvhMAiQL+T3&#10;N3CIAAyd07MI49cl9r3nc3cJsake8IhVq9at1b2WbWvcmT94LXzPUVFgUCBS6AWWcexjjisXKK0i&#10;xBqAaa2ReSBP0cLtIo1gh4GQ1LqV6xmAb8saXWCo0h3mKxjlarVk0gNpRfZWX26NnwH+9OMH32v+&#10;eL3dVF9q+/X19dvbbWu8Ote98BIs/Grwsm2gEfE5SPPJyWfGEGlQFbp4mAWqAB7KCctrnEot1yOB&#10;uDO1bdskQ8FJigoxEL1KttatlgaKUquXOEn5LFQWm821ljTbat1WWGCeUKV7vQbKIXKkFcFa8aGU&#10;Iswosgmb8AvwgFaAmrZKGnHUA3ZglHSLJqW3htL7SomriyAHyqdW6Fe0+vu8ypfWv+WlqKziPs04&#10;WztrGpNnjvElQIRVDqAirQhfYjQtVT46oHzBVgI8KY7JNU0kgCBQXcInhUm3+dC0Vj7CqbVmlc3J&#10;dk03sjPrjjO595BgEGuIn6AKMizXoPA0UYUunMM+0fu0wVMkfGZb2kRfVXHmiSq1RK3Sbo27920r&#10;ucUKqyKVSICtbLVuqrWUlmYi/NppmFogRACDWF4oorjEwyBYfY9gfJvB7SCc+OfW3RovvbetvWzt&#10;voNtv7Vtr63xApDfAN33pC+3/fWe/2OAl9u2b1z9621vt63urQDWaKuq4rVIq4pka4VWlMFW8F9L&#10;STCbspFriftt31ptrdZampZaaylFcEskqSrZqJqngYu6BKsA/CqEkU0eTArlC6rKp4eaC2qTQ0yr&#10;0F0KwqvTBzFRgDJQzV4waQprHhkrcy5D4hpX4XuQJ4RdIRV9xbPL4WT0wwhqVRTKacnxV0Vq0a0U&#10;pnnfNuje6lbLVrQVvai0qrwErgsdeV5VgbLXRMpVVDGYnuTq5QxoqKHYziziUjXNzzn6IL8YVsLx&#10;bqG4EQqf04dnqrg7z+FhWZInRhfgmehHn4Lj1P4JOBPoDtDHxLDZJ6MSskLMhxnVY/Sjz5OKhfu1&#10;Smsyn3tENegedHD/Ogaju6cEZiEnXgqUsb4Cl1fVp/kcQTL71GCrJviOvxVCJwxUJAADApHMIAkT&#10;guJ5mmmIBmuceKrR64Jm7CVYEXYQ/mRuCzdu1l6rYvxSKA21TOW2Q1/2l1Iak54dx0ikYlHwLrwC&#10;X72DnatmMae3uhdtuODuXA7MDIYqYYHBTWb6BTa5UOZCKo5UKWwJJ8gWwcxAqEOZ3wyzBIfOGGYz&#10;MOWOxBkUiTIDxXHmUWvdSmEHbhwvss7d6T48f0QZKhwSnEi6V9mLtFb2fFpqQ1mjeHdnrGE+nSnb&#10;oNdIJ6m692ndnMYxPW/n5zQLqjO1OO0/7m3c3pj7gs1pZpcF7M0+cRY7aaRPozKnjzQS6AwMubCS&#10;ohWEXts8lMwC7IulOczOwQsO1hJXp5juxCRcLTSE/VqwABaPkO4LGOkzfSCliecx5sJyxlYJt3Bc&#10;shlz4vTofVB6vz5QNUNuZn4Vs2ClYCNCPoteBYnZjPBaS2u1sEQatcGXbav73u5be+E3gm0d0nlE&#10;v97v13+cP7+7v9+2204/rUVKlQKluwpmWlERYZCdG879jvbrVRYDXWb3nfZtqx+JXTI5tBY6Bvsi&#10;FEaXZarsKRdmk+FkOsaSzPyRK+a4YD6mjdMJfB+TYPRz5osDiTLd8h/W4hhbDxoR+AYkjU4LgEk3&#10;y7TqNukAD5BCAQx4Mligbyn5HKm1ttbmnLSyEHMmA4/+E1TnTDkKYM4JfaJ/FiR0WcroPIEcl90F&#10;CkopOL8gohdkFRwDGCF/yIVrJkEV4YeCX+cQ9U98thaRD6yWD3meashXbzHhUEuDOIkCWMo0L68I&#10;BQFZ/KI0AVJq2++328t923c0orAZhP4AE0ymaoHyV0XpCVSVKaMw4+OwRoitr1h9kWPzSWHoixqt&#10;8FBijx0kUhQKzwSQw6OJzhMIiTsnxXEcMFTRWQjmLq5XNIroukZs29YaeaDsIJ6vfH9537fX++3t&#10;3n799vbL6+t901uV7y8vv7y9vt32H68v34hDrVuTWy1bVc59yQkaXgFGxCXAoPDQr0CyQE6sKSzP&#10;mT6h37YNZfo+hcgX6EXTwleFpQlFCGCWPpqqVYiXVuRPXPKPGppwdCmKpsAggTLW8u2j9cpXOi6g&#10;cEFoXRIYJKvXkkCpAhhal1l04P8OSwe1BXQWvqqtpielC3EGoo5aysM4mJP5/EMHForCAlUYKMIn&#10;mCYLsQCPfClAF+jyxJJAUVsQz0OZjgB/oGEh7uFufRgn2iRzzS2Lc76N/NXiacFRM5ucJt3MYroN&#10;4/zzYWHmEcIo7Fj3cJ49oVD6CmdsKc5xIkJgAZkDXXGDwi8JDFW6YAd8ZfSzIAc0PUE1zKtqkVTC&#10;AiAzOe7v++1lv5H+O/XKIG2rNApbgI2wt8I9/r436G1vr/f95Xa/3/e9oSQavgziFb22rS7ctna7&#10;bUm3tu/7ttOOPmbZlegw0tauApdtNQeGwTkMogeznE/PNYMGQ3ygC6t1qf2dfClAl85XuoSLPuV0&#10;B38nXK15IC7ukxJDBsVDkMwVTxqTLzk7ZlGukhNGqtqu2UGrlialFt1KpZVqQrSKFtWqmsN5CBCh&#10;JpITJyDwF1ABityFdxgUNZlQMouboebPxPkPKblgkG9jclnJ/z0AGWgkH5N0fzJXzZk1DBQ8Gez/&#10;E0QRYWho8RxRGBSMtBjTnOH6yVPeeM7ZZ/FpeCnh4jO4l9EzgvmKyDUjDAqF0QEMQA4FSHAJwHyt&#10;Ilnmf2emMRBVsJTTS/p8IoUeeKzTlYPF81VBgt+HyeFUIvIADgpgAEYWz+qsswh3QZFcrFZKKxWw&#10;mhv5W7l57VX2koFqKhuwqVc0fE43CzcRIZt53avwl9DSt2CESpO7mNm8lDlD7CruuUyozWmwAE2R&#10;Ai59DpZgIAy68cpX4nrfCNfR3aa4qwgj8qbBoLyQRC1bKeQjezB3ba0bKGUXryCsBH7Si9yKUqRW&#10;qU1Ba+QykL1qa4JBX8UMxxwK5py4ijxCYXADIVUufdypOJYzRcxQQwgFCG1M+sMDu8rFBDoWOf1k&#10;zDLZzDDrEhYOfufplRLBa3cn16aFGQMR/GlXQRnQCujLuS4i3B4y/FpFCsDtq8lpnR7DfNhcOCee&#10;kua49mEQO+CybTDZMC+lMfpMzc+mybh/C0LM4InyWVCmN0ZgVLVehQVIH1XRSgFrsBWOzTxX+dg4&#10;Ttu2ccyCfctS8zb/ctt3lhgzOSy+PW2iQl8O8dvtBrOq0Pal5EAMGEJ/XEwTERhxn6wj0iVEglmo&#10;x4QyaRvTeNxZhw6+BwC8DfU+eQU7DxLAeA0YHyUi6BX/UFhcZDSBGc4QgN+fWBf3rD5bqcL/U6wm&#10;6NPVpYZkgSoMlhddYYfiHPQJqmBVUV4MXehOFSBZVWKFcPEwC1QBagDmK5YCFCEU4OoCa421p3w1&#10;IVlYOouaBMxS+MosC4uymov5SulSttvKGFafE6EgYkhAB0bCHKiF0wIBJ1wmCHKfRkRYSxaZWdEL&#10;oIl1NEqtClcKPN3IykIeVswU+qIGlj4MgMcIBskONvpkkUNFq5aSeaZ5Atvw2a0f5/k4oDiAFA0a&#10;VXOfLDuYEsluH3ld21bbrW174y6yc9HfS3nb67fb7dbaprIXfbvdeAfgZwFeDL6/3F82upRWdKtl&#10;52gXLarCkwOIsw8ZAqjqc0SqT57QrSqMmWWIOseBXfFIUmvNj1IYv5S61KBXL0VSa20t41UKIyNJ&#10;qp+Fs8ktgv3xCSFWT4jQC0mrW+LTDsInliWqi8HzhVWFliIsYGPuVZnvmgVy1EJci8CDZQFvF4ME&#10;BegCvQDzegpRQ1kVm9cTN+MpcRXUaE3NuJ7KcCJ8K6CqZAWYHBknf7Bjnof1v/kfhV82YsZMTKKd&#10;5w3viuCKf5Klg2GYJ8X+GtedLdzDvIgQ/G3bkBN3n+ZjArM83Onbz5P0S4v9w5/ek2HUmZ/p4TnQ&#10;Oo/rn0BY+HQxHoT57ZSEFIeXMi1mazGHIgAAEABJREFU+CqY/VxMLifERN3xkfFrIU20VRaELait&#10;aKtlq5r/Dlh5ZAFWJLPTRD0Yh+8C1OGLMBc2k0V8gKXUq1TVItJKGiLD73ve6W/bttcKyJu21cpQ&#10;iideigJVgbZW71vuI94BAB1xhYE0TNzoQej21vaWG4emVujFLNijQkjbVrZSAWoACdhrS03NJm2l&#10;1lK5OIlolqp8eR84UEQkXAkjDHBVAINWuYqZsYQ88j30U97q9e/ZCC9YQvSltgQGIxcAebCpVEUZ&#10;RSl4XKRWbZWRBWmC0+YCOkDwrFxNTJ3eWHCRVgrYKhHYttx+Odm9tq1oFa68iQaj+S8SOWorXUSU&#10;FQwWCx3VkCJSoMEahnqwtghdAn9VlblKwdx2jpzv5FSc1ufIlJujj/E4jvf395+P95/H43Eejz7O&#10;c6xUPPrjRMfmGAjPfhVsylWYwsLKSWSraVGqC1qaaLlQQ4srvyGrizAQeD8Zo78/zrMz6MkI5+PR&#10;j2MceW6feXTDnWOMUqVhhhmvUS/K0Ag0XDwzCuo5Q165O8LIm+yHHH6hn8foJ/TsB4AZDJssTjx6&#10;P2aiz96NUcdwG8GOvCiM2MSOXP9rAY18GbgCDuNUJfdOesYalXClSK4LItgnSi57K9q4mLGYJQqS&#10;jU1QbyLVpvbTj8d8XP/r1eOYZ/cxfSbst/yfpp69TzNzdyhuUh3DFkXtallj5j8lQsIuB3jkH/G4&#10;5oHevLY7ySJ4V1Q/7vEafLH3RM5mdp9njHOCfnQomB1ztKp6BcX5NbLBqBUfwg8CkYzKlOCyN8yG&#10;SaAv1xZQqK+lg3owHZyGApiREhlMbMyYlohMb7mSPHL2bkzBUy85szk//ikUmYIFM+tzQt3dwufM&#10;TO69n6Of5Nfj8dvjnakco4M+DXlnfqNTfBU8xVCQsGxchx3T+7QxfZj3C+e0Y8wZgsMIh9uFWK1+&#10;FbN094MyWXaqiZssyZz5Od3mnAwxc7jsxpKQPR8QfJCrhKqAolKEcIazny7Ql25mA3PWh40zbGiQ&#10;nMqZwHIS+kWF2XxCMSB+37fb3nYOo1rYayRCVQbS7WvhFK40F1Vyt5XPwpEFas0mESHzIwx4TMs4&#10;EZ0+yOJx9H4QeMCpAz37wzNaOXUbY44+ex/nOa49CAXzPPr5gProMWk8j+Ng+UC/CocTYOKA0AGY&#10;iHAxmISaf4KfoBaG94Vu5zE4dN4fnWQ44x8KFp4yePCswhglyOKYbhYOBTDMAfScEsliLviTOD7L&#10;0//z7MdB7QPXnDI/z2MAhnjCnTHMZszxTAbi/QTpUNBZoNdqUB4+wqNDkBAcy09Y9nzhQ4MsutKD&#10;nAqpSoIkhSmXJBUUqaqQbZwLMKkvZtZtQhmPplpzDJ9GtWkhVfa2FQoDZcewz4ICoIuq0gtNKHxK&#10;SpFyuUX9C2haXdAUDpmIOec5SCzOFRrlqUuFcWiFri5MEh4JzFLDyGKQ0IQaTK04k/8OAabVslUu&#10;9NqK3mq5t/yvmny/32+tqsytKDy/APz49u3XH9+/f3t74xvO23a/bXzut601pl3w5P8BjLhw+yxs&#10;NCWwkYHCW3isQL8CCb2W2aec6QCawBIuBTQj1P36TKJUhe0ZKiy6lFSGSqE7PN0BPJQqgG9XQQIP&#10;RfjFeBrlD/mlldOmCpYOyvRaQIfqVyydRZE/eyGhiv4C1QUU/EtBB/kS0AQPpQrNJ4RkSshVliYL&#10;DVAA6DwprQtrOPirk6CwgDJYQpilsJqgS84cC6kh2WtcaWmZm9PZ+57PK1pYW2K/9LEDOBSgS7Io&#10;K8Ptn+PERfNo14KOhU83Z/O7zAjOkry8mzhAeoHuyxTuMZFa65Ney4xY0XkCZfotCgMWT4gWqNKn&#10;8hCIawOLUE2bWlqpgHRlg9fKO0CDoUreU4W2Wj+hWyv7Ld8B9quk2oZKufGkaXQshK2kbSmXo7we&#10;MLSI3LZ927Z6lZVdsOi0rVxMoSx5Cjhx8AvRBYKGBf+bGSP4APbBc8rwNDA7QO9VRfIE8sXDABSe&#10;WPInLSKAah6aojBg8UUU4wv6pSBhOl+B5AOqhKQVaUWrFiJZSymqzBXTaVD4FOwD+Sz/6NtztCAF&#10;ldumqtTQ4nk4+OP6XwL8fJzH2SdpxnKjVionOyES+XhcwGOZqovBPLHkUJr+zygMJ8IlpUTugSL5&#10;EA7HiucbrHsMm2NOts7goTIZ/ErDOY2nvg2Snrp/FvoBalCaYBaowqAJ4BNiHjwjECfmnBGRnE+f&#10;AzXgZoiSmRC7WtO1iODEjGlfMCNDNMM8EfTz1LkYyYAGckKmnruG5YmrpBdpjZaso8nHR0fsh1Ql&#10;BXaRwqYmCL3jczHj6wwbHbcYSCKH4t0go+SeBggjVjOw7mbG7BbMzK+C0vXplo4LPPp/C1nVPHO4&#10;rBsPX438NQAKLyJVpKhWd7oHduZ0gFcLbhFe1LVEE77gDw0L5zosTXhv9VKze8FIWaYw+ZlUEeHO&#10;TNTd17E557QZ+A8QJh0zpsELIUX36kI1YvVNStXM5pxmSakurAWGN1ws+CDJ20fhmj5ndnGa3YlQ&#10;fBaXmKh6jgdvkg1+6SQvJZQ5sIMCzzCRuEyl6enTEjb9spyD0nfBzBYDXTwU61QX0j51VoVtKEa0&#10;rlqm08WkSzBLGVp5ibzOQc6G4FLmAyEKS84RusDp+2Tg971tm9YsiiafuTuFUQI7tZZtazfKfbtt&#10;aG6tcaJXmvQqMAu4dwmSwAcvFeKMDnCDqYGZpWdEEM3JQgNkNJnlEs3ZxzhHP3g96OcDnJT+gCSO&#10;lNM6+kehL7i6GwMBhl5VRvgKmjxYBqcVeUQ8KR7TC8RVkAPjtRURa/sppOMCreASJ1m8q8AAdBal&#10;bTEfvl4fzBc8fYYBq8tSpnUxUICRJ6iiCeiygDLMkkMXnvpfGZroCAWLWa1McU2ffS2S+wLJApqr&#10;aVWXPhKAhGohR+DQwwkAQ17sWz6qaV7OwdSKmIND18B0qfVTIsHeoyNqyJdpTPWRSzxG5gStYDWh&#10;Q7ZRhUEC6EgVioSmWutTiJ08AwavSFaakuukMQpoLk9w9JnNCC84FGuA7QcPMMstB7y9cLFvL/f9&#10;22v+182LeAm/7Vst8rK1b28vv3x7+/7y8rrv95q75e3llREZonwWfMPgJxjrY4cgYUS0UAbbltsM&#10;BmzbtloXjeAEylRDn1amQ69FYVSJM2CcBF0AmgvwqvVaZnSSoYoe3S8mJZHnWYEC5HQhvFB4hmMI&#10;eCigIzyWF0Utgq9ZXWuRohbuPJSKkA7lKstC47ZHwFilIlhYkL8tDITyAl2XTlISzhnwdzAoIBHV&#10;Gc9ZVstzhLSJmPwgkENgm76MxgpiDbPsRFIr08NscigoC5GaqVYKCgulECWlO0M88fvYgTc0SikN&#10;0Hc1meVJjRvB8T7NxqQwHJicbnNaOJqXQfsonhIsaMFWZfoL2cqjLvChMNL0/C9g9JmPEoxkq10J&#10;7pYlH7RokR6pX6Xm46AQ/n1NpGpTpQmdnC8+AHcPS8yJr2mGv7iKu8NDqalqGgnRkKoFtFI3QiXk&#10;kzISaFvZ9nq7bff7DtgmL7cd3LbGgl/L3mqtVPatsWv4ofn19RXKHtmwWAqttZWtbqC1fNjctq21&#10;su/7Vlu21lqKQoAqTIWWa6o4s1865SrIPyB8gV6YM2BhADN6ggkC0RqSOswUoMkD98IKFwIev8G1&#10;AGWgtKF3IddHEKSmuiZIjGsA2qnGtXwahdA9UaQmShbmkGPnIPmHLfI5UUgtIR7MPPWK1Fq3hNaq&#10;hAXUoky8UESLqETBhOZksqpXKcjB1UQrwM6CpL8kTOAv5zCYM5/KUKaJ/8g/6TVBVapYiHy6CzrT&#10;DZ0F5OJc+tLgp1oghF/gROBMgOdohUmq4nhaW5QqpYbyWptZx8HP8x43sGw+kjKYrbFmv+4Hsw82&#10;F2JaI8cR9KkCJFAGWkgLMZEAh/GBJjqCu2GBy8A8zM1QmzSBuCTCNdyvkyTEp7lNYFAmk+/f7sHG&#10;Qz7EDQRCD7+KmfEZEUW5E3NVFKpL+KQw4HoB8TmNuJIzNmNO55hi6sHUlPslT88UXpphWCaVMenI&#10;bV7FKSlUPgEqc9oc/gTfvoN03PAQZ0KjFlLsggYPNLUZqc9vHueU4EGQamaXvsn14hHlKiLC1Bgo&#10;MMPK4cyMmCZeL1MSU737PPnAEEcH2ZNDXK3wH93FiezTZyIWNqYNH51Z8plIs1dgL2WGxR9Gdjci&#10;bxgiO9UDiDnKgEV+P468OQ5uE2NS0A7HbZDpZ4ZsBssWq1gYWLwrVgl9UmecCOjCcIuJwZ52GJg4&#10;qGDXIsB0RrYxbZiDtIi6x3QaAwtmOe6S22dB7k4rFlifWMWdHzFwjyfKR193A2YT6vyZueEOzzsG&#10;7GGEXstWEkVKEY6Il9vGMfv29sad5b7fOJl3bvyt0MRZvd/zuL5xYt/41n+7NUplQpIFa7y3yVZ1&#10;2/I03ratce7XLBgHrVagnFaEPmK5ZHg1ZmYv9aA2LWfMA5CF6LTM2Wc/bZAc3WY3QsUsnC7HOB/9&#10;eD8fPx8//3Ph/TeY3x4/f3v8TPrzP397f39/PH7285xXMSMmhJ8lyPXCcSRXy4Qh9oC0wReqyCPS&#10;J3gkVKF0Uc2F1KuUwn5NjqYFlBfQ/wqEKGAQwFAFTwZNqgCGyQNissDhBpYm9ImlDMUgwDH2YCK5&#10;/AUMIwCDYDGLUl0wY3YAG3kW0C9TPXy1rtFnkFSYV3auSEmoCjsyWEF6sOvV3SN+t+NXQQLQWCBQ&#10;dJarydl4VfTWttfbHYYqQ9ogg7GsFPogQZluZBCJBoMQiziEHAbgOGrLUY4/HE8jucS5xtgCHgGl&#10;O2av6QVMrdu21SWU5RQ9ZyfbNDjhlHsGQAnlNRBubHRrrSr9CnK2vdYy3UC6xHNfkAVHGl9iXFuI&#10;7VPZSDudQiSsFok5RJ1tddv32972WrZaGm8Ft+2+7bet7mybUnCuVWVQZg0YDgoij4+AHsdBWrCi&#10;BAEPaSqloA8P0h8+gkWCTewEsbUNDZVSCgaByAcPA+Jr0YpEtaKmUovmjVD1qqZI5Spp2h0fqNGb&#10;pUwqgopIRhYGwAOaOJxAkECKDznEZSGPzlo33oZQLlfBUwCLBND9H4HB57zQBGgCNDEbLAcaQgpE&#10;VuGDZcixqF4QTlAY/CeSc4x5Fap8QsGToXeeXVjXzAD0F8iZxSyKNTSB5rB85ogEKwIieMjyNuIf&#10;HjaMZLCJWSpBIYUyljzO5m/vP9/f3x/v5/vxWOXn4x2w6CcZf7lqwWgfw5gtJkfxfMxlG87PVHHa&#10;kOVj0Zmy8xxgHkQp10EDvhQh2jW/JVYWhhRdrZH2YDGAfwn/LAQHljaLHAseBPPM+PCtnlxmmXFC&#10;atIoGTq5KE8V9tdt2283tsIHRYIbqEq5OsAVFNtOZtzvvADAoMCgrbWt7egDhOB2FVrpxNDowAB4&#10;KHIAD57VSxJIFpg1GxievswFwDAjmDVZGARUa8UAABAASURBVFrpjhzQtACPkNkB4owQTboAmr6C&#10;JqoYQWEtDdFDuHiEtH4FmmwjlglXSxFGgUcC6EWGQ+HpQlOpqbDUaq1Iaq1seVYV/oJyOmETHgqE&#10;xVaFolla1asQB8wCd/yazMIss/scfL0234/zcZxsFcDH4xxIwM/jJGV7n6QvJDvMs49jDC7fJ6l4&#10;2THmiGXAUCI51NopiuiC5HzgMjAoK19gZ9KybVNlGcEa6P18P4/34yfjPvrJBe7aGed5Hn2c4zxm&#10;PwbAi3HSEWvBAksR0en5xEpJXIWtp16qiDHfAc25D3gL9qmP3vsY0Dx1zy/lOD4k/SojyzlG/pOA&#10;ZRy/YQAOPI/Ha8gkTAkkd/2JFDTx8apF8mvnXVsXCz4zgMazcuZGzp1uZp1RUy7B1/+GI+cx+AI0&#10;8TiJBQStMew8xuPBgXJysPSeK1VCJZSwYMqY6yfwBHy6QaKlDmpFKvhoMrHhcxqIwHNxK9gBqyP+&#10;iBAAdQ+Ec7p92ufg5ai41ASz7tk05+wndztmsJD8OTqg+6UmdKHvhUCIQacieREpvG4EiyvicIXU&#10;BioCwrFPDEwkLWAE0HFRGk5SOwcaHSfc8NRRVDn7ILXOox+0nmfvGWv+ninQr3LO0fkbA18wC8UH&#10;GFYc41BWaKF/lmXBwsH0YTE9y8QlAAsFMFhY9IMJaoxA4wfWpJCuOszfYXVkUmDxeAFTQjgcauXW&#10;sb3e799e3xoHr2i5CmY/7BDlyAeZaKiqXDGe4Wmh1YKJDPbVdIUXUqrUWksR1VyLWmspAoS2yAnM&#10;qxATPCEUmFq4xElosj76kQV6Ho9xnOdx9POcx5mZcZwdyeM43h/gfBz9/dEPjqfHeT0yjwP+oDwe&#10;P8/zcYGXhrP3jvExjB3AoP6lRFhksWHGevQ5FwNFjOLV8YPMz2KTxgQKwMzmnGYfFMnCDAfujqpl&#10;DJxiZlDswzAcPOPOOeHPMcDRO+h/W86rMLW/FfcPzz4/Zm7PaTMAlnNcy+EY62/A1mJZP5cmt9WM&#10;OSdm6LI6snALpIayqBwaEcsICk+gD6hCl/6ihU3IhgIwe9u2ytOmRJ5rocau1RuyWuk23dyn8auK&#10;Tw0r7KQwxpKiWkvQH1pqR4NdE9oKPXeZVr3cGmZupTRQefbtt5dv38t+GyFASmv7rW57uf4TNFIz&#10;I4NDrL/77FtVvq2HgsaonvOfbrXtr6+va9pVuAiXVuoqUkupG5g+ptneNpqKYOe1hvx4/fbj5Q0V&#10;fNrbhvette/fv//hD7/8+uuPP/3h17/++U//7b/+119/+c4ZLHO+7e3H6/3thotlL9pU+CaQUINS&#10;6LqLVmbMN+d1u9V9Y3STAFJb3W/aahQtn0WvQm2r7bbtYVZVtlo3XFQtIqCVQqTDXIOtLUXbB/iC&#10;jQ2vVUsRVRczvqIppeZ/vxxJFa2lbpqRSFrrRgDUo5bStBSseagqTpuZc1iVUqjsO8NLqbzqaWnm&#10;Mkh2VrByi7sxXR+2oad8EavBqB6TVZ529mE+QxwvaytbLVVhPbg9i1w8+ejiFjY9jIbb1vZU06aC&#10;uaQVf8oxercpUWohErnUqhXn+GaiNN32WpsG8/UREaWUbautXcNpzoiZb6UCqeLqJkbMJdcptEjb&#10;KgqghKt4eEIiO6qqCNGOMJx0QtRUNxX1LsE7gJNxYW5mc87ceKoWfnQ2+sDnYXkS4TnvA9BJ0+jv&#10;4+S7RKmBn/u+qyp9s8PgO7Hp7kxBLuqfBZv0FZFyLWOoax7QUgu738yYtUUkJKM5Z8zprBJJR5/Q&#10;KnRBj4EsAitHn0YMSitt09pCi4VMt9IqdEzX0tiF236v2w1a6rbdXm4vb7fbS62blAqF19pA3fYt&#10;v2J62aG3fCOujWC3Uhpqdbu1Pf/XAWzjj1WrDQt4lkBpx6C2fbu/7ICFk4KToVX6nEGf7cov5nwt&#10;7u12K6VcNYOWInRBWYo2xtjut/0FY7VsCKDwRRQ0plHb3rYFlIk4kaEvcAkA0/ZamFbOoFWUaqlF&#10;E5Wp3LbbXhrNBcdSCrsVJ6PUn25jE4n7FJ1kiIarBObDzYN1GNt2Ga6VBEaZjoyzbRuaVQXA2Ow+&#10;+Q7SadKroFabahNtWjYYhsxV11qkqlYtRRhR1MsW7aZ1r2VreNv2wibvM8AwmVGG62lyGt0L2tJu&#10;3aOfE+cYinxpRRhXWCGM1jKZgsdWatOiHkUUqDJioVQmUvksSJSlk/xEsGkrrsqWczELd48gbMCF&#10;cIhbTBf+nCei2agqjW6ssvteZS+1iGhElUpw56B109pwikwWn0rGhhexhoZ6YM+m25A8Kwy6YdHn&#10;7IeNU4OzlKF1zskgIN3FfrqSfd2mRAgOXXCPGcFBPZm7XjOtUqrky1g4hmv2T7mITIsxPRRZK9qU&#10;xNTS2tbqVmsrpW6tsT0knZw2u+GkB8Gs2sTDeDfwwE4pRSoGqlbKxkxVGaIpETDFQRvuLqOHAVMR&#10;Nm+zaNOkD3+cHS+260AUV8zanExqHKd143WpRKlS9rpthb8bBBDS0ELHPq3PAUIK3lxD163dKlsp&#10;Skzyh8FLbRut5+iP8+j4VIs2VBpbg73eyLqmWkXIFMbWQqVp20prWqtyUpdbZRfd8QF5kVZ123Rv&#10;ZVPJCImtk7bstXGaQJEAM2bD6k1OWj6Gm5BcYqYxIuc6zBdci2jJMWurbYMf0zhj6TVjOl1imkVO&#10;pjQmKOmr+jSfM1vGZIzjOIgCiAgzG4OLWncGFaqTrKl5pZHpRKwP6y6c/I9BQMRF3GLSpKot510y&#10;kZzwTougOdJzsW6syFY2ENcoZh4h6AAXNKnhQvFQc6+1pmHzMBdnGwrbDZ7ZViV1lKrPEOcXT3RZ&#10;A4lwc8coSyZFWU6Wac4eEWiUtgv9SqlN930vKFQWo95u27bRrqEECd1wSkwPEs3IJNKhlEI8T77w&#10;76NfGGOOc/Sj9+Ow0X3mI7JGbB6VfnM2CZ99nv0y49bHfJx+jvO39/7zMTsPRsfm+/s7wR9jHOf7&#10;mKc70RZ3t+nT+IQXx2/c1QikNm2cRuzQYfZERYtfVEpjztDQqpIozFtalUbQ6BIRTESJnGIzVnxK&#10;q1oL4YpL6JLngIXnskpO39WNkSMprcMMTSlViIn7OUafE+FJInlk1KCT0Tzwo26lkpPVQ3MZfRXJ&#10;QEsRrYIdFlBLKD7gCVNgm+eMXJThAMNFxJw+LUhJYDAZFNJtV60AfxfwkqiP3mkrJc9PkQLQKYXT&#10;qanrVjb2WhU1HgPnIZb/+h0lUcUL1RBbZeSY5+MYY8QlmXP23s/zRNIKYQt3RwgtpZBH9/udgbUW&#10;PBaRNFiKMr2Iqq1IGoeiA5SjpFBTShQVEaYKXz8LZvs4ej8IWPZ0I9UiDDmO4CaDYucJ+l3mCkZo&#10;qmWD5ihb05x8WWVrbauFEPD7Bt9ZvnETYUPUttfW6k65bftt27DGjL69vvzLv/zL//f//f/50x9+&#10;gee6QdPbfnu93fZtq4LjSgQICxEqVRpHgOqwKUWZDpNaICAAz6FfQeuqjjFmzzONKktfmzI6wGCt&#10;Fc+ZlIhGSMK1tb1+FpqAEMCI5xCLeVIUMi6qqAG/PpeHLgQYRSevgkJTaZNAo8eSaeGzSm2l1Frh&#10;F1BMpuiaKaaQgDTkDqMhJR0OVoyqOCRE8P+iPhmH1Mi5laIscAQxRGHBv5QZPm2tO8FOsN2I2DlH&#10;BDFJgwyXA3z+4Sool2VlpGtcd8/OcxowQ5excBJgjfj7mM75ZdeA/bR+ptue1fDpjoPDbFhMSrdJ&#10;nT93Hw5rMK7JYa3P0ec8R9Jj9OM8e++DYhM1HhIMjQMcJ/Qc5n3MM08SQ47bfRq6cxXrfBrjjjnG&#10;CebsPIf65cDlkCHBDmpfgQWE/xQMQWoBGNxIlzhCiFIuhSIkenlEkoLbdrvd0MExoBShPZE61x92&#10;rs8k8FenDYZ66l1/2U8E9/CH4TCIhBZ00AQwC0sIz75dpqBUkZMw9FrAGYwAmCWBorlMpbJeC8+k&#10;yBLNgjKZH6prBqofCnLpQBcinOMlgohkasWltehSgC77qhmr9IpDXYJ8R14r27M0rjnbppdCqVI/&#10;y6XAWdMIEGg1eYRoYoeELVXg2Q2MQqAyXfigIoLz16cwkGRxYdAE28oj8uklwvOjWMj0GOadRJpQ&#10;P6dN83eet6CTlmQQCTJ6fun26FfhbL8+k4yzZ5ZZZjV7zN2xv8DIHG9FdCH9RQRCV0HNPsuYmfn8&#10;OMa3fox89kcfx2DQ47d+vHs/x3mMfjAWGGN4Jvm1r51JBVZBCBUXN48ZPt1n8ETFN+aU1DoG+2GG&#10;ASaR4E5Bsp3v74zb+RryOJCO0Xs/5oSeg8Jn73yC3pNBB/Te59lnH3Nc6DwBnRIR0CeYIkN4dx/T&#10;5kw6sI2x1I+ryAqbO5pmgeGRJq33HK73fp79cZ6sRxoYNgZNE7WO7GBzB3IOhtF99JjDSTRARkfE&#10;GNhyY9A5Y5qPSRMaYeGw7oyIxGYwwnlYP+foNgdyQx4RPN8zcsy144/7MJ5dNn2eYxz94AvdPs0M&#10;Tb+s9d4ZFCBEgpzVES6JUqCSp3GuWuQ5mMzE1JyG25Me5jP44NrblOcJWf8B0ibtkM1YvIBxNMFc&#10;xQdeA9yfgf8xPUEWMJHpRkDIfMzVq2ir8ADLEeGOBkRsBi7RBQ+LFM6Kfd/vtxujxz8UhPQBjAg1&#10;8i/nBMu+S+5rj5S6z8v6dM9xlXh8qHGErqPpq0srjHR5AiNSFB2xzBvBTgSRaqUuZyIfT/7Rikjy&#10;rCjKVU++FrZNOhBcgfMmg0HAxQx67dGMVogDRmQWxBkGuowggUEClm+9ZzK8v+duGmfmgE+bc2iI&#10;igOeG02lFuFSVDkY3MPcbcTkLd1jGtrAx7Qx59mhRvbOibW0zc/nj59s1cdFSTxwHv3oH4VdOeek&#10;MufAhFmY2TRLV8ZAfnTUT7+KGWMnB7OQFdwxwwh8RMCYGQzVr7DIWl7sVIWEdF2SkV3n4qFmNr9g&#10;jPRhjA86rqkxxHEceI57YAy7sHRsTket94kCuOb+8Ks8vXoyjHW1iPtHRl1VZ4gnsAYPHexZUjBV&#10;NVOQaTCRuCZ2dYsIZKo5QRhQlkCKYv/Dik3mSRUhG0VrZZ2N0QtsJZtL4aJvZmxuV+WZ1xC+vfHd&#10;4Y19Be75jwJe73e+FMwsRGdZq7XSCsWPBZqwRpYDGJrcWWx+DOVszJ9rkWjlwUZC856Za8/AaDJi&#10;qzkNeIxEsgKPft34SuDjloyklKZa0dlKve07G5LbP7+p4fD99tpaam7ZjT967pxQl34t2vZ9/+Ov&#10;/DCQ/xeo37+9fv/x9u3769v9vm9tK8qYzAKHC9mfI0RwiBJUEf0s8rkAaC4eZuGjipXCbmIheKrW&#10;kBLciVWJfN02KLMSXhYlvyGIULwE5UvBDmj/rBDuKFVLwwJxWIDHDCBPgAVLq8EdhFFipYOWq2CS&#10;z1ox0xgC6N8WmhCwuGQX6/KcF8LFPyl9nzwMCliY4j8aAAAQAElEQVQGMKsJCmjC1FeY6GTPO0ef&#10;eORFBwkKqSkkbSKCiwrbNYFLF4oSWCxeQPn6ZKZBX8uThGRPYFSVIGWYa9Oikl4V1Ew5J40NOM1J&#10;9Rn0hIW6Y9A9KcwCvWDOwa5mn082PM/Qn++5u/lx4OgnB0GOl38+LUCfnpt2/ZnlQnz4TEIUkYLB&#10;BVUVKcoCqVAYK7FpOlyQ62fJ3CEqIVY4nVlVEF6E93CpCrCcdGulVQ0cmd1j0oVau9K4Vt1q2Vu9&#10;bQ1KX1A1B6zZi46JrTaAcmsol9tGtiZaaxl/LdlF0l1WB1+2S59WcNu227bf9xdQt73tKWiM1jZy&#10;rVYo+/uWWihuN5qKtlJAUU2b7hl8EVFVPFu01rp4uYp76lTa2FSirC0T3KrW+kUt04dlFlFWO1ZR&#10;3P0/gPAt1CLJFJZJcIhPwNTwm68YQPksjA9bP8uOxobiB6jRgsICygA3NDLd3F0YR6tchSY+VQXA&#10;XMgNmwxXschCfg0zKFiZReIdx0F1uqGRyh+HklGQLCy5ftpjaFoBGwQFWgvDBklZ4C/4RZMsBSi9&#10;wJzOoDzbuOL2IzOfbeFjkvTOUwPMETY50QpfWcdU1QymRi3iPtml7HYNQxkCH2yOee0ZmOyePAbN&#10;bHLPCFaQtTZj5x2nzU5fqHUujUOJId/o+cRvoirYN7a2B1+pcRl0vooOXTpmgv1Lzt4DbArz3PuY&#10;dsY13B4eM7CmeWQyeZzXIqqwGVYspYFgqAS8Dbc+ShSRQml1V2FBc+o+jN0RLoBWuUpEuIV1A4QR&#10;8ES0MSZ2zNx9DOvn7H3CGJoWDBrQ6TaDER06gyY8JZHxFBTVWthC21Z3QOAv/zj3S5VsaSWbqja6&#10;4DMUyd5ue92rKFe3RB+zDxtYdxRURHNeWIrpnkNDL8QqaMg17SK1btoqSRNF/dpjXCrwlGl1ljEc&#10;BsCDcw7omDPD7XYSBbIZNTfmmLBguPAcWkRU69pRRJh5hjIQ+SVuYZM+rlpwBKcY1IWoC5q15qUC&#10;oeO7GRRermLGYNPHjPkhp8kJtDBlsjRNLIlZasKXkMbR1QhyrVpUVUSI7zVXhxZqohoCE4Zn5hPq&#10;4qRLCnEpIVlgttrwUFUZd4EGRkFCq7BopaRE+CgajIBv6jxIBBEqHJiJStyvQ1W1CmqMxpjOlzJE&#10;JtKRGTZjxTMp/HCya0V9nAeY/USJ8apKq7pVbUX3WrZanrRVxQmWRJyFccUWdie28hXWJkvabZyY&#10;gvZxnOc5P8sYrPZ0m/63RVUZdCOoTKgUAlJKxhY5c094hLn9n8u8ClZRYZkWg4zqEwgBrRJlIULc&#10;w8znZH3tgydBiZUhjzl9sBUu9D4XUoJ84k/qmEUQ7Qsfi5we559fBQf4hDL9J+ZnuSSGTQSoAcyx&#10;vEClJIjCJ6RUMv8cfUzsGcqOnxNPDP5yHD7chUInKNY45RA5XQaDTD6NBkK8thMWM2FQjEBYtoYE&#10;Bh2wrGCdAZcQHnmtlavztuWDrjS0FCGAg6I8J/HqKCNZA63uNB1HpgUzFw+tXCk2TAFsoowCSVWK&#10;UKUL1Sc+re0Y3DjKakWhFH5YYUyhL9VaU0jr7Sr4h5COGOG6dvDXO3OttdIHJ7m+MfTr6/3Hjx+/&#10;/vj27fXl9f5yv21v/Hqw8YPvtrX0RHlq8kgQwVrydP4E1pZ9HEAGBTCAJmKL/TxjOYnYwiHDnF13&#10;9F60uVy5eEVQ0vEWRT275R8WGA5gkPpi4BdWNSlva0XpTl8CGjykCttUpVQpOj0sMKkSRUS0FlUt&#10;pRDDWmsRah+oNT2gIqnCp2ITlKvIVSIwLwjqFcBUuv6Q8LkoDLjUk9CF+EARghSJIHkCoSvPGhxU&#10;5Xzd2sbitp3soBewa1CyGh5ggS5rLOgCkuyFW8Q5guUmwTh9gDsxmBpeqhQ6i8sV46TCRsORKZY6&#10;9MM1LVIKcQkOO4zvtdER+/CpOjOxMT7GPM78f/o82ZB5Row+/ZyIvY8B03vy+Vs1Bw1Pk2AthDNl&#10;8ufORNwdP6kC+AUcpAn6AfJBs/MS4gOewKMM1YjFxO8Fk4O+XzXpwnIjAa2UWutWaykFnibiRmv7&#10;fKoh/0BVmIugWZ+FLoAhFghVJVqqe22po4VWDcE3yXPJMfKJHPSTT7VW8CR7XcJkWt3gsbCMw6wq&#10;DFN8TpZWqgiFLOFD09VljbngBr0ALWgCmAV6LazqUwfhkiy65B90ia4hkDzxKc6hEVKFliINQQg8&#10;buAMyMhokSxBgvGJ8lc8JTD/FLi3QKuFZ7K6QHkT6MP6HJ2nk2e4UQAfxskyvlb0TBJSHhAu7KAA&#10;dfdcI8elTDCEALehVVXUYQCaNMOgv0CGkbFj8NzKfXCeZ++H9TFnt9lp8jF99sSADvEZXMqvV3tl&#10;902LOVNyORbTJp3HcOT5rW8sJ8PcKH3QmDan2Zw5HgMjZIhxGbFpjGUjjEENmiesDc9/n4OELykn&#10;YwEkUHa6uGkYntS8XQoSejGYXK8HPuk13fMpiSdAnce7sH6Ewq7i7vALjqrZnEhUozC/CFVONMvN&#10;bhb4C1BwixwQY6HEE8kCrcxr4jLaM3shX0K8oIuqSvYK+XgJVHdhFFphaMIaCOfljevoovhb0Fdh&#10;MWuB8ni/0JTvegpD4TkvLVWqiNjEN/ec+mR0+yyxcgTVC59iQwk+IlKMLxEYWYgIc1/U3aelMslB&#10;lydvFNrS++xM7YLbZ4hooT0yUEXlWigsEgQ2mGSXrF1jEgmTYLy6Na1VeDFw6dN7H2fvQFgSkUv/&#10;dyIi7gyXvjE0DUignk/5XJ2LxyqfsTRLKexlwIFZW1n6NOcwDDYGaqqKAk/8bWs0UaUXdIEumPbI&#10;9+F1OND6REpqXZpQlBdQoPoEQiQsenhOgUEjWFdk5dJZtBI6mq4wypUnOVlmmqswcx/1q4wx5ugR&#10;Rn8G39v2srXX++3H68vLff92f+Hz7Xbnh5R72/Zt24s2la0qDOlFJgEGA5IOWZj5nHhmk53b7Txz&#10;4DGn9TwWYOb0aekbstxxzmMiXJHgf5XCBP8RNKEAmCwU/B1jjOuOkL5Q9+RhgBMFERgADwUiLIVg&#10;FshqxQcT7ADUFuBtxt/Qq4rJMWxOJkdrZgg2r5gz9dU1Hfjgro8M9RV5mIU5J5bh51XgL8Ukl7Uk&#10;y7cnFSmsG+oo0Qyl18LioSgD5gXQuf7hWjhnMyeMkzi11K21fRPuFhLT7Rx8iXNyXTGmxVlgNp29&#10;RUo0khIrPm2c/Kj7eFxfeHLiMxFfc7dMHa25bIzNKOdkRqP3ThU/tsLXC2kHVzCChXGeBKkVvfbJ&#10;pulN27YNZbpwYYJR1aofa5bmCPaYWEBergLjoSqVmqrStCAinL0AIU34nxIXfOau/+//9h//9m//&#10;+7ff3nvnO1Ea2a0bk9ta5erP9f++t0zrVvZbu922l9c78n2r4cz49DlqDmXixnBYZhQA86zCA4SJ&#10;mrtRSg3RyJNZLZTYDothPjx43hlNnNilauH82krd3GmyGW4EoGhccJVzDjDcuk0Av4AF4dQLJSC4&#10;RRXvLIRBkSSVIlqkVmi4qGr9LPAR4Z7JCv9PsaYjuKEZW/zRWgCSBfiSpWD1+izYCWFfOyXYFqrL&#10;iGoySBgPIAQEAT+BaFX6t71UvknaXIvLgsKIlAvCPHmpZTKgqJJbRK1pUXF8xDg2AQyjm2XS9X6M&#10;eY7R+ziQjJF8kdDAiwwYRjNxNL9HbyqtSKtaiuCOMCofZT0yZX4WM7sOOnKZq5gPi2kxpp9zHgzQ&#10;x+NkvSazC62izTzGtKNP0K9yUo7xOPo5EI6sHfwydh5HPx79PAZAEfkjBQeCMTqYZ+9060fvx/wC&#10;G8PnxA9144sgcE1Btlr2VlvRqnIhJ65hPkfYuG38FFD3VraqrcgKC5FJSOgXlOyOSfabaCSyR2mt&#10;VuIf7ixNrjqTxhG+Cep9HKcuG4KloloTlxclckGpciO57NSKqTSGq4InW9UF+CIuzltcXt3Yg4Am&#10;5G0r172/XnZ1b22rraafjJFNepVSBSjfrcnv5Wr5nVyL/EF+l6peIrnoh424CtYSS/WKBqZpIesW&#10;pVprbdeM6E4VXOpBEAGtAOFXXAr6VfLkMWtEWQoRdYnpDngM9ekcJgS7d9JjrNKzjCS9j/MTY5Ak&#10;CxohHmncWYlrTXWN6+wF5AznzgbhM9zdzKDDjR0AD53DoUcmLYfrB/Kd+JH/W8Dj/f1x/HY+fp6P&#10;9/H4Oc/TeodiIHySJwuB1Wk2ZrBVGM0cxj0tIwQ8nMaZ/zPEcRz9yP/S/vH42bHZj3E8xkWpriaG&#10;QzKPB7Dj8H7OftiZTD8fAFPzeNAERdPOd7a0zxFzGlG04Z8YnZ13nCe77BwjI3me5/Hgm84InJ3h&#10;Tkq6cNRahMU4Rv5Tv9P70UcOO6DnOX7+9vjt/UjfkR9EYHKCg+zuEiYxEyR4Iq0JjqxWEdKPdM6N&#10;I6ySFGH12b5SHEoesAvN8Icu2OwZDw4HZsm3ueEzZjdgp2XrOfEnLTPLbjiMh4DAHO+HBjnAPuNg&#10;YF7ZF9/czCeIOf13eODmOe0Yc4wxr0IeTrPJU6uolCpag+0h5Gq66qJ9WJ820AhhqWldOoqma1yZ&#10;qKrsFOjHqSNZguhieWLe3N0MioXwCMNnrYWNzveAkp1mOM0WPt274fNME+I5tyJQ4IqXBiPigY2w&#10;EvxM5JF8WnzKr76S/rJIlxGeDpyr7jNtMxswiUDC8l8HsLXTff5qraVKbQoKfQS/UZsUdy+iCxpS&#10;tdzaRsnDorVa6wqCXqUqB1qiSF28RoE3izlsMtuQEJXLXoioVpHiLhHqJoB1xPf5WXrvZ38AY+1Z&#10;k9lrkZfb/u3t5e3l9nrfv7/lfynxl29vP95ev7++vN1vr/sGbrXk/91qq7wkgJS0ulecT0rTXnIt&#10;i5uaX/9U0WzOQeqfZ2cLPK7/xfD7OhygbGdw9uMcZ78wKLjXzzmvvJ3DATMFTAd8zEvUQlwUrMki&#10;B/DoLAoD4FdAFlNKcyehMjgpkVoIb9m2dlN8D/IwQRPA4BrXTWBsxvSEG1OU8xgAV0e3Puzss/cB&#10;HkcH15zmiZC0H0baPzFZOAu2wGLmnGYWV2FSwK/Sv5RzTLAENKauMv2Az74ukp5ndSYh23lCFqbP&#10;FIoI3tucE23mW/etbK0QiZaUVqVU6vyVkHKSVZcyOpWUU6UjC3OeJ5TxqC4sP7CJAUCVUfByqdEX&#10;C4Am9GnCAkAN4e0qrTUcoBWgAKWKPgpQQJURAb2oAppYG6o0SVGqDCSFZbum7kw+eVpbqdu2MQTB&#10;xiUoo//bv/3b//U//vv/9X//3//jf/zr//7f//s4jpicBXq77/f9tlGq0nFv9b7v7IqX2/31fqui&#10;bNTMGgJEtBn+AqN8Bf5f4g9ClYVd4bzWVTi1izYtrZaNwwCFzEbUmYBWiNR8YUMAsFyuAgMutsDo&#10;Z1kSNIeTQVxDg+HMoRyCEUVNxFVUizaClOtL9wX6cu7ATNZOQgAAEABJREFUx2dBAtJ2MNGUqgdI&#10;Jz3dRHkh2z7/kGSX6w/ZswpDFcAALEOpAve/sebubPY5rU+bOTRu51KiL1KkKK5DAYNcQsEaPIBZ&#10;gGeJAdYYAjUkqymCW6ObTTO+Gvfgp3HhnHTz4WHucyHCi3D6B48tFhsUFfYQh0xggv4TCwQ4ggeI&#10;xzSUVTlQhLcUZT8PZyIfW31OP/M0sG42jVMjV4cJHv00ioRLUOZVEOD2nH7VkjARAMfhAl1YaiLZ&#10;E/3FYAQGkJ8LSGgFCEH5LCsgUNTQIRfR8WlVUyPlmjMiw0Aq0FkcokQrV+JSKcJyACrZrRQ2Cwz5&#10;BVWRorqVzDTozl28ViykNdJRFV41FzSVL82tcgzVovXaFXVrjY7YB63lUxGGLliAglIKknYVNusN&#10;lctC1UIrTVutrTADQaWUFEIBTVAWN4i9CMpUF+DBUkACD2BEhAQoRWgCSABNgKa/kywhcp65ERky&#10;JOi3UqGLh8kKH6U8u9OFVij4ysADhFhbgF8g9cgfC58eZIWRYHNGFnX3cJ3hz4ICLasq7ouHSrLB&#10;DoB390U9LzqZYMpGYRYeMHEVGHfHGqcNZ1oyY/Rz5eYc4+y9z/OEjjGm9TFP4zE+RrDvbOqFfHLa&#10;lDnC8XGKGRZ9WlhmPx1tlTn5pAoYHIXZr6foRH+YjdGPOachHYzCVzOn9W7j8IHlhMQM58eHUXwC&#10;qjL7QlgHbll1mzZ7jO52Gptt0DRimg98m27DzXzy/PcsY/beRxZG6/1MbqLFUKzHDOt09HnZGJhE&#10;PtQsErRazFR2n+FeHNswJu4hBvAxNd0iXGxyylQSEERUz43I3UXC+TZKg2XJFROuJipVo4grSDm3&#10;E0eNTC8loKopCTf16T4D5YRXQY4/w4gH8vBlVgx3p8WMSEpEjXnOOccwqNkHLZ9FcPHiSVctRXgW&#10;A5X4pEuCUxMvwqHwJjiLy5JbRRiaz6LMRbksq1ynXOSsxYkGgxIuM89uSDyyoMY9U+Ma66R0Ei8M&#10;a1q1svP4biG/WMQxtht4nglIcBm6AA/g0ynFEz5zANxACGD8KkjNLCZB6DBizimEZXQAaiigOK2X&#10;KsvmkoukzyyAT/oZOigDWjnxlpH6WRA++y5ZKRyxGxQ5QIG+kucTA6bDVOGIFZYZALoWy3zAOx6n&#10;dCDEN2hEXns4dV9ut7f7yy/f3379/u2Nd4C3F94Evn/79suPHz++f+cFALy9vL7t92+3F65D31/f&#10;eCV4e71/f7nzwgD9dr+9vfCDwe3edn4oALwJtEruuU4SPdRMmPboc5yTNersZX6a82A9LZbPcRXW&#10;d1XxGcGiMAAe/COT03JflNaFpQn/ZFZ8lmQJiSGRvNBUKwwSFADKEgVc/qDOpgi+7xucMWDMMSZq&#10;IDXzjwSWcEXVPfyzoPDJpofLyacEBgWEC1QBPJQFgvmnwMkcUIS+aEIBEvilP9f4ElSxwyEg7Dcg&#10;RXlcbvuupaSSil/gdthuOy8G6NCBAVTYhIX5sEfBMs0wNBU2eBGuRyLsTodhGFdipXYNibKIkLVr&#10;s1HFphOvaSVIWCEx9lbJeBQwiNlh0adPx2KhI2AxMKKR/9AZHmjNptY2mIiYJFZptW6t7rWwMQqn&#10;AG7g2eoOba3dudbf98oJmV0mHTHLwf1v//bv//o//9e//ft/vL+/p6YKE25bJY2/ffv29kY+k+s7&#10;PwjsewNv317fXu4bJ5o7RjRCjNUO9aiiC93mDOeYSpgNM2ZkxjLEsIShrsW1BL8JlArDUQWSwd6F&#10;4LDH3cqN6HdI4U03cq5M9xNt35ZEUS5VStXaoAuKU1GKNmZWiU/dSt0UofBNtjGKfCl6lSWgyd3D&#10;Eu5uZnNOM4OPCJew8Jyg2wz/ClY/rrLsQLHKijzlV2OsLn6VlEhmTohapHEP4ho2fQ5j1qBqK1IX&#10;xX9QSmHhQYW7MirC3CcmI4JjVkOQAA0TnxoegXnzQAdY0QDuTGuYs1AckcbIqIm6JkTZ/ljDvYjL&#10;skEZsBBSLTZjTocyzWBZGccDc+YyLYCHQuecnHXHGMc5HufonRPQzMImNgVmDJvTR7c5Jw1mMfOf&#10;U9p64s7pc07k8yow8VHc3RbLfMMcCH4E7ki22YcFxQ+PmOZjVuZ0hQsGlOSLCN8VZffAdQ9Js4aV&#10;bKAt4UWISahGVZKs1JqBr3XLxis+EcGgRbRSytbKtudBs20bO+geriIFqNbCagLh4UzrbdvAvm07&#10;30lUbRU5tGZh8y5QwZ+IgAEIS0kf4D/QlNWsRRo7RgU/VbWI1MonPktV+PSZOmDildYvaKpIoFsp&#10;UEBV3UtkQMtVGGQrOSAO1KYAJlEqYSlFrnEDXZSYRCkKrjZRhhRBmaYF1PQqInRUkaQI5Ethykig&#10;Swaz4Kx0ZMCJuZnlZpyTPDJ3knuYXckCcTNkLj7DhoaBS2WKk6/mll3NB0DBZwfBZdfDMw2cQUgI&#10;KFUPk2AnSbjY9NHn2cc5ufCfZjbnHGOcV+njGPOcs9sA0437NCOOyP/oFkYsckuKeACF2rxGp8fw&#10;Oa2POdPaOAe7gy3DNNhFox/A5nBGYyedxziPfiI8kfvoMRkoYf300YExI3yA2vDZxXFjMjoTMBtJ&#10;Ec5T5plOjus1YLkNpVdM/9tiZnPOo3d+SjiO84A75+hmFkQUCkZnZMcFn+pTyCAlEfIGrzYTeY2Y&#10;MYcBHxbT87yJkgE2fCQsPK7I6IREERMbzuxt5ijuAcycEZ23i8H6qnqkEYf5HcsglO0LTaBl4Rx1&#10;Lopl15gBGIJnkg+3bgAJI9qYTgBMZhanFczphgXPQnKCKCq1hIYUkZL7BTPTMDNZyG5JZ7i5O5cE&#10;kcUviiZyQhRZVLCFRVURiVCGpZNfw5mhmDWa+BDGyy1OTVSzo0tgjSalsLtaLa3VfOo11yIVEQIk&#10;1/6T3JEXV2l5omgOjdF0Bw+Uwo5mCObFCKaEEjBN9VZkr2XbauPwaqVVrTmOsGypFihoVWlFCxMD&#10;ep1FVblO3DacU9RY6VY+ukikfWEtxUoVXKycMxVS8j2mLIYW/GUiG6XW5EtpUmooJ/m1WJ3rNVsv&#10;Ma6dOFkNIzzD5wgx1cBtrjo/fnz74x//8Je//Okvf/7jn/746x//8Av0D7/++MMvP375/u3Ht+/f&#10;3779ePtx4Vvy377/+vb9l9dvv3z7Dn7wzvDj+68/vv36/ccfvn378frCy8Dbja9RGxenWy17UYBz&#10;W/onlRwhUS0XP3JB8SXUmbGycOEqPHmcnSBFVa9lIA+ctf+C4Wsmv1P6mtm8ipmxdtAnaP1nEBaE&#10;Ed0FRChQrSKZxEkjGYQL6JjHNJ/TLOmkiKhqkVKUU16qSjUJhperxFXW0PQBdOFEA733xUMBTWB6&#10;gKW/hItns4LFT3fwdGlO79MA+u5u83dkiM0YC3wEE69KIV+3iruq0+y8ChoMHxGYwDMuxDyo0GRy&#10;ESlEDtCZDOgekUJ4lOkLE8H2EPTBk2cUjFBdHZcawhu3aEKmij8L6Lg7auijwOgAfslpgkcOtNVS&#10;CTRrw7K5qtJUtkZTMgV5oN9a2aoW1b2V27bf9m1rtAU/HGuJ19fX79+/v7y8Mcq+79++fdu2DVMM&#10;h+2Xl5fv37+9fXt5vb/Qyu6m623beQOmI5rBLs3pkpn0SI6+C0wB4AD0CRYltKIggnuFPigsIARC&#10;8vmHtWwNqduOb2tGUHRSvvq4wwP/vUgtrX6WJ0vHFV66A6pQEOb4Jubi6Tw6CAEK8Fhe+DA/DcY+&#10;C/wTS0YV/SeFQb7sYvOJZZnWBboAhAvLfympviS0ogmPaFEYAM/Z20rFW7AkCJc+EvAUYoH8XFkK&#10;PftjngeFi0rvx5wdV80G1G2iHEZE2L+cj8ohXkRLEeF84qwI5DwJSlFWZmNB2ZP5eJvjHJN+7pFb&#10;zllHjWs7SPaKaYEPx3k+eh/Th2HIH+fxeDzeD351f7yfBzsOwJ3HuHbk5eXRj8TxLDT13rEGepYP&#10;ZeSg8/cJd59zogZgzAxKD1wC+lmIFWha7Cr0AhGkI1qJT8XnZ6ZxuYKPCE2U6AIwwBBQ51jh4wI8&#10;QI7yE+VLYTeBW9tY0KqlihbRVZZWvQo8QoaDAQy6KMwCVYBOUU0ID7hsaUhZMRpUsXzVaM86zfnx&#10;+UcVoLAE8AsMCpaQVnB5VEkCAL8oDE0LKC/hs4oEa6zJ1tpe06layC9kkrkSa7tkdf0t/cX/I0Ud&#10;l0g0UtbCk17RhvQ+rxQYJNjxIH8gKWDpQXLnOc4OqAL/LPFl1Vgv3MowfY7NcIDacgwe0HWMgZFz&#10;XsMdx2/8vP/+/tuDXH5/PH6St9eI65/ukP59dEYnxXsYvafmQfpxmuVZ5Jmlxm4yc+h0ZjSugimM&#10;/vbbbz9//nw88j/6s6q//fzP4+f78fO3850Zv/cz//nL6Ed//3k8/vPx/tv5+M8TT+B//na8/2c/&#10;cOYntF//kSJ0Orvu8dN5GZh5rwhzIO4ExN37cY7jZPTzPDvlHI8Oe468X80+LDGtmxsr4XKe4zjS&#10;fH/04zjPY5znGKdzTcc87wnnSf9xPC569DndZ0ReekiEBHZA1aaRiFB15bVhdOunuYebOjfypGzb&#10;mEiucc+TsXBx9NPGmLNPG54OHHZe6Kcnei7v+Zjwxjr0gEFhDJvT54w5zWFSzdwDB4KPGZYF1leh&#10;AeZanCS9dz7OqxwjK50y4PrZs4m/yXuPKlkkF8U2FhgDOQwXLG5j2SoFuuznmIZKtiMRdZoK92+9&#10;yrVvIowmNFBmx7ETtZa1AYVNpkQVvatjKbSCwu7T9OTJ698U9BnnAwV3P1tLEUCvVipDcHbtt/Zy&#10;v6OztFHMVpqrwizQxK2jVKm1tq3s2/btjUvyThVPFtDB/zURcVZdq6SFbK0M2mBU9aL1otR0q3iR&#10;j366U4cuC5ialksINTvNxicdntlmpejttnPJ+eXXb3/44y9//cuf/vznP//6649ffvkF+uuvv3Ip&#10;env7fr/f3+55EXrJfwTxwv3n2wu+v728vHx7fQNvb9B70rc3Gr6/3F/5vnW/vXDp2vY7tG0c7uIz&#10;WMZpMbqTnGNYHzyfJmkxsvQOZ/2zkBJIV+3KqZNd//7+bp+F5QbUoAuLj/g9RZf872hEKmRWX8yz&#10;le6AAC5EkAPlyatqXtKCvhIk3JWTMPg5p8/h/WQ2uLxglzwJU8D/4ypMgWakUMaCWaCKqYXlD60w&#10;ULrTigUYbCxKlSYUnt2RwyPECPInTHDYkWfekymqSht1mJV8WN9Ix2/fbrcbJqjShCbn7Ayv+wbU&#10;wzpfq1gj/YI9mO9nKZSIolILOiFinivrEaz4fuOZvgm2RMpFcQSoyNZ4NWS0G6PQgj+AhN73nayC&#10;wiOJuPZArWzcPmfvR4QVUqkUnCQE55guyqrUgqVGRz7oC3jC3rZtb/nfN2SaVe2X77zDfjMf+775&#10;6OK2bRvD/eHXX9/evp/HYESCyFXsOA7m/h//8R8wTBUdLOMnrdKmbQUAABAASURBVMSnlXq/3/Fe&#10;KB5Mjc3HuIyCDj6n2B2GIAezLVq3hgX6EojSKnS6naODPsfkFq6l7RtqNNFFa1n6IaVUYlh7bhbT&#10;0u4vb0hgoG27AVGiv+23Gx25EFg4wAe9ymJaSwfwMMxB1fLKFNqGCgoRLB2fQrWI0orE3RG1faOo&#10;qo358lnwLU1FTLeFYaxONzMRoYnhQCnFI+bMJigGcQ9IUYKAEYAaxj04kIJQ0IqEEaGFspV2a/iD&#10;V+oR08gwzsS9ltvecI/XgNSiw1bRYyFu++6oeWie+WZjzJ6OMQpgXjgJ4IsITB/nGByOxih4jpO9&#10;d+i+7+FecJQvZ+gWoeFEWoq2xk/wTl+GhletIthTtHKzmRA5Wqm6MghapRYYtgqyWE3YK0pi69HH&#10;0adNmrCgcyZnM8bAd5vEl+X0tDktLGK6H73/5/tPcIxh+BV6jYi/wrxFq4WM6eusFBGmA2BUFTox&#10;SgcRPGPKUFVFTo5Ukk0KjdMZKNyESY9uHG0na+zMs7a2AVVlvc7RodPJ4HB0WZ/JKkUI2zT1sBtX&#10;aaUw1kIphe6MCGhspbr7GLkBCTtZxjOjiKLcWNFaRGLOYdyAVG63nWowmpC0vIwpxqiiwFs139lv&#10;hcKwwp+KF/r2U8NaSQdKESSt8KXAxi4mcfQqjAXP6MCMu5hcYmwITWh+//69tbaVWko6HyQiEZpm&#10;Y962vQhLMCN4phb0JYJHQRVtRbZS6SKX09hsLf9HgUwWHvmcmKCXhFkQNvQu0AowhT5qyKBIFqiq&#10;Sqji6vxcTQ+CQuDzR10Lz0VxZEQJdTwKiiAw92k2Z7gXVZzzMdUDb2nVkFYqm4kZxbTzfIj43gpN&#10;OECIMMKIZljBFttWTXRazGk/f3v8/PmT7YOOu59XIT42ztmPfj76OObsRt85kADHDfNx9tkHLqaj&#10;mZUFBgtozqvAgzEn6c0MyTb43vsgZ8aMaYwyxwDWh41zIfji3WfgI/C8LLNqBDo96Yf302a3wf13&#10;4AJqPqaPkZjdZ79Gnr13yR2BeJyjn5PBLEJDyzSfHt38wBu2XG5nHkzm1y5gE4VXlU2Eh0+ZPDyn&#10;c/sdI3LMyXSLOofWrkF4NX2ceEG8FQlVu/5j/1Uq3/siKVK2bb/tL0VJ8yqZV62UFjmumke4hLJj&#10;9lZ35JqZu9WKMktXq1Ys4Le4CL/BT1XW34uIBj82OAnoZu6ON1WjmIVjkJmG2gxAtfDYjxiEeuJr&#10;hCuTFWV0ZzHoHUXL1qSRUBZxefzyUvfdVYc7tGwbPQHVJwyP8AMPS6m1lsJWjjln7/08H7aKTwzE&#10;VUQYU9karZa96KayMT0NIWqOi1IrY+5amUV2lhLttpWGZeEWLupQUOpVjfwpuFYtBEOcBWhF2dSq&#10;Wpve2sZAMK1qa7ifljkl4CuSolUF0JfqtnE32G+3DR7j2173WwMwoLX6FXjG8wsXWo6suF9rZYsh&#10;YZZM/7wKKS3kELcgxzcpouJhRs5d2zbdZnCNQGj9OMHkFy2U8ov0CGFZzOYJppHqvdS43/dff/n+&#10;L3/943/9b3/5l3/5y5///Mc//vEHR9zby/3t5du31+8gr0vcmN5+vCF74XpP+y8/fvz6yy9/ePvx&#10;C1cm3hMQ8ZLw4+3H9wQdUXvjDeEHhTcDrN32/GdC95eXlv9LYl4Jdq1MIcxjmvOkNjdLt4/jQV6x&#10;B8cx2GZjIGZBS9EmUWrZbvvLvt2pqlQkbgLIQPgFIkaGAHpCQTB7ESigCmgCaEJZ1oVSinyqwdCE&#10;AqAXTSyKqiI/j06Tql7ql1mVoEVzDVCgFdAF0JcZhJa67W2/aW0uyiGBBDrMzzGPPqDTA2FpHBQs&#10;omCBoQEMmvQSFkwL42KTUdy9FDZ1fT/6z8d5Hpx7Tit+SqlYoxcMEpRt+ugTCQ6U4zh67+4MGEbQ&#10;ez/Pc/RONmdnybHXGHRmDuQizJxzrNWIfJaggBG6Y51WqHsaRA78ylHkRBabGEGBUdBfQuQI4ZFH&#10;cEZwyjgdkYBLSC3gV3cqOACwAI/CAgoAUwCGpjltOFppUzVaqTa6+9xqtCobh2KrL7dMx6pRi5ZS&#10;qorPgXs8t8D/+l//67//z3/9vyn//V/h/4Ovi47j7P23337rc9SrMBBjMOLr7ZUhypULSOZV1vQR&#10;AvxEDQmg8Ry5Y88sj94PumAK0AqPwjPICAFCjGABOwDmCeQoACTw+AWzqmj+I3xOrAV/ZmQ6qJnE&#10;hY4sx1MfOYfG8id4xnqui18FHezj4cKcl8ErH2jC8JwpmVeqPHXoSi+AzgL8P8VqrZy7qvTCDvAw&#10;5lU1/dL0hfRzPLTJaox5dr+Gsz4SMx2gb0QmD3TOSXVZhsEr/PRpeR6iS/MFhFyUASsT04oqYWFc&#10;LITnJsdChkuCWC1gLVSiqBRVEqAW+khh92Yn/hRPrwOlcIJd/ogINkXE/Tr5GNXyDZCtNIfNadON&#10;xGVAER5acbUjiDlz96HW+8RDmNFXY3oRPIDd+zmRH2dmMmqPx3mcWRi5Y3v6cD4cnjHgkePkF5qe&#10;z3D6YAfgEeEC8MfoydiEjsFAOQqaZ59pRIWVmWbufF7TZpKScXOmajkF1C6Z4DdCQJVoEOcVT3i2&#10;Eo/ZvbZaSpE8ULeiEh82nxboCLCAZEGvskwtOQo8QS8xy4LFismqBbQCxXiiFWn1Umit1tQppaxe&#10;MAv1KgiFElya+Mh1pJWW5TyHJ9EgOMwOl1Lj+otwhIAVjGnhORcSo7DAJY0ss9BVK0UwS/Xq/UEi&#10;6OcflS8fSy0iplOEQ3e6meWfGeIEDaw1S3nOQT4co/PlEziOg3O/944Ufjk/KGen8PmB2YMN6OkA&#10;psCaCBS1BfouYOdx9J/H4/3Ib+F/HvldHUKGelI0x9kZtPeD7mN0PL4SfToB8mEGSNTM86OjfuIz&#10;mufISu/Ik8mG8zy4L/B34XwczKvjweMdJvHz/ed//nYc7zR16HmenV1x9EvBfcY0c+760z7S+YGl&#10;9/efnAN0P45HP85xdsoYI5tOBEwqB8rZHf396MeYYzrowxD+9nj8fH+8P/o5kccccU47MXPYCc5h&#10;U+Ywt2DrsWTOtVeULRyWK+jOrZfjD4g6V1btfYAxZj9tcNrhL28rFsa7jItDjQQIz0NAZiwj7LIY&#10;DIVjg3FHDn3A2Hla774AD/rpC6PHE0iY/Zlzcze2oM6RJwNhYb38bwszAfNLGQOfe5YxXHHJaXx2&#10;hKEKYJYlknolMxsKCdagz1aqgH1RKlogtITqgsScMS0uLyMfWASUWFittVQVccZHOWgjZjbMBkMD&#10;Y/GJmn5s/7WR61UYi2HwClxjYUd4P8MNQBMKMO4OhQf0uyyUUoVvCEopdISHAbVWaCmMVVCrtV7V&#10;JK+3/BrxxuvCxuH3cQoxBGp8A4L89f5y56q+7wiv4XDqA0iYmvv0Mf/t3/6NvEUBS1y+6VFrJR1Y&#10;ijHOOQdqtenr251b/l//+uf/9t/+y3/5r3/+L//lr//yX/7yl/zW/49/+tMf/vTHP15f/f8hr+7f&#10;vnG/f3399vLydr+/LtxeXsHL/ft1h3qFX7jfv91vr7f76y3/zyXvL7f79++//Pj2HWs/vn375fuP&#10;X759B9+/fbtt+31v99b2UjclqswgfFpurfNku11LwzxCRAjQuAq5dH0mQQEkN1hN8y+FNV1yFBZW&#10;Fbq00m6kZRjsS+icnV4oLwUoTVBa9bMQOoQghTUfEDBUUVt96Q7gF5YcBQBPEw4AWp8SGKq0QmkC&#10;zBGg/E9B0xPnVY7j4HMJj88NR3UJMQhWFQk8ZqGZxjxsttpApqGqRH7xc2vbVqp6cDcCMFXX7ZDM&#10;q2YBgk2Xz02lEIJCqUKiB43GviKUgysRe45DA0ZVUVlTZWxmW2slsxmIfgwBqqr4RAeDehUXHXlC&#10;sv6o064rRmH5T1cxiBbdYWrdALm0bTep+WUwRua0ZQ2FUoSTE/tFYm91b/mdMan6y7e3VjVRhCb0&#10;2SSAeHHj/1//v3//7//jf/7rv/7Pf//3//3z53snzUIeJ41zso+cgAlxKoW7RIaIQDGuUcY0HgXu&#10;GNSrkGvAyaA5z3kSBMR09mka3oretra3bav4UjREJV9L9q3d9g0hU1CKIBdGVZFaCiiqiy4hxwZA&#10;mFUVTYSILzAQCJ48+WUYX3LzfY5XlYXWchalFPksOA/wGQpgAMx0CxWmADp/c04zprqgpQApmhAc&#10;wQE8UfoC8gFg5AmihXyBJkCTCHteCAInl/n09PkKlMpWdLuWb99yHfdamjJU4HctokLSuV6lFdKi&#10;lVxXCzzkCRHpDCMur6FPXIs6JwnHRakPjiHUMFPoL8JqhjvrpZcF5KCVCjynGFTRXMB/wIyU5ODp&#10;LVf8FcF0Ik9MlFAxUeczE8Dxzmg2D+gFJI4zfaaDczoYw2Y+9e08xnGw58d5sN1nP3Hb55B5qZko&#10;P4RxA5gWnS45dcxKCj1O7gFjHh0MeAsZFsNj0T4dIWAgDzXPGV+PVLVQwurEr1bVAsIVhQVHWUsO&#10;ET7DP4QSLIxLgGl2wa/4XRGJjEZw3xHn6KhF2oWqwQjb1tpWq4SuVlgR/QTDwy8KIxi9AF9Loeu+&#10;8Q2KUFgXUEWaamsVs7TWLNpKolYtRVKnVvJq35LCsAkXcOyJVhUel5xkEMFtUCqeZ6ZtG7Y5fIhT&#10;vh9u24YbIJmdw1MrQ5UstdbW2pJfdRxICJNVpl8R6meRq8SXgoAa9Al0CYB7+FXMrNsErP9063P0&#10;yY2Z859rK5e3B1eE3pFNy71rdGLVxDym5ZKzypfpwgJ+Ark7S4aumw3zMa+CYgRLrC5q4WBYXC02&#10;up2jn733Mft0UhkPaLLhPvicZqgab+FM3OekCuZVUL4++3Tzz4Jx4BGIptt0B4M+lr37OfrMEen7&#10;RO/9yEv/Y17Fp62hqaFjnR0FO+GP0XHvOI7zQY/8AhIhDStE8VlSO/+MafZh7D7omMwpTIvwHbwo&#10;g3QK3+7jblQDXOOjWG4ZnVHcyhhhpjbEh4SRUzWMMEhM4bvajKZnVWgyVS8lKoDRgP8dzhDYmeqW&#10;ZsNhJPdsqM2Y08ewORzmCg6fMT3MhT0bUqCOe56b1+gSjFwcuZSAd6GXhUipWhsILcaiTcfm6AZl&#10;FMCIfhV2BCCBSQyPWIgIGuecGZXB8iMOM6OKEIZW9AEda61QJh/ByBdgwkQZXPTarZo8brlIqIqo&#10;411uz6p7LbetfWDfatGqhb2s4RKmHBY2zUdchXEBrCqnAQ+UrV5lY4OWPN454ZuWKlprVVUnxlgI&#10;hg5MFSWMeOg8p0Cp2jYOkMR941t+DJatFA4f6MKt4VvK91YWNnopDopGgvnlcEIURR3XQkTKZ6Fu&#10;ZmTmmGys4xwHORhBcNxjIqxNwXWCERsWqI9+9uMUcSxuW319u//yyy/c8P/y5z8m/von7v1/+vMf&#10;kPzhV77S//7je5Zv3/Le//b2Pe/9t9d9u9ftBu6v38Dt5duFl/vrK3gn31ByAAAQAElEQVS5f9sv&#10;3F/ebi/fwcvrt9eXb9Bvr99fX7+Bb9evB6/3N94KXm/Xi8J+z3ebhrO1iYa5zxkjYSRt59QANgdT&#10;ZLe4cOoyS+OMcs0lIDB5D5lzog6mG0hmTiVmWguLL4WVv9KE5WL9wi2BZMlhRJadTgwBsQIRBvSj&#10;sAou6riIEKoq2I5AwoZgXNwcFHMOgz6tw+ThEigkWLU553myah2eESMCCXw2u8MAJBjpvZ9jAHiQ&#10;5qbBAHotfZh84GZUUrAMInSVIDwX2JUpcc8tT4K6RKjiN5EpbApVugElgc1JO4SrAyZxJcxJR6VH&#10;rTSl5sVv27bve2sktt5uN/haK2pMAGABTVrpgh0kC/AAOVj6SxNK3wX4BTRxgAnTF2uYQgEhVRTg&#10;sbBA02Iwi2Pw2jYthSq7mCrdr44ctM7vJ9uuO1eBmsfEG78jkRVCYHILVZWqhb1Ym7KMPAt+/jz/&#10;4+fjP38++Ebp6Gfvk+H6dL7fehznIM84FNzxEzljQQEeMiL4ysADhExhWldSOFiTSbWIU+W6gwI+&#10;CE08iUW2oq2VreIR6VyYNQoiHzxVUPCXzpi65PiAEDUoELJbBYasoCOW0a+FSRZo1UJTEaWp8Eyh&#10;22WnIr2AHBn0Ax74f7VkF5pwHiAEMADNpUArQgCDEApgVuuiVBGiAxYDRcjNg9yLuHZguIhH8AJg&#10;4ZNYNBWwldqq1sJECtZK+Z1iATvuTgohh8cxqjA0wbBeAKFZcLzAj25z0pL/9Qa6JMemEIHXKJw8&#10;yTCMKhb+DqopVE3KmBYYnhEO1LFiEsYM2HwR4dii5Ypz8HjX8OCZL5muta5RIqLPkafA0ZkC5pAA&#10;xoUCNjZmzPRyPs7TznMA8tNm5MvA8D55eEM/YIFNf2D2nHmydBtm2IGOic7sgyNmDptjoNB5SjMH&#10;E1nIaXj67cFzivXhlpDzpC+XCROWCo+C8xdvhxsSV9IalwVJn2Ne8U3nVyDgIngmqSoZCAVMHzHp&#10;x+JWklRF13gqVWhPoMMH9AmqchX68kn12QRDFeEC1Vpru5B8KYyS4A++fhS6AKxBSylQAANgMOXO&#10;SfLpECJVhEBVP0zUijJYEhZ3a6XWDyHyxdXKXFEhDJIfn39P+RLgyROMAg/9R6BM08Q5z5hP1nJe&#10;j5xzPDjAzvHOd9Yn1+H+OA6yC7A0C3RaDBbgoawx9DkKrcjFIAnymVbAQqMDs0AbmsOCxDjn7Ock&#10;J89pfcyzT07M88jdds6kvXc+SIyIyI4+DGRiDoyYjUmCiliwf4I0ozosxrierhYnRrrRnSE6Zdp5&#10;nu/HefTzcY7eacY8ied8ZPtMCfpUFxD+HbOqUNQWRtqxszORjs0+LCUTm3YgZNA5u/k5rBN6kRk+&#10;cHL6DIKk56Dq09Rm2NSJ3JykvuwYSgkTROyfhEl40QvhyvYrUarwKLvXupXCm2Rl30SUiNQM9uPf&#10;QqQAj1SbLs4FKETQv26vNiU9cXWaTCOF4RbsWLuoI79aJ9SEFbjWIsmck4+IcHeYJ6jGZ1k8KQHg&#10;0YHSCDNnxh+GKq2AJihVUvf/gLywsD3YMqUIQE2Yk3qQFBIh3L8NnpnwAE1oaUUXru3F5J1WjhJV&#10;RnMYclsRU7ugX8olSFKuQkt+VobOT/6yTdIreFBrhSKE1ix5AsBzFQGNs6aydvmRh8BeS5VaU0IV&#10;wKNcKgnALIhEusWgAHnly/sIorRA6GDis5iPaZ0IlLSJehGJ19fXfd/c7Tx5z/85xomp22379v2V&#10;ez8X/b/+9a9/+cuf/vjHP3LN/5a3/Je3LC90zLv+/fV+v9/2lzvM7TWZ27d9v2+3+76/bPvtdn/b&#10;b6/b/tq2l7K/1Ntrg7+/te1e93uF3l62263tL9v+cru9tO22b2nwtu836juf+y3b7vwCsNd2a+22&#10;VdarSIhH01JEhQkMG72zowHHF3MnfwAMIA6ASEABDEAO0Ok8AlkSEeYOhLjQHLlqT+XF0LRAlb5Q&#10;quhChTS7wPWK4CJB7jHRichlWgz8JxB84FOCmsNffXlYD3xjFCToQcGTQQcgWUDtn+Kp8+wIA1Yv&#10;l4CfSfjMoflYdtbQVAFGOGKCU3kcJ08DXhDH2WfP1ywYgMSnCceMKg9AGMOaKDfn236/3XIVSeqi&#10;SCrbiuEZhq1Vm7adTLhpLYCRGG9dCEop27bdbqx4YwcKJzrNInvb9m1jnVDg+79lalgeMfSlilZo&#10;gYIijho7B30QhcERC0xRsqgpzSUH2vedsbbLMnaKpHorDFf3rW61bLyCb/V251NscE53cStV96tg&#10;lPlPTzdx5uiDh+bPx6l101I9hEP/0cf72c9zjGGqtdZtbwm4HAzXI77G3UlsxTDhjDDzmTGfvY8T&#10;YCj/B6lznNZPmx06B15NGxPHNK5eV+Zh4pplgWGgBfiFVS0atQiAIUhFQkH4vrVr7rWqAJo4HGmK&#10;XOBMHLwWkVLKsgMPVhUGIGeC27YhpIo+8zIJwEIfo+eDec4+xgk/OmWM/MYFZUB3KZqQ30smrrBb&#10;fpfM2cMmbm+VdcVVIkYsuw3MJwiRTzJ2JnW7qmZjgtkHCfx48N72U4mYOz3N8oQlE64avezik9AK&#10;goR3bW1jKfMpwZNQRFWZbLvKXlvVAhAya3IYCi9XgQeYMx9AMh6ExNQdeQSjZzWc7TkJuHpgihhe&#10;YHFVhAVlxoUHP3D3y2cOwwgcksJYKENBLZtK5fE8et5OjnOAs8/f3t8f55kzfzze+SrzE8dEbfRh&#10;5+Tr/wnt07nlDwsofDci59BpMSOwBh4HgUzLR2c1Z5+GkFEADK3vZwe9z+k+zPCHbZ2RjWA5PTB1&#10;Tdgj5x9OFoow2VAVQgnl0BDxCDPDkRk24UPyF6oiZBa3G6e9ZmEttBQBHMoLi8cCoKP7xA4oVWrT&#10;UoXbg0iOyHpRqyKAllav9lJgqvL6i1mim/jQL0WVhqRIAFUAE4H/2VRE8c2vwqAz/7kt7TmeUel9&#10;jDEngeE1Kn3wmNMQdgpN0Etbllkow0OfWK2LxmdZ1UWfmk8GrcudJMT0HOMY/Rz90c9zDryZbrQd&#10;lPPxeLz3x+MD53Eej3Ees5+gn8fVj65Ux2A++G6545QxguVNF3IWmOUDdKNrdsieRnr89n6+53/x&#10;n5EAN5L8HwT/fD/eH+dFyVYcOI6jT9LnWjwLBy4GneF9Tobucxz9ZArvx+P9PH4+MJAPLnKPMxlT&#10;4Lefj9/eHz9//vztt58/f77/hiqvPQd52vu087wcOB6U4yowGDxGB/hufcw5iZhfBX3wOHij4Bx5&#10;/y3L+8/f+DLo/f04fyJ/0HT+J1aw1s//PHKiP8/jHJPhOLMHg86JYxg5iGZnCoPms3sfPgmkXZN0&#10;WUcFd/2Ek9ekLd/3F3WyK6uqeVRHqBAUwjEzzoS694nwY1NJEaBVtKLvFtPYDG7O4cFLRAmtrtqn&#10;s8fPkafBOeba18mc+NZxL729+LPPc0725DmMIPMtGHg/OvJpYebuEVy/XWDAlRSRXp3Z8WTJBln3&#10;OEbvNn0AjxmAeeFQldq0LUp1ISPAMTl5nqqqXIgMQZVyQYSj0KERHoQDD67w2TjnOG12txE+oYsn&#10;ghJDfKp7K7JVZe8/DfIUTCiBI589mNaygGUxzh+65LjXUaAqIgG7FTxnpwp97ztP/HpbT9Va9q0i&#10;LEXapYTeAtXE9RxBYQG1TxQuHbetga0WLZKQUHDx7gaYsqqUoq1VbaXkZAgbPokrMQnO0nEchCJs&#10;4Pxtqz++vf71z3/8f/3Xf/nLH//01z/98c9/TvzpT3/69ddff/z4wQvA9/z3+jA/Xl+/vb1+/8b3&#10;9K+/fPv24/Xt++u37y9vfIv/9orw2y9vCL99b9vtidpupe5lu2m76XYv20tJeq+3V9C4Wu183f/C&#10;ewV4ffn29pa/BlAH20bcttu277VtGKJeK3MVQsw8ma1lmYPs6WOM8zxJpnEM0M8x+pzTQClVtYho&#10;hJAQ09wujDHsKnNi48MIwvgs7g7rnhSGYYU/OAwRTHUeHKUiI7AJcibCEuSoMhSpn886y+/v2FiB&#10;gmaG0IXlCNdIv0SQi4jWotc//XdRIKXSDKYHQAIPkAOYiHCKKMPw+UTvnVmcwwBT+wJnxrMbNBVm&#10;Trl3zp3Rz9lhzvOg1s9V8qkWzGZOxtGriAjD0Bnt2YeNiQJAuFBKaVepNQNDE13wgC4YRYfG2+3G&#10;GySrSfBpRZNemIcipIlEh0cZoEAXdAD8UiM+ZrG600qv1epshmD7FaoAZbpgxIMZ5Of6E8mpKfGu&#10;le78lVZR3vbaqlZl17DZ2n0vNzZt0e/fXlrRaQcRC7GmUouWgg5vwW/ffnz78YOd8MbMLVi5GJxN&#10;re4vrxjHSc7/TgxVGV0Ym54X4EFEToQmsKpIgDrZyvmCX6qMmhNGxVU8W0Vo4L6QIr6ZWVX5vdDK&#10;INRRhlIFMFQXiA8KCAFMIXRwSo5qrbqVmtPMQZjSx9VkdWTEsPSB6tMgjKqyyWBAkYwP08cyal9B&#10;d4Ak1TioVGGUvtyvkLK1qIsgkc+y+EU/ZUw915QeVRlL8JlBqYo7jGI1iBXnXaIVbVpUkYpeBU3A&#10;6pCc0OUSFFAFtOILN3zMGPGfuUwRHCJBF9TwRLWqlL3utZCDN+abUWUoZaAi12bBTilFqkBDuf1m&#10;hFXxuaCwwJoWTIvAgJKrQA9lDejaSmGYqoVNxz5avmGhXoVBzckV+VpoBZ8SpX1Otv3sfZxnp/CQ&#10;fpyDA6JPh4JkzvNx9uM42NmcONDe55hOECynH6PbiZ1u3XxaPIEmasOC6UGHx3C7aKA55nQjZfwc&#10;c9ikaaZi6nSbZkYyTTOn4DFpQL5HUHtOoSKXXHE+0Q/Kpc5nySJoXnwGGR6gCRAuwD+FWMbInPmj&#10;ylOOEKC81BYtkQbJnEStpWa11krrE1QBXiBZ1qgCJGAJkQPsMy5AjgKAWXJoFS0NWS2lqJI/yHDH&#10;+FOWlxiRIaq00fCJlH7y+am6On7EKkVf/pTuseolnZmBMyzcnD7M+5h9jD6smxNdrljuTpR8zPFZ&#10;supOLxgbEwagBubs0AWEAB4KGJJZQL8iIkJluvTJg6qfg4vmPOcc0y8fGCHHJVfBwD9PZ5CaD3c3&#10;S0oiJR9uwIXqhHOfbquQuvA5QTeM5Dymw/Q5z4FhMCeWmG0EatgHqEGZHm4DnlwLaH80ZTPtfn3O&#10;NHjO/K7n6O/HwVzOTjDtnPPsow8Y4yIwLZgHYNbC1+1cHzgRIo8UkaJSRMSzrOXjSAg2lHmw8kyE&#10;gygcBVoVzQ+4epYQl8zLy0ga5/BLjcKih+cQGMFQyoSqcN6b0FfMIhGOe04xIQPTQuBtIACrIxQ3&#10;zGxOn3OaIYhri+A5pgjgpNjn84hm+i588hgEjhs4BhVxmAWMI4HHAfQB1a88kgWGwKwwB7TJ6qLX&#10;pglODvSJK4yqFDaVpvCq8mWKsHdbqbVyRpetcHC3VgTQJa2VVC5F0BeBKkVoiITZwQAAEABJREFU&#10;uEZlxIWrliTHQkMZHZb1+pgXFcYAMIBnA6DKWc0dA6ZyoKRvV2fVlFx/KADco0bHj+brgwf0VnMg&#10;/MEN4kwq9qtQXQGBLqRzrIwIE6F3BMl/om8+aGJ07mC//PL9z3/+81//Cvnzn/70BwpXf77150cA&#10;Lv3gx48fvAMg59t/rv55O3/9Bebl5W3RfefV5nbbr+/+by/7dt9vL9vtrd24379wPVLu/dteNi79&#10;L22/le1e2q3sd/i23dvG3f617fey5Zei27bfbi/YvOXHy33bXzC33+478tvLnc8dPeJjYzqHT4I5&#10;DabMNolQ3siYHRBh4sz7A0sC/Qr5LEuJGq1QqjD+WdK4f5wmNAmbj+1yHT6oUVUe2NzvNdOY7gjp&#10;ClVCHwEP4GmCAhGSJPRzBwdFHBK8o0q6zdLr1ZehRYQ0YK3hsfMEVUCVjov+I0PfBaxhBDw1lzLV&#10;vwNygBDjDFparUWV7cBC8ULG1bwVfojirEkQh8Q04WzjmWG8kYuqFB7hEazMeWbOYQiLUEyrKusH&#10;2OpX6uYzo+3bdtsRylXQAXiABRAY9zxZsAavkfZRxGZElEbCvG63Fxh6IYECfAYwAGXk6JMlmIUh&#10;4DbTJlVacZjR8WHbNvYe+/+2ba/32/1lJ+PaVn+8vNy2Jj7DZ5VAH7PYZBt8/+UH78p/+ctffvnx&#10;B/K2FNr5HcdIx1b3/fay7Znowstc6OTgdKcjg0KB+0cVyRNL7p5NRfI7iao8JYxdDLNVDivndr4V&#10;ZTC5fq9FbWtF6WH+ESXRjECQb7lYGkI/4NMATfAXkEsRDsffoeRiWPiULxTj6Gsgc0pEJreZPSe1&#10;hGa2GIIcnwUJYIIusVBKqbWWvy0zWCI8RvEDGHD3p5aqfjRcH60UAqKxTLooU2A6um2t1bqVWsLV&#10;LamwP9l12R2b4DIgWGDJSTNmIVf0xuCp3ePKOoZGc2HNCwkdkZRS9j0Ppm3Lf0qOBAVGC+ITGRk0&#10;I5RHLFSvEp9caXVrt33fEbM85bNLIZ8jqshWylZ4F60EHA9RA4zLsQAY+guaKj0E44BB3dmUziIA&#10;+AiiUjRY4UJw+/Sjz8c52JpzOncRMD0ADF+ZHo9+0Nqv68sn5bzt087OFW1k6+BaMzu2XIbHOa0b&#10;Xytgz6h66DSfFoZZ8zEROm9QLECfAzt8rTmF3ELo07PvcFyT0ITWIkVdxMIpEZbIL1RyJqJO9gMY&#10;5E61adurNhXiKFniKnYVlhXAXqYim68/VJAgn44bOUbkEPio9fpJHQVNd9h3UkRzIbQkLdKKbFWh&#10;5N7eym2rYEkQwiAE973JVfQqGKQGm1SkqJZSWuZpqbVUUaqAWTCcfimlkJiTyTJl+j6BQUD+PCUX&#10;Q0/yKGfK0l8SWR1pEGPSCSYOiAwrQvIjgofpvZ9kRu6BMWzOcJs+Bms9ek/MOVdH6N/BOdNZexwi&#10;pGZz0qtTMHj5KfgEcOOJ0OISfc7HmCf25zj7PM98KLD/GH249elkFww4UQBj5HPFyauP+TAWQM3C&#10;GYvLPPkTqlCLsFD8ugwKPpqZpJNCl3P0ZRMe+XSbHmYXZqDMQoHeJxg9/z3PeebegXZEk8JMnQ9G&#10;hxK0E/eYM36S7fCIsOuSl36RHGVOCzwS4hARc3prO5lQtl1rIyaG9AOKq8CvtUTmOSUEoAi5wtQ8&#10;3CMsp8b5k0JXEbKmFqm1crxtzCgVLHxhfuhLFILz/yfsz58tWZL8PszdIyLznHO3qnrv9evumZ4d&#10;AwwGHAIiQVI0UCZKFBeAq0iIJjOJZiT/BZl+kElm+v+kH0SKpCAzQDODWXp7e1XdezIzwl0fz7x1&#10;u7pnaAz73jgeHh7uHh4ekXHyVL/GMQABmP7ah9WGJy46gq9nvo04BITfB0IzknBQFRoqYgqfyeww&#10;tQJ4RiYQ2IHb7n74D61qe8kPLQZKKUQgZ2UGraru3nsfYzAK/gH4B8zsmShSqh7IzVSKmdRqtZaK&#10;TisVlFIYYHliT62yMXPDTqVNZWqltYbpqpYyopZzYloRPtwdB/peWMYROQURKXtpVgrytntCZkse&#10;wrrPjX6tBdQ6meU5EBQhnJl7+IK5PK7IghATBUUNV4tKNYUAcOCbBIBv+7VKPPAKZboPxBCgi7q1&#10;Nk0TNTTKEXNOWXUzaUVrs2muNzdnXut//vlnP/jB5z/8/g/A9/Ly/+rh7v7+9u6TTz57/fqT1/ev&#10;72/uudsAXvODvPGfb0+nC+CSw5VranOrU6LNdYKea+UgblJwvNY2WSWZm1iV2oC2Seup1FObT/ih&#10;7VTauU1n1oDhzBj/amuonPYyU9rpcj5z54Q8cZHiYdumGaGiGS+CQhQifrFAW4cGTFz2svdnxdoB&#10;usDRqx8KoQO09hFZQSNzAHmwr39WdKNuDOg8LCEQgxPhII/ZPHJcxFUDhLLANDMx6A0SADnGKM+7&#10;OIp7B8PTeTg4AzA09pKyqYiegD6AeYAHLkpKZV9kL6PQCwaGSSvaIkxnRzHL/5qcSDoTWTTYyxI9&#10;cD7bEqZSZBfoI4CNkXMl78W01opn0Bx8EMiNiL571GP/cDfVoruKMRBblicOQPeOB8IfKFlC8l3m&#10;+/f0bliG1VqjEy1jLzChmeQYefj0sS5r/m4LM3TXJPw4QpTxyua5zfNc0zs2L36lAB8owU8mhWYR&#10;2wE7wRkUY59a7zxX1PgiUdDAnxjiaiatlblNrdpU7DS3ZlrC2VfFDGbVtFWKTlO9XE6X25v51Bi5&#10;jY2JD0H96D4IGt+eAQQpiEs5hYisPYOn+8FRhKFoVJHMkwhSxXFwWa/btva+gXXlybKNQdSj9w4B&#10;eu+Yu25927bRGberkyxozI99OemAhpPEwHhOxEyID8xnSElir72n/ynnzhDA8IhhRW13FY67U+MD&#10;8L3Q3D89xo7Iaf5S74fcw9u1b+t4ngUygLHxVwp2AX7ibbp3xEscJpGCiT8hDHUZnttNFWHswNo8&#10;TaQtYsTHR4ABek8HkOw91wLCPYlnZ2Qc7sDPGclIggepuhnrPvFKApC6LBfRX5e+DV+7M2xDzdjd&#10;GvhCzvJVxBTfpFBIBk65eTrDUS3MhQSkO4mDhVApZsJcVIpkMZxhFOYYXlqVYrBRP2SEqSsXWJwL&#10;nARM4QA06ySaqZXCO/dx/5cPVNdfLsSEW02mUndiMkYwL2JDvW4je5fMt5wpwez+tC5P1yu3nadr&#10;/luL/F6xbo/Lcr1en9aV+hH+sl2X7WlZrstGfLYxqAkPGEG4R/eBhxHpPBPRvRCykfHrwbJGHMvO&#10;7qPTJJeYRB9cKVWNQLWJWolxqLsjziydjOBjRFYjug84qA2uTSr7wfwcK3eGoI9w7gFXxZkDsPSj&#10;sq+IlFIMJ1RrxSxnhuWKFLUsqYHmAYa/IDvNUAaxLMSCSOyuvVROTDkSs4vEHWvvffgY3kcESI/Q&#10;hqOh+f5+bz/zodEMilAxgQTCIrnuki+b1SVTMThaIic+XPrQtcs2pIdyw1v6WDdf+rasK66A5brh&#10;6fun5d3jFTw9LY9PLC3uL1c+aSeZNM1l6yIEdlc+0n00rNt1paRKPtZt29ae2LasM0fW5bouj8t1&#10;/19M8fo8AWfNrMkhuwWqTKi+l0FM3KmBQ7iTyTj5lJq26/ZsZRuZq9u2oQVm1ssCwYzWPZmflu16&#10;XR7T8MJUMmWXviwLxNNCyYHbxinSfevRx24c7wfMlWlsg592D1w/Kuh/elzYYtfr8sRza1nfL+t1&#10;3cBGhFcmTFSXbaOVxPXxibgFqTk8evjmY8Xzvi0rfBHboUJmsT1YytBgLfe+iHD3MQZ1ROD09XrF&#10;Nyab+nt2jR70IrKLCceEs3NcqUspZCMZgzLFA/IMoZEzZThKUAggaO4YW4aOKG3PVtYUhoY/sLFb&#10;SlbvyKMPr1zwN31gA2IU9N4Hed0ZwUcMppwkLxADf0opuIQmABsNNM2Yv5Wi9LLvjv1Vqh7yL81S&#10;YMBUK+xTNZMPMtp4BycZOBQyXwCBb9SHWqwA+ADmYR0H+ocS7BkRZEopaMOSGS04IpxFEuqBPI29&#10;Kyu6+Rgj+aMHc4+9OLFgTLCbEUcDgr8AQz404gOhvG4wJT6Ct60VbsbcK+7uuLnfn7mh39zc395m&#10;8/bu5vbMbWRuxYrwvLg5z0g+3N59+vrN559//sMf/pBXlrzX//Cm//7u7oE3/bz7v90LwonTmSdU&#10;LRM4n+5Ol5vz6Tbfic6XKf9N/9zm05wcXr/etNO5YnKaK0dxncSqEveyP6S0iKlYgUMdYqacm03g&#10;l2q1wZ9OZ274KIE4n/Jrxnnm8p/MaTodT73WamulVOXmP9VCqabiTsDZ8MuyLteNQ4D0XxYeNyt5&#10;e92yflqu/UNBmMizAqpa1Ja+ATrJYtIV+qiRYa1e6iM9qRkogs00iioAB7F9GZUuAEfEIABWqAHM&#10;cAUIA/IkORHQJEJiJC2e+XCMogv91AyHc6QEdERK0gXojcjmCxF7WT8UpgOY4IEP7Pxc9pLU/vcs&#10;xtHTOXzWdbtel0frY6gZ3/FKMw6TtfOqzuvUctuohIoWYwlLbdb2NeFLBn5tG46yJ1kkZIDL0Kol&#10;F7CMHuvKkg2mXFpt8zS1/G+10kT/igfRv/3uu2VdGcKL0B6dM0eL8OsQ5nhQbSNwoFFOjDcugiwK&#10;dcRg+sSCxS2lkaClzW06gVonnoLqWqTgq4kbvqupquRgEQJcC3SxVp5fAY5qdmmNBOfl/+uHm9cP&#10;D/NUOZyiM8kxz5P7KKYoeHp6+/j4boycOH1XyrL0vh7AsVbs9nK+kMzkvEmt1lohm0M4jEdu7HD1&#10;EU7iDRlwpJjkC35xd56sXoqWYq6xjeEqQApaJmuTWiUsGOseKja1uTLL0OhOqjUrU6lEYa4t6VbO&#10;E99sCtcpMBUCdDq1U60Tc2+NaZ0zYm0ucHZYaWpZuCBMtVxOczXtnWfA4oJJNjVmiYMg1ApuGVGi&#10;Z11y16iaCPKZWL2v+CRFRDxiMNtOvJwdpOl6LVzPyBZqTNRqiakQ2OH54phAwWkTNlQZwX5xenr0&#10;gTmsAy2Ghu7b2rcNC6YCRwVb+xjuy04yj+igu29jLH3pOOY99s7wTobUdFtQiLnWSinGepUaEMqF&#10;fZJpmrQWI9anaZ7n0qpo6R7XlR1dQnXgBxkp6ChmhcKQm9MZ8VYr8bo53cx1FjERbVanylrM1BLB&#10;gFonM+uBh4GqUMRgEBSiy+TdzaNK2iUuGiNGdyY1IMbowDV6jC02kMKKY7HRFX13bfRM0e7utVae&#10;IjGkMksrBBOY6Nj6+7fvYuR+wfYYg+HdMTQ4QIaHq4aolAI88n3hyv7U4qF8do8R0gcx4XR+ZKYj&#10;YuvMiAlxgJhYUSsuqobhKiab93VsPYaZVbMSwhWVxPPkkdMGW0RUFSpC1+FYTA1aVMy4JA3Sx0xL&#10;ITRtqm1WK8LRJNod/U4dhulMsZRnDq6m2YyIMdI0ykutxlHAuS3EzUUixMOH900lWs3XgEkAABAA&#10;SURBVLFWiwmMHumtkiTT1BhEs3eePU9oM0ppQkDc0awixXQq+Z89r6pzrRZSRFnA6/VdbfrN229+&#10;7Uc/FFHVUqwZE8JoeJuKhPnQ1s5m1TkTinTuiO6XywWxVurU5vfvr765uorge1uWvvY8sbUQDx54&#10;MZ1nbvwsXJTWxazNj+vgVcyyRu/2tIzHJw5naO/dr308rtvCYrgNN74tjK6h9tU33y6dp+zjiA66&#10;b2L6tC7vnx57yOLOlXfry7YtY2zneYq+mWnN2RgT01pQsjGZWvAVDSM8xFxTORbWwC7P8dXZj+qc&#10;/+t6XdcVse5jG0xqGc5K+LKuPOBFZIzRex9jEHO6qEtpI9yFBHL3jjk+QhTrT70zS4Rxxqz4YHgQ&#10;sccFM50poKZ335a+XjfgPfo6escdxheVgredzN7tjjGEwSG9921Zx7pBoHndxtOyhbK8ZRt8Vvg4&#10;ZsQiyJvuzqleeIkwGLFumPA+NIS0a3ip1bCGX2jfgU7GlsLh3prRa+KCzFQbhxVKqpEmU60Jq5kR&#10;ppUhrU2tzlOdc6jVqrVIod6WxTvxDiO5iVof5JpJ7nqIamVCSSkYJ6m267YNBwNJD0+o75Hh3BBX&#10;k8Lq8qKCaAIOmx6DcPToWrW0WUuxVifOv3YppVWtybY6lVpE1SNMN8fOlQU53Zwud5fz7Zmn1zRV&#10;hoog4arsXTQBw9WGykIo1PvmncexnOYW7A7PrxOVMNUsuT4RBFCL4YMUI/qsidV6Op1YF3dXM6vF&#10;SgvBFyatPqQIQZjPM/ffS95JTydeSs+14k9BnXgxMY1gwuwCdaNphEELbJfAzDaYZhG2O69glQe+&#10;hRWtLJY6Yqxmoiq2oqoB1rVoMFMRMRGmd5oqj11S5eZ2fv3q/pM3rz75ZP9v8rymfvODz3mhv/9X&#10;Or/36eeffcJL/e9/77Pvf++T3/i1H/7o+9//4fd54/9p/m96Xz28efUavLp/eLi7f3h4fX//6nKb&#10;l/s6zVZbK3Vu0+V0vrm5yW8Fd68QuLt7db7czRP3/ptKfbqUNpd21jJzhgC1EqUIE6qTJZpVNE2l&#10;TmWaD2gtUqyUYlbFMnLWKm2BX82JIBAhYEPYW0Z2NM4NU8TqNE2nuc51ajZPXD+masIBSnxUVbJQ&#10;E/MSXpbreLp2iYzx1n3kyTnx2NCiVjFuppoQLaWoFoyx36mtTaVOwgNeDM5wFoo0YImMkfDNbAzS&#10;JMxKa/g019qgVS3yFBOyBbuFxbSqWtxFg1mxmCoIoNTVhLEzfqgHZ1tGCrcCFcbAgYE+vI8YpDpH&#10;RQKTTNEMgWKGtqBX91OCbji1MjHDeu6A3scYDVlBpxRRdpmFyXDferEqxIKpdWcsavETZzZnn3L8&#10;rGvv2xhDBvFjpLEYQMJUCUR+ihFr0WJWmUmjlFZLKWoJFhkh/PPdD2zgX6EQ23SqqGqoBH+owIIq&#10;0+t7wS7y1Nu2EVhR5/kBDWENNYa7LoIGMWXOZWpZF1zh4ZRue2eWiAgyOcDsgwDrAQ/PdyXuGkLB&#10;3AF88Og9nsfiHbMOvLSY5np7Od2yIc7neaJVGpNVFR8+Rt8WnkzL9QmsK0c4zZWHCG6DdV2pmRz6&#10;U5vq4RU1SqiLStkLvQSFWj1UCTf+uSqtPnwjUzx6RLh3VA3v616WJc2t26DVnXARhHBWdzwXhCNQ&#10;xeGUkVHIXPfAlogQDnkuhAWIatkZJDrySDE6AZOPQ9vHxMGHc4DmAZrPHvARadJVAkQQ2F3PgESM&#10;WveoMFkCcgyHhqAXh6FNlFymJhPgU9OVA0MMrUjs86Irhu9dgQlw0N0HoIkva2dBFv462b710Un4&#10;HmPjzFUlUoj06EMJorDPMRsmbtAa7DLQWm2tTJNRJ3DalAovjho3DuSUzeCLZKTpLdaqlWKkc2lW&#10;juSkJq2maYIgK5A3ycjLc50aYNJUKccs0kvSz2XQdu/hbGDqvbVX0Y+583qSr6LMlyHDnRqabIHo&#10;vR80AgDJx0cu6BkF2U3virJC+B3l8T2FRD+Gw+zhsAGvUNGwZHDHNlDMIZLKu0eO310RZfmNjN1W&#10;HHEiipURjg9cHNP6lXfL15XC0NEZyPSUlUUOuHpP/8fWs4yxefQRmw9qhEf3/WoyINy9b6NT9nrb&#10;OlmXqyvhzqjRh+87MzcODiAIxhjuTg0gsBkREPFR8Z4yHiNQtzunJqwsiuFEeGRx4sdwVaWLGhpk&#10;TwQKPfc4cU567EaRydXP/8Oj/lu//Zt/8id/QkA40LkKITA3Xl4E0cAsiTmIuzvVGJ0LQSn6/j1v&#10;Hx5ZHR/j4eH+crmtdbKw3jvpyrnV+7het2XZcg+qnM+TtWnbuJRbLRPRWdZxXTbuxMhs63haluW6&#10;PV3XZVufts4tdtk6XY9PvOd4YsXneeZ9R2ttjPHdd9998cUXP/vyC94eLqwd4e65fL6XIGCxN5lp&#10;D+TxPIieZWJvHdGxjg5x3dbrsj1dF+y+ZTJPj++e3vFq/3p9XJandV23bUH8AHqeERlz9toRYZTD&#10;Z2rbNtZ1xQWaBxiIe9cNKysTeVyol6dlY5bLslKg0zG+hzCMzTVGx/GtO/Askf4HeuBTY4VRAPeu&#10;e1kORes6KB6MGeHdYx19GWP9EByG0H/Avbs7CVBIFlGToqSNlCJaxMbmiJEJXCB0iLtAj4GbChGh&#10;jKXekUyEDySfLeMONyvPfENMPIQjTSSPJNqan8mED3Nv7kOcgirqj8DyBT6gQfFTighPFh89mBHR&#10;GBtBZyUZN/peEGAv6F522rCJ/7tEjJ7a0B84hdWgSctjL8jwSQ1LVTTLL2rUovDYX/RAgwiyDXFe&#10;Z+Sjn15w9FKjjRrsknHsBaRZAMTA0eXC1uGQtlLKeZ6nvZDqreY9ByZgt4JWtBnrFTw7VBW1qlmj&#10;ExyeB5F37RsMNy5trLJxKRTaCNSKWcbR7DQP0EU8oem8nE53dzdv3rz53qefHf9lns8++yz/zT5/&#10;n73J6kPz9WveTz483N3f39++eXj15s0rej958+rNJ6/evHpFHx38PsAm5S5DDQ1xub056LvbB3C+&#10;uT1dbs7nm3k+zxNfvXgqtVKn1uY2XcpEfS7cxNuptpO1U2mz1KZlttLUJjFytgiZqyWYpSklp3f8&#10;hfK4PhBqIXzhN3guoiVH8YgV41HMvHc9VtuEoTntt5dSplYvfCGb8aaWmsZYWYLWWUi+PnLmryTj&#10;ti59XdeFv3U9BAhp7xnnvheaTkcENcOP1MnuMUKywFeWllQ7ZEJ3Zbv2bYPetg0r25pDIwIlOyQi&#10;6dhLKtr/UMWnqgm7GNXY4Ja9pwdJImKk3ZENjEMSupRCDQ12zc8VTWTwn/pgQcA8cBg6aPiHAPUh&#10;f/CzjjwT4O9gIzOLrBF7ARdBZsKrU+HdB9s+HQ0TlstaZSHmqc0Ty1Nopa9ViVdE97GNjDGq4bB0&#10;c21TqYVlzmgq5plYNof6lsfHGPnWjU2VTBEIBjIcSThAirg6TAbS2z4UmshsHwp6aMJkCGK1ToXU&#10;ZNgziDr9crQQg8i2sAOxRioerVxCVNF7Op3YUQ+3+fsaP6Ld3Nzw0K1FGYBN4ss8OfehGc9ghlDD&#10;zARZeIBy+BMPfkgJK/QwhTDDgWALAGiA/QjSbgeXZAQFH3CBk6NvfEZwWiZQ3fu+bcIjgWzJ95RK&#10;Crn3MTbvHYzR6RfBVj4ncM+jc3vGQyCSfE5BDnS6IjIyRy1CHmAT088BgR/y7FvEQB4ZgJ7sgjWw&#10;i7ls0Tv20js7klnkciMJUIcEAjIcAsBED/EoHBa44GSlaCTgAxXnJClqHLVVrYgCC6LjQUZoKhd1&#10;4NETTH/wEOpYeUYnIKwPj+BtsFn76nDG8d98GBojvKeJCMIUY4sxno2awDdOLNXW6lR5/VDnqZLK&#10;UysT6WyaBxBibAwNhFu11kpiKuQ8aAycmu4F7+0XRZhRa22aZnIMTNNUK2cfolKV40CYJlAtDEqu&#10;OqkBvOPy8CwyevTnMjb3zTP0eTkY4RljCVFR4odmtmeJYH7jULjPmETOMQRoXdcOGd79V/H+ibvY&#10;E/X7p+uBxyvfeRcsY6+P4H2J72XsBVWpcNv63tx7suKa1LctyLn0Q/C4L+v6dI3RUQEvWMngEGFn&#10;sPiChwDxwRh3lPXeUd67QwA4LyCppBhgJahVCaKhBYI6lQsiz0oYi4fw6QXlQ2EJIOGnfMQLQROa&#10;OUjmHakXZKmJAlWli7+PAR+owqPzF/DQ4Y6HruKes6Cme19k++qrr37y05/yhYr0qg0FbmZcuBEI&#10;DO5rx3xzfXFoB80Yg5cUSHJtFo/Hd29RTBDXNa/4U20xnLQpqve3576ytQdzVFUOLq7vOBARZM42&#10;eveRIMh9W7ZB5I/egelIbxnCl5N1W7788suvv/7yJz/5y3W9zvM81u27r795elqu15XSew/nAaNj&#10;hPOLBI+6CHenicMQztqK4DMopakWCUt+ygyGbyQPH70PNKR0asM6fACz74UhEblMhAhAw8HE1jug&#10;iePdxwtIt+u24txATgLFfHYfC0q3jYHdt2dwUGwrbKYTfYAxtt7XA9uWyd+DyY09dFn3MXAWJvXO&#10;TOl9DCY3CClG2DP4EFYhDsAMFYA/+mE2MD0XgIVnZkKTj31GAZ+ePoJ9B6ADKdeeW5d0GLuAI+xZ&#10;RcYuclREyI6ceURhiwidadKsAtGSCoMsFYgXE8fpTzQGRYLsDdMRMcLXvrmM3XmBCSRnxexqmjN9&#10;KTQZDTYP4gPh7jABU0sMbslWRKtmzYGXB6CHkSlinIMHTPXALlaQAQWrAo0vfWL/qHHAlnw1ndos&#10;xIxBbAvBHGCniA93xw26AA7AJxxFcjuWUjgNOKI5lUtRmgAdoNYGDRhle9x0LzR3JahktUmnPnwL&#10;GZ6PG2ahRc1E1eH16JuIP0OdI69Unad6mtur+4fXXOJfveYt/+uHN6/uX/M+/vYW7pv7Vw8Pr14B&#10;GtB3D/f3D4g/QNzc3QJu9ve8t3/16s2bN/e8wr97dXP3ABjOa/3T6cLlnlv+tP+rG275p/kCzucL&#10;z6Cby9355o4fAObzbTvtl+82lzo1LuLT3Ka5tGdYnVrSnC4zApZvtJpa/gYupSZyrnszMrODNGOG&#10;VsgcQiSSVcZMijHKTEzNrJSitdgz6jyf2mmePipzo1G5hJ3meWJtrBBSjec11Q+FZWUpX0Az0cfY&#10;Ojncc5/4GAMnkMkuzyb8A3Dgfww4AHksUNMlYWwDCEAX2tiGO2g9ZzVdiDFkh6kaYwH8lzOcU1C1&#10;wESG6UMwnhq6knlERoQuhuAbVszQo0LeeFrxvdCLzAG6AJwDe/8vqmA5JDXQ6yM6d6I8mQjN6J06&#10;xoiRuel9c8sGf88HCFsjVAswlqi0WnIJqE3z7MCzHiS04AfaAX5AMxNqAAcwB2qaTI8a1w4OzXkv&#10;0zQxkCYZCY1amgdQRZNR1AAmw/tefOuHHviIAcQOAWSwCE3XAXoPYKWU3XmtCCDGqJTZUwpvFWCo&#10;AAAQAElEQVQOs80kPJ3u8/+p7u7+7uY0zTBT0gfHSoyRl5jrMrZO03L2ZHquzdgL3vGZ8poBRDkm&#10;0AyHGh7AGfg0wc7HZcZ1mgB5AEEXoI/VP4idFimMfl7UFz5d0AwEL0TKmWEOmBk6Ab0A4uBAH4AD&#10;QQ0gAKqgjxrhA3CYIOYOIAYODl0pXEztuRyctE6H5oYodHJERLj3PBmZzYcu4kVIi+ikxUQLWoRo&#10;cZagRhCOLIPqME2N3QPQCGk8LwQyGnndZ9ea9JL7MkzF1JuZRucPG5NZq1INx+gdSRdtKkWjQhSh&#10;riqo3THYJRzvKmKqLArOKWe6Pu8C3YtxmY8QESZCZuRASXkzKaVyiO1Zn8ccYWEE8gACQDQr1AAN&#10;gIkwtdi35HOTX+w6aThG1tnpHiOcYiXHIgY99gIRDMbR2CU84+N76SM4HK/rSs01p/M2ZYwN5hgj&#10;YoTzQFu29bpuj1e+DFzfPb4nRig/gFTvPceuOZomWl9qugCcF9AEnJgRPKXTT+aLKgQYRReA/lUI&#10;4jnZPgZdSCbCk7vP61BCDdBGDY5e5CFgHvVBHDQygCBTvwAB8NKEQOBjDjTQEJKT3gNFLVGyoBwc&#10;do9eahb/cHdIZgUaAGLr6D/4tR9+8+1XvMub57ZtS8TgDHz79q2w3K57rDT2o8kCX/LrHGPB5XI5&#10;TbV352YBel/Jq1pLBmcMlNdKLjR8gl6Wsa7XRqtyZex0bXm3Z+0WYs6QfaHHsixr3+BsozMF0HvK&#10;MJYvKmT70/X9+8e3pDQ0Dv/4xz/muxyj+I7BCqWjHjF88CAxK+QKtzsulbluKEsQDaNoVS0uXCi1&#10;u4SYCFuInao8UEak5PGHA4Ap7M1MBdkLeg6ksqQKFToid2MGGQIOQBz7NLmIdMU7sjoWYr2R2E9r&#10;T5L0HTiNjehjDA9s9oHgoLFlFZ3OHn24gz5G9x0hg9VRWUcncLueQUF6uDMXHNDCtjcIgSB2mq46&#10;k8YzkeSL4Ln8oiBcbA+RpXCR4JuS4MAYQUqA8AxdfCjH0EPVUSMMPvTnZ8qEmuVTL2mRlFSVD0U1&#10;aVKUfFM1TNGDkgOo2AlhdhD7kgn6IFQKEDRzG08dQtEsma4IM4ThwRrQkWCC2c1fKSRl2R/Khabt&#10;hcyFBnsrhSGySah3RVSogfOCnWN7LQcTnbyc4WyGeeDgU2e2KdlKMPHOgxT1SL7R4xF5TUT/x4jI&#10;pBqR00MS4BJ+sr8gkExF+58Iso6ApmyId9/6GBtcFn84X4VWCHbr+Xy+vb3l7v7w8PDZXvIV/if5&#10;X+e5u7s7n3krP59PN/P5BsnpnPf16XQ5zWeuyHmtP194O3m+5Y3+/eXu9ubmjiYKL5db5DkfaF5u&#10;0XOezyfu/W0+l4n3WBMXfVDnqc5zok3Gdb/NpeYXAGqDU1vJetoXiDWaIdSq8ta/VMnNXQh0bnEm&#10;E6GWy6RZTHiy5twJJoFBquRH0GeinAqFWksFVlrWlbpZnayxYqxbO8q8f0y1tlIr5o0xlrY1b58F&#10;b0yLScFCBFGX4eEJdyfa/tcV1fQs/dnXCbEXkKXwPx4ER7XAROaoPyagEaYG9AIINiY1tOovDNFk&#10;C6smR1Vtj9XHdQqIwHlJJ2j0HKCXJvVhjhrQBQc+CiEODkxA82CKkOQqz8VEOEacSfUtN3dE9jKQ&#10;8+QD3DjVaLCzkT7gmj/cQGOslGbKCYIuIcZo7j445pxosupB/CFhPx8TaMceNd9+VK2UvP3kJIuo&#10;5dsIVlFVGYAMy325vTnfXEzrrtR3i0U/7FX1YI177+u6QkfknkRGSwGyO8DBTj8yALX0HsBo/ajQ&#10;TL4yF0G/ie5NnMpl0JB5mthFN7e5dUzc+6rhc5tM8UbCPfro67Yt61g3iGImo+PeAfY8Ajgp4gwI&#10;i06by9XI1wNMo7Gn9pnRW00wAROlwSwsAzJGUJzChwjTSWP8fL1dl7503jSNrY/NWCqSLkcErgFm&#10;Tb2rySsD83qeLBQQFcLI4g2HOhD5RlxNVSJ2TUOCqzPpI6rJOGbB6AOq6nsZgyfdQTGUqLD6B/Ai&#10;xyJZ1YpoLYWxzLjQVDGWbjhRYpiJmKgJRkYQQycx4SR2ebqCaTKEdQnvDPG9jL145zKTUOIQbgQ8&#10;xlEjzyPJVIopRLVoRadK08WHaV73z3MDc7NWpERwzk1mCDeVploZi1rn14MR3nFP4wiOY66o9W0Z&#10;KzmQ2Jalr6v3MTZuGqEqqioiLGDEUMUHy7qU+lxKKUbal51DXdQopWizDJdKod80vYBOcICqOSsT&#10;6kM85yHbiO5ZQ4wRax+8ln3/9Pj+8Xpd+LLvw+XpukKDlRcA3bfuEMuyPPG39evKPahvHtvwPmKE&#10;AHQe9TbgP2Nd+rL2dV1zHHf/DzgWLfbi7mOMo+fZ+aFjGf3afeviUa15DzBYt3WgkaTG16en69YH&#10;6B4AnQDnQ2xz0sWzROboEALqg18Tt+fSO1ti2wafCaREhOgndA+rmapm30d/DD5ahJ3eoxaRF7pZ&#10;nUqjrqxeqEXqi2BhaoEjZmKqjCtFayktk2UI08dVZBHRvSSHYaKuGkYty7Y9Ldd/9V/9l/7Tf/wf&#10;Py2P1/Xp23ffPC5PBI+TJ+XdcxaDTJOjWNhpOk+1kdh8SXD3h7vT6dRubi6EBw/O5zlirE8ruUyK&#10;IfDu23fnaZ4K8RpWcFRLlZCO8ev6/ml52v9r/8v1en18fHp85IL//pGP65W3/tf8pzis89P1+kSm&#10;NLTomE9V3P/8z/40vFfTvi4jsXkf7Dw8ZG4xyE5RTr2cMtcyJSw5F8mLMlMD2xjb6OtK+L334cPG&#10;gPBtHcuyXVewXNdljLEPRAmfgPgT7epYI/tFiC7tFyBBZo34RZ+YshAk1dq3jHlfr9u6AJqJZelL&#10;HyvuuDOHIerC6eAbnOGbe3fFGsvgdDEWPK3b04p767pta9+e6751H2AIp1s6JsI+8sOfrdPd1z0/&#10;V+xIHgsI4DCAYNQQJ82qWmF0hIkiRMoRVTyIyNQhyDFgK00RUy2gkHtaVQkDzfxAIbAQAKGqR717&#10;VpR7lBY/bk2CShV+UjbsYNNcjAXU0pRc0ZI6WE/PubiEi4TasvV1G1snZLGxcB4djKBPEBDx+KWi&#10;ewnLDzMr6aNRIAAHQtGKbQ2hJgK4TRBKPN80LYh9oNT7eLY6HEnGmhTgYyMhwx0wH7QBtgDO5Hoi&#10;HEJoqtayy2cMRwpHLmyYSJGMYGSg4RNij0hgGoyB4eHuPUOgKiVVlSytaFE0EE7m/wyR5Aju5ppf&#10;nSe18vQxnixTq+d5uru53N/ePNzd3t3d3N3dTdM0z+fLJe/xvM1/eHj96uENvwdc7u5v7x/Ot3c3&#10;t/eXxO3p5vZyc8c3gfPl9ubu/v7h9e39K2Qut3e7grsbvgzc5ai7h1d3+U+EXuXAu7vLhS8Sl9P5&#10;Bpwvt+B0vlObrMzGva5wzZ4aXwMaB8zJahOrZpMaq1FFCU8R2wENQWIou5IU1cwJNbXiSrAttLiQ&#10;QskOlT1g5hARQlGCpYRHtUSOqmm9ZrKZVrO0VxTbpdJRdrdYSDuafBnYCbGmVsiIPpyE6H3bNo6q&#10;A+uyYBuIqKqZKBAxoFoARIR+jP284H4sB5PmyEPEUdu7f0CnwAEIgIggJWIvglIjIHsjcqa6F/jA&#10;zGgdNcRfC8RegBZkaFJ/DDiAXgBxdEHQPAB9MLFVSqGJXyB+eb5wlICwPHtNLxxqYiTZIXu9d6NX&#10;ngu9zFCZOdFBmlkyfxb4uV8km862eY7LzrdwYo2s4BnXHYBn0O5ElpAmsAIHPn4zii44Bw1BE6Ex&#10;BsQBhOklMdAGGIjYfmZnKiCMGHoOMQiEDxoCIE994OAXtanURtIprsY05Q9zl/mEpMSI4cVkboWt&#10;ywa6u9xczufTVBHn+dIkV14xk1PHkcD67m0v1TJnGbwHB5HDXEtjhnLALADE0SX7gxMtzIIaHKOo&#10;U23gXm4q9NEFhxrQCyAATGiAwhfQpMvM4EBQwwEIg4NPE7cBHGRoQhw4moyCgEPXQbjnooTkBRcl&#10;L3x20iHGEEBXERUnDQWCoEH74BeV/RwXTgUm5EJu+Z4uaAfDY8Bkoycib1ajc6Ti4p4MY/CE9r1F&#10;ezMCI445DfJaOZdBNS86eLwUhTlMglPYlGetTqVwOZqazcUmU65J005UCQRMBxyToeGmUSSKholC&#10;K6ecauoUXNejMMcDz0u591gQiRDPVaNXJKgROFYcorU2zzP1wSGjIAA6RQQCGehnSIFJYCPTwKjd&#10;CUr+V2h7l7WPrTvH07qu1OSP0y2CBogDDEED2iC6x9rHsg2e5Wv3Ze3QSx/XPh6v63XlEtZ5ujvn&#10;gBXlTK5tI/y9E3CGo8fM8BDnoQ8ONYYQ6D134sGnuW3buq7bOuiFSf0CmowCEIwC20gTmzMuse5N&#10;KDj0QgCGM+QAAyGY1AvgHPiYg7cHDuYhcNQMh6D+GHCQR9hEgaomh9QKyaciPNqsaK5FUkoXifyh&#10;maz9D1d5miTcc/7U4d0Hj6un5fpf/9f/1bfffd3HdZprKfrVV19M07RtG3OMnttKFUsgl57pl1Iu&#10;l8v1Mf9fw29vT2+//Xb4Ms9lXR6r5VdHEZ/nGQ+RRGEOL3q5nMfY3j0u13797t3b4BR3LGw4yJTZ&#10;ZL371sdyZdGp1mVbr6xYX1Yw1jrpT37yFz/78mfv3n1H8l+vT9fr43xqjosbTuVgQQtzd+HAHxtn&#10;O6kpEYEDqhk6bOFbtotkYEnmfIhDVqutlCaoDnZbOud7YTif+8DMdpqAJq7DD4cUlaJHkTLojuju&#10;fDrnjQpXuR7Z7MO5na3daXIKSLHS6tb7GMO9wwzJ0cJeZXAkHXvt0Z0SHTkXro6sM6eMOac+JuCY&#10;rAgFQuw3Jpw7Jj0qhhU1ExqsbalmpsVYFxgHzMRK9pslo5SiakIJG7iQZyF8OBpJB9rpPJAdaPwI&#10;cI6ulxoOQAStgPHQWKGGxmMk8RAZ5QWIYMiCtTL+RIymUA5JhCFScv8Ltf0T77mJWR5wiO5AjEAc&#10;8jB2secqlAmq5FD+fqF/7KX3jiJE5UOBBtnyI75odWQxAfPoggbZ4Q5xgC6T0qwxU2jFrhRomAig&#10;wd3VedYKSWcmtVgtWZDhg1o/FJFM4xipHPoAAkVYLWah0MjCRzNqySBxcqYLyUKmaHBROJ0mbuD3&#10;WW7zX+jz2v/hgRf2Nzfcy8+Xyy2b+nw+n+bL+XQzn275BeB85qJxd6Lr5m6i63KZ9+v7fLlp7L39&#10;n/RMfOk/n/k+MLVTnU7zfM56Sg4DT5ebFDgx+Gaaz7XNpU7UAAJom0o72ZQoO41mNGhJSSvNKgFs&#10;VvI4EXarMl8LNRF2gQqxUxFTOUrAT0r3AkVAjjoiWSFIWkh+H6AW4XsCsRVolSJWTHOPlH2nFGut&#10;VMqzx1PjxnWirqUW9l7uxcpyqhU19SDa0cexTD5GLoRkMTNsQ+EMeCEO+qULeQCT+sAY6TTyB+h6&#10;CFW2ywAAEABJREFUAQLjQ4F+xhCIQ+ZXhhzNoz4EjhoODuAhBBxUogEaJiilvHTBhIYJcQAaQDOQ&#10;GhpAvAD+wYE4QMDhHIBOhIpwJ9IgnLmu+xqLaUJIfBUkQl1JZJaKTSiD3N6lGcnKCfq4UkketYgd&#10;llTZ56V92H6p6eigFo5fnpOHNqfrmBiT54l4vV630bFppIJWehnRe6f3CA2ZOBWy4hmtNSg0cFr2&#10;jmfPEPwl0zIvRkhmA3rQhrPgIKiPsWpBhpNnpza11qqVubbz1C7n+e5yvvCr29xwRX3MpfIF4OH2&#10;ju/dDzc8f8838wQwxRsVLojFxEyY3g5tPInnOs11X0o1U4hai+1EKVqrtVbmGXPzeZqFEymCyfa+&#10;dh+AWeO5og4+E4menz7ck0DyEGAu8GH6IH4rQ3aMjANvNUZn2RhtGFaVPSz7kJQaYxRcSROpliY4&#10;1FJD937E/4itw3kZi4CjX5i1ocSKqh6d+8qKFDXiSQK5ExalmCqLmLGCIULoVNzExSOGHxhb9z58&#10;dBDYGCOYL4xBiTE2EEyKbe+uMWJsOcEYpoI2Jpj6MWRaFB+EE+IXEJ+q1cI3gbSbkiat2tSKKanX&#10;Tb2ENxVgEqYxlVpLMTM1oRA/k3S4FgXFJFG1VDVeTTTFHojYffdt+Ia3cZyCqqhBWa2Vqx44nU6t&#10;NZoMr80wVMyAqRYTrKuIROxVDJc+aJiHQoOO9u7r1rles4OoRw8fQrVD1kGMbIgyk9yhmsdu98Ct&#10;sSvpIcSbhFu3wY3vumxPfAFYNmj4SGIr1FQKHqmmO7IXVRUtmv+NGh8DM84c0QY29Hs4Hz1YOjB6&#10;7xuFT4RjDDDciU7ghgg3PN1GfAAzGtetX7d1WZa+ee+gIz/G5t6H+xgDL/QoxfgseyGSthc4CGTo&#10;IgtjW9vjXI7o0v8MutD2K4B5gMEQGmKiQHOnwONYDPYUiD7E07eyFxUBEpar4GMb2YUGiLVv1CKC&#10;Enz8H/6H/yFK/Ov/4F/REqXJ+XZ6//6xM1XHay2loa/yGGxWihaVGL5el8vlVKuc5sqSbpv8z/7F&#10;P/qd3/2NQUz6dWqkcSMCYwzOE1ILQyLC8G1bv/f57R/90R+QSUbSW7iSxEO0EH+WGGodaXxdiTkp&#10;kL8PbH1dN75uvH/3+PY3f/NH757evX3/zatP7t6+/W6MLWJ49NFXzAEnM9lAGYwgLDmHsNgL00cA&#10;T1SZV/m4KDdxZmpMFuTSmFY1jo1GAAnjriAODdQ0UfIrQPPBT0IFL8DuHN9vNykGPMIlurJ9iIgJ&#10;R8DOoQLuA4zRQe63SHH30VmybV3W/EZ0RMlF99AJqoYKtJASshPCpCNieBALl72Y2TFfNjvgtLda&#10;QClqeym01FjkVjMWhECF/SB4qkGdMLFjVgdD1XZkGA4+khyhjHMXFZKlZJ9qEZ5vonsJ58SzWpvx&#10;oMfLMcK1WpNcprTGWEaDYBB/+2CXTBDZC1EVLBdTHvqcTb8AokXJY5dU4o5qR68hrfvQ52rELxdX&#10;IVp9jHVEj7FvaoIIGAbEBRxjlCMsTBjygggfw6QAeveuEE9EROPhWphsVQTMRCS4p3BoDme2JkzC&#10;cnuVetRzq6CSekXtkEdLRDJYJFggtIhJKAWFJukjdBIeMXr0bfA8Usf4+Tzf3tzc39098GKf1/Wv&#10;s7yivH643bk3d/c3t/fHP/G/vXu48CL/dFOnuU1zaVPje8N8qvM8ny51ujRwOrfpNO23/zKdrcxW&#10;p1Lxe4bZZnrPZZpqS7TpXBsCrU5zqZOVVkqTUg+EGla0TaXNwKYZWlBYGpJWkK+KsD3Lm1XTGiyx&#10;FoFp9DZFodWQfB4RDbAHjEUSo0HAI2JnOWmxc6h2RlaqxRlLghNBKWZW9jLVOrc215kr2TRNhAOC&#10;A+1MJKZ2YpvgolgtWk3YglSoU2UtjJTmIeg9IFQyJ1WLiOAAIMGoP0b8lfLSy6gDiIhYBFmT2Lat&#10;Z/HeHVt989HjRTNDdnlSOA7a9wITmQO9k/EDtqqaGTX83pOJ2Mf8o4kexACS0NQHoBEgZkcXTJoM&#10;RxvYmc8+IAmMmJXGRF6mw7IAOOE5wz2vVRFVLXAhEpEckh6g3QdWQiT9pvbsVY+gC2FVxTA+HUAI&#10;ZmTxfJZ/mCQMM6ms9Dwj33t/4oXY9QpxaKCWfdkiA4X6OBQy5CByLjuFJKaZMPIfAz5W6KLeoeF6&#10;CNCEwC4yHFPUaGqtTbVBcPpNrV1Op1e3N1z3T3PjidnXpS9X8T4Vm6dpqnWqNpnWgribqok0K5Xx&#10;B6qhEKTDVbEF6KEJgUVqaIAMmOcZl4g5EyEIAAI/8Z+EA+teiOH+mQ9pzzQPBBADEAxhIPQBOC/E&#10;GBuOYhcrB6CPXgg40AwHvzxqj75n/H0vCCAMkIcBoSqqWioTSjBXmia/mDJiSr6QKECzFDpFc6xI&#10;tiN3C2LoBBBYoT5wcKDj2ZdnZzjNI8hFZLfYLwtIqnsiQtRJMJ5TxbSpVBMW0YSV4gcBpQkd+z/v&#10;MfVi0ioZP/ZdzhOFRyJMxc+qRm9VLZbPeXWMRAx3H4S695UaD6i3kRt4cPTQLzmjPBl6zwNi5AAR&#10;YbL2obD0gFQiK+BRv/RCiKSw7GU3GZj0jqkBb+dwqO1MD7jdnR10pAfZApZle9wLLgDSZusD/tq3&#10;p2V9vK4c3KhiTSK0+9iGM4WNv1QYI2TzWEdfh48xEIgIfBhjoARDfF0HT09PcOAfiI/KumZwDv7o&#10;0XtepnLsRvYu69rXvaDqaVmu6zrCD2xjpHB/FsB0p2tk8b0cFKoSKdthM4SaLqIHmBrAHTjAx0DJ&#10;IdB/uYwxDv5BQANoENnjKEEVQG1hF9GO51AggzJqhrCarKPyfmpf/YiAD0SMXsTS2949CLwiRmz/&#10;2//2//Vf/lf/hcfy3du3IqNUjAhWTNBkjROmWCtWi3KwXG5Oy7r4YFnIruFjefNJ/S//q//DH/7B&#10;71VucTFqs1oLAtvazerj45XsAu/ePQ6Xf+Pf+Nf/8f/uP3l40/JXn84irmvfFt7xd8S3ZV2XZX3i&#10;3f716f31ibv+++vbd4/fvru+/fmXP/n+r3/vH//n/+nDw92Pf/bjUvTbd9+4ExqwuXcsUj9vDWaX&#10;kzAJy08Rjz7GYWjB9DrW7tvwjYAcK8L47rH56MN7EJ74uKDkaLpnl7tnaOw4btiXupe0tfONZgZc&#10;dEigbVeL5rH0bdnW67Jdt3X//19YxRTlgMGYQPMYg3rXQIQDGs42+gq2sTCeKPVtZRqdaaBzLGsP&#10;04Ryu8whL6rWdc0V3zaUjNHhm6TFohxHircsa2Fx1UoprC9PAQj4qoEPps9zhIOTL6BLpVBLpDbZ&#10;C8oBDlPDoPdjcBKiJFxgQlAjhvAhGXmzgQFGZACOOHd6hQPT7PDnqGH2D4XZjTGoAeE93EHLASQB&#10;5qgPHPzugmkgYfCTuRuFAw0H89TQ4IWg96+qwjqAz4wAwoBRB4wNyX6whsDBRwnySALLqBPvUiwL&#10;5zzxZ0QpyUAeIA9KKa0kcx+VPtMFsEINk5pAJY6JBLvPuCKcz+fb29u7vdze3edr/svtXvP68PZ8&#10;c3dz93Bz/8BFt7S5Tuc2n6bz5XLzcL55uLm9n+bzfq3P9/eNS//plDJI3N2fb27aiVvxqUwzo/hZ&#10;4HJzP19u5/NlPl2oT+e7eTq36YRm9Mx8N2hzmVrNO85EXdoknBdt0tqkTCCsCNAqHHFWXE3EhKci&#10;dViIIaCacTAjMyu9qkrsjjjsQfilKvmsJenlAzrEj25o9qbnDoMM9MCHIsymrMDEDb+UAgWmws4g&#10;/nWuxKjMrbVSWdHCAdMH+9K33rfFqXNbbn1jxw8KC4dagOYDMA/QdeDgI3PgaL7U67ouy0JuA+ij&#10;hjiUsAkO4qV+GYg2aIJD/QLEDqMQgOGIATP2lyJGLzUcCGqGA2gAH/oAXb8CYoUSAB9J5Hf9G/Jw&#10;DsCnCRCDRoaalXmp3cWYId2lNBpX3np0Tq4UwIAKLxH5TSsQYFWKkQEsVrFWuVRvo6ORpQEIkDXi&#10;gRMYQBhgGIF5njWECAJ2C3wgIvQCBtY6UVBCmo3w7gM+zblN1Qo6GX7UDESb1YLpZVuRP13OpRSG&#10;896LIWiLCMFfzUwVyXSjBuhEEjBNJBMVZTN8el/d319O54fbm4e7m8t5vru9+fTh4f5yaSpTKXyJ&#10;0dEvrd2e5jcPD5++fn13Pt3enG9O8zzVakZqzlO7uVzu7u7mecZP3CAUpLvkQismiLM7YRMa9EIf&#10;mCYs4AWuNabcSoVPrHrfVIVvwOz4UjVkeOTpvOvhrBGzVIX6UnSem+SpLVWtcAuO3sc6uOlyvxiD&#10;scpBHsFYwEDeMjAKEDG6QGQZEUMtPNhQG/4DnGEo+ukCTAREBPwxUgyCIXiINnzwvnnvwkxRmgjc&#10;ce+MxbN5qvAioq8bCG4oHj5633jabhKO80zhMMHxgzA62fWHn0xkZNmG98YRIcr9gyt+LdqqcHxJ&#10;bD5WE59Mq2lRKSbZy5y9F9Op1VYMQ8FXI/dWFJcYi/BU7XSeicyxgqosFPNwioioqhlLXYRjUU1M&#10;rZba5tLm0ML0pBRms2xj6871Wpit8XU6fC9MGQ211tYawWytnE/TJc2RQ+nC3KbT1PjpqbWCDzxI&#10;lPPB3cwqBW2CPxqaF4AQwwTmcpGYDAtg+CB96dypfYRimriH9OG4tPaxDQahqHJ3f7zyreG6bGv3&#10;QSHZHpcrgXtaF26BvTOb6IMEgnJP1wXn+TyMQuMVdWHJaxuS/+m0Pa+Mh18pTcS6BwbxQ7QABmL+&#10;IOD/otfKtY9l+LrhoeODu0uYShGRiKCJhyjHqz5W6jo15Rse21zSK3wQEWSOGnkAzVSn1qbjn9YQ&#10;s1qkWI/dhEqZGrTvhLWKQWgEGKUkLAaMtWYnojm24Qn+XErJBaQGLiaSJ1uE0gwr6+jEcGMbqXZ3&#10;LU1rQb+1Bv/901Od63fffbuN9eGTm3/tH/zLd6/K++t3JQMWuHp/f8eiL8vTaS5kY/R+ag0PXt3d&#10;vP3mm9cPnAT63dsr14BXb85/6w9+9/ZS5ibel1aUCNze3C5P16k2H+PmfFGR+/v2+s3tr//o89M5&#10;k/P1J7cEv53aCGehl21zUV77M/1v379bfZ1O7f31/dvrO2vy7vG7v/8//5e/+PqLsPHw+uGrt18/&#10;Pr77W3/4N8ok7VS/e4fbNs/zsiyX860RrtKUMBRO4yri63r16POpPT69v3+4ebq+vy6PN3d383m6&#10;Xld3dpawLESntVbYgaypkfHB8qkqCcZaAHoBxzuhZq0BxCEAwaxzDZiAFphw9oETl6F1dFexWsRM&#10;TLXwl1Fa1xXJUirWRSDN2CxBGPEJ2UJT1YKWO4FCt2hRXnlqGQE7RGmVUBnhbJPBZBhkxtq5Oz4f&#10;MLMXb6sVUNKRKKJTqfNUOQF4gmCpqkzF5sZ5YlaEEqQU6iJEUNLK/nTuHmx5rife3Qx+MauqBc05&#10;tFZlpMyAUBMAABAASURBVNjOVCIz1hE9f+mN0LG5BmnI+XZBHYE2k1ptqoXwQ4sP71tkGSphEsWU&#10;GpowAFNJOoIDAYiqSO5QDInpxIFVWXeydey9tn8gkogIItOzctUcmFzTshcRG+SlmGgxM1XNXhFo&#10;lr734U4ccDnNRYRprWXqm/sgi7BGL7KVKKHv8fFx4duXhKuxMkDChOwKxFInY4kYklgZEroXxsOZ&#10;cgUKNF3u3hnsHiOLQ8Pdp8wnzwuO68qHBkl+d39zf3v3cHe//4d5Pn31+pOHV29oPTw8vHr95u7V&#10;q9u8vt+dLreny8355vZyc3e5uT/f5C1/Pt2C080tSdtOcPg1IK/4xmExndt8rhg4na1NpdG8afMF&#10;1Oli9SRWrU51OuUXgOlc64RYnbPJ1hYrpU2tTq3NWhrC1LXNyEipz2Crk/9WpFQCC0ST1tqkcny1&#10;YCOEeuhwIeFDmb0JDyB34kJwgHJtiCE+YnRqnpHkohIrd57ynN5IMiwRhqokRLBV8rYjuhcpBD5R&#10;rbTWas3/wBQ9xZqGXYjRzY1FaJBCwVFRRMmVasKYshfGQGOLQ4ltLsNhowfms0UzOGaMUwprim/U&#10;MKdpQhIxU3wvaURgF5ilNDM+JwhYDFQtcACc1ujFr8AuQFsqMUMhXQxjCBap4RznWEQKI0YvoJdR&#10;qKUGL3yGwAQIAAgGHkCGJmPRCQ5DNCGOuTMvnEEGSYZAo+GgaUIczSQYQwPDvXeidoxkAJyPcQwj&#10;8FYLwJjWoqWEWHdhLEPAIYZhdDIBJMI7TEAyINDHignkAUyVlCql8cEo2Qv68QoWLd9LSqqaIKKu&#10;sBMwAQOxRTv7VKEhaO7j8oDAKCdFPG9/+k21ACisTLVNtRaVVsrcJq5kt5fLw83l9uZyQ4OLwnod&#10;fQvv5HLflljXuRZ6b9llczvP7XKe7+9uHm7vLvOJ3EWtuzPHbR1ZbxtL8vT0xHxpUgNcAjiPnwV3&#10;d0DDSWCLYCHXO0NYlL6sEAwZnv+TYnpgohbmAWh6oeEDCPTgBkzqA9CAsfQegKYLuwAXGAKQobYi&#10;lbCUQhccdMIEyFODg1B2c+QJIR4mwlwAEWAUNTph0sVWRMnY+mGXGtMAAj41QJhRh2aYz73rBo0t&#10;wK7ZezOdDp0e3cc2Nu4TPTzBRhTnDMIZ54tBKzqVysadWjMVnmcAD6tJtTJPdW505tOLdWytwCxq&#10;1Yy5VzUKXoFMuTy5gunyAhVvWdzrmv9Y5bqsgFvU49NyXRccYkeoYkTdvY/BcICq1Ln/JV3KTtbW&#10;2rQXiAP0llKgESioETmGR84/z9wxBsHhfgN6d+dUxtKO7sEnjDEGMkvflm2wdlf+dizb6oKmZyAM&#10;CBz1GIMaWyJEN2gCOOg5iGNM9rpDo29Zlus1dSMAkFyWBW3A3bfd2XU44cITegkdWFbSmaAtj+yK&#10;/d0zkbtu67ptyCB5XRc4fCdB+RWNGz3ZhYld2TONCdwAuHS4fdQ0wcGnfmFCH3wIxhJnAOfAwYSP&#10;D2lojwZMHnhoQBJAwOkIuW+7QIbaBQZTpgt80KaHHroIFkyX4ArRfbAgP/v5j98/vf0P/6N/pDoI&#10;9s3NJWIkZHCY3N2cxbfwrVWx4o9P70rVz7//STXnRf/3Pm83t/Xd26/u7ibRUXlGV7J+NCtYJ2dw&#10;cuTic82VUuN0rrd30w9/7Xuns6z9+n/9v/+f/9F/8O/hg8s4XW6+ffu2S1z71n0sPf9/3DpvDYo+&#10;9eubzz/hpvHF1z/96Zc/+/lXP2dHvf709e/+/u+GxePy7ub+5u3ju23bWCYsQsh+J4AWEfduVctU&#10;sPjm04c//bM/qZPdvbr7yc9+/NOf/vTzzz/bel+7kwzb6OvwjkN9W9f1aV20GEoAQVNlA0AqNEhq&#10;/zNjh3JsM13u8cYhY5IyRMDdR/hg3xU7VLGCI4Kdyxzhs5fHLoDPrJG7RwRaqTFBzVK6+5G9yK/E&#10;Zct9hPw2Rt+8e3T3bSCVY0WpWUdGC7SqqGJZqhrXlKpajXUUziI4c22neZqnSpNnp49NKOpqYXsp&#10;ezGG7E0qtKEPRBY19NlziPYuTQUHpUnT/BiKL2jZh/CpiluGEUNI85Aspo1vAo3HXzlNtRZ6ibub&#10;CZmlGsxCxc0wGmlAHSUvDmcUnJjs4aAxZOykiMT+zIUADKEOU4KPFEEGEONDIcyJdV3Ig4+APGCl&#10;ttFZgswZPkZH4e6NYAQ9fYyU6bkuax/rNpBak9e7DyKnzEkKswCMBQeBV78Cug4gQKAyyfa/g+Yp&#10;z+EMDaZp4pXHgTeffvL6kzevX7++5+vyw+tbvg7cPdzcvjpdbs+X2+nC7f9mOnF9P5c2a2vUxpX9&#10;dGPTXOa51Nmmk7Vm06SNZtM2WeEWDj1JbVbm4CCwmnUSxUq1Aj8hcGrTejCrsoxtKm2yfaBY1VLN&#10;qmgJDgoxCGddRYVayTaFk/G0osgoaxfuIaEcXETvBf5cOhzLJeaTqz+S2SE+NEcxiE2REPFE5BIg&#10;muA3M3kuaTEzrIhSilih1EoW7hH/ULViteRU6W01p1Tx14IvA47xPnzrPE54XqzLwrqPDyVTYlnh&#10;QBw4aOr0ZP/D7w/iz59wwNE4RkFDUAO6GAcBYAI4AObHgH8AsY/xPHPJCCN/NJn8kWzU0AeTXsBW&#10;wFtU/YqJQ+cLnyGMzfi0Uln9ooWVRJcqXUA/FGiAZoBOg39Quy7WdYgFaUGzj22wtWO4BYh9mTAj&#10;/LEgpfDJWFzZuOyOzk5DI9rRaVaqtVIKHPdUC4Fk5wBN1Z0mYzlHcBeYVcFwZkSqZ6CWggBDeMCa&#10;7BlCrgQPIDmKK6kU2BLNQ+BgUsMBjMUEwwEETbowoVogaJoZO3ma0zjyJN081dvL6fXD3etX92/4&#10;UeCOR/OJXwYmUk50Ksal/8393WevX33vkzff++zNZ6/Z6yn55tXrVw938zyhlhsLd0FwXdfOsTSc&#10;+hfYfFvH4O1FhoSZSTgxsCLUclyU01vvGVxVuiNyI1lEVXyorVT2bBBSbrriZqJ7WFpREx++eeTh&#10;CNO05hwtd06zUtWqCiiSttgz0TmtnWbRYKxG+F6CIJvhk6FdhAD2jruwM84RH21mznjeDPiI4YB1&#10;wAuUgd0vPUI9MMaZvLE5F5wFQY+pYFVc94JlDK2jL53dfN3yf3R4JZiY5uj3sflIb9U5a3BDmIMJ&#10;bkcxISDNbCqlMWN6UmfoUSQwFRFFpaiaCKNasVOrB+baTm1ilU/TXJkzAialFDNLBeSkFA8lrGME&#10;W9E9XPhlTCLTTkdI9+gjWPGnZYPoOCjGkOG4vN8MitZaM9mmOs/txB+N1iZK5fsnRJ2meubF5TRP&#10;1U67GBz2sJkolwNeqmiIBKU7a7yNsTn6w+EQ/j484fiYf9uI7ojnFMTUJf0cu7DAjnDvIzV0iAPb&#10;tkTwdSVUmc7aeX+YAk78++Y9B5Mg+CCxF1djpviAQmIFIMYYyBMFxmc9+rptSx8LbeG2C6IH/sfm&#10;EJJ1994d9a4s2x43CWTGXtAP0BwRmCilsASYgEk/NXyge0HgwN5SRoGDRgb6qBnFWPgH52AeNHbx&#10;pftGjUs7WG4JVeAiI4KuNT0YI5yCqs2pEoeqUOS5bW/b6H0EURrOlFMeSe64X3z11bv33/ytP/zd&#10;v/f3/4iAsr61cpGN6+OTymhVt/6ksc6t9G355PWrYt7HsvU1fJXY7u/m27v26Wd3rUotQd37WmtR&#10;52uAMoo94tFrkzYZXwDmS/n13/y+VlEb/6v/9T+4vTu9fftEGMP0iYXReFyvq4/Hdfnm3Xd884gy&#10;3j1+d//m9nx/87hd26mEcaQE3wpAOZVv3n/TTnZdn5a+dO89tt4R0DEGcyFUHHL4M01lWZ6++vqL&#10;4WLFWzO+kGzbQkI+Pj5GhGoRGmZSTMVEMrVU1SV4riPg7kgBYockAvSaGWlwoLWGGMyj6yDgALNK&#10;E9B1AKazhGIo7903j84S5gY1DaMLYGj0ANAHQgX3RdBkplWLUWgw2JHYO2juE9eiWLW9MGXJGeNo&#10;DlOVqMWmVuda5mJFRXz42FScEwnAqUiamgkaVBUh6IJSE9UQkdh3gUrBYWHDyFHS+YNCCkAjSQ0K&#10;41UPhSgBRTm5XMMtdpeqzZXDZzqf5pu5TVU4gqZWWtFiUk0wBqZipaBHcDXjJWGGn0IQMmiDCpL1&#10;wnJAyV6yrTslwoxADx/AhaxgO9CkBnSJMCdz5dcDZyB/wDCjKqbJEQmBJhzYVvIkxFwUVd1j3cba&#10;N9ESyYx934njIyq4S5hKyVHBONOQLKp4y58qVtkPmgXtdK/5+O7umI1glrF77Z7DhscYJnKe5/vb&#10;24e9vHn96f3+1v9yd3+5uTvd3J7Od22+Od+9OrPl+A5w4s39uXHpb6faIC7T/IKb2mabZmvnOvE4&#10;OtXp0qZLmeZSJ6sTtZZqpR201RNQmq3ZDqVOgYoAQJ4aAS2z1KZWd0xakpCMhkmmbAnCxewJLDEx&#10;ddJRM82CSQvTZvr7lGkGd20iERqDkBVVjcwixIUdNTp1UIeHdyAxAEQiMiUcPlc2VAZlhAw+Mp4i&#10;YUXNSinKX6u1TtPM3zRNDaK1Nk21tTK1cmqNdC11T4sIH4OdzBOKPQtwRMNMa7GGgwdETBV/ixnD&#10;6kGzksFUQiHGiP2wRlkcTc6HF5DanJZc27CCfgDH3fuHcjThxF6YEZ/UWLe9MCemRA3g0wsOghq8&#10;SCIODecAYjQBw0H7qGAOuwAvoJFnLDK1YYQoqrHCGiwSEHFqgNgBNB/T5+xgeKfNAMZnyNNM3fqK&#10;dviYR/UBUeXhB58xbCF6IfAAZDLQ5oQKieecQUQOYayih/oANLYOoJkmfEajDYImOJoHhzm9NCHo&#10;PUYxJQQwAViRl7GHwCEDkyEA4gAzZxQ0AvhAXYhUECOZW+UueHd383B3e39zc3e5+eyTT/hN4FTr&#10;7eX8/U8++7Uffv8H3//e55+8+dGv/SDpz7/HE/r+9jK3ycf29PT07bffvnv37npdxshnC57gPBGV&#10;yJMTNzBNFyBo3sfoH04Z+tKzUHaOEOmMXvLcg6xMDosKhOLudEHg/AFoOL4XiMMuXTBo0gsN4B81&#10;zBcaAgEkx2Bv57Z39mqEaC4kvccQiL+CYCAD1EMcz7OFDMqhNATiBegHHzehEcuZBDtwo3Dsguu2&#10;QhOfpW+dXTk2BuISNUOClSJEPiKGRyfDlPjEUMFbryYEHB9S80BHR+G2rGx9mLkGZlUNmQMwyYED&#10;0IyKYNuoK84LiseIjUfLNq5bXzrPGp5PzCwfPH0o9+y1+zIS+IoAJlfsBgcFjooUgpfmMMHmoiYZ&#10;OM0gDtCEOOrDJeg2FUDTTHZwhB1eZcDRqMUAA198jsgu/CcufhRmoDAS9L6A9kGPMRBUz4HPNOoA&#10;ZzPtvZfpIAMYcgyEhjDDJYUJGAHgE4Gtj5y+jx57du81D3hWdBl9D1RffYzwA9sYgHb3YEgy3T3C&#10;3ftI9yJiSHo4YYjRAAAQAElEQVQIB9A8gA80wdHEgQM4doAmMtAQAPqokT9GUQOaR9dz7/EUFL7X&#10;4WG4PCMdCziJgykEwCo+uzvRetGDNmjArJe+kX7XbUUGyVC+GIy3779b+vrHf/xP/+P/5N8/38n7&#10;p6eaz/G6bcvIGyGCW5v0dG7C+3gd6/o0xvJv/C/+/r/3D//N86yt9uv12x/9+uevXp+scFDI8EBD&#10;8HAVmaapVFbdS5Fa5XTiitx5L6kmv/17vxU6vn33zemGB7988+23PFG7D76TuMTSt/f8MCPbdSzf&#10;Pb293PG20r57fDtfZqvmun3z3Vc/+dlPvvf9z0L9u/ffShEkuTZer1dojmIRZ9Yho4/NM6vyV4VS&#10;/T/63/47tZaff/Hj+/u7y93lJz/5y7DAbvc984QpFJaJeJZSfA9mp2xOVF9wrI6ISZasd45mS9K+&#10;iVZFDc7u2kTgSCBV+EOMmpaHDs61yNRFBKaE7UYjbRF7HODgYv8reqpqDkcvGnJ2z3/KEA1heFFL&#10;u4KcNUvhYvvIrKUqXwNoSkFAwsJNQ8UrTQ0GFhMGGQVFhsuRhjjKNAloVaXzY8DEOsAXaGoAcQAa&#10;HDS17WqoWSBUYiAVFq2mc8HhrE9N5yqnqq3aVMtM3WyitxLMlCxFa9G2g0zDzQJLQz8UTt40SgxU&#10;RSTpvYYgqu7PnKNrSBzoEJGdbC66DjAvYp/rEEE+DXfoPgY1TbqEmZgyBBrF1KGkfu7TzsLRZcIP&#10;5aRP9wG2ERHKWD4y5SIwEUJFi/roiaMcPhDt8aH03rdto0ZUHO4GoarzPN/d3b158+aTTz55/ckn&#10;l7tb7gvz5eZ0vpmyvm2nm3o+tTlv83U+l+kE6jTXNlubbJpKmzWJ81FLmbW2OqVAqZMR6NKsVC1F&#10;DVTb6Q/8VtpU6qSZfZVaatMCqiJmmV+xjxIrhio7hldXJYBAVWXPRf3lInshGkzTYxi9wqA9jUSK&#10;JqHh+5NUqdWJ7wjvMTLYEhucRGwyusZQJ9hdeF/p3ftwau+xF5FcNRaRFQxT0WL4XLLUWttUWms0&#10;IOpeoCt/peRkTLOEpCbyKYJz0P15NZmED+yHk5o0JGcs8lzLR4Xh40Pxv67QCRsx6oOGAHBQAwEg&#10;0hlVs8MthQNgfsyhCRMwllHU0ODg0wRHE84B5s2MD/qoaYIXtTAZAmAiDMGqHLDc7cF2QQbNOwYC&#10;AM4BXuN11yhFW6vTRLgtwntnK4lYoIIuahFyn32w0PWyH3wvERrB8mG0kCrQye6sNEMGBXvVDNUH&#10;plrnlsasVjEbEQcQ070cGnKgu+GFGXNDJxzqhIoUozDk8OdwiYG7AoXPkBcgCR8mAgdSiTu0u3Mc&#10;H11pS3Vu5eZ8uru93N/dAGiu/g93N68f7t+8fsV1/82rV5+8efW9Tz/54fe/973PPnl1f0eW9r4u&#10;y8KbrfdPj9eFd3VarBmPJCkQLWc8V3a1VdUiwiNHvEfvzjdLHpfBuuAIDmUka+XbeR/RN8C1APAu&#10;kHMIMFOae72NvcTYwLIsXDXgUy/LFWzrdfS+7IUhff9G5x9KKXsEi1gRggN7V4YfBEN6d1T1Thrk&#10;vyJtrRHDjyBmIBnFrKgRQ44G9BTlUBFOCe+pz/eyTyvgkinLtu5Ylm25rolsritHbGKs21i7j87O&#10;1fQELbsOKrb6yA+BiHVdt3X1rVO29do/AFvIxCCphVocm6nHLB2DwknohCqKSilJ18KCWSUcSioj&#10;JmHOMqUOH7lSY+tj3XzZ+rL267I9Ldvjuj1duTRtj8sSZLLILtO33sktJb9zxY1CIoBSSq15gmFo&#10;qq2V/Y/HLYQVutpEjT9KuEmU2uAqG1jYV3bs5FATxdmCdjYVtww2URExEPk6J2m25HVlAUfvRMiX&#10;dQVEtg8mx5HJeZlQ4XRMFAn1YeHUEQOIZw1BPD+GO+eqbh5JjCydxFqzLGtfKaP3EZ3+QJ2GKCnl&#10;IW8fH989vmd3PF6Xp4W3x9uVMK5928ay9cfr+vTI9rler6hYcZ2/vpdsr9eFQUsWV5FiWgszgcYQ&#10;gFBnCmEhoAj7JwloM1NVFhTigGo28f9AECxVlgYgwAJYaVpqKAmgw3msJHJSI7J2SSNaxKoUQzN6&#10;UJL1bhMOTdyjHoPZrcyS6YSImonJz37+k2V5/+c/+ee/+Tu/9ju/+xsisq7XmcLbrclq1dp8nux0&#10;Ij1wYDlf5qfr+hu/+aN/7V/9l6dZLjft8enr733++jd/4weqgpu1SLWoVopxsDh2QSkytXJ7M3us&#10;l5uJF24/+OFnt3eXX//RD0+XmYfjz774OV4t28ZO7RI9fBVffHu3vF88/wlQ1/HnP/nzb95/++3j&#10;d/Ctqsv2B3/0t37tt3749duva/4IcJ1O7e3j27b/+MmUR/TuWynp9rZd1eTf+rf+l//H/+J/3yZ9&#10;ZPUf39Zq7x/fns/nXND1aV/clXUmUP5cYgyHA2AwEWp6IV4A5wB8pqx7McuFLqWV/KtkHvKyF/rp&#10;PeAqLJ+LqhTTqlpY/zGCtKYGzvq6wjcm/PyFBH8OkK7b4fOhHJPkGMcI6cePOLWoaXASpl7GF4UD&#10;WlHWAoKNZj6qSC02T+18mmstrRjNooJrMbrHcG5LwjoOzkxAZpNZWoTAqhahEYrbgp9hspeIIBru&#10;DsFQpq97oYlvEkMjRU1wT3CjVdshWG9VQS14JXjEL5CJ1sjHc2NtE7UgU+ZWYdLbijJNjVGrmUnR&#10;LFA5EzMa2MUv9/SHiBJgOO4O8QJWoXM+RIyI3CM9Y8veX7a+9rH0DeT/duS6PK0bzOu2LoBjeGxr&#10;H314D/fgnBE1LivKFluGr93XMdatP23bU1+vfX1clzzvAtlgyIjexxjhHXcYnmzxvY69eHSmBcxE&#10;lVh7xq3oNHOlP91cLve3d68fXr3Zy8PrT169enN7e3+5vTlfbk83N5fbh8vt/fn27ny5V2ta2NUn&#10;q6fSZmtnY89M1Nz7TwdTatPWSktJNU6VqqWKFWbligclrMDJ2vJcUitWG5JAFLEPsGcCyVDLsaYC&#10;04qisJZ9lInBZFZCHoEg7V4Qg2dNHEUyImZW1Qpm9sRWgg2ESIfwewvbhiExIoaOTj4IqRt7sEcX&#10;+KMHHOKcxKBXGb5D3LHjlOC4OLYdLqmIhGopBdOgtVayMAM9kq2aEJQDRRRCeXT5cWkZnLakyrIs&#10;67pej8fJum7b1ntnzfteaGIaQwAC4AU0gD7wQqsUIHuhC8lg9qKqeFd2ttAAtKkPYGI3lRV2D8BE&#10;w4FjIDTy0AjsmmGkdjjwUQgBi951L2hAI01CUmulBogB5BF2ktp7EHnAAUF0gKYOmCIOMqU1zCRx&#10;KDHL+BLHkIGN6/JYKgoTDMUzrB4xhRjh3WWMXGckiqhJ2W07wggEDu5wllUE5/DyY+D6sa6MYsiL&#10;GHzEFAfhfggzzQPwkKRmFICIUDiYwig1NIB/1MgcA3EA0HwBTWSOUchjMLNqj1Q1Pc/T/c0tO5yd&#10;fZ5Prx8ePvvss0/fvDmfZzOZar1czuyKWm1uExzvHEbroa1oKWg3KyU/UY6TgPkyO1BKwSsRc4nD&#10;B+pdLCvJ6hcZgMNFlHpnZ8U0adpeaB9j4fy1fOYVrFKuumB0H2QHQQ0Y+LEStMGhRhtpAKARO3yG&#10;+KtgNqhNfsjh6osGlBCZrNHiPo56DL647GQeHj0cgf7cmR/D9yIZBNQe7u2slPQYMTb3zoNWObaC&#10;KA4eRRhlphGBzyzEAdXco0T+1CbxVIgY3rIKAIImxDE76mK0JlNekxAylGGMrcO9R3BgjOgjtu7r&#10;SGw9eMxsQ1aX45qYvQj46EHQ+VJdamtoBNgC+AMgsNVadkHQPEAXgGYbujt0KbZLsRXZrjzhOBhV&#10;7HkiYZkYiMkvl8B6ODV/QvdHQDma6QI7kT+bkKaIsN+DeXhOht5DJQRdLzRDxl56Z4q7M5IJm3wW&#10;ArliHkRsNx9ZZ5c7gziDeSRT9zESPrqPEdjjD2osfaN3pRM/6ImcJgJojZ2mRhtNgFcAAkAAuhB4&#10;acI5UPbCxAELAWDQhSTyAIIuAH+vGzUCmCeAh1rqMUbWe1p6Bj4zxPcmGuhFFYCmRlLZDZIyR1NE&#10;mQu0qf7Jn/7pV19/8erV3Y9/8s//3t/7o7v7sj+nrqy1cdEQXv+bWt/6o3E7je3Vq/v1Kn/xF39a&#10;q7x+fXO5aX19mk/6N37/t9WE0hp+eCk0fNtWP564IqXKq9d3tcn50m5u5fHp7flm/uzzT7/85pGN&#10;obVoMS5eW5DJnauSq1/79vbp/Xxz/uT7n27iX3z9xXW7Ln1haYaMr7796nf+xm/90d/9o2HeYzwt&#10;j9tYt7GJxTZWnF/HOkY/naYIf1ofz2f5F/7e355mrZN+8r03373/huvsNM/X7SliBH8ZVRlZOxMJ&#10;lS3PAD84CMA8AP0xiPABFtSOLM/M4xqYDeMzc8aOsXtNZE2JF18Sswve0WvY6tuujPuJYzrgjEhO&#10;hKqgjIEELImi1UCSyRRKBPtGgu2oRa1ZqaCUZjZxAFTLppW51XmqU7XGjd90ruXU6nlqcytTpVgp&#10;xUxKxZDYXlT3rZSOOHPHFBwAQRNA74IGgc9wAOLUyAB6JdjjeMe2FFUppdSiDTewm6hTs1Mtc+G5&#10;lriZJx5/idN03nGhnlm06ZRVm6epVdSgWym4fjSKMWOYGVUcwI3DJU75g94ovcM8kEz33FQkr8iI&#10;6LCEcyT4REOogL6LjPBnTsTw6J1vCBs16hD2iNTpmAqGABzL9VAV5djMy67HfowL21piLwzkU8jI&#10;CGiQSobv9aAZexEhbsocp7meTqfb29v7+/tXr149PDxcLpdpmo4IzOdTm891nhv3+/nUpgtEbXOZ&#10;+QVghmjTGVTq+aYCuqY5L/21ltqkNiNl2hRWlC+lmmsqpRLQ0CLBbUFUCpMyq1IsNHMFegdSPCOK&#10;aIHaR9VdMsV0L2J7KHaaKsUkyz7FrLKx/9HIc0sySiLO1VrUE+IaHtTEMEbe/qljBBd9Ak8PTR/e&#10;83VkDGq6OELYVD1GQjKo+efeWbE05FkNFHKCAN2149+BwqbICBRC/AHlQ2EKTJjlRdZCCgHBXXeW&#10;j7XjudJjp3Meuej75LJKk7JzI/k0/UOhm+YB9ECgHOZR0wQ0j/qFCQfQBBD0AmiAkwfgH8AUvQdN&#10;jQxNcPCPmiZdBxiODDRMAAFgAvjUB6Dpde+cGUAIJCwNaD6NnOLjGTCTQg8fhFgtz8YYwd4TT3Yu&#10;C/Mfgz22dvbaDpwDVlsp5bC614XCJmB11WMfxRoPyIhUiQxriAzAm8MzjByIUACNmLETWitT6sez&#10;RCkw6e37vzFFRuN55fAEWxwpiEkqCTgHEAbryjMrz3WGI3PgoFOPKjQakIzIuxpMOEBVT7Vdzife&#10;+j+8uru7OfMjwOU012p9rO/effftt19/8803X375JfV33333nteayxU9DNw3cVE2arqECVMtIlmb&#10;1VKYWgLatCImYVhnfq3BeQAAEABJREFUSioCch8N8TGYDNIMwytQlQcae3AQZOQxVPZChFkdgsBE&#10;mDuSrbFR8j4crEA4klakfCgIAJgiaNqGbww8wHAI+BAfAyazBtj9GEhiHQ4EugCjEI4+8AdAv4Dm&#10;CyI88jqN+DMiAmowkkfAGP5hWIfKHjp/aQChRgS7bHtCVDJytDwipWO4d/qfEaQXBpnvGNBV60SG&#10;tbm1PVJFrQiRpUvkOVAQLMSI/dhz6eGEqY/0b4xB1IbH1sfaOevowlp2XRdeSm2rd1dRs1Ibj3oW&#10;g4wmc0iMsvupSqdRguNSOF459lj/YJIA/QxJB6JzrShFGV6qqQlKSsl9JyJ0jaycsEtuWYYmmCtw&#10;2bXxq7iIKuZ4YCRKyeHMFNHgKwthAZKFDiJhosQWaOR3KqV3uKFCREVQinsAAQCBHoEf0Uf4ECY1&#10;zzMcEMoTS0fINjg7tmVb8GpIzrkjH97HODA8nOHUHmNf/EyVwQEeDElVkcc0BPrBGLyjyhVj9WEC&#10;dkezgpugGnuMENbWcn2hGAKfGpRS4FAfgEPXC2IvKBRj6nsjcDjhKj0c0Is8juEynhAHOD6ehY8P&#10;d6eLmt1dlAMMm7y3Y/LeV5wvX3/9/i/+4s+t+DfffPH7f/O3Tudaqqzbo4hTe974bx9e3QaX4die&#10;3hOP5f5Brk/vP/veJ7//+7/39i0H0M+vj29/9Bs/xDrh4UxByMzw3DSwB5/1h3H/wEXEuIScTjJz&#10;y9PO8eUupTSuMnWetk4rnpbru/fvQ2Xblqetv/r0k/tXD6za4/WRm4SarWNdfPvLn/9ki/5bf+O3&#10;717dvX3/jvPo23ffEtPrysv8/Mf963rtvp0uMyu0beP1m/tpLn/8J//09tVNm42wi4VaXK9XaCJJ&#10;xNx96517/8by0/BBaxsdjMC3gQygh/oAs2OyGVsrSZQirNRgIAvSI7eOFMFO5q14aKDIx16CMsSZ&#10;RocTGO7dcdUl03WMD5x1bGDbsIUqDByG2l7meSbI4JgFMgCBubZatBSt1SpJWayZtaKt8qqozLXN&#10;jevh1FpLMfabxpwCljIM5HiqNrUyTxUlgJRw72N0YhKjQ4NOGq1MYLg7s2GCwJ3pDEpy8EYE9UBM&#10;M+bEqRZ2B5hqAzgwlTK3BNZOcwPYPc/tkjf+dpkncDpNlxPfB+dLXv/bft21Wo3hoFX0Mm+Tvagq&#10;n8fuiMA3EJTDt1xl0hT0nnRnXjmFfY1lpHwcM3SmnbDIq7AGas3EOFJsSKyD+Q8WB2zu64Du5A/E&#10;lnpHH45eYVRJ3/g7lkmzSLC5iYnQn94iiYeRl1sdL6WH73cplpi1Pl/my83p5vb27u6OSz+v//kK&#10;wBeB8+mm1bmxqvOpzedG+FqrlDKV1qxMWqZW+QJwLhOc2eqptMlKs5rQwtFlYQVIzrRoMdEdpvSK&#10;FjVifQgTAd1Xk7ogqWZSDlSzWkrT2oRFzr5SMFEqSkCwFZg223WMUHFlu4Qq0zcRIJSIsSOgd3gz&#10;huW5x/KBGB4dFVkn7U60ksP6uevo7l3cg/Bv29g27x0M1gp6bOHEtEuepqxh4AG0RzfTl4IzKsXM&#10;xBTAh66/WqyUAv+AUDgBGWk5Ed+L8DRilqrIxEcF2QPweu/4DxhBDSDgQxyAPrLiGEIvwBSAQy9i&#10;1L8CZABd5aOCG4DpHAMZAgEODsSBg099aEAJoHn0ouEAiiGQAUcXegA0whktUo+VL0xfVFnQ3E+1&#10;kRHFimZ+KYKD9QLGyFBBF0AFqlExTVPfy76U7KrsRBKgp5RWSjGrVSryZtC8RwncRS7Q7JgUlXx2&#10;cBs1SyuMBVhOmQhqpIKioopfpexqsS4lM8BqAQwhMbeR/xAFGg81eLiEDI8+AMPMcu2Fcy6Qjezw&#10;bVnXTvKN5OQoBuvuhlkpyigY+EAXKGweVclHhUsM0zFVO82VE3BqfD0a6/L09P7x/Xdvv/n66x//&#10;+Mf//J//8599+cWXX3799bffvH37flkWCaPgvFn1McbWqXbNaWp3kJi4qiJmWiEANLXwty9UROAS&#10;iIg9/FlxYAKoNct1e57U6D3bT9fHp6enx8f3NHrfGMjwQ3hj8Qbb0odvBzoScLcNYdyjCSASEXiB&#10;wwxHCThomsggDwfQpAYHwTaG6OHIAB941ce6rOtVPcQzCGOwevA3BNa+oYpwUYO+rH25ruu6bUu4&#10;+8jSOwuXsluWBVsRg0737hCdOQ5PPcvWl21bqNf1is4DYioaFI9faEMmIlDCpFgLlqm1xmOMtYHj&#10;u58RYUX3FSlIjhHbwJ6P7iNkYzLhXC2elvU9bz6vK29toXej28o8lmVbM9k0k6ugBxDSUpKGwNBL&#10;TRd5FhE9dToFIt3d8xzJ7hgNszz9SymiZq2WxrY21skz1XMsA1FCDSAi0gFoVK2U0T8uMJGhN2sJ&#10;HBBh45iqYtGskgL0ppgr+QyTJjXIIbhE3wc8PT1dc6FXaoJw3dYtXWbL42BmM0OQxYFcxo3YQPZt&#10;2/BruzLiGesHGj54ui6PyxXl6x5SONtG5jjLgbbBAkD1jvKI/PpURAhmKUSqcGAUSrWpttbqUdOL&#10;N6pqJtC/AvjM7kBEMF9i6N6Vs0AymHRZCGLqAQ2CMIVQex9jc4gQxiXg8hGDygNXxZo1DsxaJxN1&#10;eF14Ua6uP/3pz37847+4vTs/vLr0sZwvZlWt+Navatvn33/z/R+8OZ2Lmbx5c/Pu3Tsuon/8p3/8&#10;3XdfT6f69Tfv+fXg7fsv7h/Oziril8n1uoThjM/53nY2JYclpM8nU+tWtu/eyfd//U2Xp59+8RcP&#10;r9u3795/+dW3X3711RpjhD5t23XtHroN7y63D3fz+czKfP3dd2/fPz4tK7M5Xc6l2U9+9uObu9P9&#10;q/tvH7/D5/dP7+u5XLfH63jyMvJaqls7V7eOnpv78+39HLq++fThp198ocVgXq/X8/lM5Lbel95J&#10;IziPrPlyfbxexyBV1nWswxf3NYJV2FiRHUQ6uDERlkK0TEu1AkWb+6L7NhjYx0gNuWScAyyYSHcf&#10;Y3QfG+YFLnMelE7JntF9Q54DGmPuvo5OWTNbt3Vdr9tKcwzcyHgjidbWWq31sE5S5eqVAofepEXx&#10;i27yEcBBJolWGhmxD/NIN+DTizDEVGwq9dRI39JqhbOnTXrvuDvGUSfpWydESQ0cHkHlQdmTNj8l&#10;k1aE+oCqyu6AlaK1GU8gK1JUWqkNq7XOtRymsYyPbVL4+a99psJWmqYKXSlWVDV9Myv4LSpCTMn9&#10;kBiYjnTmIILi2RP5wsFZiNgI5Y7d96zSdfeM87pwhr6AjQ+QRQgZauh16ddl4Zk3PI547F3e+75m&#10;vT8+PvJI5HBBYe+dpdx6X/pmRXD7BVJsp0tIxm0o+roIvqLPPfo0TfPcbm5u7u5ujlf+b15n4QvA&#10;zV3+CMC3AXrPt3e3t7cP96+TPl1Op8s0n6dTfh+oM2GbtczEtdhsxjpX06qlYjrUMOfcsRUPNCgE&#10;kuNTCe8OKXaUkgTCjPoIyJgoXeRJ1VoOcd2HwC4fiqo+J3Z0d77oWB5okUu2G0bxM01TBFk3SYSM&#10;9I6lcwZ2D171DzS4d9ZijE1ojS0GPS6peY/lcI/uexm+b5lIedyIDwWTkNQwQVVLZy1rmqE5NZVS&#10;jO8zRmGSpZCStZVfFPgi6XnECCz1hRXfSI4lCZb+QDJJo40s6Pvnc7VPAV/9IKhxWTyoP8bhp4g8&#10;C3CmJjJPdmaPgE4pCAZCUSP8KzicoVZHhEOM0el8fkhqYDrMnWZ2q4zw7gO8ZDIK/UOBZhrUMBhy&#10;IAdGTPW5WJGPdZZS6IADkGcgQAMnMp6bEds2iZXQ/J6tpWWm8hQJ7R6dPzqszu0UfRQXCyuKKlBV&#10;YOjau1itjDOCSFyGaojww3Qh6+fG8dEYPtUZzUIEgvlqycf03KYThFrFAVaPc9zVpUidp3Ka2sx2&#10;OiGaUMXvbb32bVHxxlv5dWjwyJ+r8czzQV6K18rDkMN+MI/pNJdWOYBGDxG1Qo4Pbhdr35zIi6Vd&#10;MbPae1fVWgtKTMZ5Lqdql6lIX7/82U//8i/+7Ksvvvz6i6+//fbtGP7+cX1cRh8i1qyeRNvovNla&#10;yKGcIG7iSYxiUotSq3QIQqF4EeFjGCNrnSYmWPET1KlQa+5QSSkRdzak4JWZlVLMqFWNXvdg4l4k&#10;YLdWTieOmHyBt22LqBeWRX3rSzUzEQ4YALNNBUxzHcEVEOerllbabLUFy+1oGJyaY/MYUg3FUysJ&#10;FhVkwCJUxJRJWSnliZeHy4Y4no4xkKGrFV2u70ZfyKaipHzmQ+BVwYuhjlgPT7CIxaQWHdvqndMk&#10;meJDYmg4vRJJEwmYo19jLDK2qm7Si8rccEGRYxhynJ+b9+4b3rv3iBEyJIWjmU7FzIQmXR6daZAY&#10;Gl6LtWKGMd+LhJY6PPyA6AgUxdb707Y+bX05QMZvzqJLDIbWUkBR0/1EUNVa2zzPrbW55kHmCKEx&#10;QujDmhF5wwf2Em7jSZ0nLm9XbhsupU2gD396vC7rEKvLNbc8gSHOvQ+60GOt8oTrOIBVcSbr+6xV&#10;UVwCMURHXm5qrVjp4X3ggSnWrYawTXS4QJQ61TYXkmGHWf0Aw193H2NQC0tvUsnjYi6CGS2lzrU0&#10;G+Fc3BEmID62vi7btuSQYmWaRATatw5iBA4CiGA+QeV46+4RwTRw9Wll3kxXw4pqwZmilQgrihjm&#10;g0DXYsVEsdfXotJM51JmY4DQC6eYzK2UqmZCXau1VszwpI/By10vRWEaLNSKQNSCwuFjJd+KoRM1&#10;4psjyKEXPQ6IK0/dqZCJUSQhozs5PDbEWtlzLZizZgJ2NylFpmbn8/Tw7tv4y7/42Wmavvn6pyHr&#10;v/Sv/N1Bqhf+1tOl3Ny3v/kHv/Gf/eN/9Du/88M2ydLzxxMrQiLwxfN7P/x0vshPvvjz+cZuH6Zp&#10;ljYJXtQJ1edt69fr8vS4sZaXG5lPenNbrSy39+XVp3Jdvr5u3/zTP/n/bLppk9PdRDhCSx/67j2v&#10;7W9+/uU3177dvZpfvXn47unt26cnl/rVt4/T+Z55v33/3eP2nrHR4nR7Zs7XsXTdvnn8ZthaT+Wf&#10;/LN/8hu/+2vTzfRnP/n/vf7eww9+4/7d8s7rOt3a1999JYSgTnzBE6vXZdlGv26dOS+913Y+X26X&#10;dQv16WZe+uOX3/zk0++/7vL07fsv5lMV7a0wSyuiGqLDNbai7Lue93MWy4JTqp2n6dTKVMhGaqna&#10;ZfA0Ibyubntx90Ei50EmPXrvq1tg9NqXtePVuknXvQh2hksxMZJQSXWRzByP7t43TklHMvcCSdVa&#10;yxNX5PZywy2wNTZwZVtMrbRaChoit4uZuUpYAWWaT3tJUbUYPjhPNkexbDExnzJVs2qlqJHmOS5C&#10;Y8DlXIGLGyuXW8+4dc9/iGVVQ9lAw8rueBFGIlkKloWjL2LIXmrNR8/55nK6ELWJMs/ny+WSxGk6&#10;zTtO0/k8Xy6n882p1tRgKA3ZCpIAABAASURBVCxSDc/aeT7R02rFPbZget83CBUvJviDJ8LEjeWS&#10;HuLBVmqEViLY9GNkDdHHAB4plkdRBtnHGNd1eXx8xM/GBOK5oLC0aT5fQk20gBCTsHBVV2pxHSM2&#10;Vp3QLHn+mFlrreuAwamyLGRcjwgRo1Yc87Ft69JXYl9KYQEfHu7u77nWP+P+9ub2cr6cWK+JaJwu&#10;c5tyfabzhS8DRAcDyl87t+nS2snMVBVVBBP/0xC2BHYtpRWWVAsCCWZAchWRIrHHKrQ8w1SKSS10&#10;aTMrJWHGKNtrEZPsM1FzZrGD1SWGQ6KH7+gjDyBXC2QZGMNJAYBZDVQoZosR9C7kcwyNIU7t1BFk&#10;uIuwUuyEoQxgGSOLwA34aekwNgjfuuEfS0BER1+RZYThn+RQ0iaXSiJG9765YzGPcRyQNBoIqyqa&#10;eT7QbWwim0pwDctdjcM359vW5qmdWNBSCvVMqY25Cl9PYpjJXIlt6VjorlrMpDQ0lVJUxDGK+fTG&#10;R4wOcIkewHw37k4ilqtUgzyO7ju2nneqkDF8g6MRRKyaVSt4SyoFvjNAmH05/AoyO4IaEA3BN81R&#10;7Jeq2ESZR8cHXPKIlEKVsZtaO2otxcxKyZoYFjX8okH8fAwIYKqg0GW5JQmImRXRAyZSVJsVLKoP&#10;AEEX/Go21coziNQJCi4APACqSl0o1qjKXisxi/Sy1pouEwp3w7yw33KvWi1abIzRex++mbhlEZNg&#10;rMZfU0Qsu8hNRUgcD1yTV5ShdLFHZS8M7r2PMQg0DJVCr0XuKjxEWESSY0Yt+zoPGSh7psdwd7oQ&#10;hgMYAuBAd5fuDkETQ7urHmTn6DG2qeX5vC7Ld19/9c1XX3Mkcct5/3jdtm1d1+W6vXt8/+4d7Mdt&#10;68JJRHJo+o/+3RF0uzsbiYUbfazQ4LBFh7EgqqLP5XCDmi7m+4K+l23b8JDhY2wHEKMJk9ylFyk4&#10;NAFKwJU31esKf1fF54bbMOkCiCHfPTu30SFg4jmrDIEYbx/fv38PgeQLUnpwaKYqMhTXh/uGbhR4&#10;jxgserCeqN7W9Iqzd6zDN4DUMZxOJJPmyrtueAWW9Yl63a7bto1t6Quer8i4D4TTAceUj7HFgEKK&#10;43xDJ12H26UUTewRJUVENHLpMQf6QGGnXveyMNpRP4Z3PvpRttE3zIVHkBsMWPt2zaVel23duq+4&#10;tg5sg+Gb74UgqO6pri9pK5S9M7MLGuAnhgD87mkFeoSnZR8odw+agz4PdyRITkIpWqpplULm56zo&#10;Ith4ontB84E8V+jb8xkOZERQjzGoAeLwRUy1UEEnIUYXMvv+yudiBKPSrvM42LUxECAfQZfHXron&#10;4aR27LPmLA/2gCAJjNhHCu+akwjK7gicvm0+Ru98br71MZIeI7v7yIghC3wv40NhT8GkxhMCznJz&#10;8eJcc8cXnBn0suLEyEzgRyRH1JPPzGRvyrOHOCnCuZ7aEUBtyFBBeCjea0AjAAMvIr3SXSz1uQfD&#10;4pg4dYS7R89ZMB1GKX8iJixZsbAiWa/LeHwvP/3JF19+8fXa1+HL3/kXfh+Ty1i+ffvYTuXNp6/+&#10;8I/+gCfdP/r3/+3T2Z6WPp1Pj4tsm1y39e7utuS/F3q6ru/P53Z7m1NyyaC5Ow+AwuPOYOIM5pkF&#10;12s/X+zmTn79tz+zMn7n934znTXJ9/oDb8c6xtSmPryjKMg3/+zzT7kA8vsmLnmUp3V7yzHHwceX&#10;i+Xdu6d37XJiR3z39K77xheDd8vjGtv3f/T5f////e/ePX39v/l3/82v337x4y+/+zt/929L8YX3&#10;ctt6XfG/X6+5px+X1bRGxNq3WqZt69988507Dmzfvv3q3dO3v/ab3/9v/t//z7tXN7/3N377z/7y&#10;T6/XJ9b6WKwifIaSblwahJWCkhGRvlP7GIEmZ49uvY+RScY+XdeVQ+zp6QmCJhZ771i/but1eaSr&#10;Rx8yenj3kcNGz+x0X/eybOu6cU5t62AUx0OXYqUUzpzyi9Ig3bmHSrW8nUzTdGqJJOaZRwnyeA9E&#10;c6yUum0bViOCXG1WplLBXFuQbKhSzewRpTBxVhT9YFAkRvRQ9yQijgCpZmrGHgLk6JR9sAYb3kxw&#10;wEjEYjzVyBbO+VYqBBapac6kQjJotcaNg5mUUkxO+D/lXFprZS+yF0yppAlkkq1ihinccnwkXExw&#10;6YRvJd8erwuOemjsBQHQ9wKBv6PHxgKEj30G1CwNWI/SM1hIbmOgYCBGY4z+oXjvE6W2onwT4inE&#10;sUYGbMvyNCi7vPeAlOFoIIt6XyMGk7q5uXnFtf+BF/q3Sb/KwjeBu73AhckXJL71TKcLW3J/LzmV&#10;Ntd5ZtFqnfaa29uk7MHSlDcspmWnzarVZkSmZHByMfQXhbU7GvKhqBYRo0UYOFwhEngcme3QKS/I&#10;0JlcOGDsraNO7l/9kwGPTcMCiDt0cNzx6YNQAPEA/HkMavR5dGSA7yX2AimDypWxuETtGjuH2GbH&#10;nni7LDNwmAfgZO+hk4Eix9J5z8GRO5p5CLMzVlAKxI5ShLaZaCmNLN1j3cjNZhlQeiVCfWBskBs9&#10;UwJiG50aE9Rp1x0HfgVHF0zmgm0zI43NTFV9Lwznk+YBZI5oDN8YS+9gH/Kxg2wHZCtiB9AMQQ0g&#10;UBWebqgICnlOEXa6DqAjdfrozCVixPNy0+t7gWAI82XsX0XZT34RgpEDXwSYEcy/Fnllx6SPkXDH&#10;gO+FwUSBWAPG02Q8kocA2wYpBAAnDut3mmZmArP3jgzyqpnYjKI5QscIho9IEzuTCORhwSIbue7i&#10;EvQy0IyJVFaaUytcgYSNjprnWZmZ8mBRIdeTxlIEpjUEQGDoCJOI0Oy9U2sx9rkEI1J5ZceyS7WI&#10;8LxUFw4LngA+9scgGhjLxG9OZ84D3tTA4STqFPeXBYYJzXOFowlhDogIZh3QmEEDzQhmL1jPCbrn&#10;0ipNCWaGMHNRRRjoTjAKTNNE5GEC+C9gIhjFCwBBE0CQduBgYhQNB+jNpqkx6VKxQBMmvQcBHQO3&#10;0JHYtoUGETV2m+ZcOPBPp2kMbrqd+kDv67Yt63pFD76RcWDvQhcq/VCOS7+C0buPgYkxeEb3sXUC&#10;uCwYfR7FQPUASagyHLecUX3ARIgm0zyIhbjzUBgjRJihFVZTXsqROcSY40hrAbVMpny5L85yAxUp&#10;ZrUYy6OFSkyP2kVR2n1sY7fBbDc8XdPtgcl17Uv3bXjOlCxTJbGkmNRSQDEVCZFMvxC+EXnRECYg&#10;Y/i29YWrcgZY1axCAOWxgKi7sw3cY3j38L0Ec5CiHxWXIAg4RD+9bIQePj6UzoGuOIB9loX+Z9BW&#10;RQ9zNlUEqJ8jVgqbYybldkzpldHLtsUbJZKaDiC8bxbMszEx6cwnxkC/OvFi3QYb2RBGA7ZEcudu&#10;3VlSCdv3FlfMYIgP6ZtzSwPr6AB9O0YPdIlHDHfQxwBjL7KXInqAa5OZsd1gqyo1UFXiWXTneyDJ&#10;aQAIPzXzr/vUbK9xfYzdhdh9FAkRtBsqTMSCKR5gcqqiqq6cPOkkd0TCVUordUrgRymS93x1ck5E&#10;gtBJECsQOxGKyLv38bOvvnUp758e/+6/9EdvPiuXO/ut3/v86+8ev3n7nYu8v77/0W/+8A//xT9Y&#10;utSphQgR+ea7b+8e7kuTtS9cW2/vLt/7/mfbSJfwlljiDJMCIxw+BClXqp1v59/+nYc//Du/HzJ+&#10;9/d+B7+4zjEEf5kGW6yd5uu2hgteE+Yf/vDXeR/8xRdfvXt35ZxEZumbSyDZfbuuT59++gaxx6cr&#10;k328XnvvP/3pjy+X8+mm/Gf/+X/4f/m//Z9+63d+YE1uX90wW167XteNCy3Yune38MLw0ePpacGH&#10;pW/fvn1bW2FfuK7ShlW/eTj9w//gH/7aj37o0R/evI4sLqxHhPrecI8+mEsE4ZEITSLCM2UGy8T0&#10;zfa9aKY8L+gYw10Y7crKCIVAkZvLli9WcGntucmXbV16Hz3W4QgwxiNNIP9BreH2jtQPobUQfAgS&#10;zIrUZqe5zVOlPk3tMk/gPLWpMFDNpBYldYG4qoipFrMCTwstnOzd8zqUvdlTxIRsinD3MYJ9xPZB&#10;MkJHgumY8PUuNLuCCO3I8BCZSP1q1Uorddoxt2niol/qXBuYpqkVoxc+DlPTSz2XNlvKnKeZ7wDJ&#10;qW1iqoa3ik9MgYdKM6u1FKgiqvnUKAW3MavptmiIuuQC7dOKHv4Cgrz0QQ02z5iv3cHIlVLyZmMN&#10;BFNmVou1WqapTBHhzrKEd9Yt0TlCxrg+Pl7fX9enNfpgp6c7e9y267Itq28pze4Vl6JlKnWq9XI6&#10;PdzdfPL64dNPXn/65pPXr1/f39/f3d3d3N5fLrfgdLmZz5fpdObb3Onm9nxzu3Nu2nyZTzcwD5Q2&#10;lYzljFatDRRLurQKtBa1IvuPP2YVQKsSpYwahJgCCCD4l3kaIrl8QiwiC80XqDhhTe6Hv33Jc+1J&#10;whf6VwkyJuVHxNAYqZljL3Jpko1R1Pr+EseT4U6+ZXgjt4En5axShw+yyZ9vwzen7bvA2HJkPDs/&#10;xnag7wuU4r6rFnyIXL59Udxh4gYJY0JopPATq1kGqnxUplKPAg+CmrRQCtYimGy4YyL66L1D5JHV&#10;nwtNd6ykd4SRDzgH3JOfaiLguDu9aEYMJoAGNAFdwPeCAy9AACCAPAIAGkC8YOs9A0mbjh1JOt4L&#10;BCrHGMQkRjqw9yf/IOhNqLCfET5wdB31YfegqWn+T8Kw1z8UaICNgwHxsRaagIB6dObJPo9Iv6Fb&#10;a4el5JC/e0gYm/KjoxOFWXsu+SFJvUvleqKBJvI7rEgtpagUmBHkRKCHVCjWam7YqRQOnOP7vada&#10;tPe0ghgOAAjZC0TfC0y0WSlSDOW7Ko6sCQLru6ygitkBRrCFSDV+5axWXt0/fPbmzd3tLRvcbHdL&#10;c+IqbJfe122sC2ORnE/pGAoPYBFYLWQqHKzgD55AA9yAg8AB6ANHk/qQoYami4EAQwegYQIIOIfm&#10;ownnBcdwmggACLQBiAMwATRjAYSTgGNQM7YUpWaimGCq1GNsyL/gGLLX+bRhFAIEEBPIIA8NIADE&#10;waTG0MEh4Ou6wvkVIPDCId4oBIehIysQoAkzXbQKDR+diR4jyDZxinCxYb0Medf8CR7JA7ov5uBm&#10;xqZS4REFEBMm7I6e7gOgA8BnU2KO3l9APVMioyQEijU1wx2kEsJTTxxhGvQC6NSDOkcZ5C/gexEx&#10;ZICL7rUwFuJFDhqO8ktxKB4yiBpAIINSBCCoP8Y+RHHgAE16jxriAKPgIHDUB/NQC+fAwSTOR5Mh&#10;hwDEwTkEDiViOiJGOO7Bd0GKtchFIaoH6AL+UUmhiM3HCw8Ow9GP2oOABjQPsL+4wVATfwDzuVar&#10;aiwOe7OUYmaMKiX3Y6WxN1GOIXyAoBf9rFoSpsKH4jQJkrmdLRKxwA5o5BkIIIArCVDDCl1APk6h&#10;jvoMwjEpLu480P/yx1/U6fzNd9/0vSI2AAAQAElEQVSdb89/82//3s3t9O/+B/+OmMD5s7/488vt&#10;zU++/Mm/+w//7VevZVkeTxcebfLVV1/d39+fTi2/jW7r6TJ/9tln/DLAxJk+njjuCQm5p5BKqUoQ&#10;l76Uatz7P//8k7dvvy2lhErnXen5pMWslm0dMNd1MIXIjaI393fr0r/46ptl7Uz+uq5WWpnmt9fH&#10;7uP907tXb153jadlG1qXrcOs8/SzL39qVf7gj/7mtb+/3JU3n8ndw4nD8Ztv3/JLwnDZhmweZli1&#10;ZdlEZF3XZVs5AYh5O7XH5f2f/fhPfvCjT98+fv17f/N33nx2/9//k/++ze3nP//p+KVjR4KQ9hhj&#10;oAQwYRNlZZLen0xEg0VRVa4RRQ2+Bq94YHsEwVRG4hLtbXDdzDlA4Mmy9uuGTwPHOmWgJsGL0DBV&#10;My0mBepIDxVTyyLEELAWrfCUagdBPbUyTxVAJIrNlSdJJiDL1Sh0ThOSqBEPbK7rSs3sAl9FmAWI&#10;IBVFxPCILnaTM5FsMolnjMjZDWEVGZVO4msxK2qlaCtlqtZanRpkYWsAs7z3p4AZyQ4Hz5rl5fio&#10;p9am2urOmUqFYIJFU6eJ5qO6ZEGYD7ThIt4cBP4DOLqX0LxvjE7/M3IiO9n3sq19dCef8itQCDFn&#10;joFbYmLKlFAjYihELXgZTiocaraNpezB1VakqFgmw+BXp7F1J1siXwcQg7mxe06Xy82bh08+ec2t&#10;/82bV9z8Xz88PLDF7u9f5b0fkek8T2e+186nyzSf63Q5nfkykP+fvhMP++lk7It60toKQZrm2mZr&#10;E83kW9NSrFQtVayYFoIFobikgmdipryyhQ/rlyF7YYKAZA13iF/BLkJKPLPdfyHjhO/o/h+vn4cF&#10;ugkMu0GEdJQsEckMEm70GCjzo5adpn00U4jGX0EwMNXkX8SgiUjvncUC0HCekV/FDrHMWJjZIDZx&#10;LHUGxT6UchQlrNZqJd/IPRPlqkYUKqGEFsXJGI6h6MPTJqnxwW93TACsUAP/UKBhAnb9kULQqig1&#10;zLbWaAI4v4K6F2RsL/TySY0wOn8FWBt7gY/AAWj4xxAIAAe89ELQ3MflRKARRgxAUwMIcBDUDEEG&#10;4MwB6L8WplxQMkSbexfeKjg2CBsn4HXrSx9r5CK5iJO31BKjmnJeMefe+7Lkj2tacmPjAdEiWMSE&#10;5Ka5baiV7tF9gHCVsDxGWbpS8AzJUoqq4nGupaQRRULyNZoMw3iEqpbGBqtTbXOpU2kVi4EyMUz0&#10;jsODaR8xijzXgwKn985higxdNMfIx09o0YoGvqPzdKhmOMDtUMbwvg4eNJwepbSJn/ouF6Y/n8qb&#10;1w9vHh54haPCq1yZGjHAwojh0cfo3be+9RVjU7WCPg1mUkppR5kmUjpykiqEXFUtT7ScRTwX+ajQ&#10;j+fjo0KTWQB47pnHyJgZNeNhQgOaAE0w3R2+SwafIPDzBb+kryvfVbpI0Luju/dgwvu8iso8NzXZ&#10;eFuyLb2vTOr9+7dfff0lnD62MTYPtnRCJLNiW6++/3NqrANM4+qyXtmWYDeBGGw56MPcB9oP7hhj&#10;3a6JNcv2UUEyflH2cyqVCdMsUoyFLFOtk1kdoUvfWJARZA0z1BAVK2KVFX+6rmlg2ZatgzUn42vf&#10;rnDW/rRu160v644+oLcRgLng2wgPMlTVbA84b+9LRAnOHmMZQcGWc4CqSq47GSxcxgbOA8KrpP4H&#10;HLtsw5FtGX11oupbH2sn2tuWJkrFbRVWo6jyyJ1qmyMIVbBB4RfSCnatpRTPEuiWMNFilsxW8uuQ&#10;fCi6l9S8E1T0UINALw3JGyGTBdu2UYOxFxG2hjLVdEkx2HBJBWV40ApVbdUqKKVhPXv5cqIIVJX0&#10;/9AwQgEx6h75knJwUHMyDGLrEkQqETRHd2qH38MBtxlXz2OjKhbw+QAGDuATnLlNoDVcIgi5TPTC&#10;54SZawP7vrSiNtUMH704hwAQw2umOdydhQ4xF3Uhi+JwoAevmgc18HQcD/sI5jHeX58AqcVWWba+&#10;9dGHAw9JSPRg0bI+bv/LtpZWr0/yp3/8k4i2bP6zL378L/zdP3z7dD1d6h/8nd/mlvzP/uSP71+/&#10;um7X3/ydH/3dv/e3r8uW66ny9t27N5/mf5/nkfH4rPrmzRv81FLKVJjRGCMiIISgmzD34Vv+PjlG&#10;m6brujwuj++fnrTId2+9WFvXtbU28NCDyYgJ2m5v7yXs7fvHt+/eL317/3j99v3jCFnW9edffHHd&#10;lm/fv4tiT1t/2gbbau3jadvaPHHLn2+ndq7/zX/3/7g8TKcb/fzXPn1crj/74puvvl3WLivfBrbe&#10;ffThtK1iWr99+37ta53Ksl2/e//1pz989W/+O//gX/z7f/tv/O3f+md//E++/OanP/jB59fr46Cw&#10;TXIh4igkRXAeRCj7PA7fnd1HL7HZt1fa2zZOLQaPniXtPq0LuPLoWlf8B/vyDdzbuq9j4OPSt7V7&#10;H7Gu6+OyXnNlPQU29HjvngnqkcZdRYSzLlPUpE3lNNW5lVasmhSVVjRTrhgciPPUwDzVWjQPEhOI&#10;olRVVUUEnXl/6yE9NCeocAQLTBSkjIkVh7aS8w4jw7YRgEX0QIWqkgVWSoHCDudTNfwp1UqrdSq1&#10;WdKGHBCFX9WKaLgHD9AYKm50maUkeoI+QRticF4wFWs1USpphenMe3dC1An8cl23tQ8yzGVEgD1+&#10;Y3ikn8qR9QyagDTrnr19+PAI50sjq+5r7wSfVeCgzhy+PmFiB4Lb8M29O2QfN+fThUt7K6aDkX1Z&#10;x3L1bZ2LXdp8w/39crk/37y6vXt1/5qr/w8+//yzN5+8eXj1cHt3d0nc39w/3D7c3NyBC1/Wd9zc&#10;PZxv7i68BJwvZTrV+WTTWdvJ2iRWjO1XT1ZPUpsasaQuYgYdBPUDQjlYyJS9VgT25RPCXFhf4QAH&#10;GiJOnMkERElyphkRog4gaO4nS0DQjOEHDuZBUx/Nv1qzwEK6ONkjQnzDYxeCrx47WKWEE1Js7NdC&#10;ZcjgJOsSdEWyo7v3yGZyIiKZ7ruGQw/1eG7GEJLql/HcxVR3vMwXfkTsPDXRonbUEBWaZ2s4T/SJ&#10;BFY1ZWN4/qCvWqRgZ8fwTIaInr4RTncBBBnF1MhCvAAOtKslwQz2R44Euku4QrxApQBju2gt1kop&#10;ocyMXMXg2HrvYxxw5iBCfSAkxaBhgzEG4cJOj2ee7KWaFVVI1ecaMbTAAQykSZ20CDqfaRV/Xkt4&#10;dJoqaoD+jxRRfYZR0KLHwRk5HhvP/u1e0kQArQCxUpRnRq15w1i2K4+idV2RBwgcXVpIaPl4IF36&#10;ywW7pRRqutCPMAQiuX5B6mhWGRyJdEqxWGszY0hVQf8xScUuw81YPIHeto1aRDSem4d7yMCHhshO&#10;PlKtHAW79ALY0KWUaqVWzvF6mTk15of7W34ffP3q4XKaL6fp4ebCIX6e28xpfsqfd+epFgkfY5oa&#10;qVGEVDU01KmhDSsbfRKhuSpYcd/nJs9RggMQ+xWoph5mB44uxA7QhAkgfM9uCMAQBOAwHWqaMA8O&#10;TQiaABocMhDwAVHzGJ3DtrOmG03iqobfpEIfY8uNddTekYyIbVt6X3cNIwJ9Y3inwAEIYOsANN3U&#10;8CGQoQY0D4GjPhw+6oMjuVmQcu9JqevO5xj9/3P258+2LVt+FzZGNnOudu99+ntu//pXr6lOHcgS&#10;KCRUghIySEYYJCGkohBNhMM2hIOwHeDfbPwX+GdD2HL4B0c4HAERgECSQSCVVGoKUNWr17/bd+ec&#10;3a0158wcw5+cc599z7vvSQTO+u6xRo4cOXLkyJE5c651br3lE93oqmhUHplEWIJyFoRAg4uaiysP&#10;U5+q86CwKg1Nm+CTJLPTZs20mc9FBHmlzLVGkGCNaHPvD1FgAmFpJ7Q7ZmwpxZ13VnSJmDdRmcRK&#10;Y57/NVv0EMEaiHNpeTL/xZw0Nrva/IeQhllDQAvlW1DNOXdd1/frGFqCtd4kXkrIF4TQeqEZ5iI/&#10;XjC1CGBwCR4GwAAYOtE3pQSPS9BFDg1KS8zze9eqedFR0IwaUKMjFNzMUHEfWfvylYFuUVuEHGvO&#10;Xn8enNvPJfJ1DiFCeqGJTdBshTYQ/ItoPsVI6yJEH2jwjGcpxRgz8ZDWiJywIoHBMqJZJdGXEUUC&#10;MME/jiDab4BLxUj9spRKmpvRZjZTaXORH/eLJ8iSqmZNh4FaHhq/j+txlPc+uLi8GDbbHd+Pf+HL&#10;r+/O5O/8xt/8R37f7xmq/Prf/Tvf+s6393f273/yzj/6+37XesPrGUNxBT/cuXN6enpyebh0r8dp&#10;PLt3J3ISK/4K/s8zsphUOP5EQlJOQ266yEsdeRNYr9dMvO97DgwsVmEtM4q1cuFDC1YePX7sqlzF&#10;qodqepzvvpPb9TQcylGyDsavDtwLnOvm1TBJTFOxD5881SyPXn5ptYn9Pr/+uZdG982+/Q+QXVwe&#10;hqNoIHHa/8KGaCxuwAha0GeXT0eOHK/vf/R+lfKNn/3Kux/98DCdP7v8+G//xq8/PX/yne9/B83J&#10;mEo1M9wGOErmwOD5AngxkqktBPyLYLJGcRZUi9WxGrfJgYhM9VjKZMZEDmU6zmdZqT6ZV5NijhpN&#10;WG1VxwTvhNzJHSewQ7bA6FxijMQfzLsvdl3qc8wxsTmhfc6rlHkxWGe+Q+62637bd+ucOpZq7g6h&#10;b0tTEpVeOSNZwKoEUShVaGhfZ3AiNk+oAncvzSPHP3fk7iqOdvOoucXDKGoAIUiMkY2QArs3p6gw&#10;KWiXUo4RPmrEtDLhGRxvQZVUigIlfEI1hhCVvRQXSjutACdnXnABl5hLmAseNnmkX6vjJFiE0AXo&#10;w0BpmhdLFjonoc3UoSjUSq6UaZoqG7Dc3Li8sBpFuay51Wm0MngdpRCVKQbbrPq7Zyfc9R/cu3v/&#10;7r1Hd++3/02fu2cP7t7h6s/X/mdnZ7vdbrPZsTvAhrJu7xHdqj3kc7/hXbaDcvXPfez6mNchrWJb&#10;vSyx08wvaTBJQ9JIFBPhEVY2JIkthCZBpd1RYUSEM4GAOEvqrdWFiIkxN4el0uhcawz6nwFN9rzU&#10;WmGRLGDtYFi+fwi91Yf5aSjYfAGTsNGtoNnSi48bFG8j31Re/GBoqouFUlpHIz39x3uj8Rz+E4VY&#10;NDyfNrG6RSTErl0kZ5V8C6rEGvAiHSy0XmbNsVK9Vi/ViiO056XW5rTPZeEZhBoUwKCYUgpzYVAk&#10;qJFsAP4nQS/hlFfWkudFWy90VBUDNMHfAsvwUOQL4DEOXUAroInuAKaBttJ8bvz8h84ChljwqXJT&#10;CCpxkUCBzIUu8D8VhE6ULTu1FRUzAmel1GnyOR2hDe1AEQmqJLTyUj4ex8MwHmqt2Pe2uJyQjgI+&#10;Rd6KvD0/XEPbD6nTmIFwcoVoGjDkrnQEZlasTpWdzJYuRFENb6S9BlSb19LZ1ypR2C1+E2J3fz6Z&#10;CMOa5ZwZGv9x3mu7hOFGYGb4ZU2ZVlPOWRVdXQAAEABJREFUhFKLl8luUYtjHyCB0ms1F2yqGwb3&#10;u9WmT7tVd//e6eNH9+6cnvRdyimsMl91pd16dbLf3Tk7Odvvtv0qB+0yNjSo5BhyTpGIuQ/DQA4V&#10;q65S3cc6DmVojzSpFIKwwL1NUOciIvgcn5eFpwU5ai8CCcDCYmqhVAE8gEFh6QtDFbSdwfS8sktK&#10;ncBUxlLK8XhdCs9uVhat4txog3RdgmGtKpplnKYBnUbrZF4L6cIXbsjLiDUvlUVcNBndvT05lJmZ&#10;ezUkgIEWTIzvxZwfJQQPn8N54IRABEQqbrRes77V0qruLdmqt4c0zwKrzITuUUKs5J5odZmKDSTW&#10;VIepHIeRDk4+SGBKk9lUfax1LHR1TolKF1HT4CGKNhBwYHy/oFGlIVKnhZmgFSQEBYaDjkullNHq&#10;5HUyK7UyrZZkdS6lTIRoQbWCNlClOyZSiNwQusSjJXcpdYyFD80TCeYiokAVrT6krrkQY8591636&#10;Htr161W/4hHVLwVx7laAajeXnHOciwjbC4u4fAPWQ6TxMCHQfsNTVfUYtR2GKSpFgmsQV5XAgYs9&#10;PAHNl5CTJpUoFENDl0INBh2w6FMFVMEigS4SYXTM4427OavbXOWzegGsEiCmc9wYwkMQgJOAIww4&#10;ieLFZjgPLedGa0E0aohBgHjFaNNq5iVGArsMJWx2oqTzVsVtkyDMd9khjZLOauLWikzVQXUkLXYx&#10;JYAF1o5IAMFOoDW4KelFSFxYSq10F8c+E+FjGOW7338ndRvc2p2uP//l195673tf/7mvnt3LHz2V&#10;//rX/maVehivvvjlN9/8/MukaMhyPRxSn9a7tUYtbofD9dmdzWottdZxLASkIbbIeCuiREeqS81k&#10;yqqvboEDKUbCvFq1XsSfvriEa7lrb9Q49sbn3kxdJ5qPY726KuMoHtNxnIax7k5P8irXYIfp4CF6&#10;DOfXBwv5MNmxOE6aTt/74W+fX33oabz7QFwLm+HqemSyISQJiWhUV/ZmqXZ5fU0UpzpqlGE6vvfB&#10;uw8e3/u53/XNj8/fr2FM6/TKG6/ee/jg6nD96NEjJjhM1SaGIZDNeTO8ljpOlFprKYX6DRiDyTN9&#10;EyS1FYfgzFR9qNZQ6rHUyVqGVXN+BzhMBQlNCEdDrQxWqgvzAjxJSlO24l6BCYvrMOKEQiKRzaRB&#10;1MB+7nPXd+3G36XY5whd9yxCkyDnG+oFqz43OQoxxNg8DiHwEUTjXLCsRId0FFWJQZNqhJG5uDE2&#10;7rkZmyJoiKLtQYm6u7opWjqXMJeZvSHN3RDZyymEBEPvEGKzHoLE5oSIuiiWve2BqKiFLFCmqjFI&#10;UMVPt2K2hMRFBOshhBhj13VQoDG0MnsuItyX8OsGEiopYsJblms0tokEeNYIwGDamERQCRE7GAfB&#10;BXg1Spt/NVaBpZa2HW04XDPzzTqfnW55ZL/88MHrLz/+/Ouvv/7yy6+9/Pj1lx+9/PjBowe8Cdy5&#10;c3YKTnb7E9J6d7rf7terDehW62696Tdbztbcr1PuQcidRKLVxcyrXBfyKnQrrv6p6+c3gZVoFA0B&#10;GhOaIWYFJLzibLCZCq0aNaQ2gzYxdeWgYIu6Ld5bm0ubjjndGqPaujYtaaUtB5OuxLzOTxnU2hoh&#10;N6cBfqFuJtV+khIcseq1QFEAXiZgZZpRSXljW9wATVskdAGzDm8FRhErN5pLX6peF6+miQsPYGtO&#10;tThgLoBeC9ADpRT2L5saeKk0NR0hGi5Mx6g1tImLRFWYEAI0qcQgncYuzIgpqLYFEFWnr4o1bYKD&#10;Wccwxl9AnUqxCipDBVZB2EnwQObCqPOnwCxewSCBUgW11lIK09M2IOIG5FRBmJ1Ef0Frc6fVKUFN&#10;21t6aQJkbZKoYa1VrFWZAvB6U+iEAmah8NUMJYZoEkZHKjd+GosuooTqOcRbuEQE5Rlk3I8hCJ3o&#10;ZnY7HsMysRgjYwC6yafFWNrj8Xh1dTUMg7tz5IFFBwp4nhFHw6YI3dkeOfcpcRxkqihgjI6AaUDb&#10;zDmYGbUUqq0jHw3MqsUBMwA5By5aMD6fbpjCYIwxzwU3sNxaOarNu5RoRQegQytVfCuGjU+BPmA0&#10;KN1R67qOyxPKCMs4pKhWJvW6W61Od9ttn4KVwjdaCM2S+Conjo31qutyDOopkIwhBYka0uwDg43j&#10;SEjx3x3nWqTbrOcQMQpDA0Z/ESjQBUp3WgEMVaaDGlVAX3gkgCYUAHJA04LD4cBKYWppgqGKkI6o&#10;AeRg6V7KiIdYC6E9Yg+Hq/Pz84uLZ+gjn7u0pUJtBhug5QBGSsVwA3YYF01sIgdLFQq/tNIE4AFC&#10;gD48/W8pzIKlo5l78Vob3MXZQ5yQ7nQZpjrWwnHhojGkplN8LDbfGMo1uXoYrrm/FJuqDWO5wTAe&#10;D+P14XhTHZnLVDgDy01h7UgbEJ4XVQ74AFWVEHRpUlURo9Q6MSkAvwC+Mmb7qIvRma20Mik8n6Yb&#10;eSkGaJ0KOaKORebowiyBiLhrzpkRweIODB4CcnUBCqnLSBYswm4uSOiliqsYa8CB9tEsM1pjx7kM&#10;c4HFPXzGJdrou7ihc6EKmgWCLoJMRNpGRbtWqg0uDAaD5i3weQH+wCw0xhbVRWfRh8rzwiiEC8y2&#10;Ky7daqLyoiZNiw7K9KL1OSxIOybpSFMLpTlMi/I8feR4AlBDbtwuHC2AGabFPBo/W+O+Qt+ZFXIg&#10;MAuUnqONjxsLzAvW3NHns6HO7DCMrHtQZaV/+1vfPR5HVdJ14Nv2oVxvdv3rX3h9s5fv/uD7b73/&#10;7op7yNnq1TcfxSS5l/aPVsoQO+n7XGwapustp9J8lR/HiWgsKRJS9LZR8LOtEPKuT9vtljrn9mE4&#10;Xl9OfR/GcTRSvpi705Ry5kDSIA9fesQd6DiWi8vrJ+fD5dGq6WGcjkW4KdUgQx0vDtdDmcZqF5dc&#10;o8vVwA1ZhiL70x0TCZ336/jVr3/xwyfvXx4OT8+vrq+54tdpKgx6HPklYRysXF5fFWJCJLs4+nQ1&#10;lkevPXh6/dH2dLW7s51kvHv/HiF2Ce+89wEbtNwUI9C4CgXIbikMcpsDDT9NfKk/DsfxcByOx+PV&#10;EaeP19NwwIHjcHUYDjSNE/d+MFSbihX6ulZgXs2JzXGchnE6DuNxHIep4TAMx7EQVYLmLKTeJDDJ&#10;AJCTUV2KPQHNuc+Z1OpS5PHQxUQN2sfY57TOmd8ENry/r1aZwlTZRtZKrRVT2OHKicFbIIFv4/qn&#10;hQ7o05umBUZia7tkoLRI6ALgo5Bu7W8xpdJ2hwg9JCqLLzGEyE5AVZUu0rKDx62HEHi04RUuwaMS&#10;+BMGN2/E3CsdFCOhWWBozFYr+MYaTXMZR7JdAz2b6bat6EorOrOgmaMjoAoFNp/JtfKBVvUy0cWt&#10;MDixD84KeBKPgoc4byf79b27J1z033z95Tdeffzy44cvPXzw8ME9Xgb4yv/e3bO7Z6f7/Xa343v+&#10;Fd/3z9is17xIrzebHVf/nNudfr1B4yRvNk3Sb3K3BppzSFkjCqvQKIu5irlDLtzTeSUOUYUYR1WV&#10;ECWmtrVEoErgnbsXny0CxInZAZkLzC2MJJ6FEIRQ+kBvgRCdWwpDKBtEWIKl+g+iS0daAbxZgXqF&#10;PIc3SYt1+2vRFnNAs5i1A5Ge7f2hqcHeAoUFrV+tLHiZC9VFDkUZegue46gBdAByFIRwOQHjUz4z&#10;8SBNEjWApKRZY0gnqg0hEPoQZtoU6d38xewtGOUWjAXk+XDwqOEyCjBUW3/VOJdFDSFNKKA2o5LS&#10;+D/MBR5QpQlNuoCFWSj3zxACZqliZwE8eJGn11JlIJoAXQDyBUgAPBQsygtd1BaKAkABwPxUhCDc&#10;WSUF5qlkwzAcoKtVN00DDLsaKmIxklrG9PCJkdokGERFVYhP13VQQY+1iTmnPigmU+JhhVRVQ7gF&#10;awtElTARNys1htDRKSXeR614LW7knDTLKSUl/Uo9Hg5lmhidydhSKglpSETRrsPILxJT16W+z7iN&#10;L4ItqV2fNpsVM0p4pEyTL4llLBUMU+GHDCaFTXzcbDZ9juqVP0D3mHSVIt8MnGxXu013drLnBDnZ&#10;bVNUFFHoctyteJgGHsT3T0/vn52uczrZbNDhcHeOrYrPhZJzVlUcx7cYiVFOQRhrCQ9NtyBFXsSL&#10;cjriKqAXlLljEJ4o0YQmwgXIAQq0ckZygSOok/Eol9jlbs2twYi2GvdoYdskDTlEQBfzImoAxnmO&#10;zHyp41TaU/JWouoxaq38WFThCXhwawgyy7FUxRvwZAGiEG5yByblECIO3qzjrFOwg8idHGiCWp3C&#10;1JgjaUYYQwgo0BY0pY4Xr15DLOYs6BEfq03VqrlrnGoTVpOYu6kp2JEVP448+MepCvPNvXgUjS4B&#10;tYm+xYrxPAy0hpBijF1MDMrQfd9Dwaq7YXIXc5ynjtMmU7FhqkuS4vZUy0Bu1WIqoloqKTpNhXrz&#10;Cvul+jAWKEMvNITYUhlrXEM1qsSgSUJD15Fna25mDV3X9z05veGRtT/dbPer9bZfbXrWtUfWsCis&#10;trt+s231zWa73e52O8IIuo4Nx7QyfAhtRRYJFCBUpuVea4s+VKp5qcWtLae4iNAegkQNYm6lejX4&#10;PmdS2ll0QiimoT2Vc459n/vcYkWXFLRLgbgFdfoyVkqEOeJG+4ixQ79L2G9hkJtCa4hCXpVSomie&#10;C3F1MzRojbQp3miOicis12smgjAqWqIUb91DEJSBu9Par3LKbQpUEXZ5lXN3fXXkyXQ8jLi5355c&#10;XFyl1Km2PXt2crJZdUFk1ax3Nplom6aq7Pe7PqXxcIgRS6rW5Bhnmhg3syCciXG92gzXw26znwaZ&#10;Rp9GO/BtgtrP/dw3D2M9lsMf+ad+6foob739hPt327A+/uwvfG3F7T3JJ08/7tbdg5ceXmOiDJq0&#10;38Ruzd3aHzy4P01tJ6aULi/Pt1umzzpZtSYkRMdxTCnSamYxyvFoeEWUaOpWfbF6fRhylq6LZ2dn&#10;wzg+uzg/ljqxRCLcd6+Og6s8fPzSME0xp4Hl7vvDJP22u7gcVuvVMEliMwXp1/0HH723O8WBQChi&#10;yO+++36/kpDyx588S7kfazHxlkMpHo7H7X779PzJ5fWzRy9v7j06kVBCJ6EP9x/e+/DjD56cX8Su&#10;J8re7h50CjhMEhIZfrVjCjqXGFlnFQnMrlbO3IK3Eli0JDE0aEACzFsu8z0HcSkiU217kKdAqT5a&#10;w7EUwMMPjNUKEeACjGVpRwSuMwp2kXtg2JxzT1hBq8W44jYfY60VT0IgUVPiw4Vk73LkK38oHpEV&#10;0L69dFmX4mbd96vc93m97nlUdR13WjPHzORlsrnQJYTAKiP1uZizPVnNmDOPPCcSMUiIImoiTU6S&#10;1jqRAzSllPqUoShD3Vv+L3xm06VEZEMI7tj0IPRQ7LhaSthPGDQrpRKSiQhGURFBCVP4Q8e+76li&#10;Noe2FjE2SpMVQlEwlYIwUA6x9a21jmOdBvWagkTe7o8AABAASURBVBCi8Xick3r0Um0qnNETKVcr&#10;R0SzUKrXouaMGqTwWJmGg5RCmJJKDLLq8/17d15/7ZU3P/fa6689evSQn47u8ov9yw/vvfTo3oN7&#10;d++enZyd7u6cnpye7k94PG/Xm82G/O9XRHzT9eu8WqduBcNxut3uQ0gaU0w55Kwpy4yU1zGvQ+5o&#10;kkhqNR0iTrUJQ8JBk9lHIZJeaw0haoxCYFWhJkJ8wVzTIALUHYiZED5vT+R5wc28NJRqhelbo05X&#10;4mlOF3MimWLUeW3MmhA5qMRNFmPU3OaCEIiR0EQVg0VujvPqUq1OoHDr45tNtyDkAF4J+uZFnRd/&#10;89q6QPG2lGKGJ/hjNADs+uweaw0CzgXyntZS6mheFsxjtZFr8VKKL6WaV7NSASMGUYYIIlFbiKAg&#10;hBAp6lZGmoIoGVI4jrSFOocYQhD8tZvixFqE13dy1tmunBdK/xwC6cZO6IO23KnFp2KluksIMYuo&#10;agjNWjRzQEOMaWFohQcpkcvEPoYQlM8u89yCkeXnXyV8ynO/uC2ApzXnzP4txgPf51RWjUGCAqYf&#10;RKMGaPOmGjzp2HEiR77QwRNWTmgPIWgLT5PcGpcYMA5EhFYgIu4ORZ9p3/LpeUFIU+AKPh6HcRyJ&#10;FBjHcZhLawuB/sDM6lxKKTRCMZc05MjUowdFJwR+55qH1OYkozAA03NVa66ImXMqTtOEJTPzudCh&#10;dRbBY4ARwGLL8zJr3RDGXVBJ1tklqgwEPR6PZsaIdMdOY0ShfcpEEB14miL3+jkomF+MmtG7MGsk&#10;MSnKMQZxs1r4S0qO6HrVbfoux5CCrrqOG8AqhRSdK3yOhEC7FFZdPj3ZPzi7e+/O6W6zWmdkKqUO&#10;14dmnKydo8BkAWPdRBZOBE/mzxuGKviMhCrCF8F8ARLiWUohsFB4gBD9BoLPNIi73QScVtRQxquF&#10;wixgZWFsLqiBmb0hNC1Y1BaesGPkRSzGobc+fIahI610gb4IhkHzFs35+S+EEDWRbCigb6UiJupm&#10;pFM181KdR1wptmAcy3Acj2AYR15ZpsoCXF4f4cepllo5CszEXK1y7ImJkhEN0tZENc5QsxaxKJFC&#10;/mT+UiLhySgkIIiouZm5NxpCUMUUztSxFCY4jtB6cXnJ166XB26Vx5HNNfFABj4WG6tN5ryJFHPA&#10;MWyCP6RfM4W1EEjACGU4kRBjpnTPC1eN9gDj5rBawfA8W674u91uv+chdwLdzYUmFMBq1TRvmdUL&#10;Bf9T4mS8GZrRZS5OaKRdJUXbaYLMOd1Uaq3WSjErCNHHQtQQRNlkGIqcbDNPP3deqgOSFGJCHkIK&#10;yqRi66AhhJmPESYEVcVgjBF/oIEiRJYnqoi1pyMugTa4GW4AeCT0Um194QFVABOE/m0UnYtIM4XV&#10;5oy2oeGDKIgcYlPhKtP365S66+trLtMnO4K5ixref//DTz75pNYJIZG7vHj24OG9zWZlVqoNb739&#10;/WG8euXVxzkqidHGdZLMb4yHoAwsEjWtVuvLZ5cci2+99e6TTy5q9VLKnfunOcvHTz74+je+cnY3&#10;div5u7/x90KKzy6fvPnF11598/Q4yOXh8vzy4pVXHmsyEqzr8+kZL35BVaiqkz7MtK0PQyl/wG5W&#10;LeXnl+NhRJFFaW6yE9CRdvIE8s5ld3pCjpGWl8fj+cUVnS3IoRQe4I9eefD5L39pZLlTLqJPLw5s&#10;JR5l0OvhyBOuDaw0lzYhr0iq28efnH/08fk0iQqX4z6veo0hpHQ1HiUo14qL43VRuxyOh3r9+udf&#10;fnZ4Gjo9jofNfvf9H731zrvvHw+Diw6lTqVCh6kwWTDvpnGsrXoch8PAvh+O0zgimIWNmaZhKsM0&#10;Ij+O02EYj8N0A6rjdD2OM6b2y8BxOIBxOoJhuh6nwzhdDyNNQ6ljmRirtsLaOksGpmmCIrMlkkFv&#10;qyjJXFoCBJLLkDhR8SYl/koJ/FLd8jylQDbGIBx00NCKRA2h/QVVR1dYJqkxamRrhIhmCAE51x9a&#10;WG4qUbgNCemHcuAsEWk6rQ+NzUiIGA2qKmKVbS1t6XEM/6EuFSrSXEUCqDI7oHNp1lSRA3fElYHM&#10;nSoBKLUyfWIyjiMSmpqTUVMMMWpUnBFVhnbsxBg5TpXSAmJ97kjRhBpP4Zw72lCQkKNyVpC7TmbV&#10;QpJ3IaxzXue46/s7J/tH9++9/vLjz732KnjztddefenBy495R77/0sO79+/euXOHx/L2ZLc5Ozk5&#10;Pdtz+9/PhXNxs9uut5uc+7ggdTF3IXdCaGOSlDSyJjmklSa86WLqYDxE1+QamA0QSoiq6hJg5YbO&#10;7D+MLBEjcn5btOlbaNFo3PJH6y3DKPC3EnhA9SeBvNblfLZbxlqhNvEH26gXaOtOWnJQVPxpCUBr&#10;E7qbF6A0tRb+2pKrU+DRgjofGHmRUgVkwgJ4Ws3qjMa2/u3zpjtVMAt+CvlME1NDsoCg31aXnshv&#10;JYxbCoO2llobA73FrSb6LwJ56/ATf0vw0XyxpbRJvSj4lF/sLHSRLkPTpZQCj5BWgE0Ag2QB/CJZ&#10;GPgFVAE60PK8YGrBNDtD0wK6LD4vlB23gOqCRSGwuqAdHEu7aBDlBKCm2nKS8YpzWSkMwAnIuEho&#10;Ta3klHLQaKLsFuF51/JHVJFFCUFEp7HW4tU4WmzifOCcEA3sIn8x040dtCCEwEElz4vqjQ/Co9+9&#10;ct6Ok5u54VSxMoWkTTaO9Igxqgut8CClxF2n73sYqlhOXZYYJIombZhzuVasDhycMYaUYkxqVpCJ&#10;V3TLNOQoq76Dz9H32/UZPyHuNl0OfVaw7nu+v+HSzylzst+d7februuCdqE5Mx6HMk4pRGkhMDWm&#10;IUFMeQhbJc44ptrmyLLBQxfAv4jPCKmaWfN8YvZ4C9tQyg2PAt1VFSmaC+DBckC71xdhVgCtDcUL&#10;i02AcbBKnas463iNXXf4BptL4UrQvsuxMpY6TmWAAue8bkP4UszMvU3TzGqdeMZYGxFha2dQ97pI&#10;UGgib+mB/1EDhbkAmmbNJoI3c/wsrdgw1eNYAKlYkJvDCGkmWqoP44QCmVirVWtNxnor/vD09GLi&#10;ru6iElSV4SIp0jSk8TGT5aRQjgnMTAzCDNwIEcEpRlIHElFvflw6jhOeMCK0qVSbSsWNqXp1K7hX&#10;caniFfGaaK1NyAsA9yqRIGRLiBqTaAwxL9AouW/5TEqv5rLbbE9PuTVm0g2Q56vVZsbcvN2ttrtF&#10;mSaQ53IrmWufEix8WsnLjJlrkigtZaPAaBAQVJStThSN+bRHcnBLKgtQj0GjShdjTiExA21fEeSo&#10;OYQUJEWo5tRaoTG0kppySkEjxlkIF8aOMbJxQI7a9pLcFDNzIs6CiaiqCMvH+ok6bIOrtCWdFarj&#10;aFNjGAyCEIXF/9S+4o9gPwUJ4lxEgsh4OO7WGzb1Iv/g/XfV69e/9sU+M0v73JuvHw8XVsbzp0+C&#10;mtXjdpNfe/Wx1fHq8unpfnc8XEWshVZyiB2DhZg0KXeH1PH1f51s1eePP6offYiFOI7DS48frTfy&#10;4Ufv8l3+17721bHKb3/nB+NUrw8Xj146+8Y3v6RRSNQPPvrgldde5lvz88tnvMfsz7arVYrtp9Mx&#10;RqKqolXEmKDCktRuBEC1/VvNtlFKmf85X4sSf2a0utMcxET4PePho0fdasVBfX08fPT0WREhqOMk&#10;42Svff7Nr3z9Z2KXt/uTELurg4hK5Q9KuOlOJfJb3FRrNTMWuBY5P7/6+KMLjotxrFP1cSzniA7X&#10;xQ3719OBX0HODxc1yd2X7vS7vkgNXVY65/V3v/ODS14zqoonlSQNDOqtiDiRhwblLYJVrm7YbPNB&#10;XdVoltCq6Cizc3w00cm8ofpoPlYymFnjmLXDy+vorbU1mZd6g+paTaCiUUPLxxBhggSXNpCL8Kkh&#10;hNimX4uZqVS5kaOm7Apfqi3Y1ABTwkrfpS5FEKOmFHLHMyUm+BxaNceYsKvalrJ65XtBj4wcBX0Q&#10;ImMbyclnaENgX2JQgkUPcQsh0JnuEhSvgLfEaDIR8ecFl4lPcxE18cqhaG0eblbngnLrowrjQYvT&#10;A1Zy6jMHE5NISVWX4aA0o5KidjGAFEOOARoU92BiippjiEGjihtryCxAFasKvD14jH3CmpRB6qB1&#10;JM1XOexXm7Pt9o1XX/nc6y9/4Y3Xv/jmG1988/XPv/76a6++8vilh48fPXjpwYNHD+7fv3f33t32&#10;j/xPd7vtdrPbb7bbbb/e8rTu1u0f9qS+C12X1xteTEHqV6nrY8qx61gGSVlZjLyKqUu5RwJgBJdp&#10;ikmfI2hiTjKXFmdhFu0sUmflxZ0cNLEGdb8BdSeEDeLkN8vC1R+g707uqEGxADDsrVR3MC/RbHmR&#10;19r2ms2laT3/Q75gbmlkaaml1DICI7alOr3LZMZbfDUv+DWjeJ2AVLP26OJvMtRm1IkvsdB0PHc6&#10;WqF7rVOttVAq+xzlsqhZoaVAvc7uV/NqVqsTEPdGzR2JmTs1o8wOsB9Ls1hbmxAMc4wAlKk6H2Z1&#10;bvW5MLKZwRIWAEsrQii9bC5eKqi1+YlmA7mnEkIQ9kLQJnGfdW+M3/Kqc+Z7K4sQSgW6oM7OwN8y&#10;S+tCEQL8aQOpmkj1NtAihLq3Kt3d2/OW9ed0Ec4dOsiSSG3pbzUlBhCWEmOIUUOToLtANcJAMQgW&#10;xfZcCH5LRW2RhxhjbiSmlOAB49IN4NMy6kJpAosyDP2hC1S1krbVzZlhqK5TdXphATtuik10UM45&#10;w1C9RVNY/nTeA+wCaQuD/RBvGJQxZV7cqwgxNCFO3kqMcd31KcRpmkZeBprMCQlyBvLWzehOFYOM&#10;3rHz+WiIbGQRVDh65m1QJuyb80ZhouV4vBbj+0usSZfjyX5955SvEnb79apPiYfvdt2f7vcn+207&#10;xNU7jWru1bqg65w6HvyiOIYEp8hddQGNZ1SvuPcicPLFKvyLkoWHLsAIYHKfBtmZiFG9RWkC8+cF&#10;OVk4Tex5+t3IG/fCHzoLbmVUFwNGkMBtg92MdStY1KCLBAYwIlWYxW2WAAa6gDnG2H7kQuEnQcdP&#10;lUXh0akV4iSYCVSWNKvVAGlmJrPDKAfXUMynahO7vjpdGFRjChqDJm2t0my1fAsiQYEGiogoOiGw&#10;dlSjhigqlCVmpSX2ckS5SXOSnDerxUop01jGQoxh2WDJQ6yik9XB+DKyHobp8shPFOVY6rH4YSp8&#10;13g91OPkU2lbniCLB5WY5pLnEmOrcrW/vcHDb7fc//i8+V6fJkAd2r9QkFCDgs1cUIBHeAuqC5DM&#10;AzbC+Hx0PAH5yDhAJESVgPHTdmDhZC4auOywWQhio+1yEzxFHvBCoFOUrKLBgnJ3cXSDWoRXS9qM&#10;xBCihoBKCKo6m5RWFTYO8W+tUQMSncdGAQ8AVTyMc0FIdaE0gZn3mdI5zFqNhLmwmug3VnSxrKpR&#10;NWOR9Spj7mLHz3xuOeOvTdPx3bfeWnXxcHnppZRhePDGk+gOAAAQAElEQVTgXp2Ox+vzszu784tP&#10;YvJ7d04//vijMh5PTnYRj5W7VnMA+ykEBElTJRer5NylkDkl33nnvajp+vpwst08fHT/vffevbh+&#10;+rt+1+84HGQa5cMPP859urp+8uWfefPOvfYC8P777/eb9PDR3cvry+N4SFkzR0wUotN1s+sqSta7&#10;R2Yuc2bODKHGa3CJ/y6qdAnkrfHUF6qqUUzk8cuPct9V9+vjeH41SlutOFQ5THJy987p3TvdZp26&#10;noOSXOXXuGEsvKs4EVKpLjGnUmthA5qHtDqOdv7seP7MyyTHw8jGHMYRlFJy1z27PljQvF5dHEZJ&#10;8pVvfPVyuNIcr4fj7uT0Bz986+13Psh5LZ4PA7bbA6WyxczaEKwB3kstbuxIEzceHMIUvJhVN15M&#10;b6g8l1Qv1adiQ+U0sHGqY7FGq43GVjaaQBOaT5VeMjmT0grvDKLsYtPlh24Vis8BNKtzsbmoqgQN&#10;c2kuuas2ZQQiotqaYowpJShJAlg795qj5C70HYFJ6z53KeYOtZBSiKROpKe0+VlVnhpO5Dy4BFGg&#10;lOAaWNcmTyoRaVv8gmUaTVvFxNzdrBAZV6FA3ZmfU6iCMBeqgKrx4V58npt4k4ggg8EsB6SEaLrE&#10;xJtElXk1G+JQ+DxPFZdojaKAVKSaQ2Ra8MosMGzWck2Ykbtx+6wqNahFty6F/bq/e3Ly4M7pKw8e&#10;vPb4pc+9+sqX33iD23/71v/VV1979eWXHz966f69h3fv3Dk9Oz052Z/s5h/uTk9OTng4c+b13brL&#10;q3aMdavcrWK/Ct0qpA6m4+rf9zGvAlHPvYQkCe8yVGO2ED2yBk0SUgwhMa9b6I8XwgKQQRe4M7eF&#10;nePGntf2hsBSmJXgXAYqlLDcKKnBLL2gCxbJwt9ShAw0L4wtQviF+YdQdH4cbJcmoAsGoa1izaAt&#10;pRYKewMKap3rpVSbaq2LChS+1gnGSmNLaR+t+vyvSWvTh0G2DAT9SdAKxMjW5satAu4BqibufEjl&#10;mOHzRRAQleh8iSwYMMYSAjxrYJNPKHiRkVmTjsjrnOGLBB0YAEMTdOEXBp4ugJ2FBCCBgltm4akC&#10;eIwUq+xnNoXGQN/qjhAnS7n5b4rQDKQEmyg0BXSQfIb6XNhVAFNh1kQNMRSDCwNPR3DLwN/iVhis&#10;Tm7FnCN9OVnqwrvjXjUrCwNVZYd713U5ZwwtJhg+577rVjFm9oZwKJHe7TJEupPLmvr2C5oHBbSC&#10;2sarS/fFjs+FBa21MhDramKuLsFD0sBZFqhVJXziXK9lPt6DtAvEOAyY4taCYzBcuzCC2dkkZ1tF&#10;Ms4FuWA1CjZj1HawdjF2Kfc5ZzYgqzAer6+G8VDqqCqcmcKphBtqQTzHgOJmxRd4q912c7LddTzz&#10;zZI437vuNtv1apWCpiDRLKuuuh4h6FNW9xhC1EBR1cYvnDYRkue1VmUWAMktqN4CZfiFwtwC5UVo&#10;c2EyC4iDuSNzhxazGwwDD+Jx5Kvq6ThxLwXjcZyOToBZgOosBXtwqcK01/6JYDaMY3kOHurYbjZ9&#10;ThioWAVE2+dC82JEzIPgI8HwW7dhQpOSWq2JKqAflJ0LxQ4WaCPdAWnGYGMprpFWd3VTFKp5Ow/M&#10;hjINU+UpvlAYnuVQk5aNzrNKWMzQmIWnKkGlWRMhaRfflHg2iCKcU8AZhTi0EYuLtexQfHAU6M5V&#10;QKx6KVaBS6k2++PHYQKH4wgaM4zXh+PVAZbg12EsoDUR+nEaC72dyw7gyapxvgXklLrc5RXPMNCY&#10;3JFdJDwB2e1Otienz7Ff77br3b7ftBeD9XrNk2+73fJ7957H4MkJvxjs91Q32+36FrvdBqxWHej7&#10;DF0AD9brfrWem9rTM8aoPLxBx8bJMQWNKgCGlSAEKoXQsN2jkPOWQnsTTlFjsBBNvAZhN1nTdKPK&#10;9lFvklkuQSSqQtU9CYxHlaThFkJ4rJgVMo0TieRhaHSEJVFP7emMkZYWGIw6l+ASVGNYSgrMIjrX&#10;C7oYBxbHjATBGH96PB72u/XZ6W4cri8vnlqd1qv00qN7X/ji597/4Lhap/sPzn74o7f7FeuRtrs+&#10;BDnZbfbb9btvvZ2TPH5078MP3n1w7ywFbFo707j8Gl+Ytce8uozjeHl+0eduOB77LG//8O3j1fH6&#10;8ors+spXvvS9731nGA4/87Uvn2yl8iPAt77DMr3/wVtvfO7h45c7vtl4/8OPDuPx7N5ZlXo8XjPA&#10;etc73kcJUco4MWXCzLSpsgpBjIgRHBE5Ho+MAoVXbZN1n7NdjeDAxij3H91vCyxyeTUcB+ErfCOW&#10;IlOVmNM4TaTiVMvHnzxFcsFbyk0rvdk7woPAkbh4+wFgNQ7tJ47jQVIS9l9KOYRI4DA11Wm1SdfH&#10;w9XxEHthS+1ON2mdx1KeXlxudvu/8Tf/9vsfPtWQi4UDcz6WYRh4N0D/erg+DNdsqWEaj8NwnMah&#10;THg1svfBNB7G4TiOCw60TuU4lvbveVhUuh1HNiD9l9HbP/I5YmdCYe7YLA7T1DBOY5nGqYJhLMdh&#10;OhyPADdQpuNxKguGUqe5SAiaYogkbDTnsWpMrQorT0tYisSmQzBAWxo2Be1qMSrbql+lvk8d6FLu&#10;YkoB0BTIqMiyOXsncJjavNHEeJdOQWNrMSXu6hFNYWXNvUpQMsDcObHcvZpV4dNVVUR43NJKvfVU&#10;QUfbMK0JISZUb/hSSq2oL2KSwjQGlInYMPJSR+oRgVIr8zUsixpe5dicxyS2xbnTM8ICYUcG9QW0&#10;djmuel4Gu74jfIJklSLfsp3tNvfPTl5+dP+NVx9/sX3Z/9oX33ztC2+8yha7d3Z27/T0/tnpg7O7&#10;D+7NuH/3ztnZ6f70ZHdyst2f8hPp7mS/Bft+PZ9iK/btqt9sVutNv9l2643mdtEPqd1SNGXu+jJT&#10;GA2peRmJpjph4AhTabNWDQH3ETYwU4DDDS7qzJ4I3AAhEwcwgLUD6u0YZOGQaFuZJSaNtvi2LURe&#10;NBZbLNqMVlVr5xXCBnVSoTEire3H/xb5Z+iswiI2mBUxXpOxYTAMMUuqWCVLGqwa+7+aVHOouVsR&#10;r1BgpYJSRlArV/9C95mxF0o1qz6XRVjrp1XECIMIUG+nBlQQGSO1IIo5mOMp+rywEO7NyDI19JCY&#10;tCCiRD4tirSaaEHc6mQZkUaJSKnQwbXimvkyVNM0d2tTDyy64NENVCOumUmtDuABwhBSjGR3ZqDZ&#10;3mL1H0gltG2Iss2FecG3LIps8ERpbqq2JxVSgJw9P0vRvJ0XAqoL3HGZWFiZS2UleEKIiqDVTPAB&#10;5HlxJ1pLxbSF1UQMvQb0QONCiHNBG6C+0KWVFhiEtwih6S8TCCEBbSGjUxsM/TUbr+tg6AjoiLfH&#10;Y3sUEQr0kCxyeCS3PHKABNQ6jeOR7GmBc2aKDXIR7xUO4x13cXdOYLqEZXO60zQ+LzRRBVhDh1EA&#10;ijnnrkuctpnriZVhPPAoMKu0Kqni3vcduSBeuxS2675dvHKEco/qc8KXaRjLOJA7OWiXc9Sw7nsU&#10;+y7ztrDnvaDrxSSlFih8A6p6Q2FAaCMgxLFbUF2AZGGg8ERpoS8yn+GZI7EqpTBr+AVIwMKjf8tg&#10;bQH2G8xpWjRRA0sVHfgXgXzeGBPKn8Hc1Mii3zgzeIyYcVLYbUEIDyWFiAnAB9SQNErglPYGMjam&#10;m0RiOBRM1LxtchKbKvrCXc4FCwuq047JkHNfnd0i7lCt4lbZ0piBVWm9WOxlFSKbEFM8wOnp7ijZ&#10;88J4ZGCQiP2gibWOMaOmGlGbDwgvtnSRYhV+LPU4DsdxGqYyVSvAnBeSq2sufgN3CN44odfHpoPG&#10;NBYKA7o7lsltIgM60jQlqjD9XGCQL1/bQ9loUEAjTVBAFTnYPi9IAE23oIoCrwovYpHQabNdId/u&#10;eGHYwvPcRJ++mw2ffHeWu37ePl1kK0W+4k4hJRyXGIT3hEaj5qA5hhS0iwFJUOeoi6JRnBimEHQp&#10;TmRRizmmIE3EKoAwF+pCobP7Eh8kC5o4BIIDwmwNCU3wgWFUqTpZwoc0uxgXkRclaDFQCipWctRV&#10;l8bri9W6u3f35PzZk0+efPD97/32H/qD3/zwgw9WfXzp0Yn4dBwurQ53zvZvv/WjX/lzf+6X/vAf&#10;eP/99+7e2XMGfPzRB9J8ZCVHL5UieNx2i/Upl6FA62h9Ds+eXH700SfuejwcvvSlL73/wceXl+f7&#10;/fZrX//i9bX81m/99kRC1OOdu5vXP/eYp/CHH32AAteYvs9j+57C7ty744L5Uso0TkfVdrYQpMAM&#10;RZgjCKI0j+3xIHWaYpAgQNUF/aYQgqhsT+KDB/dcGMc//vhj/J1MyNXqEpKwVYYy5dQPY8Fn+iP/&#10;8pe//Oprr7fnnuCD5L5zZXdEzOfcj6M9+eTCXbqO2zAK9TgNJn5xfcUtP/Xp+lCY8XrH17HCdHKf&#10;plpy6kr1b337e/gx8SWpsyp5KnWcCmWq47yzavVSGqwSanFzN1bPvbhVsxshBzdV9wlqNplXmGrF&#10;ajGbqjMQaAMhqRWmuhpzcTdXd63mOGxQM9prdWiptZRicyHMxDAsRdNSxRN3p/1W090NiFPQAfRq&#10;EGEZ3LkROomXUuhSzB27KXWZjRBSbokdgsRWlFqOLC9nlghXareo7BoPAtWIRReaQxQKDiCg3njG&#10;EIfhvoJ75syLyRWWlTm5tyZaAb1alJq/jmZTMBvLNFmdKhHyYhVU9FQqIURoVnlhpbNICIFBG4I3&#10;imFzMTwEGpiu4mdYGCj6qfXgKJAUcLZCV13Ybrqzk+2D+2fc/l99+aU3Xnnp1ccPXn744NH9e4/u&#10;3Xvpwf1Hd/lNim/4t7vter/Z7jar7Wp9uj3dbvartOpy+8ai79a5lb7vtl3exLyOaZXyOneNF4Kb&#10;suYuxPYaQFWRxBxSJO4aA4zwQOC00kBMZJ4Qk5onKkEExxce4S0WyUIXIbx7ndGyCkbEgih0aRKr&#10;SrCN1jlFWA8ncI1HASBQgzhR5wPJghBwYRkEa02fVrCI0IEH9GKBoPBgYaCllFqnUqC0NyDko8wF&#10;hir6YGGQwINpLmghWYCCts3R8gL+FigDdG4lMEiguAddgMICqjBe59mi9xwoz+EypuakOBVmrIYc&#10;CXEAyuVzbnKOAhGVtiFEZLGBZQCPhCEWnuqCpUoTeJGnlSr6C6jeAk34hX6GQZlei3BRWOg4jkSO&#10;1tYUNFJy5nnNFFAAyOGZC3xjXKC3QA6oQukKYF4E3ZeOi84tXeS3TYv8044pREAdiwvgAR1uQR94&#10;DAGVCFyCc0RyBhTjGxiztmZCuDklqoWQutRLYIl8SRQP2raTtypxKKWamcwF4wt4wzVtDxuOm1qL&#10;WS0cPdN45MnBeccjS8Tp1w4ujTH1fU/4sDEMQykF51NKeIhlAj2OLdzIqULHcVxsogCiapdSn7u+&#10;b0boi7BYxT75M+965zCiFyA+XOtXXfspkWv9Zt1zBepiqlO5SKY7jgAAEABJREFUurh49uzZ9fU1&#10;o7iVLsW+zzm0kNJlvVqhFkWDkpZ471KLTaNUo+D5i8CBF6u3PHJAtda5Gz0JzQv8LGgEtfYxtxIB&#10;eLqwxYeRUBBMQ+EWGFRVTqKorHYDTXRhWQCLC2BqdZGwAAkMdIZj3IxlKrVOMO4ccz5bKAuPQa+l&#10;wSvDLVCRBoWIPi9t+Pk48yBA5sKiBLEyMoOCgBM5clgLx7HMo9wQRoFr1F00aOArXuW8dhO65L5T&#10;jQC7btrUzGbPTZ8XjAOanEPY/TnfBItlJOgGDyBKDCFhUMlXV0IEHIYVRmI6lvk/S5j4dP6Gqdyg&#10;1MM4HIbjxfXh6vp4feAbUL5THGgtRoCUO9ZYKrzxeqNCTFLqciRPEzwgIN2KV8xV7lYpNjkJzxYA&#10;fd9zK18ot/afivVcaOITeovdXPb7PZ/7+eeCE56tXEXbDwib3a7h5GR3ero/Od2dnqGx3e032+0a&#10;7Hab/R69deu73W03qzX75MY1vEs5JQQ8dbuc2QszQgzCXFpzYzWIcgVn1/QpM7cuhhw0xbggEHpp&#10;BX0WNIQmWGQ+FyS3SCGw2LSGEOjDWpKKZmVZcdRbk2gAqpGFnEfBSUZf910ZByVLxO7d2Z/uN8Ph&#10;+vWXX6plev2NRy89vvPe+x/cvXsa1GKoOWnfpWmQn/u5r/7L//K/8Npr968un52dbi/OL5rx2X4g&#10;RYLiCR7zINp2GwYi76mSM9zJv//9H9bil5eXd+7c6Tr5W3/zrx+H62984xtdlA8//OTtd3602W04&#10;Mr7y1c/v9vLuez+4vDyPpF7wcRpgHj28H9skmZZzlQQiS1YjbaCBj2kuuEEQVAUgpJr4jYYv9loX&#10;uXvv9M790xamWnkBiJEtJqXgpmgbQ1LH3ShX148+/lhVuk7+8X/89//CL/xC4eKCsgvph02VqBqy&#10;drzqnBOKIJk38IqpkUQnP3k+FJOplN/7j/3Or33z9WE6rrb50eOHBEFEzs7ufve7P3z65GK92l9d&#10;DeLJLdTqjFLmw6+wd4UVCi7tAdT2XW2u1lqXrcqUWXF6uGJPDGVhc7k5EJwlJdBEzlyMw4S95nwv&#10;oHPVl1LppVJcpmo4XM3Rb+Cv7XRMuTLPQJE57ELHQmHgymlYRyiTLAXHFhSr1Q1gozQDlsjvoC1f&#10;g4SgMWmMEYspBT5jhJcQBXkOyqbgYdJ1XYxRlbm5aENQCeJKmIByQgVVDUyUZ4zU4qW2sRzKoPbj&#10;pdaKgD+cB1TLXLjr8wimaQHyW2ZuL6WOpRQGkhhIOEY1FQ8aRdlHKGNt8cGlSvtBQHJUphZE55UT&#10;vgJPoQk5KoIIykGcuW3XK77Jf/joweNHD1975eXXX3782uOXHj948PDevTtnp3dOT85O9g/v8656&#10;585pO684ylZ97lJOsduwW3q+eVvn2IEUck496Ps1yLlHJ6ZOU1aeERw5ESZpiiHmOMtj7kLulIMn&#10;dxLwOGoMErR5rfJiYYItwObC/1EBUpnsArKBFWCmyhLxJ7LMUYx1qITqBm4sHEJgVtzbm8AySrMn&#10;mOHT1Rpd5II1dTfaNDwvOhcU/McLC8HaLWC9qAIx81pLYQVHDgbkLV/nXB2nYapTqROljpOV2mpl&#10;tNrErVrpWOo4GE83ehY0KkXYJpU8Mvhb2AsFITXogoVffCgvFp71I9nXtBZxxTkrDtjq8zR/ColE&#10;l9nfhKtxL/yZWTM3u+dzua3ShOAzlOqLQBlPbiVUARJChBAeCm4ZeFrBIsE+QAheZLy2RUUIkAMY&#10;ALMAfpkE8w3PS5zL81poNRKfh0rOXdehj/KCRWfhkS+gushbx8jWZZAXorN4jCzRFkIMLawkMWCB&#10;b7OQfS4xYKuajYUvLw/EggkLmTXniFuJ4jFqGadxLlgOIcQYE2dbCCgjoTtuqUZMLTSEBH87f3Sm&#10;Sp5OZqx/0Zg0JFpNVCSgvF5tmXZ1frs/oon9EONUCvpNjQ9rUYbHf6w5u28WtHEF3ZhzOyByzpGz&#10;gIMc1RnCJFWnqR6vrw+HA7u6z3Gd07rL+/WKPnzJsOm6IHZ9ffn0kyfP5ncA5orlFHgyMbn2u8Gm&#10;71aomYlVTuNap7GWySq0tm9NOD8qXUSbWwt1TkxEL0iozU65mdELwCBZKMwSz6WKIYCQXmiCpRVm&#10;AU34Od0W/KmoNNAE8NO4FlTM1NmLWniBGI91pM8AHWcehiFA6yI3ew/+FsLDV9oE24x4E1RjzUIU&#10;aIy60BgjzAKWHmvSFlfE2wkZYxQR3MY5zDaFoJzIzLStJB/P4V7xGf8AyoA5gjJVOmL/pq+qSMAm&#10;4DyBAh5dUAaEGn8iSOhl85ygVLEQyGl3eA86a0l1u/Vtkbg7Z5XZLGeZqxdOS+J1HK+vj5cX1+cX&#10;V+fnl4fjeDwexxbPaSw2cTaRHcZMHYNmhp0oSgmiDB1jhupccur7bt0yNqe86tvzb7WCtoffZrPd&#10;chnf7rm77tvTkUs52D4v+7kgmT8bOZnL5nl5rjh/7tab9k6xonGub+m4AAlYbzdgs2HQ1rRt7wPb&#10;zWazmu8peNhFDpKYUupSD6EKHyMr3uTMKM6FXc1kqQIUwMKEGJk8k/Y5uC0mHY91rqGtG3LAqiGH&#10;ocsCdKneglaWkai6lca30DqtmFj0ofAAn9jj6pXf+vBhGsaLi4s7d7f/yq/+y//Bf/h/+fCjt/5P&#10;//6/t9nKD9/60W7Pt9TH3MlxuPzCFx/+1b/8n4od/tj/9JeOw7PjcPXKKw9D5A1BY2z/KomjhQOB&#10;URgU3zhLx3FkuOFotcgPv//u9dU0DEwxPHr06D//y3/l6uri0aOHZ2f9MMjb77y32a6G8fpzb75y&#10;/6F88uSTw/EyBCn1MAxXHFe8kqm2RElRu67TuTAEA4nznqyubSeVuahEExVSCjKfUZgiVZV8Vzk9&#10;4+2t95aM0+XlZYwiTkI2oMZlu+/7qdJsT55dVpfYyc/94tc//+U3JqO/aBDUmHiIQmG+tdj5+bnP&#10;xxuS2IX1Jj56+dG9h3fySjTbr/zrf/aP/8k/+sEnQq8v/8yXP376iVnYbc9+4+/95vFQcl5dnF8N&#10;03jN7yMDr83gcDUcr8dhGMuBl+ri41ThjyM6w+F45O16GNumGstUSmHb8XiCHya+QhqhQ5mOdTpO&#10;5QgzjEMpwzSNU70ep2FEOA6NQV4RAvbpcKyHYTqM03GcxmGaSp2maRzLNDWdqZU6juP1cATTfJDW&#10;WkttpbhVM7JuslY1M04MqFl7QsGQZhqDSqCoEjkNIuqWYwxBYtCogd0BwlxYgq5LqTVrFNZfAlSV&#10;bspqyWcLQ5jhglVv1OZxqxfzgieLCB2fC53hwVRbgWlwh1aOcRhpPYrVsRYwB6CWMhaCMY1Tw7QU&#10;FAEdoWRjQwgpBTzGbw9uPA5EqDJNxF0iO0KXdN/39073j+/ff+3xw1dfefTq44evvPTgpQf37t+7&#10;c/f05M7Jntv/2dlZuwhk+mSOGo4+Dr3d7mS/PeEMXK92q9WW6z5YrTbr9Xa12VL6zXrFebZe536V&#10;u3XMfep6DWz6COUTaIogzkUjHvMXOO2Bqsrz4s5uZZk+rT/n/gc+bzpqewUSjAA2GVJvQTZv/1AQ&#10;Ez7LYRYQvcYgXeTLlm4iEdUQguqnvsmLBq3lnpnV5wUbVAGChcKwU6C1+kxrnVjT4ixzbQytpRjL&#10;OjNtpWFqrVAvlcISAzNjUbGPpFZbaJPZZws6iKBgVoNMtU5ezcqE2VrbfY8Kagt1qSiLVxVhggSk&#10;zflm1m0tgrgqQTDUFqAG4Gcjhm2Y4hCuYojdWIA5nuoehNV0GBpmDcOnhVnoIl8oTThJQNj1S+tP&#10;UnQ+I6QvyHNqRfLe23AYKVgZR5pu9eHBMpN22VBRVQm6LLRqY+jU+pZCL+eq5jeHrHIKYFl/rMjz&#10;ohLnhhgCT6QZ1SR3q361EY3DMGCX4HY8sjWw1MP1AepWxdvzrO9ySokzKKQ41VKkhC6EPkrw1EU2&#10;tuCHs0hF3dyKjUOtU1ShC+AU48wKmjq+4+u7mFPMOaYsGkol31w52CRGiUGjSnANJnxiOQUGzr3G&#10;JCEJjw5ahdYgIdbKWmrqViGnYtRq7pKLhaiZITBm7hMuhS52qTma1LRt65RT1wdsYiX0Ofc4pqoj&#10;R9lxUhP0caBbcYSsvVoZjtFtE1OvvgqyX3WbdS9eeXQM08gT4uLykneF+f999RMR6bu0Xa/3my5K&#10;yThuU6kD2zMEnsoueBCjWfFafKaIg3gMAkUiVpGom7bHq6WouYspsWwB46RIFTJXHaWgEgNWOJSH&#10;MtEBIZNG4l4xBcSriIFSCguNPnCN1XWqPhI4Grkx2KRe8SGqty5zbgVh9SVHRb7QLoVENam78yVZ&#10;FZ3MayUnSjHslZhDmNc7RMFlENGPSi8mgBtmXHiLmscY+76XpWjUQDsvgS06qoq3VQyZMkGr41Sn&#10;xVWNwqtgUPq5m1tV8RRj33Vd6hnb2V8hhtx5iEe6mXs7KHBYajEzEouRY5OqimrzLEaNRL9FfPI2&#10;c8IYUgyRsXySMtpk0UNSZgcaQ4+oqSOMbeKGXZFmlz8hx6SUwkVBTZMkIbzVxRQPrVb8Qd2mpVOY&#10;zNt7prvO5ruYUkh4o65iAtOlftWt+7xCwTXwGOOZ1x5vq81qten7dZcJ5Hq94ga+g3Zd+y9zSJj1&#10;es2X9Nstnz17pL0z7Lbbkz2F2zx9u66jbbffnOy3+91mu1ktoJWvpe/w2N2enGxPzvZn8Dx9T09P&#10;d6cnJ3wdd/fO6V2+Jz/Z7HjCrtHfnZ3sTs/Adn+y2ex6jK3ntvV6s9n062232mRcXW362c8wFyXI&#10;OeFb7DI8kJg05djhcCca4TvedHZb1oseqEX06ZVi6rC3yn1iRSJLAzrWPZAYtU59SmjlELqcNn3P&#10;izupK15TVMIaxHMMvMmv+y7HRBcrzvKXye7fv//BBx/R+/R0fz1e/OwvfvlX/8K/+OT8R3/mz/6x&#10;3V4mu9ru0jBe5k4uLj/84TvfKXr1sz//pS9++bWze7sn5x+O5bA/3VwfLqqNnBJmpqpXV1fXh8u+&#10;zx1jmRJzc3nnvafX1zLVVEp67ZUvfvzRwOU7ZHnj82+ws377u99l4k+ffXj3/vpnf/5zq17On34g&#10;NrmMoJTx4cOH/IyQc+7mQ+94vGYl3NmMopKOR85pZ+jYxcns2dX1/UcvD2zXHPvdinuYS1l1oYzD&#10;/XvrVZLT/SoF4b49TfX6inhIrRIjaSynp+3HgYHtJ/HicLw8yhe/8nh7N65P9fSu8I1+XklaiYaS&#10;klopXbdSVaK6WtG97E96V/vClz73K7/654/j0UT+4B/+/V/9+ptvv/fd/an8/C/+7Hn7t0/7GLqr&#10;y/FwOV2eo55IaN7B8HOwsYRinTo/WURl/sYvA9pp6A/XJbAFuxXRLaXuT3aifnFxfffu3cN4/MbP&#10;ffPf/F/8m6Yy1jJUK6IVww2xxDyqTqqjKCaAcY6JDGbDWIYyjegTIHM+XZQAABAASURBVPOpmnkU&#10;zdp1mrKGBUiCSxCFiSHmkNi0SVVNVEJMOZM/VZw3k+rmQTVGIMGL1amUYT6XylQ5DIJGtnaOXQpx&#10;lXIfQx9TEk0iKWjOsW//fH1VeOqK9CmuVt2qz6su5ahBXF0YV8ThgARRDMVgVlHImV2gXstUmFwJ&#10;IUwT4xczPFUcw8lxmg7DkRcV0iVnOiSzMk1DLYTH3Os0jRSEdE8pubSQlnoMmUFLsYkMXK36GGPb&#10;ySEHiWIaFQ+7lDo8vzxch0RkXIJr5KCUwLSBWhdkv+kf3jl5/fHDL735ys988Y3Pv/ryKw/uPTg9&#10;fXB2dvdkv+OS0ufddr3f78nw3f50f3J2SsvpHeh2d7JZn6zXuy6v+369Wm/Xm/1ms+37Pvdd6jvm&#10;GHG6Y404IJKEFHOXuxWfEqIEpaCjzI01CkGCmuK+IIyiSUPQFGNWia4RHkaUlhtQ1UVLWxFWQk14&#10;vEkl7moaEDUw8+CirqE1ixZzGCSiQSXU6l5cuJZVXpEcA4Hsd9V5rEaJHWITgg6IajUzd+gCQxpC&#10;dSyRV6XWYlabOyrMrBQkdc44Z8+yF1AXIU8w6KSDVWctbaqFVJiq448tRZiFF/dSbWopFAgJzom5&#10;FUB/MNGFyWhUbTapjiNZVAMLr5GBAKeTmdVaS8G3QphjkKDudsPnFGqhW8s9hOLE0EVMRGqtOfcx&#10;ZjfNgX6qYnwfm4KkqAGXvAYVlhr4XISirVhUC2092sNdrYotXkBhWSCcNishaSR5WaXgGgWYVCSA&#10;JoAEUO1XuY1QTczVJYgCGK/W5y6FuFSjBngoVZqUiLswFpo5Rk5IWnFFKSmSZaZShfmJRDwQCUGC&#10;sg4DF7fC4V3JiJSCKoNaEO9SBMShlDG0wghWK9ElvKYal4jFmAPeM/JzBE1NHcVhGNjbqkodV6jy&#10;rJqOQ62VFPRSWXKAJmanVmiaplKqVwpdiJE7ThIQ8rAJ6jSWwpWJ5W8dSim0sRYAhrFggCtE3IU+&#10;tVgz2lK0GaEBf2KMrGXi5I1pVlYhniFJTKqxFjxwo4gSs+JYmJhMiw4BUu1iYjHW/WrVdZkupoE9&#10;rcSf6ErLacaWdgiqRJEwU7HqzKtMdfET3ku1qTgoU3TZdHm77jecNn27vBIxbv/PLs4/fvLROV/w&#10;Xl5eXV+Mh+M4HcXaJYOcjhrgy3gk1BOllOpthfDdrBCTn6TubF0RsRkwElwWl2Z9q3MppYUMyQJs&#10;N8yNs3FDDnNLYX4S5Bzwauosh+Oqe/VKvzJL6iJ5kd4aQQnHmn/z3618YUR8gTuK1d1VhZVVNgSg&#10;QjNSR63NTlWFiboXBNoKKwZMxYNKDABe5EYZjXBblGM6LqWlzc1fd/PJvgmBVkgIgY6AkckJa5OG&#10;bbDZE5nLMpBrGwsBF4NhOhLeOfAtOktHrAGsAdSwAi1kJL5qMgnMpVafaimFPCqkFhxo2UBCjCM2&#10;B6TOWrexVMQMRxyDOcxbIGU8BxpvPMc3I5wmKkym6WT2Sdf13YanYN+tVjwLV5uOzM99Sh19t1ue&#10;i5vNZsdD9Ba8SMAjRQ59zm94iu7mcrLjWrV/sczi3SLZnux3pyf7GbvdjuoiR3h6enpy0poxu1m3&#10;QRlivW7bputWOWfeA/q+77oOPqV2HjFfEbnlqbKkVKHwYS63DDWaONmQLEACkgaMMd8QQgrYI5/a&#10;AuscUnKVyNtcYMZxZP+CMk6r1cpqveT775C5W1P98JOP/t//n//X2+98/2s/+8Vxuvjlf/oP/szX&#10;X4upavSU9PLyvF917773o9/8zf9uu139qT/9z733/tP9nitI/ujj987u7E5P9++888719TV+8u4E&#10;xU93lnd+QI4yHOTjj86vr0oM3b0HD6+v5Qdv/aDr0xtvvpqSfPjBx+9/+JF75fB75eV7GuRwfaGh&#10;hkhCjU+ffXLailgZpmkIQWbjDlU2i0fhvhwie4dxuxVB7j/8+MmzczlO9fziYigVUykrZq8vDz/z&#10;tS/EUEs91un48UcfdL2kLKenfdely0tJKV5cPiO/nj67ePL0MnZydv9U0+RxSKtmQSM6aj6C3MVV&#10;+1+TnK6vC3ZOz7aMtt11f/5X/+wwHLueLSyvf+6l6udjedJvedt5LFokaND09MnVO29/EIM8PT+P&#10;ueMQPY7DWNh142Ec+JZ9/k+Aj9eH6eowPLu4urw+VtFnzy52J2dk5Pe+935I+sabj//7v//WH/xD&#10;/9i//3/+Pw7DcHU9bbanebWq3i5XvD80FCvmvBXg8XEsDaWOxbjDTGLuzMWt7VkbpnIYGH06DNM4&#10;1aYwTSM+TdNUKmSaaquOjY5wpdycD+4yP1ymsQ7TeDyOhwOvAyNdUBCRYWLPG6VWH8eWhyRhnQrj&#10;B5cYl02dogaUzQunAkwIIQee6zlHDoXU8ynKEpOubCVVxThwFVu8G4/LiAxUSmEgaG3FYUqppZRW&#10;K60KYybAiYBJKTYOxSYrcxlLHWuZSpnM0ZxqsZsyW6jVK6FzfGiQyIKGEKK2UxcPXYWdvtqsuj7H&#10;yHp7n+Jm3Z+e7B7ev/v6y4/ffP2V1x4/fnDnzul2u+7yaTtOtqe7Pdjv97vdfIbstnnVp77LqzXf&#10;ijR065S7lHtOuTxTGA0pxCSBwflMGoOEoDGZBKbmPOhcQ0gBoSp7xEXw2ediKi8WZEv1uZzlAIvs&#10;OXUMPOd/4nMe7lYBB254RkQXs8sQ0FvcxNVaPBGitlAYAA+qePGmsEgWatYktL4Imsya3ObC2oGZ&#10;NZgyFxgWUNEyJQCqfBlKUk4kDPkDZq1GbiTDOA3jMByHVg4IFwtQ8ocRAUbA9LzQGXahMG5tdCu1&#10;gT+GJ7PI/3bnoXdz0L1Rs+pO+kSWE4MxxhQgMYgmbQvXhOJQuqmLuguP3Wm2jwFt5z9NWKFGG9YW&#10;iHmT8GeGBB3oAngMAhyutZo1azAAfgE6t8rwC5AsrVCUb9Fa2yDOoOgsFCbMSchATUGaqwgrSaOK&#10;xPiTmznKXDCLwswKPO6ZFXfuqy0COpelFYom9sEsjkjo4vPuDlTozPIti0cVX+FZG5RSSjnnlBI9&#10;aYIS8saI4FdQZZmiKAVlEzepM3Vcxw5GoNhfGJGmKnLjMXKAAn1xcenC6lcm4s08mjgdUkxd7roO&#10;HjVaYFLsgiYUjFUpPs+9bWjGdzOEUdEKMQS85/LBnaPrUsohiIPWKmx6XMGeYLZpz3/MBRgzYzKV&#10;R2iMElEolBFna1ROEu1zx0vFbs2Xr70GH4YDN34e81fHA0+paRqYMlGlAxHr+3672q66vs+5S30I&#10;2AiMgv9YnqmyHvA/CVoXsLrMbOFvKfoMAfBuaYXC364gTQuQw0B/KrCzgNZFjSo8lLGgYKm+SBch&#10;knZktJVvwWRigJg2mIuh1RBEgFhbphQCiJE4MPHWihE+GKuF5WZlEPhcDaKfwkWpQgGMhhjaUZBg&#10;NLSS5pIzz4G8aomTWHqqiBlxAXxT5S9qpCuGGhgfr9u4/KkqdZ1LkBgCuwCHZyakEDN5CTLPX9Y0&#10;dRKS8HQhG5yOgUuJSFCNEqIJEWqortV8IkOdR2odS+EJOpZhmI5QIg/ca0s/PqjUig8tidNSckgp&#10;hoTTEmLQmFIXc0Pqehho7lcp96Drtz35ud70q23uiMSK1r5fg65bgdjl1HckJ9jzhN2ebHcztvvt&#10;c5Dkm9WaiwWbiPcBwFYC29Ua3Mi3razbo3m72ZDo/XrdI9pvtiebk5PdZr+l8YSH98mWATbI2Tgb&#10;HOnzor9d9euOxWIyzE2SSp9iDoTSongXA0AYRXOIMGDexZKCghwTsQgqURqSKnWQU0R7XkAVuVlZ&#10;GJBSyrklBxQFljuEkBLfehqTinzD5M4m4mW+69Inn3z8l/7Sf/rRRx/+3C9+Y5yu/3f/+397u6Oz&#10;ctZNVcz9/OLqv/kbv1bd7j249+f//B+/uLwWTkb1Usbj8Tom2e037EqSPAgJr7UwoLipVxkP8u47&#10;H3ONvb4+PnhwL0b51m//Voj+yqsP+Knh/FK+//23cG0chzc/98p2K88uPxK+IeIci/Lxxx/dvXfy&#10;8NHZNNVaxqRCEJyhxVSF4RiGeYlIrXzT7VzKYU5O5dHju6dn+4cPz8jElCXx65TI177xpXG6rHa8&#10;vHxKlyDS9XJ1PWC664QrmTtfv+VPPnn67Ml1ioK3IQhYrVOI0q9kvcnYn+qY+0TqXVyesx79Oo71&#10;qFl+8Xd/82e+8eWPn35wfbza7uRnvv7msTz9+NnbJ2fy+S8+ZlyCRnJ+8MEn77533vf7q+sxdWtT&#10;KUTWtZhPVcbiU7WpQp27aeoymfvs/DJ0+fL66un5s1dfv3NxeXj/g3f/7K/88r/6F37le9/7zv/1&#10;P/wPTOTqMH788aVVqe6gWAVTsXGawDCVBUgYbka7cYQUNTJJtblUejpHNQvA6hFl0VZCI5xa7sM4&#10;v6wMYxnZ5YS9dRBpa1HmMk0Tn2aCWYzPxiL5FkISc6+GJAQuiEovGNpISyjmkZDROYWcI2m5yglK&#10;AoOUQ99n0KWIGs5WNxiRYMWnqTIulsmaWhvPc3Z8XmiapnKceEsYh2kcSx2nWqqDqdgwTsMwllIn&#10;vs2b6jiUaawTCpOVScZxZD5YBrXWUgpDK0Vi0BSThkiGBCZLLcRotYibo1SqlVFdVl1/dnL64N6d&#10;Rw/uv/TSS48ePLx7587Jfrvbrk8gm816zTnWsN3s1ysYvtFYrddb0HOO9ZxsPWnAa0Ak7YhIx0G3&#10;ijmHnBg0tkLYUko5xoxrIbT1IjLq+JViSIqjgjCIqGmDSlwg3BcEeVsRN5WZN9KhoSUAMiBBgUvL&#10;DY7/BUhEELmTL9qWgyg5ESALaZib+FTjLsbTrMG9AsIDaGr6P/anZI57O0NmimF8aeFEiy61kkAN&#10;Xq2lE9IZcxMJaU2Bygwxc+p0MZvmGwsLz6JUm8wLbri7mTmzrMTFKSJtFjgGqAIMoGJzoQsJAOaa&#10;0YraAsIO4BECeEAVTSwsKMUA+QXQWYAODGrubTfRy5X1SyxiaiVAEEYNwAOs0rT0UvPmDEc0/Qkc&#10;3s8MROcV8rlQ5RMK8AR6C+wAjCKhCWtQQBXA0HoL1LCzVGlC4UUgASj8VOAzwAJYLCxqVAESKAoA&#10;hmqMnABd3/dd18EjB/DQEESZ3gxmvAAhQD5XUSCFWqYFXGQkKMA/AIMEoxwrAIbxkDBw0hZgMtqM&#10;ziiSNxOlcfMfmngwb7NIhKnSCwoWBoopdOk1zgWGKmhyTLPO0vxDU+aCQdYYFp3FPVxCgnzekKQx&#10;eVNsKmb8INKWP4VIq7oQCpQB+lED2zCqUo0RqugABkICBSFxbvS5W3E90oQuMmVogHsAg5hadT0N&#10;9EopdCnQala8kvEVHpvooDzWUtlHKkiaMyFl1FMiqk3CUlibMG6jDGQuWJ4/G1l4mtBpcy98b1Wp&#10;trbnf+gAFG7laJbSooEEOUACYABCQBXcVmEAGwZ6C9T+4RBzlGU+axZ38AQHhGBDAAAQAElEQVSm&#10;UeOUgpXGt8+bP6rMHRA9eKRYuPWWKkKAAtSpS7MAv0DkpirSGNSwsyDNZVF7UYKYKnKZCwzVBeQz&#10;rUu2YIqmBUG5egqOiQRiAqUroYBJsYs8WFJaLOj8OdMceJCwwxRdjknUneUlNssvrWQGcNHlkKJL&#10;iFGCsk1QZVzSwdXGOvJsrW4kD09WIoPC3Cow6GsIEoPGEFLWmPr1Ks+X55CaY65RPJiGgDMpd5kH&#10;IWfEKnZdzvytYsopdaR5jDklhH3OfdetuHit+F5uQb/pu3VDT1m3v/V6tVqtn5fV88JbwQKu+2C9&#10;21J9rtXvNtvVGkMY71ddWnc9/XieA8xhtjV0SPk6r++ZR9flrrkVk+bE4niLpVpbjhYqdalBPIhG&#10;ZYINyyrkRDgkBQmxgQrLmucCA1Btq/LCn6rGGGmC0grgu679QwUco0rk+bL28vJ8u90i/0t/6S/9&#10;6Ec/6Pt8cfWUC/e/+hf+3JOnw8kpwRE0zeRbv/Wdv/N3/t4nn3zyz/yz//QXv/TSxeVxv1+b8UX7&#10;5aNHj/Dl6upi1rQ6lcqLoMQoUZWnmnz44Ue16ocffrjfbx+9lBhoeW145dWHVuWtH72Tu+7p00+4&#10;67/y6vZw5I4+jNN1SnJ1/Wy1znfu7kmzQC65x6i13fVVdXHMZnmtVsbxWG0axiuaDoerZ9ziry9F&#10;6OIxycOX027fX1x+wjvsBx/9KHXy0svdH/6l3//opY25cLlPOfR9X2u9vr6eJvJY9vs93bs+5k5V&#10;5fRstd50zrB1yDmwFZ48+TBlQXh+cXjwsPvlP/qHsDzWw9W1fO4LD15/8+E4PXvy7O3Hr+jZ3X4q&#10;Vxivoj/4/luXFxyMLHUajlNOq7GyHTjg2/flAzNpP0vzUu3VfDIiF0arh+E4lunpxfH86nx/1v3y&#10;P/NLv/Kr/9Ll9cX/7f/5f//o6UWI+aMn16dn91zbRYwdV7nXmDMia1erE8Ai7HUdvRazQpPbVOFp&#10;NFeRoJUTwZonpRSXQDaRRFAXUQ4Mx2eC77UV57kG6FwLEqt0rlKrMxxriqWFFydQKsTRUQMVnpxU&#10;igg/Aqg0GkNIzCGyBORC13etkFR9yl1MNPGW3vEp7dQKolgAqo2BMpw7n5gJ2LNSJyZYvBQD84V+&#10;KgW/jSBeH8drvrsixSZafao+FhsL62rjVIcyjaUOUx3HAoOEGWGaoRjCCYKGoIkdtED5od1bYV6o&#10;RQJVMTdYGbOEk8363t2zlx7ef+nhgwf37p7u96s+5xzJtJPt7u7du+v2fcJmNReOqY50zznk1Hc8&#10;hOd/BdV3PK9T7kPuQscnt/+cuhxzl2IHDSlq5GhQAiBBJSTVqCGFEMNcCNT8GXAPCMWJEh+fok1g&#10;/vtU9BlOuVGRCE2KYvsQ8uFGcltdmqD/ICyaC7W5oMnnLX2RgXdv487MTyGLnaUBI9UmeJjPgIUv&#10;heUnKQpNVEFpBUlFYj5Ta62taubu9ryg7E616fhcnrfcfKKweEJ4AdFeqqQ36ii1oUozThUgWQAP&#10;UKYXEGXXK00IqbKszVTQWwWErDKtSMDCoH+D0vb5Ei80F6AG0LxFnQtdFgmtaCK7lSzyn6QooLzI&#10;F30kSxU5roKl+hlK66IJAxgOoBw1wCyShSKEAcjhU0pkLzwSGAC/AMmCZSx4mKUJShWKhcC6MQhm&#10;oKwyD6cgyj7KkX0TFkkZJ2ClLbBNpQzjxDkxTOPheLy6vrq64knJEjIAGyxgK4fUxZgTvKaIlznn&#10;xTl0lqkuDK8A01xqbcah+IQmFP/wEjUooAnQF54mFGCock1QsrFMVquYs6e7lFecBSKRjS7sS1G2&#10;Io3FjZ+8HTm/i0sQi8pGN0y1EV0wG0Pu+vV6u1tvdjAx9x4UBRCDcsNAs+s6jqMuhagSQMCgqJhY&#10;xQcv7QR3jjkntHjmFJFAes8T5Zliday1OHAeO9IKXs7AhYbQSgoBBOpomFltoS+Vadb20h9FmTuA&#10;YSOpORS8yMBLtVtQvQVCeCjAZ3j64upnwNALkMP8JFXi5rQQASFzPoW35xY2G4QQaVQiFuLzwhQl&#10;3OxnJsU0QWBFlC0M+ymw/mlFlSpQVSyA5/baJ1XkADdSIBckxpsocRjTizC2KTBKUAqSHOKCFklM&#10;ipK/2BFRRiIs6NOLKLppg2sV5fkPOB2L+cjC0KysQ2TSJoH7QuVchpEw1DoV4KggZ8oaGCqlnBO7&#10;N4eQmwfImgFFzUiNyciXMnodrZZKV+ePe0O7ozClmIQOOJ66mQkSmW6OXR9TpynHlA3/Q4BPXR8S&#10;e6LPvCesKVzKN/wy0K/Wq/WuYbNdbbYxd+T+QumS+xVIud+0sttsdtvtfrc7aXTDNfVktz3Z705P&#10;tw1nu7MbZn9y5/Ts7OT0dH/ScLI7O9nvtuvtmsd66rvEx7rvNqt+AXyX4oI+42VcKJIcQwoaVUAQ&#10;omlEX6wG1RkS9AW4dCnlmFKI9OpiWJCxEkKMMYQbGkLQubQbzjAcj8dhGJZTqJTCQgdNtfj1dfv/&#10;6MVMdvsN/AcfnL/zzod/9+/+xpMnH8ck3/rOb/6RX/6D3/z5lz1M3TrS7eqaRQr/2V/6yyl3f/9b&#10;v/Ev/pk/ee9hOgwHruYpyfF4bP+Q3dsX8GaVjAIxZje8yaTZ0yfnZTLOUd6TvvTVL33yZLi84my9&#10;fvPN193lgw8+6vueM9asvPHGayHW0PFN82XXK/w0HU5Ot5ok5zybjWamwUMQDhx2FlM2r12XuN+a&#10;T7UWjpCrq+HO3ZPX33hlvUkaLK7kGz/7hcPxE5ND1/vb73w39/JP/JF/5E/9mT/+x/6ZX9IgWBuG&#10;Qykj3waTizGKGSNGl7padSKOn/fv3+17fKguU8oylMPF4Zzpk4y499Wvf/6Nzz+WOFwdn0iSn/+d&#10;X9+eJo2HbiVf++ZrIR3GcmQhPnz/6be//Xap8uTpIYbuyZNzF14D6uFYLg88ber1oR6n0i6gpQ5W&#10;ro7Dk2dPN6f7Z9eH7dlusws/eLv+8T/5J/7En/wTT6+e/ZX/6q9+74c/6tbbp5fTnXt36egaJUSo&#10;K1mlbJMFCIVAiLpodS0tUg69vD7yrCNqJlSNXGFhLg/XZS5TK5Wvw48DLbg/SouFslWJTynW2qcJ&#10;XRhorTePuWmsw3E6cNEu01DqcZgwexyHsdRFTZW8ELspFas5sYNYxtyltmVyCl1mv0ZEhH27XZP9&#10;LFCpI4vV57ab2Ds5pqghamQN28ylPfTwTSRUZmoyFZuqTQUG2HGq18N0fRiuSF8e8cUIQnWeErKc&#10;eE15rNME2rycOErAmmqMkc2XIidayhpZ3KAxmPBobKEzM0LecSkQzyK7VX5w9/TVlx699vilxw/u&#10;P7hz997ZndOTk5Mte26736x5vQS7k/12f7LmCFlvN9vdBmbF1xM3p1PuVjH3sWsIRCR1ITLjmWYc&#10;SBoaAhFhYSSoxBASVYC7IUbcxvkFN7y36SwSkZbZLbnhGmjiFAckzw2aWKQyRbV5ssy3ATkdWz6R&#10;Ui5iLlbVDSEQDvRqag5oaHCfQyQqwMRRbulIR4x4NRhffj3Axk2VAZuHshQ3cUMZuDdrdAGKO16p&#10;ezWGU9bMGdDEqlcWeIK2tBBBwQqSwuqW0tZ3mqYyHMdxwTi0Qqpew00jZBjnghhF2OCi86SYoJcK&#10;bCrQOk4/iVKKO35ZhYi3WCgx9GJ1kSzU2QshaEgsWa2VzTjyYDSiQEtk6u4OXQC/wKwpRPqKYBSL&#10;9DVrQlZRlTDTAwpgbmBzwcL82ZThgT4vN3ovfNB6W4O/BRYWeQgBz0FKaZH8JEUZ0JcmhgrPi5Kx&#10;HtQ0SkyaoIBqHatNdgsvDg8l+j8V1toqFKAQotxARG7HW5gYI47mnBcfboVCsRZonws1mnAazILW&#10;RJelOxQeoLNYg8KzBnQEVKF0bBlWCvJSGkVnAa1YRg4WBmWAHIoECqiCeQ0tiDIiO16VPLpZPDUp&#10;xzKPYsaDxaswC9DSoumgTC+MQPGq7/v1atuvNhwuIWWVKDGkEFPMtOaoKWhKoc8dPF36LnGb6XMU&#10;n8o4OptNpOmn1M2Fbyr6lNFU5dnsbJJSCtkeY868YDCHH4cIjS2YMEDnAoMWsyYaAP5F0AqWVig8&#10;naDoUF1AL7DwyAFVKEATwACYWyxGlupP8osEGlQBzIIomn5M0BYl/rhksclwdIGHEh8Ac1slhXJK&#10;JP8ip0nnP6q3QOcWCOf2RuAXtIq27FAKi27O4YiHjBLmOCOGv0WrMiQfqhzwblKrA+LWqLhpkIDB&#10;4LTPV3xfqJNYDUyqYplNhgUNPDsnlyJaNViIEoKkmLocmVuXU99SJHaZp5emqDFoVOxbG0hUNaTo&#10;AZfJKsZRFFxRSDF3NFGts6qLqgYNMecud6RwTyt8iCnFpplzn/vVar1N3SqljoGhKa6aPK27Wdih&#10;k+nfd3kN33erFbsg9V3X5ecFvlnvsUXraj2Xxs1/fbeeP1eb9bph094beINASnW7WW3Xmx3CT8Ht&#10;MfE7wLrPq563gg667vEhdyl0Oa86/I+hzd6hsf3TCCe6UTSHSJoFJ9BuXjIzbboaYwyEOUqMsUMY&#10;YggBnhmkptCqBMtZr1rZiYDFlbnAUKUVTQQhaEq8zpXPf/5ltux//B//Z9//wfcyO13Ks/OP/tW/&#10;8C9VDhQeSJMMRznZ3/ned9//W3/rb6n63Xv7f/aP/9FhklKH1So/efIMO6dnu8PhOmCUAZTP5M6h&#10;0R4Jl+eHy2cXGX81fOELX2BNnzz92Kw8evRgtZZPPnl6cXGJP+fn5w8e3tlsuhhxn5vY0K/i4Xh+&#10;drbLWWIiT2qMEU2gKuNYKpd9tVqnEATP3aeYPHdy5+76l3/5l375j/7SbrfRLA8fhc996dEwnW+2&#10;aZzw5cOvfGX9O3/3V2Ie793f833/6en65OTkcOTGOmCTQXimdn3CyS5zrJUQ5dFL91IWjS5SQw6H&#10;4yWDPny0Gadhu5Nf/J0/c3X4pF/J3/i1//LOffkdv+trJlfVL19/8+SLX3ql2vUwcpmffvTW+++/&#10;d54ib01TSKvrw6SSOLaLcYuQqdZSrXCNUTVl8UNImS9ynlycd5v0/idP41p/9V/7I7/vD/ze2Iff&#10;/s63f+M3f/Nb3/3eswssS9evP/rkmSvJBNwkwM+ACTK/FViI1bVtWJPRfKpejNVwjSg0uGp1M2+j&#10;Q920UDWKlOrVqAiVgreTlcmmqYJxKO7qLipBCRDBEkq7ghNGUm6sBYbYqbazBQv+vCjDiJDqXUw5&#10;5zSXGGMKMcfU526zXu/YbSxG4BYnaOaoHYWcCyHOJYQQBcv4hoeYl9m8MmgpNk4+jRVwSRsmP452&#10;OPJmNR2HaZy4tvmx+LHWodRhLMeRF7CplFqq1cLpEwgCdjgtg+JcF2NWbWOpRglJWSnmqhYCFc4y&#10;65Ls1qv7d85efvjgpUf373HtJwvXK4Qn2w1pdnq63+12fd/TZbXadLnPaZXyKqUuF7w0owAAEABJ&#10;REFUdr2mHFJOuYcHMLfIuZcYPCiUP40YaJDAe0iQwKpJKxrxSvhTFsWROGvDhzWe/rBIZrSJiIcG&#10;Ccj/B9F6LZ1mm8qx7S3aS8fW+sKfmdVaoQtoWdQWSnUBrQsDveVvmUX4mSpmkQPkC5AAI6OX+jx0&#10;k8zMLMMT0FwqlbNjLNOgVn0us8KnhI4LEM3tN6SUgryURl9kbpp/4oPuoJSmT+MycShCgAQsDLQ6&#10;e98ozbJVU5IO3ZvwoslbR1tRFxJyTktUIho00au0mVUYUEobETvwAIUFJPRSpReAX9DSKIQ5ZRqh&#10;Cf2FUodfgAQguaV0pApuGfjPAOWlOxQeoIB+jHOiSpvg0oScVngYHIMBiyZ0aUIC4BegCVAGSOCh&#10;twhd1yEiEPRhPKrQ2+ZbYc6ZATDBJiDE0BwjT2co+rTSBTsSEnCNJlx9dKpeeHKKpPkwojsDQTFF&#10;L+hSXSgWAPq1OhIAD2DowhAYgdILr5AARnRvuw0GgwCGLsMwGKf4/F9EOCteq/EVRzX60lrLZBxf&#10;hVOswd2IsHEWhKD4mXkQdyFn1eBYV8VsSpxrN4uhHBNmOcUUtc9xu15zgp3u96ucxMaoDNKAq6vc&#10;LjR0xw6iKIwhwYL6zYGCt8xuAdNZgDJMKaNZgScmqNE9aMIUTeal2nSLwhFdBoQLg1w46PBd2rSR&#10;IwELAwUuFaAGBQsDbWA8EUYEIjcM/IsQaXKRRmMISW/ABEFAVQT6KUQXnRCYuLaxGdVlKUxqAa10&#10;BS1A6oSX/I+xXW0kpgWafqy6CKHO8zuwQBEjkZI0gtiqGAQsB00hqAahytDu3oJZOFVIh0Kl3d85&#10;VVh0skEjmYWUQLezkKedea1L6L2aF5Plou8BizzLhbxADszVREVjcyJ3sYF06SJZxM22yzHzDOti&#10;7ruu3bK7vk9NEiRqXvUxpUjJKbV21DoPEWVJOYacUhdi1pBEY6OMHoLGoCEtCHMrqcdwUI1NTdEJ&#10;gb6R1pilRSfDYzDmLqYOX2AyH90qt98KNt16063WMTezqAVtTGi3ji7lHs3PInY5pRkxpdT3/XbV&#10;riY7Lv3r9r+cvd/wDd5qve659Td0uc/dds0PEKvtZr3lUb9erbuu7/Iq55wi/KrHmxyZnHtQySGQ&#10;15GZM5eoKSqpIqxGqcFFvaq7tEU1h/E50dxVNc4l54xj2AC8qNzyMAAhWcH5EHPivWaaJr62p5pz&#10;/CP/5B/+hV/42uEg/9F/9B9Vm66Gy4+evv/qm49/3x/4nXwtKjiU5PzqqEn+4//kP3WvH370zi/8&#10;jq/+3M8/Oh4PqTktXZdWq3QcLoXUEMElceUcwsfg3fEgb731Xor5+vrw+isvn+7lhz/8brUxZX39&#10;9YfjKN/61rclxGfPnjGDfpWHw+Vqna8PF7mTYbx69NL9PjPvwhSYKHPHvrPFipRiblprncoQk3Ap&#10;Pw4X5rLZ9l/56heNY0RHjHz9Zz93yvfx4div5MMPf5Sy/J5/9Burvrzz7ve+9a2/j/7uZHvn3p3D&#10;OGD8cDjUUVKS/X7vxFydkzKt5KVXHsWsEsYQhbGuri/Io81+YyrbM3nzi49Hu/r+W7/9vbeevPLG&#10;7ktffePi+sOPz996/QuP4squxyvKONYf/uC9y2spFqoF7v2i+TDZUMVDrpKKxyr6HF7cjnXyGJ5c&#10;HCzYVOVrP/+lf+Xf+JckT5NNf+1v/PVf/9t/7/ooJ2dn25P87gfvnt09KWZseKiJV2cxuBpKVZkc&#10;uVTSB/smdYGbhAC8nQbB24VDA0nUZRcxDeijOVUHxWQyHwh0qcdxaodGIew2ThW+stwmMONUplKZ&#10;AkcEK85xUapByW+SMBLWMJ+Qtbq7qrN9+5QZM8WQVFdd6jk/ouYZXY59Tqs+q3CxDpsVr+DsIHaG&#10;B/GoGolgiDnEyCJVs1JrMaYFrOK2jdUGfJ4x4h/CYkOp4DDV67FcH4frw/FwHEB7/zsyAcw43gEl&#10;DrVikyuXBA3zFxYsFzAVVY0RvyOF2fVd2q36Oycnjx/cf+XRo0f37t07PTnb7+/sd3dPT/bz8bBZ&#10;99vNBrBDOR1j7kLuNDL1KARghmgMIcWQg6YYsyCMWdssk2hY4EElsGRRYmrKtGpjVFVaUZxfgOfB&#10;g+PuQkWCy9KEHCBQRhSltK4//kcSgRdlrIVLJTANTqZg0NoAhuIN3FgFE29wcsgc2kBcbyHVhTWz&#10;W8HCmBX3lh6tWs2ZgENvJGa2yFkkc86nama1Vi/sieLVgJUK6ly8Iix1mupUWqlkxGQMUQuUDARt&#10;IoLZisQwxUdpxedCuAD3IjCOR1DKuKDWCaAO3Ofu1sze8rjQDJUCg5+zPW+MqZtaldq884kX1Gka&#10;OQqbK2xbJ8FYDkDkWeupYpZ+N1js0FQwJrpUndgbR2KhGCdjaYOWArVaDefojCa9oLdACJaBbpuQ&#10;AHxGDQb5AqoASZgLvajSBEUZOZKfilk90IQyQH/BwkMBrQCGpkV/YdhZObcTAiFDmBXCu6BFSwzK&#10;IgKYRQ5FDYQY27dJi3MY6roOCVaOcyHiNDEMmKYJGbSQK1zrEXlLbm0Er4QdxAcuOjtAvMwhXboj&#10;BPTAMhQeoAyQQKkyLg6gDxBCb0GVppwzOmhSpQk7dIRnfwZtBwGtSEopwzDcKqCGjrNJRJIGWmla&#10;0JadtrmJjljGAiAohBJJNUMIz/bnEEGCOn2tTISSpE9Bd5vVndN2hHFy5cQ2nxO2TGWcrFSbynA8&#10;XF9dTMf2P5VAd/wBVsrIkXo4mEkl+wxfGI32TxkqaDLo4gNuACS3oCPTYUVYJoToU0UITy+w8Mhf&#10;BK1Uaf1J0ISQ4aBgYaALflKCnJDiFcwCdAB2lurSxENoqUIZGqAA0ESBgLO4MLQChAAGCU0LA79g&#10;qUIX3Aqp0gsskluKfAHJAzBIE2oAN4jPQnFm4b2dEUYVBfKKKjxrZNXbUepydRiOw3gY+Ml+GMYy&#10;lmnk5Kylne3toOFsYkME58YgwSTE3C8IOXFDjrkPqUtd5vkVkaQuMvmUcCyGpDF0bEBaWz1myqqn&#10;HXlsGzwFHoftUddOCtUgouijFUNrZqY33prQi5kChCLCRELg6RgzHboVJONJTn2/hu+6VdCEkZg6&#10;vEyp8TDoABRSlwEDwS/g8Qz6udwyrSljvEkRbuaynQvVhq7vc4edxBCxTb1vV5YVHfhDThtNeW6F&#10;IkkxMgUVgcKLCJMPQZLyiUxFhEU0L43OfyxlKWWhtKJEHIjoLUXIKEhgAArAHRMVOR3ZU6UU9JkR&#10;h97dszu/+qu/8vjx9q0fvfef/Gf/+X6//fa3f/M4XP3z/8I/J0F2+03X57feutxtd/T9i3/xL/LN&#10;/ZMnH/2J/9kf2+1T14XNNnz8yVO+qj85XdfavplwboBmbhTmFbktvPf2+zbZ5fnV3bv37947fefd&#10;t4/jYSzDl770BY3y7d/+bi1yOBxwMud0cfmMV6Xr60uNPCKnO3f3IfJgq4ESmRA2l7C0yFA3KyIV&#10;T0R5qbDtTu7dP6XXd7/3Le52uZMvf+U1CYeYS7XrDz780X4vj146OwxPX37l/tOLj1crub6+5sRi&#10;9Bjj4TDwICb59tuVckFxZiSrtdx/gBv81MCDu7CNhumYc3x6/myzl5PTtNnG07P1t7/z9+8/kNfe&#10;eHj33vbq+pOPPn739GxzcfH0eLy+vmIzhXff+WQ8yuHamO/V1VBMLy65grLJZKo2TOV6nA5TAcdh&#10;uh6Hq+vrYRpfeuXs2bX93j/wlV/9C3/u7fe+p53+F3/lL//lv/rfFNYzdz96++n+dJ/7rthU3VqR&#10;+QP6HMWcJm5iwJ4LvW1hLcYthm++WQ92/FSbpgzTNIzTcRqPU7kax8NwPI5IyjTVsV2kbCwV1IpZ&#10;sSp4S9yYyvnl9dXVgbBjqFi9Po7Xw3Ec6VTxgaNmmiYWutaKn6Q4CQnaMUHCi/Rd7hJxTVHZBKSG&#10;5qhUvFqO/Ba93vSrHKJwQWLRrcYgMYQUIKyYuDv5AGCw34CHteLqWMtYrY1qXqqNldcwP5Y6TOUw&#10;TAsmlIqVlrmYajkmrv78EabatirGMettINO54AMbuk+pT5Eb/6N7d19++BB6dro/3ezunOzv3bn7&#10;0sNHd+7cwfuUmF7mewJ+BNie7DmaurxK3SrmPnU3gDdhZA5Yztt5XirKG06Yx1PFB2l8m7W2EjW0&#10;EqVVFJ/xr+Km8Qng1JtUXZwMEAlznGiCbdb+oX/0+kz73JHnwY2YKrip4DmV50D4nP0HfuLe0oby&#10;AqowUJfa6E/80eUWNN7yC4MEqHs7IGZRKaz5VO3m6i/e3j1EjWy8xfi8DMNwPB6HuTyXtc9Fs8yl&#10;zgnMKIufNM/qjSz8QlFbgBco32LpRZVW7GF5pMNYVCNNppAGFpWVRdg0va2mtCcxSymoOJ/uWF70&#10;3Ru/GMTmAqq3QNN9Xvhm++YPCXIqMFBA9RbkE5IFtwpUm2O0KV4IyssQjEiT/rRyq08jOgBrdIQu&#10;PHQBEkDTEhMo/CKpNsHcYtGHYhP7AAagQJcFNxdiRDTgJetDnOEX0HnRg4kxdl1ndaqVYThZw3rV&#10;vqqjCSegdEEnJHZd0rZOwTX0fY/82A749s9qc874wSiMWOcUoRUJHRkIOzCJ4ypGhNhEeAt68RwC&#10;xJHutEKHqR23MOgDGIww3FSLcUREzghvO31eV0wt5yNqoJTCZKH4AOi+0DZ2CLi64rEmQTyk1KXU&#10;DqZICZJDZFW7Lm/7Lol3MZye7E72mz5HeDrEFHbr9v9R+3B1OR2HPndYFnMcYFwRocpwoX1qjO3c&#10;RCLPjwaY1WqFAiFCH08AwuNxRBnQhD4UUE0p0bpIYOjFpKDwAAWAJvytA5ilSpcF8LcS+AVIXgSa&#10;ixyKHIo16C1QYBTGwh8YqqjBAHRYF6JNE0BCqwTlXZEmeHqBHAgg7QkF/Ee/ju1XSN6rgBpf9FpS&#10;WeVEeAm11OJlivMS5MBms5RDjkp3bC6WNYWUsc2CNstwS1MIQqaVUpgFfooICQOEzik5d6v2FGg5&#10;rCFpTDwXOCBhJMQFpfpAnlUn1abCwRNzt+rXWx5fMKlfdf1aQwyRJ9dqxc/0m21PVnQ9xlFLfQdW&#10;qw3oum61Wu13J6ljqXPX9bmh444ccw4paYohpxACzocQNeJSDClJ842060PuYteDppYTPxoo0+5w&#10;ZNPxdfGqlxiYZtsHioGUMoOssBNSpglvAd3xFUnMHU0uAQY5M4IyBMi57/s1FJcXZt4dHZK+W9O9&#10;X202a77p24SEEYbp1us1s6Mb4SECm9UarNdNiLzr6JtTSjDoLKDKTHE4hLBer3mJQB5j3G42VHPO&#10;plLnghpNLMRxLAiWLmhKoEWpsv+RL+lHRrHctGIWwACYW1DlEjbWgk1uJOfn55vN7td+7dfeeOON&#10;P/SH/tDFhXzrt7779Om5xvDJ0w9X2+6f/Kf/wOXxerPf7Pby4ceXfGn95Pzib//tv8tc9vP9EpMA&#10;ABAASURBVLvN7/39v0fTxILfvR/XG34BuN5u8uXl1Wa7urq6PDk5iaJBcJIb9vDJJ+fiYRzLP/J7&#10;ft8nH4+Xh2u+2Xr9jddYMkbkfnx+fs1ph1dMn3nxjU5K0WzcbON6LxJaCo9DYS7MV1UiG4PO3JHU&#10;GHGcDiRIiB6CfOWrn//oyYf70+1xlNUmfP5Lr4dcQqw9p06cTs8y97EY/d133znghsibn3s184tA&#10;KefPLtmk/Uq6Hp/P15s8levtWu7ekd1WNZTD8ZnwHb0YTh7HgS94+Q7+lddeevDS3bEM3/7ubxeX&#10;n/vFrx6mZ5p9LAcO591ud7geT84e/PBHH/7gBxeioiGJ5sOAbuC7HOPXj6vrofrEeaHp6vrIPh3K&#10;lPuWg5OXjy+efvWbd//cr/6LsTcL5a233/6v//qvf/DhFOLqkyfja68/vD4enl4cmTsvoON47Ndk&#10;ppyfXzF0Mb5lzyrRJJBUgAA9hzIgYxWrlcPbCWWY2n6vxQwh16VqjrvC+eDtF4Bx4jJtU6HV2x2K&#10;KxbzYWCupxJcgsakMbvGsRjfJjS7rtW1lEKKAnf8aVkRYwwhqIgb72/GjuDhpeYpaI6hS3Gz6vfr&#10;dYqhjuO6Jxipy7FPkSZOyFWXN6uOBANJQw6RnMw5J5ImRjJkGRHapiZezadSD4cjW4kDrZhz6T+O&#10;E/OVgLd4ygM1mGstXvh2i8mbqEbKbFPF+AnOVD2lQJxDkBRk1aU+pei2Stru+qenL92/xy8AD+/c&#10;uXd2evfO6enJji/RUgirrttu9vvd6XqzY11T6lLMuePq36WOk2YDrxJBSkyFKXY5dTGmBo0hBDzR&#10;FEFKCKME1stLrROHPBOu1eZChMXczWjwWgDVuaUREeEjBOFBEzUoy+uIXKp55Yv8mTfWFVSmLJhy&#10;r7NxsaJeWWYCTt8QOHKrWxF351hxhxG3BjP6YNA4MhZrXlmEWguw58XnIhRFqSJGQCqFiMjgAdzi&#10;JBRnMAKCmHpl8uRiHafmvLsq2TRnoUuzh8nniIF54epYy+hc8PCKB141xgLe+jOLSjiITIzqGMfh&#10;ih34G5RibQB8MmO+xkxI6HGc+MKA0UVoDeTHHAp4FokpiWrKWQOphb/VRWJKbFhOD74SMKFncA3k&#10;WjGb+GIgBhJAJNBaSqGZAUMg1HyycUOMsXE0aCu1VtTMDB0RUQ+J3aAphkyeAPTRQwFnofSVucAD&#10;WDqiAIWHocsCOmIZfYRQuo/jWGv7ImYYBpqW7vSib86ZZ8rSSkf0b1vhaUIBNZSp3gJ9+Bfl9O26&#10;Djma8ABmAZo4hgR9gFfIFwpzCyS3YDkUPxZzdAa0UcX7W1BdwIqS2R3rkxK9mOQ4tB+FcZ2ODOkc&#10;AoZWZbDAJswZn25BF3iaGIK+2KcKkAD8xg5GboEEUKWV4OIDylTpjgRrC4pZsbbGnFXTCINixT6L&#10;AV06TtaE6C9VLOAwcYRiEGvLQMjhUWMgGKqJQyZ1ghKHmEYkDYE8kxQ1J46tvF13d/a7h3fvPLp/&#10;lwveKsUobHUjGOxDr6VOI2ksHEfsFKnuwJdRDN/NGO5FMLSxSUQWr2iiClWl5X8c6PWTwMRPCl+U&#10;oHCLRb5UVX/MA1VlkkvTZyhNSBa66Cx8W4Zal+mgcAtGueXRJN4kQ9d1UIIQY0SCHB00ARYADEKa&#10;AGpsaJ1jiRpy1gEhjxb4W9BELw5KugOSkJRYQMKA4zgdRxJnaPw0DlMdCpIChS+1TtWZQDGpQjSC&#10;aZAQHUjjjVuC00QGqAc2AU+xThVHcuR51vKpy7wbdDzA+hQ7TXF2Ps+UpxlqCe0Z8E1OE2AK0AW3&#10;PNMBbUZ8iNBK02eAMDQHImNpG60J+FNKbCfA0jqPGNFJ7Ny5AhNmX0IIs6B1RgGEuaCwnFysVLfq&#10;V6vNqt/wrAZN0vFM57NRTj+W8sdpExCdxTKmbhl4utEMAxhK58IUWTLA2b4AfskoIgBYmqlW1nSY&#10;Wjny4BGZu6rM5Zan42dAd3AYRihDQ0upOXbjYfzv/7vf+m//2//+j//xP7FeycXF5X/5X/1XEsN7&#10;H743leFP/+l/wVXOL545d51NctOPPh7//m99mwiQJr/jd/78vQe81Hnu2OftX+yIlkcPz6ZpiFHP&#10;n3xCnqlyM0uffPjk4vySTf/hBx89evQodvK9731PVGudfvZnv3B+Kd///o9y6g/HMYTITYHH5FTt&#10;MA4uRZN3vQjHjUqIEuYi0o6c2zkqG6P9V8GH07MtfUOwh4/uvv3Oj0xld7bd7vrVOtU6HIfLYbp8&#10;9PjuVA4x6dXV1bNnXOhltd0QEMDN7MmTp4eDpCSnJ3vx0Ww0l+1eNju9Pn6iWVIXR3bMNJEnTy+e&#10;hixf/+ZXrw5XtdZPnjxZreVnvvb543BxfvEEyfX1sRTne5KLZ+Pbb33ESVlLrBP3bK02X6mrjdVi&#10;6p4+u9jt9xb04ngYF+PnT47ToYid3cv/2r/xr9y7f8bN/uLy8i/+xf/Hb3/7+6X9l8SXr7/+8Lvf&#10;/WAYDq++eiIBB56VakRot9utVvHZs2fjyC8V7X2SiC1gmgsDdb054nzOoOotohNLS9zNJpanlqnY&#10;OJWpNnos7Svz63G6Gsbr43hxOF7x08/1NfQSJ4aRFbyGjhPMkWnUUorV6sWkGNQpIoGhuc+BxpC1&#10;IpAQCHtIUUGOKYUIMjTGFEMOoU+5oeu6lOejM/RdmispUpoNnkCM4DoXOBOvc5mmaSjT7EZtnpRW&#10;oY53BQUzqLXMoxMZRHY1KtKMEs8Fi1X8LGXk2ZeCdiF0Qbd9d/f05PHDe/funvHj052zk7PT0zv7&#10;k/1mu1u3V/oOL7vZZQ7xlELuuJ7FnIBCU/LYRmDmMjMuKsIx25xZ/qga+4cPERhcrrW9o9DKFJG4&#10;mXMXr9yMjaJtMm09UTDkVI0XGBczrzeozUKRasDd1SsUsJkabRKEThcWTBEtmLsbzsDw8Q8AurQs&#10;FGbBi9WFv6ULs6jd0nman5Jb+U9l3IyvI4dh4Pk2jUdWvBRejkqpYykj1EsBtbLUZZrGpTT9hRvp&#10;R609GUtBYULMl62IYMA0sSHqTx0afYDCogYFS0eEC5YqFLCMy3xrrXQE9ccLLtbiDIYaWPTbW09b&#10;ECZqqC+ewJQyq8+UKmD0W5TSWhcjZZ7XQlGDgWJnUcZPJFCEMFDGVW2peMuotirJqqoLhQEogJxb&#10;flNlOMxC4VHDPmYBZpEvWFrpRRWe4QAKgC6AJuRQFGiyKlRn6CxxhKUY+uNYGOJFyloh4Y1OvBrg&#10;rOFMAVEDVeinCIFNxxES5hJ5CWBzW+FA49AQ8ZwzLSqRHUHa44c4AnpEodl/rCChDc+YOYcSPM24&#10;i5wqQHILdBagjw48TVD4BaK8GRoWqln1Bh5pDH6cxsM4AJiBLDcfq03m8FPzTxgIt1NKizVGxwjO&#10;mjEUxgwJTbnr2xkEpypECyqi3oIGZXpd0HVOu1V3ttvy++b9s7OTbb/pYh9llTiRQ46qbkGct4Io&#10;GoCLCPab22Y+gzMEGD4swAlVxUnmi4SqmSmpxcP2fwycw2vWv2Vkri70pwhx7R8A3MCH20aq8EzF&#10;VJzIBIVpcKwyhtB0AxXk6BDA4oZHwBwpm1V0LlgDi1pUyTF0Ka77btV3XU4pkoEagwYVFXo6ZuAX&#10;IEcB5NzeS/GKDCV0cemlIWpACOahIC5q7kTeYua7RnUJAJc4CcDi3i2laQE3/uI8C9q9pFSm6XRp&#10;tiQIuyZghCCoKwOmkLrIw3e15tab5ixKHexqvd6uV9yS+67r+py72OWYQJf6G+RVzj1IqUsh5xlJ&#10;ydQU5qKqfEKBiQNnOozcHBDahIwTXMITgmUSdI5diHPRkFo1BgqCgNUUYkqA7QBCTs2pLsJoirTF&#10;lBcKs0BC1IidBmaX+1W3WvfrFVittz0TXG86rmMrfhNov+B3qw1Y9Ux8vci5Iq9WNOVMGH4aun5F&#10;E8MxtIbooqBUA9WI/JLC8zWRa4viJ05mvCL+rsEk4OQcHFZeVJX5QgGMmbk7DVAzq3OBp0li6Pse&#10;NY7jDV9G5vU773z0//2rf+3hg5f+5J/856+u6ocffsTRyd3xg48+WO+6/+W/9auHQU7OtueX5frI&#10;yPKbv/Xd/+Kv/JcfffTxa6+98j/5fb97f5Lu3l+/8sq9k5NwfnVdnLeMy/0Jvw6131EZfRrLxTmv&#10;Fge38PTp05ce33/88tn77z/LOR8OV7/4O35+GOR7P3g7xO7q6pBTn2IXAvf1ejgcOEmI9G63ZjYx&#10;RtwOzDsEZZ+4YNysuJuSm1Knctxsc8pydmd7crL7/ve/q0EePLjX9xmgw5vMNB0eP340HK9z6p98&#10;cvnxR0dMnZ6e1OrmIYf+ow8+LqPEKLv9qtRjSFNawYP87OoT1xKCcC0ApOFxsDU3/m9+jaOYK+/5&#10;hTx+pX/zc4+Pw8XV1UX1qHFVay4lnZ+X733nPV4AGubFqcZe86mW4zRejcfNyf7ieH1+efHg4QOs&#10;PXn6NPV5Mn6vSL/yK3/2mz/79Q8//uDy8vov/xd/7bvfe/twrKte1uv+gw8++Lf/nV/9t/+d/1Xs&#10;g0d79Pjs5GR9/uzp9dXldrfBQ4I2jszR4W/ygbBJ29muCBp4sAJyCfAVJclSzIo5GIsNpS7/JGkY&#10;y+Q+NrlNxY4TnpfrcQIoHKZpRhlKHWvrzgRRm0qZaqFME2xpTycGbxFwxm7bWFsJyglKlocc29mY&#10;E7szsC+7HPvEVhQkXU593627btV3KzYW6Lou5RzZ4WwA4UnkTE0sRKXCBJkLSTLWAnCAKguNM2Or&#10;jGPl1aZMVosbqF7aSal0b8NFxSkJqikGEKKAFCRH5TtiTiavfPM19UlPNv3d092905O787/4P91t&#10;T7abXfun/hucTZwg6237+mA1nw/dqss9ez93q9jl1GWmCmUY5n+DIPjPUxUwKSAEzipVGHPmMVmp&#10;tYxWJ/UqzKBM5BOz98r39ObGdd/UqreZFfMZVsxorV4nIDMvdPeqYiKw1qxRdXTMa4OwXmwxN5gG&#10;1hV5qayqUUq1GxSvN7wYyphiNWAKA6EIFoOozWjG3QqjijlNjXHGRd2tVuxXUmYcSymVYlO1Nkdf&#10;atZUzMytGNN5XhWnVOYCSKygLFbgeIiicSlBWFfmq764h4cNGJhhlCicFs0SfJ0LTLM787cE4QLG&#10;olVVYRZQBTqvIwxqCyUwlT1GqL3FgMmNY0vGMqHS/h1gmUNIBX13fGzbBJuqzTjCpQlaa2VnTXwQ&#10;+OLlhYLrwAiDB3aBxhBzzn079nkEACJxS2GwD3QuVG+BgBEBrYAqgKE7eFENOUgpQQE6AAYdNBd+&#10;qS4SNAFOsu+FTOEAqm3d62QgCDuMVWqgFXgVb3OWFsDSQldfoOIEms3xKW1zlxDosozNqAwPqC5Y&#10;eOgLcJfKbBfQhX0/e++YQygGaevBhzVHxP2mNzYRQpc6veaA91DktdamL3iEi2gJVeQMsegTC7od&#10;RlPsAAAQAElEQVTA00bTrT5C0A6I+QaDtcyR1/cIq1sphQ1SrEWmuUWyqy4WMG7eZI0xWwxCF5iZ&#10;sjGwwoOOVNdQ51RbWqHB2wrkoBxQfYqbLvOF0n6zfnDn7HS/3/Yd2Kz73WYF7TmMybCkITBBDVGC&#10;KKuBJ7gwAy8A4YI24ACty/ThGRGp8ozi438k6A5+aieGWOQwCxhiYV6kCFFbJAuDZAFCgrjwUKot&#10;D1uMYV9AUAm0awiJSYFWmf9kLrCLcK41QjXGyIJC4RfAA/hFP7HoMcID5C+ii2mp0oQ5ZbHd8Yvq&#10;7AgsYqEqsQlsFkzmLWesTmI8BwCPlBsqYjxzZP73DWwDqmbF275zQhB4kYjC7GKOOfWU9Wq93nbd&#10;inwEPOSgiLn1znIyv+/y0tro0tQtHZCnPs+X3zAX/ARk3exmyxO89+cFHlCDAnrgF4sOqM5yp7uG&#10;wEfATTRCiDGGENJcYEB8Xhaelhiypqb2vCVSbWgytFroPm2KKXY9M42Z8K9gqMfUUe37Nci8JHQw&#10;fd+tu36d+1XOxIFFbnSZ+kLpO5vNUHxsIxHbEESCt52oIgzN0lNtZ4UqVQ0hqkTRqJQYKMwdyFyQ&#10;3QIBPApQsFRhuq4jaHSB8uwJmna7k77rf+2v//rf+rW/86f+1J9+9OjO93/4wfVh0pje//C9b3/v&#10;N//Mn/mf/47f/fnL66vVSqciVsPhKH//N789TPWDD9/5xje/nPvy0sun/+t/61//9/4P/5tvfPOV&#10;cRpisqDWdXm96mvlRJcY5eOPnnC/r5XHevnqV79cq1wfLkOUk5OTzVrOnw3cbqfRJKbVakPcQkjk&#10;auCLhnU6Od0xhRR4HNY5N6mRJICpAB50Zj6CaTrcfyBf+OKbT55+9OR8jJkb+aMqNbHKmt59910W&#10;Y7/fHw8jQzx7dnVxKTG1/96Xg1Ql1uoX51d4G6lEmcr1apPWW+F7/dVGh+G61GGaRpSHMo3jqFHu&#10;PuCL++1ms3rrnffw4+d+4WsWjpeHZwPfz4xlvTo5XHO7Wn34weX7708TrpgIV3VXtuTkuO0cKeM0&#10;pb47v7xE2CC136SpHvNa/ugf+yf+qV/+J370ox9cXQ6//rd+46/9178+DeHJMwk5i9o3f/ar/+6/&#10;+7/9hV/4Jm9WXZdS1n4VS7VhOPR9H6Ku+453FU4leV7UG0fUhMzyUudCFdDg2s6B9nAx48WTmA61&#10;jNP8O+FUuIINtR7LdCxlBnzD9cA3rkjq3LowpZ02zhopT08zmceB2JzhzN9JSFI0aogxwgRRws5j&#10;JIeYg0JpSoFLcqaZahcJUtd3XZ9ySqmLMccQ25WD57+TmswoOPYrc1lmKTF40KWIqiv+NA0UihuF&#10;4EOZODrNhxCwHOeSEh6ZqizyEJShoDHodrPu+BBLQU/32wf379092W+7jq/J9rvddtPu/mtK344+&#10;Uq6jtLeWnneBmLuG1IXcBWYQo8ZAgaqqzEXn0oR6I8FhWqDuxHCyOpU6Sm1XJ/x3K+wLqFgB3t4B&#10;qldzm18D2t3dhDVouUZwqplhSoygEScyEhA8V6+hupprsUZhZkSXYL6AsAGr1co8BIaew6yZfV77&#10;sU+sLfVlFgtdJFCqAMZ+rJT6vCziRQEKkCz0lqEa9KZgTQQBaPN1fk2Zq+2yo4R09lMqcjSw8CIY&#10;81YIzykEYABqC4V5ES8q0Hce/bNk0V+6Q+kyzaXWStPSC/nCG97jpohq+1gyQecS+UnUWTgOQzq1&#10;paDLi8CIPC+LHD0EqkpeYwrAIwEwtEJfBBJAXxQAPEDhtiN2ANUFNC1YusDTeruPPqODQRQAjNvN&#10;LLB/C+QAU7cSmKbvoVa3KiQy1MnTyqLqws+m9JYyV3g6VHourmDFrC08zhEjFmChMCwEpzmU16mx&#10;chpP9OpW/Xa7pa/Nhe64xZHAfOC9GB2RoIlBhDDIFwlVhAvgFyEKAB0GYmiswiMBnBEoo4acVgCD&#10;XDSGmFPOnHwAl/gOcr3ddBzzKbN324lGrkhT1BBi6kRDNR8HbOAgZozqNDGpcal7KRzGnIRxPhyL&#10;20QDUSQ2taI5jvzyXqMGTq9tvzrZrE9227OT/d07Z/vdZsfXoJlzS3L0LscupRXe5QSTU4hBmjuK&#10;a0KSUrmFO6sFWsq+IHRcBEQDoXv9/wPCM0vMve0aYdjncIbE6I9Dte0ofaHctiMLIUDBwgi1GEQV&#10;tFATtRmm8ikYsj1alAdFTK3EuYje3NVEaAmUHENql5g5OLNvIUh71RWD5qhdCiAF6VtgG79UgxiI&#10;gkLuUk6JAbCHc4px8HymRMB0Lq05hGI+FRtrqWZDmYaRH46m4wDTME5lKu1J0mi1Y6muUUMy4ahX&#10;Khz+ou3w15hCYtU7LrX/P87+PNq+5Lrvw/auqnPOvffN7zd2NxqNBkGMJAgSBEhiICGSAAHOpOhI&#10;JkVCJiVZ1hB5Xll2lH+ceHlFXomTf5K1suKsOLLiFSuxLYoCaUkmRYIiARBzN7rR8/Cbxzffe04N&#10;O5865/1e/wDKynKK37fPrl27du3aNZ5zf2h288V8bX3Eoh1T0zT1GZquacEM4nwXGhLyruPD+GLR&#10;LWbNDLShA8G3LXPHNcE1TnwdPfowQgq7QpGSTWp3RBjZOiu47kwoVk87aClM3FRKhjd2czNHHJ3Y&#10;CGHcvKp3QJwBdgwoUC/0S5xWkHFBRijz2jFKjW8637Sg6WbqwwM45wNxmLITT9b5JjTdKTq+6nW+&#10;ZfyqkdDyI8Cs6ea+6VxoJ6hviPOEs3YpQj5RihgCKIDhWnm87Fcx9jEPOfcpwcTMUtEyJhvn0kRV&#10;65RQVeecH5ObUvBMTRHp+Yl8GKrMZLnko21cLNZvXL/NjwDedT/3s//K9WvyjW+8NJuvnZwcNY2+&#10;dv2l3/hLf2GIcuHSrveyt1ectvfuHr722pW7d+9cfmTnne968vjk3nvf944/82Mf+vVf//O7u4H9&#10;6fDooOTYeIKrXUPTcv3qtbt373Zd9/rrrz/xxBMbG/LSSy9cvnwRHy5fvjwMcuP6nVIkxSKmjFnb&#10;zDL7vVnbhu3tTVe7VXcPujkCXug9PLPCLMfY5zwcHt17y5OXvuNtj3/9619VJ20nT7zlEed0trYW&#10;c3np5Ve2traapmFuWXH7e0fshc7J+voipdw0Xd/H5bLvmA4qTZDQaNuo87Kx1Zr0zqeUhlV/QhhT&#10;Kn2fS5E3PfFm37gLl85//RtfC4183/e99/79O3t7d4fUHx6cBL843B/6lbz+6q3jI2GLMmZhKbhN&#10;P9lSkmEjN7Puxq2bTdeub2y8fvW265qN3a1llA/98Hf/hU//0vUbr0feEEL3z37vj48P7drVEkSY&#10;BOfObf1n/9l/moaT3/7Mf7ez1TlJN67fXy5PLpxbX1+bW045prZpuiawPwUngNUkImrCEoGWB6mG&#10;mpWuvlQNfHQMQi4yIZoMxYaSD06WJ8ue2Xi8Wk5YrlbMzaPlyTENr5YnRGfZnyzrf1H1uF8RoCxY&#10;449+FlqhwUlYlIUoqspU9BDhjzd48U6CV9YcPgNGx3uKhFGACSoVXlFzlGndK1SSccNTospaKdQy&#10;broU0QkV59QF57xn/jsyHonTB0kcGmpmIjLJnBOv4r16kghBa7xC2VoEm1K8WKs6b5vNRbe7tX5+&#10;e/PCzuaF7e2d7c2tzc11Yr/YWMzX19Y2Kka+5bWl6XzThrZzTatNKz6oC8ZxoN5Ux7AL25xIMePw&#10;FXxQG3tnRUoGllNJsWReG5PV7/3JylASRcVKtlwsJ+MFwLj0I+TbTjGrDHXVJmExrFlROYVYBmRp&#10;V+uEsNEOLRqOVFiuNstp1pgQBUG2nEvJdpqKYdNMH8DGRLsAq9iBKlp0EYylZuSBkUo5ZeDNMIvx&#10;Ai+ZCNB0EvqVC1mEhRUz+TM6j+QMFGUcS5mwpBhB5pDrhwQdYuwHkNhK+2XkG8DyZCDF1TABfkCz&#10;T0M/pdWYJr5fDsOqx2xJaYLlGgSpzpTVyQnol8vIDtJjYWA/inGIMfYgxX7EKg5gOfQx25DKkBIX&#10;TvhM5JyqZ76y+QFmIxCmB+Okqq6mAAOMIPNQlYcSwjoCaI+RSViOtftEYOgT6MdUxpRzRgHg3jCm&#10;nDMlUIAcUARU32hFRzeggJahfxpUxA7OtmNixaFTfTNDbkbMatO0ObrTI0GOtQkoexaeKnamIkph&#10;KKUIs7iXM6aQMddE1YsQHD4V5RixDBicSmPERnEoUg0/oFRGhoQ2yAIdkzxIFKGAGgJKOCeAb9hs&#10;EZzuVnCoATwDMGhiCpswlCJ8GChMpZXy+kne6EBVQZkqAMbsVEgBDhB6aBEjiXf4H9oGqt67+gxk&#10;vfcugNa3DaAUeE9EhLp0BCNQQDyQYLlaqwMNWyovp5qUkkWKMrWm4cmxl1J3otbXXwA21ubb65zs&#10;zbwJTXCNU68aVNrgurbpZhxetE8vhV7qOG2gTgVKB89gVpfM5OfUIq3DIMeH/6k4MzsxtAUmHgoP&#10;zhh4/R9PqE04U6EzYMpSNDETNRVGByEOT5KJoj+BLAwKZyBLrydQa5LXWTxykz6lqAEYoglgKDqF&#10;s0nysBDlM0xqdecQwl5z4pQ9AQnb/EQZeCRkoYAt5hSoe4c+vtE7ITl1zqn6EFpxStOMcdu2XdfB&#10;t80MNA9SO6YpRylM23Zt2867BVd/mCrEEAVhqt7QC0CzYyvqBFZplj+1MVPYFxGcojpmdZmYQZNZ&#10;nco5p1ziOH+YQRz/p8oPP+rBJtXg1FBtRhUeTLzQy4l7QKubbQvFQyjOw3j2ghBc4ElR59vON20T&#10;6NyMEvhAaeVaOgqoSFnTdMihZKlJoxN1LsBDJ8vwVEETRmRc+UYiGI6dvXaQ0aoFNUtXRaqveUy1&#10;dBRRYQJGRrOVwJ/Ce4JGE2A+n/N1I+dyfLRUdW07+8PPfu4rX/76x3/8kz/9Mx/+7GefXnEsxnjl&#10;+tXj4wM+M//CL3705q27y152d9YO9oeD/fiHn/3jw8P9o+P9D3/kg/3Qf/krf3zv/vXv/p63P/7m&#10;i87z2YXbs3ivLBTca7y7f3+Pb/xdN79/b393a/fxxx+7euXa7u6OiDz++OPcZ65evTH0vJ8kjlEz&#10;T7goSvxSIHyhXxNurLVvWFaSjNvI2Ps6DdhzOPOPTw5N8psff3R9Y/7Ms0+HINs78uhjF0LjNja2&#10;7t3du3u37OzsOJI2x0fx1s37LOOuk8VaS1tivl+l/mRFLL0X9rTQFHH9rJXH3nTx6Ph+aLSUxA6p&#10;iibHuzgnb3/7d8xmXAj12We/ubktjz3x6KrnnryHg/ibuDtbc//uyc0be4ylFXY/yybc49hsc06F&#10;PdgQWypk4tHyaLHOMrQr1+5+4Aff9qu/9j9brPm7927R4u/9D3/04vPX9u8PXSNdV2Pwb/5bf/Pd&#10;3/2Op57+8he+8LmYBsb0/e9/V9d1bdcMy5Mhrrqu6brW019Bn/ZlnHNkjLwIjNqY5EEiF3NmyOo5&#10;K9UxdC+yQgAAEABJREFUGIDDsZippGJDSUMuMYHc58wNpieby0jzUJCUqp9yX284VkrBQr3E0lvD&#10;iiGhIdrkFownAB9ZpyxEmDprlaejtHG+8aENDTTUgvqHnEfwGlSdF1Vldojwalr7RU14wK0aKhhV&#10;9WNS78bnG6TWdQ5PJtSsQCpEy5neaFMsJ27/3km/OmqD297aPLe9tbE+W1t0mxtr53d2F4vFvJux&#10;6lliDamDbUPXNm07bRd0RUOjtWf19i/19j+1fEpV6zARnAkECljOE9KwIuglDsaF2Bgm4ppLhilW&#10;KpUaZcNRKQavkxWDr1DLyAt3VqGgGMNbmXE4SuLxLwDXbhRTtpS5f4PKlGwsTAz9S5FSojyP7kEt&#10;F+rCnAlhABKAMoABCCfgNIwZfvEsFJ2BPDwUTAzGdUynoawPXGe11XPBSHhf0qmyVLlZRgzFSLFT&#10;b1GI4/0RpspP/2pFPJxA0YSzLFpm1U8b05Qd2SokC6YsFPtUP5PgqamcbvAUj8jj0MAykpmTkEFE&#10;7wHsAfPwE+UJDwsJCULaokV4QOlEYQC8c+MigXuASUIpoDr0QUmdn2QnIQw4K5qE1D0DpYDlwFJC&#10;OGkiQfPbgBAghOIqwOcJCB+AoABCCiisNDOvzJQzoCrVUrNTWntFqwCjqGMUhiwOAXwCZHELOagK&#10;XIh8fRWDpwpFkyYM2TreMebEXJmmTh0ILIBJgVrowOMM+gAGlJQZdbKAhtB3bGC+PlHu40At5Gf+&#10;UAUgoVSrpmcjK8Ikz7FkfATi2BfZ4ruma12Dm/XfiLO6s9XZTV2gpcYII7RUt0oRKwmUUrBfSh4x&#10;bpWuDu3kvyEuNVnOhkWzVmTm3NZa/deNm4v5fNbWza3xs65ZW8zmc3Kha0LLBcnRmjgv3qtzok4q&#10;rbZlHBicosjzmNqCTnKrs/xUx+oQ/v/mVUe7Iqq0BalwDiqqp3D48IDXB0nG9CCn5M74hxmCBkyl&#10;gtCNetito64qTqt8LIUHNWTjH7EFIugqCR7qx4TBMyAUOdWBByKCAeiZDgxyKLU5wGiFUjAJWx86&#10;ZgGPxlUFrX2hOYwwzOwpjF/dSrTuLyMvbCg0eQbnxwPJB1XPUBfBAhH06oNvOHkx3wXfete40Pqm&#10;gwIRpZVAZc+gN13TNk0XUPC+8b4b02LG7X8G2+Kja1Sw2IbQtKi5gHV1nn6pKhRMDLQCf9VoRMQA&#10;bQE6ZXVqJufwtmrxh1wepIlHB9TzSosIkMm4oA03wVehOD2DencGPyZ8PAMXUnj1DaD7aPqGHtRz&#10;3QUiU+FDQ+d803g6OCIQk6Yj66iIzy6IenUBycOglCxySvDHTFl2KVsdLyssZ3G469UH5lsRKyiU&#10;Oo7cH9mJktUlTd/PIHLaV+VWpUItkSrx3q+vL0JoGeh2tmiahp1MzLXN4pVXbv7+73/28PjoL/7a&#10;r25uyvPPP59FX3r5hVV/dPv+tV/+9L+yvd1w6POBk6/189na4YE988w3v/zlL25tL77ne5988aVn&#10;ds+vJTv5gQ99b9G8tUuguNtmEbFkKStfwfkQtTpZIimlPPHEEzD8JrC7u/3442/G8v09uXd/yd0m&#10;DpnPc84xG8sQuWGm+dpMnRQtWueLcxqoS5U4pDgm712M/f37d7e2Nre2N/b27t25c6eYPPYo32XX&#10;+aIxm81u3LjpVNbW1vo+Br/gR4zr126rSjeTjY1157CQ+xUQgsPEbRo3xGOny8ef6PhJ4c6dWzlH&#10;xwXQDIOHh8c4cOFi9/bvfIIr3wsvPHdvT975znd4b/0w/Uuhfj5fu3/vsJ1tvHbl9t79JVueY9c2&#10;R/ezFQaOhQlESx9Xa5trJ/3qeDnsnD8X43DhYviVv/BL73jnW557/mmG9Quf//Jvf+Z3D/fz8YFs&#10;bWwfHNinfvLH/+wv/ew3n/3aP/mnv3Pr1s1hsE+SPvUpdYZ7MQlviuuLGYFiBESKY5idOCd8yQY0&#10;CvyUhEpVkYZyzpxE47wSDhrA7Bopw8hUtMzSMkWYSuYgZARAnrpTi2SUZyZwKYVPqH3fY5A8VVCr&#10;zTgtwqIWVbYaXCL2TsdUOedwKpC8+lDB8mrH1LCwHghbDpoQmMCBjSSo81izOtk5uh39GPHQzwIm&#10;BZGbkhcsE4oKMbVCxcpjhBEadQhRUKXpQENOvQoBROjU4BezdnNjcWFn+/zO9rmtrZ2Ndd4DNtbX&#10;1uYLZlp1yTfqgtPgfXCOLaFDGNhFfeNd433jxlLGhXE6hRaHA+opInREzHIEJQ05DmnomeGMLCg5&#10;Wy4VzFSYFC1lIPX2z7aXLCcpyUC98Ve+WKrgtQFQE8swKMDkql9SLKy9lIUb/wgbbUKR5JRKzjlV&#10;aiVbLqCUgghY9Sd/S4rVZySJlIcEYEaUmAp23kAsibfXPsehUPQAlmqnsFBKgk5IpCHmmDKqecg5&#10;IwA5j4Kc7aFELME4rdQ5B+OMKV814AFCMqUk9tuRKcVSGdNk08xERI0xF/hi7DZDfCilBwlTAJvA&#10;zEYbBCdPjI1JpBqBglGAcScCBDW6UGGFPqSCH9UIkpSrnfxQKg8SW4eNKRu1ijFqBU6YBTZ5ropX&#10;E1TYuerCKIXZXuV+TNMKEhE8nzSZqAhZcMxkGdOZNVUdBbUjCCdMEqoD6gKYqYi2KIXHMq1Bvw2U&#10;AhTQpIsPwpkmIZIJD8vZxuggyMmmWQadhNBvQx11vAG0MQHTYGoPmr4lIRBcDK5hYBhoFpsUPrs2&#10;zlOpnmcIY+xTGlA1Vkap1wvsA6rQBHLgWeTKvHFUr31ghg/DcrlEAaBMK977KViYxiy12MCQhJbL&#10;hEcBNQADYFBDB2sxJRiAcNKHYk28S9mYDXVDE6/qnagw3KmEupE6jFIFP0sRqjPFtBjAshsTDgC6&#10;1M640LeYdU6cmDcLYo3K9mK2vb7YXOcT22ytrVprs47bP/d/9sRZ17RNaIJrnXReoI3XRsTpKeRB&#10;UlXYPCY8gQdEBvo/CVTRMU21Rvb/T/IvsmA1gDWC2GS5VhW4CiGydRnItyQdO8SyH8M7LkKj6xwv&#10;OGqEVgkzI1WpOq8E1yHFRhHBLJRoRG4WIvBIKIVO8HVaCgljUBAw4ussan0X6vA6hOwLxSxZ3RSY&#10;V0zwPjKROUCGIcUeln2Mgsg8opBMXx9pgGLZcoFix4n60XjTNNVh7xtXQaOOYKCVyyQPIaA5AQk+&#10;+5ZKDZtIw4yoR6Cr423mfdVU71AW7ySoUOIUCXBjUqgXFHjKQ8ks41gpBUqRPkhOw6SFgKIzIISH&#10;AoqoAiqjAYZalQqCCsGH+jz9o8qEKV81naObZOGh6htxDier24ETHdZr8I5U2eBrT0/lVeDHIkqd&#10;wzLRwRrw3o+ysfnp8iFaxsTyZJurKIWhAeOgZQawHxO3KxTpI5gYLAOyZkwfw1Jd3mPcxglVZyyD&#10;wg62t7eHNfrEPNOiQ5/bzv/+Z//5H//R52PquVl+9etfn83aCxfO/ZN/+pnbd69sbjW/+ulf2toS&#10;3hN2t9bu3zle69rnn3vl/r2jYYjf/d3v+fwX/vD5F76xud184pMfDR3f1JvDw55P/t4rdoZV7nuJ&#10;q+Hu7XvMoqPjvYsXtridvvTys+fP7Z4/f05M+Py/v7ey0jrXrFb112Gc71Mfy8q3QTi/REKoYzdd&#10;V83qhsxeSGSINhHgF4ndc5tNo7fvXM85xigXL+2Gxo6P90UKXZ7NxPvm5Lh32h3sL+/dOyROIch8&#10;0TinOdkw5CExJ2S2mBWNJycHwZe3v/3Njz526d7928MwKH6oX8Xh4OiQA/exxy4RIm6QzzzzTOPl&#10;HW9/67DiGn8yDKvlyRHe3rp1p3WLq6/ePNiXFMWrxwKwoqYCamOKwK1WJ03XbO+uX7t+28R+/Td+&#10;5T3f/bZr118nhq+9euWf/d4/LzkcH8nlyxdefX3v8uX5f/Af/vuvvPrCzu7G7//+76mTD3/4g7/x&#10;G79BZO7dqx/+d3bW2q7BjX55jBuOJkTYydmKKlwhIKD1geWszBRFbCJi0xY2UkL6bYi5xMyOEftV&#10;PFkNJ6u0gi6HoY99PePSss7MuFqteA5D6vuhJ2q5EKtsJZtlrTPOBA+IgRSlTVBov8KLH5N7kMac&#10;Z9K2oYGvfXEOBsBPgHdjEucxIsa+Wu2yTY1t0GopCSeykqdtgq6KKg1P8N4zsagbnK+WvEDJIgfw&#10;XtThrMl0Dk7/pf9zvADsbl84xxS+sLm5OZvNFutrs/kaz6arO2DoWsA+qME79s7QqPcOqirOqXfi&#10;vIioqpuShonnKptrMgiep5Qqk4l9/X2lpFhKMSlmVmoSG1Nlc5WwokeBWa4yeC0sJqOMSpILWWgt&#10;KyXnCGil5FQKmMTJcrHCMVJKzqWSiSY1mIQFntU/PKvASH2MfyPPTCEzUpZiHhlaqbKEQkwpwad0&#10;ShMpx5QpyvmBXimJpgGaYBLDPAxLGeQxrVarvv5jnSEmpt2KdqvVnKGA7DDUAsrgq2TVp36IIx2Z&#10;SNHQR2YvgI8xpjRABzavYaAKyPnUIDzIDxJ8HBN1V2PqV0PPEuCvtpuGSoc4ZHmQ2AHMrIjRR6rb&#10;g0R2AkGGsZwnBj5bjYlJtlH0oEZ9Uloh1q9qR/AF15BAK0oV0gpyAFPrsI2KwCMBMFVzFBpzse4K&#10;dVuY/B0FdWVh86zuVDTRtm2996ihgB0ooGiyfGo851TylDihKEUHa5MkjQkhEkDRQ/KMZYrAJEcX&#10;ywwTOGPgz+AwMa0s6hBDM7x3XH/xEjmlFYVtT50i861vOYULL8N9KgltbyaWS1UTmudlwLGSYh5y&#10;iVigTiSzHFKfciyAWmwUifJk8LFPUC8ey41rMFwR+1z/d5jGaiwppyE6qc2rKlOsiHZ8SFgs2JS4&#10;KDTOe6njQBdQmBpVFe8d2z3zQK14FbNMCASheFX1nkOza3yr5vDKUvbCN4fglZ0utKFVcYSJam3j&#10;5zNI6GPuI33287UNPvQ23Vx4hTFrg+tat7GYPfHYI+e3Ny6fP8eXj/XF2vpisbu1fW53e3tz/eL5&#10;cxtr6413rXcb8+7C7vr5nY3zW+uXdnY2+D5m0qg0TpyKd8KFoJSS8clK4mlKkNU7Nk0YIMIw0Qk3&#10;MVBVdwayQI2YKN1EDzBApVhKZYI9SDImFNyYglfvqg9QOqdSxDJA3gRXo/CQArWIsFPcNu+0Cb5r&#10;8bHtmOXqnFC7jqDVlUgfVMyF0IrzuWBXiXRoG+B8QwohOOeqTSvBaUtzLdu9d6FRz23SF2FqudBy&#10;gqxDfdOSCW3XdHM+1vqmKyoaPN4rblnVhvHKgPqcUu2H4VYIoRUfsrpUJMVSFXxDmFPmEHDilHma&#10;LBkTvXFUFjUiQDQ671zJjFSrvvGh+kw59Z20bUu2aZoq96ELzbxpurbtuq7lta9rfRPUV+O+a2aL&#10;uTrXznk17JiFLviu6xaLBR9fQ/BN17Sz1rXevOBGdsWCQCcUySYZyvSQMY0jyTw1cs6J954eFj5f&#10;sWprmTDu3OOkDpIAABAASURBVJIztmLph2HVsxQtZcMKHc6iFWQB52aywv6ZWC5GLVXv8VXUiZLc&#10;mGgCfgKNnoHW6It65+groWt4ePWemehCA4i8a1jonQ8tcD640HjmzYhQVRxZjHj41qPr6r0258I3&#10;aZ21XRsID3uFCyocsXQb0OngGhZySTmzQnNRKYzX6IgLzq2OT3AlcXUt8ugjl81KSsPa2nzZH6dM&#10;NCJ3kvnaYrk6prer46NZE3a3NvMQzYyv1D3LPhWcv3v3/pe/9tXD44Mf//Ef3dxacI1Otrpx8/Wm&#10;La+++tT7v/9t7/6uS7O5rFarRdd2YePm1fK1L71wtN9funD5wsVz33jmi8v+9tvfdfkHP/T2bCcX&#10;Ls7oHbeilJJzsrHwr73yuhH5ko727u3sdI88snHjxis5Hj/x+CNvfuz87Vuyf3+ISzF88W2yPJRV&#10;kX5tY7G9u1WENWXDQH2rG52Kb2TZr9puHvyMXNd1KQ+qRV0Z6seWfrGQt7318f29W9tbcyk9E2i+&#10;CBsbGzlpTuFkJXt74rzM1oi6wrAfvvrateVKNMjO7sZqdby+2amLb37isndZRKZ/m5RSTik1jXdO&#10;vvd97/VO6NQX/uiPNxbyIx/9YByWagyQ3Lx2fW3erc3mr71yJa7MkgRtUhTWqRPPHPbei9MiNpiV&#10;UmLmMZRysjaX733/k7/wZz/Rrw4P9g6vvnbzS194+tWX7qyWmRaX/cnurvKGdvmxC7O15v/2X/zn&#10;V65fvfzo5U//+qe3z21/5Wtfo5v7+3vzeROcOtW1+UJyaVk1OKpsrsUkcQEMzuhBSVGNLcJxH4dR&#10;ywjnXePVnOBUKoWVlAompKSSyUlhZeB74+rUC+JaF2amQVjP5lWZj877xo3Jh1BUViku0zAU4uLY&#10;l7KTcfoGcypOTYs4Uy8+qKtryrm6S7ShbaqCd23bsnaqglfv6zJhpQTnnUkcBlxzGrxrlB8ws7Co&#10;BXPYY6Wxe4aucU3rms41Mw/jm7FNlp2nNe8pDRo6/s81wXmEtDWFi34aARPnXCC1LsyC39nYeOTi&#10;uW0+/2/z7X+T8HbdDLSzuQ8NyxfnAdOeDRDGvNO2pW8WHL1WH1xoPI44LyJd17mmFeeLqFW32bFz&#10;3/e13Rr+nOuWlS0Tu8RgWU4SIwxgFTAPY8kxl7ppmhTRDMznMaYqnkZqgCmRooyNOmJvjGJM+QFK&#10;YaRBIQkN13HGalLLWoqllIcBwAAZ61btHA0YEU85Vy+ZKhUpokI1eJQFh3NSRiUnstiUscpIqXsK&#10;ywlIoaep5JSGPifsJycqxSzjohEgr+qEjaAw6MBSBiXHnIaSMqCPdpacEgDnHEJAXSggTzAmWCkq&#10;0jByPgRXT8l+NRwf86FWjQZzoVEUcELGtBqGRExUTZUncM63bWcmgIk8wZkClKSOqeZstX9FRD0Y&#10;CykHkqX2YEg5sS5pkSUywgnnM9quzk9XN3/0VJXODUMvWtrWiaaiyVypjTkrUiHOOxeAsByMSjnl&#10;obD7aFFVQuTEN74FKlwbLMViGAit+kZcMGUquiKaiiSGImehD5gLNTlH8KoPDduf92SB98SOFmEd&#10;3S2Sgfd1qaplwGbSOO9FMVVKyVaKiAvqm2AMprAlGF2Y7HQNJ2BjRBMdx6A52FImgbBFr+JqyLxC&#10;ZSN+QV3jQDJmGP0gauxcFUWF2Lqccym1dqmNCiFwznnv6YBzmLaU0qQDTTHTS+cCjmrBzVJyrZ5S&#10;on3WGysTNXTatvVeC+EkX2E5A5SpWltRgXrca4m1o0FPc6Dqooo5M1yyB4kmyKKAY2wK1X7TEEIR&#10;QU4tekYphqD0YqpHERVxDAo/IZZMFleXxycnJ6s8REZEmV65aFaATeIOBZPmsOqJbLWp3oXqqjhl&#10;nGiXFrlJbK4t5l2jJVPIfW9jbY1fPNfm3OSbJvg2cLDF0HjeBC5dPP/o5Yu8D/CScJ4tcqO+MFw6&#10;v7u1WPOOUWaGiBVmeypjwgfahYIzBp4+nlGYhzEVTZKpykRVifkZ9NsS+kgmCgPcQ4lukkMI0AF4&#10;J2ZkkXtVrw6ehoxBTnVVoDOhCk2ZX6iL1JWLptMAJUspK3PShLJqG+8dnAgryY+JmPMk9lQxpVmL&#10;dQyZj4khYCBSyfgDRLXC1ynlSGQMO8qcJAdUtVj1EWVA66dQIVFaz1SRbMCQ0JwaVoT1qcoh5YPz&#10;2MEfGCg8oCLUiUID0hGtD82DxIwNbdt0XdvOmq6dzRaUuXGb6MZUFZq6sPEHx0AsEWdMBBQzYGNi&#10;+xifNvpYQ00WV8HEQKleI5NrWMieQbV6iCZAWNVSySDXgE7qCIVui4whqdGWB4kqD9jTJwZPOfzU&#10;qsxwYOFU01Ub8KYqzql3Y2C8axiQABXvgJuSb5xvUKCMKqrVVfgJIoJZhCqoPICwZBx7Wz5Nhg6Y&#10;cimlVRyWJ30IDTGeLeZDilevXl31J6FxV66+sr2zzgjM12Z37t5mW/BtI2MrWACqGiSo1G8cjA4n&#10;QUr5K1/52tUr15fL409/+tPPPPON+bx769ue+H/83f/rK69+0zfDv/+/+JspCmbo0NWrd9/yxKO3&#10;bh7+03/y2f29k/e///3PfvOpk+XezTuv//TPfpz9Rl3Z2Vm/deuAy5B3fODPt2/cnc3Wuqa1ko4P&#10;9554yyN7+/d8ECYeOlboedi7z0f3lviIIJch9n0aNjbXzAnxZFsXEbZ+JgcoDxJCumNWZvM25ZVJ&#10;FJXFmqxvzEIQdWlv/04/yMWL5/b37zvn6OzdOwcpEfN6CfNeY+wxcnQyHK+qcPfcVtNqKdjJa2uL&#10;vl8Cpz4O00TilrZcX5edna2t9Y2rV68dH+d3vfNyTv3R4f5qtUr98Nhjj50cHR/sHdy6uXf3zpEW&#10;mfMmHzoGi9FV9YAWc51TxqJpWxejcBU8fzH89b/xG8vVwSuvvnD71r2nvv78iy+8rk5Tst3z27du&#10;HX/wQ9//r//1v3L33s1XX3v5t/7Rby57+df+0qc/+clP/Ff/1f/zH/zmP33rd5zvZiGm/m//r/7D&#10;//g/+o9ef/X2+tqcLrc+EHk+9bRtaD0CYatqgm/HSRmc81rhSIJzPMjW6S3FCDNTrhSeFWPkDfoA&#10;pswixltGzWQop7OUqWLZ1MRl0WwlZQ5v9hItyts/dibkgjmpFzMZ0zTWIysmolqdUa1U5DQrDxIm&#10;RJyqWiWK9/BOPDlQD2JXexqqknhRgAegRkK1bVixLjjvPKXinAshdG1gWeFRXC2Hvvdqm4vFue2t&#10;S7u7F3d3zm9v7WxuMfprpI11XqRnayy3pmm6tm1904W28Q1MG5rGNdhu1DeYnlzGYbpbCp22ko0A&#10;lWLEDdQADTENkUM59qu+79OwwofEzS+lkpNlVIsWI4kpBjOBF3IcKSyjCoQVkw4chYZSIUkuOb6R&#10;aAhM+WHgJtCnHtB4j5AHyCml2FcMyGJEaxjghuodmfoYhlVFXPXDspREQ4aj9ZHqTl6KlTQMA0uD&#10;itAc+zSsEMWel/OMThlTzjHXFMmhf4aqGeOUpQjYGIfKWE3FUox9hqQhpSEPLAJcGmI/pKEfxhT/&#10;VEK8Wi6X3JVO6iinVMysHxNFPIexk/BUZWJMsawOjn+JloaBKrgBkEEBEjRjzHEYESOWH4AA97Vi&#10;Tugnqy2iz0iWlJFXIY8RNFoiXaf9CjrIo6dLYOjRzLkGCoZGQbXDX50UTgTgxQTWkKmy259OM7Qo&#10;UJaM2VlFJOKQqXHYqcBVidS59TBjVqvQqI0JNSIDxhwN1VlJ28iVZc8NZSqAYtZqXc6jaZhpGmCK&#10;7tJZegfITkIYAG9WZzUGcYMswgnUgkHyL0S94lMMjNUmrD6crP0ji5DKVIPHKMC6996JIqR0AjoA&#10;CRTA1KXsA8rwI4QhpD/ZeGvKRegxvRZ1zjUT+MTgyYHJAi0C6k5NwExyVWXfYfsAMEA8mybxqgNA&#10;dSTee1ydhgcjgOqjHb7n5VKSc+K8jJ1IZtl7nc/nXh0wlj7XCSqgl1godTr1yzr/CTqmTu07FZFR&#10;q3jvu8XafH0DlxCyIc7n8436PjDDp+n/k879+/f5/RrbVJ/P2nk3W5vPt9Y3+H1gZ2uDvfLcztba&#10;YraxNt/cmM/mTcZNrI+ULgMs142/wFbU7L/0DyXBST5u4PQ4skiAczoBfgJmJobowZAFE4ME0EHc&#10;nhjoBBRgoMC5quJ9CC44YUYxPerCoMiLd+YAR5mxIZeCO8jdmEy1CEFCVjG1S8mkwBQphQ4bx7BX&#10;gZ4hOPUqAGZC4zmQQKB69QaPQ2iqS17xSYwTrnGeUozL2Gi2xKlgnLvVMdygBAUsVAgNilr1D7lT&#10;ddWsw2K93jdNQ/YMDllQ8aIYoA1XPeE2yakWeIQucH/hctPOSE3X8emrm88wgq6vushmTWhDgOlC&#10;wFy13fqAz13Ld+9WRYBMicvjGQR5YdMQfLU3mJKTFfp3hiJmwvcGZ8oQST1OrKCTchnxxpxjhVKz&#10;Tj4ZA1Vr1vGpf0gAHEIA86ehqkLAPH9Kcq72EGZCjVXtnNexl6oqyjQJGhrgfRNqHIII1b3jfSC0&#10;TTvzoUUNz6Di31BW9dmslJJ4W0ocBBWpWMo2xMyZJupOuJkO/d7BEVuQa/h+k59825N/7s/90pNP&#10;vmW1WsZU77Xt+F//bELHDSwWS6kUhr76oCTiSkMlSWjmr7+2/7nPfeHFF19+73vf95GPfOTZZ59N&#10;ebh06SKn4DPPPuVD+dVP/8iQc5g57p1YaXx47vnrz37zpc2N3Y3N7S995UshyFu/403v+a7H1cUh&#10;nmxseA5RBoc3h3t3+5PjYey7Hh0dXbp0aTbrrt64eu36lbe/4zvUycnJMbN1iCt8FGHzUV5FVquT&#10;cxd2GyKkLKl6uuCzqpDMDB8M6yK5DnHiawVVBq5KKlub0s59tEFdvnP3ejMXvuUfHu1TMcZ45epV&#10;XuRjlo2N9RAcFwDk+3sH+AmDb4xsSgnjs1kbc4l8HmpqX2iRomEoFy7unDt3rm1nX/3K109O5Ad+&#10;4P0xLY+O9lf9yf7+/Z2dHWwy3P3JkAcJTrDWjMn74NSrsOLHbki5d+/w3PmtbibDIH/1r/7ld7zz&#10;bXfu3uLHjVdevfbCi6/duLmfovECc3B8eOFy92uf/ldV87Ub1z7zO799f//403/xFz7xiR/9gz/8&#10;Z//3v/ufb23L/b07b3/n2/7RZ37zIx/50Defe+ad73x01obgNTSubQMrdNZ1Xds2Vea6UJ8huKZh&#10;LipqXukcuwEPUQLuxoBDSrac1OonPbMiUoOOGCVhH3ZTR+qpwUBMSKxS/siUujGWMeVkmdVZ3+EE&#10;M0zIYlqE6k7VC/Ki2SrgVbwJHjiRiqpQGalJ/ZRURbSw6vHWsUehLoXIAiRYrFuXivcu0D2dkqiK&#10;89hSJ+qpnHkXNLyXXKyApIXfzE2tcGCqlFnnd7a3Ll+68MjFC+fPcfvf2drcWF9bI55dN++aWdPO&#10;Qr301//qV90PmzYYq678AAAQAElEQVTUxR5IHsYzBuOO4M+2X/YpmirG0JZsVoy45ETMLGVanJoW&#10;lmUZSgapJK6TfUkDyDmWUp3EaVGzTPWCxMyoKzYOk2CWcgxnynLOKSXq0Q4VXI0SEQBFLY9Z4la0&#10;mNiEbDQhbIRZCjChqDLwZ0joWCkjKq8lA7pQ0pBHlJRzHP/SMPmGexUFZ5lBhWFCX9j+sJPfSCxS&#10;NYaAdgsM2qVQJ5tlbFaUmugbMOoX/FemANBCxXGSolwoL1SXgqkqVyNmMmUppyHuPyClhJpzoRQB&#10;kysIYWq+4EatSBVA2xRNdeEBO3CyQrehWayIqTI7RZyqr8tKVevDOSpOzcFQEdAuIAtihGSClgbM&#10;RzRRwCYKQE5T7RHyEWmkbxDUznCqPj5oHSWsAxTI4hIMHUQOM2pVAg8qN/7Bm9nIylQFycRAkU8U&#10;IR2HAoQAOSALyE6obSXLMVKED06Dd433niwKtdSYUAWvAFlgzARVSgFZ5HQBmrOBSQKdgLyUOmIE&#10;vtahMgXUBBO/XC6pT5bmaRg0Y5pKqU8pgJmAXFUbh2IdSSqSBeSxQOkZKIIXp8gd/Qp+kiQrACFZ&#10;gE4phSYATZAFSOCh8OgA9GkFBsDTHNmplGw7JraYSUhFgCZqVVg9dXSLr2JQdiGqoAkIDg0xsTKD&#10;UOcYu0mhFlD1GKEJgCnoBHhKsQCtxtWGYXVydHBwf+/oYI/X/tivUhxWJN6kVz1xbzhXvA9eGx84&#10;hLY3t/hxYGdru/HsA8YI2TijsKmKutCQPkg0N2ESwE/Mt1HkEyY5piZM2T9NJ2UoapRC6Q4UTFkY&#10;gHACmqO87trOVUoWTLxx8injy09m1Xn8J3RUwQI6MEigdbupm1ztLXJKAUwtpUKpK5msV0UORQ6d&#10;JFBaRQ71Xt2k4z1DgIfIvdTQwaA58eThJwmtGzseGxEHafUfsUOIgiqNeCeq4uvEVndqM9R542nM&#10;O3EKqF3kQUKiNTnncEK9I+PGNFZvQmi9Y7p1LjQqnurqvQueiy5a6ACqgCnrxwSPBIjIxDscs3r4&#10;I9GSC0dRsVLSuM8nTnmzDGUXnyg6aBqKYzyJ4QNkNCmagLCUAiWbWAPlNCE55UotLQ8lis5Q5HQQ&#10;qY6fAPehZ6hdqCHhqc4FUSeiQgTFOfXinScWvvG+UfX0VWvyVCcLkIh6dcFpoFKhe/S55FRyzKmm&#10;YilXxFR6bvd9HGLm6OQlnD2N2IqX8+d3fvhHPvIzP/tT+wf3zcrJydHa2hrrUlWxQM/sjaQiTtXn&#10;ITkXgnZO5atfeermjXtf/JMvf+xHfuyxxx45Pj6i4pXr17jUvvLq83/5r/zauQvu6Pjk3Dl/7dqN&#10;rl0wJs9/8/Xnn3vlXe/6rueff+HW3Vtm6ZOf+lGuVbwwLNbmKWV+jnVOcpaXXnoFB/Az4Xa2t771&#10;rS++9NIXvvD57//A9124KPsHy/kiHB7vm9Svhs651bil7Oxsz+eaS/3Shu9YEPx2RIfJLbjnueVJ&#10;SXnoumbZL02i87K+3omm45P7JsPe/u3H3tRs76xly+K0T/nGDfzEjOzu7mKBD2o55/t372K1aWVr&#10;ayPGvhhhqUvb8/nXsiqRH9oQaEWM3xMuri8W+/v7X/nKV+Zz+c63v3XVH/bD8TD0GDw+Pj45Hmbd&#10;+r27ByUL301SSnTce0+/ADrQEdp1knNUJ5/4iR/6qZ/+OL/esCvv3T/6+te+efvm4dALv+PyMnN8&#10;nH/hF3/mne/+zuPVwa3b1z7zmd95y1se+flf+OmU+//d//4/ZaDna/6d73rr//bv/McHB3uf+9wf&#10;/YN/8P/pWn/37m3nhIYCf6KND21oZm23mLUNW3QISLxnNYegzqs6qfDqgvNeNDinY3LOES/oBGQT&#10;AzXjuiPZSrHTVORUWdWL8KVfzISJaqaJMTCpX8tMajVxKjTrsYMm9TkapCZHE5OEWggwNUkQwqDv&#10;fa3lhZx6J14dXVDH0lH0vVQGoXO1L4H+qcJThwpoet61nQQ8Ldwdi8OCo8SoaEZvksUhON3e2nj0&#10;4sXHH7n86OVLuztb64v5Onf/+aLrurZpWh/Y7wD2A6HlPcMH5714J86LesOmd84F5+imniUnKuOV&#10;tJS6voVuM1FGXnOyzH2ylzRYjPDCm3ziU3DPtMyRUoJYSFpyjZhleBgz1hovBpXVUun0V0tzQStn&#10;3iIGjiQzk0kBOZmMSrFcDAdKMhvNFlzLhtCsFG6ZoAjC6iqCTOJhKUMlF1qkMOecYp9jYg6n9C2U&#10;UmHVlmJmme2gGMYLlR+oIaQACUAHCs4Y+AmonaHkDGjIclIrUKlhpHdJixmbT6E8l4STRcwetgCf&#10;qV5GhZGmVHC7jImiCWY2CorZKUPWCKBgj2cFEpBKjVtGSwztPOrQ5QkM/cRgFuWHgYQuAJgJ8FiD&#10;DjlhijaoO1mAmrgpCw8DUMDgVBd+QpWXuhZggHO1FmqALHUBDFlAFfiJwoCp9E9LkGMKClAD6JhK&#10;pePfJIGeKcA8XAUtWgQwkxoKAB4gBJRO3YEhC2AmyRlFiD7yCZP8jHfee1pFAz1AwaTBGJNtx+R9&#10;XZbooElpzIkEY4XhrbFDMw31ZYW13obTF3cn2pFvgm8ccEFZ54QaZOLgTJwpX4elvkFjc4J6N13E&#10;q02aSQmXANsHbiCkXXyjBCEuERFQF5arnsAjBLhKlY7vD/N513UhtM4F4zRUUS+ePYndhpd6SykP&#10;HEiU2NgfEfN100fd+XqqmarSNNbadgYlz9aMkO2MLG31fc/tIWdDMnmFEPPsbZaLFGwLGnEYLGWt&#10;Hej75er48AggLyUHJ/Ou3VhbgHXOzMWCFhVXTdRE6jUakxX0S8dExsYE86cxqoyk1lan3wLv3Ldh&#10;UkDoTHD728BJgHwCPMEDXWjathVzwMQJYVWvbOIMNrc3h2KFOG/qoUBhRBQ4c56GvIM30QdJiD57&#10;EmouiENRGGur+yBhLFqbqQHxqnnc4h+mdf9KCUuOvxEOzo3GTRgFjANKnJPg1XvPeKlijOPMwTgN&#10;jWv8CPgKF1S9GylTyNO1QD3vCJAyEdQxgVVlHCBTKTgvfJ4TUVXKnJs4MhVUm9rxXF5ru+qDYtMF&#10;GlVFQjWd5gwOj8NrzCi65kTPIA8ny1QQy07KGUWCR0wqKHL8gk58zrGkCsvJjO23VqylWFcTLcC4&#10;a5U4pIGpWlvnxCySMp7IeK5RjGtqVrWhIkTBQSvM0X8rKkwMqb01deK8cywIxrTC1AunvvBaSAxP&#10;i6oC4fdBPDEh2J36gDfccwUtRsEHh8SkjEAGsgjdSBm/LFlJhe4BeInFhsSN+cTENU1H0QlvAP3J&#10;3ft3Xn7tpede+OY73vU2brFDXNHf+/fvsiZjjKnuN1LUZVFWNHYBvpUs3jVcWddm3b27y/v3jl9+&#10;6cozz3zzXe96z5NPPnnz5s0rV670fZ9L/9rrz/87/+7faLlaq1D31u2DnOTqlTvPPPPy6kQunH/k&#10;c5/7XNu573nfuy8/srm+0e7vH81mneNSVmhCnn/uhWkm4PPR0cnG+hbb19NPP7Wzu/aRD787eMl2&#10;TBiY0ImrjxkxX/UnTdNs7XAjL2YAoaiKBzVm6r2SitG31HYh1Xu240a+WOtyGQ6P9hi0Pi3f9tbH&#10;V/2xYySF/WrY3+9FRJ1cPL871i10kJ6GIKz7buZj6pnjXdfh+2we8Gp0KXazJgTvfX1JYIm98MJz&#10;V24cvvmJXaocHN5NebXqj/hl4HD/aG223rr5lddO+pU0gVeANfrFPqOqInXyYN97Fxp50+OXbt85&#10;evMTO//uv/c3r157LefMiPzWP/zvv/KV5/b288mSIavdfOe7H/uJT318/3hPg/vNf/SbYSY/9XOf&#10;7Bbt5/7kc1976tlY5C1PPv5//r/8n1555aUrV177P/wf/zP6FYIrOTVenYwTq9RFHNTNQ8tPtY3z&#10;rXdt4FDywTuc8Wh64kKcM96qGuCgCE4ATpDHbVWdqLHw0FCZEnLxTqspr77xoXW+UZaDaa5LzKBm&#10;mlKqfSy0wmhSiTrBjUdYKXVe5WxMbKtec+BqXXFCDxg83iXYhmjPOReCyti+KAzNenVOvJiTApih&#10;E9ChCyNFkx5o8N47DaoB6rTxrmub+axbdO28CcGrx44i9Nsbi4u725cu7Jw/t7W7ub65vlZfANbm&#10;C9KMMZ2vra1VlrN4tvCBLjfONzIuc6HjtCrV7dohITmdEmFyQYzLQmaElFWUosXB+Cyah7g8istj&#10;0K+OhtVRf3LYr05Wy+OS4wTLyXKcqmvJY5fptWmNlNFrsWzGCIqRcjFQkj1AHFYV/Sr2q2G1fBhI&#10;wCSBScMKDKuT2C8BzOrkuF8eT3Toqcv0PkFeebL9ktt/SfnbkRMSXrP7JY0Ow6pHrR+WQ5w8GdIQ&#10;09CnxLYcpSS1DIYV9t8A/sR+ABm1BygP2rKUh1WfBoxXn2OPR6uh74cVkp6iOAxx1cdVBMOSfYUd&#10;c9mjEGNMU70Vv9rx4yRCMEwpxSFRnkhlTDkTW+at1JH0jnBnK6CIFbNTasbQYpi60AmTPag5LSo2&#10;JqxhGQUoPChTMgZWGDMsUxpT4Q6ZSq6SnEspMWU/JlWPJ8wto0opWBgNn5JRXr2FQQ1MDBSgBJ2E&#10;MJiFTkIY5BPgJ5B1ztGse5CQo09F2oUH6Jxhyk66CGGgoIiYKkHue4aFkAz0MTEKKcXMvGWBK2Yn&#10;YBzA0wQoVrtvRqdOVxM8qEXoFRn3EFqQ6iiNUQZwBYoCenSAQ4XtGwYhDSOkCJ0J1KIIwCDBOeYZ&#10;DNBCDZxXqlMK6NUEeIwANBhglGFwFsCIFNTQgae5CSgjxJmpLbI4AyiFh6JMFerCIMEmmui3bcvh&#10;1LYzjlIkztU9bW2tbkZsS+181rZsvj5ZxvkJA7uMiPdaq3eh6VoqNdTvOqpgDRZnAAapDmBwhvGh&#10;aeRIWu+a4EJw6rg2DauTo6PDg5OD/eHk2FL0ot5xf+0P9+/fvXX75PAgxcjWjjfsyDkm6GKBz8hY&#10;APTmDeiYnGO7ZAjr+E1lo1gf5icJFGXotwHNb5OgBhBOFGbCw1n4M9BrBhfqHTPMoywCw1PRQQ5H&#10;K5NQTkuQ1Sk7yuka05N5LOhjCkoxI2imKMBPgEeoJk5GOVMaUTH0kUy0ao7yKrHKUWUCurVudZJD&#10;WCpvErTWC87TLq7WDH9ap4d3jXOcekpRy5+jvEEfuecOEKqOOAdc8MBo29fuOVcpzRX+hKVbHxQi&#10;B2eMUz9lKfaOmcVZ2mIZBQDThrZtEAYaroz3dIq+oP8GxiswoRwhUjgJKoWxzHSucLhgRR9gLCqU&#10;SknFRjBfR5gZT5NcMfKsqYrC/jlUZvxDh2dKCQo/wczKOJJs5ZN7kxyK2sOwMaHDE8rap78q3mkA&#10;SswBWVezDIHTFqrqVQgsUWBQPFkzzQyjaTRh06h7vVjSggNkOfwn/3jvzkUzffJBQ8PZUMS4IBwe&#10;H5ga1/1r118LjXv72992vT175QAAEABJREFU794dbiZ8jYYeHBzg+WmXrIaFLtRs0aaZl2Kr475r&#10;1/oT4T75pstPXnn95t27d0XkIx/5CJovvfLi8fHh15754oc/+n0/+VMfvXeQm86xV89nGzeu96++&#10;cuObz7187sLlw8Pj16+8sr7R/cSnPnZ0PGzvtCkl33YxinN67x77QczJvG9K1r29PX4E6Ad55ZUX&#10;f/hHPvjEk25v//b6xkyDsGWVUrrQ9BwRqX/0sct17jnmP08mpmhdMezFBAyKUJqmYXrR8RnvHDPh&#10;NQeHDw/3Yxy6WdjYWTs4vGdGj93+wclyRc+oIlzWUz803h8dHN+5c9d7aYN0XXAiKQ3q0fFN49ou&#10;DPHE16Tsej4IW2wq5Rvf+IaZvOMd38Ht/979W8OwTP2K+d1183e8/V2bm/y8IMEHAujwSEhGmh5Q&#10;3i7ElTt3b547L7/+G7+ysTljyBivb37zhRdefO34SFgN2ajp+pg+9TOffPNbH1usha89/cV/9tnP&#10;/eRP/tgnPvGjDOvf/bt/796evOtd3/m3//Z/+NRTX9ve3vrv/sF/0/dL9u1+WL7tbW/1TEHnPGZE&#10;R963zs9CU5diCI0PxBm0TdOGBmbcE5ynijqv4r336kjBOXh9kGRMY3dq/BGLU6FL6isjjJGKjEuI&#10;iW1aD+ZxejMBUrHCu7eJFSWAFTBF0MmpQJGoeChqUDEn1EWHKjWvJOccnaINqHPOO/XqkEt9Y+Kp&#10;zlUfKqdoVZ6uBRXkMI1KcNp4qDUiwKmpFS7mnXezNjxy4fwlcG53e2N9fdauzbuNtcXW5uY4wZhs&#10;9Tysfw0nGjVC0zQaGtcEH1rn4b06Ysa3ABFREScihGtC7WQulnJOCVoy3/vrO0AZequSKKlmNUcg&#10;TEUjOlmKmWWrV2TRYhXcK0Q5ABxJlCa0FJRoSXIhwUPPkHNGYrmGEirEmoZYyfXqlS3zg8MpLWlI&#10;KeUcS4olx8yWyWt5zvAFeRpyHMqQKLWYS6qwXGDymGiR50RhanGOlXnwhyZID6UcE0CAHIa6AHUo&#10;gAElx7OE5gRLueBYrT5IyVQ3+mVjuOhaIVeIBh3HzlQFIxOTqUhoKWBC5owQNUAkvw1VJdcEQxFB&#10;h4JJRNepVYxWKyrPGPAYQRWAJvZhRln1apLgTM9GVxtPSFAAeapetKijLcAIQ5XpK/VJ0xMMnTJp&#10;T4Yrpag+6mKBrSBLNe89dsiTnUAWTDztwlCKJkIAPwHJGZAD76sphFShIhJAdsJUC0oWClADMEiA&#10;CK/3CE5xJscUIHtaQEhzDQ2zB3kZ56+ZTgpV8uAvj+lBrtT1NilNhuABfAiB5lEm7oAKyJF4H4BC&#10;GzbDcXt0Xtl/VatyX9eDSUakVqchY5nGylYrS+2OMu9yEQOZSiOKK+rFN4GmS8nFci4psa6s/lcX&#10;2uBNitRmaKniTGHo6XLGN1CEH9I5OD27TMsu7RvnAvJstGjEnU7N+dLecZY5z7h4DWzt9BT7zpgh&#10;QitSVFXG6WSGtSa0HFWLdjZv2xCCa8dU6IliAqsuKF9ABWU62np0AiqztqMpJxL5NHF4kCOf/6Ol&#10;SDvoe3XCckwDHy14B0AlDbwJD3w5YFUH52dti2s4IkK/C12XMdHeAydriyImUozVJPT+FOx0CKEj&#10;9OE02qhkEsJNzBl1TjzOOYEBowWDPiyc5DSBM03T0GEYdJhwgDEGMBVSP0eZcCtxUs+nyeexO4VR&#10;KZORaiF4fLAixPDUK6kSQtF4F5wCrzUUxM1yIguQTICnASqOo1B3qVIypshiFgSHEed87R1Z4Eii&#10;tWkY590I71GED61vvaPlRqVma21ccKhXNE3jPXLxQf2YNPgKT+DUnAFxCnRMzjmeIrX79FFMcQxh&#10;E7qm6WhI1Tvqe++c8yTnAlSdE6UWHRFWTC5s4oAYAZYbUMtaI1ug8GLEll2x0jOJsY5ymijC0Ts8&#10;yGpZSsqZFcQS72M8xSQZKS2cIpFgCWseN5r6SShRDXGsAp4VSDI1eTwENu4+DoApnhgXsQKqK0p0&#10;jd+InFf1IoyhMx3njDoT52pMGt90GhpTnwqzvJbCZCvJ6rqmJ8atRPgUlGpnSk5mFYWYqef2H/Ph&#10;yfFifZPxPF4tZ7N2SD1n9eHx/vs/+L3nLuweHOwjDOpS/QUJ30rJVh+iRRgpzQSfNqTxro19tihP&#10;f/36zRv3drYvOG2uXLl64cLFCxcu7e8f7u3f39qe/+HnfvdTP/Mj73jXopSytj7LxXG5v3dveOYb&#10;L7326g1qfeUrX7p77/oHPvje3XOyvbO+wqaRJNHBLHdu36fFnMT78X8OZGk2k6989QsbW+17vus7&#10;+dBukkIIw9CzaXRdk9hGVkePP/5oaMTz2xJ7qTPnpCi/1ZyOTSnJe8fXD25mQgnRFeEa/dprr92+&#10;e+d4ebS9u5Ut0e/VkFTDrdt7Q88gSetlZ3tzWPVtaI4PD/ulqErTyGweaI5XqcOj+k7FcBFD+ss2&#10;KeIODg7QaZpAE08/+8zmujz+xMXjk72j4/toeu8P9o8unL986dJjd+/cm3e6mHfcxgmBjklOUw3/&#10;6G0eovz5X/65j/7wDz791BcXa7Onn3rmD/7gczl59cLtv5s57l/v+Z63/cjHfijlE7Jf/NIfv+s9&#10;j3z0Yz/EW99nfvsff+7zL7//+x75K//6X7y/d3u+6P7RZ/7hH/zBH5jlUjKuMlVZ940PbdPMm7Zj&#10;0iiTUjSXSdi1oW08dNaEWdt0bTPr2nnbzli91AnU1uCVXSgEZpl6/PKqToATm1j6pKpQugkSHmer&#10;u37MORmhM2MzZ2VLnX5MaxaxKZf7nA3lIeZhiGZqTGyTYlL5h2hBxAd1RUENS+ZE1DtHwJFN1DnB&#10;JRVzKtUxJyyd4KSe18yKkvVB8oLb4mtR1UFNJYlFV/hcZXR/a3Pj4u4uLwCPXjp/+fzu+e3N7Y3N&#10;jfUFWOM9oKuJSPFo2zYQF9oWcU0bGgLcutA4F5xyzfAwqo6WRehUDUWmz7kel4kux2RxyENPsMqw&#10;KnGVh5WkXur7wCB5MJhSP5ypJDVWbKFrIoQmqxSRoiU3XhkgtUIokBSVcQVIYQvJhYkvlUbJaeKV&#10;UDAMLMKSGA+pW2W2kizHDOJQciwpTjTXSz/eopkspYI8Rig8r8iGzW8FBrkPfBsKV3M6m+pgW8Ja&#10;RW0rRyzgQG29pJIjzcVhNbBg+iVZQBEUwAD6kodYxqDloZ+QYh9jdXsKcY1MTgRBC1OqwkmRYsBy&#10;AZkepBIfTillI57inCulGEmd1HFTkshkuJDylKygD5tIPHIupSQruSpaGRO1JpDDHlqx0HKmxtQy&#10;DKcGfQbwKeUh5VzLE6aoxQBCcQC4cUZ5HwBOglirlZws54z9CnpAd8voRF0nU/unFDU4NijqoowP&#10;KSXsTxKK4AFF8LT4BlSRAGUqP4gPPJgmPwbhoQBmwqQPxSDAMg5A4Q17rN2GD1hexuWHBIhz6n0m&#10;fuOcQFJMU7aYCgNuY8KgqqeJUkrOeepCrsmmcMFSBNyof0rGatSiZVimburHhDZSutE09bb3MENc&#10;KAIwWCFeObIMjPq0OqxOUhqoTkvoAOQATSRQQBYQlMlsKXWWUAWgMxVhHGtI0J+MwJBFSIuFE0Cc&#10;sKLH4cRU01Q/qUV1dMCpqeDhh2EYu9XTEgqogaapVagrjlMf84ZlQNHkGBQewLCjUbEqmeEPQkAW&#10;fYznFIMKR9rWxtru5gYb4sZ8xq+iHVuf4mXxKrwbbK6tb62vlZhOOFf39nkHsIRHOeeolgMXUZaW&#10;nCVCWhy9lEKLZ9KJ+ZdIKJrwsCauTkL6CzMVQeHpCHSSw0ygCDk4yyKpyMm7ZlImi9n/MVD6AOPG&#10;MeqJsBYFm6cWiLyKsDiNzla5iifawHt/qkP5WJcwnWEaUygYC0dSL231Hi5STVF9Ai2IiBeFglMh&#10;Tqie8SLqx4SEJ/QMZIHiDpsMnIc7KzxldExTRsbEPsuTJikZnbPTCemc956iTK8pFpmmEBTQHehq&#10;teKHWPTPcNZxpgp1MW5W2McnSoSQQCcJh0Fhy80l55Rzds7hMW6gYGbYRAhoCNAiPBR5xVi5MqWO&#10;GkWlYIdZWtBB/w3kNPHocPZAUQBnQlYcSwMgQY6dBztw7bYVyVZhphRBjT+iHBruWk3TMM3oaRGk&#10;rAEHM2WLWlHhUC9aPUwsISvVP+qbZrPVajg+OWEuXH70ke3dnWV/crQ8unrj2jdf+OaN2zfe9/73&#10;/eAPfeDq1ZtN6/cP9uaLTpxStYyJKIGaTdjpZ/VHw8XhwXI2W2uD/OZ/+zvH+8Pu9oWN9a2XXnzt&#10;A9//Axw2X/nal1MZlqv9tQ3353/lF7NKn+KV6/vnLmyr+Beeu/uNp188OmI8+5deeoHL+sc/9aO3&#10;79xrW+nHj+J0T0Ru3rwtxhdxE3NbW1svv/Rq6Nzrr79+586tx950eWdni5/gna/7M9ci730qaZWW&#10;5y9sh0a8U+eE25uosLxyjqDEQbT4oPyMSalYZgvknWT/UF59/fb9+3s4tM0tfxi6+WwYog+z/b1l&#10;5KAWwSa1hmGgoeXJSkywoE74xQDm7r3b9+7dY0xxu+sawsXFmCE5Pl4GTq7gcPX69aP5QjY2Zylz&#10;HKzaoLyEEKvdnYvHh+mLX/ja3p6VZMwZGnKODtRNtXqvZsa8SMXkAx988ud/4VNXrr7UNIFfXRiy&#10;F194/er1vh9kf0/YhETl53/xZ77j7Y/fuX/jpVee++PP/cGHP/IDjz56+ebNG3//7/+35y/IX/zX&#10;fnVzay2l9MUvfvFP/uTzOAweeeSR4LzlQu+816bxbWhAQw8LXuW2Xui5q3reBEDbNA3fgLxbdLNZ&#10;14EuNKAJnn2QLYGZiqnGMwou0BX645yq0pYq1AkngNXO1otOSqs4ED36TtDQyaZQpjRURk2mRLKS&#10;s+H5EJnIxKTGBTk6Z7RKlV8D6pyBn6zpmJyoY9REw+iJPkjOVw4HsQMHBRPDInCqzJlaVzPf+2eB&#10;yLjWafBu0TZ87790/tyjjzD5Fzvrm7wi7m5tQzfW1udt1/qwWCzmszUGdDZf60A3b0LL7V/Ui1MZ&#10;2zZVEVE9paqVERK9zIX+5lSnRcmxJPofyzDkNFjkm3qfhlVe9XFYJT4s9JXCcNNl2qgJcNhhspbT&#10;WKpqUPrqYEAtZDMxK2Myq4zZGU1xqNfOIa5S7KHDUFvkPsS1u1+N/9RnuYzLk7RapdUSGoeeoqFn&#10;PFeVrpbQKlmOCssetXiySjDLflj1OaY0RBAfSnR5tVr1D6W46sFqtWIE8dnGmYMa1ad6/YM0DEPq&#10;B5QBP21lNFLKYyo5V5RiKccBYycRn/shpTQMZ070w1Cn4jCmySqqMKvVcDImshRi0sxgJkTSkCET&#10;cLKMKRttoluRci6FQ4i3KGPrBrXUCuM81YKeOhMjZmk0RgKUqIy8UBcO2Bs28aGUAp2Qq+9UqrWo&#10;ghFAHn5CKafKjD7ATzHmG9ME1CYajGgAABAASURBVJwIWS2liAgTBR0sk53g2R0QqVKKHMDomCZm&#10;oqOgEhQAQkxBEcEAmDMgB6hNoCG6OAEe4VkpQvpCjwAMoBRgCh0Ajw49hSGrrDKp8xs7CAEMRWBi&#10;oBNwyYXAzlCjgIg8XQWMARbJTqW0RGVMc55kMxiKAHJ4ipxocNSrexD+xX4oKVPacbSyHMcX9KZp&#10;5vN5y57qqMR4ZEYY4Cpb0wSaw8pkGQqPcbrN5MMlLOMkZikCMKFthO3qgUvos+Ij84Tuuzpa6NOR&#10;qknzTRPYhtjPA4oeC6LcEkoqXIyCiBOHEKYerkyElm88sxl72Ww2q8qUhoaaeA+QqG/EBXhagdLK&#10;1BYMauuLtUcuXZr+d1HB6axrt7e21tfWurbd3tw4f26Xo4Zzd7GYNcH1y+M7t28eHtR/EXRydEww&#10;5103b9l7zUoJnuOkHlQ0aoaA7tGgOKdIaA4KaBQKziQi9KOCS9IE75UBn+STxNHvEWRtTHRHVZsx&#10;wZAFtDfZRwIPJYu6V9cGutLQR6+CsGkaSkXESuJLAy0CJCi3oWkb75zgA3zjA3KCVgrzweBHOMYz&#10;izCU42YhqVjMDJOZOvUctq04DwNNxVZD7GPKVpumiVIY/gydILzQKZJohsmq0zSNJ0k9F1useR+Y&#10;Fm1bZSJI1ucL1RrYSd51jFgtRUjd0BBgB18fznmv3itXrqCCPsBOcI5ZCTx6KqT6xGaFEJeg9SMK&#10;U5q5jZ+4Td/og6nU1UUFEeQTKC0qWICRAjkFpVQH8cF2iWQqg8ljgsEY7uB513VkWXHGI+eSvh2p&#10;ZEDMgTga1Jwzqwl1QL4al+phogBRKTxPYTWfEwYyUnLo4Cy1aD2mlCk3gw4xAkppYmSKqYMHDCJI&#10;xaBF6w96jHtP5WKh7dbWNprQHhwftfPZ1s4OTIzxTY9fvnv/zmzR3d+/x24QQtjb2+tpISfo/uHh&#10;2ubGSb/S4Ne3NlNKRLiIvPLayy7olSuvfOAH3//4kxfm67NVPMn0tR4AaspBVWJOqdRNjH2g6+b3&#10;7+971/QnQ+vnvNG/+MKdw4Nh7/7R5YuPNU23vb0762YE+dlnny2aDk8O3vf93/WxH/3AySrPZrI8&#10;OvauxeitG/svv3itCTNusbdv3/joD//AxqZ2M4ZI+LDNMR8HuXnjfk7KGU1fCB3j+5Ynv/P1qz1u&#10;cBDv7Ow4J1ysN7Y2mSoHy33RJJK2d+bbWz72yatb9TTqnZOm9cvV8Wze+foPePa3dzaZA1g4OjrO&#10;SfqV0NxivjGfzQ4Ojs6fu7h/cNS0i4P9Y7A8kjbI1sa6SFnfWOAGrecsJyeyuRlCEGwSz+eeew4n&#10;WVIbGxsYj5GIOZXQtgsR9+rrrzWNvO07H4npKJfVfNEul8fU2tzY2d155NlnXt671y86XR2vNhZr&#10;kotZPjw83Nxca1rXD8fN3JmWrpMf+/iHd8+ts2iu3rh+5fVrzz/30slxIp7HR/LYm3fSkL7ru5/8&#10;yZ/6+LXrr/Jb0ee/8Idve9tbv//73l9K+Xt/7++lKH/lL//FN7/p8t69OzevX//MP/ytGzducfWn&#10;R7dv3+anGzNzwgTxwflxXwqztttczPl80zDkXr2T4ITP5E7Mq5BtgmuchpFvGz/vmvmsXXS8ErRt&#10;wI6i3/jKqInl4n3DQgDOOWIHYNiaiCEMczLnTFhwWERQExG8IjvBnAYi2s4y8xcDnrmkkYvXwM2n&#10;3oRXfTxZ9qsVt7qiitXGnLdSLzTYb8aEtFouxh6C8KwJ+CqXgj9KWUmQNjRdQzDESXFaOq+NlMbZ&#10;xry9eIGr/6UL5wnP2iPnL/Bg7NYX9brPBOCs5MScOkiLwDl+2BdV3zZ1gRAKWhTnYEJoHdNURK0Y&#10;AehX3E1zGkqOVpKlpDlLjJKixVhivf1bXGlmafYl91KysKs/AKGWkphCquYE1BiKiJI3Yx8zrJXC&#10;TlslDqIitVSmZGaUYoFNgKmYkqVUart8g6d2spLIupIN/4ZVHPoccTXFftUvT+KwSgNeRXwAlvF5&#10;sBQLyJUa1WFytZYjdfs8xDQix5RjBk5F8brUJkqmRTpY6MtqeTzwvtGvjNnM0s3JUgTOygRBaJkm&#10;iF5OqeScUwQlJy3omKWUSyTYTGArmSIAY7kAfk7IkVbrUcurD8AWQ0OsiE2N1BjDUkoaYWRHKaUT&#10;zPBbuNObOHV1ZTAChdULlMUTEIp6p1xpXBGXiuTMXqFUV6xZHUU6PGVTSsMwrPp+iJFGUXDOQb33&#10;0CKqcKK1PREmG8KmadBBmSzzCknbtlhDEZgZRQiRYByY0QkE1QGEcKhhBAZNJGSxADCIM3iLkCZQ&#10;APDQvu8flmOTukgoQhPAAJjJGgwKtD7pIMQOPIAhiwM0RxUknG4o00fMUjGEBlBEFuUK5jgQGUsD&#10;dekToBY6aCJnlTnHHZX7Rg34WZGxOWRxWKElAENXMQFz2rAIJiZgDqBGfSgdQGcKCnKaERGKEBIR&#10;xi32A2pMrNQPUBToGxQ19LEJg/4EJBMDPePRwRmABJtQQC3k2JmswSCBTlniQK/oP8LA3jXOGErh&#10;AQwzcmD+MvMMXRXvkdMEHRcR9eysTNM6z1QVm+obgdPKo1klqiJMdJv4yWFVxTiUookJ3i/qdX/j&#10;/O7OxfPnLl24cGFne9E0XmV91gHvXOPD7vbOpYsXL52/cPHixfPnz8/nc6Z9XK1KSbwP5DioE44Z&#10;Z7XF4CSwARuuy9SW1q3CJh/kW5Nq9ROZPpTwbcLkPDyF0AnwE8iiAKgOYKa+I58UEJ4Br5w/9Qch&#10;Y2SZECf/IE21KBItUOchQojrY4xkrWJvLMWiUkYR/SrsH1IrjILa01KmQmOmpZTqHHuorqmc7SC1&#10;jdHdGi+RMiYaRQbFKzrF0HvvWx8YC7JtYIEFipzTkVbiK3FO1Kt6YaMSqFcXHFUrnNaEzQlqgib6&#10;VaqKn6wFNjO+HpWIwwCvc0opk4UOMaUqTA8ldr1hgJwWUWEYBm6xLITV0MMD+IHj/kEtdGpbMVIE&#10;YoxI6PRZ6MgiJMtkqvJS/SU7YfIWEVlKsYoyN4w+1edqtLp6kPhgjJRWwOgGz2FiporkyQJqoHyy&#10;XGIZTMbxBKA5xFzK6bCWUseIEURtgo0e1vlwOpdHsXe7u7tc8a9du7a2tjCJ33j26cff/MgLLz7L&#10;m8ByecwILdYXBwcHa2tzLrWsrJs3b62trd26dYs7t3g3cCIGee6FF+7u3ZstZt/xnW/9/g9+30uv&#10;vLy1s8mVh5liVsysjIm9y6zOIDrStl0b+JDZpVTyUPoT+dIXvpYHyUnu3zvgqPq5n/u5W7eO9vd5&#10;6Tjc279zfHLw87/0Myzhnd31kxMClvmAvlrKiy9dvXP7MEbjpquWfuEXf3q54gP5/O7dYzPtOrl2&#10;9V6KOp8vlsv+8Lj+J4Y2N7ZXvVx5/fpivt40nXOBockkS6I52ZDykl8AdnbXVKVhQnPIFt6h6nxV&#10;s5zrXYHZ3nVNXbAOp9R7CZwLJl03E/UYWw09o2Dic/HHx72yEovMF10IlCa2pn61MhMsrK0vgteT&#10;njeCk5L5eWTFiLtxFfGSlqI4bQ/2j2ez+Z07d4Ykb337E6JDTPwU04fAUVRQaHR27fV7d26mVP/H&#10;Bo7znzb6vuez/bXrV0QTM2KxFg6P7M/9+Z//+Cd+9At/8sdXr15F50/+5Csvv3TDzK0twu7u/LXX&#10;7m9tt//zv/VvxHx04eJ2Lsv/4Xf/+49//McuX77827/93z/19Wd/+md++M/88EfxNfbDZz/7h3fv&#10;3qctBtSZm7X1y46ZOuedc6znxnv60fram8aH1ofGuy74rmnnHW9S3axt29AgbBvfNs287brQIGl9&#10;CF69qFNxqh4qFpyrJ4pzztj/uIkVmq4gqzVRUh+KtqnqOP2yiORxAmaxKTEZGSD6Dn0YyFFAXx8k&#10;eDAJqR6YLb6hECGAqX1sGqjDR/LKBEG9AmvNmELtSr1ZcPVsm7A267jQrXfd+e2NRy9eePRi/Tc/&#10;nGjnmdnrNa3NFxxe827WdR1B8W0X2FabxofWhdb74AiqbwgGoaalzF9FfUoxHLNcgFhhchCmipyt&#10;JGPqlmwpwUtJJceSUk5DGmKOoC8x5ZwLOlYTppRY8xhB/3hCi4qKL8RXGBwEKg9SrTb+lTE9sFZG&#10;mRVLudAQ+2AfY19wIJMdKpO420S8MiT9KvHKzof/k+MVWFbar04yVYZYhj7FSifPR+dTxvOUSqxI&#10;KeWa0pQQTsxEy1hYUJjyI2VD4ck0BixMdmjWDstwRJ9SrG8X/RBXFKKyorRfjrRy3/5XNYY3hDW7&#10;4q18GUk0M4L2S6lewABkFMaYJwaaSjYbR5OHiqkQdhvjXaUiiIk603JiKMUgPNZgoAA7UNTAtxUh&#10;R23CxMcH7rCrIxn9qYQgrIjIMGABfeifBvIHECunq2CSPKx8JsGfh8EcIgsFrOK6oHiMOONRmKrj&#10;28QgeRjUBZNkahS1iRmFDv5MAg+QQydQNGHKQrEG0AEUIYECshPgEdJfsjCnDeAf1Sa/0SCEFJ9J&#10;0EMBUGS8zxWxZHnIqBFoSiegwMzm9t8Pq5SjFV7vJHFCKh+wNXh2Rm6ymZXnVAk5CiWzsKmXy5jg&#10;aHeyhjNty97h0ehTnIRQVSXIlIYxoV8l3otTbKTE7ZNl7ihETbzT4NnTvGtEHKZQE1XnAtsfQlgV&#10;djllF4JxzmFZxZv6ENrZbEYWzjkH48YkjraqTXK1aR6hbbq5bzrvm1xwNasKDrBv8qvo+d3tC+f4&#10;3LXVNZ6W2sC7wYxfUdcXs52t7eljCT3d3Nwkuzabt03DPsq26L3nqAm8NahwIIhldmGojElrqpyZ&#10;5HrWCwLyE4WZQNaLniGomzBJJh46ZaE0xUnYcAA4Bw+8cx0D4RwMQPIwgse4OSleOe1E2Xy14CTx&#10;BZ5Sr04NcNCM0JHWzYEjEVjtW1bxFRgTV9QVplmFjTW9iePTwsMYYu6HlLIhpHRCycIcKMwtrdHA&#10;mDmjPfbyZBROu5A4L54+Ny50LcPE9Ji1xLxt29pvui4EIig6wDmp8BjEFBaKiAQnTXCND43zjqRK&#10;TUA0ghMSExXPSqJfRVlkfMsmLGJTlBhS7wQ5Azox8ISFKJkKqF0wq1RMnKp3qTDIZeoFUxxkMyjx&#10;Kaogoa/K3WECJ8CQcyxUMYpgapYjJ+aSilGZWCUroBA0XMZLJUY5WYolDnnoU99HEQfMNJmUUmca&#10;KwzAI5yCTy1gRScKMwEdnGaM0Ec5FgNDLqBPGfAzecypIqWYUp6SlTyiiJHwDBStZwm0DX5rfYPF&#10;srG5trOztbu7LVKWy5Mn3/rm23dubO+sHx3vOS98333++ed5Vbhzp/5vfEspN2/efOItb/nJn/qp&#10;o+Pj0DRHJ+mrX/v6vf2949XyQx/90O6FzePVUZ+WRVNx9DUXSyXDFOwDVV3M170PfNhO0cTCvJWn&#10;vvbsM994YWvzwnxeXzC+853f+eibdg/GbK/CAAAQAElEQVSODl959dV7e3dPVocXL+380p//8fv7&#10;R+L5cD4w1seHcvd2ee2Vmzdv3FutVoeH+z/8Iz/w2Juak5PlbCb0nNeJ/T25d/dQzPE+Y4YDsrOz&#10;QxBefPHVrl233Ho3y7lYXRxFNKXcr/qjy49cADTUtG42F1VpmkpFS0oDsZ/NG7YXVW18kFyC1lLG&#10;aDZfU++I+XK5ZGqY+j7mvYNDFQZAtrc3Z12TsZDj8eFhnciKcJ1Wjo8PDw4PmYFDygwlwWmaLvgu&#10;RS3ZHx3KYr752muvbmzKd7ztzepSLn3Og/detdlY380pvPTC9aMDCTpr/SyoY5DblpeS4nyO6WRn&#10;tzs82n/ve7c+/vEPF+tv3LhRSrlx5eZTTz/Pq1RilsakLu+ek+//wfe9891vaTv74pf+6P/1X/+X&#10;v/DzP/0db33LU1//+j/+nX/C+8uv/cpfuHv7zsnR8T/+7X/8zW9802uYzxacS43vZu3ckpXIL8DO&#10;aWhDaJqmC56dYN61XRO6toGZz7q1Wcc3ncp3vAk0XeOb4EaFMOtOs6zrhrBXaKOOa2/AqCfg6kS9&#10;Oi3slOwh4myEeJFiZKQwvhMYVroJrw8lhHlKhTWU8kgLo8h41LpF1SZgkIU42cSAr6lxjqg6MQfD&#10;phWa1rvgfYN3CIEVNVNozpm2MAItKTIj6dGsCWvzZmtz7cL5nYsXdnd3trY217c2NrY2OLPqkxds&#10;DrLZfK3jZOvmgXh0LamBabrg2xBa75oQAi5hXC0DJ7RaGctp4qUwGKnkCBBqTin2JSaeGQqGmGJM&#10;bP39MCUuITnnwmoQNxoXuqPqxU1wzjfig9YzXaqQrZYlYcQdqKBOVw0LqYwp55RzDUKxVHLMbIVx&#10;SLGPwwpkFkIcShrYH/Mk71cp9pajpVRqKVX6PAw5jrRfDXxd75dpZPh9Iw2nkh75UOumGPMABmjq&#10;hzQJh1XGwgNgPKVYEYc49CCNDDSnuhJKrA5Yqt/7JRdnwmqykujCGyBbcs6xVCYRbXiQSkQvjSmS&#10;zxaz9XhUEYdhwMGYEzVBqUmYLareuRpzI4o14ErWzOq+TdsjGBEgTE2zGmrHCVWZyqNZSh3pgkN5&#10;yGPzD0ih1GpCszZYSv6WZDlbLJVO4tqK8+YU0JwIXjgRR10zg54iw1fnzWBOZTwmIxMlO8EeSrjx&#10;MM5KaFdVoZRCicAEX3c5BIomZjEIMwHNMyCBr3qqMGTRBDCqXse4EbkHqKFDCKwopy2aE86aqEVo&#10;C31Eme7LpIDBCbWVUr2aspz6lZmqDcOwWq1YUdRBQk+g8GBqgMoAoXhHoKlJEfqM2qSAZFJAh+rM&#10;jkr5w5nMaKfCll2MUuZoKcUS9TK8ljoeZMxqKeEDmCocUCJsHNiYspOEUoRgYjBIxckNeORn+tRy&#10;Gs6yMLUK3yfazvvG1MfM2sE5FMWEYWCOwjObfQhN23Yh1OrYBxinetPUvQwGUNqNqWkaxwVQa2MI&#10;2yY0IXTBr81nbJe721ubG2stu64KB8a5+g8mt+Zd49UR9v5kiamtrS1Oer6orM1mi8VsY22+mM3n&#10;7KSN965uWmeLYPLEjctvJIJjOD1h4qHsdb6WVHYqoiIghlCAkDLoBCQACUACD+D9gwQPKJoAb8ZK&#10;A9mMm6cEdcA5Z5Kdl0D3nJB1Trz3TeOFlSlC8ZmFsdRhasKURRkE16g6NDkWChtKKTBMEqiZTZLM&#10;oGFUBfmQU7YapCK11FTkwY6DcSyfURjss0hH4FjDIAcSZ6UXNGHBpBO8d07QRI4zXh1onIdWCMZ0&#10;3nZdaBA6wVErKTPVARKvMgpzLbBsNdVYqU2nfkHgrNL6Z0bv2BZToTM5l1KslpUpiWVjSVDTSMiY&#10;8yCPCQmQMY2CWhudCZPklNLGKEWf5yh8YzPF4IgCPS3lUWrweaIMBRNzRs8YisDDWVphaNgo+r7n&#10;MOEcSzlDkayY/UOVxdTTHJgqYqGUTMUKqWNcGbOjo6OrV18PzIwm3L13UzT/+I997PhkfxhO1tcX&#10;9/fubG6uE/Bbt24+9thjKQ2ktbW1k5MjzDKgn/zkJ9/73vcSd3Xy+T/58v7B4etXXz9/cedHP/6x&#10;O/f3ullgaFVNhKhXyr4kNStt23pVrsheA55yZG2ubS1P5Otf+2ZKtrt7frUc+IXhp37qp/b30p07&#10;d09OTu7cvfXiS8/82qf/3MVLayvepDxGZv1KgrRXXt979ZXrfR/39u/lsvzUT/740bHsnt/NuZyc&#10;sGrk9Ss3jpYndJl7VS5xRmrlpZevD7FJfAdwfJhomI3Oi6rkeHKyPNzYmD/yyCX6hf9tS0ek7fA9&#10;Mk2xgCl2qbYL9KzrOqIhIsyklATb8N77ngufYLWNgy2X0TV1rZ47t9O0mIxq5fjkUFScl/Pndtig&#10;OCyWy9V8PqcO9hmy0MyPDlfBz4/2h9RX+zdu3vuu735zaEqfVj4UDuicbdYszm1funHt/ssvXG2d&#10;tM2as+A4v1NeWyxu37l18dJu26lv0mwuf/HT/4r61Re+8EeXLl06Oe6/+MWvLk+Kd7JaiXO66oe1&#10;dffLv/JnYzo5Ob5fysnWJnG4jG+/+d/+Jtfj/+V/8Lf75ZCG4atf+upzzz63Oonzdg0HtHB9562j&#10;TdG6bq7i3ZiC0yaENjTeeyYMTNe0RGzWtfPZbNHNZg3RbVj4bS0PKDQe7YA+Qh6N8yB413j16oLz&#10;oGvbBnMoiSpnnIlj5OoQELZE9ISpBtjGrBTLqsou6ZwTL5WKmFGQZGTOqI4JBXuQKBplihCIqFDF&#10;qfOe9p3zlCJxLsCMqBI3Ju89C7Ck7EScmFdpgpu1zcba/NKFC5cvnr90/ty5rc3Nxbx+wJrNN9cZ&#10;rgUToOW7VUuaNd2saTofOAzbpp25QJA4FhtxQXwQhn/sGu3iw+gya7y+A9Co5WS5QF02V7KkjJAt&#10;NKdUGCSWXITJSBIpxhxTzrmUYlajWXsQ6oEuztOQOAKsTgMXFdFR4oOKEz9eXZwv6mRMqjo+pwhX&#10;g7maHqAjcqGZHPPoQB76RNO8AKSUY5+HmIZV6vuUYiINQ47II55bzoazPTpDHoZIEcoR/Zhh+iqJ&#10;/TClhDzWlGKfhsqMdrB4ClywhLnT7MOPEmsuj6mMiYCUjMO5FqSUc+0UQiKCV6hkgxQ0eMRRC50h&#10;pRERIQqp5OpHjJmEPqJSVzSbBgpYAw/ixow2VWUIihgnMjgtYu6JUAQmfSjAAoD500AO/rQcCyDX&#10;AoWgMyHlnExUPKUTRIS7ARQ30Mk5Q6vbY2XqTkABmNXRRwEhWTAZoS8AHgmAeRhIAFXOQPZhUBec&#10;Saa6SCZ9shRNPHTKnklgJqAvo3tT9kwNhloT8BzAowN90Nm6KMhOmIom3k5v/3W2I3H8Yc57j5UV&#10;P/ocHzMja8MEsZTJ3KTD9gGwhTLrG3gu0KbopMQErhMlOO2aMGvaLjRBmW/ajowUq9O6H3JMTEEv&#10;YrlILlA2PbYFgMhKgnonTeOdkzTWgeEWPEky9dMAFSnI8aTlYPbYk4K3xruFTELGtQ55qYFgHiQr&#10;JISq3jn60Taha9tZCG3wrSgWCIUXC+iIOXYUhKo6dtOb4XXtoAi+NV3XhbaiaboQWlpEk5FCDX0O&#10;1LV6bQ/eO+89G+TO5taFc+cvc6xtb3MYND7w7WR9sRhWPV6xzIahLnqqYwfAUNmrzJuAWv2vKyzm&#10;wbkSs3EEGF7U8UMT+z5oaNSIoxZu/Bwk4JQRQQfImDA7DRZ0FFQjCM94GK3LgQYqzMoZkD8MkVMF&#10;BnFEVrE6cME1wbHRaslmmbMO4YQQXNMSZxphElbHnKvxoQshBH2QHMOjEIc6RcSHaWKiUG7N0GQW&#10;Uxbvq1CkmCBBzr7FvhpzSaWMHSw2JuEgtWoRa75x5KoHRm2mUG3IcdY5gzovlaLipQ34Ri3xzGMk&#10;rjKhcV4VBAfjGs9kEq+O2BvzuZiO8wZ7wYlTBcxnYVbjVGac+9ivBq6K/Fg89DFVDMMqcg5EbsKr&#10;Ia5WqU6FIcZVrEcNdMIQ46rvQT9QcxhS7OMQczpZ9svVAPohrfoIBbUgW/pTyMkSYYrFkoGcDZRk&#10;lmXoU2R1xhwxmgpyIgm48q5Wqx70Na3ikFKKOLN6Iy0pHvg7lZxW6fthqMp9igC+J/EYhUNmGdcz&#10;E1M9f9ypsVtqEIsYSAX3ybOI+XlrhGUc5Y67tc2nx7XtzcXOFouj/fXf+LXf+PVPW4lDf9I1jIwe&#10;HO55J5ub6ycnJ29+4rH7d2+xJJvG/9Ef/fFLL73yy3/hV59485N8Qn7typ39w4ONrfXlsPyu977r&#10;0iObwtVDk6pNYHIVrdExZllOvHscHy0VpWyrZW9oFbl14/5zz77aNvPZbHF0dPJd3/Xe2Zo7ODq5&#10;fuPWvb17q3gU89Ff/iu/1s2kbdujw5V3Da8Nh/ty/+7JKy+/HuOwt3/3B37w+972net7e/eMWSnC&#10;7L516w49Z/KzLHJm4susc9euxP394nUh1jRhbsakdcWGXIjscbH46GMX25bl2Ledb1rpGlZpZt2h&#10;iR3H5K5dKl03G8dRxiak67pkybfcjAQdNIeUY5Ip7exuKpuOJZU0rI6wAXbPbRHPoxMOC+FDsHNB&#10;zDGwbTM7ODieddu3b+05lZs3b9KjH/rQB27evBbTsmVRORotm5vb62s7T339+RvXcteu56yrZWQS&#10;4s/YWRam+GAny/wTn/rQe9739v2DOykPTdN88U++/vQ3rkiWuBIVYVjp78d+5Afe+Y4nZq3F4ejm&#10;9Svf+z3v+a53v/NLX/jS17/28q/8q7/6xGNP3rh6/blnXvyTz3/RivJdgjeT/jCWqF275rQxq7/t&#10;sAF48V6dfyNpcDprQ8NOFBxhDMH74EBofEWAulDvty54BWhSpVKvrfpGXYs6NmG8a71rnDplcoky&#10;JAxzZq/i9vLG9BZGTCirOyd6I+goQ1GKFtGCRAghgyy1VpWMrhtB0arD2YWOY/9hLJ1LiSZMxeE6&#10;cFyITVndVvdBZ+oq47w573zjfdPwgHeOMMzabmNt/fzu9sXzHF7nL108f+E8ua2tDd611zbWZxtr&#10;i9C2TLVA3aZt2i60HdS31YwpNoKqlzGV2i9zJMWfovWShixbSRU5lRwlMQ1iTkMaeoOPg9Utwehx&#10;SbmUksaUU92CYHPtCbHyKl59EDrhG5xx6p3z6gJPipzjNcCLOhSMLoOx+9kI6OiHEj4rUgg9YHSw&#10;DFLJxQgg4C2lVD9yKpHJE/OAk6fIiU2dnxJP0a9Ohp6fxJZxWKU8jPtfT60ca62Y+pQGUowRmoaY&#10;Y5pSoTu5lBxBzhGUREBKSbnkmEuF5WgpnyH1w9D3EUN9PzxoNA6r1ckSIEmxBzkNIEa0V8NQsRqW&#10;VGPr7vv+hM07rpCcrI6hyM9gZmVMZlYYMzlNMVanh1T6GIdhiBFvM+FDx2ScxCMl+zDsQRpNlpzz&#10;AwGVTi0L01dkUqB0kqqqOCWxWss4kSgCqFVJWxtZ7wAAEABJREFUKQQQH+LAxACVnf5wusIYUtTf&#10;gAjtqJg650RGXqpdsrQyAR74MU2Sh6k8lM7s4g8469ekghEwmqnX7ElIlUkTCqYsFJCddKC0KM6Z&#10;ahEBI+OKuKICstC5ysAXRVjXO6EgrmUME9UnYLYCPRGYkRj2ufXapAHFbyrTPO6iRJYgTtmWzZtr&#10;WgjUYVE5tsImoEYtJAB9eCTNmOgtWS3mRC0X7IAcEzyaD1MUqAXQxw7NoQAPYMjCjCYbdJDgFUKY&#10;CVNDVBRz8KOP1TFKT9UK+12e+oUCQiGizoXQYrbr5m3LOTJzvhGtF/0iTpx37B3qkWDZTLBGLXh8&#10;AFTEFAwUIS5hH4qaV4eQIid1EtP7WRPWF3OuIxfPn+N3gDa4EodYl+jx4eEhXw0PDg6Ojo729vbu&#10;37/PlaXEhJNx1TORMcirxNbm+vbWBh9ZnBNAi8LMHae0jonmxqdSBAMdwciOzwcEaxMLg9qESQKd&#10;sjgPgwNnOhTRNSigCApgAAxqE+pYmzmnOOOZsvBW1xVqqniizov3PjBzeHhUUHSU1oerDNbIQjEI&#10;dWPYU85nzhhSkZovhSijzI6Db0igKWc2TpSzQQpbAUI4rOHA1AoUG0iggKwP1TEUsAZ1ot77xnmK&#10;nJgn4EYvDCGYZhcU3ivqgpO1ijqmN3OgpIxxioLzXWgYepR87VzxIsopI8wl/C0mVbOUhL6UOuLF&#10;Eg8zGxcp2qx5K2J5THU2lJyssJHHUZKt8EzfmpCAUVageHWGms3MqVMBWTAqF3bvU2mMCEfkkZ6S&#10;Ua3yZ0zNPPRH9anojKFwkkBLKcMwrPp+tYL0qzighoRDkmFC8wFqz1AmBkiomC3ZQ4ki1ohz7vbt&#10;W/fv3+W7wJXXXv7mN7/xPe97z1/76391bb0zSQf7d9mruKi89vqr81l7cnRAkDc2147HTxu/9Vu/&#10;xe9sP/sLP7+7u3l4JP/8c5+frS2y5J3zu5/4iR+9dfemCDtn4RblGFdGV+sUo12cif3QhtCxX7Sd&#10;s7A8GZy6+/fiKy9fY32fnKxWq56t5Cc+8ak7d/I3nn2BwaPpp5/96o987Ad/4pMfWK2G42Npwtrt&#10;m1xr6v8A9+mnnov8WO8kNPILv/jT9+6LOllbaw4P5fDghGlWxE5OjrIxM9La+tbNm3L19b1Zt5WT&#10;MmtToqQWFS1s/vfu33r00Utr65wBJQTpOuIkMQ7Oq+XTMNIRVcXJvu9zlraVpoEGxqI2p3S+cOPK&#10;GctiJm0nu+c2Yjo26Z3PpUQfZN4J4S2W9nkdEdnc2hqtZXVBRFNk3XR370jw4bWXX3nk8uKxxy7f&#10;37utlgipqymsLbZK9s8+/fLQS+MXcTAz9b7hlGEDnK/PY+Y30fimx7tP/uSf2du/idXNzY2vfe2p&#10;r371KarkJCRGf//+cnOj/av/xm+kvCzWv/raC6vV0Xe87Un8+Z3f+Z2f/emPf+iDH7ry+vXVcfyv&#10;/+v/9/27948OlhuLLS+Nk2bWrnVhJuL41kzz1S/nPE44HyqcV0esCEvrQ90QCLmoJ+7qkMyalpnA&#10;Gm+cJws4FAD6VOf2752MyuaoOG5ltRVVPjIxraSY5TLGGbGpjjunr8XO0wyVTERqWf2rb4DoVD0V&#10;VaVoAoWqNasP0iSHUgSlCQYdZiz3MMiJNgywUutOCiI0WrVEi5QcHO9F3c7mxvndc5cunFtfm6+t&#10;zTfWFhsbG5vr61sb/ErddjXNmq71bcfoce9nBOFDaNU3LoxHKqeq+jJ2Bercg1bG3uFejgmkPFjK&#10;JUWLQ0kDNMU+p6HkVEYFaKqSmFLKNcVspXahxkvVB/FOXXDBO+c0ePUOmHqprzcq6lRVnCep1Dio&#10;elMxFk+paQyL4SEDA8/KrdKSRsrMr09GrcSxdWhMNeUBz2OMhkrKSOBj7IFlhDENlUeYYs8qq9f9&#10;IcZhgCkxFSqMyJO1NJCrncu5jA9a5QlFXlJ+oAaXEQLBV5CLZXIV6JsZ+hMDL2OCAVWDvhlHkcIn&#10;KxyamCtmxDOV2gUoNXRMTBUgRIrxKnpmYSz8FuIIuvdnoqL1YoodQK2HQbsA96DIoZMOFEwWYACl&#10;AIWJJjiQhboT8ByGzuIzJZMadAKmJiFZrE1ACByThMcI5Dyhkxr8GVCbMEngJwblCVMWSpbqE854&#10;GKpAAUXMH+gZTj1PtRMpnXaO0kkZz1F42PIkgYJJDc0zIAFUASgAsuBMYWImyUSROP5QhbIwOBjq&#10;AvZ1eeA3ShRBKWJfwxW8ZCYgATTDjCFLKRvfrG07Hk1D1qsDTqihVGGuA8tFnVCgIiXnyTKTxCm/&#10;/tY912tw4pHXKvwyLeLHhG8I8UfHRPa09ZzRjPF06VCIk6CYscTQQVM4yc3y2Jx4h4NOg9b1z5uP&#10;UioiVGHDokiDry4KU6PKaJFS7FPdRNU5HwKUhjBugp5DAR430KHLbdtihwNgkrNlkyWq8/mcTZOv&#10;Kee2uMlvqghX/77v53x7S3Xg2RqQcPhRkU6PNtkl+hR7K8mrtMHPWnbaEBrnvSi+T4cKC5k63wpV&#10;WkDHidQVizXVKnHOYTyMCcZ9a0ICKDwTkwUidZMpY5pM6ZiQAx9UnSmL3ZnzwmVjUlcnAM+BWQHM&#10;fkBAgPd44lSlwvBSqhFnGFR0jWlTYmTrHAfXyulu4nnHpcPGtsW7L3TICdQtzGo1MyulTi2GI2eD&#10;4rUZM08wbRxsQov1wdERNATnBHhxfnRAzXttvOuawC1GndCXCjV4P6a2fhBEC+d1SnTZu7ELJk5g&#10;TKehsTHRZ+NuVINDU06ZhgqtZsVUxQQfs3H0lCKlOl/zYnQQKTfimFMfBygYUkwlw9SzkWnH5YVj&#10;jEuMaS58OTaKUQUT0w9p1fMuGWEQMtcilWOBAQWlMcAp5pwR5pQq+kiLGU0mP84AitOYkKziAMbc&#10;GwSFIcVI7VLdmwpQnjAMw2k7MdZL/zD0fb9arfitAHbF57NhtYp9nyJIqerSaCnJzAoQOjei+jhw&#10;C1lbzNbX1tbX17mO/M5nfutw/+6Hf+gDf/2v/uvdzM/mzeVL569fu8Jbt2q5efM6t9Xl0aGqXrx4&#10;kV8APvOZz7z73e/+2Z/96baVz3/hy89+8/nAjOzCD3zogxsbC8JgTDGGUItCRWjcEl8ZlVFnIdMj&#10;Vb++vslwde1idSK3rt+Gd87t7e/fvX/vR3/8x2ZzuXkrvn715pVrV5fLw9evPv+v/vIvPvLotvfc&#10;+wfvpEh75+7yzr3h9m3e+Y8Oj+59z/ve+fZ3zFVZaxBZLiNjy4wjDs5rzuXChUcODuWpp18uuVFp&#10;vW9WfU9pztU3cXbj1vWdc9s7O1vVGS9ty3UcO0tVdc6hVmKqS0G169rUDyqysRbWN6Sbhb5fCpMv&#10;1xHEphnLRUiUnr/AC8AJ84uvqNpkp7K2zlvBZj+c0N2mkXPnzp2slsfLVdvOVsvUhNndu8f7+7I2&#10;3+Sjxne/910Hh3dms47JH1OPM7Nu3rWLG9fuv/rKtbaRxIRO/L6xYKCFZUhnCy8bZbEmP/+Ln9ra&#10;DLfvXFuuDm/duvXlL33l5DgHr3RwMZ+LODz8yEd/6M2PP9I22vcHt29f/4Vf/Nnd3Z3/5D/5j9/2&#10;1u/463/1r924cSu45p/+499dHvd8+5/5btYswHy+hp/0liAH55l2xDN8a/KkoG3jATqBVetYsEZH&#10;mBhN06DunXr+VJzTxrnWhwZD3p/qo2ecQKJjcOvQFiyodzURigq2zdGIpxYWT3GqQD2zLCJoIqp2&#10;PdrqXIWqwEzUNR6g4LyyAWVGurAKGeX6xkHEMqLEwKqqV/HOsXF7EUeRFSUOqRTmHKMvIk3TsLLO&#10;nz/Pkrmwe257c4vsxtr6gt+5Zu183oHZjDO/vgO0zSw0nQ/tBOcbdcERCRe8JyqBJgFmte6QBIVN&#10;sgh7XYo5DuUBchpSHnJOCDNFachDfSugG4B1NwEemAo2VX3tdtO60DrfiKvtuqa2G3xLH51zqIlB&#10;VFytwwjAmEq22nUooNeA6IgwSpYfzP+aMfRKrol9acglZhxLvJmMTMRbMKjxE0GWkgqlMaZhGFif&#10;fR8r4JdkkfU1rWDowoQyPqr5nPFhzFWChFYrUi4ppzTE2BOBTIs0MTpghVfhIlL7VMSmRJARFKu/&#10;LNEdeu5FtZhgPqbaZ+ZHUasTy0pBUkioQXO2mA2RqYrz6kMuRlWKHkbOmcB67zlBofDAE/a2oyle&#10;eQv72IjywCvBy1LMrODBuJfjD8AUEqiNCTWgqlCAjKJsZUiRoAGyKQ+pZBDTGwkjgFKq2NhBqiOB&#10;noIuaU1TtnL8ueofT4SsAhV/yo9WJiJCnxCfgp5OmPLe+yk7UYQi1ebkCTw+YIcsY4f/8G7cXGEQ&#10;0gFiXgGXCPxpiKhFKUANHsCjMlEY5AD7I+ptliwQcWBkqhtUnCBGVymqfRmrnJIqIr5UYOfpuo5V&#10;DWOWoQwtWlPHxClqDAPOF7OUM8g5U9EF35C6rm3bEBr0VatZKKDbYNLEIMAmPlER4Cshc2xGLlCx&#10;Gucew+imxNQJY0KNwKE2geoAIUYw2/csp3oQUopxVY9TQ9+jgOQUllFmI8Re17ZsD1hg8rGCc7Ih&#10;1/XEroED6IsqdpwGgHs9SlbMqQbqAW+iKWMQqcFjmSmtWoOwmPGZZIMYEg8w77rFrFuszbmvbHDm&#10;zDu+5V84v7uxWEhObWguXbr02COXz587x34anMe1tcUCJ+mveJrUlFLf92lYWY7OORQaFl1gRYsy&#10;oDJ2DA9wRGrMRbV27cGfGncZIlGhqliga9jHNxiA5GEg8Q17KLoqjtswgsqXkjChWteQSEEElZrK&#10;WF2QqNU8argDyFShVn/wrhQrpVDaNC0OABScKFsVwlIKfIUJfGH3jwPTBtRsqRV1TNQCVAFlTMwB&#10;nmSRj9AalGwlZU41nlZdkJzzmY4TqRhdb7zyJKCYd6qs5uA98I4A81YiCDFLqao45/CcoMA4Ua8K&#10;peNcDrrG0zGKlDCZMXDMq1VkJCti7FMaEGb275RwBimXsL7vYfpxd+tjvVivxoQcrFYDOV4LAQzX&#10;ZSifhE96nit+vT1ZrdKYCBQYq3Cr7pfLniZSKhQiBzBgFPLEgYgnZCekkksp2QpZCnK2mNNASrUD&#10;k1maxAE8mUD223CqFofl0K+Gnksh+oBP71SxMWHfUi7jzp2HmHraGKhYH8OAn3FIcSwtpZhpFmBi&#10;TkQwAM05Yw0GrWvXrl28eOnZZ7nDP/+lL33hgx96/9/6N/+aSX/r9tVHH7vAvXO+aC5c3GG2X79+&#10;/dL5CzeuXR+G4bO//we3rt/41E/+xPZO4DvD1776dCzGYHF7/qGPfiDbyiwWybTJzKFR3CgkyzQq&#10;Uvjs3S/7tpk5C227WF/ruMjevHbrTY+9Gddfe+219fX17/me7w5BPvf5r/H7nhN95pmnHn/z5Q99&#10;+P1cao9PTi5fvizW3rxhIcxef/3m9Zu3hjwUHT7xE61pvrkAABAASURBVH+GNXR0NGxu+pOVMIhN&#10;ww4yD01T1M5duMBJ/MILrx0dJ6YhKMnEQk6mddq6O3s3uzW3vjWrnjtxgd8zhdhWt9UYz5Ij3fFO&#10;uoZNcumDrPMCsBaaVmNa0cXIyPBHMyKosc2sr8vmZii2VJfQb1oxldlC1jeaIS2XqyMk61uLmPs+&#10;rpp2dnTYB7929zYzVNgLae4tb33z9RtXNnfWXOuGPrHQu3ZD3fzVV27cuVW8a/jlpMTCsuqH42Ho&#10;Z2ttH/ss/Tvf89hHPvqBu3u3co537ty5duXG9Wt3mQnLpXE2FJWj4+Xb3/3IL//KL21szg6P9l6/&#10;+voHPvj+g4O9v/N3/s7HPvaxv/W3/tbXvvY1Nf37f/+/+f1/9oWcfImuCYuTw1W/HCxb3/dHhyd4&#10;yJ2WNeu9enWNq2vfOXUE0AtyHGNROy9O6m6gIk6rpldkiooYo8C4idYkXoETGbPCUKhZ1lLXFwxv&#10;A74m9d65usvwcFPyvu7swfH0bPIIKa9K1aySpaBld67HEOwbFSkCbXW8CkW4XrOvSh4TRRigm2Ou&#10;uoFT1EcoNRWzXCwx8sBSpJMckNz3L56/8NjlS5cvXdjd2eZl+9Lu+d3tbeY24eKAO0PTNKchcsE5&#10;7vqeCAGnXrwzmqkCnhUsH1EurMTMmG9Ay8iw45TqhaWUUyo55ZxLjJWWUpi3KZecc0yWeElBXk/D&#10;2jXvXWi8b6DqYfABcQWdo3EoU/YB41TEMTImWsGqElo1y0aCNaO1WkVQohI+M3zIikBSTinxLCUZ&#10;dXKEF/gcJeUcU+wHMKx4m16tTpYnJ0fL46NILyJ7VYqxj6knC/IwYKGkjIXK8CgFJmfLuQrryQWX&#10;DKaMiZYzblKY+BtFI8FajNhjYwOJvwmjvBJ8RjL6xNGwhF8No1pfaT+kfhhTwkhasir6UZAIcibh&#10;1RnUpqZrECg6QyyRUSGLpirjLap+jLCDGtdxM+5IIjLxZxQhtcZ+VGIPJaI/6lsRq11IqY8RR1Oh&#10;xhug3SGnlPOyX03nDj1YDT2aIA9s2o4xV1OsYfMNGAIcqvKpWXyemDdoqYMy6omX06pkdaoLJ6Ks&#10;ucCf029Nk5FSqoVSqtMp1YBLFYz1i41xrHMnl0IXUANmdLm+lsNnJgCPB6Db6UGyB0keJAQo4gWz&#10;H2/JTkBIRbQogp7CjR3Xuhx8aDof2mIamUo5q2Wv7CAlOG3b1nvPGMScTByaWSx0bbeYs5vSD3Wu&#10;7eZrG5uh7VxoUXHOOxdENGVjzBgPEem6jm0iprzqBxPtZnPUpOqUSBhMQts6H0yJrYp6QHPZmCHm&#10;+Awza1KJ4qxtA1tP0zQiDmf7vuc2kFKiSSupX9aFZ7nM27kW5RNv47GYS+Jn6eKdBBUtJrlUyuib&#10;pZJzEecbmpugSh0vPhR12TS0TWg6gI64YI4n3z+4phObLoRWFFFoO/yat22nKDVdGyrW5gtslaFv&#10;MCppd3Nze2Nj3oS1Wbe5WOOzySy0G/MZ2+oWO+t8tjafLxaztbX5bDbLOZ8s+8JaUYX33q8vFm3b&#10;Nk1DJEOgVVoWczVWk6tQJbnTpHX8MWAclkC8AzCsmT5FphZDacwDtmnWqVMkQ0aeiI56EV6YlNBY&#10;aP1s0YmzIsSjOMLa+qbDC+e9X61WiRrinTLoQpsIm6ZtQr0sxFxM3aJbbCw2uo5Br0esF4fhStWF&#10;0LTONapMecC0804aL13jmta3XVAlhBVMhWFItS31TdNlfFEfQtu2M+8bIORCi343CrFsJiWLCt62&#10;RSXW+VS8913XdE2grF+epCFqMSdaqVltz0xSCuoadU45sktQAd6JEyZNqTGjvaYJzgfnQtWSkuo0&#10;MyYTIVdR79QLsTJqKNWc4q0GR1O5MOkVNYKFh2gopr2pM1HnfFCGRC2VgsfJnIYmdOi6mgT/qZtz&#10;RGIqhyfHqzgwdgwr65ddzyx7ryVXwbiATOgR2qVYLsqfpYzpEgttWEIfH2OOjH7MOeYEiPSQIve4&#10;bIQ8DryHxtVqWMKkUt1KyM9AEGM/DCtQCmM09KkfOFDygBqdN7Pjo6M4DFKEBlDERu2z55JqxWr9&#10;oXqfYsyrIZ2saMLFXHCFgS6MvdXO88fSSFTIjKa60O0dHF28/OiXv/rl2/du37h95d3f/bZ/69/9&#10;664Zjld31zZC29lqdXx4tP/Od777+HhJ3Z2dnatXb33+85/f2dn8mZ/6yXt35etff2Z/74hptOqP&#10;PvyRDxYXQydmsZTUNrPNje3lsn63ds754Pp+tbm52XXd4eGR0+bkKLZ+cetmWZ7Uf/zjHPNFjg4O&#10;P/HjnyhJYi979w5v3747xNWLLz7967/+Z3d2GGC5ffv2Ym19NpPXXl+99PLNw+Pee43p+Dvf/uYn&#10;n7zIrwf7h7lp5GiZxM9WMR8vl2w8YRZCI/sHRpZF1S9XW3jSzNMgJ8s+WVrbbFZlX9phvl3DjFqf&#10;ZDFb7N+7q8aMHthYVPLJ0f6s86uT/fPnZGNDdnfmx0f3D/fub2xtxqzVUvGH+wdtI+d25QPf/9h8&#10;ttw/uNV2cuHyzsZ2t70r585p6MoQj/dPyvs+8N67+zeKrVTt4OCwbdaC27h1c3//QHzbXrh8bufC&#10;xt7R3eOTg8VicXi0WlvbmS121GZXXr9jRbp2fdatxRiHuJqvz7IfjvvDnctbJZRf+0u/vHdyxyQu&#10;V8er5fDi86/t37N+KBcvnY9Z2I58K5/41Mfe/q63XL/1+pCW7JzJ8u//4Wff+Z53/9APffju/b21&#10;za1/8k9/9/f/2We7rp11G1I6i6ENc68+J2u8X2ysh64tkpsuxNTn0tfpn+vqYFGw0PjGLcRSCr0L&#10;jeuo3KLbzEJjdSkpplrHRtAGxzbA+JNpVNnejEQ+hODZO7Q0DduBmZbictKSOM6kNC17Ude2FWii&#10;r5gUD3UMeUFbVHwI7ayZtb514qUIjTae/GzOQcTPKU3XNG0ITeNCUFrznirO0cE21OS9dw4nWGvV&#10;IItpWlOlFFMJ2J01IVBZupmfzxru/I8/evnCziZn0+ZisbW2vj5fVBebWdfMZu28bRYV7cI3LbYh&#10;zayh0LeNBrxokMOYuiw1mM4XDaVSZykNOcdSX7Glfp3KklPKQ6yICb6kTJJcCCBgYpC1XHIchrrJ&#10;DDbub8rO7Bwd9Oqk9s6pBlVPIowAZgI8dhrfBu+D895J8Ap1JVtcqRUVw4YIq96E+Ip4ztyYEptR&#10;ZE4VR5kUBs9qYvKVUpJaFnyNg6Q4Mn3sl8AxrF6dE6aB9z6lAeVazyyllOu4C6OSUsIKyDlPpfRx&#10;bMQxKqreae0Og4VijNzKHA3GXFIxhKpexIFcxESdrz0TgiJOffBNaNo2NI33isw4u9Wg5oTG1Dvf&#10;NOpdTKWnm4WeuTgkFTdruMfMQ2gIA44BuuCdA845+FkbFrN2bd45V1vDegihY0p0c/UNzjjxQUPj&#10;mta3UHgvfoKrHuAH33QqiiLgoFJKJ02sAe990zT0w+rASLKSVciGtgEopFJWw8DHL278A4NUchRh&#10;IZn3WR331MIQiatm2Kdijquc+lSSKXdJ1zA4IrJaDf1yxYRiDFVrm84FGMYCSUUptOWdczWCfKwJ&#10;QR0nNHWREW4Awzjiz6mrhbEs4hQ/27bFKMoY9KKN811oEJYiuAFq0Flz3cyzt/oABc431FZl2LzX&#10;4J3Lmc7QTnAueEor9SEELJdCexkHCn0zBhaYFqLssE9w8RafUaZdH1SUxvGQQDC8hs/ZiuOBLbhU&#10;MhZxV1Vp0Ix5YRShgBzEkgc+pExndhkvUov5bG2B8qrv8SONFoo4URrzta4pN1tVPTw85OfgIy4B&#10;kRmXYoxNU8NRPfPc+wX74rSGzKlzPrQtfrvgxWnOeRgG7KODKXRCaKFOvYpbLNbgUeAmilkRYc45&#10;5xA6knivrmm64Ko/mEppwA4YeawyfKWoTHDO0YQ5xQ46RlIv3oEQ6roKvvVEQH1bPWydc75O1642&#10;4VtRz3o0G7sjNYAcvTy91b28bg3Brc1mmwRlPm8DgrS1sb6ztXluZ2d7a3Mx69pQw7KYz5sG46wW&#10;Y7TF13lA79gCuq4qoOaCU/U4mE0xT6BEcdvhOUIAo6pu7BEMkgnIH8YkhKIDJn0mETyUsLAnjqWG&#10;hLUw1q1dYz6Z5BoW76daY5FIrqU4hz5joeqRYwEKpmGyUqjTBQamIcFgAXjRoPQCRUClUzAWjNdE&#10;65iNfwQE9H0/URiM0zpznAWck41VKk2cNyKK96M9BgXeq7Yh0Ghw+OK8jg/VxnnccGgozjg/JtSq&#10;wJmMyehAyUbKOFWU3dVTH5WqgBjUglJDUUpJKeEewNXRK2QVZ3wq1WtqocBkZr7HmOFjTGRh0IQi&#10;x8gkgeH7OlWqoUJ9VCpoC01CgcIZyA6rmqMosu3VzHK1OjniBXq1PF4eUYYO31Gg3B2hbLI0hAJA&#10;Aqrwwd+kOeV4TwDw0KMTbtonx0s+7OIdD/LHJNoh3y+Xq5OTJZVPYOHrRykq0voIDnnapMtgiGME&#10;6E5KBYrnQx3IepoVYUDYEDtVP6SMyW88+/Q//+ef/fpTX/7Zn//Jn/nZnyiy3Nya37t/+7E3XTJL&#10;X/nK17m5OK/Lk4O21S99+U9u3br1rne969Ild+vm7RdeeIHv+hubi4uP7H7gg+/bP77vG6/e4djh&#10;4XFHamcqpzNB6/S0KeYEn96+/W2XnnrqG/QnpbhcHmPq3e9+d9vIrNErr918+aXXWCMvv/zinbvX&#10;/8bf/EvLlaxvrr366o1zFy82rdy+c/j0089fvY47N554y2Pf+fYnVivZ3m4Oj2Rv73Br+5yZtvOZ&#10;OLt4iXu3nPRy5/aeiGe6rHgdi9KEufcNEV0Ox6HTrfPr5gV95wQQTe89S7jxAZ8tZRaBlFis7zpZ&#10;Xwt79w+3t9YuXb7wyiuvHR2evOmxtwx9vnfv3lse3/rf/K//2r/3b/8bz37jyzEeZ01Xr732Z370&#10;I+cuyIVL684Nr1x58ZFHW27CyZbFcUoV7xqns1LaGzfvE6XFYr65s75/cG9je+Zc6YdhVr9riFhj&#10;qf3mM69wdypFRFw9RBpXNDadb9b8lRv7f+bHPyS+HB7uv/r6a/PZ2lNff47P/yqiEu7evb+xMS82&#10;PPKmjY9/4kfu7t86Wh70aTVbm/3mP/yt0Mw+/KEfHlIRc7/7P/zBF77w5VIcPVoerpxrS3ZiXozA&#10;CInhO4Vk55yS6vZZfWLfM8tEjHA5J2Np3QBR8oqS8yibKHQE1iZgUDhMHDuCjrWEcnEOO2ORkXd4&#10;wfnsxXsuQeKFnol3Dk2qBM8Z03p1MI3zXvlqIHiCVVVlLvkxuTEhqahW65OuVeCKOQhgWa3iwPLB&#10;gjmlKjMBI3QOfxTDmUW3yqXvGr+xvnbx3O75c/wYtrW9tbG1ubHB7X+xtsaHKb75td28nbe8A8wW&#10;oV24evA1mJrgPQ7UPxGadnxEoFGQc124kGFYxX7FfpaHGNlPnqpUAAAQAElEQVSC+iWb0LA6iau+&#10;X7EVLFfLkxXvsiOW9a1vCcUCFfthSR1MFeO8BoXGgCM4vnHOO5ISME+XkZ9BnKfXFJpxKtdlW5n6&#10;CpbFMnyV1kf9KyVZLoQEJpdYSsk55ZpiJTnjTM4jLbHycbCcS8ppiHRoAp3q+z7y1/er1aofE8tw&#10;wpir8pTroFQj+TThAVxJ2XgpyiTDAYRnoGt0ZAJCNLBZSlUrDyXkmKVoiKtKh34YeiQx1haRTD70&#10;/RCnNCRKMDBVHEen9pcqHKZn1sVOWdRyvXLjjkxxFlefhFq1xt+JVxNo1RBWAhVrUM3Uaqp0nCS1&#10;nAlJ5cqxbErBOO1OTq7iAPCyTxEMtRsRz3AVZCup5JQtFks585Fg1fd9RD1yTcUIqsOAuimTBZeK&#10;5pzpMVQKW0B1mnZtGvAiyAGe408NslQ/zQwdphdFpRSyrgrkVMedGslmgFJQSqH1YUw09zCILaVg&#10;ssZcYxpl9PH/5OT45GS1GugDVbADaNpM0QdkJwoDcIBSADMBnhDWsJfqIh1BguaEqUUkKJvylImi&#10;z87L4FY1xBTT+YkyNqxt7mdt28JMcoqwhYswi2425/VF6g/NCAFWMFKmBqrvRnU0KcJ77My5+LYt&#10;lrFGEYChiJBB4b1DVoHy1ChySrGAcVWPToWy1wCFR6Efhsimrz5whuCSC8G3yhliaurUBR9aUU7N&#10;jKnEhJH6FWKoAxJLnSDGBs1cFS/KDVSJYKkSOU28SDnncNs3wTmnqpNv6h2Spmnw1vG6IjWSyQoz&#10;MmYIXvN5AGtCFd7LuiasLWbbmxvb25vzrvUq7K07Wxvnd3fO7exurq3Pu27WdXxxAV3Dd5WuaToV&#10;vxrS8bJnqWKHQwMfZExkBXc8Arbd2noppQbKxKvia+N8dd5EmRaZvnIAKr2cIJmJX4VMayTow0xA&#10;H6BQSjVII4CBBTQDKAXEAdQ2qE/IaNuMxaQqzqtz4sVECnDG66aUnK1wCxHntAm8+Tov1SROwiAU&#10;EdUqGS1VUgqViCQrBbbyDKLqqY5gulQPq6pZ1eOvxFxiKafKTNdJDckElFVxr44psfP03DPyDjfQ&#10;RAJTQ0ffQqinnPcIVZVJYlqmaOacaMEMk/RISVJTMcNVikAJzERPDMYz32rCjvf1zY1qE9KDhJ9o&#10;YOOBKdgKhE4DNGcslyoSR92pHrWGoW58fYpgGBN6Ce0RlSkllQwyzpnWKWolZkslUx2klHIqMCA9&#10;SKWUnhM7cVjlmMuQ3gATctXHIWYQU0nZYjEot9Jlz8mT+rGoH1I/xFXPKVTpsq/72zAMsaZcSYy0&#10;lh9KxvwR5hdPViWROIW40xFP7NnC/PF1jatPkReA1euvX7127RrR/i//y//i3/53/tanPvXxW3fu&#10;7Z7bvHHjOt+M3/2et5gM737P2/7O3/lPPvWTH3/66df+3t/7r77ne7/vgx/84KrPv/d7v+e9Hh0d&#10;bG1tfOgjP6TKrI9d1xHnk5OTWTeHUVUoYI4DH2SExbjiPWpv7573fjab0SNuz/P5/GM//MPDYDeu&#10;r27euL9aVg9fffXVd73rHZ/6yfdduXpw8dLmzRu3u3ZxfCwvvXztYI+f5pPz+oM/9IHzF3wmnlEO&#10;9k+ace1771dx2D1/fntbUpI7d+4IlxpxMRI1Pi23Tj0vV8vVSbF06ZHLrLdYeDP3QWW5PGG+4TaR&#10;QTulpKqllJyGWSfrG92FS92yPx6G4fiIO1Z67bUr33jqmZ3NrX/n3/4bzz/39DeeeQqzjzzyCD50&#10;M/+jP/aRt7xlceHSotjyxrWXn3zykvNxGJYY9J5wMdfnBwcnt24dzeZy7tzO+vpsb/8WW77zMsQV&#10;3cnJOj/f3z+6eeNeCHgi+NN0YUjDcnksmojnI4+Gj//4R9XiknTS37939OILr925Pczm836ZvDof&#10;zPnyUz/3yceffLQfTtTl4+PjZ5597vLlRz/0Qz+ck2vC4vXXbvyTf/y7Lz53Y9FtemnMdG2xUdgD&#10;heRYQiwEG1MWY6ESJTyhDJwxlCubpTgoIOxWFFPoeM+GoNTyY1Jy4rx6qlA6yaHAjwk5Zp0qqHuL&#10;940PwXknSMSpqIlXF5xUqVcS9eAdm4dZSXwDFvSp1YzbZqBFh5YodbXWrabqHmocEMIeJTURi9qU&#10;r9rkmQORz6Gxh6HFWqUaKI1za2sLhuzC+fO72zubm5sbGxuLxYIp3baBQwhmNls0vAK0sxBa70No&#10;WoVSHIL31b5zo0M0I4Jlr3RH8dk7pyLKQVCyL0WMFVwvucamkhNz0TgrUyxpADkNFXEocUhDD+Kq&#10;7/tlP6zYX2RMJnW/dc6Jh1T4B0loChAUaC2pf/hZ2LVNsxVA8yCXmkZ7ItMrQTHCknNdV1RTVSiA&#10;ASIFPo0pxrprnVEY7pQTMIqRUauSnI2LiY2JIlClKQ3DEFPPk+akJMvVIBUnoHaGsWoluIobAIY8&#10;dmjXSi45jYDJVlJJsfx/+foTaOuS674P21V1zrnTm9839YxGd2OeAWIGCIAA51kkSFEiKUskJWpZ&#10;YiRZtuIVO8687GUnayV24tiOs5zEy2s5lijFtC2ZpEUSIkQCIMYGeu7+5vnNdzinhl351Tnve2hS&#10;Tor/t++uXbt27dq1q07dcz80uaDnjD/lUS5iC9TyFDaaUtIIYkoRI1ZO089ZA4ScMNlKdkYaVrUq&#10;Txml8NRQRT89KPhg+mKtdSyyOGMMwgHGFN5ijj45x6xD4WA1WkSDGtRRjIUp0lz0YuQQCHkoSksx&#10;xYea8lAorSmGMgMNUX1CUILJB67RSbI1xonYfpyMUBnSGrqjE4i5Bi1f+MVai75mbPXQmPuCHKeg&#10;ZVDSFVvWal9oN8bQBGAGoMYEDAGX4iE6AOEAdPAIDFXMFJfwgLVShccrKF0GDGrwA4P+GRDCQ8HA&#10;DDqvpwx35htyNHNOqhGIKCeDdUxcjOEpoVCCRZcyJedcXddVVVGnJ7TvnGEQ1jVHRIkCvuLxMDwK&#10;MAAGHQam46AQsyKkb9u2SJqm4UzZ3Cz/1IUnK3JaAV0AFkhlKN0ZqC4HThnOkljWVv35Qhda6YK1&#10;4OOgn7PhbGAzipi6biaT6YjHVFUb45IY9oFPygtybDA71pEh1AgFO/CYgsFy8UH4Ben0OEGCDtRa&#10;EVNy8EwNoUhZZrojhMcys8NtmljTfuLK8aYaU47oAJStE+dsU9nJZMSNf2drY3NjfTpurOiobjbX&#10;Zwhn00ntrOEhY0xT1QQKy3RvPa8XO+89s+7nS+YHljXnVBww1rmy/aw4qjgnyuoK/gBrLbTIH/xh&#10;EBYhgKEKYADKZzzMAJzXVA5cFMAgHChVa08Hgje58M6SYdaJcThm+SsRH/StYZmquq5ZU0AXjKeU&#10;mJe11jln+oL8AUq/QadwOSMfmNdTFKjSRG8YgATAABiGgA6AB8jRB3Q5w1kVBiC3rytI6DUIaKLK&#10;dgLCvjK0FEgJQXGSVpCz5t5n9M8wuNG30piHKnuKIECLqP9DYQC1Ux1+OSfXI7XSwkdK2XtPSgzA&#10;wgCEzBHwVAGYBVShIXF68hmRwyPskUPirl8SbLCABvKYctdizId+x4WY6MKDi5pHlmIbQheDTwnK&#10;nQJm2XUtqdolFGgFK98ti5VyTHfBg2EIKKMMNL2uaH/mQkHuS5mtkNc5988AqjRBCzKhN+wY7+P1&#10;6zdfeOGF7e3N3/6df/Kv/N2/9YHvecv9/buzzdGdu9cn09rU+uprLzQT87f+lb/xqe973z/4h//0&#10;2rUrf/4Xfr6ZyJUrN+/cvXVwfLBqTx57/KFn3vzGk+VJVdlmxDOQrHRt6wcHNUdWvG5cg73auEov&#10;Pbxx8/bJeFJxf0WVK2vScOfO7R/+4R9uV8VBMeNvP/tSVnt8fPzatVc+//M/vbYunA9Rsw9MyHYr&#10;uXzl5ni0dvXylaeefvwTn/zI/b2Us6yWoV0Ex9t9jLZcc/Ob3vQmTiN+cxCprGmc7d9xcIHFjAiR&#10;PFkcnzu3K0ZU+z3oxLetI2UzO8+kENGBUyXwvqqlqu3axuT45HB/f39zfevC7iXx8r53v++v/9qv&#10;f/R7PvTowxceunjh4vkLV69etlmfeuqNk3H9xBsuOYfVw8nE7JybZfE+LDEn2Uqup9ONmzfu8K2G&#10;OV64uGOspuSTBtbLiosxGVPPphtc6LmiVK58X6IJxBzVZGOjj/ozP/tjs9l4vjgJIVVu8tU/+fZi&#10;zurLdLoeY/le0bbtk08+9jM/+xM3b10ZjXhsVa9duXzv3r3PffaHRqOppup4f/W7v/MH16/tS5am&#10;GTf1qHZNZaoUNPM0ZLweOef+s5B+qRglE0tjjLXWOEJlaBuaoPAg96euYbELbFU7xyW39LAIMgb6&#10;7tYKdgAdKypyWoW11lalFFpz0DsuytgQXpw6Y20WngG4ws3fWevoh8SJc650qntaVVRtXxgCWGv6&#10;WiF9tTD9X9GkDSEQEaM5x8TMs0bL08fZ9clke2vj3NYmT6XtzY2tjbX1telsMp6OJzyheAbVD0pV&#10;VbZyYp1xVqTAiCswFGetNQKxVEBlLKidZQrkj4lR+38tI9DIwxl4fBDlu00yyZfWEHLswaES25xC&#10;Cl2IXaCaAvd+awVzzjlr4axxFn+cO/2oXGNNZYQq7ZVxFdrQIjRGKNmyQCJ4TuW7MFyFaMgZUf9Z&#10;GIRUz0DVkD0xpJQIYAoxpxQfFHrp6wpKtIQUU1+GljOdXlbIIIeeNQ1XZNqQnA09MEjQPANCXEKY&#10;8SMl1UgkBQ8zI3uEOXMP0JxTj0wxRaAYRyPz7o8qVnoQLxRE82C/8CLYpwoP5EGBB0MNhQF0H5jX&#10;U3RMFpQZF3mp8mHMoAytCluyhaYzoJ+yDlU2I1V8wOcQAm6fhbRMOCtyH0iOCE10SxKz0oX1g8Ir&#10;J6YIyyvMjeBqKSJIjOAckFJQwDX2Hb0KY4tX8AOQABwGMKD04U9PL41IzoCYXmiegaZBWMbW4jMT&#10;gcd5GAAz7DDnHMp0Rwi8Zx2pfReDnTMKg/4ZqEpxvAiYb6kK4xQgwp/BPk1nFi1jU6GNfT4ajfAD&#10;nh6M3XXcO4d3dgEJDoVQ/sG0EwNY1EGBCXGhoyPWMYVBgH62RpzlsEaI8fGYH4LL9qPKEFBjDAxn&#10;Ch3hkQxVJIKPqjlpZd3Qd7CvkrvAu6LiFf6gJmzxqhmNp6CqR2JZ8Exip9KbBceG8GDJ1kGTmL4L&#10;KZJUY848kEgVzTmJFnAgglLtb3XFH1NO5L6X4CSAzzl7hlelivOurmzlhPmKkjliMwdTtjSabBQw&#10;G2uFxYWiy2v+rbXZzsZsc23aWDNydjJuZtPxqG7wmKfrasGPQa2qEkme9ycni85HMWWIlNkbKkaN&#10;YWuBjFpOavKpe0YcHlqqBYqWNcU1mDM42/fWZI2cCQufxQp7wZqMpzyPCgPPaBYJU8JeEu4vSIqc&#10;7Z1U+tAxR3o6xmKmHMK9BhKT6UNPwb4TGVV1bR0735TAEBtimUUYfym5XwAAEABJREFU1RpTACuv&#10;K6X5wZ9Bw5YCQ+6dgbQkUCUOuZgaGHSsNQAGSW9SeypIesBIFhVTBhiazmjxnJgKOkZeV5wRYK18&#10;F06sIyaR10g6JJWUg0ugpnxB9R25EvEBwOE2N7oYB5d1+MADoUPOHfntIzMa4EsJ3pe3oWyldkV2&#10;tFjougB8Fztf0NKLo7EMIkGzTzrn5/O2W3Z+cUZX3XK1mi8XoPzMjnzVrVpf4DtedWN/xdvgVdcz&#10;/B5ftv8CO8ueb7tV55e8EG67BRI0lyvyFH6g80WplnHpApZ+UdD2re182S7o0mPZMk7LOKB7XWFc&#10;at5zmA+zZ+J+KNRjX9ibPTLBTImwscSk1Igsu33rzquvXL5+/XqM/mtf//L/7N/41x5+ZOfg8GDn&#10;/MZr117mcr+5Ofv3/vf/zuHh/b/9d/7GY4+P/s//13//Xe9924c+9H421h984Qtq4ny1sLX51Kc/&#10;wW5btnM2FeeKOBuxbkoaMJ6IGpMsG8x2Iu0bn7zw1rdP9w/u3bx5E1fn87kx5uBw79EnHnnjMw+l&#10;JMt5+tY3Xr5xY1/Fed+KXf3aX/upy5cXFy6cJwqVmwRvv/H15/fuHzL3LOHjn/jQ+kx4mu/fO4he&#10;KldriOyX+dHhW976JlWZn6yMOk2uqsZO6q4LCEejiXOORVxbHzdN+aGAdDK2fCsIgW8RDs/7+EXk&#10;IXR0qSpJKSzaxWQ2FlvxDWp50m6t7/zw9//IU4++McX4C5//hc2NjeXiJPp2Mq6Wq2MfFpvr49Xi&#10;wHdHjz9+wZmYcyuZE4HvAcnZ8frs3NUrNxlia3O0tT3T3PLV6OTkgMXicta1adKsM+XvfPtFvh0p&#10;J4AQ20gWz2YTfv5MOT355PQjH3nHvfs3mMtq0d24dvfVF6+1SxZBuvIfGhIflmvr9Y/86Od2dtc0&#10;d7bO125cPTg4eO973784Wb343GsPnX/093/vj774ha9I5PbfrJadMWxZN58vcIw4kD+qCqNaqMEN&#10;zg0tGaWqyFlBTplsjFhTjrdsxLhcjnVUlU9rxZAARsVEVJxkMb0JUemLMYZPTAFjDNagrnxalgnw&#10;XONiXleObyfjpgK1s3jJwemswGDTmky1cqaqbVOhWY1rUt3VdUFV2dLkTNHv/TFGrBQ4RhRxxhpj&#10;WH0fQuxPBlzm7K3rmgc99l1WZ2R9Nj2/s33x/O4Od//ZdGt7fZNVX5shZ0VmfZlMJqNmUlejum7q&#10;qnGudraG2vKzpFFjRRjLiQgjOjGkKw8yjYmYhs5Hz/HUhm6VOo6bZddyACza1SKslrFdJL+MoYu+&#10;BcG3vuNUWPoOBuVV265CbJPySpg0I7zqnKsqgmccw9hSGBSISDZiLU01bXDUjGGKTqyzVS3WiJQL&#10;EW6lLEnY1cLqExaWiSZkoDA5E7fQdYnQeR8679sO/31/IVMtSUIXVc1JU+IuoTSBLvjuQfH+lI+F&#10;Cd7ziYyPQBlGERIqw2Iw5bKPtDgkqbLCPQRnz2BIMC76ge4d55vy5c1KVZEjKpl9E6F0scxJE8GP&#10;ncf50LXBF/huBePhQwk1c+n8yoc2RT+ga5ddtwK+XZVedOxYEb50SXFQ/lQZoj2I4AdYMcD0ZWga&#10;KMKySK/7Y90GIEOHVct96bsWgjCEyFxDX7wvkWQjLxdtYq4pl7DRja2YDYsACG/XdWgOp1zfL0Ix&#10;hdYpCKIIXgpPdiCc5BmZJdpOKmdILXld6Z06JTThrekLKki1LwidMUiA6QsMrWdAiwzBkzYQ8S4X&#10;hwUhClBAK1RV+qkl/EcZDNNBDYNn6EcoBDk4k/8pHnfIacuHPJDrWSLBZI2aAjRrsmgADGG1TMYx&#10;HYME/hRCS5E4MWDQJBwwg6+qyoakCuh4BtMX7v2AQwc1lgegRpUug30YgEHUaRooyiHElBLWaEIB&#10;wFCN4XSzlVYjo/F4NJ00E36XrJDQmiJBFsFZFranKkazZFNmwqBCDFRRhjHGQGOMjDggpZCUvE8c&#10;8a4qOTF0YWg0jSn6A4988MqQRLlsE+65lvPHOWvFOsfrBpoYnI6imf3prKmtaWozLf9LgCnvWibj&#10;0aipRtYir9BgO7ZcsE4Wy3nLM3C+Ojk54V0gHhpjrCnWGXTccBZXrjIGp3Mc5mJFyGpnbYWiKX6K&#10;lAwYvDV9sdbyiaT04yNnqgNQBsigSNCsMDWgqhDSdAaqADWOLaA5MsGcSxAQOiOq0eTkjHGmTFw0&#10;MjlsDuPi8MCgzHTIB6zRnSrM6zFIaAKDHGboOzADTxOaAOGAQcKICFlKY8pMqTpnGNE5Bw9QQx8K&#10;qBpjoAPgEdI6AB4jYko2iahliW0JJmogS/9MEc2ZpO2fVUbpQl8oCgPgkeAzO3wAoQAIAa3wAAWq&#10;AIbqAHgknPAxaPApRR4IiRJjHEyFBwy77P8Hou9i62PnC/XetyG2wXc+tL5bccyGcGbN0+pDFxJf&#10;J3wix3IIPFOS97HrkPsuxPLAC7H1dEcSV533UbuQO3R89DxrfAw+x6jlM6aQNJDhMfoYQ0qMpapl&#10;UjmrauoLTM5lsaDwA+AJoGMhc0aSc6YvtCgKa9nM56unn37L88+/+Hu/9wfOuf39vVV78nf+7t9c&#10;26gOjvfWNydR24sPXZwvT/7Bb/6/s4Rf/+u/8uJLV3//D37nV/7qX+In4VevvMwNnp0Tkn/ne95+&#10;6dGN4+VhF5Z17VR0NKrJmQFOTOY1k3TWRFfFkI7//M//FDeZo+M9rnE4eXCwf//+3ZzTT/7kTy6X&#10;cvXqHePGd27vH+yfLJfLg8Pbn/7cRz/8kYevX79ny+kyundXo3df+9q31tfX9/buXbp47uMffycv&#10;yO/e8jlwVrA5uHlVi+XJow9ftE729k5SdCHkrFayiVFjULICnshMJqOt7TFHAbwxknNmFZpmZNSo&#10;nn4f8KHFzmzSxNTWddna3IZYwvZkJVF21rfv3r7lSN4Y/ugLfxg7f+HcLu+Du9WJpqVIa61UdeL+&#10;nZQ7xMKYcv6vlmHUrPvO3L/XNZU89vglY4mPlpETp2tMiUcfr/+3DvcXV1+9EYJwcK+tz7BGPKsR&#10;+6cTIz/8o98X4rztMGuI2Ne++qzoyK94Ogo/ofD15uBw/v4PvOuz3/+Jy1deePyJS0dH+9969htv&#10;fvObn3j8jXdu7731mXf84//un/7OP/m95XEcNxMrrlu2tePhbkLnucgSFiBSIgM1fWG/EyjkJGCh&#10;qkM1pBQzfDlLsyWEXBm0nOrln+ORNUGEMKGQJJU50gtTAKvwkWRn2rkkM8IBHM7Oiu1LbbnWNyNu&#10;1Y7z31F1VpwRDt7CiLHGcF7VztY1GWhdZZ1z1orti3Ou/yxCVR5xKbOQzErE9IXWpmmqiudEeYKn&#10;08KrdxarmoxqbvmbG2sXdncuntvd5d4/m21MJ9PJaNzUo6b8e/+mqkd1XbmGUo/HddNUo0Jd3diq&#10;cnVJHmYqQsYJGWizUNghzljHR0omRelf+WfSNHmSNZO7oVPf9vDa+cIgCV2KBRnGd7FrU1itlnPv&#10;25zL41hEKcyMCZvKQW3l2P3G8qa/slVtLQGqjSsBEutYsswW6A+NlLOKVeEeYHPO2Ml9gSEqZxQG&#10;SE65Xzh4VVZW0YUfNEkd+AExltaBP9XJfQfVlJWCENARZL5NSlkagmNzYUQwRvt3gYQJUoeBAoyA&#10;gcEIIwIkQPBLSu6ZXGjO6VRNYzmlSE5DfsogRF8TDyaBwU6ORZmmYaDEfGn4s4ia05ks54yy7QsM&#10;QAJgAG73LRaGKnIAj5BVgTrnoGAQQgE6f8Z+8STnqErTGVQVedTE3AE8EpCQS4bBlPQ7lBWnZ0LI&#10;0hNekDP6mMIry+7qJciQACFEgDbCJXwl4JxU9LGJDAUYqvADBgl0AEIYdKDwxY3ePsyfAa2DDvQM&#10;dARUGWJgUCNE7NmaUjVUz4BB+IHCADoCGIQARqSseM+QYJncR4LOGRgF5KzoV2wiPnLOxDSEAO3b&#10;8uDBiNdKkwluYA45mvBny2uEgBPjEn06tm2LBUzR17my0mUlJHNwIBks0ApDFWAKg5hl5sgHBjvE&#10;viAmjWWxU1+QowzoCMXyKURMxYavjOv/oz0sprHiOAsaWzeuHrlmZFyd2fk8fehjrKtR5iBICCxs&#10;bYlR0qA5ghg9s2A4mJwTwznnGBH3BuDOwLBCwFZVNiakNFxohGALO5LowhaQiDGlSHvyormyQsyb&#10;yo4aOx3VazyjauuMphiUN4HKWzSpjPBgd45nfFwu2+AT247NyhAx8smAxtqKAKJjrXFinMkml2L6&#10;YimGaZVwSOLJzzNLKmOLphgop8+ZnOrQhNBozpwR3BRUMWgYWErBtPB8eQDkBaYvtGcVDlZ2UWa6&#10;eNiDc1/5bRc7Kj1jxVi65ZQ5nnpTRhSJwVVeqPZGVDmhGK0MjBzbro8/DFKlOaXI2ng/tA7yoQkK&#10;UgqqEU14dABRgEcT3lrBIOGxjppBCArX+4DcOVeRPhWsRU4rfQkKECl7JiXOHBWOwuIwE2eCwrSw&#10;bPgwKkZzRifmFLPGkiTFWHnqYAqD1pZBBjvQWIoGLp4+eh9DSnh/Cvr3CMoqGnHOVOS5YYZtCF2M&#10;MWefEvzK+2XXgVXLt8fVfLHsPBee0HYe5pT60Abvk4aobeBeF6E0gWXreT3fleboYwqJ+3oqj+Cu&#10;Y5AQS5culCT1PrY+rroAHQA/ACMgpRxjolsbQheCZ14xDhaKAWwkjZpAqWpS1SEsUFVN6VRi+oIQ&#10;CVREEBA4ofRqfAJrKlEbfd5cO/ficy9fuvjI3Tv3v/7Nb9zf37tz79bOua2/+/f+zq07airlDeYf&#10;/tFXeFlw/2D/n/z2P37vB97zAz/0/r//D/+LN7zx4pvfsqO5+/o3v3aymHexdY35xCc/XI1EJWan&#10;PrSurhidHTfiLlSRNsrtYjqrLpxfj2lx/uLGu9/z+Gp5spwvdrc3Dw/3we07Nz/ykY889tju0SE3&#10;3dn9/aNr12/f27ufxZ8s7v6VX/0FMewZXbZdSFJXs1dfucIvGMF33eroM5/6yMa6dEu5f+fQGV4P&#10;j4Jvfbfc2Z6c25WjffEd0x5JtNk6bmHeh/39g+P5CQGZTEfnzu2QjcpmpC7ivR+NRsbgtsQY23bp&#10;fVfXsr4+sdZwnbt16xZRb9xkZ333oe2La814d3NLPe8EF488dGl7a+PWzZv0uniBudxLeX7xofH5&#10;CxvL1VFFcFZL0cgZVrvRdLT16ss38GIykXe+6y1dPCn/E2G/nI7LffnkeD5q1sbN5gvPXT46zM5J&#10;5YwDlbhGO3/S+fbNb3n4He98097925JTu2yvvXbz/i2forPEKgrHBmHfPddw+5/OnJH2ZL5/89ZV&#10;XjC95U1vPtw/2pztGGn+0//4/3Hv1tF0PDW5crka1WMnzoqpasdp04ekEGOMfV2hinTIwKjJxwBa&#10;H0rqaoqZlqgak4RsU7ZBHHeskMkQm4xNYmLuC3YAbOoLpuCRDENx0g5M8QzM6y8AABAASURBVIfj&#10;0BhRDskkzI31ygm5KYVDniMGE+z1cuwYywGcQggZF9KpM/iT6SVDFdojxywJCPklQtJWVeOcK1ZF&#10;Gc9ZqV3eXJ/tbG1d2N3pX/2vr0+nm+vrrPV01EybetRUjbPO1eX4MhWhMlU5E5HYUnXO1tYiOYUR&#10;y3Fos808iJLiEY8k4ZBPUVPIwWe+8Gko3wRyEKXaqi/vpLt2XrBahm4VfQsFvryLWBXarrrVUmNg&#10;4awVCrMQQ9q4qmqA64u1tsiHCTubXSUkCg9AgJAY5dyHRlPKHDsxxtQXhDHGELrog8aUeyjnX0qD&#10;QSFiWRjZ5JRzxgG6nCElppqxUBhVKEANoDlQGCU71KgKEoM1Mr8ipMYoFpPmmFKIuc9vjTln7Odc&#10;qKjmlFQVswAmDyUpPfC5K9+MoyYQsiagKaYYaHLGWmE0YZChk/aFGYGck5JyKRp69XxKZBopraxk&#10;CZvR4rlqSjTEoClmhSbJJYeMkE9WBJicmQiXB+DEVIZnOTZEkg4SlogswpUBosWd3pdCck6qkcJA&#10;oGfU+wAP+qAZyZYBxbLw1rMHIh00pZwiFjLhBWeZibIaI8aKcdaWkyck/A9csEhPsUaYP3PnQ9gh&#10;SRVTDBViX4xhQhkWEY6eVQe1QQ5PEwZohUdzAPyAoYoOGNRI0QFIAGpQAMMcAWoDUHOWS2JVOfZu&#10;jc4AWmHOKMwAhAAeZ+jLAiVJ0JJxphimlaZMJtsy+yGaNVfQmlcAjS1tuUyYuRFbXMcWoBvmaufg&#10;Q8dmbCN7mMXOkpMOaigAeM8jpevoPvRivVl1OtK0WCxWq1XbtvAoAxj0YVAeBqXjAOS0EhSaWBcY&#10;EEI5+GBErDUVlgHd8ZwhWF2MlF7CQ6WuqqaErR7hQ12P4MkM8oc9SFCyEcfUMWNIYOOcQw1TDIcF&#10;wCjQlAI2pZSyDWhFjgTADKAX3aG04vzgeckmmgVZjlmjJrokjcyAPZlVneHg5JltmsrWjskYjjYN&#10;nrMv8lQX5dgdNTW/D6z3jzi2oTXGkKlZ2rbrOjTLM4CthbyyzlqLG8yCIUl5hMZgE0Kn4oeq0sRU&#10;EKEJhQdnQiQACUDYTz/lpED1lKqeGsk5owboMmDgoaqJ1gGqRb/nE00ihLGAzTX04oixJbNOPWTQ&#10;XrkYhxl06AhjbZkTPHJljJQIKQGHAhhAXEDbttBBB4o+oCNGYAbJUO0PxjI0cloBowxwzsE4V9ID&#10;OfroABiqIKWEFzn3E2ReBp/hy3dFOqKAppjy6GPElHhHKDC+L7jHZ2+BM+q7C8REkNPatmUKMP8i&#10;0MEOfWHath32FEwMiiT4VCy0YdmVf2kzXy2Xyxa6WnWLottRX6zaxXK1arsll8wWOdXuZLE6ni/n&#10;8zn7lC6rDpOnWK1W/OTatv4MS+6ErV9h44FwxQO6gPHK71XL5bLrPM63K88vtotVGYsqwmJ0hamW&#10;astx0vVM1+H2/yjKpEIYmugCgwQQXvKMUEgm3iyT45Dr2ijZxSirhd/c2Pnt//4Pvv3tb9+4ee32&#10;vZtPPvP4v/W//is+tEfz9pHHd3l+XL124/bt24dH93/uF/7c3sHNL/7x7/3cn//JxVK4B1+9etX7&#10;9uhk/3s+9J7pelM3OZtIUGMMWm5awkarXcXObWq3sTk7d37r0kPnXnn1he//3Gdu3bpx+fKrk8ko&#10;CzdCfemlF2Zrk09+8uOjkdy5u3f79v2jk2Xlmr39eweHd3d2Zz/6Ex9c+XR4uNjdmV27cbBq9etf&#10;f3Y0queLo8cfv3DunB2P5Ma1azxQ66o6PNxPsR2P5aFL07aV4HXUzAznh3Nc7mPU/f3Dw8PjnHnh&#10;Um9tr5mKOBWQkASNk9AYB68pRd/x19RmMm2quswoJ91a2zjaOzy8d1ipPbxzb76/z/q98J1v3793&#10;a7E4wavA0i2PjY1WwkMP71y4sLl/cKduTIj9UZnN2myrqSevvnqFVWhG8qY3vyH4pbFpuVxMp1OC&#10;Nz9ajpp1J6NXX7kRedefhaaTkyOVwJvlLnhby/d+6iMhkK/k0fLunf1XXr7GI/r+/SVv7q2VycSG&#10;rnv7O55617vfev3Ga2986omvf/VL9+/ee++73xNj8qsoUv0H/6f/EGZtOhM15LczdjYpX59SCpU1&#10;i8WcvWleV0oOuVKQiZQzgdQCzCqE4L0PlBhD8lG5pfmUveY28fuPS+U7gAvWarltmsxkcdJY4SmT&#10;+6KlRKximYFo4gC0pv9kPBhjsBpZv5goOSnUECwRK+XcoAo0c+Yoal23ogrgsT0w8DAAiWrMOeXM&#10;ocSYBey7ruuYBI9tsndtMt7aWNve3JxNJrz7393a3F5fm4xG48pNx83W2mzGN6cx3+XG5NWobihV&#10;RQKW/4SUZpMzTySMW9V+EJUSO+eYHYmKy5KToSVFnncxeG7zYbVsV8vYrmCiX6a2DX7pu0XH1X9x&#10;3C04fY5X88PVguOqVFfL47b8+l0oecDCYo/z2LkyiogQOVtXri/WMKwVWxlXSXmowBsKi8EqiAgO&#10;l3DkrKoPQgSrOUU+RFMIXepLjGUNEA4IIdDGLGDQ6SmfPg/NemqNrjlnaEcJ3jNn//pCPQ312B+M&#10;2Il9yZkHIu7lB/b4LC5hLOdTIWaRQgfAMyNmB+AxG9oOE/Ap/SnnU0plARishw+hwPvO8xm8ZzO3&#10;UNAGyCk6+FAKDvJRpDGE9N3CQCA/KDjzeuAVVShABR4KT26wVkMVyQDsDKA6MKFENDGNkBg1kLcA&#10;H7oQij8JEjmGY1Q4fBr0T7tLLh01odqG02mihimVEkz4lEoi9G7ADtcSaoIFYo4IHWbdV0sXvKIZ&#10;/5EMrVCEA0VIK6B6BlrPgPNkhPcl4Fg+06HLWd+BH6pnCijjxhloBYPmGYXBMejQBDMAIRIwVKFI&#10;iD8MFB6wFs5WfLtgg5dzFY9p6/d5+VZKFW2UuFzCeO953uNNVVW8aKGDiDpnamfZPCl45dc9TTnx&#10;YMicsGJz1BCSV56CJqNMR2s5zUqgjTHwGAfME8q40EGOZl3X8IzLHGBQRogC56GW/XJ63NBrNJpY&#10;UzGSaM5JE4dz0pwTQxlXToGy8BzFzlrOirpCaFylYgNvlDTxNWA0mdY1L8acZl4Z9AecakavrnAD&#10;4ANO4ozy0kUzAzFK6DwnSzMeYZbdvlgtoXTCIBLLwQSqCh7PCTGoq4ZwV1XDjLDm8EUkRU+4NtfX&#10;Nmazylj1kfdKTsVlmdTN9tqakzyqXVMLTKZbFmJeUTWMr0xxXDeVLY3RB43l1REOq2pKCbdTn+6M&#10;SKyqqqwsEtYRijFrresLCvRCH9BEVfjSbFwWy8sNAJPVgMj2EWvEAeGrtBpNwiBSlE0WI8YKz7Oc&#10;lfGDd9agbSQLnQWfgWaN2ieMlVy0jRERw7NaNPfFMB4C8kY1pTR4JSK2LzBoGWPwHQEMYHYsFk2q&#10;p0aGVvqSvSklmgYJXQBV7Y3D0H1ogsey4t6DdwNDX+ukGVXE0DmHQmTVKocROkKJP7DOiAitmM2k&#10;ClGTU4fRwQ5yGCDcPjSzCmeIkWlmFOgOhI5ODF/vjFonztaWJ5w4Qu272Pa3aihTQ5m4gmV5vHLU&#10;BBS6QC6kqBkXfFTNhnwmoiHlLqTWR4RRJUSl6tmlUSPKWULSlMXHgCHQdqR5cS3n7Cmt963vOrgQ&#10;Y8Ju0uxPWV70FD7EhNC6arlo8TBw9MZSgk8+xaCpVGLUfhunlLCFhJgwBEIoczd9gaHKs58owaOD&#10;mC5Uu+B97NhBrAhNGiLDV6Ya1+PQho31nZPj5dHRYm1t9tJLL3/z2Wdjavf2b7zrPc/8xE//8GxN&#10;bt/ZwxQJw5n2/PPfGY3cr/zqL37xn//TRx87/8jj01UXrly74VMwdZ6ujz/8sQ9yT4nqnTPsO3Js&#10;NBpxrHMM4lJK4eLF8xsb6+9+19uXy5NLly7U7E/HXf/2+vrMmEzHK1de+cEf+f56JPOFdF2+cePW&#10;zTt3i9sa79y9/jOf/7Hdc2PjZP9wsbm5tlrme3f3+BKSYhv94gc++wkW/ZWXXuEu61fL9dl0OT9K&#10;YfnUk4+O6/LFYDybZmOIIQatadpVXi07gra+Mdvc3LBWjCkYfEZtOp1yZhJGpgCPk/xQ4NtVu5hv&#10;bWwSvVkzubh9flaPNsbT9viknR9Hv1wt5mvTEUf9aFSH2K4WRxvro0cu7R4d7Z/b3jrY36udcc6x&#10;KsY4a6s7d++z4d7z3qeiLrIEDo4+2l3XpnaVNtZ358fh+uVbzkmKXOgnQdtm5DptV0E+8OG3PP7G&#10;h+7cvVFW/7h99hvfOdxbmGx5cdwuW5NlNptsbY++77Of3NgcV7WcnBwcHR1tzDYee/iJ+dFyNt34&#10;2pf+5Otf/vrhXhg343a52NnarGxeLRZMNvg2KZd1q6rsL3w2ZZES1zIkLChVIpkk+xRXvoPyBCkX&#10;y9pWjds/3Fv5xWhSJcMO79S2XTw2dfjkpz/2v/m3/5ezjUnIXjW6it2WVVMIHWYZhXs0xnNWYsjO&#10;JkaMgmRUO2cNWeScY60GITlGuOjYdd0DCQJnHV2NOMvzJVt+a9DMxRaPjUE5KtYLIyJ1PQLWWhRU&#10;yldktJyVurJN00yaEf5MRuPpZLK1Ntlen27OpqRW+TVge3NjfTaqG1DWtDKjpsEfay0eTPhe20yG&#10;ahE42LpxDQeUEWs0C+cH+ZqVgTWy+csLaeEszUkSXwkSwpxUI2mw8MsliRe6ljjlXscoTd6vVqxa&#10;7DqUY/A5xcrKbDyyJnvvQwjGymg0qkaNc7URx8imchScZJrSH8KVqyWbGDWElGIe5IQixkhMjMnO&#10;2HJgGw5HBk2i2YrBwtAdClKIJpfoOeeM6b2LEU14WsvxzAOv332r1YrFMpkjlG96goJiNcZEKGyF&#10;WaqMm5lmuTix6sVzVcWOakoJr9Q6UzvL7FSjb8v0c04g4Uf0JifiALWiYgpIYIDQWgnBiyg8CiQz&#10;oBdyvAolBJmhQGSJslFjg2ZgqroajW3dJJXOx8hoYiVbY5y1FUJP9LJUVSNixBKhciUQEdMXa9E0&#10;IqXqKNY6Uk6VwVgs4KwA6wQ0lR031ah2AFczKaGkhJpcoKrFZLmh5ITrxefy84sqiZOZAogRLbG2&#10;YpShmpDwxBIrgifOGJfExJQjq+YIOzc9Q6RwImhSI2KdceXXANbCVnUznjCotbbqi3M1rDMo2TO5&#10;c05wFz9E4FNKVGEA3gzVuq5TUC3BNSZbYaQe8ImcE2td+ecnBJMgI3FV0/sfod6T0sTd4BIGMQ7o&#10;YEzxAR5hJOtEcAlY+105TYMEZ2Coognwiqr0bveO08miAyrmaJwRglhPp2sbG1vr65uz2fppMxpD&#10;z8EbDIGc1Aqp6ZqqcriVWZI0aDIkQFlEoPB/pjsSLEABCrQCmEEIM3SEDqAVDDwUBTAwyJkHVZiB&#10;OlezcESfQ03DWTRZCqULPkNRhjIccQF0pIowSTbGAaopZZqsxViFNQDnbE3roO/4kwXEAAAQAElE&#10;QVTERF/MojZMhF4YIQhnVXwDSADdH/B18ZHIlVMUwzUDoFD6mhLzknFW8GNtOtvlSbU+4x6cNU4n&#10;I07kUVPzMmZtMp6NmlFT8Rt27QxrYLKELsYuxM5LTk1ly3nP8lQVjn0Xxgw8swBJMtVsDYX8HCSq&#10;inzgaUUORQIFMEhoRQ2KBBQew5a/00WnqQj5yP0QpxTdkioEHwwKiIyREpzKOOdgDJN5kDzoDJrQ&#10;s1CbUiwEZQAzQERgzrowuEiROOeIPxSgb0vX4qr0o0DPQPcz0B1g7Qz4AFBGAoM/UHjUAHxKnI79&#10;Z0+KgnIgKa0DzpRhGAhTgxz1oswHJjgDQqDK5xkdmDPJGYOcTtAB3Kq7NvDoWS5bhmCrl1bNhUbt&#10;e+mS125LLk7lCbWE937VtUvvj+eLk8VyvlwteNq2q6F0XYfNGBT7vuwnbBR4Xx4OmH090KHacs9f&#10;rc7owHABpWkAasVE7AoNWPKMMqBU/GkVtUFf9X8kgPlfKEreFgTNkY6le2TimZNfeVZq7SxfBtK9&#10;u/NXX7363PMv7h3sHZ0c/NzP//RDj1wkpfePDg+Ojq9ev/nSKy+/evmVN7/t6bWtSTOpfuAHP3v3&#10;bnvl2tWTxeGynddj9973vnNrZ7K+PTteHI1nY1uZGP1oNOFNOwkmYl964eULFy68/e3vbKrq9//g&#10;n/7cz//sjVs3XnvtNbzjpGxG1cuvvfjIo5c+9kne9IuPqe3itas37t/bPzzaD3mxvTP9yZ/6gVUr&#10;Dz20c+PmnN14f+/wy3/8lel4ND85eMub3ri7LeOJPTrYGzVNDN1o5GKcP/HExRDl6OhoSHU2EQwR&#10;5ms1a3jn3j3v253djdGYHSHTad00zXRaXvWTKuO6Ybk5jO7duU2YssYn3vD42vo0heCX3Ujq+d5x&#10;k6vD23cWh3t+cbw8PhQN3ar8G4zgO9F0dIgzbjZp2uWc7dXUIzaayVZj4lXG7Vt37907ck7e+ran&#10;a6cnJ4d1UzXNiBv80d58Y7aTvLl75+Dll/a4tJw/v9N2y62t9ePF/mytma7LRz/xwc4vF4vFycn8&#10;tVevX7tyf7kQa+r19WnTNMZI1y3e+753fPiD7927f+fipXO/9Vu/xfX1bW9713e+9fwjl5545aXL&#10;/+V/8ffnx8tHHt66d2fvicce5StTVv/0M/wWsXrssUdms5mIciwUnzEnp4dYjCXjyaUBVFMKMfku&#10;BnD99nWv7WxznG04WuwHnSfbHRzfedcH3vbTP/vjP/oT3/87v/vf3rh5lW8jo3F1//5d1ZgpRMeU&#10;wt4HCKADeDxx7ENxozLWDFKRot3/WVKNdTUGBcVJHgxaSkn3lMOD0pUSug503nMLFFqWLHPbkkuS&#10;bYxptexi9HQWkdpyp6/IrrXZdHNttr21sbWxvrG+tjadrPOFYDQeN6P+olaX4iprxZhT7zK7y1pn&#10;KgukCJEA4ejJmhM7UEWhIUW+OgWNnrzxLW8sVr5bkUKcPe2q/K9+u9VytQDz1WI+n5+s5nPAovtu&#10;OFA4q4oGM0oaVctd0FrrnCteVWy1CtYa7jOFca4SXK0cGshc/5qGyRpjevdN7otoJgg5JY1JU0gp&#10;5ZgKj1QVFVVNGqBoglNJKgUhGCQwiZmVyJe/GGMKkbniLU0DivWU4OkcYxw64hIMQA5gaB0YeEaE&#10;L8iJmz2SAWUW1g590cfaGagOQBL6AgPIWOhpkyb4NnjWoO26gSZWSWnIOB6ihhRTytDY8yEk1q+X&#10;ZIyExK01U/AB4A8UwABrLXSoogMPRcgqABgktCLEFIyqIjnDoIDvMUYUaCVqKKMJUBO+SbARck5Z&#10;Y194SGW+xuhp1cew6rqWDGtb7LTB+xA6aAzwrfe+w3KZCGaVgiFVxgLMF5MpZsS09iM6Y1zXdfTD&#10;2oAYsYA6rqFY+sa+oINmy15Tpbv+CwX/kaNL56ERBptQgGSg6DA0dADyAVSRY4TqoAkzCIkbTX9G&#10;iCagicfBGVgF52qqnJ8jHl2T2fr65sbGTk+3Njd2t7fOW8vmebCQDMAwmCatS9j6Lz30Z+9hi1Fz&#10;4rumLSmpigLbC56BaYKCnEtAtS+5L1ijFc+gzB8goYUqGBg6AqqnUL6mVyZjPksuSUZ3FAZleHY7&#10;9+l6VC7XSjJ0rV8tQ7vKPAb5FmayaLJCf8VhoDFBTaYrF2UjtjLiRKxmI4J9V3NTr0dVParrGqXe&#10;fbG9fs9/l+RcbrroDAyHDrB1NVDCXdccUk1dYYoH93jUTIj8eDxlAXBb+lI5w0BVxadMJ6PdDRZj&#10;jWzXEBpjZpN62n8B2JhOSv+6aqwZOamsuCxGhPmZrE5M7cowLA3PCLpDTV+EYgyXeBCzqmSlGxrA&#10;CEI2QtAUQd+KBJ2BwpwByRmYL8AwpggbOhjBApSv4gMyIe+VcDMlHaBEWcWJBTzwaku0DQEsnuJX&#10;LvundMpYYlcmPhIk0/ZAraj+2b/8uoJXGHTOVRXPLVjwQJ/XNSJURISz1fSFZsDZAjLj9lCNqsrQ&#10;A8RolsQgMUaSFkqrSDFVGUbhsMCGs9YZsdY4DvGcigrhNsQola9A1LEAVHOMg+EU+2KMAyJSPBJn&#10;i01LKdUHf1QHOOesZdACY0pHQo0572M5xKMW6pPvYudPUSRRqfqQ4H0smwDadoFX3chbH2mKCa+F&#10;Y74LvvUdrV17eqXous57j+nkw0BhCAUgIqkvmhLIqmc0xA4k3511iV3xqahocSUn7RNYKDkTlhIO&#10;jBUFPlKJT0ol8kgAOgOFAVGTjyGmolZ68hcwK9Y01taVmxgZ8eqQF8z37h5+7avfvn37zny1vHXn&#10;5r/5v/g3Hn5kd/+wW6yWnIqt7+7du3dwsPfQQxe/+rUvf+gjH3zmzee8b2/cvrHs5m23ePzJh9/1&#10;vrev2uO6kRDbGD13E7btfL6cTGZrs427d7onHn96Mp198lOfWV9f//3f//3NzU1xUjduPj9W5UXn&#10;8b39W3/hl35+NJFVJyfH3d17h4cnc6YjEr/z/J985nPf86nve/L2nf3ZjBzi5ak7ODjkcs86XLyw&#10;+/BD67dvKTx3NEZ3Ni/nB2948uHxRI6PDysrjj8OtcqG0JF1MeidO3cWi5OHH740m9VJZbI2tbWd&#10;TmdN0xA6nJ9Op13XpZRU49b2+rve8ZZLFy6yIjnkaT2LizCrx/P9/bQ48cvj1eJgXJsYOkt2a6xr&#10;d3i4XzdmbX12cjR34kbVSMQxnRjVmero4PDkSM6dl8efePhkfigmluyVumvzchE2Ny5KrI8P2sVc&#10;ZtN15+gYs/i6kZPF0Yc/+syjj507OLrftu3+3eMbV+/ETpwR3yYSt+X7ydgaIz/249+fjZ/NRtev&#10;XrG2estb3tG48db6ueuXb//mf/mb9+4tnLPOpLWZHB/eZdI/+uOf+7v/6t/8jb/1L7925bWDo33W&#10;3TgrGCL5RIgJcUuBKXryiIkQGUCG+760frW+OWvD/Nada8ftYTCL4+X9R95w7m/+7V//6c//2MOP&#10;7/72P/3H/+yf/97KH7/5bU9VjRlPm8GOMcb2JfcDnRHkoG+xHIaOIymjgqAyxolYNDOcq8U65RFk&#10;XNQcVbmKRdaMhZOsBUbFJOXUMcIjUlzdjJXQoEe3qnJ1zUA4g0FrpXG2qWuu+NPReHM63V5f25jO&#10;1iezKT8HjOrGVaAyli4kCeAgdc7hFhIsvB6nEs05FY9yCgNS8NF3MXQpdL6FehiNCaTIMUK1Db7I&#10;o2+j96FDjS21aFfsyDkpza5ZzherxbJbcQbxC4DiEKgtHjYkW12PqtPvAM652vZe4yqgPkBMBoZ9&#10;YYXoGu4DOQkv4FndmFhrDV69z9DIEMQrxRhzChpiAhpQzEwuoew1RpCTAsIPct8UQukIT4gIDl0w&#10;Qo+BUgVFIyUYyZmlEVYz9wWRamKgzO8MvFemHjWiDqgKdTxhRCwDqsNwGC9OemoFVAGtOZs0QDL6&#10;ZSBjSQixlUq55JAnKQs+ZGOjamDslKA+xC4kqI8KbX1sffBIYopa1KIqHicmIOWbiRgDzOtLJthF&#10;xrgEvoTcWhaCFSGLatefUEk1lnnRzxlzBkuffg/GrK8vhBFYy8obpgYS6xOzJ7n6/6CZ4V2+LZsl&#10;q2H/ahIojogYEaz2yIVmIxFbWh5wBIHjhlmnqMgKyX1HNUzOKBfGMqIIs81QgMMDcMY5Bx2AkFYi&#10;E2OEDnj9FODRhJZ16lMFHmXvfernAu3d1qFvT3Em4xiaAAmjYARmGAsGwAOa0AFIBiBBGaQcAXaB&#10;WAPYMmycphlPp2uba5tb61vQjdnG9sbW7tYOT52sZcqDnbIUOdE3F4t9LMq6WsuyiQhC9Bg49UWI&#10;tz0tQxMSAD9Q2lCkC1VAxxjLigwSKECOGoABzpA8zVDNWehOL2DY09QHl4wZFBDSBa0YI8mceNek&#10;MceE/ustO1cWDwMo05FezlWVa+q6aUblnxKxPYap0IROJidEjCm9Bn2oCCuE4RIceCSuWKlIdDym&#10;St/ilrXOOFpq2xB64OoROs7VGKR/SgnfKupI63pU1RzDO5ssxnb/c6c0tdvaXD+3tbW7ubHFa6vp&#10;aG02nk2atXEzGbvZuJ7UNa7XrgzgjJDdJBY2rbXFB2Ng8BA+G0lZE21GVKSv5pSVjT1QFap5oIOE&#10;JpByhiI/hWrMZCxHKbYKTX3OFFEum7BI+9URwYeyORkdHwBNA0UC4M8wVKGAkOE2zNCq7GkcBjnD&#10;5944reigCeDPQJczHs0BCIWnpEjflMvDwBiRUpW+mL7Aoj9QmDP0jYbFYnQAQxNqTqxIb0eccMpk&#10;5luqtOZseloIXQBL3VN6n+YkbSIyGBc5ZagO84IOvEhpEikUCZA+FK/r7hgOo8V0SiX/Q/AxkAkg&#10;hDCMy3kD+LJHtaxgSvCpUE2JNc3oASRDL85YQPehCoNlcMZoiDwxqA5zpiMYvILCo1yAEg8XgFMx&#10;JA1ZUsZd/NAIYToFOcPnXCgMGCxgHx7kXJry68qZsDfXW4SLGso/zRsZaXyXs9azyWZOzSsvX3v5&#10;les3b9y5dvPG+ub0N/7WX1/bkMPjlbHN3v2jVy9fv3bj1tve9o7RZLxYnPyFv/jz9/b3r1x9Nak/&#10;Otn3YfmZ7/uED4vd85vH8wPViG/4bE1F2vdfAnkTf3J+99K1qzc/+YlPPf30U08++cQLL1y/e/f2&#10;+vpaiH4ybV5+5dlLD23/yI9+cj6XpLJaxnaVDg6PfVjduneFV/m/+ld/gbf1VWUWc92/16aYv/rV&#10;r9c1Oyh+9jOfeOfb10cj5jISjTl1i+XB2rR+5unpcsXBGMZ1hVdVbVXVOSFJjo/nxydH58/vbm5u&#10;xiicSzThM4naNA1rem57596d22vr0+DbS+fPPXzp4sZsrVt2ta0kZn7mqBlntcqhWx7db+fHfOtI&#10;gVaD96z4ydGxM7m2rl12uTwyq+RFuRuw05RX/if8MPnWt73RurRanWxubvguWNPMT8LaIs5rvQAA&#10;EABJREFUZGfSbPrO3r9zOKoExwh43VgfltOZna3L537oU3tHt5erE/Rv3bx/+9ZBXXHlHy0X5VtE&#10;3QgjfOCDb3nb258+PLprXX7hhRc+8IEPXti91C7i9sb53/z7/+irX37t0oUtwnByfLI2HaXk/97/&#10;9Dd+8Zc+f+78pma+2XYXLpwzJhv+8mkRKacYIQKIUurTiQphpX8IXfRJwvU719e2xtvnZklWP/Tj&#10;n/2Xf+PX6qlcv/3yy689/81vf6UamaDty688f+fuzcXyJEYfc8Sw8OrBEDMGKeDIqqxzxhJAKwY/&#10;TWZ0I9nSbMQZw2mVVehi8TJlk7JGTVFzSDmqQhPHcmKza/ApBsVnEaGjYZ3KpYXzB5usiKSYsxrO&#10;k4pcd9WoacZNPQHj0XTccO+fjseTUT2q+BZXU6qqcmiLo/DZo/ouNRWnTe6L0eK3MMMMo6I8CpLi&#10;TeJo4Rrto+8SfOR6ja8+Rq/Bh+hD13rf+hYKaSlc9FcPyvDbhffoR1XFPqPzPcaa4gbugRp/q8bZ&#10;2rjKwTiamF+BFO8toaAjKOE1xgoByVmjxoSHOUWBJzQp9HzqqaaUYoyJQoxTUkbX0oRgAJKcMxRV&#10;aIwxhKAx5qKLABZZEfJBFxzAE8A0oFQHDHymqNI3E0ApLurrCkIsYAcMYhiGQ3gGJAOPAv5SHYAw&#10;agJ8k4iaU85RNcQUk0aqJcGM1xySdoAlSYqm7ymSkJIPyafESZVz1mxUy+qKCJ4DEWFRXs8MPGo0&#10;wZ+BLDrD0MWVZIQtQDnnTC+GGtSQ0jfnUyFJkB8U1ACaCBIZZyzdUVbJQQdPS+oj5AOhmtOrTjbI&#10;bM59DgxU4ZmUaG8Ig+VKJBhEjd7lOwD+DM4wBMAEKJp89DkPjxzAAMRQPBzowMADfGbhYozwgxqS&#10;AaiBQQg9A5qAKvZx48wZJP+jQBkMTXQB8ENHNjUY8+55ura2tjGbbq5z+9/c3drc3tzY2Vjf3tjY&#10;2dzcLf9/AHAF0JP+DMlOG0AV+YBhGCRMAIko5xbRJGrC0VU7riOZVsYuVAx2AFU6vh6MQrVYgOsD&#10;avqCJoMig0Ew0JxUGY+EVEUIUlbWeLAAjdFXZJZIWXTVjCbhLl/3y1a3orU1PCZHlWuc5b5mNDmO&#10;D2PFVq7hHFxrmhG+Rg5TNSlhoAxgjLOmMsLMgKnsacEBETmt1FjgC0RDlI21BEIzhClZw2kkzqFo&#10;nGUgV4utrKuNrYwhUEbEYgpRU3Humqqy25ubjz/62KULF0ZVPbLV7sbWTvl/y7K1u73OWm1MJ2uT&#10;8WTczMajtfF4NhpN69GEbwGO2RsRwRqQ1zEioriTDanOMfT/n5bTIWd0Us4og4FB0jcVU1gDMSlI&#10;mgsYwmDfqNhUBoIx2ViVQstkbWXEgZxJFcPKgdQX0Wjy2VuBokQkgHPOWitSZpQza6Goa18yVoyh&#10;FTjnUAYDT3WYPjpFN+M+bBYR5AZ3TIkSouFTROAByvDGlFaYUxgmWn56HqqoAQaScrCU/6ZK+UrP&#10;Mcnm7hF9AnhXoCar4dQEkgT77P+UdJgFdoxhCpW1VS9PUJA0FMQ86HvMktlQDEdGK80+hi54ABOi&#10;xtSDD81RFXB8x5hSYiwNIXYxrrxftd1y1badB6u2g3rO/RA7X9B2YdX65apbtG3MGQzdcQNgC5Qt&#10;kRJUI6PGFAJM9jwoMNGFtk3eD4hdBwTlXjPz+yHrrTkn/EvRh+i7HiGFSD2Gzvf/dCH3hRHj6wpD&#10;IxkoDCoDFRZHc+YDEZ/DIomEoF0bNVUpVN1KYnApVvMT+eqffPv+3okY94Uv/sEzb3nyX/3X/ifL&#10;Vl5+9crh8eLWrbvHR93+wfFTb3z6+ee/84Hvec+73v307TvlBu8qma9Onnzq8fd+4B2aeQWeq9o0&#10;TcWarK2tnZwsj47ma5PqD//gD6+9dnPSzPb29j7ykY98+jOf+Myn3nP7zo29/TveL9X6LP5b3/7K&#10;L/7iT196SOZLOT5O9+/PL1++fn/v9hNPXrh6/bmLj67/5V/5sWWbm0YIRgj52uVry/nxjetXnnzy&#10;oe///k+MR44AVhwYEo2kVXv8nve+PQbhAj2eNEaTlXLwVhWBMF3XHR8fz9amFy+dJ/aSNLTIOsJo&#10;TGklhm3bet9Np+PRuPwnJriEtctQZbc6nG/2//pfqS9ODu/f7ZZHXTvvuiXL4kM7n8+5pbHpyqpl&#10;42QUg4mBvY2smUwmr11+ibi9n4hpaEaWXenqxkh1eLC4cP7xUbO2OO5eeP5l5+T46NBYqWtT1ZKM&#10;fvqzH97YHM0XR9WoaRfh8iu3D+5Lu9Cu1aapCfjGxnRjs/lzn/+xbNrNremzz37zoYcemo3XT05W&#10;a9Pt3/2d3/vyH39la8seHh7GmJi4Zv+zP/dDn/3cx5zrjo7u/KP/z3/16GM7h8f7Yk2fNQ+INc6Z&#10;fmsTRBFLkIDLOMf9PWfCFbOfzKr9o7vjWfVTP/NjH//UB5fd4dHi7u2711+98vzB8d0XX3lh98Lm&#10;zvnNf/k3/trHPvlRrsD0EhEMyYMCX9kSD8aCR5xzMY5mOS0Zy/AEsZo5enqICVH9A8SUo2ZaOWbb&#10;tuzZ/l8+eB9jSCmqpqTLRdv6iEJIedF2J8vVygemlHNmWnXtxpPReFJPpjW3/9lksj6bzKbjKcs2&#10;LhSGu8JoNMI9Y5wUmKHQH6hqLomGMY51Y40YYpZVUzkQ2G85Jg0xxRiTT6HrVpw3Sz58u+zadrVY&#10;tsvlanGyOMWCQkaBk74sl2QqviurQJQIVlXVVVXVztWuqSwzaJytgbXshgrfhJPd8mmI54AsPHuA&#10;Cqcw0JRT1Bg0BSNqcsj9K0LVqDlKTgjhTUaNz0JzUrqklLQvMfrEBHteU4oxsp182zG/7k8XNH3s&#10;Ut9RRJgCwDn4IXDGlFsCy5xz6nF6hmE7aQAak2g+qyaE0WtihQtUI0h9NccAYqZD7rzvfOg637Zs&#10;5W7V+R68LGhLyFfdsvNLFHDORx9STDlEBQPjo3KJjsrXfwk0aaaqZCMXFetUyrOYKZAA4koGM6Mz&#10;IAeZtMjoGXim3PfPJoszRZ91PANbAAWABZRVNaU08AOlCQz6NKEAsA+KvpQhOHy8j60v0Y8xhsBU&#10;ko8pMLWoEQQNadg7KSQ2hCvTwaNc7ieaDaIkxpYscsaUW6GQMpnDNQsrkIThGBcHBvv9iGW8tm0Z&#10;lSpyWgEM25U1FRG6QIe+8DQBdOARmj5XBwWqAB4gN8YC+DP0Qkhxj49BThdMvd7gIEfhDERv1EzG&#10;/EC9Uf6ZD1fI7a3d3Z3z53YvnD9/4cKFi+fOXTh37tLu9oXtzXPbG+e21nctdjGECToT+vpBqaqy&#10;x4ZWKGB4QMThUQZ0RAIdeBjsYMQ4pmRQQwJgUIPavqADP8ihoBefppoqr08UYUGxkc/6IqGj9psE&#10;XvtCX0Z0royIgAAB8k80o8NY1pZEtPbUPhJna6oDlVwi0I9nuLTx8KCXc9wvG3Q4Q2zms1hAWDhb&#10;eIJEFQpgsEmvM/qAcSLWCOMiYC2hxtrSHY6JCM08vdk/mkdNs7O1sbOzxelsSKYUrKbGmknTTGmr&#10;De+NnBFnbV3ZpnajumI7IbHWVrVrmgabIiV3sUwcoKAksynCVKKoUISkOpqCayJaGjNyupxSuKJU&#10;/opESs+YiU2GlqNUCXAqzSKMnrP06JcqF2VUU8z5dBha4YucbjFGKFBVpPTBEzw/AwbhochVtXTT&#10;UlBGAgUwAB0iz8TrmlhUVOnIhGDOgOTPgI5YwCIUN6BgqMIAFAC9zniq8OgMYF5USYyCwpU04zOl&#10;jMFBBwoPSCdmHGOEH0ATygCzZxiqZVDD1qlhAK3IzzBU6U54cxYUmCY0akI4GB9oqfJsNhxNGQlL&#10;BgXIIyVzyhH40kRtQIhazn3VYTjVU+asqlokqmXt+YMRzdAznGmWgTLPKtWe9qOV7UWmMwUGBmIU&#10;z4GcZsepqZxPGVUGwdIphuoZzX3BGnYAdoxxdTUKPjvbzGabOdv5iU/RjkeTvfurb37juW8/9/z6&#10;+uzZb3/tE5/+8F/5lZ/ZP9Tbt/bbpbzw4uUb1+8dHh5fuHDhtdde+kv/0l9sxvVzLz7LqSAmniz2&#10;f/iHfyCmtmmqJMk5Q7im07XgE6twbvfSldeu/9/+k//ssUffcOfOPb5CXLx44cd+7Ec+9rGPkfsx&#10;lf/1sA+r5erIVOFXfvWXlkvhO8Cd2/uazN7B/Xv3b6U8f/mVb33msx/9yIefDFHYkcHHqmquXbvW&#10;Lo8PD+7k1HI8zefH1pm6qZqRXS4PnnnqsdFYDvbvcYknvDysK2ecc97jXTo+PkwpPPTQxbqWUK4r&#10;YXG84LloDWda1bbtzu7WwcHeE294vOZ2vCr/EntSVY6nY0z8GoC/3PSPD+7Pj/ed1dCujCgvhwn5&#10;yeERXdams5Oj43E9traKnsORU6oi/ijc3zt44g3y9JsezdIlKT8IPPTQI4u5Xx53W5vnx80m/K2b&#10;5X9FQOpWbNnKdEEeenjzfe9/+42br4bUsqYvvfja3dstp5w146ae8gDjhsMd5rOf++Q73vnmLP7w&#10;8P7+wX1+t6l5o20n9+8e/tf/8B/7ld9c21jNZWNzWln5nu9555//hZ9+7vmvJfXXb125dfuaMfnu&#10;3QPWkaGNMQxkjIEnblCA/wgBmjQp0zbsIl2sjuuJPf/w7kc/+T2f/MxHD47vfe1bX9rcmR2c3L16&#10;87Vbt28//eZHP/9zP/2v/xt/76d++iefeupJzSlT6AuVwmPN9oWVctIPrYlkBikVBRGLTmYJVJFE&#10;iEphUuZpy6KSyqE/XiKSwtC1IMUMNAmtXQyIjHFYizFyTck51yRBzs7IeNRMJqO1tenGbLq+vra5&#10;PhuP6uHwRGdAVZakeIIzPVxvTXhEEpbXAcP4SuoxoDIWfymGAaUaICEmH32n0eMLswBdxxeBFse6&#10;rjujMGCQpJQYhVDhCesCbRpyYNy7N3KO7HOGXHS1JWHR45uIOIJHL6CZYzGL8Jl7z1KKMcfUIxjC&#10;VI7slFPMGjNjacpZ4VU19yX1JcaIt6osQ4I/A0JcTSHShDr0rAm+75rQgVfBjdOjDTkrgpAuAAYg&#10;hA7ACL0AwpwheIVi4YYmRNSh6CM5AxJ4Jk6r5gzKxBBhQI2PwbMkTEIVedDsk/aI0C6GLiYUSEAe&#10;ENnYlDVqhuZsOL44LUwpzho2qj0rDPd65FxmWhSNYclQGySDDnIkyAuMhVaWK4yFoQkdqCqO0ynD&#10;o8zKsu6sOJ4wQe1Laf7un0E21AojHJBiHP4XGTazgYg5LbZUOM1z5lmMPjQzQcUICwRFJiU1ssCB&#10;036mWMkPCnJY6OASvOkLDPYRDiix77nXa6JzVtX+WKALQP56oEMV+QB4JGforSaqyAE6xBAQK0C4&#10;2MsTdviEb/Hj2Wy2vr6+tbW1ubm5xZvkre2tre2dnXObG7sbG1trs41yAKxx1Vwfj2Zlw2Oun3kI&#10;mE4AABAASURBVI5hAWCgmIZ5vZxRcYI0hXHGMiQ6opn9wLTxDH1rS7hh6Igy8q7rqNIKEKJALyQ5&#10;l7yBAuRIBsDTC+VBPlCakA9AApCcgao1JICFao6Jr/hZpezAsqRZoyYyPAhf9/s+ZIC1VV3zqsMt&#10;u3bRrlLMBBHHrC1fBytT1fUIoKaqNAHqUOec5QCy3y3GWunNDqRvKI9Dy2+mlkaccmKAFcc1fVQW&#10;aTRiBzB/jokk2bgSTIyzN9Zna7vbO+O6WRyfLOcLjbGpqvFoNGkYn0s/4JA2BJ/Tu3Z8KWCOGQ8a&#10;VxnNAIdTYkLKnGOmRiikjJVzRJ6S5hJ6JDgnPOuENcwIkyqAoR3AfBdCQAvKnswatdjH88zkLG+t&#10;clLVzLOuPIcCSphirEjRVKqncuop9boMUD4ZIZlcuCLgkdG3DgsNZTrIC2O+uxu1N46dQe5cudaU&#10;6BEYi0OGnQAIEUJaWRFjSnfTFwz2wEA4M0UFUCViAAadqBp6f+BVUtQQY0RtMNgbgzhjnAjjukTP&#10;JCnlMwTNwcfSnf707BFjZBNBe7lSYAYwI4D9HrzRtVTB0EqaGHEcVUrYBlE56qz2AYGCmGnPZWny&#10;WUpbJ/hpsCl9oStKEZeyST1yNgiBZqNarPMc7j8zyaFaJKVVVXNkncuCqWLUiuEbJI8LGID5nHPi&#10;+RK8pgAnORXKeJpwgC7oQCtTvOLFidE8RIOAgETs8MYYlKkOQAgDHRA1R03al5xJZBko9+ZcAlLV&#10;1djZUTbsp4l1k9ls50++fPmVl169fft2283/+R/9wa/9tV/8vs+869Zt/9prt29eP0ixur9//OTT&#10;Tz3/0gs7u5sf+egH9/f37ty5JVZOFscPP37pvR94L3fTqKEE1jAD2zRsymldj+tq+vJLV/7j/+j/&#10;PhqNOVu//OUvf/GLX3z/+z7wkQ9/bG1tLaW4d3SH18PPvfSt7/3Mxz7wwadDkPt7nRjeneuzz34j&#10;aXvn3mUfj/7cz/6otbJYyuHhikXZ29vjrmZdXrXzsrNTKcSNaKmG7d3xY49j5/Zk3BjD9HU0Gjnn&#10;ME6VXwBOTo4uXjo3GkssvyWVi3iMEYWUeKHORXCi0fOuYW19enJyvDyZ83Yoej8bjSdVw3l+7+7t&#10;G9cvr5Yno8p17ap2hnOCPyxzfG1vbx8cHNb1KEXDOjd2ZNSG1s8Xx29+y2Pvf/8b2vaAeR0fH1ZV&#10;NRnPDvZPppOtyXhDg+G7lu+krjgGR61fGavTmXzs4x9Ytcer9iSm7ubNm1cuX+eXkN2dC5VxfM3g&#10;6FvOjx97/KEf+dHvb+q8mB/evHXtrW9963g8WV/bikH+4Pe/uLd3WNvR0cHx+pqsjd3Dj05+4Ac/&#10;GdNiPG2OTvb/o//oPzw56VrfPf3U486Ww5ZQMB2mxQFqbCbZAKlewPKKGJOAGPZB7NLq0Sce+pt/&#10;69d/6Ec++53nv9nGBb8L/d4/+93vvPDN7d21P/czP/j3/rV/5WMf//BkMvp3/91/5x/8g39ANr4e&#10;IsLWcMYqaaul5L4gB7hBTY1oGSzTHGNM/ZlJLqtktmRMmRe3ISo3thgj8myciiVPYpagGXkI7AhB&#10;E9AlcysSa4TpWp4U09F4fTrbWufBv8blYMpvyWMSmGdKXVsDCAgRwBkRgQdDlbGKD7ilShObO2vK&#10;qgk/eOnMq/3VIgWSrAuhIIUueZ9CiL7HcNYFXsnG2PlQEL3v0cXgUxeohRCwpzlnhsAHhraVc3VV&#10;1eUryng8njSTuhpVrumlPBI53RvranHWAGOstaUjjBgrYgmn4qJn/BQDPpdAakop8Jc0aIyiUXnV&#10;qEOBLw5QodsANGPyOBd9iKED3vu2bdHBT0aERk0oJBYM73OmCUNUC9NboQtVkHNOKQZNoG+hqyQc&#10;CsH7tus6NJEPHaGAVoQ0ER1MhxCoDmiDxyG80xCV5DHlnU5Qhsi8x8GdGBVw7mY1uZzqJTfQ7Xzs&#10;ggc+pK7nQ4oxZTxDufSNGSb3+QNl9ZmpNVUlBcYYcgOaHxQh1Gwbo/SwVriSoI8CwQEmS4ExCMkl&#10;JDCVxYarqopVrCpW2tXWIadXlqSqqS8PRsikXi8oTUQPtQK1kvulFqEqfXnQxRghHyyEQVWERYma&#10;Q9IYUorYZxB+MQ4hpBgJVEyUWAbKWXI2JWiEtdgvxo24AqwyWxX8YSAphVFcsZJSWYgQ4UGMhYGW&#10;YUoX9Sm2oc+lGOkLaAIM+2eAsG8lNzIWsIYEICwDktvWEjRA9LjnjMdjzmSu+xt92dra4hO6s3Nu&#10;AN8BkPBs2tzY5pE0Hq1NJmvTyfpsuj6ZzEajCUEsizRYfz1lSGJnKGV1ihq+4hNyVgsPoPAIAS6i&#10;SHdXNiBBzEjwnj0/yKmiDM/i0xFNgAQ6gKaBYQgMsl+GKtSKoRcMC2OyGQpGEEKLshhhXNOvXM7E&#10;3NGHasaNhEGAGhastSkFa0nniiH8quV3MpoI5TAjY4y40xBna3Db1hV1UIarnDwouQxUKsYYPkxf&#10;sM/nQI04LFAFItYgrXmHN25GI1vXakzMGlNm/fhKxvOjrqvZ2uTCxXOc08G3IXbk+LipN6bT9bXZ&#10;5owf9md8fRvVblw5nLLFPWYW2TUl4jljUPuSEt6doh99aEdi+CvOIO0hctZES8GpRJWK6SuQAUi0&#10;L4m4SlkJcTYJyyI0ZZUi15LuaPkYinOaKFRB1hLPwRTU5L5XxhaNWpQ5l3PKnGY0F2SKc6Yy1rHE&#10;wt4rmvxhs7SLGFNyw/WFAKPWjOqm4ulRThYkKAyQbKWUEoHMJs/luCRixAprUMwCRkzZpNKaqL4e&#10;NOFkF8q8Qghd2eaFR8hJQmvqpwJDr6g5RT41l1JMxe8W78uhv+ppR6GOQR/aFEIoCatIUId6H3vq&#10;cRJJCBF9gHCgxXwuA+d/oTA8DXTUmAcao4Y20HcAo2HTx+hjOfbLUmZ6FJ/hcypMzllzzBSWF5qz&#10;apHTsUcIKWA8KiTFhJ9BS+knr33HzJaUGJXhiB6gT9dHr4uRbpFzPSXVrP3Ss3EB8pSKZRjV2FOl&#10;wIgaTTkn/s9kNdmISo4xYpMn9HK5DFHH42lTT1bLtJqHne3Ztau3v/zHX7ly5YpG/82vf+U3/sav&#10;v/mZi9eudMmbP/7nX9+7c3z55etPPPqG+cnyM5/+LJekW7dvZAnT9fHx/OCHf+KHu5RcbcQqGcWZ&#10;IVy/Yt67f1C58XS68dWvfPvVV65fvXKjW6aN9d2vf+XbzowunH+Yezw5GxKX+Hh3/8Yv/8rP+yhH&#10;c7l2c8/U/Ey7ef9gXzMxONzerX78pz68sc2mkuVydbJY3d27H6Nn4uNxw06PPlBdrVauynWjTz/1&#10;0HIex3VtxZScbxoynjDzKF2slkfzo7W1cVURcwIoq1WXuPCoPTo8WVvbYI51XXvfzmaTo6OD+fxk&#10;fX22OJnXriIryMC7TP7GjcVioUYXhC8psQVHR0dGHBZOThaGO2hMOWjtxhpNu/Jd137s4x985LFz&#10;/KZB6FLozp8/v39/n3x7+NKjjVs7OfKvvnKDLwCrrgWq9A5veOP2e9735v2Dm2vrPIrMjavXfZu5&#10;TjSuOjg4mC8OfVjWE/v9P/Dpxx6/5Jr82pVXdnZ23vm2t7eruDxuX3n56vPfedFx0pIOqtbJ3tHJ&#10;u9/zps2dybPPfX1za/0//8//ixvXT558wxPRZ74hpKDlPHGudoYc4w+I0UwRrtMx55CtT8bzCjXb&#10;Ltr249/7wb/5t39958Lml7/xx9XYHB3t/fMvf5GvT5/+7Kd/4Ac/90u/9EvXr1+/cvna7//+F/7g&#10;C384ny8zT015UDRLTtg3NivhSlEzK1G2A+MCsWZQzaI2f/c8zJlvIMZKac19SbFsgdgXH9lJqetC&#10;13Vk42rZLZYtOY+E/AchBIaDsqA8WaazyWwynk5G5FLVX7kYejyajsd8DZjw7BswNFXWOVtby2ss&#10;RlcG1xyTsqkJDpsUD3woI3cYZ3hGQQTVWDzUFGLy0LZd+vINofWrtl0t29WK2nLZQle8eCOVwbIr&#10;PB63LS4B9heAcY73ZcUvchXHquKRM5UzNENdbYwR46gB0xdrDXsBlpBmNoNqcVzJ4pxzEiXymlPM&#10;TEIpogo0D4XDDeSsmlJi1wTNMcfyFiNGH/vCHGPnu+AL00tK/LsWCSvCKZT6BUxZiwlNqBXAaPKs&#10;Xy8nRlFTSHwmNFXL47KohZBSohpCGQ6eEYgwCCEgT9RjRN5FBAUwmO1KCYV433ZdH0vCvPKx6OFY&#10;UQ2h84SbNVjEoSQfk2c8gPEB+UFFyFsgYrI1xhHVIchUmKK8rmTi3FcJ+4Ci6VA0iIdWk7HDQZgH&#10;xlpLjrGmHDhNVY3qhiWuraM7buDdiqzuPN1VbKYTVnJmsZh7itrTHCOzSz4E70Prfdd1LSTE1iMP&#10;vi/9mRkzX2s0l14P/hhFNQdfFsgHpDnl8gRJmed++XeSxVQXuuCLTq+GUko5Rg198T6Cri99UyFB&#10;C+UvnnKZImKZSN8Xx1KM2hemc4qUzroVJ2mN/KmmrGWOKSoRN0J2iTW2ctz8KgI2aqBNw12SlymT&#10;6XTK5b5c9Ne3eEHDCbnbF5itre2NzYL1da6Q6+PpbDpZm61vrPFTKWfubM1aYYUd6+FYaJZJ+4FD&#10;YBmQcEbQxKx8jMYYeIQ4F1KE4pNxlsJUnTG1c5W1ZE/0QWNigbndltia7IwYRjJEI4tkY6RtVylF&#10;1ldsEeZycGZbModW9A3JMeXIqpvKVCmoqCFYquo4BlxNZsSsHK4dC1zV4wnfZnjmMX4xxySyxtVy&#10;vlycVM7OZryuq5KGELvJqOYsaBfzdjnXFOrKNvhtyPMHwAngxFbG1tY0NldinKjjFElqFGROa8Fc&#10;13HMdSvGsoa9knO5wWg22qeucrpwKCjrZ40aS0NAgyePq0zduKqhWGtzzoRxMpvi5/p0cu7c1hNP&#10;PGolzabN+mxkTeLGf35n+/z2diWyOZuNGicaPePm8iOvMbbzsQwpZYgsJYjGsJyGEgNeGGsrICio&#10;qJacirHIUQCSFR8J1KhpJuNxZWtmw2xFsxUDZTXZvZXlJ4im4XptbU4pBM/8rTViWRzUFVO2cvWo&#10;WDGskdikEkmUTG9etZEFDh+oOGOEPGDmuaw1VWsRaIwew5nDugQsF62cU/TK17aslRGLq4ZZO7im&#10;qSp8kuwkN86OKuesLYKkOSbTO2+y4JwzNlDKZk5kUYq46mxV1/XIVbWxVS5nlLWutvy4bCSkIUhi&#10;MMkYdSXOEjZVzTmriDhhGXPOTE772aWciSigb8qiYuC7EK012DBGUooELGsykgl4VTlrjRU6q8nK&#10;JBPNXZfwD2eMzcYa44QV6NG25eWTM7ZMEPXA8ywZeibRhD04Y5KRKCCH3C06jbk2/Jg1blxjMIJa&#10;ErrXzoHKWjGayVijBJMZ50zAXaaSs5aScSZm9l5SkzLKhrAUPqjPlmEjVJzlVBoyuQTGueKVpGxE&#10;rBG+henXAAAQAElEQVTeYxubsoSoUBUkxjhXEfmmruraNY04p8aoYa60EtIYkk85JlgCKRqzppRY&#10;wOgDHVaLlulsbe50bZwvu+na1mLVsVXXNmbsWZXypdrZ2rehYaLiulXcv9e+9tKta5dv3bl192hv&#10;72j//q//2i/vbMmrL712+8b+yWGQND7cWy6O21E9+okf+/GXX35xb+/ekjOiW/IK//3f8/bxWsN9&#10;dH1nrQ3lXwRZYzbXt0IbuCFPxmv7d49m4+0rr975f/1n/+Cf/HdfvHb5MKfxk48/fXx8FNNK7fJ4&#10;eeut73z8Y59+Y8jy7ef2H370TSqje3e54x6//Oo31Oz/8I995NIjQtBO5svj+WK2tlU1IxHOyXYy&#10;maytre3fP9jc2OLhuLd36/3vf/v6uty4fvXCzrlu3m1MZrFrm0pUtW2XWXR9Y1pPWAMZjbidhxjF&#10;SNPUM974b25uG1fPZjO+KhwcH5jKcDXgHdJoNBlVo+WiPZovxNSjyXjZdrsXL4QkeMKzsGvT008/&#10;s1x1+COaN/EguaN7Jw9feCx0urk+m63Vx4u7to7G4khcX9947bUrq0X3lmfeGTp7+bXbd+4eTGaT&#10;ZETqPFqrCMXP/cWffPnVb+XcreYnOdqD+wtuyBd2t27fvLW1vb6xOdk/vveRj7/vE5/+cLTtnfu3&#10;R9PRG97whhSNBrl25cbqpOVbFtfxlKOP0kzkzW+78InPfGjeHoiTL/yzL3772RfXZpPlieZYX9y9&#10;FDs/qpu2XaQU19Zm44aDTg2JmfxqdXLx0nY9znfvXR9Nja19l09+6md/8C/92l9o09Hdgxu37l67&#10;dvNVNZHH6qe/93s/872f2drY/p3f+d3Do/m3nn3uv//t/+HW7aO6GVVVw6rlRDpLXdmmqp2RnKIV&#10;NZyRotZKVVXOOfYeKZ3ZdJrwQTQJIs0aA3mOBTiDvsmVM/SyubRZMSYLvUQkadm9Yp3Yatn6RPoY&#10;k1Ly3Uqjr6wwv7qxo5EbjeumqXiekkgsfT0esU1wg+c7614ZwTh0XFdNQ1RQbqqqyuWxpcZlVztX&#10;jpAUtQupTdqpsgaJSUXfextzCjF03rcrELqVSZpDTJ1HgSaNSUPMPnWrTqNaBkzZ+9B1Xc55NBoh&#10;cLV1VWWdY/jxZNKMGJW5JiF0pkTAOWfxyjiOEeNqYxzBE7y02ZmMMxnTDBQzkTRZjKggSdzjU04M&#10;mp1z1vIUNcNZlI2VbDWl6IuOKPeWNgYe6Li9xONMgFm8rvWrZew8ruacqBwvjufsfLLQCReDaFKX&#10;lE1GRFgFn2JKyVoiP0rFpxA1hORDZjPFbESssTU+UMcRZt0YW4UUF6sl1EefiLQmJwZwqseg4UFR&#10;SjaaTRYL7Xxsu+BDKqEQS/cueJ88zsfkYyxQXCO7chJN3rfE01qBKpHRCA2+hdaVHTUVyUpAmrqe&#10;TiZkzaiqOXKtlAAbxR9X23pUjXJSsrIhqyriqTF6H0NI0dVV1dTNeFKPuI811lajup6MRk1VVdbW&#10;ztRGam4Yzg7U4DczEWdZQCDG9oX1FcMIlicFFjNLGpXVaFeeYZS1tc6WZDDRZH7lYRrZGOccE2OZ&#10;SKVRxQhOg+ZYlhH7GDbDBsFZFjIbcc66WkzJqJhyF1A1GE906gEvwyMsZczXNbMZNa6pTAVGFetr&#10;snFiK2sIXVkR9LJYUw5B8TF1MWnf1xUdZ1Bj4VQUJMlKGnBVEAZW5AVINKkaOvCm2OaMee43PRxD&#10;Tprp2mSDc3x3Z/fchXPnL+7sni/YObe7ex7x+vrm2mwdcIBubG7zKJlM18aT2dr61sbW5mxro56M&#10;TV0RPVfXVvqSh2JKxeC7tU3D4p1eelQEISrkHoABIkU4xBSKHKSUmJkzprLWGQOsJRZG2YuqtMZY&#10;9gaMc25oEhGsARigkoudnBk058y4CCtjqVuhhsniJTpD63RtnWwzlbOVc64izxeLBU8FXm6RlIhU&#10;Y9d1MZ5+gVkulygs5sftcoUQO1r8ShQMsnCAMwE3GBe+uJs1ZqU1GwHI4aFVVdVE0FpVxRTOUa2a&#10;GgZrCGFwGcZ7X3zIij+2buhbFIwQARn8xlTjOJo3tzbOnd95+NKFxx99ZDRugm85l+vKauDClzfW&#10;Z+XEypiMHAjdqi1mY6QORMS5GpuMO3g4MDT1EIREFKqKXwZ9QBUKYHLW6BPmM0VP4wKLneJwL9Ge&#10;IoSBFm04yVgASKhFloFltWUIInYqjNgubvu+4P8ZiB72RTMDlRBVfNIJJJuz7W1bw45gcrZxZaVz&#10;Yhw1/bKgx9wKJLeLZdv2YUkejdKEJ9nQE6NgiEAMiUF96ENnSqu1LknmIMUTmgY1LAwY7Ihlt8sg&#10;KWpajESFTRgqHynRmnKvkwqNlOSTBuTMA1rU9PRAh0eCuhgaiZ+klAchcqIIZWgA83ogGfBAmbHA&#10;EA7CXnJSii/CoYkmOxBKJKG5yAfNMih/RZgzolhIHgZiZcHAq0aYoAmF4mUJKf14wBL1IvSpKNBE&#10;hKE5M4swzCXFDJAbGU5nzrsSN98vf6Ex9mzg06eBDYwgpTCsYu0MB3v7Fy5c4DS/ffv2ZDLjlcbx&#10;8TEbJ2XUUjYqomUs4zigq/4pU9s6B5kf+TvX9m+8xvvt2/v37374Q9/zsz/zw/fuyGrefuebz33r&#10;a9+pq9nhARfQ/J73vOfczvaXvvRH9w/uY5Dj9Kk3v3Fv/+6jjz98794dXqkUn5T7hFj+L9m9O/OT&#10;w1U7j+uTrYP7+qUvvvLf/KPfvfzKTX4iOL+7ffv29c0tLtP7SRY/83M/zhUhisRgf+zHfubw4OTq&#10;levcdF+9/Jxxy7/9d/6aGGECrqq/9JU/adj/k7EPfNthkbkGlXDYctp4umxuVO3qxJnKCs/mVFeV&#10;Y9ml/LR9eHgo1sxmIx4qIeWjk+VqGTVW1oxZkRgjx1Q2cnx8yGEY+tK2HjnGj4+P79w9qppx0LxY&#10;Lo9OjqUWzqnFYrW9vcvPGjw6JVuOHVETu8D18fBgXtfN+voshNYHjqS5c5kVwY3F8eLSxUdjyEbr&#10;vfvH7SrsHazq0djHfHQcP/9zn33t8ovXb7xmjB4fHS1PurhMJ4eiKc3WJuNJNV6rJ2uGoD3x1KOt&#10;X+wf7nH55sC8e/fe3t292WTt4ODAibl8+VYzrTd3xTby8U99qGrM4fHB3t7BF//wy4t54OrfLeKk&#10;ni5OluNmsjg5mozq6WzMFOaLIzGJL0sb22ubW7PD4/2T+f4bnnnsaH5P3eo3/vZf/fAnP3D38Ma8&#10;Pbp647XptFFJs9nsR3/0R2PQr37l66++clVyc/3a7X/4D3/r2tXbjz/+qJjaONsfws4Yw4JlKacA&#10;O5O0LNVUcodNRD5TNayT6UtmHyH7LgLB7ZcG0p+X5QnS+m7VtYADriD4zvtV17W+i5p8SF3XxeiN&#10;ZmuFp0ZduVHl6sbVtavIEHdKranIAVc1ztXlvLUWJ5yxUA4NnMBLaObKKAqjyjOUcVadX/qu7bo2&#10;+jaAzsNE73234nnaLhftcgmW85N2OV8tll27bFcrv2pD23m87LrUJd+GxXxFO51iTMNYuIGHeNU0&#10;DRRQRVjXrqptVYFy7FtcdVYs6CNs+iDjYs7YAbkvMANwP6WkMXjf4qbvOmjgMo7jnkmFQB3ffMdE&#10;QuhC7ELofFh53/m2xcOuQxKG0nWrk5OT5WqxatuWBu9XoWCJcoohFvjEnFLhU/SR1BeOJpyJpHVK&#10;Pp4WoomBlo6MBPensVqVdlxjXB9aTxjbUla+a31RXXXtYrUEq67854lbiu9oWnWhK17EwcO2bUsX&#10;PnyH8ygQHpwhJqd+xEh1AE08IJw42xcnhkIAkRs1JDLMoAmFP4P0BWXANGlNqgAFoX9SK4YFLUvJ&#10;5nCuMrYsm5Scp6vlT8pg9nQ7uGxMmdqKSRS/Q4g4nPFBbM4mKmEEoQspJI0pR81KUzk8M6ODlBIT&#10;VG5ND0aRvvQulXFpxSxBWbTtol3Nly0pS7J2gVVMLFmKGmNkCbqWFUJKLQYffRfo1VJW3WrZFmmM&#10;qS9RNSWQVDMdQ4ghhBSVAkUFJlICepL76Qhu5/IliFR3jkQvn8aWbK+bpho1E8rahPv8+ubG1s42&#10;l/ydc+d2uPefO7e7c353d3dnZ4eTeWtrhzdi25vlB4Dy3/nZ3NzY2OCbwGy2Pi1lrR6NqoZFGPFX&#10;j5ozlOATlOJMHyCWsLjgXDN8AcDVlFBAng23E+bGLApQJ09QhpbWnJkhoI0qQoAOCgCJ5szcBwXk&#10;tAIYjJ+BqpAb1kGVEHE8Zx40BehgxJVdn1UJaiwSZ0ejkeulWIPBAsszn89Xi4UV4RBhRBaL9aB7&#10;AQYjsjIR9AkHOsgRYZDu0BgUpExSmeJzzDHlxJM545zTbApvnOVcbcZVPcpiEUKdLecpRqImQCgK&#10;n5InD/pLtytrUHTwFrDAxLmua2bBo4U1YzkvXbj46KOPPvTQQ+yTdrnCApotR0C3xE80AaeitVy6&#10;VZQbhdR83xLldspDvrJ8mRaby5I6MdYYk4VtaLJiCuTSUvZb4TNtAlFl3mUFYyzRoQmoakqJBhyA&#10;iX2BQQ6QQzUmkFPfP2ckKSXynu4Dcs4pa9QUU8KAUsRwU8vkk+Bd2e3ZGMKDhIEG4HVxmu+TxUp2&#10;gsMFlgSwwjSZPTNiMbNiPklKmDCaU0qaI18YnXOsrHOGQPWwg03FXZRScQZ/UuqvVlyisJgzEpZe&#10;RCJ6Ck3s4BQzQVPBgkOf8aLmglgKkw0hFnk6tVmkMSZlo2s5f30MKTOMGlOcS5poC9GnFGGzas6a&#10;RcUwROxL8qqhn4uWkuigqCaGBip5oDlnmrnnxawgiRn4JDlogU8xaBpozAqfUtK+5L4wNJ9Eppf9&#10;WUKTKhaCJ4U1UO2RjMmqkQViNUzOGn0KvNhLZBpNgigX55kKwwFldYkpyBYeCU193IIpQta/LC4s&#10;ML2oJGU+LSxr4RS7Znd3m1v4fDXnIj4eNywabiyWR6qeMU1mF5R1Yu9Utm5cAzNuUBzFTm7duPfK&#10;S1dv3bh7fDz/yh9/6Vf/yl/+5V/+wVdemd+6devVK5dFTNeGK1eubW1tf/yT37t3eLR3914I3Z07&#10;tz744fdvbK1nl+tRzcTZfbwb65Zd04zX17fx15a3tPVjjzx+cXf7YE+e/eYrV1697ttgjONKbQwq&#10;+dbNqx/80Hvf94GHd87J/b27Fy5cfOOTbzrYX169cn19ff1kfrS5NfmFv/i5qOIae7w47qKva8dj&#10;m0w2xhA0IubqSkVns8ljjz3i29VoVDdNlbMyQ1cWA0XHtZhT5fzFC8qUjO1a6VoW3dR1w1r6LnDU&#10;sMv29w95FWJy5mykWlUVu+h4MV+shJdFtqlzZcneuqkYlGfkY489/tDFh6Pn1SYjZtYx5/Jjy2Kx&#10;OH/+/Nra2nI1j5FV4Ae6upmM7927Z031+ONvWMy7xXx5/frNk2PePspqtWI/PvHk5D3vfdv9+6zF&#10;MdtnZ/scvkZkzQAAEABJREFUVy/v9dy58fbuVhe68bjeP7j3kz/1I48+dvHW7WsMF6PubF/wPt26&#10;dQd+bW3j6tWrd+7fGc2Em9r5C+sf+/i7n37TE7dv3zSmvnl9/xtfu1LZNcl124atjW0NkSgRMJMl&#10;+uCsrK/P+Jqx9PPDo3tbu2tXbly98Mj5oKvzD23/S7/2y+u7k6s3Xtk7uPfsd75lnKxtrj3zzDPv&#10;e+/79/cPbt28e7B/osl9+9kX/4ff/cLhwaqpx8tFi1fOlu8A1nJWsOhCUcMXebZMqWYjKWvUxE5U&#10;BM6Ks2pswiXNUdnXpwpZLNBM7hu6pJR8ij5q64kTvHrNMWW6YC31hfTg2Qc1JjejismCybT/tz7j&#10;UdOQKg3PGhYa1PUICsguHhnA9j7n05LYTTYLww/+pljGLzR0OXgNQRMjR9GcYWJQFEKIPoSujd7j&#10;Rgid956TI/qQQhwK5mF8aGPyxpimKs8+0rWuRmA0GvGjBHcemKpuSDyaQF3XVYWPzlQOP4ExRkwp&#10;RBibQFVThkQcUo0gpQAUGqMpegk1YDQBSUWnV07sAiHW6EBzZuI5aUy434XgNSdjJaVAfeW71oeg&#10;uT9pJaYMuA8oK0W0xHAIs5qgREcTDuWco6YYY0oYjT5G3Ip9SSEW0PAAiBkl9EU1AdSpIUcFawWZ&#10;mu8iJ9CyDW0XOx87Ah0VL4S0Abjnk+JngIKoxaWUQ8KB4EMaEFPGefR5+AopZx0JyZkJTDlHjaqK&#10;Rs3YS/AgpTIXIV50Vc05Cz1ZEivWimoMWsbMfGMQUjsPwtrZsn79IZUzC5FSLmZ7O9jIPLOykWwM&#10;XogIaVCPGhJAjMXDELULcdV1KatX9TF1Zc6xYz5Ri4+SOTmjQnPMysQZALDLQDHe+2mG8USsc7ic&#10;KTERzZQSViJ/2KLV0u6M2Kw8iPoJmlIVKVVCmaLSJcZIygMfiWpEcoZAjINPGgdoToVJjOU1x3xa&#10;kip8GgLS09JgjHHO1XVN5nN7n03XNtY2tzd3drZ2we7W7rntczDb27sIwRYv9tc3N2abHIkb61vr&#10;s43ZZG06no3qcdlfWKmKKT5BXSMdjcvrpfL0sEwJMHFGhmFs1t3aMn8kIYQ03JBoY/KG4wlxiQgC&#10;+6DQC4+hCAcKg15URaVI+DMGCQPBngqlj6aWUCIHBMlxgFo2oM1G2JfEX3MmTjBI6AvFpaCJIbAD&#10;T0fk4myhInhS96cbs+XUoJV1YlLoozwI0USNVsIBj2O0DkDH94VeJENKLB3jF1dFhnAVyhrR0Vps&#10;VKPRBDu00hecWWNoqphlrMmk6PRdLMq4AUUOQ65z3k1GY36inU2m69wptjY2WMGmRp+BSUMjknwo&#10;twErlTM8levKNq5yJhtjKoNLJdRUK0sEUBdKiQjNxvRHkzojti/yoOAqTg41GALNrBGavsAAWDrR&#10;ylwGIKQLdBBC4QfADzoowJ+BViTZcKXmjNCUC1SVDKEJMAoK9NVItHWQWCtGFDmwme0oQktS/DTk&#10;YM9L4gmbh6I5Wlemj8POYTLnnCghBLiMqmphclYtjKqSSLk/GqBoIqGbNRUjIiEBkAD4IjHc0WFL&#10;dwKFPqcdDCg8Hw9AlV4gRvZ8qdEdcBjFrAUqWU3KBYzPCUVGoxf7AjOAGgxDQrUvhI5P6CnK0tKe&#10;SzWlqIkSGDNGeAjfPqAIAR1RHWhiVBzqgRAgB/gGBYPkrHrWnR6ECAUYgBr2geaYH9ikFT5nBsko&#10;A6ooD6AVa4PkjMIghw6ARwfAIDEiGDHWzufz8aTxob1588bJ/HC+OAK7u1vWKD/VVv3qO2OLPgkj&#10;TqNWpprWs5Fr2rneunb/5o17i+PVydHx7Zs3/+qv/cpHP/LEfJV5j/v3/6vf5GbME+X27bvvfOe7&#10;H37oUb4YMK9Xr778+Bse+9T3fZKb5aWHzh0dHeAAe7Zt/bgexy667PbvHyyOF6GNTz/55trJ8YFc&#10;u3xTQ75987YVuX/v7sb6bH/v7mKx9xf/wk+xQ69ceeXo4Pjd736fJHnuuRcb1xwdHV29duWzn/ve&#10;d77n0b39w2Y0Wi7npDtXuuGIWHXt8fwEnphwPj311Bvr2k2nUw4W4jMa1bZMWmjdPzhUMefPXSSj&#10;rKtZkxAiyVZZvr2U/cA0ObaODk+8j9ZUvN2fTtaaenz3/t6q7UYTEWuMddWoEYJeOfZIiOmhS4/E&#10;mFZLH0Jytrl3/yAbVyxY+/Ajj5jK7e3viwhvMeBxg29ZFy49Mp1s8v73+s37129ya5fZ+vjwJD/6&#10;2Pkf+IHPfusbXyVD6moUQnjX29/lDD94Zsba27tnbLq7f/eRx879xV/+fHax8+XfLjfN6Ohofnj/&#10;uFvGc+cuzOfzF198YbFsNzfHdSPv/553vPf9b7t16xouHe7NX37pess3mfGWy3UKOqo4busc0+ba&#10;esVXnRRK9Gb8JOI7Px9N7a2717/3Mx+8eeeqVuGv/Y1fe+s7npmvDpqJOzre29rdfOvb3vzQIw+f&#10;P3/x6vUbv/Pbv1eP1q2Z3Lh+/0t//LUb1/d2tnc3NnaWyy5xFhnH4UPYoAMGnsjAQMlnkLKyaigg&#10;hGF5AExpSmWNiAm7eECKOaaCELXtQhtiG5hl8DFQoIC+KQXuXlmjq8y4aaaTMb+jzCbTyWTC8wU0&#10;lLrcpGsm7/CzYnTgXO0eFKo4ibVTmoszyXcgdm1qffQdoJqodq36rkdAGDqfQqccPBFffIpRQ6QU&#10;Jz1pE7z3XaQWODaxz0LgFcAveCg8gMFDJDgFtVWFh6Yiw50RXhgBMcTOkqZGRIwpNOF05qkg/ecp&#10;0dMS2UqIVCMTghGTacmJLzCJWyu1zFZM0WTM0KIx4azvuo6PYQrQIewhp6QY0qBpWKA2JR8DUytz&#10;jhEKD7yn03fBzFPpWuzD0/B6ShUgYUQAPwBJGzo6ngE5QnSg2IqMniKRPvMBx+AHN0rcB5cSiin4&#10;HvQMgb6EwhhDnKHAGgdgRIQmFIS/P43BjTMdNIG1FiPWctqVjiJKSF1lalsWivdxwpPTaGFE0QfY&#10;HxBzjJoYZKjCJE4rW1lb8YUAIZKYNTBwFhYyqXQprgJHb/AaY8pec6CPaj4tmC/gjjgI8FZNcQwN&#10;GhAWV02fNkVc0kbIJme7WMZBx5jSiiY8UKUrtT+FmDU9KKqFh6IBa/50wQLgLZ9KVu2/TeWyHIM+&#10;zqAOJYZkPg+X6XS6tra2tV7+pU9/19/mur+zubO9sb2xsbU2XYdurG1szNbXp2soj8dTMOG9C/tn&#10;NGqacV2P2DuFuqYwjk3kyhB2OAFGjAVs764azbgCqBZHTXmQxFhcZIJIbOnuBi+zMSlnlhFGuKwb&#10;A2+cY6MChFSjlgXDYImnZjam9tSY4oNz1aCGcEBKqlqWAfeAOJuNK/HNOowVWWmNPgbyPiafNKiW&#10;3Rujz/n0/Yr2hdkSO0Ao8Rw45+q6MeLIkmxIQJwvGPio6iM/kDsrJidNZSeF6MtZKpqzsSpM0Ih1&#10;xlUASXyd3NXNaDJtxhMUWl/cExGGttbiTkrJOccRzCIh8Wy8GIcwokYrPNGhqcAhEyemsm5jbf3C&#10;uXNbG+s5RabMic3rHJqSD3goKToRZ6ViTU1W/HfWsV3wWKPynS2zpnyiliUnxIwiIlZy7u/B8FoK&#10;dTM0oYMA+Rnw7QwIURuAcKiifwaamA5VGDAwrCCgir5YY9hgwfOzaev9gC74AbZ4ljSm6Evwc1KT&#10;hThYMdaUhWLdssacAlmQQmdFgWFqOSGXnFBwBlkiYqKYOl3Izq+A5qjKsmWliamanDFrJOesqikV&#10;5CzGWENM68qoQSWXYoYEgGb6qFEVutCSYobpkaBIoEMQYECRJMItSkexWSzMABJJLE+ykl1RbYji&#10;UwxRsZmjYGQARsr0NKWcoyrtQdNA0feaCA3ylGkCycfIHulCUMkhFc2hFQU0AXIojp0BCfhuVUv5&#10;bjVJP18CxaHA5HNZSqE6qKSc0SiAAZoTboopasYY2xe2JEZzzmIUOoBW51wI7AkQuq7TEFNhg/dl&#10;HikFegH0xRiU2X/G5uVycekSv5I9zCnyxBseeeapx+7evl5ZdVZrl50VvgYzvmW0TO7Y0KoGW9uZ&#10;y+PlcbpzY//K5VvG1LduXD84vPfX//qvSZZr1w+5gn/jG9/iYF21se3Sm9/8Vr4J3N+7O5mMeRX9&#10;fZ/91Mb2dLWas9dD6PCqaRqNOfs4rkbHe0fq8/xo9ejDD08bqY3cuHb95Gi+mq98G/Zu3+uWi93t&#10;9Tu3r77nPW86f766e+8ep7zVKgVRL9/+5nPRpzc8/tiz3/7aT/+5H68quXnzaP/oXj2qCQUT58re&#10;rsLR0RGRNCKH+wcPPfTQ+tYmPnCwaI5FbkyMumz90dEJmK5vxCgxRucML93phc9U0bG2Yk1XKx6j&#10;Yky1PO5m4ykZ9vJLl+k+nY2P5iet7zKrbA3pNF8sGWVje+v6jVuHh8cnx8uYzNUrN1Mye/uHa5vl&#10;h2f83NvbSynt7OyI2Laln1y48PBy0VVu+sqr1+7dn1cj13btbE3e/vY3P/bYY1/7xjfaRWtFLuxe&#10;OL973vvovTDZo3m7e2HbVfKLv/z5kOZJV9PpaDE/Dl18+flXuWfv7lzY2th+9htfv3Htymzm9g/a&#10;93/gmfe+722+Pb5/9/bWxu5X/+Rbr754ZW0yDZ5s5dHXzOfLpq7J2rZbbm+ub26th9gdzw+DtrP1&#10;0UOPXZhtNd98/qsf/8wH//X/+b/q8+JLX/+iHcnJ8uDhxy5+9nOfIm737+/fu3uwd//k4vnHn/3W&#10;S89/57V/+rtfPNxf7e5cPDpcLeb+4rmHa9eQ1SJqnBlgK1tVDpiq5KUxAmJOSTgGMqeCZjiOiJw0&#10;pywDfNJF24Fl51c+lPMLpvPLEBbeIzwFkwFdu+zaqIHg55w4tpyTujGjkeOb6mzSXw3G4/IlgBDU&#10;Fc8mssVaa4whOsYYeMJunQw8lEBlUiQnVQz7yO4sgyzb1aJblB90OpJmddKtTlYnx2A5P14tTtrl&#10;vF0ufLvyHegobdsuKW27YOcsF7AnJyeL1RKLmsu4DF2GE2ma4hy+gaqqwWmTrTgn8axkoxGVrKUg&#10;sGp43c5zjqDlRCz19MCWnF4PYpKzpuCj706RAls4Bo+rgdC1Xei62PnQIem6VVvQlTL4P1+uClbt&#10;akULj5PQhdiGyAKB+apdrrrF0NT6zmOpoO1YuBA4poPGoCnihPCdvMQ1syU7rLFNoCVaBKwHAcMJ&#10;0PuxbLslPvRYdb7tuoK2LTxC1qNDNZSG+Wp5slzMexzziUttSaF524FV6wFp04bYxRSjEjARYtwn&#10;aF0b6wD1shzZaMoppRijliKFlD+qMWeCnUrmCAdnEqPWCYABtNqyJr3QiqssJ7YxtKgpFtDPYjIS&#10;EvB0OOzQjVYWV3jM8fjL5MnhyTEzWjLlGFLWXFmpXEzZa0HIEjRD+UqgwjGFUqKVvCoDYJORrREY&#10;EfI4MwT2Dd/zikPJADkAABAASURBVH9dDBTPX6RjjJrK+CJd17EOw6DoxKw+RdAGjxyKkCoIfRfM&#10;kpPQHprxsyBnhnZkKTPNIshTPo1bNo5HUxExYpbkHLfTmgMWrM02Nta3eKm/u33u3M75c+cuXNi9&#10;BM7vXOSQPLdzni8DHH2b65tgfX0TzGbra5O1tcl0Op6UMp5Nx7PJaPoA4/ICYDJhW9V8E7B1xXCF&#10;cVVVEX9bnMBr1ZzLUQTVvrD2aZiJ+W7BV0A3RET2DPSCR04rSCkRWCjykCIMJuEBDFWUz4AQHoOA&#10;qNmqzq4qMWLtjEOiRgpUscnyeO9ZA+wMYFA6YgFgGSESTpPRaIQcicEiZ6FzGEFnGA4nB9gHBWWa&#10;0AcwaAIyBbmIhVpbOVtDJducTaHqioLUyKuqMeLY20BEMI5hGAB/5gxTwEOEgIGYC5RQI4dSjb5N&#10;MZCwLOPuNqmwYbJ27RJJzVatSeqST6RUXVWTUbM+ncwm9WTcjJuqYUthXRP+VWy7THZp1mQ056g5&#10;qeTToqoDp33BGSZYaM4DQytVpgDg0YKhaeChtAIYQCvIKcEjBGgiAYNkiDxVTZKJ3OuAMjpnGKKR&#10;QtSY2CKGubL4RLlnUBNNTCSnaMvm4juAIRQYIUooW8nOinXGDrQw1hIza1TTAxRHiinBBN2FOuOe&#10;SXBepIRKMvZsqZYVzzg/qOlQUtFJ+TSSdEc80IHBCOBsIiWiEh3EfCSqoGhKxmZMuUw3KJQ0UC06&#10;6XWFxADIY1ZASzl9YgwxcpT70pagbDRo1BQS1RBVCXXKOWVFknJWKfPNuYQSmih6WqjCDRTmDEgA&#10;1TM6MEhEStxgkBBigITRkACE/SlP8LIQe0Q9kANYKPo0AxgwWIAB8IPCQJEMaiw6XjvnYvTHJ4c3&#10;b1794y/9sxde/M5TTz+exVc2uUrKFpHMdwBWjl2wwc2uGkuuazddn+5OR9snR/7yK9e+863vcHoe&#10;7u1dvHTuF3/p89wUq6r5yle++vxzLzlbZzUf+dhHx7Pps88+u7G1/srll7Z2Zp/73Kfv3L320MPn&#10;l8tFCN3a2kb0vDioR9WoW4bGNVbc7vbuhXNsSmkX6fhg/silxxdHq8XxySsvvzgeVV172LYHv/qr&#10;v1hXsn//7tHhIbf/6OXoaHFyvJjP5/t7d7Y2Jp//uZ/svLzyyst145j4sm0nsynLhwIZgmSxWHB8&#10;b29v56yT6ajEx5XF5V5JnrVd4F6+vbUzGrFGgia9cs6rZRdJs5BWqxYeqkFrO3bGjkazxWJ5/95K&#10;ObqaUWTNrPOas3UqNka9eOnh6Wz9+q3bqzZwPrVtODzmslqW9uGHH24m4/2Dg8PDw5R1fX2de17w&#10;aTqdOVsfHq00uVdfubpcyGg8Xi7lPe966vEnHrl+4yqPK74zGHFvf+s7vI+L+VJEZrPJxmZ17/7e&#10;pz/7oY9+4n337l9vu5OTOcaPD/b5BjTf3brw2GNP7O/vf+ObX9OcKpcuXJIPf+jdRwd3Vqvl5vrW&#10;iy+8dv3y3dVcp6PN0KZxM9mYrXGEjpsRz8jlfNE0FUmyao/rJm+f29AqXLt1uZ6Yd7z3LT/0E59L&#10;hovtwdr25N7B3Wfe8tQHP/SBL3zhC5cvX37D409aU7/8wmVu//PD7itf/lY7T5JHXZtrOxnXs5TE&#10;lQeEkL0DSNTXM6XKwjvLCuac6cx8C0NOp8Sm4IAGxDBpziqaOSA4+HPUHHIOSUOkRUJW4DXFHqkv&#10;bdvG5LMk64yrTF1ZngiTUSlMfMRbqrrhEtA8KPCVddZaYxy0wFTsL5gHXgXG0+gj193Oa0xSPCjV&#10;1LXhAXzJpHag/EQQWMhQzhueZSCEEGMcKEwXko+J049RSMsBeIKX+DVQhM6dupQN6WcKNTYbXsRY&#10;sjHDi8RMjPJZIXrMnZBpYvRIVZWB+Ew5F81+UkWSM5JEVTVm1gxvNOUEH5OWvjFytHalZyqFatd1&#10;re+YTkzJJ41RfYo+BB9S52F6NR2M55x5pliRAlg0Q1+ww+dQ9d5TBaXngz99UPBtyBCUWu9pRxI1&#10;oY8F4GOgqUiyBmXCsU1IWCff4mrXcVX1px4GmC5Gn1JQjUk9CxJSVPzEqhEBQoURgfSFKr6klOhQ&#10;qD7QRsMUfZNLN9QG9J2KEdVk+GQZsprMISwGVcmqkROFdaNqLRtErBNywPTHdJbT1UzFnImaQ9Qk&#10;9DQpa6mm6COeM9PUJQUBHdEgyhmEaZRjSjFRVQpmcAkKNEtmAJGewCM7xbAB0TR9Kf4YQ/ohwUhK&#10;yTmHEFAd+tA0AOEAlhjJ0DrQB8ppYAaKzgDnsGlcVVA3jpznGJzNZtPpdDabcXhuvr7wjqe/62+v&#10;b22tbW6sbWys8fp/Yzpd42X/dDQdjdjiBQ0XwKYZ1Q0/Stf1aFSNeJwNKPurHo1qzoOa2QHnuP3X&#10;+M+82VHFbZwrHznjLmDyhJ7mQRsGBShAMvREMiDn0osuVGnKOcOTplAkWENCR0AVXmxZVzQBrgBx&#10;FpiK0NiUs0pOfAc1ZI8xlgELsjUxaxfZECHnjDXrhJRyzlGNkQRIBnXLiWaQMFaMEcr8Ac7gEtWs&#10;xpqqck1djeh7BlXcVtTQqaqqaRpoMZidk8oM/jlcJHBOsk3CzRSxg2F3kaDZ2no0oZe13MAzfTFO&#10;FQrfdR3GqWKZ8JOOmrMYw2YsCAGFjsO0Y4qtJi4WZjoZndvZOrezPRmP2AIpdBpDUznHNlK1PPtH&#10;9dpssr4221gbkxQj2qw4k+uKL3oF1pWq6ZOf0eR1JRNhFVzKOQ9inOSSAa+qhO6siSqho5UmlGGg&#10;8MjRIdZW2KzICkSE6TvnopYvHMJqOAtl7XyKbfCGNlfbqjaubAKxjtZseLhE4oBNrGATiGpO/D4r&#10;VpRJWVMOlGJMMtQZgofnuMxZoygA8qGuK76QVc6iACprqsqCnMmsFHPkjTy0h3J64nDOWfvC1EBK&#10;GkKMOQM1Rnltb0wssdIQNWbRbJhbyr3FLAmJmN6AEhCYnKJwggEpJ04s4pxSjpoDxqmrYMpH9TGW&#10;0zlywDH9FPW7BVMoEpMYE8DVIokxxOhD6mJqQ+RB0gUPfAxFUxNdUsZBgRmEZ3Ik2M+4nVDTgUl9&#10;iZH55e+O/ac5QmQwqd9VoBNCLOQUTVbnWFUiVwR05YNWAEMV4zF5GKoABmABwFhrXV9sXwpbGevE&#10;OYdFJyypEGPNUXJCfzKZPPPMU7z6tRL/n//Zf/p/+Pf+bR/mV6+9IuKNCdYka9QKyJipsGLr2Xgd&#10;VDJq7Gwy3nJ5fLg3n5+svvCFP3SVuXf/1i//4uc/+7l3/cmf3I7BfPObzz7/3HPW2kcfefw973v3&#10;3uH+9etXfVjdvXfrE5/+6GNPXMribZ04a1VjXfOGPnA7CG24cfV2N++0S5fOXTBJUhC+AOxu7BiV&#10;6PkycHj51ReNhJOjOx/58Ls+/KG3v/TS83hoxe7di41du3dn70tf+tLDD1965dXn3/++t7z3vdtc&#10;ne/fvz9dn83n84YDflyHEI6PjzVnlXRycsKTgsCORg3pzcGCM2pEGEPz/fv727vnZutrpAUx8N4z&#10;I2hKOQY9PsIklwSNUZKP4/HUd/He3T1TEW53slpt7uxONzZXIXJ5T1KyfWfnXNR85+59Fryux3v3&#10;j0SE5Ziur587fz7GePnKqz60Ex5G0wm3cwba3TkfgsaQL1+5ee36HYNjsbv0UPPe977T2PTaay/h&#10;2GLRbW7ubG+dw8/D/YOmlvv7BypxsiY/8ZM/uOoONzbHGxuzg4OD/Xv3D+4f8oXq/LlLzOVLX/qj&#10;q1evTKZmfaP6zKc/5Gy6eeMqwewW6Utf/FoOzdp4t5IRidm4qm7Kg5YQ0XE8bnzolquj0dhunVt3&#10;5VectlmzH/ne7/nzv/Qzdw9vvXrt5Xpin3nTG//8z/3s+Qu7v/mbf382nvzA537wuW89/5u/+V+n&#10;aA/2F89+86Wjw3Zj/bzR8WoedrcvTEazk6N5U9d1xfnDgpC+1koGxmRCZZzYynDyQYUcFRaxfAcI&#10;mmJWkJAYYQVTLqeNqxu0javolo1lfxJ/n6JHP2lg4QNHR+gi19DA06NtlzGyBYSxa2fr2o4n9XQ2&#10;bhqeZQV1ZZuqrl01qmswGY1Ho1HVF8LiXG3Kaw5DsVlyDGWMgElse1KchWQo9R5Q913btSsQuy74&#10;LrQtEijVAaFF2LW00S1qSJkp5JyLfeeavjB4Xdfs6NmMjTkeNU1dN85VpnLiWMyKDBFrcx+WbA0M&#10;WYcFaEoppsRZFzXpd0uMeB699jSnKBpz4qJYjikh3pzJOWGv56OW1pihPTSmxJRDF33w3mM+ZY7o&#10;wDwXq2XbdT4m/nxIBT56H0NIqmV5Y1SQEmOqpszqQkFMGrTAJw7tiI227cp37yzan2tQkMXkLDnn&#10;lFLMykxT1i741nddDCq9PJbiPc7BJIqqhhRDVM8TwcfO+y7ifQo4k/pBUYgppjwgJOzklMszK/Vp&#10;xqKkmINPzCKXK4HiQy6uKWcJcVZFkoS4FWSTxQorYHKmC+Etn6hTw3SMkTrKWaPmwsMIfOSXOCVM&#10;YjTnlF9XVDX1JaQYNfkYWYE2+KquSQMVyzv+NuRV65dtO+cnjxBXzDElr8pFMGZNWaHZumy5zZI2&#10;TsQyl6yGSTEF0I+doQR2gFhjyDFnGcU4R5qVWRkzHo/JSXh6WWtJUfiMOT5eB1oBApoAPFT7uQRN&#10;ID0oCFWy9MNhzTnTNBWvIjjYZxtr67zP397c3d3e2NjgPN/e4p3vzvbmzub6Fi+YZrO1zXUu/Zub&#10;3P5nG+vT9bXJGoDhvUYBD7d6NqrHoGnGVdXAjOty129cDWpmYMqOGtdNw0loOYFcU1W1s5W1PGKJ&#10;FHHJqeReYYZp4DRTstYaVwrzpKq0EdrKIacKEJyhX/uMENCd6dNER4D+GajSig4MwoGWMVwxa11N&#10;L0DI+pjRblCrqso5R4UmcCaBQcjQXddpiNYaFg9N7OMAyS3GITHGkFLee/qiPDhwqkM9RpQHDE0M&#10;Ry/s0JEhejA6a1gEdBQSWbXITZXVYDmE8g97Rn1Bjh3GwgIHHX2ohhBgaOe8Q4gOYMEQosnoIXTo&#10;hK5NwYtGnhyTUXNud/uJxx65dP5czZuuwEGmZecFj1rwbdZUGxlXjlZ+9RmPHPfdxtqmck1TQala&#10;Mc6Q88K2cJIdo4oR6debgXtQNaYIYQAy/NEHuwcmxvJViiZA60BhwCmfNHMpFjF9YZCcSzJQg4ey&#10;oCHF1ndYDSkNwOzrwUAixQJdRIQqrYb4FkvqxFRWaKpqywKxAtYYa/qpmaLBg9YJ80oMrXq6plhg&#10;LqBcJLmLGdUctS8I+cS33BdGhIci9N5DezGWDYyI4ZRJSTlvYr8TEDKS9AWeT+i/AFSKjLFeD4z7&#10;hGvxjAYlJrmcsWUKWZVxIAWJcCkDlz8+iqammBL9OSs7kiEEnkRUo5bhCDXOhNIev0vpEiNqRaN4&#10;dPrHAKkvhcmatC8585FGlWMXAAAQAElEQVQflD/DU6UHQwztMMSNVGdpypODswRRDxTQxLEQOKup&#10;naIXeugZ0IEfLA881gabvSWWtbikGtF57bXXnnzyCdX07/8H/0eOw//t/+5/9ehjl1Q9MJmNE3kW&#10;kCrOmdqa5WLhbN3U4xSNbxNfEFyuNbgrr15/4TsvPPedF27fvPX8c9/6t/7Nf/1d79p97bWb0+n0&#10;C3/wz+7cuXPr1q13v/vdFx+68OJLz29vb966e/XipZ2PfPQDt+9eX9+Yrq9P5ouj2Ww6m3HNXlub&#10;rt+/c58p1K568onHrZXVnHf8Bycny9loxrWOk/3FF54b8VBr0pe+/IXv++wnjcSmGjnb+JXcvHGP&#10;XwCIXLtctavFC89/68MffO/murly5TXss2usc6PphFOa38R9irZyJ4s5d1liVXY6f7WrOdSt+CRt&#10;5/cPDzhnRqPxaiktz85FSzBxz2RhX7aLtl1hRlKU+bx1Uh8eHt+5u+8qF1Le2/fTja1mujZfcVHm&#10;VNKVD9m646OTe/fuR07VXO3dP7RGui7wvORMO56fXL9+na0yXV+jenhwnJJub++Sz3U9efmlywcH&#10;MpmY5Ty+851vu/RQ+QmFHzGuXbvFabC5sX18PGeN+DUgZTFWxjP3N/7mr7z5bW+8fv3y/b07miM/&#10;hty7t3d0dPL4429g77M6f/zH//zo+JhN/eSTD73xyUdv3b62s7V1fDB//tsvx7byK7s22YxeG1d5&#10;37bLBbEicxh0fWMthVZM2tyaJG1v3rk82xr9uZ/78Xd/4G3N1Gxus1zVu9/99jc+9fg//u3/9h//&#10;N//twxcfvnDu4m/9o996+cXXzm9duvLqzfu3j1bz1JjZzWt7o2r22MNPHt4/4hvXzubOBNcJdGWc&#10;M+SAMYbszX0pAnK6h+kLYuVmIFm1HChUUR4AP+zTqMoSd9w4fVx1XduVy+iqa5ftirJY9v+qZrmE&#10;DyGgWztT1dLU1ah2o7qajngImAqhcxXF2hr3ejRNU9c1sr5WG2M4SRm3MHwkjLGGIYXI8whKDLsV&#10;1+AlMVzOTxaLk9V8AdpuWeSrVYs3y9PCr0l8xSRXF3C46ztyuAu+C5GpDnMkG1WpZULyp51xSHCj&#10;UFeJlCcYSlnEmO82KSXjJR+RPyuaEyd0JF5YTimcUVqzRh9a733nV1BQLst8tJ3viiR2bWi70LVD&#10;wWVmslp2y3Y1Xy5J7+P58ni1Wqw67qAni3a+7BYrv1ixEF3Xeh/K71eL+RKwFqtVB9rWQ8nwpMqz&#10;MeJT1M77lkWkzUfvfQjJ+1Pq4bGzQsW3wXfdMNYKH9q2XXU4w3ArTohFW4R8g+98XK46qgW+XTC9&#10;Fvvdkgzp2hXdqJaZd22xV2h+UFIuwSdKMcYQSrg0kkIqqchNFpbASf/s0yxSqmVFkBpjTVYtaqqF&#10;DiYxpSlk7VdBI4dL4XNm3koURJIMipxzOalGtFNKmVFTiJQUo4ak+EIojheL+WJVIrzqlgStNOWY&#10;ckgxaXn3H7Nq5k8Lo2qdA47XwcbI6wrHHYn9OsEpq6opYYnPwsAD4sAcc854M2AQshZDdaCoAe9L&#10;TFEegCGYgdKLGcNDEUq2xpC7XFwcu9HxNBo3PGjW1tbW1zb6ssXPudvbu9tbuzBbW1ubm1sbaxvr&#10;s43tjW2wub6zsbYNysve6fpssjYZr3PaTCbTgvGs8OPZdLI2nc6m4yIcNyO2Facxo8EwL2D6Qgj4&#10;hOJb75lztFEBNDjnoHVdzgoYDqmoiSbkGCpMXY0m43rUMCeCC4W3lYMH6EMRAoSj8lK8YfoFtjJA&#10;XIo5lq+11tUjWzVZTYoZynCMQnABDD7gZYyRgFpr4QcF5AA+xrhaLKMPJqOSiDg6IKdgXE0VOyxe&#10;y/5ZdillW9XibDVqRqMR9lPMPAjRoQtVhjAGUqafcy55ESlJxNBq+lJVFUGA4gDbwoe27cov18Vg&#10;VRXtlFl1Hvm2jFSLdSqm4+AT04wno8k0G8tzDk+qZmScxRR9c4psXCumriy7q3aQNGrsqK6nk9GF&#10;ne1zm5sNQzpu9vVGSYd1vh4YTZoifa0m9a1JiS8Da9Px5vpsc2ONDIKSGuOSArapGaoAM6O6IV45&#10;c65Ww9TggarGGKHMVURgUINH50xOFU1aETZNYw2+OmOdGLzIgfcQHHzL1oiVbDTlFJX5MmuxztV1&#10;yoTHDNVsuJJLRk0Fr7CGf8Ywj6QxwSDBAetM5awIPZMTcc4aI1QHVMZUlavRMIJj6OO2GLWOAcVY&#10;VqnIyTcQfOJSYvDZViImxoTQSNmSztbwvkOUrakA1eWCB18LI8iEpSxrxxBRFUhfGJQREcIYUzyD&#10;DyFwQAB45Ciik5MaYywvKowYwyysGAdsP5xztWEWtEomZjHGlHC2jEwfMSZoakPkfEyqGQvWijVY&#10;wzgwfYGJMS6Xy6iEvcwdBeccjTQBmrpQvosSaoAc93BSVWEwS5/C5IwQVNY2rsEIfVFmRThZaleZ&#10;rCwwmsxxsZzPFyfBdyaLM6SuMFPRDI9mU9XQTMBS0EhCaFHDIubKymCDd4/CQlknGEa5ss5oloS6&#10;j8mnELFGDxxeW1tbLBY8SzgDn3vxuS9/9ctveMPjf/kv/6W3veOt9/bucl5i6/7B3a3dTWMTEZrN&#10;Jon3TznPJrPZeNZUk1E9adyoXfqTw5M/+uIf7W7t8sb62We/9R//J/+XRx7d/OqffH08nn7nO89x&#10;H93d3f3gBz+4t3f3tcsvzdbG12+98snPfOTiQ1vNKK/CfG1tXIYQ4QhyrFpKe3fv0euNb3yDZNnY&#10;kOvX747q8UMPPRa7eHRwPG6ay1demS8O6kb4QXda/heoaTbZmJ/IapmWJ52kfPmVy9Gnk5P5M888&#10;c+mhiweHx9wnUkrsjul06oMeHp0QB4Rdt9rYWm/G9apdXLhwrm2X6xsT50QMZkzr4/7B0cVLDyNZ&#10;LZW7qbM158x8vuTpslr5GPP6+na7inwHcHbSrtiXVYgmJrd9fmOx6vaOjrNrOp95r9KMprPpxssv&#10;X24XQbLjx5P5PDzyyMN37x0++canSVpu5IdHR+UBNJnh82y2TuKqirV15+WP/ug762vSNNV4It//&#10;A5+5efP60dHBlSvXR6OG7ydPPfXME088eeXKNQYdjWSyJh/86Ps/8vEPHs0PV2E5no2f//az+/fv&#10;7927/9gjjz508dJ0MvniH37h6uVXmpE88vD2+9/7tju3rkzHI6Pu/p3j61fud0vT2OmomraLZdK4&#10;sT5tao4m75zBh5S4Y/jNrYnYeHB85+m3PPnjP/1D73rvm6txvnzt5bX10Xve8466cf/db/3Xf/Kl&#10;P37T08+8+Y1vevWF166+cu3urf1XX7y6f/vYz3VsWfztR84/VtumXbS72+f4nkC2WxGecLV1zmST&#10;E6iskHBr61PrhKwmt5uKQ91Vla2scUZi9FXlptPJeDwSEVVFczIdsYtbFnW5ZK3RUY3sE1pJhpXv&#10;QNSkkpEgZzx6TWckgDGqPAJ2tjan46ZyZlRXDWMZHJOmcqAugzujubaurkbsQna9reqKMPGaKQXv&#10;W2xaa3mwiibnHM5YESsGB3OK0aPS8sAKnefABB2MD8uu46vlfLWaL1sW34fU+QjaLiy5xq06HwJm&#10;1SjZZpyt63o0Kg5aKsYZRhDBn9JSjaqqYWhapC+41H8WhaLjLAE3uXgkioNec1TSTtSIcgYBjiGQ&#10;FTmNyWatjDjhhBAlO1HO5SkT2i6GgInlchlCYPRcXJRly0RW2M22MbbJUiXkxVJmUiCmnFS6mBZt&#10;l60TV1nLY8ViHIgw16oLKWhOpIPlguRQy6bQ1rPRNaQcs/ioPJfgedvNWhA3riUoqBQbPqbFqmUO&#10;iaqxWEjGookaPiwDUU0hKgPFnMU5NSbGxJMukiIpZVzM1ogzpoBJg4ymlIKLzpEGFYc5dSfGcHhp&#10;NgVqDfnT1FXlLO0p4XL0yuVK86iqK2uQDjBZS0zxI3BWR5NZYYLaaSi/PTZNs+z6pDJVzibhVS4r&#10;p6rwXcdrQU05L1arFt6wKeKqbQPjaV6FwE+RzPf/S9h/B3uWZPl9WNp7f/73XLk2VV3tzUx3T4/p&#10;7nG7O7Mz67ALYLEL7MJsEAtAAAUQC0tRDCoUEEOiGApFUBT/Y4hBE1SEBIEEQHisn9nZcT3T095V&#10;dXf5eq+e/5l70+qT91dV07OUghnfl7+TJ0+ePHnypLn3Vs8wjjbiqOLP4GmKGMUUXYTVDTbDZWiy&#10;SwwHYLiU3ajKwAS1QDA6KY0xtq4YvJQSZhJC8gYkBKEkTMBcxJykVohhTMIzSlLMUsCnCErDlGKX&#10;QspJSCkU9xF01HW/qnvaEMamVw/G48lkvLaxeWKzwxb5xha78draxmSyNuQ90nDC6VbEJlOY6+ub&#10;W+tbVbk1Dka9Ub83qqu+LSu4Mrqqa75UVMYYa21V1QBSa2bKSqEzQSC0NXVly2cBKbWmZCq0QQjF&#10;NSYnIbLkBIsRr4k7SUoJKaWEydggCBEAAaiCvwK1AM6Kv8pXnNIbdll7tyEEQGaVQ9Dwo6AhanEj&#10;OXxJeORiWAgBJrUwMX84HPZ6PWjnXAgBPdRSRC0dGsP4hRIMTXjv4QOmKidJW2ZxZRjaVs1XrVCC&#10;MBxUUQWwAUDQnCYIpBDp7q4AVRRTLBYiQ5F8hbsNYSKDZkBDDMA8ZOAjA0HvKEcGDgT2a/YnKoRQ&#10;MrIv9qxhEx/2+9PJaDwZ9iumlhALVslhvzesK4jynB157HbeNTnwIBS0kpU1uGky5plxggZrlBJZ&#10;iYR3rGIdREzq+inrAWPwDzasIO8kBFacIpCz6hKVKz5MEEIg//8HRk1VyGQFnTZBA0AVCCkC37nR&#10;OYdVyCFWupBkmBfDjybXMWhL9UoSopMVK9tMZydMgABAJ1jVwpRSkwtRGkmhUQXohByxFWgluoQy&#10;fmPM2BZSRgZJH1MXfZDscdQU5LKjYTC/xG4haEghRl/k+Cvj83dLdIS2u6CIKwAbpXOuDWUD9ykm&#10;VKBICNy4Eg6rnxgDtSnRd7iTYizeiTGiTQnBrgZBcVUPAfADzFUriCyLqRBUrQBNX/QbS03GFOxB&#10;HqCHfFUUXUKb0mRZyjJqwc7K3ghysSFERxPUohMhQKOcYxalNqVVnhgiWNWS4/MV/gjdtS1f23q9&#10;HlV13bfWfve73/3a135vbX3yd/7+3/n1X//19y6+O1sePf30x2bzg3kzF0ZozeYnjVRGSSmUFuUI&#10;VUJPhhOrezs3dr733e9zrt28cePatcv/7X/zXz3+6IN/8LVXY/DDQS/H8PGnnnzg/NkPLl0Mud3e&#10;uTqcmF/6M7+we3hzbX1gqhxCi0Z2bW5pHGM4Z7GYjca98+dPwA9B8Djx+KNPNNwPQhRCXL9+9fBw&#10;rz+uW7dYn0xms9ne7r7IYtSfHu7NjvaX167cvHTxslH2tVde/8mf+FJlxKVLl7WpDo6PT546s2hE&#10;koJrSmTZpzLXvV7FSSlpYLXnqhVd4QAAEABJREFUu4aV86Vgo9u+dXN7+8azzz47m3FMivK/yKmF&#10;b1s8Np8vcWDwSUkTo+D2b22PxwCWeMx63vpbu0fXb+5v3zrcOzhuXDo48suFP9iffXjxysHBLHgx&#10;n7cE+97ewalTJ9fX131I2zs761ubPHKMxlMhFDbfe+/908m6Nf3vfOclrYSt5MGB/9t/599978Lb&#10;MbkLFy7Q4/6eO3Nm88SJU0dHR1prdC5b8dTTj//1v/FXLn747pWrHzz00EN8h3n11dfbxtHdl7/8&#10;ZSHSSy9992u/99uDIaegePrjj4S4MFq0y/bq5e2rl3bcXFrJxOn9W3v3338/++Tu3s3+wCKPzyfr&#10;A6mYiYXPizbOzty39cu/8se/9NXPX73x4f7hzukzW2B2tPff/lf/j4sXLvzlf+cv3Xf63n/7L3/r&#10;pW++dPHtD3Yubx/vzVMrVNIqapOt1XUtez1dV9pYIaySA2v75cN8Ne73xqPBiO5ra7VRWdTGGqsY&#10;ptZSSwUUuzLOUkrKnFLImUUkSBCRJZwLB5q1wyIiL0xerCIhhJRSiLI+EzGaqQ/UKiFrW5UnidrW&#10;ll2fjnVljNaaPyB/NGFAgaRG361BF2FcwB7Xupa0bByvumc8d8+bBZFOxDVt45e8Y26b2Wx+NJ8T&#10;k7PlYrloO1lH1fF8MV/wCNbMm5aqGc8sBGxOSZbTmX6xCkDQNWOBBhQBRVCGjA+SzDmzYTDalEJh&#10;MlSsLLbx8r4JrvG+DZ3FZNFTVwAN2rZ1rnsKcS1V0HCaZuEabGygfclaJLs2Ec58uTie8wjTcO1e&#10;NO2icfPWHS+bw/n8aLE8mlO7WFUtm7BsXdPGpvXLxjXobdyiRaNftr5tSt44fsPSt4vW0esqXzrv&#10;UmhDdIH+feN4cOKTQlHbFIVujqoWRaW2daHp9NNq4fzCtcsiA+ExzIXUxliATu9bzo4OaGZQuAqP&#10;5ZTwHi4lQshXWG3YMpdtXvBMIISWQkmhhQQ8Pkkh4LsGlS4EhyrCmI2UaDfG5K4JSpidFGLmep6y&#10;lopWcCjGGHMgu42UEtTKKgxzGMmg2qZxofVhxQ9dal1ovHchlipXfIhA693Sh8bBLlqzFKUXJUmC&#10;FQQ4fwqLH+y+A6o7ZCQJLCVL1v11bIy9Iyk6hTljJOg0/YgqmHdBG3QQrtay7in9EKhdVfX7vJwf&#10;j8fTyWR9bW1jfX1rfX1zfR1iY219Y2N9c2NjxdlEZjyasltOJghPKfIwMOiPRv1Rvzcc9rt7v61q&#10;U275vR7ru1/XvVUv2AAwoyLZHtf9lSnF/uIi2c18KWG8i/i5g3P403W5wufMDc1WGqVWWcrYOYJ2&#10;d/nKaMZGESbyqAPQK8CnFhomNPFR1zVmYVzZq5ieDhTpBQGEOckATSgCCNSmEFnuRJXmL6ZiYrMg&#10;x0iVRb+qR/1hvyoPAHBiyFIUq1bd0SP6hRDowQxAke4oohz/IEAtVlHEFyEnaJiKgzBkeqEJAtiW&#10;Y05sNVxUsmTNIE8VtuWYCnJJyZfoTilRKE1yJoIS/haCJvSLKlqFgKKEQI+TQmuYyCfmhog0GgMo&#10;wkQea1ldvJ8ARsngW5BT6FVmMhlvra9NxkOcmoJnw+ZomY5Hk9GA86audG3MsK56laorU2llldRK&#10;8DTBpA0H/QHNuCJoRcKSlJL3XgqdhKJ3ikCkrITQUoofTQgABGgLpCwCKw6jgw9ySrdBxR3g3hVS&#10;SkVSZDYhkIufREjJw8XPHSvm3DjPOvcxIM/fbdBISUGnUq4SNgCpVWmHG3MuzsRmTlGBoKRWy6wh&#10;U+ajI2BOgBCMj1aSoMlCZsYuTJYKK0II3ntyaHpHOMYcaK605KBHJgkfk3ewUWOEMoJNUmnRASWg&#10;a5hylyRG3YZgCrSkv0Rgii5xAzVKxBhAilzyPaMGGLBCiz0h+oJiGJHZeNfinZBoE2NEbFV9Ny8V&#10;PuSYIMgZHhMKQXElA0ERSByVMxoYcow0SJgccoIGiJU8lQQ/yWIxTaTUQAkJuoEUeQRKmQqp4Od8&#10;Wxv8FdBCR+QUiyIhVjJ3u6CKyZIcQlwLZNJSAWYQ4CWlhb6TpOxMEUJp3R+OeBE+my82Nk/sHx79&#10;wTe/9fa7F772B1//d/76X/2bf/tvjqaDqzcuzxbHGycmQiVblVVmLbm2RhulrTZWadfEo/3jQT25&#10;9P7li+9e5Gbzysvfe/31H/z7//7f+vt/7y+Ua9+3vnnz+vXzZ+8/dWrz8Gjnw0vvLtqjvcOdT3z6&#10;qfsfONWGY9vLWTkpY7/fY0QOjQR1ctqkjz/9eGXFsC8uvnfRaPvQg49obZFhvDv7O/uHu4vFjHfb&#10;Z8/dYyujhbh2eXs8WDvYOZgON3Zu7l26eOXo4LhX9c6dPX9r52g2m+PG6XSKlw/2j9AD2rZtXDsa&#10;DeeLYyFTVRvn27okcXh8xGFx9ebV02c2f/pnnpNK9EZ8Kigf/XDs8fFxXfVDSEx+DDIGZqVqlskH&#10;Hob1sok3d8XVnSNpB7YeDyebQsrheMPo+uho3rcD14TFvMGT+P/kmdOj6WR3f+/mrZ0Yc9umyWTS&#10;Bq9NdfrMvdvbu/v7h2+/8XbdE7NZ/vjT9589e+/R0R53+lu39rLkWU4wwBGfC1La3d3h8ebJp+77&#10;43/iZ5URPJgfzY6cc6+88trx8ZzvAy++8Nlhf7C/u/t7v/NbwS9TbB5+aOvsuTMpOpHz/Ki5dunm&#10;zSsHybMBjkQob3yCR0FjrbE97WPr06LuKamb+8+flsZ/8vmP/+//4/+wPzb/8H/470+cWTv3wL3W&#10;yn/zb/7VH37jG1/6sR//S7/26yKof/L/+qeX3rk021noYKtc99VgUo/XelMeKCppa1X16rqiA6JU&#10;icrqulK8hB8YU1tTHgYgjObNS07BGlUReFraDpVRRhVQREBws08BwkjJ1hCdY2umyMyyi6UcYvLk&#10;KaWcMwEDlBTd/geDPTWy56Bz2K85Ewa9uqpMr7b92lZVVTKtbIl8TadaSCC7pLrUkTLz2jclLRVQ&#10;UgqBX3OKOXbJOd77F2CIj9nF2IawdG6+bLn7cktuWt/60LrgfGxCXDjPja2NAhrCx5xYunWVpZCa&#10;WdDWFtuqqrKc31qTKYWElVILoTh7U5blcppvp9SlEJ2nH9+mHIrFGJ2LoYUWGJ+lwj9kgguDREXK&#10;IoaEe4VAwd2NkTFRJAcQGfGcIVLKbeuapsV+LAdtYDhp6eOijTPnlj4Upo8uJBejj9mllLIMMfuQ&#10;fEzkVIWUfYoxJ15de6o6wAerYsyyIInI4RISfPzWeu+SbGMCpRe0xexSARzQxOg+UtvG2IbgQgQe&#10;PgEffKF9xEvUJMyiAy7rKSqRjRJKi3K5LwMWWmYtJXygc9a5OJBaLZilJHNSIuXoBXtETCoLKVag&#10;NucQqYSZY0rBAYQJZtwsUqQ2+RCcB9GHGKOSRvDppcQY9SIx8JBQnFLKq0Q0S47rHHKiQUiJ95rQ&#10;SeSUEoOIOUeR2+BjzDQXjENo1KouoUNkQZJSfjSXXdJCFigCTCulpCbAi5hIGcgu0Qol9AUgAJy7&#10;UEpBw6SW4UBQpF3mPJVSKHRqXYK67vUGgBf3PQ6q4YSb/fra5sb6FlhfOzEZb0wma+Pp2pi8YGM0&#10;nAwGw9FoPOQjQHfvH/aG/Yr3vb2qaIHuSW2l1pXl+j/s1YOaTwFVz3YwttamUtoqU2CqWltugbUx&#10;FegaWqG46hQH4MyMk3PykbAhVHz5XMVgJMloFiH46FCFEEpIRialhAaSAWcmAD+kfCdRoAq/hBCg&#10;0UATcpjIA+i7oAoOTZEkBxSpJQc5JhlDCtG3rlnO3bIJrcshUrXShmQJu1xmm7ZcrGtcUVW6SKCy&#10;AD4l220xtALQDA1+ztRIlKzMoEAtfIwnh78qhjvJOYI7yiyQRAAQMcgAzCAHMAEaAJIooS/0QwDo&#10;qqoQQwNF+HBW9khDSdOW3mLyuFbh5pxwAoP3bRtdK3I0Wta9qt+vhwQA015ZzsLNjbVTJ7buPXXy&#10;FA+T69PRsDcesPNbhHNK0XkSOYvZGjWoCQgjcyzMyM4jcukJo0TOufzljOMoYySAALlL8EFH/v/I&#10;Vm0RvgvG+FENpS1rm16EuMsXP5rgxy5hngu+eKMrkonVshZla0hSZPyjEJcQq2hGE3xyuOQAK+kU&#10;QKzQMcmkZKNPQpBnya7Y1Up6ASt56lZYFaXQQIiyZ0lJ9/StpZRCqywLIe8kIVae6FR2gy2U6DqT&#10;ODvLLNACsxBIR3oooGummzxGT46PEGSnY+9rg1+6dtE2i8UCz6zcQr4CwgAVKEMt+YrGIqIKGiAA&#10;IFYCTA1i0HBCioBa+qIJnBWolWyLAkMkmegSAitQgiCnYWJDFkIpgFskzCwiSiDoCD6SHMVwQM4l&#10;wCBA7hK1iGHqXcABNMdTEGAlQA4o0pZXRtZUUtq29XXdn07Wbu3u/97vf52N57/5L//Lr/70V/7K&#10;X/3Lujan7jvlsvOpVUZoI6WRWktjBbBWW10xfz071LK6+O6Hb7z2psqisvrCu28ujna/8uUv/uxP&#10;f+7N138wGfdff/OVT37mU08+/cQ7F94yNn14+Z1bu9d/8U/9nPPHVS0GQysNY/bDYZ8xSZnGk/58&#10;cfDgQ/eNxmowVNbKb3zjG5/5zAvj6fqiabguHx0fX7pymcM2RHf6dHmDLqU4OEjcY9cmJ6KTw3rt&#10;vbc/ONg9fu+d9x8+/+h0fXT1xnWpDIt2a2t9b89nyUv94LilNM1gMAjBJ+43Wvro+qNeb2jm8zwa&#10;DRaL4+2da3/pr/47Tz/7wJkzpxk+MxKCCyHEGDkb5vNlztK1iR130cQsrI9q0Qq+ITROzJbhqLzB&#10;9fsHOQZ5dLS4fmV7ufTLZUtMs6GNxyOSUurKlSshhPlisb4+wcW3dnbPn39IKXPj+vbe7v5yGZpG&#10;3HOm/3N/7Kvf+MPf9aG5efO6c8RJxoFnz5+XUlZ1feH9i5Op+MU/9fOPPnH+D7/5+6PRcG1t7Vvf&#10;+tZi3ty8cWtj7cSPf/En6OjChXcvXbooZdrcGH7s44+4dqakdEvH95PjgzZ5ZVWv0pWWZm0yPTw8&#10;xM719fXZ7MjYdOLkZPfw6ubJ8QeX3/mxr3zul371T77x7itJtz/781+9fO396zeu/ON/8o8eevD8&#10;r/3qnztz4sz3v/n9f/r//sd+Fue7jWp1XwyrXCuvdNAyqtAEK3StTU9boKXQSlRK1Fqzz1qlrFRa&#10;KaO11cZqrNJGKim4VAklpCmVSmtEhDFGCEFgM4lKZNYLiyhEB1NKoYWQUopOoAQYe0y3bSlZEqpo&#10;YlRR0u/1CAbOhX6/z8WhMhZL6srW1vRsZa3VWiolVJdojDbRJU2FKGcQNsSYlTJ3aztOzCEyv8TM&#10;Cj6lGJMPqW08h/PSlbfUSxebtrv0O7/oOE3wbYht5AgKED6jWhumXOEVXVWVrUvCMDwAsKtYImWm&#10;+w5JMlr2QiFzB64bMWFM9JgTMnQkD2eakh4AABAASURBVDmVJwHF7T/TohPoDE2JBpnEKMlBupPw&#10;cEHOVIUucco7V+xsXQgx+5hbHx3T4GMD3wXu/YsQFi6w/FxKbS7wOUHfzhN0DjEGmify6FOkKqTY&#10;pgCa6GntYwAU/wgQczn6mFxMTchLzyNHagNtU5sKXMhsZ6D1iXt1GwL5Sh5TQWBiEoFUnIb/Mn7k&#10;2IGSJX60lIDAKwGpNNGolTBMttZGSSV4EsjkKgklu+eEFHVO3D16ta3LbNkybUKy2UU6bl1KaXVM&#10;wEkhxvIvf8oZBzN3KXYpdCnGjDw5JcdfSjHlkEUnkkPE4dSDYn9EWcRLidGFmEPKMYmQM9Ul9uk2&#10;JdGdUEqUJImZnAvV/cGEA6lIGAz1EeSMX4pDVjIfqSnkqvZuFUVQKoQgRG/HZy6WxBiLPSkhDJ8w&#10;xkn9fn84HLIrTtm1h5PxmJc2G2trm+vrW+TT6QYYjSbDwbTfGyM7GHBlG5JDs3y52ZNXtsf9vq77&#10;VVV8X9fl3/AwlFVHmAGU0SweeqRfZU1WMjEzIgemTLPIy3U/CZ6iM8YXO6lKkUkIKS69a71rXMmX&#10;bXtbCO3qR5OngSjtUXEX3BXomxhJgq4KshTQqAZo9zGQw7nLR7OUWggFVkRkOSvNRIDEYSIUfKWM&#10;UEUsBEeE+ab17TK0rgusJBHNMvpY3jbwdkSamu1XWwyrjdUojJgbc2b/UjgI19Dv3QHpOwkm4Ud3&#10;OA4eY+R25ZxjOmFiYQmslJEBvkuuWeYYWCRGK8VgU0wpYg/jkZL+c84JpI5ffJ0oZpJEoy6PhL2q&#10;7te9lDq+krqymAe01rTHSIQxIHUJY2aHR3u3ttvlIjiXok/esagqY6ej8cbm2qnTJ9Y3plw4xuMx&#10;DwD3nD51pnsGmPSH4/6gX9VK5uida5dts2jdcrGcoRifaCUYUNu22EH00DUW3sWqSH4XWAVNWwgQ&#10;IwOnVAB/hT/SnKJSOEasCHLCQGBQ7gJJ3vYX2mB06MguE4rNp8RSSNEF36H1ITTerYDxgHkBhBkG&#10;SNkplIJeVgsAZowxE6YdEnmSUiqQk6RIvOXMpw88KmlFz1SDzN6V+dVS6iyLGSnkoqcYjqQUSmVJ&#10;LjHJYyLdROxMviMi05QS2oh8IQQEgADJ+xUisonWzvvWtw1eUSIpOpYiCwwtSCmkhJm0vo2YU4gZ&#10;0DLEkqgoP+UPks1PiJSVuE2saC1VjgnIzNooQICpAQkXYJYqrsOTqMmZkclUGFQU4/mRspSllEUm&#10;5FgiETIgX35Y5TnSkO7oAnkhE4CDAEUaAgg4gE7hkwP4AEsAS4DIBBAwAcJ5pVkwpDKo2/oFKdGE&#10;C2iMeWN9k1cpR8dEeDK2t7u7f/HiRdbUv/yX//KTn/7U3/8P/g6vPEaTvk9tFBzZbDlBqihVYOPR&#10;SiqlQptPbJxeHLWhFaGN33/p+5c/vDQZD69c/uDl73/nV371T33iuae/8Y2vzeeHD5y/74EH7lMq&#10;Xd++djTbv3L94jPPPfHx5x6PspEm9ftV45bT9QnT4EM7mfYPDrfXN0YPPXwuxsSN/wc/eFUp88C5&#10;h6ypeXrBD/P5nBiQWuzs3Hzg/vsqK0Z98eEH1+45fe69ty/17EiL6o1XL3LxNcY+9NAji4XntT0u&#10;4mWHlILmnZcyqowxHDl4lRFJKeva+hCqvjg42re1ub59leX4q3/2T9U93bQLPNk0DWvfuUCrw4Pj&#10;UMJXKFk7L5TuLdu8dAJo2xsMp73BWq8/rCuxuXFSSasUKuvloqU7NNxzz33WWmzY2dnp9/tSyunG&#10;OmYcHh6PhpOjo+PNzZPXr+8sF8Io8fN/7KfXpv1rVz7cuXk1ZYKcvUhYqx999NGqP5ih1M1/8iuf&#10;O//gPddvXOqP6kW7WLr2nXcvBi8//ODgF//En0lJuGXz2qs/WC6Oj4+WTzz58KBfLRczldX+reNb&#10;Nw+Tk4N6YmTNMCurU4yT0Xg6nQrB5ztX9U1vJJI4lnX8pV/945/9wqeiWG6cHPVG5s13Xn37vTe/&#10;+91vfv5zL372+Rdee+X1b/z2HxzfOvJHYfvStnRGM8lq0FfDnuwP9WBcDaa9Ua1NrRWodK6N5PZv&#10;tAR0Ta4V0yusUpU1/V5v2KvLSkmZfUdlwfXLKG21ItdSaSVEjmwIWmYlssxJpLIbsKCAFmRJprJX&#10;aCEztyFqE2dQeV9rlOBo6Fd2OhqN+Njb59KAZmONsbYcNDU/Rlltur5E0S+SElJpobokhJCSPUjl&#10;JDNrL0YWeIyRzRY4TpLWta2LIXkXmqZtlsyDWyzb+bI5ni1YgbOmBcfL5mixBIfzBZgTcG0za5dg&#10;0baNCw6lbBJa6S6ZO4kShsgfTQJPdIZJfJNz6hIKAHGfQvTlWHDkwbWhYUd1oS1YLBbL5bLpkmva&#10;4DyIPizbpu2Sd863WONJIYSG1btsZ7PFETiezxYlFp2PDHC29MfLtoObIdO4eetYuncxcw4w0uO2&#10;LY8Hwc+Dn3m3cAVL728TFJfNYtnMmuZ4uSSfL5az+aJgsZwvm2XrQON8E8K8aeZLmEveFyybdgWY&#10;C7ruMGtazKC4aNpF49rGtz64EF1MgYnNSgqtlNHSWK0rYwCElooAsIrYkFoJgk0pabQmFDUNpDSy&#10;MIlAnZNKUQseCpPhtYjWlda1MVYpJQQgknNMIsecwgop0HdBjDHnLBPRKspvEqkDfm5bv2xaRsXk&#10;YLP30ZcUm8Y1XZo33FVK/QKibRYdc9Yul23beOcDY0w+EvNSiQKR6CqLlHKMiW5ESdgvWOUicXJw&#10;BgKqMtYmJDMJoVWOQ9CzomFKUs48zOC/LGUSgpGAkBKA+CioRUZqrXAvp07Fy1nu/eXGz9v96drG&#10;2vrm1tapra0TmxsFG+sn16Zbk+nmeLIxnqwPR9zUeFQfDgdjtsrxaAoG/dFgMOr3eB5gIY8HvcGw&#10;Dz3gYUCz75ZprBSTsIKthDYgKy0kQ2EaAQOSPuAlfEVUuNZ7vFdAjBE2S0KrOHa2WMyXi+M50T5X&#10;qRshjgCdS/n9IahNIpPDWuVSSvxFEUDIO2lVhAOIg7vIWVK1AhqoXaELJ7HirzjkpRhiIDoCz8ME&#10;oiBqCVPFlMB3LF6XQqRtVVXsbBDoJLyca+kRW2BywlGLKvjkWiptqJFscMQ8YjAp09DRrG3JYWqt&#10;V0xoLAGIIbNSQhUbN1XsjiWPEQFBVJXYQ6p4Do6kE+zrJODSCrVAqOK0TkBiMxxyaukCWXKKTKB3&#10;7vDwcPfWNulwf38+P/ZtS6terzqxtXH+wQeefPyJBx84f+bkqfFgaBiMlr1+PR0PJ6Ph6TMnt7Y2&#10;1qYTngFkzuwc8+PZ7IgNZ5mCW3VPXyEQvcIYQ+BgAP2ujIGgIyy5C4oMgXwFaJqTrwRg0pz8bhF6&#10;BfgAheRwVgLFQTmTh4SaiJ67iDHjZCRBzhk+EnDgQ8BcgTjMq2F0zlzpX3WBQKnNOeQyupyLEvTk&#10;OwkBVLFLFEQRkaM6JXaGlQYEYZAjSQ4NQowhsPwTHPgxxhB+aDnMDigo6OhMKyRBYUlZnCwENE62&#10;SlmlNYs0l7AXQkBKLugpE1qr5lQsXQnIEELMifHSdoUQMKdEHV2AGIsluWTFPJqvmLf5lHOmC7Bq&#10;DtHxMmIQFAEERQC9AhxsIL/LVGXbL0O4qwdixUQsdxbksltSwryEAeCuNrjIrIrkNKS5vpNWRThU&#10;rXKI0oQnIlEMwYxSvDMWajc2NjgTODasrXPSMWY2YanM177+jes3b5y5955vfOsP17c2/tbf+42k&#10;wmRtKMrFBk/GpHySbRZtsSflqurNDpesjHtO3bc4bt97+729nVvfe+k7Irngm6tXPvzc555/78Jb&#10;88XxspmdOLn16GMPvfPuG1KlINy16x/+xE9+ruqppZuZSrOaQJZptjwWIvnQCOk/8dzHjGWhKVPZ&#10;N994+4EHzz/wwIPHx8f0y6DefvcdNrBls/j8F17Y2By2jWCj298/2tw4s7tzNBmW//2cd998/+aN&#10;3fW1zel0cPPmzaqqCInJmr5161ZIUWgVY2jaxalTJxiR1tJaTVzjIluJlIKtNPm3v/ONj33sqeGw&#10;t5zPQwjUVsZKKa22B8ezEJJWtVQV+qSu5+VuJ4gbWw32D2ez+YLbvPdisWguvX/paP+IB6229W3j&#10;m8afPHmSV87z+bzlNZLRbfA4gb233+/T0fHRvN8bf++l15QSz7/w9L33neb2P5sfYADyvZ7OWZw4&#10;ceKBcw8Oh8MbN27c/8D9P/0zP3n52oc7ezfHawPuBi9993uLeXj1lbc//alPPPbYE+h8++23X331&#10;B8ez5vNfeGpjc9wsj62Ss6PZ7s2Do725iIy4VxZUFlVlhSAwDPbT45kzp3gqu7l96dMvPvvTf+xL&#10;n/38Z/rjqgnz4/n+v/2tf/lP/tn/iKM+/4XPvviZ519+6fs3Ll8f1qNvfu07Vy5cferBp05MTm6N&#10;TqwPNjZGW+uD9WFvMOqN+H4/qHo9U1VaVcb0jOxbHgaYxHJDJ2JFTISvktlIxeHDPqClKlBKScmJ&#10;xlZAFROhZdYiU0RmVZQqIyVE4rJuSqO84sDUWhtFL8qoAgS0Er3KDOreZDwe9we87O+bilQbY40y&#10;sgir0ie6CwSJO46USqKDGq2ULhVSlhpmhZ8OjAIwCsK1EAIyM6yQsg+JyHE+Ni40ITYhtR4iOJ8a&#10;71sXl8G7GJvAndy1kVe9QiqttKZnrbVk/Pxore4kDVPeToIVK1RnQslK7ylFEr36wFU+hZjLv0tJ&#10;7OMiQSeKKZSLAbUghBC7RFuQuwRREGPoUryTiDTXpYbk2sY7530boo8MivuTb1y5xy89o4ttTE1g&#10;XAVwljEuo1/EUgwi+yx8Io88IrcpAB8xK7oQcEITPIBwwYcUWzoK3qWwAl9IWN3Ax4hM66MLqSjM&#10;wqUMHXKilY955f+OEDGL1ofWR+8iSkNIxddJ5iS1kFpZHGuU1pJIUJVmK+IBAO8rpagtTLOKA8Fi&#10;UVZprfB+lpmJypoqpowpT1mkrFBIvUJIawKLyUk5r2q72Agh+LbYAZG6hONTEhSjo5xxebEwJAj4&#10;7DkQAAFPctE5x2/ABSEXycjElzFmVlWWUhuF3fxyzcoZk3JMdAEwGHOklHdziI8CmbtFKYsYqlYc&#10;qqQsHIpYSQ4HQAOKQK56FIJW3DB7PNIPh6PRiDXH9sWlf21tbX19nbNpY31rfX1zfX1jfW2zXPon&#10;a+PxOjf7Xj0CddUfDEb9/rDXG9U1+aBXiD6HgrV9W7619Kyt8C+9GGO04pc9taZHFjUcoRXQmr09&#10;xcTEiCyFUDhlNaMWVkHKMSYcWxzqmRbXBu864OFCOFci0DmVusQ0fBTwGDZgG7vLzznLlKlaoRTp&#10;V2vMAvhIKYVltKKKvmkIsSqumpDDJIdPE6UUtRRjTiAFKsvlHrYSUkvVq2xtjRaSflcKGatSRhPG&#10;BfSmV0poiU7KqE1CsWCklDBDdAgAmjPylBIlP51hAAAQAElEQVQdhUSoBe8jRQygCW7GvzSnSEMI&#10;ijVTYQxVcGKMNHeuwZkxhILkA4uU0A48q3iZsVzQEGHUhkCG3ZKuBW8dsyx6jFa8M+Sa1C0YDEYo&#10;hKCUoju65jTd39+fzWYwQ3BwaMUpuzadcuk/e9/9Dz94nq/56+trxqrlconw8cEh04vYaDSajMaj&#10;/qDPOyCrETBdogqr6ILzBpdqVfrG1UImzh6lypQhgNlZyphvJ7qGupuvCDj/czCEjwIBiuSrJqxS&#10;injvLpiBmIvn4eckyGNObGSpS4QYU1xOPCmSyFQJJYWS5FhYUCa82Iy1AD5AcgX6xcNSaoCqVMI1&#10;pygKUukLIpbOc+qqsAqdtIo5JFEqEimKGHIWEskQ2I5CaRVy63ld0VCfc05lKdD0LrTokhIy07Sj&#10;ywg4xZUwWlqjWNfWmkqzjWFyxqbM+ARDj6l0QK/oTvQYUgTYBgJ/d1CqU0J/jqIDO30m8DqgMOXI&#10;OeIZp8yFr+gdb4rOphiLaudyzulOkl3KOYcQZCp86DuVadUtIgxKyNtPVhRXEIkeSxPkkaRh15W6&#10;XVuiDF6BUsoYMqG1JNIABcREl2gO0JZjKtKZk4ZDSK1ocpSnxHywbGin2A6NMbPFfLFcsjR6vX7j&#10;QhvC5qnT/+if/NPf/v3fYxd998I7axvT3/jb/x7vXExlbCWNFaxCpcqsZhHpcX26Pp8v/TK0i7i/&#10;e2BtvbG2bpX6vd/9netXL3vfpux/8Rf/5He/+52rV6+eP3/u4cce7g/r2eJw0cwuXnpv88T6Y089&#10;PBz1YnKTyWi2OGZ+m3axf3BrOKzni8OtE2sPPnRPCK6qquvXr8eYH3740RNbp7Q2jB3O3t6tqmfX&#10;tqafe/GTVS0m09HVK9cffuixZhFdm09unLp+ZXbhnQ8Xs+WZ0/c65w6P9sfjIet6PnOLeYOSxrv9&#10;g4NTp04JWVYM3pnPj/v9Eoq6kku3yMIfHR1cuXrp4UceVBofh7ruc5vX2i4Wi3LZCTlm6UJqXBJS&#10;L5a+9UIZYeqqN+hzsPW47w4qEeT2zb1Bf9SzPe8IFq4LcspzyXB4jaGJzF4kZDp15mSLoijquk8w&#10;XLjwvm/Fc8+df/rjj1678sGHl94/OjrivDyaOSFkv68+/7kXCQ3GsmiWDz70EOvkaHnc69XHx0c4&#10;55133rl541Zdjf7cn/sLs9nixvXt3/qt3zo8OlxbV8+/8FyMbd0zbdvevLozO2xFNFbXLDICzShR&#10;mRJyzjXOOWNMf1ANxvW5h05/9gvPPfDQfT4t37v49r/9rX/1T/75/7i7t/Op5z7xlS9/6cXnX3j7&#10;zXc+ePf9sIyXL145tXby+Wc+c+GtD4ZmaJMx2fZkzyqTXIqNkyGNeN3eq3uVrazu96o+3+2tsUqw&#10;WDCAJV8bjbsqa5VkOaYecYhVSnarQCIAnx1Y5qSkMEoCJbIQSSmhDcWSW8s5p6xWRktrVOmr5p1P&#10;r1fVVptKm56tam2HvT5EZSyoq2rQr3s9bhJWSimEkLLkoiRVMiFYVhKr6LgrUwTEByjESiBlwQYD&#10;skxJJJFDyq0LXHxdTD6WyElCNK2D2TjvfLmDwucOGpNwCIeIZCI2bWV7fVNXprJ1jYEVyXRJa80v&#10;udZWKSOFLoblbnuLmWM0BOd9G7xz9OObyML0jp4wtQyDnmIqW0SIMBEWAotTqU258FOKESLLXMRZ&#10;+DB9SK0LDo1t23pP/IOYBd25NixaN+f9M9WOAPLLZvV6PrgYQiweaEIEbQyAYTJeJ9IKTY5wQBuT&#10;80UspLiCj+EOoo+34QLM23QnlooZiR2KEWAyG5bCgfTLQLsjqlR5IRBLQsKhrxCTTymEEEvKJYuR&#10;keaclZBaSKOE0RIQHsB2Hq+0KtFVaWOUNtKSDL9S0a3kbiCsklSl6HMKOSVi6A7wsECzZJZikikT&#10;xiBHj886j/roQ8YE2oUYffI+CIqQ3nsXvY/42ZUpCBiZUjHer6aZUeQUO6SUqBVlRoXQiuNeal4c&#10;wMtZ4ICYc5TcIbolI1VmC5JSIi9lySFWkFKyNwItFcBycpiARgVCKCE6vXnVZEUjoLXGMYQrO+Fg&#10;MGL74qLF1rfC2tra5uaJra2TJ06cOnny9NbmSZ4BuP1PJ+vj8ZQb2XA47veGdW/YGwzqsigHw8EY&#10;PTB7NZw+yulBSm1ZG6bS2mhVHC+YOoBVUiijra2NqYQQKaVimxBSKVl8UsyOMTaeWA2Ncz5FAtWH&#10;AFrnGu+atuWtIvPinCNftmzSvnG+DQXloE0peYI7uNA1CymShCiqRdcdXRaCl185IrwCTHxquqSs&#10;kRKTFP6CSdUKKAErepXTFkmYK0kIQBV8Og2cl9aiklrbJcKW2rYMJyBJFVBMl0hEtlXaWDpU+Igf&#10;qQzC3kcOJK1tEpmblVKKHpMP3jUhlgsQvTjnyOFXVVV3ybAatJa6uJWeq6pir8LxpqqF4kVjarzz&#10;xU0lWIlqNGMwSF3CNqWU1ZocGjOAlFooQ5FQ1UyhrmAiHkMmBwRfSsEoWRlDEbOb+SIm0ev11ja2&#10;CK/JZDoaDEf9ATt+rY3OcjLgglFedC1mR7s7t/Z39zjLRQp8YmzdMsdklR70+uuTKV8Ezpw6PR6O&#10;CDWtNYbhOmplysF5mQXQUgGlhNYaO0HOGFsgRKIolCTPJROyS6WYS8JgiTQ/pZTTKk/lN4pSWEmm&#10;LuEoUMhyyAkUoqxsKlDICRFKu5y4+0mpJOGEPUoIFYrPw908+lAQo5YSoKRr3fWXaZ4ZpmQ8QmQA&#10;p3RZ/hDLt1PpKaUSyUQ1QQIbiRACOcBOsJKnc+iUuyof2rZtXFlFbdsSQs4F771rS46pNFnhrlVS&#10;CAIPDeWNdpK5055ChClzzsx0yuQFWVAJTLFeMjXUU4whuC5BA5gFIqYciobMtVh03TFZKd9OZfo6&#10;JlW4ofBp671veZ2LSSnFiAyHokKMeMgh5pUxKfH0E2NMoNCJVoAxdlYUY1gF0ILwKd0VK0S3VQlB&#10;d1ivVJk+hs70lenQnC4V8aWVFlqXvHQqERB0XfoKEQOgAStC3Emox2yQsTTLLmkugpMpj8CbGJj5&#10;AhDkYt6KbELI995z7nvfe/nDDz88Xsy//9rL5x8+/xd+/S+YnjKV0oB9VRUtqEfVrZ29yWhSmbpd&#10;tKdPnNm+Pvutf/21ge2du+/+d9954/Kli+9ffGdtfXT23D1f/4PfZWWdOLn5zHOf2D863N3dUUbu&#10;Hd56/oVPnLlvq2lng2HNQ3td9bPP+/sH49GAtbmYHz368EO+bW5t32QTu3TpEi+Dzp8/r4Qc9IbD&#10;fv/i++/M5vuvv/G9F7/w3DPPnd07OLR1tbd3MJ2uL2ata9LW+uTD96/t3zqYjqbD/uDG1WunT51Y&#10;zj3Opjvilvk8nB+O1kYpBZWFzGo5K/ddY8Tx8WHT8OxwPFkfvPHmK/fff29/2GPU/X7/+HjJ3B8d&#10;z3lS5BVjm0LT+qZlDvAhvhG6EqaSi3aB/uV8gc6b17ffv3C5WTRty02DtSZGk2nVY9/sXb1+g96P&#10;5rO19fXHH398b3/32vUrPJixBb333jvPPffQT/z459rl8cHBrStXLvXrHktGBHF0GNan0y9+8fOH&#10;h/vbt3bGI07MjTfefuvk6VPKaN6rvfbaa0z65ctHv/zLv3zPPfdgyW/+9r+98OGH42n1meefe/PN&#10;1+vKTKfT/f3DnRv7vCrp16NBPag0u7g1ltAKMbWDcXX/uZMuHl+58f4nn3/ql//cnxxtDBo3+94P&#10;vvf666+mHE9tnXj4wYceffjRzfXNH3z35XffeKdvBjcv3TjaORz3Jke788cfenxkBpW0fVWPh8N1&#10;hj0cQUz5q6uKg1mr2uierUBtLLvroF8zdi4KE4Yx4nXfYFD3KmsrwwFgrZZGac0OJzGSHQFnlphU&#10;WkpVnC+z0EJaJbXWZTiKI6g0vNvLsNdHId31rbFGVVr1a1NXWithlEB/ZXS/qnt1bVX5//YSq8TS&#10;yl2iWyGyZEPqijmlbifMESKRe9d4Jql1wfHrSN4Xom3bpmm4SZS8ca0HvvV+sWg4gJaNmzespKZx&#10;3C3axq2Cqm3aNoTABtTt62WvqKqqZytrbW2ttgZCG8OPUoxZSVnsyzlHljeW8ROhM0piCLHb/FP0&#10;OXrfLn3ThNa1bunopjPPtaU7X1LrXMNveyeFUHbpwm3b5XJZ/gnEbHY8w/x2ib0+ttjs3Nw1MA9m&#10;x4umKd/+5svjeTOfLZFbNqFxftY4sGzcwsXWBxdiE6KLieciNCydXzg/b5vVP9SBaFzoOMj7ZesX&#10;bUNx4bE+LIMDjaP7AoQXDYodqQ3+LhofOrjWO4SXrnXOLRlF6+GUdS9FyjlJ2c1hiDmlHLgIkudM&#10;fVJCSimMVtooW5WIrdmToU2JHwuhtdXKGCNVllIqAkRKjYymVGaEAynnTn0KXXKq9JlT5vEnIiRE&#10;SingiRBCZJoic1Q4MTJvhcMcuWXTLJbNYjGfz9miZ/j/+JjBtK1ry3Ca5bJtGt+2vnHJkfvgQsTJ&#10;IaTYpRBCxI5cUmJoQtA1EOKHhLiTshCAuOpgEJOyjKcrqpUUigRLTggGKFYXni6Hj5jVGp8QqATt&#10;dMR6HrMVTyaTcXeJH/VHPBVMJ7zp31ibFkynvO+fDAfT4XA8Hk/5Gw0nbAWDwWA4YMuAHPJUMCr/&#10;8mc4Gg4HA3aL8qButOXKB+qqb62lU4ABACcKkspZppBxcfA4IUZTYV0ZDnetNnhHSBDV8/myLV6c&#10;N8t505Z8uThawl3MFvPi8Pmc1UrwE9QQi8VMCbYG7hNc7oWIMYbuPz/iKJIs2SRCCExnThGkSFS6&#10;HEs8YZ+1VpkqS52QFJB8Ee1JbaUoZqHXKI2M1lpolSRfx2IJSomvJczY/SsaZiWRQhQp13WNyxgJ&#10;rep+jy5ni2XrfJZKG/rSUuMQoZQwhRQix5jKyPEL96AkhAvBhySkqnuD0jBJIaQnjBwr1Gfc1Cyd&#10;awQPDxqlghCve7Ye1tWgKrbhZFaBrTWrxNhcVoMSigHKyLpQtuZFS39gbCW6ZHRVd8laK6UUKcTo&#10;CZ3MXYourEFZ17woYReU2tT9AVpoHUPOIEukKsP0RqaMFaK1GRIkw0mNaG807A1rHht8TM5nF2RM&#10;MoaeNRuTydZ0fVBXZUoavkMGToXgiI1AGE1Gw431tRObG8QgTxF8auewjDEvZm0KUcmcUWJ0sdi3&#10;wXvmArO1oEYYo4HUstwwYg4xC+y2dUwCgikoYLmUtwuJX6kE51hGpxLSKCBQrISPPqQAX8FDp9XG&#10;am2UgCUkKUvIcg7hGcaXhKSrmDJ5p1eLrLjhpSQiBvokkrC6qgzeMjQLbcghQ8jELHcatTLGEPRs&#10;kSFG2FlJoRXTSJBrqyRxmOktKCFwezHHqowzMscwFmkcADTTJbMQWWtVWwRVRlv0eKeqKuQEQ5JK&#10;CCmkFF0XSqkYI+HTuQFtaM1MMRDYEcsQkg85RJkyw29w9AAAEABJREFULiBcdE5GdKaVrjAiIakz&#10;HsImlUOOTQApZPo1GtuxKMbgcgpaS2s17vGJeIuxcxAqlBJUSZlTCuQ/BLufkbrS1pb/oz2htJZG&#10;0j6KzPKK0giTYtRZ4CRrjFZKppQDmqMQMjNQrVR5/GSJcQVMKz1SSi0kjsgIuhIrIjJavk6ybyQS&#10;RmutJBMdgrEK2ihRad2ztkPFfPVYbEZVlp6RKzOhRHFCcBELja2BYJPpjNDGrG9usHMRs6YaeJ+U&#10;rKejzZyMTKwFNJhXXntze2e3advv/+Dl9c21v/V3/4aXzXDSW7p5zJkVG/jmlkVt7dHhDJ9LXmAF&#10;NR0Mciu2r+1Nx5Nhv7dz89re7vbRwc7Hn37c+4b74ubWydOn7+n3h60PN29tX71x6b5zp5965lFp&#10;Q0it1UZLk6M83D10S5fguSWrdzIenjx14uL773HTZTo4IFjXta1i8nv7N3f2rwym8tht//yf+ooZ&#10;YEvAiVVVM8M5mEl/wx+Jnav7R3vztfGaFKwzt75REy9s7sfzpctRW3F0tDcc9cfDUfKJGTSSVwlC&#10;Smkqfbg4aOLiuDls/OzEic3xeDSfHa2tT0NKR02Tra4nPWHE3uHB1tbpqx/eCK2wVtR9IXToj/T2&#10;7o2tjU3u62EZmabxYMiJtWxd48R9Z+/X1u4fHx3NZtqa2azZOrFpjPrgg4vr61NXbkGLp554+OMf&#10;f8z79vqNqx+8f7Hfq05tnbrwzmUiYjwyP/mVL2HS9ZvXWNIbJ05ev7GdsuRJgN3vvXffv3jxg+Vy&#10;+cAD009+6uM+zL//yrdfef17Qomz506fOr1R1zbn3Mzag91Zu0x9O+rpXvQEQ7ZGpORCXBoblWl3&#10;jy/bkfvyz37uyz/zheFatb1//drO9Ze+/10e5B44+8D6dOOZjz3zxRe+cOGti3s392OTL7z5fjvz&#10;66OTPTWqVV9HY4RZG0+4T6OVZcQo6MIoWRmdHPMuOcNFwpd22B8mVrdSvdr26woZpQSjGwx6wyF3&#10;cmuM1lopLYA1ChFQ1ZZEbDCixGYnhFG6MrYyulfZ4aA3HvbHo8EKkzEMTODUMlarWqu+1cOeGfer&#10;E+uTQb8aDfuT0UAJNhZZ27queyFE1LJ4JbtmDi6GyNt5mWL0zjXEIcJasidlI3JttYjBSDLn26XM&#10;UaTADGotOR+XbYsqwq/xrgk+SnaDKJWJQjoUheRSBm1MbYiSkZYzVCSRjVWDQR/gDVSR9zmuGJ61&#10;iEltlLHoyVInDM9SCKEJYQIi5UDykd5SzEoKzV9OOcYUQo5JpEyeGGPImVFIXcRD27IIfeNC66Nb&#10;wQUfUoyCDdS3idODYk6iYOHag/nx4YIobtsQ2xibGI6XLiYtOXyFCUmlKGMQrRMMO1IsBpokNEZF&#10;IWKSzuc2ZJ9kTCIKCbzkaFIs1daFEHPhZ+yVnHRZqJiFDwmEJKTmsqGx9Wi2SDloq9j2TKWTYGcv&#10;9kOgBMqnoocmjFYIqaQmZLLU2hq8E2R2iTFmnIeTtZY5x5ToKiiZJUQgYssaGVS2phcttMpKlQlS&#10;SgiRyoZMGPX6pqqVQahP0lrnnEutFEokgOIYfeEobIgJnwUnBS8fJbnSgu5y9ABhlZkf713rWydz&#10;lBiVs3NN613IiRvpsvXEC2EissZLLogQBY4NUYaUpeKclCHGkDw3zZjLiIWkD52lYmw5o1HmkPE7&#10;dTFmWsHHr6K7vFF0nuaIG6kMYRUijdChWGmSo0OmkAPnobIix6gEC8GwhAc9VtNobTLdWFsbj0Y8&#10;A6yvrW2ubW6xYW2eJD+xcWp9nT3y9Mbm6fFks9cfVzUrdDwarvV7Q1v1an7GI1JVm6qqcGYK0SiN&#10;csAWYZSojR2wv1hTg8rUoGeRt9YaY5hEpqbAKms10FoLIdou4bq28cGjNTNEF8oTZhtczInn46PF&#10;/PD4eLbgGt266EGI3gekXHBtBL5VUkrUgSSykImZTilFvJizUrcvQMmH0LpcTGd+s5Sys0xD0DBL&#10;4k3SPJR2Jf6UICQ1zUXRh8qMGMUVpJQU6cV777iaR2KiyMOhiHQIwXuPDcRR6aj4gV9ju9FLKalC&#10;JqWAnhUTImQUpJhXfWlbV7auaYZCtKE5xBJ/hCZm4N+6rmlLQ2o5bEpjWQYCp1gthNKaLqsuMZf8&#10;GlPhfWV0MVeXAaIKewCt6CjHBI2A1qU2587UmMo2IxUyKebOJxJhKVhHgphQSoTgGJTQCquAtVWi&#10;URQpxFQS+5ZfzpnPA3KZMteUe+85c/b++09sbMosjg4O9vf2fNMO+wPicXNzczIcaa1jWYSiWS5n&#10;h8csPyOFoQtj+z3bLJboYaHzFFEbq0VnkqSjwGxjZMXxM+z1elUkmJZLqRVTLERxEWNcQQj2d7Lb&#10;OYMCiGFy4X7kDyOpWjEgEn8dEOZ3xWfFFpr1LETGT1LCl1JrVSaemw0mxpBjjKVaCHr5I6CKGQHs&#10;hqgCKwGIEELqAgY6loAOKQdqmX1ygABBUoADYqaINvggYw1d5mIZzK4qw4dOxRYUlWr4SML/aC4l&#10;ESdJxUeJURUlxRsxCezJUWVBeIjOIyw7UfiZIkAPtSvgiv8ZEhy6A0gC5lAqQV8g5VhAXUHIFCEY&#10;VsLqCAlozpiUEECmMqLyl5JMKd9JjC92rs4J97O4FDW0SCVBZvjoAQyKXIuyLWAAoAiwHxq5XNJt&#10;zbTGjhQ9PIXJmT+JMMVVFU0Ka3VcwM3FtBjLXkEV8yulVtIoZbSyla540TEeTnoVb8pvvPPOu7s7&#10;e/v7+++9917I7v/4n/zHt/a2T505eTw/Ojw8HA6HaKCvYb9f8066De3CW2E5X25c2RkNJo8+8hg3&#10;23feeevK1Q+aZvHwgw/s7t7a2bn5/Isv3HvffbPlLCR/a3/3YL7/qeeffea5p27cvHz2gbM7O7uu&#10;ZU719vatQc0lWowGvVOnTnD1H4+HvP/+8MP3eQ7nFGnmy2Gvz/xu71xr2uOD+W41Un/+L/7Sm+9c&#10;HI3rtm2qqhr3J3s7++Ph4NqVmzoT/9Xs8Ii1f3JzI0bB0PcPD3o8jQTf+vLWn7idjifLWTkYcmY/&#10;yS3bgW9vbF9fLI+x4f77711fX+c0YHu5dbDPpQdXHi0a9lk2Sc6C5cKnREMhpDA9dXx8dPLk1u7u&#10;ft/2YxOXc39y65T3nj3TR7GxtTmerl24cIGY58WSMeLpp59+9713FotFVdvZ0bGU4t57Tvu2mR0d&#10;fXDx/X5t2WReeeWd0yc3t7fziy8+/4u/+Cf4VnD/2fuUNa+8+up0un7+oQeP54vFvPnOd17iLRaa&#10;f+Nv/Y0kw4cfXvyX/+qf7R/M7rl3fP/Ze2qjrTHtMly7sr23fbS1ecbIOrqoRTa88paBayd3/RNn&#10;pm0+7o/VZ3/iU5//8eeZ3nc/eO/ajWv/6B//o61TW1/60pcYy5kz9953+uw3v/4t6cSt67eWx21P&#10;9yf99VHF7b/G7Srpnu1hOScyQ2A3rK3tcZD3bNss6p4tN3ttZBel/X6//D8P9PjtD3pVXdeVsZbL&#10;rdZWacyuq6qyliOkNJBSC9pJLRU/RmljjGVo1taIlS565dfYylirjSZ1kqpEvKy0oXrQ7xFjo0F/&#10;NORGp2qjq05DZQxiq2VlukSRXlg1LGVWdBYxJp8yPg4+EEFNaJu2adruBbR3bfKlKsbQIVLAXeQA&#10;wjnXOIcsURRyipl9TQitJKAbpZVSjs1VCGttVZkykKrCXYM+N6JeXeNFarjRGFoJxckisI2mKwgh&#10;cs5pldCeyp4VIpY637QlNY3jxy2ZBWxuGo64JauD8Cts7OvgXXOnQbsoos1s0SxAedHeNt61Ps5o&#10;w7hbFuVy3i5nrBY+nc15e8rLfnSHReOaxi8bvmnEpr19cXI+ex99ECHmUO6povWpCcGH2HRoU4BY&#10;wknSp+yicDG5lH0WLsWWC24qbX3gDEg+ppAiVwOhpPMRo72nJqKcJjGl0ipHnzJ0yCmWlEKMiLlQ&#10;kosBfkop55y4yAlOm5wS88KFJGuptJbAWJUQREQWpszUSmKLCMPzNPQxoi53KXb6IakiwJnTLCJF&#10;dJNTCUIs/XvvgHOt820IPjgXWpy2aJqGmxUOXs6OZ7PZfD4jUZwvFwVUItH6pvVL55c0ob0L+NDj&#10;25h9TOUwTCnmgpxzSimkCOBktjkCpQMW8gsHQikCCmMLKFZVZU1NtBlTll3h8sdmgXTGP5GGjI7l&#10;Za1GeNKltcl0fbrOy9P1KRnvTDbYPDfXt9amGxtrm+vrm7w7WFvjrf9mvzes635V9Xq9wWDAQpyy&#10;/nulCKeEOjpXvWOAURoWnIqujKkKy9A1gCSX+vYiElJLzJJlLCyNKDJjLzMS8a5rvSPxorPtUuNa&#10;HAkWLRE+ny3mR7PZYlHe+i9wMnOwXDaslWa1eFrnGk8KLQoV3QjRbUVQUgqmNyUq8I+UEpvgIEx/&#10;MKGxAz7mMiqlVrcB2AJ5QC0FWhXIohwm8kgWjtYQCMBE8q7alQBMeiGHz7hCCPBXHZGvoLuHUQQA&#10;GtAGp+RCqizgAB5IlNGYRxMpJZzgCKggUnmkKXytsYHh0AWAQIZ+0cNqwN2sJQBte7Wt2Pz5uKGN&#10;tdowgxYxgHJgVaWFUULKjONkznSomVkCQqvyP5HBJoFyIIjmkHKKEJjKdZaLoVIYIpjI48Xch8DO&#10;yKue3rBv6vKPhRgj88dENk2DZ4Jn5lzCLVmMBoNTJ06evfc+ckLKNS2zjMxqLCwXoTQBOO4SNjFM&#10;cs0TR86YVGwQOQbc0rq2ANpoxSOvtdJIxpJ965kF9gMGi9NofhdZMmBKxCiQZQzihwGQYwIr5irP&#10;Ge8IXLQiYEKknFOXcpc6El4poGslk3OmG6mV1FooFVJaDbCoQ6IDDVLMkbpAZVSqRF1Xgxoqc0yJ&#10;mhCQKDdmqpDDtz52b1KEkqqbVm2zUCljplLG+BhXiDmvsKplAtk2Y0YdamIIAVXk2E9nsCDoL9Nr&#10;DnAUrsLcRHRmDOoQhUwx/tCeMkZZArWzNJJQQltMJc+4W7DQ8DOBU5CyBLBByGmFskcIySmSpCgx&#10;nHIAWZQ3IzHHmNOdFHMoJYGAT4KaHPPtWqwGPqWQc8gRrBqFDIf7IeZnUiyN+C3ASLAaglIKGqyK&#10;WpYidOEk3rDwe1tDIqGl05NEBqVOEJgpxMhawG1wkGI4rBkQcgA+eWgtiFJ6Uyx/q60xlbU1W3Bl&#10;e64NBzv7N65tb9/YudWl/aP9//T/+p+8/sYrDz50brQ2uHbjaj2oi5JKW2tYNc6luhqLbG5cP3r1&#10;lXfuvef8/fc9oLW9fPnqexfeOX36pLEKIoTm2c88e+LU1mxxHLP78Mr7thaf++Lz443RYnlkKm2M&#10;XczbG1dvScmrJINV9565xy392niys739zjvvJZ+2Nk4wvH490ELv3NjhOnJ0dNC6xbPPPfGlrz7z&#10;3e9/c+PEWFfC52A5t0w/urx3i6t/OxpM5zw5DMf9vnTO8Uz/WlQAABAASURBVCSD/5Zs+U3DSofD&#10;04UxTGckZ9JDSFKq7d29EBNPQ1npyXRt2ThtrAtRV/XWiVPGWueTsb35opnPmxhFCIKgYiPKORtl&#10;RSR21dHhghnyrAemJvkzZ8ZbJ0/mHA8PDwn+/b3jJ598Moa0t7tPiEA88MCD/f7gxo0bi8Xi7bff&#10;Ho1GHIqz2Wy81r+xvfu5F8//+T/7Zz744KJUimPqjbfenEym9587e+LECSS//e1vKyFD2z7x2COP&#10;PvqwEOmf/k//eHd379TJ3hOPPzwdTw4OjhbH7f7Owfa1W1rWh7uzwWB88uTJqqradp5yq+ts6vTG&#10;ey+fumf9l37lF378S1+ct7NX3nz9jXfefu2tt379L//Fz7zw6e+9/NL5Bx/8sS/82JuvvXH18vXZ&#10;/ny+NxdN6sl6aIc8BlTSVtr269oYnFTbLtVW9ypTKipd7gDr05SZTMfo6H2xbBkjt4Ahb01o2SMi&#10;bYW8xeWK629dW1BZbfGsKptOpQ3vJK02lS6CA0K4rvpVuSWTs7HTI/IV8kBLLYU1yhhjbVFFX3hs&#10;xIPvaNCzpof+Hj1WJNbFat0ZY6DLUlEKDmDziDkoOsbRMjOPLPfIsopMsPfOeZZf8ImJjDGGEGA5&#10;x2IsUDJJwRYR76SQYkQjeiUdaCFLL/SYQzRKEZlYiJ24iAdvjqMVDZ8zzpoaYJugkVZSK6KtAIVJ&#10;sPbphNexIsUcQ/LBe0xp3HIBRAzRF2YKboVYTiyXU8rl2shvKilE8hhjCMHfTtG76NqAVMyp9cGF&#10;2LC2vW+cb1rfutTGwm89/Ohi5p20S4J9h2XlfHY+eVxEHpIPKcTMVZW2rQvLlrusWzq3IhaNcz44&#10;H50PSLrgWx9coIja5JN0MTUutFSEhD3s6q2neQsHDW2IaPYpU8kzAC9LfEohrpBDyo6qEHwMsUsp&#10;pZzxX5koGCtaSqm6pMuMK9/9K9AspVAySyWEoJJoIqKYNehSNrrMBROdi8KiJ6UUSi/8rqCklEJI&#10;oaWUqCoQQmYhU0GMucAnBt+2LTecpm1xBoOCbr1vPKN2rXdz18yb5WK5XLTNskjiIkYdkqDbTF/l&#10;J0chROYP7fwWVhI844gkJUMpoKgUtgut5QoUqY0i5hViwiegtM40kQwWGFMeULv4JDzHk8lkOp5O&#10;y72fS//mlAeB6fpkvDadrE8maxTJx+MJGA2noxHEdNjneb/frwcsRMoEPAwinNtUeeCtWJdVbSuW&#10;ucXRdV2WZ2WlttrW2vZVWdLQldRGqA582JE8FUviLQoZYvYhERJN69nAl61b8ueCa4NzuMuTA3iN&#10;a1cJAqQQI4EaUriTEs+sMeQQZcopClAiAMfm3LlXFqfcLcIMAR0RQnYJAighrcZvBt5d4RVduMYo&#10;o/EsgAkgiC0AsZKPGOaJ5wwHIINaoLi5SLmqJYe/agVBw1We0u3xQGAJYhBUoQcgBiii7aOASS1m&#10;V7qYTfRxOIEQAvy6rmlCX9gPQUN00sRaSxFAkyP5PwdN7gINNJRs0bYWWtEkFb8Sl+U/TkCtYJUL&#10;Ab+sPn6yOD4+Pjo6ms/n1Pb6fXZJOk0pYljTNMd8wZkd+XaZc7SW44czqaqtZuBle61qom0y5Hwd&#10;KqWEULRaLpdoY2i+LHXlnEMP/Mqomr+cU0w5xn5dD9AopcKkxHpNyXm3WGKY1XRUVUaLlFPixa9g&#10;gEII7C1//EiWWrcWC337T4huyebShFYUP4rcJRSumJSQIb8L5hEa5grQIAouHrfXKt3AAdiAnymu&#10;gEII+CtAw1kBzoogRy1FvIQABEUAAZIU8Ak9wWIrC0FCw6d38sCAYlkqWAiQRIP4yGDxLa6mKqWA&#10;zpRilyfadltPEjIXTi7rKHd7mVxFhRBaSKJES/SJ0kfuJIt0gpWLMfwKbOBnVVzlpcjMZJyjpaQ9&#10;sy8oURtj7owpRTTBuQssE/RX5KktbAQQLhC3uy50SuRUAYTu0hTpN3WS8IFgbPQqig1KEZJlccn/&#10;pSS6RPOUytAg8AdIhSrG+1R8FXICKZUXASuVXbuSUVxNhJLEJiuitz5dCy1ncjq5fnI8XNu9cev6&#10;5RvC552dnQsX3uUV+H/xX/xnl699WPerzRPrs+VhltHHlg7Rk4XSinjvBy9+8PKbR4fLc2cf4hmg&#10;Wbr33/vAe3/PfWekTF/7xu/dd9/pp55+8nBxyOLZPdh5+/237zt/5is/86W3Lry/trkxGA2Pj5fz&#10;mT8+WKqs6WDKp+NhlUI0Ut3a3r1y6Upt6vFgzKtlY+qjQzefL4RQ29s3tneu/oVf+9O2n/cOt02l&#10;QvIcOlmq06fOHh7Mr354c2vzdPI5hHTyxKnlMjkXt7fL//3WfNlqGiicr7a2pmyrSlkpxaJ1UqnF&#10;vOEI2d7ZPTqcPf74k+fOPTBbNlrZg8NDtoXZjMFFre18zpkimAI2g6oql8jBYLi3e7C+dmI5d0dH&#10;rmf777x7oRzhy/j4k49pqy9dvcJOxZsmKeUnn/nklUtX9/YOJuNpbfpcYt3S7ezsHhwc7e3tET9M&#10;E1vZ9vby/IP3/Ef/0X8wWx4tm/l0bfLKqy+zU336+c9Qe+nSpXfeevuDix/S5Ny5s3/2z/7qexfe&#10;fv21l1997fUTW6OnP/7Eic013t8eHRy7pT8+bOZHftibntg8yRZ3cHCgKrFxYq0/NlEsF/7oF/7k&#10;T//Kr/3SvedOv/P+W2++99abb7+VhPylP/3LB0eH33npu3wBeOThh//Nv/g37dKtjzbee/29gR4O&#10;zain+5UwKhLQhit4vzdkdhggQSI0mRJaKCW4oLrA610XgqN2Mhmvr6+zFQNrjbW2NsDUxlS2nPy1&#10;NZZJMgSZMkaxfRktYVXW1FX3hqm8RaxXdG2rSlNprNLIktO2NpbcanbmQtlK15ZHBduragjDkWuV&#10;1fRoK2MNSWmplVBSKSWlLGtGCClvFyGEEAQ/eWIR8pdY8lwvUw5cmVK+zYlsbrgXeBcDIt2CjBEq&#10;RhRIApUzLaecS/Dk0gwS0G9VVThkPB6PRsPhoDfqDyj2+v1erzymGFuSqWx5HlIKk3WXVrYVRan0&#10;0hEBhYlVxIoimAAXmRBScJ41731hlNoIJ3kmJZAKo9x+AlLYD6dDIifoQ0hclRYNoeQb1zrv2xCb&#10;1i+8X/rQBBDbkH3ILiSXUojZl9cTKggZBeeYZIfyMfFU4EJ0KTc0B7R1qSFnc3GhdbGBGVIbUxM6&#10;nfB9cpEmMKMPyflV28wVn9dXJU/C5exQ6yO9tzH5mGPKKRfELJixmFNIJM5HmUmJXFCgCi6AxwQx&#10;vyBLQREmgIDD7GRZogJtQha/yzuJWsTwEvB30oqOMdJ8BcEZKYsGKbQUJcYILoAMwsD7SB5CIneO&#10;38RYXPBtiI3zjXetd/hk2bbQrKUlU4A/aF9GSTQJkpSMC0v5LesOswlnpaXWhYTbAeGkCPbbUDQq&#10;U5SxNuYQUwo54q2Q4YiotCDYrDV1XQ8GJSYnkwlX/g7rkxG/61z0y42fLZh7/3htPJ6ORpPRaDwc&#10;Esq8fR30e3w/HvbrHlGNHkKdvN/vD4c8/vcoGmO01uQrQFvLwmQFa6U4JUuuVWWIfm2V0cpYqbn9&#10;y5RllCrl7BLuCM77xrXszouGzPEqeLnkO9VivlzCAcsurYqwgo++S6FLTCVg3iIppJKFQI5ICIEc&#10;Z0kcfXtShcChuJZcCEF10zTkcKy15HfFqF0BDh0AmiBj64ocmlpympBrIYHKAjC+HCJg2zBSlZ1A&#10;mxWTHGfRMLO/Jn5pbQSNMkEgiewY8wrQyEipQdu20ZVnCdriZSklLUEKEUQadKLoAlJKPIo8VTJl&#10;rMIGq3RtysTQHBoxBhUzEyHIQ2dr5l58BygBGLgKTGglmUBrdGVNTTMp0YFtSohCGWOUVbgF/bLE&#10;ZswpBJ7Vlov54ng+P8bJGFNVFQ+OyijnuBaUCXW+ETkqJazVvcoYq4wxxJzVBk/mmJg8Ym3YH4wG&#10;wxzKxOMNgAbvves4fME6ffr0Y4899txzz73wwguf++yLn3vh0z/2uc++8KlPffpTz336E88+/6ln&#10;P/3MU088dPbEdFgpkR19RvT3qnoyGPB9S4rUNkslsL34ltXGqISQAsvIhVgNdZUrcTspIYFIbFe4&#10;s6BcHO9sGxKpnFMizjOpK5ViSoXD3wpUMYOJxA4mhdQKaM1kWdUluUpZlL6y5GReyWesxDZJG6nw&#10;qSoPYPJO6gRFThK0IfgQXYzOh8aF1t3Os9RojVlyJeJB3KfsYvKpHHtRRgwD9AWwDlAkv4ss4mrs&#10;MvG0HfGryqlAJCUS25NUGXOETHgR4CzCAwI9BWUoQkothMIG7MRzuVsLcLJUSUjyLBi3Fp2paWVq&#10;zKEDVXDu5iuCtlJKvN1pSknkmBPiIfmYUhQ55Nt553+RmD2BWCLRSsvbCQul0HScFb8KrpJG4WfJ&#10;ghWSwYiOJ5kknZVKEorWSBYOJSAQk7KzQdL1R8Bq6Di52JaxV0nFQjWS2Y/MgBBKoYqS0kppScfG&#10;6ir6pISejKbjeuwX4WDn8GDvSAvp2/a9997tDXt/79//uzdvXeuNjK6yqcXSzUJq635PSuUd7jO1&#10;GfhWvfz91+cztzHdmo7XnQsfXnqfBfjA+fuWy+MrVz+89+zpzVPrO3s3aXA425stD3/sJz976r7p&#10;wdG+CynxnSOZne1DKWzwqW+qe+85ffP69WF/ZIW9cXVnf3d/bbKZo9Ki1y7ErZuHw/6QJ/aj473j&#10;5cHf/nv/3jsXPjic73MrZDDK2EF//PADjx3uzW/dPDKyL5OdDCdSiBjE9Ru36t6Au7v3sdcfOudZ&#10;r8uFaDhLnZjPGmYu5uxD2ts/eOOtt6frm/fef/76td1e10pKXdcqJaZaLhZFOCshlBhNxnjUtcyM&#10;VbmaHXrsdG2ez1seb2wtTpw+IWS6fPXKwdHxbOY/9rGPGVOh4ca1m+vdefnqq69du3ZjPJrcuL7N&#10;lgXeeOPdnOUnnjn71/5Xv769u+2c453917/+9f1bu89/+lOjwWB7e/twf++VV15Wyly50vzsz/7s&#10;Qw+eu3zp4u/81r86dbK/vj7YmIxkDG7R6qR1rKS3MtXZa07i5ENWaTIZJuX2j3amJ/o/+wtf+pVf&#10;+8VFOHrv0jtvvPf6a2+98vznXvizf/7PX9+++fU//MZP//RPnzxx4g9+7w8IzbiIb3z/9Xu3zvbk&#10;sCcGfTWoZF3pqlaV1lZ1SSgOZqONEVpIjYuylFmqPBj0NjfX19YmQgjnnNGad34lGrW0RlWW80D3&#10;rO1XvAOstBJGSatVZZTVkrw21Jp+ZXs1MrauDBwaIqZVkVSyNDFa9aqqtlW/trXl2qxrq9FjrDZW&#10;aS35rCtSNsboLq2IkiukbE4SJC6tWZGkRF6psigw2S2X87ZdNs0CeO+DczKzMUYUpsBSizB9iIgS&#10;ogvmmLOqadq2hUNVkUjsISLmgsDNNSQ2ySSFtbauaxwyHAzIoatBc2yHAAAQAElEQVQ7SVe14gmm&#10;Yjx8Wu9pWytTaWWVNCsLRZcyO2/KiVV9ByJHKRK5SLFtFi33ncXcNUvfNq5dBtc61xQj56VquVws&#10;l0uKWM4aWS7bpuHQxfa2acoJe3g8Pzg6ms3nd/6DXTdr/Gzp5o1fNKHQTTNrUO0bjobA80BseEOg&#10;pJCaxwDAqNk3HVUuxiR5dApJdieFdFG2QbZRhCh9SB2EDzlE8lIMMcckOvnUhoACnxLFLG0SJpQq&#10;UZgh+g6JJdchZlYSXsBHikDsnFZ2Rs4+WIB68COezDkkzrjQBq+tlVorpYWQOYmUUozReS7lwQUM&#10;iC4wfC6bREXjuxRCiCEXxFg0ixJx+NGhrhOInelFIGTv49J5PFwEXCiafWhat3R4suXhCpfOmuWs&#10;+LY5ppOUuP03wbsYfERH2bSSEHSUc8oisdCUlBJzpZBSGl2glbgLWUaetZJKCkBRMLAOOSUlM00I&#10;t7pnQb/fG7CljkfDPi/sR5PJZH19urFR/rc719Y2JpO19bXyH/WWfG1jbY0vADB59z+dTKZjTpbR&#10;dDSccMsf3E4j9tJ+1e+xPCteLvFoW9dVz+iyjo0yRkFYq6vK1MZUrAmljWBIgsEoqY0yVttKm0p0&#10;hzghUYIqC54D25iaEOetWzS8mG3my3bR4EPf4F7n+HZ6PF8cz3kYaGZ8v10yZe1yuWyI+tlyOW9Y&#10;H23rQdNQtfSND861LUsesZalvFoaip1Csp/lHLvZ7fxebk8UQwjeMylsHkIphZgQghyZFEr8Si4I&#10;3VTFGFNKVCG2ghAltshFYhaoTKVV+S0ENMJaa3onp0gNwjDvqoJPcVW1qoUGiH20C4wEKz7y1EKv&#10;gCqqyGECCLYthh2cRwM3aTamqqqgESOneVYSSakpqZUSmHdRuKqEHgRNUIhhiJUmd4SU0kKrVMJQ&#10;CKlJstuZ6cholTm4mYUlO9R8OT9eHM/woZGKWiClxOFt2zJnOUSlJKFG6BGtVVUu/TF5ZAijXlVX&#10;BVW/3x8MhoPBAD6teHm2u7/Hwpyurz344INPfuxjn/zkJz//+c//5Je+9JWvfOWnfhJ8+We/+lNf&#10;/cpXvvylH/+JL3yeJ4EvfvbFL372s5/9zKc+9Ymnn37ysXtPbY16A9e6xdHCLRumT0u2CiFFyRls&#10;GVrmmFBClJWn6fgjUHcStR8FDVEFkIVP8S4oAjwJYK5yiLvAzwA+Yqj/qAY4dwEfIHa3IVXQcEBX&#10;JZi1Fb2qYtMRUoacWHiewJTsNyKJ7Asjx8z1VJLHnEKK5PyhAWAPQDl6OqSECBliEU3cBFFHfUYs&#10;Jh5QoyjKEmYAnKalYB/AiUokulU5wVECbpJSQpADlBctOWNVzixMJcrlHUKsip0MTIoSTkoCK7AT&#10;uqsSqxw9K8CHIP8jKEz+mNOuovhElF7gwSAHOB9AANRmqcmlVADOCklKCPmRRHEFeBB3tUEXDnc3&#10;UUaHe+FkoYSU9JKLGhggKdacUSwlCIG7aNbJdL8ZPtsIaremvNzftKLiprY2XDOi2rm2ffXytfnx&#10;zDXNSy+9dO999/ydv/sbLi6kSbrOIbRJhqo2IqumYc6Nkv3Zsf/B9948uDXf2jxzz5mz48H43Xff&#10;vXL5wxj9I4+e/8Er3xHSv/jiZ3Z2b87a40V7fOHy28rmX/6VX7y2c7h/cNQbTHJSR4fLGKQWxT/3&#10;33Pv3s6+iKkyNV+7b167JYXRqjK65jpx4/puDLmubc7h8pWLH/v4I09/4oFrN3Z9ajkylDLHx/Nn&#10;n/n0mdNn333zonfCmn7OcjoehiBmxwutbdP62aKt6x6eYvfAba4VWhEMMJSShi1ca7t/eMzJMRyO&#10;nRem6qcopTIceHQROP6XrVJCSqG1WFvbSEns7u5vbJzYvr7HEwXb1mLWTCdrrROPPv6wtjqKzCFz&#10;8+atwcA8++xzFy9+cPXq9c3pluQYi9I38XDv+OrVm7du7bqGw2aBws9+9oW/9tf+Cl3cunWrrut/&#10;9a//9ZUrV770pS+dPXv2wsV3vW+vXrt8dHxw8+b1X/3Vr3zyU8/863/zz155+bvL5eGZ0yeeeOxh&#10;kYJvHVeY2dFyb/c4Bz0ZbNS2v7uzMxr3J9PB4Ww3pObZTz71sz//1c/9+Iv/w//0/1n449fefvXw&#10;eO+v/vW/9tynPvH1b3xtNp//9b/+v15fX/u93/1abENs88W3Prhn876hGspWm2hr0evbwaAe1LbG&#10;H/hTV9aUA1prq0wltRFKZzAa9VN2WXhjBQvZGOY68y23tro2FnAnKKhX9/vaKmVNUWa1MUpqLa1R&#10;1tq6qhCrrF3lVmktlRaSeIcmr7SpLbf/mj2/X9eluVbcHCqtiKHKcoMAsrYVyRijSVKRKUhrZHe4&#10;szpWoCiEWNHEZI4plR0qpgACPk6RPDJw4JwLIUCwNhrXtj6yYYaYQxESmWFLnYQMKYGYc+oSXWBG&#10;Xde97p9C9/s9Uvevmyx8W/eMtcCa2mBxVdmSaqHVKtEcYCTIOXvfYkMIDt0xxo6gtyTKPlc2u5g8&#10;sVGEo08IFHO9dyF5hBGPzgUG4pvWtcG7yJWUFbFsyzV3zhtUH7iVNiG3ITYhtDG5iEbhUuISFrII&#10;QrB381KWFSMUr2PgZDguZR8lefcPhHLAD0J2TfgqAgGETzwDRJfQBl3keSRwiVYFCKMnJFX0BIGe&#10;cnJk3n2okKVPpUlIOZReZAw0zzwYZATK5qiyUGxc+EoKTW6kEYrAUUoaAlRILRU3Cw3NPp5zjknE&#10;GLNihxAxp8IhEBIPIdF7j0pZkhYCLh2l2zI0yTndSfl2kqxoeLdLOadY5oPAEEJB0xEGr3r0ITpf&#10;sHAetD4UP3u8HduY4DQIxOhCwplJ4FuOg6IjYzfWdPZI2VFCqB9N8LWWdyFLykohJkxZX8oYbQk1&#10;buW9mlAcDAajUbn3r3VpoyRu/+skGLy/GE2mo9F0OOSWP+r3hj2eYTtA9/u83R/Udb8uy7G2tkZx&#10;v9/FNzd/ezsZU+KafAW4P0qwcGsprMjl3GESQcjCxwxwRRN8E0ITu5wru/dN0865w7ctYeyC7xBc&#10;CMXJ3R9uz7eTDCEwm0XSIUKpAA4/3sWOKDnESkZhHy6lOaoQAncJmFTh0pQSfIrQRikIigA+NPmK&#10;Jo8+UEQMMGPQ9AR/BYowqUIta5+cvsCKiSrEnPeMTFKntdKaGFhBG6KZPVnCNNYCIWVMCW2Atiin&#10;Od3lmIoctTGuBplCFAR8TJgn8beQBi26JCRXDclXEIp4KlVCl3u8tkZqWB2kxFT6iiLTF/AxhpRi&#10;TCGw3RQYXWluBILPyDJLLY1VquzCQuaUAva0TGSZXJdTEDmiUSullRQ5cViGZStz5GXPaEgMcsr0&#10;67pSnc+llEYqDCCeer1ev9/n89N4OCJwt7a2OEdPnTpFHJ/YOnn+/Pmnn366vO//3Od4DHj04Uce&#10;evDBe0+fPrm5cZrqE5sb08n93G7uOXPvmZP3nDpx9szJRx4498xTT37mk89+4cXnn3v6qfP3n5kM&#10;eORge/AmSx5pJUsSa/FFLgGAGYk9QzAJ2IRpt4GphgGrYqe4mxDNOEDguttyXVFmIRJ/RY6qhINy&#10;1w1+EVmIwucvpOxwLzOIk0Auzk9JdEirhuRoL6CfLCKqmJrww5Qze1YKzFVO9CEym2wm1rLSKUsX&#10;EnkSSkjNjT9Eekw+ghwSEDBBEtnH4ENw5CkWbTGmLoUQ+I2RbTPlCIJIQUJFn2PIhU4yJ/Zscoat&#10;uMjmlEUMwWfiM2eRo5bFAqUFblTFtRlJIUTOWWYGVghokdUKOckQ6UOkLFfoolszCgCHtiklclpJ&#10;SayJENwKKWFwEJghpZIlFTHc20EoyfQS56VCypwjkhmilHWWKhdlQmAJWc5CYADmCRKFFaDvIuQE&#10;0p2EPauqJPFtDkmAcmCgQ0mhldRaEPaYQdFIgk7IDOiZ4NKaeqk+kmprN9bWeQbo6aqn+xvjzelg&#10;Krw8vHXwzptvHR8fj0aD3/qtf3vPfWf+w//d/zYKl2UMwgktGAFGaWUrPVCpbud558bi4oWrvpHj&#10;4fT0ydMq6ysfXrp67cp0Mg7BXbp08eSZzXvOnp43x7cOt2/sXH77/def/dRT5x/abLxT2jqffcgH&#10;B8fEQghpc31jOuq15V+IL5rjBa/Cjg9ng97YKG5z5vhwfuXSVSXlYnkkpPvO97/xC3/qp07e0zs4&#10;2rO1qXu9FGW7DF/87JfXxlu3bh74JmlphsOxyMJ7cevWbmbqI9MaptMpozBK+kaUK6wx3kUmf7ZY&#10;Ttc3T54+/eHlq/sHh+Nxfz7nVVFL291b+1b1fBvaZWOVQFjzADCZpkDMCtemWzv7PHUIIapKx+S3&#10;TgwfeOgBYcT2rZuHx0fEwAMPPHB0eHzt6vXD3aNz5x5q5sE37GnV9k3c/qFv8mLRHO0f/dIv/8wX&#10;f+xze4cHH165fO7cud/8zd+8evUqr/kff+xJ3v2/9957H3xw8Vvf+ubu7q2tE9M/8yu/+Nbbr/+r&#10;f/XPr1x9/+zZe9YmA96zpxCjT4vZ8ogvJfNWZFPb/rA3HI+HxoimPTa98t9j/Jk//8sPPHL+uz94&#10;Kcj4vVe+N91a+5W/8GdPnjrx9T/8g8PZ0Re++PkLF9795h/+4Xgw5HvFrWu3zt97/uD60UAPbbSW&#10;Z7SsTbYqG6XK9VlrzeZdYLMEJkodhPJZuhAXrTsaTwanT5/oLJzec/rUdDyqjK2srk05BiAqrQpt&#10;dQ9zO9TceNEt6UBao5gvo6XVCtpqY40xWoJSNEorBLQ1ujJUaVOK0khRaVVXhqvHaNAbFJD1OTVq&#10;olhrlEmhjdJaKjRIWdZqzlkIVleOMYYQjBIsJTgEP56NyZPDb9vWEw1NSa71noHGnGKJjZRSlDlI&#10;9oIMD4UEQMw5CRmzIKco6dtaziZuWr0u9eveeFhSvzfs9Xr1oF/3y/8Unq15Puibqta2UtoKqTE5&#10;q1Wes5JCSRTmkug+5FgsjF0K0WG/lvQaRUy5bBwxBh/aliHkYmiMMReEDCeEVIbV+sYBzljnfHKE&#10;vY8NhC+qXRJtTC6mkLnlq5Q5F3SQOkqTOCOUEoqdgKoU2Q1TTpnu2fRu50FIECW5II9ZrBDK/T77&#10;mNnjY5IYG+iiQynSFw2zoN+CIFpfjh4XEiitkoiCLhS1ZTgxs0i7rpUQUkolcgYqUxSUV1BK3SWg&#10;hVZSGSE1uZImZlk0x5zZ6pUMCdsS2iiGxOgknpeyxEwSTG5ByMnFsDLJB2IlICOUzlIl7E8MMHkf&#10;QfCpeLs41i1du3Cu7HzLxXxJVLl527JsFi62IbqUAUQboSNxlQRRVKJUCCFJqhu5EN1ohNZKKall&#10;AbFttWFRsAp6XMmJq6qqK9OhYl0MB4PxaDSdcI3qs0VMp+O7WF+bgK2trc3NzY3Vf9c73VifrAPe&#10;cQzLP6cY9wejujeq+4Oq1ydQAUTdG5S3/HXfVgNj+8bWpqpYl3WNCQW6AWFWKAAAEABJREFUS1ZR&#10;wXG0gr3NYx0LLYU2ulLGCqVj5sjLuLT1sXWhcW7RNPNlw7eR4jQc1bSzRePxlQsILBrXtJ4HV9A0&#10;zsH0wQXvY4gxEuQxxtQliNtFH8rU+hRdpAEIjjYF0YcUMlBaa/wqcD1zH0ui8QowjTHUwvV0FCM0&#10;81KuA7BiFDkr5ovF0LVFBlAjUl5Jpo6PNpggZ6QFVVprNFNcVaETJsI0BxB0DQc+BICmCVgRtAXU&#10;IgkTAlXoRxuASRMAB21wqKVIDl3XNW2R8a1r2xaBHBNqRUzIw0cShXDI79IUodEAYkohRryHMIgx&#10;htK0zEHrgrJGcojIcrNAgxRadL4NgbnyzjXet/SF03nlw3uRHMoWBic6zxt37LHaTEbE65TgLab6&#10;iJ3RFyPr/lApY0oMGa2sMlW/P1ybbpzYOvXYY098/OPPfOYzz3+hS5/4xCfuP3euPA+cOHHqFA8G&#10;09UevDaecEqNB/1BXcHanEw2JuON8fjkxtr9Z049+uD5p3kMeO65zz3/mU888/QD950Z9nuCDZ+9&#10;SpS5VjnJXJYlfoBgaIJtQ4gyUinx0oogV+KPplUTqlZYVUOvCGohKEIAaJBETkJRXPkZAmaMxdVw&#10;7gI+oEiOwArQcGKXcD7MGHJXitCAWh9KwudNiQVmrzBa7zj9fBcPzCxiMbPr5tJECNSuUPgxhkwT&#10;F2L5j+RSRjCkVJBvp0ixIyNekzhFsmcKJVEGI+YYcG9OQcQgU8yZs4OIkVpmpREoYopdsfyWP1ms&#10;EF3rUuSvU14yaIADV4BegSLV0F2eWPkhhIxd6fZUIgAQuAs6AYW5MvROBRxwpyS6mRc5FXNQvgK1&#10;EB/NKa6QfjR1TAQLOjpHQbeCLggkTTJSKVGcJpIsIy+OlVJI1TlHZZgFKhspK8O9TYiUK1P3bM8o&#10;29P1pD+uTDUeTprF8sqlyyG69z+4wEnwa3/xLzi/SCJIDnS6lanXG7CUVLb3nn5ABv3St19989W3&#10;U5sfOv/wQ+fPL2ZzPHZ4uH/vffe8/c5bN29e/cQnnzZ93aZm1h5dunph0R792Je/aHuqDb71jMMc&#10;7B95F51zg8Hg/vvvj84f7B0eHh5j5/HBcVXVWptRb5yDeP/9D7mPe+8Oj/a2d66OJ70vf+Vzs2Zx&#10;vDiarE8ma+uvvfrmJz/5/Ceeff7mjb2D/eNePVTS4B4+IFy9clNJLo1Vs3Qs9tF4gCcXi+JSKXXT&#10;tPP5nG8Ig8HoxvXtf/Ev/uW3v/1dpcxi3gyH42F/NBqM2ESST8FnIUVKQkrR7/dTFNPx2s3r20Ql&#10;vVDcPLG1vTs/e/7+um+Eyhfff//6zZ319emJEye+853vOBdOn74neemWoTb91195+4OL14b1oMxe&#10;Vl/68o998YtfvH79OsY8//wL//l//p/f3Nnm3f8TTz71/Vdfunbj2qKZv3fhndYt+wP7K7/6p998&#10;69V//s/+cVWrc2fvHQ7qs+fuvfjeO4v53C3b0AZr+tPJZl0PHKV2KVVIun3k8Qf+1C/9iU89/9z1&#10;7et/+N1vfXD18tFixlb8x37+5++5557/+r/7rw+P9r/y1S9fvXp55+bNw/3DDy98sD5a65l6tj87&#10;e8+5W9f3R3bIc6PJNroQnCNUjVH1oM4yJbqQMQuXVAzCBy6KuTl9z+azn/j4z/3cT332cy8gub19&#10;YzmfGcXeL43ia4EuSSqtlJSSw6CqqtpWzH5FaCqtC1uUK67KWipSlwvaaq3J73IU7aUkZ1KZIppo&#10;JYyWldX9qhr0+qNBbzTo92tb1zXnhdVaatU1KnrRppQSXSI2GBeIXeqOsRDaxrX4vmGNNMtFcA3H&#10;DXELPCmmQAMhW+9diMS286F1AYIX563zhAxbWGLlCZEZvtbWMs6qP8Cc2laa61Gv1yOoQK8eVLan&#10;bd2BUVqlrVZ2Za2QsjPzdpYkDEm6XUZ/ztiSWDMxRR+Ac863rnUYvihpPvdN2zSNawOjaBsP1ba+&#10;aZrj+XI2X8wWy9mcgbaLpl3SzPnFspm3ft5yN3VLit5z/WpdaEJsQnCeHASuWd2JkBlpJkmMklkK&#10;pbTUSmid2AgFUVIQUpcLniJkyCLBT4rHg5CE58afdRA6wEmiMDNiKqYckwyMK2Uf0p1LgYQpJNNX&#10;qjwbdyeQEn7Iq5S6BC2EkkIrZaQpjpVSg0yOhYWppbFSGYxhmceYMUxkJaSmYcgpxNjikKbBb84x&#10;7tBwWWkaxohyRhdSpH8H0zsuoy6E1vsW/zgeqPxy0c4XDRvLom2Wy+V8Pp91Dj+eLQ5nx/vHs4Pj&#10;2eF8fjRfHC2W86adtwEsWj57FCfEctYpwSOWLCZJKaSUSgliWXVJay2EgOz4yhgNiK6qqurbqURd&#10;VZm6tj12c7a80WA8Hm9srhVslMQOWX42NiCm0+lkMhmNRuVeNGABDbn6syuOx1MAMWBhdej3uAQN&#10;B/0JWvt9HmIHEB36vV4PwwAxz9KDwKUYKTQWGorQCudLifG4MeNNpYmhFHNImYPCx9i66Ijilphs&#10;lq1rnF+2BCc5xcbF4L1fEuPONd6tEnN0PJ+R5l0qkX/nbyVA7pu25Pw5hz7ql82cvEFreztRqWKM&#10;WIahmCtlMVQW1yuGBJMqQBXDg5+InZQh4KxqC0cIIk5LBRjnikMtNKbTB11Aa61h3gV8aM3KSWnV&#10;BTLYJ4Sq6z6O1tpCk0upQ0j0DGFMBSAodrUlLFDCTGBw9EEJialN09ApXbCCRWfwymZChWUhUukR&#10;jmAOMNH71KnDACCzwJ7CiSmHOG/mTJBSgsAyFRMrheBKKhUvBoQSTHTVS0I1rXc+VlWVpWKdF6ey&#10;W5fLXaAjTCIvOoXAWop0lHNSUvi2/LNLFAWWlPdKSmLY6spom2KOMSllrKm1tlJYKW3dGwql6L0/&#10;HPUGQ6VN1avXCOnNzSeffPLTn/70M8888/DDD29ubtbW9ut6POwH1zSLmYi89ZEsz8XRkVss3PFM&#10;pShjAIN+NR2PxsPBZNTfnI5ObEweeuDsi5/+NB8E7jtzclDpni1hWylVM18OHW1te5PxOIWILVrr&#10;VQDgOjjMAjuFMUYxyJTI684SODCQwe05ZxriE4BbmASmDz0UqWLuQJICGYr8SK0Bfg6J/TQnkYWA&#10;Tb3BP/xQRJJ+0UZbCBAjG6XIUkitHBcZnbXi05uiO2KDJsRDTGklhRhAUltjKitksZRuigAyIBfJ&#10;kBOASXMgpaR3htZ1F7EBJuDWrgTdoSUJ/JyTTFELrqrCKslopCTMksyRWm0Em7OxSitRWW2U0qjN&#10;3Azy6ry3Whr8KFNKrIRAL0qWREfQgIJSSmutlJJCAEJPiqSELJCMLGXaxmiYLC21EgCBTFhEItel&#10;zG04a1MpbWVWmS1ZaGttLikmkQtSEkIw2KqqFGcJ55n31Gttq6qn5e3NBE5KiRwv4UAppdYMiF8U&#10;S6EViQICtyEV9kn4hv6twRFK1fSt9OHe/rDX71c2BXf61AnXzoNb9GvTIyJVrntmPBkMuGr07GDQ&#10;QycTOh6OuGLJLGvb69f9cTUIS3+ws8exb5TevnHzrXdff/ypR37lz/1yr6+qWg6GldbKt810POn1&#10;+tzoB71xavJ773xwtFdWv5H12XvPXr10mbb3njn9wANn33jrjY2tjdP3nOLmanvqcHH45nuv/9TP&#10;fGk47l+5dvnc+QfnyzZnFULkuhGi29raYKN+4okn9ncP5vMF8Xm0f3D/mfu5mvN+/fh42SzdweEe&#10;qxRt3/rOH/ziL/3CM889cuX6h9ONKS5yLmhVPfvsJ/u9abNM81mrlNnY2IpeJK/mx60I0pgKyR6f&#10;uQvE4f5cs0GFKKVsmkZIdf3G7gfvbw8H48OD4+lobTyYHu7NypwnpaJUUijiNYvJZCyURBVrRya1&#10;mLuKqFXi+PjwoUdOb5yY6srs7u19cPlS68XZB87t3Nq7du0GDzaDenzr1v5kvP7++5cvf3BtMhgt&#10;uU+5zNX/Z37mZ1599dX77ruPsPmH//AfNq599tlnX/jcZ994+/WQ/Ftvv3Hp8sWmmc8W4ad+6iuT&#10;yeiVV16+dOkK29vJk1sph71bO2trayml2WyRomBag4tt21pr60Ft+/KxJx763Oc/c/6h+w5nB2+8&#10;8+aFixdv7e6ef+iRn/rpn01S/O7v/36lDe81iPTL71/cub4Tm1DrOiyDFbYS9fKomQzGJttKVpXu&#10;9Tnv+33NVwW3ODje47aWRIiicaFZNMchtdON8UOPPvjgI+ef+/RzfLz77ve/O5/P7rn35IinLxGJ&#10;McKb6ahrdt9aSikIBaW0lt63QohBr1/Vpra6X1sjJeE96FXQcCoCV8lKK2CkqI0e1FXPli+xOXjm&#10;oaoqZsloCTRitgjUtmK9U2QSTelIl2SNUDoJmVhaQskuqS5hA9ycMz6M0VNDQOacpCr/JQM0AcMO&#10;mXN2pMDdNx3OF41PLonWRReEMJbr49I7NjhPQ22UsTGnVauqqobDYdXrcf1i4iaTCcV+f4hDrK2l&#10;NlWv3xsMlakCfSjFLgNMZaVWbBdsHEKoVWIfyrIUGBEcNhElypCEEMQDOcajg35B9EUffCxKIkM4&#10;x8nXsPNzasSUF23TtD6kvPTBZyFt5RKDylGqJsSF84lP96waujRWCroCpXfTJSFlTKmqLCUhBP1G&#10;QTwmYoyiyDInkbJAsVRGKi2kTjQRIiYRkRYKDlVZcN0X2BFS9jEBF1KkOeM3VeujT6UYhUii3CWo&#10;dTH4FNEmtLoL1aVeze5Y6y6xt/MLG3uYx4gLRI5YqpRUxtiKHVFpq/F11SPPykYhsUdhsJQKMSlp&#10;mySfHWDrpDSX0QVX+rYJGCAyuQseZIltGX86H1OWSSrg8e2yhRkikmnWLvdnR/OWD63GJZ6b7yCU&#10;MaYssjRZaUyKSQQmSRCBYbFochYpJUlSWfKErERlNRA5Vkb1KgNYMpU2WkiZIuhXNUtpOhpPhqPp&#10;aNhhOi63+fF0OuXGz9V/c2NjnYickm+urfFyZToZjseD0XA4Ho0mnfC037993R8MRr3eoK77vd4A&#10;KKy0hHZN4gf0SPVAakskZ6kB84UTgBAKSEUYFAipUyZ4RIzRtd7FxPJJSTCpgJ2WoS8aagJh3LAV&#10;znlrc7xcLimSL11LJIc7CSZgmgBhxSQDCCZSpCxSyjHk6H1oQeCEkLmyNsXoW9e4Fv1oQ0DmCFQI&#10;AbNASiy9jFIgfzTlnFcC5NCg6yZBABETCZvIS5GIzwnJxBCFMF1SSq1UIgB/VRtCoEjI0iPNAQTi&#10;Kw7ytIK2XYKGgwBN0ABWhBQaGlU0JwcMDxwcHMBhnkajEc8T6EAD2mgFaAIwY4UUohBCpgyTWqM0&#10;ZiBPj1ZpcvhoQ5harTVqVwrh05f3kRllZUpjpdDIJEI1FqfRZIXAOukc0qlFJIcQaEtHCCwXC0AX&#10;gsQBjC0pxUzEZI+epNiklKmlMUHIJuSjRbt3cHR4dMxepm09mkw3tk6sbWxM11/FvhYAABAASURB&#10;VNcYL+ahBrV0gR/Ki8djnhiPZrPZcn7czI6Xx0dts3BLtsRFs+DhfcbVSisx6NeT0fD05ubW2nQ6&#10;qM/de/qF55599mNPro9HFYtz2SbX9uqKx14e+X3TsuqUpCtRxtP94SullJYKAqguQVBZ5IgNzIol&#10;YvhNd9Ld2rsEwlTGnGNOjALgnBWgaQtSSsivQBcr0BCsmCn9UAAOTf4IUJV+NN0VSDnknKnMP5rg&#10;AMTYqH3yMbKTR/SEFDJzHH0MLgXnvfOB6S3/IyFSZsnhkGOKPgSq2uRdToQMUVdu+dRKdvuUlEiS&#10;ZUkuklYEVK4INq27OwD6o6AVmyWhwR4JBPtfGbfoEuaClBg1kuwFOeLqHLoVGlRZ3IlrhBJsqgJz&#10;ZBFMghxVqTSFSRFlSilyaGXKsUKUwpGyTHZKCbVSSt0lCCTh5FxqKd6VXHnurjxicFZFcopJilCU&#10;RfgADmdCyYXcvnmLt8vgp3/6q//gH/yD0ydPfP3rv//gA2fPnz/n/bJpZ3VPx9ji7dpytVr2KlNZ&#10;bZTG1F5V9fk2xssgVemsN8fro3p4vHd889rN4+PjW7duvfHGq5//wgv/4P/wH4W4VMJz95hOhstm&#10;vrtzqzJ1pWuRzP72wbVLN+Iyrw3XYAqfXn7p5fFwuLe3V9Xmvfff2zqxPpz033r37ZDb48Xemxde&#10;/6Vf/UVbK15C44nZohFCsfOwAE+fPn3ixCaX4H6/Zv+t6xolOcszZ+4NTE7LR4D319bWXnvtFcs5&#10;V5vf/J1/8+t/5dee+vgT+/s7NMHNb7759kMPPvanf/nPvfXm+9evb48HE5lYYmI+b48Oy7+wx2lK&#10;yfFo8Ngj50c9oRVbR5RCHB8eUfX6q2+cu/+BZiluXLt5/tyD5B9cuMyrscP9I5XVwd5h5FkiiH4t&#10;FstZjJ6UQ57P2uNDYa1Bw2g6YbDT9en1m9fevfhuEuLUqSliDIRdTcmqbC2Hy/Fw7drl7dCm7e3Z&#10;4X74k7/wJ1584bP/7H/653hAKfWtb337m3/47ZMnT37pK186Pj5aLBa7u7euXbvyxhuvp+xefPHj&#10;95+7/5VXv/87v/uNp5955JlnPo4x+A137dzcPjw41mx/pl4slqyr8Xg0mvZ9aj/xqY9//sefj8p/&#10;83vfvHDpwrXtm8vgPvGZT509d/7Mvfe//PIr77z11gufeZ7v/d/+xh/ube9xKTNRVcmoZHQ0mnWG&#10;n6JgOubz+f7+Pt8K2CXb6KqhPXFqI6S2CfOlW0gV2RYfe/zhZ5556mNPP0GYvfLqy1/72u/xVaFp&#10;Fzs7O0dHB0xizpm1EELAOa130HhPSsnwyVdgQmleYFll+S4TvjZFEmEAn7ZKCSQtkUG1yMYqa03P&#10;2trqnjXsDJXVtSlEbbQpMCRkAUpWQBUQgmFmlt5dYF6KIZUDLEQfSPh22ZbUtG7Z8q63nZPDCqFh&#10;tfjQhuhS9gxTyqiU1CU8MqGmpLF1WXg8kg96/X6/12MhVhizsoFcasbLEldJyCwkQ8UqNoGsILXq&#10;EhyAqUmwPYoVHekOz96G5BfLsZYcpJhLnspQlst2wYV1uZw3y0K0jqfx+WK5aHn/2Syalsft2WJ5&#10;PF8czuez+fJ42Sxat3Ds15HZYjdvWt80LuZEL5iBAbqYp2x5zFGZ7Vdkpcq+aFWxGTF6ZzUiKUR5&#10;ORhy8iljHtpyziHnlBI7MToLUYpZlFNeZfb7JEOKPiYfaUG9SFHwU6oISimxgQ5x42pCZZdyzoUv&#10;BJYoLbUuluiSrJJGa6NspbVVygipURWzYp3GlBtGGoIvc73qj744H/C1DDGGlEKKmB1CaJwDpRij&#10;j5Eqn/lUnWNOgNhe+tB6j8yybZq2XTYNcD9k+tYhENsQG7SVPLY+QRcZF2juQmwbTEk5lyFUtma7&#10;Gw56w+HAKoLZcJMBBNIK/X5/5YdVbq2FMx6Pechc5RDr65uA9yPc+LfWN05sntzcOLHB1X99fY0X&#10;KpPV/1rXmGvSaDQZDtnRx/3+ENR1n/AtqAndfl33VqiqGrALVVVFj9aSV8ZYrSzOh6OtMZVVZelV&#10;GC1VCRemJ4mchMRXP0TKi9Y1pKUjIonP2WxxODs+OiISF8vlEs6SCF7iSIQKjo+PubYtFqW2lBs8&#10;3ZaZaVC0xOmuKXm7XAks5vMZGpqGTRIx17btgu/X8+OGMG8b37bOkxf98EF5aRdjTF0iqgCBRc7Y&#10;gPxIgokUS52cJgACwCeCKEIgTnNoF3xI7A/KkJTWeEVImcu6z5EoI8Zz9AGaKvJ22XA1stpYa2lB&#10;JKMKQAA40GimC5QD+gUU66qqbVUZXlsK771zzntPVQpRCVl1CQ20ZTjoSUJEmuWMTMwJVSsgkFLK&#10;IWaCUUqjNM1TSvSrsoixrJYYI0VrLeEotQJZdnuZFEJJqQ1BILRCFZIhBPKUWGCoKR3xs1KOEkAx&#10;hEAEG8PtWsCxhnFUOInt4GA2Z4UkaVXVF+VliVy0Ydb4/WMiZjlr3Kz1SwaqbNUfDcfTwWjcHw4r&#10;25NSo3Y5XxwfHhwd7PPqbrmcN4t5Q2QcHy1mx4v58XIx29+7dXywvziezY8PoW9t39jduYl8Mz/S&#10;Mg1rO6jM1traw+fPPnr+7Nkzp05vbdRSpDb2tB31KhmDd02lyksb/ANE2RkFo1BKGWOUkFpCKryx&#10;AlRBZo+8DY2MKEKS0MgZMaILCCWz5JwQuAsV+HnFQQBJpdjgygunWOYQL6bMSdHtpDlJ9pKC4naB&#10;AOim4IezwKT4FAFeIlRyt6dJWmb0hBQ8yDEUpEDtD1GYiUkNiaOCprcRSvJKC4B5ADuVlIyODV6J&#10;LLAvRxSiOQYHfGhFDCJFKZKUiHeQqRzQhR8U/JyUyEYKUEmlMqdkVkIqwdgCqgC2aVgioaf0klhW&#10;PNanFL2WWWboWDrKrIXMiWO1qqyp8J+SRkmFckWEadZdRfSyOhOqhDWmrhA0mKW1lkarLslumjgM&#10;YsTjgiptK2WYC84wkbJUyihppNQrCLE6dQShIUU5h3BzDJkXHsDHTEIVuRTYohR5VlpoLeQ9Z87I&#10;rHZ39n7w/VesUf+X//Q//T//n/7jnMNbb78+XRv1e3o+OxiPesNhLVU+e463y4aEmRXG216/7vVs&#10;r1ZVh9qISkQVXWb34068u7v7h9/8+qnTG3/v7//NZXO0uTXxYWlUfuKxR3u6rnW/Vr3Z3uLShUvH&#10;+7N+PdKyWp9u9XT1g5dffebjzy7bdvvWTuPcPfecHoz6x4ujpVtc+ODtBx89+7Fnn1i2s/5omFK6&#10;dmM7SXV0dFT3qgfOn2vaxWg8OD4+qmpzcHDgXMOqih5vi+V8fvnS1fF4eu3aNU4z8pzjL/zxnx6v&#10;9RfLQ2s12po2fPpTL95379njo+XhwbFSZR7bRvD2PZepTr5dVkbce3pzbdqLTrCdVlqLJMaD4bUr&#10;V/p19bf+xq8//PAjzXx57+kz69NpjmLYGyqhF7MFZmgh6trEmLUqG2kIYXZ0nIi1JKxV2uq1zUk1&#10;tNv7O9v7t+qBGYxHN2/t8BpiMl4bjydGV+fOPfiP/4d/cenDXUK4mYu/+Gt/5oEHHpjP548/9ST2&#10;/9Zv/s7v/PY3H3vi8d/4jd/gGezSpUsph9fefHW2PMzCjyeDH/+Jz1+5evGtt1956mP3c9V+5903&#10;ObSUUrdu7WlV9/ujxdxxhE2m61XPzheH4/XBj335sw89fr5N81tHNy9ceu+7L79keuaFzz5//sEH&#10;kxRf+9rXmvnix77wxclo9O5rb+9e31G8i+RrSjSq/HN/ozOnRllPOeedvd3xxvTsQ+eG03EbnUvN&#10;UXP04fX3F34WRdPrmzP3nX7y408+8vgjQqu333v3w8uX3nr77TKKlMbjoVKSsxanaW0VH8ekQKcU&#10;WknuBRxCPeaI5SBlllqoLkmtCyRJaK2M0ZwswFiljQRCsiEIZK3VxvArSNYannX7vWpYVb3aQvQs&#10;RN2v6rqqam4nupyh0mgSbe6AtaxojlWEVsqBddcBkwu8bwnItl2uVrePwQXfAOecj20Ijc/LNi5c&#10;WCBHi0xkSRQ6qlxonGOK6bHuUlVVYy5xgwEHpamsMpbxMCqtjDBGqgKhDYAW3FBRxEmilOjASQCU&#10;0LA7js5S8TrMxxzY23JOQvmYQqLIxpoYSKIqkiUfI9a12IxVITIEx0kVg0+5jdw+4QTerDaevKAN&#10;ET57V1YlyTuJriG1Zjql1tIaXVlTGaOV1EowG9YoYJRgZ845KSVV8QdTlnKOKYWQk08RzWBF+wQn&#10;QUeiQ6lUokHEjJAIMQMfQyZypCJPIgs0olapYoa1hiSL77QQVimtsEQqLbXWSindEfojCfukMgL3&#10;ytveizHLUpRC8auUNkprxFCcGIMUHEi5GCDYsYtFyYecsGTFzMUwhfNBRg8BKkUqKJEacwY+JJy/&#10;bH3jeBJzjfONB6H1K7iOiAQVM+gCyiXTeRul15QDbnBKCSMZprRKQmiRrWIuNAE/6NfkPCdMxsP1&#10;tcnm+ha3/MloOh2vgfI/6rO2ubHCxtb62iactck6AqMRUTkaDIa93mCK/Gg6Hk/LY8BgPOhzpgz7&#10;/RVK3PZ7w149KM8DVX+VV5Yn7hp/AcJBay20MbbWhvO5C+luQrNUITEg6WN2gVF7huxCJG+8856/&#10;6IIvg3SOTYMdcrFYNF1yDRf3xrkm+jZ6F4JrmoVveafRQMJMwWU26xTJcwwUE+5aCTtkWk/u2xR9&#10;TiHHGOmudNJkNmWuOiCGwvWt803rlookZYlcIYjKvEp3aQj5owlOkWGqUsoxrVpmtjcpUQWgvffO&#10;OXqnCFZNyFdAICUWjKIIDZBEnmKvx8tlTRP6pLjKEQgBo5GKoUtQaIAvBIEskQdw2rZtmsZ7T9Vk&#10;MqnrGgLNgHYIUETtCiWsc44ZdlopJEcsB+5MhROdd03L9IDVDDnHlITSICVUASyka2PKnmuMobhS&#10;ThUEVXdBEWZKiS7IobVmT6mtrSFKIFWVqSxLq3HheL5snOeSJG2lrA1CHi3aG/v717d3t/cPj9s2&#10;KlsRtZP1/njCu05pLbuFd3G2mB9z5T88PLiTvGtj8Ey/a9v57Gh5PAutkymujYabG+unTp44uVX+&#10;/3e0VN63RJgI3og4HfbOnNjYXBtvjEYP3nf/C5945uknHj1zcr1nhU7eStGzlqjPMdFQCcnoGCnD&#10;J8cPYEVTBNQyXvBRpu4SkisgAxAAEAD5xI9SK04ppttuh01xlTNrK6SUIOBDfDSnCH8lDA2oBRDw&#10;IahiZ2M3g6AIVkRKIefYISNckEPKd0KxlBMaYmRjTxjZIZe8rKSYWGwixUQ0FhoC5BQKYiLn6sG+&#10;xr0cgl0QQJNLwQERuC8DkYLMEWFrVG1MZZSWSAmYQKScY3ESBKBrIRPajBS43WiplVBSaCFqrSqt&#10;a2Ws0pXUP8wNVwYe9mrLNEilcmlYw6wqGEopIQRqVxBdyhkvsHHn9KOrGBllKpZVJyVcz5KmAAAQ&#10;AElEQVQQg7MCnFURAkDTlhzvpchvhklfUuiVvNZ6uVzyVvXcA/en4P7v/9n/7Xd+67d+4se/+Lf/&#10;1t/8D/43f5dL/Wx+cPLUOleIlH2vZ2/cuMpZVrZfVfyvtawNI8Z6PapHceGzk5ujjfXx2nLeHO0f&#10;Bd+G2HzzW1+/7/5Tf+s3/t3j2e5wVPVqvXdrp/gh62E14Jlh7+b+9tWd5rhRUW1Ots7d/8DXf/8b&#10;p06dPrl5cjlf7O3tbZ488fiTjx3NDhs/lyZe/PCtH/vS50bTwbJd8FV5e3vbOZdy3tu7xbunRx55&#10;KOfUunmMXinJE3pd215PrK9Pz58/z3o9ffqeK1e4/F/jueLb3/7myTMnPvbMk6PJcLaYnTh16urV&#10;qyHEP/nH/yQBdWt7v9LVoD8SQjSzZZn6HBeLI++WWqUnHnmw0kLykJZjr+JJUMgsLn3wwQuffuHp&#10;pz528eL1fn8oYnr/vWvJxb6ta22sEHXF01rY2BhZa2PyTXkZFYZDsVyG3qAvRBqOBzt7Ozz5ZClG&#10;oxFDu7Wzp5SZTjd43jjYPdzbPVLC5CSEUF/96mcff/xx7ki7u/snNk789m//7nvvvffgg/f+5E9+&#10;da379zwxp3fKf01xfW9v9/7773nxxecPDndffe3l/cPdZ5792MHRPpP4sY89dXR0dPPG9myxPD6a&#10;r21s9IeTGzduNG757HMff/7FT65vjrZvXf/BG6++98HFhZsPpsOPPfvk4x9/YtEueDH/xhtv3HfP&#10;vU89/uTL3/3Bq997dWu41RO1bKXyhgk1yWqhjDQEHtg6uTlbHF+4dGHnYFvUohpVUYVlWCQZTp7e&#10;evzJRx98+PxgONzd33vrrXdeeun77717gdOAC0Rd18ZUY/bhqsLalJjwEs+ihDI98MNXByFFoYXS&#10;OEcIkaUkX0FKqbVmud0FRUzKOSfWmRDQAOGUg1LCGMXqrHu2rkxN39ZU2lRMGyhqyiJayaNZ/GjK&#10;XYKXY0ohgBh9iI5DM3QJwpVyaH0EbF4OiSx8yhBLHxqKoRTZeAKzWEwsrwOk0ZjE+6y6V5E4ygEE&#10;RpkuKWt0VRtba2ukNhITtaaV0AoH5CQ700qGebJLSplSJaXICmYSORHLbNY5c5UtouVPZsmtFEri&#10;rSyxLfoYXGAo3oXkY2p84FTF8iaEUsVYcvQMiscYqbA+oDClLJTUSpUd0WKytbqyuq5MTW5lZUS/&#10;UoOe6VW2rpQxSssCo2WF26WSktZSKqGFVCUJzQDl7SR+NGHuXcZKohQl3ZeWcGgLRV7QeQumlAIU&#10;vlLwsUGWlJUS6k6CkYTKOApfCPymcuIkwb0SpwmpJRBaCi1KwrcySYzXUhl0KlPGbipLMtYyMlVZ&#10;YTSQlue3FWETZ4XisJFCSgmtjVAdtMpSEBd4PqTcxkjMLJ3H/9A+MB3MnUhSiYxtkhm96wolpWAS&#10;QEwYATAIphRClpQxZzQajcfj6XS6znv+zc2NOwkOvLW1jel0rWCyMRmvT4Zrk+F0MBj3+4MOw35v&#10;3KtHNXf6uk/eqwcFvQGPBDWculeDql/ZHsMH5iMJ5wAYFcvPYJpVSgmcwHhFDjl5kchdIPZW8Mu2&#10;AY1rAcSCv9aTWGofzZ1rXNOW3DnfuuA88N5HH6L3IfjYJTieiO6KML1vY2iDB03XdkkO84cIre8e&#10;cp1fhKKxJQ/RAR/atm2aZq4YJGBgZTCiJOYD0GMpiOJ6qu6CGcox5RATF2Xxw4RAzjmltBqbcw6C&#10;4keBdJlHyYQK/CilpBYx7z0ENrBlKGWy0kAQUtoQKC52CxiTQ/QphyyiKCFLVZKidW62mB8eHs7n&#10;85wzajXbQYhMEvrRDOBD5xh92yZS2UcyxsBnODBADAEEpDG9bd2yaZac48vZcXlJjq+8KyOiHiAS&#10;ElHOisqBxgKrK21rZSohElAis8KM0pWxWmuswj/0GGPpJMaIPYRafzgIKfpYJmrh/KJxy9axYSWl&#10;+6M11eu3WezPm53D492j2TG1Mcu6bwaj3mQ6WFsfTKf1cCwMB7agISIHBwfcSw529472D+ZHx818&#10;kXxQdJdTCsF7x0+vtpPx+PSJk6dOnTpz5tSZe07xnX26NhkNB/1e3auMEknGYKXoWzPq2RPrk3P3&#10;3/PEIw997PFHzp4+CT80S/K+rXAkAxGKrMBIdRcMFpaWCsgsAARg7rVSijpRQkt0qSuV4oqAyjiR&#10;6cnZe+9CaoMHjty71vvGOSEUQCTG4tIyCSnFknJKImGZoLKAKiDZ7zJ7fSZmpKR/mgtSLE/G5fCR&#10;OYscAZvQXayKOQWIlMtUZ8RoJor2lBJFkFIKgUn0JOfcKnektg3BgcjmEJNkaxOMjBYx01enpxty&#10;FkQ0ZilhtDRSWCW1ZIRZ5pSLhcGI7muAUlZTlbFQyWz5ycU2mSMXPUBDy/3Asj9JvGykRJ5XnUpk&#10;rQQQ9Jsj7YCWZb4qra1SlaaJhqOFNEpTtMqCmHxKDDxgML0C2SWGXJyMw3CoUFJqoelNwo+ZLCEl&#10;hLibE+cgf8R7sUtSCCUk7SXCmfFmiloq3lsP+3Uznx/u7y0Xs9/57d/8f/73/93R4d6DD537jb/5&#10;7/7kV37s4HDH+bmxedkcr2+MlUpsGxItonSNtUVPkpVkWfb6qt/jKJdW+HjETXN7h+dkY9TLL333&#10;qY89/pf+8q+FuJjNDk5sTmtjVZY9XY17w9CmG1e292/sm2iUMO0yrI02/vW/+NePPfJYVVVsnzGJ&#10;ydrGdH1te/dmf2TnzeF0c3Duwfvni8M2tJO1aYgRX7TsJ645eWozJK+t4mMczxf7R3sht1unxvfc&#10;d+bRRx/92MeeuXb1JofTq6++vlgs+qPBG2++cv7Bsy9+9jNZRPqiRx6KnnjiqdFw0jZMhxj1WZ0m&#10;hZyC00ooZjS2yS0++cxTG1NVGxFco4S4tb3NDj8cDt//4L3Pffazz33i8cTWnfOZ0+uj/kBmXD02&#10;WlTGeCfuu/9efEgwHx3NghdayhiFtXowHkThL3x48fC40cYKpWfzZRJyNJxqZefz5XSyefXKjZ3t&#10;EJ14/jOf+rmf+aleVc/nc9e0v/M7v3Pz5k329q9+9auPPfbId7/38omTp41RX//GHzBNbbvkMe/j&#10;Tz/5jW/8vq3yk089+tprLzft7KmnnsAPPD9snTylpM1Z7+0eHR4fnTh94tOfee6xJx+SJnxw7YNX&#10;33ptd3//5u5ONej/xFd+/Pyj569cv7S9cw07XvjMpxj+P/8n//zDtz8YV1PV6jgXqjW6VcoZnbTJ&#10;ZXGosk60T/5oeZhU6K/3jtrD19557cb+zTNnz5w9f9+Djzx439l72aVff/ON733/B7t7B+trW97n&#10;yg6U1EdHi73dQ++jMawkvVgum9b7kLpYFuxF3oW28VIyP1oKnaVOoryRzZJAU0KLDkpoxcITRURC&#10;JMlOxUKNSaUoo88+iABTicQqxXvWao4V3SWKSilNF1rJLqkshMCGmH80wdVSwkupRGbip1uGMfoQ&#10;HVg0S4Ywb5bz5WLRtIvGtdjviLLsUg4RO1IhEispu5AIO611XdeDAc9Hw8FgUJ4B6rqqCChjTV1Q&#10;9WwHY+uq6mlbK1MpY7WtlGYP01lxkqYy4FwSRgLJvCiVhcJRgrmSxXVZFu8JpaUy4g5gFhRJ6WLw&#10;IbRtu2ib1ru2bctYmiWXhBnhuFzMmnbeOm6lbYhNZKYC23XT+mVLqHrPCSul0ba2Vb/usQX1a9ur&#10;bK1V3xrAhRFOZRSrrcyFFFZzQ9ZMpiLaRFJlp5XUw7dMqZZaCfWjqUxRSuyVZZhSUqm1Nl0qVTKT&#10;U6UEUyW0zFpIEYs8ez7QShgpKq1qq0XZ7jK9F5SJLTPOtKZEixzZO4TMQCohtRQWfpnElF1MPiQX&#10;fPGSc1EUz0splVLW2qpizLehrQHKlJGQa2vJaQtWqnyiI5mEDEIKY5PSUSouaT6nEKPzcdmWXpq2&#10;bYMPKSa2eSQZs7I5rkageFnAN9teVa7qo8GQN8E9a2qj+5Ud1NVw0Csv+zfW1saj9cl4a33j5ObW&#10;1vrWBm9WxmNe7PNS5sTG1tYaW/jm+nh9bYzk2ng8HY0mo+FkOJiOhmvjUXnlPyUfjK2pLZPcoapq&#10;0Kt6dV3Tm7KVrmoAAaSxK2QOmDuAI7SSxCcBmSV+iMXh5UuOjyyk4EJoXAkqFtGybTv4pmkWXZqx&#10;uFpKDpf44pcW9nK+AKw/sFwQtot2uXCu9a4JznlE2VsWywYs522zAOhbLufkzbJwmuWxI4rbJZzF&#10;gng/JnfL8g0BTtNiy6LhkQQ9yxlNgFolJh4I0UVBzqlLkb0f1o8CZvIcEAXsB2wysmtFC1jU5i5R&#10;XIHWMKDJ6QLAAXCgYXqPxyLBYIwRCh76BD93DUMGrJTTirbUkq8Af7lcLhYLZIbDIa+XRqMRqpqm&#10;+BV5NFckYxBwBHqMMKFpjp4VoNGD8VRBIMbMFMOCQ1VlynqoSVVlrYWDTsxbtfIxxJywXBnYGibK&#10;qUWMbq21cFHbQbD8OBiSLKEjjVbWhJSW3i1cu2Q+Xdl/qsFwsr4x2lhXVb0/n1/f3eOt/yJkOxxP&#10;trY2T52erG/pwSCrKmZN322I82XD1f/g4Gh/f39vb2+XY3N/fz6bedfW1nD0ll15UE/Hw/W16YkN&#10;Fs/mZDIeD/tlg+vX+A2nsY6mo+FkPLBGtty8ZocqBZpsTMaTQf/eUyefeuyRjz3+2KnNdcMUxcBO&#10;ZCRvDRNDXrmRHJrhAwiKfwS4harOFekuQTHeiTTkcRdtVygyXUhSpApAFCZt7oC2gBJ8wPStikiC&#10;u02gqV0B5m2gPEaY1HbIxDK4Xdv9dLVYW8SgV0BYlZ237Lh0vepxVZUzO1zqEnOLOSGGwEpJhR3L&#10;rkwE0C+hkKKQSZLnyGFQNnqpKqMrq6sSGgSUNEpqKWROOQaJmEhaSiWEkdIqXRllJLTgTqCUMFoS&#10;U8bQ3BgpzYqjJHythBJZCY6tLFLZgKEpAIpACcFsAi2VJGU6FSSFXiFgCFFyCDirOWKMDC93SXSJ&#10;TbAMK+GunFLJu8pCl9WEmzqkOymGTLuVDC6iMoVIkV54mToajSbjcSj/ZbxoFrOXX/re137vd77x&#10;B7+3bI5/6Zd+8Zd/6Re7U6w998B9KXHiZKmFMUoaJRhPLpoxtTluR/Vo0h+FJqU2rfFOaDCeHy/e&#10;fO31g8N955ff/s43Pv+lL371p7588tT6sNyolWGXj8IqCw53j25e3XaLKJzMQXzyE5966dvfu3Xr&#10;1pOPPcl1gm8UyujnPvWpg6PD6zcus2qvXL348acfP3f+/hvbN8Zr46ZxS9f2hoPWN8pInrSHo0Hg&#10;Zi0YqPOh2dxaO3PmNP48e/8DQiheCtS2/81vfrt1y739HQb44IMPfOyZjy2Ws8FgsGwcHv70p19E&#10;7XzWSqlr28OXTdNYayfjoZbp6HB/MDAnt6a17WYw5fnxkk3g6uXLX//61ycjFv3g/QsX8VC/9ryo&#10;yQAAEABJREFU7u3v7MUmxNZXWnBVMEZsbW1434bWHR8fyyycy+OxNFZO1sdHy9nuwe7miSnbGrWz&#10;2ayyvX5/WNf9tbX14+P5229+aK34whee/7mf+znmjhnf2zsIIV364PJwMH744Uc+85nPhBBOnT7x&#10;9jtvfvPb33KuZVwvfvb5J598nK8BWXitVa9vd/dv3XvvvXw/eemll9i7ctKM11b94/nyxIkTP/fz&#10;f+xTzz937ebV73z/m3sHO7j3xs7OcDr5+HPPbp7cbMMSrx7ND+ra1JX58P0PLrx1saeHfT2c7S5t&#10;rHn9L72WQQpP7EuCLfMr4t5R+SdAk63JrcOdG3s3IB5/8pEHHjn3yGMPM3EXP/zgrbfe4iPM8dEi&#10;eGKr6g8nHCaLhVPSWlt7F52DNikJdIrie/wnuIGFnMpGkKJPKeScEqdFJsJFl5RSd+mMYiEoghUf&#10;QhDNKcUYU0oUgZbl5lcZ+jVaa6skP0pQIxHmR8iyJ6/oUoTqgH6UrFSF24mLSohY3+mnKubkUwwx&#10;cxT5QJQml7JLiTBxPjpkYy4yBHBCJsVu6zZWcVGr7pyPq7OPA5PpWwG64hmgrgy5rRFQpmKjMpXV&#10;1ijJdiUzE1FGgK23f6AKsspCSMUorepSlppfeYcjJfIq0VxQwbNixsLEXhsznmfNYDlh0XrPKBrn&#10;Gu/aGFwMATkpU84pCeRzzlJqoy2pqipsxvh+v9evq37P9iszqC0PAL26qqypENTSasnYGYmWQktp&#10;lJKokOy0QEp2XfUjidoV6AsIISgKUXKmUhc3wGA4grQSWOVCZKkwT2otrdLGGIRporqJX/Uhu8QU&#10;34HoxoWCTGsh8DDQShkpdIHUIheDhRAhEJyCkwEdQik004WyRldWWJ2NSkoTVSBKAQ1T20oZKzsI&#10;o7JWUmNi6SqLMh1ZSE64kErYtD6ULmKOIYeEw/krq49eLJ3Ray5MWBIjhMBKq02vuv1guTFd29ra&#10;Onny5J03/ht8AVhbW+PF/5g0mk4m0/Gou+6PJoPBCLA1DfqT4WA6GEx6vVEpDkoVBKi79/29Xr9D&#10;j8R0M8+Mt7Ll0cOa2hiDaUoVb0BQxMy7wGn4OedidoyRcPKJNR5dCERaQduyMzeuBS0h58tZ4O6k&#10;tm0hQwix/JOe4H3rgyvwLDNeR4To2EHbzLTQRQ4x+cJCd2hDoJPbyPQZHDmIKaQcYwotjwGgXdKF&#10;L/IhRORRCKNxvvG+pd+Ukso585NzjjSESgn6LtJHUghY6cnbgALnvb/bBKm7tFKqqiqWEC4jOCmu&#10;XIa/ADQ5+pumoQkECsmRRxKdqAJUkSOJPHwIsKIpAmhaIdO2LQQ99vvMZQ899AtSCEqUKC1rMpcx&#10;Fg1aZykEMa+VJrhXQFpralELSQ4NtCwDmQxHvCcb1DWaiQCjLAKIFZr4sJXWhSN5FhRs9wnDEFBa&#10;GKu0kSxajGRcOJ5BUau7JKUOPrmWx8SW0ImYZayua1WZrE00eubC3vFi73A2W3pZ94frm5ONzdF0&#10;oxqMhKlDzIvWAe4Eh8fz3f3D/cPDGceRK4m4AyIl1s94NACsA56b16bjKTf6UR+rDZcF5rFp2uXc&#10;+dZ7wrFEhlJCpBh8G4Mjz8ENenZrg7eZw9OnTjx4/tzDD50/dWKjV2mVylbAcSdSxl0r5FxcHUKQ&#10;KRcw4DvALQwdR4mOs5Inz12CWCHnTH2hO36hy8ZitbI0R0mpEoIu4p2Eh7EaSWpj9DEHmiIGh5zx&#10;kEcBN9ECYWq7Kn4LlEhassUJcmCUqIw2dCrhFCj2tJxkijlHmoPSrPtDbcwppJg+kqgRd9KdFvQc&#10;Q04BK7CQRds1QRIk2HxkSFmJZJQwWlotjSrQXRFaSjyHC+SKU3KlCMCeMUSx0QpYOMgrUWq1rJRi&#10;IJUps11pY+DLXFvdq0zPVv2qhjZKKokJGf1aK0St0orzIsPJBIPRrOVaGiu0UR9JQvFNojz+hRAy&#10;Rwt7fUjQQhAROYmCmJOP8DqkQnnvKRBY4c7wS5AkwUc97yMxiEAszkl8nrr43oWDvf31yRSTBr3+&#10;sD/g4fbo6OD7L333m3/4Bw8//OBv/Ma/98gjD7333jspO1Rog41Sa4k5KfNyMnbGiBxV4lOaFzLh&#10;hPr/S9d/AO+WZHlh4El3zWf/3jz/ytuurupq73voHscMzGAHxogBJGBZkEAIBCvQRKwUyyok7cbG&#10;hmJDEatgtbsKCVYMaAbBMKZnpruruqpe2ee9+3v7uXtv+v3l97161ASh7N8/v8yTJ0+ePHnyZN57&#10;q6oLAWRnT595/933tra2MNz/8qv/+I/+3B//iZ/80Zs3rmDy2DURtwdLuWpFF/d2jne395vKdFtz&#10;RVacPXX2vXff7fV6nU5ncHRstVtcXF5bW9nc2do/2h1Xw4Wl/lNPn1tYmDseDiZN+ocstdZY/rLM&#10;+4u9vCxbnVJbrXJRm4mLbmV1CS/IYf9nnn7uYH+wvnZyb7d+7533oOvR0f64GT733NN4r4qXRjDa&#10;uG4+/drredY6PhpZE8qizZioJg26Yzl1XZlm8uDO7fm5XrvM2mURfWjnIlqHxxVYA49VWPdWUZxa&#10;P4H1A0Ow7ujgALZ1zq+fWMgLYWwDhwRdSur2xPqJJbz+17Yej4dZJru9tvEOYScryn6/XxQFFKDI&#10;L1++DP7/4h/+J7/8534hl2J7e/u3f/u3BcJfZFlW4OT+ke98e+3E+s07t0OMly9fuvDuD5eW506d&#10;OfOFL3+Bc7p48cPV5ZWjw8MrV6+ef+Jcq1U8fPgQpoL73b17bzScZKr4xre+BSEu+otXPtrZ29a2&#10;erj1sOx04bXPPP/8008/vbe/s7+/2+uX0GQ4Ovzwww8OtvdXF1bbWacZOWaVopbwinvBgohYYu8t&#10;krc66P5S73hy9N7Fd2/cvfXEU+d/7hf/9Hd+8kfnFxeOhoNr1268994HDza3OFNF0Woat721h4c4&#10;71ii5K2yaGPnGe3qWkdGPkTrgrXewNEtVj7GgFcqFgwAmrwLQITbE2FLwUhEATaP0QNEhNUUAjtW&#10;CsFRRpt3EYlzLqZ0pRSOPOQqbWyJAueJU/DUl0/LUIlhNwglZQYhhB0CXXya8sc3jbQZ3ccJlkBx&#10;1hdjYVAbvPEBChvra93ga05jUAw4rRDdLZq8Bw+6SJl0kNMExcqyLIqiLMui1S7bHeR52YIbKJln&#10;WS6kkgk4SyXWVwjFBOdKYmqcyZmqESEIGiTECJIQHO1ScqGIiQQhSaTZohwJEYtDJbDzlCTs6mOw&#10;3jto6JzBbwwuBO+9C9ECPjiPgg8hwDLoJKVUKs+lyqTMEPSEQCEHSWV5xgv4X5FhC5dF1sqzdpG3&#10;WyVQTJ8G1LRDJoUSCLlcMC75NBGLU/VRYY9TCCykQTFuCGinWQvBIwNCLmdM8OncwEAscYJJCiG5&#10;QCRUXAnJuCBODAwCdInG1Ao5oDxC5I8KlF7GewjCgewTLaArF8QZCc5kMqyUyezozpGmlLQOArNR&#10;JAUTYJaB4RR8BGIMq5sVhcpLmRVcZsQlExyIjKBxRFFIgbVWaZkiwzQwvegiZh69h9nJexQipsOh&#10;xCOkuWUSz1o5Ygvu94tI83ixj8v/0vLC8sriyvLyMmho6nb7uPkjDs/18TCw0G512+1uq9UqsSyt&#10;TqtMaOPy1ulOF6pdlm24I1DggS4vWq12q+yUBYjtMmvh+U7lGRJMIWFlyZKFeEpCCFgGOU0T1gLa&#10;O++1cdqm+xveQeBtPIJ8ow2gNS5fDYrYMlVTIybUqBirtW6M1k43Fv/TtgFb1TSNMcZaG70P2GnW&#10;eaOdTbCmAVAN1kRngzUoAyhED34gWTA4Fz00SmAhOmcA8IDTo4uFcFAebQXvsBUMIpOPLkYPcCzG&#10;DNGHGFhMKTnWdLIpAwFuOuUJznn3cbLeQakQHBCxrD4ggRmWUjLPVCFlxqVCFW4BCxJH9kgy2LTW&#10;4McAEYc/EXwazbpuvLdAdBjQIpQylr5/Pc7TugimOJYE7oyuYVKNIKQsyyzLjDE44XDUwaBKKVCk&#10;xCuZACtjOLDleQ5lsKpCCDR9EjMiegEzOphxFRCMM8agKsI55EMOcoDxCCFK4dKusjxHL8i3zkVG&#10;4OcMmqaOmCkMBn20sy4gcgqBCKNybELjfNVoXN/rxnjGeFaKvLBMDGu7dzzZ2DvYORyOTeBFqzu3&#10;2F9cxtU/cAFmOFajIdJq52pjJpPq6OgI9sK4mDJ0hv6we6vV6s91MQsoCfNyQUJxPMY3thmPj+8/&#10;uH37znXceK5fv3bj6pXrVy9fufTBhx++f+PGNbw1291+CNy5de3KxY82H9wPVncQ8nK50OucWls5&#10;ubqEXcXIx+kxGKLDSqQIE1OCJgBKMAiPyBJgFjgAIGZJJvugyD9OUD7xEaHAkFNKEOKM9TArDAuh&#10;UzjnMHnjkov4mE5OsKIXpGGaWCmAKDAWQUTTFKDBUZEHyIwROZCUm7FBC8E4IiyQcZFxxily6JJY&#10;pgKmGaYTnI8+7RMWKcYIid57LGxjjEay0BdP3FZbbDxvrY8ssbmYwt+MGfxQekag4ANeLOP27x3D&#10;9qPEzmMaVbAoGBOMoIbguIzKDBFVYjGTb0FbEAEpGLTFZQ5gFJLaAerhQYJlkgO5EvAHIbjgaVJw&#10;VaCAw2YiyyBTco4m4oIgSiClleGCYLy0V6aMUnGBlEj4ExwNgOfwgBAoAkSp7LBMDMWEiBliqt5b&#10;H4zz4PMxuBCtd96jGsAAnwnT5JwBrNXIU2v0BwfpP/64vr6OvXa4f8CnaXB0fOPqjft37m9vPrxz&#10;64auJ9/6xlf/yB/9ibl+m5jjzHMBpVwIJgQbgmeccELoxlRVI1nGohrsjYb7Y+mzjdtbq/PrRweD&#10;jz76KAT33g+//+Krz/3CL//ZQFoVDDMy1uWiELw1PGr2No4HB2Pf+IOd/Weefno8GN6+dePF55+H&#10;qvv7B1sPN59/4aUsL65ev7a4vIB3yTaYz3/p9d3d7cgcnhM2t7Ywi3a7bepGSIY7NKZZlrm2Grfq&#10;Tq+HBxucZ/jgcbh/NJno1eXuwf7h0f4RXrQPhwNt6rzMtNaQUI+qUrWeOPvUeFh7G7Isx+JCOKwI&#10;ew5GwzzPHz68P9/H+Zd3ysxrypU6PjzC8lz88OJ3v/tdjIJl2t/d29veybhgIQ6O6lY7J0ZrJxYZ&#10;gyQHY0vJlaK19cWFlbluv7Wzv9MYPTe/uLm1c3SkuZInTpxYXV/LsgzfHm/cuPH5z37uv/ov/3Oc&#10;tsPR0Y3bN3/4wx8i/mhrLl+6sr524md/9o+trq6+//677Xb54UfvbWzew4iTZvKjP/aHYgzvv/9+&#10;v9/HN4QQ6fTpMyura+++/+G4glbd69dvF1n2+mdf+8pXv/D0U+fhPndvX79y5Qqe3PAsFCLDBnv9&#10;s58/d/aJ4WgEX9P1+Gh/b77b3d/ekZEHHQ93jmzl26onKLeNF6QYSbispWCi1aTrWDWx3jja3Dza&#10;PP0bShkAABAASURBVHH+5C/++V/4o3/ij8AK77333vVrN99++8LNm7eHgwkPwjmqxzZ40evMGx0z&#10;1Ra8HI+bwWAEfs4l4pI1TmtdVdVwMh6OqwmuAI2pja60aQzCgrMWXhMfJ+wnRgLdQZnlLETEGcmw&#10;CBz7jk8f0AOiBBHWWkwTCjhxkEsukIOW5Hz8x6NA51kNTSgDRBQji857E5yxwbkpfIQ6Pgbvo0NO&#10;3oEQrLVmOpGmaeoaqBusJfzMJe4Q0ubFHvExwAEQT7DWAE5hoNPGxawPP8RL1gIX5DzPVKFkDkWh&#10;zAzQh3MoKUgIxgEpZLpH4sJAXKYgGCPGCEiUgiHmAn4mUuThnKOK6RDxwMhTRAIj4AIh2lgL5ZOu&#10;+NMpWRyaznnjvLYe9yvQqwavzzA5rY2BJSCBRc6xBwixOfhgMYRgTAg8P/EUQRWeATK4ohIcwRPX&#10;zE5ZtIuyyPNcKsU5liNTQgkpmISGaQkiMcagJ4QDKAAoPAaqjCUGaP4YGBFgAjIeXcoxR8YYB1Uo&#10;JhV+OUtNRDgoIuoYT/LUQTCOKYAZkgFG4vFYKMA4WC9jcJ7CQFj96LHiWMWAcEdCzlImRYaSkBmX&#10;kkvBpWJCYirEOB4fAmORicCIMQElQURTiIguwYSofcB+JOKMcS4UuguZASjAJYmJBGJEHPMlH4LF&#10;dkj7gTGmlOh0Onhvsra2htiytryytooAg9oaLv0LC0vz8/OIEv3+fK8318JLlBLGb7XKTrfb63Xn&#10;ENbQHXm73e6009uZXq8PR3wMuCWagAKdinaelVi6bJpkWjkphCABzaFLAv3BBBIxBrWnOyBa6y2O&#10;q+Rd2tSNbfTUmbQxBgUABWu0BaFJuTPWGINca13XdVWNJ5MRbqopr1IB+wy9dFMlQSglVMgQSYAa&#10;mxAVIAWSGkKmaDAYxAJpIPwYUCpdT8AIQFo9LSPHsOjSNNVMFMrGJONzFnCV5bgvYVU4l5xJRgKb&#10;QWssTGRCAfhxIaal5dxHHOWBCcbRNXofXAiec+IsImYBsCKTSuYtqUrGs8ggEq6gPDGHPY3RGAVs&#10;WhiTvI9TtyQfI9qDkMw743QTvcul4BR1NaknY/LOWwMK3DM6G5xFGRemweAIM2GSBwpYEc5Zlins&#10;kVaRxxiM0ZPJuKomxtvAMEDiEQL6cFzuXATVOYdpOjAzAa1SdGOMCSFomjjnkM+JldPEoHl0jMU8&#10;VwgUkXBvj0rh3q64IBedD7irBkzTR0hjIUYfULXWOxe8UCprlSTFuNGjuq6MNSHKopB4JG11cb93&#10;MTue2L1hc1y7ynJRdLqLq53+UtHqYVta44+Ph1hleB7OzoPjg8PDg6appRRwfSkldgguTIuLi3O9&#10;/iIq/T7eVTRNVdXj0WhwdHSws7N19/6dK1c/fO/9dy5e/vCHb/3gB2/8/ls//P233/7+xY/evXH9&#10;2qWLH1145+0LF9756KMPb968sbWxsb+3vblx7+7Na/VowINr5Qy3/+eefWp5vhecUZJ12rlgxDlx&#10;hQDhSVBRYs8nU8FaLBKPRAwLxKz3iLU24JtxcjoSMjB0YcmfAjEmErAwoJIQTEquJBdKsOSOFGL0&#10;NPVRjgVWGfzKhERRSmGZalNX1RiLlXa0klJwwRnnJARTSoDoU0yPqGL5AnkfAxNcKKlULtIgUnGV&#10;K4UQn0lwUcaZYgTlsfpKgF4UBcJ+u5BKQbDHWQpdSXGB7kxwHDza46YbULCBbGA2Mu3J2Og8zECR&#10;EQb1kVwIABHh10+dmVOUmCYPMsYIbiJMHHI554xBf4WxlZAStQhZQXBSgikMzbjkDIDOCYrlmSwy&#10;mStsR8coCg7VIJxgSjhDu9OSGIlBB4vROecqz1vTxKZJCA4GqbiQjAsCjQKmKZTIJJM+MuOCtljH&#10;YLCOGEDyILCa0UesBVYalvWIkrAvYH3E9o5MMJFxmQXiPsAIANY8Rqx8RLfYWA0QtMWsOPnggnVS&#10;CATrpknhUikFt/fWIr532z3ckm9ev7W7vfPDN9748IMLzz/31B/5qR87eWqJ8JpVDwPVPjSBW5EF&#10;401tmsZoTEYgFmkSQZW8J2y+2Fqrj9zkSLOQDY9Hd+/fun3/2qtffvkzX3v11sb1+ZU5ruTxUPfb&#10;q9yXg4PmYGvIvXKNW1qY75bl5UsfZYqtrSzdun6DMcG5Wl5e142/eecuvjOX/UyWdOLcCjGHj3Nl&#10;UTjjJ6MqV1mZ5c6ZvFBC8UldWe/G4/HaiVPB+jIrluYXfWNqvNGP/N0LH2xvbBERYjdRyPN0Tu3v&#10;7Z1eOX1i9YyIGQtyMpyQJ87Fg4ebRdnt9hfmlhbxdhuPT5964bnXP/3yybX2XKcdPcUQ6krfunlv&#10;PGpQWF1aObl6shnVmZDzvWzSDIsWnTq3bkLFFY3Gg9r4Z5974qnnz5P0QbqiW1bGPdjaGU08ngqW&#10;V9awoIzx3f097+1P/uEf/8Vf+vmsyC9fvfrGm2/evH0L7kFSXLt1c25u4Zvf/BEhFB5msLL3H9wa&#10;DPeQF4X8+V/4U71+6733LnDOcfu//2Dj5ZdeVWXn6o17qmjDbW7dvXfy9NqP/tiPfO7zr66s9LY3&#10;8dB3+cb1K4Oj41wVkoqlxROffuWz5598Fpa8f+8OBb/Q69u62br3kKootJorF+eKRTIyGparViaK&#10;qrFcZaqFVy1+7CYVbypeHfmj7fH206889Yd++kfOPXMOgfXK1etXLl6/9P7lvY2DqFmpuuQzU2Md&#10;lKCch1yQ0pVrasuxAZjQ2mqtsV+sMzirPHmscu2aiWlqZ4wPjXWRuHWhSWxCCOW9Dz4a5wFsBiKe&#10;iaxQBbZwpoTgJDlxYiykgzWXKssyyCeiPM+LolAKTIKLlIPImVQSXLlAXA3B2+BcwDYLOEOtMY31&#10;1pH1wTqG9WTcNFoEwg6xNR6FGLwI5wvDRJrGaROxUSF0BsGwF6SUGFFKCZpzPjicqLh9YkjR7pRC&#10;MOccAgkuatikRdnKy05etpXMBVdcwe+Lot0CGEeSUDvLS5UVsIlnPDJQMq5ypjKhMi4zJngg8hG3&#10;ci4ySJAk0n03RIdAyqWQSqkskyonJkhIkeVcZdAtwpRM5FmJNo2nr0kzpTAEEBSsCz4SF4oICvvU&#10;nfDmRILGpokTk5wDSgjBibMoGS/zvF2UuZJIuVKcBAXPGcMQ2M6FzAQTWLtHkAraCCE454JYjFgF&#10;770LGDkGzpmYJlAxYCYloITEuJwEZ1CGh8igD6bJhBQyy/JS5SUJEQlLFz1kciFUWmspMkBhcCYF&#10;k3IKQSJBCMYYMQFpWEwAIxKmLhSHCgxHDYXAgodVBWGWGJqlE9lFMi7agH5CqCJE8owxITnmNR1U&#10;qTzDwkE/4kiBpUM8Mi4UNG0RCjLpxmUmZBZTx0wq3G66pERMq8NSA0hqeq5lIm/l3X4HN3y8PVle&#10;XV5aWVpaWlxeXlpZWcaXQ2BxZXV+cXluYQnIihZQFu1upz83h0eCuW670261Oi3c+rv9fr/X65Wd&#10;dtHGo0G7Pz+XFUWrXXZaZbsssY5SZgl5wVUmc+y2UuYZV5IEMaGwMkopqZSQEuBCMM7RgOVosMGt&#10;c+lEiwabfAosqa4bXL6xudJO1trWdTCGeY9qsLAjtltCxO7SjWkqazWAgwnwPm1Ii7puAvwDdeOd&#10;c97D8T0WizGmtfbOBG8Bh75am6axWuNaZ7VxzllsV9toU6MVnfFkYRodcMmKMXoXAzweff1kPEaf&#10;EIgxET1Z7Yxx3keuMFuByUqsJaWUvgmAb6pWOn2NMSHAcSWsw3liwzZAGcphBO8tWqE8qpyl7Zpk&#10;EEceSGCzOXgQKoKjF5MigilG5xz4QSYWUk4B2saYpp0KEBdsejxx2iY1k1WyXMYAqqYY0QtTxZyN&#10;bSAWCkBJAAW0elBhI2v9J1IkwiSzIofPJ4PDjsagHRbCGJNpapoGlKRAjFAP4DL5BArOeZsEhlkr&#10;BuJcgj5D/FjzNIEQQMRYUIy4ACdkAnmewxdhZGNcY6wL5Bm3kVCwLo4rMxw3o0prxymDU3bmltcX&#10;Vk8tLK62uj0mpHFeW+Oc297d2d3dhb4QBWVwrE7LtLq62ioyycX8XG9tZbnMs7oaDo4PD/Z2Ht67&#10;d/XKxffeffvtt9545+03L7z9xrvvvfXO29//4IML169dfHD/zv7e1nh05JpJtM3Rwc5ocDCeHOtm&#10;rOvRZHi4v7354N7tSxff39t6qDgt9Nun1pfxDHD25Gp0xhkdoksbJW0VLDZCDWHuXAqGXUUpxQjz&#10;E4GBc/gf7PNvA4b6JGAxYEah6KNPRVCcC85hVPwGuK9BNUTrHZoSR4ACAcM9AgVCLE0qhFwqqXiO&#10;ra14ygRynklseik5w/ZnFDgxnG+CccEpF2kC8FYGeRjSOWsao2vFRQYGxsFMFJAwFnIMEhkOregj&#10;QzUEPAN4H4LxznnvQnTWz9K0NTAOdpgFt3nGYQ4KzLvgreRMcWjFRRoiSo5CxFiCEyioKoFWJrmY&#10;UsBAmeS5mEFknKTgSvJC4nAgBWmCKcHAIyRDVQqGgpRCCC4E/oixCGAuRNg9EQm/U4BALEQONVFH&#10;AwAzYT1YDJTgCPNNBT+tooP3mHBwNmjrnQvYNNY6o502VlvXYD8bY23aTWaawO6nyWF7R+ejC9M0&#10;Ho/v37+Pbkrla2vreJFz++5di54+4pKRCXnj6rWqHuPJ9vu//92Dw91vfuOrn3rl+Sxnzun+Qgs7&#10;bzA+Lrs5oi9Ot8AIC4He5AV56bUwkyhiEZ06PBhtbe3sHR5s7W/fvnfz6z/y1e/85HcebD9YWFws&#10;W53t7b1W3msX/e1NPAsf4AVNNapOrp+0VXP/7j08abfb7d/4V7+pZH5i/VTeal29dm1UDfJ2NqqH&#10;r3/utavXr+KbZJZlZdluJo21yYswPxj83r17OJImld7a2ex0OltbW+1Wt9PqjodjbzxidHAR7543&#10;NzdPnz2zvbcdort//x4OxXsPHzz1xNMrS6tbmzuc4cuAFUJIme3u7Xe6fcy00+sa21y9dvlTL738&#10;J//4n8BSl7mEf40G+urV63fu3z9z6szOzh4eHlaXV1gkdI/Ryxwe21if3l7X9eTJp070F3ve41XF&#10;YFKPsWaRuOB5nsumMZgOlB+Px8uLS9/8+re++LnPX79+/e2338bHw43tLRu8dfrOvdutVuvk6VOL&#10;y0uwElaTKOCLx6/92q+V7eyzX3y9220PhwOViQFeoY8mp06dG020brxz4Xg4box56umnv/3tbz/3&#10;3HNNVd+8dvXWzet379yy1nZb7RqPIzY+/8LL/cWlqqkRBvMywyWgGk/2tvaGe0PuRT1q6oFmCE6O&#10;NxNTjyvn3Nnz547Ho+2D3e5Cb3598WB0cH/ngef2Z/7kT//YT/3oydMnLl269E//6T/93u99/3Dv&#10;KBOtTjGXy7akPDjmNLkmes2Mhpls02CW6RzVjWlqPalqYDyajCbVeDyuapB1gwlpW2kD90swpmmM&#10;bqy1HiHLxfFYAAAQAElEQVQC+yUGjv0TQvJ+70EMSJSCaNrvjGG/RaiNJucs6Gp6XnP+6PThnLNp&#10;itNEATaOOIexrADkz/qiO8QG54MNzlhnsA04IwIP+mGPB59iGeSzCDKPkXmPTeq01k3TwB9QhQQw&#10;AzRNcBtE1KIo4AlY33avi9Tudsrpfawo22hReUvCY0QKmZwLYlzKjASH/sQlwIRCzqXCaRgIcY4H&#10;6AUI8CR4BJYQMChjLNWZFNMEFUAMAROmSAlgIOLIMWWEFud8YJxLhbkYTDng8Sd6H2F4G2CJ6PwU&#10;MEiAfHRF3+kI04EwPkQljTnoDMMR4TQgRiLF57QMSRPJBYrYFZnE7yNgvyuVzSpimiAX0mKM4eNE&#10;/1ZKs4hQlsAJROJgSXX8EDG8u6CpJgzCUBDgYUx4lxKkkscs0D9O6cx/nFwMMyBip9jqsdBAiIGB&#10;m5BwvExzdKRpb8wUrSEEF2AweAcLsHBAngyI8eC96AH+yJM2THAmZGQ8EGNSYX2JSxAD8QD/xQoy&#10;GN/DEirPpJSpb4gotFtFq9Xq9tqdfqfd63S7HaT+XHduvof3mEvzC0jz84tz/YV+v9/FUwK+lvbm&#10;egn9TmfK3YLrdbHx8QNRZVkW04QVmY2V5Sp7lLAkRZ7nRdECiXPYkEETIh4Z5k2whse0P6ajCufC&#10;/LFXtTUJWld1g409qhA7x8iBx6/msbHxMGAabXXaMlVVNVWDDgDCF5oAbKVZKwpaa2Mba61z8McA&#10;q84Aivk4gccag/xjNLMCuoM5cdpEQRWo67qqxhR98NZbg0MXDDOA2YM0FVXXNYQ4FzBBeBdnQk3B&#10;+fR2nizC8aAZGJch4oWfhRNERmjFihJHiQuVcYXvqyy5iHM+2BAdPAQOQQQXYNg2knFUAYKBOcfa&#10;A5zPfDoigT5D4uHJtyANdLgFAGbQUQUPeoGC7YSqcw659x4TBtAFq44msIGOLgAKiHEwd3AefSEK&#10;OYhgRnf0RW6thkVAREdQsLqwFOjgmQFEeANaOU//nq7RDiuFKElxFhwjCowEw1wJk0pETBRVdI/T&#10;EoUIBYL3nFgmVQnHy3L4Go4Koy0xzkWGEOWIT7QZjCfjuo5Clp1utzdXdueyvIUHZJXlJISxbjRO&#10;aTKZNOldt8YVgUfujW0mFYt+YW5urtdZWV5cWV6Y73e6naJVSD0ZPrhz6+L771784MKlD969dunD&#10;e7evbW/cPdzbOT7Y86ZmweaK9dsFXuefWFk+eWLl9Km1tdXF1ZWF9eWFtaX55aW5+blOgdtldKOj&#10;g+HRPmSaesLIP3nuxKdffmF9bREOx0LEHLHisAl8hrigtP/hVyggBLCZnYmIkeCcsz+YQAGUUlhl&#10;QKlHBZQFXntEiGc+upAS4kiwPjjnI1YgRu+9c84jBSxOhGBwYbgZWEwnHHKelkDkUijBkWcSV/9/&#10;g1xwJTmaMo53WlgsngmBJ6hWkbUy9GJolYxhgnBsJaSS6f6MsQAiCsFhUJpOC+OiDECjGZzDaeuS&#10;+0BTeEMMPiKwRNDBIBiDzJlkKImykEzyBOgDCAYnA6LkJAXLlMiVmgJzYRmnFqKbkrmSmWSKMyXY&#10;LBec1MfzQgFyJGcgwqSYAuRkuZQSo3GJgVlKRDNzPVovHgn6oGE2Kfo4RYRLkD6B8IkEfs7hm/hN&#10;ckIkH3AtwZxDmjnFQOSxcKmAcnQ+AD5+QkQIkI2vwNAvhIDQf/ny5S9+6Sv/33/2q1UKXvX+7nan&#10;39POXLt27ejoaGd/78NLH+KN7TPPPvXVr38la8ntnQ1cupgMB8f7VTPSrta2ntSTqplgoEjcO8Jt&#10;Sspc8LyqzMHh4GB/sLN9cPvuvfsbD//Mz//c+afPN6EhCV4C18HBwWRUHewejYfVZKTPn32i3+lv&#10;3N/AeYI79IMH1eHBwdLS0pkzZyL5K1cuF0WGKz5OLxCdc0eHg8HxSGvb7fYjztEQWq3O4eGgNzfn&#10;iba3t3HaHR8fY6a97lzwvNVqw0Vgxo2tnQ8+/OjSlWtZkfuAjwC5977WTX9+7uz5JwYDje6NSdNj&#10;Qm3vHs4vLsF0WOK1tbXhcIII+fTTTy8vLOJFWSZkt1tobfb398+cOed9FJlaWFq0Nu0n46k312ec&#10;N9bg6FJKnVo/0S5y2J8oYtDj4+He7tHxcYPpZFIEbbfuPyQXvv2tb7/68qc/eO/DG9euX3j7bTyu&#10;TCaTYB2EDAaDJ5988qWXXoA0DHp4ePDw4f1LVy5hrC999Suf+exrLtjrN28cHh6ilSJ7+qlncPCh&#10;OwxSqPxb3/iRH/vOjyuRX79048HtBw/ubT64s9GMdbvoQHeVF6fOnltaXSERVEvOr8zPzfWGw+P7&#10;9+5Njkfdstct+23VzUWpeKF4nikFs7D0n/C/VrSzlbXl4+HRzds3ZC6/8a2v/9Iv/RLW7vbt2//k&#10;n/zP3/2t7+ranVw52SnnJ8e1YgWLGc43r4PTwTbBGecMTBKxlDYFJgQlHJRkHDUmVNo02mqcv955&#10;eFsgDw+33jtYxWuLcwQmx6nvYmSMCT/jSWx+lrDPIo+Ki1zCcgq7AJ4A1kyoLMskx8YX2LIUwUWI&#10;OgnEOAVOlGJlQDQmJE7wQWLQMqIpTsMgheAwSnAu4NchHvmkljPOameSYqk1PEoxRkRV55z1LkxT&#10;jNHHCJdAFIdyeZ6rTCBrtdJFDJewsiyLvKXyMi/beYGXtaVUORRnUhETgXEuMyEz5FwqJiQwLagA&#10;oQxaQ2nBmOBMCq6kyAizRLeAmEKCiUwqAEag6BmFGTiLABFkBBSdDQZzcY4YI859JGO9DxxwmK4P&#10;YHAuWBdMqnosoo8sJQwrMIggzhjnXCgSKZRFJgBCTmhgQgiVYrDisAJL1SzL1DSJ6S+WTEoxzVPG&#10;pWCQwygyqBhdDDZ4aBwYImEIFAE0zTCTCUaApolF4gTgS1MkgXYOBdIP54wx55yfJoj1EIVujCAc&#10;Q4CSckw1pJTKwbuQ5mtC9DGEmPJHvdAXCgpOSSrDyCEE5xzGSnPAn8I8MlQ554LgAxSTJxCcDCB4&#10;FqR5BKSAKuMx3asFoZ9QUgjBeVIbVRJwUueDhRDYDKZrFyUeAfBUXxZFq8xxm+91uniR/xj9Lu76&#10;vbJs5XCpFl73A60SKW+hR56VKiva7W5Cq9sqO2hJguCXWCepCoW/XBW5zDFaWiFUyqI97Zh9vE4Z&#10;E3AWXOSwHMz6YJw3Fi+gcMU2uMnPKNr5ujEzNNo2Rhtnddo3TqetDYN5dPQ+WIv95OFggLXewe4+&#10;ehfB65zz1gRnvXcBGwwmZFxPk8Fo00LTmCY9eNcw8nQhEDHA790nkrXWGAN2cAK42QPWgtNZqGOt&#10;cRbJGFw5Kx/SLsABWjeNtdp7G4KL0XNIxxh+upZwQXgDqvBIWBDWgofBFTjnWDnkaEI+o6AJVQBV&#10;AHIAVIEZj2QkhOCCoTpjBgNAlAwNCgqPgV4zgA6AjhwUFNAdjoIcZRCRwwiYKkQVWQ7FsIZoDc4n&#10;Y1T45p9WBKYBJzpi4bHGENUYjUs0LIKO4Adm0oQQYIPTIEcXtPppwijGWue9g61AJRghEyrjXHof&#10;QYBMTCUhcuw5yZKLQyaAptRd18E6xQVcHDuCfAARHaXM8lYb8ipjh6PJ8biuNM5yWbR73fnFotOX&#10;KmuMw11/Umvd2MYa4+GOHspDW2jeNA0uJTg7zfQbiBK8moykwDY0Gw/vXrn0AV75f/Thez/4vd+5&#10;fumDzXu3qtExvqDMt8sVfB9Ymj+5PIdL//ry3MnVpRNryydWlk6uLp9aWwHOnTl5+iTeM+KZojXf&#10;a/c6ZbeFpxfZbktnJ9V40IyPTTVq5+rcqfUnz57qIuALQcEF5zFxADaEeQgxAFEPgTm5FoeVGAlo&#10;DrBpomlCFcCkUENhBlRRmHKlDE3oHhj5mAIoXBlgODtRjeQC6AEGBxu4KRUj8lRFFCLGWQLGlozN&#10;csnwUhggyahQPFMiF5RJriQKLOOUCy55hPpScCWYEhw8mZS5UlIQ5wmCESeWgh2CIYuCcZQDJQ2x&#10;xLCA997FMCt4jw3nUZnpSUTWWudcQPxngTPCkQZPlhAasAU9w3HOPGpQQwmu4FsU8XySSVxnWFlk&#10;hRJlJlNok9CWpIhSsATOJA+CouCUxCY5xCiizAgU6Bk552ksLjhDSnGcU4ACM7PzaULD9JdDVQBq&#10;AyACqAKYKcogPgbmiMmiyce0O3wMPkwL3mOm3vsQQowRdGIBBSCEMKOnQoQPJXqYEvf291dX1wej&#10;yWRcdzq9t95663B762/+R3/z29/+kcjj5ubDxeUlvBW6//DBzs4OjHk8Gv7gjTeWV5f/zM//3Pqp&#10;dRN0p98+Gu43ofLMee4aX+PZubFGO1sba120hgVYOipv+HBQH+wNcMe9eeP2m2+99fd/5T9pDJ4W&#10;TFbKcT120RVFMRyMj/aG1bBhXp09fd409mD3oNvtnjldfPDBB4dHuFif/tSrn/ro0od7h3vrJ9ce&#10;bj380le+Eihubm/hO4CPWBQFF6xrLZXCAeSCbbXU8XAgM4U1ljITQimV97oLTaMZU1ixvcOj3/jN&#10;f22MwfEHxxtNxlxiPv7UqVPzi73xeBwiHRwOhVR1YyMTKss3t7fxpmx+of/Ouxdwt37llVdaZXtr&#10;6xBjlGU5GUy2t3adDZNJfef2Pbw7NwYBjhYW57AieHM9GVc4SuEMiLFodc4jNY2zhpSg3jQeHO7t&#10;nz199pd/6ZdXF1Z+97u/t/Fgc+vh1uHegdMp3CEuYdnOnTt3/slz/YX5zZ3N67euq1y+9+F7165f&#10;/4mf+tYrr34Km+X+g3t3797e3dvzxKAYHoHu3r13+/bdl1546Q//xE+dPXl+eDTa3dy/ffPu2z98&#10;tx6ZEBgsU+QdGBC+8fwLLxwfHxpXq4IVpRyOBg8fPBgPxoVqFbJVHTdBR6c9KJPJJAYGf65Nk5eq&#10;6OZjPdrc2+wvzX37x7792muv4W3d+xfef/P7b928dpuTynl5vDs62h0IyvXE2YnXVXAm4jEAwcx7&#10;75wLnpB7H60NAEyojTfOOx+188CsbH3Q1mvrUPA+BmIIYi4EZ6dwwRhj08nuITCEiEREQuC9NYpp&#10;q2KXsUjIsWeLLEckQDX6gD3EsN7EODEQOefe2xCSCBaJU9pkKCAsAx5je+ucccY6Y7TGuaLxYxtt&#10;pwlzmcJ7F4EYGYOnMsmlUAp3pjxpQ+TxP0qJC0qemudZlmHtOp1Ot9tttdu4fuUpPJVSZlwWXOJe&#10;lZNUjGeBp5xLBZDkkRExMQMTkrjAbABinDifDi6YFEiYGkMigQLngojQlVIKiZwK/+YvhEDEEO8Y&#10;AycPKEcWGPeR+RAt4Wkt4qRyPrrAsB6BOIRwzolDB4kyAAlJB8YIQjgjIsZESL8pWjLGwI8cNpkO&#10;R2JKAREAHUABQIEJ/PJUYNP+9CgxlqqI9Q5KPKI9+sHJyT5OnGJayo+rgtLQSSJ/JDNOO0VGAELN&#10;YxBO3ikRdB8DdWdf6gAAEABJREFU/BWwwWsfjE9VE7DOaTroAhnGG+99oIByOsSIIvkQHOY4pcAe&#10;aUgMPXM20GdAK2MsDRcjOgTCfCJmTYJzJWUmcAHPy7woMxxaWSbVNGVIuUS1zLNWKzlOq4XbfIYw&#10;C3dCeXrBb7VyUNvtotPGp4Ic71vydrsNBgCckAFhcppSIVOpmGdZgT80ZiACQkAVzpmYJiW4QiHR&#10;cawyQdOEuQTM1nts26ppjLaNscakw6Kxrm5QdNqg0Gitm2aaW3D5BkSttTXGWaRZbn1iRhVbbgZj&#10;DKrJwiGgABiD/aeRW4umVH60Kw2q9nHyHgIcEijIARTMJxKqM6AJ8qdljV4Er2eYVoQyYI+E1U2i&#10;UEjUiLVymDFPGnvnI7nZ0nP0g9OxiALFSBwgLPAU8DY4E+A8+nj4FvHkx4wxP03Bewox+sCJCc4V&#10;h6kFY0kR6Gdt0gyS4Rkwe9IjwEk5ykDAcOzRxQjCpjNJGmNhAFAgBwsMTjRBGkR3Oh1nbHAewLIM&#10;BgOcIuPxGBOGp0K+9+nSjBy90B2jBeck54UqcpmnGBqiELIsk8vBJ0KMmBqmCcW5UAy3TMyWcRJw&#10;1qIs20XeElxFhIOZujBBxPQgGwOKTCiRKSjJsXFhYahvLMJy9GQazN5RYHletjo9qXLcQvaOBjsH&#10;R5VxArsAb/3LkgmFE936iGG1dbU22hpMH3NJU8BnmanCMNVkPLamKTIleBgNj5i3e1sPb1y9eOWj&#10;D95/760LF35w69ql4dEuc3Un4yeX5588ffLpc6efOH3i7IkV4OTKwqnVxdNrS6dWF06uLJ5YXlhf&#10;mltZ7J1cW1pfXVhd6i/223Odot/O+92i11a5iME00ekyFy3cN73m0fRa+drSAowSnMeKwApCCB8j&#10;NA+MA3CeBCYYCRgRICKwzaZD08SnCXPEMs2A9f0YnrigWWhOOSOGKsB8CBASpilG5iNhIMgDER4I&#10;r2WRROJmkk1BpBjAkOdEJXyAUQFIWSTwQvJckEKuWK5YwJd+b5g3InrJgiTkXpDjFASLAPQSnATj&#10;OKQkFyhMwYgC1ACgCQBrwFOgK3JP8Kw0fc45Yww52KDnVFtsmUDBMe9Y9ADsLSlmggOFEBnnkrOM&#10;00zPVibauQQyzqRIUCwCkkgALChBkpPgBCEJKFPazBSS8tAfrTwGihEU6AmnBYQQjBFjnHPBeVIS&#10;ZSLsX6LIUE6AmIA/FmD0aRMKATOMhOXT04Tlm/7qSjdAbTS8vYG/GqOdNTYhVeHblFw9hNQfakBC&#10;mCbnwt7eXrfbxQv+peXl3d39/+Cv/XXJ+XMvPPs3/sP/4KlnntrY3pCZylslPGH/8ODKtautfved&#10;99658N6Fn/qZP/y1b3z54da9KH1lx7UfGmo8t4EHG22tm/TEbd1wXFUTp1jBKauH+mBncHwwPh6M&#10;B6Px937w+//Z//k/q81oVB1ZX/fne0KqqtJHh5PxwNy6/mBl8WS31d18uCEFnTq9vrFxiM8UXIQn&#10;n3yi021dvnzJBZsVamVtVeVFVTfwCePc0WAoRT44HjVNs7KyglfduC3BPqPJsJP+s5IGNo/EXaS6&#10;icEzxbM8K3GJf/OtNwej48FoWHZKGESVqr/QhxEOj0Yk5OFwhJcHTOT3H2y6EDHK1s4uTHd8fPzw&#10;4cOTZ057ilkhOv3ec08998orr3ofT66fmu/NeeeMMfPzvYWFEu/bcOOvRpOm0rZx4+FkeDzZ3z3a&#10;3xk0Vd3tZOvLveX5uZbK797c+uoXvvxn/sTP3blx+60337JN+MHvvbH1cIfB3IaMcVg4ROavfPWL&#10;ImM7hzsbuxujZrS1u3Xvwb0Tp1Zef/3TPpi7D+5ev3kTC0FES8vLMi8+vHRxMpm8+PxzL7/w4tLC&#10;8vbm7rtvvX/j8q1m6ErZayZhaX7NWzYZNyvLuP+v45iPLGY5Pz7au42b+81bk+FkrrtQZt3drQON&#10;i7uGRwqOCMIkF0RwbREMM5sHW03Un/7sK3/oOz+ytLJy9frN3/7t716+dOP4YFjKTkt1dOWPDkau&#10;dr2yr2tnG+gbmec8MhZiSFdomM00Bm9E0nel8USPK1NrX2sHP68bM2nMqNKjSYOm0bgaDSdNDcME&#10;D40ZdwHXUFw1bKMtBFlrg0OcgPtHWINh1/L0RhBNzjQOjA6HCHgcBZf2JFyESBLLuFBMKC4450TE&#10;GIsB+gWGIwSISVWHYU1jda2hFsbTtcZeRAHScbZY65B8nF79YsBpzAg5ZAEQCMkzwIViTOrBppEF&#10;4lFloigyuBm+XM1NU6831+rgqob3XW0uFfsYUHMGkioKGXF6oj/OViJPGA4hkIgwMxEZbPwox7px&#10;LoVQAFrBAX2gQ/A+Os9hhIgVgSDCfAHIwuXf+RAZCZ4MEyK30Jskw+NHxDOAcIFjczkiYDoWZxyt&#10;sKVI8ohjYlgdAIUA3YAI9bgPBLmB8RmIEDgjrB0C1PFI0O2TiIwYZsYjEpZ2JioyGI6YSNOi6f3K&#10;R6gcoSMuRYFhBjGSRxfI54RATZzDLIyxCAp+UOOQzBiqWGZPnquM8aQ/sTQFKAlVHfzsE8QZBUTr&#10;gvXOBu9m8N7GgPFCjNN7oEfCSNCQYb8wBiW1qZum0UgNfLVxzoAnTBMKPjgfIR6dCJqH6LBiUXAP&#10;BaEoZwwaC86kyPJcTVOrVfTm+wvLi/NLeMk4t7i4uLy4tLS4OD/Xm+/157q9fqePNz6tsj275SNv&#10;tzvddq/X6XfLLh4AEFvKdrdodYoyeVrRauNKxbEVSHAuBCK1yjLEBZkxIThOdJVJAS8STHCaToo4&#10;8zFi32ETNEbPZtho2yCB5FylDarGB1jMWK+dH44mg/FkVNXApNFg0NoCiJlNY/CitmpgqVTAPktV&#10;3eDUa6xBjs0/qSq8fYd4AG/k0WuS0mg8Hs4ALfAQgMGt1QDsPIUDf1UlVvxVFWTU1TRpCLYNpgA4&#10;57z3WJMYozFYIxtjEIIypaTkRMF7G4KL0TMeOScAixWDo+h5CgCzzozgoAxJcCSoop2Fr8A74ZpA&#10;5EyIZMQISR47lxhNWXlyc8I4AUo4H2aDJZ/g8FxwT+GnKQTsBUpypk2oThsjCpCAcTE+cjAgB0AE&#10;UHDOoQllcEISGLIsw5UF1SQhhGQIbZCjilal0kuUpmlgOK01llzh8t5qgR9CIAoFyIFYVMEPCjqC&#10;iCrEojuAAnxXyizHQV22s7yQeSYyGFYRoQfmh5yhI8IDUSLNukBhSgZJWumqrkZjb/CmKHAu8QaL&#10;S7yuM4fD4fF4Ykm02v3FlfX+4rLIWi5gK8JG0aLgHTSHr+CRBjm0hZ79fn9lGa/t10+ur506ub6y&#10;vJhxPjjae3jvxvd+73d+81/9+uXL7+1tPzje386z+Pyz58+cXDl3cvXJMyeeOL1+9uQq8MSp1XOn&#10;1lA4d3rt7KnVkytLKwtzS3OdxX7CQr9cWejj48DaysLSUndpobMw15mfay/OYQvmuApzwks+Z+sJ&#10;0G+XK4sLnVahGOPBcwowR2SIYckVkjcQi0yAOANsAiRzUQqgKM8wa53lMN0MqKI15Tz5bCRGSdRM&#10;msBKIfDAOafDMYbwB7kx8kgAOgoCkQnOFeMZZx8j5oLnUuSKFRkHckGFZKgC07s1OCnDPVvxUqk8&#10;w3qJUuEhAZGESUGS8DAQOEVBJBkXnHHOJGc0nTucmhPKqEXoAI2IeAAYeqAQPSI8Z2BTSmWCC0bQ&#10;FisbffDWIZyCT0SPUdCE56yMs0xSLrGZWS5ZJkjxmHHKBQNKJZDPqlIwxSg9qJCXMcJBM8YUT5AM&#10;ywC1I2dEEU8X9EhJIhawahFVkRJDIqSQ9iMsDP1BSUZGCZqjCQKm5Vkr8hmcR4zxLgacnT7lPoSA&#10;6pQ3ojwDqpARsWYfy/F+yonpQ4IPxjls4cYaBPqj42FWlEVR3r17f2lp6eT6qV/5lV955513lk+d&#10;+PE//OOvvPJyM43YWVls7u4NRqOLly/jbfrW/vb33/z+8onVn/1TPzu32K30YG+ws32wOaiOazxQ&#10;e2OChZf4GK0JzuEYlYoVwUpc+5qJ3dk5qLW5fuvm0ejg7/39v300Tm/cB8OhdcEFHrwYj/S9u5vB&#10;sJXFNRZgOnw8YXN9tru7+eDBPQTWb3zja0eDw++/+YNzT5xnUjz97DMiUweHh1vbu42xMi98pMa6&#10;uYX54XCY54oJGk0m7W4H5pqbX1RKNbXNZS54aU0cDAZaazxdfO9731taXSqKAjGNC6Gy7NTZMxje&#10;+djo6DxnPLt5+z7Q7vQg2fjAGMOnidu37jqHg8Q/fLhxeHjc787VY5wi9XhUVZOmKLPzTz2JV/Wt&#10;dtsYqIBjQB4fj+/f2zg6PK4r2JiklAv9XqvIXaODsX/+F3/us59+/cpHlx/e2bh1/f4Pfv+N0aAZ&#10;HlW5aDnnTWMQo154+YWnnn1qMBrs7G1O6mGtxz9483utbv7TP/OHs1I2ttrc3Njd27ZWI6LOzc21&#10;O525uYVvff1bX/niVycj8/Yb717+8NrWg92th3vDQZOrtjVxYX4NH2HgP6+9/pn5hf7x8eGJk2uI&#10;rXvbW4f7B946HqUIkjnuqtgue4rlisuybAvFq6aCGkEGS3bl5PLrn3/txZdfgBl+8IM33n33veOj&#10;0fB4EjQzYzc4nKhYnD/55FJv9WD3SARBAZsmwfvonMPJWNcT4zTOWjhqbXRjjLYOxtMuwqGMc1Vj&#10;qtriKoCLAq4LwGiiG/AZp6031jcoaGOthUBsCqzUDETYolgCzrmkaUo+xrkSQnIuGJdcZABDFeCZ&#10;lCCySED0IcKhrfOYpQ/BGu8MBZQCmrz3wRnkKMcYrYWaGNyBgr3pYgARICZYupqnGxLOIe+jTVwu&#10;xjhVJ3BOXFCWSdz+O53WFLiSdVqtVp7nUmZSZExKqTKhCoBnBVM5UwoFIRXj0FcQQ9hjhDiIOIAQ&#10;CKGMB2KBuE9vJGByhscRGJ5Pbxdp9BihD5QnzMMlfSJSIoEeMAvAWW+987iysyTNBfCSjeSnwOt/&#10;dHOBTSkCY0UmSOBOxAhqxCQHnSESVe+9CzAezil0j4EAgo2SzlPOiLOGcyFgrtSdIUXCxPALYJLI&#10;AYgCwIwc4JyDOAOqoMP4CIcAqgCqGCZNnrEZM+c040c+6ww2dPQ+rSzKAc8SjBxFF4MFgjfBz8qP&#10;81QAEQADgS2ZxWJ+Ibrgcc1zIfgYwOaRIiYaIRkjIo8xwiYgh5Do0AqzBh3nAohAjMk4EavJGJeS&#10;S0FQiciHAJ4AVh6R0C4ygcC+sLCwPEsrS6urqyiCgiCAuIEcztTKiyzLFLi5kkyikKoInVlZqjKV&#10;1aMkpYQys5xhXMGFkmgDBeBcCkAInhJOafl4RtAHHm2dd5g5/ATT8N74oK3F5m20bqzR2KTOa2eN&#10;MZUGTaPgZsl7ZwPgYTVME1XnjE9tyK213mP2U5MGjyqEAM4b51ITKBCltW6mqa5rrZNwg+iJBmNQ&#10;RYvVtbWpjCpgTIoY1msvi8IAABAASURBVFpjDFpnAN1ai4H9ND0qBBtCSAYXAnYQQqARU04U3DDI&#10;R+8ZoywXHBd5gFhKxAXxqY3S+kUmHhkQ9Mh4ZBQYQRxxBqNh4rCq4LhpEKSn/hAfIwaGHYLzgPdp&#10;8s57WDhidxPFaUo8FOEc01qMgcUYIQEC0+ph7bMMBS4EFIMnwu+SOWNEDhswzouyxMwweXQJ3juN&#10;Y91xQsjPyjy5D7wOMr33yMEDn4B8WAdjeRPQEVaDGiACYPYuomnGKbkSDPEXbsuUylWWS5XBkkSc&#10;iHGGICwZR66EUCxdPVkIBMQIZVFwEA44B9Vg6uhtACdHFy4xzmA42tzdH0wakZX9xZXO3ELe7jKR&#10;RxIW4cm7xjqsrrXwFYvCaIQbwkQIMdfvnzyxvrK0vLq0fGJtba7b0ZPJxr3bd25e/b3f+a0P33/r&#10;/p3r+9sPg5kszXdOn1g5dWL5ybMnz59ZX1+aW8YVv9da6rdX5rvrS/PznRw3936Zt5XIeVCEg86T&#10;xxtSLVjIM1HmuPvyNt6nlXm/U55aW8ZjQ7+dRauZt+TqaJu2Up0i7+R5qaQUnEXMPRDMJPCuxfuY&#10;ysQFTAQIEnzqAGCAoQDYH+UZxMeJfyKBFiKLcA8gCggOxKegQBEdZ7xgQ4E9ToSQmJxXcJKMpGDI&#10;BSPFcG/mhWAtyVtCAqVSGScgF2wKMKDKwFlKWSrezlW7UO1c4rsHnhMKKSAKUIxJipyRYJFjOIJ+&#10;noJjSSlijNF0pphjZASEGF3aGZhxAuhgQAkF5OiFDoIzJWcxjyuJo11kUijBMp7QygT0ySSXnDA0&#10;oMhL5jPxSOeMRykAJjhhJaAkIChyxgBByGFBXH2TOmDgicKQ+DQJlCJBDaiEXROcx45IoE/oHQJa&#10;Ae99+ESaVZEDaAWIaLr2+OURGWOpQ2QgYkERRjzETmFDTBEzeOsdEly+toi85tadu8vLyw8ePMAM&#10;lMrfefs9vEy1xr/73jv/7X/zfz88PPxjf+KPf+3rX6/q+v7DBwtLi3gPdHg82DnYj4yNq8mVa5cx&#10;2h/9Y3/kiWefaM+1azsZNccV3ti6ykQLG8F/hMBXFt401jYh44WiXFfh8GBw8fKVopX/63/9L8t+&#10;/vd/5W/c29iDEXGHi4HHIA/2x+TYztZ+O+vgMo335Xhttby8qKTAPhyNjs48cfrsuZMPHt67fv1q&#10;VqgXP/USvgOMa713cHQ0OPaByqIFk3Am2/22KnLYZDgeyEwgKOE5p9/tRxd77T55Xk00ruxgHg5H&#10;H35wcWtrB0dFb65bVRVUarU7584/oY23hnZ3jnFfMTY83NgnBJlAeLk0qau79+/dvn2bMYHrGSMB&#10;aThr5ucXMplDeVzauBAql1lWhIDNSzgXvKdq4rc2jvZ2DhHIOm3qli0RqVDZibX1X/yzP3/21On9&#10;rYPD7ePB/vjmldsP7+0s9pcYSecIn6/Ksv2FL3zhhRde2NvbqerhYLi/s791/dZVL9znvvz6Uy88&#10;MRgf7e5vP9i8a72Rks/P93EnwMH/yqdePXni7JWLt25evX/5o9vvv315485Ou5hv573797Zz1dLa&#10;tlqdp597dnFliXjkGauq4YN79w9292Tk8515EeTkuHZ1KLJWU6UzclxXY7x9qcYu2LxTzC3N/8iP&#10;fevVz30ae/vytas/fPutmzdv728f4ouBq0KnnMN30FJ0qkFzsHc8OBpVo4YC8y5ap7WpjWmsM7C3&#10;Cx6L1VhjnNWAt43ztbXaBuuZAaxHa2OdgVv76HxsjMHzQEKtm6bR1lhcS4lNN0uAKwJYoBBwZKSd&#10;gE2JVSMi0MtclWVeZghWIhdScSEFw/EjwUQp5kbrmA9A6mydt8bhKcNaAwWdcyYVtNbpWcViXAf9&#10;XTqfgw3BeJ9gnU6M3oboksLBIg/ehxCRoAcOd86klErhaMjaraIPB5rvtbAkrUcva0WmmBAkBBdK&#10;ZoXMcgGVZcZlxqQijlWC3oqEBCIXgXEUEp04YgICxWyoGFkMlMoIqyhHFqYpYo6gxhigYggxpORT&#10;ipiShrUdtGaY/EQbbWyAeRmHPSrtjCfnyTjk6EcpCkWWBooQTpi18bBGdDEEyI/M+eiCd3FmB3Ih&#10;enBS0sp5b13wkM7TRAXCCGMsQH2YKYHBaShwwvQYnybiLDICMK1ABET0IIgNPkZgSkl9vfch4PsE&#10;oZ/kBMzksGmiaYrThA3rffQh2hD+7RzTny4oJu6dDwB4fMRHBsw9uhgAH4OJHo8BNkQmZGCEOSD3&#10;EeZnAdaLLJ1IYno4RCRGmAlj0A1sIWL04GMImBxWUgiOE4jxQNwRCwwkCR/IihyvT/NOq78wj0i4&#10;dmI1XV9Wl9bW1k4g4WdlZWl+YaGPDwIL6SNSt5OVhVJKIjoQhsbxxQRDRUkMgbEZHD+BBIZ4BPge&#10;nC4BPEzCqaAqNI5pUgxzgZ7ee+cC/MHgL5B1j5LxzgbsgoCfxrhG20pPd6u22LBVrSdVY40HnI8z&#10;WB+Mw343sBw8AZjRkcM3kLvgMWII+PHWOzAD2s4SfmeYqmA1JDmwOINm7FmLnYpzpZ5UVaUReIyZ&#10;5WhNGntjnUb5MQzikgUlASOC/ojf40zwWD2lBJyOMRwaMEkIDheViLef/U6bIwkhkKdV5ZyStRlS&#10;lmV5nhdFWgm0oh8QKAquGAmUYyQkcKLsvQcPAMrUK4LHbkpzd9AGOoGOViEECuCfUVCYAURGqQnS&#10;aJpmdIh1MAxMYsyMgioAUVmWIa91E5xvmmYymSAHD4YAIAd9UYUPYQplWYLotBkPhnB/qARmSMVQ&#10;YIAcFCAW/Eolt2MCThxBMd4JqdCXcwlbWu+dDVhXxkAT6AhgLHTEjB5jJh9DoIAmsMosz7KCCRki&#10;waX2joY7B4fah97CYrc3TyIfTfRoPKnhD8Eb40ajEZYQloRwih6asBC6nc7aynKryFn01lReV0d7&#10;e1cvf/ju22999P67R3tb68vzLz339OkTy6fWV1/71IsvvfDMXKeFF/kLvW4Hy8iCJC/IUoRzmoVe&#10;Z77bBkO3XXTLrNPKemXZb7daZd5rt3po6rXmep05PDAsza0vL7Rb+YnVpaWlXqeUvbZqZzLoSlcj&#10;3DsLIUrFc8EpwjbwLYJVvfeYO4ApzAAjzwDiDKiigBwA/2MDzgqgYOKzMjYwOH1kyMGMvY0l4NME&#10;8wrBOCfUBDFG+GNIuPuiKjhJigijuKkzFIhkjIKRZGH6Kj0qFFiQjFDAskseOPMAizCUFdEJxLdk&#10;Nzh94MFCFAAGhHROjoJnMUAr6IkcICI23RqEPRcJReyaGFmIDBZBGY4UAsH9sDe8tTF91o+wGC5Y&#10;OONTnBNcCS4Fg1aCR4CzUCieSaZYlBQE4WWn5ShErwTLOICJYAopJGJ/goJW+AlPSngKnic9oI1n&#10;6EUkiHEWk9EYTMeFRA1qxxBC+gsBLgL7w/8xoxCjByViBpSq4MFPjGGafAwuBjCHEJwPBrOyXsP1&#10;4cwuYAVn0NOEWSdoByc32oHmvHc+eu+N89Y7ABK0w1WvJbBfPO3u7+Vle2FhaWNjE5RLV67du3fv&#10;yrWr169f/8xnPvvTP/3TzofxeHw8HAgl9/b23n3/vbsP7u7s79y4fePW/dt/6Ds/8tKnnu8v9WFN&#10;HXStx7WZYGRchtJaODfEl91Jw0kJKpqJk6I4Php++OFFqHH5ykcnz574hV/6mUk9rnBxNqFqHL4m&#10;ZKqzubFjGpercnA4OH3ipGAsz9Xm5k6DXXl08OSzeAg49T/9//4pE2FuoX/m/Lml5SVM7ebte5NJ&#10;rZSCKSvd9OfmfHS1qQfjkXMWU0DIbbU60UObzNSmGhuciydOnDg+qqTM/tE/+kdN04Cn0jUONsbY&#10;U08/ay1pR5vb6f+aqttbYILt7u8PRqNRVTXG9ecWOr0u9khVaSLa3jq6cvlqcLFpjBBqPK4Gg9HO&#10;3sHO3u4ITxs2jiZNXXnbwGVoMoxmgidMyYlZ7fAF5ie/8+P9Vq8eVndv3H37Bxd++L23D7YPZZRH&#10;RyPYbTyqvPedbvdTr34as37vg3dtaI5HB3ceXL9y/eYXvvza1771pePB3s7+xjsX3rx//64SHO/8&#10;zp462+32M1m2i84b33/76sW7v/OvfvjhO3ck4cNib2/rYDLWZ06fLcrWzs7W6vrK8y8+d3C8WzXD&#10;+YX2xUsfHh8eDvaPoVI0xHEKOeENNZWG13GFuJsHQWWvdf75J17/8me/+I0v4x59cHR49fq1a9dv&#10;bjzcGg7GuWqdWD3ZKvqTQXO4c2yawKMKJgquVpaXrXM2+WlT69pYbbwJ2AScRvVoXI3wYQHrCNS6&#10;gYdMqgYctfaVNnVjGo0OCcZCiENujAWxsS54wvIxITjnQqSccw5KDAw29D5Af2utMQbVGKPkAgwc&#10;25+RoIgVEQwbNlAIHioaSyFGH4LzMXgkFFJu3WQywe6AOwBYoFSe1FVVJb6YuJz3xgfrg3a+cV4b&#10;hycZY70LEdc4xAiuMomoxLkQDL9ZLvNC4Zxod8q5bhdnS6eL7zetsixx1OZ5ngFZxqVi6CCQ4zYm&#10;InF4LLHpLPijxLgEhSHJ6ZyIIuMxxgDmGAnzQzn8m8RBI8JM0SPGiAbUMGkUbPDOwciIrAzHaN1o&#10;5El/JkxgtbY2RJfmTC6SRyGEiARhISXvkxjkoEE4xE6phByUKRhyH6MLIQ1krU9qpuDJME2WWtEL&#10;PCzMtEzrCwrnaVmxXjOxoIAHQGGGP1j2qAJoAj8w644CKJ8EeAAobTBv7zF9lGe5iyHE2MB3rNXO&#10;wjtchLvFgNBPEQM4Ik/JDo5YIA59PTEuBOPSg07MRzIBnCiAgcXIXICTwIEtEmQaXHgZw4IGQqyK&#10;EZoxFuCRXGrvrA8+hACRSgqlCrhGu7u0vLx+4sTZs2dPnz6Nt/545Y/LxPr6Ot7yoDw3h3ebCAZ4&#10;pux3Op1y2icvWlmWK5krBUz/Pi5nWYYoCsgZWeVcCiYk5zwyETmDRjFGqOl9xHol2GCtNw52MZgF&#10;AmnTGAT1Sd3grQoKoFQNfD8xYBcY4xqjkUAHat3MqoliNChgxk4yfzChNcHUKf/EX12nCyp6oYDh&#10;UJg1NrhETUswmPdYS2iaJE5pGpwzYMOi8LgXWsEP+E8k9EQtRhg/TQGSjdEhBNhEKcUYg1V4sgsu&#10;A0FwauWy1844+qANBgU4TwycScFVDAy5ECJGOFQAD8oADBoCoWnGj+4YA3QMD6AMygwxpuiR53mI&#10;DhaH8Gz6LMhY9D65JZgjlBIc3dEq8RAncxRQhZ5aa8iRUqI6K8epp4EIQB9wInfOQQ4K4IRKmCr4&#10;QUGOoVt48ZXn4IcFoQN40AThLGLrR8FEJjMQIRkS0F3mGebWWFPpxuD2L9JrORs8xoAQ9IVRwImy&#10;EAIFrBUkV9W4aXBsOsjBoGhtmsY5BytNfTc9R1WNbozFS6Wbd+/dunefZL68sp6VnSiyyIXxflQ3&#10;SDEyjGLqJoNZiCnJ4ertMlv7pt8qAAAQAElEQVRZnl9a7EtOuhrubNy/ef3K5UsffvT+hRtXLzXj&#10;48V+5wm86T994qlzZ5576vyT50+vr+Exe35tdbHbaudKSs5yxTutvN9p99qtTivLM1kWWBAlODZx&#10;iD5g0+Be2IKyGfaZQK8yz7qtst1OmO93IWFhrru40Mkl75bZ6uJ8v1Mu93vz3aJdFLmASa3Tjbca&#10;HgMjYCKMMULwCS56vGVwsDyfJlhvBsYY2GArKdPuRRU8AApgmBHRA1XiHDnKgoQghlbGoDJ4ibFU&#10;FYKBBWJyqXJEHinhOpxAJM6IUcyEzDMOSBGVYJnkmKMUTGUCdsbhShFBLCjOBRGATaMYCebx4AQU&#10;4M9UJoWUPJNcCiYYST6FYDNjQpSQjLHkXhQ5EVnrrI8+BpQfI063hsANRUqllERixKY86IzhISST&#10;IpdCCS45ewTBsGpFrspC5ZmQAvOKGeYMvb1DxhkpDqFCcpFJJWARhqsDZXKqMMcQlEsFNbyHRweM&#10;JaXkCJoxZlmmpgmUBJGBDmB1wA9O6Iwd5JxDAVXvPegACtgFtdEIq6mJOM4Pn06AgCoY4NKgcCmE&#10;wp+ATBATBBcqb6yZ7i8P4dYHLiQmzTkeu+jo6IhzjjfKo9G4Ma7IW7g9dzq99z/46Hvf+97m5uat&#10;W7dwovzCL/zC3u7+cDiEqojIWaEGo+HG1ua4Gj3cfIDHgFdee+Vr3/xap9cyvq5dPaiOTdA4XI6G&#10;R8TZ/Py8swGRH/aG82Ja+AhgjYcxfvjDH968dvVP//yf+uo3vmZ8qLRpGsdIHhwc6yZsbx32e4tK&#10;Ztvbuy88/xLOsCzj129e17bCW+310yudvvjt3//tQPbVz7zam59bWl0ZTWh/f7/V6uzt7WN1cBDi&#10;8ebU6dM4ibjigbzx7ulnn+l0OvNzi0rluFNZ6378x37y6WfOHh7uw+y/+qu/ihyrgO55WczNzT3z&#10;zJNG0/7BOC87r7zy6ukz5/YOqGx1hiNXtNKdDKtz+syZbq+jNS7I9PDhPhH12h3JRKvVDsR39vDA&#10;MMFxW+RtZ3nwkXOSRO2SSUZ64vAosrSw+LM//TOFKvDi/+blux9cuIgX59HBdWSr6ApSxtgsy1dX&#10;17/5zW+WZX7z5vV2r7W1u3n7wc2Hm5s//bNf++o3v7C79+Du/Zt37tzUplpcmD9//vzTTzxNgQXt&#10;q0H1xvfe+ei9G7euPDBjaoZUD9xcf6XIu8PJpGy3jDPnnj5/6vxJG5v5xW4U9q0LPxgcH+hxNdee&#10;72Y9O3ZkBIsiOMqzNPF05TXjE+dOffEbX3zptZdlK3u4s3Hhw/fhPBfeeW9//zBXLVxldWWO9seu&#10;id6wCAsFeCmAGbmDw8PAnAumaOUuGhN17Ro8XuJLjg2g28Y2WtfaGA33DdHFMK6rxmjnYyQRiQU2&#10;/YfOcaPyAYuLbYGFg2tJiRcREZ04bMwEEcelDN2BQClccJk2ZgjBW5wjhF1fKKxJoBCReEQHRiGY&#10;RntnJCer8eWWQTha4R6QjNwYk3JndYpCIRCLxK0PtbbjqpnUGrdkGzE4fEEF4sZ6tBITLpKPTEgV&#10;IjPOwhVVhqjCGWNQfq7bRexHjqDX7bYVZ0rwAlGG8wxHSp7+jWGoEhnUZErirCmEzAjT5Mx5jxkw&#10;LrlQ0JaxFP+hLdQmIlQ5T6OgAFP4EJyHKSOqYAAbQERScRZiuhW4CN0Co4hJZJIEb4xjXLhAmGPj&#10;0mcZ52OWF4Ei2JB7F2IgDI2BQoQHc5QzTJUzeDvEwuagI/dIgUJkGBEKAOiSyoJzKVANIXofnHNg&#10;JJHkqEwAknFBj3rJRBYSiYtUhk0ienkhkgQIQQGNyCEZcgAUPq5GOFmM2I8YOYHQnZgPcQY4mQ/k&#10;QrQuYOGcjz4mhSPjRdkm2MFjrmnRE1tqZZ5xgoExQKawKCLLZVGqsmRZlrXaWdmKJKynQJyYQDj2&#10;kQGMoK0IjGMgREIbgmdMe5w6RPBkIWyMFloxjJyJvJBlCbFlt7e4srp24tT6iZNrJ0+snlhfxo1k&#10;ZXl1ff3EqVMrq6u9Xq81TZ0WYl633e4UeVkWrW6/hy0vccgpySR0FVJkXEoGI2cKDsWFApKGySDc&#10;Y9bwbYYCFpBhsjPEGEMIzs/s46x3xnk8x08aDT9prNHOgggG8CM3zsPbfQyRwQLRBWwHuFJENSFG&#10;SANg4ujDDN4ZUAHwWtOgiu0rGMfGNE1tdeOMDs7G4JE7bw22pDc+YLmssxqtxjTWajwYNE2FX1C8&#10;dzEGBqMLDn7vEZU4rMDwdIx9GVNyLnkdXImgKVEixRhCwAYJ9tFFK6LZWYohzxSOArzVbWFlFO+3&#10;s35b9drZ2mKfs2kimjos8khIUxpDf0jE8M6lwVDG455z+KWpSdCXgxmqIgcbGj5G4ncO1rVEmEmS&#10;B2mgACigrpSScrq2Ar6VxppJQCukAcnfOU/TBjdjMAQuBMfHx5xzpZTWuqoqsKERFLA9xowCHtAT&#10;Q1pN4sTYdGoYFE1ZlqEAbWdyJpMJOB8DEmZqeHAwTDZZFuq54KE/CgAuHAB0gGIzZuRo3d7YxFuW&#10;QJFLwTA/mTzYxji/uHR/c+uNN9+6ced+iLzV7om8xThCU4mbFA4NHFeHxwPcDzDN8XiIB75WmZ84&#10;sX7qxEqvW0JYcNo7jav/xY/efeeHP3j/vbcPdjdamVxdmlue7589uXZiZQVb7NTa6urSfKeVlXn6&#10;UKvEo2suAlLwye04w6UQIYmHAId08GbGGOcyk6rTbndabRiHYUeFwCPBhlImg7fbZaeFb71Fr9Oe&#10;73cXcKFZ7C/P91o573db3VaG0ynjrNuCp2XR+w4OB6kY4Uqd4pcQGJ+8hz88MjMG/SQeUYlAxKDI&#10;Z6BpQhm/nJJK8CiUIY8L4hQBwVLOGYECTuwTzjBcYDFwTC94bAQx5QQFreCHEJTRqiSXnCFXnCvB&#10;OGGnO858DA4gnBARlACjCU6KM8mjFKQkUwIxn3FGRJF8cC55u/c+Oh9CAHUKPk1QVkAKY4kbdLhK&#10;UoeIsUSBndksUTIXEQliHBuHR8lJsAidgzPBW5YuKUERZVKUUhZZHoNjwYsYkCP4xTBN0cOxrYZv&#10;GigWfYjTWA3JqRlKQkPvg7chOMB7XI0nTdNojfBorXdmCtC1ccYY7SzkAIgvqCKHHLTGTyRQABtA&#10;9igAaEQJOcqJ6j3K0AEABdKSkhjIWW29cRaS8SChLYKnrnWDTVFr3dQIpKZpjNYIp3Zv92B1dW17&#10;Y/df/PpvPHiwkefl008/+9f/+l+XUl66dGlhYeHhw4c723vYR9/73g+0xv1w8uHFj5594Zm//Nf+&#10;ytPPPW180+23Taju3L/Zm++QILwPVnnmXNjbPihU6Q3ePLe3N3dv37yLR5GLFy9/8P77f+V/95d+&#10;9Ee/vbk5Xl9fH+PqVDspint3H06GlWDZ8GhcZMXwaPjUU09MJqOLlz7iMq6sLZ4+f2r/ePft9y+8&#10;9ulXn3jq/Lgara219/cO9vcPoacLHnj66SeresgFc8G2WoXKBG5Ui4uLIcATRJGVWBCs/8/+0Z/J&#10;ca9yFpHhX/6vv86J8lzFGPAWDRFCSsL+uvjR1d7c4qufef2FF9aPR8P5+RaEbO/t4raKHX327Nnh&#10;kBYW5jJBD+8/gDSswmg4CRS3d4bD8cgYXzfp9MHjRJm14C85z5SQ0dPzz77w9a98HWrsbOzhJf2N&#10;S7eO9kbVUOc8J893Nnetdh4LTxHfW7Iyu3j5I+2aB5v3D452Dwa7L3z6/JnzJ/DOfmd/a2v7wXhy&#10;DMU+85nP4GVgrlrjweTm1Ts//MGFy+9fP9iqD7asHtGJ1eW53sLW1m7ZaePp5fqd616Y9TOrZ58+&#10;Hbi9cefKlesfbW8/HI2OMoRQqGFFPdKDo9HgeFJVlXMOP6snl7/45S+8/sXPZL3W9Xs3337/3YuX&#10;Ll149318wyFCuCvJpf1EXgqWOx2aiQke0Z5wyuzv7wfynfkuy+h4cjSsB7JUu0c7R4PD519+/ivf&#10;+KrxrnEWKwigbJxF0sY0Rqey89rZ2timaay10AfWJuIMSXAhBE1zBIc4TTAIGJCjNtUhopdxLuJi&#10;QiQYl5y4SCwRDwo+xODTZvcBCcEHmwv8WmtjsE1005haNzhBxnU1qZtxBVSjyWQ4ro6HFfLBpBk3&#10;GhjVZljpwaQaVnVlvI3M+NB43zhvA2IEh56cycgZ5xxbLMtxtSta7aJdFp122W2X7TIvW3mBSJTn&#10;cDPwiGkCP4DpAtPQx1HgxDAHANOcAYMAmIvzmK7zNuXBGUwn4M8mLbxPBoQNrdPWwr41rKqdxXyr&#10;ph5Vk9F4MqjS7DCRSuuJNpWxtbUNCgm4WGENgoOZpsCIQLJkiEIwyejR5QCaESHYQvMZ2DTRNEFh&#10;9IYaQBrdJa0gB0DTJzGjYFIgosxiBCBDMAaxSghYiUJAK4gACgAKABgAFGYAPVD0MTxOGB1qoIqm&#10;5K34ARj8NoITxRmz9Q5lWD7J4Yx4msksj0xEIRlHLiJy4pG49YR7o4/CY7mZCgwF4QPzIQKQhUul&#10;w6OjtZUxE900xtrgTYguBhfwuZwCZySVyIuy1enjuoPPZyury2trq2vruPovrawCC0uLC/NLeOeC&#10;Nxf9fr/b6/em7/67PTxOdktcMtotvLbIy7bM4FKlynOZKcEV8aQ/LMMYrMhQIMEJs2AspKs/ERdE&#10;hLue9945Zx5vhAZnR9oLeMePl7DYFHCeR6hNjdYaDLh/oyX51awjcvAk0sd/1lptjU5pxtaYlB7n&#10;TWrRukkfAtFnklSwutG1No11BlVnatvgiVtDPQt/xI8z/uOE4QAIMNOktUYVCCGAJfFO/1AGQAQe&#10;F1AGYozIcVvAL5rSECa5KMwiucDtf6HXXez3lnrdhV57oVsu9TqL3TZPjkCME2fEBUtVjgQzc86I&#10;vA1T/S32IMpxuoci/CISPA7jYSTA2eCwgT3m40B0wVtvjNMA1AYF8D4tTKoSEwqxIlNKYScIIRBf&#10;AiMXg/EuThODAiLtE7SiDJpzDldkrXVZlnhaBMV7n+c5GJSaisuSwKnuUJyQZjwYGhLABsAQaMOo&#10;RVbkKgczWh2UtwG2hnCtrXMBWygywhTRir6UnCztLowISgjYC/jFTKEtHuXZTAHOYZII/iwriryl&#10;VC5VJvMct//D4ejytVvXbt49HFe9+cWFlXWSufOkiqLWdlLhZUxlHJbMQg1vTQafZ6HM5cJcZ3lp&#10;fnVxXpC9ff3Kb/7LX7/w1hu3rl0+2t+Ktl6ca507vXZydbHbkiHZe+KaGsvGIplGw4MQg/I8L6DO&#10;1FBQGusEs8AUyLXWCKCYLlae0poUnS525XxZtKXIGBMkJE+mLZDwIhaTKopWp+yACTeJpeXF5cW5&#10;5aW5k6sLS3MdicFcENExb3U19rr2Jnm8s5qC5yzCPowxjIulAVAGsAQzgAKAMsOMKIRAR0RkFgM8&#10;GwZmuBZPIYUQjIv0Nz0gUUWZEygAF9DJYQAAEABJREFUxgLQkQgrEolCIooACkc4BhGIIQYvGcs4&#10;Ry4FEwyiGCdEFM8RTKKfaTtTCbpDGbApzoCcczXtApWIojcmwnUsvCKgVwiBiNCRc458CkGUZNMn&#10;Uox4+gNniKmQGsAJZZA/BiSAIhh7lHMSnHAhgCaSEWwLBVjEBkL89ywAEXcCPk2wCn6JCyYkBHLM&#10;Ck8RcHBng/dQEi6NnYUczoec6JHO6AX+QBE8yWDEGUvPUIwE4cCIDERM0bsYPKEMpCpkWhd9MgJB&#10;NRgiJgkUojN+5nsRU/XeIWmEaechIQTnnEmwxsArp7AWOwJqOrA4MKAL8hgdTUaNbfzd2/f/xa/9&#10;r7/1W7+zvb0NVf/SX/krZbv90UeXTp48HRlvtJ2fW7zwzgeXr9wYjatf+/Vfv3j50l/89/78T/70&#10;j99+cKOy45Pn1h9s33+weY8lw2BynCs5GAzGg6pT9rplfzLWRdHB/em3//Vvv/POOz//C3/ml/7c&#10;H33r7Y/W109evnTvaH/Qa8/tbh10Wn0ok8t8cX4RewTR6fD4YGdvJy+zk6fXVK6u3rx8e+PmF778&#10;uU+/9imYcDDybvp6ErdMpURj9amzp7iMw2rAFauakRB8eXlRCKGUYoHaWQtXvpdeePnzn/tcDAFH&#10;1pUrV27cuDY4Ou73es659fX1pcVFU8etzWE1Mai+/Mqn4PFQQMN8AesMH6OFRRy7DJ9QrCXGBPZQ&#10;mReIwihHTnMLi7DY/t6RFIU1dHxYu4YGx7rf6r3y8gvtov3Pf/XX/5v/2//j9vU7korD/VGhOkoU&#10;urKdVqfdakNOnqvPfe4zgblKjy2Zhzv3B9XR9btXT55eff3zny47am9/a3Pr/oOH9/Da7ytf+Uqm&#10;cljv6kdXb129v7dxNNxv9Chyw7gjQXwyrBmJM2fOBArbh5vLJxe+8q0vnDy3sjfYuPDBm+9/9A6+&#10;LRDzraJoF52j3ePNjR0WRbvdhUEao4WSz734zDe/8yMvfOrFveODazevjSbjnb3d3/rt3zs+HAXP&#10;W7KjYh6NiIZFzV0Vuq1+gOf6iFiHORXdErHscHQ41qPOYtsw3bjJ4ej45dde/g//wd979qXnJqaq&#10;jW6MaZzFMQfUugI8tgH8j2O/sBCCCx6XEsYlccY/TlhcHHyzGlwXexec2JDoigLgvddaO4eDhsAG&#10;/gRGCmcl9k+M4LHWgg1AAZwxJiKqAKqAgW4GEb6ptQGqRuOggYqzvNFem6Cdx1PKSJuxsTqQZ7K2&#10;odKusZgUFCcuFBNQIQEO2SlbvXan12l3e+1+u9Vttzqtsl22WmWZ55lSQsr0nABtUwdKU2aMcZqC&#10;McF4EsYYTiggBkfRs+hDCIn/D/6BC/FWcBKU+METY0QOYI4xpm6Ns1B1os2kcZXBXJzxcHrvApD+&#10;yX7ro/PBhwDzuphiFYJ7hPcTDhSoirdjQkFnwdJAnKRgkgsAVZShACPEZwrThEGJ88gZIw7E9Mux&#10;lFmG45IRQXYCehFLvTDHmfIocCJOTHIOI2VSUoicSDCG/GMwzjmkIScijOUxxwS8HSBMZAZEDwBl&#10;5Gk+kcUpiDgKcCHv4wzOBVAYE2hKORcMM5NK4FqS5TIrhMqFVAxAAMKTgFBRKI6jX+ZMlJFkiMIH&#10;jvfrHvOJj9SotU0G1wbO44jZSAA+LPAszzqdvNPqzM0tLC8vrq4urKzOLS3Pp4vCytLiysLi8tz8&#10;Yn9+od+f7/XmOp1uC6nTLVqdrGzJosyKEipxmRFnuKAV8Kp2K8tzJniAPRhnXDIkwo1RpBkRrBh9&#10;DNY7A48FnDUA/tIF1GILWGu189oCs6o3aEKHEF3w01UNxjltnXHeOee9D847o701QHB2lkfvgOCt&#10;s9ojx4siuC7GdzY4A0RvpwBb6sKhMJqsiV5TMBxeFD3kmkabpra6AZxzUM95C3gLIRb6xJSgmMMo&#10;1mof0Gqs08bC0y2Sf5QsGFCEEPQCUEaOtSZK1xyK8Ad4BrFIMFaGFc1Ur13OdcuFbnup31npd1fm&#10;e1xyIWBZxhiRIMaRWErpF/7jfHRJB6gBYHiISxrGiMGcC9ZCgQTvoXRAmrXEmBhAtN4hjzFVp61R&#10;CJFl6dKVhmDTEVHi2AU0Y4gROyvpAE60oAR60zRElE8T6CCiCbtFKInANAOI6AtmAKoC3jqUQRec&#10;z3rBJ0BBGZKgBlAWBY5tzEE7O1OV87QPIVNkitB5CoyOX84JgwLtdhsSUOAwHzqggSj60O12IQ0E&#10;HyJxFrkYVfXD7Z033313e3+/t7Bw4szZ+eUVLmRjXN04vJ+bTCZQCcMpJThFIVkrz9eWFuf6bR79&#10;+Pjg/r1bVy598O6FH7755u/t724I4U+uLz51/tSZ02un1hcXF7CZWmUhFcNCUq5kgT8hcokTsY0t&#10;1m63u50+ClJm2EgYC7kxDkeC1vAwgqI4sxhCk8Leg7cowqxIEXwoIJLxyARLu44hCUjO806r6LTa&#10;nW5rbWVheb6P1439Tp5x8hrHqWlJFq1h3klKYSlEeAmc2xEF+rcSZAIgI/8k+DSBwolxTI3YNMVk&#10;VAYvYrCW4CQZSUHpxTzKgmWSSykkcsEV51wQTg/kUqA35hOJBVCAiNVKtghp0XEUEYGFiFgMaURO&#10;SjCOhLGIMCilhA7p0BIUBeeSwy4RLGiFdLTPchRAhCs+BigsIuNgYAyNaXPOWpPEGGZl5GAA3yyf&#10;FQRj2KRwtiLL4SSSQwgMGaE2AgrmB23BLxjHpNIfpMSYZVlilpLhfU9MzPBwLDoaQ3CznLxP5YA9&#10;4uL0oEMOBEYpJ9xgwAIe6JiAXkAqhWS0pECS8GhNHzehMAMjgmIAqpgzEfcuOjfr90gsWgnLwtLe&#10;T3oEbwHvsHmBxhoNGGeNB/A9s67s4GAUgyiz9sHO4YW337344SXca1mgv/23/hac/O7d+5yJg/3j&#10;O7fvS5Ffu3bj2rVb2AE7O1v/4l/++he+9Nn//B/+H1vd7KMr7y0u90+dWR/Xw/2jfYRaeGqel0qo&#10;nc0DxPbj/cGVj64HS5zLy5euXnj33b/4F//8j/7YV7d3dl599fm93cPRsNrZ3qcoctnC08Jzz72w&#10;tbXV6XSWl5evXru8t7+9dmK1j48MPPzzX/vVE6fXXnzl+dUTa725fGNzC0tzeHykijySb3eKwPxw&#10;fETC1w1ey1YLC3OL8/3lhUXBeK83Zxo7Oh79sZ/54/3u3Gg4xOH5/rvvXbl0Cf6wu7OV5/nTTz6p&#10;NSlF16/faGp97ty5Z599tpqmXr8PC+8d7LJI3/r610YDzRidWj8xPDqUXHQ7HW2MlLS2diIEOjoa&#10;BC+a2h8dxWqCLyF4GDC7W7sX3n5ne2NnrjfPsSdIbd7fiY7xIPZ2h+iFg7uqR6dOr7/62svHg737&#10;G7e4Cpu7D/YOt+cWO2fOrz/9zNnj0cH7H12oqvFLL7302muvscgh9mD38GB3cLgzONwdjfaa6jDW&#10;w1jKspN3WGBwGKXEuB6Ign3pm58v+upgtHXrwbWD0Y4seaudwZWG4/Hm5rY1Qcmybsze/qEL/twT&#10;Z7/09S9+7VtfN7758OqHDzcfbGxsvPXO+7du3u9357ut+XbWjU7UI2MmQXjFonI6jAYVvu2MxpPD&#10;wfHR8LjxpvHN4XB/+2irIX0w3N8Z7P/8n/uzP/XHfuZ/+h//P//wv/wvKm0aB+d01sOj4dXOheTZ&#10;IaRb2cc7CI4fI2cMu5AhRS6wl5kQmB0hF/hjjLCbQ3AQgM4BG4GcDd4HTuARSnIEIsEIAAXr6L3H&#10;1nDeoEsqh1T1PtVBx15xwWqL+4JBeK+1qYytGzPRdtTUwMToyrgxKNY1LlQeN34/u0BXzmnvrQ/a&#10;ehM9LnaBYppLjFA1y2RZFp122WoX7aIocvhvriQSF4IJxiWmxbngKcmUEWdELDJKwNHGeOQcG4pQ&#10;IJbiBgwUAkYIAjQGOyGUBkTgaZcpg/POGYOHbG9tSBHCOmcsdAzGB+t9mp112jrjvQkRr1itC9Dc&#10;BG+DdwEvp0NAml4qkoqSpdMBVlWiyKQSM/3xwxX/A7kQDJQUVCNBT/KQEjAtNk1EmAhqHP2BVOIc&#10;VppBTouZSPIhBMjByLiiqQpccM4lF4I9ylHgnGe4cAiJAkaAfAwKYFTv/awwK6OKApDMGtO5AuZP&#10;YsYMIY8ByoxByRzA6YDbdlG0VF5KlXGVqbytspZUpchbIiuZzAOXnglL5KMIJANXkSuPIEUiRGEs&#10;/ARLi7uBwpVF5kXZ7c0tLM0v4+q/trx6cml5vT+/CFqn2+9157p93Ph7iMOtTrvd6eIPsbos25kq&#10;pMoBLjNAKMkEJy64UCllBXIGClGExzDm4ZGYzBQhRh+DC7CHbz5O8Hlr4SMOLCGS9dE5Bwp8yFpv&#10;bGqaUWBU9LTWTwGW1IQftM6A1hAC5BBOwhB8AIMB0VkdffDeUnDJ9SykoslGSIweufcWPOAPKDjj&#10;jAaCS1tK6xoaAmaaXGJIo/lpCh8nDDorTsk+cUz/ZlW0ojBjQPlxAWXQsegwWpnnyJUQLMbgbHBG&#10;EJVKdst8vlss9zqr83NrC/NccM4ZY0SCGOdCcqmQMy5RI0aYPkwe0i5AOThML6AQQ/A2KY88YAMz&#10;NnMveGSgCERsb1xyeCRwoxB9KkQPQQDn6ZEuEHRDR9SkEIpjTCZchDjyWG7BSSBgMBu88W44Gcs8&#10;KzttNE2aOjBiUnjvOdTniRMKoIr1mxrWeGthMegGIiiwuG4aRES4M1Rj04Ttn2VZnueIZtgMOTaD&#10;lELJtENUgc0IC4IRk8J0AFwRmOBphyczocQiXADhaIrgXYhea+Ocx2xdoIk2h8PRxt7hg61dx5ko&#10;yyDz2gXjialCm7C1uWOth+YpDHEBcwsWciHKTC32Ozy4rYd3337ze7/5L//FW2+8MRkcnVhZXF3q&#10;n1hZWFnq9ztZIVmpxHyvvba8sDDf67aLVp5lMgWyTHClMLMSG683N9+dn+90+5gnYVcHMtg0IVkC&#10;ehBXTGTEYXmCSnVlGpgbQRhbPXKUcYQ0xmq4evAwApNMCZ6lzxxFuyw6GLQt8QXg1ImlxV4msS7e&#10;dUvoxlu5bLeyHLToHbaBR1gOMzeI0QOY+P8WYPZZkyA2RcTJAAhOfArJmWCkOLyAK8FQzVBmTEkh&#10;URVYJiYkEwIQnMMFfaSAFGMkztJSQlcK3kM3N6WnhSAixlIXOU2Kp75ElHohnIQYMIvgKMGz6AUn&#10;xQgjZkoAcB8hOCSAP7lNjB7DYgelOvYCzdKMITxOEe/6nI8uTNmgIFpmxcf8QiRNJCfBIicsT6AA&#10;GwYuCIDAKcRjfjtNxjhr8PLjEUBLYsm76FDAKMCs4H2yg5smsBmDvaIrRFVraqNn1Rl96uyWZtYI&#10;j1SejRuwdx/pMf1BFjma8CuEQB49OeOxN4MNoIOI0X0MPkwN6lOaquAwcl3putbTvKkqoK7GtTO0&#10;tLBWjZv9vcNeb257a+e3f/O39nZ2tzY2T5ZANeoAABAASURBVK6d/Kt/+a/u7+xjCNP4fn9xMtHe&#10;xMHh4L33Ptjc3MzK7OKVi7uHW//Rf/w3P/flV+9t3Nzef7CyNu+DOR4dC6VqrdtFrxrULdWZ7ywd&#10;7A7v3tkYDSulssuXL//qr/7Pf+cf/N1XPvPylevXWt3e8XDc6cxtbe7leWtnZ5+LHKfa0dERDrZK&#10;V3fu32GS+nPt+YXuYHK0sfVASv4KXqe/+NzugRVKwhrD8fCpZ57c2LrPuJ9UxyFqXHmda1pFsby4&#10;dOb06YWFhSzLhkdDZ/yJhfXXX33Naiu5GB4f3r196+G9+1gLfN5eX1/tdCCPHjzcJCGLsv3yp19x&#10;kXRjQR2C++ggBHf6zMmnn1ldXelaU8HI1hnnjEH8YURMaOtGk+Z4MKlTcCUlCOnocFxP6oO94cLc&#10;/KuvfoaI3711v57YZmJQnp/vQux4PFpdXXz5089Xerh+ann3cOPt996szEiH+itf/9KZJ05fvnbl&#10;w0sfLa2sfPq1Vzvt3sOHmxc/unLrxr3J0IpYNqO4uzEa7PmoKaOsGjY5L5576uk8k9dvXl09sfSH&#10;fuIbrbns/vbNjYP7x+M9HSYuahOgvMNObWrMIO4fHT7Y3Co75Ze/8ZXPf+WL3YXupRsf3bp7/f7D&#10;e7dv375+/dbDu1umjnPdlWi5nfhqoCeDxlaee6VizoIaDkaZyrMsG4yH+8f7Yz3gJXVXuifOn3yw&#10;+3DxxNJ/8Hf+xle+9Y1/9du/8U9+9Z+Nqwbm0tZb522IDg5MEUdS4BEOB5pzLrkyPN37GAFcfPks&#10;sZRiugETRUq7IILDRzBOkQ475zA1Bn4hBOKQYDgpA9iAmVgwfAyDXdlYM2nwsWqCR6wKfzW2Sz2u&#10;JqNJPRxNhqPxaNKMxtVgkjCq01Pm0WSC6qg2VeMqjdXSR5Px8agyISJMO2IhMoQunGKYGCKXUgrH&#10;Cd4ntdtlB5d/KTLohgUg4oxxYpgRZgadOWfTnAvQKLAYEK84OeSComQc4BAaPHmHAqI6PA3T8dZY&#10;03hrjdZOI0PeaF03DXLdNI0xBjPVDs82De4AlcZE6oluoH9lTG2DthHfN8YaYQMLZGujAW2N8Q5D&#10;cM6VkJkUSsRM8lyJIs9wG5GcKQFwhHElUp4oEsyPytBQMIRzzAXL5L0L3vvwccKiAEJMV2qaw1ZA&#10;nslpnhXpDFTYtoBgHLbikRQXQKGyTEgUYBPkEAIlOd7HJ2vy5CUIDZFciFiLQHgHnwqzMlphexiS&#10;BT4DjwIF5IAg+Th/RGRSYtGUVHDzvMymSHeerKUyfA5syyznqhAy5yJnPAuUWY+7ksDxBWeIxIkr&#10;JjIGfbM8cIygmMpkXqiyVXS6+Iq4uLS8unZqZW19eWVtYWllfnEJxP78QrqBTL8bddpdoNvtd7r9&#10;VqfX6nTyVvoXDxSuJmW7bHXKdqcApSiYFACH2aZAOXKGBKsjsgUfASxCgovGBeOncPABbxDaAGOs&#10;tXVdV7Wuta4aFOrkGY2ptZ3UCGyoWXgIXAvOpa0BmqpuajjXzK0QXBrvTHC2rsZNNdF1goHH1ZNp&#10;DikTNNU4aZrKJfdsLEaDlPGonozB02DYyXgyGk4mY60bYzUA7QDnLVKwLljTQCY6wmFNY6bJGjh7&#10;E0KAsz0GqjH6KSLStIrdCe8mEPEDIucyeTGXSojE4F30XjLKBW8Xaq5dLPW7q8tzK4vdlbkuF0Ik&#10;n8Pyci5Y2pywMicGMMY45whAAAoQDUBjaJPkRobqYx4woEzThDLApBAKXeWUBv3ijAG9cPAgh+8i&#10;B1F8nFAGQPwkMBwGBb01TRjaOQe5WZYFXJlDmDHb4K134ATAACICEIb21pm6mUwmFaJi06AjRIVp&#10;Ag8YABREphKdIrobY2a5xmtsxmYMszzG8DhqMxY5NgX+KKCMSSilIJgxpmQeGR0NRncfbuBk2j0+&#10;ylrthbW15bU1mRWjphmMJqOqOh4NY4zohblIxfG02+20ep12u1TbWw/fe/ut7/7mv3rvnXcGB/uF&#10;ZPNznTU8AKwszM+35nqtXrfV65StUrXLrN/t5LC2wF6F4nhoJzxbt9vtAo81rVY53VSqLLFXsSLY&#10;SFAS82218AxRCpUxLrksQmSTRnsEEVKC50KVnKngYRBvjKm1cTgNiCMxIRFKILzTSbr2e+21laXz&#10;Z06dPrnSzXF0BNfoYLXXQONdE72RPEAo7jchpNAZ/60E887wyRboOSPCpIIYhgZg50wKTlFySh7L&#10;mWAkOeyNmUUsBEspckEocySRlPYxeO9ddJBPFEAGF5Yu4jmIkkqzgZBP6WjnKMwAIsF/yYOZhUA+&#10;8Qe8BcWuAVgEN8KUEAKFGdBx2gvdYowseOT4iSEEFqL3qR4o4mnWJ1qIn0jgAQOAAjCTg3V1zoEI&#10;RlA4JzFNs4GQz+hoAtDLOTBHn6abAgQYOFZZqKnqaIc1LKQB1ifO1IuSKthHMx4fU0fQAQgH0A05&#10;RAEzIigAyqDMgPIMmCaOePDPACIKYMaIHgcaKlP5bpqMD84G6x/t3zTZ4KEJNMPhjSpgjAPyrD0e&#10;aYpSMFXDXyv94O6DX/vnv358OMDlG/L/6//6/3p4eDw/t6hkMTge6wbzEEeHx++88+5bb701HA2c&#10;MzfvXPtLf+kvfvYLr47r4629zawQWZFV9RijHBwcLc4vS5YuhauLJ1jI7t55eOXKtbIoNrce/uo/&#10;/h//6l/9yy+99OIHH2w8++yL2vi9vUPEMd3Yu3fuv/KpVwfD8fHx8alTp46Oj69cu4w3+fOLc+Nq&#10;+OHl95946lyjx88898zXvvapW7fuC6Xu3bs3rsf9fjcrVK2rw8GhynmImKYWknW7ndXlpTIv9vf3&#10;FZcPH97/1je++dT589tbW7nKmqp6+623WnlreDzgxJ564onxGI6JNyxsXDd9HLxLS0zwpmnGdZVl&#10;2XA8uHLl8muf+dTJU6v37t2d63cp7QLqdrPTZ07AaUejSTUxVQXbEieIIsXF2trKk08+uTTfxeE8&#10;ODzCy3SErXNnz8HOVVWtri77YIi5r3/jK088eep4dLC5fce46v7G3cDNl7/2uaKVNabe2dvudrtn&#10;zpzRjf3oo0vvX/hweDTmAQ829cb9vd2NI1+zVlYWoov38fgC0CrKqqqs1S++8vxnv/xaZz7bOXow&#10;doOJGYz1uNK1i15KyfC2yAXt7P7hgVDy81/83I/91E+ef+r8sB7cfXj74uWPxtV4ODy+ePHyg7ub&#10;i3PLS/MndjePXB29JhFERiUP0tQB8pzxnMs8z11w2J/9pZ7qZIejw93BzkdXP3z9i5/5d//aX/7g&#10;0of/2T/8P93f3OJCERMxsuC5i+ShjY+o4g9OzhhDIVDaO0wIWF4phdiODcsFjpKA+JgYYMGYuqEL&#10;iv7jFFJ0SZ4fiaMJ0jil4ACe6JFBuwheOGq6JjjtXNoyWqeCMQYHFgyeCrqe1PW4mmD1J40eN3oC&#10;DwO0waVGO99oO9G2Mqa21gSaItbWaezEEHAIeE4uBBdw/UvxDRPBtb8s83ZZ4kabY1ICJzzjhLsq&#10;PuERg8ZYEpaSAJUhFGO+oHtKgcAzglUg2ntIDSnN7ICcvEfsQSEhXdajD5a8w0zBh7JzxqMaXap6&#10;C60ag7sSYI3zjUtqN85r52tnjLUOZgRrZFgGzjkTPJKfOTx2Fk4vEATIBI4AJsGY5AJ05ImdccxP&#10;gSAFciG45FwIIbngnKeClEopOU2o8mlCAZjSUmuyWK5w0c6zDMiUAiQ4OBcMAoVSjyTAWgAMJ0SS&#10;j3WfARQANklTwc8UnyzP2KZkTDTVwM8/TgIKTwECynBvHNnZNM3KqOZFq8AuLVp5VsosFyJnQpHM&#10;mBCRSWKCizwKEUgwkUUhSSqRlRl8oI2Q0G618UTf68zN9RcX+7jozy+0082+X7RTU6c71+v2u505&#10;XPoxSp6XWVYgx7gAdEA5z4pM5SrPYJ6sKFReCpULJQGOGC84E5wLwTiPEQeE1cnfLZJBwcP9HSj4&#10;iTHCMiigSWtd1zViCOB9YgJxilQ2YII/mdlv8jHnwpSWDksUppwpc8bC18DrvYdIlzzLOgc4Dx9D&#10;1WnnjTc2OBMsXNRG5x181Wptam/hicY2ePpIMKaxNvWd5RjoYyRNiAW4KKaAsZDHGLGcjLFZGTkA&#10;4ixHYYYZD8qzAnLYCznYMEqDxxrc6CzUsxCESCJiKITotfKFdquPBcxxsCTTEvYA4owgVLiAyYmD&#10;AqcUjGMDzCA5vpZCCDZMFCRwPPCPk8AKsUcJ2gRsfOwZKZVKt2pQsCEDPeJOVedQQeSYRQx0fywA&#10;2oPhMWAOmMkYg8s/uqAMCvjlNIHymHNWQHcQMW4KFahg04cAW2CRWIiZgGMpRCbIScQYwIKOsNeM&#10;ApMl2EY7DSIgsOkFF4IzTIrAm/zMextCmgIGyjKogtYYWbpWggJPOB6O9vYOHm5ubW7tjKpKFR2e&#10;5UWn2+7PybKsar1/eIjozHl6REOXdqdsF0W7VSDCwqX29nfff/edH775vSuXL7Hgz5879ezTT6wu&#10;L7RKNT+H/dSa63dWl9N/Fwgv4Ms8a5X5yvLy8tLCXK8PGb1Od2lheXFhudPu+ciMd4012tmAeCeU&#10;UJnKC5nlRdnKyxYYsF4ygyvkzlOI3PlgXXQ2WhN143ExGI6rowGy2jjvwRBTRMe08yLrd9Pt/+zp&#10;U+fOnHruqSdeeP6ZcyeWe3gsgX9ARt24pkG0zWF6BWOHELHNcKQlhICyj9OENgDFWR4CGGJAYhQ5&#10;sSkkZ0rAITnWBGyMRcERuElyEhwpeW2YySSPrpAWo4/JYdMZxtijJcR8PaUGFzyDlBjBjKMXuZ8m&#10;FKIPweEveQjGwgGCHBBInEMpFkKcjgUXm4IgiuMPTFPExESCcegOQoR/hOA9AoRDAgWIMSIHUoEF&#10;YpA4RcDpSy6GmZ5YOHTx3lsfsZXAD2CoNGci5qELQX/vIhBCgDQ0zRiQM9xXCDfLNH0IAbDAyN3H&#10;ySJGhJQ8JPiANca46JjmKgS8H2WaJogFsPSoYZQYAhBiBNAlhABOFqEMio8Q0eDJWxecD9HFxwlX&#10;Cx8wZ7RjuUBGBfaYFlLfGH2Izk8Tng20tca68bh6ePeh4tn8/KIxDn5+6sSpve2d3/iN33jrzbe7&#10;7V49af7u3/l7165cu3v7Xr87V5ado8OB5GpxcXljY+N73/u9a9euHA8O37nwg//0V/4P/+5f/gs7&#10;ezu1q7NS7B3sLiwsVKOx4mrzwfadmw+coX5nbmFu2WuPa/329rY2zW//5m/8/X/wd3/hF779z/75&#10;9xkpJcujo2GWFRsPNqTMzpw5e3h4COPML/TxwDAYHC0tLTS6un//3ny/H4IPwX37Oz/S65WTST0a&#10;ja5duza3uIAYopSCeg4p+trgrSfuZk0LKS+qyWhne2swGMzPz3/hC1+AcCIOr3748OHe3l5VVdDt&#10;xIkTUpKum8PjI9jOGPPUU88IJbHxGQlrLZ4irt7VNn+CAAAQAElEQVS4OhwOhRCwqgCzrru91uLK&#10;/Kmzp3BkDo5HsL+3lEkhMTFJkHn+/HkMgdP6q1/9qjPu+PDITUM3BDZNtbe/y1h88aVnVtbnKz0a&#10;N4dvvvX9YXW0drK/fmLpiWfObu1t3Lx9e231xNNPPXPhwoV//s9/fTyquq0+eXly7WwwbH/zeHzs&#10;RCyClfXYDo4mJ1ZPYNJVNTl19sS3/tDXevPFpWvv7w93dw639od7ntml9BJkTfD8+Gi0hS+o3j3x&#10;9BM/+dM/+Z0f/06rU35w6YP3L34wnAy7c92PLl3CIx8FWlla02N3uH1c8LYIGfcwgcxYFj2rJw0W&#10;Auaq63o0GW/tbg0nRyxjg+p4c/9hEP6nfvanfvpn/vB7H7x7/+GDT336lY3NrQ8v3pNZSUwRT3vK&#10;eeZ8tPBTF7wLLBEjliDGKBXPcokcWwZIW4Mx0NHqwRrQJ32iAcWHVEEOTFu9c876VPM+lZ3zSOBE&#10;q0MTFmAKbY02CWAFC2jG4G0iXic24wrv+MdDmLKqqqae6HpSV3gMqLWdXvoDrvujupmA3/lIiFKC&#10;uDCQwhjncAExGw6ai0xJKTOlSpwamcqyDFXOCU2zSSEnwumYtICGAIIAIXolRAZDhxBjAA/igLfG&#10;O+usAVCI7lFMoGlAiDGGT6RIPsZE8d5j4i54aGiMg/LaWGN9Y3C6OTzVVMZWurFgisGziJVIgQVD&#10;YrdwHhFZWMBJITE7FrEOPAbccgDBKVMiz2SRK+QoK8kBFB4DVSWFTEiGkJkCK4ACNhQQp9EeduCw&#10;HazzMdCkuMiELFSGHGRQBOcJjAvGOaETS+rhBghMFY7Y4IQWMSvAMCEy5J8EKAA6AoTZTcGIOGOC&#10;pySmCSX8ZlmGVwnddqcoyhnKsoUX8AntTqvdzcpWVuBTQCFxHc8KVeLdQrtotfKiJbOcSwUIlcks&#10;x+WhKNv9uQXc+PvziwuLy0srq8h7c/PtTq8oWxku+ipd9DFA2enmZVvmRRKelzIrhMqTEOQy41wK&#10;BWRCKBRJ4PqagEnAUHAvrGCAYTlDbpxuPk61brBhm9oAWluDNuOMnl7RG4NoBqCqtXUh2OCR4Bdw&#10;OwAFVL1NCWU4TIJ3wUXAe2w7GxDsTOO0sY22kKK1h7sa460N3gbnYsrTqOQDunlnZnBWG13ruone&#10;o2xN46dN4Akeejbe+xBCGs2l5D0GTwXCLSc9R/sQkx4UPRwBngHm+IkEImqzHAUADERhCpATYqAY&#10;grMY3GitTaMxiEkFPJM4uEenKOd73YVOZ75d8AgCY8QZEXRgLO1qlNO9BBd0LkgI+L1My8PZ1MsZ&#10;CWJCMJnc7FHHiBZBkRMR+zhxziUXLqQ44D1UBVPqwnAdiQytiRE/nKfC9I9SSkKm3BFzA2Ayj/NB&#10;yqZpcIBhSmgFHWYLJkz7pQx6JmFSCKUA9AIP5EEz8KMpz3NcsZnggaILHsB2IiagCmMM/DOAGVWF&#10;DZ7nJd6awxMlhApIAJ0YpDpwOufAyaEsZwif8LRG27pB5vcODm/dvHP99p2Nze3BZJKV3ZW19fnl&#10;VWPDxvYODi0c/JAw7Q5ThzxXHYzUyqXk8J6NB3fff+/tWzevDgeHvXZxYh0X+36e8X6vdeb0+jLu&#10;EV08fSP4CGwN7y164SXiwsIcEsRASecC1MP3raOjQdM0Fc6AyQQFuLZgLJsmLDzmiElBkxBIcCkz&#10;xbm01qIjXgcOh+PBaHwMHI0PDwfD4XiC00PDiY016JRWFN2VUr1eb3Fh/sTK4nPPPPHlz776xdc/&#10;9dKz5584vbYKF8upENSSLBfEvdbVSNL0PIgI0SgEGAEGBaA2FgsAZQYQY8Q2iCACYJiBE4PZ8STK&#10;IgmUAdQpoAq2GAIQQmBhJobNfrCMAk6LwA/ExAITYbKpy7SKKYHyGKjCX0N0BC9JaiAk47mX4AqY&#10;NZsKidhq01FYhDV8RPyYctJUFbAAYIZ24KcQHYb1ZLxz6IXF44xhBth3RIzBEwgpBLRF8CaElECM&#10;UAWy4iNTRFguMrR5HwLu1hRRdgE1G9IgDlWObkQBW98hFGhjEAE0gqafJjB4Hy26eByoAUGoakzT&#10;GARWnVIN/oDIFSxEe2dgKIfqFDFgHo7xGMnHj9N0NIoIERQCJWoaJ8DjfJgmCIRtUcQ8GE8cYIBY&#10;hgTv45KICyws5yAIIcA/RWOSXnBevEiZXmvG4978ArS9f2/DaA+33N7YLrLW6Hjy+9/9/etXrkMm&#10;3jf/V/+X/2o8Ho4mYzg/Xi/i/og7vW3i4d7R1UtX792+0zTNP/4n/8Mzzz/19/7B3wrSbu49PPf0&#10;mQfb93rzPViJM3Xu9BM8ZlsP92zlXe2vfnTlqbNP7u3sXr16+Xd/93f+5J/+k1/60rP3Hj7odnt7&#10;24eSZ7hkXbp05aUXXq4rfefu/TOnz80vLr/3wfvtXuf8k+cGo+Prd69/5nOf3tndMHX1p/7UnxgN&#10;DHYrRf7w3sMYWXeuj7s7TjQ4KecUKFinM4lvehqreO/enVOnT2xtb5w/d+7MydPeBtgi4/mNazds&#10;Y0bDQZ7L1bX28WhweLjfn+8FirjWYxlgVeLswcYmNm7Zbr3/4QfY1msnVvcPEaV2ESlxNHuj8Szh&#10;tOvkbVsRWd/v5Z95FRMZjYdHeI/c7/bGg+Gv/y+/Zq2HeXfwRr/fOX3+1Lgen3pi7cd/+jvGj289&#10;uPFw804Qbm9/6/TpU8+98OyVK1fyojh//slrN2/+4M0fbmzsMMarSh8fTc6efOLurc3tjWNdMcVb&#10;wfJqpHNVPPHE+aytaj9+8dVnv/T1z43MwbU7l0Z6MBwf++jgmFCgqe32xu71K7eroTl16vTXvvHV&#10;H/3J75w+e/Li1Y/ev/S+TDeN4up1PFjd2Nranoy1w24wFD0jy4KJyOuRxicIRDOrHQQ6ZyILkK8K&#10;qVoyiDCsjw6OdxbXFv74n/zZz37+9R9eeOfajeuD0fC/+0f/rwvvXPzUy8/h1iyEZKQI3CE65x1S&#10;8C7APs4Yq7W2FrsKYwfvUytjxOD6MSUfQ4zYPMgjjifsnUT9+C9QxBaaRongnLM+Wh8cdk4APRrv&#10;vPfOAZAMSsqdcxhOW1frBkF6UlXD0WQ4Hh0PBykfT58ExtWwqseTalLVk0bXxk6q9M8FjcZ4H9UY&#10;Z12IUMwmwbhYMsJeZpSSwNkgofs0lCGTkqVNyrkUaU6MUwo2LMToISKQT7oSC6kvEYs+TlNiAEtS&#10;Hvo67xNfdPj1wVurG2saY5Ej01abpjEwo0FqdJPue3XV1JO6AgaTCrPA08u4wceNBp+8RpN6NJ4c&#10;j8cTbSqNOGYqY431xjmTRnOIhYIY50xgBpwLxhg2GZFghB2H02F6KqYMJxqqgPiDaUbxPqmNGWJO&#10;BKEBnhMcMtQBhuMtgTgDGIfdGJ8mxhjkKY4sgYgYPUroN0MSGyCCowr+GcCEKpBa8TO1L37RinyG&#10;EKMPIZXBDaBtCkLOMaTE4Y7bDC70mKHCg84U6UZUFEWrbLXaBW7tWZFloJVZ2crLbqvsFK1OjgCR&#10;NkZSHIIACQNlRafbbyP29XDpmJvrL3S7ffDnednp9FotXGfaZdkuC4htZVkhuErEdgvEokhbND0k&#10;5KWaDZdlCknmyJRQ4pHB4FQszSj9YXfCRWylK7hEM03JL5oGVRSQ67pBso229tG+wz6CJUBscCGv&#10;67qCF1WoalM3ukLSaR9MKU1lkiQNUYDW4GzAD57JNI1GoxoO12DfVFprmwar6rpumspZ9Gp0okB2&#10;U9cVeozHI2NTtarGdV0b0wCpXk8Qacg7Ssc2rihpXvAoAE5qrcXoAIZADgqQZh8fn/uphknhB/nH&#10;SBsNFICSFyQ3mDWBEl2EEChsTOOswdCKcyzMQq+/hGXr97iQGVMZw17mLETctyAuyJwxiSgQcOsR&#10;6CEF4hRY87KASwNMwMsDmkBReU6cA9Z7ax20zUUOsMCaxljrI+NSZULmgZjDsjCBB0FAqJxJRpxB&#10;OHiEkirPZKa4VGABEXbBajlvhODR21yJMlecQj2e4ECqxxNrbVVVTdUYbT1EQ0WpZpqU7XZWFExA&#10;c45n1na3V7Y7UmWRuENQElIWpSpKEhLRFhAiDa9kLrhS0KMopcowSewgijEGN0NwVgrW67aVEjGm&#10;qWF+xoWsaOXtduNCVds79x5cv3Nn/+DYBdbuLnZ7i0yWzpIx7vAAMWrcabVLGC2EbhujsKJUIZrR&#10;6Gh7Z+O9C2++e+GN0dG+YvHk6tLJteVOKXH1X1tdnOu0RPTeaiW45MIZy1icm+8tLc+V7QKQmYBW&#10;ZYl9lTnvY4zYazAgvBBwRkue1n6u3QZaRR6MjT7MQb+5+UwqlLH3dG2qcR1c6t7Aweum1gbHSKNt&#10;VWsUcGD4AK+vJ5MR7O+ck1z0Oq2Ta2vPnTv9zLn1l54++80vvPrF1174/Kefe+2lp06tdIK2ZlRn&#10;wRdEwhvJXCsTRS4wCgWfZVJgYCG4EFJkWIIZcqkAKSXj8EtPgvJcAUIwmMFb57yFJjF9242cc4HE&#10;FXaWIJGJTHLFIpwlKi7w4go7ykf4c3I26zB1b7yDiTzeeQYPiRRcCAHLzbkk4i7VAouETYWmaA3z&#10;juHM8IEF6MKlwChSKqEYQ4dgtLd18DoEQ2DDhmDEGUnBGEQ4qOuISCJligkRKCI6CyUZNleMztkY&#10;A0cH78l7FgKP0JxLhkWGvMgYB7wPznltnXHehYgtSoJzlck8kwqKxBAwKS84Oaf9VJMIcT6lyIgJ&#10;jjmiYjwkWIdDAzSJ7rkLHvZBa1KDkYB60UdnAyYeg8REOBMMmvjoHWCa9JJDCMY5WL0PFic/ViBi&#10;/xNxzjEvBt2nVRQ4iAAmHcASISgyHojDVAI5KmmuGJYnrsik5IzHEHyI1uPWJiCTIIcpWeumMRon&#10;SowsOmoXc9HwQhR7O/u//7vfGx7hsmiWVuf/7n/yH23vbkYi6Nsq+6YmHorJwG/e29u4t3P7xu2y&#10;LN96+3sr63P/+X/xKyeeWL1w5UJ3pee53Ts6VEod7B+7hlbnT+ItdbdcWJk78cE7HwbtTp48+e57&#10;F67cuPQ3/+N/f36xd/36dSi8s713/syTm/e3OKlOe35wPHaOFhaW5peWr9+80ZnrDusByagK9cKL&#10;T194980nnzj7ja+9vr1Zt/Lu3dsPBZOFKhYW5g+P9keTYdnJsACdTkvlMkaPl/T7hzt4pdDv99fW&#10;1s6cPD/fmZ/vLNo6Hu4c7WxsEtHxYH91ba7T5RM9rOuRVMQ5YYKD0Yi44EKNcAwhRlLSgSveNOO5&#10;+Q4XsddubW5utnHMC6knVSFpvtfuFBkjk2cxy+nZ556Uir3xxhuLi8uMxNzCvCqy2k9G+mj1TPeZ&#10;F8+ywuxPtmszuLdxe6JHz7/43Omz54aDiqI8Ohh9+MGl27fuX7u6FYM4dfKs4sUzT75APgtG7W6M&#10;gsukaHsn+v35Vqcc64Fmk8989VOvfuWl/Wpzf7Q1MsdcNSy/QgAAEABJREFU4pHEtNvdvd3jekKD&#10;A7u3NfZGfPFzX//mN7797AvPDiYHP3jn9w8GO7jQ3r13W2uNFdnE80YQ/e68irlvPHM854g40ht4&#10;b8zzNjYKohmXLG/nO8e7vEXbw82R3neyfrh7/+XXXvwP//a/v7K++Ju/+1ujyRjXhLfferdQrbOn&#10;zw4OR7kqQ4q+MIxUCDUy41xiUB9ZY5z12DkIEnDfdNxLxvH2V0kEDIHdzwX2DGiSy1yq3HtoZNPK&#10;YM8gFDDy2ISMiMPYHNvCugCe5OqBufTIHrXzPpDzwbiA4RptccxO6mY4Hg9xLbG2tqEyvjLWhDiq&#10;02bRISC+mBBQaLyHTIC4kFnOZRaIQ2dtrXEOArVFDplOO2uD996G4PI8L3CcZFmM0TkfAwMcesKH&#10;IgsOZJZmgBnCmxmm4Sk4AA1TUAgxWI/pRYeC88Y60+An4mh0lk+DcPQBacqfsuB99MG7pAURBZ/+&#10;tZZJrbWxlXOG+Eg3g7o2IdpIkEVCeiZsZKC4ACPBbEwIoZSA8kqpmdFbedEuO2VZZlmGuwGMAB7G&#10;mCCGhclEWphZLmWmVFomleHpEMUM8wOUUugSOSPBASYRzyki3DGsO/kYAxETCpzW2uACJ46DQgj4&#10;gJRMAJwJdED0i3AaxsW0CTmX0FEqBY8SMAVARBiOMcY5R0iEGYgFFADIxyCYIaFNSpXlOSaVFxIT&#10;K3BVwziClFRlq2i305v4oiy7vW4PgaJftjqglO1up93LC4SaIsMKtzpFq60ktj8UUZ1Oj7gUWQ6Q&#10;kJELrjLcmoCsbOHSj20Lnm67N9eb73fnuu1ukeGOBn8vwKeEEoRTMsnBjHJV5EWZFSWHKCGC4FFy&#10;pdTMtfIsk5hiJMlEzhVnIjovGQdsWvAGptBa49YxqcdNA7dOH4Gs08EauFD0loIL0Ttva6Mbaxq4&#10;sHcxMO8j3NtThCUZi95ba7Vzxlpt6sroOjgDwBs1HgkmDfw+gDvG4L1PTR7XgBBSLTrvjTaQ7bT3&#10;1geLm5U1OnjnHX4bSEM/qTieCKxuvHVThOAiI8yYrGmc1d6ZGGavJQJFH4MTnKRgmYRjSQbLMEIH&#10;4oxxTjAFcR/IhzAFRVTRxyEZ70ELxKOQTEoZAgQiC0SklMwLIQSByTRVCC5TrCyydqvstVvtsoV1&#10;QoghwjCMeQoxRoOZBAuhEZcuCowxYumagSbYEuBQk6NXcN4bB1NaaAHwjxODjcEdY9IihERmgiUw&#10;BjUZJyLGGLrEtD0Z8TQ8yhgUwFQAimDjIBKREFwIkWWK41HBB9PoButf11VVjcdj6KGnCcNBLFRH&#10;AYOiL6pcpoTuKIOCpsAI8yUupmDgZFJwBcO56VhCTRO6MU7E0ClCVWcsFjIEhzqEGIvwz5iQLgQD&#10;Q4SIuIPHw83dvfcvXXqwsVnVDXGpcJLnhY00GleTqjk+Gg6Ho+FwOBoPlGBLC71et2yXhW7Gu7vb&#10;t27eeD+9+L+uJyM4AG78/W6rzEQ7z9q5yiRjWI6IVfLBO4pBKdHulN1uG5sdekKFOF1B762xzWQy&#10;OTo62NnZOTjYG42GoKXAEbzTpqlrWBDTKbKsVWQxOGMaTNRae3x8eHBwcHi4f3R0dHx8fISLzHgM&#10;61rrR6Ok+eHhIZqGgzE+5WMILMFwOJhUI/i6YqHfLk4uzj15av35J8+8/vJzX3r9U1/53Kc/9+rL&#10;zz+xvr5YtpUoBHVbSk3dh3vPybGIz7KszHKoEUMIMa0CEVw8uXWMya2FEFJi/iyEED1OHjhHFIJJ&#10;LgQWMII7dYXzYKXgapzggpCREGMM0aEpIgWCx4VpAgWwwdd13TSNMWY6TYsCNjEoaJ0BMr11MbhI&#10;noUYpglN6Te66F1AU/RFpnIFCCXhU8QFlGBISTnMgqBtoniKCC4+RuxTwProbHDBA3q6myD5MbAi&#10;ABQDQggxYqppUvhDGd3BGYghNz7NMYBEAV4QkkiIRgtgQQ8ReqbfJNB6bZ223hjXGKc1thSu7ywQ&#10;Qb0YY+JLAp131kNUCDH46ANSjNA9IkGH6ewI5ccIqDGsLku7DBxToBW/M2YUHgMUAMaa5WnVSGBz&#10;zhiEEBz7HTEARqc0C/y5kHxV6xrLhIkEmE5HXDPgNcFFQfJgb++tt966cOHCYHD0zHNP/9K/82e3&#10;dzaxJIPBqNdd2N89nusu1SOHZ4CbN+5///feXF5e/uHbPxiMj//ef/p3Tj+xPqz2Y8aWTyyJQra6&#10;HefC1cs3Wnlvf2vgqoDC9ubeaFCdOHHi/ffff/PNH/y5X/53nnzyyevXH968ebdVdnEGXbp49eWX&#10;X8nz9hs/ePPFFz71wvMvXrtxEy/Zilb5z/7ZP8vLfGFhbjwZfvjR+9/5zh9aXWrdu7MtuNzbO8Cs&#10;lVKRwdDOU3BB17rOWznjoa4nyDc2HsKS7Vb3qfNP8SDrsRHEuWfHB4Oj/QOCB5Y5Dtbt7c1G11o3&#10;2JvdbpchKISwvLx6dFQ31hJnh6OBsVa1Cmyq/cODm3duLyws4NZxuHfQzrNc0OBowpk/3N/qdPPl&#10;lbkHD+8+2LwbeayqsVD8YLifd3Fr9mVbPvviEyfPrhxPDncPNt967+3l1aUvf+VrS8vrBweD7a2D&#10;+/e23n7rg4sX79S1fuGFJ9bW1keDseJSsuzB3e27tx4uLazkstzb2sO8nDPHo/2l1d5nv/zK8sn+&#10;WB9sHz4cm6ENmEw1Go3wPHZi/RzW7tLF+08+8fy/+8t/5Utf/CqelPEd4bu/993h+DiQQ+CCf45G&#10;4+3NnRpxq/K+hilZRKTxPLgYrCvzFucSxkFI9tFpbxrf4MX/YXUgipj3c5bFn/gj3/75X/65UTP8&#10;7u9/F0tw5dq13/ve973Hiaw2H+AZj3sHe0g+9fLkvcTgxlgNgUiVIQqki5iUGaIWKKmJ0IjfBBQx&#10;X+xUCHEO4SyFBcY49pXxDkFAO2+D18ZZgxPWW+xAG+DtjbFN02hjvPfGO+eCsc4YdHHGBW09GCZ1&#10;MxhPDoejo8HweDgejSfWBVyUcB5NdN1oa6x1mHbwLkTrPeC9d84FKESEnAlsuWkTOJ2DPRljmIUx&#10;6GqRPJKL3gf0QhU5gMIMzmoLmMYiwKTRjHMWyRijP07WmCkaZ6wz2hkUtNW1aWqLjo0GK0IyIjMw&#10;Ggyx+rOzBtVJ02Au40ZPajtumok2dWOQV1rXuqkao30wIdoQfQgexwj2FWfIAE4sxWbOJZZJSmw3&#10;HJ0Jqagy7AeZkhJYOYVSYhDgxewFVo4JDlOAH3S0Jio9kgy7xRiRJ9tgwt4ZhyliMobz1FcQuv4b&#10;RJY6MsY4kkwMUA/dYckYGApxmsAA+izHiEAaVIAf5JBYELAJ7Y8QGSUiIzgmQFhKJjAbTJgLxQRn&#10;Usg8A7JpklmO5x+e5iqLEqmNx6QsK/AYoVQuZMbQU8AeSqZcIpdp8hlyRlwIpSAiK0t0UTj9MsEV&#10;uquUMAAoKpMZarnMpESnlEOIyBSgwJJl9Eh3hgJnUjxOPCWiNCMYBJaBz8OqWGFjTNM0dd1gF9f4&#10;KIAfvASe5vCQcQVf0GAAmwanNdZ6Y5zWFsTENf2Dv4C50ZVpKhRmQIvz4Lepr0aq0QVNVTUB3WFV&#10;AW9Qhkvb5OE2eKjmsO6AtRp0Yxv0jNFjLaA5gKbE5Jy14J/C2eiDx0YPDgyPAU5gVkV3ihwdUYUd&#10;hEjeggLoUADWkXh8wh+LxEIMPnqMGIo8w7W+UCqXMpM8yzieuTot2e228Lq53+uury6eWF2bn8P7&#10;5KJVlHwmMUz3P0QDKEMJFAC0frxADFXQsWpK4S6eOs44kQNgw9pBLRTACQqYAVB4Up1AhzSK+GUo&#10;gAFsqcJSFWXsV+/QnHrgb8YDNsl4meXQVeF8i2mboYmlJFAQQsCssDg4UXUOK60xLowBWWgFZtLQ&#10;msBwzwnep06mwQLDXWqsXIwe9w2pOJBsTZEoxAizOm8N5EMynBG6hhiNMbA2nMMYx4i7SIdHg3v3&#10;H96+e29rexviik631eu32p2i1cY+sdbBX9Gn124v9Odyqco8w3HbVLg6Tx7cu331ysUrlz+8c+O6&#10;aarVlaUTa0sLc90iFzhkilz2WiWA9ZvrdZcXlyABr+3ne33kWGxn7GQ03tvZPTrYH09G0Aqq+mCd&#10;1cY21pqpp2oQgUiesXR7znLZbrfzPMfUEGHh4nU9GeF2UyGuVk3aFRM0wZIwIBYd8zXGVVUzxg5D&#10;e2PqWiMuJ1MYE63hwSsW27la6LVXF+aeOnv62XNnXnz+6ddfefFLr7/yxddeee3lZ198+ky3UAKP&#10;MV7nkrWLrJCMnDa64oQzNQhiguG9AHGYn4imqkrJAc4pBOeDJQpY0EwphGwUiLAs0SMFbCrL4Wgh&#10;YkcQztbgISf6ADAIxMqlMiUxDh2me9c56wHvY8ReRI4GFzyIxtkZUAYlTu/fLgYXvQ3O+9Q9hAB6&#10;jB4aTj1HQCUARibE4RigtYROHM7IkKBtCMFPE5YDQNG5gJGc81gtBG4AbAAkBzDHCMWggI9wXUwP&#10;YgTBQjGiFWzex2nUsjFiFDTBUAFiAecccrChCXkCQ4+EQBCXYIN3LrE5DBOin8L54Jyz1qKLRwIx&#10;jYYaBR8dLMw4YXkgjQlKS8fi7OhiBCUi1JsB1ZhSgDkIjCxy6A/gSQ2MKaglkzGIYyBxYoIglGDD&#10;GQi9YhrbB2iUkNRxHusLbeKjRPDGLCu8C/fu3L925SpyzOQLn/v8X/gLf+HKlft4bb+7uyu4Gg9w&#10;Vpjgha7ZOxeu/qv/9XfPnXsKt/k7t2/89//9f3vuydMXr12uPXbRYDg5bGzz1NPPMlJEQjexqX01&#10;sYOj0fh40owmh7t7u9s7r7z08pe++JmNh/XvfPfN5ZV1POeXZXt+bnE0stev33ziiadOnz47Gk3K&#10;oruzs7O5uamdfeKJcxsbG/h08Gd+4c8wTrV2PhAuKyrPXAyTpvLRiFzUpuaKRCZq7A4l0Xc4HMIm&#10;eOSA8ztjSllkXE0Gw4Od3XrSYDuUeRGcdUY39eRgb5dTjJFOrq9/4QufE4KwnQnBygYBNpKV8aPK&#10;auuYFCLDHMk5JwUVOXXa6szZk/PzvYdb9300z734/Kc/86lnX3yGpD/79MnuAvYtf/L5s5/6zKcG&#10;1eDtC29t7+z86I9/59wTzwyOJx9+cOX3fveNN37wwe1bG01NTz15tt/pz/fnnDamseurpyTLH9y9&#10;Xw0bMMPBym6Zl5JJd+L0yld/5Msvvvrs7vHm/nC33S+Ojw/v3b0fAnU7c01lb928u7y09jf++l/9&#10;xV/8d0aj8RtvvLG/v//2228/2HzA0vNJBVcRTG7cfVgNqmgZWVhXZizLZK64kIzD0+7ev6etkZnI&#10;y6zs5pbpQXVoWV328rub93uL5c/9/M/+xE/92EeXPvjv/tH/U5XFD974IaL65z77JSHUcDh+6cVP&#10;cS6jS/ubYbyEgAqApQFwtclVUWSyxE+GoaXEsMTQxMAUWYwRHXPkrGQAABAASURBVJE7h10fZ7vJ&#10;xxhC0MY22iBHEwSDbwoWGIeHwA7Wh8ZouJB1obFm0ugJrsPa4sBrnDOetItV40aT6hjvxhCfawvn&#10;aoyZ1NUEF2TrcFRZHwHjgnEesD74SC5EIBBTuDYIFWMM0+Q9VEtl+GeIiKGEWWAuQCpAyynidJuj&#10;B/gDJAWHMIHzlFiIBAmpJXgHeKhpTXCI1S56x0AMzgfrPRRx3ie4aTLGNdpO6gZTrBudZqFxX9O1&#10;dY3zFQ4eC+5o03jeeGciHsCDnSYIwJARCiPeEBMwf1I8GR76Qnkp4RNZrrIiU1gkJbAJEhs4cd6h&#10;Na0a5yjzP5jyPC+yHB1nTYIYti5WCHdbJeBfiTsJgetRisOoM8FJcPZxih8XiDMArUBkFCj6mMxF&#10;044xBhQ45zN2qCREekYRIikLiSym7Y1WRFQSDEAZ/MShO+5KmVR52W6VZdlqdVACClyjgLKNMoAm&#10;3PjzslBoaHUK0At8HWll2BtZIbKcSwUhQuUqL2SeZ0UJ187LVlaWQkF+BnpRlEXRwmaCFCnh8ZnK&#10;cvwopWSWoJSSH6fZFDIhc6lmCToTE4xLNAFQngkFgEjEfWT4yjSDtd4aHzwZ67W1jdGoGuO089qh&#10;6hqD3Hqw+Ij94pD7lEJwM6BirUUgwjZz3iQ4BwoAbzLwNm3gNj5YeBMAurVo0Q38Dr8fw1pQtdZ4&#10;CJm6obXeaMBa0LE/ddM0GGsGuGIS56yx3rrg7BTBu+Ax1mM4Hx8Dc4yBEdaVMTDEmO5snE9thAOS&#10;AkvNTvAoEUwR2ngUnJRgueAZLkuCScGUpAytkpeK460/0Gnni/P91aWlpcX5bruVqyyTIv0jARH7&#10;hIj9wTQdOIKGVeGcIwfkxwnlGTjn4KFHLgtJCejrvUcJdLQCKICIHEABQAEAD8pgRo4qidlAEl2m&#10;TYSZMpaIYHDOWWtRwNAFnK7Vwucn/KKKvtAEXbBGWmvkM5nIZ0AvtEIs2JAzFmOAvCQQMlGCGRVn&#10;0yPTowUSnEFLQiq79GY6zV4pdA8IbBTHVaONZVJNqubGrdvXrt/e3T/szM2trp1YXT/Z7vZciLW2&#10;1rmINaQoBMdH/IX5fq6kEljgMDg6fPjg/qWLH964evFobxt33/WVpTMnT8x3u3kmM46F5JngSnJJ&#10;VCrV63YW5iCj2+m08GBHwVfjyeHRwe7u7t7eztHRUVVV1iESOslFlmVlnrXLEsYBfTIZBWegPOh5&#10;nkOCVFh9mMdaY3CV16YhFiV6QlHO0QsAPywmpimEAG4A5rLWwsvrSQV/N7pu6qqaDJvJGGXyRkSX&#10;C5IsdhRfX5l75YVnvvL5z3ztC69/4TOvvPris2dPLOM5QZJT3GUiKE6KBUl4ACOcGfBdDC4Em+aC&#10;45sgJ8mJEyJkZCGySDCI4lxwEgQFsZbpZIKRAfJQMwFlRpSQFjsx0DSBDiSO6V862EIwzgIO84vB&#10;hQTr/WOEKSX1grgU1QPKPiIuUUT4pwAlwAJiCJ5Fn4ghEgrTnQU6GKZapE0BabCh9RglWgSFVKD4&#10;6IwPHlXnLH7BhAq4w3S4aRWiMAnOORaE85SjCiIaAy4IRNOBkpZEBDqIyAFUgVk1UAzE8ecj8y66&#10;NJNoXHAY+pMjBrDEMG0NmBgmFMhHTBjyUmSAQIrJT1J99hceDY2mGQH5rIwcuoGfMbg+RxngAss6&#10;A6iMU8QWSHSKnBEsNqvOVjlJiAEbR/CpP3DMgUe4QxqUO+05CcmVbczxwfHVy1c++uCi1vqLX/zC&#10;v/eX/vRHH304vzinhMC79pXlE0bHg73xuVNPXbt853/4f//jQmVbWxu/8Rv/4m/97b/2l//3v3D9&#10;zj1eBJZRFNH4/z9b/wFuWZKch4GR7phrn69Xtqur2ptpM95iAMJbgiIlAQRJQBQJLgnQgAApiNLH&#10;ldZIq9VKy4+SVvy+lfaTWXFFUQRBEpgBQGAcZnp62ndXV5f3Vc+/645Nu3/eW1XToJT8K1+cyMjI&#10;yMjIyDznNoa2NXY8qurKmoYkZaOd8dadLcVkW1SvfevbTa1/4id+6tlnTt+6Ve7sjfCG3NTtyZOP&#10;nHn09Ff+4JvTSfGZT39OikSJJE3zP/zDb+Ji9vFPfRJ7+Gtf+9rRo0e/8IXPIM7LspoVlUpTpUT8&#10;gVvXOI6tb/HlFycyXq+IPLIQ3gHauh4OBstLK4mMFxFkAUy5nunpwcg2pp93WGC7u7u6aeNyeo/N&#10;dfbRR888+ujG2lLbOmMME5LxZH802TmYkFTrRzYPRvH/ark7yIrCcE5nHz3S62X4mr57uF2Ukxc+&#10;+pGzj59uffXI4yeOP3rkYLy1tNb99Oc/9pGXnjmc7r3z3tvG2Rc/+rHJuHzv3AfffvXNK9e2TMuH&#10;g+Uzp59+6cWXP/rRTywNl8tpMRvNVgera8O18f5hOa5g9uFBifkOh13t61OPHfueH/jsiTMb9/Zu&#10;yZzGs/1rN64KJY8ePY73rquXbynZ+77v+cGf/Tf+XJZ2v/rVr23v7mNd/pd//I/ffu+dM2dPdzqd&#10;yWjcz3vluLx17S63iiExI5kFxQO+OEjEBscP10S9Xi/Jk6Iudke7s2ZSmxne6RxvJ9X+S5986s//&#10;xZ9/8vnHv/atr1zF6In8p//sS/jx5K/85V/6j//v/+knPv7psqxns5lu7dLSkhBSCAGdACIWEPjH&#10;GM4IcBYAQzAea0gGQu6abwcePAOwX40PmIWNmz1oa3BYVG1jUZx3UZx5xHggH5j1HDsUaIxtrYPP&#10;tXF1o+PHb220Ca0NjXOtCZU2Ra2Lpm20x3uKjkyHjg6HFkzh8WzFLsag1seyqEMIhBKi/WJeMIXI&#10;CMwYo7WGQJT2PjgfIOxhlnd/tFjY5Yy12jrtvDGmdUbj0YFjaq0b3ZRWg4ng1MFEoAmE09pZ44z1&#10;6G1t7Nm2GLRt26ZtMVO0tCYqbVrT6Acwc1egk/PWB+vJe2+chVEBFhISCMMsHgKzB/CIeoEFLRjj&#10;xIho0QsEEGnMkeIRg2WGSyQXWNwMtyb8kVLhiaMFOiKgEL04EQgZGXHdieIjOIGRj+qDCwGPhEac&#10;bAzpFCZ7wigYYA6MO0dkQnKuCdJszoxrBOZDUIi/QkEG0ci5YFIQLJJCKeSSFJsC0d7v93FP6j4o&#10;eXfxStCJJe/hHoW8hJs9UhRX6JnIBJ1x3U+kUkIlIk1UmokUObIjE7wuxRrXijTvyqSjZMpZwjAq&#10;kzzGTiKkklIKIRY1CM75oubzwj5UuEAeBdAOy2XgWArMFGGPmXIXGLwDh2HuHnTAEjvrnTGmbdu6&#10;RW0QN84GG89Lb22MnHm0gIw0xCCMQIrP81Y8RtrpBYGmBSAJNA2idP4XSbxtjNEIMW1AgImmBo/G&#10;oEerdQOWMW2ja9jSGA1As47DxiBujQYNDgx2KAFTiXDBA97Hej41RvOCOX4Y4C38JARWNDqOcUQO&#10;MhpPE5mlSjGmBEsFV5JnkuWKd1PZz5NEkBQhFdRN1aCbDbppP097ieoofmR19cTm+tKglyrWyZJO&#10;lkrBOEyM5gV4nOI4D/7BGhgBwA45L2pewAEgJeYFBB4BKPlX4H28NDMfAnJPQPz7EGftIAxALeoQ&#10;mHPIfR67lwTHCBiK8RjWLqARInHfeI/bdlk1+MzXwK3ee8YwvMI/GAAsCOgE4Cc0oifs0fNijEEX&#10;cAAe4t1CClysRSI5kCXxaw1CXUiGrOuciSvaVk2LM781trVOg49WIZMkyYRQ2HhMJFwkraOD8eza&#10;rbvXb9+ZlKXMOsPVjaW1I/jm5Zmc4DPhaFJVNW6ZaZpgQtBZ10iCtTVNWU4OD/Yuvn/u9vVrxXiU&#10;J2Jtebg67Enmm3KKO3EnSTqJUpw5o61uvTXMg2ysQZaziMCqKKbjUTEZN2WhBEuVSAQXxBYXqfnU&#10;FOekddM0lXP4Si3TNHJCwJNBbxiT5Wm3mxKzmDhaleCSs5jdgzNWA1VdT2ezptXWeWcj4EznnGm0&#10;adpiOqln06aYtWWhmwo9yDspYIZT3HcxqV7v6Nrg9LG1x04defz0se/73Kc+97GXnjl7crmbkGmD&#10;bjIeenmSCJbwIAHGYnceaxiDzImUwIlixIPJWaIwTYlFBxhKIE4MEIRlF3BycAg9hxrTAB8AwYg4&#10;wyYiHuWJE5aUBc+cDY22yCZVg60cz+DG4hy11gcXCPDEXGCBzfMRgekDi/BEUEEcLQGEjUWHGPPI&#10;yg5mSwZPEhEEcZw7xABjLIRgg0ftvYcPrXeI/BjoARbxQLJp4dT4VjXPN6a1FskNXay1kPcUiDPO&#10;CZAyJlbohFZMTXAuYktkQH8c2HvyPrg4XAjBe298wCpqS8Y664OxvjFGW4ePapDSzuMD4aJ2mBK8&#10;xXgksEnx+KCGBQB0xxr8P4KAwRxGwq5lMCEiMAKIC9TRuLm5gTESnKHweOlXWBoCgQlwTkxwTkSC&#10;McE4tpkQAnNVArnhPsBh8DqEfAxVb/AymdRFU1UIdV3O6ts37n5w7oP93YO7d279mz/zp773+z5X&#10;lNMQHE5ErT224FJ/7ebVe6vDzbu39r75jVcmo9F777zx/vk3Pvnp5/4v/8lfu7Nzp/Xxv8C5efsW&#10;l/gQ3PEO5qam9tWkCW3Yvr198+rtY+vHDvYOr1279olPfuzjHz/zzts39w+mnf4Ap+3q6qpS4tIH&#10;l3jgTz/5DI7hpm7fe+/C9va2MebkyZPPv/CR3/zN33zuueceefTMnXujezvbLvhOr+OYG03HXDLD&#10;jAu628+l4lVVJJna3d3G9DDpk8dP9Ls93KFTlS51h/h6P8G7x2jWUXk9rS5fuOy0Wx4OsY9VQkfW&#10;VyeHB1kiyRECsa7M4Xg2K7B9Q9oZ4NDVFmFfYRm7PVpZSoeDbp4lmATywwsvPvs9X/z048+cfe7l&#10;Z04/ceKxpx956ePPnT57LO3wO3du3r1388TJY0ePHv3Oa298+Xe/effOXqK6/e7yyROPvfziZz/x&#10;0U8/efaZrds7CGKglw/OnnpMl+baxevBBNs0S32epbyoDvpL6cc/+9KjTx6/s3P1yq3zaU/wlMEq&#10;fNy5fWvr+pW7zz758k//xL+xOjx65cr1Gzfu7Owevv7mG6+99aYNHq9SZx45jWAI1s/G1a2rt13j&#10;XRMUpdwlpHnQhNFxGjdGt7btDrqebG1rlniZszaUhZ3oUH7icy/+jb/1y3gZ+N2vfHl3tPO1b351&#10;a+/u3/27f/vXf/3XP/nxz/yXf++/unH91rPPPDcpyuFSf2dnSwi+KOxDZR6x2Mk+bjqcej7ELc24&#10;QvA7RB8Qm4g4EJOPc9r61jhjPRYbe8qHmG045602jbEtoG3T2rbVTatrsFywJnbR1qEVtXG+sa5o&#10;TFGbotFF3RaNqSHjgnHUGmesD8SZFFKlxCUSFhioiXOPVY8ZiuERgAy8pJ31HhuUCSkJuzUEY7Bg&#10;zllr9HdL27aIxjmqtqmapmrbOppZN209f9SgKjTVZdHUZVtXOCDaOdGGi3MYAAAQAElEQVRUJWjb&#10;1BqnY1Xi/NINfq24Lw9VdV3WsbRta2o9R6tnBd6Tm0lZzYCiKKuqie26NbrRGkZaxDdmygT2CJZF&#10;EJMMSZhJHoHTBGlkARYoII9j/uG7Bb3wgBwd0yaoEIjgJC6EUHJ+MVYJ1ErOsdCoJZOCSckFYDE+&#10;1qzVzhiPNOqInA/WuYDA9HCocZH2cVgKDOsgCJ733gbvGQwVIlESlwROngVHESQ4wBiDpLXQAYVQ&#10;i2fBKIJzXGdgJScmuFCMwxCFAj0qzZOsk3V6ebff6XRylG4Ht/9OpwfkeRebS2VRBpIAukfIRKYZ&#10;HpO8ozodnqR4k1BJJlX6EEIiJaNrN0lzJpVfnBEMpkoplBCC82gGjBFcwfFMKOI40lW0mQkiDjAm&#10;OJeMMZUm0M9x/ZIJugTGEXo4Ey1hI5D1AdsoECfMlDEi1rYaq15UTVlXZd02rWmN0dZqa0DXjS6b&#10;GijqaloW49l0MhkVxbSsC0RUVRUIv6attNYIrgoK6qpCjTf7EiX+tw2zKTqNp7PxrBiV1QS9EI1V&#10;VTjTOoM1BjBga7A1MbJtNfZlHLnRoG3rnAkBJmNfwypjnLUe6+49xUUnZGQWiUDYenGmkQgIRviE&#10;5oXDMx8Ck3Aq/BSDwgtOSvJOpvrdrJPjVJJ5KvJUdlPVSWSmRCpZJ+H9VAxytTrobiwN1nGlHHTX&#10;h5314eCxUydOnzzZ6+SCUSfPBtCSKI6wBLz3YV5oXkByDlMYypwRK3AABCLkIQAWau8xP7dggg+A&#10;hn/NvHhvwQHARP0Q6AWgO5QAGAUQAqGlGFY6hHkrSM6lILwrhwANIeAFCP5IhFCwBEAX8FErFTlQ&#10;AiKbF7RCCayAADpiFIwOwypkjaZx2uAxBI91wUThZcgDghjGdlY73XqjIbPoDs1cCIgFrFxg2N0g&#10;HOOjyfSDi5cvXb5SVG1/uLq+sSlV6hjTWPaADECN0dpZxihJEpzB0C6YxypOJ6MrF89fOP/erZtX&#10;g2mXl/rHNlYBrC7zJlWCrIVYlqAiLBj+4FROlGrb1iBXAm2tkfpM67zhsDtGDabCpGCJVJ0sy9NM&#10;KQX7GWNZli0N+8vLww52Nedwy3g8Ho0OsBkyJXv9bpoq2AtVITjv7bz2cAgADXAausAbUCUEzOHe&#10;BbgUuYf5QD6gwNvOWKsbbASDjVlXknw/TwfdpJvKTsZX+vnx1aWja0vPP/XYZz724svPP3n2+MZy&#10;LxVet8U0kwzBiJcfIBVcifg+00lUJiUeEx4nlcOHaZJKKTimKSTjghOPk2aoYZjAX0KawKqG+R9i&#10;jMG2BWAhCNSEcxmmYwJETEAFco233rmAjRpQm+C1tQgR6zFRREkAYT12Nf56/HPozjBzeligeQFC&#10;6iaS0MoJJjG2MITQGoemaHBggjgGhecQJHNdJAIJG/XyME+Cc6eiiRgmyLkN6H0fULUYl83zP+cc&#10;C60URhMLPjggQnDeO5Q5AQrLYxkJaGRwnlCcCyGTwARnwjPOGHM2IHtZ4+e9gg+YJEYDEeu45HS/&#10;+BBgTQhwTnTyfS7x6MFwvyyYUAuAZkwsCD4voGEKwAkNAUssOQOU5NjhkpNghDlhXqlKMEHsvgRL&#10;z7ggLCrGjwY452GtwU2HCGcCOSG54oFXRXXtyvX3332Pc7p48YO//e/86hNPnK11GYKZTKdSqP2d&#10;w+Xh2u7OZLm/Ph3VX/39bxit33jt26+9+c3Hnjz5l37p56f1pGiL3lLfept2cH7me9t7zPFuPsDR&#10;oAvjGn/3xj2n3bl3zuE6/tlPf7rXo9FoevfW7W7eYYytr6/v7Ozgxo9L6rFjx5566hnE7muvvfat&#10;b32rPxg8++yzRVFs7e6cffyx4XK6v78/nU5FmuTddFaNW9tY34qECfhCCZx08BnkkcHgyRMnTnSz&#10;DsOaBT7sDHpZ1zVUTStbWyWS0cFoOp1B0loDw5aWBnVVwk2djux1u2VZHY6KpDNIO0tZZ7A3Gg9X&#10;VwLDZwL92OMnT5w8WjclNphuq9GBPnJ0/d72nVt3rw5Xe9dvXr67fbM/zNNUSsXKanb58uVz587d&#10;uHFr+97uxvrq8tLGiaOnP/biJ1984ROb6ye9EdVMo8npgHt/P+uuLW/gcjraG3mLASnPVNPOVteH&#10;P/ij3/voY8e3D24bVq8dXcK7lfGGS/nB+Yuckh/9oZ/8/Kf/2GivcJpd/uDad159Y2d7//qNO9ev&#10;bx85uvHZz34WITedlEp07t3c3rk3WhtswBsd3k9ZN2H4vCCIJBGH34iz/cl+qYu8rzD7op3Urnzk&#10;sZPf+0Of/+L3f24023nj3Ve//do3X/nOKy9+9MW/+x/+B3hJu3zx6v/6j/7Jl3/7d+7e3WkajbRZ&#10;lc3Zs2exvgsIRCNjWB3BOMACRTCG4ThoFgtn8ZF88N6HuKfRSNhiCN0QmHWstc5YwtYj4oFx45Bw&#10;CFsL+9Ei/gBwAtlAUd6H1li8tCP1t45QN9Zp6xrjSm0aGyyUUNzRLggcdBaKBLa6CkxgYA8DGQkl&#10;UTGOJBpBDBKKc9m2rdYatmFOUuLUQvwJjkIMuQB8a62z1hsLiy20a7Mo1uDEtAa1NdbGVpwCtq5N&#10;VZm2tG3jTe2s9s6EObyzzhpntNWt1Y3Ddcq0GLrFPtQaOltrIrDBXWidx3yb1ha4jjU4+Qx++sCs&#10;rQ84iFxgMZ44g5kLiAdl8cjY/aYFG0xwKJ4SwcE7CCAicBagB2XxCGEAHaWUSkoWYjOa4h8iQfAp&#10;+3DhFMeCyxhjkHEowVvvHAsuIKHG+x97UHwUiUMv9KPGWGhER9QPgUeo8d4HLP+cu5DkXFBAcDEp&#10;kfZkTJJpkuQZslWapjj0F8Aq4hH14jFLO1nWSVMcp4nCBTzJElzx00ymGU+VzPKkm6fdnso7adaR&#10;WVcmuUrx4T9nKhUyggsoy5XKQHCGW36ExP0zSTmXCDU+L7AUf1EDIAAQAKaDiaAm4pzJyMetjzNw&#10;AhMOJ2gg62J8Ge2stQ7SgGd4MfAUr6zaGkSNmTc6FBvX0XjXWrC8MU5r3TQNbvkAiLZG1Zg2FoSW&#10;c1brGGwQw2OsbRsJA7GqrmdNU7RtbQz0tdZq64yO8g2Y2jTGttZa542LBdGujYnaDAYGB9uN4u4G&#10;iXX33lsfF84TfRdxruRZ/L6G+WJyAKb/YYADEHZdvFFANnBOiRRZorppMux1h12822XDXr7U6y51&#10;s67iCXMdJfAm0MuSQTcZdhLwV/vd9aXBo8c3TxxZX1vq97I0FSLGixIImOhN7z1sXcBai2kAQggs&#10;FSxAK5iLVtTgACAWQBMAeTCBhTAe4VPwAdBOG2/sAsE6Py9owl8MgdhdgAlEQrzRGCwP5L3HM0yE&#10;JfCL90EwkagYw4g+MS/o6L3HIyIewjAAbDwuekE5OqKGGFoxYlVhdWvdVMa2zsdxLNbYtKZtvbUh&#10;eCG4lPCOkIILzniAevAdMRZCgAZAO2ddOJzO7m3vXLpy/cKVa7uHE64SfPlLOj3HRFG206JEVko7&#10;OcyFTh7IW52mKsGHPd3g9n/18oX3z729u3VTMnvsyNqpY0eOrC4v4yKOezDzm2sr/V5nadAf9rEX&#10;024nW8X9vZNjuwPOIp02ptXBec6YYByEbuqmLtu68tYkSuBtQUkBvnNOSlzxO71eD4Rz6Idc2mrT&#10;oEnrZlZM6rr0wSGIx+NDHP+trq3TQrB+v4u7y2AwyOOFBm5JkC+ww50LWlvdWuxP8vAMC9ic1jeN&#10;Lot6Op0Wk2lTFbqtnW7JGkEuFWzQyVaWehm546tDXP4/8eJzn/roRz7+wnNnTmz2UuqloqNYLkKG&#10;OOYhEYSrP2bRydIsVWkiEfedLEH4KsnhhERwhaUSQnAuiHEiTgwFc5RCRE4guJ15uN57a4N1OGC9&#10;DyiYuHcU4dFNBDgQCvCVbk64QMZ5bR1q0ID1ZH3Q1rcGR5azHg7w1jmo8t67gCruTwwKAwCsCIzh&#10;jMUXfhaw8b23ERQ8hcCIc84I+0vgAVjob41rjQ1cEDpQsD44Tz4iGg1mCAGWu2iD1dZYa/FIPgjO&#10;EykSifMbw2LCDgo4SIYrImE49AXQHYaSwOBzSAEPcolllULEmlh0hXVxaGM94OLcyCMJ/REE6Fww&#10;oZPhX8Ac4X+BMb33YMCqCCLGME2GgqboichhRASOZJxzEpwkaoZaKCFTQKpEKdCJlPibSKx+oqRQ&#10;fK6KB/RCd86wWnGJaV4waAgMgcpZ4oyH1Phg8u7b7129fAUrfe7c27/8V3/x+RefNkH3+hmXnAlZ&#10;1TpRuW5DMLyctu+/e8masLOz81tf/u0nn37s1/+9X7MeH47GKuPXb163ZGazCWPEHDUz3U0HwqXn&#10;37t0786Wt64o8BMc/+IXPhcMvfPOWz7YTjeTnJq22tramkwm/X7/xRdffPzxxw8OZu++ey4yi9kn&#10;Pvnp3d3dJEnwMuC839rdKqpZ2ssss21oaluSQBy2SSK73bwxTd02+4eH3oXV1fVedyCY8Dag7me9&#10;jkpC7SYHMyw5C3wPZXdfSrmyuoztoyTHVoITEziYp23jrOVlbUkkLjBjDFyYdkS3kxKzFT6wlpPR&#10;aO/554+vrC7t7G1funr5O6996+a9m1wRrtjvvPvW7//+71+/fn0wWOIsweV70Idg/Nh08viZF55/&#10;+cVnX1wZrk4PZzev3cTBBAuDZcP+iq3d3dtbzJO3lOeJD3rjyNLnvvjJFz/6dBtmu+M7PPOqI2b1&#10;FIPeunVbqexn/80/9yM/8BPfeeVN/A5w7u2LFy9cvXL5xptvvHt3S28eW/nMZz5z5Mjm6HA6OZxt&#10;390/3JuqkJJOOnIpYV1FSJh4AUgEccYYqsBD2k15yi2zu+Pdg+Lg0Sce+bGf/qEf/eM/dG/39j/9&#10;rd/4zhvfWdtc/wu/+G/9xb/0Fxhjv/M7v3f+/Qv/9Df+Rb+3lGddY9xzTz+LTXFwMMI2Q6ATC4wT&#10;5xw5SagYrvB5IuQCYHJijLDnEbSQA8kY4yHgfuCtx+IaHxjyTKst9r71cctr47RFOMQsZL3XzmsL&#10;4diEEa3H1yXXaAO0zgGN8bW22lFtfKVtbZwNuFhIrG7rvGecC8W4JCZc8J4IBLYUmELh/VISmrCz&#10;RDQPsvisG80Xis+LeFCIyHtvjGnnRWs9/9s2dWXaxjT4GtUY3dgWprTeGovjoWlMXbdlic/8IGzb&#10;Om0Aqw1ODqtbrRvT1rqpmhofbcu6jijqoqwrsHBnq3QL7ZXWtdaoi6YtNWhTG9tY18Ke4C0SEPyK&#10;FYbBQqAC8AdA+gVYIKwCNinB1+Qjh8USQnDzEnCEecZIMAZFhIImxgTx+xzG7vPRBHBi2GIAxsRj&#10;FPYhlQqLrrgCxLwsWuFz6xEy3kbnB4dY4IwED7CDM5iKgFFKoQf0wBwm4kIQZDhD4fObMXqBiI9S&#10;MogKyRgYAhxEnUwyIMWdPu/m+MDf7Xd7g06v3+3HOkMm6nTTvDMvvSzJU5UqZK6QOAAAEABJREFU&#10;fOlHT5XIB0izPEmzBRa0SlKRZirN0VelGCKVScoRM1IxqSwmFqJrGZcc0bIAkzgJPKOHgOU0LzAV&#10;wBz9dwuB1A6h67ENoNARM9ZHwmJpgkEkY4mdMxAyvrVOa43ZY11wdltrW2u0tY22jZkrMVESUaWN&#10;0QabyLRGI0q1aQHTNk2DmKrbttH6PqyBSGNsa0BAn9XWtdYZ6ANAOGcQzE63sUvcc7GjaRurW2dg&#10;q8FWBmAMNLQQmCtBL4fomsN6v5i1m5cAp0UgGrz3FpL4Y7zDzgRCQHxEeB8gHtW2GlJgIeqUQHjh&#10;oCcpqBvvQmrQTVcGPVwX4+1x2OnnSS9Tw16yPMiGueqlcpgk60uDU5sbT5x+ZKXbTTgbdvOl4VAy&#10;Dv1SSiSjsCjee7AwJGpjDJsXNC34D+s5O+6HBQfCCzzk4xFKoAG1Nwh7eCBqhjwAhQtorfHIOYcR&#10;AAhoQJMLURhKPPatTKSEzRLx1LYtFCKWIIZ6AdDomKZplmWgPVxIBALdwQeBGsoB0GDWdZUg5JME&#10;nBhJ86QGtRbRYi35ALE0pnG1EOAizhRMgiQx60JjjI6x5fcODq9ev3nx6rXD0YSYYDhKiSCAIJ5V&#10;5XhaQK1MlFAyWNdqRF7lnZ5ORrduXr104f0LH7w3OdhdWx4eP7J2+sQxrF8Ko0RwpnVGgz514vjJ&#10;40fXVla6+BEviy8SIYTZbOasresad5GqKjEEpmyMaZoGhjrnQKOGtRAGE3fx4LwgnDkCwuh1eHg4&#10;m03btkmSBFsezIODPdxCqmKmm/ndvZiW5QyrwwXleT6IZdjtdtm8EHFrPbJ6UVS4589mZVGUFbI3&#10;5lfrtjHoaEw0gwK3rS6rGZI7dotgIeFBsXAUnwGX+yvdbGPYffz0iU+++MynXnr+paef6EnqKEol&#10;T4XPROgIniciT2U3k7mSmRRAJ1FxdXhcFSWl5EwKmEXxH+ZMxHwQImZ+rPuCCT/AIQAchXoOkPeB&#10;Vnis0brFH2PgDfxt25gqrHcA5CCziEmkI4viHZjQA/0+2BACaHCIiPEYPzQv4APgo/4w0MgYI84I&#10;ZwBxTxy3fBdw2AdjfYusE41xyFJt2+IUBLDcAGMMuwAKrY/uhSELYHw0iXlh/P5QnDF4AEATaiJi&#10;LFAs3lqHiTgbIhxKwD/jHXILJCGEIeAIGGOtRZNH7rmvNf6BjvAgf+F5/ohnQnqKWyQ+O/SAEgaa&#10;MG78O28FHbBCEGOMEA+RIEJwCkY4QyRHTUJwKbgQTAmGFVaRFowRbGOMQY/iArT4I0VKkQihwGNM&#10;TMfT0eFMsCRVWdOYL33pd/DVdjQ+3D/Y+3f/zt9+9vkn7u4c4IaIHKCUQjCPRyUFtdzfmI2at998&#10;/9Klq2VVf+Mb3xguDf7q3/glnvjtvbunHj26P9paPbKk2xq7BffvtnR3b2y98MxLhzuH09H42sXL&#10;4H/64y8/fvYYAueN77zaydJ+v9s01Y2b14xtm6Ypiumjjz5y+vSJ2Sy+A0iGa313bW0DTUtLS9hr&#10;ewcjFFiFKGcimGAMmbopVaaW11Yg1rYNtqq1Nk3TTp5DMsaEo1Tm/WzAHJselHv3dmxrZ5OiqqqV&#10;ldWV5VV0rKqi1+u5Rjdl1cm6wdHB3vjuvb1Wh6WllTt37jVNPRz2d3e3t+7doeAODsdCstOPnvrS&#10;l770zjvvaNO88dbbh6P98xcvvP/+eSXgvHQyLgwuYtqb1q8ura0N1z758qdefP7FqmguXbgMnyDv&#10;jfYPTN1a7ZaWVs488th4PD3//tW2MZwTMdftZZ/49MvPvvD4wXhrVo2Snrxx99p7H7zbtjVSygsv&#10;vPRv/8Jf2rq7//f/n//ANuze7d2v/sE37t3ZEUzOZs2pU4MvfvGLxMXe7qgq9WzaXPjgqtG8l69s&#10;3z3sZ0u2JW/ImYAzAWFsvTFA0C2yl60Ma3srnU9+/mP/+p/+15565vG3zr315ntvXL9985mPPPfj&#10;P/WTz37k+QuXr/zGP/lN3DPefvvc7Zs7urYba5ujg/HdO1tHjhxp2xY6fXDe+4D9wNgiJmPEcoF6&#10;AQQk+ETYEAEEwBiD/ALee4Md5gN2n0aIYO87uMpjfZvWtEbDUXXVVnVTN0gFGkwNeVySfGitA5zn&#10;Ngjtg7ZUNqasm6LWZWMrjZVxVdNWVc3n+wK7A2Z4D294JjiSP+cS9hBHqmCBMU+RQBNSPUIRAjAe&#10;1qLXAo2O+suiLoqqKMuiQIWwKquqKmcFnqsZ2sq6KuqyrIpZMyvroixwQuAFcTqpZtO6mMGgpizr&#10;qqzLosIlvypw1qB/WZZFAdnZBNW0nMxm46Icl7NpWU6ralLX06qd4rNaBaKe1fH/wgFvAk2rG2O0&#10;cdoaOA3AomBSACxfIBqPU4EcWq3THtEQWXFFQGMhnAsACLDRBbULwXryhPcCAt9Gn0HWexec9QsZ&#10;iAFoDd6j9nO1CwI0zLDWmligLArEnBiiwtidMWIxDBhjcDJ2MaIFNDqik2AcNJSjBkAAIDApCIOI&#10;teBMYAsRI6FUCg1JhpSQosZFCBd9LCJqrCMAzgOA18FYgJgXzjn+ch5rgQM1UYsby6LmQjHETZLx&#10;JI2QCROKmGAct0fZxHD1HtYKySUkJcXjjOH+E/73Cs13AVowzQXgIjhKa9tqrU0sqBdM8CEDYRAA&#10;aPABYxwOL4hqrdu2bWoEVIXbCGLpIeq6blCwY5DU6rJuIAC5GgJlLLOynIGGGDAnyroG0Ktqmkpj&#10;n7UliLYtkYhARLSVdbAOYaZhBrCwCoZhXqidR5OFVbANrQDncYHwDysNgQXQKyD5/lFXgAl4byET&#10;ggdAeB9zC/jGtNbpEJzEmgsmOBYdB66XnKRgmVLDbmcVpxe+uAwHw2621M/wSrA27C4PusNcDTvp&#10;xvLgxObmoydPdHBiMMLtf31lGeHCGMM2j1cGzrmUEs8YGKaDQMSgBtBEc3NhCloBcBYIIUAYfIhB&#10;ER7RCkAeAHPBgYzFHEzrbPwv6Ynhddt5Y9GFc+HiNJEchZSKAnPWa20RZ2keI5pzHoM7SZRM0yRv&#10;WuNc6HR6SZIh60IeMQc9sAGux4iQBw2gF2gYAGaaplJKCADg4xE1Wr331mNAt7AWHBBCCPSCBuyV&#10;br8HGcQSRgTQHd8hpEob667fvn356o3JtCSmev2loydOHNk8JtFkYlxyIdAXU0gSmedpp5vhAx4F&#10;Oz7cvXb14vlz79y4cpE5fWxj4+g6bv8n+t34P4KZSLE8xK0DH/3x8t7rdrvLy8uoAdwPYBVyaZZ1&#10;cCbBTszLWtu2LQIORoLTNvjwn+G6jrXTWo/H0/FogqwKGcmVEApnSVFUmBpjHDPH2w42ADpiyriR&#10;4IshdkdwllHAV398sAQfrVAObTgejAuMhOCKMylxA1CIvZQFCsRxW50VFTJ6o3WtTWus8WFWYVe1&#10;0Nk0TfC2rorZdMy9wdi9VK4Oupsry48cWdtcHZw5efTT8b8Ievro6lJHBhkMWS25yyTeIXTCOZYE&#10;vwZkCr018y6VQsBKZzkRUpEgOOM+hBBwi/eeCJk6LLicc4nwFgqzQCvgfSBCqiJjnQOJvcq59UFb&#10;Z5xnCMYk9YhUINBcljMuIgRHvEGtcwYFhwR2JJQTkVJwsoAxPHzIIMa89zAAEZukuZIpIxE84jxg&#10;YMQwRrGBjIY6ByIwgeFc8IGRCwGw3sNCoGlba/ErRoBCOy8wYzEoCz5YBzAfFg6BDBFhXPEgntEj&#10;hIAsj14L4BFiAAhIIk4wI4iBA4B5X8wzhNwCzgY0YdFZ4POaaNEAS70lpLZgEqkEY5IC/AAhToEF&#10;H5yJCYtTImQqVSIlDMM/xYVkpBhLJE8TBSRKxAjjMD8iwEcU/RnlpUyShDM5/5sJOf967QJWOwSq&#10;Kw1N00klRZYlndm0QiwzJ/qdwW//i99BEB4e7u/s3v2lv/qLX/jiRyazg0rP0k6KzSKEKme6nJpu&#10;usp9Z3+3vHTxxmg0+fKXv9wf5L/2t/9m1uWtGQ+Geatn1jW9Xrea1UqkZx556u6tXSWSPMmvX728&#10;c+/eeHTw+c99qtfplkWhTZPGeTJM/+7dmz5o3HfzTvbcc8/0e8MPPrj4ztvvsUBH8Q18sNzJB88/&#10;/2Lb0HRaOk+N0curS4fjfe3q7qDT6DpwP1ju4jYIelpMO51sY2MDrxB5ms8mxfrK+kp/mUxQRM5Q&#10;VTS3b+2Mx4VU6ZNPP9Pp9jmXK8OlfrfXzXvdJO9nfR5EWzmrQzktknkhH/I8Z4zKsl1a6r700ksI&#10;y2NHTzgXJuMCTt66t++176Tdw72DclINO4OEZdP94vSx08yK1cH6Y6ce963lLvTSfH9n+/rVS1ki&#10;y9ls0O0Ne/2m0bdu3rWWjKEkY2mefPLTH3vq2SfSXJrQ4FKnbYUaxy2OgKeeeuaZpz/yL3/vq++8&#10;cS6T3csXrt+9tWUaNzo4bJoG+/XlFz/yzPPPWON062fjdm97IqnDnJKUHds4NZ3UieoKngZCGBKT&#10;PMsQXsJzm+SyMrPuUvaDP/J9f/4v/sJwbfDK66+89sZ3Diej7//BH/j893zh1KnT/+R//Wf/9Df+&#10;+Sc+8enJuLp26frxY8eN9oeH4+FgCQdBUVRZmgvJEZNKqSSRagEBDsOjRBMnBD8TBOAfzEANgMBO&#10;bbVtkLnnt8mqbazDLmIGq2GQfrxnhF0WwYgE51KgJoaP+sgJDFcVbb0nTlI5xq0PrQNcqTV+BAA/&#10;MKwA+cCETPJu/E/RFnYi1BHuSZpi/zDG+IfK4pFJDMaNMRBI80QmiCaKhaOdQQlMwiAQwBJUFT79&#10;t5hE07Rtq63xVjvdGF1r3LhaXKmKKXK+aRtvLeBM69rGNvE/9DctalyuapS2hQ7jvWu1tvMCXY02&#10;ddNWWuMFs2qdCQTM2vawKGY1VCCIODGufWhaU+H4aYyzATkJRmJasB9YEAhtrIa3eBHEecEwnbZt&#10;tdYhxP+cGPIyTTwj64NxXlsHBMZllsVTzDoXKBBzPkSAZpwogjEGVYHg5wAhoG2N1tYGj8VijMFX&#10;PiAPisAocGIsgiiAEDx6OkmUUlLggUVNIPIkwa2DMaYET1UiGIcSC5UhCCHSTo5unuFggxbhiXNk&#10;8zRJ827e7SEsF+h2+73eoN8fIsl08l6iMiXTPOsO+kt482eBC46bOnHOlVJZkgsoFSBTiC3A5/9R&#10;KBN4SrJOhwkuEArx3QLpsqOyXCQpk4pBDxOI58AEcQn5yBFRLboCXAomOMVtQIHdh2Acy8GJsUDw&#10;nXPOOodpBmRwuIHQEN1BRJi4mzeBwJIZY7CTYWjTNJHPoh9walqtF61thQVwPmAFPIQBZ3AiBNtq&#10;09RNg2hqLGLUG2ta3SKMyrapEIVaN8a0zpkQYauqQAdIthpBPKvLGYiARXYGMs6gxaAghOa9HAgA&#10;JnFBeZYkSjDGYDMLDh+5BCPJmeQEmpMHMApqcCAAAuJAbIVHMIrVDvdk7+fzizW8KITUDc8AABAA&#10;SURBVDmcxjiUcFKcJVJkiSRrUiF6naSbShEsD7abqrXl+H9EurbU72Up9yZP5LGNtUeOH11fHiSC&#10;lnpdfBBKhMS+k1IiTogLTvPCGAbgKGhYADQQQsDyLBDmiwR6QTzsAgI6MGd4YQEIAGCiBh8AHx3J&#10;BwhDLYBWcBaAGB4jkzNI4pExwQQXArXiUqFkWYZHyMP7UAgZdEHtCaEE8j7AgQbIYFVQQxJdwIRy&#10;zCtJUqHwV0IVLEEftCLjtNqCA1V4JBF9Urf4VFEWVZ1lHXwP2zvYD/Nwv3Hn7vsfXLhx686du1su&#10;sM2jx44cPa6SrCiKSYEkbKez2XQ6HY+RrKZNXRuNeG2taQ72tu7cvH7z+pXR3jZWbHNt5djR9SNr&#10;q4Net9vJsP8wKqeQJQnnvGmacoqM11rrcHGflkWBGG6a0WgEI5tae0/dbg8zmUwm02kB47FD8QhH&#10;SZk4F2azGcyoqno2nkEGQMq21mJ7ccLUGYKggtKqhiqMCBbqJEk62PMUvLFwWl23W9s7Wzt7mB1a&#10;LdgGO8CiCSNmSQphrW3b4Afeumo00Da6aZqqrFE34JT48IneVV1is2GLNm0987pJWFjupkdW+sfW&#10;VjdXBhtLvUePbTx5+sQjm6sdxYRvO4J1Ey7IcG9cW3ldp4JnSnFs/OASKQVDgSFx9X2wweGiGlCw&#10;pqixjgAiYQFt7YIw3gFossE757yHdmvxxyM0CR3BBLz3oP934AnuwhCMCdTkYrh67+EcLErbGK0x&#10;1EIzJNHioxhFzdAGzYBdFBcwLpKKCz7C++hZpBdntfWAhZr55rM+FlhpnYsUIwwHgIYmpEUigi/A&#10;EUIsYgDrKBgXkknU9/cRRytkvHfkgw82Aiq8RRWsC+QCNjj+zWsK8RFPsTUE1ED4bpm/NmMtKL7Q&#10;8OAFhQhGLMQ0xxlxNmeyIFjgnCRnWLM5+IJWsIiR4tFOwRlkcCxAmPGYJTARAW1EGHcBDE4UPYka&#10;HIcSPCr40Hrw4xud98HBscab1urWYTXu3d0ty/r1196A5Ntvv4nY/Hv/9d8/fmoDW3t7++4ufoVb&#10;WwuedncPs7Rfzpyu6db17evX7iiZfP3rX1/fWP7v/4f/987BvavXbqytD5NMHo4PVJp5x3e2DzKV&#10;M0uXz1948uyTd2/e+uoffOWREyd/5Id+AJZfvXR5eXmJcz5CLhjtd7v5O++8ZXWLt+vPff4zS4Ph&#10;17/6nffefi/F6Zx2sYU3jxw7c/rEpYt3i6Lc2NjY2t3Ju8gqMy7ZrBhLiUVnja73D3at01VVbW5u&#10;1nWNNc3z7u7ODucC3xmESOB1owOuqqPJbDSZ4gwnIaVKsRmPHNn0re0mHUiO99piRG+/frltDYzx&#10;Nv5XTER+ZWXl9OkT3U4fX9a3t3cnk5ltveDp+srGyeMn1lY2uBO+5cc2TkxGZVu5jdXNyf5sbbjx&#10;+Jmntu7uHO6Pulk+nhzeunmtqUvJmdaNEvLxxx+/ffv2q6++xQUxCbCXP/7isUeOHj1xJO9lt7dv&#10;Xb7xwcH0cDSZ4LeCj7748rC/fPHcxWuXb+1u71+5fPPatVs3r9+qa93r9bE9fviHvvjHvv+Lb7/x&#10;Zqqyva3D69fu7GxNKCgekvGonEwKKdK9/UODV0BBtUE2GhvWkjDaFTyxWU/9hb/0Cz/+Uz98+fql&#10;67euXr56qTHNn/35nz916pHtrb3//D/7+++8ff6Hv//Hjh09/S9/52veCcLVEbHsOHzrPXnvEUsI&#10;QiCE+9skzMucEyBgIeE9KgCPAAgzZ2hnF2gtgtS1BncYqy0OKwAbOgKSc33OU8B+dcHb4H0IIJiQ&#10;XggmpCMGMe29cV4jMQTmiYe4eVDTIiF8qI4cIbl4ULDWaJWcw2YQ6LcgMC4xHzkMIRd7EUSJtcbA&#10;SNR1o3GU4EiazIrJNGI6KfAjG2IYp8z4EGfUaHRwCHo6nc5ms6LAx6FZVZTVrCink+n0PrMsZwBa&#10;Z+VsWsxATNA+KyfTYjSbjWbFuCgBnIKTuh2X9bRqZhjauNr5stWVNq222sCvmLyPZsPQB5jbz/A0&#10;J5B/eJLgGhEnL6WcM+d3dO+ju63VLgL5Gwd2iVshUjk41jTGNrpt2viaUcXvyK0xRpt5mffE8B5K&#10;AlYpOCyW9+AACACYBMCGRQ0CAA3AANCccxgDm2KWJgYijTZGAk1sXhZiePT+/hzBhqRSSqZJkuEL&#10;QJZnXby6d+cFX+4GA7wA9KWELoWDYAGlFHpBDwhAytgKjnxYuHpIgg9J1IBMUpGgh+JSAIzzQARg&#10;sohJ452ZO6o1ura61RqEnpcWmcUYOMk5N/dXpBcEaoigBpw3EIAYaDDRq1kUuBuh1rS6iSrbdk40&#10;tbcOwt4gCy56aNs2pkF7rXGhr+qqKqpyVkwn+DebTeq6rOqiRmkigczZNA2e0KFpqrrGC3UNZjkP&#10;VAQhlEMvtMMqGI7aY0hQJto5f7y/EFgawOLt1X+3gANgjSAZ4vbFW2NggRghgzAckRJbkBGnAJBH&#10;k+fEIk2E4+8+eMC+xBIAhMKwH8NcA2p0RJzB984gMCsEbIP46WR5rwNk8SWEM8Gom2XLw/7Kcn9t&#10;aYhP/oNep5t38iTFWkqZYGWJiUCwBAPMwViMvEUQoBmPc/YfqcBczHURxLAPABNCmDCAVjQtahAA&#10;w9ZwlpyFH8GPzrRgBxwE2IJ2XiAChwR4IzA3b4VaWDK3VaJWKkWIg4MhsDyocWZ7xr3DFAjqYMAC&#10;oNGKSAIgiRHBQRMUQk+SJFDCZbJAYMLF/wQzaPQJobVxNbmQKkm5VFzidbdLjCHttsZNprMrN26+&#10;9/75azduT6umO1xZWl1fXl3Pu/ihgEqEYBNDZDzCT9KzFrHYVHgtyxLhbHu4v33n5vWtuzdno33J&#10;w8bK4PSJo6dPHDt+dGOA73KdLnawwKIRKaUSqXTdbO/t7uztTWbToiqnM1yotba+QbQbp9Ik7/RE&#10;fFNnDJtSJqiJCeO8tm5Os1Yb9KlwLbWubjWSMCKeczlPFl2l0rpuZ1NEf4u17s5Lr9dZWhqABIeI&#10;4Dqk762trZ2dHWR8hIq1HpsHepxzjDEpeZqmINCEtcDygSAOl5LBnI2G34gzLgRH1sDiWue0wXbV&#10;1Qzwtskkx2vA+lJvc3V49uTRp86cevqx02ePH1nuxRdY/BSggkt4YGRj9DMSnBjhMUiopUDYic6H&#10;eCZ/KAwYdhUCKsTc5F1rsXGD9QHGRHjCrjQuWBecR/h4Z3ywAWEQPCOCody5gJmCxoyibk+LGo9E&#10;5NAcGOc4RQRc5E2IHQO+1iAOWeAMOsS8MMhwudADGY9RXEBvGBPhgnEej85ifHjM49FYb12wkU24&#10;1AIeMybuMW6IXGttgB1xEBY9On/kgbAKHDZxoRC9SiVJIqWEFagXQFzhETJEsDN47wMc4by3DgVq&#10;UQdvKXrO4RJPweERzT5YADQ4ET7EOuA2FBb3/jhjRotaMC64F5yEDEowKbiS95EgWqRMASVSJfA2&#10;n8h4skjFFcQ4k5wArPAc6M6liIVzRvPCWCTAgjPntpN1sBKOctoaF8Kc6a13xnltnMZmabUQqirr&#10;99+/+MYbb62srt+5u/XtP/z6f/Qf/1+//4c+N57Vx09s7O8jvKvHzzx2/v2rPCSmphNHTl08f+fG&#10;1Vum1f+f//a/+far3/j7/8V/+v0/9LF7O7f2p7trmyvjGS4k1cmTp/K8O+wPO2k+2h+lKp0djl/9&#10;1itPP/bE0SPrk/GomI43NtatpdHoMMAoa4vZzHvf6XQ+8YlPbG4uffWrr7z27TfWV9ZPnzpTl83p&#10;02eEoOvXblrjsbP6/f7tu3eybhJw8YTTOlImomwq7EGs15HNTSaFt6Hf7e/vHcIn+OwHL86mGAXT&#10;D4ejcnv34Pa9rRLJav6N8OSxk/3uYGNl9eSRo72MdxPyLVWTMlMJwqOTZjCMc47McOvW9oUPrl34&#10;4EZdmOPHH3nm8WeeeuzpIyubzaz18WMTdy3nNpGsQy7Jk6XHTj/ZyQdwuHeY7OjChferGj9TJIej&#10;PfLh6aef3tvbe/PN1zc2l7rDdFrR9//gH/v8937u+Y8+e+321W+99k3t20k1u37rxvr6kY2Vo+Wo&#10;fevV965+cEuGVFd+Z2s3S1IcckfWlw52p3/qX/8TL734wttvvvH4Y2du3bh9++bWaK/UtScng5fe&#10;c+xlS+HIiU0vHO79veU8GyQH0529yV2Rh6X13l//tb/SX+3evHfjzvatC5cubhzd/Imf/OM3rt/5&#10;1jdf/4f/33886Cz/2l//25/5+Of/wd//bzqq5wz3TgTLeJjvZc+8C8gtIYR5VP6RCkw33x42eMgs&#10;gBUHtEOMWuRw7HEEZ9Pi0hJRt6aON862MdrMCxbXOQe90AYQ86ihwZKDWhJxf7hAzge7iHNjWuuQ&#10;K1zwjDHOuURRXEgmBOcMOSlACe4WgnHBmeC0YIJD5CUnAZngeUCa8ZAkCowRR1cRpQMRRmeQDsF6&#10;r63Bz7wIqnFRjiazyawcT1HjCl9NQU9m4/F08qCezWblvOBqBYAEZ1oUs2pW1NUCs7KaFuW0Lqdl&#10;MQEq1NW0qmdVO6mB5nA2251ND8qi1Bq/CQBVG4nG2Na6ef4mG2B4QCEimLoA7lUseMGY5DxLklSp&#10;RHLMVzLkeYKwtdbjT+wKDQFOdyFggRrrHJsHUkBmDhp+jsBwWLK4UvPTXj8Y3c+VEGrnvbEWGqDY&#10;OQcO0X17+IMC2zCmIKa4SKVKhBSwhxjqBI9SpUrATiUY7ISAlAoQcUEgCpFUJmmS5Tk2Nc5s/BrY&#10;yTt5L57sWTdNciVTIE2zPO9kWd7pdDtZJ0uyRKVS4Ks/qOgKJYSEN2RMvyBgh5qXRHI8AtEAzpMk&#10;UTLhUgmVMBHbEByeiAtYhxsksz5o61AjJrEKxiFIaB6NaIqEhzTxgCzmCfRDRP94zwIRHB9c8Bbw&#10;zjirLSLatKA9ro7BBxebwPfOOTTp1uhGty3eDZqqrquqrgp0MabVujEN+JVu6rYqmyp+zgez1XXb&#10;xjcUq+cyprVWO2+tM8bqObNt2wYypm1tqwGnDQoGnC9lsNoAePSxxInMZxQfAibhGVKfswEIOEaD&#10;886ACMFxNJMXIShGqRCp4ABoRh7bcFGDEJxQ33+kuGcFIzATKRSH3wUKx5acb8MQQrfbTZKEE0Mi&#10;QC25wIIihDKVMOxfCr1OtjoYLPd7w24HNb7yDHo9xINSCVaTcEIz7ohxxhhR3Ayo2bxAu58XEGBg&#10;VDEvUkr8BRNYCOMRTAhA7CEWTaghBiz4IGAofOpQrEW1EMA4aELtggcTHsfUOZdMKCkTLuKIGIVL&#10;IdMEBHp5T8ET1KKjxekK1tx+cBaWgA9V3nsQCyY6ogkA4QgLF7sTZ5wLgM2d4BgM9A7aBWdSBcLg&#10;SZpnrbGBidF48uY777762uu38eGf8Szvnjh5ari8yvAlBoMF+JxXVbW3e1AUUyTqRHAF11L1oH/P&#10;AAAQAElEQVSwGrf/3atXLt67c6Oupv1udmRtGRj0O51E5Qn2nMjzfDDopWnqvYeFWacjVAorp9Ni&#10;VtbWB9hQNrUL8VfLpmnzbj9N85hnx7NOp9vvD5omXvHHk1lR1sY5ISTnuKEyKRJ8JTDalgXuDVqJ&#10;pNcbdPKekqlubV1jV7RwUTeDCXmWxf/sCo9SKM5525iyxBtCHecXAmqsjraoIryNBZQSEnNQHJ5E&#10;Jy7mfeF5Zz1UQWen04P2JIn2BO/SRHln69mkGI2aYkJedzOxNuiuLfeOrS8/ffbUS8899fjpY72U&#10;M1PhHYB5m6v4Q2ZwuNO1eIdWnJHHviKGy6jHinmEAGMMw6MG8IgYccHHQuE+4f19ggJaIQPATsig&#10;Xtyh0RdY8Bc1moCFzJzDoAUcjMXh4cARLwARBxNLxkjAEMZgJjgMTWACCw2QWQy9GMWHaFu8JVhr&#10;g0dkohWhRIwTChdMzD/8Ci7mXkWrdS7KhgADWCwEL8S/jD0k0CSIoQgGkvCP4xl5FhmHmOTEIRs8&#10;C45ipoiEB+2g2/mAu5ML5MKiYAKYMNgheO9DCNGdwTEfePDQA0AhLhCKEQBaguAsEVxK5DuOFJUK&#10;lishORecpGBK8ERwJYWMhBCM0BQtZIwTQ36bgzGKD0JAj0QREGQYFp/5geCcg99gD2zyOFoAYgG1&#10;J+8CsKAxyyMbR+/d213qr7z15rl/+XtfI5J37tyrdf1Lv/SXXvrY2XvbtzeOraVZcuXataNHjzS1&#10;7iS9yd5s2MkPdg6nY/wi0P7BV/4lxP7sL/zcj//UD6mU7+5vr66vyFReuXp1NBqlMn/izFPjvVEv&#10;7a4OV77zynfeP3fu7KOPbW4cuXD+Yi/vDIcpvo9evXr1xRc/Mp1O97a3J4ejM4+c+v7v+2ODXvdb&#10;3/jW22+d21jdWFteXV1aPRP//wgb3b17r9+P3/CapsJEB8Nu01ZpqvJOikC4s3WHBKWd9NSpU9PZ&#10;jDEmhIJD8m4Pm9064kyMxzPrqWndH37r1XPnL86KxjtWzirX6GZWYmNT69sZZRyB64N1yENxk0pZ&#10;xSS2X8xISrWyvPrkE8+dOn6mnLRXLly/c/3eaHeUUMq8uHd7d2m4loru+KB45ukXNo+caqo2UXkI&#10;DJ8MDg8PCevg8am4wC8ViNh7d+92+z1c+2Qi/uwv/MRnv/j5tJcczg4/uPLB9TtXS10hntI8PXbs&#10;RD8bjnaL/XuTctq2pZ0czkYH47pu00zBjX/8p3/wzOkTN29eVZJfv3ptf2d3+84uC6KbDdrG1bXB&#10;xSjNs6qpLl67eHfvdmUKL9o2zEyYDdfyp597FN/+zzx+6u7WrQ8uvX93607e7X7ms5+/fu32N77+&#10;7Vf+8LWnHnv+x374p4fd9W9/880bl+7cvbXnNXMmhCAIfo2hKuDwBTBHEESE+iFoXtDBe8Qm/obF&#10;1rYe+cvp4Ix32tnW28a6xlittTHOWuuc8955iAcUF4IjhszmQXnvkRbABXzA5gTTW++M9XNt3joH&#10;AdgQGIJBoMj5YY0a5qAXoRvzyJuQYQw8YozhwgFgFnNEZiDP5q144Jygh+MPkfMYLiCijPOtsU2r&#10;Z3UzK6tJVU2L+J1+MitH08mowI6ZjsbjyXR6cHiI3TGaTEcTvA4U8d4/nR5OxrOynJVFWeDaVlVY&#10;p6rCKVNUYCE80VRNShD1tGkmdVM0QDvGa0BZzeqmtqENTPvQWI84d977ELxHFRbFe3gMthPMZizO&#10;hGGanC8mAnoBzjkICMNt3ofoRuuNC3GCgWzw2howW+dbZ0Fog0cQcZEao1ujcZecy0SO894RMg2h&#10;Rl/AORdrijkXA2E4ADYskAipuABHgQC4iIaGQCEw8gmOUzAFli5CCAFhUMiYqFWapPOSZBnuCZ1e&#10;f9Bf6vf73W4X+xctkMeIcAHa8QgmCCBJEnQHIMA5w+ioBSPGiQsmGFeCS8EEHjlDQlbigQXzQOLz&#10;IoQgdGMM+j0FFxAVTntrvTPOAs5HDgj7oGgdnQf/AQseiAW01qbVThvwjYk1CGu1i+X+ozc6WOcx&#10;lPPQ7YzGhkGNXuhiWnz1n1/0ywpXdqO10Y2OzFiDNqZt23jJ0eBrjQetdexoMWokMCJUofbWoYDQ&#10;Hyrg/CuAEQixee3nTQGLhkf8QQ0ONEBVcJ5ZvFGTJMYZapIcZ6LIpIiXGVxtlcykTAVLhcARqQTH&#10;jWGBuBmZXdSMBc5JCiYkU5wJgBGYghApQTCGewvyRNs0bVWbNs5BCSyyxAvf0qC/vLzc7+IdEVGQ&#10;9zp4G8xwVSPOGYMWSVw4EpwIgRdg/UPcn4aP+4oxJkRUiZ4LAhx0AUBwzsHkc41xWMRKDCQFDgTg&#10;lAhvvTPexRKCA4gQPCE+O89IYOvgGY4zxuFWyrnkUgglMXCIE2SBYaaMc8mkEtgO8+EIxXmsJf4u&#10;8GF7YAAA2xZWoQky2F6AdV7DUT54gheEkIlKMoCrBMAQzuPgNI02daubRptAN+/deePtd9597/3t&#10;3X1LlGYdyGOHw2yoZQJWyRCoKEp86MqTNE1Ut5N38qQqxpcvvn/x0vntrdvW1Pg1YGXYW1kedLKU&#10;ecRj2dT4lZzDt4MBtvGQMYFZ94eD4fLS0vLq4uqf5ngfSKxBihc4rpIkM8aOJtP9w/FkVleNLapq&#10;MivG01nVtMZ5yBkbgzAQNKdEvG1NURRIt8EzpVIAzsGgqENgyF7OBYQ1xJCR67rGpAAQTdNADOEj&#10;hMIJQgGOZLEXOa3j72gQ4IIEj4AiwFtDEPUhkQoQjMMUpw3OEM6IQ5ICXpCMbkzbGN3idE1Z6CZ8&#10;kKvVpe7JzbUnHj357OOnz5zE7wD4vqh1BRcxuDQ466xWkiPErW4pxGG8j9tMEAPYvCDpAsQYEBgG&#10;uw8sK/I7JrpYOBCeGKZPeOOMu0wIJiXh+ipQA9xzgS0WcERGqznhlgsCu48LhhnPaSEZRsYlKkRV&#10;iHYH/7ugjWvnRzumGDyDhzEQQMQ5kwATKioOIXgKMfMTJkOMkeAeNnNGjBNnKJxLjk6MIZLxGELA&#10;lBcAXwgBJjFocSzqQavz1noMyXwIAa0AzQsevbcYXjB8vydOQXDCBFjw3MMfjnm8Vnnc7JGJUC8A&#10;+xjBqPuYM4nDQHRn+CnGC0bQeR/MC8IkmBRccsExUBQjyAiMxcEPUpCKYErERyUE+kYBRnAuWxRO&#10;1poQPJ4wRwAEFs6hBG99sIEcQCxw4Vn8koH1dT5Ow88thok8FjkZTTr5oCyMt+rbr7zz1T94ZWll&#10;/a233719785/8v/4jz77hU9+cPFKdylbXhtixw/6/Y7KD7cOjyxt6LK9dvEqvklzJr/85S//1pd/&#10;69Of+8yv/M2/+ujZ0zdvXzehXdlc0U5jY6UyO7F5spnVs0lxbP3od779Gg/80VOnraXd3d2V4VJV&#10;uUtXr2BTS6UO9vfzNNvfPUhE8tM/+Sc2N45++V986Wtf+frxoye6nd7q6mqa0v7+/ta9Hbw5DwaD&#10;O1v3uoPupJgwiWligvbCxYtYWuvd8x/5CPLTrKgWnwDwUQAEZiCURKgzhI1Ibtzc/8a3vnP+wuUV&#10;zLC/tL66emxtY6nb7Se0PqDNFbba6wVtUy6dtdjyUiQY9Kmnjj/91HPHj51u6vDem5de/ebrNy7d&#10;1oUVhHt4blsvRIpgmU7LleWNx84+6QJvtWNMTCZTKFlaHtRtfevOzeHyYGV1abjU397ePjgYbR47&#10;8md+/s/+6Z//2XMX3zl/+fxXvvH7PPXHHjl2/dZ169zTTz0/OSg+ePdKNTbrw6O68Jc+uGZ16PeW&#10;Dg4md+9OPvrRlz/1qY+9/vqrnPwzTz75yh9+c29nvy4b24bghffMWKutaZ02pI89spH2+KTe3z68&#10;NSp3+qvqs198+ef/7Z/J+/IrX/+9aTkZT8fPPPPM008//e1vv/ab//S3r1669cipx/70v/kLq8PN&#10;qxdu/Y//7T9KqNNMtTc8OM583CUsECfBuVwEJGLSM8KrSzzRiPAILDIBcRbQNAcC0gRvHA4/BK23&#10;COBACFfrHQyOGy9gPRdJCwqAwHh8DPNC0MQYoUA1sdjLoaPX1hsfoCd2DvPCGedcCGRI7CkuQTIu&#10;GQnsEsIESFDMOow8ec8JiqHxoZlIH+BjqlEmzghzZoFh3ujgfdO2CLaqaXAs4i6O42RalJPpbH88&#10;3jk42DrY3xkd7u4fbO/v741GEYeHu4cH+wcHB6PDg9HoYDTeG49xZOGcmsymwHQ2m6PE+8CsKA6n&#10;M2A0m+GHhcOynJT4BaCZVO2sbfHretXq2tjWOROCdtQ6r30A7YjCfcczFD43l2GNiHFigi0QExR5&#10;BwQX/UD3C4frcFWs2iYOUbdNa2qg0VWj8RNEUdYRePFAU6O1tq01uN22uHa4gAU13tkAvQHFe+xN&#10;b11wnhwFaA73R4HbmeICSIRMkQKETOa1kjIVUjIuKC441pzFY4BgOSAYB/iDgo2JWwdOf5lkgEqz&#10;JMtRer1evOT1Yul0ukCW5QCSTCfL87STJXmmslSmQIJThHMpolvgqhAcQgJgOHa452yBwImA6D3B&#10;4cf4gGdOXHL0RLMj39p4hFctlqmYYQ3rElu+eVCqBjeTuqqquq5nZTlFlqzuF3AWaNsWRFnN6nLW&#10;1qVuKtPW0OpM660GgUdtoLHSNcaJH/WbtvbBhriHTHAttgFgDUpblrNqNq3LoqlmuimA2L1tqqqM&#10;KIsKqMu6qSLqem5N0UC+qWBIa7DADRTZeXHzMiettw7AWbqA99g95Fyw2mF0LPJ3+c5557C3sY6c&#10;EZynOE+VSAVPOEsEaJkpic+++PjbTZM8VVkiI6RIOBfwLoCOjDjieg42L4IYJ4ZChG1LKLPZDK7x&#10;HgM6hCacCVrKBEuHqFhdXV1fX19bXV1eXu73+8v4CoXrmJScSY5VlAprGYRkQvIQAnouEOYFtHNu&#10;TmL/Y9D7wKhg8nkBC3/n4YS/HE2gxYOC1gXANy3WEo7FxrFQC9egiXPSGvsX+uI2sXa+iNbiGa2C&#10;KyjFTEBDA4BH0KgxCgiIgbkAaBgM4HEhoOYFtkAYHPDRiqEBEJAHbKC4bPNV4krKNPEhYJMyLj0x&#10;4gx9iaiomr3Dg2vXb9y6fRdZebi0nGYdYiLJcx3/p8d5YEJrvVgM+B0//W8eWR/2u1hU8nZ76+6F&#10;D87t7twd9LLjRzfW11aWhtiueZ7JVAFCCJYkWDMClWV4J5RCKBBZpwPXt42xxnMupUy6fbwVrOTx&#10;z3A6K3f3DiDApTg4PNw7OMRlyJh4AKM77JkU2A2lwRrG/8yLcxY1SFIhkHfEmFAqXV6OIbK0tIQh&#10;4RkgOI8waprGGINH7z0jjlsFhPm8RC0wN0GscrQCnDxentIUnyMR2HgLCohUzAWc5eFw0O0pLqyG&#10;yso7mySyl3eK2QybD0Z6Z7xuF3u7ratOIobdbNjNlwfZoyeOvfDc008+enKplwtkJcKew8lESnIl&#10;Nv92twAAEABJREFUuIjhRhyFGCqG+WBIIUDAJADruwDWlAgLHRwFJGvnnJ0HO2pwFjV6QeYh8Aid&#10;CyzoD9ec4kiMkDM5w+DE8cyJYVA4R/C4uyhwhG6sQ5S5b4n3LvjgYQxawI9d4F+0+hBAYBSAkIO9&#10;dy7aaX2AWutdXAyQRBDAcNgwIeDZB0Qsx1iRjyY8hhCZIQR0ZD5gFkT3Wwk+BO0DQ8wGYnAJC1g+&#10;LjAm7gE4F2GgY5BhqOa9KDAYC+vmHMw5gjPBmYQjGLoHweaLEteFwJSMCTZnMqglHqDZYRQwlcA7&#10;IU+ESKJwXEcspRJMCMY5F0JwHmshhFQCzmQsmhEeFMzIOUQMjIxXEou/MdMSCGN9q22t28bY1jjt&#10;vEUxbl7CaDRZXVq5d2+Hgjp65JHf+/1v/i//+J/leaduq63dO3/5r/7iz/38T2zvbXUG6omnzs5m&#10;o2IyPbq+aSqdsNSb8PYb7+ILdJZ1cGH8h//z/w+H2d/41b/2k3/ix2fNrPX1E08/iVAnz7zxG2tH&#10;c5lz4m2p3z/3QSLTF55/9vDgIM9zKZHu9MULl48dO4YJYYhyNrPGbG5sfPELX3z0kUe+/pWv/+6X&#10;flc3ZnV59eTxk8jtN2/eWnw7PzjYC8zDlUmGz/xG62b3YHdaFnDImTNn1tfXyxo/DqRaa6wW8n6W&#10;ZWWJn/WEMaFpnUrVlWs775+/dOXKNbxXWG0SJWxd42VicxmpJygeg6Gb436goFMp5J9OmnZ3dw5v&#10;Xr/7nW+9+cZrl/Al/uj6idWlzURkbePK2hzdPLa/P4K3P/npz3S6w7o2o8ksy3PE39bujsUpKHjb&#10;1p1u/sQTj39w7v3xdPRzP/cz/96/9+967v/hP/6feMru7dwuG1wfD+/t3HPBDYfLRGx3+6Aat3t3&#10;Dve3JvW0tRpBgJiKkfDE08d+8qd+9Ctf/V0f9ONPnDn//ntrK6uH+/tZ0mlxN6iaPOumnbzUdYVP&#10;LYNsb3Tv5Jmjm6dWp8301Nkjv/w3f/HH//gPXbt54dXX/3BWTap2ZozR1v7e7/3+l377dzhX6+ub&#10;P/mjf9JrFqx667Vz927v79wbnTj2KHnBPHMWpz7cE2uaFzwAWM1FHYIDAYADwG4SeA1kMc94j1C0&#10;sXLOexvuAxnJIiuEgL0ZdyWjeR0I43kXBaEo+FixOCSbFz8vUQkU+nlrlMAuJfyFHOccgqjxV2A/&#10;CgE68smD4MGD9sH6eQkhsBA7gvA+MtE3BOeDhc0QCSGgxnHpPTnv40HjnPUOS99Y7BIzLsrRbLo/&#10;Hu2NDvdxyz8c4aJ/MJ2OZsVkOhvPZqPx9HA8OZxiA00hWZTlrKxnRTXFIVVW8V6Gx6qeltWsqoum&#10;LVtbNVEzbvzArG7KtqmNMdZpH3e3cd76sKhx2/ZwDmOYGuYphMDsMIUFQAOxScATkCPwFxwwQXiP&#10;6TEoMdZr51trjLONM63RD9G0beR7Z4OHEzQm7xwqg8p755y1FrS2MNG4RYHghwAexsLQkgvkNhgJ&#10;JNhpXGDzCcbxiIwHgjMWvew9Y0zM+ahBoztk0EMh3aRpkqU4h9M0zbJswV88ItUA3W630+mAQCtk&#10;AJzgAIZ4CC4I7pLQLohzrrhAliYkMsY4MTzcFwCfx8LAj3/jPxiDyYUQUGPOWmvk3rKpi7qq26rR&#10;NRwG5qIGscBCEvUCcBoAzzxstVY7Z6DTe7uo8QhhbRoTS4vK6dZqEK2xIDQiwphWg4k/TdPqpm0x&#10;OsyprdbWmmCdWQwwr6EBf1FjaPRYEKDnw8V9ga2HQWHVAgv+ogYHhHMBZU441HZuKRyyADhYPmwn&#10;+DYREt/7EyVSgSMPH/6TPFW5SnIlQfSytJOlvQw5K80SBURJJRKJOwQTjPB6JljAojBsW6SE4AMh&#10;WAMGimtBrJvhoz4+7/fyNFNcETEikozDTrz4LS+tLi2t9Hq9Yb/f6w0QA1h6LF7gjJggDCIU4xLv&#10;APdvctF0IsYY5xw1EaEGHs4WboJq1EKIhQxaAdAACGiAMM0LHh9i0RoCeht0xwI8BB7RJTZgKYxB&#10;14WVjAhZiRCP3kMAGqRIhBBKKdDgIHUC8BHuCnj0FLX7xbaZi0ES8rABrdC9GBED4ZHw0iMUMeFD&#10;3PmoQQPeY8oiErgiU/QR8tTde1sXL1waj6cZTrnlVXwbw76CDVAIVbChaZrZbFZURQi+1+uur6/i&#10;8MQ+L6aT69eu3Lh+pa6KYbezsb6G2//a6vLq8nBp2McbQn+A1Ynrh61b1+20qBCwmEhg3rhQ1vW0&#10;KOYcqhutjcs7vSzv4gW2thY7rTGaOGcSP+IwbTEJIWQC46u6HU+QSOu4kFJoa4QQg8HS6soRxAHi&#10;FcbCZvi23++vrW0gUKRIrMXNjycK9/iOnP/nBHBmt9vFfLEiAYcEQyF4Do4FBx7As0pEp9NJElzr&#10;s06eJoJzFnCGZSrpZJkSUkm8W3Gcgwx7IuADM64oHhvPGQ3oBr6ZzabTYjapy8JZw71LJA062cbK&#10;8PSJo08+9uizTz52+uSJXMlgdCpVniTWaSxohusKvCyY5EwJLoRgjGF90YRFWQD5Op6+wYOw3mHs&#10;COJwFrbRAvDDfTgfrPM+xhuMZUTYBgLz5FxKKVjcMZyYIIbNJghz4owwrBBcMoqnqpIJV4kQi06c&#10;SbSkXCaeMSBg+7pgrXXOWYvax8rNh6NY/NxHIQTnvZ1LWhuPFNQA5oWaMSaEkFKig/feOch60OiF&#10;OgJGcUjdBzicf/cZjwBeDCCP7sgnLBDAA9gRnKOOKUJwxhnd18IY7v2YpOA8ghiyjEB7IE4MHMU5&#10;AB9hxggANCnBJAcIj5gWwBkpBFYEV4InUqZKJJLDtYBQQs4RiUQixoAUb8mJ4jxmNMwd8POFWawp&#10;llg7nBi2tRYfcHD81C2+TTaNbuumqdo56qau6yzrbG/t97pL43GxvXUw6C9dv3bny1/6A7wY3L59&#10;88LF9372T/9rv/Kr//as2J3Mdh85fcw7s/DMysoqvp8NukvLy2tvvvZOVTWnTj7ywcUL//zLv/WR&#10;jz7/1/7mL5985Nh759/rD4eMRNOY5aW1s2cer+sWx+jW3e2tO1tH1taPbGwyxpeWBli48+fPIxFv&#10;bGzcunXLaJsn+c0bt44cOfrHf+pPQPMrr7x+7p1zksn1lTV8QiwmxehwnMeXB763t6OUJEHEXWvb&#10;JEuu37wGb3AlX/zoi0iNrWkRP1prJJSNtXUlWIatnORIBUJmXNDWzvjOvd3Dw/Hq8koqFTba04+f&#10;/MizT548tg6awWLGhsOhkumsLEfj4uKlqx+cv3nzxvZkNOvnyenjZ3PZKaYVOcxUI3MZZ3EUPvn0&#10;U6cffRQmadtqa6LzTTOZjfdHhxBIO/lgeXD16uWVleVf//Vff+a5Z3//K39w4/aN0XT03oV3Z81U&#10;ddIr169duHhvbW0dOu/evhOsP7n5CLfJwfaB03xluDwdTXe2Dk6d2vjpn/7Jd8+/VVbjR8+cQOqY&#10;zWbOGIWIIcFJMCaIiDGG7chkcFxXpnj1rdedKP7Wv/9/+Dv/x1/jyn7z21/ZPdzqD7uBXNu2nPN/&#10;+A//5zffevfs2Sc21o/93J/+t154/qXZuH37jfP/9X/5P6Wic/LYo/du7Ugm5wdxcMabmLcwrEE0&#10;IgIBEM4F5yITNQBO5Md7NvZZwBaFK3TcyrEXBLD1vLfWm9jknXX46yFKD4qfF0g6Z+ckWnE6xbwV&#10;WAiMBSwYoUdA63wswgUd+xqAIzjBHRB05G1wNu7BELc5FhkTj4PgwhvHhNoADkDBBW+h0jsXQmyz&#10;8+LmJY7tfcwL6MyYJwazMCksOVAbjVv7pKzw/X5/PNnDO8BovD8ejWfTw9kExP5kdDABZ3I4mSIg&#10;R1O8D4wOJ+OD0ehwPB5NZuNpMSsqoKjqssIX2rYxttLxHaA1psJ+Nga/aNk4btDWW++Mc7DBex+9&#10;8KF/3mMfECPC4iIY5giwGikrEYh7pCsSAjVHE/ieApPwGbPB26jTYaUwKYyOq2hrY3ppvdMOp441&#10;Ni6WcRawNo4P4j6MgdHoqK0BBxYCIICFpLdYDqwbwckYOwIngvfOOe+9eFBgFWYDg7CF1YOCRkxn&#10;8YQEgmt9RJ7nnR6QZTmQ5x0Ax3CW4WzM8dU/z7tZhstIOu8oFPJtEotMFIdGEZ0AtZzYgmKMYVxB&#10;DJCcJGeJ4PBNphIlYxEiCjLG4NBodAjWwS0G6xNf6ooC9bQsYqlmVVU1zf2ErLU25sP3cI1ugDEG&#10;zrG6BbCjcZOP0I01LRC89Vhno+FZpHPdItAayNco96OkQa5vm0bjb121LYgatG7vF9BNUxmMgn8P&#10;AA3WaoAhojETIsyImGc4BZmnuD5YAYCFwLwn58ICxjjA2QAER3E3heC9RyBAAAT5gDd+uBTOQo5V&#10;Ih5kHYX7fYI1gD/xPtDJQItU4au/6sUXgBRfXrJUJYnM0DQnVCIEko7AupDgxDmfu5ywUoDkHBBC&#10;4P7W6XTUvGBEwbgg2BwQFysrK2tra8NeH3Qn7ymVekeMxzOcMRHnSJy48MSRCfD7pg/OhwDrGTHG&#10;MR6GEILj/YA4JmZdsNFl1jpsCh8FWCxQxAgxwyhwPDsbMIz3URURgQOgARbCPvTCEA6KtNZ1g/iw&#10;yKYOu8L6YJ1z3sc1gGR4UJgPRFEPnwcsR64XAkPFcebyoCGP8Vzw2MlAYMT5XFoIIuy1AM3W2rj6&#10;zsYhGIM9Qoi5T7HesTf4GFPKBE2wuTGmwP17Vty9t/P+hYtXb9xG6un2h84H7Xyn0yMhtnf2ZrNy&#10;MpkU5dR5gyVMM+F1PTrcL4tpXZfbW3fPnzt399bNTibX15azhDPyuL/2ep1Br4uFkSrh+JckSqYI&#10;6fF43Fbtwlp0h2bYn+a5StO61WVZWuvhtBs3b9/b2mmtY0I22sDUJM3SrNsaK5IU5sUkOx5jRgiO&#10;NE2ttfBHN+8uD5bSNMc2wS+yyLvYnnCZnBcMih1D3ucpwjFHRwwNP/R6veHSgHMKGI7B2Qy05ILx&#10;xboEpBP8xIioY9wTYpOT9dY5HEaOc17WpYkvdR6DKJxC1jV1OZtMu3nMShCw1mLimCzEQnBthVtc&#10;hat0t5P1ulknkUdWl5578vEnzp7sdxNyeAEgJblpGmfaNFVCCGhGzSVWk3nmbfDaQWtcaHgghIAa&#10;iOHhPWa0AIZ+SIAO8wKxhwBj4QGIQSDOjHNBDGCMcc4Zh0jgFINNCsERTM47Nw8246132sIRPo6L&#10;GCTyIUT4yDEQs8HOLxPOBhToBChKOucM/vlg58ZApccjAK611oWAyWLWJDA4clOcLUwFEPkEOxbm&#10;CY4CGagFuICd+Iu2AMuj5qgfQ2B4x2IyCxRAeE60mONcmkEtAFVQDAhCK7RiHMw9sIBPoyEyeWTi&#10;iBUU8NFCCSa5UEJIzhZMJB5AcRYhWCK5lFxAQArMBYSA3BygwVkAewQBjNFhsHMONYwRHC8/LMDe&#10;QB5ucvru9YoAABAASURBVF4b12rbtLqxDt8L69bUOl4d6kZHomlH4xnSTNt4own+062fjsoL7196&#10;5ZVv4x0AY/3hK1//yEvP/PVf/cs7o7tBmc3ja3k3aY2uinJt+QhZtnN7/1Mf/czNK7cunrvQVHVb&#10;16+/8epkNvrc9332B3/8B7S3+Ah65rEn7ty5t7S09vQTzx/ujQb50s1rd3a3Ro+ffsK0tpt1TWOx&#10;x4Gjx47Z4Hd2tw8nh9pAWb28vPr93/cDH3n+I2+8cW53Z1/hPTzPm6Z59fXXzjz+WN7t3Lt3D/Fi&#10;TItJG6u73e6VK1dCwGeC6tnnnuv2ezgbuWS1roXkTz712NlHTy0Nehvr621lZpPZoDeoK9rZ2b91&#10;87ZM1Nb2vZu3ri8NOiI4Hsyg12GBiumMc+lcODyoyrKajB2yQV2Arwf9/rFjx3yg0XgahPKcb5w4&#10;fmt7e2lt5aWPf6xoS6D1zfLG0o171+5u3ch6KTG7vb1jjH701CPPPPPMyy+/vL29/Rv/7Df3DveM&#10;02+982bVVruHB9dv3kAUrq9nnNhkNPatY45dev+SIJnKrq4NI4FpLq3mP/bjPzwudt9699XNE2uD&#10;QW9WFnjdKvBTf+2LWaWSTCkxLSaj4pAr4qkfTbeef/mJv/Xv/+Lf+bu/unl86c23X71266ojZ5y9&#10;eefO3XvbN2/c/v2vfA2u/rVf+9snTzz62U9/Ybm/Mh3Xk3H5m//kn3/qEx8vp+3BwQQ5E9HNGEIu&#10;eO+t0wAWwhiDmIS75nWsvCfnrZ3vV9gcAjYr/qKTD+Bj8xoNOf+gBOe9M8y74G0IDqL34ZDJgnNo&#10;9t4HIEAzBSLCAYeakEs5A4HTyxEEPAr6woCATQkqRGH8JY8KNA+BoTVqdARhKEeCggbAoykECAIQ&#10;gHQIsAZSHmJApDx6kbVWO495a+Oa+RYrmhaoWl027ayqx7PiYDqOmIwRKoeTeOnfHx/ivXPn4GB3&#10;dLAzHu1GJt4HJjujw53RaIH9Cd4TppOyHhf1pGxmdb244NV1U1TxAucsfADT7k/Ezu1hTBDxCNxc&#10;Aiz0EIPBkMNyYWrz2iO2kVqQERW2upSKgyTBiXP0jYowQe0s1rTVyBlt1TQ4h8q6atq21Rpo2hac&#10;uo1fE+q6xhBwJnp5OBMhZYOdF4QEANIHuwC8BWFwUEd570OAdTCNmA/eezShCwiwBOMIMwocf2Cb&#10;lDIR2KwKhBILs3mkFYI9jV/+s1iQJIfDIb7T4TqI8xpnKzhZgsSZJkmiVOyOpPoQ0ICxMFCIrgOJ&#10;0QT+gMNIRDCG0TmTuIKCEHhxULEgZ0clTEASk8BE2lYjR1VVjcvJdDobTSfjMTbxdIS7y2Q2mU1n&#10;sxmaqqqq5wUvBlVVfYhTztllZNZRBgQAsbKIOuF+6IcMmGU5K6NMWTdlVRd1XCVcYUrc7yPdVm3M&#10;o7EJrVEY7yHltCinGK5+UBbaUC+ARVkAqwBgIQAQmNpDYGke0otWdFkwiSg2MbLOAZGGXwhO5Fg4&#10;JYQULOEMNc46EImUWEfQQCpkjmVMkgyLJFUqVSbxmiVSKZTgKeeKMwCHJqCIpEDUMoSx5FG/5EJw&#10;rjHnoixms6aqgrOJFODjaoavzJvrGxvrq4Nev5MhHHKl8NMu7CWPO2gIeBeAtZgFEJznYErBEnTn&#10;2GAhBjeuCVxgn3vGJcyTEqtO5BVneaK8ddBhLbrDBYwReirBZKoyJRIQMBIAMQfXGknTBO8inHVW&#10;e2e4w07wDg+6NUZ7b7FdYZvzRmAThLhDYCURcR4nTkLY4LlQXEglk16/m+WpDw66LAskFVMJmn20&#10;CJ3i3UgIeIkzTgBx4pxFhhKYRfBWgMMCxpeC9fAWppKiKJSCt1nwTCSdO9t7b713/vbdPZ6kNgiV&#10;5/2lZc/4tKqdDUqlIQRYU0zGxfhAMd+Ws/HBLq6tVVW88eZr3/nOq8X0cGnYXR32e5nCRyTC1LjH&#10;Ru30up64SvOVtfXh0prBdyyunMZfgz2Mbd3o1gUXWECAcMkFvCvk1s7u5avXZmW1Px5v7e2LNFvZ&#10;OBoQJ0m+fmSzP1gmJo11zgcmlUgU5xwuVQJfw7BwiACPMx570lrb6HYPv9+Px9NZiU1i8E1RSk4U&#10;nOtk8GvS6eBvppTCVWN9da3f6wSj45dCLJ/HVzc+6HaGS/0kwYg6y6RMJVecJEtTXF5SleGR9ftd&#10;Ysx730kzpKhe3pEIXIG4ahxypjcNTninmeBgw5nYq+SsNdpUVSpo2M+X+t2NlUH8vwp45MRqP9fl&#10;xDSzTDEhkO4tF1h2LhGQjGrbtLjfcZbmmcDPBQyrKzj8ANE4L8+J4dwUnJTkWHEGJixzsXDOsZpp&#10;p5vkHUxZzEsksAuc93j58QHeQUdASKZNQ4LwgVVligdyWjMfEqUI+8tjHhGMYQQC5YLX1gDGeRMo&#10;MEFcBMZdoCTJGMP9JkrOxT0RJVJhWEJXFhhjsI1zsPEcHzEaLIbhaCEhmJQBe5YTg2cTyZUAExzw&#10;ZZpycOf95xUJyaEb62yDBQcTlFJCNYyEBYoLTowF74N1zkQES5gRzIDVjBTn8JsUQXDPCHvOKYwv&#10;OMzlAf5g6J9K0U1zwXiWJJ0s7+Z5liqgk6cIIfhfSZ4qqQQ0cUZBSZiZeobdwDE9F4J2ttYttgIc&#10;ybggBqM4CIDHXgKmIoBhNmNQwJ0LGsZ6IqYcIUVwGxhWLIKYY5zxxAXhvApeSK6QuLzxmFldtK9+&#10;681333r/6pVrUsobt69tnlz7O//BrzhVsdyx3PeXutintjXH10+mLtm6eu/Mxmkz07ZquHP46eDG&#10;ratI1Zunjj790jOaO9HNnnz+ecZVnvWfeeqlYtKYknZuH7SFOXPyLNwgBVzIL125qHK1eexI2Vbb&#10;+ztJN2WCbt6+9cijp3/ix34Snrhx7SYSEfaddiQTef3mNSbZ2pG18fiwnE3X8KNEooaD3sHBHvYy&#10;5zztdZ5+9lmN12O8VmeymB0Iro+s9x4/ffzZx86cfWSTOSLjOikpJYqqgQE26NXVpaqcHDu63hQz&#10;2zZem353sL660ev0JGd7204Q4T6bcFpfzo9srMhMLW2sjdtKDDr52tKd/d18ZfjY8890VvqUy1F1&#10;SKnbPry9N7nb+une/q3p7ODY0ZWf/PEff/LxpwbdwcWLl779ne8gvm5v38OseSKqthmXs6LRODRP&#10;njh2/OhmNZ2dPnFSeKx60pQ4BdTm5jH8OihS/vnv+YwXzfmLb8LAF15+3pKtW7ezO75ydUcI5FKR&#10;dTtVU7WuGS73Sz1OB+wv/vKf+yu/8vOPPrX55vvfunr74t5kz3qX5p0d3EMPqr394vLVO0c3T/21&#10;v/orLzz3Mgv8oy++3M0Hs3H5h9945cb1O3vbe/hlZjYtGYn7Oy54JHDrWiAQrGQhBB8LchEh6QYi&#10;ABV4glgqU8m4N1a3TfxmYXWeKvIO3nbR4a3VTTCaYYuRFxznr4B8cOjtOZP4dss5GFKoNOt00yz3&#10;xIx3NiB+nYVNGJ1CwH5AAM3BhJRJCnAZ93VUNBcIJAEfkGowF2Y998SFEETkKThMghgYDOPjsGAc&#10;b7jauPmMFvcBH0JgjIHDhSIhbSBLwmM3SWmIGuda77WLcBg1BGN9qZvRbDqtyqJpJ3W9P50eTKdT&#10;3NesPazKUVmCOambcVXPWl1b0gFqlfWidUGb0BiNKUIZJ5RoBvZv8IxheAa/CMUluQAO4D1B0uMx&#10;EAXOBVrgITP/GCERz5iq5ByqOCMAbmUs4IbBgvMhzgb5GM0hBGOM1tpauJlwwcRiQzlmD/2tNdoa&#10;a513RJ5xJoVAHsMgUIODKzAe4jOHMTYExxUXicC7CQTng8elCp4oMEFcckmesiTr9wcdrK9KpVSc&#10;CwwkJS4LPHgmBFZUYhgkzBxRkGZ5jpzaTdM87XR7w6VOr59kuUxUMi9ZggYc3xlO7243F4Jhy+OM&#10;TlMFSzjUA1ISF44QBpg8BeLEBOBhPYe13wU4AOEWEihTaTfrCiZ44EooiaV3mCLhoEBGDdgPnuqi&#10;Go+neAcoy3ZW1kBR1kBZNVVTN7ot6gKo2wrA+39taq0bFLRWja5b3WiD2mhnrQ8mlJNSt7ZtW+Os&#10;TBB4FKVsayxycB2Yh8+MbxtduaCtN9q2CxhnrHfOe+ucdTrARPKMBRBznvFYVCKMgw3lGTkK1hPg&#10;AtaInHPBW/KOYQ3mDgpE+CuV4kIQaCgK1nrjwSZikpGgSHOG5eaCZETIU5FIAB5jkgsloCDNkhyE&#10;YBAlrETCJfY2ImDY7eLiooinAhx4O8P1K5WykyolmQieEyz16JslMpEqgWISnEQm0g4cQYy0xZIf&#10;W13dXF4Z5jnoLMUNJRFCSClVljKpiHgIjHMuAAqKUSdRuEFgL2COhMIYIxYL5xIdhFAkJAAW/Ofh&#10;P2sXYlJKzjlouAsu8y46DgLgQBgAbY3B+tl5wSM0REnrrDbaNN5Ya1pnrTc2eOexTsETto/3IbiA&#10;f95A3jiL2nnPuSBEIPjBo8SBOEfkK9w5EoWwZAIO4bHmjM+LEHHyqGEP5OfrS8bECIB+KHFz5TAQ&#10;oywtLWmDo8W0xl69fuPbr76B38GLujbYLkI4T8iAMskCMYQsulRVhZ/yMZckUVUxWVvqnzh+5Mb1&#10;y9/65jdu37yJrDAc9FaXl5bxLQ67J08RUlY3SvJ+v591cphUt2Y8HhvjnDNKSsijCYbDL2CVTQnA&#10;WtB12xyOR3t7uLfvYzpZt8u4qOpGyOTkyUeefOLpR0+ftd7Nyqosax/IeypRigJ98ySdoUyn8yWT&#10;+/v7u7v71jq8qGP0oijgB+iEQ4yOBY4S2OKCS07YA0qKXidfWVrudvMMP1NJEfcSYXsEzhmTCHrG&#10;BAnFk06SdpGasjRPkgw/R1guCKEICK4sitaYTtM0bdtiOHiAOOMcA9LiESJ1UeKi02JqFPpdXDMG&#10;y/3e6VPHzp4+OeinzOHIdLiGcnLeGuc9jOFSYGokuMdxGjkCGqEQ8/I+hiVowBoPb4AJGkMDgpjA&#10;hZbHSGaMLXqhZizSYl54gDN9wPITYWnAYxI2c47ODIXiP/RBayTxhFY5/0OLeENjNIzio4dHQ8Bm&#10;ATQSlTGoMWvrXayt1bDS+xCC994Fb+c1CFiOHAq/NUZDBlsHHI8SQnx0cY/gCUwAqowx2AgA/24h&#10;wYgLphBqkgvBsL6CM05BUOAMrYHT/JH9KyXglKPgQnBwMNowPSF4omQiOMIBEJzQN4ohLyN6iBHN&#10;OULI+4nCY6GhAUYCcAPnHKrwDwJCwiqVJEmapogWAJEm5gVi+IsawjATAB3naJAdrHXBBq+db6xr&#10;jQUabVttWg1POvi2Nc4abHlnrQfhIA2f2gDCNu7b337t4sXL2Fy3795++/238mHyK7/2S8MjvVtb&#10;d4+c2MCKORd2t3Y3147286HXnjs23h+1tR50e3fv3HnttVfLanbq0VMvf/KjSSfH3R8n2XhSPv30&#10;s3gNmExKb+nb18pOAAAQAElEQVT8exeXB6udrIvMq50/GE+2d3aOnjq+urm2e7C7tb2trcF8d3Z2&#10;rLV/62/9KjbHO2+dGwwGeSeZFFVRVVh0733TNLOqBB/Tv3PnDojf+vKXjhzdNM6++PJLm5ubdV1h&#10;d7a6wv3q5PGN4Nunn3hsdTg4dWytk2dVTXCFSsXuwf6snJ48fbJuywsXzh87thmsa4oG2QwJA/sF&#10;+rtd6mTSNqaT0bDXw0Jp0xT4zEYGh0ZvZchz9cwLzz770vP7k4NbW7cts3uTHe1mPtSBGtxMvvCF&#10;z/7Mv/Gvn330zPn3zn3pS19+9dVXkbveOffObDZFzjz5yCmt9f6+7vaST33qZSQ9wfja8uq1i1d9&#10;i3eVjtEed53ZtFRKHDm68dzzT35w4V0c9s88//T7H5ybzmaCJ+fOXyaSLRbX+XPnrg7XBsdOrF+7&#10;c/2LP/iZv/df/EdPPHfqvUuvvfbmN7SP//ugg6W+df7Wre1bt3dv39q2BlGvfvmX//rHP/bp3/3S&#10;737io5/EK8dsPP293/mX771zrpt3EL1VMcvypNvL4ZBEyAQpLcvSFJuHE1K5MwjIh4A8aNQA5FGH&#10;ELz3IQQkKtTM+7qudVPBk94ZaJCcJVKliRQCPSLYvMR9QxQ8E0JAj/dYOAN3ueDxyDj3PqrFI9Qu&#10;AD7G8d67efE+oNeDJo40qa3D/ahucc1q26jMtMYgcgA0Aa01QKMN0BqL4QAEJOJ/oQqm4dEYA21G&#10;xy2mTaxbjSffGoeJla0u2nbWNNMaH/KrWdVOy2pSVqNZcVgUh9NyfzzZm0wOZ8WoKMdoquppCZl2&#10;XDajAvJN1eqmNY3RSLcu+MCQM6Mf4Aq4CTXcBEsATBmPCBvOcHWN6QScxZStc9bjY4uDFxknTgxN&#10;nEAATDAetfoQnIU84oB5h9XxwXqPrg7FOo9ivLPz4uYFHABWzXnWmPtegqPgFoiiNWAZyJPHXxdC&#10;1BIoEo4C5gIzPoyY94TAXBZQSuHQxMUAGTNCxLBYNGHWgsWkC0JxgY4QliomzASXD2wSJRFLUkrw&#10;ASmjtxbEghbzgu73waLywOYnJoPFDI6+bxsMBeAuiDJBPB6wgivoyZMcOhORQBna4RVrfdu2WDbc&#10;IoqiwiseLhUH+4eHh+OIyRSPYM5meBfErp0tCoTLaoa6KKdFNSubuqpioptGVjHFnwk6TVuEatMi&#10;76FxBjF8L6iLsi7qtmrxvX/e0rT4U+E+VjeldRpLY4w2sbR4dD7e9MCcm3p/cUFjpRb1gsBqgVgA&#10;QYDlW9Co0QRJ5wJq0AuAj0eoxThaN6AXAzlnmJ9HXfCcvCRKhUikTFUCKBxyiAZn4FcsYipxbY9Q&#10;Eg3xfaCXZbho4WWg182H3U4vw2UKVyq11Is3rweJx3prggNsnqXYtUY3aSKxMODnSh7dXF8ZDpaG&#10;/UG310nxEqEw3MJsrG/Avzlwq2E+ICq9czGhYErAvClWbF6wzAD6AyR44AwymLOngLBAEwDVmD98&#10;sSBQoz96I4QgDL7W2gXvAwaLQRabQgDfYplajRQCDxrbQomPxQbvPNqxlqZ1xgLzXWkgEM0gfM8K&#10;2E4+BECIGPEJ9kCCsFSIUUQqECURuIyBk8DJuJxywVhkxSYiQQyAqc55Cx/4WBjn+NVyZ2//xq07&#10;597/4M7WlieOl2q0QQ8MMM5iLBCI4xam44JhWh8iE2eYUmp/f//cuXM3b10jr1dXBhtrK/g5Zjjo&#10;dbIkT2U3V01VTqdj7JimwuuvVhyvLVK3tTU4EojzaGEIwTNiuOTiW6b1jdGtNdgh2EtlWXtPMAar&#10;i5CCc7IkOzIvw+GQkwAHjmWBmA913bYNTinexFK1WmOmGAJTyPI873batsW2wXTwNBj28k7KEbbB&#10;ohZCcMGcM5gipo/b2BC3mNXllZWlwQDxiA+U3U6nE/90u9AJk7Is6XQy/IKR40/WgTfAx1hQnmUZ&#10;Y0xr3E2qoihAQz5JsjzvJjL+oBQtqWtEBWyGb4uixJ622rHA4aJhr3/m5CNPPv7Y0Y2NVElOQQnG&#10;GULKBbyHYF0xc6EEx1defNhAOiMH13kyzmHKLoDDEJDaGotYdMRIAJzJwETAPGEQY/ThwhALHAVX&#10;/fCgoB0cgcIV49jdYBCbl8BBEOccT+AueoAAwPFz3Qsmaus9ohynC/iwKqCTQFdA4l+Ud7AcXg8I&#10;zjlAAA5LH89FH2cXOxItrAyesODA4pkxhv0JQFs0VsAwAE8LEJYmQnIhoIAYBwI6cc4Ydnn8EyLB&#10;Yg1CsEDkIcAeFKgFZNSAvwJ6IwlncahgUoFBjDzWKFEC3yGwaGhIlJKCc0aCM2TDRCr0IqJUYYum&#10;Sog5mOQkOAcgDGBXR4hEcrSDjSbFSFiLTWNQO4SptTV2iSd4zSP2KU6DAg8gMD2C3ZxhrpxDSQS0&#10;SdXvL08n9Nbb515/7e00zZaWVq5dvXH73t1f+dW/9iM//sUPLp07fnIT1xXcApVSbVUHS8P+sqnd&#10;bDQZdgbM0q2rN/d3dq9evfrk00+srq/MyuLo8WOdXnc0mpw69Ugn7xVlbX147/3zL7388TTNZ1Md&#10;PL9x524f+23Qx5F4cIiL8S5511Sls3p9beXHf/RHTxw7sru7OxwOtaaiqltjmZDExXQyW11fO3by&#10;VNXU+KJT1fXdra3JZNQf9p946nGhuPVtnqtWV1iaqp5Z10gplBLLy0Pc6Ymo0+8KJfcOD4qq7HQ6&#10;g8FgY2Mjz7vYtiCWsLmX+lwyjq+r3i6vZEc3VzaOrKA7dn2v1+kPe91Bfjjdz7vJ8urQeTsrps5r&#10;DHRwsGOdOX5s84d/+If+9M/8zLNPP33rxs1vf/OV8+fOH+6Pbt/eLsuy1+vdvr33+OOPLy0Nm6Y+&#10;eiR57umnVleWbKuLyQzXiNHBpGniCYOFKooCv9xUdfGpT33s+o3L+wc7nW723HPPwS1cpPsH0xvX&#10;dw4OLNQmiXzk0eWrN261of57f///9Fd++Rfev/TGN1/9vctXzqW57PQ7+6ND79i9Ozvn379MQRWz&#10;+uqlW3/rV/6dM6cee/O1t7Gmg2y4OljZvrP99utvTA4Oh70+TtZWN/1OjmwjGQnBMApSXDfrZipT&#10;XBEhohjj8xrxxRgRYbMAXETCBwsEQrrxRMQ5NziivfXehRAYEXpCEvzob4ZN6NGXRZVoYegihECr&#10;94jxCMQ5IzAEEoEL3lOI9VwXKiKyLgDOBeeQuPGXeeIYm0mBwTxD3vAuBOdjwvAhxBu8iZuoNVob&#10;22DCuq3bRjurnQda6wAQUGiN49ASGComFhbGr4kOX2IDJkm4amnnGuOr1pZti992KucL42eNndYG&#10;GJftqGhGs2patZOmKdq21Lo0ptBm1jagJ1WBt4WyxU528UIQKMAdggvBcF5ISQKe4rGweRHsuzQ8&#10;gL0fAi41zmOjEkFECKG4kJJLBUki8kow5BEZM5r3AeeLXzREYUKGw40ooHjvLZwUNWHqEeCAT7F9&#10;3gWyIYAJhJgboyneOvKRiZHiCrsoHULAI0UZYrAYKU9iTMgzpTAtmCc4ZzLuU5nnGXalUogvzJaT&#10;4OxhERzTQQcgSZI8SbM0zTJUOR7RBXzUwMNHEAA46Lio+bzgEQAJ3XBxxNxEzBg0mABnIoLHQeMj&#10;59AAbRgRNboD4HCOGAiITtPqBvmorouimD0ouMUvSFxdQKMJuxW3eaCu6yaWukHEtfh9AM9lVRdl&#10;OUNrUUzLCukLUdlqEwOzaeoIjeyg4fM4oonJ3xiD5Vk86nlp21brRpsGTDQBZl5AoCOW4yHAeQg0&#10;LQCODzaEeSB5b70DwLTWehsifCwBJ7F3yNshuOAMOQtaxBULknvJSQqOIiRLE9nJs14nB/IEJ53K&#10;EpWlSZrMXwtSlQiJuJaCdfK028mAATJtNx/2u3P0cTQCWSITKQCVyDTF5Ukx7vJUpIr5YIQIK6uD&#10;zaPrm0fW15aXlof9vNdN8ixJEqwU4zwCC/kAyAYR3ocQuPfxDyiA5uWBWExDoKECkwHQCBm4AzX4&#10;AAgAfNAACAAcAAQxxueeUEqBgDUIUw5rGHJTmK+Xtq222nhjQ/Rp8N4HZ53RbYsrcuO9h1oABBSC&#10;gDFQghp0CMFhlzECDaZME5UmXEV/QnjRBcM9BGQUF1KIRauPIWQdRnZBG7e9t3fn7talK9feeve9&#10;m3fu9AdLjzx6Juv0VJIJmWjryngWO3yHw3uCRpQ1zXBliKmlaXr0yMbO7tY3v/mNyeiwm6W4/a8s&#10;9fMM3wRlB3Uq+918Yz1+iks4h33kEU/WYNdUCPrSOaN1czDaPzjY01pjdrAZk0Lo4uqPnQPUdQ37&#10;l5eXJRcpwgZCQkjO66Lc3t7d2d7GfBOZwp7gHPaTtZaIERE6JvOCHYeB1tbWNo9udLudPM+hEGqw&#10;q7vdLmaBQQXj6BOsaat6NsUr/KitSuQ4lUic371+F5eGwbDf7/f6g263l3d6eZKpGGo5XNXtdLtQ&#10;CxugttPNsBYu+MZoTMRaW2NR65oYw7idzsKAxLkwb/VVhZ88qqIoZ9MSiWM6neIHislkliYKAX3q&#10;xLEzj5w6emS9kyXIOpy8ZEwwpFwbnA9hHjl4RDzgTPIew3lP89/1FplNhMACSjxmiTHEACeCppig&#10;wYb3UMNdcDv8AAtBAJgIaAAEHhcCqB8Kg49WLqE/qkITgNYFLIwgQkNgOCYDHq3HBnKoIeaJE67J&#10;MIZFAo+BCQ8Lg/B4M3eE3tYH67z1AWctpjDnOG3BiUpgtnEWBUQIYVGTjwTqCCIWSDAMwDAUxw1I&#10;sPkWJDziKBQMraTAZAEunTMJvwlgsoKiZSyWQLF4VIwR/CM4ZBgxH4JjLHBBYl4Q29EbYCGzcJ4I&#10;qZREjRGjcs7nAjxPVY58F5H1u71OlmdJiqhWQkouGGOYCCwCLeclhrVSi1opxTl3wTsUCiCMjy7A&#10;E5YbcLiRYOlhmfPWeed9CIEC1poorjgjYpzUeDRbWe6bJnznO+9eu3rrYH9869adrJO/9e5bf+pn&#10;/+QnPv3Ry9cvvPyJl/dHB7fu3FpdXYWTB/2lXOWzg8LU9vjGseX+0t2bdy9cuHDj9s21I+tccZXK&#10;/tLw9t2760c2nnzm6e3tg06vd+f2vf29wxOnHsXatdru7u+Piql2FueA9f769euT6ajX7WKf3rh6&#10;7dFHTj733DNCMhyBg4Gy3hVlXTStVCleBjyxZ5599tipk57CYHn41a9/ZfP4MbxFLK0O1jeWtWkD&#10;d0R+d+9elsvtnbtJyseTAx/0yko/SWg8nmIXcyFu3r6VdnuPPHr64GC0+M0F+zEwhKjHNIWkPBdS&#10;UdOWe4d7sMQH53zbNPX+aJ8J+sL3fe6JJx7b29s6nOy3Lb5K2MfOnv3Exz66vr5el+W9O3cvX7z0&#10;/rvnrly5Bv1No3VLIKaj6fHjq3gBePeddwK5Jx47++jpU3iDstrt7462bm0fP3LStqE1weAs4Kxp&#10;qmPH1/uD7Ovf/AP859h26wAAEABJREFUZPG5z33u9dffXF5aK8v2f/jv/wUi8uzjR4mxg+l0Uoz+&#10;zM//if/qH/xnG8d6/+g3/rtXXvtK2YxWN5aHSwMGc4O8dPHG9vZ4dNhcv3bv1o39X/yLv3j69JnL&#10;F6+a1mysbuRp59aNW298+/W2qJd7A0HMtTpTstfNsUEUbpBcIBSFEIlUybykUjHGOP4xhBMtSpgX&#10;0Pjr5yUExzkJyRCx80CWQiC8Y5JCu4sFWTo+ogs6Quwh8PgQaH2Ih0yENBGfg4EJgajTezgP8Y59&#10;AQ7W1FPwIcQ94pyxtrWmdRaPILQ1yB7aWY0lsgZ1rVvGBXzrvId1xsTf8FusIF5Gidh3C2YRH4gI&#10;MWk9d0EYx1pHESZoS3XrgKK1pXaVdqVxpQ6zxk6btmx02ZiqtbVxtbGxtdUgtPPWOxs8zAa4FHAa&#10;PKYEQy0YCR5tIIKBmJwP5Jh3PljvLTIbzQsIzkgILrEflUiQN6RSyCxcoAIECiZJTAmeRgEhBROc&#10;SawUOrJI80Ccc8wwxIIUxxaP4AAEC0KAf3xwIQRw0ArnP6TBWQBDYQoYXiUiAnYoDo6QDMwEYaTU&#10;osYjhKGHKwkC3aEtghhxQYzFmSgl03n8oVKpmhcpJSYl52XOUFEJ56DnPAkC2sAUMfYYCDw+BM0L&#10;BgJnThIEFoA8sFACAkzIgIBCjJ8iYas4Fnph7vAG4qdt2wb7FreWqirL++c4jnK8A+ARQAsSHdA0&#10;uNNDtoFghUtMOYN4hdtQNaubsq6rGpeYKBPFdNO0bYtgdM746HhnrUVwOm8wrnPWoQHPRscKQe0c&#10;BGAVQA6VDwExA0sJU4h/iCL3j/6DDHsgBhrRFesH/9y8oAf46I1TOi6i5Iw8/gkeFGOJ5ImIv42n&#10;ch5UjBQXyCQ5Ukyn08P1qY+kkmW5TBKsGpecKcHThON+r0Sk8ZjJpJNkvawz7PaHkO/kw0F3aTgY&#10;LvUG/U43z7JU4BJkdTsYdPv9jjW1kvyxM4+ePftoFs/RFGuExUItP1QYWJyTiH8Yw0SjQzA5vnAH&#10;WABotBNjANoAcDBnMAF0DpzN/TB3qvdoZShQKuNejTLwDfg+gEaUZFmGcEHIqzQRSgJcCuIMHeHH&#10;xaphqZzV5G1cWWO9c2YeSka3wVv4F9IAxkUvzAhquVKe3bcE3QPjXKgEJ2qaK5XCohBve+jEYQto&#10;cGCGlAqAEgoBvRArzsUx27ZFaN64efvi5asXLl/Z2tl3njqDIaBwNcn7xJPW+KpuJpPZ/v7haDSq&#10;mnib5Zz3+z04Hd/xzp8/v7Oz3evhG5Hs5bikWrJNJnknEZ1E9TvZxsry8aNHjuB3geWlpcGQvDvY&#10;27l351ZRTKPPyEEtvvzh9ts0De6+1axoSlyK6wZvHrUOjhRXmLuU0jrT1pW3qOub129cOP/B1p1t&#10;0+o8SbtZbjX4DU6sDiKFUZKnIsEXBUYwVwqsE1wBPXiXyPM8MN9gD1aFaRtEhRCsbeuymo3HhwcH&#10;OFvH2jQwD2CcpOSYXg9vqP1uF1PqxCSA+1u32wFwtwA6vW7WybHcUsX/7AebH3MpdeMZuksU+FwI&#10;LESCGn5uNQzQ1rqqqmfTcjya4tfDvb0DADTWJYEiKdaWhk8+fvbJJx5fXV4SLLDgEyUQR957Oy8g&#10;sNBE3DrvfMDhAATEMRNsAaGIx6/+nrgPDMDoES6WRagjTgDOOeM40jxs5kqKRMlEIW49BYgSIXwg&#10;PgdnTArIY7PNn79bwR4A8nEgYtYTxvLEAJgHaGOtx1V+UXs8Aq2xzkfzXGA4U9EF7oo5zwfjbGsM&#10;zmKEa902VaPruq2atml02xpAw4vGu9Y5bZyxAZqsC84z+CV4OE0Qg61EnpPFI2PEWOCCMEX4Uokg&#10;uJccW5wEZ4ICjlIIQwZLj5ozyAOBcZx5UGys1d5bzJlzLiUiK0JxDuC6LyhqThUWWyiBoQl1opC8&#10;ZJaobp5286zfzQedvNfNux1Ezf1PIIjbPE0SIRUXqFOpEhl7oYY2IRmXTCgOcwOyA8XlcD5ge8It&#10;QIX90+iqbrFv8FYJLy22ETh13bSNa2rb1E63dHgwIxLe0dUrt65fuzsZV7dv3RvPxrhQ/rlf+DNn&#10;nnz0yo1LR09t9oc9Ehzr3lZtKrG1+XR3krF0c/lINamUlN/4xjems/Hxk8fubW9Pi8nJR05MitmR&#10;o5vdfrq9u4tXgt/+7S+vrx3p5J29vWJ0ONndPyQm+sMBIiTusvFEMmrK4sjG+h9+42s7W/e+53s+&#10;X5YNNhXy56zW97b2WmvLVt9DhllaeuaF54erK7O6vHjtcn95qPJEO90bdISiohjj/nZwiB8Qep1u&#10;gtQER23vbq0fXT1+8sSspLKpuv0eMmXVtvjeceXGzem02tk/uHz58qVLF8bjfZ5Qr89XVnvLa8tM&#10;xVn3BwN86cD7xsbG2urS8OyZR6yur1y9sLe/tTzsn330kRPHjg0Gg+3t3YP90aWLV7/61a+98+bb&#10;dd0yEnv7s53d3TTl04mbzcyf/JN/antn6/CwfOzM2UG/X4xmwXhJAsSwt/z42aeU7EiRlEWNJNPo&#10;+slnHnv9zVdOnDz6/PNP9/v9bre3sz361jdfZYwg8MEHW1iXJ546/X/+v/2HP/bTP/Dtt77+6lvf&#10;KNqDWo8C6UceOXnv7tbuziGF9MIH15uKjfb1hfPlD//QD/7UT/z0uXfPYTWPrR8ddAauNd/62itv&#10;vvqG11YxjuBATA46XebcoIc4RbQKzrADiBOTXCihkBFgNiMONhBfm9HGGBEuFshH2tq4NfDIGOMo&#10;gtB/AYhQjFkfAhAQA8FbbCfyAZtOcSaFwD4NIaB77CpigR7vvXOOMBiPA4FDxPF5A3KBuF/kluCt&#10;d4DzaCHUlcZVW9falFoXbVu3umpaABfu1jhtvbHoQtaFOW21syYO5LWxxjqLdBog4LR1xnlrvXMB&#10;pnrrrIl0o207R2PjbR5qG+tr46aNndRmgaL1lQlF64BpqceVmTYamLUtULQwTBtiuGiTlBGCY2WJ&#10;y7kvBOeM8cBjiWwxbwwU33V9sAFHI4MPPGQEgwDSVZCcJBeAEAyQgiV4kUMWV1xxaGVK8ESKNMFf&#10;UlwkQqoFhJSMSwEwHtcUmmnu6oAaMPeLNgYwLhY4zAqCPFcPSvKgKOSvVMpUYgyRcCk5LBCKM0Fc&#10;MrTGL2ip5Fj7AF34mis458REwJqGGCiMYQpioRha7xMSBgvJKVUJOFJK1AtARnyoQBtA8wJV+Isa&#10;ABMAAU6YBxvoBcBfAGqgEzX4kEENOlNJnqQQQEfAe48ma61uEF7NbF5w6OPSD+ACADwkQKO9KFBF&#10;FEWBptHocDwejUaHk+loNpsW5aSqi/g4mRT4NWDxblAjeFuNglGauqnLtm4wotHatFo3jTPGWxec&#10;h8vI42AIoP284LDn8OYcoAE8ov4wFhxMB3NEDYAAIhEI8YXoiiCP4I9Hqg/YXdAgiRLOUsEzyVIp&#10;MqUyFVc7VTLBqnLCflWS55ns5vgpIOtkEgKJJCBVDLezfidHnskSlaG7FErEWE2VwGeybpqtLA3X&#10;VpfXV1fw+/DysNvNVSKJM59IliiWJrzXyzeOrB47trG6tpzneD/IFMZnXBBDifbjHxHH5YcLrNpD&#10;zNnEIQQsHj5MgMa6OudQA3gE0BmS8CrWG02gwREi6hUi1uBAGDX4UkqlkFGlELGJCY7R0ASBiHkW&#10;hBJvLFzpDCLIIIgcVtSgxN2l5yXKeI8RMS5sEPPyQE+cGOc88uBmmcSNKzEoBwEZdLEeiYXJeeGc&#10;49KaJAkMUypFDc+UVbN7cIBv/1eu39o7PMz7gyPHTyRpjnXfOHo0yXPnA+LK+IBv/6PRqDUatnY6&#10;naYq01S1dfnKt795++bNI+urWapWV4Yrg24vS/p5stTLUymcbXHfkpwt93uY6eTwoCkK3TTlrMDU&#10;ELwwEvNCXdQl9sP+/j7eKHCNAUfK6D3YiasAaPgKwafrppjiAlCh7G7v7O3sQjKVCvfvQb/f6fS6&#10;3e5wOMQjJouOEMOtcYAzdnmZ5m5fWloaDoc4U/GIPTk+HMHjGCXPc/gZO6ptGtPUgbyUXCVCKeTF&#10;6LpOJ8N9qL+MWwHUdzrdvIP47WZ5t5Ph//XyTqeT5zEKYVLdNJMCGxpJPv6P7mW46vV6uCvkeY71&#10;wtzLssYFaHd3b2trqyzqoijwkRJz393dPdgfwezod2dZ8N1OfurY0acee/TRU8eXBl0lGQuGvIVv&#10;vdWIjoAU5lHdB/y5ABYRwDSx9IwJEN6TDd54nKVR2HoHU0GhaQHQ4MA8F89Qgh7kfjSBb72PYUwE&#10;ATyCCUAANYC0g9oFdAuwZUFgLBe8p8gEAQ2gHSEbxaxCXHjigXEXcONHdATrvDWoyVqvLRY8osXv&#10;y4x7zj0x7YNxofXWOIdAtD4WaMafEAKMgW8VF25eAgLXB44oJyYYn59tTOAPJ8Sk4KQ4UyLepaXA&#10;iQgIBTkKinPBmcTGZcQpSEFCQJJJjmw4T37eYk4YlBHOZobgjFAcNTZigt2VIA9BG09AKNntdge9&#10;7mDQ6/c6eaoEJyUYaugTHtdwUsQzoToqRdbrJKkUAkoQd4lEYCoQUoInGCMuOVfIlBxBgCnDGpqv&#10;iIcXAGLWk3PB2vsOBIGoRm20M8YaE0AMh0vjAzK1S2XncK/YXD/+/NMvvfbq68g7B+OD197+zt/4&#10;tb9+7JHNnb2t51547tadm3hNQXxyLleHa7a1s8MiJbUyGCKAD8cHr7z6rcY0w+VhrdvecDCajLZ3&#10;dr7ne/9YXbU3b+DnxOWdnX2pEs5oWuj9g5HKO51er9EtYwGfsA/297yzdV0miSzLcmNtHYGODJDm&#10;XaGSyaydVVh2dvve1t7B/vETJ848efbRJ86oVP72l39rZX1lsNSt2ipwLxJ8iG1aXY7GB1Lyw9He&#10;0nLPOvfMM09+6tMfe/ypdTgGW3K4tNK05oPL1xhPdvcODg6qO3e2tKmPHT9y5uyxJGe1KQ7H+wfj&#10;uqgK6/R4OprOxkKGNJPHjx+9cuXSbDZ96qmnjiI9JknbmHffevf3f/dfvv3G2+PDWcKztnFbd+Im&#10;DoEQ+jZ4mdBP//SPI51fu3L1pRee3tw4stQf3LpxE5e3nXu7tvUvv/CJjdVjvXyAxCPT5O721qlH&#10;jk/Lg8Pxzg/88B9bXhneuXv3yOaxc+cvXrs62tzsITnkHfr+H/ieX/s7f1NTefHqe3uHd7/zxh9e&#10;uPjextG1lz/+MmaVJJ2te4dvvXG+nNmd7fHNm9WP/ehn/spf+eXz753Lk3xpMJyMxt2k862vffPq&#10;hStkfSoS5nyuks21zVQoXdZ4Deh1MpRESMFjkVzEUOQqUSrFiiIvIi6lRJvkUQQBuQBikjEGPmrv&#10;PbYjamDOx5bh2KcS25CDsYCH5AKL50X9kPNQbQjIiAyOhTbAuQDlaJ3TTjurjWutabVGra3R3rXO&#10;Il0AIFpj6rZtjW6sRqv17gv5anAAABAASURBVCGgE9cq5G2EMfRALWzAFIRQ0A/gEfagBhMgzjiX&#10;gTPMhxifQ3okHyaRqWzA5xiG2hA3JB0TxnNN3AamHS2AVksxgwQmuZJMwiuC8agX+ueujS4WgnNB&#10;Au4STEq+wOJRcIbLs0ATI8hgQyGzsUDMI8s6FhwjLyj2ghgPxBlTPOYWKUAwcNAXdKpkqrC4XEme&#10;CKmU4iiMMQowkDFGRPAwaoAxJuZFymgxagD3CoQKTjcABDIeADpNUzQBSgkB7Ti80DcRGEIlAh2F&#10;YJxDK8HDeORSQD+eUTPBuRDRJrmQjDVkADEvaZpCMwBt6byAQCvn6IfOfFEguyDuq2UYccHgcZQH&#10;/xYsPC0ITuxhRxAANEM/xsGIAB4XNZpgPAIGGxMZDKkSAF3XiKYGBY8Amj4McGaxxP/qv5xNZrNp&#10;Wc6QBoGinFZ10bSV1g2A+wkA/YBdFKexHCG4QG4xdHwkvBZiihHeW2+ND4sTEo0+hBD/eA8FYV6i&#10;3B/9B/aCsSAYCg+IEswUc8QTCw4KvDMB+l38n99ZXNzTROYJPt6rTEkccL0szdMslUjJPBFzIEEI&#10;JhVij2dpkmeqm2V9pLx+b9jv9PO8m2d5mqSIEcYkxTMRsceJFBedLBl2Ozg6l/qdQb+Hk3Q46ARn&#10;lBRnTp96/Owj3U4mGC0vx0sdQg5rtLAWs4C5DoXi3YA9WHcQAGaK3egtpjIHxBaAgxjnhM0UgvfR&#10;cSFgG0CemBSekfEOABOBAkUgiDMA9IJDRGB67/EYYoJgcTtScNAXAjSy+xJ2rskEi88RrcNaa03O&#10;8UDBOtx026pG7ecvCeBAIfoBGIgExzbN8lyl+MU6YUwQefAxcykTlWSMyzgcshpxPt/awTMZV0Rx&#10;LgE84g56++72+Q8u37h1tzEG937cn4dLqyrtBCZ6/SExUdctEVcq1UiY3mUZPq2l3V7mfHvr9rVz&#10;77+zu7s1XOoeP7ax3O8eXV9ZXx4uDzr9To5v/x43/aIk65BsU5WURXHzxo3RwWFVFG3dZAkWXGm0&#10;6VYIHkLAq/Nshg+TxKRUWSalBBPzXWw50Fq3wVv4xlmNNMeJBGNZkgx6fejH2q+urh5ZW+/lXc7R&#10;GP8ToEa3LlgBXWlCghvnGqPhd8axMFGgbkrsIpUIIRkiqdPJACSvDko3x3zVPOcqJYAklWmqVJZm&#10;CPDoiixNU+gWAoYwEuQZUq+D52Et4L231jqsKedJluLiw7nUrS3jjb8cjyf7e4c723u4+hdF1bZx&#10;m1dlM5ngxWRWFMV4NNL4fBd8moj1teUzj548eXyz3011WxkdfwZBoGAaXBBDuHrCrLkUXComJHER&#10;4t2ajHW4JuIf/gJ4BA1OjMwQ/IO9QQigubVYaNAhBOvdAnCam28B6I8DQRLNIWB2zjlrLZgPgb5A&#10;mMvDFxGeEIbIVdiFjuK6BdjGmec8COE5c4xbYiaQtt76YBxCPhgb8GN6a5wGFkyHfWK1t9r51nnt&#10;A3QaFwDrAobwDAZyIURAWpxnw4VV4IIJZEmaqiRRCAeuBHHmBcfnBHzAENgVilEq5rRgSrCEM8V8&#10;rAVLFZMiCE6MB0Sq4Az+5owkpygpuZJccoY6U7KTJqgTJVIlQCB/9fJs2O8uDXqDbi9Ps1SKRIo8&#10;UZz8AoIFyaM2HrygAAEgSxTEFBeSwVPRcZglBhYizpGwCt6HuZ+FSoSSKGJeiGP1GQQYEwQETrAa&#10;phMI8Pl0PFsacimy6aS+fWuyuz15+qmP/PQf/1MXLlz47//H/271yMqb777+s3/2Zz79hU/9k3/x&#10;T5549kmYC/tCYFImCU+bonGNHfaXQvDYdNdu3Dh/4YO0m6Z5Mp5OlFLj8Xh5efnYsVM72+7Ixsk7&#10;t7c7nUHe6+JT5/Ubd7Wx3X7fOQfJ6fhwf3+XvL1y6cLjZ872+91Lly69+JEXBI+l3+8nqZzMimlR&#10;b+3tn798cVIVOAqef+nFpz/y3AdXLuwe7q1urFpvMDmpRKtrTHR8sD8ej3COIl10u6KbqyPHNp58&#10;6uwjp0/7wKqmdZ63BqQ0mpQkoejIsSPPv/jUcy88mXaS1rq0q/p92jy6sbG5jojp9TonT584deoE&#10;6Ccff+KTn/jEsc2jt27c/uoffO2Vb3778sUrnNT1qzffevO9rXv73jPiHCs86PeNo7qhJ5987Mkn&#10;H//dL32J+bC+ujwbjZuiRL2/tTfeG2+sbq4urXOWescm06Lb79WtRhpt2vKzn/vE+sZya1ohxG/8&#10;xm9evXr96NHebFY8/sTp/+w//7s/8MPfc+3mB6++/o1vfOv333z3Vcea7/2BL3z+C5/b2zu4ev0W&#10;sXT7zsEH792yRty5ffDYYyt/+S/94vhg3wfHEQ3EcpW9/uprb7321uHu/tpwtaPgp7yLQ5yphKtM&#10;Ku5DIlUieYJIlipLEqVUjDHJlFJ4SBUWB2SElDxVci6vlOQAOEIwIg9IHmN7UQvJwMeuwaQU9Agu&#10;WWzFCgIeCcBbwTi2WggBQWJcsB5JiiO9eY9M4m2IMN5pZ4HWGuMcgOyhral122jUBnVjnbYOKcUG&#10;Apwn4zxWvtW20VYbtHrrgnEBTdY7HBYaTa2BwFybR5P1HnABpzJnJBiXxASbF0xBSsWF4lwCcbsR&#10;DBfgkBDEOZMILxDxxQC5hgk1R8IEILlUMrowZSLqVLiEAyJRIkmVSqVCkYonkkspgEQJ3LSyVAEp&#10;YlEpOS8cRVAiBIzgJJh3wd8vAWYzzxmMd84Z7y0SlxBMCAWe5EKJ+6uG1cyjUiwzbglIJ0IQCcKa&#10;kGDQ4gI5LkhIpiRPlEgSCRPQI4lUAgKpIJ6Z3X53XrBr8k6adbNskRBTzEeoVMoEQwquOCHT8UA8&#10;MEFxmklCRMEzmI4JAOxBAR+IsxSxKDWftoRChQKW/FDBI/BQGC14XABKoBI0mAAIiIGDGgDxv4UU&#10;cIVMkzjBJEkWw3WzvJd3MN9sXhZMuBqWW2u1bpB8Fnd9HOL/CnDDAabzUlazopxGIMMBoIsCHdG9&#10;aSqttTFmoVAvwtlqPBqDYHcYCyMCPliHOPUGs5sDLdY5B0lQWDWAmEcNQBgA8RCLJtToG+Xhd+/D&#10;w4IVAeKjCyECsYRwxzLmSnYSHHCimyqglyt84Mdhl6VJN8+6OA2yNM9w2qXwmmCckU+VzLOk30MK&#10;7+BA7EEuVWkiO3naydLFeYfsRB7WG9+2bY17TmNN640VIUgivG/0cPdSotftbG6snTh2fGNjA5GW&#10;5cn8aFUqEUIyLgjAjGA4rhzeexB4BBBwNP+JCQR3Dwqc9WEIEXc4+iwQu4XgvV/wQQBgLhCwO4gY&#10;Y4ghAAQ40Ib8QoLjkeYFTBfDe/7AGP6AAz0wAfMFrNXOanDQhBrTx0sk6iiAZw8RkFiDAAFYkiRJ&#10;hnknmLEAy8/XkAnOlUQTx4WFOMIETTDDw/2MNIp1iJ9G27Judg8Pr924+d4HF/Dj03Bppbe0XDe6&#10;0gZKjPOTycxa37YmcIZ7MHEmJe/3e1g/BKj39r133n7z9dfW11aefvJxXG5OHD+awv8K6cKz4Mha&#10;vMA40yohrW6RGrIkjUlHSvL48ocdMMnzVJsG04QrMKmmabz3uDrIecFsC9yLqwpMzjkEkJhBJFJh&#10;+shW0Im9h77IPhAGsCe73T7ky6Iq63pazNCUZRk21XgywXSg7+qVa/gpA2PhEe7VLdJ79C3owWCw&#10;NBwuD5cG/W6/04XBSsQV9GG+o1zcflhZ5/BobMBPBJLjbgbfem88HGvgYABMGIahMQ84yhiDXiEE&#10;DAFLMHNMGUzGGCQxr8lkAntAQx48iOEKhc94+/v7TVU701rTpkocWV0+emS11810WzrTBNdityjO&#10;JCPEPIUADQ8B5dAMV9gY/Bg8gHYOERGf0UQsnqlsXvAICQjAToBYjM+Hj8ZZtAZGcDv0M+yf+IwB&#10;AxQCFJ3EUBMRY+jLUGheIOgpIGpRB8TFPJsY6xfQFj4FTG1s3RrrmLbeGjIQcJDBue7BKeqmrJpZ&#10;XeOrCFC1MTvWbVO3baPbum3AAQHPt9ZYG63F4DAYZsBgyTksl4KlSiYSUcxBC0YIVdScOSDSHIGP&#10;iy4pFu/9gmFCQfAgBSUcBxZXgkRwWG3JmeRCckJUgoiSnAQxxZmSPJUC934leCJ4fFQSDsBKZTLJ&#10;E4UM2Ms7vW53eTDsZmmeRqYScgHBOWcskfGIg80AGDR3mkexcOR8lRmcHP0P3qKViIMgzPmBsAve&#10;Bj8v8Y+zwbkIaz1eMof95cmoVizdXFv99rde/50v/f762rGf+7k/88ILL/yL3/6te9t3r968/Nnv&#10;/eyf+/N/5vzl85Wp0zwxziFQMZDisq018+Fzn/msse3S8mD73r333nsvVZJz6vb6+IXt9dffXF1Z&#10;e/rpU9/65muCJ0fWN9vGIRfduDUaj4s86yJHBXL7o31tmratu53sEu734/H21hb2ztryKrIHdlC3&#10;252M2/3D6Wg8vXbj1s3bt/ZHB5PZ+KWPv/y5L3z24pWLxKnT78C8g9F+Yxp0wSN0bmweGU9KlchL&#10;Vy9t79wpquLk6ZOnTp0qqroxlot0d6/MOnnezTlnaar6g87KxnCwnK+spQx3Jrgmz2Ek3MU5hxlJ&#10;KovpFNP/xle//v/6L/4BPvy3pdnd2t3fG2/f2U1lPuwtGePaxmVpT6n0YDxrTVhayn/kR37kD//w&#10;G1D12Nmz48PJoNt7+823gqOte3uDwcrjZ5/c2xs57cqyxgpqpx9/6vTO3r1nn3/qC9/7Bfyc0jTN&#10;vXv3Dg/GMOPYyZN/4S/+W3/2z/1s007fePOVN996dW+0feX6RSShH/mRH8JZ+Pprb4wOZ96pd944&#10;f/vWdifvFrO2bekv/Pk/jzDc29+djic4oe/duXP7xu3333l/djjtZz3XBjIhE1nQYXI4yoRaW1lF&#10;rHDyiG0hWDK/8GWYgxQI1ETCr3JOiETIRHDUSrAskREqUSr+kzF8MSefxieFXhKFcWwcxgI0p5CQ&#10;TCrO5gWiMV14z3kMZtDOOWstYhhNEAGxgHtQ0AqAab2LMN5Y3xqjrUFd1XXZNgivxmig1m1tNOp2&#10;niWQsaHGhpgPUbvAAjIbLqSB4U0DJ6C2Tmvc5xbQKOZBsdaCxLhAcKj8ggMmxALu2yHgvcUab12w&#10;3kVVxgVi+Gc9A2k9tx7T4sQF5ivhRQG3KSljjgKVJAnoBZRgikdvLh7TNM1UkigJzwtOgGQMugTj&#10;OAg4aB9YwC8A4MUx4EmYCAtRQ04Q44iYEAReLTglkqtEZAkWSCglpJSoMBxkuIB1xBYl4EiHDuvm&#10;ZaEzDuDjObgwOEmSLIF1eQefyPK80+lkWYZn8CEgEiVRUCdQDytY7M4IA4GNW7YPzFOIgKHe2+Ad&#10;BcKVM4BJyG0wBMJAlJeYNBj3ASaweACxgBDRt+JB+Vda8bgQA/Fh0IMSsJBEGAv2A0opaHrYBQR6&#10;QRZi8AuWnljAI4imaXDQT6a4aADMMA1qAAAQAElEQVQH01jGsfoj/8YFLv3TWTmdRPbsuwLoW9c1&#10;lAA4+tq6rEtcGar4WJdNE5vatkakLYAFgQ0AkY9uCwEc5/zCvEUNwwDILLCgH9Yg0Dc4QkeoAKBj&#10;IRnIWau9M8GZePYxliYSp1g3z9JE5alK8ZiqHHSC7wdJB3tfCjCzJM0RBrjYJwn8BjNShEcW3wdx&#10;uUJopFJh6wtPqKVgSnLUUiAxIAgsRoUA4pn5YHWLi1BTVW3dwBvOWCSo40ePDXvxyy+Om+FgmbMY&#10;D/OJxIoxhgUigdWL35HDgxLbHvzjEAKN2QKINs9ICIFlxhKC40MAQgigwzwUwEeXJEmgFfLaWSLC&#10;IwQiKCBGwYEwxDA8CGIiZkiZCK4iMKGES8WFQjuWC75tMb0QHDYHD4TEBSDmlYQjgtFtVRYxhWMg&#10;TAaXNu+j2sC998hl3iPmsJEYIy6ECp61rZlVtWc87/VlmtXaIOlgyLrVFsIcP1ByHIK37+28/c77&#10;l67csI6WV9asR3/VHcT/bzuZVFmnR1zi2INz+/0uY0xyduzo5tHNNd0UzjSvfeeVe3dvbh5ZHXTS&#10;HHfTdXx3zzbWVnChSZXC2idJ0u/1Oln87/IHvWFT1chZRzeOwMPQhtTgnLOt7nbz4VI/YOZE/X4f&#10;fEwWAm5e4KM0RaqbR0VwRjfk3aDbWR70hWBYB5iHW7u2hkuRJjmUwydlU2uHTx0cy4THom6MD1iv&#10;qq6LosAuGo8nzgWM1evhqFaE4UMgIrzZLy0trays4CUE7xKYAs47KIE9gZz3HgFQlsV0NoaRMABd&#10;EC0wEtsV/BBCMl8jdIRmALkP3YVk6IsdbC3OEo2ZQQADARCAcjyiRncIQyHULiS90Yf7u+PDA+xB&#10;wajXyY6srzxyfHPYS7NUZKlMJA/edRKVpcobAw0skLd4D2mMwU838fwmj7kie3IsMBMSNcCYgNkY&#10;1BO54AMiSHAmBRBwHYaJ3iPOMGeQsAcCnPOmwYFovPfsfuGEXcaE98QYg/HwP2xAl7kMXtqhl2Ns&#10;xjgjQYKTiAe+C8wGMj7gxy3jvIPNAEEY5nMLPuCYdcxjaQhfdn1rgrZkHKHVedLet86jr4H1jgjH&#10;NhIYBfittQZMY+EPgwJjYBKnaLP3ngUnGC4fDDd7zhwnPHp4UXCfCsIHhkypDlZFyVTxLBFZAkIo&#10;ySMEz7Oki5hOFXyeSEExZdpEcuRBLEEnTRIl8NjJEiCVEgo7SbLc7/Vz7BKGFJUIAT4Aen1lhVEg&#10;5zroDyO85RQYC8a20CwYCcZpXqQSWZ52Oh0lJRYMM1JK4RHAEeutw1srAhuGQxxnhyeSUiaJrNqG&#10;Sy4TtWh1xvc6vWF/qZiWyM6c5GxSmdJeOHfpd3779w4Ppj/x4z+FaLx45dLe4c6dezc/8z2f+v4f&#10;/r6imd7ZurO2sZ52cvgQg6ZKWW2cMZ//1GdSLiWnYjL2xpbz/x9FEAz7+/tlWSLC0bazs1eV7erq&#10;mnOkUnr1tTcC488895GD0YhzPpmM8IPQ3t42Cx77upzOEiF7na5pjSK5uryWJMxZOjgoP7hw6dad&#10;O2Vd6WBwVWCKsq46HI+QAWazGfyABIKjVAhRt/hqEJMzLElSVZYz7xEaFjJo3dndm5WFD0SI9Xn0&#10;4rv74WS/01X4uI5AC9w+/8JzTzz1ODKmSvA1PJ9OZxf+/2z9B7RuyXXfB1Y853z55vty6tyNbqCB&#10;RiZAgEESKUaRAEkxU6QkitKi5TWepTUe27NkeyRLtjXJ4zCU04yGtmVJFi1TDCIJEgQa6Ebn8Lpf&#10;zvfdHL50QoX51fd1P7akqfW/9e1TtWvXrl27dlWd0w+4eOmN19/6H/7B/3D7xh0C2t72ka8l2N8+&#10;un9vR0Td1CHHO9rdw8NhEKrdLnq97Bd+6S+8+eabu7t7jzz0yNHhUAt18a13F3rLR3vDciKWl9Y6&#10;7cHS4jLbIuYaTUe9Qfv23Ruf+dwnP/Xpj29ubTCJL7zwwjvvXCIofeYzn/n+7/8+PiZsbm688OLz&#10;9zZuv/H26zduXf/QM0/94A//ELN99cqNZio2bu++9eqVe7f3hvv1zuZ4YbD08Y8/+eGPPF3X5WQ0&#10;bLez0LjowztvX+T2YqUWTigvO1nHRIs7F0RRyVjS/x6D1kJIr41wrixyLaVXSrSLPDPaYkeJ8+K9&#10;TrCmlKAwt6aVZxAsDBl8plU7z/DtzCjasJSK3ILMEqvTsspy8kwJvFzKmLzdagNYs7gZuRACD5FS&#10;uhBq1wQpnPdVU4PGuSiF1EoZXdZV2bgHqKBrR06E8UE4Qo0LNd7qAo9RKOfjHI0LVe3KqoGgxPvI&#10;dskjdIgSZsp9DFmRK2PpHSirTG6UZUsi7gUZiLG8I5AMMM8tydikMhkEwE48m5QyJbSW2kqLDCM1&#10;oTDTeWFbrGyjNHugDDIzBiFaquB8ZnVmMHUqMcZk2hgpAZxzy1hriyIrmJGZ1WGYdycxZ4zwCKGC&#10;gF0xHKoQgjKBMBhikefw5zZLyVgI1nW7KIySWW4yq61RaAW0FEpEkFuTGSwuEK9EGjhz2uu02MTx&#10;dkbRanUQwrGh3e7i0p12r1N0Mlsk5K0WhZ1u0enqLLc518xMSJ2MzHQEgVZ1SkysdyivjAQ6HVeI&#10;51EqKXTwgtCnlGIsUkohhJbKWmuMgaYKKKXkv5bmhbDNG8IGP4WAEgBBI8oBVYBHay3lc1orJQXz&#10;p/M8h59CzjOtLIeBkm63SyFNWGXlPFVs+BNI59xwOJxOpwyucTUEh5Dh8JC8we9cDQNjFyIA75um&#10;Kl2NR1ap3Hu8vqkppWlT1zWThVYoSb9zfuZi3jWPyKEK3YxVWZaURyVK5qCcR0BbcjAv/2D+gAcC&#10;gV54ZELTBV0Day201arITGF0v91aHvT7nXZhTKZkK88G/a7RMpsxwExfuFCWZe12O9lfSKki6gFt&#10;JJxFbvPMdIscJJnWtPOslVmrpEw+pqIPdVWxYo2yuHJT1b1ud2155cSJE3yi7Xb7ucWXW0XRjkGK&#10;qLSy+Ju2Ob+oCoqCXd0KmZzNs8hjlFJSrqoPJIzLfMxzBgxgImf8tCHHTDySAwjaMx6GBw0nBCXk&#10;gEcKYYOYIxVqMmLdvOBPcjiZaXZTrnTe1aFxrqrxG4B25GgF4EEN8AGxmrY8zjGTmLrgj8Mrhbja&#10;tKzLuhpDVVUd4nBallWN6928e+/Ktet8VS8bjs6824uKIFMUxuZeyHlfCD88PNRaWvbn6Ae97vJi&#10;T8s4Hh2++cYrG3fvBO+77YKLINeVPDOrK0sxuCLLcmtCoNJjn1ark2UZO2LCaDitmllhC29gViZV&#10;SV84vrU2z9O6wv6sFt54bW9vl2VJIZyZMTG4EEK/36eVlBLdaIJkyd7gHDLhtHlWN7xIG4/G0/F4&#10;fDg8OjgaMvzgI3abTMrDETejCgeYTirsYXTWSZ8LOFvsHh6k//SIUiaRHvO8hXzEJuCwPqAnunGN&#10;YVlXk2marLqhJJl2WmJti6U4MseYdNPGZrqVZwWeaDNmBAVg3tjY4L0+49JaEzKWl5fX19ePHz/e&#10;6XTQHyFMdNOkiEB3TdPs7e0dHBwMDw/Hw1FTl9aIleXBmdMnPvrhD3WLrBxNRHRSuPRfVQ2PFgY9&#10;lQwj6M4onRlrtYEGRHAMBdAN0BHAnqhBITTdAUqCSGuDdfSAjVqUT1UhMLa0xqhjRxCCtggHgsRJ&#10;PdI9F5IUo2NkZ5yZI0ZBuxRGQgjCuwjoJcBAdEm8kgsAvcQgXMRtgicP0bvAzu0oDNH5UL+PxofK&#10;x9qFxvuyqqcVt72qrKqyYd3UtfO1a5IiqCSIqfEDKQRHI0+JjF4JIWPEdZWIRkmrhVGBz2aZilp6&#10;dmMjRaYVIQdQnmuRa1UY3bKmk2edVgpYbYvTmdxySMyK3OaWWpsZbY0ujMlmj5S3s6xVZL1Wq9tp&#10;ETEpyZiq6Dc3Nxf7g2PHjjVlycEX9+YlrpYKw6JkIAkvlVDMnxAex3WeMqoIc0IoJYTG+kotLy9y&#10;KITEfPjn0tLiQr+PR7ngu902TcqyxJOtyZF8f2PHOaZGiqiDk64Kw+H05vXbL3/r1bu379++fe+X&#10;fvEvGmP++Ot/PKqG33rtxe/8M1/8mV/4aa/89sHW0Xikcn3r7u2llZXR4dG1K1eVjJ/51CdPrh27&#10;c+PmtatXz5w8xf14ZWWFoz+uq7UuJ+Fof+TruNRf6fcWlFRHh25zew97gXa3Vdbl7ds3T506tX+w&#10;y8Lf2dp9+423B91Bt2hlxojAqdoULdVqqf398PVvfPONt9+6dffO/tHBEutndXVhoT9YXMBzyqY+&#10;2D9SWuetAkctWjmtGThq3Lu/cefOHeRLJjWqphEundwEe/LewejgMG5t3Xe+Esq3+3mnV6DViCtL&#10;HYaj8u13Lv32b//O7/zON69evX796s0nH31Ky6wc1x/98McX+kvXr96OTgcvp6N6dWV9f//INeHM&#10;uXPcfzq99s/8/M/+3u/9LjPCl4eNjc39/eHWxu7m/f2dzX1jCqPlZFy3O70nn/zQ62++ubO/8/iT&#10;j779ztU/+wN/+vNf/NzmziajIFyAkydPPv30hz//+c8bo37rd37rtddfrpry2vVLk2nz3d/9nV/8&#10;4helVMOj6f7e5I3XL7380tu720dXLh9QeO78sddfu/3nf/zHs0xxYRgMeq5pbly//sqL37r01jvj&#10;w1Gm807WbWXtuuQNn+i2e/1eD9NZy34Z9va3Tp0+VpajLNfYp5yOrdVNM7VazZaMyo3ODB4xh7ZS&#10;Gq0ya3JjC5vlNsuMzZWBP1cq0cZapTNtjFRaioCxAve0gOsaY7SmIuV4KeCRcsEqDsF7jxvPchGj&#10;jGn6onOhaZqydrVPRFXWVZ1AeJ5hmh6rqoapadz7aSYkkCAAxQ/yGDG5UEpjOmh4yEVUHvcKwccZ&#10;fPQJNPJpFHArCcG4tBJaCiUkhFLKyJS0QqAiyFAlhJBCC/FerlJHUghGRL9p1Ss1y4XUQEoVhZRJ&#10;uJYKuyiFd2utMRUmNbMeUwPYYkhJCIU0FCYASsGrVdRP4Ng8BwxRIFMjFhjF9GmrlTEKcYlQ0mpK&#10;6G3WjTFWK6vJDQlZAhEzNXjM5zcea9nLOHKwHcOJfpmxbNO9dq/X7bK1AbZUGOBPPNZC6MzCKQgf&#10;ksXoq4aJc1FKth5UJTw13jXBO4bFlqQVCYUBCryXRwI4T+9hXojMOec8p/CDoHYOamnGcB6Axzk+&#10;yP/BWiklrQASyBk+BICeA9rNEu5W1+mgzyFkNDoikXOqORpynjrkcTgcjmZpOhoTHACnCJDOFdOS&#10;VOG0ZdWU1Xt0PXfhBh5AIW7euIrekhf6+dJoMFWMHp0hEjgbxPmY5g72Hj3/gQ1AkwP4o+cgRsG/&#10;zhwcK8w3CNdCGC1zyz3ftoq8U7TSjCuRG9MjkHW6eWaQljxTJx9D3NyeGAdkWWatNTrDYvNyGPBe&#10;XzeA4aBDDI7AAHANJWSNHaoaHgLXZHiE3lPASQAAEABJREFUny8OFi6cPbe2soaDZca28nar1VHK&#10;YIq5TBQIKf3JQCino3lODZzzXPHzADRLUDIqOP8EHFZ8DHNQiiDYGAAeAIRW+CuPDA9Ya6VWgFZh&#10;lmQUDEPNklByLhshiJJSgBCZQM4uZTU7R4pIV457F4huPrU+QICZwOAF4Q8JkWj1Hq0Et3weBQLp&#10;Q/sQS+Kec6jH5qmJ31meF4UwZlRW97a2r968def+9tGkVFneXVjMW21trIhJjhDpqJGcuCmt1e1W&#10;Pp/yfq/lmvL6tcvvvv3W3ZvX2rk6fXx5edBrZbqb5xyJOOyur66dP3+WxJpHNaVtZosoVVW70Xh6&#10;cDgcjse1cxJLmYwXF61OW2eWHhmZ955Ox+PJ3t4+Xs6qwCGIFJ1umzcceZ512230gauqkusbY4gp&#10;Gd1nuCX2TbeO0XTC2hqXUzaAIfeeqo5CZkWL0TXOT6c05VeWdair4FExKBS7u3Gf7Xk0nBylI7XC&#10;n7Isk5LJIvAYbKu1xS18gxM2gW3HpRnhUXhXV1PXVDNHZEfXiu6MxWKZSWEODQmF0FIEeMty0vBi&#10;XgZjFSNiXEUL7bKiYEkIhzC+6zWl9y5655vKwZ3+0T9vMI+m41HkxtUq1lcXn3rysbNnTiz280xJ&#10;dEA0bqOFVIIjLFuFsiadQcmNVlpJoMRs24wBAmBz/Id50FLOaR8DkNhLSqqwDXkIwSH9fVAyR2rC&#10;n0SykvI9CVTBPyuWEICS9yEjEp0nOedx1RBiCMiN+LNzIQROegwlNj7WLjTB+xicx8aBkoQAIRov&#10;GycaF0AFIQJhycXIIaKJgUO9l4IFB0KUQcQQQozMs3eJDN4nqVKEtMoF535lFEMQ1giryaVR0eqI&#10;VRN0bFnVsqatNWB225ntZFlCQezjnMkJNoMh14pa3mjlmc2NZiGQZ1bnVnPWbxdZnpkiM60CHy6K&#10;XKfZxtDB9Xsd5+umLlvtPM+zajIZjY+EDEKEGNHVRZKKUclkPJdSwFKYWAg5S0opo3VdVeSnT53C&#10;39p5EX1z787eeMwCKIt2Lo1UVqHZcHRojOn3u3WNgUWM0rvA8tTKVKXf3tj9X/7RP/vG1166f2/7&#10;r/zyr5w4ferX/8d/EK1/7d1XR278t/7Tv+W0L0XdWxqcOndmY/P+yTOnub1wfLZKXzh//onHHt/f&#10;2d3Z2pY+uKbhWovnj0dT4sFkKK5cuhmDOXbsRPTs9+Lddy6PJuOHHn2Et4i1dyxYZaSIang4ybTR&#10;QVlpy+F0OhzGphz02q1Cr60vLi3LjXv+4juXr1y5cu3GdYHraeWQm1lCh1aWBd7rDYBzLs9tu4Pt&#10;BItuPBzOds0a+6CVa0RdhaYWVRmnE4FFUUDy1lo0/YXO4urC/uFwNJq88trbv/lbf/D1r72JtT70&#10;9LmPf/wTn/7kZ47x4mn95I/+8I9/7jOf39s6OtytBr0VXKnXW9ja2ul2uqw97hvnLpz97Oc+d/Xq&#10;VZtn6yeOE/i2t3fv3L739lv3FgbL8KOAc/H06dNCa4x55ca1pbXl63cvn3tk6aOf+Ejtp4fDo7ff&#10;feflV1999PEnPv/5L3ziE5947bXX/uH//D8yiXsHu6++/iqXzr/xN/7axz76rAjypRde/eoffOPa&#10;pdu3rm8d7ftO0Vlb1SvLC+V0+BM/8bkPf/ix0fgQg1Rlubu1e/Pajbu37k1GUyWUiqaeVoUpXO2F&#10;D0wlpqvrMogmhPrCQ2d3d7caN8H4SoVuj4CdLS8tGKuy3CRYnDnHwfOMgRprFPeB5OpZhkd38ryd&#10;sUzw+dlKKYjWtp1nmdFWKzyWCVRSaCWNlhptZAzRReFj5CgoiU5KMYPSufAecFvW8AwuhsZzcPQV&#10;8SKKAISkpQsBrto1ZeOmjKSBaGrvGc8DCCFBpEmIkTa8gUhrTgQfpUCPhPdqpZRaoatCZZORS8Vy&#10;StAsKiVwW6ukNdoonWljtTSEFCm0EkbLTGubWstZudCSlwsReUpKLRWbhZwl1ruUUSmllUKO5VdK&#10;apXgRQQl1ip6sFYnwMAqngMTUaUEEV0KH7BJkMpHEYNsonBBOB/n8AETyRAZuBJCRamloLWcy7GJ&#10;VOiilIKkMDMW5DYrMmBym6IZNxKlhTbS4ACZYSLzWWrz9pVJxsOszbKMMhYah36+APQ6BLl+t93r&#10;dHpw4Q6INDbXJlMmk9oKZaJUqNd4p1TSgTgQo8QHgBBirpWkSiuplZYEb0G1ENQnCPEej34/qX8t&#10;IQQwLljmlTyKWUoi3v+bFbwnDTaCLaCSch6BVgogB1hryTONMZhlbbXmEfkAfho2TTqyE4cJPpxn&#10;IEaEFRbedFzNEuecsiR4p4e6dqBpvMchicxMnAsOlw2MUwqRFoJ3dcCRPXf1IKNQUmqp8IfIF9IQ&#10;ow+RWBajIMgGtE5g1gHMc0DPwSMETeY5BAqnBhHd6TGRbDqK4CKlmicttZFWq8yozJrcaHY0y6Cl&#10;yrOs2+32er0sy2iJBWjBtgWdIJNMCiWXUsI8Rag/gxB0IJQ1OrMZPgGMsloCY5RRDKURrjFCJi+J&#10;YqHTe+jsuUfOXTixtt5ptTn9d9q9bqub6UwikFfVMwQ8lV4whRBSJrfHWrOClDFS7z254u+DoFKI&#10;1IA2DABAiPcTNCU8zdn0LM1LyAEF5AAexNIHBEgNhaT8AZAApJwZBhPA3ThXVz5FKk8TfFwymbPy&#10;uq5hphBQ8ADIRyCFqXa2siHmoEnlGiIKAbvT7Zo8YzK8ZNLV3c2ti5ev3dvcqby3Ge+6+ovLKwuL&#10;S9rmtfN4JG3ZA5LLDkcYWGslhC9yAly8c/PaW6+/dvfOPSn8+bMnL5w71eb4o2KaAc4ZUbDrP8qH&#10;80ceGwwG3oUGI4sUgwgLUcq6btj1R0NOOdOqqXF13AX9cX/WRl3XUkoLa5bhSRAhhBi8Zu6NIaAM&#10;FnppBAjEVHAD+giBIbsQapeOEePppPbBZFZnloWTCJ2I2vmybsrKNcm6st3uCGX4DrC/z418WFdp&#10;7bFJc4AgekqtMCfKu5DmADsLIchZn6Fx+JmKSnjRVFVT1dVkilwRvWKJelYsuw+8LF/P0tJCW2My&#10;Y40xWut8lqAZqfdMuXNo5OkTSwXvmxCCUoqlADPjgqYkzcVkUk0n0Td5prudotcqnn7isQ8//XS/&#10;1xExLA56C93OeHSUsY5YnIZ2Qs8cmZ0qPQghRYRTCEHXM0ScT7EsqJ6BHvkVQtBvGsAH/ihBDXLK&#10;yOeAcw6kQSAOHmwOHGYT/KWxKIEvKyWkgilISTXLMiQZIUQRgnMhBul99DEAKmAUvHWLnHqFi7Gm&#10;XqQ1zCbhfJhtbKoOknaNj87HJkRohLHhCamDpFWIMQaSSDS/8f0kZ4nBMgszc+ncGquVVsJoabXK&#10;tDZaWBkyKVvWtqwurM6N4iMimJXYXGuQKZVrY4QAWkqjZKak0QlII3ZpqaxWGeKl0FJQImNQEFII&#10;EfhbXBxU1ZR3QtbaXq/nYmCfwBXkzE6o7YXHsHgWtOMiI4SMUkszm2FJStuClM41CwuD0Wi4tbFJ&#10;UFZCZpk4traeZZpVgmPH6FlrR8Op954TsFLKGI4u2vuohC6KdivvWNXauXewcXPzzTfeuXnz9g/8&#10;wA985GMf+Ue/8T9v7Nwxhby1efNLP/WlxWOL71x5t46N7ebj6YgPDbF2+1s7XH4+9uxHj68fe/3l&#10;V6IP0/Hk1PGTjz/6BCfvZ576UL+bX796eHQwPXXiDD1bI+/d375z7/75CxeOhkNM2e627t7fOHPu&#10;bLtdsAiMNJz+rc5ojocs9TtKBMb1oQ89cew43wHSfwv0zW996/bdjabxMg3FEE20tXhIv7fUanfZ&#10;Vhkp0jRzI0TTNKiqRZQxdnu87BChEZioKh3OWHSEEOx7YTwdG6zQyhsvtncPXnn11u6eePjRM1/4&#10;whc5gvf5/Ji3z5w6++hDTwy6i3eu3+VjRW71resbp06cvnF9C1M//PjDN27dztv5D/65HxyXw2s3&#10;rvI25N7Gxquvv46GzsW8kL3uYpTZ0eHUZvmZM+dCjK+/fXE8rQ6OjpT1v/CXfsZk4vqtGyvrK0SH&#10;Cxce+sIXvqMqm1//9V//3d/9bdzj+vWrd+/e+dhzH/7VX/3VTqezsXH/4ttXbl2/e7A/3ry3NzqM&#10;n3juI08/86FnPvSY1X5lqfMrv/wL169evHP7uoj+7p2NK5ev3bpxu5rUmS5UtE3lAN5llSYxhOFw&#10;v24mbKNCu9H04NLlNz/xyY+22nbj/p2iMFU94UJljMi0yo3mrJ+uvsa0LAcCi5BcGZyhnVmO/kWe&#10;Fzk3ZNvJC9C2eSvLC5sVxgJjmDGD5wOtFc6MGsxUWfIGJIVpliwTQyFgNsmpnQM6EF+DCEQJH5wL&#10;mLdumtoFgkAMovGUsMc0jXO0RRRAGiDo0dccrJT3CJUStTxqrcmhQ0iLVCkNTckMKkpiGAUiSkGJ&#10;UkprzcCN1SaR2mpJiVHSGGONMsZkPM+gZgnSzFn17Pn9bFZurEq9U6alohslZcqVMipJ5zf1JhKP&#10;llrLtIpTodBKJgdnsJ6ZjgQOwXJwkZucJwfz0Qih0qjweCmEklJGpfhJ/i9FoEslEKpQI9MmS/or&#10;qw0wSlPCcECWZczaAyAFIVprykH+foKeg4Is4ypBqxw2rS38UhuplTGZMpk078dtISiMadOQQkpo&#10;ulOzNmS0egAqxfsJGsAAEv/7TBQ+AGUP6DnxoATfeIC5SBge1EIDGKiCIKcXaueAnoPHuUF4hA3n&#10;cc6xoEDTcFioprOEe89L2P8pmD+mkrJKeXJYB3/T+FnOj0MUQIE5UEDINIfM3Zyg/EFhjGnt8Mg8&#10;itkuAw3DHNBgTs/zD0hONfw9AKOAphdeU+Z5ltuZabWQIsq0Vwdcwurk9lRAY4E5eBTaiDhfLDEG&#10;SbkUuvGYJNSeBcuqjHQthKIXrTUMWqccYg4tJTIzixNqeul2WiePrZ8/d+bC2TNLi4v9breVFxwL&#10;W3lubXIqpcy84QdzhAM6egDxgaTqpklWx/AzYHEUJPci4oIIojGgCbTWOqahi3lJjBFiDqEVUCoN&#10;BuY5YFBICRKC7kWIMgrWGfBiHr6SBCaJOYMHTLgaTieuroLzwTP3qFXWnPyYSBnpHB5EATpnPUMg&#10;XSJRoHEyqPcRSJ3mSip8gA8UBII4qevDyeTarduvv/32m++8u3t4GJSWNjN5q9Ud9AaLBWdiIaqq&#10;4sv+0f7BeHhY8hG8KoOrlSCbbm2y79yoq3JttXtsdbHfLjIt27lZ7LXbOYcks7681EPQ8uri0kpe&#10;dJ0Tk0nJxjYpq2YWl4XUnF54OBiO9g7Tf5+zu394sH80HI7ZsLU2/f5gbW2NW0SWZVprxuS9T2OU&#10;0ViljDTG5EVmCxtkGJfjw+EBN4qyrhiuC35a1oR7ZXRetLOiZWyeFe2q8du7+3c3Nje3d8eTEqNp&#10;lXPiUUofHY22Nndc7ZcXl5cGi3OTNrWvK+c93X3vZy4AABAASURBVIZkbc9eEimpqsrXDaVaSsza&#10;1PV4ljjrlJNpNZmW48l0NJ6OhuV4BDEe8jJ3SK2rGyVEpg07X54ZrZkx1nbVuMr7xhhVFLlS0ma6&#10;1c673Xa/3+VLfbvXxrlxJLxxOk3fBSFi9EbLVm6VDCdPrD32yPlja0vtLGe7LfJMiZgbaxTqpfdM&#10;UgRJLIjcTAjrieZRiqik0Iq4KqXEJZ0QQusUuK21EELxFi1gdtAE72LwIpIHmEFIyccAMA5tAz8Y&#10;jiAxI8iklIrxSEmtFolOYoWQsyRSwh6Kvgli9BJmiYaIEYKQoYTSAi0ZZIzIDygQBPs6aEKsXWyc&#10;dz7wWDZu6ur0D/uaetJUlW+mdVU3HvVchCGQYpwLYeYjiimJK2mrdGYUNs9yk1ujpbBa8PrfaD4L&#10;BMsHASOtkUWCzu17B51cK0srgycK5qBlTaYkjbUSWkqjtFG0UlYroyUjVBJpIjXRUrL00chzgYxK&#10;SGu01QoHNrnp9NreN3VTtlp5v9/TWicj4f1oHkKM0Xu2cg8hpaSWjqw2WtCFlAKTxX6nK0Nk2Ra5&#10;xm2ib46tDba273W6RRNroUTj6rzgjbgh7e/vW8WgbG4ZohIe9uAqV04aK9sX37x679bm7/7OH+B1&#10;X/7xH2PJvvjKC9vD7Ymf3Nvd+PM/91NOhxv3bvWXBjIz+7t7ubHLg4V6Mj3c3Xv26We0VPvbOwqZ&#10;dXPu1Onzp840dfmhJ540Rty5fbecVA+ff9jVjEjcvHmrrJvewoCBuRh4q72ysvTII4+MRuHiWxdb&#10;WXFseVU03jVNu2ip4IcHByvLi08+9XCvb3Z3j1559eK3Xn5pZ3fXppQzuyy7ECRxbLa6TdP4VqsT&#10;o6jLCXNx/sxpDHh4eMB+0WpppUWn01YqWdoq4eqydtPR9MjHdOOSRuzslt2ueO65C5/61CcWFxe3&#10;trZCE1cWV86eOreyuKqisjqzynSKzrkzxw8O9lbXOktLC2+++cb5C8d/9Es/9M7lt2/evvH0hz/E&#10;l4qXX37ZucC7Bq3sc899oqrc/ft7fGu8cP6R8WTa7vXLur69sbE3LH/oR35w7fjC1t5m48ui1Tp7&#10;7sInPvGpt9965w/+4A9feeWdTocvGuHmneEXvvOLv/zLf+nevXtf+6Pnb1y588arF4/2p528j+6P&#10;PXLyu77j89/+uU+urHQfeuj4L//yz+7t3avqkVFxZ3Pn/t37Vy/fvHLl1u7OcDwqx0dTX4dOq8vI&#10;tdaGte8rbUTe0jpzUTtm9Sd/5sf+8q/+5cXl/tr60vqxlZPH19uFhdNoCfDDzNjMWqO0VTrTKkt2&#10;wTQJLBAAeyuzIEVuY3JNlbFG4zmZNrl9j7BK6TQbgmkKIbhZapjFGHwMBAFCMjGTYpbDA/AI/3gy&#10;GU7G47KaVmXV1I13tWvKpvHzlkFG4hfLjgBAHqQSeg4tNDDSzCGDBJGNGsxaeVZfjGXdEK9r52vn&#10;qqapXN14hw5SysgiR3GttNbGajtLiWalGZOeGCSOYijDZ3SWCrUxRlujjJZJkQiRqvVsMSuplEKy&#10;UMQM9JgZRUArqqXUAA1nekbYlDJKJulIgFUqLWSKonGWB3KhUvgILHRiuwhCRtSWEmZMJ2eJHnkE&#10;EFRqJQDapWnVDEtbrfAPaxmRKazNjbHW6pSkUsI3DlHGmDznPNHiFYNlnpVlmWDYTGdZxgZVkGti&#10;rs2F0kIZNFQmQ642ViodhWxcYKbnajAopQwpGUqRDH9/Aim1UuhOCfwQc2itKflXMK+CDSUBBJgX&#10;ksNMIR2TgzkBA7Bopo3W78mEmUJyOgaJoLFKU69niRIk4JP4SF3X1SxxxAfT6XScPslOucPPHyEo&#10;KMflFK8ta3JQVU1dO3LeThLQ5iU8VmVTliUuB5A/RzNPrqJfFAMQQCkJIFBm5r9cCYJgxyVA/Mtg&#10;rimfIdJ8jvgeGVQMSgnkzAaXMqO0kbPxMmqZqnADJp06+kI3pfCBls5yypk7pZQUWtJIG6GkVFpI&#10;zUF4to+H2oe6wXcCQwaVazhyIEcIobWmudWq2yIQ5lmuVpb6D104e+Hc6aXFhcyYVm57nVY6hHIs&#10;R+MotUoLgR7BvDmExM3wfzTzxI8wFy5JSqOM4hkw5R8EJTN+1n6yBI8olJooNSegIWgCG7U8KqW0&#10;1hBzUDsnqE1wMCbQRAqhpIRhDuIaSDwP/gRcKMr7eqkIL0IqpWicSkOA8KGBl8dEN8kTIHjkpAao&#10;Qm+UUdoKJbEpsqTRPorhaPLq62/w7Xz/YOiCMjbXJtM2rViTpbzVakkp8cuDg4NqWkoVQ8MBMfCz&#10;vXXv2rUr08l4fW2Bd/+PP/pQp52J4FaWBqdOHlcihrpaXV5Z7A+IAJpwoVnSxrkwGk0OD8d7h0e4&#10;clToZb2I07IcjkaHwyFLgnWCzkw2sNYyWB4ZUZ7n/V6vwxy3i043XfMkYTzgkSrLULcwmU3irM3y&#10;nPCCGR3jZ8wzc/kQpNF5q4hS0M/sv6U/4kLi4ZN6/+Do4ODo8GiIVkoZ7i3dTl/jQNqgz4SVFmUa&#10;iOKmoSIiBENUShqjkoZCSO+iq31TVWiL0aCrcsp6RHMwZUcaDY8ODo8O9yfD2b/hxuulJDJmWcZ6&#10;g8dxQ5LBWst7ysFgsLS0yOVn/djq+vo6xMrKygK3koWFdruNZbxn/U8mIy4YBIxxu1NYzavE9vlT&#10;p4+vrkTvQlMvLfRxGGyCPjJ5bpgprbTEqIpCIYQSgSU4p9EcNUIgNAhKYIIBQAMIAA8M8xzig6Ct&#10;Y4JD8DFJgAfQhLaIAhBS8gmfDScqoVFJRYEeWuBZMGJY/Gbm7kwK2y3tY9KbuqRp+oFHpg4iF4BI&#10;b64JoGpi7UTdoHoSiVScilnCycmD5NzoXfBoi278zAQnyXOt5rnGTZW2ShurlBZGS6tVxr6cqdy8&#10;d+K3RvGCs2UzkFud4yIi6hi0ElRlxuY2I7fa8EYTzkwbACe5UspIMjxGG6OhYwwSN1CRuYPBZiYG&#10;gqxARN5uNaHZ29s7Gg2z3EYZBF6iQoyMOu2KjAUlKUROZoxR2mjN4HnUSuVZNp2MlpcWzp46PR4e&#10;jkblxz/+3Ld/7jN1Xfq6OX5iWVs1HB5oLXE2WjvXMH08suTxSRUVVvVprev7d8o//qOvcx946eVX&#10;7m3c+Su/8pej9v/4n/7D/dHuwurgys0rv/pv/fX7B9vbR7snT59YWlpqykp50bL58ODw/NlzH/3w&#10;R6ppubu9/c4bb7EKPvPpT+9ubT/6yEPnzqzcuHrw0ksvPfP0h7vdwntx+87O9Zu3P/zsR6qmHk0n&#10;DHBzc/OJJ554/PGzrMGzZ86IGBkjX+684w6QTyfTajp+/LGHP/nJj506tT6diuef/8bzzz//5sWL&#10;97d2pNIN7+2ltqbotPtLi8tSqEF/wVqBtNOnTnzo6ad63Q47stGqVeRSCuzQH/SyTEglWF/kWkss&#10;C1wjghTnL5wk8pRlKfBiLy5cePj4+om337x4/95m9OLy5cs3r99AIJbc3z949FFO88ydeu65j/rY&#10;XL1+6dixteu3br797js4YVbkQcjl5dXM5nu7R6NRkEo89uRTLGam5v7W5s6e+PE//wNPfeSxOxs3&#10;o6zRhxMDI3rl5dd+8zd/6/XXLp4/d3Jzc29vf/dv/I1f+t7v/Z7f/u1//q1vfYvQeOnitY072yuL&#10;x+7f2Rq0+3/xF//C8lKPbyFRTL/zOz514tTyt176mjFhZ2fn3XffvXr1xr2725NhE7wW3jLjoZFK&#10;pn8gLmVsfB1i0+nizmFcHgnVPPbkIz/4Q993+dJbb1x8fXV18fad6zs7WyE6o6WimcHa2lidaZXx&#10;q3Rhcd4sV5SZXKXVxAKhsJXlubGwGSys4Dc85lnGo9bazGFMlmUw5zmzI7EqEweaJu13PEIQ4CHw&#10;1QoP5tmnnbV2TT0j2AxhkCnpSCiMEWaAa8VZkoSXkChKAItRCJHYP/BHtSBkhCBEqhIsw/dppQzr&#10;GV5y1FbW0AsMPAJKjE2JUeBaiZr98cgvJWBO82gtvEZpARAIhJI+Eg8CCjdkISnKH50ncqZSeD/N&#10;NESzFBtFILIpKbXQhhxRShmpKZFR8rJ/nsMjInPMPUKishCR4AKhvJDqT5JgWnNrpXyvUGtt+ZvB&#10;SMUQ7CxBzKFmCX5YqGHu5oCGgRzkOW+QixaBJmcfz7MsN5nV1s5znVmhVUCxGJ2bxTopECiYQQpl&#10;UpXHOWa9pYzu5uABYl5LzpDIKQQQDzAvjxEb4AXJGpTwOM8hwPvWfe+XkgfNkTbHv1JC13OYWbI2&#10;WUspQlfyPYYDmFAAAfBncoDzQpNDUxuchwCJDsG71BwaoA2akM98+186ZKI8oBZA/CuQmG5WRO0c&#10;s6eUPXiEkLOklARSYvkEmOT7SSuFNjJ6LSMR0lpTWM7fGXsHo7XW5nmeKUsTgDWY54xkOaFlRmfa&#10;Zphu1pHOskIbq7URXAPeGyayI3aYMUikIZaP4f1+fzDo57nttItBv7u8tHB8ff30yeMrS4uZ1e0i&#10;o5ecamsRjnHoGkK+n3hEIOXklJEDCuegBOYEKIpCjA/WF3zgX5qbECiBDWZAM6HYn2PjHaEnhEAh&#10;wyYHD9i0VGl90xTRLoYmOJece86glErMMoTomGMfg4sOWKV1Oi9hlFQMj7WWoYaQ2sKKEIwFqqZm&#10;7wGubnzjGEBk8rSKtJmtc22N1lbJFKRc8Nvb22+//faVGzdHZZm1mBu6skWngxGrBsE+RqIZTZhl&#10;NAhWy07BkUYeHuzd37h79/at3Z2tbpcv4Me6nfbi4mB1ZWnQo6DdbXdY1qFxdVnWdb2zvbexuT2t&#10;K3rJi3YU6X9yoXEBNcuK00IzmXK5LQnZaJplOT6BNRgXZ+aDw8P9vcO93fQ/eDcYDDgE9/s4QY4F&#10;0BMjm8zmRavT4x35YGFpkb9Ot9tqpf9lEgRiZsZQNvXB8IgjBaZuai+Fbrc6INO2qurd3T3enN25&#10;c2d3d5do0B8sIMFH5sdjalSaTsvJOP2LyW633+mk17EUqiisshpjsjlXbjqdNnWdZqgJmc5yY0MI&#10;TIqSIreZ4WWGd5iihG80nky5AEypDc7LwEnVS8RxwJCRoJG3W61uZ2l1afXY+rFZWltbWV1fWTu2&#10;ygFi/cTx5dWVdrcjpZxOp4dH+8PR4WQ0ZJsUITJ53L7Onj7BjCikMfv4yeyLDbNotQRKCWA13iiV&#10;kIIkA4s5Op8Qk6c551CPHB+QkdkXyugEpWCnEDBA731k54kOegYReKvkkRBhm0NKyWwyUwAiuSWN&#10;Z5gzzHPYtMBNxUyhVBYktIYxSRYxiJg6i4LcBejgyUEUPAJ0AVIboZXA7koGdorZhhGlQNWGv5iE&#10;xRiTcCnpRiklZSLSMAUtAkpowZcTzVwYqzIiltF5ZovcEGWsUiyjeSE21AolQ/QYUEDSMNPKKg20&#10;FMy7NcbqBGijlBKwJaTuYmorxXttKRHMYNGKMYU/1Mj8UsyPAAAQAElEQVSyTBkiQvIc5iCqKKUM&#10;kWmpnat5mMkTFEJgXq3lLNe4nwyeM1amzf2Nu76pMyueefqJX/u1/+rbPvtp5ohXJMAnD23qZlq0&#10;LBIYhQgRhTNjjdIQnVZr0F08dWp5fFQ9//wL16/fvHT58t7+/l/5a3+lN+j+j//wf9gb7jeifuXN&#10;V37m53/mrUtvc4w9efJkr9Pd3d4xSh1fW58cDS+cOXvq+Ak+f+1ub127cgnNea8vRPzIM08OBmI/&#10;/SNd+ZFnPpRbMa3FpStXhNSdfs/F4KLY2NpEsY8888zTTz21srS0srjUtuktQzkeLS4McqM2Nzfy&#10;3D780PmPfPjJhy4sDYfhtdfe/uOvfv3Nty4yTNdEKWxFOPTR5MVwMs6yLM9zDHXsxPqJE8dyehXB&#10;+4aJsQalmk7R6rULim3GVTO5GAuC2iyXrUxw9GcVF0Wbg/vq6rqUWkq1sLD06MOP3Ltz9xvPf3Nl&#10;Ze2hhx4itJ4/e+btN99C4pd//Es379x44YVvPP3005s729/61puuCcZkhJQnn/zQuXMX3nzznc2t&#10;PSXF2bPnCGPr6+v379+/dv3SZ77tzPf94J86muyXbqwzdTQ+nEwmly5d+upXvzadVkSJl1++u7La&#10;/Wv/xq+cO3/q937/n1++8u6xtfUbV2/duXl/bflEr7XQVO7xRx49f/ZUOTnwzejsmdVHnjx7+cqb&#10;7U42mgxv3bx+9/a9q5duVmPXyntWF1KY3LaFUkdHI5Pm39RN6WVjW2bcHLlYXnj07Pf/8Pc0ofrN&#10;f/6/CRH6g54xWCmsri4rpXCaTHPuT7Azn6ekwNzGZibPKGHYRuVGc1wgB1ZJLYVWwmiZWd2yJsv4&#10;NVrLBPVeskobYyLrIr1tb8IsNS4Q2AORIYQmeOalej81TSOEgJ9cShnnYGWLFE8on0POfmbCUsbT&#10;nF8r9QBorrWVUhuJCsaS1Ow1dnriUVNgMmssjBm7Et1Jrci1MkozEJNx1ctb1lpaMDrsYW1qlaXW&#10;xs7eE1BpKZ2tXtqib5TB+8Y5V9Z11ZRNU9XeMeQYRYgpmjkXQHRxjrnmDINRkAOISGgBUfJpFESp&#10;fAwu+MYHESXhJwo1R4hES+whQwgzBSQChUy0UkpjDiWUEkxEplM0s1qn4aUaYbU0WqfhGW2Mtjox&#10;8KKNwTImRg20oj6Bo39RtFq4b9Ep8jZLCfsA6LxgcRcZtkqXvsKYTBorhFBKGZ0BCB7ZMF1ES+Jm&#10;Uk9KSXmC1lBa60QrRfkcNPnXCQrngBkCBszF2IH3njxikCAgPgiq5gjOJ4RAK5oDJCBKzxLjZTbJ&#10;sUBRkGEeDU/A9gnhQfLv9RUhmOu6riGojRwKXPQzOB8BPhwE+qQOYxQx4APB8cYQuR8AagA0CdEl&#10;ICskJVOT+CfpQYs/KYJjVkoJEgBCAMSs+L2MkrllecaBlJBaqYzRWpsXtpXbbObWmIHhz5CRp0dm&#10;EMoYeHlkOHK2GEVKXI+UEFIolcQZg7O02u28lbXfT92UOJe1e92i2ymWlwbnzpw8c/YEx85WO+90&#10;WrwZJphrhRSmzaObhE5gQDGEgK0ICxA8i5lTqVmSUgo5v/pSLBRzAB+AmIOoAkEJIvwsIQXMBaVG&#10;nDEZTJCeCWNGWVtaCSWpkjLlEGqWGDl0FMnDgm/4BTKwswsjtUZ5yCBxcUSFIACeQHRDB057ZTlB&#10;DRG9kokPf4gheO8CpUTGiu1pgqqg8c7jIyghtdRzs2pCkc3zaIgCghfeF9+59Pt/9NW9gwOlbdHq&#10;RCm8EHlR0Ojg4MB7n6T6GoWxbLtT4Mo20z5Ut2/funTpHb6ACxHXVpbWVleslvt7O52iNeh1pmMu&#10;FGWv08/znI3w1q1bvGfi3dj+/r61lq2dyxzTijjC3LSuDnhPOBqW9VRqRdQwxkgpnXPj8fjo8HB4&#10;dDSZTJpqmhvba7c7nZaRqnEVDDF6poArweLi4sLCwmBxod/v5+0WzcvGjcspRmuatFtMyxpByKGK&#10;F/DB+26vs7S82Gq1JpPx7du30fBwNKybptPvnThxYrC45JpQcmPJCrrArIgy0rRbXQalhRIivURE&#10;OGpUkylKHh4iYFwxnrJh9QqhfN3QCjPSKQ7O1EvmEz+koqmaJgV3mg+Hs48eZRV4i2bSP2zAPouL&#10;y11210G/N1js9AaJ7g0G/cWFxeWi3bKtNvtpkILmTHSMEcMG3+TW9DptLkHH1paPrS0VuSknR86h&#10;jxMiqFmSBkUSsDM/qUxIJIAQnfN1jDEEtHRJw7oJLhkZNqsNEZ+xSBVxCe+b9yASQ5ylQFyi8RwS&#10;rvdA8wQRyX2cOf+cB/+OXgaGEnBp7MMKeK/N+z8+uXEyHC1mnUSIQE/464yH+kizyChQRTpOey7U&#10;oPG18xi6alztmjAbZqDlrBWDkJGJfE9LJFOc8oiwIGQyl1UyWclIzGutzlPsMpoxKEVutAYYZCbK&#10;kxDOYxIixDxHjnjf8sinlnxeNefnEVDOoyNV9XQ86XW72qitdPYVH/3YRx57/KHxZD+KSiqnNGvU&#10;B19530jigMKziBBBxsAFDxsaLa0RxoppOV5bX7JGHR01z370mU4v++e//Zt1M/n3/r1/m/vjweFe&#10;qzBnL5xeP7ZUu2njpv1Bm1YNYaSpXF01VeXrRgl97dqN6EU775Zjd/mday+9+Oo771y5fuX6X/tr&#10;v3Lq9In/4r/6L5ZWF9qDVmex9e3f9e1X71zb3t9+6PFHpZZ7e3udTufyu1estBdOn18brK4trd67&#10;efsbX/3aow89vLN176mnHvmu7/7EufNrV6+++/QzTywvD1qFuH5z58WXXzl+4rTStvbBZPbm7RvT&#10;anL8xLoPzac//cl2pyhyW1dVWolGbt7f3N3eHI4OVlYXnniM9/FdKcX9re2Nja2qFodHVe3k0bDc&#10;PxiOR9XW5l5dsxaEsukgOKnK8XRSN2XVlFKLVofZZjIbm6milRmjynIyZHnyetxVEUeMYmtr98yZ&#10;kydOHNu8l/7nOAe9hdu379KMQPfaa69VVbWzt/3662/z7Y55D9FxHSLuSSnPP/Twy6+9/uprV7ud&#10;ghlnugeDwYkTJ0bjyY3rW0optvInnniirCYEtJs3b2gtfukv/tw7l17b3Lx77/7dy9cu3d3YuHbj&#10;+ptvX6ya2rlQltPv/4Hn/s1/899oF9k//Sf/8HB358TasYuvv33zyq3HLjzetr1/8o++Vtj8Qx/6&#10;0Ne/+fU6VF667kL76vUrR6PDqavv8lnh1t1L714dHoyF1zpa7hfDw4kPEa8v68oWuc6sV1FooTNZ&#10;u7IzKD7z2Y/T7+/9/u/u7++i5/Xr1wlWODlOa5QmMjMQiExpq3WGIKlYO5nJMZFWJGGUMlbOwVsR&#10;pQXNlcZ7RYowxhQ2o4nWGqNFQjyW8r72bl7iXWy8Y6H5EJrADuWlZCql94ElXrumSsfluqwxEZHA&#10;pYQfN00i3OwiLeZJCaHmXfAccXEhtKBAoiWgO3JgM21U0p0SRoFu5JRH74lKMs7iTogiBkyFKEQo&#10;kZSHhg1mmjM0qzW01UprOXtUSgttpJYKEEk0KbVULGnJ1sjgY3TBo3ntQu08A2fIIUpO7+/lIXhG&#10;HlwIjiZiNgrhwyxRGNAQBs9N2ofoYpPskJogipiLhu9DCcFFLpJckDEIhkWJ4JQRUSVxGaWAImlB&#10;BjR/SmmMRsiUkXExigSrSWxGyVZK0TimzlBQKqU4DgPLX5aZzCqTGTxFW5Pl1uZZVswwq86SJ9AE&#10;aUAZDY0UhKEnYuegBMyrEgeUUpSABwxz4v9vjuQHnIidmQ6DEmZFlNghYow5CAA+/sm+nwybjB9o&#10;BWbdKj37scYgltxAYB8pmYjgauxfJ9+s6wYPreu64q9pmnlO9AB1WYGmrEjl+wm6aZrKkSXUzXt0&#10;9X5KElgk7k/SfCAoNiNS/zGSxw8agdoHj1KkwfLICKRMMzXPMYJQVAoeE0QimFScAWglOK5pESGS&#10;J0hhWS4inRFoxPDTo0quJWdJS5qKeaJ3dKtrh2HQO/gk2RjL3HM4zGfJWpxJYky0E4J58AOOgLld&#10;7HVPHj924thap81uYAYDzoZtY4xnJTiHZKlTJ4EscriPrgk1zt8E56lMRkCmUmqmVBpdYkw1UVmj&#10;QWY5YtE73RNfonOO4yM5zudF9FHiuDZvAaMzRQCTMkgZGarUQXDCJmK6ZDjNqCgWWkupond1DI4f&#10;ZCgl9Aw08w3LThlWhymKjOG3uCgrbaTSjfOB/mTSMqBBXUbf6BgyrXR0KjRWigKdpeQEoKXCJfJW&#10;0Wp3uUkX7GnWYjZpjYPZyKAl+8ftO/defOX1ty9dRXCr0yl6naLbydot8qLTlkZP6+lkMmJAVisl&#10;fbuwSws9a+TB3u7t2xzpb2xvb3a6rVMnjnlX725vFpkdtLucPwa9/trqavR+b39/OJ4eDjkbH92+&#10;eR0ew/idHx0elE1ZdIqoYuDoJ7wwQufa5oxBSZ3C12TKi/IyEOSkDA1j9EWWE9p9VTvQNEbpfrfH&#10;Kbnf7ytJE5cXGTSuQxT2Qja1k0JJpbXCP2WeZZ1WN9NZNZnmhoWpjFGtVt7tdtrtgs3KxYajgC3y&#10;vNOORmatbP342uLiogtpg9HaMlF1XY9maTqdIAevjcEpEbz30+l0PJ56H/Os3estCGlcE7U2Wqhq&#10;UlbTiRIys7LbbVurcdEgRRM8R5LRZMyCjjE5agghxmhN3mp1srzoL3AHWCxavSRysLy6fnJpda3T&#10;H3QGCyvH1hdWVroLi4OVlX5vQSurlGkxc+220qLbzs+dPXni+Eq7Y5aWBkXLhOjb7bbWUmcaN1ZK&#10;uRCrxkWpjM2VtkKkxZ8Zi4bGKNiyzOTWFLbITZ7pzEjGwvwJLTGPUArIGINz3K/YCRNc5AEbBCG1&#10;kkZEJYQijzHWs0iHoUJI/4GT0Hxljuw4xqgELZUI0TmmKqdEpkdFSxEozbJMKPqKpICeUkYpIVzA&#10;dSCkjyK4GPDySI2EcC40jU9IMZEJip4BR/iCb5wrKxDqdP3GW5xzUkp6sXmmtJZKaa15fA/aGJm6&#10;ZzBG69wmBbXUUrAEZQzUoXFm81aet4zJhDbKZjqzyhqhpA8Bv6qaKsagFP1IIYSapSLLcmuNzpQ0&#10;s5EgVGbGtorcV1U9np47dVpIv7jQ+9mf+/PPfvRJbdzw6H5uQ94SUrlet3Wwv1uX026rmE6HnW6b&#10;LrBzkRvvqsyqbqfwjrBSrx1vbWzeMbm5eOna62+9ceGxC9//Q9/TbimEI+dX/42/8ulv+/jSSl8Y&#10;P5oMV1YWZ5aXfEprZ+1Yh2PL68IrrbBOe3JYb9zcvXLx+uW3r1+5dPWnf/onn3jyof/y//X/LHr6&#10;zvbt9TNrpx8+dfn25Ua5k+fPls5v3Ntc7C/ubOwvdhYvnLzQs92F9sLm7bv3bl0/ferYdLx37tza&#10;qZOL0+lu5SfPPPu0tsp5cfnKdXy+1Rs4IfeHo92jg6PpMG/nn3rxSwAAEABJREFUdzbukK+sr3Ho&#10;LMuJkaLXaTeNwDWn40PflGfOnBgsdD73uc9+4du/4/TZh3b3JpVT23vjy1fuvPbGpXfevdbvL06r&#10;ptPtd3q9ot0uq6rVb9+5f1fnWeUqhJtctQrd1JM8NwuDwXg06hQpSoTQGCukFD/yI9/xqU99uJwe&#10;ra2vLC+t7O3u4wMry6tKmb29vdF4KGQ8cXKxcdN7G3c+8amPHzt5bP/wcGX12Ntvvfv66zdNpo9G&#10;5WBxMQjx3HPPZVnGmxHE4rHnLxw/vr7GoPr93ubW3SeefPj4iZXDw92d3c1+v9vqtDc2N+5ubtk8&#10;Pzgarx9f+cIXP/MD3/9n7t259eLz39RC1uPqaPdwejQdtBfLYb11d2uxL7hRXHjkQllPO4P+/vBo&#10;VNXt/mDvaDwaV9dvb1y+crcqhZGFDsYRMCVun4dAaIr9wcDLuLG1ScPeUv/mxs2sYz//hc+2u639&#10;w4MrV697H4E12Wg04cUEm45OiV2g38pzYqPVqtNuc5SRQmdFzmsLk2lllMllXsgsF1FUlR8H1fT7&#10;HcU6VLG/0FNKIcYqraJCEx+wrlTW5HlOnHTBCyWF1E0MLgohAszltG7qwCr2KaU4IJTWs9UXpWSL&#10;8TGd0WX0msihKJNS6jkEO7MiicxQ6ZWM/GolgvCNcx4NpKybRmqhtYzRu4aeg1Yqsza3mdVGRiZc&#10;WCkzJWkuvdNBFTZrsyEhS0Qp2AjoMVqrM6OMEsifAx2NkpnU6b98Z6DeJUJIESTnAXK8AiNTL5T2&#10;UYKozbiqK0c9h/3oYuA0EmPEFHU1dq5GSfkvJWJ8FNG7pmrqklGJALOSUjeetjIqTCRcdEBKlMyV&#10;NELmQlqhMgJeZvLMZLnNtVREpyK35IqhYXpj8zzXSlktARaOrgFaxNwa6oG1Nssy2ADTCPKsRa6U&#10;iUpbm2cZb/oLJTP2r0671233Chh0pqWhLdtWp9MzJpNS8thqtZBjlGCKrNK5QThsWmmhJHOHQKZC&#10;Yq45MF0aPxuXVEFgQEFOCeUwQPgY0gzJGETwEQMLBEmtlNEu+IBlpYpCOR/rxs/Q0AQEQZNICiF4&#10;78mbptIaNbFotFpZo5SIBHkIfIdjarfLCVUZq02mYwx1Xc0bslhCE9gCFE2DjC4yJUlQjBwSKteA&#10;2ruj8XBSTsqmql1d0cbjlhL7KaWk1FJomkDPIKSMPApSRIuEGKUQCngfXfDAR8YbMB0aZlYX2NJa&#10;pg1xDAfdGu9q10hmSijMBKjSmh1OWa3bmTVKqhixvDUiz5gIQ3MjVa6NVRTTnywykxurhbRaaimF&#10;D/g3hsqMSo0ZY1WLQAUT4Ksph6VSKFm0WsoiEJ1Mbo1vmvHoiEOhCj5T8vT6+oUzp5cH/dxm/W6v&#10;319Qygj9HpgvHwXDjOiGGloJpYWCxZosQ7UQRd24KKRAg1kuZwlrARgVj1C0xxDOOUJPVVVzoixL&#10;6LquecRG5CG5SRQxWVnIJFQwdilmuUQOQB/BrNInDILhysj6DVHSLkbWpBJSzCXALZQQGBYeSQii&#10;IM0dP0LQmrpIx94lN2hQow5Eg8QXlBSMaDAYeO/LskR/1Ds6IkSXUkrMeYQVR8OqdmwkL770yqUr&#10;V7XJ84JNtGGyWWlFUUyrsqwrVhqjRkKIyGh8IB7Wh0e7t25fv3z5XRE9+99Cr8ckZlozQzE4Bu2x&#10;K8c47mEush3eu3dvZ2dnd3d3MpkgDZXG4yGJV2Kbm5ucmRmXzVkoHAd9VBK3wPrj6QROIURa/EV6&#10;nS9C0FJMx6Odna3trS2EwJZlmbX4B78GBbROi4pFWFaTGjeqKiQwHGMM8+Wc63a7y7xjHAwsh+DR&#10;0fb29tHRUYXHMdy6VFqH4A6O9g8P99GErvE/n6yKzSVCQIyxJpVp3aIAWxpWgg3bKm2hiU0QVe0Q&#10;OWGxjpOreO+VkMYyoZiy9qFBPk1QqfYuSGFyhpBCZGYLa3NptNJG2Uxpy9S0B712p2tsJpVuFe3+&#10;wqDd6Q0Wl1bWjx07cWL92AluBfOLUF3XaIiDKyXywp45deLcmVPWiE4r0yq4pmzqSsZACMVDFhcH&#10;WZYxCppgKAiATzJNztXeN6j9XhUGYEkJCRveheZwWq20kQzKEsvwXAlvDCHQqvZuJoTcB4cJgwhR&#10;K2WkIg4yj1FFKQUPBCkhhJRIJuxBBdbIHDGKeUKucw7JEIBC+YGUloyYS1BiluDBpJLlI0UQIqIx&#10;NISSIQU85CZOyW+IEbmec06cJwRrTXxQ1jLbieDHajJj8A/JApdizhpT0zjTkpyGgi6ih/4AvH+P&#10;O3jv5zaBSGgaV9c0oSHaaIkF0iiUkNAqCi2VktLVpavKy5cv7mxv/PTP/PmPfuzpoqWXlrv37lzv&#10;dLPdvY0L505HXykd1lcXDw52eGPbLoiV07Onjw+P9oKvKCwn4zzX2LzdLmwu/qf/+R/W1egv/OLP&#10;HT+xtrTcOxrunXv41N/9e3/rs5//VNVMOP0fHu1zh2e80/Fk0O0xfFQidAUnopeiVvXI7d7fv3nt&#10;1qV3rh7sHX77575t/djyP/3f/knWVjuHm/217uqp1bcvv3UwPlxdX2EV4OBLi8u3b9wddBd6rYHy&#10;8sTa8RtXr40PD0fDfavZtsPW9t2NOzfb7dbq6ipr7nBYv/PulVa7u7u/f+Hhh27eubl3sCuN5K3E&#10;eDKqqirLc2vt1tbWyspKryPeeuut6MPh4X5Tlw+dP/vZz372e77nz/6p7/6e5aW14VE4Gjb3Ng5u&#10;XL93cDjVKvc+VlXDaj0cHt2+ewclzpw7q4yuGj+ZjpeWFjod7kaiKnkB4ZjN6XSK2Fbbrh/rfPnH&#10;vv27vvvblfaHR7tZZpxzfCk9fvKEj+HNt9+4dOXdIPy0rrb39oNoPvaxjxRFhgS6u/TujRu37nPg&#10;ck2wud3e3nvssccef/xxXqUQIFstMzwUTz7+xImTx5aWF2/eur68vHj+wlm+st6+c/P8Q+d434AR&#10;1k+sv/raJaH9n/2z3/nccx95/NEL169c/dpXv759f7tj+/tbB9fevbG2chwLKaEvXbrD15I/96Uf&#10;vXr92tLqSuPd/Z2tpz/8ka8//8Le/pEx7Xfevn6wX1rTET6tS8W9Pip80sfoIyHAZa3ciXo0Odw7&#10;2u302k8+9dijjz+Gxe7duTs6GocaLq+UybRRgoaKrX3Mh5iDg3IyZdRaKYy8vLxMuNjb2xmO9jud&#10;dqeb180ErlF52FtsV/XkV3/1V376Z35CKNllIkX6pElbgCZzQKdlGli+uAZLTrGsXIi1a6rGsVV5&#10;H5rgk21DdD42PrjgGw+DI/lZCsFFmgqBMqxxciBJnLlENCw2OVt6Sqr3aKV0YkaHFEJYAFImepZD&#10;IE3KWUkUEgihBBIUC0drDQ0DassQNfUxQlMMlFKUSIlwqbUmuGhKlJJCaKUkaggyiQTxfqItmA3K&#10;1a5pQnQ+uiY0tSeq1HXdYAluKVIKEaWUTIgi2ioVZAhS0IWaJapimlyEvQdkztF4B4EZG3YrY5Xk&#10;JaZEGIBGAqc7tEUMQgCqIQogCBoLiBCjD8FzQXIxBOdQlDMDP4klRhGF0toqZcil0coam/HqLTc2&#10;520XL72UskIoKTR17IN0CkFfWZY2emutURoFKM85sxTslXaejNbzKi2kEEJKTas5hBAQQqScttBz&#10;ndEJAkD86/AxeFJIufMzI3uHcZKNfKTEeaoZbUACQKyYpUTjDAxVKS0VCY2TtlmeMVDDrIgQAtGf&#10;Qw4XCh8aHpH13jxW1Lg5Xdf1nCAHdV1HmUZB7kJAQxpiZABBvw+AIjM67T3v06lARMUaCVFqi8HQ&#10;C2lCMMkxsHIBTArNoyAphiSxY/pNj0ppklTQMgrsq6VgO7RG5VmWW+r0fGoZJaLZNYxSwGqZ6qTS&#10;UjFMh/+isXO+ScOcjwuakF6VDWOEJ0YGBAf7YxAiRBDTeT51p1Vus9WVpeVF3n32+91er9Ntt9vF&#10;LKGymieLjxitNX1Ljc4MEq2FiCmHjSo46IueIq4pUqI8/QihSPMH6pxLiqIZulLIY9K1qqiCDdAG&#10;QZFpkUHpWWOlhJRAa50YlCRgiYj+ihOPUkKJFBLIRUpKSwwF43sFcpZoPgdPcMnZrCQCERKT4ITY&#10;q0yKVWSlZ+HFxKSUjNHDKTSxDTpmWUYgpgN05hAM+8uvvfrCCy/s7OwIoSZlVdZOYCdlGAijc4SV&#10;qm5KSN5cj3xdKxFcXe3v7dy/d29r825TT1aXB+dOn17mo0CntbK8CLrtYmlpiRDPfHQ6nTxno00r&#10;hCXKQb9pKufqyWQ0Ho+rir215BrAy296RCumQQrNiwFlsqrxLjBTSiqjVfIsJGSZRaCWajqZHB3w&#10;qs8VxIzMZoZW1FulRfSu5jg/npQl1vBSCaJCizf61jAWkBvd7bRaRaG1pt+6nDTVNEjBO26EG2Nc&#10;8IezhEqtVgu7EfqlFk2T/nNS1BEi7U/OOaW0zYui3SlaHWNzhCATOstb3se65gJQcudhsA8wGo3o&#10;tCzrsmocPI1Pmk7TkR2Ldfv99Fay02GcJrMoY63Fq5mvxcXF/qBXtNLKylpZj7QwWFxeXjt24viJ&#10;U8eOHcPsfVKnbxTrUSOtxb2haJ07c/rR8xe6LStcpYLLVGxn3NqzTKnYlPVkbLXS2FQLpfE1qZQK&#10;QjIXYB4O4jxJQVWClIk9MSqtdaZRM4FCJSRJCEVDgAQ/S4GpjJG2GvPp1ICGcEottJIAb5UiUKKU&#10;IEEEIR6AdZ9oL4hceEVAvhAoNeecE4mOdM/Te0hCJO+0wjxKosy8Ao0ghJJCKdYrdPRUOvg1f1Eo&#10;gUpKS3SR0FYbDJpnJrdZlkj0lTJwUMIvWM+BdaElpwdhVAK0iuy5fp7L6GXwDJDmGnHRw2+1zK3W&#10;Ugi08y56BwEkDWOAWQmWb0A3NMOT+73eeDh8/vmv13X5Ez/xY1/8ri9yAz93/pTNorHRxXL1+NLB&#10;4XanW2Q2Blf2e63MynI67raKwQC3ybioLy8vs9z29vayzL7xxmsX33rr1MnjP/NzPz0cH03K6vlv&#10;Pr90bO3PfemHL1w4x8C63fS/PtRq5ax5JWWRxq4zpTNpC26guqWCmhxOt+/tHOwcPv+1b7RanR/9&#10;0R/d2Lj3zW9+48TpNWXjYKXHi+hReZR18tq7m3fv7O0P86KrZLa2eryVdRqCQeX2Nne27m6LJi71&#10;Bwz63t27mdVnTp9stURdievXbkqp+/2+wa2t3dvb3dnbkVoqI21uJtPR2tqaUkprFYK4d3dIfnz9&#10;hNYaQ+7t7B7sHXS7/Szj5SLWFTGI4VFzeDiBjTCplc1sUTk/nIxDCJ1Oh3WfZZqldPLEsSzLpBQq&#10;CiPTK8+m8c77Tqfd6xcuTq/eeHc0OTp+cn392EqIzWBxsH+0u32wfWvj1uF0bFtSaWGsePyJRxaX&#10;enVd1XV9cHB06fK1ne3KGBF97BQtpcTZs2fp6NrVG4eHIi/0ufPdT/XXKvMAABAASURBVHzyo3hO&#10;7bhU7D3++GOrq8svvfKt2je37278wR9+tTfoctF68om1L//I9+VG7W1t3rx67fbNO732YlOrjds7&#10;RnbrSl65fB2jXLx88ekPn/+O7/6CzS03nMHiwr2NzV63v3Fva3/3aG355GsvX7xza+/k2onxwVgG&#10;li0OyUIUAr8WghOGC/V4etTq5E2ser1W00y/4zu+4/79+912787N29WoFEEqz3JgTkyM0rNWhSIm&#10;mTyLUpw8fcpYe/vurbKe7h/tnH/kXGdQbGzfbmJZNtPalx/96Ec+822f/n/8/f9KKfXrv/7r5Jh8&#10;e3vX6HRliiQVpQSCxNNcvojKC0lXrgll7SZlPSkbfKxxofGBBc4pjelqGl/XjrmGE7jgXQyexkoZ&#10;Y6SU2F+mlRuMklZjMG20tIYgJSF0KklTr7VO/FoLpVADsDKFlEGgjguMOoiQnCtG6qSWKX4w7kxq&#10;HWCNQkr6UuTUI01oFdMip4AR0ykugLNJaoWUQL6fqGbUSXhIyUcG6NiJnHN/MkzvGjdD8ImJASOC&#10;CKIkHaXBKCMkwV0rbaUyRDjQ+HQ1aryvHTKhg3cRYEdyj70Yl4ikkAQiMQ1BKWWU1lJJKQWJwUch&#10;QjqsMS45Ey5mfZFTCQsSyKWUSinMaK3NSe2W0KlAa0tDcmOsyWxmC60svEx5KrcGfmMMhelRpzY0&#10;01pnJjFnlu2xQB5/GDFxop1MusEG5CyhwBwoMyuQEIwLG5IDah/QPM5BiSNhIV9jc+BcwKMqV9V1&#10;mR75q7F+gBOBMXpsoYRMoG+lNMbCnay2VmeZyYo0dvQEqApzCHTgaB5myTlfIbuunXOohEyKyaVM&#10;I4qSExHFgkLH3wy0nSMGmQD3n0DikUqp1Gb2N68RQkGkYi2oTRBSciymlLmOfj4QiuBR8GhhcGop&#10;NfOkjcHCMemASErmOSNiFhgU0oxRlgHDNmuCDZTQMio4AZ0AliF5iGnsDBYwaHa6Ce+KypJoSUly&#10;9KqeWSgNl2EyYnrsttoLCwO2s4UFXj73OOrQ9bxH5AN00MoanWF3fI5H+S8neChAFAojM8bII2yU&#10;QFBLSbIRP2DOQffoxIzzSI6uVVVRMuemEE6ghUTQA0iZHskBhTBDSA35/hISQlE6Q6qSElLOWmFq&#10;9GNggHVAG8rnteT0RafezU3TQFPIgpWEuESJ6XSqlGi1cp5Q2BbcrlvjaemiGI4n71y+9OK3vnX1&#10;+k0MxKETHiaAbyiDwWAynh4eDpEvQ9ziRfuIV+SHVT0VwvHO5u6dm/sH2+3CPHL+3LH1lUGn3cp1&#10;v9deXlpYXhz0u93csJA5hgQOu2yoGAorOV+jfIjp38hSjumikozIBc9kV00NG0AN5lJKPR5P4e/N&#10;kvc+jUXIdrrkZevHVjnTQPKKLs+JaELIaIxCOB2hZzWd1E0lY2DJdVvt3Fg6QprGCSMLrKKjpuHY&#10;X1prWy22YWWkSkfvft9myQfwZpsZxXqS6eLELGBedKAVhJglqZUyTItFslCagOl8DEIJZRofjkZD&#10;Dv105HmVorCxQQfUK6fYQUMbYxgpBIXI5M7ALLQ7vW632+p0izZ3gJbJM5N8WMNZtHNev2EBdKZ/&#10;HwJ0u9vL2+283bJZbmxuZ2lpYaFdtHrd9kK/2y7yfq9zbH312PJKv5X1O3bQLtqZMdxGXeVdFXyN&#10;VYzSRklUQp84WwxYgUfyNDr6EwICwACk1IkWZMldVRSkOT+1tIIGM3UsJYCoYaQyWs360lZLowQ0&#10;zEq9twKklCotC34ThBBSvgcxS1LCkJjRET3nSDUyUAWgCVsQVDEbgCnxPrLPee85FmDqALNW0kht&#10;FUpKJaQWUqZfInKMUcgAIVhLMQbvZRQ4mVU61yq3bDwmk4xCWW2S/lJiC6NUZoxlMOmRQUQpAmCX&#10;pzmElMLQUYioIULUMjWfscvwfoop+MZZt5Hkm0r40Ot0Xd1oEXNrLr71xm/99m9W9eTHfvxH//r/&#10;7lev3byjjXjiQ4/cuXuL6V1c6t+4eXl1bdDt5dPxwUK/U5djaySOzlooJ+ONe3eaql5bXx30+teu&#10;bPzmb/5mEP6H/9wPPvnU452u+eof/8Ebr7z0yc988s9+3/eOy/H6+upodJTneafTYf0bdI3CCJUJ&#10;1VJ5N293so6N1tfx7o17rgy3btw83D/48S//KMHhX/yL3/GhavXyMw+f3h3uXbt1ne9Xe0fD1y++&#10;tbiyOqnq5WXEn9i5v7u+dOxg5+hw53B/e79T9C6cPs/LgZ3NraWF/vLSIEZxNJ7cu3fv7NmzV69e&#10;feKpJypfvfnOm6Ny5KJ75LGHD46OMsJat8MiItC1WgJmLKyFXF1ZYa7qus5NLnnp5QQTcezY8eXl&#10;BV+Lg/1DwiT+WTVua3t3WtaDhaVpXZUN9lk/duzY/h6hK10nJP7EZAqFayFZatFb6Fy7efWll79Z&#10;VqOl5X7ZTK7duLyzvzkuh7fuXT8Y7+pC5F27dqz7yGOnz5476UUom+mtO7evXL42HIaiEN12B78m&#10;npw/e3Z5cXF/fx/JKN801ec+91nnapyDvW1alYyLDxQcuK9cufL1r3/9kUcu/NiXvpRb1SrUW6+/&#10;urlx++PPPru2sv7O25cOdkahMTeu3r93d9c7zbo/mo5Pnjv5/X/u+5bWF9+98m6337VZsb9/0G73&#10;X3rx1TOnH+KFwOsvXcmEbtlONXEKT0fXRgTPYGdQ0atQhcrrujsojsYHX/ryj/LJNHox5D6xN9KB&#10;CyFXxGRbnBf9UX5rd2v/aF8Z6US8fe/29sGOKTLTNuceOXP11sVpNVxa7e8fbp04tf6jP/bnPvzs&#10;Mw89dP7FP/7jX/uvf+3w8LDb7VdVszBYyrJ0IGaPwP64HnlaVEKlo3A6nkgfgwsiHeh9aJyvatc4&#10;iOC8dz46Cn2sKfFsd4rmTJ8QKaJD8IjM6EPEw1inktu7tEZllmu54XNNlpksPeo8M9aazGpNuNBa&#10;qSSK5hDIAUjw3ocQyEFIIpNQIQkvBk54gFJaGWuMUUYHKYUAgraCEQqtZilSmpyN4vcgZjFoJnYu&#10;971yfiikNmD0GQ/0TIaSho4ISBJpQCmDeJD6EQJ+4EVsQsSAQWBG8b7dYu0dxpJSC6Wl0k2gkzQ0&#10;SZFOStILzcljjBDgPXo2FOdj5ZraB+SgF6JgaBCQepFBskELrgRRaaC1jZw4hRLy/SoRfYRGpIhB&#10;AqGwmlXGSm00yeK/BbseEak7SxAtln2eZ1mGbQGEtTM7KyW1mickMgTyGDGJIJ8D9QA0tZJvHSH4&#10;2VRSQjm0m6UHBLt/XZcz1CTHc9M4XwN4aEJDgKZoMs9RAAJAoAC5tenKMh/FXHkazpuT137WZfD4&#10;OfxIoxZAPHiEA8554bycKkDJHPPCeU75vwLKATNBuUr2EFgEd4FWUqJhsoYQGM9IZZXWUhnFCLQU&#10;ARrjap1Y0gVTSKOUlrCp3HBisrNaTUOjZlVIUYqO6BHd0Jxlitmqxs/yuqprjoKgLEsOgXXtylnC&#10;vHUDNRmPh9PpuJxOqsm4rqbRu3aRLS70Txw7NuAUyDuJVuuDk65m3dEjxHwWIFA3lej30vwRlSiE&#10;hoEKmAEEjxRSq4gibMBAhkj+ANVkWo4nk+GIvGbrmIFCbBoJjUgVQqoZRDIusvgVQoG5dCkxIXt6&#10;siGOHrzAOrDN1iSrQygNMGZmrTV5BrIsUzqthCiZr/m8JQJXkFIyeak5DzMPRho687Y42bHmG4oo&#10;m5pj92RSVlW1f3D0R1/92h/+4VeHw3G33y+rZlrWi8urS8srvFPutLt53kIgQzs83D/gHdrBPq/J&#10;vZtOJ8Od7Y39/e3CyBPH146tLfM6uanGRsZOjn5RCZFbbaxieXIxZ77RCIIIOpmyvVZ8Gh6Nj5xn&#10;h1PW6iB81ZR1472LGAG3qHgu+UQwIYUmHFs/8dBDDzHTnnOYlCwYsLKysprS8kK/Zyxv8ZvoGoUJ&#10;mzo0dZo1IfBRqgxmxrVF8HUlom+30peAqpyMjg6raopxjNKclYss10pwVmsV2aDX58vSqRMn11dW&#10;iTrwMO9KcIqq3Sz5WcLazGkIoXaeAXCtmpRV1bgmxrKuD4ejvYODw+FwUpVRSQ7o/X6/1+vlrUJb&#10;E2LM8taAr1fLS/3BYrvTa3UICG2JElpJgp3NSa1WC9NBGItyzHgwmSnaOW8RsNukmqCxI2a5BiVR&#10;SilMmlqyLmjF6/9+t9flxYjWS/3OY4+cf+bJRx9/6OyJ1UHHhlhPRDPt8rKz35HBMY95wYQoGdNe&#10;rrVGAk3zzFijlBaSirRTShLWAAwfI0TiOzrgdY1TQsBrFedqiSyA5hlJK60lSG6KEJFcWAkChLZa&#10;AqOERpygF6n+JCHMsAxmkCSdEoUaWqSFJbE/OiCWEsD+Ti+zqkguMDSBdKYhnHNgqDlBPzRho5Fa&#10;BFSSSPIMhx/AcBXVQsjAsSiIEOQs/GVS54p5UKidGQUg/hUYJZWIc0iW9wxKiNnZhACIm1Q+sAW7&#10;GBIEQWMGSV8PIAKTUVfTQa/DFOzsblV1GaPf39958VvPG879Tz783/z3//c7vDC/f/vxp87fvHPl&#10;8Q89XFZeRI7XvaaeGh1PHl8zSuTWslIWuRcuDNZWlkNT82p8YcH8k//lH924cePo6ODnf/HnTW4O&#10;hgdXrl8ZDg8+9+3fdubcmb2DfW6juFan0xECO/DSVWZRFpKtW+qorchyVRSyHRuxcfvudDS9fOkS&#10;Tv7hDz/98iuvvPzqy6Wvj505IXJ1/d7NRvruYu9wPLl5547zQkl7/Nip9ZVT5ajxZWyp1satjcOd&#10;o3Mnz7Tz9u2bd5gIXvCwX9dTf+P6LbaC0XSysLS4tLx8f2t45drlN956c5kgsL7GZBErcNcTJ050&#10;e8WtW7e5PzSN5xBJoVX4mOl3upI10wg+UZ45eaIoxDClcdk0uzv7N27cun37jtbJBxFJv1XtX3n1&#10;0sbGlmsErk3knE6n3jeOL3++FkbwGv70udMnT5/I2iYvdKffkjZM66Prt94ZTfeWVov1E8vPfPSp&#10;p599clwPp810OB5fv3lna6cZLOjl5YUQ0lYqQjx/5uzJ4yeswaNEtyO73fb5C2ezIt/c3jo4OkST&#10;7e2d3/iNf8atpt3pfOlLX/rhH/yh3/8Xv3PzxrWHL5zPjb5w6sy1y1eHuyM3idt3929f3VCi1W0v&#10;T8eBD6xFt/ULf+nne0vdveFud6HdXxjwNkcpc/fW5vLSsY4d/OG/+GrHZi3TufrujeX+sgpKeSG8&#10;CEEIoaRWymidCZkHJn57d+PZjz395JOPHx0dFVnrpRderiaw6uilq/3MkZvG1UoJTvYHR7teuYXV&#10;gcrV6onV9dNrV25e3ti9LTM/cUdB19/2xW/7oR/5vnMXzjpfvfzyy3/37/5HUqpjx09ubW7zqdNa&#10;W9eIUkib/bEUE1CLH8+CiSGd/n3wIbLEg5BRKPYRFGm8aKKk1kcit3A+xhTvHK1TAAAQAElEQVS8&#10;lGCdK7wg8SMBUdQjKb3+MNoYRbzKM9PKua3o3OrMkMsiMxTmGY+GdWRYeFpEFYVWIAiVOkKKiCHK&#10;KIkj4D0idcFCmUEoI7XRNtOsniBhfg8ClRLQErOnsYRkfxeZB0khExGDFAQhkYagotb4n9RSpX0k&#10;CkGl0EoarawyGZbjkKClVoGqpFWMhMUZKuexD6CjEEWIEuPQowsYM4GSKKRQWhmrszwyHqE0SmdF&#10;VrRsztI3WJXm3kfniGeRJsmwaYxiVJbTsp5MS04UZd3UjZtWdVk3TTrVhooZdU1du7KkqOEvxMhE&#10;eCF9iA2p9ohNoESkKhQLjCJKqRhaXrRbhBfcg3WxsrK2vLy6MBj0OQIWRZ5lTA2DN8kEubKG5Syl&#10;FO+nGGMIIcZIHyGEeQ5BCZhzzQphoBbw5IPzLHqotPN7BlT5pgqujr7xAY2rpqmcq0FwTfQu2RQL&#10;MlFKGCWViFpInAUIIZRCL2OtyTLbLlqdVrvVamVZJiUWCMhqvHPBOQTFwLSWTT2peGFYQSQFZn/0&#10;yi8qAfSXUdCblsoorYSQzNkcTExIfkrXKiotqA1KBC3lDBG1YvqvOUPyWYluUiNCK6tgFlorpaTS&#10;qTAz2qpZpaSMyQDSSCoVOY1g1VozEFBYBmcpYVDa0JzfGGXwETNVVVNXHLymFeGUoA14z0tgJzxC&#10;U1VyI3DJNxhmehxPpuPxZDwaj4eT6aiuS2PT2ZKz2fH1Y7wi6fYHrU43b7WzopWQt2xWRCGElELJ&#10;mMbGehQBLwpRKWVMcgwIIQTzPrchhYAhAKqkxIpJhoIjBNom1nmDeYlzbt6SHEXncC4VRh8oJPCE&#10;9OSdc0ighJy2UjMX8r0+pJgTYqYKDAAeQPkDyKSwttbqzKIljXGkINLymDckB7QK0SNhDvw8xsih&#10;8ujocHi4r7WkbVXXjXPKZN988VtvvHVxd+/AZEV/sFi0u4atMi/W1o41jZ9Oq263i2vu7u7y5onp&#10;4PQvhGPitjbvHu5vt3O1trK4stBTwsXgrRYL3c5Ct5WmXQRUZexCBCklBkUH5ok8hFCWJZOKthwp&#10;WMkmsxRiHAAzi4N8PB7T7+HhIabz3rPaz589d/r06cXBQqtdtNtFv9dhON12a3HQ5zHTyiiBN9Mj&#10;7g+klJlRnOnRBDtwhJqLwqQFpbllfpEcfWCMmAWvnY8XBkqOr6/hWyeOrS8tDihxVc38wk8OMyPC&#10;sLwaYa3WHp9uSlJdjSbj8XTiQgRV00yb2oUAPxJQjOYUwsjo0sFjMsZwmBw79Pv9wWDQ6faxho+y&#10;cYGzIY7L1BDvuDBYa4WU3jdEmegboVicknEhk/XAqkAml6sQPWZhLEVm6dFqRhmsUe0iz4wY9HtP&#10;PPLQR59+6mNPPf7MoxcePX/69Npyr9DRl5OjA2bOaEUz9kKEMEZWtZbKzFZLepQKqzJxIMa0NiDm&#10;iHNf9IFyQKFSKjWhsTEob+zsUbKIvAiAOXd0RIHV0mpjNTOotSKaSK0YnaZ3xSPTKqWWSkrJo6SS&#10;H0WEgjcVMkyqhEyexmiVEtSjgFRk6OL5YbHAo8SsTKBD0hcNgvAx+iB59C46miM+8cuAQCUiSmTo&#10;pqTRWrwfTI2IRgqrJFW50YBDNiVaBQqNlnoWbSiRwsngyVUM0ScamcYqi0wNI8rSp0BhQL9SzlxY&#10;JA155Efw7r/XG6f1e1TguMZ634TgRsP9S+9cvHHtcu3L9ZMr/+3/57+cVEeH492o3MHB7he+8LHh&#10;iBfK2w8/cq6qJ1KFJ594REufZ6qpxt6VQtbBVyKK9dWlyaT5O3/nbx+ODj/3uc88/OhDO3tHX3/+&#10;j+5s3Oov9r/nz/6ZO3funjh5jFcdWuvlhYGMgvfW3Va7yyrM8rbOW5q80zKtxe7S/Ttbr7/0xsrC&#10;yt1bN1mbz37kyXsbt16/+Nrh5PCRJx9dObF+fePW1DfdhcHFy1eq2h0ejTqdwWc+9W2bd3YymfeK&#10;3sHm0c69LejVhZV6PK2n9criUisT3onRaPrupavnz5/nIH7qzMmlFbu5uf/iSy+88eZrDz360LGT&#10;x2pXsWS899NpWRTWOWcUUxGHB0ejozFvaoge6J8ZkRu7vrZ6/tw5rfXeHmfsyfbuEc577/7WZvq/&#10;CzDdfi8qube3V1XpP0BSaTJEU3shJc5MK1vku7tbdzZujqdD56uDo4O7G7f3Dnf2DrZv3b0+ddOH&#10;nnjouU8+e/L0saJbVH569fqVl197+cat6yybU6e6p0+fxPk5KfU6rWeeeubk8VML/cXx0XB7a8f7&#10;+PgTj81j0XQ6vXnz+vUbN9659O7BUfOxT3z8+7//+8+dO8fUbm5snVw7MTkari6uuLI52hn+wW99&#10;ZdBe1DLf3jxqZb12qyeUXj9+7M/92A/lXavbatKMucjk7fyFF751dDipK3H+9GN3bm7dvLoz6C5X&#10;o8qKrG07VmVa4rxCC8mJEW8WJgYdpPaHo92nnn3iT33vd339G8+fOHbytZdf3d85aqoQ6uhr7+v0&#10;30YSEr1vTK52DzbXT6/ujXa+9fo39ofbl29cfOvd15/88KNZV1268fb5x8788l/9pYcePXvp2rtX&#10;rrxz6crl57/x9Y9//OPr6+ubm5sYWUrNPE7KKRMhlIxSsGAjy9WHFGwiJSoI5UMKto0PzkcXhBOy&#10;9qFx3qVykZZxlJ5WQtTeuRS1pOBEFOVcGjmzmWltrWFB5pkBrSwrcmYYZDaV2NxyJSDXxFJjNKv1&#10;AaSU4gMJbWM6B8vIylbk6W4QY1TKSGUiBg0yEP8EyssYaasYKQLg8R61vWfZ85B0jpTPIWdJKYW2&#10;ZpYggFI0T3UQSol5CbTUZHSRZIVAfEtd0ZuPgZ2sblwykQ8eiwXsJuuArRRbDwhCBOwjOaVooaQy&#10;SNWzPo21mCk90yXSgoge6TEl9OSH5kqpMBs72ihjY7JGMgKLJwoMIhsf2TpDCA5tUADthEpVMaZ+&#10;qWCGRdJc0L3U2GdWlmyY5bm1lg2RTZM10pslaLZskCJkls1VRWk0ASg2R4wROTFG5xyE9+jOb6AE&#10;QFEOmlmCmIOnusZm/DY0oZDcezdDkuD9n+QIAak7icjUnfc+UZgfm8R0EyjyPMuy/P2EzgCdsyzd&#10;AZBfu5l6tI5x3hyBcyEQWJ6cRzoCs354ihRSxXh5gH4ACucQzLAIcxpd4ARsyzI1TexKSKOUUTqb&#10;zTYGhIDB6lSopdJKaimMSrkS889lOrdpUWgpIDLmxqjMWMbCiEw6TQilVJIu0oSiMCNijJXjjOkb&#10;7wDGrT1lLlWFUNW1czVNUDUEn+zuKldXTVNF38gY2q3W0mBhbWVleYW3Wf12Kx1T5z2iM93REHyQ&#10;RhpmmQOa2jkbNCrNQQmPc8AJARugPIFnSueYNyDnkbp5lZ8lCh06u7pp5miaqk5PVR2cpxbmmVCD&#10;W0vB/qSMyYA0FihlZkCq0kQaw6MQgiWpcCG648HanGoIHueABk3TJCvO/rxPfdFdFH4yGkJgDgrh&#10;b7fbtQ+Xr155/pvfJLx2Bgs4Re1Cf2FxYXE5sKyF4nYOtLZ5ntNQSZllhnN28G5/b2dvZ0vJsLay&#10;sLTYM1pkRg46xepif3mxxxGz3+v0Ol1ePFfTcntz6+7duzs7O8MJd7cxl7zKNfhbEBGxCGcgVVWh&#10;GGuAEtRDVfK6Tl8qqMJWDGhvloQQKG+MgWC+XV3lNmnVaReg2+7QqRIytxk5MgHNjdLkLCUpQqvI&#10;GAWd4kZFjgwTgtMaSyNVYezMWG4HRWbRp9NqRR/QgUOYFAKPRRP4UJucSeERoC0CaUsvtcOho0SS&#10;zYXSWVb0BoPeoG+zjBEdHh5iip29PT6bYxBuAiEEIib7ls7y/uISyFudvNXmUWgllLFJyUwpxXQq&#10;LYmfPrjG1XVTcjhqQiNkKEtO/uPpdEwhQ8Y4lJfNFJNL3nw1ZTUdZVq0MsMRf21pcP7U+oVTJx5/&#10;6PyzTz7x3IeffOrRC6v9Tq58r53nGnmNiC4zKs+tUiK4Orq06vBUo6RWQskYgwu+iZGZFDIKKSiU&#10;WqJgAsYHWkmj0yPlSkQZg9Ii7SlsLsKL4I0SlNORNTJLUIlOXSirUkxRSuhZ4/dyCb9WSglBp5Ef&#10;dlQtpFEKZNpAAyWkTkIkwpUIWnJYTwK1UnqW1CxJQuBcfynFLEkpqTdG2UxbbUBmTG44ANjMUmaM&#10;EkmIkDTQUs4kC3TIaGJmyhuV00xJOBmvTYQ0UiiBDkIrkWgZiywviqyVp/MEnMgBEJLrPIaNLkTn&#10;oqt93fjazxayMdlweBhdwxGWHifj0f3Nez64r/zhv9jd5bx018XJr/03/8XqscWomnevXDx5ig+j&#10;3cOjvcFCJ8/1/t5Wr9/+zd/5zX/6G//4l/7iz507f7KuR6vr/dNne9s7W2fOLv/x117ZuH+nqsc/&#10;/hM/wsvpV19/eXvnftVMPvv5T5996KQXLm9lrCAWBW9YOnnWbbU7Raubt9usJ9tumXYhW4dbR88+&#10;/uy1S9vXL19b7C/ubu9wYXj44QvXb1y9ePmibWUPP/GYF3Fjb5s7wKisbty5O+SnDoP+8sPnH23b&#10;9viwKnTBSfTezbu9Vo87xv72btvmy0sLRouKLwz3d5S2k7KURp+9cHZppTOa+ldfe+3w8LDX6/FG&#10;cDweH41GHLBYeru7e0qZhR5hanF9ecUqvbq8EpworJ2Mxpk2x9eOF7ZgIdVVHA2FFHldhY2N+0qp&#10;qqoY7Gh0NFgQrUJKyfKP1tpOp0PXIThr9ZPPPPnIIw9fePj88tpyu5tPqlHdTJtQSy2On1zjitLp&#10;d4l4r7/1+osvv7Kxtds0ghPy6TPLH3r64SxXbAzrq8tnzpx58okn1lbW9/cPX3zxJU5/SgmO+CYz&#10;d+7dWVxeql3zlT/8ynQ6+cVf/Mmf+qmfWl8/drh3+PWvfr2dt8pJtXFny8rs1pU7vpTdbIF3/5u3&#10;d5cWVgnst+/eeeKZx3/hL/3CRz7+zJuX38w6WVBiZ39na3t7Y3M7ennq+LndrYMr79wctPvTI5TT&#10;J1ZO+dLnKrPKaqCl1lLo6CSKl9E2vaXOD3/p+zc27+EMFy9evHb1VmE6KmjWGf4qhDJWUYXn4Id7&#10;w50mjEVW/6nv+47/5L/8T3/mL/5UGUaXbrx9+dpb/9bf+Os//CPf//UXv/b626/66C5du/y1r33V&#10;NX46ra7fuHXm3PlHHnmMVyTd9AaqHWeJhdB4X3vnvA8hpDIp2UdciFXjE3xweGqMjfONj3Xgzhh8&#10;INaIIAk6snEBxxBRSamkZpKVkoYl387zIrd5Nj/iZ7hHZnVuEjKtIDJtcsuE6MwAZRTxASFylqJi&#10;eSNfRHbOOYSSAN1CFD4GR69SS2Wk1CHwEZ77mmsanzQRWr4PHmOQ8AqRFEZNCLoQUqpZyrLMWpsZ&#10;a7XR1ih0p0ZIoyVPzJQhRCklpaZhjFEoHaUKguArIXwUjQ8gmSGIECWXJb4wuBCxUlFiFgAAEABJ&#10;REFUDAYUUkehAPtRKoc/RAyIiYTiEhUYC7MQZ0nSDV0q9V5f/AhMHRmswYRZYWyuTaYSbBAGOc4H&#10;nLl2GCT16LwPIc0jNoGaSU0ZXqSFNpLXLIxFEu6AC/QetdasyjnyvAWIpekleqfTbrdn3kJYLazO&#10;4MRmKIlEVIuC8WKRlNMXvc5ziDl4bJyr6noyndaz1LyfZk91xSmlcT6hCc4F5zFN9ORexAAiMxdD&#10;FCFtTuT02Ljo2CU9JHYCTJNhaVmb22yOtBG0GEnRyotOp2MttkIo0hGaXqy6FBEk9qcPvAsCMC4h&#10;6EcwOqASTc+B5OGPUsI0hxISMP8y2QBNpEweizLM3vtQuBCwWholyTXWh9aSvV4rkWtllJjDSgiZ&#10;XD4GZigzioGgNga3RlslSUrhiRlPQgj8HKs2jvDwHprg67n9YjKh87EJGNKjfJwlHxqplbU6T0sR&#10;wRI9DY9WczAb9PvrKyunTpw4eXx9eXGBeW+1WpktjM6UNFKkBSVEsowxmdaW9kqh1hxoJ53DqB5q&#10;Vi7nzPTsXCr33jPzc2XmPLSUsM7xgBsOfAJWN0sQPM59BRGAYgopgQDQNKEbJCAXsMJj6l3ozALL&#10;iLXGckrr1Ncshw1+Ws3bkgNqpdTzctwkSIF+PNIL/cIQfBoJrVjN5Lwu6vf7S0tLhNej4dDk2d7B&#10;/u/87u/tHx4djSbOB6GNC3E6Kb2PrVZnNBrRRWYL732WZcfWV0+cON7vtpcW+66Z7u9uVuW418oW&#10;er0808HVie63+10OBja3ptvusESRsLy8jJ5syXXlGD6mQDfWqeR9aUxTXtbplM/mTVygCRZgCJiR&#10;fsX7iSFQcu3q1VdfffXenVscZl1Vlhx2y6lREpu1iizPOYm0OQGwnGiHHHK6oyECpYTNMhCtNTx4&#10;DPIpx9RwQkynU6wkpYYfPZEJZzkZB8cbyv2D3b2mqRBCK8SiJ7Vzg/voQgiMNCnQ7dAFbPDoLHVn&#10;M96RthcXFykXkmN6ORwesjGzkikhWpEjCn7MgiYLCwtYbLC41O72i1bH2JwoDwMyXSA2pf/hJphR&#10;ldVUMVvlNLhGiOB83TRV3ZR4rvcNxHg8PDo6mExGrHZqp+ORjC4zSgsPlvnW0G312/nq8uCRC2c/&#10;8qEnP/bs0+TMY6ZFbEoOO9bI3EotI2b0rglsrTGgCQLnOmANNJmDEowwB51orDN/eD+nITy0nRPM&#10;KZIJJZk2Viuj8QigmFCthJFCK2mk0koQu5BmFMuasKVoBUT02FMKIUUgQikljJJaI55HIRWtiPWN&#10;UQLj8IcERGmtrSJLSMKlklIqgRghVZRSKkW1tIbNnpnJcquTh7DXag0/DLOhCS0APXsZhRQCBaxW&#10;WeJVM/kyMwqVUMdYZenNUGIQYZQgT7UiUJu6DtHVTZq6qvaNw6RzuA+kylVbmzurq6ucuScTjr5l&#10;VU8ZaqfTOTrYxxP+2//u15owlZqNp/4Lv/SzS8t9k4tvvPj1s+fPrB9fu3Ll8mChl2Xm1Ve/9ev/&#10;7/+mnBz86E986T/9v/ytb/vcx8ej3SIXp08vHA13H3l08df+/n/+6msvfexjH/nws083ofzmi99o&#10;Yr2yvvSF7/o8B76FpQWMiWu18gyC8UshGIKRJpO5Clp53TadclQ/+9Rjb7128cq7V/EZwk5d11mR&#10;Xb52+a133846+dnHLmC4jZ0tYfS7V65WriE+3L278cUvfqdVxc7GzmJnRQdz48pNWXNrstv3t5u6&#10;HnQ7WosSx3TxyrUbJrPbuzsI5w7Q7eogxYsvvXL33v3l1bUgZa+Hfw92tof3728ND48ILwe7e0eH&#10;Iw6Uy6zGQbupmsO9/dFozLpzHHa8YKKdExsbR/hNWdbEQC7n3NxH04rTCbVNLapKaG2oIljxoa92&#10;9bVr1/qL/WMnT2ztbF66emnvcE8oTpnV6rE1W+SXLl16/hvf4MX/vfv7e3vDwaD1uW//+NmzbF3r&#10;nXa+v7eNMzz66MPnzp6OPnQ6va2NrbfeeufMmePLy4taSxRggJcuvQNOnDj2I1/+0ic+8Ymd3X1i&#10;OCdv3qbUpS9HzWMPP3mwPT7cq17449cmQ3f31lGRd9fXjw/HR49+6OEv/+SPel29denN46fWd/a3&#10;h5MjDPDWWxfX1tbPnL6w2F+6c23z7o1NI4pq6DrFYHwwxkm1Tm6LetJIqYXQ6ejoIhel0c/8/E9c&#10;uvLuwcEe7+nffvsiR2w2eG1bUhnGrqzSVnlRl27MjbQ90GU4+sEf/d4f/vL3/t4f/K//+a/93/bH&#10;28qGn/3FnxE6fO0bf7S5cw9+DPXOxXfX1o51iXt5e21l/d13Lu/s7BxbP7G5uclcxhhDCI33znFH&#10;cC54Jg13R7kopOcg62PjQu3fO1g0KS6zq6Uq/CHEGKIUQnhPYWQhq1nSWvOLykWet7K8yEzGMmXN&#10;GhauJhmSlloqo6RhZFoZqZQSSgt+KEQUQDKP5CHQVfxgCrNE4KR2zll71zR4dN00zbyEtnPMH0VM&#10;GkI/gJ5XK2XRZwZNkkqJGYsIs7KUUQwvfT3QAfqDQB3nHBZLh1apMAsaY8wmeOdcVBrAj5l8CM6/&#10;l6IQNKzruizLqqrQPFWEoLSmu5kSybw0nPfLBsfsMA7WjkNyE6rUthpPCWAcsNlvE8qyRNq0rpCG&#10;fEBzTqfIQSaSCZKEF635Rb6ilkJrc/yE6Mc+XswSRL/bG/T6nKE5C9jZ/g0nQmgSIhblN2HexQdz&#10;+pqDQizAGBkdgJ5jTpMDeB6oCp0kzv7oCCHkPEHMEaPHhPMSqtCHgaR9xVi8CBowZ8n3Wi2GMB8R&#10;DHDCLzV+xqjTnarG7en+fcwVI4cNH6A7epkDrdCQcgrJgVKKfA54KJ9jVhIVnShltbSKhYihcXXK&#10;JGKlTLmWArDTKZGYZQwQ8LMLKyGUeH9dKJZJ8ttkax9UTFXk6ANQfG5YdAP4FR7iYyiZ/qrCAcpZ&#10;4qluSiCEQJWcdzOYIzNpYVpTWO7nWafdWuj1VpdX1leXOdBiNKabvN3mFp/DziNWxbYM/AGBQMCI&#10;AOWYDq2wBo9gXkVO+RzUAkqoBYoHuOdgAPNH+mi1WuTwIRTAQBWP3s+ufdGH6HACkMaTW6VMXbuy&#10;dhhT6/RvX4JUbCnkQmpIIKSMUqRHqY0xgo1VRBeD9+moRwmDZPWyYgkhMaaXUpQIIRp2sBgxNIVK&#10;qWaWQgjVtOwN+qyU3d3do6MjDHTjxq1vvvDiwXDY+BClxHYMO89zaXTRaXviaRNcEyhBclOX/X7v&#10;9Mn1XrddTseT0VFVTguj2y0O2wqi326hFQuPOzgrkN6rqmIZd9u99eMn6Hp5ZUUhud2SWhWt1hE3&#10;kMzSy7SqDg4O2MgrdlchDofDyvHhOMOkqN1rd/j032nlRku27q2t9CXh/v37o9EIbTGp8027XXTh&#10;63VtbqbT8d7eDo7EpNAczaWUTBbOwam62+0WRbvV4oxeWJscJcuKIoe30+bdXZ7PZAZiVtNUMK+v&#10;rmJDTgxNWcXoGRHHCO+91raqGhJdMFKAPZFCd0wBPWJMQFvK2bp6vR50nlveUkgtGu+MMezB/YVB&#10;lCJvtU2Wt7u93mDBZjl70MLi0vLSyiD97/wsDBYW+4OFot3iGoB5B71uxv6kpGdKpuNqOgmuhm6q&#10;smnqpprgJnmhlQ6j0cHR8KCuq6oumfFyPPKhmZapiZYBIdxtep324kLv/NlTx9eWz505tba89NCF&#10;cyfXV7gVdLBTYUI9ddXUKtEqbG5Np1WQN8gsSxkFo2NcjBdkxmTaWKVBbi2PuaFJltssM1YrKUVU&#10;WkIWeVZktpVnACIz2lCuBC8SQKZiZlW7lbUKw5eKTIlc60xJTthKRKtVZghVyigJraVQMcjISVok&#10;WmLOaI2e0V5Ln1s1l9ZpF0YJq7RBkhAyCimEUoqJsNZCSCnJ8zwviiLLkvt5H1UUcwZNElJLujaG&#10;H5UEaYUO2mpplYQNN1BSGK1Akk9bpRmgCGgijKJ5yhl1ZtBQ4Qdq1oUWSND0hTvhgTXRwTnczDk3&#10;p4MQ9I9uuL1SKjMWsWx1v/iLv9hut65eu8y0Xnjo7D/+J//Ta69/a1wdnX/k9E/+9E8Mlvp7w4O7&#10;W/dX1tdW1parpio6mc30b/7zf3rv7i1fHnRa+j/6W3/zL/3yzzV+JNT0zKlVKVjzk7cuvtrqmh/8&#10;ke/fO6xu3r11/fbVvG2/8J1flJlqtwtpVKffiTJgh9zoVmZzY3OFEbO2ZWl1cpU3E6+jcqVvSne0&#10;P3zjtbdPnz476C803nEHuL1x5/wj588/eqGRfm98UAv31qV3bKtIcxLVs89+fG31hGQmGzE5nA73&#10;hyfXTxzuHgTn+71ev9PutmRViaOjoc3by6urm1tb7W57ZW3FWmu05VwrhcEpqqrR1rTblrR/cGSM&#10;gcCqi4uL7XaxtLRQTYXVWbfdkVGMh6Nulzf17bWV/MzptYODADPrXQiBzU+dOtbp5Jk2iwvdhYV2&#10;d9A/GtF7yxR5kOL0mTMPP/rItJoQkJkmmhhjolBXr19/9bW33n7n8u7BcDyeUv7QIyd+4Ie/T8Ra&#10;aYfAxk2VCmfPnHzi8Yet1Y8++uh0NP6D3/t9LQVH3uPHj7fb7dyyWZR3796l01/6y3/pkUce2djY&#10;aOr6jddev3blRqZz4VUr6929sXPxzeu3rm25Wk3Gfm11mXB068715z717I/82A9U/jCqKiqvrGqa&#10;5miWOIV9/KOfHHQXR4fV66+8LZxu265wUnm9vrSmIvudQytWQ92U/UGrchOpfZbrT3/6ExQuLAy4&#10;s73y0qvj0dQy/8bavGhCqBo/nkwOh/sqF+2FbNwcnn/01E/9wpc/9umnv/L13/ndP/hn+8P7i8vd&#10;H/nxH+r2Wjdu39g/PNTK3rl9797d+1pbdhyljHOeG86JYydaeXs6nnIrGI1GzF1aYioliKbBDDXb&#10;B07FXDeNV0rrLJPK4DuBJS5VlCr4dOJ3zjXNjL+umCPJ9ip8CD5yTGH1Ycc810IqKbVUWikVoxBB&#10;KWG0Nlqy3NqtPC+s1pKmxrKuc6NkZnUrLzqtotUuuDpYrVjas9bRxxgQEQLdNnSkJOWoUZYT7xtF&#10;yBIRUQisq2kMTgpuz0IroWQEWsTcaKukkYIcZJrZS4+SeKISm4h4nLdGFbltZWiX5VanxWiIDyYz&#10;ihRjDCFIKZWxUpvINsa7YSGMMcQpShmniwENMS+cQUQ8uXbpHw9J3tApmfrwHs2bpoHZWKuNEVKm&#10;CBUYoqAKjU2eKWtgRpq1lt3TmMwFPnb52UWCaOdq17jg0IGwVo4nnEmYkqpMCeGp9xCQ5tMOq9kr&#10;iyxnbRrFjGk1S7mx3TY7U4suQKvVaXc7aZmkyckKW7Bv5CanawZIMwYOtOKJmdTQQqC7RNi8FmXo&#10;EdApQAdKxCzhUeCDVUIwZRxuQ4wwJggZZPKySB4jc+6Fd6HBfqWvK2bKKt0q2PGM0VKrNED7AMAA&#10;ABAASURBVL/WqCwzRZEZo4rMtoui1+n02p0+wa3X6XZavW670y76/T47kSPhwUrUro4kKVEbKKUY&#10;yxwuYOA4p2eKC8ZptZ6xS5gBiuOOlMDAY5ZlCCcXMobogVQCCUYnly6SalJLwYZLnlud4SwobyST&#10;nxlNruE0lGur8dYQHEs/GKVyyyxwiGkhHIGoz1xjWGjmi9yHgBcJqV2IdeNq510MZcORYup9OjAj&#10;C4Ic+2gGXpbO133OkZ12ppPPGq2WFwenT53g3T/BfNDrt9tda3NlrFAaSG2Eko13PopUyNYqWe3R&#10;hxhigg/BecKFwX+dC95jPa1nR/Gm8XmO8gUWQiaFShkpNVAxRu89nlrXNTm0EEJKGUKgao4wS1Q5&#10;55RKkyRIDHlWTivAvkJtKpBCwkTXxrCoWD9SK6EkiFRJqWapcg0CkS+EkFJC1zX2QkyFnFTOFBA/&#10;QpgLh8E757Guc1JGo9Fe+hj29/e393a5aSmjD4aji++8e/HSu/c3N7XJpDJCG6Uty3g2cqu1Zg3n&#10;eQ5hmH5jGtbrdOxdtbN5f3h4kCm5tDhYW1niSNptF/M42G5zA8uEICgEIZQxBpGon2dFt9tH1HA4&#10;PGB3DYEzMaMQM80n5XQ4HtXO0YbhwEa45+VAO0/LYJGtptfPjGV1GCVRo65KFUOPXX95aX19tdXO&#10;lRJNUyEQCxBO6IJLAhJwehy9VXTQBNNF1qlSy+mLRJo1/KbT6bF5sCFizbp2o9GEI75zDsc6ndKp&#10;kyeOtXKLGVEsCs/Q6AJgZJq8F7zSPDgmlFolJLX0hSm6rfTZejoZoRgGhQHF2DWpAjSfd4QpiqJQ&#10;SjHwjNTiqWAiOt0uVQSCfjJxN7c4YkRIXVXe1YLoj98FJrpq6KCcRuJOg9RpXU7qukS4Zg6UstYq&#10;LdEtOq6Hrm7KyWQyGh2V5cQhR4gsMwv9HnfpU8eOnT157ENPPPbUYw9zDUjDbuqWNe0i0zFEzwbA&#10;5UcTvFqtQmnBaogx6llSKRkyo2eepI3mIQoViZgREjW0VFgmsRtlk2vgHcbAr6WRAi2Nlpb4OIc1&#10;mdUABQqjCmNyrVFJi6Bk0NFzWwDsUORaBqqsFrkmBsnc6sJoa3SuldUyU5LaPLNZkmmsZgWkHpWM&#10;SkSjJKpKKbXQ7DdaSCW0lsZItEYvrYTUQv5LSaUgJgQB5L0KWiLXpNFocmsteW4NyGYptzab1QqR&#10;mtAWF2pmiTmFJg4mIqZVzHyCkr+a2Z55Wd3krYLlAyer0jmH53/yc5/7d/4P//b3fM+f/trXXmu1&#10;8rW15bcvvnHv3q2d3c1PfvbjP/dLP9cZdK7fvlPW0yY0vK91oWGBMp6/+e//H29ev9JbXdjcuv3l&#10;L//w//Xv/e1eNxeitjpoI27cvHrr9vUzZ04+9cypW3ev7R/tbWzeLdr2yz/+o3c3bxetbDIZM5gg&#10;ApYCJs0oFpPRRU4OnaybqWIybNZWjl+/cic0ajpqXnrh1eXlVSn05vbWP//t32Lz/9S3fWrt5PrU&#10;TduD1ouvvXh3494jjz1y+dq1EydOPP30hyfDslCtTta5cfnm4c7RyfWTm3fuLy0sMvamiQsLrfub&#10;ewcHR+Nx1V9cOhgeCa36C4tLK8sHh/WNW3f6/QXWfq87KOvmaDRi0RENjDGsltFo1Gm1F1hUHYXn&#10;ENUCpnexnFSZsR/5yEfYWU6fXsTCSgmWicapReA8OhpNt7dH29uT/YOjo9G4dk3jwohXDmXVX1gy&#10;eUEsHQ7H49GE9xQ3rt3gULu7e7i0tFSVacYff/zMd33nF7fub/Ax8aknn6ir8s6tm+fPnTt16sTW&#10;9ub66hpfOW7evL23t7eysqKUQmFsGqW4d+/e8vLit3/hc50O0TVnFL/927/95ptvu8q5SvpKT478&#10;zsZo+95oPGRptPb2h+vHj9+4feP0ueM//Qs/uXZycedg48adK8aI69evIy04v7Ky9m2f/fbJsNSq&#10;9earFw/3xtFr4XVuWjJKgkgMjjA0nAyDcIPFzo07V5dXehv3754+s/7kM4+j5K1btw/2Rxv3tvb2&#10;jpwLk0m5cf9+b6HfGbRMSy+fXJG5r+X0qY89/it//Ze4Bvz3/9+/f+XGu/vj3ZNnjv/Sr/yF7qB7&#10;8/at3Z293d39jY3No4Nxnre7RT84FRrBa67giHBcQkSYJSEENpFSp2WojSU2FC2lDMWu8TWzRTAK&#10;3vnogvdRxDgjvHcELh7gU0oabQzTqTRLWgolo5aClZtWM+5CYFHCaGmVwqVZ/lqleBX9TIMQIJAr&#10;QoTwwRmrEEaeWZ1pY99PBvFKacmm4R+kQKiQIbIDURxT9KAkOu+cM0oollKIqEGnVmmglKIvjpVa&#10;KW1kZi0d5USSnJHbfNajUcJSqYQWUithtLTakMMJAW9mLDn6MGqtkaSEQCpaRBSj6wYXntmHciml&#10;SMOVVKPbvBYGMKfneeWaOmntkAAo5NA/b0KrOSiHiWMpj/CXTY1Hgbmosiyns8Q7KcBmVPImazJO&#10;BKc9prNx3qVORPRSEsyz3BJIsYG1WRqhfj+p9xN2oIyRzgfeooW1xhjqkYAaqATmBDoDlAEQc0D/&#10;K4AZ0OoB5pw8Uo5Y5oVOIWKMFIr3EyVzpII06R77UIIy8FubFGNeuLh0Wm0OTnmek3db7UG3NxgM&#10;urPUarXgYUZoS84Eh9nUJZn/2h/CH4BK6HkOQXO05XGOeQmFPEol0AetMJTWkuWQaKkgjdJGKcDq&#10;sMlxFA0lPhwD1Qb3y22IPgYmPx2KqFUiiOApDKToyHxoouNMH0k8Mr98/JlW5bSqy7rCKwA2r+ua&#10;3DlX1zV+MRrNwvV4dHiwV5eEzqDxg6YOrrJGcepbXV5cWVpeXljs9XhK/5kJBrTWojxqMC4QI6SG&#10;AK5J52cUgIYHaK3JeYSJHFq/nzAFnIAJBRAPoLB/8B5xdYVXNzEEKQSGoVyKRMxpymEDiA4BQyRE&#10;D+m4Pbi65mgeGodR6JgZiEqRK6WxuUxmRwyK6ai00FTxSDDB7w0OkWljFTcaIVhedKoUI6ecXClF&#10;j4hlDDM6IAVitgrQ0cOGfe/v7F65cf1br7z80uuvbm3v6ix3IVaNZ0J8uhUp2LTWyFFaOF+P2SXS&#10;SbEZDg/v39/Y2rp/NDyI3vU67VVeo3U6Ooqmqhleh9P0oJ8XLecZn5dKo6xO/0eYB/e3tu9vbR4e&#10;jTgQZnkrSsWhfzKdEgiLFqugmxVtk+XaZlIb4l9ZTmL0bSY3t/1uZ315pV0U/W6bnNFprXnd0em0&#10;+v1uf9DliMzwfeNwLTyJCfPe13UtpOLM1IGv1cJU07KiPARxNByPxtO6csgp2q12t8cCVMpQSxAa&#10;j8d0wbaN2Ha7vbi4yIUBgi7yrKWNCTEymVIpCrMsQ7JzjuiGfw+Hw6OjI0zHyikyU7BIfMNlCdM5&#10;16BSEBE5tFLWSKMkGlhrskxba/MiK1qtbq/d6WXtjs0KaYwt8la7wL+1ZC8MdcUQmZCjajpuqqlv&#10;KleXCVXpXR3ZPAW3cAGzisKiotJWW3wAxwgheB8ZI9qWdcVSxAzojFZJYWM67WJxob+6svzQ+bNP&#10;PP7Yhx5/5PzpE/1OSwuvOMQJNlXflFO601JapbWQqF9wVdbJJ+l0jtkeRozLjDGaV2npJbekEGZG&#10;abWxWmVMstVZZrLM5sZkmh0UqELrBCNbVoF2ZkAnN+086+RZO7PtXHeo0oIbSWFVbmQ2Q2FlQq6L&#10;XLdnrVrWthGuka+tUXRa8GhNbg0qo7/RmEYrIY2B1GgILVPSUqK40lobpa02MKsPpMQipSCpxEio&#10;EaxIKWcsglYJtDRKIsDYjEFaq2ew1sImuBZFyXTgjYQqxwoKERp4F2OQPkpuwz4KEIRMCJyxJrwV&#10;djFw/Gq1Wjs7O7/zG7+RWf0jP/LD/+6/+6tvX3xzZXXpU5/6xP/2m//s9TdfuX7n+tPPPvOr//t/&#10;89iZlZ3DnQuPPbR6Yi0EVzbj2k0Z8b//N/9PL37l948fX75398aFh8783f/4/7y81K3rCQbcvH/n&#10;D77y20vL3Z//hZ+Kon7p1W/SSln1xe/49uXVpbIeY1NlZNQ+Kt6jKGVUsqBks1DRRSUMXimdHLQW&#10;J4dlPRFL/fX7d3aP9iefeO6TjJEF9ff/6/9673DvT3/vdy6udPeG2+un1r76jT+6ee/WYHGwvb93&#10;5syZRx993Op8obMY67i3uZ+b7Nb1ezLo0yfPYHut7GjIcfZuFNJmBUtbSMnaX1hY6naLe/d2yrJm&#10;mzEmY4/A89l1OLTrzDZNtb+/22rnyyuLUmB0Z2Nc6g3YTiYjt3FvWwa1sNh/+OEL7XabjdjVjQyR&#10;uKOk6PR6xgptRd7uZEWe5YWy2aTyWzuHb719+cVvvfzaa29cuXzthW+8+tbrlw52D3JbLC0MfM1F&#10;qP3Jjz/X7bSvXb4iYyxsdvLkKSF4Z9Gsr69fuHAht/nq6ioB52tf+9rm/UOjs6NDt7a2duL0qcPR&#10;4bgcf+wTH3/mmWdGo9E777zzwgsvvP3WO1bZdt6zqjU8qG5cuX/l0t3trfF44iel6y8ubO5tPvfp&#10;Z3/2l36SqXjljReCaNrdFqHJObe3s/vMhz7cybsymvXVE9cuX7/y7g3huTC3RVBFgXaEuPSPPcbV&#10;KOMw37Pb+3ePn1os64PV9fZzzz0bnce8uzuHGxvbUtr1tROD/mLeKlZPrFy6/u7IjYuF/PKtd9qL&#10;+U/9wo//wI/+medf+uo3XvqqacV3rry1tLLw7/3Nf+fcQ+feeuet3f2D0bAEQ95FTL0WuZZ5U0at&#10;WjmLWGVMn06eZQ0zZ/LZI8vHWGsJifNlJaVkfmOM5AS3xrt0cuRBKBeCjykJIWBj3VklM1a2jByD&#10;pYpKCW2k1koraaRQUgohpJRKKa21UhRIJYgwJkt9G/olVgCtdaZNUkVLrYJCjk6Sc0tssUUGvzYK&#10;SQmIJBoD3E1wosXKLB2aKGG0tJp9QM808jgkJXlmrFEQnHuUiCiGKNROwm2S38psZnTiUZJDG7WJ&#10;NspabYwCVqvMqNzCbMjbRZbBr5WWQkopBFEFywScIUQXfSOjj9ELEWTSI8TI/kZl3bC/OA5etXO1&#10;i04IBbTQWE4ybmWksTrLtbYg05kxmbW5NpnSVho9NxRmjDEyIcwOgjFC9B54ZDpHF76ugGuqqkpf&#10;QrRSCDJKMHDmq8WumCW5mdV5xojy3GbAmjRHmiTpAdBbpoyWtFdKSmmVNlJphZj0KBi1n11cUqdp&#10;L2bjm4O4MSfQYA4eIfx7KToXMAeggIEwGCTOLK+TFlLIGETwipnFhiriWnPAg0VjxN8CttVa5kYX&#10;Nm1n7bxoEUFsVjA6o3OL2+SddroDLPT6g1kiBBlDV9EnCQI5ABoEIdh3eGRcDJZcCQnoTku6FdBK&#10;0id0AjpLIbRSBiUEW3kQMcyZrVZ0wkAwF0iPeJFVdJ3KtcqtsUYbGmth8Fsp4MmMtdrkxhIvWrnv&#10;vTJtAAAQAElEQVQFGV5mUsJEGOqBuXgElESpvJAu8i0o1M7XjasaV9YNpxGPMgq1QlmX03ICcAaG&#10;qLTIjZYiNFVZcSYMrl1YNkFefvGWZGFhodtNr/8zPMJmUiBiPhUxpvEhID2KOMuFwB5Aa0aitNbQ&#10;QrxXCE2JmSVUBeg8B/Qcqmma+aiEEHgcbSBggqahnSWkzMuljN4385bksOH65Eggp+GcLUamJrlX&#10;E7wXMUoRlWSiAAzx/SQYS8SN+E0a0yOgrzmMzmCeIY0NJspRSQsZnH9f7aiMPjg6vHr92kuvvPri&#10;yy/f29gUynS6fR+jC752SVspFHKEED40ZVmORkcHB3uT6di5GpoP07tb21arbrfNBCwvLhV5Hn3A&#10;2yA4NDMl7ASMgglmdnktRJS/d39jd3d3PJrW3iGcYSJ5d/9wlOa51Fm+vLa6tLKMziw8Rox9UJ7T&#10;vghxPBwRHRf6gzanaW3IF9ht+r1Oq5Aq7aBlOVEKfeF9b6RYhm2sN+gzIUoZ7qh0tH9wuD/7tw7T&#10;smYUHHw9icOKNGzzvV4vK3IsiyBMQY6QxtVVOUFIr9fJ8xz1APqjHoCB9UktJTLE4DAYRmoIHK28&#10;MEorIY2SWgpCQ2zYjGCpMRFbvjFGiNjn+tLtMjvee0qQ1u33uAKwspImWvm6Rhq2KifcSoaj4eH4&#10;6HA8PIQYHQ0nozHGqUa8Sy2Rr4Ng7XByzLW1rFahsUj0DCX1H3xk4fkopdASP5iFbClpJF2Ide2m&#10;VYVn4rQsaWvUykLv8cce/vizzzx64WxmdF2VWnhillYKsQLtYwwhSCmz7IHv8cR4pVLYSRNKVBQU&#10;KaW0olBRQgUWIwcQubW51ZnV9AgyDZGQG5MZ3c5sK7OdPOvkebeVdQvbJ29BJ/TaBSWgXZhWTlTV&#10;rcy0rMb0udG5lYUBumVNYbhU2FwrK0WmZK4NDkxhphXTNIdV6JiCtgySAUqS0NZaY4xVVmtgHiQ1&#10;S7BIoVOu0zNETEmmbPYnZgmSKpCYlKIMep5DsNgBj1EIH4LznjjgYnDBAx8C5QI+Gko5HA6pCphd&#10;q1a3g+Q//MM//PrXv661/vBHnv6rf/VXeL974+a17/pTX3znnYt37t189a2Xzz1y+j/8O/+BbZuv&#10;Pv+1teOr0opOp82w66YMof5v/7u//xv/5B+znx8e7R0/tvb3/pO/8+STD29sbJTVeGtr8+XXvtVf&#10;7HzoI4+/8fZrta+aUAXpvvvPfNekHPcX+54zo1VSE6/wKuZXooZNts1cE1wdu8WA9wb9zsr927u9&#10;fLGTL7zywpsf/fDHvvwjP37z+u28sP/oH/9PtZv+2R/6syqXg5X+4eTgj7/5tWOnjg/Ho929/Sce&#10;f+rRhx/r5p1uazAdTtzU48xXr1xbWlpZX1/jrbO14vbtDSWz8Xiqta2d8+yKyiytrJSVuH1nI7MF&#10;Zb3uwJhsOp0SgiriS10T0Hx07FbCCx1jbrOlfu/Y+npmxN5OubOzw0E5t4bghicwYQf7u0uLg16v&#10;zc17OBaTUpQEncmENXlweHh/e+fiu/f/13/2L77yla/fvHVHSn3q1PFPPvfcx579qNXaKFFV5XMf&#10;++gTTz4emvrK5cu8uzp98sze9o7wcXVlDY24aJw8cVpKe+PGrVs37+a5Ksvy9OnVhx9Oc8Fl79FH&#10;H33qqafu3r175crVF1988Y/+6I/aRdEpiMF96fTWnYOrlzZ2txttOkXeaZxfO7FWhel3fc8X1k8v&#10;v/zGC1mhs06+s7e7tbUzHU2x6qMXHpuMqmbS6GjffP3iZNR0in5miqb2RlnDO47gs8xGGdq9wsWy&#10;hctkflodfM/3ftfiUq9pmmrqtjb2Nu7txGDKqbtx+zYB5GCyf/KhEzFze+Ptz333Z37i579cLNiv&#10;fO3337j02pmHTl+9ee3xpx7/9//D/6Bq3D//zd9V0h7tTQ4PJk0ZhLc6Zk0tQ2OsbKn0Xt4qlfFV&#10;WgvNwjFKo1ZuMvJMm8xked5q2ZZlWWujlNEafuINO2gkhRBi9FISfMWDJKVElNIURqKYjEErkWmd&#10;WZ0bbVJ5gIdNUwgpZglRc/CkSFHAQB05JRAq8to+ShHSIUtKrYSWKrdZbm1m0FkbpW1SmECXCU6H&#10;MtJWKWEpt7qwWZFZIxWBV4YIA7TVklp2PaRlirHJXGtr1IMcVZNw2DSFQBPNkhwljZJWJsz6nXdt&#10;pJR6hjkhSCENi8cPgmIcnpxCqsMsydmpY15CIaCYHMw551UUejEbmtbGGKUYEU3hSoVwJgbvyQGP&#10;VITgveNEUDdNBREaR9SQ0VslaS2QxsssLXPFXHkVAz9GK6yVY7WcTgy9zEWRowY5QDL+6Wdp3hds&#10;QGvtU5fezRI8c8ye/iR7UDgT8F6GHMQiXEokKfpO8yWZfyJO8hlKgJxXJxZFd/xSMkOEpgQetktr&#10;bZ7nNtOZMUWGH/MGtFUURSvPW1nOOYprQL/THfT7HEtarRZt6R0dUABAkwMIhEOQwzMnoB8QSqap&#10;53EOqmADaIJReQQQs0elWGnMXVJcW2MybWZ+qyGS2lrlRqM0sFpqxh89M6JUamBmSSkllUCrGLF0&#10;8D6dJ10Ms5LoOZJrJbgDhFj6ZlqVo2kKoURRrC+lxCxJjCbJTKvM6sxKthd8wxMjfGO07Hc6nKBW&#10;lhbJOT5xZCqKgla0EZLpSL0zZ9hq3inE/HFuAXIpE5uU7+VSJmLO/CCHbY55yZwmV4gDUHRprU29&#10;CkEHUkqlkiEoUUrxCGCLzkffkLO2sVhCWuNzseS0DXXTgOT8HkbPKgpIUFppjdAolCc8et+Qyqqa&#10;TGsOak0TQ0jykRETyS4CYImR9aarqkJPKdndIoVVReZJ97d2Ll25eu3qjfv376fDhHNRirJqWq0O&#10;vsegImEsRuajLEsmZnd3u6qmjSvruqybcjQaTSactlW33VpdWVpfXeaaiiszB/1ud3lhmdtYlhWC&#10;M7dQjY/D8XRza+fm7bsHRyNt84XllaLdORyO729uHw5HUqehjXl3VztNtDTZpKzxidq7qqqwJOY6&#10;Ojo4OtiTIraLrMisEqGVZ/1Ou9MusHBTlU019ZivqrWSrQ47acdklrtfxBO1qZxHh539g+2tHU7/&#10;3EacZynqomjVzldNo4yJnKtG3Djrdqu7uLK8fuI4S+7w8HB/f78sS8yISdGncVWIzoemCd7FgKFQ&#10;AGsAapkL7NDp8IqwtzhYyIyO3pWTMRpmSnU7rR4a57ZLGnTTyl5cwHTwtzodAgDxoGi3251enrWE&#10;UGzhwDVNMviQa9cQfQ4PDsZHQ+7GdVkx5Ho6mY7Gk+Eo3QEm04prTVlOj9hNG186N22mI6aw9LWP&#10;TgaWajRKZtg5IctNVti8ZfO2tgW2anyonWu8YyBGSyNlkdvVxYXz504/9cRjjz10jvuACB4j21ky&#10;SiulJCniLvzh1oKnOVjlMhUgTBipCCRKqfQgg1Eio7GURiloraXVihJgjLLmPTrThmXdsqaV63Zu&#10;8ky1rGpnqluYXisbdIqFbgt0OwXotzPQadlWno77cBoVjBRGS0C0skpmM7Cn0ilVqVDPYpwxubFW&#10;KqAFTiOlEJLZnelvTAa0tlpZPUusEQxgbK60FcokRpYMoJnS7OCR1kJCvAdB2Is+iiAkdhZKS44E&#10;xkqthMIKWkkjhRZSByKjkC4K1nvd+Kp2ZdU0TAklQvoZFpaXbt26JaVcWVm5du0azokLffWrX333&#10;4sU7t26vr679+R//ic3NzZdeeukLX/z8nbu3io79zd/5je39+3/n7/3tb/v2T969f+vDzz5Tuaqq&#10;pkFwwsvo4Ctf+crv/d7v7Wxtv/3WW6PR0d/+j/7Wz/70l0dHo7cvvv7ii98sq8mf/p4/feb8ybfe&#10;eb3xJUp99Llnj508XtZTTocq09GIKJ0XDcPRWlmbEUm00L12t6mCm8S26Q73yzu37meq1co6v/3P&#10;fu9Djz/18Y99JOfd+WT0R1//w7Vjy1/47s9fvXV57eTauB7d2rh9+vyZrf2dja3NJx59Yn352EK3&#10;h62bqj62tnbrxr3N+zuPP/ZUWQsWYVnFza1dupeKY2iduma2LAvN3L135KNxQTiiXIyEO07Ah6Mj&#10;oVA4luUUbY0WRstup6WV6rU7/W6735VEkc2N+1tbW0VRECelFNDdbrsLX6fVaolOR6SNudtp97q9&#10;BT4QLq4fKzpdfWx99fTpM0tLy+dOne92Ot/61suT0ZCL+jNPP/XoQxfGR4dVWT7xxBOs30Gvf+/O&#10;BveWzOTN1E9HlTUd18Qrl692u12T2Y3NvXMXzmurRpPhE089/tDD57nXvfzit65fubp5b0N40W31&#10;hodDNw079w437uxWY5aVzWxL2sy0srtbN7/0kz/49HOPvfHOK17UvcWF9AqGELh7UI+bL37uO+7f&#10;21ZecA/5xtdfGB1MfRWEMN7FqmqEEEqpJjSVm/YXu040+0fbZy6cvHnr7pNPPfzEkw8fHuwqId9+&#10;8+L21mEr6zVweJ8VedHLK1He3L7RXil+7Oe//Ke+/zuv3r361W98RbXl0vrSH379q6fOnvlLv/xX&#10;6iq+9OKbo2HzxsuX7tzcOtolZEmckaO/cFYFa1WrKYXjvXOVlKhrV1eucZVzDsWU1Fobrawx87XJ&#10;o2ZVPoCUkiHElAn4tYwCT4lpX43BA57SRUEIyflSylwrTs+ZTULgB1JqIUScJQjgMAc34Nl6RJmE&#10;unF1k+REjxwasA7wLC2VVrSg0yilNFJlRufWsHk9gNXSakUr+Mm1FMQP6BicjEFEL9jco5cxWsNQ&#10;5Tw3OkmmGU3IORhZpXLDIYnwaIqcgE5AU9Y8gDaKJjKpEwK5ElLL9GiUtJpabbUCxiitpaGa8ciZ&#10;AkSs4Di6iMCOEKRkLIxIcPiYVCUYl1NyHutZ4ks+mLJfVmmavPdMFrFlOp1SH1yNKI5xjjXMcaIu&#10;53RTlzVLYjqpK/avCY9NVfrGUQt4rGk+TR+ckeCaMvp0DbBKYk+APdUsCaFilGKeQow+SJQNzB9F&#10;WDGGEHwM3s9OpSK6GGrv2McfgBLoB4V+xpPac7lDGBQdJMfDYiazVsrUXUCs99EzU16JYLVMJhSS&#10;X6O0lgIoimS0SoPMqNxqYxVHf6WF1toya+1WnyjCG3+CSafdabU7Rctam+d5u130B12OuZ1OxxgT&#10;2FFwS0n4EkySmCUpJTYg52lOaCGNVOSAcgrBBwlo5NP5fFrntZKpFwIavQ11ShudXJd+URn/hMhS&#10;MtZqeGL0TIqfTVbwDmBR19TzhDJhZhxyjOdigCOEMJmW42k14gXSpORgNhxNDoeEsWHZ1NhcKoVi&#10;eW47RRo7w8eqVTmCpaqmlC8vL508dfzcmbOL/QHhOmsVuL5CUTMfq0b/IEWQim2UPLIjSwUheMWl&#10;JDmAgb6a4AGmEJg0RnTz3jvn/CxRDqgi/yDwMzwrmYmeMAOIWMJ72kPQgBx6Dh7nBIUAQbQip5xe&#10;3Cyxifzj+AAAEABJREFUSDAZOZyUw5Y6gIkhaYW6apboiF+K5UxdOKENpTNQlQC3TM9M01wOPFFJ&#10;qiiFDl7s7e3fvH3n7sb9SVlHoYQyWd6yxO528jmYUWoyHXPs3tvb2d/Z3t7eLKtpXZcHh3s8Do8O&#10;RfSDhR6v+Tnm4qwyxuCikQarj8djdsp797d29w8aH+g0xlg5X9cO76maev/wYIe3a6MhwxcKjTgR&#10;tKTQHPqP2OjG02SHGFG4qqoQQjUlzIyliFrIQPQXBCmVWZ1nyFNKponAHVvtwljNOllbW1tfX4fQ&#10;WrNllGXyK3qvq8ZHYUzWYcfu9thi293uZFIeHY6k0JhlZ2d3Oi1X1lYfeuihxx57bGlp6Wh0uL+/&#10;P51OiWtYA4U5DdCw1WplWUbOI0pUVVXXNcO01rbb7W670223WbrTaYpobP/DowPfVCzpXqfdyuzi&#10;4oBh0/DYsWMnTpxACMzojD3bnQ4Dx/7cjGk+maWqaugC1FAlobAhIrO8lUp+wA4E0C04j+kwlyYc&#10;hBi9r8sSOBdikIxRCJwlN7ZQJo/SxKAkttSZ0rnQWYi6CbGpvXdRKVa4xYYcdzKru0V+/tzZT33i&#10;uY8+8zT3PTyBNWCUEMy3lJiCsTBTACNIeqe90gwEWiZXFomQMpWIQDNACflcglLCKMV8ISczClid&#10;9iS6zjNWt21nWSu3nOmLXDPPnZbtt3Mw6BTkAGLQaXMZIOcRhTt51rKmnZvCmoLtUKtMa61Egog6&#10;SqtkbnTqwhCKtTUm04YCeJVSWmqVkjEKWknJmhNSSqWMMdaY5Hx6lmAUSgrq5qF05ro8ifcTNsEy&#10;c0ADauYMKWe9CS3pzeiknEyikJZ4tJKzFKSgC1RMbEohiqlRRrtZYpIP9w9u3Lj1/PPP4wB37tzx&#10;vvnlX/7lhy6c+8pXfj/LtDThO/70d7zw8vOvX3z1F3/5Fx9+4uE7G7f+zPf+6ZX1FTiHw6ES0nv/&#10;L3739/7BP/j1cjI9Ojh847VXPv+5z/xn/9l/fPrUiT/4yvM3blxZXOp993d/1+tvvV75crA00Jn8&#10;7Oc/dTja15lWRknN5cT76CJHFinRVgjO3KGwnaP9Ua7bvtaL/dW7t3a0yE+fOPv1r77w4tdf+Kt/&#10;8a+yLvCBazeufuWPf++pZx577lMf2dy756S7cv1dbdWx48dv371z59bd82fOP/3kh46vnxgejlgs&#10;Ssnr12/2+wvHj6+N0n/vri9fvqq1bZoUZw6HY2uz5dW1J5/+0KQUl69cwyzYMMp0dmFlcaPO2y0+&#10;NmL71bVlayVpbXmFpd1pF1pIo3Q9LWWIu9s7eMD25qYx6d/gdlss0JaUURq+X4vhiKP96OCIW/lB&#10;WqnTUkR18uTpTzz36bMnz9e129058LULzh1fX/3w009F4aUQhJRuu5NlRYwyeuFqf7g3Wlpc906P&#10;x2Vm2y6onZ0RfvKhDz165sypXq/3mc98Bg2vX7/+W7/1W0TXW7du3b17b21lLbf52vKx+3d2bt/Y&#10;GO5Xmc2VzvcODkeTYWeh+Oy3f+LP/MAXd4cbtR8vri69c+nd27c2mlpWk+Y7v/DdVhf3bt/ttLr3&#10;bt9787W3p+OyabyrGrTKSUXBXsvYg0TBkthQdMy9+zc/89knPvXpj+3vbbWK7Mqlq3du3F1dWuv3&#10;lvd2D1dX1s+ePXvj9rVRdfT57/7sT/38j8vc/+4f/nYVxk88/fhwOuKb88eee+5nf/4X7t3d/sof&#10;PX+wP3nlpbdv3dwsp1HFPFNd6Y2vZGgUpphOXFMH14j/H13/AW7bdZ2HobOvtsvp59zeL3rvJECw&#10;d4oSRdmieiQ5ii3FdmIn78mJYzuJ/ez0OMWfbMfO50ixI4mSTVIUewVJECDKBS5uL6fXfc6uq872&#10;/rU3ADFtfuPOM9YsY44+ywYlb5DJfH3I0BpeCrVMakIYwNW92Mopg09QyjmHpQBAoDFGUMGaZNKL&#10;uW8DVM84YQTbFhWcSsEgLGeE0fq3IDgApZQQ5h2BQjy8h/xZQQCCzlvfFA7MPIYSTOeMSk4FI4oL&#10;zGSEcvpmZgNXkgtAHEZRUD/0KiGFqO8mzllTaUYJp0xOWqxx1noHh3Gi5g3ZiSlMB33GBSUCIxlF&#10;SyB4KFUsZaQC1MABkVD4BILsp7CkGK80VhFjTLAxS4yjRwkRKiVRuOCcM/RSRsfF/ViBvABjjNYl&#10;aoD+Pxe0TADWwTwMRg1AIwaikRACqqA/qScIIdjUvTe1ZU2991hjKmjEe+ucQbs3FqqpW8tCV6XT&#10;xpkKiuWMSM7BPB8XQtDmsdwErLXGGPQwxtCFRvAAqKoKJ5AJb/bHCgZMAF0A4KgxEawSXlMA8jaw&#10;twohDmPAKig5ZyZT0ImRqCcw4QEtAODizwoXAvDmt1R8HHMIOvytAR6ShFESxzjjIgNMtdrI+VEU&#10;cSkIo1h3AmAVlAFYDjUA7agBbyPAARgABlAD8AmYIBgGmHyiBTinBAgnFDXcrK7hL/A5QhAdjJNa&#10;7eigFBqA+JxTjn/1Z20F6OFtcB7BixQIA8OQtrKmqDSOnUjCeVkfZyqjYSnrHQAHHgA+QTYQPI6C&#10;ZhyhjsNAQVeM4k+71UCinp+dm5mZaraSpBHBz4UQEwYo5RTZmaGqAe0TQC+kIITUrRRsExQw6ZyD&#10;7YADmXwCeRvo/0upHWIyZzIUM/GJ+u1P4AB8okYX6KAGDgRqBUw+MQAAvyzhmFUFBFqAjilnbwJj&#10;DGEpJLICJEGQKjWOVWBopzAHAQVQY4yhDYABGCkEooNLpdAFsmOdAiVFUez3uts7O/1+vyzrZYdZ&#10;ihQXxzF0iRHgELkMYaaLsszyKs9KHP11aUyFg8Lm5ub+QQd4FPDpNlyygeXKssSWBsuBByzU2TtY&#10;WV1fW9vY3+8a4ygX1hPINXZcjr15DTeP3U5lrQxDKnhWFggdJqV1HneDUZbiGQl+D8NMNAauGlGM&#10;4zjW7fUPOCNxFESBioKwESfTreY0XtIazTHebjRiBAn0QDir73+Vc5VjngkhwjDEBg8AfdAsCz0Y&#10;jKz1AGhjMBhgOTAJEdALj4FomAKF9Hq9/f19bQ0uDgtLS8eOHZufn59qtppxggyLWYyxmr4KQBwe&#10;qQLhvbO6Is4qCZLMGwuyUrAkDsF8kiRgMo6jRiNpNputVqv+jrBa4KxN82yYjqqqMKbSZZWnmTPQ&#10;nyPO/3jBJ8fChHJGAiWSOG4kSagCxlgzaUVBzKmgOMlDEYRjD6sq4x2hhHEuKeXW0Ep7vNt5HIax&#10;eVF4JXdEECrrIVxKGYChKIrALThcnJ87c/rUAw/c98Rjj9515/lz58/gxgKpja0I8UAo88jlqMEA&#10;PgHQIaUIFooWQrAGKgKcEQrMOUfGCRQ4IeCKck4lZ4hlIZgSLJA8VNicRKSwt8koxJktRLw3Y+TE&#10;uJ0kgGYjaTWhxajZiKebjal2C26Juo12DGg1ceNqQi9RGEO9SgRCKM4BIK4EUxwtUgouBdqFRAGC&#10;v6JuV1xKJgSV3kEsQiHfmFdUtUhccimY4MBr4AyHBIcf8+DsiEsA5R569tS+BQbdYxwIQFtfg7PG&#10;WTu2MBaCKijlE5AyYEIRJhitwRFWg6dbO9u4plrttLanT52J4wZmHV44dPvWyr/5N5/v7R/0Dg72&#10;dnY//vGP//zPf2Z3b/sP/uj3/+RP/82/85f+wvzS3IVLL/3iL//cyTPHf/TSD48cOxw1EvgNQvDg&#10;YDDVnLGl+z/+99//7re/nUThwf5ev3fwV//qX/mlX/jJb3zrG1/52penZtqHjiwN00Gaj4RgDzz8&#10;wNTsFJiFQhwlHsAoEOtNVZVFUUCo0SgLRFCWJk3LSDWI4bbyBzvdO06fuXrx8ve/99xnPvOZSuNn&#10;xsG1G5cvXn7tIx/7kEpkp7fbGw3WttePnjo2Ozt74cKF0WC4OL909uw5fDrtWkmr3x2s3F49d+oO&#10;Fcqisv2hPuiNPEW24d1ub3enMzc3d/bs2UOH4oMuQYDD8QhygrPGmJ2dHeg8akRg9fDRQwuLc97b&#10;Rv26DzdJkNDA8N7eHpwfOJwCmmaMhGGIuWhsNFpTU60kkWEcITq4RMhQLsXdd935kY989L77Hoij&#10;Rr8/fOP1S6+8dMHjdGrdyePHvDWhkr2DfSVknqcLCwugZo0PRDLql63GTCBiJRNj/AhKi/hjTz7x&#10;Mz/75++8524Zql6/+0d//Nnvfvc7m5sbyFTgLU9dEERx3AplY31lu9fNPaJXKGcJ4eTQsYXHn3zg&#10;V/7Cz69u3vzhj76raWmd7nQOugej5ZvrJ4+dffCeh6F/xUS30/3B9573xg/7IyUC8EMhipTOG3ir&#10;DDmgMvilyEStKGzI97z3acpMv9/FQ8/KrZVG3EzCVrfbz7LioNddXV+G13/8Ux/+yCff3033bq5e&#10;u/O+c5j4gx89jy3//R/88Ac/+JHl2xtXLt/8xte+96/+5R8HqkVJCKmd5WVpjaaAMrPIf3mu4Sqw&#10;tYWRjDPjgjhxzujKGgNDeq01DARAp/ceNbIKhQBIPWOA0QFAYT7BiKyDlXBOFQJXCFUHPhv3YhRh&#10;lFDnQAcfjAmC9OQcVgSg0XvKpKJCogtAKaP1TCmEIA4XSc8pE7SmBgQpDhAIGQoZwE5BGIUKoJSS&#10;UqpAAMde0EgQfxGQMJCBEoHgQCZHdjztUyiF/NmzMTKNFAygJJ8ApmA8SAHiENuaVIJhGHrRNQHg&#10;kFpQAoITykoKBR7GAAmEEJwzLhhlhEEDY5CMAZjHxQyiI1HXtbVmonBrrQFA3cZUWgO0MQAyLtZa&#10;jPbQpHMYUlUV8ZYRB4Vwyhir9S8lD5UQjADGudVBWOo89Z64GrzVpqyMLq2uPMhUpalqXFcFlnTa&#10;OAdLWazgHNirz51YdwLOWKyrtXbO23pI/YkutKAdABw1AAga3f9T8eMCXwLw2q4ECCFYCBSxdN2N&#10;efhDKR/rkEM2+AEaGSMT4GOB0Q4CAEjKOOG8Hj9WvwqkUkJi1FtAJBdoTKK40WjgoRDHA2SYRoId&#10;uAY0RlEEgoTRMTN+whVaAMAB6PKUgBMAPieAXgCWBkxawPnbAFLgDWKiF4CRkzFoB9Q4q90bOKTz&#10;tQIM5mIYZ3BIoZSS4FswzqmgZALwNwyGkqHhCZS6KitdVKVx1lhvHUENSwKMcRiZZVlZFtqU1Fm4&#10;MXw7VCIUIorDJImm2sn83Mz8/Nz09DR00YyTZtKI4zgIAgX3BTeMQWQAYwJGoeMCcQDoBPO+9i+4&#10;mK9xqKhWIVACPvEHNQByAcdUTJngk0/Uk0/UjHEOGhbeZ62x+Fs7xGQEut8GR5CM0QxvYAyaAdUa&#10;OCEMrRg2qbEqhEdsWQutGO/thGOMJQwVZYwJIUWgXC2ApxQUMJVgfFVVRVGgxvHUYAcgzEMw7xEf&#10;GgrmorJukKXDUZoW5TDP9rq9jc2ty9eu9wcjht3CkwK/9iJnMwbtgyjW47y2Jgyq6jVlhINXHMI5&#10;BsMeDhZYMHe7PJwAABAASURBVApVM4mbURRA47oa9QfDbh+yNpvtZgNv27yq6v+8AEKBGqQD5dFo&#10;hBsC+JRSwqfDMASORjCPRXF/0MZAnMFwhBYkTKycj1LIHUgwEM7Nzs60p4o87x10oY0wVEEgsX57&#10;qjU3j6vBVJxEWAuNoIYTc783GPVHeMPD6mjBFLgIFgUIIcqyBJ3t7e3e/kEraaBgA+t0OhBUcLW2&#10;tr58c3l9ZTVN05mp2UarCT77o7TVnAKOU8XcwkKj1YI54Gql0Wk2NE47YoVkYAmeihq5DRfRRhLg&#10;nrowO5MkkUTWViJKQpy3wBKYbrfbEBlQe3OziZd7xERZFuloUOQpcR4BRbytytKaCl1wGk4oI/X7&#10;iHMOE+FCDpEueBCF0CroJM0GQgJKhotSAi9lhHK4TVGUvUFqrXc47tct3FhSaSRSbx2VQazweDSu&#10;hYomn2ipTL3ptdqz8/OLOPQgzpcWFh9//PGPfOQjzz7zrjvvON9qxFZXxlYW+doYQgilFNquHVhw&#10;yhk+AYwxQgh4RooHMvkE/8AnwCjiiaAdgLlCcAAQzinsBcUqia2UJ2GQhCIJVCOq/ycBkxqfMQ5B&#10;YdhIcCtoTDUaU0mzlSSwbBtemjSaUQilRAHOUYGSHCAF0hZVEkHFBWccq1ACe8l6VTpet66gfwlG&#10;aK1w4ii0DSCuZpV6isIpQ41/kKLuwh9C0I3GGoW0aB0DZAcART0BYww0oOuCvx7/ELMYUE8kYKZW&#10;Iz4xuO6y9SaL0EPU4FIOzynLsigK6gkOcN39Xhw0qsIKFu3vdn/0wsv43Q4P+a+98mqrmXzykx97&#10;5p1PjIbd/+a//a/iRJ08c2p1a+UTP/UTjzz5KLT54EMPSRlY62en5vHyWozM4GD0g++88Lv//Hd3&#10;t/ZCHoy6/Xc9/Y6PfeiDkH9l+caz73rnYNC7fuvqzOLszNzM2fOnrK8MMd57AkVAiRTBYJHrsyKH&#10;Env94ezC4t7u/miYd/Z6Au/T+wP4SxgECMBvfOMbxNmPfOTDU9OtSpff/s43dzs7n/zUJ7Uz/WxQ&#10;eY27Gq4ccPIfvfzKyur6ocPHH3/4iUBE3mAZf/ni1YWFxSNLh/t9Eii1ubETqIQzFajo2rWb0JXi&#10;4oH77zm0RPN02O3sU4fzpc+zYn1zc7fTAZODfBg2ohNnTiJxlkZjCiUEtk6QKVTgiTPGME6llMY4&#10;zvFCnxPC19Z3d3YHna7Gc0ZlrDEOya3MQM8/9siTikd/+idf/u63v1fkxlXEGpIkSaOZGKtPnjrx&#10;1a8/N784Nzs/t7ffcZbuHwyFSHDS0/V/SyVn2/Pdg34Qhb/8a//Wu559dpQNR9no1Qsv/5P/5X9B&#10;gtrc3Jqdndvc2K1yvzg3H8pWLFoXXrq0t5uXBWGMa1dSaY+fWnj62Uc//Il3X7312sXLL0/NtpDB&#10;Lr1xZdTPN1Z38X764AOPQPzt7d0wjC+/cclpIwX3xkaBdFZbbUxZDQaD0WjgqBOKt2cbg6w7SA9+&#10;/pd+dnVjdXl5udlsv/jCy1pbLtSt5ZvItnfdf0eq+5kZ/P3//u/c98gdN9beWN680ZgOuoP9S5cu&#10;BUH0jqeeCYPmt7/5/L/+wy/+03/8u7evr8/NHN3d7EZqylVsb7e3vbWfpQaqSLMqzTURMi2rMRR5&#10;UaRlkVd5UUNZ4rTpLAqsUweGBiPaOYdPSAEDcsYY8QLXQUZwxMRHnUYYR1ECByzYUwZSSMHqiGcM&#10;YyhcF07sPbQh6umgV68BmtYA8dY5AFq1tQDjsL7FJ8B76h0IcELqRAcMK+IygSWCQGK7DKP6uQo4&#10;zjSBEpwyyXgsAxxi2o0mAMkKONgKpQqCADVYZazmGJyDICWcMwkQXHHOBVdox3gABgOAKF4zjoMm&#10;BgAwADVjjBOchyghBC2BkBgGkIzWIDindRfzhNIaoZSyceGc4+/kE23e4+xL4OrQdVlVeVUWZQm7&#10;FEWVlUVW1nVlDUyDGgbBmHoAAiPPdWXRgtrUBQobA0HWMNbC2+rW8b/amEDq3Jbhd/88hyuUbxZQ&#10;AhH0Tmpo3xlvrYfVvXUAtHhjnbEYA8AwzEREA0yFjFLnKCRMRqj9seK9d875caGuxgmoedx8kBLe&#10;AsagB8ytR6HXOotlrMUn2qFVKQOlQl7rstYhVI32/ytAxeggBO1QLAYLwcdzBewNoyslpJRKKRzx&#10;cSaZqt9X240IB9woUAoJKcbRIYqSqD7qgAgZF/CAv/gETSAA4AAgfwZIfPRNs2IYYNLl3iywrKeE&#10;MyoA8B9KJ57MyFsFBAHeQ2To7k2TYWlIAZ4xynsKYugDQPnOWgC06ceKQgsAXbVREDyOWOs1Tvpl&#10;lRZliuMODltpbmEiYzGDeKsYxdEfoPCyVuW4TjSjcKbdXpjGWRAvUVMoQYCMhSGCjQ0ENpC7UTvn&#10;/LgA/3Fw41L3vGklArExwFGcXutm4BAT1AAQDZ91q4ccNcHJJ2pWgEdGqBJMinqyc5R6KTEFpwfK&#10;BOV4OVScKy4DAd/QzjMmlAqhWa1tiTM3YUi+sLqUEprTVem0FpwB4GfgkxAG8B7UZBDFsv69mHCl&#10;COWlM1mlEXWV0RCAcQ434kwyLnEkJbSeIhRmBNq5MElUEBvCnQwslwejdH230x2k2rPS2sLYubk5&#10;iDQcDkFHckmcx2Ob4pCNTLebUDAODe2pBMnX6EIw4nQFjqcbjYCzRhiFQjqNly01PzvHqSgqPTO3&#10;AEmr0hQ4oIAZ4ossrYo8kKIRR0sLC5xQW+miKJrNJk4NxnrrHPTAcJ2wjhJmjasqw6hCByFEyZBR&#10;7r2PIxy8W3AFTn0cBq1GFIfQqkJsABA52nnko35vcNDZhxRWG5iuKjQSSVVVglHJWVWk/V4nz4ZS&#10;UCV5qCCyNVXJuaTQbamNdriQDAcD3DIajYa1ljAaJXFpNBOKCamtAwjFYWhkiLAZO4r879vTrcXD&#10;i81WbF3lsfPj+CJIEIqoEeFMOjXXnpmbSZoJBoNbkBUUqytTVYPeQTrsF9mo393PBn2w64oSSK+z&#10;l/WHvjLUeU6ogIG5QK4PggAWx6mIULziawq2gsjgLqcNFyqMEpiSK6nCQIYBk8Jz7hg3hBbGVt6X&#10;BuS4ihNPubYeNxJ8eyopC4xjxlJrRaHJKDfa0ALvtb1hf1BQBkeOlcJ5qbE0v3D06NE777zzrrvu&#10;mp2dxVkzz7MwVEwyrrinLi+zrCgs0qhghBFwCyCcUcGllMBhCIEvJgOpAIoLSilMTGBpXveLIECA&#10;KBUiKwJCJaNACUoiJafieDrB+T5OwgCnf0A7wq8BOP3HzSjEJwAIIJZBK8D7I34QSZphHKkgDrAX&#10;B5JTJRhIRQEXzDlTGW+EZGWZwy7gJBBScsE543TMNRP4VFLWNVDKKCHeOQQLpwzsSSEYgQCEMaHw&#10;euqQL5y1UGAJT6+qyiLheQ/KE4CkmI02ghlwe++FEIGU6PXeghBuRM4ZVivPeVK3SMVDrMTRaZXg&#10;CKgYLwLaMMJbYatKDXWBcGGV+tWb6yvXV7Y3Nzt7O1cuvbEwP/fgvfecP33q4muvff3rX52bn2q0&#10;4/WdtQ987EPTi7OO00effEIGSpculk078k3RBpHBbvrNP/3OV7/49YPdTijCh+67/44zp8s0Pehs&#10;L8xPGYuQHoqE3fnAXaoVhXGQZlkURZ6SyhrrHRPCU1YYw5Xc2t2LW+0oiSmXzhHoRspgOMpm5udG&#10;o9FXvvKVO+88f+LEsSCQlNM/+dKfJo3GRz/+sY2tdePMQW9//tDCY089udc9+O73fri325UieccT&#10;7zp98o5q5Afd0crNtZMnT0tBDvYrrXlRkGZrFor1nmyurNkyv+v8qSceuR8nl1DIJIqJI51Or9J2&#10;A+ffXi9oJqkpT955zsGAnFlHet1BkiS9XsFgSyR4hXxMpuv/GjANg4bg0HqTSwWr5yVxTGjHKBcO&#10;MmsnmXrjtStf/NyXN5d328n8zkaBF6syJ0EQ3XvffTgt3bp9e3Y+gmgLS4tZXnZ7o/mFI91e3m4v&#10;tqcWWs2ZFLug9R//xCfmFudKV/Wz/r/+3GffuPKG8wZelMTNtdtbW+sj5pKQT/siGHbM1lrfOxJE&#10;QiX4SVTOHY7f+5Ennv3wY5v7Nzrd1eW1G06b3l53/fZWvzM0qb33/AML84f39vYh4OXLl8sqDwO5&#10;unyjkQTZaBhwPtVqoAvLLR4+MhimuSlKl4/K8sMfe5+nyB72yJFTa+s72ztd5Jr93n5Fipml5uvX&#10;Xjx2bv7v/nd/s6+3X7/xw/a8pEG539+9uXwTN8VPfPSn97fSb3/1h1/63Hef+8bLeR9HgHDYg7OI&#10;dFSZknAS2pIMh1lamsKRUVWkutKCpU4PyqxfpKMiw0EBt8q0yDAhq3KHTCMpcO0QIMhalhAnJAs4&#10;w26BWELCgLUQ5gFaKUFMMeI5JYJRTgkKHxeEHuTFJyFoRQhSjWAwmjhbAyEWse6J9URbpx2UjXMD&#10;RhLnceCEnqo6RD0x1hlg8HuQYwyBSgXByoHkgRTIjlGoGnEI9c60mq1m0ojj2mJIYnHYbMQAZEGB&#10;kwP4DpQMIxwMuQoAFB6GvBKEKowYRnAMkhxbXxBJhS0wlEGkQmQ79CrCBOSVjBMPcWvg8FcRREHs&#10;aw2BL8II5ZQBBLTBuWAcFWcCIKGO+oNzhrkIaIJQQkBp6yvjtCeWMgiMSMGOg0/tvTau0qasDFza&#10;WMgvPOPa2coaS7CMBL0AClCB4MiOMggiSOOgRShKCsq59WDNU8GBexTra+VaZ4ypqkprDT64FJWx&#10;lQZRb1x9gjTWw0oA5tkYiNV/Nh5LGGcAzlmABZWyQNos8wKpmTrPwRuuPTCZdfisz+feo+aMCcpQ&#10;A2BmdFGPNEkEA9BASslhAACVDDUHHYyxxjtHOOECdlFKjAtHoV5gomSYB3E5VIw/hFDvOSNSCmxI&#10;lLMgUhCQCZ4kzShKJCwaJc2k1Wq0W3HSDBtA2s12gs2dMCWkt45zLqV0zllrmRD1h5RYlkAZFC7D&#10;QI3JWuWMMUIdccZbTceCh1LFQYglA3DLJSfcg3/tgEgRBSoReB22BOpjjCulGGNFlVdVYYyBLUAe&#10;4LyvNevgIdATU1yFMpRC4NsZXXuPNQ4msZUzValtURltET6YWpsyL8vKGPBfVxZcYyd23jnmXaiC&#10;6an23PRUq4mgYZHkM63GsUOHDs3PtRrxHNLx1DQjXMiAcQneICpBnFpLnIVLc0JhR2Kd07U/GDxN&#10;UipgN1F7OqHcwH88NMIolyDivCeUwjehLsKZJRNlWHgi2EMN4tQThpm0ViWDc4M4+mpvtG8WLEPH&#10;BePwFwM55wS8UM+5JATigU7NrQQr6CKkGhd4pq00piOGgOiqtNrhE3SxBAA4QBuHFgNePSOMEg4v&#10;ZbReBogAXSxKOXOUQR7rXeWtZxSiauRFxktj9nvD9e0dAIxRGWuMs4g0CibhP/AcgbWsdSAXo4QR&#10;I94ZjURiraHeKM68zNCSAAAQAElEQVTiSLbioBXHsLOkxJoK99QjS4dajRZBYRRuCAbBCbQGufI8&#10;B+cgDXsUaf2/G9ZlhRa4FOd8lKaDwaCqKnh8WZZpmoIG5mZpWmaF5IJ5pkuTjUagAwPEUdBKGtie&#10;lYLViTZlUZ89Uyxkwbdzu+OC8bglLy4uzs/P41ACgujN83qtPB3hM4nCZjNBwp2bmwWRwbAH7SHU&#10;cAQpy7LX640GQxxNQFZKiWf1OEqMMQe9/nA47A1G3UG/PxqO8qyyhnDKhGi3m2GoHEUqrLQuYROp&#10;hAqkUrALIdRDA1JyjhCJwna7DR5AEEJB5DSt1xr0cPjv7O5ug0PBaIS8z6g1uioyQJ5mzhpOKHW+&#10;rBA4JdxJRaHxJK/0AO+EeYHoQmomUgIsY8b5rKrgVpZyDmoB9gm8aIIGI0wQKgGUKaS+QVZkhS5K&#10;A3kqTUqLia43ynewt/ehiTzLdX+U7nf6nf3ucJBrDfICITo3M3vy+InzZ08fPrwkBRsM+lWeg5Bz&#10;OE3xWkb4sauvdsYYay1aJoABxhioF04CYOTNMumllFPBJwX6ByjELuOSU1xHQy4FxwgG9wuETALV&#10;SKKpJGnUWTJOojgJozBAOg1QN+MkhgeEYQCHkzCHUqglV4JzSrwz2GZoHZ4II+YpVmaoCLQMtuDH&#10;b/JF4HtoQDPzBFmeOIpPb1FRgmDzHgMwFnNrxNcCoQ8tACDOI2o9CpTgXD0B7RNAIwCUnHPQCWoQ&#10;geyMc8YYujAMHKK2VmO691A+q6oCboZPjCfWOaSLwpncZMNiKp6pcv/DH7x84cXXhOeSyxuXryLd&#10;v/vpZz/9qZ/8wXPf+6M/+sNGu+ER1cK94+mnZudnmWRnzpyZm1uAZ0AZ3f1BO2rrkuxtHly7eONb&#10;X/vOt7/8zb313ZOHj58+fqLMC0KxrP3Ryy96Qd/9gWejZngw6EbNCPwDgjAsqsqBYzYe57xxpNaQ&#10;gxyeeEY9298/aLenD/Z780uL2ztbf/zZz37mz//s9PQ0rLS6uv3iiy/effedDz/6yO3V22Ez2ut1&#10;jpw8evLsmUyXn/vCF4qixDYzPzV//733m5ys3l7llJ09dZwiHVmapkVZakKFlPzixStJknhbHjm0&#10;8OTjj2Sj1JSV02CG7O528CvoxtZWCVbBkWAyCte2tpEOkZ7SFL9dEIQnsov3fjjqK6WQFoIg1oWt&#10;SpvllTaeQYeOW2shFM4vRWFuXF/+wuf/9Orlm2Vh00GuBNne6rTb8R133HH58hXsXzjKH/TzpSOH&#10;Owc9C2UQcf3mCuXq8SffcerUGU9JoxEfPnrIeHP1+uULF1/5/vPf291HUtsHG2EQ7e119zsDUxLF&#10;46lkhhl16+bGxnpGSR0eyAOnzh/9S3/11x954p5L11+5fvvK3sHewsJCrzdYX9vZXN8uUjPspR94&#10;7/uHg8HW1la330P6jVR09fI1REyZ5YJxhAtiHgY+evz4zds35hZmkS2ycviOd917+typlfXb2vm9&#10;/YPnf/ji4tLSG1eutmZa07Ot6yuXP/jxd//1/+i39kdba1u3jhyf/dJXPt/r7x8/eviRBx954L5H&#10;X/zBq5/74y9962s/XL6xRU0YqxlBY1P4UT/v7w/WVrfTUeGI0Jb2BqPtzt7Wfmezs3vpxtXOoIej&#10;hCG2sDjxu7CBu2RbhEFR6cFoWFTGeFfqyhIfhiEhhHoyLo4hmpElPUHMAhAIAYQMsIeENRJFcRxT&#10;gijjFI5JUXMCbAzWIqigAwe14w+8Oq/KNC+KSpdGa3xjAPq8r6eM49Q7YgklBMvWyYEQwjnHBsoY&#10;kZyFCiyrSMowEEg+irOAs3G7BEPNOGpEYRQFjTiCFAE6WE0HvHAmJBWoAYzC4dAG+hRceV/XQPSk&#10;WGO9Y4xxzslbBTxa68FvVVVlWWIyWjDFjgvanbHYxTEcXZxShn8Uy7wJyKXQlRKSo2AE5ZQJgCMe&#10;axnrjLGV0ZUxoF9VuqhKABYq8WHR6T0hlDIUzgVoCBSu6orzcSMI4i8DbcKog0TeolTQdA245RXY&#10;uPM8zxC9CMsyA3HYoiiKvKhHlWUFqIoSoEswYrTWNUtVXfS4ABv/1VYbB3kdOKus09ADochKYNCD&#10;A84I2GBjB5rUpE70ZFx7CgMTwgiyB2Tytctg9I8B+7GCZnzxcZkIO0a5qHVQC45eCqcEtTp9O84p&#10;WjASeQYKB0wQtARSRSqOVBBKHE9UFITwWwAGYAoAawFgVugNYIyBXPgEvI1ABgCGoUY7AF0AIGgZ&#10;t1NCarDWAWoi8ItaVq9BFE3OEUKklFwKLOoo9j2KNg/FeCiEWajWWDAcR3g1bYA94twISTDPkXVB&#10;A8sBjPPWeBQsCp0Q6kuULC+rCtaB52MJxGcUSIgc47wXY3NvHD986NiRQ4eXFpcWFnHqaDdbSOyI&#10;FHACUmM2YBGQrMGTmlVwi976m0KuWhKsjhYAGVsAA+i41LYfI3W0o/UtAGXA5AsIABQmwCQD838G&#10;IAoKiAzqPEa8JS1SD5u0YAAyFLpADjqCkJiMKWCN1X9q8+MvegGYUteeMEI5ZayOf8kEMgC3zkHZ&#10;4BhEhJI42DGpJqTQiFUmAPNYGMbRKEwIo0yIMI60s+ubGytra71ezxjwCEqEUsoYhBFAsChSG4Fr&#10;M2q885RgCSkl2os8dUYHijUb4cxUu91qwBEZY865IFCtdjNKIsoZh38oiXSMIyrlzFmSZRnG4Mca&#10;3GPBQL8/xOM6Tr2YC8reY1keNxLsOlpbhLxSYRwmHgIQ0mziVB1ihDEGRCAy/B6GT+IQuVJIrG4Q&#10;2OhinHIpAHA7fGK0CsMWropxDEsxToIg4EoSqDBQjUYDR41muxXGUaULrXH9CKdn2oLTPBvhXDXW&#10;KNda9/t96CrLMtieEPJ2Sx/n/xFexHAKr0MiHBcszRgBQC7gCFYAZoF5761SAjyAN3g78pHDecFZ&#10;eCqlcAFirS7LPC9ShBXGI+UN0kGBQ782nNdbcqgk8w68IfFl+FdVCEtoyWgHOzkCexFPmfW01CYr&#10;ymFaDEb5MC2HeVUZBAR8U1rCwwb2zkSqmDBRYVVP09Js7exv7x1s7HRWt3ZXN3ZuLm9euXrz5Vde&#10;f+HFV1698MblK9eu37h1/dbtm7eXV9Y3Ogf49WgEtaRpSqlfWJzH4ebOO+88duzYzHSbM6KrEsCI&#10;xz7Ha2eC1qEWJqUMhAylUhym45zUQOojuPP+x10RElNYrQbOQERJLidzKIPXQRVo5JwBlBBREDSi&#10;OI6CJAyiUOHBD0gc1p9JFLaSRiNOokAFgQSEgcR0XF3CIBCce1iBOMaEEKAkKKVC4IMxKhwsQTyU&#10;C94AQnAMYlJQTON1YQwMgAI6qfPI4jXiPYUtHCZ6j8YxoLcG4zxgvAF564jz2GewA9QA3Dhbal3A&#10;VsaACFgCM54Sjw9KGROEMGu9wVGa1OvCrzhFhIEjIZjkVFDP6gOI48RhtMRj6sbazhuvXFm+tqZH&#10;Zv3W1tbq5tNPPv2zf/7Pf+vr3/jyl7983/13vfTyj/Iqfc/7n106vDTKR0xQ8IVFYErQdpW3lS9T&#10;vXZz4/vfef6F7724en2tHU/hUjE8GExPzzSa8crKbU3sT336pyTUG+EtvMJ0FQj4MADhb433zoHu&#10;WNMUjgg+ORFwXavt3MxMPkpPHDu+vr7+0ksvfeJjP5Gl+YMP3vnaxdd//7N/+MGPfHBrZ/vW8q1z&#10;d5xd3lx/34c/2Gq3jTFf/erXkUbOnTt35tTpdrOxurx10NlfWloqctI9GAzTvNmeBlTaWkp+8MKL&#10;MFyli3Pnz5w5e5JheUZarYRSurGxfQteffM2CvQ5PTt3e3WtNxj2uoPRsAwC5r3XOJASjgwQJnGa&#10;6jhqYCR4wNt/qRFtxDlnLfwIf5h3RJfmYO/gyOFjs7Pzo1EGP/TWHzt85PCRI7v7HTjV9Zu3nCez&#10;cwvG+qLSSImE0Qcffgi3nRIXcJ0JSV57/aXv/+Dbz//oudvLV7c2V5tJksRBrBJT0d5eOuz5GD4f&#10;1IfX/f39lZWVZotY5rKyfN+HH/2Nv/TLSZNdfOOVqkinW+1Qxjj0b6zuvf7qrYBHvf3ee559d3uq&#10;1esddLv7nU6Hc5ln5dbmruIhgV08h3/BG63TUnHGaGFGhpRc+ieeemx9ayWMg2Mnjt64fcMSi9vF&#10;nffc+crFm3v9nX/vP/zLH/r4+3504YWVtRtRLC9duvTko0/+1E/8VCiTzeXtl37wyte/9C2d+tFB&#10;QbXkJKgKh6eENM21NqWxKojKyu3sHqysb3QHAyFV2Ix5KKdm2kLRvBwN8n5pitLmO/tbl65fhoWg&#10;OkcYIgIAaxJCqqpiTBBGoWc4MKMc2wJjk7gWkQoSWDFuYIvhVKCdjwt7q9C6cEIY5iLsrB97a51U&#10;ibYOxirL0hijK1NZ4xzM6CgjmA0yWB3ACd6P4e1QIkX6Qs5VgispokBFdUaKkjACG7FSkVKBlGEg&#10;IygoipI4woAoUPDnRhwhQSlENaOKMwkQNRGJFMQZZ5QRSj1hBBnEKSEF4xwrcSI4VZIHoYzigAkF&#10;AGMAypkj3jpvbM20dd56p8fFWuvHRXBOKWGMghKAM1IDp5jOGBbEIOucw3gzLqSW3luLD63Lsgbo&#10;xQCvdFnpcbF4nSKgyThnnNYgOdgVSkogaAHDjFIsjQgFcMoowVZojUXomglx64BrY6qywvUrs1Yb&#10;W9WNDvbX1lTGaIycmMY4C/CUgFVjTKHxZI0bQ5GXRamrCYA1WxdYECcyy8hYUkoZI4y9WXOoAgAN&#10;E0/GXuB9TRI1qVs8rcczyvwEGCcwAQBSADgHHcY5l6wGtADwCYDoExxaBRFCCGqAwEgoR0o1LpGC&#10;GVUgJGyBKdG4BEph9wzDoNWo30Bx6ABB0JnUjBAHmQ0SLhzXQQXeg3lwj7RUM4xVHCV+HB2QvFaf&#10;s0AmQDhDF3DjHdwbaoWSCKk3ICBosQ4mZwJMCcUY3viZ99Q5gh3JeoqVrHfWezCTJAlObmCZS9lC&#10;qk0SODooQ/NVBcLGOl1kmdXYYIzTY3B4ISVxopIkbiUxQgAREQYyVAFI4bR25MiRw4cWUebm5trt&#10;dhzHHLrhtZLBpHMOwkJArO4IARvAfxwwBgMc2CVvKpxANPqmcoBDjW+PxycA4wFAAEAAmA6wFpqo&#10;HxcoRQ8hjFBOKKN1jQaYwFbalBUc1VuH0WPA9BrQCxIUgzlHjSZwPAFwAEAL5kBT1lSY6G0tGGcM&#10;Y+A3AMZqXMEMKhQ1IJQUF3h7JiBYA8HwegxjjHKmwgBGg9kYF/3BaGVtY7ez7zzFEYQzqYIoCGMh&#10;ZM25tWVZgkM4HOVsNBoMRiMQgVtneH8eDrzVMEkbx+cG9B8GIQZypWSe59ggoXR4madwCDyP5Tgd&#10;Yi5G4BAAJU2sGMeNPM9hcYhZH1wJw4AwisIgxtIArI4uTAyEDMCdrH+ybyb48asJn8DqijPBKWOU&#10;cbBcKwd/hAQbSgiBuYgKaOhFoAAAEABJREFUtOCEjDM6tre9vT3gUkp0QTmc19OgXrB3cHCwu7ud&#10;ZSPnq2YrmZrGPhu3Ws25efgbftVoRFGA8c4ZzOWCBUEAsWujeHg7QRfWQkuS4IzZoLCBUtG4YCS6&#10;AFgXXGFdSISR6ASp4XCIpcEVSKE3CDCKE+oAGIlZQNBbljkhTikFahghJYd+cHcapCMsDU0qFXoq&#10;AELFSXMqjqc8k3i/T7NqmGoZIIymW3iam15oTM0A4tZ00p7xXFbGZ5XpD9LdTq+z393a61y/uXL5&#10;+k3AlWs3L165dvGNK6+8/vprb1x57dKlVy9efOX1i6++dvHiG5cvXbly/drNazdu3Lx5c3NzfXd7&#10;s9vb99Y0G8mRQ4tnT5+8445zQJpx5I2GAyMrcEYgDnxeMA7pANAABEcLJYQzdJNJoRQDOKsLdgTg&#10;+H7zA+IrLkCBMSoAoi5KMADjpB5Uk0D68owRwakULApkFIaNCAcwGQiuuFCSB1JhZ4U+laotJaWk&#10;lBJSU+C8XhG4lAETEv5PsJWDV9jaUxTCUNWA4fiDkROAII541OOx3lqANRYtSC51fgSKxnGLQ9AZ&#10;FPzFBEInU96ujbOVwS6q0Qma1hNrLVahtT5q9tCOFtSSK1xEwAYA0ykhNVDKqFBCmcIxp+bbi4rE&#10;t29sXL9442Cnh9RqC3vzyvV3PvWOX/+1X7vw8kt/9Ed/+MBD9zpqVjduHzm+9BM/+RMqlJWtDh87&#10;srm1ZZDXHY1UNN2amYpmXOZuX1n+4Xee/85XvtMOp2Zbs85Y7PSjbFhVxemzJ+976J7KFI5bqmhR&#10;5VAgdl+wCiCGeEuoI8xShg2CME6gbjHoDk+fOJcOs7nZ+aOHj3329/81Ussv/eIvLi+vYtuAj33t&#10;a1978OEH8CNALx02Z1q94eBTn/5pFYb9fve573673WgeO3T4rjvO24rgeiqYCAKaZRp3A8EDRKUl&#10;ZGZm+sJr1/e7XYTeytrKPffcdfjw4UAxzjlavCE4PV+6dOXmrdW9/e7UzNygP9ze3t3r9KqKEMKU&#10;CjXEtMZADIwmxI6PxbAhpSQrsMkS+BIjVGOcdUnUmJmZzXODo//a2vbBwQDu9MD9Dzz++JOI3Jm5&#10;mSvXro5Go8XFKVgtCIIirzr7B7/6q7/6znc+dePmtcGgZ0z53A+++81vffX7L3xzf2/fOR0HwVSr&#10;ffzQCeL4/la3GFnuyHSjzQjHFpFlWa+Xy4AZQn7jNz/ziZ/8QOdgrbO/JQRBDsF+5zTD6f/mjfWA&#10;i3RUtVpTv/Irv4Lg7Xb3izJDGpQiuHVrJVCNLDUcT/J4skkrUecWurm9cfjEoY3t1TDhTz3zmIpE&#10;p9upvLlx+/ry+srcoYVhMbq2fOWeB4785//g7xw/dfjytdfjpkyL4ebO5jvf+UwUNZ779vMHe33q&#10;5eXXrm7c3tlZ259pLDSCaW95PiyrXAsEpQwo4Tudbi9NK+iZEst8ZrLdzs7N29e6KX4HWN/Y3RgU&#10;A88MlyxuRPhRwlEcF5pIg3WiMUh3kZQqzTIhBGeSYxznwBHjACGU5CKQ8J1QcUFxfvYeRoRdGRuP&#10;ZwIIpZyMC6xjnLPeA7S1YAot6PEUT04OOAAHGrSAFOEMAIS9VThogQkhAiWVkJEQSDuJUmBACa44&#10;E5yGSsShSgKJTKUE4zUNguQWh0EUIBBrbgNM5kIJLuDcEAbD4LicMsY4p5JzhUbggqIZKGo6LmBv&#10;AuDQkRqFCADtLKRGXWcZoGNRMIYxUddkPJl6zghjDNQgCKNeUAKelRSSM8EIJc7j1Ya6mq73ztUI&#10;pk8AJIB4P06a+KBv8gaUjUtNthaBCFl/ox0A7G3+MXeS5YypwK0xCC3s2Nj96geyosiQcIzB6QiN&#10;uqoqtMDVEQhpjitwiSn4LHSVV5hSAz6zElWBwegFgD5WIcRRSigDq2/WSFJ00sIgBHZkjEIahoBw&#10;BIteTAHAfThE4ARsA8YSoZpIyibGouOC3gmgG8i4jQIBAEcNmCCTGsMkF4oLtDM0gQsP/TMpBNoF&#10;pXDWUCkcEqIgFAINFEMwGDgQh4DHnzGgEQQAbyM/jmMIZMN4AJDJGNSAt7sIwYz6SguqdTBAT5QS&#10;zwjBGQ8NxBpvPYWpCQGzdTu6HCWUE6VU0mxMTU3Nzr75fyAeq0z0DwVKyRl33lW6glEK4rUUJIrq&#10;03+71WhPJc1WIqXESMFIFATT7ebMFE5l0yCIkySOUugFq6CJmsIewMAHsDEQUjv9GKWTAZOWibCT&#10;Gi1A3vIEfJHJ+BobTx+THMs87vjxdkxkuqrggDjl4wZjtLbjL7glouNNsA5zGKGEMNACjmnGOwBy&#10;B9SERgfVEgL6CCMA6ADgqnDbLEvLIit1YUDUauIthgGECmqQgVQ1IFNzpZiUlNY2wIBaYM6YkEJB&#10;S7IyToURYnprb/fGrWXsbkVV1gw4B28LAqg3ZFA/5db60liwBMYIVECJMWaYpd1e7+CgY02lOG0l&#10;SauZNJIoDlUQyAApLEmyIsdztfMmL7OD3n5/2E+LDHTKvHDGcopHGoNdOU1zweuzahsXuKhptCuK&#10;yhOkVIJNEYf1qqowC5Gc5zkEAQ/AIUojDmemWtgFQ6lgWGs1emsxBZdKgIcIvqMUuB0MBnv7nd4A&#10;qw12O3sra+vrG1sQQSoVNZrN2rNwUmd5lQ+zYVnmICUlJzAYdiROZ2Zb5+84feb08SgUcRzCd3Fc&#10;OHLkyMLCwszMTLPZbDRiMA+AI6IXl1HA9PRMq4WnyXZrajpuNIUKPGWEcZggjBP4MvQPnDBOec0x&#10;ZdwTaq2FgFRQzygEr42uK8K81qX3PhhfNlRUm6YyJkXq01VapOBcCNZoYB9vR0kD8jMRRDFMMsVF&#10;WJRulEOvnMuYqThMpqP2XNiYYjI2XhSWFtru7HVvrW3eXFm/vbZ5/fbqrdWNjc2dlc2N5fWNtfXN&#10;tY3N1fWNlc3N7c5+F6eYSu/3ups7O/jV6Pbq6ur62vLqCg4xr752YW1tbXNz/WBvt9c/yNMRJb7V&#10;jA8vLZw/e+bE8aPTUy1OSVXmVZE7o6Fh67Q1lS6rIsuLPK/K0k40QDDwTWBUMGwx41pwxihhlAhK&#10;JWOSo6CP4N2LUyI5k1IKISSjjDjijGA1IVGToAp+JkSk8O4gBSWcEcGp4hybLrZbABCllBDjReBM&#10;YxjHKcW5lxACE6CNUUExmTPGBbwLAmjjNALS6AoAU1VwYAprwuIONnUE8YO4184bSyvjgIOg89SO&#10;e7X1xvm3amcsBnjraqiJEOo8KNSfWM45h5Gecko4OCGUk3EZp5SaQ2t8VZqy0HlRVdoil1AviMGW&#10;zXXuhr1SuHCmsaRTevHla7evrJSpZo5evXjpicce//mf+wye/3/4wx8sHZqzpOp0d2YWWk89/eSh&#10;8f+FH1r7KfSjrHZVqoVTM8l8g7fKntm4tfXS919av70RywgKGAwPDrq7hlRPP/tkbjLNDFXkYNCT&#10;gbBIKN57S8AY0d4ZTx0FEEeJIx6U80pydee5u65eui6oOH36xO///u/jXf+JJ57Y29u75557Xnrl&#10;ZUs8Tk9f/dbX73ng/v1Brz07c9c9d8VxhPT4pT/5wuLc7JOPP3b2zNL25mDYz/A+5B3Z3els7ewy&#10;JhCnw+Fgbj565cJrC0uH8ZtVXhbHjh2BJ/W7A7AWBDQdVPB55IxrV295yrhUnf1+VVVS0jwz8Fzj&#10;SZp7SnG1yIQk/X7XU1iwYoLWFwBKWu1GEIS2sqY0QRClIyxCylIvLsx/4P3vw49j99//APL59vY2&#10;drDbt29TzueXFiVGFkWYND7y8Y8d9HrrW5ut6dbeQef3P/v7z33vW4TiqYVNTQvuHe6xJtcRj7pb&#10;g1G3sjkRjoUqgkuA7ChL8VsEtPuhjz3y8BN3TC9EuR4Mhvt5MSLOU8dXbm30Oml/Pzt65Mz6ev99&#10;7/tAa6pZlvlBd6/f7yHPbGxsLa9scx6PRk7jAZ3Faaa1sUyx3OSDopdMhXfce+7uB+6+cvPykROH&#10;wcT1m9da082rN26PivLoyUP/zf/wD7Z2V16++MLCkfnL1y4xSR59/LHVlY1XfnRRkIj58Ktf+Pa1&#10;i8tH5o5XQ1tAu6khFZc8iqMGjjKesKwoi7LkQsaNmErWz3p7vd3cjIKGNLQSEW3PNxrTST8bXrt9&#10;Y2VzrbIV0vuN27eQkRBfjdaUCnBVM1VlOAhzRCyTQqhQqRAiBgh2Pi6Ccak4Ap8xxuHllAHndZGU&#10;MFLf+amzON8AYGVXGQvQ1mOV2gnwmyElvgYcN7zFrow5Y0AqUVIAAiUl54JTybmSb0Io+AQCzpCR&#10;8HwqBQsDWW+jCkkLCzvJaKCEFEwJzGK4qcQBkrgKJJcc1KhgZAL4VONhWAkx6LRB1gDf3uAcUpZZ&#10;jnsdfAOOmJdVVlaoC6ReY7V1hTalrkqjtbMWWYQywmp1IRwIIZQ4RikyjGCUUyyHRSmkiMf/JUY7&#10;SZpRmASISOxbjlCH0zPhnnEC4IhhyaBegJCsbmGEM4IxwCkjtX6hK49djnBKOZkAEZQK9nYLVFEP&#10;0Dga4ifxPM2yUZ6neZEVeZZlo1E6KIpMFzhrQMrhcNgfDHu4OfeHPeCA/qiPjXKUDdMcG9gQ4wAF&#10;dGBKuE1pSuM0slLNFUXEe0qxA3vwBtmJs6ipd8w7jvZxzYmvcXwSz6iHRIAaoW/qRzBYh8FwQASn&#10;E+Cklo4QQiklP1aoJ8Th35tNlFI2Lnw8jxHOCa/7vIdNvbGoMb/mgZHxoh6rwPpQKT6JrxkGe4IR&#10;TgmkEIwCJGdv15xTAGOoGcUYVJQAARACTmB5B2QyAPUEyFvFUeLpWx+EGJTadbw13tUF02uB4FG4&#10;Dhhn4HiDdJTlOcTCHYBxzoUIgiAMQxUIxrE0ptgkRkBQnA28q6SgSayajSiJ5FQrBhKHUCc6S+es&#10;UqrRaLTb7VZzqtlsAo8wOY6UElJKWhcO/mqiHukf9Oum2lRQEKOEs/obZvZ1AcuTT0KgLrQSWAQt&#10;+Ky73/qHzwlMuiY46rf6PX6Otx7bO8DXLotxE0KMMYwDMEIFHYvPOBqxMGAyHwh2R9T4rCdS2KYe&#10;g2GYiEaHvdNgiHHW/D8O43WRHJlBSCEEFCGEQBvh7M8ICsVl4ClTQVhW+tbKKg7E2rggSjyhDlFG&#10;mYObwb5MYCLiGEtq54dZWugKpyfE9v7+3u7eTlkU0PlUq4GDXauB/TdQSgKCIFBKgWcuBKG02+9t&#10;7mzvd7tFUTCG3xBG/X5faz0cDrHzra1u5GWBwZbU/zPBUhttDITFolmGzdZBClDz1umipMRxCvc2&#10;TlecsigIAiVgLmsRvY5xkiRRE0f6dnt2XIBD8DxH0I8Y5UmSBEHkED7W1oq0FjsBXDAIAjBmLVgg&#10;URRNz0yVVUGoj2LIw8oqs66Kk6DVaszMTAHa7WaItUOFwfhcGJf5cZmbm8PK2NTb7Xaj0UQPcAxz&#10;ziEGIDX44ZxTwqBgtEAV0AN6MZIimzkAABAASURBVCZpxI0Gzg2SEwoBkZONMZBOCAH2UFHmq6oa&#10;jUaYAm6hGVAL4whLtKdngijEhoS0nhcVF0rI2BJZVH6UW21okLSn5w6JoEFlYBzPCoOMuN8f7XZ6&#10;GzsdnPsvXbt589bK2tbOGo7w27sHyJ/DtKxMlpeD4XAft739/f3uAXDYBTyAc1wDcH5KU6TjDJ+d&#10;TufaNbybXl9fXevsbA96B0U+pN7FgVxaXDiDd92zpxcW5wKJmLDUW8QCcitBmiEWHgcleO/HkgqO&#10;PzVA8Boo4ZRSjBcMPfBRMvmEJiWnqAkZtzAmBcP+hxbMxhgppVJCcsY5ZYwIRhingvlJjXYpWKxU&#10;qFSEkUIqDmXXwDnHcuAHXAFgiFJb650jYJFyJhnIcQxh9K1C3izMw0UB+EMgGAURnBcrgx3Z5dpU&#10;2hfGa0MmLdp6kDXOg3ypTanrbbg0urIGGdVRHM7BLq4KHhbX1hmwQIhzDrMcmMGWQOo/dQsYZBxc&#10;oB2fQMAaH0vkLfG4IHsesJj50JfcVUr66MKLr196+aKvnGLyyutv3H3nXb/8i7/01a996ctf/tKx&#10;44ejOHjx5RdPnD3+9HueFhGfmW8LyRAvnMuq0DrT0quENZQP2uHUyo217337e5urGwtz81LwC6+9&#10;LCXF3LnDM8aVjpi0HDLuGIMhGHRSs4Q0ZClEgnhIOtTx6dZs2kuzfnb+9HmT6yqv5qfnNlfW/+Xv&#10;/svP/LnPvOfZdyNjzMzNXXzjDQSx8/7b3/3O0+9+5vqt608/+zRcK1Tiwssvv/7qq/feece7nnpn&#10;rPAjwA1OGFSRZW6/0xdCYcOAWpAKlpc7r154/e777kU2o9QrpYqCREF86tSZZjMc9sobN5avXb+1&#10;sb7NqNKVSZJGFCcgNRqlnEkgnHPnbJKEaToiBL/LSSY8FySKSYzNCr+eW6dLHDAsDh0PPHz3s+Py&#10;5FOPnzhxDI8Ft1aWmRR5WRLGmnVpLy4eSkfl4sIhWBL89Hrdr3zly3/0R3+419lqNCP8dHD4yGIc&#10;Bd6ZdrPdDFvE8IOdni9JwOD1cONoqt3s9vaWVzYXj7CPfPyZT/zUB7oDRPQtT6rd3W0439FDx5hX&#10;3U66vd5jLlxf2X7owXve/ex7Ll9+Iy2HaTocjQZY+tKly87yqqRKJnnpuEwMoYM8JZK2ZpON7fWn&#10;nn7k3gfu7A46pcn7o3531MtNsdfd15488uS9/+5f+4s/uvB86XNti+//8DvHz5y44567X/rRK9eu&#10;3QLZULae+8bz1y+tH1s6zW1AKi59JH2gaBjwgHpWVQapEgeQ2YVZLzyID9OB8eDD1ZuScmmV7vY6&#10;Gzvro2xw5MTRT/70T/4nf/tv/k//6H/+X//Fv/jMz/787PxiWVZ7nf319XWQOnnyJLIDIagoYwxW&#10;g4BSSiUkcDYugvFQqjiOkYfDEL9+C8YEpYgmOA91lmAHNONSQaRSF3lVlFpb4z1F8W8V5+CVHs6A&#10;BtScUylYoISSXAmmOEMdCI5jTsBFgE/GFaOSkroGwijG1OMFkfgULApVM4kCIZXkaA+VjJRCI3AQ&#10;Z4xQSic1fBg45bU8pC6OkpoZ55wxpqqqsizBcGVNnV7wDR1jG/QOg3J0Vqa02lhXg3fe1bcd694s&#10;EAf0sS9JTgGMOJyjwLZgVNQtPOAABukkZ7xuYWJcpJT4q5SSskagcPp28YQTWnNKkMHqLQBLoJMx&#10;KqXESEiCFiyK1cd8GAsOIYouKl2YqtAaNqil0ZCtygvccooUPjwc9uHGaTbEkSMrYauyqGqA0ACt&#10;dTEu9SSjrbXQjwVppykE9zgGOELGQOuaMtjY1/UYYRzxSiY1JOWCcuHHmQ2NyG9IcJ6j1O20/ish&#10;BxvLxfBZf0BCfNM3ZYcGICBqyAjkbUALcNQU1kCffdsa4KrWCrTGPGGEAjita3xSOl6Ujtch9R8s&#10;GkChUk5qmKP+4gLtAIyb1EAmgE9K35wIBAwAgAAwADW4gtsTz6AU47wxTuOOaeE53ntSq89T64i1&#10;HqqGbgFZnvf7eGDpp3mGT/CADIyT0uLiImrEnfcehtK6Mqak3gSCwu3nZloLs+1D8zNJHAQIJIJR&#10;FspTkiMmcMTCRABiNkC/HCuaIWyhWAY+J4A5AOCMcfZWwSeEQvvbgE80ov9tBHr48V60vw1oB/52&#10;jYn4BCAuwCMQSuAzaB7rEeaBUwHcuGDamzA2aD2agmOCTnghutCCGgCE/p+L8waOCg2aWlOV1mWN&#10;G2ONR5Iy1lt4MIgxzoUCqHHg1ZIgXin3lFMumFQiDAdZvrqxubm1AwQOy5RiKkCiAlNlWeJ3M9iV&#10;YUPz3jibl3VgIbZwmB4ivPp97z3OvvOzUzNT7VYcJWFQJykhJYcr+lIXXLIwjgz1B8P+ED8z2zKv&#10;svrCXuSDwQCHxb3d/V53MExTbKiDwRCfOGAiPinlyLZa44UY+yjsG8dhJKVkuPB6JzlD+kO8EVqn&#10;DGu1ddo5S71FP+QNwyBKkma7PTUz05qaCrAbM2giaE5Nzy4sTs/Ot2emG+0WV0Fe6YN9cDBC5jDW&#10;EUrBvsACjHEOXyERflELFRJKp7OLhWbn8HtDM4pDjOGcg6VGI56enp7F71m4hbYS8Bpi+QApOkQv&#10;gDEGA0JXbnxuA2KthYz9Qa+sCmNMmkL8EYRlnHLQ5MIZm6cZxmAuqE2cmwkGKwzT0UGv2+33oEbC&#10;aBCFXIogThqtdhAl1tNRlmFqWTlLuSETYARGjRpxPB3huaw150U0zPV+P+2NirS0g7Tq9rKt3d3V&#10;tfXNbbzcD/cPeju7nc5Bt9cfZvmoN+ztH+wBDrqdfh3C3eEAzyrD0WiYj0ZVnldFqavCmsoZvbO9&#10;ubG2trZye2N9tbO3Nep2qyzVZY7AWJibuev8+bvvuOPUiRNL8/NREOgyQ7pgxEPlSvAJSA4jSIEC&#10;dVDGKUP4MMIBhDBKKSPEOygDyRpXCIcWwDgdWlCDhikhyG1K1vul4BRQ+z4SOiLQW28NpnM6pkiJ&#10;4kwJrgQWIuCEUiIZw+IMyxJix8U5Z4xB7R1oM0IISMBf0EgpJfXOgHBHM8HqjmANqq3HhMqAUV8a&#10;W1am1DqvKkChNaA0RlurnauMqaw11mvrK20LjBwDcG1cpbWx1o3zaWl0ZbRx+KKojbFwG+Mdbn3W&#10;U3Rgk7PeOTrWkuBsDIROOMSZm4YibkQtSYK0X+nMN4OppelDeS9/7uvfNbkWhL/+6oXjx4781m/+&#10;xctXL/2bz//rxUMLd9xzfnNnbfHQ3Hs/9F7Yu7A4rXr4eSNuKBHY0pnCciOybnZ88Xg7aH73m9+9&#10;+salE8eOU+9uL99wTj/5jscMqe87QrHSFEJRxgnH7sipYBR6lpQBlUQIIhIVE0eHvSEx7M6zd/mK&#10;bK1uLy0c2Vjb/J1/9Du/9st/AeG2vbPFJNva251dmvveC9/PdHn89HFtq2fe/UxZlidOHvv2N79+&#10;8/qNs2dOPf7oQ8P+qCgKzinxZNBPu70hl6o1Pd0bjOKI/OAHL4EBmPrg4KDZbOLg5gk9deLkHefO&#10;z0w1sxFJ0/Lypevdbg/WbbWmoiiZas8QRjGLc7gHrg0BITBTkedpGIk44eifnWsgOxVFJhhEo3me&#10;Hzq0+NRTTxw/ftR5u7JyOwgkk7yNU3y7iUzIGJuanpMqLiurgsQ4d+Pm7a2d7T/98he///xzc4vT&#10;oyy/vbL9rnc/zjmFjIGKQhnOtBeG3TwbGObh42K6PRMpKSS1rlhYEh/9+LMf/Oizg/Sg0Y6uXb/8&#10;wgsvnDt37v3v/5A37LVXrgy7usoJdYE19Bd+4Re4YKsbq+vrK1mWMSY2N/BTX58ggWjKZcN7ZSxh&#10;QqokLF3phTlz1+F7HrrD8vJg2GnNtq8v37h+6+bW3qh07mM/+fTP/fJPX799uTCjazevTC+2P/DR&#10;D+7t7/6bz3/upVcvJGH78MKJixeurd7aPXb42M7G/tU3bt51/oF2czqQMdyAevwy7CCjdlaGbJT3&#10;u4PdtOixkASNwFOzn/a3uv0gFvc9cOfP/eLP/o2/9dt//7/6e//uX/mt4ydPvnbx0u/8zj/59re/&#10;u3/QDaNkZmq20Whpbbd39rynzhFnPfGUEcYpE4wLykKlJMdFjXBCEfWBkCiccyiBc04phd3duFhE&#10;q3GIslKbotKVqUEbY5xF0FlSJxfvPcZT6gGYLTgFKM4mAByJiLM68wiKPEPfxDmVggWCh1IEgtfD&#10;iGeEoDFUIg5VIwxw64sCHOB4GEggSgjJuUSAUw+a3luHNOCMxW44BsbACKlbwaExUCYSBZogBTiu&#10;Sl2UVVHqXJvS1r2FrspaIqctiFhtbGHKSpcYDyDOA0BSMs4p44xiaUEpGr213mpIDzYEY2GgokBi&#10;gwafgRQK4jAq/s/AQYIRBhkZAc4ZASEomno0YjDkEoFSgRISAtad3lnrjLUG/7Q24KsocZqoCmcq&#10;MwFbmaoqijzL0lE6AGSjNMtGZZUXRZbnKeoaqrzURWXKosrzMgOuLRJthZbSjIV1UFUN3hk/PsoK&#10;RgQlkxpaBcOCUSmY5Aw1R9LkjDEK4PAnRrEbvI0DAUBPEyCEiHGpJ9C6oIURyimjFArAV72D+Nps&#10;Y3m1AXewgzXG4XXSOm+gbeetw1DnnK0NVSH/wN9q57aaUqo4vAheXHPHKYVRJMcGJwO0cVikBvg2&#10;eBCMM8EpZwDCKGoAtP82eEoADtb1WK0GSgk4AF/WWj8uaC0qbZx3CC5C6zZHEWvoN8aAT0Koo/WO&#10;CdfKcQ0YDnuDvsVWylkQhglCtFWXZgNow9tSCdZsqpnp5vRUY7oZz7QaM+1mwAknxpmSeBOHCpkT&#10;h8+pdjNJkiiKZKAgCCG19mxdai7wSTlOvBRB6eDABF+cUPo2IFZrqMfW4uEv8/Xb4qTGUEHrB33n&#10;HLreBpAFuHFBI/6+XaOdaa2rqtJamx8rYGny9XY7DIkWtGMOHRcgANACACnGpar+r6RKvO4WRVX7&#10;dJ6NX17h6GmagtQEHFKR9zVJGBduKiVcjo5t7CfmZNQxBk/Y2Nq5fuNWp9eHciprKo1Do1BB5Bl+&#10;xUagFOAWzEBHoIzg0VaXZd47wIa1C/GmplpHjyy2m41mEiLaJWOCwYkoIdCJA/uggxCprV6WHgxx&#10;npe6NxyAGiiDSr/flwF8ICw0ltN4S4ZnYEXGWJUXo9HIaB2GilMGhUgOJ/dWwwNsEuHoG0gIYmqm&#10;rNbOG0ogh610qbUGB1hQSqmUgvggaOGdHvwJyvGEGSfNVhAEBoHEKMbgNe7QoUMnT546evQonvBx&#10;FDhx4himQwrO6djHED5cSm5MBWpwu/n5eWzqeODHYQjsgRoWAoKlLRbzdcHncDjMMvx2rjELBDEG&#10;dkcLpMMILI0WOi74RFeaDms99A5gYUwJIb8KgQwGoDQsckR7zX+gQqyC39RKDZFxarQlxDbeEwHL&#10;BlHDOmYcpUzKIImTdpi0af3wT3ujbHNgp5ZiAAAQAElEQVS3c/3m7Ss3bi6vrG1sbm9ubq+urvcH&#10;o4ODXm8Abot+f7i7u7uzu7vX2UHp7G53dncGvW5ZpN5Z7JacOlI/lljmtMdWkg/ztA8o86Gg1FRF&#10;v7ff2d062N3tdzuDXmfU26+yYSTZ4YXZUyeP3nHu1PFjh2DELB2aEkfIynlDKNhFrHrvrTM42ddK&#10;YbDY+C8h8CtCx/HpxgXiA8bouPJIOjVibW19TESOg3oZcoKFXmqq6MYU6zRqMl6OccLroYSNV3bO&#10;MELrBs7RTiaujGmu5o2OC8IBDaAAfVfawnWrNwsSdQ1FZdAAF9AWK7nKuMLYQtfbTlFqZEqAsR6g&#10;x7X1FLglHjlRO6utKY2urAFuvCt0NcHxqZEAsRM4B8ashZwABwQqe5OlysJji6rEFMyFzNpaY3Wh&#10;S2MMfMl72u32TekXZg4FNLp5dbm729vd2GOWv/riq1urm/PTs9vr2/hl6+d/7mffeOONly+8JBR+&#10;LBpdvnmJhfSDH/tgZctCF9YbODxCgnkmWTCVTM+35jZvrU81ZqbC5ovf++HuxlYSRtvbm/3RwWOP&#10;P0qQSL2NGirTKVfEMguyXDIuqBQMIRAwoYRUjPf3e3Pt+cHBIB+m040p7BX4BWCw329FzR/+4KXv&#10;fu87f/kv/+WlQ4f2u/u93sHW7s6d997zhS9+fm5xgXIWJwnuAKYqhWB/9Nk/oM6/6+mnF+en8XwQ&#10;h4muSLeb3ri+zJmCfuM4mV9aVIp845vfZFIM01GUxEVBdnd3wc+ZM2fuv//e06cXpZQ7O0Vn7wCq&#10;k0HEOV88fKiRtMqyfp4YDAaU0jSryrIcDHuWmqgpZuZYqx1anefZCNlDCW50eerk8fmFOSbo/OLM&#10;4uL8nffcmeWDvCwIg0W6vcEAVwtn6fLt9Uajubmxu7m5+Yd/+IfIBguLsxcvXT10ZPZXfuVThBrG&#10;BLGkETTTXlaWZn19C4/yxNEyz/FLrCem1+vMzrU++dMf+dBH39M52CjL9POf/zxs9su/9G/df99D&#10;oL+6stXbH63hWrV4DO8x73//B06fPLW6upxmkGYwHA7jILp48QrzKh1pQmWlPTJJmpees7mF2dIV&#10;W3sbH/mJ98uIrG7c1LZYXr3FBB2mZmYu+Iu/9SuPPfnQ+tZyVg4uXHxl4dAcbPHqa6/cvH0LSeYw&#10;fnygwezUoRuXlvORlj5ymp05ecftmyv5sMyGGfiE8qMo4Ph1ijrjKiZcmMi4GUDE7rBb+vKe+8/+&#10;/C9+6j/+O//R3/ibf+Onf/bT07Mzl69d/8rXvv4vfu9//2//+3/44o9eLsoKysTmAlPCXu12G/Hi&#10;xoUiVLxnhHBKscFT5mFfjKn3Du+Jt3W/0Sh1EiAcEwGuzi1+TABVPQT/jPPWWsQimoBgGCH1Lsc4&#10;YYzwulDIwgnFKpwxzup2wUAUDLi6hQChnBJJSMC54iKQAt7CKPHEUUI4o5JzgGAcp2r0BlJhH+Sc&#10;KsHQzinDogDva/bABgCxDzBWa1MVRZEWOaCEv6LB+qyssjxP4ZpZiu1jlKWAYZ4ZhLSz1jsNBGBM&#10;hfnIOBBvDITUaQdiYk1BWRyHYSC5YEiw1DvBCL4CJSIlozCIhAqlCgUHnwAoAwMZY0AYq2sgADRy&#10;VhcEEehT6kGcccohoBIo6EML8phzxoI1i2xYC5UXWZ7hTF/keVpViL4cAhZlhgIn7vcRT/0R5EvT&#10;YTZMsyFkHI0Go9GobsCgbAQTa12idgY50jrQt9Y6DbkhrrX1JoJ1cRYEVzUb4I1SxghDzQlauACf&#10;+IsGHCwmCIEglL5Zo4m+VaA3AKzE3ypv96IdOABjgXvvwQAA7ADAIQDZG4BPtAP8uACZtFC4rntz&#10;luRQKoPqBBtj4MUTThk+367HCFoYVmTjAmQC4y8GHkEBNT7BEhYCYC0AhmFxIMZCae5N3BgMA9S9&#10;lFPK63bvtHVciAmdCUFPSVUZWKI7LjAWXBQTkySen58/duRQu9WYn24tzc/NzbQboSLeWV3BkRmE&#10;NMaaihIXBWqq2Wo169N/kiRxDF8MpRwHBDioGcBoX6Pjf2DGuZpViDNuoIQQNL5dA7HWOlePceOC&#10;XoxEO5C3AZ8TQNekEWOBoBEtqIEz/IGoWGkcS46M2ZhQxyAhFGP1/yYVMzGyVg3nlDEA4xwABF3w&#10;aQzGAOxhAEGZgiJpTRy9UFmawvszeD5wDCauNr95q2A5gPc4WpBK6yBQ3hGjbRI3nCeIgjCM97q9&#10;qzdvrmxsW8pZIB1llAsZBISzRqORJImUEjGDAENogROcHqqyTAdD2CMMVBLyZiOcw+P3dFtAn1jP&#10;VGGklGAwP7JNVlTeUZxiykJ7T60nlbGE4m7XqqxN85wwpsLQEWbwj4osK0qN7Y0ppWDjssi8MzUb&#10;XNSpRAkkhEYctppJqJjRBRQCPAik94YLvMMJOABcAdFS4UhaltjJ9vf3cc0YjIaVtgDcLva7vSwv&#10;i7IapZk2NkoacdzgMtDWl0ZDzDjG1aCFqygEmp2dhjy9Xg+HxanpFlyz2WgcO3YM7XDPmZmppaUl&#10;6Aruh2FAYH4AiCDDYBbqoijQAtXhkgpoNpvQalmWeZ5z3E19/ZIKeTGlqiq4DQbjJRI8Y3UYsxm3&#10;iKWMCsQMgFEVN1vt6VmwKMOIcOEJEhSnjAMpK1dp/JVchowH7Zn5RmtmanqeibDZnvGEG0t3D7rL&#10;q2vXrt+8fvPW2vrmzi5e+ftIjsbZjY2NIAjKvLh+/ToYwCY4HAyKUUasBnhnKfHtJDxxZOnu86fu&#10;u+fOxx66/547Tp86cfj0ySPnzhw/eezI0UPzi/PQU3NpYf7okUOHlxYXF2ZmZ1phIHSVW1Pm2bAq&#10;06lWjMPQ2dMnF+ZnG1EoECHeS8a8MXk6ZMTByjCl95bCgYhD5GNp4p13ddHacCJkAIeQ2lkcGYrK&#10;WOINur133nvCCHI2IZxzIQRh3BHKJXakAPPRL7lAvFBfj8NQqE8wHkiVxHEzQc5R0IOUAiEMCrAd&#10;PjmXFDS9x34P0wAmpFADKmu4lCoMx2wQrKitKyqNMxMgL8pKO2MpGuGEeVGhNtZbR6zHw7hDOz7h&#10;/GWFGMVIj23QEYoTBiR7G8Ew7by2HvJmRYUawUU84xysckoZgUcxqrWG56gw8JQY70TAHa1rJllp&#10;NFcyDGNjsGHLdnMm4HExrKZb876k2+u7Ny7f2FrbgsoOdg/wnPxbv/VbX/v6V15++cXTd5yqfLWz&#10;v33i3PFP//ynM5vOLc4ZZ9IiRQhEQbS/t19m+ujS0exg6DURnj/3jW/nWTYaDC5fvjzKRx/9+Ef2&#10;e3uHjx8zxG51tlqzSdhUllZRElDu4SGVzkIhQy65I+2k0d3dH+0PTh490QwbBzsdary3njryne88&#10;Nxym9913HyIIuRVhPRgNesMeMtXM7BQX9KGHHoji4NjRw0U6+td//FmcmR5+8KEqK0MZIFSUkNmo&#10;6Ox2G42pzt7B4tKhUUmqSoMmTAQVxU0CxY6yFC8Cd5w//+5nnzlx4ggVZL87WtvYcc6dOHHi0Ucf&#10;m52dL8sSId/rD4IwPnbsKPKio4RL1mzFzrulhWl4NPGaUVLkWbvZOHfuLOK+Nzw4cfqECIQKJQ7T&#10;cYxrPJzKT7Xner2BtX5p6fDa6gauXq+99ppSYjDs9fsHjz5y5/ve94yQXnC6u7mDh//O7sHpE+eX&#10;b25sb/TaTalLHYbi2PElz3WjrT7zCz/96GP3Xb5+Mc1Hr7/+RhK3n33X+w8tHS8Lnw30jetr21ud&#10;RqOFO8Zdd931kY98pCiya9euDIeI+AGxZOXW+qCb6cpHYcNoP0ozIpjn3jLT6e+y0H38Ux9YOjY7&#10;LPZFxEbVoNDpytrt+x88/e/85q9PzbQuXXlje3drc3vt+Mkjh48uZkX+g+89/8brV86cvvPuux58&#10;4J5H/+RzXx31C/ywv7O15w0TIpQiwJYRx3GzleRl1u0fOFfJgHtmC5NmVZrrbG6p/fFPvvdv/u3/&#10;4G/8zf/wV37tF2bmZnY7uxcvXvrBD374v/3u//4P/8d/9I1vfHuUYlvhCAFYh3MexonWFnlYSems&#10;DgOJdB+HAQIGoCQPVYDIAQjBpeJScrgQQ/HOG+2cgcXtuBhnjbWorfd1mHonA4WfYZRSWEjWMzkn&#10;SFR11pKMK8E4I95bEJQcnkU5xXHfMUIEp2E9AbuukPAPZ4l3HM6DTGcNkEDwOFC4BQWBVJJT5gnx&#10;HsmQUsYYvusvpEfqQRwJignuiQMQ6gHgudYAju/GGu+sd5Mcoo2rqgrZARmo3gQrYx0O9QwpJS/x&#10;yyScyALX1mRlgTRlLKhxqAAHBC4F8on1HmkQAI5NWYGvQMgoUFBpIAUgCnD6xylAJlGYxFEziVGH&#10;gQokLjB1zQg0AGE9tCEYYcRzTqEEDoRQTqmgTDIOAHGGwd6hRQmhuKiHUbAEecCUgW61rooiz4vU&#10;Oo3gGgx6vf5Blo8qNBdFlqU4vfT73VE2LAts96XWpdGlhZQW73FECCY5o1iFesFpvQD1HpnaOwV/&#10;4IwRT4nHCIyaIKg5Erz3DKpwyKxAiKA1e4GQYBvcTkBxMUE4oQB0AdDovbfWOueAUA8NUELIpAW1&#10;NQbgXN2LAWhB7wQBY845fNJxmSCMMc65c0bjaZy4MFTWaQNLVgVxhnrHKYEsoZKhEkBqb6q9BwwY&#10;CqklI8QB4ZwqJcJ6mBQMDfV/ZzFBQBt0JGdC1IO1hgdhLhH4ZlCDZwy3wRi8oUUIBW6rqgLnlEAF&#10;AuMhpFCSCU655FLWOGM4GqW4jQ2HQDhncQgvAgt8fmrq0NL8wvxMI46SWE0341DSYjSA7zpdteLo&#10;7IlT58+fXVyabzRinA/jRkI5Mwb+AE4Ew+maUsIYNAUv8fAXCs5hG1kPc5ZSClYB4BA1IQQtDNOE&#10;AALmCalbyNgoIIsuzjnqCUzGTCZiMBDA2whoMnzjDyIEraACAOLgSZQSRlHgUwTUiUeNdqwBgJqg&#10;NdQAfIIC1sNgjAG8SROtVa19U2kMhpNDg0We5Xma1cfnrCxLtMMVJhQwHCCVGA6HoCCEGGWpo0QF&#10;0fZu543LV9Y3twdZVmlLGTakWGEPgSdzjpFsrA3MAilncTJ2UEIMK0ludcWJnZudnmo3CHZ7D1/h&#10;gRJKKTg6xoMNGNVa2x8Ou/1+obV1HsGYZjnkxeFyNBpBPyoK40YriiIGaznHpQjDEJ/16ozJ2lWQ&#10;JeoYo8RJSuG7nBEpCBIK8mONKAnvUIGAE1dQR1VqXcGJpJSEELAxGAzxFJCO8rLU+EyzIssL53wQ&#10;wXWaQgVwEThKr9fb3t7u94bQIlSKkeABytfj/wYpaUQgmIJKniMjI8amp6fn5+GoU2AXUrMx//v7&#10;+xgPqXGC39jY2NvbGw6H/X7fWY/pcRyjxoDRaJTnuRsXfOJvEATwY6yIddFbVYZzOJyATXFJRgto&#10;UsJnZxabU9Nx1FAqEEKhxTqmtU/zojfI+mlRUWF9jwAAEABJREFUalcYVyC/UaniRhA2SmOtZ43m&#10;lJABDvuXrl7D0X8Vb33Ly9dv3Lh+7drG+nqvu9/t7m9srDljO3s7m5vrgx4aOuurO/mwNz87hTf7&#10;MyeOPvLA3e99+okPve/dH3zvu97zrnc+847HnnnH4x98/7Of+NiHPvqh9zzz1OOPP3Lfow/d9/gj&#10;D7/vPc88/c6nHn/0oYcevO/hB+978IF7H3ng3kcfvG9pbnp6qhFHNfdRqKbbraNHl86eORUGsipG&#10;eTYKQjkz247jyFqjyzyJgroILhkXgnHOCSHW2qooUarSoNYVhkKFzjqiNb5cZZ3Wta3Rmxd1wef/&#10;HRAmIPV/h5qWM9hM6+2HUc4IpwgFxlidFChFskYAgRGCkT8+3RhbGa2N09agVMaVWNU6XbfbStvC&#10;2LIypcEkr5231lfWob00utK6QGWMdla/XQMZQ6XRp9FuLKT0nrI6gTBa6upNKDSKtfXCznkuAwQy&#10;JK9sZajVrmQBLXSWTMUaZ12jkYgxcWtnu9cdNOJmHLXKUZmNSumDfFjevHx77cYa0eT1V15XUv72&#10;b//2d77/nVdfv3D/g/dg+vr2yvEzR//jv/Pby1u3pxdaranWjds3oJXDhw8jXnGIKLMi5MFsa64c&#10;FTcvXb9x+erF116/cOGVO++944Mf/eDnv/StuUOzj7zj4esrV/eG2z4wqsEtLQmz09PtqWkcN8s4&#10;jHqdXjNINpbXB/v9M0dPmVybogT+wN13v/byxe9881sf/chHpqenEV+3b9/OslF7uv2Nb32dCjoz&#10;M3Xr1o1f/OVfwFFgfmH2+tXlb37zm3ffdReutcSQZpiMejqSya2bm40E78LTV65cee97n1pZ70Ol&#10;rVarqipr4Ugesby1tVWW+bFjR9733mc/+Yln4AC3b28jnIcDPKdWYRgiiocj5DGaZpWxnnIyHGXa&#10;6fZUogIShNy7qpUk+zvbUItg5PbN62WVPvrEwwuH5jr9PSbZ4uIclkDm2dnez9Ky2Zgxmnz/ez/8&#10;xje+s7e3v7PTw0nK2upn/txP3Xf/3c5VzVYCeQ92y0Qlc1NLe9sH62tbuiKl1paQsCE3d1cee/z+&#10;X/31n29ORyCAfeGFF14gXnzioz919NDJwQECunzpR69deuPa1NQ0ck6li0//zE/Nzk1953vfyYsU&#10;BW/wgoavv3ZFFz5SjUE/Y1ItLMzjmHPQ359fml7ZWsXDwkc/+YF+2jkYdoJEbO9udjp7H/rw+376&#10;05+0xN5cvrmyevvmzeu4FJ09e+bGjRt/+idfBA+PPvTkqePnjy2eeu7bL165eHNnq0ccC4NGnpX7&#10;nQNEK+Zyxa03WZVRSdozTa7o/kHXs+rU6cU//3Of/M/+8//kr//1f+/hh++Hxa9du7ayvPrVr33z&#10;d/7xP/un/+xffP97L+93+liFeF4WGnY0xlhrvTXEeW8d9QSBDJCCKc7g2BIJlzNGCU7dlHlCHXEY&#10;NgbmJ9kGjUCklCrAaIEsQCkl1NM3C0EvYzhs1ESY95Q4zuGGjAsqeT1FyfrgG4cBTBmiVvXKUmAe&#10;FYxS6r2zxOFQgrMLyBM0jdl2xhhvrHPO2nHtsAUTVh/dPAohhJK6YHypkQuR+kxlayiRT6pxZijL&#10;AgaudFZUGVSWFcMsHWY59sKsKLKyeHOi0ZW22rhx8kHWql8W0AJqpbFlWWI555yx3rlx+rXG2Jol&#10;NALQCx4AkjNIhRoQKBUGMg5UVMsdIOUHkJszAcUwDjk5rXE2EWJMDBQYJ5wzjj6olBNtSmOMteg2&#10;WAgA3KBArKqYFMiVpim2yMFggDpNU7QgMNFflnlVVWVVgENvnfdwBkdQe+8sXiTHNUTyCB0CQzCG&#10;PE8kOJQcBcr13hOHqgZ8YgAAA9D744DGyWctAj7GABycAuxbBThA13ncoG2MaxQwCYCeJzUQAKSD&#10;IADIAkvhEzBB0DsBjIdVIXWep6DmnAM1jCe1sIhX+GkNjKD2FELUUVA7thJCCQmoOR3HBRBovQZo&#10;n1J8gn8QBGDeBMhbBb1A0eistk7bsTLrT4x2zlro2QLFGEZqUhPlYBZ9s3B0IVTAPwAMDwf93kGn&#10;3z3AAyFxBsfKqUYyhigU3GHzLApntS6LJIrmZ+fmZ2anWq12s9UclzrMxDiiaB0T4AQABlBTWrdg&#10;OUrfRIBP2ulbZdKCxrcBLRMAESh2wvmkBWOAYOqPN6IFgBZICmYYTAzAZLQCHIUX1UAYBUByzHd1&#10;ymHOU4cXXGQgdHGGm+b/4wIg5aFSYy3C1NUu6ZwxlZ74AbxkDKNhv4d/WTrEblcV8Px8XJcwA8RQ&#10;CiEYVJUJg5jL4Nby7Ru3lnv9wZgHWjnvCK0MjuyDymiA85ZipqBCUqlYoDhnLolw3ReM+kYUHlmc&#10;n5+eIkbnwwGYgfyKK0q5Ma4qNQBpk+ABx3jvKOcSOQEgZcCoUDIEG0IGhHHjfFHpYZqBQhRFyJWc&#10;EgAySKAE9UYyj79SEE6spE4xFggeBlxwogRFYm01ErgDnvIjHC8bSdJq4nSvlCKEGuvNOHNyXEwJ&#10;ePNa13t1ECVR0mRCgdtO52Bze2dtY3NtY31nb++g3xuMC7IFYTwIglarFQUh9QQFGz/MF4YqigJC&#10;IGmepkOc+HFc8N5jT8VgCIJw1VpTyoEbFG2hkNEw7XX7qI22ONYqGTAKrYoQGVIGznqAlLjp0FBC&#10;3bwsdbfb7/UGRVE5ysBwGMQC9mCCMuUpAx3cZ7LcFqUrcdYjwnPlmSRMgXHjWFGavc7BzeWVG7eX&#10;Nza3t7a3IeXu7vZ+Z7fX3c/TkYN2vNVVkY76+3vbo37fu0Jx14jE0nx459mTjzx492MP3/fEow+8&#10;8/GHn37ikScevv+Bu++48/TJsyeOLs1PH11aOHXsyImjR48fWzx5/MjZ0yfuvuPsHefP4DeBo4cP&#10;HTm0iJ8CUB8BfvgQfiw4hqs94rsZTbcbhw8t3XnH+UcfffjBB+9dOrTAqQUXRZbm2cDZ+jcrrSuw&#10;RqijY9WjRnaCWYUQjHFK65ghuHoRD80ZOBmu/oTBn43HIyaejOvaOkIo9wSuXNdAABiDuoJRtDXW&#10;A7RxAOvqQlCo44xAy5wzrMYFFQwkcDiw9WpY0NcZ1jqtTYnpldFFVU5KgVM+KBurLaIUJjKl1qWx&#10;ZaVLbVBXYxw+Dzwvq6LUObowyyDV2XIcfYWugKAGVNYBJkI57wFg3iF1eOiFEUI8JZTwGphgnI+y&#10;FArBra6sKqYIUzRqhqOifzDYz6rUMsMVxbG/PT0dJbExuL3LIjc6s8JLm/ut5Z3lqys7azsNleyu&#10;7woifv3Xf/1zn/vcjZVb73j2HSUte/mBaslPfeYntw42k6kwTJQMRFmWRZpZ7SSTkURbpGgw25p9&#10;zzPvw49An/3sH7z22qvPvu/pv/cP/noyHXXS3aPnDs8enpIJ3dhdycre0ZOHVED393dxgo+kQnAr&#10;KgfdgR5VCzPzh2YXI2QgL8osn59qPved7+5u7Xzw/R/c3z9oNpMr1y4T4vIiu3TpjbPnzszOzeA8&#10;+tgTjwnBDx2avnTx4te+9rX3v+f98Ia9nXQqiYz2ivFb11ZnpheJo3gDPnw42d3f7Q97YRzMzrfT&#10;lCCcoRxAlqWHDs8//PDd73//k6Ei+HGsqirc7W8tr2oDz+RKhhYZRUguCX5TzYvqoLfvHLG2MlWB&#10;i64zGvfe40ePnj59stfrrq7d2tnbPHH62MLSTKfb6Q27DM7FJCNy9fbmt775vWtXN4oMv1EMFuYb&#10;mHXu7OkH7r8nDHirmVhtegf90ycOBSzMRsX6Oq4otYPnBWm2RdKS73zXo3ffd7Y/2r9y/eK3n/v2&#10;S6+8HEeN9z37/nMn72zFs4Nu8fpr15Zvbxrt86JANvr4T3zw/J2nrl1/Aw81yGOrt1eazan1tb2N&#10;dUt8QPAqKpVxugtLjA545Fe3b505v/DX/j+/eeHSS7fWb5w8f/KlCy8iV/3av/1r9z5w3/Mv/vDl&#10;V360vbOZJNGTTz5x+tSpr375q89//4ezUwt3n7v3qUeeOXn47Le+8v0v/NGXqFPzM4e6BziRlgsL&#10;C7MLs0wx+NLm3tpud7s9nRBmL1252h92nnr6gV/9tV/8e3/vP/1Lv/lvKyVA//bN5eXl1W98/dv/&#10;0//4v3z+c1+5emV5NCx1RfLM9brp/l5PV5XR2lmNUOXUI3Ilp4BA8gmESoSyBsWZ5PUA6h1x1jpt&#10;UTnncfKjrtKFMZVx2jnj6oJOi1zOORecjYFLRhknvK4oCkcXUrOsT1c4YAUKq6goUGGAfTOAMwCA&#10;S4mBVAiGnEbqo4Gd8Mk4ocwzQSkn6OWcMkbGwFDAQs3B2/8M2KTIA8YbcDyGmpbzBN/gG7W22Fsh&#10;gy21LUoNyMoSp4WiqMrK5OMWNBZWl6ZWWW4qOHDdCUGt1xqH6BKkSm0KjSlVCeVWldbaWGu8g5eQ&#10;caFgk3IlOPavQELPIgpUHP2ZyHGgpGCBFPUYwSVnkF4w1IzgpEEcZ0QwtAspoFoIXeuGU4JZaBEY&#10;CW3Q8R5M6j3Be2/HpULJC5wjsecCtTVr1iEC8c8hYxPqHdYAEILpnhFSAx3XhFAswRn4UYKDxRqE&#10;lFxgNQBjjKMQGORNoJQyBrY5xgjGAfgkIA2fwR/qUIE3fDlYgkyGc8Y4ASOeeEcJ+t6CsQTQNdRp&#10;8QcA3UIKQFmWkAhyVRWUX7+BlJWBmQAVjIWhpirLekxZltZa7511pqpq6zhXszFZm425hSzwFUYo&#10;QAhIKIUQ6CKESF5LgVoJgRqADgCndWIC8nbLBOeMiJqcry1E6uI9tiLHIRkc0IMTdFFGBZ9QFlgJ&#10;GmBvFzouQRAoITEJfjkaDPNR6rSBV8TIyLIOmVaz0Ygiao3TFcZFgZyfnTl2+Mj83Fyr0Qa0m1OT&#10;d1UhFOeSYqOntQHAD4BzQQhWwj/iKSGMwkqEYB8YG4FRMEg44g1jKMajC4BBAHSi9s45i8s5UPQQ&#10;fGEYoP4gIFtPJCDq4Vf1JwSEyMzAEMQ7Xy+DVTHKMwpwxE8CBj6A4WjB8pgDEhgDAOK9xzJA0O7H&#10;BZ/jv3WFMfBjySh6gXvroDJ4zDgqK7yH4d2rvgNkoyJP65jIMtRo51JgSlHhpY1Z73b2dm/cut3t&#10;9XGqkEFIGNPOa+/gR6MsR1YejQbwPEo9TtVt/HrdiGEV6i0lVkk61Y6WFmZx+o+kQJIosry2EOPB&#10;pCgcksMgToqiglsW2uBynqb12z8SBi6sjVYzbiRgyRiDVcqqAlKLonFUrx3XeYM8GAc4F6tac9iI&#10;KOGUCEYYJUoQ8KCkaEShkExyFidRq9VoNGKFLUJJSAr/r2laXO4RwJJxyRgnBLLjkuNKbZDmatUU&#10;VYGDlrNRFGG+UiGg1ZxqNJpQL3oYYxK3FA8iPAwjIeqDDiyCeKuqCsyjxicACF4NcTJAPRgM8HK/&#10;s7ODY8T+fnc4TLe3t/ESho0LVwWtcTGghBDva1tjLt84VjgAABAASURBVFhN0xSzgMRB3IhiSjlE&#10;wOqoxzYsKeHeYzx8DcxIKaCAkBBhPS8tYTIOo4YIkiBoRs0Z49h25+DK1RsbWzu3V9dwDrhy9TrS&#10;BNYCV70e7jgHuioEI7rMdzc2N1eXu3u7WTqYm22fO3X89MmjD9xz5wfe8/S73/XU3Xecufv8GTQe&#10;P7KwMNNqYR3JQ8XjUM4i/hoRtrRAMfzUOz87c+TQEmBupjUz3W5PJYjRmanWTKs53U6AtJtxG5pN&#10;wjgK4jCYbjePHl46f+7sk0898fhjD58/fwYDnK+cM4wRKYjDFk48Y5Rx6AoO4mAUzmkQxjJAwMOg&#10;SA5eO1caA+kqazXmYL712jiLYrzxcDo/KWRcgCMS69ohRvHXux8rWIIxojhTXCjJAyEFZwI8MHgi&#10;Ujg4qaMdlDAT87AIwGhXwR+qqtCVtthxYWRtHRKBNw6Jg1jnYUrraxzuh244Xo4EruFlptK6ssZY&#10;W9fOVsYYZ0FnUjushPXG4CiOrDUPdRtn9Wed295qIUBoq9nG/Km5qU99+qfe9Z5n93qd7f2tQ8eX&#10;Zhbb+CkgL4c53gR1keajoswcseCAek6doIbjDhB4OTwY3bx0o7PRcaW/8MqF2fbsL/3KL379m1/b&#10;3Nu45+F7NvZXf/Dyc+fvP/Pku5+4vbl87u6zvdFBVoxg1DiOBZPD/nDUTbN+NtgbsIqcPX3ukx//&#10;5O3bN//hP/zv5g7NfPozP/mxT33o0KmFgmaqyY+dO9ycSXY6G1k1mpufSiLljF2cmdd5EYmAGJsP&#10;snMnTy9Oz083W2u3Vs+dPBtw8Xv/67945KGHzp05g9wyOzv7wovPx82w29t7/Y1Xj5884qhZOrKE&#10;x3u8C4ShuvT61XQ4mmq1jyxMIy/CreKovbK8P+pnhw8fvXnz1gMP1P/nOLMsk5IfOXKIMLK92y1L&#10;pCOsXxFXdfa33vf+dz362PnOftUbDvAMf/36urEkjJqMB45QFQTGk26v2t7Zk6E8dXq+keAIJKo0&#10;J4a4UiP/4qEOF93DRw+LgB85eeTa7etf/PLnK2O0NoyqleWNC6+uDnqaUyKEWFhoLi0tBCF//PFH&#10;19dX8ZPc4cOHsC4SXr/T14XDlM2N3TTVTBIWENUkH/7Ye5965uHMDH74o+/hZ5n97kGz0f7Fn//l&#10;Jx5+Ku+XuPot31z/0fOvMCrb01PdweD4icVf/OU/d2v58iuv/gAL7ezsWOvTQXXl8u04oMypvd1e&#10;HCXW2k53S0S+PRt0B52P//QHe2nHCX305KGvfv1LSSt5/KnHo1h+6UtfnJ5uSymR5d7znncjHr/w&#10;hS8gHlrJ9NFDJ97xxLtmWovPfeMFnP6TcJoY3uuNHG5fcdId9JfXlrMqHZXDxnSkGmyvv1XZ7LGn&#10;7v6Nv/ir//5f+ysf/eiHuaCvvfbarVvLezudV1557XN//MU//IM/vXVz52BPmwohEeiKGE0EjxpJ&#10;29v6cs4JlYwrIQMpQiVDFQACqSQXkuMXAB5Jhv0LuGBUME8xzdYB51EbbS3yioHsxlTaIjzxWQci&#10;9kTJKOdUwNGBCMopEYwwSkC6vlcEQSDFeBWuuFBSCE4ZBnAnMEVy7FFAeF0o48RTR5AVUHPCxoW+&#10;VcYRjwEEwY6kA2a0dagR3UY74zy4nHxWFg1OOzBtK+PgVJWxhbFg3ViPujQOgwHoLSGPNfUU1EYX&#10;uiqqsjC6MrrUFZJSpS1m4axiHQGK3rzExaAstNH41s74uhDKCWETJimlQCiBQJQRKjkNJMfzLWol&#10;OLShZL1FBUoEUgVCTgr8HAiE5pyPcSEkvkitEDgH9ZRSfEN7XIA+UqizWmNtjEDtxsVatGmnjQVY&#10;i3bi6pHoxDAAH9NALTk4wVLwCiFYXSsBfqQQAhyipe7jNSdAxLiAvfFfgRaQAoClt2vwhk/qawOB&#10;DayIzQa1AS+6dhjgE7DGAwxUZ6BD/XYx489JjZD5caiqavJZlCUAN/asLFAXRQEb5TAIMFhPl1pX&#10;hS5hpqqqtKlKU2K/gRUgEQSE20cKR6kAskjGOakNxKFYAl+uOYdo0MxEzEmNFgDGK6WCoJ6IdrQA&#10;gEBqzincOAglagndUNCx6AV9wRmUq7iAWtGCwXRcoDTgaAGACHhLkmYYhkJImJY6jxpbrOBcl5XV&#10;peJ8utmansLJrtluJnMzs0cOHT5+5OjS4mKz2YyCMIoiTGeEI6pAebwIaJAJghYAB6N0bH7Gxu11&#10;DYvASfA5GSAE1sRAjk80/jiAZ4ycWPbHazROAKTeBrRgLogwbPm+Dmvv/Ft3AM4oR7u3ziOuEMwe&#10;nIwb0V7HlIUP1FAaDdDGYD1fU/Hw5hoIYYxBaxN2gYM5rIflTe1Dla7KvH49TYs0zdJRPhqlg0E2&#10;HOKz1+th2Gg0KooC09c3t1965dXt3d20yI13oOsp84RyKeEnQRQ6h4tmaUzFBW1EYSMOA8nRSLxx&#10;VYmoPjQ/vzQ/Lbi3ZU68VZwpiTxbOwOcBhAEME4SqAjNnMMTlOCKM8mYYFQgiVjrHZKLcRZ/OFMB&#10;xoYZziRwdV1YawSlSnIlqeQe5xzBnOREChqHohEjy8dJJJutCHShIDouWutRNuz1DtJa+tFgMEzT&#10;vCw1ElueFwNoAyFS6jwv+73h9t7e9m6nNxxWsBY8VoVJ3EySRIUBLOIpJ7VLQGpXVZUxhlIO0IXu&#10;94f7B3tb2xura8t4Te/s76bZ0NY3DQLdllivsiA11Z6BvNZ4WKrf729tbK+trO7vdWDKOIw4ZWVe&#10;ZKM0HY4Ao8EQdf05Gg5HA85xzah0UUUKktZXEdCXnFsoyxHGhMSOFiRSxVKFXASUybg13ZiaV0Er&#10;jFtx0ipKc/P2yquvX3zj8pWV1fVBf6RxQtbFYNjrdHY1JCpL5r2SLM+GO1tr/e5eFPA7zpy448zJ&#10;u86fffDuux558J777zl/8uihmXaSBDIORKxkFKo4koBGErQayVS72ca9K4kCJQSnACAhbCKE4hNg&#10;lDhntdEl8hJylDUFHAZLe4K7mQuC2ohzc1P33HPHO3ANeOLRBx984N777jp+dElKjtAPFHPeGKMF&#10;I3Ag721VVdpZa7xGlqhsaWylbVHqvCizvEyzPM2KtCiyEgquiqoad1U5BpS6qAyg1HYMxsJ1CPWU&#10;ARyhAJiYMaZkfUxQkgeCS8WllAImYZRTRinF5uS9rYcLQik+CYKosqY02hhjbW0kjxHOGY+AgfxI&#10;jrRu8d56CtDWVsZp6431tSwOuwbisMaNs+hFcBhvakCX9w5KpMSTGpAnjfWVdYU21nprrTGmrOWC&#10;dBreB8DxO8vzQTqKWvGnPvMz/8V//fc//ZlP7w/3O4OOl5ZHNDdZ5cqooXjIBulAW8OZ5FyY0lPD&#10;A54wI4b72asvvLZyYyUfFLdu3b7//vsffeLR7z7/XGGzpROLqRldWb7y9Pve8eAT919buSoTJQIh&#10;g/p/2mSNt4VrRq3FqUMHOwfPfev7nc3OU0+848nHnnzXu5/9l3/we//iX/3zyhe/+Bc+8+yH37k3&#10;2u5lnaXjczJmKmRzs1NZOoSn+cpwR0Iuy1FGjQtFeGTpCHcMW8Lu5tapoyeWb628/vJrP/NTn752&#10;ZR02wCvyzbpcf+ON14VkJ04fd8S2plsLyFPT00qQ7z33nbMnTzXCSGeeaJqnRnB249pKlWtBBWRf&#10;mF8K4miUj6JYzM6R/oD88MWXb9y8nSRRGEldpt2Drfvvv/P82Tbuyzjjck6KwhEm6xRjHOWq0iQr&#10;cHMYSimOHDmsdRmH4aDfV0JIrqba03EcHz56CFzdWr75/As/eP6lH65vb0H5qyubly+uDnt5MyaN&#10;iC8tzB07fMRqXUAX/S5uznhIWJrHT2R09faykuHx4ye73cHG+rY2ToXEU3Ln/XP/3n/wFx568q5v&#10;fe+rr77+guX6oLd/9uz5P/fnPnPmxPm0nzMiN1a3Xn3l9U7nIM9z5/WZ80c//bM/od3w2s3XjM9u&#10;37qO7HRk6eSLP3wtG5pGOG0NGw2LssRrhU/acdwUO531j/3k0yfPLK3t3Dx6Yumbz30jbsfvfu+7&#10;mSDf/u635hfnLl56oyzLX/qlX7pw4bWvfvVr3YNeHDeefuLp9zz93kEn+2e/83t/+m++HvH2/laf&#10;OqSUBvFMIxa8JtInU1Gnv3sw7PDAP/7Ug//Bb//Vv/8P/rOPffyD3usr9f+Twdsrt9ZefunCZ//g&#10;C7/3v332wivXQhm3koZ3ZDTwab9khDXjRiBDZzwnlFEiOJOCB1KoQNagRBgqHNADwSVnatyrJMcB&#10;RAUcYc45I9QSRDPRnhhKvEI3Z5QSFEop4QRJLQglA8KIYIQLLxhVUgjQlDwOwjAIQhUoISTnnBJJ&#10;maKckEkEO45ZkokxMDQLQjilkhJGPIUocCdPmPfOAYxxAK0tsnVVmrKEqpwdF4MaLGr4iDHGlhUC&#10;vyryqih1lpdZUUNeVHUmzPOsKLKiLOoUYVDDZ4z11mAFgro0BtOLShcVkmQNla5TmXPOWu8c8Y5i&#10;ZfSi1sZCNZZQcEk4BKBgHQDuMX4CBDIRyijhjErBOa0VpQRTArYACGgHoIQcg4Cigol9pJDQI6Z6&#10;KAxKqFkEB85qZ6ypdFXm5fgAXFVVWZZVZWr9lNpMEF0rylRWV7YqDQCI0xZHYcm4ADOcSs4A6i1m&#10;QiUBCrbjYA9dVDAiKCxDOWGCcsVlKINAKIEvTzmFOJwRBoQQWoMjhFBKcXClBLqyMGONEBjQ+KrQ&#10;gDIH438GRVZm45Km6fgvUnWOJ1TAaDRCIwDtk7rKCxTgoywbZTgjjJDVh6PRMB0M01FvOKgfMU2V&#10;VkV/OOgNuoN8WIz14r1ljAjJgkCGoYriIApVHAXQPMOd01sMINRR6uF6AJhpAoLRt0EJDv0AAikk&#10;ZxiALtQMlAWTCg4PsoFEHyOgBgQghFAoAf4yxglsCQXhD5wGIBkPpcI5ljE2cRjvPYbiKB9FkRIS&#10;7q/L3FSaURz2grmp6UPzC0cPHzlx9Njxo4cXF+Za40fIJEwASN3WgAA8hkAkj5XGwBgfA2hQJmDJ&#10;mo9xD6WkPtRZOBbB8ZowxjjnYAAAhEIjNT3PCRWUASYtE1bfrq21b+NAMIO8VYDXgiFYMci4eqAl&#10;NWOMMcJADUogjqKJ1B/jf5iLvxgAAPImYDw6CNisxUMjesEiGMUa6EELEACxTo8LEFshF5TQYI7D&#10;dDbKAXlujEHAZAWO+wbxcmv59s2bN7V1QgaUS8I4OIRGwHNNljOYDwvBoiDuidUaLgtSKfMOaSqO&#10;1Gy7Bbeo8pHOM9wH4iiSUkIR9Sppno4hyzKhgtJoo62As0hZljorC8JFUZbOe8Y5k6JWhfcYhvE5&#10;5peldw5eIjgMQALJ6/03kGGgAiVw1MS5c3qq3W7CWwLKEGgW69Z8el8r3BjIAkWNQYBfY0yeg6V0&#10;NMq0RgazxrpRnvd6vcFwZK1VKvCejFfG0rQs6v/qpt8fOkuPVFzkAAAQAElEQVQa+B2AcGMQ5eA0&#10;AE3oB6CExESQHY1G3W53Z2en0+kA39/fx0v/7u7ucDgsigI1Wjp7B1YbcAjD4QQA98U1AzgogDew&#10;BDpVVYG4UgqfIIW5AExRKoCcURhzJozzeV5WGuawlbFlqUsN1qinsj01B2g0p1TcQHxVhgzSorPf&#10;z4tqdWV9dXUV1MqqwnVlc3PdWd3b38+zEfEaqUAJ0kii0ydPPPrQA+988rHTJ44eXpi96/xJ3ATm&#10;plqtRB2anw4US0LZbIStZhRHARfwAgM6/T5eSUtCoB8CEbAKAEIZiKFh96os8uFwsL/fOQA3vQPv&#10;6lmQi3EiKOWMcM4lo2BgfmH21KkT991z9zuefPQ9zz7z6KOP3H3n+emZphCsLPO8SL13UnGFi6Bz&#10;WKI0tfDGT+KIg5inrNQVdIK6KHUNWhdoMaaqdGVqsHU4Oj8uYBp/YU1KKeoJDoRSKoQAY6illIFU&#10;oRJKwQODMMJfjgEYBphMQT0h65yzznmCfurJ+H5jCcIKmyiWtL5ehRCGQinHFxh2KN6jcgQziKkJ&#10;uPEUhyl1E5Yhb2YA7+uRWAvijxWMkxklpM42ztXDHYpFRHj0Lh4+LKT8p//8n/3tv/03byzf/MDH&#10;P/hf/nf/xU9+6uONVjgqh0tH5xcPzex0tjsHu0ePH4GwjAnihbO0zEyVa2J4IhqxTF598cLO1q7k&#10;6ktf+tI999x11z13vH75dRbQ5nwDd4Cd/s4HPv7+uB3JRFhq0iKtqqoZJzivCy+nG+2marrSHewd&#10;VIU+c+bcXXfd8dAjDxmiL91644tf/fxdD9zx/o++Gy++t9evT80i2oK9g61WO8YJeDjoz87OUoLj&#10;3fDYocPpID00vxgKuTS7aCpTjNJYBV/50peX5peefuqB1y9cm55uwzd6ve7mzla33zXOtKearak2&#10;E/zYsWONRsOU1aDXlxx5hfQORtPNmTJ3aUo21neKHN7h5ubmsqxOEXGi5uanoPid3Q5e3F+7eGFr&#10;a+3EycPrq7fm5lvvec8zlJJRZsKQaweT+Qq+6LwKoyhuUIZAILAD46Tf6wkh4QfhxHeCWKnwu9/9&#10;7pe//OVLV6+8cuHVlZWVMI62t3d7vZGSJAqiZrN1/PhJpdTBwT52omYzaTTiXn8/jsOTJ09evny5&#10;qgySbTbK261pWHltvVxcav/GX/rUb/ylX8lM76XXf3j19uXC5qNsmI7ye++5/767Htze7lAvslH2&#10;wvMv7W7vhUGM1De3OPeTP/Wx46cPff+Fb3f721ne39vbCcP4YL/f3S8kjQb9TIp4YWGxjmiiVch2&#10;97cOn2j95Kc/PKoOpueTbz73dRnKj37i4zD65uZmkiRXr149e/rMuXPnfv/3f//ChQuNuPnIQ48f&#10;WTx69tR5yaI//cI3vvW1F3XqiVWz0/O6NJub251OR4Xy8NHDcSPc2ttImuEz73vnf/S3/r9/5+/+&#10;rafe8cjq2s0Xf/RDpK/XX3/jxRde/tKffv1LX/jazWsrnAbEibXVLE+NNwTXxUbcilWDU4WEWOJp&#10;g2Fv4dhEFBcoqIFLzgIpBGeMEk4JECmYqEdSxRl6paJKCakwgyn4Cad4GYAdGQonnFOBg2MglFKc&#10;c+BokYIDAskDJeKg3qFCFeBTcsGIBwFOGQajpnUhFEvXc0XdyNFPxggjeOJyzo6zE6W0HkfRSx1F&#10;bvVwJ+Msor7U2KK9dXAwgsGVRWarcOInSAIe1+R6azDGaQy1XjtbGVtaV2GyJ8Z6h9MpYd7X+cF4&#10;Z50zzmJsoeFWGkipK22NrYsrdVVpjSWQY7Vx2jrrwQwjY6WAVA2UII9Z4p1z9SRrkeuAEEIEBK+H&#10;1qqG+JKzQEoIi3+SQTvQG/T8JgTQmYRtYA2ITlE8woYQjIfu8Yk1EQ5AQLkGyDAGrIu/aPmzLkLQ&#10;MgE0SonzO1ZGGpdKKWBhXSuUQKowDINxQSNaYDWA4JSDQSzMGBiYAEiBJnA2Lm+viEYCRVCKFuBv&#10;g7UeegB7qI12SBFVBXXWSkZL9VaBrwIQYv93wJBJ19tInudZkad5NsozlDyvwxx4Xta3hAznvTzH&#10;4MqUWIJSCuUGQioha+mERAlVAKkho6wlrAMEjgiBMHgCExxiYu6kBoKJEwAOAC4Ek4KHUqpAKCWk&#10;5FIhIgQfW11QwhnFGCWYYJQR0B7/I3XtWa2ruokwU8FJrWQc2WN2ema63UqigFGKu1AJjWSQLKee&#10;oHdpfmFxcXFpYbHdbidR3Gg0ms0mzMe5HJOqjQ5tA2ACQuqFGGOEkEkNBMPQhQMhYgqfNf7WP3yi&#10;FyNRow1EoEDUaAegETjaJzg+geATjUAAaAEAAaAdwIyzCKRSW12DttZiNDoIr0O9rhnFaLQCjMVd&#10;jUGziIkaOGfsTc+b0EUNwPi6Zqg4pTUwNh4mKGX1L57EOi5ofWp3xsLTcBYqcg2oCnSl2OsINqfq&#10;5u3baxublUGEmyAKGasPEN4Ra3yVVynGa20MvgnYhhW63X2U0XAAUiAPCzXjiDFSwQdHqXcmCAJY&#10;iHOutR6NRv1+fzAY9HHuG4z2djv7nYPxf8XeOzg46HT29zv4e8Ck4EoSzrBEVZlRWh/HcZImzkFL&#10;UEUcx3BVyKWExGl/dqY93U7aSdyMokYSN6IQYzAXgASEpSEFcHg/ISwKwU4y1WrjqA3e0Dgc4s6c&#10;IQgp5VBjPbI0ZaFNhayGBiKVkioQQQDGQApNqEFW4/0ACnWuLDV0AsrYd+F5CwsLOC4ApqenMQxS&#10;A8A5bBOiRIgGCgpAAUDQDommpqbwWRQF9IMa7cG4gIIBdeeAYCTCHqqNwqTVnOJMQiIVRlTI4ahI&#10;s2qU4vBTDAfpaIRn7soTJlXYmprFX5z7kaYP+oObt5ZX19azDCmi6Pb7ux3YYQ+bNLZSPP8bo3vd&#10;PU5tI1ZQ5PRU8/y50/fddddZXAKOHcWT/5FDC1D4zHRrZro5O9PCo2yzETWTOA4DKYX3riqKFOuP&#10;RvjZjhNsn9BcEEVJEMZC1QEJdQZKBlIJxr11zmpGfCCFUgoCOldbGcIKpB+OBhpFkRIijNTc/Myx&#10;o4ePHz96513nH374oXPnzp04cWJhbj4OI2wJ1hqsLsG6BVFivEPx3oMcvg2SifHa+lLbStuyMkWp&#10;AXV21FWhsZlZba31HuAIARiH8Q419jbUDn8IJYThfsMZEYwKDukY2AaHYQj5QhUESkpKkHEcVnYO&#10;K4MSPNcZ0MVVkhBCGWOcMeYnhdSFjgsa8ZdLgYItjTDqCPjBvumNw4attTVArAdX2Og93BuAMTVQ&#10;6ihWrqFe23vn8BfXBCxEPcail3ksMTs/v7y6jEhEJOzu7v7e7/1v/+Qf/6OVtZVHHn/kP/lP/+Nf&#10;/Y1f3dnfevHCi0vHF87cceL6zauEQxugQyjlnAhfEqIpd1xRhXNVb6/33W99lzj60ksvHTlyJIzE&#10;9eXr84fnCpuu7a5udtY//fM/rX2FU1kQKeuREEIoenN1c3ttJ+2lOjPZoLh94xZEzrLsmWefnjs0&#10;f/Hq67fXb+EO8J4PPfsLv/IZGfPtzprxuQhIa6oRxDiLBioQgRBZmkZBKClTQhzGjwCUTbenDjpd&#10;uNbOxuZ3v/2tj3z4wyePLTz3nRcRX3CYq9cuv/DSC1JyLvn5O8/1BoPpuZl77r0Lq+MceeL48TgI&#10;q5JIGXhPQkWGg3x9fWswGIVhCHNA20gCiD0V4Qziu4P+pUuXbi/f0rpsNGO4fXuq8djj9wYBKfGu&#10;IeqMCqUZ7RgVzfY0Y4Qy0my2kCiiMIEtGeWDfrq3233++R/9wR989kcvvry1vRs3kjQvby+vDXrD&#10;0SA9evgIp6KdtI4ePoZNcWdr2xqTxOHiwtxUu5Wno6l2s8izFTz/C4mggxq//73XVlZ7H/3YPf/W&#10;r/0sniOuXH3tez/47o1bV4+dOIJLxXCY3nPPfXfeeY/WJImnlAywLu4PxsDNzYmTR59511PHTx25&#10;duONlfWb3UFnfWO10WhIEb384mtJ1DSaVvgtiPBAIfNQ66v+qDN/qPkLv/zpHMljsPPSqy8Q7v79&#10;v/7v/+ill27cuLW1VR/ln37nO7FJf+Mb3+h29s+cOptEjVCG737X+7Y3On//7/5XFy+8cfLYsUA1&#10;dnf2rcEZ1B46snTujvPbuztf/ear+Enql379F/7r/+G//Mt/9TePnTz86msvv/TKi3jRvHXr5u/+&#10;7u9+42vf+sLnvvzqS1cpCSVPunu5q8i9d50KeNhKkI/bMHae12cGxOehxUUOpXPKoVNYBTglnBJG&#10;PGrOCECgC0DRDoM7CuceB44YF6WUfKsEgYQhGnGE9NdMErhiqGSIZQIVKDlOYoIxJihjlOITi3LK&#10;OIEXEEopuqQQknEMwNcYCKWEIH94573HAC4Z5uOtoEICQDJATqAMr+w4eRuEkzFa4zBeaW2wV1YV&#10;EGtMvX0XVYkz0igrkPQwEsd09JVVVVn4o7UOtIhxDnkE+3lNzRPUoKydBwWHLuKtq9nwDkxxhzxE&#10;wB71HgOwXIVtz1gQwDAcIogjFKSwChbRWttJGZMFZcCEAqOUeoJQIOMCzQtGJWdoQQ9EhjYErQ3B&#10;GROcowuARugNwAhBDRCUAjAeAC0rwZQSSAacSUwSlDMPejVgAIAQUn9QChwgpYyiCP4Bc00gCIIQ&#10;qWUMSRTFYRgFAeowDAOpYFwAcABGKiEF4xzESE0VBOs/+OcJpINGnJnIb6EJ6BN1VUFpsJetSlMW&#10;Gn4OS6CxLHU5LhO96XEBjjbEcpqmo3EpigJ79pswSvNRijIcDkdZOszqD4zC52A0xPkKmW2Q1sct&#10;HJyQ6jELBAHwFUJqjqFY8AwAywDiamcTQkAtEBCaQQ0cw8jYHWF0AEYCMEsI6J5yzoEopTASADXi&#10;l4Raa4GUikM/kvtAcgRFDBVyhvGYCxjPEqESKhCYyFjNEhYC4MZonDXGAMd4sNFoxM1WAgQtpqx0&#10;WVV5MeoPup0e9NOI4tmZmYX5+bmZ+VajnYRJI2ooFcJbnfWc13xiIgffEODPgHoENgLNUbi39dQR&#10;bJQeLgr2ABgIHCYEJ6iBT0CPyySIHAXhGkAbrL4N+MR01KCDRggIeYGjBaNxrvW2Dl1Xk7K1n+Bw&#10;ArExFEA5wzjMr8E5cITlAe7HSj3eIlQpjvZjMcA/ws87UoNnIAPDKKxaY5wzhAuDLjhjDBw4Z7wB&#10;yTchxcVxfAHoD0ZvXL6EQ7gKwuEwNcbhTTkrytpVx6tjd6GepGmalVVRmSwtenC0Xr/KM06QQH0j&#10;DOEB1lSjwVAXJQQJpEiSpN4qKIddLQT3ztfq9lCiqo9NEYaBq3AceMAZq22GBREYcFxdVcDrpSnl&#10;lIXjUITbUE8Ep804np1ut5uNJAItFUrBOIHNMvyYwDiDCpQkjEKKbn+AwCjLinOhVIACdSFmDnpd&#10;hA3Ge0KgkUJX5bhM4g0yDgcDEETXaJQOhyODK3tl+v1hp9PRpdHA+oYTWQAAEABJREFUu73BYACf&#10;w6UikhF0MhykZaF1ZUfDDG/8uORgB+oe9NFYlQbI3t4e1Ajp8N5WaVsbnQtc3zc2NpaXlxG0sD54&#10;B5MwGbwcMVwUBRolE+AEaWtmZgZdxjhGFTTRx4rG45RfVqQwpLTOMS6juNWeIUKOsvyg2+/2hmub&#10;m5evXL91ewVp4/byKngAtUG/u9/ZLSBqnnV2Nw8vLdx5x9n77r3r/LnTd95x5qEH7jl39uRUqxkF&#10;4vCRxcOHFoVg3lWtZtxuxlaXgjlCnLX1FqS1hrE45+A8TGImhXZYwVPGKKVloSFviQCukPJwU6gz&#10;GhoxnyJQObOO5GWBFviG9c4YAwU75ypjpJQ4w0HDnBEp+czs1COPPPzY4w/fe+/dhw8vcErybFQW&#10;GfWeOOOg+grLFFVV5LiPQM40Ld6yLBw+y7IUryJpnkLpeYnbUFEU8AH8Hlu9VRxSCCHQeS0A/ng/&#10;aSHjRtSMMUgqOU6fTKl6h1Bwv1pQdBIMNt4Zb8GP9x7uSkjdBz0AZ57UCKWMeiCCESgAmmSMCEY5&#10;52hk2Eowz3ujrTXOWW/r4l3NGCPIXGOyFKQAlHJC2VuFM1aOC+SCQHpcalNYC7+VXCJd4uF8Z3tv&#10;NMquXrn+za9/Y3UdZ8jlk6eO/tW/9lf+/Gd+Oi37t9ZuzB+ZrVxp8WrBkUAoxMQuSQ3BwXRnY2+6&#10;MZ32smJU3rh602myfnt1qjVLKcVhRYTyjWsXS1IWvjh110mqqErC3nCAWONcNuLGzNRsM2wxS9eW&#10;125cuw7vRKIYDAZPv+tdxpjd/Q4T/J/8k3/S6XZ+4zf/7UeeeJAo05qNDka7vbwzuzTTS3ss4FmR&#10;7uzt4i0cZA8dOoQc0tvvYfdqRrHk4jvf+GZnY/v97352qiFeeenVvc7O4tLS8y/8YHVjvT09XVj9&#10;iU9+HFJzyU+dOoVTyY9+9KN3PPXETDu+ef3G6RMndEV0UQtw9dK1JGmfPX0OjIHDZqulQrK9Ww2y&#10;fPHIUWSTCxdeac9MbW5vrKyvPP30OxrNCOmZc1ZkOSEkz4tSV0JJBCZ+FtjeQexnlAskhzBscIhB&#10;1K2bnc5u995775dSvfrK66urG86QOGhMNWb2NvcWp+ahru5up3/QbURhoxHDB7JsBKkRFzDK5uYW&#10;5wI+0e93ubAnTkYPPrR47o6j/cHuhTdeGGZ9jJldmN/Z2X39tctR0Hr26fdNNRe21ncbUXttbevC&#10;hdeNs6NRbzDce+qZRx94+K7NrZW19WVdVnleWkMFj7qd4f4ugqmC9zXarVExWt1eodIRZSrqP/kz&#10;H1o6MX17/Up3uDu3OP3e973nX/2rfyVEUJV2Yf6w4tGolz3/vecH3d7c3ILV7oPv/dA7nnjXt772&#10;3T/67Of3O8POXrq2tsG5nJ2f9dzxgOx0Ni5cvrBwePY////9u//z7/yPn/zkx+bmpzr7u9euXUWG&#10;fOnFl//g//jDL37hiyu317fWOtyrgKtBN3OGHjl8eLo9s7O5hfBBaGA/aDcSXJbmZmaVYOlwwDkV&#10;lKCdccIZQQBy7wDMeeQ1TjwnFAMYY6QOYmjajY+3Ht+YBUCUS06TWDUbcasdT8+052dnsQm1mkkS&#10;x3EENwyhcCUwylNPvLd1BgBGCKWUkDdrLME5Rw2gtG7HsHo95xDohBC0cy5Re0+xdWLD8oQUVZkX&#10;SGuI7Dp/YhPJYZY0LVEqo7UttcHfsjJpWSGd5pXOSjzelaO8AKQZvLLOdUiOGFnoqihh5wo0ixLp&#10;sqwZ8FiHMF/zidUFmOSEQS2Mo6DFeAeHAYAlZHzjvXPegUnvtDaFNmWprfHOvalB7z1FNwh6Rikl&#10;pAZvMcChixBCKVrcWENkUiarA8dylKIXKKHEMeI5ZQCj6+K0qcE56z1GUEod9O29GxczLhgHfQKA&#10;oAEIATOUcigX8RPUtlLjixtq7FyAcVN9SgASqmBy9Ec7kCgKgXApkKBA4cfZ8+MyXtlhFQCWM5Uu&#10;yxLWKsuyqirUMEtRZmiB7RDFo2yIDSobl7xIx40ZWkbjgoTT7/exb6IFgDa09IYjvD6gETAc9UeD&#10;Xr/fH/S7qHu9AzQCgCPV7+7s7e/vj0ZZVlTY4Qf9EaW1X9FxIeMyYXjcQHHqgMgQEDVwCIghEGtS&#10;U0/gBlA+AAhkRzhgGJKtEhJTMBEqAoJ2xBFooguNCAt4kWCUM4LgEhybpqwVq5RkdQgIygipLQdm&#10;vHXeasxlDCcIrurM5p2pslEK2dGILmgVivLG4t49h5yysNBqtbAKYk9K6ZyDnqF88I/BgAlx7+EY&#10;3ntqXe14tl4QOzRa0O4mn2Dx7fGwIMA5hxqDUGsQNQYIGtECYBhNKbgSnEMVQH4cwAA+J/V4IEXC&#10;YViTOiwUcIYMOgkN5B9PKOUgRagzFv5tKoOVML+OReYpJ0xgBEEwGW80HB+CcBCzpasAaLSUCCnD&#10;KIniRMgAC4MnWRdOvWvEEfIUWkqjRRAmrbaxPkIJ4+EwxRvwwUEvz8vKuihuIIQ5w1jQw105YN7l&#10;oxSZo0J4Vwhzr5132ttKM08iKaabzUDQgAmcuK3WnDI8tDebbfCntYa+kiSBCsarRWESCyW5FMZp&#10;46xgnFLCOZudmg6EPNg76Ha6nFAAMpPTjkFuytrNFkZ6q6eardn2lIBKvAukOHH8WBgF2PyQXgpd&#10;dboHcEHYZm5uPivK1fUNwliUJNb7OGliveGo6PWHkNTBFwRnQqgwAJOYAnbydJiNRohaZ0xVVbqy&#10;ujTMs0gFjThRUkJeYh2nLAxDAff1FF3e2IPO+D/42TsAAUzhVGBDaiZTgqqDvZ5UUZZX+wf9jc2d&#10;BIeIqem5hcWZufnW9AzeafDmN0hxLMBRy7amW412g3BS2QppoYESx6aqkChajSbWPXJ4Ce4eJg3K&#10;BCiEYStKprWTmaYqmYpas46HU/NLc0uHDwZ4Dxjt7HbWNjau37x59frNje2dTreHM9AozyBydx/c&#10;DobdA+FtU4m7z54+e+b4qZNHz506fv7cieNHD+GxH0/vJ48fOXL0UKMRc06DUMYxEG7rokfDvtE5&#10;cd5iY/f1SV2FIRiTKkS6QKZlXHIunXPI4koEgQwZ4YyJKGo0mlNBmFAmqQgK7Yd1/itLkK3zOLWk&#10;TjijNGecE0oRe4zzOEkajQbceLqdHD28cM9d5++7566Tx4/iYCQoEQx7uSWkChQPFTe68E4LSSiz&#10;jDuKGHCwqnGUILXA+mlWDEbDylhtHK4fQRhTLitrtLPWg3csS1GIs+BFCB6FioF1UQdFgBJKVAFE&#10;VYJ6C9mgoiSJOHyEOsK8HCejAAog1FQ1Vey3eVogKNAouZCcCk7xWiU5UZIFkklOpWCq7mGMUMaE&#10;CMIgTphUlAtKGPOCEc6pUBhIBbxxDPB9QokHMEo5oYoLZFVOGUBypUQgmGSEC4LVmC6MZGEUJNDQ&#10;/vbB669e/OIXvoydbXtnZ+9g++d++TMf/6mPDvTABiaYURXNRUhTnZamsNa0ENQVaQQNRYNIJEWv&#10;HOwNr72BV/vdYlDNT81vbmwfPXF04fDCK1dfvXjrjfuefKAx3+ql3UYrQZKdn58v8wp+SRzllM9N&#10;TQ+7gx/+4IUgiLa3d0+ePPmed78PFF55+XWE3htvXC6q/MS540++9wk1zVnL2dis7t9uLDQ0q+Lp&#10;ZHljBaFYGRMnyaFDh1qtVhSEVaFHB4Nzx8/84FvPtcL42Xc+HXCCe56uKimCr3z16yyQYSPe2N28&#10;6757RRhErfjY8SNQ940b11vthpSy1WjZiiRxu0z91nq2fGPFWjs7Mz3KhkkjFoI12+SgW0kVD9NU&#10;RTGXojS60Uo6B/tLR5YQAYpJU5pQRe1GE79sasynhEniCIWbWUfbU3OloTKIt7eyVkM9fP9DCKwb&#10;15edZb1uPtWYnZ1aDGkUsThiQWdzlxibj4beWcXZ/PwcUll7ahqZZDjKrHNr6+t7B/tRLN75zCPv&#10;fPahc3cudA5Wrt68EDeDQTpIWu20X/W7JuDTC7Mnz5y41+a0EU1vbe7eXl7rDUeWmcwMHnjsrmfe&#10;80ia7+EmsHzrtpTh6KBqBvPViFx941YjCqmnaZEyQQzRs0ttTdNRlX3oJx6468Ej291bqztXDx2b&#10;Pn7qyMWLrznj1pa3iAmIVe96x/uyrOzsds6dOT/Tmnnnk+9sN2de+OErX/3Kd1ZXdomXCC8uhWNV&#10;ZvpW5Pv5TmNe/fJf+Jm/9Xd/+4Mffsb5Yntn4/r1a6+89PJ3vvXcN7/+7Ref/9H1K7cOduGSuC9I&#10;ZmUgo+nGVKQiU1nqfLvVjALRakSRgo+ZWLE4YJHk7WbMieeCSsWjQCnBAs4kJQDiLWeIQa4kp5R6&#10;FEbBFUCMC0ZzTilzUrFmM27GcStJpppNQKuRTOOtBS+RCwsNlCQJVQAinHPkB2wTTFAkFEIYExwL&#10;MIE/nDBw6hG3GKaUQu2cNwbG9IxxtBBCrDbEUamQY4Kq1P1+33qDA4Aj1jjkb3h0hT/eY6Kpqiot&#10;i6wscPQvjDWQgos0L8pKW+cNgdUIduIKM42znmhr8JdwX3NCvHGg7BkXEJIQsM8kZQKJz2hdVjWv&#10;FszVTxHoA9vGO/i81pUxGqDrAq5qzsoCzDhdWac9J1xRzimjhHhXN5YVsmCpDQgQ8AHmwDljjHJC&#10;mReSyTBQURgpGQguOWPEYxzxVlASSAHDxWHQipvNMAmhGSmhOu891s+zEpw7hy/HOeOcA4Ma5LjA&#10;EGEgpeLYwhpJlEQRmpvNZtJoJc1mnDSTpBGF9XsllpdcxGHUiNCIgVEAD1MBCqYwyalgNXAK/sS4&#10;mEqPobJaOwNdGl2WZZ7rMjdV6a2xuiqKLM9TtGoo1JRFfb/GoSCv36DKLM3xcDpMcSfIkFRqyLKs&#10;KIq8rKE/GGR5DhiORqM0rbTF1a7b7xVZ3t3vbG9t7O/tpsNBOhwNcAno7O7udMoCOnZVqXVlcPuw&#10;1sWNhnNOBVLA9RmV4xpmQQs0zDgNggCOxzmnlELSIKyfdDkjlDglsaUKwQikT6IgDpXgFDjao0AG&#10;0Be6GA+ESrBd1WpU9Y5DqeA8UBJP9UpKgQEKPx1j5XoNdMErGIEDelDABO4d81gCDMo4CBpwg1B5&#10;ayEm9a7VTOAjnLJAShhmYW5+cWGh3WxxShqwlgqYFFhPKCWDgHAGYRlhbwLljEEyiUqI+vBIKIe7&#10;Uw4nU0IFTEhPwQupB0lJKTXOFlVZGm3huZRMak8IZYzCqzzc2VHCEaE1WOIQrdZRhwD1FjgQHIyc&#10;wZEZ4HCrIY4VcIlCl9oaY6z11njrHYAQ4hAeWpewVVXpsrLWOuNGI5i7vhdWRWmM8R4MEE+JQWzh&#10;w1vCKHjA8wUaCXW25pUyxiAG5JQSqUQopRgn2pRaa7AuoF4lCeWEM2Ndb9Df3N7e2++m8LcS6+i8&#10;qCpdn5NkoHDaw8E3CAIO6s6FYUzxDu0I+HDOGa3R3mrEOBsFkhNIY41gHDGyvdEAABAASURBVOMp&#10;5ZAFPAMsZMFg74y1ZlyrMCCEOOeklEkSw3yMMXyORiOIVTsefC8MkwQbbh2BURQhNWE2XAFjqiIP&#10;pGg2Yog7GPRAaW5uLoxUnudFUWhtofz+YFQUFdiw3jtCBFfOkTTNcSfe3e10e70R4rOCAmtusbq1&#10;FgxXVQXGwBWYSYdD7z1aJjRrJC9Rew8Ni0kjJMWY3d1d3KBAFl34xEIw9GiYjlKMqipj87zc3+9i&#10;wGiUOesprYOt3W5jCIgBmZ2dbU61kfiMMYPBYDQC8zhvWVADoDFPM2wAMzMz+ATSA/9ZXuJRkUkV&#10;tTwOHJ4bwppTs0tHjoswHhVaE7KxuX1z+faVa9eWl1dxOkH6AKvXrl0b9Qdaa6PLIhvpKm81wvNn&#10;Tz760P0njixNtZIkDuZm20tz040YlxwvFSfOBlI1mohKZYwejvAscQA+QWQsYQF11QrUVVkZeEdW&#10;wIm0cXATqJMwhJcIYEQwD401G+2k0YrjRpQ0pIodYY5QilAU0lH4dh14RVlWVTUOFIdkl5UFjAsD&#10;YRVEHyBJokNLc+fOnjp/9syRw0thIKsybySBNzpP+7rKOLXYPBitNwOkwLLKsfUYU6PZcFRVFecc&#10;hoBj5nk6GkGaAZIy2A3DcNIFbgmpjUW9g4dgMNqBADhlkiOQmOKMUwJvlJxKXpdACSk5YwxMeg/F&#10;1ODHhcA/aF2wCqeeMQIWAILRGq8/GfOEEbTzIIiUDBlORjgq1pM4dISJxNW0QPQt2s7Z2k+wIpYX&#10;FOvSetj4H4ZCYxPAMM6kYBJ0AMwzsOAt9Zas3l75x7/zT5WUZ86c+ZMvf/7k2eP/7f/wX8uAZXpE&#10;lDOskhFtzTbTMt3Z3UZ0RFGyt71/sN2NZTOgjZWray//4MK1i7f6BxmxFE8Jd95zN5TphXv59Zc+&#10;9BMfTGYamc5UKK5evQwvSpIE2Unjd0JLsn7a2dm7deM2fhm4fuX6Y489cfLk6bWVDudqa3v7n/3z&#10;f375+pUjJ4+852PvfeLZR2cPt1VbOGmddCtba3vdDlPy6Mnjb1y5fPb8OZzjNzc3m3HUShpvvHLh&#10;0Oz85/7ojxMVHj1yGOHTaDSUUtdurn75y1+Gou6+9x5svXfcdb7X687Oz0RR0O12McYa0+v1nnri&#10;iY3VPiE8iQViRzIRBAE271arAbMYQwglO3sHSsY3b6w8973nYbSsgOs7yGUqPxyUC3MLsFRnf6/Z&#10;Shw1iFTAMM1GeUG5VGFYVibPtVIkDuKp1vTNazd73eHt253Di4vvfe/793d7VWGoZvs7+67UxSiN&#10;g9Ba3Wq14kZy0O8Z74QKlw4ffe21i/DdxcWFZ979zGOPPbS5tbK8cp2y2tPB89z0XJlW21sHnESS&#10;Ne6/+5Eqd6NeNjs10+92v/Pcc5pUB/3dM+dP/MSnPuJYeenyq/3BPhzq1rXVZmNOscaNq6tF5hFG&#10;o2FhjJ2eneqPRmnRkw3/4OPHP/SJd99YvfjG9Vfvuu9c1AhefuVHt24t97oZ98HiwtGf/uSfG43y&#10;rY3tM2fuYITfdec9nMjXLlz63rd/CJYG/dxo355pC8HSvC+UHRXdT/zkB/6zv/e3fvbnP40Lzt7e&#10;9q1b11+/8NoXPveFb339WxdevrB+axM/R+iMMCsCkTSidhI2ExWHKlJCKsHgw6glvFwQTgHYEi2x&#10;lXeVs1oFAj6AaIUDSC4EZZzVEAouWQ10XJCFkMQQOxMghDBCJadKcsxFqgEESkgYm3MpuOIAobjA&#10;cWS6PTU9Pd1uNKWUmAgKIDlGLGLW+jp6jXPWWuMsElqhqwIbVfVm0eOSZXlRoBONuv6ntRmXDCUf&#10;FcWbfUWpiwLvxuUozeFXmJQWJS4AgLwoh3k+LLJhDpfLMvj6GMYHygpLW2tRgyVwCPZqJll96EEL&#10;YNKIdgCDczOGAdTji0AzmAiw44LB+GsMZAJKkOGcp3lW4Pg6ydgQCK2c1AQwzFrQrgnhG1aYAGMM&#10;iOQCSgtkrUx84iBR15IpmJUzjm/KOGWwBWcUAPOhjbF6Lr4ZYzAIalAGAOGcA/HeIhVPPpWQARJr&#10;FMVxnESxUoEMwyCoz7pRXWIUtANFo1JqQhBzx3Q8JJ0AjFLoCgJmWZamKT7LtwtUn8MsNaALAwCT&#10;TgyDNgBZba50lNdzh/mwn/Z7w8Fg2Ov1D/rjMhgMhsMhpo9hNG7rD94q+Oz168/t7U2cZ0aDGgey&#10;V5edg4ODASj1+6PBEFbA0lA77ALzQZBafZTCkDADDFY74lgkb6zVxluHdugNgkMvUkogtZ4po+NS&#10;K58yKCeUtXIQNRg8AYzklImxJdAimORMYgBasBwcYNxYL+2wktHEOihYiXoJkEW2hKdxhmliqtWI&#10;sAtTZnVlqhLHDylYqCTuAEGgpqamzpw5dfzE0TiuecTZCUsDQB88QihrLaTAogBIjUZAvd9RihZE&#10;N2EUxddfWNbX7khqB8WsHwdCCKgBQBA4pgDwCSDWgVsMrtvx500a+KrpgBPG6jVQoxPjQQHAEBse&#10;zkgJNl/wUScna52rgwdGgmfAWroobaVNWeETc5zxsApFEBIKNU3AamdNzTYWEBRKx2L1JydUUMop&#10;U1KGKgBE8O1ANpt1PoKO4NlJsxEEAXApJYx10BtsbG13+wOQBEt+zBuDvoXkvIZaJkJwx2CMhKEK&#10;I4VOi13O6iisTRLHMBaCRVFKwDCEj6MINdIaEpUxBo0A0EHjZF3geZ5nWeq9k4GCPYyBvCUUIgIF&#10;1j3kpBR8xg0QD+Ew0AnuIIxjCQ2FsnGBOHmRhkocPbzUaDS895xz9Dhr9/cOilKHUQLWiceyCvyM&#10;RtlgMBqlmbXIY/UmaQz066ngYRJjc03GBesS59M03dnZQRwyIaZmZtrTU1wK42o9T9bCcioMqeC9&#10;4aDb74MUVEoYL8qqPxwc9PqDYVoZS5no9Yed/e4ozSGsCoNRmq1vbNxeXk5TPAmUldFwAqUUFmeM&#10;YUVogzESxWGz1YC7A+K4IYQaDtPVtY2NjS2wL4P6DDGELI7IAMeDxDFpGTOUrm1svn7xEkZubu/s&#10;H3R3O/s3bt28/Mal5ds3h70udT7PsnQwyAYj7v3xw4cefuD+e+68c2FuttWMcUwIJJ9uNWem22HA&#10;cfb11njn2NivvHVI7cNeP01TYwyUCOYBUIWxfoQXjAy69UVlKuPQDT4BGAa/IpRTJmCRKME7a8C5&#10;jEJInCD9JnEjabbiZiOKEs4ko4IJKVSgVCilVFwgeq21iAhnNcIWgE0Fi0JpM7PTp04ev+vO8/fc&#10;c9exY0cOHV5sthJoD3GmAsEZKYsMtaA0iYI6swRSV8Vw0EtHvUDxQEk4tOCsPg5TojivY4MxTqlg&#10;lBEHDVDmQQ2HIDIp1KFFjAtDyFEvJReCMUbAqwLTQaDEePtnGOpdHfeOUEoZo5xwyYBSLCmFkAxT&#10;mKBop5xxzilk4zWdKAqiUHHcCIyVjCPMOSV0XAgKrAjaxEEhUAxyBGNkwgNY/f+T9R/QuiXXeRhY&#10;8aQ/3hxezqFfp9e5G2g0gEYkCJIgSIJJpCnJgZYoWXFsS7M8M8trxmvGWhovj71kybJkW4mSGUEC&#10;JAAidM65X843hz+eWHG+89/XACjX2rf+OlW7du3aqXad8xogYJt6wjx4BjiEK4J7p5OCYQkwCq4Z&#10;4ZxgH8RbMtWZvnH1xv/yT/7nt99869Dy/p3NrdXbd37jL/764aMHklYwu9iNmnJ14w5h9vCJQzwS&#10;xqggCOI4oY5TzVuyTRW/een2my++PdtZvPjeZV3qL37xi8PxcJQNdgcbn/7sx1oz8bDod+fbQST6&#10;/Z0gENYYq6zkwbg3uvjeBeG5V76TdD7x5CeWF+Zu31pbXt637+CBlbU7//Z3/+0rr7/Smunc+/AD&#10;Tz/7zM2125duXT15zymehP/uD35vY2f72Imj4/F4bm5239JCv7fTaScICLPdzsHl/X/yR9+0pTl3&#10;zz297Z10PDx6eP7FF59/+eWX8QKpkSTE+aeeemptbe3UqVNFWYxGA9jb7u7OwsJco0HzzMRxY3d3&#10;hIMVt/Rms9nr7Rw5esh7UlVkc3OXEpGl6sKHN0bD4sqVG7dvr4Rh2O02nYNwGZQLQTmnGTenTk+L&#10;kCDADhAonKUyqCqNC3m7GcPvhsPx9eu3tjbSBx8484mnn4FXtButbJQ1kxYkCRGpygghnHNhI4Ry&#10;p6e72zs7npLhePTeh5fOnLvnl3/1V4xx//Af/nfXrq3OTM1OTc2EsnblIq1uXV/b3uibijxw7/nz&#10;9z/i8LlQhrvbOxcufOiZXtu6MzXb/omf+nzSkLdu3QjD8Pq1m1NT0+DRW7G2ur21OW7FTS6jqZnp&#10;OInffvvK7ELMI3L8xP6f/4Wf3O2vbW2vPvHEI2trK7iKtJpTIU906R46//hPfulnLl26kqYpZaIs&#10;1IH9h+6557719e2XXnz99srm7MwCZ3Jze6RMpWwZJ+LTz37sX/zL/+U/+Y//0sxU992333ru+999&#10;DeWV17//Z9+7df3W9kavyq1gYSOa7jSmZ7rz81MLrUa71Wji/VEcIrKKQPA92EvQQ8kFp4ISRhEq&#10;LKUeVheGMggFQErJJ4VNiuAcv5RSQurQQoFNCDikhFNaA+cyklESAbBaEEoQ4yEwOJVgK5BRGLQb&#10;zal2p/6HqdBrGMFtQVPAxUF9Qp/A4ChBPDTeIpoZeK+yWtmq1Kgteo33jmrjAHbit37iwKgJYWpS&#10;tKlqz3F3izGm1ErVBHCQGGO9ca40WhlbKcRhHJ4OB4xx3npEAQCttFXGAbT1OPeNdxacUYrHerqt&#10;n9EFTrAoIYSiEEYYdQRDNVjjjHXWeW1sTcHUxVo7eWVj9KQopcqyRK0xCFoQqccfoQSUKIdApYwC&#10;GYdBrTUpkFngEW3IM2BUchpAsEIGACnr0FWz4DkjABDidReHXzDGQA0hUggokXrEV8ERoAB7o2G9&#10;kIgmJYliQJyEgCiCOUXNJGk1YEZ1DXNqNZuNuBnjSA1EICQoUMohfzg1pQzCYNgFBGGcMRa7wx7N&#10;pNSbnqRtdWPyV2kNBK11qaq9UhQfXQ4wrcqRveQ4i7MszUajLB2mI8AoHY2z8R6keI+Y1QUIezAe&#10;DUbDPgDBdXN9o7e7Pca8DKFr0N/dHfYH8DitK20q6zTOBagOdigZDYWExbNJoZQSQvykEIszDk81&#10;oAM75JQBGYAsP4alS4lJFJtnjHIG5QEVmFA3wH1U0AYOhmpAi9fIHqKj0FEQQt6NKI5j+X8qEwnX&#10;LoqJQjBoCShRFCDfg+jQiVlQJWQMqjNTUwf27V9aWJyZQXMKiQOXggnoe09TFMZrwJKnpF6aEEb3&#10;CgPzky2gAQBZ1NgFRct7+CXAW+eM3QO0ARCON9aq+rrCCQUxSM1a4DnMJQ6iw6/1OERBhxCcugBC&#10;CJ2UmhGMTfDBP6stl9W1815pDZsoKnwpKjC2Bz+cgJ3jJsAp2wNCsJYDDuwJs7xy+BDWAAAQAElE&#10;QVS1eEYn9sA5Rw2oXaKmzYSExCFVBjkKWdc4USBWAEQZhqGn1FHC8ImwLHZ6u5vbu3j97wkWk5RL&#10;OVEW5xw8wJhG6TgvC+xSBLX9NKDCgFmthKRzczOzs12sRJznHOsyzinnXMgQAqgUXsBTRyjkVZUq&#10;g6GXFcx/zwdQYyN7+0VNCJFSNptNMIm1MFqWJTaNfaHm1FutKWIScWgAIQwlTAQ1ZLI3l3kCKwEF&#10;TLHGD3HQGpzfMaVIxRilfISUNyuMdZBAo9XBckVVDgaDPUxc/WFSOObr6dZiCUqpwaHqHHqAjB6w&#10;BJ6Nx564c6SOsNpoZZz19bZlUJTVcDTe3N5ZXd/Y3umlRekJYzLwnipVE6OEg2Sv11tfX9/a2rLW&#10;YnV8Pbh16xbY++FC29vbeB+JHqQ1EIXRzlhfVho+3RuO+uPUEc54mJZqnCvH+Mzs4tL+Q+3OVF6o&#10;re3enbXNlbU13EAGoyGIDAYDENzY2Ojv7GILOIDKImsl4dFD++49d/qB++85c+r49FTLw8yLnHgj&#10;OCXeeWup90ZXRZ7C6ooCYSgt8xQGC31BILAlwQPs3FFGmHCelNqUCpxSGUaMCw/VE4KjxRpfVVWe&#10;5xAp5QzTMzwUhaMEWowh+laz1ergs0AYRTAnKUMQhypRxzEsLsZyEI4xBnTK2hqd1qqscmNUq5Ec&#10;OnTwgQceePyxx06cOPHQgw+cf+D+o4cPHti/fOr4sZPHji4uzHBGrC6KfOyskoyEAW8n0fRUNxuP&#10;sD3v6+SAMeotfC7P0pEn+HrgYHgQBTwIJo0eZ7Tzxk4KtkCcr13deWeMYIxTxghFmh5w7ECgx3vP&#10;UATHCH4B9UCArcAnBX6EACpnnGOITmgxToAT1oOSM8IYE4wGkgsGoJxzHHCoJa/baACBgEvnsBYa&#10;lFLUYJBOCkb3cNAAWSklGhxzaU1ZMi65lGCBskGvf+r4ScHk7/3b30XGrLIqZGJna/s3/oNf+4Vf&#10;+rlWJ97pbywsTYuYfXD5g/XNlVE6tE57S8bD8ag3Dmgsfbyz2t9a7f/ZN5+f7y5eu3ijKtT9952r&#10;VPbqmy8FTfbsFz5uWJl0g8oXZf3fEI3CKMqyohW3TenWb6+v3Fjdv3jw0vsX7z/7wGOPPP7eO+tI&#10;Hu677z4eyFKrC1cvf++F53rj/oGjhz7/k184evr4Wx+8o705fOLIuExLW125eXX/of0//dM/qbVa&#10;vb3ejKMyz04dO7a8ML+5snX72q2zp07PdKf6u71WI37t1ZevXrl86sTx3d72qVMnIJyizI4fP7q+&#10;3kuSSGt96dKlJ594zBlSFgoyRU7MCdu3tAw/PXhwf7vN85yMR/nO9mh6agGvqK5cvHH1yh1kwNko&#10;o5S1m2I0GOLsbLebuIDLgHz6cx/vTpMkocN0mBVFqVShCm18oxG3Wq3rV6/1eurEif1f+skvHjhw&#10;AJEBmmJUBEJIETICHXsY//T0dKPRgNfEjeTJJ59Ez3e/+91nPvnxhYWll1965bXXXtfanjx+JAyS&#10;jdWdGEJ3/PLFG5vrfaJYwKOPP/kMdQxW3Ol03v/w/ZXVm4RqQqsnnjp/3/2nr12/dOPGtSAI+v3x&#10;7s5wenp+PC7WN3da7Xal/c0bu7u7vSgJT927mJbFidPLv/irP6NJurF9++w9Jy5e+rDfH2ZpVaY6&#10;iTtPPPrxRx9+4ub1W5jz5ptvdrtTZ+6559HHH3/j9be+9e3vDgbjmemFqzc2CKPdLj68lF/44mf/&#10;1b/+X3/jL/6aKoo7N29dv3p1Z3Pn9s07L7/4ymsvvnL75qqtPCMikY0kaMWiEfBGQCJORCyCUPJQ&#10;yGBS40U+HtGOAxnJIAxEJEUgKXqisMaprZ1xFBg/JIwGQDA+cRdEO0/qeIVoDeeu2z/sR4PD+4QI&#10;AqwoJec1ULgnD5kAA4kME2T8QAAnMkAb2Q5OqCgMg0CALDxUWQWVAZRSiMP4qllWulRVgXOoLKtK&#10;o98Yp7VGDS+2tla6UubHeupuUADULeKt99YRA0znTQ3EOFdprGRhY+ipidT9zlliPdIj6r13ztlJ&#10;0bampI3VxgBwkmlnjXcAS3DOeRQyeZGARv3sCBrYDowQgAbAOYdZ2rgJNVMZTTnzbHL0e3BlHYr3&#10;znshaumzj4qQPAgCSCmUQRyEcQQJBgEXghJKQN4xQjmnjBPOGWf1UntxEv6AR06J5FABDcQeYc4Y&#10;IxwVQ0cYhnEcI53AEslHBe6DZoyC6BNFSPebSeNuT1wjQ1+YKKUEBRCilGJV7z12YIxxxlJswzpv&#10;XS0yVasMWgNUVYW6VFVeFoCyLIuqwhQAOuvHosBpPhrhXeEAR+mPQ5rhApClOX6zNB1lWQZMAJBH&#10;6Xg0HqTZKE3T8aQgYehPyhDJ/rAHnL0h1HmeggcwyTkPuKiNnFJGKApqbAR1LU6KnTEcVWgDB8j1&#10;lif46AEIxupaCIhOTgpjDEQAew3va4FAJqAJQD/q2mf83ULIXXz076FhIkQKYGCCUsE42pxz9GM6&#10;agA4joKwmUTWaKeNM9pbLRiF86KuioxTcuDAvqNHDyeNCCpHwoYAC9kyWAGrV/S1rdaMgCblDKtP&#10;dl8/wSDRruu6F83aEdDc4xhMomEnxRuLRygagIa1UDa8AVMndLwn9Tjs4K4QgIO5ewCCgL32j9fA&#10;AbAKCYZW8PRSK/h/UZWwm0pb9MBQsBCDnTNOKXPGKqUgBas0XAqgq0qVJQAN2B92CR/BbZcRyilD&#10;DaiVSjzzbgIE7y+RFnNCQZxSCokDJvxRrAV3XV3bWt3c2ekPxghC2Ca25p2hvlIKUJT48pylWYHz&#10;yiB+EA8NgRjxOghYp34P0262GlgbLII+zChqIBIKaMERSrARLozzRVmN8wwpX5bhojpCPgrylBIw&#10;Qyk4QYpIoihpt7twbOO0MhCJQryizBtdFXkK32TccUYk3gV7wwVpNOOkESMZrnLwl8EZ8jxH0I/C&#10;RFWGc+kciFFnvCqUVdYaB79UxmIIOaWUIRBqceIcxmrWIshWRheqKooCSvHUJUm0b9++JEngcnfu&#10;3MFrQvhdmo2xi5X1tdF4DH/d6e32BsMK+9emPxzdxKF6e+XGrTtrGzujLPcTIaCmXChrBuPRxvbW&#10;6vo6GhDU8vIyVAyn3tna3tzYwKkPZ66X9h6WjcMeXySweqPVmp6bnVtcmFtY6k7NtKdnWBCNsnJ3&#10;ONSeRE0MTxlCcc8bF9Xlq9cvXLqyvdtL8xKMgSa+F2yubyC2cApGXJmlo145222ev//sFz//6U9/&#10;4qkjB5YkdZB0Egkp6FQXPtW02hRZ5i1euVGrka3kSKcgGuI8XLQR10Eb6mMyoCwgVHgmKEcYT4IQ&#10;EAVRzIPQM04o5ZxTwR3xyugS4q2qsqogagP/IJRQjvsDYwgIkgnpKXPoZFSKMAxijm1xgWM7AGuc&#10;M0q0RpJQgA104oP73Ozs0tLS8vIi3v5OTXUPHzp45uzphx566LHHHnv8kUcffeQhpHHPPP2xjz35&#10;6NnTx2e7LUG0M7kzYCRT+diZiXdZ5Ql2SoQAH1Qyqopcq9I7wymRnAHQYIQgIuyBN9YZAyk5Y8FM&#10;LVocb4wATTAuGUdD8rowFDwwbJRSToXgACkF50xMCheMccooId4CSwoWBlJQSuCiVktOkzjkoMwo&#10;TlU8AgSjdwEMYzojhDiA9xZeA0AIIJxwQRkncEaKtmQyFGjQSQFBLBSHQRQEEZfNsLF+e4Vqf/zw&#10;sXJc7f1ziyrLX3z+B8P+7pd+6gtf+PLnB3kv0+Oz951c2L+QdJpFWVZaxVErZFGVwbt86BNSiAtv&#10;XdlaGQQ8/tNvfAssPXj+XJjQP/3e1w8cW3j4qfvXdu8M892ZpandUZ8FXFVGldaWeBMtPnjjw2x3&#10;bHM8mgfP3XdgObp+9ZpSptFqHjh0kEmxurnxyhuvv/Lmq53ZqS/9zJfve+gBTcz6ztqVa5dZyPER&#10;YDDqY++PPvbw8r4ZzkkSB7rIn3z0kSMHlldubDHr52dmA8QRuGtZ/dm3vt2I45PHT1y9cuXjT33s&#10;6tWr+/cvRzEpyyIMxJWrV+bnZw8cmE6HhTMky9TNGytBkCwsLIxGw337lkJJTKUJ4fecffDwgSOj&#10;UYnbRZWpIq2oo5JBq4QxAhVYpygz07ONufmmiJh1GmY0GPa0rsCktXZ7ezPNRgcPtH/iC59NQX3Q&#10;j4Lw1s2b83MzCDiMMUQ25xwwDx4+lDTqgkBRVHVwhnDm5uYuXLjw7W//IEurxYV9nEVFqnVmB9vp&#10;hXeurF/fnk66zbBz7tS9C7OLqyvr3tN+f/f27Zvbva0PLrz59DOPPfLovSurN5yrDfqNt96Z6k4n&#10;cUcGTbzEGI7yNC8HadaZ5kkr1F5dubHxyc88+Ft//S8V1c7axrXZufaVq5dwQZqfW+ZEbG32Dywf&#10;OXb4BNKcjdU1BLft3d0jx46dOXPmzu31GzfuOCLGaY6vmM6SoiiffOrR/+Wf/bf/2d/4TW0KXD+u&#10;XLj48nMv/dmffPf57z335stv3rxyU5LgnpP3UM0DF4Y0DlkUsSiRSSwbkYgCIUPBAbEQsRRQXBTK&#10;OJRSsBrgJpzBmUIhIinjIED2CkDgAcBn4AoMRXC4MMRrvMMxZ71z3mMUB76D5jxmUI/ARKhgnFMG&#10;YISiDrioQfJ60ShIwiDiPGBUUhJIHqMHrHCG4FCWZVFmOFmyskiLHEd/XhQ4R/IcSiyyvBxneZoV&#10;GZDyMi+rMq+qQpWAUuVZmWEoLYCmjCmVytFZ4ljTCtHQ6AqgVV6VFSZVZZrnWVFrDdSqUgO5qBB4&#10;dal1pTDFoLbOA4x1GmCcsndBW29cDRYBsQZqJ3cG9OPlB8DCdhGiKWNMAKjgBFGJQD7eOWet1Vqj&#10;JvWmiaPEAxilnDHBUUTtGJTSWrr1CPGCUWgqDEQ4UZ8UnGEUVw2Qg4nAl2oc9DnqLPWIkA4HGYB9&#10;VGqygokaBFYklDIuJG5/URglcZI0G41WHMdJkrQbzU6z1W21Ubcb7WbSajZiQBKH0GAgsTgXmE0o&#10;8wRxfvLuCg0KLupgjLykKMu82INq0kYNyCZllKaD0Wg4xluRGmD86E7zLM9zZOfjLAWMJmn8YDDo&#10;DQfIK+DII+BNYDIX00e9Ya8/6u/0kZjtbO1ube9u7fTwOnG719vZ3YU/bSNi7Oxs9fo7ZZYjoxoP&#10;BulwmKdjKBjC98TZ+janjYEuDNoTMFYb4jzFqeyJxDY5F5MSCBmKIAhCPEGYnDLBeIAHxiUXgZCo&#10;0bMHGIU977UxFMogiWLIDyFLSum9N86hBtC68FrT3hdVBbtVsFSN89cao6zT1mqMAkswEgiWREEj&#10;jhpNaCoWlOD8tbpilFijxsOBLisc9/tQ8IkfH/863UaMGWEUxGAPREAKC6OmjFEhmZCEM7ThxYRi&#10;00CpAYwBB3KYgIWo0PAW1gVzd2TiFeAPDeIxlVJge09dDbCKPUAfZgG8txMAVY9HQN3yUGegVQAA&#10;EABJREFU3lgFqHXh635IrJ5CCNOg7ayx1jjYOICA0SAIjIGu0Oedc3RSMMEZC3fCEMBarOQxwikD&#10;YBlgogagAf72OEPbe4+JzmIpZbXx1tVsGcs5h4a4DEQQSSRnhIzqQLzeG41LrA4+CbWUOcasd/3R&#10;cJxnldGgD07gBA7y8F4IKKYgTs9Mtxfmp8MwsFYHkjtnnXNM8CiKeCCVcaVSjtBRinw5TYtcGyfC&#10;qNVqtdttuGJZv90nsDFrbYVs0BhsDVkL3AOugl2L2p8ZiGtdWQv+Curt9FTnyMGDeLPbbTe9NXi9&#10;1O/3ra2XRmxFAwRrOjWfIgxDZz32ATcrisoYMEgED7B9JgLjLLYJyTfaYKoF4WBdONZ4PMaW8Ygh&#10;xAZQAzMYyrKMMdZoNAhlg8EAl4FhWstnnBXDUZpmxWic1Z663d/chTvmyjkZx1HSJEIqZbZ2dlPE&#10;gaIcDEa93iDLMmsdVkEDGwTbAISJDbykn+wIazlHEMd3e/3d3T6IF6XKqgrfBSxhVEbaU8+DVne2&#10;OdWlLMAb7HFRbmxuX7x67eKlK/3eMC+qlTtr6+ub4NZaXKOJUlVVlt12456z+z/1zFPn7z935NDy&#10;4sLM3HSn3QxjyULGluZmF+fmp1pNRFirDSwNjh3KwODBGOKslDJJIhRK628alACFwztwQnAZNBut&#10;VncKdxJKJEHxjCJ8BECPozARQVBUVV4WyhoZBogbhLPKaBiDJ9gxAzblMpBRGOBAl5TWnZR6/ASh&#10;SJK42Wwi2OCNGnSETghQCCYDHob1y544jufmZrrt1sLi/OlTJ0+eOL44P7NvcfGeUyeeeuyRTzz1&#10;BOCJRx46f9+5k0cPzk63GTFRgLuPzcd4LdMbjQaqLIgznujJCZwZVTlvKPNcUAQprAiAprAutg97&#10;swhnDgcSg3jgZYwAjXFC0eCcS4mq3gOdFMhj8lv37BGRjAOZU4Z4GnARCsGpx5yAo8U5I5L6QLI4&#10;FCGnkeC4B0gOZMpBnHPGGOjISUHbe1+bOCGc10P8o4KhH66LNudU1ESwhghlAP0GUiIN2b+wj1my&#10;fnstZIG07NrFq1c+vNxttkeDwZVLl06fPvF3/vO/de6+e95+/62t/qZxFfiA2CnU42k7ac+0ZgMa&#10;jXaLmfbii99/5frFm0cPHL12+drBg/vOnDshQvfH3/6Dpz71yJn7j/nQVq6gAUnzcRhGo8GYGNZJ&#10;OttrO6+88Maxgyd21neWF5c//9nP3bixduPmrX3LBxxhOG3hqHmZvfbG63/8zW9s7Wx/6jPP3v/w&#10;g0zwUTHe2FrHt/y0ysbZ6Oy5Uw8+eO/S/vlGM8Zddn3lzn333nP/fcdee+mt7bWNT37saXh8kY7f&#10;feftF59/Hh+/EA2DQJ4//8D161fP3XsSC0nJJScXL3549syZRhKaikQyvnjh5vra5qMPP3bj+lVc&#10;xufnpFGkvzsIgrDTnvKacCL7u3ZjdaPIymxcdbvT1pgyLxDu4ONXr12anp/yxMJxRSD6/R4CdBCx&#10;UTqG18/PTH/lp77MBV1Zvd3tdhGFqqqCYpVSUHGlNWEU6cr09DSsDpqbmpleWVnZ2tqGT/zO7/zB&#10;yurm3OxcI2lvrO+u3FznJJY0uXrx1vZqGotmPlTdxszTT31KlTqCxKPgtbdeu7V64+qNC4v7Zj/5&#10;qSemZzoffPDO1vZmOs4QbWbmluYX9q2ubiJ4MCEHY4RzsrhvSfkK7xWe/dzZL335kzuDFe3TMOYv&#10;v/xCURTHj5+89MHV0aD6+FOfevShx+Hily9eSkfjC5cvfOpTnzpy5MjG1s6f/dn3BsPR1ubOTi/f&#10;2iqf+eSj/+0/+H/9l//lf37o4L4PL7z/xhtvfPDeh2+98c6H7168/MGVjTvbsUgOLB6UPL555VYn&#10;6bbidiNsJQGyuWY7bgFaUTMSEuqLwzpkwJcT5HxSJFAn44JRDqAMPiU4FZxLIZgndbHOGUtQO+dx&#10;QhMCXRgLdRll6lIZrZ3dK25SMItNCkVxPhQyZFCjjIMQHlSDFJEUjTAIZSA5lCaCAGtyzIYqoXc0&#10;sES9Jpb03nhvnVfGVtpVWivtlDHaoMeoyipt0GMMGogxplJGKa01znJqnJ9w60HNeG8cwUGG1NxY&#10;V6oas9IKDW1cDc5iFQw5W+M7h2eLGoApAGMcdmo+KmDNeu8IcgBqYan+brEgY8neA0QBGQAm8hCo&#10;0SaUoZ94RpggjCpjajreO4oRRM89icgah/hJ7QguCMxT1J4gKMmaEqZ6Bl6tw5WCEeqtRVwl1AF5&#10;UhN0CsaxKNTKGYGWIWYpZRyiSMg9CII4juF0e4AjG3EDBwdqQLvd7nQ6cDHUU+0OPtRAg9CmBE2P&#10;FfwPi3PO/KhYSB9PqHWloNA9UOpuG0cYvCDNMxzZ+UcFbXg3fBmnfIGjtyyBDwqV0aMs/fcK0i30&#10;DMa4BYyG49EAiQIOJPwMe7gq4BcwHA5BbQ+yfIxFrQVTsI3aOJy3UALMnTGGXoxA2dR5TiinjHOE&#10;deF9bYl1TQgkWcsR2IyhB5iMUiBDFJAwbDiUEoMQKcQLqaIG8EkhHxVKKXAAoACJofuHDUo4RrEO&#10;etBAbSeFoIvUHVA984TBACgN4Tt4mdRsNKIokPXlmTjrnQ04s1pl42EUyjOnTp44dhTKZYxMTU21&#10;221IAGKHisFUTYkwyjiTYDagnFPCPeP1SgwV9YSAB4D7sYJHYuFCEJXFIe5qO68dxDsHUTBP9mrM&#10;J5PpqDnWoIzVBx88BB01gM4e7NGu5Q9SDvQs+muMyR+DP1jia5iMARukOedoQDgwDsxEe29OLVbn&#10;/ATAey0ozwStgSLnchNdGni2d8YDDTjeOmzD6EqVFSqHMOcdxva0iIXABoebBDItq1ura9u9flFW&#10;jjJPa58njHtKKm1LY5XzxnrjnaO1ujA3CAXxTjDXakbzs91up4029ZoLwhjTBpEHJlgzWGm8eCjB&#10;AtJQvECqlIEm4ITTs/U/20KjLEvvPfaOLSulrLVKlTB41JWpvLdYznmT55nz9f/YE2NECAanXVya&#10;n5mZiuNQ6WprawviCmIE/IhSTgnPS5XnpRCBs8icQutJfzgajtOiUhV2Zb2t1UGNcaoyjIpmG6+7&#10;O1IG1vkx7ippzkWQNJsI3sq4Iq96vV6pKkgPZtdqYX0gyzTLy0pprO2sMnqcZ8M0K5SmQjIphQxk&#10;gIMIsSWhXAB1pzdY29goVEUFt86VqsL24czr6+tVVRBCIBBYMxqjEbgdO0LiRitKEiakRVAinkkR&#10;RHEYJ5u7g63dUald3J6amV+OWx1jeG+YEir7w2x3MMT3iJX1DdwYlHVZloF/HMOC0enpzsL89PLS&#10;9H33nv7Mp58+/8DZ6U6SDrez0W7IXbeZNELJqWtEscMxpEpIMwkDHGmh4GgEOEIpTMFpratKK2Ws&#10;9YwJUftaQpgwzhPPw7gVxQ3sGo8W22AcQoYquRA8CKIokWGkrVdQMaXYFLZcS9F71N57YMbAiuIg&#10;CAlhWMtaq1UJ8NYFQiZR3Go2G0nirQYYVVWwsLyAXgMuwDyuGlxQyRneJTSTOBBccBqHASN+fnbm&#10;3D2nHn/soU9/6ukv/cTnfvJLn/vC5z9z5OghJHONJEIwwkq6KvI8TccjvMDyzhpVmqrCnom1sFW4&#10;PKdsLzgieoJnAPWQA1NKOfia8ziu3IQ3RhyQA8EkZxAmZ+TPAfWceiyKhQQjQAtCAeallGgL8BzI&#10;ZhK1m0kSBZJjOyEagCgQoUR6SkETExknAkYXcNQTJ/ZCMpC6C4EQgjHwirUmgEfB68I4kVwEEstJ&#10;8Lm8uGS1Q2CilvW3e6GMunH72odXvv4Hf7CzjSwz/uD9999+++3PfuGzf+Nv/WfdmXZpy8LmhSnS&#10;fDwcD7B9Y2w2KhPWHGyMp+LZ1194U5e21Wi/8+5bs3Pth564/8b65Ttb1z/27BMn7z2W2XHYEFmV&#10;c46zygomVGG5D+5cubV+cx3vIcpxce/Zc5yR559/0TN+4tTJo0ePw+6klMYopFY/+N53//Vv/6vO&#10;VPtv/p2/9anPPfvuhfffu/j+wv7F5UP7vCClrXATAG+QQ7fbhgSmOq352Sa2tnpn5f6z52anpgUh&#10;L7zwwltvvXXixLFhf/eTn3zGOjU91Z6biY0tW+3G7Vs3OadnzpxqNgOtrVLkzs07sLRWownGcLek&#10;jMDFjHZzcwuHDh1ghDQiokpHkFsqUualVTaSEYSDKIErSqvTDCJRVYW1GuxRCvMnup4+d/To0aWl&#10;pfXVtal2B9Z488a1+fm50WjARH1m80k5evQID7h2ptGMO1NT+w8dvLVy58++93yaGcHDwWDMvDhz&#10;8r5uZ35jZfeDd69kA70wtdBtTOcDdc/pe48cPIacoduZvrV668OLH6ys3Y6b0c985UvtqeaVaxfX&#10;t9YvXry4trZ28MARidvO5RsffngHLhwljTChEOnttZW0JL/y65/8j/7K17Z6N9a2btxZu4FbzWOP&#10;PSF4dPnDG5sbg0fOP/XQ/Y+WhcGbyls3b7zw4nOQ3r3334c3NVeuXNve2n3jjQ/W1opHHz73D/7b&#10;v/f/+W/+n0ePHfr+D7735ptv37x6++UXX3vuuy8+/71XV29tUSe4kzq3RLNOPL08d0ASyZygxlND&#10;CA4k752BIZSh5JEQsZSxrOuQ87A2eSpF3S85g3ELxmUNdCJFzgllCKrubrHWooXkoD6UvTPOIrBb&#10;aAgaNxZ6B3hjceAKCieT8DbBZCBkiCAV1El/KGTABWc1VWAIRjiFd6Nm8CznHOIYZcIT5hwCia+J&#10;G6O0zpWurNPWVdr+OUB8hMUYZ6zHqDY1DnSB48wa9HiF2jnja1JArJSydfHArLTR1jtGEFwI5x47&#10;pcg67kJ9mlCGujIWyABjPQDEXZ3M1GmABz6O+btAHSgQCmoAgvx+ApRwtP3kBCeE0UlhjHHOIX4p&#10;JZkUNin1IPAJA7oxxjmHuMcZEZwiiEFWjLi9Gg3qaj2ggSFEQjQgTwifE0o9YcRzTgU0yjkW2lsO&#10;jTAMETzjSd5fZ/lT3Va3gwZSQ9Q4tmH2ADTw2ExacZiEMpBcMEopIcR7BzOw2lltdS0aq61RRmuj&#10;FA47gKrgt0WhyhJQFUWZ53maApC1IwgA0IEaj+MsBaS4DGTZ5EDHmT4apuM9QOo/npThaAQYDIf9&#10;ScFJDRjUXwZ6qAaj/l0Y1mU0GozHwywbF0VWqUKbyloLxp1zyAL35AnJEOK8tzANqAfygkkyTrig&#10;kCRAMo5k1znnJzhur8BanNdagyA6QJNSDmCk1onkXEoZTAqEDEATAgeaBxVrMVF9VCAi4yzoGeeN&#10;dw5iBUPE4xGzOOeYBaCsfqEGA5gMWm8N9U7Ci6P6jAtgg1ZRq0KwzRnQcA7uW1o6fvzYkSOH5ufn&#10;W83mD1liDEblUYsAnIJtijbWkkHEhAQDeKacEUZrIGDIQwIAGD1q2BWA+AnLVju80bFw0RpYbcVF&#10;fTIAABAASURBVGwUhsZIHS72Gh6jzjNKBecU8vWeTAr18JCaOASIrQMm3QTawHRyd8R675h1zlhI&#10;zRSqwqtQZIdZUaB2BNHBaWuU1soaPyHNGLPGmUnR+q4VQspaayDUizkHtXnrfvzRWIUZwEFdj05I&#10;gV2Cz+zWwXZg4ZV1O73+1es3+uNxXikc/ZW2BeZYpKcmLyq4E9QMXwRLxijvkX4JJFLe6jgK8Mq4&#10;UWdXRCIWChgKCQTD7LIsJyvWV4i8VHlVUiGZkJbd1YFzDtYCP4GAQB82AcYAkCcmwnmgPPRj487q&#10;Ks+LPIWcO93W4uIizl2Isqz7Rkrh21BtmhTUpaQcymaQG9J9uBChrASCqD9IwWG1tto4VRlj/XCc&#10;5nmeYYcVrj00wJcQ77EuXDLLCu89QgbAOQev3NzchN0grADQM86y+jJjtHaWSWFtTbMqNUiOxikc&#10;sdmZjpNmkLRkEBHKlbZpVvR2Bxtbm9Z6RmE2HExCAlhIUOqcgxwAjJMgCDjnxhjnPDYGLmvIiuEo&#10;HY6LvFCl0oV2MwtLlorK+KjZTtrdSrneKC0re+X6jQ8++ODylWs3b96+dPnq9evXEU2yLIO4dreH&#10;w2F/bnb68cceefpjT5w4dqjdDLyuVJmqItNFWuRjVeQIIo0kKfK0hzd0vR71Ht7OoDjvoZE99qDi&#10;NMXHxiEoE0JgJFGInCbhMrBgHEbMBCFMY5PYMGRHKWHc42jxtC6MN5tNbLMy2tQ7dbZGI6BfliXE&#10;gr0DDTEHROAJeZqVBZbKsGie51gd7ksIAY5zDrwFgYjw9k9yQpyxqlKF8wb9DB1IIiRrt+qDIInD&#10;fcuL+HCEXL/TbnSbDTzee+b0+Qfv//xnPvPMM888+djjDz94/tzZ08ixlhYXpqenJSybMUK8NpXS&#10;JYg7BweutwH6YIAQnOV2bxcIBlrf3ZG3DpsCN3B+wQi2JjmtgRJOGWcEoUSgBVl5Rz2pLwCEScpx&#10;IIWBiEIhOROMot1uJM1GFAUS1+4kCmPkkmGAp4ALEOGMgQwnlDGGHtRoU0olg/nICCYoAyklGMAQ&#10;+gGMTEyQM87rWegHcAxQNuwNpzqd2alZnJwz3Rlb2nSYzc8uTDWmr1288v0/+97W+qauqnfffRe6&#10;++t/86/f+8C9TMLj1OK+xZn5mZ3BznZvt93uUM+7ja7K9bGDx/7ZP/m91Zt3Os3W7du3KPef+uwn&#10;8BFgrAYPf+zB6YVuaQt85hmXKXgghGxvbAU8YI59/ff/sNuYGg/Tw4eP/uIv/mJRkRdfemVzY2d6&#10;Zq7RaIUymp2eMWU1Hg5xG/zOt/7sd37nd/A26K/+1m+1u+3rN27gJhC3GvuPHCyt4pHw1O3bv8Qg&#10;amJOHj9KCXn/3Qv93s6nn/nE/Px0VWT/+l/+q+FweOjokTQbffKTnxgMdo4eO2gUdG0gpY311bNn&#10;T+/bt6/fU91OPOyPcAs6d/ZsmWVxLIUg47qgHSODh1aWFxcgz95WFUqxcXsHX49mZuZ2dwbW+iRu&#10;Ioy02+1CZWk+hl0xToxxlJGzZ89iiTfffBMJChCuXLkCcwI1mD4MfpyPPfjm5NCRw2EYgsj8whJC&#10;09f/+I9uXL9lFTl0YD/1Yml+v2TR+29f2Fkb3L6xOerrbnN2c333zo21++578PwDD1tlwSw2+8or&#10;L43zkXLlpz799KEjB/M8feWVV3q9nrV2OBx3OlOUiN2doWeESbay2cNplLRJdz74rb/1sx/7xP03&#10;Vt7fGaxWZuyJihrJ+vrG6spOWfhnPv7Zp598djQs3n373eeff/7ixfcfeuh+7GtnZxufOF587vnb&#10;d9anu/Hf+Tt/+dd+7VePHNr3Z9/5kzdffwOLPP/9F/7pP/7f33jtg1vXN23FNA4NF3caM814ylW0&#10;zJVVXvIo5DIQIpJBMwo7SbPdbDQbccCE5EJwitdOnBEInxEHOw8ERwE+PAVDbFIEJUBGP50UPymw&#10;PRyfjhIIGVpHYIEc4NfaojJQBH7QCTTQwFy4DmZzxtAOeL0MYwyjzhm/5/uTqI4uoO2BIx5EQKrS&#10;qsC3xbIaFcVwnA6GYxz9aaHT8i6MC5XlapRXk54KuV5ZWRzZFczFOuN8ViKil2Wl96AoVV5U47wo&#10;K5WXJYhXVYVVsJzxDvuy1mM7gLpn8gc26t9Jv5sUiGGPT9TYyI/AMwzhETWGfgwQ0j36ARhCDYCF&#10;Qg6QSR1whAiCAH91m0vCGSSgLQSqrLXOGQp7xRh0wzlmgTLoABAPibegxhlhDGGQo41+tIEDQAPA&#10;J+VuQ1AppRBcTvJUnN04Yuosv9lMkgQnFGr0wLPQiVH0YGWQBSeQAwSw10B7D/AIQL+2tfYhLg0D&#10;rExVVWUJv68Po/F4PBqNhsNhD9nGBMbj8XCMvhrQPxihGtb1eNQfIWzUWT5cDDfh7e3tre3t/uBu&#10;QZoBQP/OpOz2erv93u6g3xsOAIPxCJTxNxin4/EYAaEooOuqUnuStDg0wTa4hZTQALdVVfMJ4cDs&#10;IbFapA7Kro3TWQ00AHJfTNkDOyloG48Kiqp/qKtrYIIOhA3Z/jjs9aCGGIGDaXs1GhNidYU1JwSJ&#10;sd5aS3ltS3scokYPWIV8vTO+vvI5aDqAPcANnbFG5VkacIZUE+cjDiZEyNMnj3da7TiKZmZmoE0s&#10;jd2h0W63rfVgD6xSxqmQggdQMaUUpOHXAM9gnphRZ+JgdQ/wUPfuPXi/J5O9J+I85AYKgJospaj3&#10;5mMK2gAMoY267keiMJmJ9uT3rnfgEYAe59xezSpjLfGEYu7ExIUgjCpjlNHGEfCNnXDOCfwCkU0K&#10;PEoRoIfCaXytFYQXAOeSEAZROufADRAYFd5BzsQZC+F6bxENvffOekpZUelWp81DvOp2notbq2vv&#10;XbhcWcxgEJn13lPCpVCYqS3OGNAUQjAGKXk8zs3NxUk4Gg84c61G1Gk3EI+9M07X/4oLmIAoirC1&#10;7V5PGQc+ZBgxGSgLdjzjkosgzbKV1dX1zbVSFYjd3hnOCJIz6BimgJUEFQF2TSglLk1TuGsQBI04&#10;aUQxIQRurJSC31DKsXKlzfzC4tT0rPFEW7e5vXNndU1p0+lODccpespKyyDqdKeDMMajcQ51kjSt&#10;AfEcPmS0w0upza0dQnmWFYwx7KKqKlzMKGfYDh4hf0opYVRbA3/e3N7Ki6rZ6ggZNtvduNl0lJZa&#10;p3k5GKX94aCsdILh6ZnKWHwTGGVphfjhHD4JQIxYArel8XCAt30HDx5sNOMWMtR2B7d9q/T8/OI9&#10;99wLyinO52E6TksuIsYDQgWhMmlPBWFiLGUynl/eL+NmZfz69vZonK1tbt26dQuxI8vGKysrm+t9&#10;pGPjQX/lzi0EDa1JEgbT7eZst71vYXZxfkpyl45203FvPNwd93etrqJQhqF0zkDCo8EwG6dVgZMm&#10;Vbr01HlSv/9GOo7oI6UM48R6UiqNmouAgiMRSQkhe1g2x33POqUQawhnMKHa89WkaK0RIDnnSIZg&#10;cY74pNlATpPnOWr011aCa5s1ZZ45q5uNRPAAzoCDlno36O30trey0TAdDjBqkJBWdbAzWsFgBPec&#10;U2s1zJZyAndBg3mnywJzndGckjgMWo14qtuZm5lut5oBZ0uL8/efO/fMM5949tlPf+Lpjz/5RF2e&#10;fPLx8+cfOHXqxLGTxw4fPdpEiPGwYRKGAQzDOIu9w/ywBMBqledpGEkhmSfWOs2oj0KJ4CU5ayZx&#10;I46QvgOaUdgIgkhwiAztVhS1IYgwRD3VajaDQFLSiqNWM2434ygUjFjuXSxlpxlTpzEaS5FEYRKG&#10;GEadxFEjiUOBC4Jj3kvBY9APA9Roc0YBaES4PCBwhoEMBCKVoAxqPrC8b2dza2F27r/6b/7f586d&#10;Qxj11gEYoUZZRjiu9kVa6sJONWZ313ZXb6yN+hlOs1dffRWvij/7+c/82n/wq4ePHlhZvz0c9wmz&#10;nlpHXBAEfeSOiqjcTLfYqy+/9t477zvnnXNRIzpx9vjtrVvTS1OPf+KxoClKm4mYK1cJyUfDQZ6O&#10;cf3IR/mF9z+Mg3hna/v48eP79s1eu3Zjc6vXbHbazQ44bMXNkAWNIClGOdHu8oVLf/j7f/jqy6+e&#10;OnX63H3nRBjcWrtNI758eH9WFWmRGaObraTRSAhx09PNVpOvr9yxTn/5Sz+5b2l5ba2PjwzGGBj2&#10;/oP7ZuemgkDs3z/r0BPwW7duME7uPXf25PGldFxEUn7w7oV0NMbxgPtkI6bbO7mUHDAa9u45c/a+&#10;e++FSGGytjREkzKzJdZXBG60s9Wbm12AUUVRbSpFaeFxgpPpbrOZRMTbbqc1HPYXFubAgPe2rHJP&#10;faVLEfDmVOuzP/E5WDVh/tCRI++8884PfvAD+GcH4aMZCRo2w6Yu3GiQ58NyY2U75vFMe6ocqanW&#10;LOfhkcPHjh45PhyOEXYuXr6wur4Kiz116vgjjz3svHnxxRfLstxY39za3jlx6nSnPXXhwqWtne3h&#10;iBjnpucEDci5Bw7/7f/iP3n0qTO7w9uXrrylzLDX36yqYmF2fmtzsHK7f/TQ6S9+4WeM9h9+cPHG&#10;jeujce+ec6cOHFyGua7cufP6q69iR88++9Rv/bW/evbMUWfV5csXt7a23nr19X/zL/7tm6+9j8DZ&#10;2yy4bwW83Qi7oWjZkumSShrHshmKmBMWCIgZObwjzgpOAdQ7Tgnx1luHX0qpEECSgRDeotNCTeGk&#10;YAjni/deCNia4JyLSWGMOe+NwUZhoTUAE4DWHjIBeQ9iFo+gJhiXfEKBUHg7o7RelxDUoBcEga5M&#10;KOHCnShMvKcgTBgPwxjsUCYIE46wSlsc9tZTwsUor0YFrLQstTHWO08tZYbQXOnSWLyYq08350tl&#10;Mlwb8gLHivV1fgLkSpkStKynlBvvjLMojng2KWDYYHnn0KCUTvp+VKGHTwpGARhADxqeEIIWxYaI&#10;J5YQgiEYJCMIsV4wFgVBCBEwxikNuBCUSUYDKYNJgRPxjwrj9aKccyY4tMUYo9TDDREqOeeCkUCI&#10;UEoh6n7o1FvjtOGkJisZZ4QopaSUUK2yBlsDM5RySFXr+jzCgskkxUcD0Gg08CKgOynohzqECBqN&#10;FrwLJ2+9NQ/JQPWS1ZxQUHPO1Vu0BA3Q18qqqk70q6oaZ+l4PB4OxjjW0cAJlRVIDFQGZeX5KE0H&#10;oxFglI6zAlop0UhzoJSlAloxyoAwRAY/zrMxkIfDwXCIxmg8RuqPdD9N03ooz2rMep3heDzKJmUM&#10;QnmZZkWWw8WrUt/dOyzB1gZCPK3B1vKyTAomAi4CyqAKgYYMgyAKLbyC3FUmY0xyHgBRCAoJQviY&#10;wiWFCTuIocYzoAzJEoifU8oJgfjrIa01pkALANBBGzVkC4lBiRAsAI9A3RtiTAAox3kAZdpaccRT&#10;xiDAStf/mhGqScIIC4CVSEpicdbAiz2D4VtFrWLOMucCzgLJERIP7d9/7NixQwf2zc3MTk8KVsQO&#10;oyhyP85lAAAQAElEQVQCA2APOkQP1LfHGDrBDNhzlAgROEKtI0Y7XcsOjuW8M9YoiMd7S6xhHkdn&#10;DZR6ADprIBbGD4CEAIzDPDUm1kPeogamlPBrib0zQrE6wPlaRZwy9KAmeDZgUGHIw/YmMmWmLq7u&#10;NloZsGX22pXREFChKhhQWVUw/UprpQyXECjb2xKm6kmpRyuMa9CF3AkyDrS8d84553xdwGXNKZoO&#10;e3UEKcPm9m6lTJAk69s7V27cHMAGywrS0dYqo/OqhJJKrTBfCKQoFHMB2A0jXlUFcjKr4CKa4tbg&#10;iTfWwV0ZkxxOxSnh1lMsrrQFNdTOQ6JinOXjPEtzpI4FnKMsS+zAWjiwhwQ552hbq9FgVKANPEIc&#10;IUQVhVZlIGQcSpi6Kks1KfVvZZzn4KKodFoU/WE6GI7KSlnnK23xPnwvHU+LsjKWMDhFKILQEQjf&#10;4V2UMhZqy0uFm3elFfaIjRvjQBkNZKjwz52dnaqqP4OgB4YFHHSurKz0ej30Ywt4Azccj5JGa25+&#10;UfD6/38AnOd5iZC9vb29ur5WVCV2pJUFchAE2Jo2ldMaQeqec2dOnz41Nz/TabWtNgEXOMfb7Xaz&#10;iVSzjTa4zXKV5lWpLOUhC2Ltcc0glSFL+w/vZf87u/2bt+/cXlm9fO063h1ubG6ivnjhAtym1WAb&#10;a1vXr13xVsP2k5DEobCmVGVaFqmuMkYdHjkjIdaWzGqVpqPxsAbnHLiFd8GusFMAeqz3dxvWlgob&#10;0o5Aucw6uKrjTEZRIsPQ+zpka429QmBeV1BaCbK93s5g0EvTtCpLxhhI1e2qgmwhT9RYcTTsl2Wp&#10;qrIqoffKO6u1Gg+G1FtjFKZgFDUAjbLK0al1RbwNpYgCgWgCmxGcIr4gHICgc85MGDAQAkzKOQur&#10;804wzjkVrMbEtRbHRrvTnJ2dxatKBJozZ87ce+89D6Ccf/Cxxx772Mc+9vjjj59/6IFz9549cOjQ&#10;1OwUpVRZAx7ysgQzWIVy7AmmZeo2pUIILJRlGUZrNozhlMZh2IjjJApCKQMBl+FeK+6JpCTkAlcC&#10;bKGdxLgGSM5CRJaANcI612/EUSMJmkk83Wq1mw08JkEYBgI4UHQkA0aoZDyUAaJqHEboqTdIajbA&#10;CbYKkEIEUuIRQ51mq9VuQAI4v5aXFmCrr7/wwtd+8Rd/4zd+4+DBg0qpuJHgHXCG7ZXlwsKCLpXw&#10;4uiBY8Sw7//Z9+/cWsF3iA8+/PDFl1+SYfCzP/ezj3/8sXE5SjrJviNLV69fur1ye//+/a2kub2+&#10;I0lADbt6+TpeVO/0B5XR4PX5V5775nf+KJmKPvflZ1uzzUs3LiSdeHt3ozvdQXi/dfO6KsvrV6/t&#10;bu+UZTkzO/UX/sJfGAzca6+9oZU9fPCwJCLtjyWX89NzAUOix9HT2+r90R/+8T/9p//0+q1b5+6/&#10;L2omO4Pd9twMUsdmtzNMx5Y4vDdqd1rT01Ptdmu3N7xz6/bm1vpnPvvp8+dP/+l3Xrp0+TJhngt6&#10;9uzZpeXFkyeODfsWLzkYY8//4Lnl5eVPPP0x5AqISZzQd995H9aitY7jsN0Wb779lrEqiKQn7sjB&#10;Ax//2MdUSZD9w+4ElcOdUSvp5mNd5Dob57Oz0/iW3Wo1wohANUEg2s0E7/tWV1dBEJZzc1LgP4gG&#10;4Kcz1Q6b0SOPPXzw8MGZ+ZnFfcu/+3u/98rr74dheM/Ze8+cOpvIhs61cLIYqxuXVvOxbcXTZW5g&#10;6aq0gobW+KeffiaI4qzMPrjwwe2121u7WzJi9z5wVoQMnw3ffff9q1evNxqNs2fPtVtdvEa5eu2W&#10;0nZpvxCSMG6+8nMf/5t/9zePnJi/cOX19y++Mc520mKwb//CiROnLl+6fvXK6uOPPfEzP/3zUdj8&#10;7nefu3z5MmKjc+aBB+/lwr/99ptrd1buu+++3/j1/+BTz3xyutPt7fRff+X1t954+0+/+a0Xnnvp&#10;9s2V4W4aidZMd4n7KORNyWJOQryBgfQI4RS5AQ5zRyET6gkMHj5ImZOcCEbh2UjECSEYRQMIADwG&#10;kKwQUB/6AfBN1JTCFzEF4zU+pA2A2GGZGk6tVKWVMtoYg36AmRRMhKYAmAY66EeNETRQ70E9xzht&#10;HOMwEGrQdtbh6IVVOWqsLys9zgucg6O8Skud5mpcqFFe5EqldaMcpDlgmBUjpH1KlcYUxuA8ycoK&#10;B1lWapwGIJKXqoZK5ZXCC6Y9KCvlLKkPXIRgcDkBThgiE6VIa2qBTfrqXe81nNUOSgKj+JkA+rFT&#10;Qh0aPwaupuCJEEJyjn7v62sVp0RyRKpACobIAuFIxjhlnBHOOeSOJTmhjDHYMHp4PUYYw3lh6lUm&#10;+kJjArVGIEYootTYVIW6MlqZWgtoW2uxrqOMMgFSUkokuIwxyrGyCINYRgh8cYD3HGEcRZEQOA0o&#10;So0D7j0Fhb1H0MGK2C56jDFYEVBVVZFXWVogaANwHmUFqjzN86ysO8d5NhiPhsPhYDDYRen3evDY&#10;Qb8/HADQicfBaAicAc65Yf3mvj9poMZbOZxxSCcwb69GAz0b21t4BKCNWeO9kqWjNMvzIivKorZF&#10;sIljy2nnYUxgGwmm8VC1t8Q7TzzUTRk2BSW5WooU/ciL0EM5gxwgrhoIRw+QIQSIDDXQnHPo8ZSg&#10;jQYesIRxFmLBqtrhzPfOOTxCRDgXfhzQA9kCQBY4wAfaHhRFkU8KpIopxjrviKNMyJDV2nfGKl3r&#10;1mAlaxRntRfXYwSLaTVRvlVVHAWtZjI7NbW8uHRwPwLwMk4HxChs6iMIOGI/wTSHpbEFAJgBWAva&#10;xtq63uv89+q7j8Y6OwE4KiGMMciKwa4gIErJpABzD/CExh5xa2vKP2xbEHEOo8ChtJ5IaV3/8PHH&#10;G4zSH43RScGw+6hY46311hPn4bjMTxA8xSPRxhprtTHIP6AeOAZqGIRnvFYhJdZjHx71vwfoNd7J&#10;MNbWUSEsobdW1+6sb5RGQxUgDjmGIZKHGI4FEQAQPLEymELQFYx764oMYSk32qDNCBWIE0pj5/BC&#10;6KPeAiWUMkgBnXUQ1dboei+l0pXSqAEK22Mc+IjOWtsJaBSLDZNaAVgUAC9nkIBzUspOpwOtgywA&#10;j0EQeoIvOwS7qIxN07IsDFgrlUHoBWjrlPaQHqEctqeNNQ4WSK2vo3ClTNJoTU/N4pyz1mdZQSnH&#10;bXLS3xBSYpYnTCmD6zp8G4FgZmZmdnYWs4z1BZaxNXFsHUusrW9ubG5bR8IY4+0gitOs2O33bt25&#10;s7axVRYKPgAPh8NrpTitzQuCajcbRw4enJ3ueusYI8jYsMTBA4cX5peSGJkezv12IKOp2dlmaypp&#10;T3VnFqfmlxvduUZ7qjU1g5uA8zzNypW1zdXV9eFgnKYpgsj1a9d2tjfz8cjqIo7EdId3GnEciAPL&#10;U2dPLR85sNwIhTWIK8N0PFD52Du8qWK4bACQycEMCHQpBaTRbnc73WkYg0dQ8QyKoZwZZ+HEIggJ&#10;45SLKInjpM1xw6aUMQbVhJPCOYemnKvzbEYpsvk0HY3H4yxNq7yo4N5aFwWONgN0pMWcUsEpXD0U&#10;3Fk9Hu5ub67jT5U5Tv4wYNQTzhgADVurE7Zs0M5G4wHyuN5umadK1aL2xoINMMAEFwznkaAT3mCu&#10;AEzRlUrBgzaVNhkkUVag5Yg3DubkwQcMoIZA4mRpddpzC/OLy0tL+5b37d9/5OjRI8eOLu/fh3ep&#10;eJyenW3gAwIEHQaYCBaNrd1TSglzbbWaURRyzoh3kjPB6B6gHQgeyvqf0sHfmgloJPgUFgYCQ1Kw&#10;KJANDAQylDwQDCA5hRwYcRgVjAAko5BVjRmFePsf4FHyOJRJFADiUEaBmEys1+UUU+6uLmo2yG5v&#10;2yg93Z1CvbAw30ii3/7X//IPf/f3xqPRF77whb/w67+6uG8xzcfdmS6s4ObN20VW9ncHG6tbzbh1&#10;9vQ5JCwfvH/BGAcHefnVV2/cvvHTX/npv/F/+RuWmVdff+3IySPLy/NFkeGqXOZVpzkTy2Z/e3Tp&#10;wrXt9Z0oSuaXlz79uWe7C1PNOUT35NmffPb8Ew9+cPV9lghcA27fuSmEwBHe2925ef3q1ua6qdSj&#10;Dz/88IOnd7by9975cNzPDu47JAgn2nPCLRJfwrvNbjNIluaXILN/8y//7f/xf/zO1MzM/PK+YTY0&#10;1LKAeUEarYRysrmzaR2+s802m+GdO3fgoeNs9MD5+x99/PS/+51vf+Ob32xPdQ4c2BeHQaORHDna&#10;yYssjqPBoL+2enuq23rmEw8jljIm+jvjC+9fbMbNpaV9URJevXEbC8XN2HrwW7QbSSMi9TsmQwIa&#10;jgdFyBNVELwIwXUL7n3m7KlDh/eDYFHUjtDtdjmnjUbCOcfbgbnFhWa7ARUMRn0m2b3n73/yE08+&#10;8uQjN25d/9e//a/+x3/0P125vvXgg6fx0ebQ/kMhw7VDFqNy7dbG7movIAEzwiraSLpFrtutqZu3&#10;bz/9yU8ePHRYqbJUxc3bN3Z6W3EjOHXmxJGTR9/78D3cXoajEewWYK1dQ1ndkKGoKjIYmHP3H/2v&#10;/5u/9x/+5q9s9W7+0Z/8Hxcuvl3pUaMVQUrNRvv11965fGnrkfOPfPHzX5Y0fPO1N1fvrHz/e88f&#10;OLj0a7/+K2+88dprr7x85PD+J5947KEHzydR48aNW88/99JzP3jpg/cvv/bKu5curo6Gla1YNjIq&#10;g+zYeKQEjygJCXTmhXccgMDjHEFUoZ7RvYLA5CyZwF4H8wQO/tEwZwQeHAoeUCY8YRaDOMUII4Qy&#10;NsHynjiHA1TZyXmq64IwUv9obQy8GcLQFhHHKO8t5xwTCeY4AxPyxBKORRhlAkAorR8pGOQ8CLGc&#10;Mq6sQMhZT4zzlbGGUOV8qeB2oO6sQ6cplMG77MrYXOm0rMZVlWldaFMaWyMbA/soKpUrVRpTWQdQ&#10;2k8AaVQNxhIwBPlYax1+wAqtAwal9U45CgOLRNAaOIHXeObdHlDiGFj+CMA+gBFI2WOngL02cEBx&#10;EogIejALdLDtUMg4CCXjkrGA80BIKUTAa5BcsEnhAtwwTgGUTAr0WGvPT05kB+G4CeeEMA6wjgCM&#10;9agd8YBKGbQpE0EQQLYyiAIct3ET5gdXajTbzXan1Wy3Wp1mEwG1IaXkXAgqGPYBKWBL0J/xQgjO&#10;ayUyxihnhIEBb5wDQM1KqapSpVI4ovKyzApAkZdFUeV5maV5NhyPkA/0Bn2c76gHI8S/EToH4xHa&#10;/dGwbgyHdQP3BAD6J487/d4uZg36aOzBYDAYj8eoQRAUQBwrYl1lUKyz3mHbAE8oBTDwiz90Qg4O&#10;cpuIyCM/rE2aenrX9oFuPXUepknQ8BRSx6YDzjkE7x0ltUAgGkEp08YqY7EU1IG6MhqZJADuUBld&#10;mUqZSlsDi8LSjMB/PGyfeo/2HnjM/gh+NMQwSByBWmsAG5Z4iBpE6EQRxhi4mMXEmk1HnSVOCeYC&#10;SSMJQ/KSUI905gAAEABJREFUukCQOBLtVjLT7S4uze8/UGf/yJHiRsIETCCGDQgpGecTPXLjbM0q&#10;KIHdCVhr8Uusw+7Q+GGNxo/AAMuCH4B12LqDzQrJwSrAE/BNMB9AJoVOiiOwGYgOm6ihJuG0JxZA&#10;qKOe1DDBnBDwmIonDomjNQGGZzRQA7ASYQwCAltg1HgHZRiH2jswQCmGtKtX+eEfQaGgd5cOnuoN&#10;WAvNWUwhNdOghv498LTucYRWlU7abUvZzTsrt9fWczxTikdkPxBrlDTa7TZcSAiBiVgONSMOAokC&#10;iRBg8bbV4ZVYEIVw+1jQWtOM8DAIhJBY0Xswi2aIIEAotOJLrQq4lKlNCcGw0kZpbM4JIXDGY+/l&#10;pFBK0aNqD6yI93EYOkjAmjAIWo1mFAQgbgw4Ea1ms9XsgH5ZmSyvxmnRHwwrZZQhlgrCAut5BVuA&#10;mYrQOIpIOi7KUV7kCm+sPQ2EjEKcrwgltaixSV+/7Y6TBD1sUtBotbBOE084nuGlgNu3b1+9enV9&#10;fX00Gg2HQ3xDuHXrFuSDxyzLCGdUCiJw3yD90RDpfp7nUAogTdPBsJenGXaE6NRKGtCGKnP4//rq&#10;yurqnaos263GVLc7OzMThiGoIUM11mvnjKWjeoPIeYq0MONcD1O8OrI8iJVz46zY6e3eWVkDY9ev&#10;X79z59bu7jb0FQYilmJxdvrU8aNnThw9dezQ0YPLp08ePrB/sdmIGqEIGPG6tEZ1WgkCZ6fTQgnD&#10;mOPEFAINsBHFcRAEnHPGoGHmaX0jstZTLoIoDsIakriNBmPcaFfBlioF+5eTAoMzquKMOWe1rmA5&#10;WM4bAw1DMgBIA/TjOG41Go04Js6OBn340wixcnc7TUdVkWfjUZlnhDptKuDv8QJT8VAuYzCYVrsp&#10;g9pWEVgYjBHLUwKyWZZBcaAmhGg2m51OJ0ka4BP2WaoqR2gvS61MqXRelWWlg6jWPhgHPpOCgVYd&#10;5UiC0mzgjZIMg05n6uDhQ/g4cPaee++97777H3zgvgfuP3vunuMnThw8dGh5376l5eX9+/fPz8+D&#10;iFIKbCwtLSwuLiJmgQznHPyg31oL+pwxSuCrlgtaizIIsboUArOiWgFBFIAM45QIRgMOHBkHMpA8&#10;EDzgDI0wEJGskQQlcRBGXMYiAKARCLlXc0rvgieCUA73dAjiHnxBKUIwT2yv12u1GpDSG2+88fqb&#10;r12/ea07M/2Zz372U5/9zOLykiHQOMfe9+8/KESwtrYxHGSgWhTl5vrW6so6dvTWO2//7h/8Lt5q&#10;/1//b3/vZ3/hy4N0Z3VzZZz29y8vd9vt65dWy1Qvzx7K+tV77168cvWGjKLeePj8Ky/88be/Ufpi&#10;4dD8p7/0yagbaVbBuosqb7QSKTkEtbq6OuoP8jS7cePGV7/61eWl6Refe2VtdavTmu52Zo2yaT9j&#10;ONY9J5p2G51ExqhnpqY/+OCDf/rP/vnV69cOHj22tP8AvsIba+GheI8Oa8cRmRcpbGZ1rTa5OI77&#10;g93HH39scX944cqVb37zT+CbJ04eK4rs5MnjWjvBSLvTfO+9d0aj3seeeuLY0X3DoW42G4gHOzs9&#10;HEsSJSS9Qa8oCu9r/SICNJIIr/+9IcQiA5W4CxFPdKU3Vtdv3bxR5KMkiaanu9a4qiCYmE/Kbn93&#10;OOrjlQEyj6TZ2HfgwP0P3rd8YHmnt/2P/vH/8Iff/IYmljDy2c89bL3BW4k4isbD8XiYj3vZuFci&#10;h26HU5LEgkTUilbSLifm/Qtf+6Wdfi9T+Tgbbw+3hmn/4JH9p+45sbWz8dwLP9jYWCeEwAxw94Al&#10;4KPo9Vt3xmMzvxD+vb//H/3tv/NbWTX4k+98/Z0Lb+wM1gfp9uz8zEMPPXTgwKGtrd2N9e2Hzt/7&#10;5Z/8inf0woULL7/84u071z/72U888MB9773/DqTxuc99Di/wEA1efvGll194ORuW42Hx9usfvP7K&#10;hdWbfapJJBLqRDNuN6JmO24d2HfQewrtG+jMWufIBJxxcBhGKYX7UAZ+0T+JDN7UPRiYAAZg1qjx&#10;hECxB4RQ4mugSJWgeO8JqXMUu9dwDmiOeGXuFmcwUuOgH2A91iYgiFnWWiChXfsnFmbM42icAGHU&#10;MQ48Qrl2vtBVUalKaWVshRCmtPXMOmosMc5bTwzBEclKU6f+hbaldntQaNwKEJpUqU1eqfr8Kkuc&#10;X8CsrAWUWhcKo1oprbXR2lrrUZmaLiGEUE9q1ggVjMkJCM44o4wjX2IodFKwBcko4gnnVDKOItEl&#10;BK2LZ4ww6iEwQYmgTHDKCJWcBoJFXErBOJ6J885wQtAEDnpALUCYkjwKhORMAo2ymhRxzhlijYFX&#10;EIYVCCHWEWOcUkYri504S5Rx2ExlrLI4Vay23kJxjHIpwigOwjrz44iWaMdR1GhGMeJzItATRkwE&#10;lIuaFw/ydwGreBRH0QBlMyloACZNo1AM/BKiNAqMKFVU1TjLhuPRKB2nOQ6TDPVoPB6ORoPhsIZs&#10;PEzHg48A/b3RsI+XBIP6xT8QEHCQBiBtGIyRIIzgUL1BfzAaAvCcpmlelYWqSliHwroanFjrHIIz&#10;uCQE8mK0FhFnqFnd5+saLgAca7Ef6j11+HXU1ZjcU+YItbVREdS2NgGqjdXO1mie1j0eJl3TwTpY&#10;USlV6cnqDnI2qvYwSNtpSN7WogAOwNo6oIEHNylYE20IFzU6MApAA4CemnPGJMI352gDGaNGO9DR&#10;xlTGKqONwwYcKHDKatPi1BktGWtGUafV6LSa0932/OzM8tLi0sLcgf3LB/cfwDGK1BRkGWNCCBkG&#10;nE+MDktOJANqWAuA5VB7oz2xGEQ/lqDYNyFo/5+BIA44h1ngv57oYfa1iNAP2OvBLEzGinCeGuDy&#10;MF1rsRG7pwxgUAre8LtX/3AuGj8OIIiF2EQSukLONPFdUDHGQTQAuEEFK7wLRkFizhprjXcASzwk&#10;Bx4JZ1Rw3IG4EIRS65yC3iBYStAPPtBJKKcMo7irM884YSwrciR2W7u9dz+8sDsYlNaO8qo+QAmF&#10;UpxzxhgwUFtGVaEWjIRhGH+UCwohGo0GzteZ7hRe/uIR3h0FYRAEHBQ0uKt1H8eNOGpIGRDCwFSh&#10;Cmu9tq5UOs1zWD9OO6zinMORQ2HJ3oNskiTWWsiETrqs0rAgIIAB4OdphvgCXsIgljJUxg3HWR8+&#10;mualcpX1ZaWyHGlJpQ3snzvPlXXY6W5vMByleYF+OAiH7cggGo3SlfUNfMOjtBZOVWqcMSA7zjNl&#10;DfYVBIGQeyUMgmg8ztY3tnq9HvrxEQqsQsgiDPqjMdwvabVlGI2zfGtnFyxpuCljwOTUp9koL1Js&#10;AScrLDhpRJwzXRWDfm9jfRWQpSPJaBRF1mpEGkSK7e1diMhaV1ZahjGCHRWJiJKo2Wl0psNWO4ga&#10;u/3R2sbmytrq1uYO3tZdvHL5+vWreLNodaVKJanftzh/8uih+en2TLdx4ujBZhI04zAOeBywTqMx&#10;3W61W41WI+p2261WK4rq0Okpd/hUTRjjkotAO18oXRlrCfWT7H+cQYiTSxQTIghlkHAREsIhOm+8&#10;tR4N4r2DAiqYUWVhTMZUVaWrwjsTYpKEtMEjTsaSEUe9LTIkJCNdlcN+7+b1a6srd1bu3EachIM3&#10;4kCVWX93a9jrg0hRFFmGV2NaMBYKieCHWZMVsJYyWquyypB19na2NzbKsgQ+ZkCqUESC210YO09h&#10;GpyJKEokTgsZCPwgPW+2YHIOgYAQyrkIAhnByqIwxtHSEEEtHCbxG8bNVtRst7qduYX5/YcOnj57&#10;5r4HHnjg/IOABx86D3jksUdxK1haXubYbBTuP3jo5OlThw8fbnfbtbiTCHV3utuZ6oRx6IhzeLHJ&#10;qIyCpNWYardnp6YWZmfxSn56ZqrbaTcbSRJHjSRuN5NOs9lttRpgPY4SuEEURKEMAyHg4tTHk0cp&#10;GGcEgJCHdiRFQClD4uMd5A5AP2rmXTOOTKXyNAXNosxWVlY6nfo/Q1lZW/ujP/nm73/9D8fZ6IFH&#10;HnzqmY899Mj5Bx4+HzUbN27epkws7z+4C+Prj1pJd9gb9Xf7169cx7JQ0B//8dcvXbrwzKc+/p/9&#10;jd964MGz0Pzm1noUhNOdRjYsdjZHnCRFar/33ReEjE+dOf3E009euPbh6s7a5nDDRe43/tNft8IN&#10;88Gh44cGg35R5M6ossiKovDer9xeXV5cfPLxp/o7ZNjPev3hzMwcxICsut3sYNO7G9umMPkgnevO&#10;PvuJT56//3xVVD/4wfPf+tZ3Rmk+g68c3XZvAPfstTpNyslwPGi0W3OL3e/94IWk2VxYXhimg699&#10;7Re6U51vffu1199849Dhw8dPHHXezMw0yzIvsqEzpSdWm+KxR89HIcmybG62/eH7F2BsIAUHvXnz&#10;Zlbk+Na1vLgUR1GZl3RiVd6SJG4MdgecEW/I7nbf1EXPTHfPnD55cP/czJSEMed5rpSCP+JrwGDQ&#10;I4QcO3kClraxs/2Hf/R771945/b69vRc2/hiej6578F7Dh5aTtM0jhpe+2JUlONqvj03nUxnvcIr&#10;1m3OjAe5oOFOf/Arf+FXZxfmS1NlVX5z9cYgGxDhlvYvlKr83vf+rN/fFYJ1uo2kiW8O2Z07d9bW&#10;d6en5Gc+88Df/c//2snTBy9cef/CxfdurNx49Y1XdgcbX/7pn3z88UePHz/5/nsX33j9nYfPP/bl&#10;L/1UK2ntbm8iJr38yvPz8zOPPf6QdQoX4EceeWwwGLz22muvv/J6Okyp5++8/t6ffv27qzd7Ddls&#10;hY1OMpUNy9HuWBA67PevX708rD9PwaDw4qisdKmdNh6O67z31sOJ4aSM4Ixg1FFCJwccDIBTQQir&#10;AW+3PfWOALQ2pdbaOYRkN4ljCHHA2SM1QQGWp5wBOOfo3wMInzGGHrgXY2hQ2IyjznhjXB3qCKUc&#10;H9Kdsz8CAi6N84A6BGqTIyJVVa41EvrSWNQV+Kl0rmrAY1EqHExFZQZ44ZEXqVK5MRhNy7Kfpzvj&#10;8TCDRWf9cTpIsxEQSmhQFZXKclhklWZFmpcAHIFFpZWCVYE56ycFEZJ67IPQScFhBIABcuyfEs4o&#10;m9RoAASDAIhAD/EMSmJAqEEyChCc1XGGUcGIYCzgPAxkIAX6vbNGK4SUehbxOKMF5wEXoZChDADB&#10;3jnKObggiLGuLowxToVgkhJirdXaltpU2mZlVcukUhU8QcPXHDYDEEEI4KglaEsmA8YlANaAw14Z&#10;q61Txiltq1IjCXAG34exRA0UQgAepYyxslSArCzSIs+xVoWvwXlWFMNxOkqzH8ozTXMY7e4ucof6&#10;P8MdjIbI5neHuzvD3d1Rrzfu90bDGobw6R+91N/u7W7t7mzv7qDGi7ndfq83uPsPhNAGwfF4nKYZ&#10;rhZYscQGDbburfXWkD3A/aduWOKcszAs52096rXG7qzS9TZgxtiy9bQGQvHoCcPetfV7AFMH1KMe&#10;tynMMpUx2hiIAX+r3MEAABAASURBVEe59Xt+oZU1AK11aXSltTIOoCeYxtofNnBDc97DsLSGgYFp&#10;pbUG3wB0QqEA772bFPRgFFAC0WhVU0arnlJOZmMIEzGFUmi+3qb3Hq7cCMNWI5zqNuem2otz00vz&#10;8weWlg7tWz504OCRgwfw5nJueiqIIyZhVXHSbHvKPKHWeWwHXgwJEJgt4Xv092pwROuBWu9QPaeM&#10;EyooY6hhOhOArXLGwIv3zk8KeAM4SixB2PZogDCgdgaYEOeM1wUEPSGYgdUB6EIPpwxAab0177E+&#10;LNejMEIAIAvwYNnX/3mDgyCA4h06CaUUP0ClhBNGUbAkarQJIUDBGg7DhGAZ9APQjw4qODjDI9qg&#10;BiCEUI50H313AVMIFyDlYC6MjbL81p3Vta1tmJMyLq8qGUVhEgOtQMaUZXmWmUphc1xQznkgeCgF&#10;3FswkkThVKeN86mN0C0kIzwIohBJqudGOwDYYEwIHlBeZ5PWOxiLtk4EEvTBM4JjpW1ZqVLDWgzo&#10;ox91GIZJkjQajXhSsBEhRH0WtjtxGHrrJON4R95B+htEWAVmA7DWY7kobhDKYQpFadK8sI4FYUyZ&#10;yMqqPxqnVaW8RzyonIHnD8aj2i0Hg9FoBD473WnGWH+IS/sQ2wcbWBRsgAE8gkcpZZIkvT6u94M8&#10;h7SqNE13JmU4HGMUekQifunSpa2dHeu9TKLO9BToUErh8Lu7u1rr6U57fmEWogu4MLqyGhx5ZzUE&#10;PzeDwZbkNB2OcMFIU5wXuPmIKGmGcWtndzDOqtI4jbejxmWV7g+zO+sbt++sItu4dfPO5uYmIgsY&#10;wyqckjzN5me7+/ctdZqNbqe5vDg/3WlSYmaQXSZxEst2o9FpJ+1Wo9NK2u2m4BSuBFb3VICNt6em&#10;p+dm4Wzee/iupwS6w6gHImNBFEFoXELryEIjwuojAz1xHDfjBACBUI8sSeH4gR04Z73V3hlBaRwF&#10;zWYSQ51SgFvoFIfYoFcLFqKug4FzzijgU7ieM34C8AYpOCf4eFXtbVNKHoaSUI9Zq6uruDKhUVWl&#10;QigzyhhTlHhFTcG/1rqC9pVyjsBa4D1BEHSmZ5AMNZptQrmnjHJBucTurLXYLwCzaiogZExZ1hcJ&#10;9DCEDsFdXSxGIJ9WqzU9O7tv374Dhw8dPHL40NEjgKNHj953331PPPXkkx97Cq9Iz5w9ix6kkkdP&#10;HD9+6uSZc/fc+8D9gDNnzhw+cmT//v0nT586ceLE8ePHgXb42NEjR47gtnDo0KETx44fOXLkwL79&#10;CwtzU50WxAsHdFbXMNkjsRZ2G4UySRJoDfsKhARILgTjEBhGOWNSwEu5pOxuW2AETba2tjY13amq&#10;AlvD1VRbBYteWbmNg4owurK+8u9+/3e/9Z1vJ83GYx978sGHH7zv/APNqU5aFXEj2bd/P+USXoCo&#10;wRBzK33z5u0P33t/fX19c3N9bW3FWv2X/6O/+MUvf95Tt7W1NTe3ADZXbvWqzHXac63mzL/6l7+9&#10;vdODWNpT7X/x27+zm+06aY+ePfzxZ5+amp8aZwNLtSc2igKIGndCpKTYI1Z89pOfOn587p233xuN&#10;xtMzc7Mz8wSa85RY5rULediKGsv1f98+d+rYqS994YvQzmuvXv3TP/3T1fUNcN7qdixCAfEyRNCK&#10;G0ha242sIN/5znfOnj2L5TpT7Ycfe3hhOXn55Vf/4A/+AJ148zQ7O+twanqYR7W6uqK1wmv7L3z+&#10;mfGQjAYjStjGxhYUZJwbjsczMzNwyUuXLuIa4DQRYnKlJiQMgqqwOK69J1qT8XiI6/rW1iZUgLbW&#10;Woai2WyePn06CMIcGclwmBY5pPf+hx+89c5F622pq1abzS5MMUk/+/ln+/0dTuny4qKuzNbGLnGU&#10;O8Es4162kylBA+SSM1PzN2+uIAX/wpd+Ymt3K2pEt9ZvXb9zPYzFiTMnu9Odq1cvv/f+e+027n6t&#10;KIqGw8Ht27fKMn/oodM/9/Nf+crP/qSQ7hvf+qN333tzt7/1/vvvY8pPfPlLrW6r251G6r+zPXzo&#10;/OOPPPw45xKfaDY3Ny5cfP9jH3/sv/wv/na7k+CbZLvdvXXrziuvvOa021hbL/MqGxXvvHmxv21b&#10;YXd7Nc3HOhspYth0d3pxbn5mqtNuJQhQxpZKl5XKtKnspNSeR3xltLEe7kwIJZMCOxdCoPaUUFp7&#10;vf2oGGeRdhjttILPOms8oKbjnHEeDSAiSkzI1HMxHYEONQAE0Q64CIIAPiUlPKleBUMATMFETEcD&#10;UPcwCgYcLJF4Q3yhqlJVlTZFpfOyLCpVKl0po43BsYukyjhSaVfVjw6PwKysM+CKUEupsq7UGhTg&#10;n6UyhVa4PwChsnB+ix5tnNIWtbbO+jp2gh9CGFiqG84z4oiHvYEpwgjCnKeUYlP1HjgRrAZsEJ0A&#10;QhBNifdY3jpvibOixqWScS6Y4PgBLoM0MF0KhjcLoeAAyaigBO8UBOf1KOcYrfulDCQXgiNAQYBh&#10;3RYCpEBpUmPRu0C4d9RNCuTgfF1ozSgELmUQYnoQhkIEhHFCkJZRRxm2DEaN86ghAQDk6fxEBQQb&#10;8QZSNtZ7JGn144T8Hm1vLYzB/LBY75TR5aTA4/JJSXOk6elwPBojGcoy1KMxHsbDdDzK0nGZj9Lx&#10;cAzvHw5GNaCNHsxCPUbJ0jTLAHBkEK5qQ3DaYGkwA2XVNfZCKWHQDSVo7AHZK7VCa5wJ+3UXo4wS&#10;RibFA7XeIxD8R6LDaWCt9djURBQWkoGPWE8hFmVspYyy1jlPKPPeawvx4LEWiCX1rEorrWGbQDOV&#10;0WoiITcpoGuM+Wihegq4oB8VKGoP0AF0EMF+cRyjAcBcLLeHj9rRWtF7+BwW5wyFpXEaSDE/N7Mw&#10;M40XIbMz07PTUwtzeGMzi7NvETEeL2CaTQRszjnmwh4QqerlaC0BZ7ECBfE9wAPY+BF4gx4AlsMU&#10;TEfNeU0HbQDnP2pjCAA6jhA09oBMCijUv7xWAWMw4ruzfN1b/wEB+HVr8ofHH/Hg7goNI+jfAzhq&#10;LW4IyDnna/5r0hgDFQCp1U09g60TjKLfwDmpr/sxzBgWdp5Y56FL650DBc7IXt5POFCwGDo99z8k&#10;4ggjlIGXy9eu315Z1cbnSlfGcilhKIRRJBdK1XbgnMN0ggjiPOZwpPLOQa9aa0i/ESfwbcmkM2Df&#10;ciqYry/WeV5qcGMc0Kqqgh9lWYZZ1nqCVzKO0jqSSFCjFOzWyoPxjbPUEY/lgAk7wxHY6XQQKqgn&#10;gZCIG95Txhj6cetAEtButyENpQyjIowSIUPnKZYwsHQmPONFpcd5kVcqL9VonCGmWCB4qozD+2v0&#10;DEfpKM0JYVwEjVYTxgS2wTysFn4ehnEQRBAFXD1NU7BkrIUnz8/PI11DNoCT3jPKpIjjRpIklNef&#10;OO7cXr165XpZqiRpQkTYI0QDggBsLUki8J9EcSg5IZ5Sj7eMi/Nz7XYTmwJgRxAakDFLSkkJA3ch&#10;JrXaM7PzBw4ePnz02PziYpi0HZPjXG1u9/E1v7c72N7e3tzczIs0iYJWI+aUNJPw4IF9B/cvhgEP&#10;GO22mt1mI2AMy3XbePHfnul2kIgLRrEQWCKEUErBcBAIJPVhHCXNRrvVicIYnFrnOROCS0eAgwSl&#10;1UhalDNCCKYQzgz8j1EZhVGMd80Uu7BKE+q5YDBh6rzVldaVUgpbwywpRAMyajQSZFtChFJGQUCc&#10;K/OcODvdhUgaYLXTauqqzNIRp6yZNMCq1gpBjjoPZFCDgaGGdjinSRI1Gg3GatuOkngKEWR+Ho+Y&#10;JUTgjS+KqijwDcrCrrBJbCEME0q5J4yJgMpAWxs3GkGUcBmiB920LqDBuYR31PYZRFHSaEl8DQhk&#10;3Eio4IQzABoyxNQYS0N0SavRnZk6cebUU09/7LHHH8fFYGFxETeEc/fde/+DDzz40EP33n//qTOn&#10;T5w9fe7++x96+JFHHn0UXw/O3nPuxMlTx04cxx0AyAcPHjx69PCxI4dR19eAAwfm52dbrUYYSggo&#10;waEqGKEOtsQYC2UQh5HkLAoEIAxlAM/hjBHIyqJfcCoYhaD2AI+cEdjAdHcKAsEF1TkH826329hC&#10;s91ylECwo9Ho5dde/jf/7t+8/uabUbNx/rGH/uO/8p88/alPbOKDTDqcX5xrtNrw2Z2dHiSJVCXH&#10;4TnOX3z+pd/73d+9eev6rZVbP/2VL//dv/u3jx4/hsyPeQ7D06V99aUrB5aPae03NrZ4IL/2y78Y&#10;t8k3v/3HvXTnxsq1h588/9Dj9zvhGu2GCAXhpKoK3IovXLgAu8IS7Wbnc5/5bJq6myurBe7V8/Od&#10;qWl4O/NsqjMdCVll1ZUPLyVhcvTAkf52/74z537ll7+YZfm3vv3tV998yzi7uLw0v7hw6Mjh5f37&#10;ClVt726ef+TYhUvXXn7llfZU11r9xJOPnn/ofs7p17/+g3ffeR93s+mpqW63CcfPq/LiBx86bZxR&#10;jz766LEjs5sbJA6TUT8dp3mSNBSMn1EZBi+88AI+hjQbovZKQaUIVWVazUZZEEpJs8Vh9u1my3s/&#10;NTU1vzR/+Nih8+fPnzh1cqfXe/GFl/HV4sUXX37zjbfffOMSblWzs800zeNG9MBDD8BCz5w9dfzE&#10;0e2tDcbY3MzsqD9cvbMagCQNi0yZ0sIG46AxHI46ne7M7OzXfvEXsWqpsdmN6zevaKJmFxFXpm7c&#10;vP7eh+/FsZABhQ2sbqzt9nr7Dyx/5ed++hd/+RcWFua+/9z3Xn3j1bfeemN9fRX2AOe7//57n3jy&#10;yTBO3nz7/YsXrjz6yBM/97NfQ5Z/+/ZtKL0/2P6Fr/3ML/3yzz3/yg9u3LqxtG/5xZde+fDC5Tu3&#10;1195+eX9S/uPHDg+3C3yMWGOeRs14k4UdrxmjbgFF3333ctr6xuU6dt3riE3VqYoVVHBtkyFujLV&#10;XiSpkEUjmnhnUDtifA2uPk88opE1zlpnjDUGJ5G1xmtrlLGVVqVWldEaCN5NCmKJs5OCR+Mw29NJ&#10;QaTCL+dcCCEZh5ylRCS4C0IwQkBcw/5BDKAtHq0xda2NVdbmZQXWK22VwdKmUkZprOSVdRCjoxS1&#10;sV4bZx2oMcIEYdwRpLbeeqRbxFGc8tQRap2vwTsLsB40y0rjfry38fqAw+ZJTQQ8Q9HgVqBM2K7b&#10;FOfuZCOcyQkEggNCWYcLyekeYE+MYTaSaIfdcQFkytmPQgfQBJADDto1SCYkk4KFgUBAioMwDILJ&#10;xUBiFP2CccG5ZFxyijYiOQCzpQiCIPSeEMYoZSiEUUI545gYgEYQxTXEURTHMgqDMBZhhFEIBWKs&#10;9661tbUki0pppEB4stYYKBBypdCdI0xrrZSC3BE3MATAY30KEEw0aAMqrQBQIkCZWmV1ejAeDcej&#10;NB1leZmXCjnAGA/pqD8a7A7wRr83GA2GY/jWaDhCq27gbpBmWV4UZVUVZQkAk1hcawv2jIX6sFfC&#10;OWGcUFYDAZuUUcYpQ01bOB66AAAQAElEQVQFTIoxwQlnhHMGII4gBcJTDUxQShljlOCqxZzFoK+N&#10;wXts3TjUiEkWhmesm1iJd1AhQe0pZ5AGxAU7QYMw4QiOadwxKZaRUoKs3ZOJAb+mVJWaNIx3ACRC&#10;e4C2cXXx3oMZACMUHKILPWjzmh4HNQwRFMz2Hr8eZkyJcdYab4wBMhCAVg95j423Ww2k+/uWFubn&#10;kPl3u+0W0oDpbmcGby9mZudmZ1vNJvjkMA8eSBFieeyaTI5vB+KMohBEFEKN89hvDZSCPnwMsMch&#10;1t0D9P8QaiSCbVBOwRHkwSmvAQ/1ilJQzjytpQ0Ps95pa4yH+D0yQMKZo7iOeudr0JNirXWT4r2f&#10;/DqEGOp/WKyvb9eoHMNb3VxVhdKlVqXSEHqJP1iMvluMqhswX6VUpUuQM3t0aM0xIXdrIDljCSFg&#10;WlBYCkObuFr0dQOZN7ikzCG4UGo9HeXVlWu3NrZ7yrjBMKsqg63Cwut8HQepVlgIpGET8I28zEhN&#10;y4GZMi+MqgSjgoOcN1ZVFVBqfGy7KCokABVMR+tKmawo4EPjLM3L0rja2pRSRmlggr4j3nhnnYdR&#10;jtLcU+683/Mixjn4KQtljLPWw61G/QEmthvNRpK4yU5BCtxa7wS+wHqXZvlur497ufUECsuVxgt+&#10;fLrrjUeD8RixWBldVrgP1I6pnQX9RqOhLazRgFSapuATjGFjzjk8DgYDJNZIjKqqYowBDz1oe++B&#10;j3Sk3++DN86kd3RrfVuKcHZ6BveWJIyAhjepwMEs0EQ8w9D8zCyG6ET33JNYBovzC0vLC2BDCOGc&#10;GY1G4ywrtcJjGEbaulFaVtoJ2RBIvlrTjSbeXPLhcLy+tnnj1s2Lly+98cYbFy5+cO3q5dWVVWf0&#10;4UP7z50+eeLowWOHDwTM66qaaiftRjju75R5dmDfguQEliy4lwGn3hmjkCCGWCyKUINPzjkYhh6z&#10;LBvnY0+csRrgvFUW9CrnHNDAIa6HqqpFB2mUKKqCpTlL8OIDcusNB1prSr21usjTIkvzbFykKbL5&#10;PM2qqvK4c3IOsbSROHSRLU8HQmbjdDQaeeu01nD46akpnAZYEcoCV72d3XQ8hkj31AFMCBnLoae+&#10;WSUJvBSvrldXVze2t7Is05Cgc7DTEFcujvuhBVmwxJHNW5zHSmmAlVE4NT3d6HSDKMqyAhMBeZ6D&#10;SeBjXTAgGLfaoLPEX5qNh6NinAJB4Q+xPs+VKrz3CN4BrgFRGMSRMhrkRRjKZiICGbebuMEtI7Ha&#10;f2B+cbnd7caNZrPdQQJ6/NTJ2YWF7uxsZ6oLmJ6ZxbeXOUTChfmk2ULPwsLSgQMHDuEScOTI4cNH&#10;cTE4fvLUwcNH8O47jmPGiLVGmwoApXJOpUQaCC0FUBPFhr1HzRlBPanwWwP0BZ5v3bqVJMny8j6r&#10;9O52bzgchjKGHktEJeU5l2hcunjl+edffO65Fy5fvbqyufrE00/++l/+Dw4cPUgFnVucw9aiJITk&#10;QRQCfe/da7tbfWr5++99iLe/L7z8wvKBpb/61//KY088OspGWuN7V7JvcepP/uj7Sdi8cvHalSvX&#10;trd3/tP/9DdFKL77/T8j3O30Nk7fe/LpTz9V6Fzbcqe3CxXDTsbD9NaNm9lofPHD9z/2safuv//E&#10;m29fvHVnpdnpLuxbJhwZjYRABoPRvsV9RtkL71ywpVleWFal5oTdd9+9MzMzr7x66evf/MbVm7dy&#10;pafm5k+dO3vsxNGz587cuXOLCvLSKy9PTbVylQ5G2/fef/ahhx6cn43/t//tt63x8/PzCwsLCDHw&#10;cYgama4QfNDb+uQnPr5vkayvDrEiBIi3A6NRefXqlaMnjhpfbWytB1GQNGKYUBSGqiyR61cVgdaw&#10;o95gUFTVzs5upRWO5FGWXbxx69/+7u///h9+6/r1zQivJpJOK2p3mgGmwzugsn3Li0eOHrhx/cbi&#10;4uz62h2oeXlhcX11Q5VW0phYZAliqj0jZby6ssYlMjixtbP1Uz/7U8dPH90dbOLovHLjw3Hen5lr&#10;R4nc2Fz99rf/9PbNjaPHDhujdntbZelPnDj6zDNPd6en33zn7edffOHGjVvf+94PZufn4Nd37qx+&#10;9atf/syzz16/en1na5cS9vjjTx48ePjtt9++ePHD0ahnbH7+ofs6nfa7775388adN15/98UX3rh+&#10;ZeWdty/0d4anjp155ulP7W72n//u2+2k027M3Lq2IVhAPMuLVEjKOYma5Df+4i/863/7v/6jf/L/&#10;005XDnI1lcHhWIFDpVSJpkFR1lr8AGBUlVKoHSX1mUK89Q6ggeAsak+ZxwsgW+MrozHFTYr13jgY&#10;u588OWstGqjJpFAcJZQyerfgYJU8EJzDrRCRAJRykMrLAlEhz+vYMM6ztMiz/G4pdQkE4yzIauPQ&#10;BnHjfFmAX2OwPW0RQqpKKxRtwSQwjbPK7AWomiFLqLJGW4dObF1VuqxUUZQp/rQCoRqMrmoRaW0s&#10;gHOOWAQ+AQH45bQ2BEYl2kKgBvMAGE9di0kv+mWtAP5REQwxwzOCtIgwxsQEOEWTgQKwIFRKKRCk&#10;RMARON0Q7UIBklKg7KEyRgkje8WzGr+mxIQIGOd73YRRUlNllDOQZRBxza7ggcQzJhFCtLMo3nvU&#10;CirERiddEKnWVikFEeZlHY+rqirLEj0QE4RZN7QutaoxramqKi2Qj+RlVSFZT7MsTdNROh6OR4Cy&#10;zNN8PBoPev3+YNBDz7gYFyVCzng0GvWHQ+QAvUEfJzsACcB4XPdjCDBGybMCSsHyJcjXzGB1MGs0&#10;bBCMO+/JHuD03AMoGAOT2oPDuuGRaxJwDpggUzSAg1FjnNb4hZ14SBLSADgQIjU+2kADoGcPJtPR&#10;TaEN4DssDk9gom5bnBoWUpeCSymFqHWBudZq58DvZBk8+5oSSACwDoRcVbrAj1JwN7CCWkO2Slmt&#10;ifM1QS5CiZgXxpN/suGdsRpQSwPCGWcp5GSdMw7SsNCsoCQO+XS7vTQ32+00W42kGYVxKJMobjeT&#10;bqvd6XSmp6dbrVYYxgFesiVJFEWcMq2RYGAre8BhPWg568E10IQIYEvoAWAVSAjsYRcToH+uJrVc&#10;ahzGgIxZbFLqBkyRczyhH1Mc2DYG9NHAYz3loz/0AMxHZQ8HPf8e2kfo9YoYYthB6U0JGREP9UAo&#10;WAzb89Av4ZwICV8jdDLNTWrijTfGWYvplFNIDzMdTMajUxmnkbT7eoLfE0QAVvCMV56UC+19ZUk/&#10;qy5du9UfZ4NhluVVq4X33wEcg3POBIPqrHd15kmMZc54Yzyo6qoqjC0l95LjtQ26tYS4vBeccrCg&#10;VV7lpS49YTwIZRRX1g5GI+sJGMWmyrJE1Or3+2EQJHGIvUBDUdywlOXIsIOosq7QRoRRo90plN7e&#10;3am0Shot6FKp+r+kxEaklApkVDkeg/Vxq4NLIYdJUc4dp/101BsNeSj68Mp0zKPYMLK1vQ1mwJLz&#10;xDgPKVvr4EWc4012E44Bke3iaBoPELzwYpUT6o01lSqz3Cob8AC6QHAnhM3PL3rv97RjrZ/uTLeS&#10;FkSD9zMz3WmIgRPWTBpIRiWnjDikXo1G/Z18aX55dgrIDVWUOi+91kkYTLWah/YfWJidQ8E1487q&#10;+trG+igbeepAIoiiojQ7u4MsNzJszi0cmJlbHozy/mC0tdPDm7bLly/fuH51Y21la2OdUxeCb6cj&#10;RrzKTh8/fGBp4ciBpRNH9zcj6awCQrMVMeqikHc7jSAQ6aiPwBdFURCFEGDSaEEXAq9kKPzKwlHz&#10;NCvzjHPfbiftZqPf3yXUCcGDICjL+qgLhGy3oB3Ix1OclBCvwZsD66nAWQXntFYXRVZkY28rowrm&#10;fSOJmkmDc46cUivLqMBCCBaQ1s4WXmVuGqUDETrjm0kr5KFTrsoqXWinDbHOWosAK2UQIrJ4r5TK&#10;8xw2BsMbjdK1tQ2k/nlZhUkjjBLrPexnDxPmF8QhYwQQxFEUB+1uy3qDg0cG9Y4Q8GCQ1NEYtIVs&#10;QRxJg6GLEEopFjIGKgsjGYATTj3AqNIU1Xg4csYGkmMLBAHSoTsf9HfzdCQFk5GE6zjvgnrnzco6&#10;LuMobjWR1U/NTU/P4u7DZf3xqtFsx0kzQaybX2jOTMkkplLKOE4aTQx1ulNzC4uLy/uWDhw8fPzE&#10;6XP3nrvvgfsffPBepMCnTh08eHBxeWF6utNsNmTAuEA8c8YobY1xUAdhgmOzlNMoDrig9ZDWjNAk&#10;qnUBc3XG42Bzlk5PzbebU9RyWzlqONHMlSSgUTNsj3ZHb7z6xgsvvHTz9q2bt2+0plq/8Ms//+Dj&#10;50tfzO2fPXnvKeXV2tam85QxIngcha3dzcGFC5eQNb78xiuD0e6v/+W/8LM/91PI6UejAfWsyojN&#10;XCeZ/t6f/mDtztr09MwjjzyiVPnci9+fWZi6tXr97LnTDz3+QJREhDjOZX+rLzxD1pONxkbDovIn&#10;n3pcSvLehYujIptdXjxw4rAibmc0mFlYzPNqfnZpa31nZ31ntjOXpwW0AR9cXJpfWo5KY//kOy9f&#10;vnlzazBodqdmF5eSduf8Y48cPX7o2q2t73zvW0v75opylDTkuXtPB6HA1ewf/MP/YW5+8cChI8Tj&#10;c4TiUo5Go7xIo0AePLB47OhByYkqyyord9a38Z0GSUNWDg8dP+S4C+IAjsA8GfUHxPnNjfXZGcYk&#10;c8SOsxwB01hfVro7N3/x1s5Lb7y/uqlKRU6eOH7/mYdmG7MJDauhEp57S+C8+5bmrlz68PCh+YP7&#10;l4p03G4keZaZyqW9fHN9zHwQ8mQwzLT1YTMZ5Rnh9OipI5/9iU+nZV/G5K33XxoX29als3MtIf13&#10;vvMneaGaCRkNhgME51jsPzj96c9+mjDxwksvv/veh6+/8d6NWysIDjvbPdxYPv/Zz5y///yoN95c&#10;2bGFP7T/UBCI/mBnMNq+s3aDSXfm3Enj9dtvv/P+e5c3VkbFmL331tVbNzayETly6Njnn/2J3bX+&#10;my++2Qylyc3O5vaRQwecs1zYqMkL1bei+Gt/89f/yt/4S9OL7cLnozKFsrSH2ChMGbIiDDHYCsGc&#10;M5UqjIHwYOWutnZrjcV5wpiAvQh4O+WCEo7nOuAA0zltjIOfggjz2lrrnafOw8IoMd4g0BDnGCEU&#10;QZ9SKUMhAkKIxxTCEAqgxJCHAce3EgpKOBQI46i1tkWlsqKsSqUqEHYYtQqrwQ9LXZX1ogSdxhhb&#10;EyPMWYLlvUWE4SiIUcinvbfUO8YI55RwZolXFjw76wiiBwhXNckJMV/zo7U23qGJLRhrK2s0qDKv&#10;nNPWGQeZEcIJjjkQlEJIxiUPJKuDEzyCU8FYDUIwAJMMISJOED7DOtcKBeMkEAzfqZDMRRLhI+RA&#10;IlxQFgopuSBYnDjJWRSFUSzDMEQvnxQhBBAkk1iUMYGJXAZYH0C48JSj5gILM8pqmKAIypmjRFmF&#10;HQGQjWprrHeEUaQx9X4hQasRs3WAowAAEABJREFUk0tVFbW0DdQG+RhHIBdrrTaVgh5wNhRpUWYg&#10;pawBPjoAlcHlG6pXCtLyzjJSmGqcp3mFY8YMRgO0S1UgTKV5Ohgj4+/3h/0RGkPk/TUM+8N0hMEc&#10;k8ZDNApdQfbeOeKNN8rikUIlFColELtgFMBqnRJKoTU0GadMsBo4RZpAOOUMRkcJYYRQCnCEAgjl&#10;njBs3BP8UmDVc2pyvh6vcSljlFICI/XeyUBIwSFrQr3zsAANcThjy7wCe4IHQoYghDZjAsoKuKj1&#10;K2UcyjgIQgGmqPeuXoF454yB5HBpgrwnos+KqrKOgA/ME4JzjkoKFkiOmlPCvZeUSoELYZgEUQP2&#10;QGlt695CgTBvAGEkLVIpZaOZBJK2GuG+hbmFmW7E2HQzmZtqT7WSWARxEE51pmemZjutLthkWAGL&#10;cgm5WGWIdaEMiPecMTEpnnFPGQ/CIIoJ4yIIkQkEccIDOdGGZwxBA98c8YttClJ3CC5DCXzKjfXa&#10;OGMdbE1QDqFb6xgV3lEHH8OHNkdrHVLsgzgNTdeuyikRQGKYUAPdK3zyTAmtgRJCjIMrejS893ZS&#10;CKMiwBnAKaJbpVWpjfOeMGa9KxUSqaqqNP5K3GXLyiiNopQy2kEnAA81EEI/KmAIndQTTpEDUudc&#10;3VMpUCC1aVBMNRY7EGmpb62u3ri91h9mCljOa22dJYwxqBOruAmv1vvKaG2wMiKKybIM9o6nQIpm&#10;EkNvtir7vR30AwpVGe8wHVuCmrBibzAsisIRKlHCkDGklRruF4VhNCnots6VlcberSNlVTlPeBAE&#10;YYQhkGJSoAFmIDLogNQWTbUq0zQdDQaj8aCscnBrvXOEWO+NI9q74Xi0ub1TZ7TtzuzCfNRoKOdT&#10;LFyWQFBKDccpdgKxgTLQcIpDblhurwcI6MejtZYQgsfxeIyh2dlZcN3r9cASNIJOLF0UVTrOwB7S&#10;OMYEsQ74GC2LDA1nrDPGKo29w6WG/UEf7/nK3KO3rBZmpqMg1BMFWQv2vZRBq9OVYaSs29jd3djZ&#10;0Z52cAxOzcuopS2DvjY2d1977Y0LH3xw9erVl196oSrGp08dP3JwyZtqfr518ujB2anmgaW5RLJE&#10;Em8rZnW7Fc3NdBrwRYmkTHTaDV3lZT6O47DZTCa7KOA+YBuJGq5n2GCjEVdV0evtDIf9cTrEHsKI&#10;AzlJEjbRY5oVsMpKGVUXjaqalAyEy4IwmjQbzVYrDEPnHFIfiB/ChGLjOA6i2hgIYaU2eV5CeVBB&#10;f7dnjEEm2u12MQvI4Af2YwyuHPDjvSm1iSIFAYK1FjQBWBosRWFCOQ/juDM1tbi4uLS8PDMzgyiA&#10;1bGdHJeGIsesMAoK7Hw89N4ai6kl7BnKZZ5orVWaDYdDTOGCBkFAmaeecEoZQ9OrosQ+rTGUOAp1&#10;WeeU0ark4JUQ56wuy2w8zIaDKs+chm1mEOB42Me+sBzmaq1rOcNoqgpteJa1FqsHkEjSoEJaQhFk&#10;CPHYERPCEwZnn5CnhFEuEKbidmcKL2JxE5hbXDh4+NA999zz8CPnH338kfPnH7jn3JkTJ48cOXLo&#10;+PGjJ06ePHjk0OzsdNxImOCeOhEIISXllEsuELNxg/HUOIs2NttoNNrNDhq6VONRlqcFJ5JTQRz3&#10;iNuGCSoigWt7fP36zR88/9xLr7z81ltvbu5sf/Jzz/7yr/6SCMW1m9fOnDsDsUMpBw8cUpV55613&#10;pQzhrUCGud64c+ODS+899tQjf/Wv/sezM1OD3d6xwws3r97CF4DFmaXtzd6Vi1eWl5dPnjz+7rsX&#10;/vTb3zxzz+neePeB8w/gCwPYg0xgHsPdwYUPPsRcGAzui3g9/9AjD733wZ1rt27PLi2ESdye6XS6&#10;3eFotNsfBjIOZXjtynVG2PEjx8fDtCjKgwcPLh9YbrZbIibff/79P3vu++988OG4KE/fc3Z+fn7f&#10;vuWFhfjixfd3e1v3PnDPrdvXxungq1/9yub2cG6u+4/+8T+fmZk7fvz4aJRzLlfX13EPlxAsI2dP&#10;n2SeBAJLRmVRTLyhGI0G3enW7MLUYFS/XBinZmN9VVDWabYQGiHt7vRslpbFJIwhpBmP5J3kmoiI&#10;7DuwfOzoidnOrKu8GpchIZIyi9SFeCHE9atXFhYWmo14NBha7SSRRLE3Xnv7wNKyUzTPVC35PAvj&#10;0Eufm+xrv/rzPLDbg7Xrtz8kXG3trswvdqamG9/77rdW16puRxw+sn9ra3v//v3Y3Re/+MUsrb71&#10;7e++8/aH7394ZTAyjEv4HeR//vz5++6/t8hyXZn5mbmqKLRSUPHq6p2t7c2pbuvokUPwrBefe/6F&#10;5195960Pd3fyb/7xO1Xpi8wfO7z/a1/9ZUHiP/3j7xapLTNdVXb//oNb2xtFOc6LMew9bgdf/urn&#10;f/6XfvbStQ+//d1v/1f/9/9HVilAXqm0rJBh46CpI09VlapCgR/Bv6x1cCXEYetdUZWZqlFKpSpt&#10;CgQypYtSeYpUgVoC8Bbuaq22BqBMBT+uiTgHCoQQSimZFOQInFA2AYriMcQhfACiCs4IQN3tvXNO&#10;gZrWStVsFVUJLwBkWVYU+M2LAgGzBMNA0Bqubzxh/scKKHhvAWyyNEbQA0ADHY4S7azxDo/WU9QY&#10;wpbRZawzztaP2B+rOQcSHuv9UuJIDaCAX+yFUi+FkKzeBTI/8A8QDBUPBPYkQ4FxgZZAqbt5jQwE&#10;yjiAMc4YoxSkjDHWWlDmnAokUZKjwRihzAOlBorVMA4AR36yazeZUg9yEWAVuAAPJJOi7sJkDtp0&#10;kquBEMd+FSZYiwa2D4XmZQmRpkWOOish1Kosy7ysYAwIWuMMlpiP0nE6ztECTp7naY7oX6sDSgFA&#10;H1mBzmwwGg/gn+PRYDQE9IeDHs7n3u4uLsF91Djqezv9nZ3e9m4fvbs7KL0ezsfhcDgej/eIF1mh&#10;VL0zra3Vzllfg8NxAMAPFAWteIgAgORuTz3UEzTqrVL8YqSGGpUAuW7v/VFaj9JJqXto/Vg3CDIh&#10;YHoyKZj442BMrRdj6tpOipsU4OLXGAN20U0oF2EQ1/l5fbxGoUQ2cvfuF0VxHMtQcskZq61UWaOM&#10;qeAp1nhPnSNmQqcqta4qUESqyYgTCE2MYhIg4CJgTHIWBiISPACwesdgfY/bOAmdN6rEexnSaTZn&#10;Ou25qe78dNfqyhkFEcVR0EFe1e0i8iDxwPEtZciZwEYA3ntsx5v6AAWTANjfpJZoCIFLO5bjlFJ0&#10;AtBZg6CcS8Zqe6OUo594VlNzlArOpEBNuABlY2oBUliuw5+v0TwI3lUByALqiX6vWO8BdRv9e1A/&#10;+AmTvtYU1nLOKaUMUghKpZRAQ5tRTqzVdRw1GoIGEtSj9SRrpPV6vqbtjLOQu/cUQ3sANHBAWM2k&#10;NgZzLfHWOwCm4KcyugRJazmvHR4RAbEDMByNb966s7a1gUDJZAA5gDT4g9QoxYpUCBlFSRDUosQz&#10;ZwQUKARGIR+ehBHe+zYbDcgPEc2hEO8mSxvrVYWsrnY/a0EVcqWMMUwHCPxS1prkhYRRj80gRGB3&#10;1paY5iCsekP4AzlGeSSDJIobcSOQERYHPpYyoDsBY4yUEw4pZYxBJmVZgh+l7XCclcqEsKAwcp4a&#10;Z631xmA2UcaUZYk2tI3n0WgE20JyPzeH17HTMLUoisBqGIagWVNTCgiLi4tAaDTqf18O/+/1eqCI&#10;41CGYWV0XpWocTLhEEP4wCiij9WKEx9QHMbjLB2Nh4MSZ6AzSEmajajRCPM8jeOo3WnCDVutzuLi&#10;0szsfKPZFjJutKaYjPB+PGp0FvYd6MzMOSo2t/uXr167cf3mxYsX8Z67v72VDUf333PmqUcf/Oyn&#10;njl3+uSpY0fw3n//4tzSwkw+6jtdlunIqaLdiObr/6SuEYc8FDyJgiiAdwvUzSRuNZJGnAQCPYHk&#10;gjjrjI7DYBn55cH9S0tLYSiFYDgjsfGtra3t7e3hKK20gZnB5MpK5SW8WKGnrLRSdY6LuNKE77bb&#10;ECOEyaSQUdidmV5cWJ6bX8QeOayOcU9oWSnYVV7gRlLgRGi2O3GjWY/CYIOQcAFS7alus9PlQego&#10;4ZwHQf3BQSkF9YFse2q6251qtzuwqyhB2ApBBzjQGnra7bbkLMadMwgEI4wR7IVQWxR5VZWqKr0z&#10;6NSmGvUH2eS9MnoEY4JTPzEa/EpOcZIaXVmNwOQE46GUUjD0o421QiFAnHhtFAyhIt5KwWHgFoaR&#10;Z3hkeF+gSlVWjOAAZlLU9NHvIEalraq80RRWiulVaZUm3mNNGLz5MSN3k0Ip5ZxKzmBO1togCjvd&#10;7r7l5UMH9x8+fPDQoUOnzp45d/99Dz780IMPnT937hwuA0eP1v9d8v5DB/HyuzPVbjSbuJ7BO8AE&#10;SGKJvD5KcWUt4USgCWnNzc17D6adVUaVGnzpCogwDSdFUBVqbXXr9dff+oM/+IMXf/D87Oz8X/3N&#10;v/qbv/mbnU4H0uh2uzu7W9DU0aNH8zzHVw4cLfia98EHH7z55pvXLl9ZXlj+i3/xLz/y8Pm1lU3m&#10;xOrtbYqcwbPf+Z3fO3Lw0KNPPD4z18Lb4w8vXqiqCkL4+CeePn7yxM7uLh6hU2L9aFD/M7D19fW1&#10;tbVPfOITrRYB5Z1eD6aysLSIq5GclGGvDwX1d/pbG9vT3Zlm3CTOb21twSyTJHriiYfPnl3Q2vzx&#10;N5773veff/ONt3HEnzpx8pd+4ecbcfOP/vDr66srhw4dnJ+fDePgscfO7ewMFhZm//k/+1dChgcO&#10;7rfO53k56I+0MojM991339Jy21qdj7HpHEsgkqxtbhRFcfDg/vmFqe40FIXTy2mtEVSNIjBZYl1Z&#10;mCxV1rPBKOWcLSxOw/Dn5qeiGLIM0jQdD0ZlXgRChDIIQwIhb2xsoMbdbzzKJuYgcL/b3e6v3hzg&#10;k45SRmtLGOWS5TpLq+Fnf+JT9z10ZrO/WurRjTuXR+Pt7lQjisWLLz23tb179EgwNdXCXfGxx88/&#10;+uijZ8/e9/LLr//zf/a/37m9CcbKghw+tHTw4EFK6aOPPfzJT36i2Uw21lbKfNxoRnEc3rlz69rV&#10;y7D2hx58YGl+Ed+I/vSPv716Z13ScG568YUfvDPd5VVBDuzf95f+0n9oDX3x+Te2trONjSHMnHiO&#10;XK3ZbrS7zcpUIiS/8mtf+9mf+8rLr7504eLVf/SP/vnt231tvDZOGfjKpLbOOpyYvixUMQk+RVWV&#10;Cpu2yljjPGptrEZ4Ioj8EDDTDo9OO288gaas9egxFieCQYE6gI6GtdZBbB5bIZwyWE4NnOPexQll&#10;hHJWdwZSAsJAAKRg8GjvMbX+GM6hV+odHmsOjJ7wBdYA2mIFAzzvcbgRSqmHg9UJH34BFkTcpBDi&#10;CHXomjzVDTIpeEQnmpi7tws72QJoOuud84RQ5ikFp/V8wghCFzpqoJQDPKtrzrkUd0so5KRwKeu4&#10;GgQBHutOxgXQGJWMhrC6GmrzCxCQuXyodPoAABAASURBVJAYZRx7ZZRyQgWrxQJ8zhg6Occw5Yyw&#10;Ghil6ANrPhASpKJAAsJJkWEA4FKAdaQuBpvARqyHZ1n8eWKMhejqAKltpXCXK9M8KzXiqK4whMCJ&#10;2jptXWVdgfthqbK8wGmSwesqnCllVeq7RlLCWnSlLcwDtlJVOksL3M6yLEvHNQxGY7yy7A3qa0B/&#10;OEKiP6jbw8FgNMD7/+FoiGvFGLcJkK/AkjbeWAKpQ40AslewE0/opKDTYRjKrC0KRsU4o7CiPYkA&#10;BTMgmhomCN7DJCZPHjWwOHAAQAMwKijhZFKon/x45h2mwChg1jWg5ZxTxsDYALVhOGecsx418j7i&#10;0EavtcDknCNA4ZQMwyjCq3YcJGEcR40a4iSKYvTDJggTxhFjPQjWoCvGCACM+Y8K2qDGKZOMhpLH&#10;IV6C1FqOAhEGLAkkIAplJEXAueQskCKWIuTIAGAVbGaquzA/20giVZajwbAqSqsdYyyO42az2Uha&#10;e0aCjDQMIiFgaBKWbAmFO6OmFOICSwxCmYxy1ABK6350UkpBDRyi3mvvNdDGKGBvH+iUkwJM9Fhr&#10;IS40ADUh6uBdQAZwQgGU1t0YnaBBEdQRb70DAgA6AmAIABz0gD7aZlLwSGk9HauwephRFKgKo2VV&#10;QYWgxeqt1kYAbOAAdQ+AAwTUWAxgnEUIU0rt4aAfjwa91hIPqtxaKA8RgzDOtTXb/f7qxvra1nZR&#10;4f0yE4EkFB9tapsCf2WpvKOcyVBIyYWgDFuVjARchIGIwygO8Mslq0MDMBAxPApYJEQbk2XZcDzC&#10;AVgZDf1xzsEPnBGABsSbJEmj0cBCwFGqTv6gKjCqrAEytoP+YToGPkiGMoiiSEoB8SCQ20nBaowR&#10;LqXWGpyX8HN4ubXwbUynXNTJdVT/52xFXm5t7fSHeH/PYd4wI9AkhIEmeOCcg4GyrN8o7NVYFEoC&#10;gDKGkiQBz0Dbt28fbgjYGiICuE3TFPjo54EEQQiLCa5MFTUbnrOiKsb5SKlSMh6FYRxFoeBWVc7q&#10;djNZmIO1t9qNZKrbLooc2Qw4ATWtbBS3oiixjkEr3dnFhX2H2lMLjc4MDxqjTN1Z3VxdW7965dqN&#10;GzfgJOt3bq+v3prpxIcPLB87dADfzo4dXj5xeN/MVMvrarCzxZwhpgiFb8Wy04hmOs1lvK+b6rTi&#10;mBg9NTU1O931xCIkTHU6ADTWV1exXxjT+vr69uYm5BBKORjWVx30A6qqKvAeS1WeEhFEXOIGTwpt&#10;ikoZ5xmFZwpoB2LBXGtNqUtlNJQCgbc7HcgT2TxGPfQnRNhoNltTyPgFVFx/O27ESRMWp7S2zskg&#10;SJCjJXHcSJrtFtQHUshTUQOgIJiQlLLV7ECAnMuqqoyzUAeWppSiAU4AlFKIt9mE1cVZNs6zMag2&#10;ojDNBlWZW6vhYJwRXam8SL2zzThmxDKIQ5UK71GrjDjLkY87A3xdFZCPt5p6xzxhhAr8AdniYKlV&#10;LJkPOQ8YEcRL6sOAB5xb5MtZpou8KtLxcGDKHABSRpXWKIDRFRhTFV4ClHu108bhePE1J2xSnHPY&#10;Y1mWVVkqpdDG1pwzxijokVIfJwnevi8vL6KGuc4tzh06fPjUqVP333//Aw+df+ih82fvOX3k+LH9&#10;+/fPzc90u51msxmGknMK8UKSkBWZFBAvJgUrOuedcwRHsrZaOVUqXUJEzUgmayvrm+tbTvvXX339&#10;93/395FVH9p/6K/9lb/2la98BYyBEuiDJni//OElfEFPRxly5e2N7ZdffvWN116XjH/hc1/82le/&#10;MjM1a0py9eKNUT89eeTUb//27xRp8dWvfhUTv/6Nr69srNxcvXXk+JF77jv3wEMP9AeDvChA/MKl&#10;ixsbW2WpRqNBHIdf+tLnV1e3n3vuuUYjXlpaQHLMpZifn11ZWdFad1qd61eu725sHzl0tNueSsc5&#10;TKtSBfb+1MefvOee09qSNE3feeedD96/8NZbb3Eqvvi5Ly4vLF388BIiXhAEMObPff4zJ08ext1+&#10;nJI8r5xlWF0GoXZubWNTW4v93nPPPUXhEXfhWEZpJDlFoTY3N2GiU8j/Zzr3PXju8NHDxqqyLJtN&#10;un/fgdEoq0rf74+RLsO3wO3+/cszM0m7k3hvoYvd7R2tFSMEmq6KXDCC8LG2tvqpT31qcW7h5vXb&#10;jbgViiQfFzev3Oo2w2F/ZK2FlyHHlZFMi8GBo4s/+0s/ee3OpbwabO6uZMUwavDubKs/6l248OHR&#10;o4vn7j195OghkH3wgYeytHjt1bcvX7phLc1z3dstINJut5tlGS6TJ06cGI2HGxtrMzNdxsnlyxd3&#10;d7cFZfsW981PzfS3e/jm8+F7l7fXBmXmneIfvnfJG7iH67aiX/mlX7LKv//OxXffuXTpwqYIGovL&#10;B7a3kbCl2PLusL+03Pmlv/C1oyePvP7WG71R9t//j//k1u2tuNHEnUE7ryE1uKuxBhuz3jpSaqOV&#10;VdoqDBlbaTMBNXl02juN0OOpcR7TlXOgsAe1RVtvYNq+PrNh4dY42Co6qPcESRshzBPsSzKcdBwN&#10;RuvTHw3BKSMUFUDy+qke8BC5hVnCDekepUkPep1BVYOpi5qcy1iQ4A8rYsq/BxRRBeERvRM6e9Tw&#10;BHdADQbQEIxRFF+n+awOpnV8AjUARvmkMCaA8n8GIAANpDAERIE4LGQUBDhqsZ2ACdSCcU5ZQPle&#10;IwwE4kQoZSAY2kAIhJSc4gYZSVFLhxAIAZQZI4BAcsm5lKCNFTioMJBjDE4XRUEYgpIEMtiAXLTW&#10;EIW1DuKBtddgNGq8TQOUCHMKakXgqYqqBFQK+vfWe+PrWjuvrK2MLZUqK52XFT4W4eN0XipAqXAG&#10;GTRwcGQl3EsVZY2W5bhIlGlRpFk+GI4G4xpGkzIep4PRuD8cjsbpKB0XRZEVRV7BX0uwqq0xsB6c&#10;f9gyxWbpv1ew/Qkwzin58wWYsBzUnNA9oJPyQywIBKIgE/P7YecEpa72euqWR5MxmBomAFxtszBb&#10;NPfAOQ8mISIAGn4iKMxBo2acQ/aMc5y0UJDggay1zDmjHEVAs9CzqPsJr9EYSv0BGYeAg44gAWgN&#10;4Jyra2+wT8loIHnAGYiFAUfGE4WyEYkYEMhQ8FAK3AFgPHHAkPo3QtGK914ws0YYdNqtViOmlDhT&#10;n2VShjAVxHC8/Y+jhqhLIAQyzRA1pZxOCvgC7O0LNfhBN/aI+scBQ3uATow63PAZhIenGvaGUGMI&#10;NQjWqwmBBh7vgnUYrbF/KHOIezKGfqwLQOOHUIsFXRP57LWBu0dwjwge0Q9zgjwxi0FJnHP4BeOk&#10;0qooCowBCcPGWZACkrXeGGeUrmHSiVkIJ7D7oqpKpRH7wKZ1rjIa9lrpEqoCEc45fCbNy1Ib4z2y&#10;4es3b9++s5oVOeX13UNPCqzaEqq1zfPSGOfxgIzOeWod9QQ6FoSiDTU3Gwl82HvwY7ANLFGqCn7o&#10;vK+XhpvhnS4XLbzJFgFhHLuoqkoVylQGe4EIUGut0YkaFEAK/iAZh+gxhO1nGV5GKlCG1IBf5Kku&#10;C+cM/AeZGaZgIiDPSqUUbuq9Xg/ubZzlIoiSZpy0o0aTyWAwytc2diptwrhBuQxkBGZAttOearVa&#10;WCvPc1DAdAAymOFwKKVst9uwP+wRCKiBCTawCpIJvHhL0xSdQHPUgc9ROkZ07MxMh42k3W1hccIZ&#10;9gm2ZcCDQEjJu53W3Gx339Lc/Nz0VLfVTMJGM0qSeN/+JSHZznZve3t30B9vrG9vbw20ZTxo8aAR&#10;RO2kMyOT9k4/vXT1xu07a1eu31hZWdtYX3dG9Xa2EyG+8OwnTx4+qPLx1csfOlXGkgtrssHu2s2b&#10;yPGm281D+xYP7V9Eo9NKFuam52anG0nAKd6IyySKAy6c0UZVqL01krNWI56fnVkCarcTCFbm2ag/&#10;WLuzMh6P4zheXl4+dPDI4uISUnKGW43zMBPj8MKKCWToSRzEEZOiLOt/owVh1jAeQzUKhkX8OM0A&#10;WV5o42SQNFrtZneqPT0TRkkYxWGS8CBwlGoHJyVMSlgUwBNinStVkebjDNZZVVorz4gIAyaE1hoa&#10;GQ4RsYdFllNPms3G9PR0kiTOmTQd7exs6apUVQEwujJVido7IxjoGuItp14wBmJJFMYhtsE5gzyK&#10;PBsWOV7ulkCmzgIUXi3l2MMoz8bZeJiloyIbl0Wmi3Q86o0Gu1WREq8BpsyK8aAsxgHzkjm0B73t&#10;KhubIh0hD11f2dlYHWytF8MBtToJAigu5LTKc1NBF5XVpSoztIm1staR9RaynoCrReK9t955ZyyU&#10;V+Z5mmYFDr5Sa+XR63RZVaoocW2BHOYn/6wFef+huhw4cBhQt3CtnVtA2jbtjIWItNYwWtg2AK8A&#10;irzSpfGGEM8o4ZxLRjhxFAsPtodeEWaZznSZqnEvffeNd377X/z2G6++lY6zz3z+i3//7//9Zz/7&#10;2f6of/X6DWNcq9WRNIA3qKxaX9my2g12B//mX/325urmY488/rWf//mPP/H49mb+4duXY9EsRuVL&#10;L72ytLTv5OlT1rnXXn99MBpevHypOzvz9DOfmJqdGqZD5HZZluHdP4AQsrZ+55FHzy/v677z7ls3&#10;bt3oTHWnZ2fQD2e3xFZ5hSQ+T4tbN24nYbx/aT88GkPYZlmW0zNTp86cePrj94SRqFSV5/n1K9e+&#10;8UffqAr1xMNPRjzqb/UhQKVLrauf//mvCsE7XbKz3dvY3OEiwQeh4aDAm/IwTrZ2evfcc6bZ4hGu&#10;xlIOh/CCHK8AsIrWuj8cVFURw/frf1yHvjKKombSKlKlSgLHN4aY0o36cLRGt9sFJ2maKl2OxyPG&#10;CCJJEEjGfRxL5wy+6hw/fhx3MF1aAr0ZtrW2s3p7o9PqqkI5FFxiBd3qb84tz375q1/ksb29cdWJ&#10;8vb6FZH4qCm3dtZv3bl+5Pj+fQeXGOf4cjQ1PXvh0uXnX3jl/fcu9XuVkBHWPX78AL5bfHDx0tTs&#10;DC4JOAG1Va1OE5bx4aUPb968DmGeOnmy02p/8N7F3/13v3/5wvXDB04cP3xPOSZvvHZpNCStNokC&#10;/uu/9suSs4sfXL55Y/XmjfWqJEncuX17ZWFfc3555rmXPjx4ZP5nfu7LR44duL1yi1DxP/3P//tO&#10;v+ynpDfMlSWqskqZqtRVVWuigKq0wemEV4DaeWVcpW2pTFFpQF6qUqGhCqVzrXGallU9BByAtt5Y&#10;52HMRDjKaN1ALJiAZ35SKBAc4hr1HuAhTgB+iLecUOQpcAOcRABED0aA5Bj1RleqKjS4LAvwalQF&#10;UOic/FU/VnDoKGUYpeSjwgitgRGcNeij5G6WQynlpIa9CwlGBUyQczQAaNfAmKCCecbrWZxzWQOb&#10;1GhjaNIPSowKUMZeAFgbDAhOwwAnWBBKCQiECPkeMAlUxgLGBWWcUY5HAPGS04DRQAA/EJwzQms6&#10;jIdSJFHciJMowGuvII6CKMTVQoaCS84Ew4L11oODAAAQAElEQVSOEIKlrdPGKqXLOkiVZS1pRzR6&#10;rTPOa+uhpkqZolSVNto4ZRyUWwc4BDxClfmRxvNKZUU1yvJhlo8LhN1yktwXaXYXRjmOhRKPo3E2&#10;HI8BveEQsLPb6w9GO/3Bdq+Pj2DbO71ef4iewXA8HI5HozFoZkWZYgFltLbaeIA1xFliPXEEV0e6&#10;xznU/yPwxHvs0TrnsGFsmlE6AYRRmBeBNmuJQWiE1u2J1iCWGiYzCGHUw6buAkLxZDqlBAPwPzxR&#10;IHs8eYZWDR4VIwQ1pZQRNDHy58FTMEw450KIcFLQAHbNJ+XegW2KmkwmO8Is9qussd6DIGEUOJ5i&#10;48pYpI5FUUB3WldaI9oYQg0XJAx4bUswp0BEYQ2hlHEUJnHUjKJGKJNASkZDRiPOAk5xE0BPFEjJ&#10;KdaOQ4lXNghrM7OzC4vLi0v7pmfmkmZDBGEgwyhsEByFhIE3ACWcMyl4gNqBMUdQg1vrCABtAIaA&#10;tnd+7TW8g8oc+ajA19FEvQcQBRoUW+V1YQy7xhOmGOYdJ34PqINQgOj35uIJQCBfApVhH0Rr7Yzd&#10;K8aYH5IlzgnGpJSgjNGqqjAKInhkDNoQAsvWAwb2Vs9DBq9tvdgeUs0LBEUJcKx3YAHzQQXKUEqh&#10;jR4MYXm01aQHDQNTxBRCLKlf1u4Oh+ubG4N0TLBkEEK7kBcMiUGYWJ5z8Ec92VuLMyZ5EAmJ1+lS&#10;ME5JK0qmW512C9c24Yn1YIMSGYWYBUs21pdKY1HvPXh2xGNvQRDEkwKrwyOGyrIEzt4S4Bb84xEC&#10;sNYSV0+kztdSsxb9GqG0zL23SRy3Wi1QAuVKq6IqO8im211LKCKFAbLDfEoo19aXlS4rHAm6UprX&#10;O5UQEWhaCy3SEDwJCeLVRAdgHmCtBQ44RJtSyjnv9XrgGbi4G6yurmJd3EoxCkzMBQ7aPJBREssw&#10;KFWFM36cjZWpEBwYI6EUcQi7DwLJ9y0sHDp4YKrdQpxOorDdajRbCaiN03S338Nbrpm5+bywO7uj&#10;IGzOze33LBpXnoiIBfHW7uDmnZXd4WhtdQMs9fu9dDS0lV2c6x4/eKAY9m9evUytnuk2h7s7/Z3N&#10;uanO3Ew34GRpcfbQvqX52dkkhtNZzgg06J2ZnZmCMrHBmanpZrMJdZRF0UgSKeXu9g5e/0NqkMzq&#10;nRXsGpEPYoHcamXKQAQB4xKBAIq22CcMSEgRBiIMozgRUgohMLcsC8xyzlFWK1RZg0cmhWNchBHy&#10;/kany2TkGPOUUy6pkI5xSxllIghDIaXzXkEj3iprCqM0dMuYCAMqeGXqf2XUaDSgHZiTtTYIgunp&#10;6ampKYg0jut3CaZWpsIQZyQIRTYaFum4hU024mw8KvOs224z6nB+E+IYcUkcQSlRwHCEewS2LCuy&#10;1KiCGGOrSqvKO4udM08cmCmrMi/qEybLqzyvShwUozId6yJ3wNQwvjLP0DPyFjcN77XSZUHRJk5S&#10;iMRQp72pvEGnYt5w6hiGVU69ps56a4zCoqV3hnFMIIwxzjmhHjtSqszzfDwebm6u93q7SBCLMjO6&#10;AkycBQeqxXpZkabpSBkFEWGukKzd6SCXRe5/6tSJc/eeveees2fPnj5z5tSBA/vm5uYgQ1gCnBF2&#10;Hsq6aK2VAgHI3lNHvQfnjHoWiCAbpHPd+bmZxZuXb96+epsRmY3zl55/6Rt/9M2Xn3seV4u/8td/&#10;6xd/6Remp7vW6jAMu91p4khRVAEP8lG5trplKvPSCy9/4w+/YZX/5Mef+epPfUny6Dt/8sJUe85q&#10;99JLLz315MeOHj261d+9dP3yy6+/stXbEnHwMz//1TP3ncOVslRKG7eyun7jxg3wirj4xBOPWu++&#10;853vwEeWDyzjowEO9Lm5OWMMvj8040Y2ylZv3Wk3O8eOHOv3hlKEM/MzMgiSRnT2nlOgIARz2iZJ&#10;c3Nt81vf/C5yWVv6nU24W4br02g0gvl99ed/1lpye6WntW81u6NxDnccjnMpIogbaA8/eF6V0CCJ&#10;I2m0FyKojNXWN5LmaJTeuXNnOBzCEbAWLgB5roiXVpN0oKrSUSrhNziloijpIw3Jxkg2yiq3ThNC&#10;AhyrgWi2okYz+uJPfH5na+vatWv7lvarXFODC8C2LlU6SmH/MOlSlzQgaZ4/8fRjDzxybnN3hQTm&#10;wrX3Gp2o2Yk+vPjeaNxvtZPjx4/Caw4cOLC6un7z5u1XXn5tY6PHmcxScmD/ofvvezCG3LIMOJ/8&#10;5Cc7U1PWGthJlmUffPBBwMWDDz7YabfffuO957/7wtWL1w4sH3r8oae6yez2xnB3a4zrcCMKdUV+&#10;7me+fPb0yRtXb/R3hhc+uJqO1eLC9O7ubln6RiMcjLeWD5Cv/txPHj1+8IOLH8gw+f2v/8mFCzip&#10;vAyiCu8EqSDIP2pgOK0AjlDriUdNqPO0vgNYAjkDCqVhBsZ6gLLOQHbWW9gvodoQ4zwAj8bV0z1h&#10;CGKUcEopcR4FNSg657x1sBxnMNmhgFxdwwcIPOHPAaIH5jPi9xDqGmcufpzxvu6sm5O/mnPnrK8L&#10;pXCoukEIQRvA7hbCCAdBwRinNTDGMApAQzAuWN3JKZOMBxIJVhQIKYSAFwghcBxJEQoecM6FEKgB&#10;7CMK5KOyRw1DezioQURygatryASgPvRlgEf0C0I4odhgDdRzRqQQUjDGCRgVjMMkYHV419BMkga+&#10;x4USLo9OgARRURfOOWQw2bAlhKBBJ4Uxhv49gGRcneFR4zzUWClTVBpvbiqtKmVKZSptjffaE+Uo&#10;oLKkRD5aGdwNMty8jC2UK7TJK5srnVUKkBeFtuhX8IXhOOsPx4PhGIn+7mA4TMdDFDj2aASTzvOy&#10;LFWFxbRFbNHGQl8erBJKKJ2IkFCIARzvPWCIEl8PEkqxpz8HmMg5YewucEIB9VT6Y8UT6utZjIAC&#10;lmBQKyN1g9G7FPFD/3whhNXS8/UUSmApd4fRPwFCOQMQRgF7DQpjowTFUwqlII7BWjjnoOMcukFw&#10;zxr3anR755y2BsVaWz9P/tAGYIgQh60JyQNAIJDlw9ORBuIADSUFRKKu45DHkrWTsNkIkyhMBG8I&#10;GTAmqccd0ivVjOTcdGem02w1G404ajTjJInw+Xp6erbd7iZJM0D6ySVjgjCBwIilAfBCio2x2rwZ&#10;Y9gAYMJgzTYQ9gC7Rj8ADaDtAdAwivqHAAS0UQPQ2BvFFMgHNXpgrBAe2kDAKABCAGAIbQD6MQr6&#10;qNFGDEEnANJTSmmtgYxHAEaBA0B7D0CEBaHgAktgISiIUIY4ZbU12kH2iG/MU04nxcFgEO9goNaj&#10;bZyvJgUrgbQxDgC6WE9ZU2qFLDktcH54KrixHnaP11RpXlhPHPES6RRjnlExcVNPCBaJIrz4EZRy&#10;MimQQiiDJAgRC6ZayJGSMBAM0yeGA3xsOwpjyjgcRuFsZJxyAfrKWGcJJVyKEKpHgAjDUIAPwi22&#10;5T0m8okJKgWvq+q6KCGOIAjQD6khy8HmsDU8yoAHAdgUQEAPPJMyMTUz3Z7qMsGVNZ5CaE4bg3Zl&#10;9XCMXZasthJmIBRjnTNYoiYlJUSETjAvBIIbQSd4Y4wh+0E0wMkEwHFurQUbaAwGAzRarRZMEy/n&#10;CCHgzWnXaDQSvGn2Pk3HO/3drd1tUJBcNKI4wWuQQCI2h4FsRlGnkUy1klaCLDnkHCvD02yaZVga&#10;ZGHrjaTDWaAtTp/AEOFYkJe2h/RilO8OR+tb22vrm3lZ7PR7eTrK0nSmK7rt+N23Xvned765evv6&#10;bLfV7TSjUFAGruIjh/dHAZufnQlDSZml3lmjclxOSlylPDYrEbYZQd1I6sS32UwQtw/sX241E0a9&#10;4DSOAgx12s3ZuelGo0UIGY/Hm5ubG5ubu/1hWVTQocC9PG7IOKYCGqcaWmGciyAIZBBAWVBZgLUA&#10;QRhHcQMQwBQarSm4Ny4AQipjHWyJUMwCNcYlh1HGCZMBjB8nsiM46Z0yhgmOi2ej1ZRSCgH6IQy1&#10;3W5PT08jyQPMzMxANWEknbF5mgGsUVKwZpxQZ60znFEpJKf1Z408HTtVUW8DCcJEK+TxmTO1zyHv&#10;z8bpaNAHjneGOFPmaZ6OdFVEYSAFB51J2PfOGjvxUV2kuspARFVQERwuBTIx2iCbK1KrKkzhBLgF&#10;Ja7VrP85VhuWwIiviiIdFuNemaVlmnqtvNEMnu2tg+mpUqtSlQXUxyjhUBnnHNHBAauqypxNSigl&#10;iMUQcSAj7DCgzjlCCMGVwruqLqW1llKKPgiu1WrAjOeXFvcdPHDk+LGTJ08+++yzn3n200888QTe&#10;vszNzLZaLcgWRhqHoRCCMYFTyhlLoCvrqKOdpOsqV4zLWMTLc/tmO3O2sNur21VevfTci6+89NKf&#10;fOObL//gB1/96s/+9//d/7eZNK5duX718pWdza1m3Jidnk1H6dbGVhQ20mG2vrr1P//jf3b9ys2n&#10;n/jEM089c3B533e++RLx/O233sNpfPqec/sO7Lt1+/bN9ZW33nt3Y2f7zL1nzz/80PL+fVmRD8cj&#10;7/3OTg/73djYwBeDM2dOrq/3X371VcS902fPLCwtUs6o4PDfMocY2frKepmVp06dOn36tFJqc3Oz&#10;HirrsHPixLGpqamq0pvrW8Tx/tbg/bcu7G70rly89o2vf6PRaGB0a2uDc/nspz/dboXjUZFnKks1&#10;otxwML569boQAWR177n7ZkEnUzPdGW+Jc3h7bbCXucWFNK9WV7aRZ0C87XZ3fm5ZIYWxvCpZkftB&#10;P2MU9h9rbaFnrR3MG16JkEZhqVZXqv4KOjXVxf0tioIbN65JzhGKiaNlptZWNqln0LbHHZLBb3RR&#10;ju596NSDj92f6XE/206L3et3rrKQlrrYGWx3Z7qT/4lSMFj/W5o33njrtVffGY/zMIRd+k998qEv&#10;/cRP4PR99dWLEODnPve5JIla7UZWZhcvfnjh4odBEJw7dy4Ok5dfeO0H330lHeUP3PfQ0099am5q&#10;8da1tfffvrS5mkdCrt2pPvb4AydPHHnx+edCGbzx2tu7O4Op7uzWVk+p6r77j6ys7waJ/6/+678V&#10;Nt0rb7xwz733/YN/+D+8/PLVMET0SHBHSBpTjEWQDCGceOYodswcYUgCjEfM98Y6NBB8UCtrtPPO&#10;U5w8aGBIGSTcBD2eYBZMuG7jeHIE8cpbS6z1EAGUCII/BCzkCYNgAdTj0CXEW+adoEQyHgguOROM&#10;ckoAlHhGPEfYZJRzzhijlJJJgX16Qoy14KIGLDUZqXEYs45MVgRKjU0pxUwArdcGcSY5FqpdnhGY&#10;ABiijKBFQbaWAqVwTygCaooCBOy4ETebSauRJFEYBhKzORAYBaeCUF4DowTP6K2BTVA4mMGxAZCM&#10;I7wJTqVggmFpEXEOQJtT9kOQvJ4YosgAp1wzTlr4mps0mklSRwtGxAQgEACjnkLkBCK30J6j9aZr&#10;kcNpnbMewY6UylTaAqz10IU1XmlbInwaizw+LStAmcvvgQAAEABJREFUVlVFWUNeVBXwFdyhhrJS&#10;AAzlQFCq0rpUCucFsABpVQKyokqzYpQiYiD2ZMNxDeM0B6miVEj64XHaOnAGOwEQRinllBJKKYRD&#10;uQB4NIWkTGD3jNY1GpQADViUEELpj4AzDNSmIhkHCMpqKVPCKOGktuAf1rVeayOj0KzkdA9gTpRS&#10;TAEwgqHawO5iQmDOTjohZyiFcsI/AgqyhBAK1I/AwXL93ULIZMjftTcyKRgjnnlPYZ+1+C3xUJL1&#10;xmAqI4SRiQonuPUQRhljMJ9gUsKwTnLiQEaTxg9dAxsRjAaS70Ek+N77/jjgzUC0o6gTh91GtDA9&#10;vTQ5uZEgNWG2UhDicDwlrSaXIZeBCEA39pRDR2DSEQqASRFGKWcesqRgpwbCmaME2wHAuFDXx7k1&#10;aAPAP6VU1Ig/unACB0MANACcc9RmUtDAFNQYJQQS84wSABZw1gJgqRgCAoAQQsENE6ghMSwEQD8Q&#10;rLW1PSqF8xw9eAR59AvGJRccunWeQZqEEIz9/+n6D7jLkus+DKx804tfTp1zT3dPxiQAgwwCRCQA&#10;BlkkTVEWZVKmgiV7tbK9+7N/613bK9myLNtKlrUiKYqkxEyAiIM0OYfu6dz95fByuLHC/u97M0NI&#10;+9vi+erVrTp16qQ6dereHtDA/TmjjMEKaQ5Hx9w81wUAng2HTpIEfgv/BvKUHIQEReMcY0zDh0Eb&#10;A65kryiKGGlCkozzNDN2nOV77c5eux1neW4ddhQ8HlHSOohHQCTG0ZSmIACamIu1UVttKIjpguii&#10;Ggbgu0izUfklbYhTDREM6yZZit0FQPSFMB6+Unse+jEdRN4DuBSIa2ellFgSbUgN2aEs4IxGI9To&#10;wSh6iiwDP9Oe0jCM5jofj8f90RD9mAv3S7IiK3CzTxECDCIMIfAHAnNZksQpVgdxYMbjUZrGSghd&#10;ZMiQPKUKzCsKLOT7iG88CAKctYAwDDEFy3nlO8sGkkswgHcEkAU4zjk8UkqRaIIsEmIIDgACkj70&#10;KHh2vYKMeR43k2pFCEF0bvJseb58By85q9Yq0CFs1+v12p0eqM0vLTfnF9u9/p27m71RYixL0mJ7&#10;5yDLXZrbnb32xtZWu9vZ3d+/dfsG8o+tjd0sjZt1/8n3P/6Bx95Hi7wSqHgwOGjt7+1sHz16+PDa&#10;yvbOJrEab/Xwdh88Qw+Ele6BRmENksXBoAcpALjt5HkOMQHgKk1T8AzIsgzIaMDf8JYRQ3lh8Po2&#10;hsYLg+3HJDZmEFVqQaXi+SGhHHTSPC+jg+AIClJNYxecq1wa2gMzyI4RbbVxONu5xNcn7BfuBaGx&#10;TkovDHFRCpmQ2BogCIPiFAf/uTZgBqsKTwmBm4YFKaWUlCqKqogezWYTpswypNAjMAxkSqknJAhR&#10;a4o8HQ76gnGF+0YaDwc99KRJsre7jUFPcMop5nZ77WG/l6axzrPhsB9PMn7miDM6jcfJGDl9Tp0l&#10;1jijiXXYL6bQxhiriySOCwgGiMdYIBn2siR2VusiS4aDLB5TTDA2Hg2LNIFiiDPEFHk5CD/AO+7W&#10;sNuKRwNiYR9NnGXWAZwuTJaCRg6udI5TwZMCh3u1FiGJr1RQV6IAG43keToeD/uDLqTod9vwEAMm&#10;sSh4NTkKMRZerdMkzxKTF8YUzhmpeBgG9XqNC7aysoK3uR+clMcffezee+89deoUvGK22axFeA2j&#10;FBecMqgUmmzv7h89fEwSdvXNt9M4jYKKyY0Snk6LRq25ub719A9+8OorL33/O99J0vH/++/+9z//&#10;H/4H8PuJyeS1a9eEEMePn3zrjcvD4bjT6Z47fe5b33jqd37rd+6/cN+FcxdPHF177eU3iaV//Mdf&#10;ffDhh5ZWVivNervTefPqlWeee/qHzz07t7TwS7/yy7gGDAYDRKxWq3X9+nV8o0NOfN8D9y6u1l96&#10;9cW3rrxJOLlw74VWpyXwvsK5nZ0dWDPPNXbr7vYeBIXn7O3uc0ERBLa2t/GIoeWlBaddkeh0TLbv&#10;7ueJFU5mWf7f/7/+B2hjZmaOEbq2tvbQgw9aSzY396wmnqq09zsvPPsS8jDEBISRRx55rMiw9W0y&#10;zgSRnItut4/ts7s32D8oegM4Cb7YGNzZ88S1D0ajnh0OSOtgUOSEc5HmuoD5OME+Kop8FA/h3irw&#10;OKfVRv3M2VOnT5986aUXwS2+52yubzCCG85gZ2dACAlCv9PvEG6lR/Gi82Of/ODcYrU7ONja29jY&#10;Xq/PVK7fvLZ3sH/p0qVGozYeJyBy7dr1f/tv/yTPNCTCVpqfXzx58vjq6vLXvva173//mbP3rOHd&#10;P8IKRLt85QqitHNudXn1xNETr7z0+r/8F79x+8adC+fOPfHIBy+ev4QPFW+9ee2N19/utlIchv1u&#10;8cjDxz/7mU/H45HV5pWXX07TlBPebXfm5hpRxbtx+/Z9Dyz97M//RG+wtbF5ozHT/F//4T8qchZG&#10;wUHLOCs85e1sd7S2xpFC2zKm5xpGLKEw1hDwjChhLHam08ZaRy1xmTZZnmd5gXCV5kWW66woMszH&#10;0YATwpESzZCSpilnYddZiyUsRHMErvfeIY5A4vDHCM5khoiGTSQkgwMLwQT2A6HQOScUEylSLvw4&#10;V5IyZdEa0V8XRQGp4zQHM1lW5Bn4cPgDmnMlspsU0AGACKBkwREsihUmgDQBj+UytORvIgCwCXyc&#10;Ykv6uNbD+bww8KMgCHzsBKXAJLhlkzKhOZlACFaDO/3oKFCmY5RgCSwESYhwtATKIJ3HhYBfTgEz&#10;hcBeBmCdACX0wxA3Dg90IFSe56iNKVBPAbqAKrTFr0EjwcmeImyk46Qs4yQttZLrvEBAhZvYwpg0&#10;L2A+kEizfBwncYLYWiRaJ1k+iJPheDxIxqNxgvY4TodJivZwnIym7TgdxGW7rMfJcBT3Bv1uf9jp&#10;oe73BnDheJzEyaRkWQYmwRV8CZqBPcAl2nA+B1+yRFuHUQDY1wUqjBtMAaDlJsWWjgPFkn+vQCEl&#10;UMpgAEpQIQTBAugs25QCHz2wKQBtPikYFYxxShDw4QOlMUhZgINHtDilDD8ToO8WPL3bpMSVlNEz&#10;4c6Z6Y+D64DJsqYlw5MGpbBviWmpsxSCA9e+WyTsLgQjJeFpzQXlaJXOSbAMbuSUWEhEXJklCkYl&#10;Z6g5tYwQNPCmX3LC8PaNWsWdL2moeDVQ9chvVitH19aW5+cCX9kMNi+iKFpcXFxZW23OzVeimpTw&#10;YYWswPMjKT3sa8ImcjnqsCaYfhcYY2Dx3ad3fiFIURQwHGpY6p1eQoCJofeA/EjhnOMJyJiFGjhT&#10;TaCB/vcAj+/1ow0AzfeAETrlh8JyzoEOqIEHAHrwiAamYy3sINSYzozRlBIhOZ+cVcaUJsN6IEQ4&#10;w0OuEcvyXBtHufR84ywgKwroAR1cKlg81xqRiTDoCE5V5g+l9CBFSZxkjMvhON47aMVZnmozzjKm&#10;vFGawQsco5kucmOp4JSxcgMTBEfQLu8k2CHgEnEFW1My7nEEdmoRdwlhQlhKsCex8bJCIyDn2lho&#10;mAtsm+E4sZRx5TGpMm2GcRJn+MhNEH0opRANkUQh0fY8NMAD4Uz53lQp6EEUQ2xBw5nywgAlYgr2&#10;LWF4g6V9P8QoWL19+3Ycx0AumYwiTMf+zpK0jqOy2pBcMUqhSau11UUl9K0pjClCP0DQ1HmKWcvL&#10;yzjacbyBINgBzTRN0Qk+kWjCWljXGIMl0KjX68ABMuqoVq3VanDZWq1OKY2ioFmvRqFSHA6fp3EC&#10;+p4SM80q9sNMsza/MGfyDKsgcRnHMSEsrNYc4a12P85tdxjHuWYyRFv50d317f5wRAi9c3sd+Q3y&#10;vH6/Oxr2KhFZWZ77xEee/NAHHvMFW5hrBFKEURCPyiwBlKGoubk58BmGIRUcb3MdJaM46fYGyguU&#10;UrnR4AEM80mBIBAZsyAjQqKUElKPx+NutwsxAxVUo1oYViA7MOfnFxqNGQ6HUz4ErzYa9cbMZC0g&#10;CDholiNK51BgSTNPTV7AgrVaBZtcm7xSqcBz2r2SMkFhnHJRrTdxoTLWjWN8vS+4KD/sIArMLyw0&#10;ms1cF0JJOEYQheM4xcp+GHGhrEOstnBOMIm1bKEHvZ4pijxJPcmLLCEOvuka9ZpgbDwcRUHoK5HF&#10;CTGaMVx3c9RC4M1r3Nre2d/dddoAY9DrcOqyZKgkJ86Mhn3OyPzcTLNRQw8ogDiBJ6UlHXwLi3wP&#10;PTB9mqZYXecFZpk8U4IhmnqCO+ckF6N+z5qCWCc429/ZocYk4yHI6DwDZOlYTvAVZ3k8zOOEEwJg&#10;tKx1kcXxqN9tp/EIvAF8KWpRpRpFzhhogBACxYZBUED74xga5hxaFJJxTijiEbY1JRZcoU7Go+Gg&#10;r7OcUyYo84SEMwCiahhVQhBdXVu5975Ljzz80H2XLr7/8cfuOXd+bXW5/G9CmnXoR8E9grBaqYyH&#10;fcn5oeWVQCqdZlhLghoXNisqXkCNu3vj1g+++11Aa2/v05/85H/5f/07uGO8/fbbsAN00j5owX+0&#10;1vhocOPqLbjZ66+89Tu/9W9PHT356PseW5id399v3b27+bWvfv0jH/nYB97/5Pb+OIeH5OnTzz29&#10;u783TsY/8eWvvO/RR1udTl4YvMhHIsuVDCP/+OmjUc3/1lPfNK4IauE9l+7p9ntFkcFLh8Mh0Dqt&#10;zkx9pnPQOXz4KHbKW2+9BbdfWFgAMzPNuV53sLCwlIxtLYqSEdnfasejlFrYTf2v//Af42tDGRkU&#10;P3/+/LEjR2xBhgPb2R9IFm5ubn/1D//k5vWbzz/7AsLOsSOHB92xg80tGfXjhaXl/YMugqMl8D2L&#10;aBt6IXU88iv9Tmx0eYa29ofECQRsWBDb1hjSnK/PzDW90Mt0VqlVmRQw04lTpza2Nu/cvVVt1GB6&#10;SATFbm5sKUUYY+3uqDlXJ1wnefzZL33y0Q8+2B4c7Oxv7O5vx2lSFAVw5hbm/SDa2NxGbHnpxTe2&#10;1rcCRYlzRw+vnTp5BvuGUvfKKy/1++1Tp1c/+tEnDx9eaXUOYnxlyNJ+f6iUv721/6dfe+q5Z14d&#10;DYtHH/ngB5/48PGjp9Jx8eJzr7752tV4WOQJyVMX+ORnfvort2/cjIejYb9399ZtU2RJMmbcGZvH&#10;WXb2/PxnP/9h39O3bl+t1WrPPP3C3m6vfWAG/SIKvQE0TyWih7YEOqGUwrHBPwDHlnbWOKutARDC&#10;OJdUcENcipChDXLHDNfnIjfGAB8TgQMCFvvTOUsoaFHCnXNaW8bwYbnMr7hQwvMZSGExSgmxtETk&#10;k72EvIsC31rLqLMGaX2cF6mBnQgB/SkmqNh3CngmYK7kwBGglWcmBW2BApamhkY/MRY7ET3AAn2M&#10;YiUhmFICwaUEKSRnSAdRc045JUowKXmgJF67InQQZySj0+gkGAE1xHm4UEmKcyY4lyCF+O2hX0rs&#10;VAYFTtkEsmRAIiAiGMUyGANQQhhEcqSsJvQRnTzB1QSwnJUHrVMAABAASURBVOJMYiLGQV+Vys+1&#10;Tou8sCbJs9xoY4o8T3OdwUygNU0uC/Qaq62DCSxlubFpVmjjjCshM+Ur/6TsIJYwbG1g5s6lhc4K&#10;YywpjCuM1c5mOTy8yLXB9c9Rpl2ZhwzH8RApQpqN4nQ4jgejGI04zZH0J1luHMWi8Jai5M1BPoMu&#10;ysmkWIdNaAhzKBCZwjfKB8qoAOCREM4FBVDgEANjkZKeJZPCgIQ/h21UAvqgU5BCo6RGqaCMk7L5&#10;Xg84KJ8phekZIxxbEIHAGhgaG5AROwXByBQkpwAF03MmGOWUcE4p6DICfACBDbGkc5QQ6lzpf9ai&#10;g04KIQQeAAfAky19kQjOMRvtosB2sdRhQQqdOEcD5WE/CiEkx5bgnhR/Bh4eqRQUPiA4VVwIThnB&#10;chqHDCWWM4INQhz2osEjRuGinuCeEJIxSWkg5Wy9vro0P4eTv1Zt1uqNZm3mnTI3MzMn4a1BEEZV&#10;zw+to0WBAIBgElpTug3oWtAl1BJKOCgKrjyAlB4ADSokpRzAGESUlOOlIcmyAgB31NoyDAgMcUKg&#10;JIsaOkGd5/A1J4QAwlQtU+1xXmKaSUEPQBuT5bk1ButDpZiC6RgXjEPJmI5HoKHhKxV4HihMCaJf&#10;cgGFaa2xHKagh3FCAcAGcM6pwBMlnOFyPEZ6mya51pQzDFlCJ9McZoIiAMtYMikMxjOFMXBxdALQ&#10;i7owDvrrj8t/SdIZDPrD8TBJ47xI0rywLrdOG1BzWkMoNAx+LHFZgXl2IpjNktQYU61FnCKQFTAt&#10;+hFHQF9rXRiNzYYECG3wMwXnHGEUvCOVBGDUYI86Rimck6RZpjFR62zSALUgCJBhgyCAYSqhEBba&#10;wGYCJtDAAKwOAlJ4XuBDRUledPsDbHIwAIbTvPw+AFdWXGANawpdZFbnknFfKl9JT0pOmafg0GiA&#10;v/JgwHJAFEKAbWMMhAIbaAwGA6QL6+vroxGycEiNPgM0APQPZIRXJA14YTaxN4XBGF6/eT511mBR&#10;waPAi7xy3SgMrC4qgZ8ncRAE6xt3wOT+fqs/HHHhwRa3N7a2d1uWIY+vVxozK4ePQAGWEOjt9ddf&#10;v3P3Ft7tv/Xm69RqW8SrizOf+/TH77/3/M7W3XjcR3KW5TEEBs1Op4P3oGiAq1qjAQqQDloy2kGZ&#10;MAdiY5KmpRvhQBDC90MUxsr/ZjeOSxM3GjOU0tEohuxjYMcpqDEqtra2nKPYXcg2AFIoTwWD4ThN&#10;ciRPxjgoLYoiJRiUk4zjjY0NqB1pfVFk+zvb3W4X6sPR2O/2oIFqGEGrvV4Paynlwzco5Whba40B&#10;YFPJsFKZmZuHpRkVzsKxIQ1QGP7ASRzH7Xa31WoNBgMQ397e3t3dBc+t1j6WAANIhfMy04hH4HI4&#10;PHbkSBrHYFVrDZsOer1Kpfzfdxr0+qPRAL5aCXHD9cAAcDC3Ua9brcHT0sLiNHEc9vrVMIB0EAT4&#10;xhaoS2/xPCEEyELDSgmOORaBnTBI6xxiKDEadgHAq2vViFgHVjfu3tnb2YVX4GYx22wQq0eDfjIa&#10;puOR4NSTIk3GnfYBuLemcFoTZ40p8jxNknGaxtoUhMMcHM6miyyJR+PRII5HYE/rAsx4IAFOnMXq&#10;CJWcMvDDnB0NhlmSWl2GUKvzosi0yRFIwbm1ljFcJMJqtQqXxk1g7dDqsWPHLl268P73P/7RD3/o&#10;Qx/64MMPPnD48FoYeLNguob7QCA5m3g+FZQhrkE6PHI8OYdbQeegdev6DXwKeOPN1/xA/tW/+qsf&#10;/ehHhJRC8hu3bo3Hpf+cPXNeSm9nc68WNa5duflvf+f3lmaXPvmRH+NEhl701Lef+pM//tqFe+/7&#10;m3/zl6/d2H/z8pvaFs+8+Ozlq29rq/+jX/pLDzzwABwApObnZ1955RW4zeFjh1OdrhxZ/tq3vhpU&#10;g+NnTmDnI+U9aLdGSQyrwfEGZRlevHgRDMN5jDGMMZgetva8IB4nnJN4lDhDWnudg+3WaJBcOHfh&#10;6pWdf/K//9Otrd3Dq8egvPe9730njh8jlnTbyd07u7P1+U6r/4d/8Mc3r98a9Ib3Xbzv5LGTnHKr&#10;HTZLa/8AabqUFCfveJwMh+ni4jJzot8ZGVg4wxdLAqvC1JRwFMdchITfk7lNo2qAEDaMh8urK488&#10;9ujqobXtna0TJ05IKa/duHHoyJFWu3vt5o00J17Fq9TJYNzJdH7f+84++dHHg5p3Z/vW+iauYzfb&#10;7fbc7NLi0srBfuuVV169fv3W3bvrdLLe7Mz8o488trS0dOfOnduYcOdWY7b2gSc/8BNf+dLsXOPt&#10;65f7gw6CQBRV9vb2Nzd2vv/UD157+cah1SO/8kt/5fDqcV9WR8Psu99+Zv32ZpGZVisDWULIxz/y&#10;wbmZBjbI229fvXPnLkVsGcYzsw1Hik43/sjH7vvzP/uVUdzudPfhdS++8MrWZmvYd7Yg1EhrBEES&#10;5pzRTjBGKWcEjiVAhBBKysJQUcIJIc45bS1STAQQ/GpntdY4F1Br47Q2eTls0WOQQ9iyYMpkInWU&#10;amNxFAK0NdoYDMFMQCKsXMgRdFl0Ah+AxoSHclFjjNYaQXICpihwmFhjTAGCRZHmRZKlSYyztDCO&#10;uAnbOIvxAPoghblAxkLWaeccekAZAMtKOAGAMg7gZUFn+UOx0Tg6EWClgGIYOpVSnlJIszh2fSmQ&#10;w34ENWges4CFfjYpIE6pQz9mocM5lxsNHhwt3Y5MCvpBGRMBCAWeFDgmPByiSr03ETggBSKEl1aA&#10;OCACgCyop5DpAlBqBs/aFdakuYZOkDklRZ5qkxY6Q631KE1HaTbOcqTpSEvGSTaBtESeqFQbp62D&#10;EVHDrlmu8xzIaYKAmMTY/sPxCO3y5f5oNK1H8Z+VrNDAn1jfgENIPRH036moIwQilbXFLyHlE+Ol&#10;Qtm0wNEspjpgAgGxl7pJ2xEgsRKdloiUMACjaJP/P8VCGlvSwjhICUagyTJtKXNaS6hF0J4Cowah&#10;myAS/SjQ8m4ANOfgmxYFDecMLAs6sBG2C1YHTIgzeMmkweFvzrxbdKmTbFLe7SqVA2rgCkCt84RU&#10;gsHqilHJqaQOzJTbEo8AwTjEJo4aTbE6KUeps85oxFW8P8OtgFLI4XykX4xSWyhOGpVgcbYBwEvK&#10;mVp1tl6bbc7gRcw84kIDXwVrYVBBOqGkL5CpCex3DmawCKhTAflKYIyh0zkHbsE8agdVEELfLVME&#10;qKLEnvxhBDjABLw3BT1kEj3Q+FFA53uAiVN89KANAPEpTKdYDBtjtYHUaELJqKeAtYCDGoAeDE0B&#10;bfT/GUHOCDRLqYNcAM4pxw5GixBsLYQMwjiXMIcH/8yxA5zVWNZZU2rAgpaDK5ZXpQKkSyiHCFzJ&#10;lddVxz1vnKSdXr83Go+yzDiH9bAhtQOdCWCOBUWD5QAgiFWAgGUZwweKgvPy371IKe0EDQ3pKeNw&#10;ES+Ahk7KBF4w48ZWWo4rqXw/iIKwIvDtxiHCOiAjyhhLtHFQopQS5sFChjgV+FEUIdbAUmxS5KSo&#10;ScRBR1bklDEhFYMHINApv3CkP8ZJnWFvE0dBCjwgBGCfS8UjeBxoEcIokYIHUvhCSkZ9D4M4kvPR&#10;YJCMxxbWyAskA0glkRb0+30kkQCkaLcmBT0wEhgDw0VRYLMAGaPlKlKiH41eB2+02/F4mCfxuN8r&#10;X99agnWqUVgJg3q10qxVl5fKfwLkrM0zhEQbhpWlldUjx07GudnY3CPUX1k7FlabjdmFxdW1LNe4&#10;2OR5vr+/u7eznafpsNvtt0e1SD7+yP0/8flPXbrntC9os4E3gBXJ2aGV1bnZ2SiAbxjGSQU7Co/V&#10;iqMkrERCSewcJmAsB/7hSJVaHXYZjZP9g3a3hxx4uLO7jwbjsj8YxUkG280vLM3NL3p+CN+jXNRr&#10;TeRGURT5Xlit1PGKdG5uoVKpQidpjHieQxW1WiUMQ8E4JW5xfj7wfLi0VMIPPASC8XgEZcJGHI4s&#10;JbQKZjKcjYCspABTwBlAEP1pmhLtOGV4hA0xQ3BFCccBjyMWCOBEciEow5ZQQnBo0PMQR6pRBYsa&#10;nRO4my6G/S5enI+Hg9s3b6zfuX339p1ep4trj5I+9lUQBATUCYWDwX+UlJRYZ6wxhjoiKFdcImvP&#10;k3TQhXcM4B3Ah09CWIq9SgxCsLYFvA4Mc84hvlI+SDpDYL44jgeDAWZCNAxJKYEJCvPz80h3GJRi&#10;8DqWYGlGqOSsUo3yolRFlo9xe9FFRp1VkoeBh9U4owDBGYBTQpwFk6YowF48HKXj2GmDMBuGEZQg&#10;KEP4hiAQBg1iNTEWCKihN18J1JAVACKUUHCV56kuMsGpYNQUObiDAzNKojCYm51ZWV46e+b0B97/&#10;xCc/8dFP/djH3/fIgw88cN+FC+eRhq4ur8w1ZxpRvRpUKtjHfhB5fsULANh0WTI+2N+FJp5+7gdb&#10;e3d/+Vf/8ulzp6/f2Lz/wXsLo3FBev6lF5HBw8R4MwG/KjL9z//pP7/y1rUvfuYnqmEVvvzDHz7/&#10;0ksvHDt19Bf/4udEIF549Uph8tfeePXW3Vu9Ye8//As/f/G+i2maPvfccwcHB2menDpz6r4H779x&#10;5/ZOa3cwHh4+eujU+dO77f1DRw/vHexDJ3iLj9sjY4I6dujQkdEw3tzeppMCIzrnsjQN/dBpJxmx&#10;ZVZIN25v7W23fvbPfWFtZfX/+d/8i1//td86evQYvgudPXVyfqa6sNBIx+T61fWZ5kKzPrdxZ/s7&#10;X//OwV77xPHj58+epZaAPWTPzubNZhAFhBMiGJmfncNavXafGFzNSJaSIgdoMCIks8RUmtUjJ48a&#10;ajWFRxaW2cXV5Uqj/sLLL+3v7wMNPhaG4dHjx+NsLD1++Fgjc7EM2UOP3ft/+a/+6n/8q7+029v+&#10;nT/4rf3WDgQ/e/4CF8Gffv0733vqh6+/evXtt3Z1hlsGW5idu+eei0eOHNnc3vru91/c3ds9d+7w&#10;6TMnP/WZT/mR//rrr+LyoHy5tLLIBHv1tTduXL/19A+fH/Ttl7/82XvO36tEsDi33O+l3//Oc3dv&#10;bt+9s9frjjzsb0qeeP/9+Ex548aNzc1tZ3lvELc68XBsOp2e8sinfvzeBx+6sLN7d29vJ47Tu3d2&#10;33h9u9tKoQQlfckCQXkooa4QQRvuqphQQggGE3HGGDwWGngP8AhlWhT8EFpobSx8H1VZm0lxjmqt&#10;0ZxioQZMKeAIA6rWGHXGwPLWOGdw1jKKKGocECdQEjfYeyACsJag12EmfiZACKOUE8YJZzh5LYHl&#10;XK5Nij+Nyc6UPFiNApoUXBP04gdsCMYk44rzskaUUUryd4pg3JMKoIREgRoA0zH0ABBsfd8vhzgV&#10;nDKsz6lk1PdBSCivBCk555QKABocPsYldFx6mnYTr1OSclaOKSzmeSAagmoJaHpSQe10UoijBqIR&#10;6vApx0ESmxcFzugyZ4BoxkD/eVFkuU6zIsmKNM/SIsdoCYXJNO6mMje/AAAQAElEQVQcrtAmtxag&#10;sUGAmesMQ8ZmxubGpoWO8yJO86wARVsYBxUWxuAR0wtrcm2zAsSzOE0BaY5vDXk2LQVm5bkuAIXR&#10;JRSZ1jnAWpjBEGIZcROgjEwAogDQOalxEMDyU+CMTBuIxmXjXRzOGEKxYByA9ntoghLFmaAlUAL3&#10;cZQSAKw8BUqhPYftPAVCLWNUMMyC6ZnkRDDceP8d4NRyQv4d4EwyzHNgiRIL4CU/MGl5JoKlKUgu&#10;0JCUlzXnExfARDQEZjN4uEXiSNAu7S6ARzGBMSKFUFJi63lSABRqzj3OAsZ9AaC+YqESvmCSWmiG&#10;OHAInimnjoEfV95bOKEAYrTVeZGn1hRSsHqtMt9sIPWvBX4tqjSqtZl6Y7YxO9PAXaAZBBFX8L1A&#10;+h6dfNArZYN4lDjnpPQ4/FBwyhmZSo59aq2x1mKYEEIpmxTHKOGMvvvIGIOAjJU9hBDzbsGkKdhJ&#10;QRuj0xoNTEcNMNYBrCOOUCxAKNaf0KJlSMlzSJdbUzirURu8/2VcMuxlobjArgSISSEgYZ211vxI&#10;wSNEIYSUEjpEKSxLKVa1xHAlKfYYJdpOaFuTG/g1PBjjJT4mA8y7Be0phWkH2sBjQlrC8L650x8g&#10;vctyrMGF8vE32Q1IV5wFHqGOwHQEutPO4nBw1FqnhSz/GQnyP9/3OEdEM1rjZT7DjJIZaygTQVhB&#10;ThaGoVKK0pJ5qBttIQSl5aOjBD0AxphzjlKKUeiFkFIKPFprNTgz+DFFUeR5jh6MYghTMNHzPEwh&#10;juYFtjJ2ftofDrQ1WmvjLNCAXBSYmBocl8QyWv5n5gouKwVSqGolbNZqjWoVsYxYm6cplsAsQFEU&#10;zhnwHwQBeMNynueBNwCkrrxbIEuKXHw4HI1GQMMq4/F4b2d3Z2tr2O3hWqMoN1leDysL83Pw5VDJ&#10;KAywhcAJpNrd3dY6P2i18JbdEjq3sGypODjob2y3as3ZlcPHBnE6znND6BtvXcYS8Wi0vX43iQdO&#10;p9SQo6vVtcXm0dV5n5v97Y1ue9+Z/GBvb3NzHdxGURCG/lxzBi9o15ZX8AhuK9UIEuFVdxiGYBjy&#10;WvLuVpcixhuXJJYqjKKqkAFcGqdEkmTGkUqlNjuP/L6mNYKshiGq1epoMN7b3QcRUM6ybDAY4F1y&#10;kRa4Lw37gzxN4BCCUSmYL9Xy4pLWGuqaaTQXFxdhGryAp5Q06lVT5LrIQs/DjQUJ8XjYJ1YXRQYc&#10;KBzEoVj0g2wfLjsagQ46FdyVI61gBq5Z2LT042yEl4ftNu4VzlgowVMCb+6pdclorLPcagPCqGFQ&#10;pJi1Wi0ejjqdzsrSMqX87SvXsiQJggCUIRSIQOfAxFpa6/E4qVbrvh8eHLR3d5FscShwc3MT2TyE&#10;AgKmoAE9AOIsxUSQwhSwQQmHDnHRLbQeDEatbg84GEJEG/RHuBU0m03KGbwOXIE4amPKT09KcBBJ&#10;4zGYhEKUEpRYnG54yQUtpdkIXsqFwx60TussG8dDBGtKqTEghhuxBRuScUKQTaZ5lpgid85aU9i8&#10;0GlW5LmSAtm55MLqXOcZcQZLGETnIoOVASCU5Yk2eYEF8sQPRFTBXuDlEjoRkszP1g+tLiL1v3jp&#10;/H333wu4dO/F8+fOnTxx4viRo6dPnjp2+MjK/OLS/MLa6uqhleVmpUKM7vU7zZna1WuXf//3/83P&#10;/tzP/J3/21/f2MC7Z8ckg8YWF5fhhHmuR/3RwX63yO2br13utrqnTpwddAf3Xjj/7W9/+/btm5/4&#10;1CcBfkhee/MNP/Reff01vPIfxuMvfeXLSyvL61u71Xrl2rVrb1558+FHHpqZb7R6redeflaGHj4C&#10;FEQ35pu1RmO/3UrSdG/3oBJWr1x5+/z58/Pz85gFf4NdjDGwLFgSQnDOrSFKBJzIwKvsbO2Zwlw4&#10;e+GzP/7wd7/zxv/0P/xdl+tTJ4/j4Br2+jMNL0lIr9OzhV2Gx8/Nf+0Pf/i1P/7arZt3nHPHjh4+&#10;eexoHI8WFpu1OqnV1aHDy/AfZ1w8wstQGI6QMpskcC0YkVBa2MIL5WDUHyYjGar5lYWzF8+dOHs6&#10;rFXHcXr+nnvAJ0IRzstrN24Ox8mTH/vQkx/94N/623/z7/2Dv/f5L3/+6q3Lv/V7v/n8K8/eWb/5&#10;1pXLnd7gO9/+3rPPvBmPc8Eltmq9Lk4cO/bRj370c5/7HAR/9bWX9/f3Dh1qnjp1dHV15ZHHHtvd&#10;3V3fuFOpRQtL86PR4PLly3gl8sorr21tDe69995f/MWfPYHvG4R6wtu4s/PS869du7qOMGA0Gw4M&#10;PPDMmbX3f+CxOB5ev351bnbhtTfe2tzoHTt6tNcnfsQ/+akPfORjj8VJ7+7dO7XqTK+TvP7SVbil&#10;SalkviciQhjRRHLmK8+T2ArSk1yJaS0EY6V5CM4rQug7wZ+gUMsxJAQ2BdSODtSU4rgh0Coa7z5S&#10;aACnABzeWo1OHCBg2hGqncVpYh21xFlCHGI3doi11jkAyE5pwkxwFYBFKdmghHHChDZGW2OIAylH&#10;mXEU2S1CQZ7rvBzCgMMMa8vFncNe5tMy8Tc6qcsOKcu6/KOUA8oWl1ICQQkBRXlCKinRUMgwGPcE&#10;F4xKzvgE0C8kk4rDkwFqWso5XEwK4wSzkdoj4KCWnhLq3eJ76FGBD8BcDAFKwRklpGQbEkJLEykg&#10;Kp5clpcxHaGjKIV3UCB+C2NzjZCDvDzLc11eAAqDIJTmRZrl4zRNsiLLdV6YrNC5Ntq4QtsSjM40&#10;DpYyiS+0yTFknbYWeXye52mG6VmWFmgDsixL0zTLsqIotNbGGDspblLAMADMA6YN1BNPQAedNOAb&#10;MBRqygll9J2awNiwIbAJoY5MvQDyYwpnhDHGGZGMl8ChdsxyDCa3k5oCkVBKYWw6KWRSbNld9qPB&#10;GJaajFE6baIm1MJqQrAJEMlLUIICYFkhCUfw/zOgQEYyhYmcMwBoTgF0JYc/cI+LKeARbiMYZ4Ry&#10;AEWLoTHhi1BKOQcJggZ6wBnwmLMAxajHQQfAfCkCJUNPofY9Gfk+fASPSmBjMqgCs1BTSqE9AOwA&#10;DcAigCxJrTVKyVolQsZfrVQw3ZOqGkaIw3isV2s4IsOwhjMX9KTwwMnEhmWF9jsA5ihlk0J/pJRI&#10;zgHnvT6goD3tRwOPU+CTAt7AFWpMAQ4agPca6ARg1o/W00f0AA01AD2YpVFyeHCBdtkJz9GIJaWT&#10;YEWshhrwXgOzQAHIYABT4bcAONhk12jjDAgAofR4DGtjCqezIo/TpD8eDeJxlheIL6BCCO7ubjLN&#10;lJiTPwMlMG4JMW5CwVpHObx7FI/3WwetTm+UFrklSBaYQD8BfazpLLWUOEoonSiY0vLuIcswmmuN&#10;8Du/NNds1q21ky2X4ATFlkvzvNDWESakhxTT8wLGyn/AmuZFkuWTLWm6/R6Wzoqcwqo+UHwuBRZK&#10;y/G8lHPyBxWkaYp8GmQBaAOQBaJtjKGUh2FFlv/lAxkncW/Q7w+GcZIW2mRYKwVWBukpc1JxwanV&#10;RRqPXJGXHsxLQQPJa0E4/Wfc1ShoVivVKPSVwKFSCYOZRkNK6fs+CCERhLVwgq+traFGcoB+IUQY&#10;hp7ngRkoAUET4hTWpGlcFAX8eK7eRNKzurh0eGXtxJEjKwvzEvo01hOSEzfsd+EZMzMzp8+euXTp&#10;vvMXLt5z8b6F5bUk1YSpI0dPRNXmYJQgG0q12Ttoj5Ok221vb2609/eG7XY6HK8uhE88dPHc8bW5&#10;ejDo7i/O1S+eP0NsYZ0+fPhwtRpRWv5j98Nrq4dWVyARcTgIaRT4eZoEXnnPlpziIPGVAifIOK/f&#10;vD0YxVx6wvMl3u/5AU6pdrc/v7DkBVGcZLt4bbi7v3/QHo5ibVyE18pRVKvV5mcXFheXms1ZKIEx&#10;Bo1lcZKMh/FolMVj+Ac1xll9sLuXxjHnXErlDLpzIOOKhR40oDRrjJKiEvqSiyLD+2aKx8D3QvyB&#10;SXiv1vABT/qcCmdw8lAlvEoY1atV3MhwiVpaWGjU6owwydXCwgLSeuRWO5tbBwcH3U6r3drXeV4F&#10;z1GFWgfPAy+GUErBkvQVjOl5KkjTHMykSdLpdOBvOPo8z8uyglGh/BC4ozjNCgOdAGDx3YP9vdZe&#10;u9ftj4bDeIzNRDiDh0SVmh+GltCs0KME+sswN6zWgqjKmYRjg36RmyAIi0Lfvn2n3W4DGUtwLrFr&#10;gqii/CCHop3L8zyNx1kSFxn8a9xpHWys3znA++T2AdLo4bAPbeNbkykyW+RRBDt4SkpGqSlMnubg&#10;q9/ppuNRkWbEIogTiA9SAJshDUaEKfI07XW6o8HQIVQZC/FhDsR0pYS12jnjeVIIBrvqLIUDe5Ef&#10;hB52E9ZNkzHYEpL4oWw0KsvL88ePHTp7+tSF8+cuXbh4/4VLF8+dP3fq9OljJ04dO7ayuMQJhS16&#10;3Va7vTc73+j0W//m9367OVv7T//zv/6hj354OBzmudaFQTpgCiuFKi0Fi2v3x3/41cXZpaOHj+1s&#10;7dai2ve+94M7d+9++sd//Es/+RNJot9++1qtUcXL6W9865twqj/353764sVzb7zxmqUuydLL16+e&#10;u3Q+qISvvfXa3e31arP2wQ9/8MbNmydPnxiORvDAra3tQW9ILWWOnTtzbjxINjc3A5gn8glzaOjC&#10;wDRFRqhh7Vbf5qRIzf7WXqC8U8eOfPKj9+Rp8n/8k3926/qN9z/6WCWKRsNsri7T0bjf7QnGVhYX&#10;ooBUgkqeFmkSb2zcHY761Om52XoUicAXqyuLe7ubjFGtbRrjmiFkuTUJfIwwrGkNNVSy+ZW5ex+6&#10;7wMfefKhRx85de7sOBvfuHs3d8YY3KrIyRNnH3jwfafOnDt17ty5i5cSnX/jqW/+9//jf/c//+9/&#10;/7mXn1vfufv2tSu3796CY29s7KzfzcOQLS4im08XFxc+++Ofuv/eS4fXDnXbnZdeeH48NCdOHqnV&#10;EQeK1bXl0XiwtbW1dujQ3ML8xsbGlWvXf/D0s88/f3NurvHlr3z8k5/4WBT4G3fuLi0sU0dvXrt9&#10;+a1rSlb390Z5QXJNlE8+9vEnCc239tYbs81nX3h+NEqiUF1++875e6LPfuHDJ04tX7/xZrt1UI3q&#10;W+utq29tjvtk0NZOe0QLghPOWLxHBFBnnCkQvsS7BRFDcC4o4xTjjjqENEIpzn+DFowrOAMwSjgj&#10;HKU8xxwQAJIjXJSEoHlHjLMaxK21jhKQMJQUzmlnLXE4EFETQvBobFngK5ZiqOQOazo4ygSMwywL&#10;L851MU7iMeyd5xk2o7bFBHJttLHaGOMskB1YdiAA2oSULDJEpckDcc5ORwTjglFOCWMAJhjY5pKj&#10;k5UClRK88zd5ZIxTiuSOEc4I40RIKqVQSkqJcMeVQltwxQXivSfxSDnHQBB4CCAIp9PTDT3K9wAS&#10;218JISWTgnAGVRD4pHOlKkipmSnDEKcwOs/zsja60NoQB006ygvjtCWoP44jJAAAEABJREFUC10q&#10;ARiZNnGeD5NkECe4r47GCdqjOBnBp5HcpPk4SWLkAGk6QtyJEUPTMfKMQmNuCZlOkxyBNU1zAOIG&#10;3tfgiMmSpHxGV57rHylQNsC+W6AWwSmj5YWOONi59C7qDKeuBOI4KYfeqxE0KYH938FE6MMQoGxQ&#10;gganBAhTgqg5Y2yiFErQD21RUprSkknByBSwBlwIhxnnDEaloMLKhW05zTJGOLWcOcGJhLkkU6UF&#10;KGohKTqB/h4AGSAYkZxOgTFKIJvR1mjBuAJQ7jEhGAdwyrBlnJ46okHRKHnhjKHOGQvHN2VMMdoW&#10;udW5NrnRGcSAdII45G1KsMCTkaeqgV/BmedJBENPKXR6SkqsgR3iHLEOZULforbWUkoxXK1F87PN&#10;2dlmtRKFvh9FFbx3aDTwyq5erdQr1RogrFS9IPSDChyJYHOBkHMUggE4I2DFGQcAW5RQTifAKFSG&#10;vQ1wxDmsTxwpMSgmTIBgx5WmoBQuQBljHC3QJtAXJkxqPE4BnRhlWBE/lOIRQAUMIB1S61JGKIw6&#10;9BJSCqiNM3oKxMJhwDApiiLP82JS9LTkhdXmRws0gxXBCoARAsdw1mk3KRgDalYU5VxjCmtyXWSg&#10;qQvHqFDSvINWcmCMgc0L1FpPJhbG4fcdidEqCjMYDLq9QYycAA4H1hllHPIwzABx4FDCS5nLihGI&#10;zSj0D54oI36garWaUirLEmy8LMuMMUme4aDFupQJziWfFDLRiNY6z3OgIYEDm4wxFfg4U1GDeegk&#10;SRJQABpqOSl0UkADv6g9qQT8FjMJxSNQuBBGO0yMESySLI5jjZuJlFgIS2BdAFI3+BOgEpbJDPyo&#10;FlXgndTaktlkjKM4GQ6IM9VKpdloBJ4PwbFItVoFkcFgsL6+vrW1A66QqsLDwTMACOgB2xBnPB5D&#10;LkpLt0ADnUi+jx46fPzoMbzsXJqbXZyd8YVEoErGI+rKf79BKQXmxuY6zIclpO9tbu9I5eNjzH6r&#10;t73XrjXm99rdK29fY0K12t0fPvM0EvS3L19Zv3uzXg3nmuGZowuf/viTD9x7/vTxw82af2R1kRO9&#10;u70BoRDBITjYmJ2dPXr06LHjRyvlf2+QwQJOF3me2kJj34aRX6mEMCIkBT8InYAwDKvVOlR60O7o&#10;wsA6QijhKXhLF1es/jAtcjwCsMTt27fHo5gRDiWMRiNT6CLN2q2W4DQIPWgSwtqiIK781wxOG7AE&#10;1cF2kAVLzDSa1agy6PXScSwRKRjp97t5ms3NzjSb9TgeFTrX8EVrYQgsB0ADjthsNmEItGFoGCLC&#10;VanZBDWsbrRDJy5svV5vBL/s9fdxxz04MIVGVgcE8KCUgkdjFCzdvXsXj8vLy6NRDI86cuQYrAlZ&#10;kiTDmQaXi6JIBYFSPhaC+4Ek7IUpYACkrLX1WhNKY+Ut14AlMAnHQAMnJWE0Hqe93qDT7ra7+C3z&#10;WiV9qGtmZqZab6Cr1WqDVKVSS9OcEOb7IFbB9MFoCC1BCsD+/j6EAgNYEXm2w1lFaVGUoQReNB6D&#10;qSFqXTo/B8NFUYAC9AyGIRTqEjgHt5gLDhkilbPgU+eFNTBMnoxjpP55mtIy7SnjGCdw0QQ4wAc1&#10;1HAS8GCtGWHF0aAYj0yeWYfsxVKKgCCLIgctRzQXFJ+emjN1vPNfXVlamJ9dXV45evjQqRMncAdY&#10;W1yWjPc73bfeekN5Ym9/Z2a25vviD//oD4bD/uc+95m/9Z//Z5Va9MorN4TkKysrpQV3ep4XwBFn&#10;G3Mvv/jKR578MKxQFMWrr7712uuvOGI+9elP/+zP/9TmTuvG7Vs3bt02zj7z3LPS9770lZ9AeIEL&#10;XLx0yS//+9H+0VPHcKZ986mvN2Zr9z5wL24/hdFLK8u50bglvv7668eOHbt58/bCwtLq6vLOzk5/&#10;OKhUKp7nUUoFY5ILmA5fDU2BA4RFfvXGtdu1qOJ7/OSJI0gFiCPf/Pq3ikxfvOdCo6qMLqizp08e&#10;bx/s37p+PQpIC/e2vXx5efHI4TVRWqKowsU8RpnFURIn5X/5ba0mFOeW8X3UZTx3k9hLOMXrxBde&#10;fenZl5579c1Xr9+5edBrb+xsb25tZXmRFWZ3v/PCiy//w//tH/3mv/7tf/C//pO//7/8w9/5va+9&#10;9OpL/XggApHoNE7HeHm/tLQ0HIyTuHji0bOrq6u7OweLCzOPve+Ro4ePHD169ObNm7/9O78XJ6NL&#10;9x7rdFp473Dy5NFqo9pqtfCRwVH2W7/1Wz989hlsk6LQFy+u/tinPvnggw/s7Gy99dZb8/Pzi/Pz&#10;L7/wCqwG0Xe29xkXrQNTqbDPff4z8wszg2Fb6/zGjRt3bm/MzS5A+UKSL//kZ5sz4dburf6gDR/r&#10;tIcvPHd5426fkSruAIwExDJGeKC8wPcEzhZK8AztAZRgSggpuBDwFwa3p9jqoIJIUR7/DoU5xwnF&#10;EAAjSnJOGaWUEYdaoEiuQBZTnLW2PHDxQwiGGWrsAm3Qa/FCBBsmh9hao4GMpDxQCQGyNSDFQQ1g&#10;aXmNyLXNc1yWC3wZt44gnlhCCeWUM1bKwB2sjw1pjJ3kQ/TdAobRjXSTEIvVJ49lBc6nwCkDoI26&#10;BM4F4xIgEKylgiYYZxNqyEoZI4wxwSjnVAqsLKAmqYSUJcCxEX/8AEEuQFgDSCnf6fR9tPm7BUQA&#10;4Kdk11rnKMTE4wQwgmWoo6UqEKy0MYUxRkMwfPGAbpwlzjiiLfqMdjY3AJ1meZylWWFyPYHCpblO&#10;Cp0WRVIUqdapLmIcaWmKtL/MLvICKo2TPytwYpz7iKhYFGCMgaYmLJFpg1JaMscYf+eXTQtcAw1g&#10;AgE1gFpMKQFDAIaJGCtrgl88Cko4oQDmLBAoLSmWqmeUEcooQc0JUiQ4GzCJZBxL0AnatMEJLQMs&#10;uiglkwKNQZFlk1HKGRqMoUVRGCMACqUywikRjHqcKME8SSfAPQXP51LQMtfFVOrQwBTO6Xu1YHCh&#10;CRjLCZWk1AOnTFEuKJs+CsYZpWCIwUuN1Vpb2A3rYm2YmdJyQ3HCS6qEM3xgsNwSRij812PMF+VH&#10;gMBTvhTwPc6I5MyTeASzHIvqooBdQBMWmTY45/Cxer2OxAw1zjxPCaVUvVKd/qN/5CTo9P1QeD78&#10;kXGPEEYpJ4RQShljoCAEduyEHefIpGDoR4ExTKFYFEsD0AAWEN7rR897/RgCTQAQpoBRwLSNejpr&#10;WgN5OoQGhqb1tFG232EHvuSsNiVYC3VhCLPeAzxiCgAKBxhjrMW2cujBKpCurPHACWUEJgR+ubus&#10;tTjAEB3gN2hgGkBbDR2DCgCPxjhty98S2TntNI43bA9tCxCFkBgdxePhOO6PhtpZKSWlhCAgUWYn&#10;BVzSqaKZBD64QY25IIohvJHzfB8rYiOCLLZfiSwFWARl46ghVE9KkeVFgVDpQNtSAi6zNMdrewBo&#10;Aj/LsvF4PIzHoyRGz2Rxi4UAWAgAt+CcIkLBJ+rVqu97QnCMgh8wg/Chi5J/haOSCeCDJlYEKaUk&#10;YxR/ke9XwzDwvSDwwsiPyvxfIVIVaZLEg/FoYArEmLgoMiyEiVYbUAApLJ3nSIpS31fwVFBOkSFR&#10;muC7PiEQGcyjDWaQ1wIwFxMBlSBcmJ+dnWlEnq8o544guxoPR4Hnwd3h+pgL4oi8o9Go1x3kWZGk&#10;eXfyCcMRHqfF/kF3MEyYkLhQbeKA39lutfezPJltNg6vLN934fynPvmRhx+4MD9TPYTXgfece99D&#10;9ylPAAfJ8eHDh8HtkSNHkHk1qhWELWcKjXfDOkedp3EYeM7oPC3/5+clZ4w4OvEBpALzi0v1RtMP&#10;QqEkl6JWb6ysroGvNMsdocrzmzN427/UaM4IPPgBtAQ7E0L4ZK9BqGazGQRBo1bH5V1SBhthlDFm&#10;nZ6ZbSCXgj8XaeacAxrwwRqhyGqI0yZPM5MjYSKUENCD8rMsy9PcFAb4IIJ9YK0jhHqeX14xBG4m&#10;BXB0YSmlURRBNPjJ7OxsvVqDh0xnNeuNEA6A9bwQG6Xb7uCGgCHYIgyiWq0mPdUfDvpDWGO0ubnN&#10;cQ12TkoJWTCxSBIMgD5uBUjZ4zhlTBDGB6Mx2hChVm9K5XOGhDPEvjDWYgAnE2aBLNqOccIYDrBR&#10;PI7TDBMdZUj6MTeO40637wibnZszjnT7g+2d3a3tHbxhRZIEwEvo4XAIVVBnOSUUqIT6yqtXq416&#10;rVbB2zrfk4LCiggPziDe9HvdJB7DLuAZPgk3q0S1WrXhe57gnFhntXEGP4ZYgwK0LC3PWckFWMJE&#10;LEdImXfCvYsipxSxzMbxOClvsKbRqFHqxvEgHg9S7NxBfzDojUYDDQebgDEa4JzBiQJzowbDtWoV&#10;hphpzMzgmh0EOHWg22vXriblO77k4UcfvnjfxX/yz/7xb/zmr2un/z+/+Zv/5f/9V/cOdq/fvAm7&#10;1etBluSzjZkjK0fv3Lr79A+e+cIXvjgej6tV9fLLL/7BH/0+tPDo+x//ys987vU3bnd6Zdnf3/+j&#10;P/qjlZWVn/u5n9vb27t69eojjzyydvgQ/KberL/19ls7+zv4qPDo4490+p2wGnLO81xfv3ZzZ3sP&#10;lLMsO336DFSxPfkvAcIwRBvem6b56tIy3LvRmIEbKAWl+nfvbty8fn1pYfErP/FF6mAj9q9+49+2&#10;D/buvXShWasNegMIO9ucOXf+zF/5T/7yz//sT374w2cP9na3t7fSbByFXqHTIJRSkPbBbr0apGmc&#10;pMNKBcZxlSDE/jTGOGpRKKW5LtqdzkuvvPzMy688++JL3/7ed3/w7DPPvvT8V7/x1L/+rT966rtv&#10;rK9vdDqjcYx3MaQ3zBtzVcLBKZuZnT15+hS+YWZZ0W5300I369XNLXC+cf7siV/5lV9+6OEHtrc3&#10;b9+8ubm1XqupY8cOx/EQVv7kj33iE5/65M2b16NK7crVa9/8xrcxFxckMHPm7MnPfu7TR44c+s43&#10;v9XrdA6trgW+f+P6zfX1TXwh0YXb3BopGdRq7L77Lj1w/8W9/a3hsA/TvPjilYcefuzmrZ08t3/z&#10;b/0lJs3Va284oqv16qA/Xr+7b3VQpCofi6NrJz0RCqLg4p4SgZKCU8GoJ5Unpa8k4rxSyisL2uq9&#10;AgTYVFDKXHmmUkoVF5JxgcJVWTEkMAT7BsCJwwNw4PYTsJhmiUPb2nIjwPqwAgCNtMjzoijg5A6D&#10;oI6w5NAPgKEMJmF7M4F4BQBNKSU44VwyirhBCeOUS6G88pGwCQnsagQJDnxCCOopcM6FEJjuKelJ&#10;pFNMMqm4knhCLxdAACanqBg6AEIwACvjDXoJF1Qwgt1aYrzzRzinACGZ8oSHvM3HyeiHkR+EHqiD&#10;YfCAGuio4XUIExqBxVltzRSMRQhBZSGvNk4bYxzaJs/zNCugnLSsDFSEdq4RFEyao7YI5NqS3LpC&#10;mzTL4zRP0rwwNtcFfjKts7xIMp3iQMyLDDiFTvJijH2SZmma5xkQdBzHSVnwooYTfBEAABAASURB&#10;VD9L0YkFQNRC7wRWK0UTDCKjMRVBcgo9lMCIQJsR2Bq6tlA97O4ch84dtEQYGgBKGaXofAcoQYNS&#10;zOVSMM4I5gIEZ1JwJSQ+l3uST0EKBsAqjBPoVnGuYCZCJZVwYDiZmTgVebfA9xihhFGCuOwMDkKE&#10;TTBfAnOcUyGxFOGCepJ6ivue8GEyT5VtKXxVgvKEwLqSA18KiilScugAj4wRVW4eJhUYp4z+GXA0&#10;CaGEKIlBwRG3nNNaF0WBGsqZ1tZpQjBGGIMMQjJOUKjlFHqDQAQiYJdJBk/jUKwzlhEiOZdggcG9&#10;Leg4V/4H6NAAY0wIEYZ+vVGt1iLEbWRlnidxSOEBecvMzAxO5Gq1GoYVzwuk8AjFq6tyD1JKCSuB&#10;cpApgRAcTNg7FP303UJIyS3UCQwCBFrexuGhkAiPwEINfvCITgDa6OScCyEwBe1pDTTA9HHaM63R&#10;iSkAyIU9UC7PBJmwBGSMogY1ANpal3vCFhoL4RFDqKeA9pQg1gUyHtFPnSPgzFrgMwovgMCEWFgJ&#10;g+8CEAqMm3KDZRqBHnF6NBj1C6PLvaDLxYDjIDjIUQtegV4UGTrLJTne8es4TZCO4JwotLGEaffO&#10;FwrwC1Y4ocAEZwAlYE0uBROMGrzQNSbwFR6zZDyOR9YY5ww8CCaEAimljFhiLNxoNBiORgMcZ4XO&#10;baEBaCRpnGUZaqQ1eMcJQJ4EZAiHuVprjOIRECcjJNzQoLUWQxJuqiS4MsYALc/TIs8RDzCxEtXq&#10;9TLvdK68eIAC8BnjQAMFYINJEARoA24d50xxoeRk9wpejSIskacxaggCka2F3crQkiQJOnHwK6UO&#10;Om2kZe1et9MbaGe5klhaSjk3N4ece3V1FR4M14TsjBMpObafMaVNKCXWFLhFAGd5eRmOlmOTCEUZ&#10;v3rj5n63e9DtemH02ltvX7t25823bwRh7fU3Lw8Go8CP3nz9jWuX38Lntn734MLZk+974GIU8tWV&#10;uXvOnSzycZ4Oa/UozUZXr14xeYbMbHd/Dyptzs1Kv/yfr8FLO2QwMAScCEygllzAfJCr0z4Y9Prx&#10;eDwaDqGoIAi0tkidYA60kfHAcO2D1mg4YIRCfM/zoBmIjBo70wtCL4h2dvauXH0bJ3q/39/e3ARN&#10;XNg5I54SSpRvqdNknOepdqBtYReYQCl8eagUhcYLV2rdiRMnsNvhdQjlgedhI3W7PfiGkJI4CqCM&#10;QWNSKA4HZDjNHdYCG9VaLQwDkxf9LmzSTkZjrDUY9CAam6ANBgOoIo7jubkFSrnRTii8pTZ7e3ug&#10;j1iDfTE/OwN5b9+8pXHxgJ0IO378eDWMKKVYAiJrrYG/t4dMJccsOAM4AVd5VphJKQqTJSk0HCcj&#10;Qq0C24RA0ng0Ro3pvu/Pzc8vLCwEfgTxkySBO0GETqcD+r4fgkksAUxCGJboj4ZwKrDn+z44xIpo&#10;oIYGIRdwcOsYj8cYAh2oDhBFkRCiKDJM77TaWAJLF0UOmlPAdDALOnBK+PakM0cD/U4XkBT4MAFG&#10;EceyOBkN+7CaJyQQAEopSim643gEHrBKr9seDnqQN5rEb8GIs3bQ72JiEo+KPHWmcAa7RFtTwIqc&#10;oiIGsabQVjvqGCOcFK610+rsHCgqnn/6Gaz6Uz/95dsbN3/zt3/tN379/zh97uT/+D//3Yv3XTjo&#10;DGvNBkTe2drX2pw7fQ7v6be2tk6eOcklQxD7wQ9+8NKrLwYV/8GHH/y5X/jyzl7rjbeuUMH9IPq9&#10;P/ijldUjn/7MZ77zne+8+OKLjzzyMDJgnLJRFH7v6e8ZZi/ef6E2W9ve3arUIqHUKI6//e2nmo2Z&#10;fn9YmiwI2+12YTQOKvDtR0G3m/mBgsZ8qUbDMazPmdzb2T1z6jQ+Rvie96XPfzbylMlIe3e/c9Cq&#10;16rnzp2GMyhP3Lh2HdapVMMPfvCDUOnipOzt78dxjEcp+c7ePmza73eHw7hSCZ0jni8pdOusK7Wp&#10;LTdJkSY6HeUuqmMjiUGcWEKWV5cXFuuPf+Chj33yoZ/4yhef/PCj4zTmEoGYjOLhPZfuufeh+5D9&#10;h1HU6w/v3tlvdcYIR4zZVmv8oQ8/+PkvfOb6jStvX32DMvf1b/1pu906ceokQsFBu/WBDzxpnPvG&#10;N745N7/IBP+Tr317v92699L921u7YPU/+gu/CGfAl0nOWOhF2xvbCzOL8Si7cvkGYxLizMz4O7vD&#10;+++/9Mj7HrxyBTGtt76+3mp1zpw+8tWvfr9aU3/9b/zl7Z2Ny5ffmJlrjuJ0d6d96/bmxt39YV9z&#10;5xstup0xZ2UoMxavBgxqXXqX9YVQAMk9JZQnFGolcJNH2yuLLAtyNPgrY7AXRQjgggOQoQkhOQ57&#10;wuGFGHTlV0rExgkAl1hKgI8tNgWDA80Yo63G9do47MQcD6Y8qQlh7+A4m+d5URTYL4RRAd4U3CHw&#10;/dBhuqPGlHMggNZljgVMiuWxpNUwLlblk/wIDfArBCv5l1IpVUrjeaHvgypjDDJIBscvATMAnFDU&#10;jFJOCYaA8+/B5CyCH1EQxx8nFAi8rJgqF+KewGq4XHmKl2/xjIFsjthSMuuM0yVArik459BwzplJ&#10;sRDJWgiVIxLmyNezDPIZjV0DLZWQ50mW5XkOHEw0zhrryn6DdKXIClwDknGSjJJ4NB4P4ySO41Gc&#10;juM0TrIx2uMx+sfjsh7FwyRBXAUxqDoDQQfbWAe5IJGxYKj8A2/WOvBVgBMwYrTTJWBYlwW/QMO+&#10;KSdiLqUEOi+BEy6gIYICHwAQ6nAKoUYPbMonhTHojqIpOS1BcWxeJThACAbA0S85E5xiCpCByTgB&#10;h1MAqf8fADPElEG0bMApsBNBhIECo6AjGZWCe5IHUvwIwN+FkqUnSMGmAGRPCimokFxwdHIpMFEg&#10;ZUN2jncxpfUnclO4OYWw1jnoykAxUGuapsmkTBsxSpqXpwM0WRTAMaZghE6KI9ANpYxSjoDuCOg7&#10;mAPWNRYIEJYQXABKP8JjKYbgAnxKjtyhWq1EEU6PwPNlhGS/Wm00a5V6NarhYK9Vq9WwEuFiqryA&#10;S29K6j2lldQoxaO1Frak7xYI4kqmnHHYc27SDR6dtehwDn2EUEYKC9fQmGisdg5ohKMI/HEsBKC0&#10;JE7eLfRHCiFs0s0sLbNoEMEjxjGZcGiClo+clY+Mo62tK7ATtAar0B52fQka3lv+4g8UcC57niel&#10;ZIxM0WAI6JylubaOMqEI5Y5aVhqVKU8IyazT2mlCLOX4s4YYR0mcpdhOhTEwKIZQO4OvaxlcGoer&#10;s2V2Mk5g0rhwFntsMBxL39eGpGkehgocYM8pLgTjvvJgmJIfUzhnhUCEVVhVMRZIJQgtsjxPM0Zc&#10;FAW1Os6CsBL6USWoRWE1CqNQIcuUgkEf1hTEGiU4jhwOT3EmzZBVa2s1NjNEFUIEQYDV4XjoRAM9&#10;bCIWOPc8DwvmeZbg/3SZrGAVkEpGYwQMRjiWxesoQhhCrbZknOBFfpm4SC486TlrkZwVWYHXHNYS&#10;ra0uSvtDP5xDTIXplTBQgjXrtUroD/s9Y4sw9EejAQC6WJibbzQaV6/f3NtvxWmO97WU89W1wyur&#10;h06eOY1XjI89+r73PfxgtRohk1NKrR1akbJUYqHTIFQEriJsfbbanG2UXyLqVRUFllHHxWAcn7/n&#10;IqFslBSt/jjX9PbGztziambgo45SWp6E21vC2nF7//yJww/ee3p2xl9eqN974ZTnucBnK6sLUlJC&#10;nPJVu4ev9W0qaGOmnutsOB71hoOgUu4xtMfjsZAsDDzYZdTvjZDhJTnsnmcaFqtUamjs7u5ub+20&#10;9g/yNMMXEyjEV9LkWZ4mjXptbmYWptnfbw3GMRNqfnEZal9ZWQv8yJcKtpAcGYWBb/qCwFewstGp&#10;ULwwGkHIUQLrwPlGo1G/38fLdaW8TOt2u7OxvqmdrTUajvL+YEgo9YMoK3RUrQHCSpVLpcIo1aaw&#10;TgVhWK3gRfs4GRtjknQIJonNrckYIxk+a1BnrK5UQqKJ5wVhEGljm81ZgTlhpdsbSOVb50DS92S/&#10;1zF5Boh8L/QDvKaFTuAnkR9Vq7UkSWFTZOdBFBpn681GvdF0lGGX1Wq1pcXlar0GL8I29iSfhY6A&#10;BmpZyp3F6RZFARxJmzyM/KWlpZnZBiLCTKOJXdao1RHj4NtQBcM9vwxDFNiWOOgqqEQzc/NCeRBc&#10;en4Sp0p6QiompKfKx9ZBu8j1YDgaxUmeFeAh9IMi0+PhQMH3OM3SGNqglLQ6rU6vg+hBOTHWamNg&#10;jlE8BICkF3qjJAYPMOLszDxjDH4CcbDlszy1znhSCMbSOB4NenkSF3kaj4cgXgnCRrVm8qLf7eg8&#10;xTbE0cKsk84RXaSjIa4H2XhUZLHOMmI1QYjSJlAB51IKf235yOLMypGFYyu1layb33zzFrdscX5B&#10;+vzM+ROqwv7NH/6rP/76v/Wr8hf+o5/7yk99FsyMRvgQwe/cWSeEnjp15plnnsFdWkqpdQ49/9q/&#10;+o2tnZ25hfn3Pfboxz/1sXZ/8Mdf+3anN4wqjeeefenSxQcef/wDX/uTP+0edA+vrT54371hJfje&#10;D5+7ces6Nss9l87KQBjmqs2qI2R9EzfZXck8JLKnTp1C1M6KVJOi2ojGaW9p1Wu394PQg/mwaxCf&#10;CePGuMFgdPzI0ae/+/3V+fmf/MLnThxqxMPxoNtzRsfjfrUW4M1WnuvbtzeWlw7t7x1UanXG1dbe&#10;PtwSJg4rNWwQJtjewQFhlEuS68zzqM5RIxqklur97n7h8qgZNFaaa6caP/aFTzz58Sfuuf8EU6Tb&#10;bR8+eujoiaWltYZfIYeOLhpiGCdLy/5D77uweni5OTuztbtz5dr1OxubhJN6xZecJun44r3LH//k&#10;B19784XT544Oxp0//cYfHz1+6NCRtZ29PevYpfselH7UH4y7vdHd9e3vfO+7a2tw5OVWq10Joh/7&#10;2I+98NyL8WC0dXf90j0Xrr799tnT57rt0VuvX6+F871OMhzprMiOHq898cGHKbdZkSYIzsxrtXt7&#10;B60wIl/8iU/3hvt7rQ3pM0ucUPWDdr63MxqPHFSOyFyv1ijBscW7nU6zWXfOcEoCzw+Q/nMoTNer&#10;iNkeOrHfuaDYaNITAC45F0wI5ikBUJILzrVG3FW+9D2BQwWnipTQEc4mIDNHQJwRqbDnOHEsL8q1&#10;4LdYlBDrygwe3sGkVJRwxoRj3BKmsafAOoYpSjmKwwst5xx2E+OcMCqEYkygEz18UtA2xnCchtSC&#10;OAAxAFsTNThjxApGBDYeJjAmsWWYAAtGI0xaRqjiwlNKCgFGidEl58RxShhx2hQARx3lxPekrzwP&#10;gjKOWYwQwbhSylMqUF7kR9BwiYI+KT0hsQQjlDPKKHFGAyA+FEMdEZwCGEVcK3SROavRppaSck1q&#10;rdPaaq2RwjLOU104SinnjhDjrKMEGkLY0dbkGqevg7YYlwQ+QSj2TmEMhoBpJ8VAESYPkm9PAAAQ&#10;AElEQVRHFMrzPM2LJCvrQmtMI+WSVvB3+OGcUjBHMFJSICiQnFHtLFhzjEhJfV9QSIUIJagSVDIq&#10;OVGcBh6Hkjl4s8RawjiFnrjkIEDRywiBFkohmaOMYJgjvDn4AcGT4KwEilcJlmpKDdhwFIOGsZK3&#10;0t8Ezm2wSj1fep6SsJbgSrDAk1LydznHwpRyxpgAWMRJqKoEAoLgQonSgo0q3vJVKj6SJC9UXsX3&#10;ar5fDRDD/MgDeRUqiU5A5MG9haQEjGO6J0Xo41zzsF0Ecb4SAjKTkk/nDIBAOE4MrOe0hW6hH69E&#10;0k6nBdSfZ7kGpKiLAq4ORVtorFQ4mrQsDqzi1zFGBBWegHMpiFcasSgsLC14VKtyoWBieIJQcDVo&#10;Gr/cl8KXMIUghERRtLC4iAAeRAFXUC8lpWVhG23zzOoCnDMuGYUczGgH99BagyDlDMsD7EQY1BYz&#10;KezIclPkJrd2ah2HccKgXANlE+wcAC7vcGlisIwjZurwqAEgCGWhxiqCq+m61pQ5jJnQRw9nkoMf&#10;66BRCx8ixDHOuKRMWILbBlbkAjxzoZ3LsrzQubG6xHbOagPuiiLDD9JgNMAawFosCJ7hVI5RXsoG&#10;Ws450IdOwamx1jkHlaHGfivBWePKjYWhwprCaNRaYwXjnKGEgIrAbnQuzaC3ojAu1ybJ0kwXQAIx&#10;65wxRms8YQo6jHXalU/GmHd+8Eis8Tj3hBRQvNWUEQoNOlOtRowxyEAtvMhqqD1LndGIzb6vlIJT&#10;CKm4khxo4DzP0wEOzNGITgry/jiO0S99Dx3ZpFhr4UZSStQAMFjoDMoCAHk8HkJGa4kUwhhbZIUA&#10;N6T8z0+1xlQrpYeFQc0ZixoURKkBo3WOiVzyALtJSgpFQhBKlZDGGDBWYpabhGBpXGtQa4v+PNel&#10;6pIsG8ZxWuQgOh7HSvr33XffkaNHcV0ej8cQJEsgiPU8zzqDt9FpGvuRLzzBsCOJNZPiHIX+YCbP&#10;D3v90TDJ++Pk2s277X7MVdgfJa1ezzHW6/fffvvtm1c3I48//r77Tx0/NO63Z+vRzEx00Nrd2rjN&#10;mFUe7/Y6Gxt3kQGAcyQl0HBvOEDaiqWjSrU/HEFdeJc5Pz8PDpGRVIJQCNHvdMsvA6MRY8I4kuca&#10;oCTMy4G2vbPV2tuHQYkzSRxDLTi7tSm01ngvuLm5ORyParUaXs9Ya6FJQJFmBzjKD3bj8aAa+MN+&#10;Fxy22vu9brvV2oeLQ5l5GuOtP958YxYxtt3GUAuqw5vQ8XiMoakIuS7SPIvCqsKVrlLxVJBrC/eo&#10;1KphpUIgtrV5kYEZqXitGgWeYBT08n6vC6mNLiyg0PCLoiji6f8/ODiKQKBhwlNUcGgJQxCw02kN&#10;B4PAL0sWj8FMJYygPZhyglD+k7lqtdpolP+ICKNgY+LSCk7FOCp85ciYIw7FWGcNZgHNaqO46JZZ&#10;C246TVwh7t69i2CH7H84HKIL8kIPcNFFfKuRstvuQKs3bl4zxkCZCVLsOEZMxNJ5noMm58gyze7O&#10;3q1bt9rtdp7nkKvT6uZJ2TjYb4FnRGZG6Wg0QE4gBANPcTwaD0dZVm57qAt+2+n3sPUQUrBQp93e&#10;P9gdx8N0HIMfXMxwVcZ0UM7xYT7N+GR7QzLOaRB4YEyI8lSrVyL0GGi4KHdFGicQOc+1gl4dsYXO&#10;4nEyAskh1o/Hw9b+wcHe3v7+PpYu0kJytTi3dPbUuTNHzhxePHzu+LnlucXdjb07t25VwvDcuTNR&#10;5K0dWvruD5/6+//L3+t093/u5//c3/k7f+dzn/t0pVJp7bXx7h/WWZxbfOPVNx5++GFoptcbeJ73&#10;rW996/LVy2Hk/8x/8NOPPPY+wsiLL70yGiUbW1tXr1x75KFH52cWfvPXf0NyvrS8cOzYkUOH5n/w&#10;zA8Kky8uL9SbNXA8SuKZ+bkgiq5fuxkPY5PblaVViIzNJT2RFbHAvdYWhOoRNDUclhobjUI/0Np0&#10;DlqeUh947PHf/le/4XH+s3/uJ8+cOH77xoA6aLp4++3LeRJjG/7xHz/7re98lzB+5+727v7eydOn&#10;oaesyJXvdbpjRBsYC54A86WJyXLniOaMFHlsDNZF1HHaFoeOrHz6M59cWl34wIefWF+/jUgWJ/nC&#10;fJMLt7W1nqZjzGKczM2r+x+4p1arKKVanc7rb77R6XVhRAaCOuv3szDil+491+sfXLr37JUrb/7g&#10;h98/fup4nIxur9+N4/jI8RNLy4du3d64fOX6xubOCy+/BIGFknjl8eYbtz75yU9FQbSztVOLaqdP&#10;nP7eU987c/LMudNn//Rr3xyP8nGsr1zZXl6ejTP3kz/1xYXFmXZnN0mH8CU4MDRy5cr4l/7yn2/O&#10;RK+99jwCM5L7vd12+2C0uY73GLnvVWpRs8h0nmbVqJIl8eHDK91OmzMXVULiNMILshlTpLr8V5G1&#10;ai2kTvtQn2QKUUxJbHeIid2KvckYU1xIKZVAt+CcM07QKTnngirBOCHYyYyhehc4xhn4tJPirAXn&#10;xk1qixyCOEvRQ8pSTiuxGaP8nVI+UoGaUk7hiITgeCofiUUBWWodI5RMCugArNXox/EEQzNGQIi+&#10;y8v0F7hwRRABMjABaGAIPZwyjFIH2hb9+DGmQP0ekyUOKHKOxhTQwlxOUFFGS05QY4hS7HkCpYF4&#10;SUob8IUNnedlFMrzsi6KLNeISTjmNQpaeZ4jBGD7wJmH8bgMX2kyTuBEOCwTPAIBAJrgs2TMOW0N&#10;wEzKtAe1dcbaUg+27C+ADJZgOFmaioMzyInAhhrRrQTqOCOMUdQAwYWQ7N1CKC2BEAe5RWl2Tim6&#10;cOQTSpybJAZYgnNQwG9pG+ccpRQPlFLQQU0YLRscVQn83SJYuShjRDKOmIecEPyBVSWlEAITGaFS&#10;lnxjGjgn1KJGGwQwSiZl2pjW6Jg6SYnDCKcANAnjRHAqOPM48wX3pAgAnozg6JwqRhXnnhAe55Ix&#10;LMwZ9RQPPRV43JO0RGCUMyIFFwx0nBRMSCY5hfNDhxQ65BQmh0YgPiHWwTvxYBDgNQoMV54GaY4g&#10;nySwM44LfIdJYHfgMywKgSdAJ4VNako4gXZAjrgeAnQ8gEklOJ+ctWAAc7MsQ42IVK/Xa7VaGIYI&#10;40KBOUE4I+8WEESzdA8D97CYgsd3oHxyYBLg9Huj78xljHHOISCmOFeOapMbEHEaPSVrJZUytZiO&#10;TjrLLvxNhWCTgikYAkw7KUQjcCBH4S3ofRfAIZqGOKARinWpowQF/aAADtEAwhRIGUUIpRSdAKBR&#10;CkcFv+VE9EC9jDJBKIdBjCXaOG0d2pZQdE4BCADjqH4XodA600jGsgIJpra4bkzmGsY5Gkn5Fr3I&#10;tRnFcW8wzNC0xlKsTrS2WFLjjkOImRQ8GpDTutAZ9jxqhDScdkgF4M26yJ0uM60iS+AzeARQYn1P&#10;VvB2sF5bmJsJPB/ZWVjeAZSUklKsZCE/XAonRF44zw+jyc02CKOZ2dlaox5UqsJTVHAAkwqcgQ14&#10;F6UU7hLHozRDTBmPkxSsamMoY/DL8XjMGOOkxLEW2b+MJkUKgeUYYwrOTikSCCG5kAzehhdy5aOS&#10;Doo35QcKCI214IUATIEvEs4sZYVFJuAoZRJZYoh7eNTp9nFIP/fcc8+/+MLdzY1rN2+88uqr6xt3&#10;8CZSqVJSRihSn/bBwWDQE4wIShEPkUbgiOv1euDQ8wKBl+gLSwI3di/Mcrt/0GHKX1o9jNQ/zYpa&#10;vX5wcIA8454Lax/68PsfffSB06eO1uv+8uLc6vKCJ6nWufIkpMEeXlxYWFpcXFpaQpbfqNZCz4eA&#10;eJSTf540OzvLGCOERGEVPUjCoK4sy1TgI/PGKHSbxFla5PVmA6f72qFVdIICAJvTWq08SEA9z8M7&#10;1+PHj2NU5wWSWrgBOKjXKivLi6srS5XA77YO3r781iuvvnzt6tvbW5u9dltnmRScUaLxGaFRW5yf&#10;m5+diaIQegoU7OvG49He/i4OEM+XnieNLrIk9ZW3vLIIXZUw7GVZwhhDJywAEdCGpdAJ3rTW4/Ly&#10;sIevF+NklOWJQapktR8o5Nn1et0r/wd8MrzkRvCCG4MCpoMInApt+EAY+nmeIq28fPnya6+98sYb&#10;r8E/cXYhvUvTlHMeoQShEhJtxil+UcfjUb/bGQ36QHPEwByEupJgFHpKUmdNoakj42H5fn3YH3Tb&#10;7W63TynFXQKMQbGcYlNysAGGMb67swNZ0A8xgQ/rY3XgW2tRg8+ZmTnPCygXYaUahpU8LwXP02w4&#10;GGxtbu7v7hljJKO4ZRV5yqkD2dF4gC2j86yAwXROrdNZzqhr1KuVKMCtbNjrmrzgjOH+hJ01Rto7&#10;2WKFziARPHbQ68ajoTM2DAKw3WjUKhU0I2PcKMY2jEE6ycBFeVrjAo+DxcLWzmLXWEtgIOdMAZOO&#10;R/FoBEvBChCzWqkcWTuK9PrJ93/o4sV7z52754kn3k8de+PVNxmhDz/44AP33ndk7dDWxsY//cf/&#10;5Nd+7ddgxC9+8Yu/+Iu/+NhjjxLruu0esfT61Z08LdZWDo3HyL87L7zwArwaFy34zC/90i898cTj&#10;e3vJH//J148dOY7d2ut2f/onf3J7u/PNr39rbWX16JFDzhTJaNRq7VNK773vPuccvKIoSlUdHLSN&#10;cVtb2wiYK0vLw+EQ+udKwD+jCnYuXnZA5BEhNh4Pk/FQMmay4srrb66tLB9eXfut3/zNN1595cH7&#10;L37kw2cKnUCBjVp1OOpDe2FIfvjDZ154/qUgUFgunlzzvMBfW1sJI4G1fKXS4Xh1abkS0igks3N1&#10;nIzgDb6kSmcRnFPOSJ4lnfbec08/nSY2jYtL9xxbWV4oshxhIE2L69dvnj6+fPrU8UoU1Gq1zY3t&#10;5595Ph4VnhTJKBGMNBvVleXwyQ8+durk4TxP3n77yve/971qpQapCVOLCyvHj5+KKo31u1uvvPL6&#10;5cubuwf7MAFedpw4ceypp3740z/9BU8FL7302r333H/j2q3vfvv7jHAY4vnnX0yTfDROBqNxpcp2&#10;dtsf+jDej6zevnNNSIaNtre3Q5nb3ev/h7/wmC7GTz/z3YWFeSlEr9Nv1GY37uz1u7HVxOO+EgqJ&#10;gOScQdgCX8BEvRbCdff3turVwA9kGHk/9dNfajQr2qRWA4HPzjSU5J5SkR8EylMca1LBuCekJxWi&#10;okJBxIQCKahiqASlJGNMUMYJ5YSg/R5gQxmrnbXQv7V/VpePxCGiToHibJjMEUJQztFED2A6ihpt&#10;xkvKaGutLf6cdsgIcQuwdJJF0MlmsZMVC855OYXgZCLwdmsnSxPkB+h2xlltDWhYa/EMZJC1xOVG&#10;A7DvANoRkAKOAfuOOsIoROSlpHighBPHKGWEUGfJFKxxnFIAnfZDSOfKhawpsw5HjQUvzqKfMPTg&#10;URtTApixBouiBywBoEVtHRIQgNZAKVcAq8YYq1EZrXOdlxutwHbTGvjUgRmCwoij1gCIc4gbSHdb&#10;rAAAEABJREFUVhfOaOKMs9oZyykkIb4SniwhkDLwlO9JHz4kmFRQBoXyGCOQhAlWYjOIXtqFcFL2&#10;U4JiS70SLMUZFwJ7ihtHtHUAwrglFIAeR0EB0zijJWAFoEouJsAFZaWP4dcRRmg5JIQEX0zCdRkT&#10;KGCIU4ZRxhiFZvHDGKdUTB7LHlJaGQjgijEYiQlO+btFMNiM4/QVWFty5QlfMU+iRqyV2AeVyKuF&#10;XjXyolCFgfR8qZSQkvsejnfPU7LUAbH4sOFJ6kmmPCklB4Ag54wLyhkFEmekFBpRlblpw0Hd1pYe&#10;VRR5nuMwQnRFQ2c5GjCNwTkLDTKkRpCDE3gFJSh4YJOCtpsUz/OUUnxSMOoIgmWeJDipDfob9Zm5&#10;2YWZmZlqtap8D0pDJwhgOnzAERxNFmRsWbSDGyBAOEOnrIIBhz5tLbxUE4sz11BnCLGYLmipT84Y&#10;w6qEOGtNoQEE7msdc4QTGLjUP3oAblIwcQr03WIm5Uc7p23UmEGxnAUDJZN4BGAe1gSgARyAxdIT&#10;IqisBZ/gEN0EyO8N4Rn4UBImou2cY5ZSIGqHFYBKnIWCKSWclnIJBt8QnBBGGIezamcLA0ZcXphM&#10;myTD3rLaOKhknGaWMuNoiu3nSGbsaIxTZpTmGhyAIghb66wlk0dKoV37XnHOAMp9KAQPfBV4ZX5j&#10;i9zo3Oo8S5PBsE+M9gTciUnGq5WwTEMDn1MnOTaEUgKhm4AiFoC+Pc8L4a+hL+GJHO4Ir1VCyDzT&#10;YEEIhX4pPEIwhRhjnCVK+YUxuLTEaY7gZR2iQ4ECmjhEB6MBkBmcmBApObIoHDae5zFGoVD4Ezh3&#10;zlaxXaRQgoaBF0UR0jUECwqGnAXOpOHCScEssFEUxjrKuKRCEM64UDiqK5UKkAfDcacf47Xmq6+/&#10;9uKLLyLDgEODZhR4zrlxPEJa4IyWnFLioDRGKNSF17G9The7CLxJ5fWRHY7jre39t/H+f2u3Mxh2&#10;h8ODbm+v3dprtV994yrj5KMfffLEsTWjE1zom+VL936WJaVCOd3f3719++ZoOISK+EQSaAMNHPnY&#10;SxLRIPBmGnWshZQIb4gZeCGk3W6D1bBaWV1drTdmCqNxYDtKqpUaGLMOH6Y5FD8Y9LZ3NvfwPX40&#10;Gg6H+we7W+sbYL7ZrB89elRr/dILz928fgNXmmQ0Bs1u6yCJR/F42MbL3p1txPHAUxCZM7KIlB8J&#10;0KA/Hg2VBz3S/b2dvd1tR+CvOT5fOGMPHzl0/OgRJAe4n3CG2eZgb58RAhNTSiFRrdGA2iFdJfSt&#10;0abIy90OBymKOBmNx0NEKOjAOZOMh/1+dzweG1NYi3iVZnma5ymEYoyBCAiigbrVasEHkNdCb5Ad&#10;5kMYAkKlUtFax8MRao6NY0yWZQh5QeCBHyDDx7TOkbVjlvIEvgloU0DJAGC6SYFsWKV1cLCztY3r&#10;R7836HQ6uLyiM45jXAPm5uZMoeESCNrzM816vRoFIUbhyfB/0IDagQk+R6MR5vZ6PQgFSCYFj4Hv&#10;Q4fogcDI3XWWOqsZoRinjthCp3FiyzBNiiwFqTRLKCFwcLxVxRKIgM5gPKfAdsZpA3nxZ4oc21rn&#10;eTIeYxYkKnRmjCGUYhb0A6mxKIYsQgbBnnZgUqjyI68F9wxoHgp6gA+JsCgwQQHywkwA4CM3bdYb&#10;K0urSBzPnDr/gSc++OD9DxHCrl6+urq8trq6+uD9D5w6cTLN4qeeeup3f/ffwDGOHTn6H//SX/7i&#10;5754ZGWtQLI7F73y4iuL80uPPHxfqzWizj3//PM7O9s7u1twgx//8R//+Cee6HfjX/uXvxH6EY7k&#10;PCt++ie/tLG+9eu//usXLlx47LHH8FHi+9///smTx+FgCBrgEAaCSzhjsRy1Dk44P7+oc3yAFthT&#10;aZHC/wnCmuJwPWt0IBRua1mc1KvVjbvr169e/dhHP3rvhXteePaFWzevLi3MmAJz2drK6t5O52Bv&#10;59SplfG4ePnV214YYA/u7O7ioIYp0yKHYmNcSPYP0sTiPpwlbn6mdnhtuTlTKzekxsGGlQmjFK+F&#10;8iQNpXfj7SuHl2c8QU6fPHGwvUsMq1WaWaz3d/ex4sLsXL/T39rYfPvKW3u72exs5JBLUXL0yHKj&#10;UTlz9uTi0qyQtN05eP311z3lHz16fHtr31lx9MjJRn3ujdcvf//7LxSFqVTozEzz8Sceve/B+/Ad&#10;4Oz5kw/ef/+Lz790/NCx61dvXL98QzB59uT5fm/Y7fa3d3f2WwdxknR69sSJhV/4C3/+oLWNnWJM&#10;sb29ffnybVj/2NHK2trcK68+HwbKmqJRa841l9dv7x7sdhWL6tGMM8wWFvsRgAttFCht0pmZGqFF&#10;JUTgpH7APvXpj374Ix8IA7wyQPZPo0D6UhCjq77vSaEEx2OgoGbsWnR5kjP0SBxIODk55QDBlCcV&#10;ehBWAKwsnNDyh9ByU2BfwJ9J+YBngKUEnkzKQp2lrnR8dGOKKGcxVj5QSgjDi0CcHdjFhlo6KUDA&#10;o9XaGAMi6MPjewCS6AEOAG0AhoD2o4CeHwUMaWsAxoEqnBR7Ip8Stwh8jqR5kcLpEeKdtZRNaFJt&#10;nJkwgHoKWms0tNaYBfpgYAIc/BBC0WkcKawpDGzitCMAPGZWJ1kK+kmR52DCEkuJY5RMoQwL1GAt&#10;DBkDIqCcp4glWVFgQl5MijNlwBC0XFAw2IBzSrjAYUsFc85aZw0rvcEJRnxJKr6oV4KZWtSshs1q&#10;pV4NamFQDXAse76SghIQcg5JY9lAG1BKwVCVAPYcgzWnUK7KJwVopGTYAQltUPhRwBAAQ2VNuKCc&#10;lSsQ6khJjFJOGaBEwNs7QjiDr0mBnAEegFFeZjh45JxPyWKJKWDKewBSnDEBJOAzDq8sqXAqOOWM&#10;oJZwVw4ExhmVFP1ESeYLFsgSfMWU5FIQxSh0hYxfCfCBuRAK03Ep4Z4SnqS+QmMCwOeEMUJLFyVQ&#10;AIMNKWRgdFIItYTYkmerqcWJUoqNkQmPnHE0KaZZa40x8B+0HaMgRwhDm5QnA2abqBJ4nmKMGlto&#10;kwO/VB1jCLkIvDhzAdVqVSnFOWeMgW45HXakFA3OOToZ6FqHuQAz9SgDj8M4BmhJkKBB0MC65c50&#10;1jkzZYFMiwUzDtNLWQgEZ6AJypRSjGOM0rKBNgCPwJzCO8uBH4IlShxK36nppBBCpi6BBmDSR0GZ&#10;c86k4JzjATPfoakNGkBDPaWP2hiDDYEabUzH3BKMJYW22jjrqKPclJJxKrA/OIEzMYZOQpkrpaao&#10;C0egXUBW2Ny6VJvMWFDAFxxjmaHUUEalh8N8mOBNjQVZSyjlFNwwVtaUglWGCj3gj1LCOEFNsLQr&#10;PaNki6ETaGQiF+Oc2yLHcd6oV5XkFgmH1UWeDsp//2rgi8hWhWBaY89noImdAMM3G7UwDBEPesPB&#10;KImH8Xi/3UKSGo/BtUPEQfDSCB8OCwm0lecL4eWZJpR7YcSYgFCIbLku0hxnSloUBeHM8zyc32AS&#10;7gjixlks5yH4l64FAS1c3BnoNKWk/Pd5kgs5mYWJmAX2rLWMCYClJMs1FcIPq8oLrKN4hDLRwKPW&#10;en6+fujQGjIhpL+UUkzMkgT9pfDxWEq+sDjXbNShDEZorRIuz+PcbQAB7BJHCRNeEHLhdQdxnJtK&#10;Y4ZKNc7yaqNZazT39vfrTe+jH//wPRfO4gP60WNrR4+snTp9Yn52bmV58fSpk8iNFucXlJRIHInR&#10;jWplbWXp0Orq8aPHzp4+d/TIcWRXURAij9nZ2en1esgmDw4O0ICMVEjfD412u7u7d9fXh/EYnNSb&#10;jcXFRWgPCITgi5BGHsk5X15ebNSqyHs4p4NhH2IeWl05eer43NwcsbqJF5TVKBkPu51WJfTvv/fi&#10;Rz705PseuP/cmVPLi/NR6AtO4V9KyCjwK2HgKUEdNqKBVzQaNRBfO7QSBB6lDkl8v9NWgiwv431A&#10;M8vw1p8owQDUmQxLtA9aSG1296BzY4wQAlaDL1Wjytzs7Mry8pHD0MFirVahjIxGcMDOcDQAHayI&#10;i9DsbBMiWKuxNONkMOxxzpVS1Wp9aWnlxIkT99xzz/nz50+fPl2rVDEEIkJwLIQMLx4PsRyYBFnn&#10;zNzMLKwkBAt9NT/TBBGoBd67vn4H0Om0sCh6xoNhkWZOO1toBNLQD5gjW+tbnYOW08YTHMwwThcX&#10;5k8cP4b7j+cpZ7BNSbVaqdfrnJerCyGQgwqh0KhUKkr6lPCoAtUte56ntTaFDn0/8gM0YDJqndMF&#10;WLW4/+icQ3c67/XB1MHu9laMDRbHrf29g73deDzK8nQ8HPY6LVyZ0njMnPUEF5waW+ARJoPfQkZi&#10;bDIaj7od6BRCdQf9OEvhwGGlVqk1vCBiUhLG01znyCLQEkJKyfg7XoR0UJfv+SxiFcW+o0RxhmvP&#10;XHMGt6NIRY3aTGvn4MyJs1/+4pc5l88+/VwaZxcvXLh04eITjz1+7MjR73zzqX/2j//Rd7/9XSW8&#10;J5948q/+lV/9xIc/vjS3tH57dOvm3cDzv/C5j6dp9vKLr0Htd+7ceevt15lwP/HFz33840922tm3&#10;v/6d11+7jGzl4sVLH37ySaTFv/Ovf+fMmTOPP/74C889f+PadSgW19pOp4Pps7Oz2AK3bt04cvQw&#10;2EZYUMofj8fA6ff7QeBrnStJuaA6NSFiAZdJb+Bye/zwsbfffHt3Y+f0sROL8zMbd+9urN9dWpjD&#10;LhgNekcPz+d5uru7XamIKCL7+31n6fz84jhJKrUaXAgMGGOqYXT21OFI+RWfCIlvlRVfCWjSak0t&#10;LZKcaoLR2Xpjb2vb5MWg3bl05vhCo1Hxo3ycP/+DF7fubFW8ajLOh/1hPEreev1ynmSLcwSOYA25&#10;eOHIqZOHiNNzs3UkMv1u59lnn43jZHZ2/vaNuyePnWk2Fm5c3/je955/681tpdjZs6cffeLR9z30&#10;AL5R4E0H/Oenf/qnvvOd7xw5fLhebXz7T7896I7uOXuxVqm/+tIrurBQVFrkt9eTcxcXv/JTXzjY&#10;3xiO+keOHMKN/+bNm1GFeJIcO7r00gtPLy/NnD97OlRhJWxee3v9xrUdqqV00hOBzz24gRTCkyIM&#10;VK0W1qv+aNz1fHry1KHBYP/ihVNf+Pynn3n6u/1Ba2lhdn52hhFnTQbXVZJzRqRgvlSVIKwEfhh4&#10;nkAn83zhK+lJ4UkGwH0gUBKABvA9wQWngjNJqcAZRymnTDAqGROUcc7ppBBobXLcO5wnlBJWgisb&#10;gvISHAUvjExOTNRToJTCqaZgYYbJqLVl1kwdY4RzKmBmJYTiilKsBcAC09kEE9HKCmwv46gt18de&#10;JaYwGp05jpwSdGGMNtZYB0AjzYu00Ki1xprOOuxrZ4wFaKxtSMkIsgqDfYpOp4uSH2IhAGdUUMqw&#10;EjKEPMe7hRxfw+IkTdIMNWAcJ6M0BeDMGmfpOMdQnmYIeAVyiyTL0jRNErxDGMdxnIzxAgIdaQ5a&#10;RSWFMvEAABAASURBVGG0tto4B8mRpAqoXQkGkBx24fLdti9JCYJEHm2E3kKjvjQ/u4Yb/2xzcaYx&#10;W6/O1KvNWlSPwtBXvuCMQ3GE0neAMUo5I4zqUjhrHXWEEcodpQRjghGMliAIF4xBXuicEygXmI6S&#10;iY3cpD2tYS4EcERyEHLGlmAt8KRUjHFqKZRrtAMyqAmhyhaFXYVSypNKCSkYXhw4zjljEJwLxt4D&#10;9NBJEVQIhiEuORe8dD9OmWQcMVMK+AnjFMxZ7iyzhqKmhBLHnWNWU1MCJw7eAeCUMOqkgG6lkuXy&#10;SnBPMbxM9BVVkkhBJHeMWEbw5giyOIKoBJg4JXxWMMIBnPKSLS7eLZxzxhj5s2KBPH2ycCJrDZzM&#10;lgXqGg+GcBpTaOqwnAg8Va9Es406Xr3Vmo1qvRZEoVAexRqUTslCh4Y4AwEpBVnKJfopRsGbNcRo&#10;gLWagPOJgJCRMwJhGSUUHuwgiHHWggQWnQJzhBOKGo/gCjWnFAAx3gHGOOeMMfojBasD3I8UPAIf&#10;EwXDdMRVwkgpPSiDvsAKzoCxEg20QE1wJoWUElQdGLJ2qpwpSWuhfOtMga2RZVlRFA6mZAyaZrog&#10;2ClGUwKnpFil/Djl0CYCNYHhCMUWnYYESygk1pZo6wqAMYgWWaGTEizuBgAoTBM6TovhODaOOIrp&#10;WM6BT4hAwT6lU75REyzAYTAuOeWUAKBfYzPw7wmOqIoX22Hg16LQ96TneVEQVqNKJYx8oagjRueE&#10;YBZVAm7MGCFWQy+ElxcGbUHFGISEJEnyvJjY1IXVahRFSuG1EMnzHNrQkJ/g8qC5VFIp4XlhGEGX&#10;mAC+wTYQ0ADtJE+gXN9XQrI8T/v9Xq/fLYpMCAbVCyGk4tg5nhQe5HEWsoSeF1VCFN/3wSqlFNSG&#10;Q5zIIOWK3CRJah1VfuAHkfICyKiUDwAybgJCeni/BEEAGJJSWl0wSuAWgSfrtcpso4Hl4jhuH+xB&#10;nHq9PlNvlKsUxsGahPWG8ebuwebufm4s47Ld6W3u7WD5drd7+e07ODXvu+/SQWsnSUfNWnV7e3PY&#10;7yH8cg4Bc2MKLArBQVl5glNoyY5HcbvdPThoQ3qsC4ByjC3GwxGCMTiEsEwKdCIqd3rd4ShmUtXq&#10;DcgI5+v2Oq3WPlJF5K+UAQsGiofDYa/fQUgKIz8eDt6+cvn1117b2dwypggCP8+SnZ3t7a310WjI&#10;KXXGjAb9Zr2aZ3GWxI1aVIvCZDiIR4NKCNsw5Fh4D2p0bk3Rbu0PBz0g6DzGB4Gdrc00gzuMW/u7&#10;w343LImnMLEzttfp7u/u9XvdMTL6fk/nGUwJkZ0uXR5Gh27r9SqymfJfrQz7SGdxV0Auvg2lDfs4&#10;hjzkAELkRQqo1SuYAuVAG4PBoNvtYrTRaMCsSF+KooBB4UbwCsl5nufgCUNweGgEroX4ElYCpQQh&#10;Dg6Grz39QQ/+DefFFEIwW2MW9AZ8XLqg2CNHjp08ebpWrXMuYAXPC0ATS1PrwANWh5gQ59DqKmIi&#10;PASjYM+Y8pKjlCqVdnAAmkEQgPr0sdXpAQ0KMUX5X8GGfgDvTUZj7ClMUVxAOTovoL1kPOy2O3gL&#10;2+/1RsN+p9W6ffv2+p27UBOOa6R07XYL756pc8ikcfmphpHEdIKrCAVX2MtWmyzDmV4e6mAMWoJo&#10;4LxerzdnZxozTezNwhgulFASqwsP+pMQqjAa4kPAKq5Z9XolgBMh2mNHKYwSwjjhFm8ULXGI6oVt&#10;NOc+8oEPo/Ot114PVPCBD3zw8Orhe86defTRB/d2dv/ZP/lnf/C7f3Dr+i3m2MP3P/CTX/ryX/2V&#10;n1u/tXPj6rVqVDl7+mSt4n/zm9+E5vGy+fqNq7DaI4888l/87b82GsV/8iff2trYfvO1N++794Gf&#10;+qmf2d3d/9rXvnbo0KHjJ0/8H//nP2/O1C9cuIA77Wg0gj9EUYSX2bqA/6eMUPRD6loltM4SQXBf&#10;FYJFCH+c9DrduXqzHtV2NnYqXlTEur3bunr5Kvhp1Go482AXZKLwCtwrjh497AgxVnuSpimBZqSU&#10;sBcsC1twzvf3u3ChRrWGKyI+WRmdeT52lcFa2ICB8qh2FRlKIrZubdx461o2GC3O1u+9cNFjatAd&#10;vf7KlWtXtq68eTUeJbYwezv7eEMPxfqeAON5lt5778nDh1b2D7ZnGpXV5UWnzdNPP5vFRehXJfU9&#10;VZlpLG9ttF95+Y3r10dHjsx85CMfWV1dPnJo5ezZ02ka375z4zOf/dTG+h3Idezwkd/+zd/yVbCy&#10;sIzdfOXNyysra9euXQsqUbc/OHSU//wv/PmF5blnnvkhsjO8aNjfb6VpEYbB7Fx9NO7PLzRxoxgN&#10;4+XltReeffmFZ66HohJ5tSIxJtO1Sq1ZqTFnObXzs3WliJDGuLg54+8d3J2di/7Wf/bXbt2++tLL&#10;zwaeqIRBkaXW6EoUzjSaOk8lgilDoqM8pQLfh94UFM2oklwp5nkc298PcM/A7ULCjJ5ike/5ngw9&#10;H8bC3hElBYaDgjEGuwjBGSMMf4TA8ymlhDBCKEHtGKWwEYACg6IQTko0tChhlGEUdwbnsHMBhBAM&#10;OBRjqaX4BRHn0Afg+AMQQlADsOKP1ggIgMkUgoIGCBbGTGsMaWsREAG5LspidKFN2damMBh0wAQA&#10;ATWmgzgApJgjiEWQDUSmQ6hxKJe1LSMasgtQyLXNCpMZnWqDpF8TVzhbOJNbm+U60Xlc5HGWpUVe&#10;FKbIDWqtdcnJ5O894lgUACUjTCA4oAFAzPE4U4L7nHuSeZIixHqcBIo1K/7iTG11vrEy11xo1BZm&#10;6oD5RnW+Xpmp1epREPnSV9KToizQGiutxhhMQyEdpHDlL5olUI6Rcgg/YANdqNGGoVGjPYVpP9po&#10;AKAubF2QeqdtqbXE2dKC01llf/lY9mDWe4BRABgDfdQllNyVTKAHQwAgC0Y4oQCGmjFOHadEUAY8&#10;DAkObUjJheR02o+GEtyTAOpJMQEeSInQqxjFFE6cIM4TMpDCVwK15ES8C1IQVWb/ZQ8lhjMisRIj&#10;zhljNYRlKISiMEY4zMMZ44QxgsQAWOABTRz4lFLGGOecCu7K4AYN2QJWh99p7ay21iZJ7IgJQq9W&#10;q1WrUTVEfEWmWJmZn2s0ZvCglBKTAjqEcSgWs8ADea840CaUlmuhBmCElX34JdNH1GCJENiAEGem&#10;x9Z7dHiJRYGNflAGMp3QRHvaSazjjJX9tFyFTcr0cVoDE9QAaAAwC4Ah1HgEgAIADeAA0AAQRieU&#10;GOEUSgI+Ot/bCGgDQAH42CI5rsdaYxSdAIZMRFuCrBkJoyUM7cK4XFvUaGvrtHGoDbTrCHpy9DhS&#10;lGAzYzOtk6JIsiLH/jTYsdiZOs7yVq/f7g01rOVQKCYizQVnALCineWEQrnQJuwxsYuADOBeKeac&#10;NbYQgiGGcs7QUJ7A6V7kaZ7GUeDNzTTgbXC+wIN/UlzqOBQKv3Ilm9Zq5xxExUGLM5UQKAWHEwV9&#10;EEE+oYKAEKK1zvHGi2JU4tH3fSDgKQhDFfhpmqVZHlYr0vcMMcITwlN5nhtj4EdOG0wHcYAzlpV+&#10;aQx4piz0vVodLy0jwZm1hgsKx+OcTvGtteAN2QMmghQ4zI1GA52cc88LhOcTxrWzhOPNXA39eV7U&#10;qg1kQZ4HwWdr1aonyysCfLoShBxMMyyqBHxaG6wyBUopcQypGlwuy+38wsrRk6crjWZUr1drjVE8&#10;HsaDmVl15uypNBvdvn0TSe1Ba7fba4/jYZqWOTH4gV2wCnbU8vLy6VNncY2Goiilxrh+bzgeJQgF&#10;WZpLKYED3VYqFSQWUa0eBBFWT9MyRtfrdUxHjblJniml0MZ3gNXl5UOHDh05cgRZC+MEc0FkaWlp&#10;dXUVmHfX7+zt7fjKO3x4TUpe5KmvZKNepcR22gfbWxuX33zz5rWrndYBM0ZSmqXJcNAdDwdAqwT+&#10;bLOxtryyOD9XhQBBUK9VT58+deLY0ZOnTpw9fWpudmY07LcOdrJkCP1xRhmnpNysFnFHSRHh9QV1&#10;usgGvfb21vre3h7uNsxZhwygEgaBBy2eOHHswgW8zT97+uSJUyePK09okw9H5T/B96WqRaGUHKbH&#10;9WB3d3vvYPegvY/8OM1iOA88H/4JvUHDWZaZvIh8xC4/z3NrcN5prfN+r93rtHWOc7DAfanIUrjW&#10;3NwMvpM0Gg0k8X7kO2cwBanPsD+qhBFMAOtwzjGKNvTfbreHQyims7u1ub+zPR4PAxTP45QacJBm&#10;ttBOG9RMCric9IKoWg+rNT+qEC7G4zFuAricDVH6g2SEd3CpKaAH62GjMgZGQcYY3GNxO045FdjX&#10;eZL2ep1+t5OORzpLjc6tKYWyFuk+EZJ7vvIDD1qC0/a67W6nNeh3k3hEnIM/U/BmSk+GG1A8C658&#10;v4IjuFaXUkVR5Hke9Aa0KbBJwf6FC0UhdjHmWeiWcw4qo8FwtjlncoOoBOcqkrS9uXP86Ikf++jH&#10;lfCe+tZTRZrhI8BHPvThv/mf/qf/wc/8zCc++tFf++f/6r/9r/+b115+ZW1lbaZWv//ihf/6v/hb&#10;D1689/f/ze8+9vD78K3g8psH2JKbmxudTuf11193ztXr9b/0l/7Sww9e+qPf/9orL7+2cXdDMPl3&#10;/vZ/oQv7zW9+69ixY5kunn3++agWId9tNpudgxYEAaN4gy+FBz3DslmWCMEi3IHjQWOunuvUD0QU&#10;qmyM7DlC+pEMxp2DniiVwk+fPtOo1nGBgdviOoHAhZ11e/1ugE9k91+YbdScdZFPknTc73e1LrgU&#10;yvdqNXwUlYdW1+CBMPpMw2PMKo/CdTEdnR5T1NB6WJdObt/ZXltaPbJ65MPv/5BO8tdfufydrz+9&#10;fnPX5SQZ2Axv3PrjUW94sE9wD0EYNJqsrSyeOX0C1+9uq41NwQi9e3tj887eA/e+79Dy0Shszs2s&#10;fu8HL3z/e9esJRfumXn8sYdX1xZqVT+qqELHe/ub95w7NTdTh7ti+jM/fHp3u9Wo1s6dPiMow4Xq&#10;7NmzltqtnT3hkV/+1V/KTOlpa2vlN9KXXni5c9DPYtI9SJT052cXkKmncaZz+/yzbzz3zN2F2Rlb&#10;UEk9Dw7F4UMI7dJTDKAk4UJzWVRrgkuN9he//ONHzhz+3ve/2ahV8BUU2z9L0tDzwUbgeZxiuwjB&#10;ObwdPZJxKYQnuJIcR4EQVikC8BQHoNNTuAZ4vidDPwjh+Up6nvSkkEJQSgVjqOEMluIgNsZZgGMU&#10;QMr0ByMlIL90lCFLNg42n4Ata4KBcpxYaw1mOwdqjDFOkT5ajMCs1OJ9LSHGAqwhAGJdCQQrUGCy&#10;soH9ZwljmG+c09ZOAW1HCQihRtsShzrXOiuKOE20cXlhslwDCm3fA4MzDFkFKQv4AaBFCaGEE0u1&#10;1nlZUCN3xzYFN6wwTluiLeiTwtis0Lk2qSkhK0yqi8zqQptCowaYwmiNg5IQSmEIziaFc6oE84RQ&#10;nCs0JPd8o8RRAAAQAElEQVQkx6GAtuRMCe4pgdjlewoQKFEJZDUQzVq4NDdzaGXx0MrS8tzMbC2c&#10;q1dn6kj9caJFzWrYqAa10A8DhaPB95VSQshyvalc1lrKuaOUsBIwQCkaDMqkTDjCoHgL43HJhWLQ&#10;sHMcVz/+Ds/ooe8W597RGjqtg3glEModIYRSwhgVnHAG34CiynUppc46o60uAGhzSqTkjBE0/j0A&#10;LiEEEyaABjooIyXAGTihnDHBCGZJTqVgIOOX6oLGBBqBRIoPzxWBB6dmjBACbl2Z2QtOMYs6S4nm&#10;1Ahmy43AqaBEMieZxc4JfRmESnmMY2VrgM8Fw9qcUfxiH3E8EDihg1ygTSeFTWowDNLoBDjnjCkK&#10;nRVFrrG9Ld7umHq9jv0+PzM7U6/VK9UoiuromUGZQ9DD6SClZEIQKJ9OGHeOUEooeOGWUEeZIw6+&#10;DfqUUvZuQZtaJIDa6QLvm6c1egDIByZAMHMKxDqAK41d7kxiLZn0TGv0g3NrygIB0Z6uxTkXQlDO&#10;CKPoxBAwUE9Hpz2lRozBXPRbB6/XxLmys3xGt4b5rTXOOZBikNG5yUhZUWcAoObeK0Y7o3WeFVnK&#10;rHNg0kEd0AL4t2VmDHqYaowrMVEbg8cSiDMO+raYZRyCCSmsK7TNtEZ/kuMwRVDIh8gABsNhWvZC&#10;s9paIGMJS7BHqKXEmKmXwwYWKhaQnRHBKCEkDHzBwIrl0Al2szMIFMCvVaM0Tcs3mpQqVebiODXN&#10;5B/OchgP1CEC2ELDWGML4GitiwIXCcGoSJI0jmMMjuMYrJX/wCCOsRzQPM9DjewBnFiL1MGDBofx&#10;GOvWGw2lBPqBgIYuI1IOXyyKXApeKsNoxkvDYS0wY3WhPMQURHmfEFtkeGFRoIDz0Wg0QD4EZ2Ii&#10;K3IozTkax4ngCmwgqGG5tMiB2Rv09/b3Dw4OwAbI5nneaDSw7fr9Pkj5vgdzGlMITgWHy9hqFCCT&#10;PnXqFG66wB8lqS4MZSrTptXpbW7v77Z6KgzDSqM/HMEQnPO3r1/b3NxeXl5M0/h3f/d3v/2db/7w&#10;hz/8+te/HscjLHz37t2dnV0wjJearVYL3yuwnbqD4fr65tbmdp5rQikMgbQY+SW22WAwyjN9/Pjx&#10;w4eOQsZer4ecPqpWGGPAFJ7PuEDqr52Fki0h2I0wLOgjTYR0hFrIBQ33+p3W/kFepHmedlptLKE8&#10;ORrihfwwx0meJJvrd1577ZX19XVYvHWwB+s6myN3HPTbDvtTF8iYb924nsRjUCPYztaEPmjwJB61&#10;9vZb+3uDTgukEMRrtWqe55A0TxNcfpBhJ+PReDhA7rK/u9nvdqjRRZpilc2Nuwf7u7bIheTwgdFo&#10;AJ1gCnyyijhTCazTcEWYACEGNKGQRqOGttYaVgMnuNLgYoMhJGrOuSAIKKXwNCGEMxZ6mJCqep43&#10;7PVLL7IG7zNa++V3EuDU61UQQd4PK2AW1gIp2BNKRnjb3d5BfMFat27duXnzJmIO6ENnuFckSYK8&#10;HdxuIlfd2IA+fanwVn5/fx90kIbOz8/DFsCEa4Fh4G9tbV2/fn1jYwNcYRVMSUZj9I/6o/39FnwS&#10;/gmzgitK4P8O69pCg5otHGMCkRd0igKOn0JSeBohBA0A+jkjwISAoKzzAlJT67AQVhn1B6BMbBkf&#10;MH08HmMKAJjwHOcI81SlWg2icEoQOBhCbWwZQLAQ6IACYDwapVlCLC4bFEs4Y+LRoMhyQNwfKOE1&#10;K42kPxKE//mf+pmN23e++bU/nWvOgKsizT785Ad/8itf+Rt//Vc+8MT7//d/8A//wd/7n3Ci2DSd&#10;b848eO99D1y69NqLL1+658Jjj5389V//nZMnT2K51157486du7As5/LjH/n4E48/fuPazR/+8Blr&#10;3Mb65s/93M/fc+nit7/7VBhVv/7Nb7Q7vYfe9zBKtdHU2hS5gfJxPcDHBFg/gy/mie+rbr8TBN5w&#10;1HXOFkXerEec0P3dg0pQk8zTmbv29vV+bzjTnDt37tyJ4ycrYbXX62EbIlB02t3zZ84+/tgj588e&#10;9z0cTnZ+YU5Kvre3C60Ox2NjCljhxo0bBy2opxCSMmbzPLPaJOMUdjSpDViQDYthe0xSamP71qtX&#10;nvnes1dev4LrUOgFyFKX5ueWFpavXrkzHowX5miWZVrbtbWZ02dOIibcuHEHd/6FhQW8radEPvzg&#10;I9WwmWd0/e7Bd7797Fuvbc/UaS2Knnz/E41mdW93c3FpbmV5fntnfWt73eG4og4GLYri8uXLlVCd&#10;PH4qTfMb165/9MMf+da3vgVfnZmJfupnvnTi1NEsG9/dWK83Z198/qXhIOl3xwg5S0uz+FAwOzPH&#10;mBoNk73dzqsvXV+YrWZjizc5YL5ZqzdqVVtkRme1alipiCTr1apybrbCaDYctT7/hR/70k989qt/&#10;8DsVSOspTypi7OL8PLZMu92JR2M0wCHDYhP3JsQKStDDBSG0oKyg1PBJDiS5E8yh25cykGUWBWq+&#10;JyUXkjNZ5j/lqUdpWTP3zmaBgeikOIZdRh1lxDEyKRhCglFYA8CZW8JkEtCdcxglk00E3hy2DXYH&#10;sZgHreIRo+ZHCh4BFGjAICUVPHLOMRcdaAMwi4BJxlBjCdTlEHFYN9dFVhS50dOC/ThtTGusg+mA&#10;kgKWmIAzllFHsDmNKYoCU4qiAD7+0ACkeYaSZGmSFXGaYif3ByN8UhzF41GcxmmGaAC0cgomliHE&#10;IPoQC9Y4BXOOKMQmIaQoC5TMOfckLCjRVoJJTj0hAEhnlSB48T8ThbO1ykKzurQwc3h57tDi3GKz&#10;OlOLqoGqergbqGrgVwMvCvyK7wF8JX3BJUgxjmMIC0NAAJSGtVAD0EneLXjE6BQYodMpGAQyQAgB&#10;BE6ooIzSchRDSGfQxhRCYbtSNjxCk6gpZ0xgHkcbCFDytAGdQJmAaY9gHGsxxvi7ZIGGNjqpQ25K&#10;yMQKeGSkLHA80HdGgyYwGWOTmnDO0Y90DbWz0DTmIpssDThZgmBfUFveLSECdcaZDDkxJwZWFsRK&#10;Wjo/p5YR5ykReArHMTYCFyAPcJB6AgQrcsjEHNgjiERIbyQWB1AMYT1rEQkhJXYWWDco6EFderzT&#10;4HCmiYO3XqmEONE8z6tWqzjd1tYOR1GEA1H6HlcS5CbUCLwXXggOAJAfUoMaAA2shR6gARkABHRi&#10;SE8KGgD0AGcKQJjC9BFD1E2YcmUB8ntQPjsHG4ESOAegZzrr36OAfsB0CI33KJQNY8raWvQD7KSY&#10;csGyBZrgHNQwBEDXlMh7NYYAeMQQtIm9BnzBJpfUchNq3KWoQGji5f/wJZC0s4VxDn4nFCUceZ41&#10;BAHITD2IEktciWNdlutREheOFIS0+/04y5mieEziDNk+YwRuzQUVQkgplVJSCrBokJAiYsH1dLmb&#10;uaBgi5DS8/I8HwwGwIH9rNVJEjNGvTDAu5fBKN5vdbBEUCn/ITUUmuWJc6ZkfOKy6AFIKcOyBLV6&#10;pTlTg6h4Y7ezs9Pplv+JKgIoBXUIR8u0A7pA/jfbnGnU6nvbO7bQhw8fEggWgc8EhVuAWiUMZ+oN&#10;vCCYn5vjlM01gN1gjlSCkEJ1eD2MNNv3G9VKGPrYDzjQkQuBMUstdgl4oZSCTrPZhG4Ho1FzdqYw&#10;WiiJx1arg8wMbHtKMkrx3gud9XodDSV5NYyUUowRpUQTvl6rgGSep2Hk46BdXlwKgmiiOj43ixi2&#10;ovxIGzKMs3FW1GfmhQwGw/Hy6hoy/u2dzcCTzXplNBpcuXK51TqAoyM58KPQWkKFDKMozTLE4kqt&#10;GlVrC4vLSZpzoSzSCVaaYGl1BTzHeC2GGD2KIRfkhleMk1gqf35hCWcQtI0diIwfAINSSlcPHwqr&#10;NbSRXyIxLYxBGyIjraxGFQDkBWRZtlKWpcD3gInzHvTPnDkDashviixDPre+fufgYA+v+Rv1KnwQ&#10;UIkC6qwUREquszT0Pagd0yEjMirk98NRf3N949WXX7l14yaUDO0JylZXlpRg8XioiywKvPnZJiKX&#10;x2mjFsXjAXVFs1HzpQDBQb/HKcNtIo5jIdnS8oIjpt3aN4VeXFmJsDrCN+eRH4AyWPU8kBE4r8JK&#10;dOTY0VqtAn6q1Sr0MBj2lCdCr7SmlBKCh4FvdDEaDEG83WkJWFkwCAi7AMojR0mlVBfXjnbpukIy&#10;aAnOCfeA9WHNIk26rQPJ+MHuHpL40WjUarWgOhwWlJBSCk+GgadNXhSZKXKdF4JxhxgtJSyllB8G&#10;FRwNnU5vb+/AEZqkmbFufn6REl4UBVZHDUxCCG4dsAhWJ47V681qtZ5nGg3kfEUBmzIpPYQUIVSz&#10;iUvKfLVSbzZmZ5pznMnhcAgp+v0urpo5OLFacTHbaK6srEAWrXWWZb7v47FSqXieh+XG4zFyylG/&#10;D98IEeDDiuBQHYNmCGfQJzgpua+GsMh4OOr1ekVRYJVBr+tMDoc3BjHJDrq9QCqXa6sN3vnUowo1&#10;7kuf/8L2+ubzzzxtdJ7EI6M1TqmPfeTDn/nxT33qE5+8ff3GP/3f/lHcHye9kSTisYceHfZHt27e&#10;fOD+S/WaeOWVVyHU3NwcPgLcvbOe5znUdf/9Dz788CO3bq5/9avfwG4ajeL3Pfzogw+97+bt3Zm5&#10;hd//oz9sdTof/8Qn7rv//hs3d6C64XAMqSGskByBDoZrzjaEEl6gcBgGFSUFh/NkWTE7M28N63aG&#10;uOeHQU1rEgQRpuMO8JnPfPbkydN7e500KaCxp59+Glvjiccf/fznPvX+Jx4fDfpwAyh2Z3e3OTtT&#10;adS39ncLYhsN4vnwAis8uKHMcy2YZE6mwzzya3vr+2k/27y5dfPtO939gc6Iy+2oPypSHY/I2TNn&#10;FubmKiF2masibug89MWZkydNXnTb7dlmbXZmptvtc+YdWTuejsyNtzd+8NSrN67u9joG15KZmZmH&#10;HnoI9oJ1gkA1muFw2Lt56xpi5tEjh3e2tiUXP/juDwRji/PzjVrt7u07nufBpREAq7Xop//8V06f&#10;OXb9xhVLTK3W+MEPnt3ZbueZiRMyN7/4/g9+iHORZySJ9fqtnTdeuUIMcRlDRieZX2Q5dquzBaem&#10;VqpXc6HDiEqlO71tqciD91/4mZ/50mDY7ncPGDWeVGADbqbzIktTBP/Q8/MkTUZjnAWBr7I0llCc&#10;oNpkYahmGtXhoF2vB47k1OlP/djHF2bqnqSKUV8I7OVQSVDwlOCMMOoQByRnaDBUWMY64xxhIsu1&#10;cRYYVHB0o+FgWkqx6bDLMEZwKDOGTVFMSp7nlHCllJQSR62zmhCHrYEzAsTRqySXkwJ6pFzEoTAg&#10;OYcz3WFRQjiWYoQywgVTnoToQqKLWmu5koQzZAIAbUma66wwrlyJWkwgzDkKTy4xeckGcY4zRonF&#10;ztJ5Rp2FxEoJDT0WGSogG4NDoEADzEMIYyAxBTO6sKWM1llKkPFnuc611dYAgGEIBIVNoDBG3y14&#10;gIxQLKcM4AlZPIOk3QAAEABJREFU/rsszxOMc0IlF9UoQM0ZVZKHgYw8EXkyVNhqZHl+5tSxw8cO&#10;rczjUAy8ahDUw7Aela/8G7WwFnqwXcX355uNZrWCUU6JJ6SnhLGF1rkQQinFuaDQg6OUMBTOOYVG&#10;HHHWMko5ZZJDl1wwhnMHEHgSRMAb2rAIZwRmos74geIUUy1UC3Xh8BK4QTqTZGlhNOUM86Fs47Ql&#10;1jqXZZm1dsqDlBLroj1tTBblggEY2iDLCMUoIcRq5PGlewCTMXygKDgHaVYOgRwiF2HgmvPSZ5Ty&#10;lITn+qoU8x005wynREkhOBi3xhToYYyhByEU6qr4HmTEBvE9GXjKV1xwJEHWmoI6q6AOIazVUnI+&#10;lZ1YwaiQjHPKWPlOARkazK1NaXdHCaWlg2V5ojV8G8LDSYo0TdE/fcffrFVnkFo1GnOzsyvLywsL&#10;SzhwK5UKTEUnaxBGLXEAPikEnZw5RtFADWebAtqgCSCkXJQxNkEvKzYpGPpRINDnO0ojk/GyQidw&#10;yjmcl8+TPygfwDnHEBAgCMAYg90HQA/6p4BH9GMUnQA8Iu2GurAUp0wwDv0BOGeEOGIx7jARxDGL&#10;Meb7foDiSQVUXpaigIEcbmIAYIIm0IBfRhDMxnPprmg5h1VBJceBoA3agElbQ0bMfEdHmEAm2b8l&#10;xmHEGuLQKKzDntDGaWcRxoDsGGUlMMydkEcFfAPH5YKW/s04uighQjAwLKXMcWpnMbQUBgF4x0R0&#10;DkZDrIk2bgUAyhncEVKBlsNkUn64AB1fKli9GsEDVSkeJlCK6QCQItQ6a2zp3wQbFINQB8gK/BhN&#10;nAMC2p7n+b4HfGxCz5MlghD1aoQ3u3OzM7V6FeiV0MfJt7qwcHRtda5Rr4ShB87ThDpitXbGSCl9&#10;38fcOI77/X6SJEEYzi7MR9UKqEvfgyP2hgOYAerFqDEGsQCPYDtQHvQzHg2yBG9SLTFaFziBTeB7&#10;UeAFvjJ50Wm3knGMkAcTdzo9vGzTxvUGo+29FmFynOmbd7a7g2R9a29+YUX4AV7gQmNgb2drM8PZ&#10;mGeddn80Hhw9cuRjH/vY+9///sCvXLt+8+VXXksLDbh9d31vd18XWEqP4+zW7TuOUi7U5tYOPgVw&#10;JZtzs1DR3sE+drryAySOB61OvV7HkYwkDHmb8oKwWsO6EH9pZVnWatB8fzgYI1vtdre2tpClQVjw&#10;DwS8pTaFxmMaJzhcoyg6dOjQ0UPlDR5ZI16RQiFzc3Orq6uVSoU6B8z9/X1MnJlpoPS67Z3dLVBw&#10;1hZFsbu73e90GSP9bm9vb29hdg74xhYlqZ1NvDXHI2IFHADIyFzXlpechc9qhI1qJdzdXs+zBFn1&#10;qN9TUpw4fgymBB2Y8tiRo0hfMBFL4+oCxvqdDvaKMaVfwZRIU27fvnvz5m008IiJaAD/6FFcA2pY&#10;DkRwM0GtuADnkBTt3d1d8OYpCdfCLE7Z/OxcmdwHAbwRgoMInAQWAKl4nOJxd3e/3e6Gvg9BQAfO&#10;D36gxik0mzNYcWlxxVpLKYfeIKZF3LcO9KFMeBp4E5ITwuClsEUURYikYAaji5Oija3Ua8jkbt25&#10;2+v2lfLDoAKjAx+prXEEvAVRFdl/pVbHaFYU7W7PwJOlAn1rHeopvrU2rERSSnx863R6lmDv+5AF&#10;1gwnBdsWIQuUMR3ISilMBD6WIMRBOZ1OJx6NqJLYOEmSwcHAJ6SGKZUSmAhS0Fi1WsGp0G63x+Mh&#10;6ERRADcwNoP18zTJkrHJcuihGCezlfrizNyFs+e+/rWvrd+6vTg7Mx70dZ4WWXJ4de0Xfu7nf/EX&#10;/sL6zbv/43/3d1ErJj2mHn/4MbwduHPzFvLXl1+6cnDQPn/+/PHjx+Msfe3V1599/sVGY+azn/v8&#10;hUv3bm3u/P3/+X8ZxenK2qFL9z3woY88fv0mvjes/+k3vkm4+MKXvvzwo/dC53fW18fjeG5hfmNz&#10;8/DRQ825pgrUYJy3B63FlfluvxNWAvg5jILzbDgcCSZGwwTp0fVrN7H6cDje2NjClePLX/rKfQ/c&#10;hx58qMGL/L2d3Ua1ttCcXZ5bqAZhvVJFCIHHYtt2hyPL6CDGCxqCROzwkSOI8MaYbnc8O7Nw/erN&#10;PCYvPvPaW29cD4Tf7wy7LdPaaW/f7eapQYAaj4ovfPbJI2urezvbcZzNzc0M+2NEzvvuuzQz28AF&#10;xhqH712eCvJM16qzL73w5huv3Xj9lRuKRpt3O50D8v7Hnzh96mSexdVqOBx1FxZnOGd//Cd/CAvi&#10;Y8jbb12Za87t7x5ce3vj6KFj9VrztVffyAuTZQUTHJTLhWYacQLVxlju2tUbt27eJVT0+9mRI0u4&#10;Dr355mV8pOx0BzdvrN+6uZ0mSLIRzAXUko5TuIouEsZtper5AXc8IyyjTBcuPXHy0Nlzx//L/+pv&#10;t1r7/+a3/zUuTq+98mp7vz3sD80kGcmzAi4HdcGr5+dn7969PYqHSysLjprcJJ5P251969JlZJIz&#10;0drK3OOPPfyhD77/wj3nndGBQshHxqmQFSnJvQkowQXnnNASGKGUQgkONz/8UeoshV2wy0owzhjs&#10;XI1QgxiS53lWlM0cdgVD2jrn7LvF/VmxnKI4bAHQA3WKQxvbyTksxBzs5pA9oI0Zkxoo+CWgVFLV&#10;Gg0cGZCXliuUs0AOMMU3rlwUTE5ZAldoADAXnc4hyyQUixALYZzRAE4JRYxzBntQF2WykGPHFQXw&#10;tUZHAbmg5DRNE5Q4Qz940NagnoJz5aKUUoY/CtVxsMcpg3Oi5UvlIahxjugK1SpRlom2Va0SIUes&#10;VcJACil4FPrNRmVtaX55YXZ+dma2Xq1VokYlqFd81JGnABXfrwYIeh7anpJSMDQCKSVnigtfcE8p&#10;yQVjrLQgoYwx8MA5uriUUggOJQM4pQBYmFMiWDlKrKPEKsY9zj0hfSlx6PtKCcaEZFiIc4paSGxZ&#10;iCRDPwBZDbNDV668CVBYlBhUbuItpdkIQSeZFCWEVzIgJKZxjpqBMoBzwblkYIQTY2EH2IcSXk5k&#10;nBBCCXeUWQKuy0td6XXawgqo4A65trAvwLnSCjCZtZaQUijoQYI0ZYxQRhxn6KSKM18K35OMOsEo&#10;vmehn6PBKWcEC0IJEIFzB3m5oELwCQgJHXPqnMO6WB2ANoBSaq3OixSqwNLAqlcqM816NQzCScEp&#10;UK/XK1Vc4ipC+UJJeACbFEyfgnYWYK3FIyEENDHOOUcNXaLTEIqEFu33asYERoEJIJMdBDRrSwpo&#10;oAejU6AcImBN6IKj34JdrVED7UcBPT8K0CQAYk4738PEciCL2lIQIxgFGgB7BMicYpBhAP3vTUED&#10;jz8K6AEOAI1/DxiBIzpCHWHQAwSDOY21heaEYkcpLgQrfYFaB4GUUuWCDLh2Sm4iHeQzOJXBEDgD&#10;oDFdBnwDn3KGBvCJY1DolDMg+L4fRRFjDPioPc9TSgCAgB7gg9RwOES6X0Z/LirVmvK8NCtjhI/L&#10;QRRi1TTPgAnKYMJZAprVahVkPc+TkjMwz4mUwvOUr0oTeihSoMlhJ8Y5ocwRKAHbAPJCTM5oBGcK&#10;PLim1Qa+Vq9Vzpw6sba2ZrVBejpba5w+fuLkkWM4Yj2loIsiyz0pmvWakhIUyqzd2GpUQ2YWhiED&#10;E4QYZwV48P3pI1anlCLMSSkxHdGO4m1Q6FcCQFir4T1d1QOXxBR5Ohz0kniENxj1agRmlMLVwkOu&#10;A3CWbm5uX37r7XanV6nVqZCD0diLGtKrpAWpzy6uHTkxznJKOdL07c2NbrtVjUKizWyjeun8ifc/&#10;+siZM6dwyhpNd3Zbr795+9qN27t77STVhErpRcLzCReWMj+qrBw+cvL0meWVtahSlcoz1uECQbns&#10;9LoAOCgmjON0PErCsBJG1SzLYAvknQBPqvH+AaRAA2qZnZ2NoghpK7J8pJpCCNTogd1hdCSCM/WZ&#10;ShDBEzCEDxELS0urhw6hbmLm/Pzi8jJyYqCl43h7Yxs5GYzYqDaUUqB5+PBhzEK+COUjYwDBzc1N&#10;UJ6fn7/n4oWVlZWiKM9z8OZ7IabUogqsf/v27bdee21/Z9tTYgHXvChcW12ZaTaoNXkS9zvteDgA&#10;ccxNxnEySpnj0JvgCjeag/32G6++AU56vcHkS04LHhtEldn5BQgLKx902jfv3H7ttdd63cECUrml&#10;JchhjOkc7A97XfiMJ6QnwbWAXFFQ+gxG+90e3n1evXr92rUbCv6r/FqtsbCwgiyTEJbnOXBwG4GM&#10;S8sLjWYtqlVrzUatMRNE0frmJuFs9dDayuqqUgr5OqiNx2OOWKtNnqfYuZLjkFBYFa4ILQHNDwOF&#10;vCgIYAuhvAR5dpIqPzy0duTQkaMI2BvbO5tbO6WP+WGRw6lpvd4EVziYOoNBrnW9MSM9vOtUQqqs&#10;MPutdrvbKYwmjAkhpVSUMGfBmsBu8ILQ90PE2TzXkAhbA2wAwE+tVoP5lCoDDnryPMtyJL6Fzsr9&#10;jiEoAa9gfd+HINg+iCdJEuc6B+dQyPLyIiTd29vZQy7Z2scuCnwpGcf+jYejeDCk2posR9+HP/CB&#10;pbm5F59//spbbxmdzy7ODAa9Tvug22ldvOf8f/f/+G+/8OOf/erv/+Fv/st/tb2+xQj79Cc+fezI&#10;ceoo5+SPvvrNwXD0+OOPP/H+Dz74vodPnj71xltvXX77xgee/MhnPvf5qFb/l7/2G7/3B3/gV8JH&#10;3v/4fQ9dSo395re+893vfU9I+df+xl//sR//dGEIlwK8CFG+HN3c3mjM1uaXwt6w1Vysc8X80B/F&#10;rt/v42CDERHl0jQX3IMrQmSID79a39iACXANqFbqSvlA+P53v//y8y/Hg/Ha0vLS7HyR5Zzz8syj&#10;JGrUxniboAiFz0V+c24W+zSOE86IoF6vlSVDfft6/74Ll375L//Kpz75ibWVqmSS4aCwpNMpTp1c&#10;OHPmiFS0WouUR6KKiir0kUfur9dr4Kfd646S+NDhY8srhw5a/W98/amb17d7naLTyvb3xk6Tey8u&#10;ry4vDofdegPqCaVic/PNN958jRAC59je2ptrLr712uXufvfI2mKem52dg+6g3xvCtYpas3H42NF7&#10;Lt6DsIDb+Ggw3N3G967dTnt0987o2PGjDz388CRWLFpD9vba63d3ux1d5MQYl6VJ4MljR9dmm1Uu&#10;iPJotRnOLdcffOjSV37qi7/yq3/pP/vP/9q5C2cuXjp/0Nq/fv3q7Oy8M2RteS0bp8SAN08KhHri&#10;jAGrQghHzNLy/MLy/Cjtbe2tFy6eWaguLNeHSS+M5MMP3vdXf/VX7r/3nn/xf/7T73z76+fPncXq&#10;vvKUlJ5UvhKocRAByn0ioV5GKWXQMqgTRCOHF2ewV67LfMtaCOSKorwFwVWMdQBsoilg4xBGsUe0&#10;wf7TiAkATAGvhFjOmWBMcioYKdMv6mBJPqkhAlazxBFanuaEUAIrMA40BD1iNOISesAV5AV9Yiwj&#10;hFPKmOBcUoomd85hrYYFjWwAABAASURBVNzoDJoud2lW5KkuMqsLZ3EBsKAmKGFYxRprNeeUE4pr&#10;hzEFIC/SosgKnSVJkqJkMbZ5PilYsSgKa7HAVBRIg3kOXCHaU0IoJYJywUqQ/J0ClXpKKFl2elIB&#10;8L4s8Hx0RH5QDaMI2ajAniOVyFuYmzm0urI4P4PTsFEJalH5j3xwBIeBVw2DSjTBD8Ia2oEfKT+U&#10;XhSGge8jwMEhQq/sgQU5ZYxSsMShLMbAkhIwMWwt0Z4AFYxKRhUXAE/CAoYTIhgDq56UYMpXKvDh&#10;IpgI4J4SiE6+wsVAoa5VK56SlDgoFurjlHBGGKGcUhCh8BdCOC0fUTNCIK9gHKCEnLY5ZVMdwZoS&#10;G48x55xFvoeJHIzDShxULRIRCvdmhtAC+mbcIUWizDgKmLYJ48YRbR08zTmHZSSWAXDBJ0WiJlQK&#10;4QkeeiqU0mNCMS4Fk4yCIYwDBOOMWvwxSgRninNZ4ogSTXIhBKXUWjjCxKsdeHVZlsRxPB4P0ywh&#10;VENjjXp1Hud0o4Gjr16v48BtNGcbjUYQBEopKSUDHS4JE4RzQ7CbwTJogRp1lBCsjWUYYyVDyhFW&#10;yjip7UTwaU04ppeAxykYgksCxSZFTguwlIAUgxglCMqhN+wrp63BMVkYjRoLQ+EANKaA9hQ4ZaU2&#10;WFk45/jhkwLWCMiAKdjYlWw7bUxeFBk2Tm4Qjqyj2MGwlMVWcWWxmljtTFEqTmvgAIg1AIwSQpzD&#10;7zvA8DwFCIsGuq21mDDhgKGz5GDSi1G0J+BQW4r1jCUYc9MphcEjAJHTOEqgkXKMYh4wccqXPXiY&#10;gudLeLtgwAMNIkS5E7CoKQoIDttrbdMss4TBioBKpab8wFEGeRkcSfmW8azAx9gcq2O50hLGMMbA&#10;G9bVRcEcLM6hVk6w9+BPHDuqVgmRdIC+5MwTXHAKDpzVgjKJB+IYI0HgeZ5EvDNF5kzhS1WpVChx&#10;nXar09qnxM426r4nizQZ42SKx9To2Xrj0PIKMhJGYShKCJOTAk6stUxw6XlxmuwfHCBXxvtC4yyl&#10;1PMUcSadFEbx6KFIiWTdQ/QJwYRgSKh73TYnZHamMdPAAa+Q9ULryKpnG81Wq3V3fXMwGmE3Oiri&#10;tNjaa12/eefO5k5nEMeZWz10rN3pI00B5WF/sL+7IyiZa4az9cq995y7cP6cEhIv70dxVqvPLK8s&#10;zc4tXb1+68rVa+jZb7VxGZAqXFpejSo1bRxhYm5xEXktlkuyXHl+VK0hZgPQVn6QJNkoHteqjeXl&#10;ZSgAG3IFL8SWloQQ/V4PloUmYU3kKNvb2/hqcevWrcFgAEw8bm/vQidnzpy5556LtVoNeQkAeTne&#10;gHY6nZ2dHQjLGEN6hzeFyOZBDYkR+vHmGxNnZmYwC5jtdltrDXkphdoI0IrCjJA9jVO0OZNAwJUA&#10;E3e2tjhlt27dePPNN/MkaTbrXNAR8o3RQAp4iwiUHI/HW1tbcFrIgk8TJT97LVDDikhDQRBHF/hE&#10;Wo+LB14G40qDNpAhpjEGzDebTfAMzqGEeqMKxsAeZoFtSA36wIyi8iYMb8YUrIUahyCcB1GsWq2i&#10;Bn6vN+h1+0mc5rkeDsfIrNutUi0QBPnQQbsNP8Jc1HgNDJ6vvn3t4KBVrzdxUcHLZlgZo1IIf3IL&#10;RRgFTbCEpdEDrjqd3qA/hIGwItbaWN/qDwe428HEh48dh03b3d7tW3e2dvfGo0wpvz8aAzw/EFK1&#10;e/1efwhXmZ2dRwgYjpMsK0bjZGdn76DdIYRCnP1WazgeV+u12fk5Ksp8FAqEWsbjMdgDP+XWZpM4&#10;LAR0Aq4YY3mSYgeBSXAlBEcGTx12aAA+gYONUOQ59I+wBnEAjuItgIIzzM7OQiit0/G4n+extTpJ&#10;x6NhP4vHOk2cMTovEMOUkJ/7zGfH/cE3v/anSPy37941OpudmwkCv7W750n12U99+i/+wl+cb859&#10;80+/efv6LWKcLQzsi9TBOfLd734Xu2J5dSXAjfHw4bPn72nOzgR+dOzEyS9/5aeokN97+ukrV69T&#10;Jh58+KELl847Rv/kG9+4/PaVm7dufeSjH/uV/+SXr1x9e2llxQuD7nAwjIdB5Nea1USnwmfNhYZ2&#10;eVgh3UEXXwOk5/UHI1YeZnQ0Gt+6c8c6h6Nua2ebK3n+3IVLly5tb3V8P8Rd8Nb1m89+/5kffvcH&#10;trCLc8iJXWH09t7u0trSVqtHFG/FmgceESxO0+G4mJ9fXr+7XavW2gcDaHhlaTUejuLRgFjoKS4K&#10;Qog9c2bhc5//lFSkUg1OnjxWq/uUuuPHj8wvzIGNazdu5Zk+d/ZiVrh//du/+92nnjVWKFl1RlHi&#10;7++RKPLPnz9/48bbjVrl2PHDd27fOLy2tLm5fvnyZWyQRn121E98Fb75ylVbkOWF1WtXbm7v7ikv&#10;HI3jmbm5peXlWqNuCb0DRrd2B4PhjVu3b9/aiGNy5PjMhz70Qano9vYmIeSNty7fvL2e5a5SC7AZ&#10;wzDUOo+TAWBmtn7h0rmv/PRP/MJf/PNf/NJnL953Trvk8rU3/uVv/Iter/PEE4+9/vqrWVYM+qOv&#10;fvVP1+9sSYEo7HtCelJis4M4dmVhi62tTenzcdofjDprR+ZrTX97705/3Hrs8Yf++t/4Kw8/dO9z&#10;z/zwB99/ijN35uSJvZ0NHEOSUcUZ0gPJha/+v2z9Z7htyXkeBlZecceT882x+96O6EajG41GIgAS&#10;JAASBEFQoCiRNBVsPyP7GY/HM/7l8cyP+THzyJYpiSIlk5QIgiQkggCJ2Dmnm/M59+S0z85ppaqa&#10;d+3TgCh56vlO7Vq1qr5cX31V66IBcDzHUUoJFMYZY1A7pRQk4PAARIkUG32qEXeNtjozWZYZbVEf&#10;Qmo0hmH7BEuHPYe11nk/OoGLcyoEGM/Rc0EPW/kDpagB6KGj9qjmjOUBUwoYTipILUZiU2ZzlHA3&#10;i2GcoAJugh0W3MIx8mdwT5Dma9A1BhxkBEcIajkjUjAhmRJM8HyWtRiTD8iy1GTaakAWxXBDRLYE&#10;3gahgFAw7kjOCRmxhA402E8KQeGEckohXI5ZMGhVcSFH0kIoqTh063m4Y8gh/1MwIlec4xa/XAin&#10;xqrTcI5xrNdyKQyQ1/sKKbjjOwC3EHjI+J3cTJglHEe6cE0HlXQE8g/hcK6gH8kl5wwKsfij4Apt&#10;TimYB0guFBIbcMW4ZFxwiqE5YAClijOJt4I7nClGHUEcyT0pAK6SYAbU0UbtCqzUnG3fVZ6UwAMq&#10;WHqCEc45pTldkKaUslFB428/YowYFcmFBM1RWzBBCAMwKqRUlAnLkLPCpDloylNrY22j1MRZXqeZ&#10;xWlMG2sszEztyO1+SgUkOGWgiwZIoAGQBCkW7CA4I0rCmsKRQkkpGOP5WEqIYXnJpcAvpsDR0GlH&#10;BW5w2EYDjo21AECoT5PIGO04slwsTEyMV3D9j70h9FEhAcA+hYbjBUI5hDHKJVgC8p+yOqIC6SU6&#10;8/ZP/gihcG5MIZSPaiiEUSIIRc0htMkzbUbwhKE0L8BACLYgvMxrTSxYzXuQI6JlTDaqIQ06oTBt&#10;jSEkn0khO/lpwQBK/2MPHgGYqnWKWWjnIxk9LHgEoG2yLEa+FccYCU7QY3VqRzT1f1qMybPNHMlP&#10;/oDhEBinlhGT1zZfzzgVUmIB1oy4hb0zbdIEoJNYZ4lghwJYQoHUEmIA1urMZsCotQYJcIMaj+aD&#10;gkEGj+g8BPAqpUQP+I+iGJ145JxjeL/fxyMGwNjonJubWzyyVB2f1JYeNFq1enOYpJqyYZS2O91u&#10;fwCHQAd2YngkqOMRmUSv1wMePDqCA4jV1mScERcOKKBIC0qKcUcJAFaXYowz6kqB5JhanS8zR0JA&#10;iMYY63U7q9hn1tazYYyDcHP/4N7tO3ub271Oh1Pqu14xLJRLRd8DJgblQS6QBiedTqfdbg+iONVW&#10;CIW8E1tXs93OuTE4kVnHcRKUeJjkPp0JTjkjI26TbrcLJRR85BUuQtL4WGVqYsxVIh4gycGN5xDI&#10;D0b/zlspNb+4eO6Bi8XKeHVyplAar3UGg9QWx6alF6ysrRHOdmv7a+urQE61TYe9U8eOPvn4I9Vy&#10;GPX6aZQq5fphKSyPTUzPuV64s3uQaTo+MROnpoerQana3f7cwlIYlCjjyvFc3xfKBYTFUqYNRo6P&#10;TUZREiVpsVxBzO32O0jEoyhqNA7u3L55f/luo1HH2T0aDLFEsdmfPXfuscceO378ODRAKS8UStPT&#10;s0jaJBfIZV944YVvfOMbP37hBWz/C4tHwkKp2e7cX1tHAsqlspQdNJpwEugTmp2amSuWq93+sD/E&#10;lwd/dnYWbhGGRaQaYODy5avtdndmZubI0jHGOBJNrfPsrVAoSCk5571+J4lj3/cnJibADNRujJmd&#10;noHbHNT2rMmg+empiYsPPTh//PjW7o6UztQUvj9MgmdjCGOiXCifPXV2emrW90LX8ceqE9XKOKMi&#10;yn0z7vV6YakIGzHGqtVymqZ37+b/K9t79+7hVSEMASbT3XZ30OuDN/gtII5TSrnvh8ViGTUMBP9B&#10;0gm24RWUsDCAy1Wg6nK5PD4+NjY5PjM7PYvz20TV8dxUZ61O971L7//gRz+6fv06EBJCsizDctM6&#10;dVzpCIn0rtVqARtya+DBW5hsd3e3C/UNoybmd7vwURzq0iTb3Nq+eefu9u4+5Yjg3jDOdvdrcZRQ&#10;xjNLUmPzboHzOW802zhuDeOk3mz3hpEfgOVKZsjG1s7q6vrWzm6UZoYyrIn+IMJRAUsDJxqcF4wx&#10;rut6bgBW4ziGpbAysgxVxAUdq5aLYZiOSpYZ9IJPMIxVYK0NPCxZB5Sq1SoeNzc38VVIunLhyMLR&#10;Y0tB6A3iQaMBe+7iMw7RGRQ+7A9c36sUintb29Vi4fGHH6rt7b7z1pu1g71SudBrt5Iomp2d02nc&#10;7w5OnTz58z/3+WMLRy+9/f73v/ODdrMjmfzQ44/iu8v1W/f/4N/84cra6sTkJBN8bnHu6NHjOORb&#10;IsYmpn/+i1+sTk798IUX33rv/YzQZ5577sIjj966vf97f/CvoZw4TWbn53/t61/f2NqMkS0JPgPv&#10;HQ4GyUC6IjVpoRwYmkzPV4dpcn9zdXphZpAOqaC1Rs0L4bN+vVEzREO6oOBrmz3yyCOSk2E/mhib&#10;NLFGxvvem+/Vd2vY0serVTghJJ+am/WLgrpcBqQ0MQauavU2Q9wytLbfnJ1eoIYcXaw6ku/tbk9N&#10;jk1MlrGTnjhVfPa5R/5P/83vKMfGSS8MXcL1iRNHTp0+8fjjj2M6fAkH3fn5pUuXr/3JN76/tT1c&#10;PHKMUcdRhfpBp9WMOMsZq+3tWaOf/djT7XZ95f6tKO6+/fab8OFed8iJOnPqgbdffX+iMm1Scend&#10;651OP/BLB40OE+5DDz8WFBEHuhsbWxvrO/V6a3e3uXp/p9OzQpGPPvtUaqNmtzGzML2zt9vt9LCr&#10;DGPSag339vaxzB999OFf/sp0w0lDAAAQAElEQVQXv/4bv/KVr/3Sx577SFh079y79da7r79/+Z33&#10;r7x369aNOB5+8Ze+2B0Mm802VsDly9dOnjp/9NhJx8Ehh8JhNAxECedM0yzRUVh2o7SnTb807lOV&#10;7tU3w6r7pS//3Fe++qVh1P3Rj7+3sbFaKYc6ia3JimGAbQcJPqdMMioEl1JAw66SqAW2HZpv/3RU&#10;CHYAazOYU1uttcFOoeGy2FltCnpRPIiTQxgO4yhK8v0giuI0BWRZpjWmGWoRmhiKklIKxhkRnArG&#10;AJJzwCEPfFTAAH4FV6gZpYJTRyoHxZVS5n2cUiWE5EqM2GcowG+RLFhCDDJROADnlAvKGASx2MKY&#10;NYQawanizBH5Luwo4UphTWZshihkTN6wGEbsqGigAgAbskABhhlRjHJOJaN4lBx1DpwRzhgnlDHG&#10;OReCiVFBG8AYo5QyQjllSkjPcQMXZ2qvGISOBP8UOUClWEBIn5/NP0ZNjFfHKuViIQw9P/SDYugX&#10;AEGAbR0KkBwSsFxylSvExXccSgTNGROcC5YDI5QQQimIIo0inKBBUYNn6EMwBhQAWJ9RQpEf5GAU&#10;Z5JTVwnwxBnhlAhGFSOexBlA+lIGUvoqB08KALfGFTT0Pd9zFGNUZ8xoxggAGoPeAEACwFKm1lib&#10;65NTCyogATcD70phKpMMfQwF6qL4EZIwfOSnSHBTy7RhGUH2T5BmxantDpOfwiDKAOiMM42Yry2h&#10;jOeAzNHAioRoKyjnjHEqGIFymGCSUYpbW5CGM8EiigvOMQTdFIUxjAEQTKAsdwQ4MNwDCwc5p8UW&#10;iz7IBnnyF6ngo5hSDJAOzc5Mz0xNYFvEdwAYGiYLwzDANYObn57gskwKkheGCrQoiIF07v45A/Ae&#10;xiVlwlIC9gEgRTmnHEJIildcskMQQtvcUw0hljBMOQS8xRPgEIOGc1uTGihHZ0bjEf2wEOUctaVU&#10;W8sYAyeEoAPND9pgLxuVNE2xtcVxHEVRf4hAPgQ2Y60lBLMwATVlhPF8hVptsIvhDGC15pQyYrTW&#10;5iflsJ1PNQgIGQHnFixQNA5hJLTOOQBSdOVDIR0heDwEQmBYwgkdrS8B8ugBwE6cssMxhzVeYbrF&#10;15WcDMQcPeVtagyMiEf4B+ocgAGA3AJ5CcBaIuAmnJKRFYCKMYG3ic7gMUFY4DK/O0cmjRtKROck&#10;zTJrB3E0jJFK2FSbNE2NMeAPaOM4HgwG8TBCD3gD56ghArZAQZlkNImHGb6AU8M5lYIpzgVnIIRX&#10;ykGTYPEogQAtwZHkYjjoI/ojORv2+sicEFiRRxzs7RudloulSqnICDa2Xn2/BsBtZYrcLclgxQHy&#10;miSjXDieB79EToZDSW8QZUZTyqEIPSqUwqEd30eS7wjwo4QCVUoFpa4j52anT+X/+crF6clxRwqw&#10;AdHg8ZVKBZJ2B30vLGCLDgpF5FLIyZqtXmJorx/BcSznuKCtt9r7B/Ver4esaG1leaxaeObDT545&#10;efz0sWNM2wHS0xAJahXZ2vbuwSBK+8OUUMGF0+70tnf2ev0h7gHv3LmLfRS+yLD/W+sF4cLS4szM&#10;HGHC8wKpHIVrYPx5nlBymIC13ApI0Q5vuPv9/u72drPZHA6H6+vruzv7SZqEYTEICrAdLIuRaIBJ&#10;vL127cbWxiYUcubMmYceemhqampp6ehpPJw5g9Og4zjAhpMPaCBvWFxchDagQ2gYAGfwixUpJVYT&#10;8n4kiNCz53kYXK83QKjfGyKkQP+dTufgoAGiGFAsFsfGqlJxnSX4YK0cqZRIszwHhRflaNO02+6Q&#10;JAGfuLYHNkwHoD0YDIAWcgEVLvuRQCdJ/j8Lg20559XK+OTkJN5ubGxgLhjDosbjxMQEUlXwj7CI&#10;pd7r9UDIcZzQD6ixwAD+MZ0xBvwQFmiRYGm4jtYgClP2eriU1fCxVqsJzJgCaHc74AEA3sCP74fA&#10;2YHbDQdhgKNECVSgvSxfQBY1SIOZJEnQH0UJyIHter3ZqOffaqAWWEFwhUCPQ+wwirEwpeNl2tYb&#10;LVztu35QGZ/AY68/5EIhEdjfr/X7g3IFR5KJFCcDQuYWl8YnplrtLsajbra7m1tb6xsbjUYDpPt9&#10;RLkhOMHKJTYP/1prdEJGSA258AiuoDfKGCTqd6GqHtgGw4IyKQQiNGOMUgpNCiG467iu0kRDKODZ&#10;39/tDXvtXqs/6A6jfpwMGaWY26o3EgQQ2NSSpfkFE6dPPP6h2elpHFbff+ftRm0fGy2g321bbUrl&#10;YjJMEEC+9MUvjlcn7tza3Ns5WLu/XvCDxfkF12XvvHfze9/73vLqfW1Nu9NptFq4sJiYnuJSlMeq&#10;n/z0z6Dx/Isv9PoDY+np86fPXpjb3Kr/y3/1e3eX72PxIjI898lPYEFFcVpvNZHcl6qVsYlqZrKx&#10;iXKx6pfHQumRevOgOlF2AkU5GcZDbbPFIwupSev1A6ws6Gpjc+306dNPP/10fb9T261laVoqlGxK&#10;Bt1ePIiUkL1OgsDQGw6qU+P1XoIUI7VkECXrG1uuEyKlLhYrnhtOT09deODi0aUju1i0O+tx0jt/&#10;8eQv/vLnl47PvP72S8KhjqeiuN9sNkCuEJYMZX5Q6EfR2++8++JL72xu7k1OlY4sTU9PzXtuAe4Z&#10;RbrfI6UCTxLi+c6TT36oVtt547WXjxxZeuutt5IoGq9MLi4cW1vd7TYHaWQ9Vei1o3Yr9r2iMWxn&#10;pz05PXPq7Ll2p7exAefZGg7jbqe/tbHd6xIpyZNPPiwUa3fqnie3t9fv3buFO8ssI0tLs5/73Cd+&#10;67f+3j/8h7/z1V/95YcfecAP5J07N24v37xy9dK7l99e3Vjd2N5cXVtpdZrPfOzZUqny0ouvUCIO&#10;am1ruO8UdncOct+jFFsbEjiEBVwOK5dLSSenq/24bXlGWdJo7h49Mfe1r3/52c98/NatK9evXmq1&#10;Gmk2jOOo22unUWSxQ3MqOWOcMMbwKxiHRYCcczwR+p8UxCQLL81/bN5IU6QFGTYWrBQ9KmikPylw&#10;dTTRcwh4b60FPsYY51RKLvLtlYEiF1RIpkYFpLFeRk2FNhqH9WEDbSePglJw4MCiIZ4b+FhbUqEH&#10;WzUh/9mGbiiDFARaAkBhICQYlYxywQRnEqQFBzrKECcsElOMARCaP1JGXNdRjlBCgiCnjKJYAyoS&#10;XAr0CvQLxjllaOAlOIRkEshzyAeofAjeWPwxxjBA5TIoNMADQ26DAwmjkKJULkyMVXFzXCqEyBeR&#10;OHrKcZRyJHekcgFKuGDIwYavUIBBKqhRAC3UywgRjEswAkqWcEIFYwhHh8AoRQ/eMAIxLKzLGRoE&#10;NTYXQYlkVHKKzd1VOP4JhwvJ0cMczh0lkPQHrghdic8UAE9KV3BX5P9DYMXRwPFACIJLW4tEhVrC&#10;GAgeGoTQ/0PBW6hLCJGLIEGOSy7Qg4F4NQJhrMVRDPkDsqhMm8TYNDPYSaPUDJM00zQxNM3IYa0t&#10;knyCOIYxxhBD86B96HgWQykdSc0lE5JJwaFSiQbIQTmcglcOomCAMY5OAEyM+hDgt3i0iLnGaK2B&#10;1hiDTrxlDOrmQgjHwS7p4sRWLIZh6DsyP0hzzj3P830ftePhatIRSuINFyrnCEhHAFT4FSLXAHBh&#10;FmMMyAHox9sMIjFOcqCEgkNu2QgoTMcwZgTUUkowjzOLUcAAQA/JC3qAx4B/+BshOX7ODilSuLtF&#10;Jp8PQzv/+ckfpvxn8JM3BKgymyvhcCYm5jjxM8KmUVLoCYyPxlhEmv+oNyABWtQ/hcNH4EQDNQDr&#10;wlCsZaNtDmgTZg3cFBJTpKqEQFvwS5yxoFI4Pegeojvkg3HKed7EH/rNqACX+SBAaEoJYXiDZzZ6&#10;aXJ3y3QcxxFczBDHgfEcSilkwQClFFBxzmFpa22z2UQSuTXKRDOtuZDa0iTOEmybxhKWK9cQCgKY&#10;CA+3sAAhaPu+izUG1vAOIUmAT8hqLbQFERxHelhqUoDEIYCoIxUjEFpDH9ZoozNGCSghUcv/ub9U&#10;geuBT5vpcqmE9GhuegZOmCKt6A/azVan1aaWYIBgUCGBOIxLOClCDMTBI2IK2mA1juM8aussyVL4&#10;aYjsrJD/00Qpcr91pQQz5TDAEV9JPjM5OTFW4eAky4zVuOYsFYphUIC7AxseoSj4rVAONDNIMgg2&#10;u7g0MTXDhcqwRC1dubfcqB0AgzXZ8aOLTz7xWLkQ7mxvRtHQdT3HcdNEDwex0Vw5BT8oFUpjy/c3&#10;/ub7P7p2/dbuXn1ja7vV7r740iuXr1xbWVndyP8J+MDxgnKlio3fD4vI5ACQtFqtam2bjRYCR7FS&#10;royPQaDx8cmZmRmszAouxEKwHAwGg/v379+6dWtnZwfjPTfwvRD15MT08eMnL168+Nxzz33iE59c&#10;WlhoNRp3lu/t1w/cIJxfWCoUi71+H6qDRaSjZufnZmfnIXsURZVKpVyuwlvefeONWq22trZ2+fLl&#10;OE6Xlo6Cq8MNcnxyAkeI8fHxcqWCvQxOMj09De01Go2dzS1OGRKaU6dODXr9l55/4WAfuWy3027W&#10;9ndX7y+/+ebr169eNlkyNjZ25MgRHH6OHDm2sLCA8ZVKxXVdUJ+enp2cnPa8gBGuEKmUh5UPKv1+&#10;F1RwVsFhBgAeCmFpZnaqUi0RQpDS6iwLA79UKgFPhETcMoRLZomSDlLBmelZwNTkdBgWoU/XRZgL&#10;Ro6vgiBXZqcDPTUODg729/dRw32Rdy4ePYLj04MPXgR7WNVQV6FYhtOCHHw1SSPf98EeZN/d3oHe&#10;4KJhsQAe4HuH/pnofAPoDaMkM74XTs3Mjo1PUMq7A9yJ96M4xQudWViw1xscHNTb7TYcqTo+iQ8y&#10;OBtwqSjjRtthnLS6PancyvhEsVjudHrb27vNdieDN2tLCMOy5VzChXDIAXuwGnAqJYzJoB94DiGm&#10;1ay3O03GCSWGWJ0rRymIAI1ZawfRsNPr7uxs1fd3sdBg8ampCShxa2fz5u3r9XpNCBoELufAZ63R&#10;/UFPx9ny3eXN9XUhoBslOb1w7iyWOYT7q+/85ZWr7yFK6CyJowGiARhwlCLGfvWXvzJW8d967erB&#10;XvP1V9+Ces+cOTW/UPzR86//z//z//sHP/5RnGZO4DHBawcH8DFCKb50felLX5JCvX/l6uVrV+EA&#10;v/zLv1QoO7fuNP7Z//Yv//CP/2Riaq5cqp4//wDsDClwLpWOIIxyxcsT5YWj88OsNz5ZMozUWvvF&#10;augUnOOnju/Wdtd2Vr3AK1WwAAdxnBuUcQLnhJDQTOCF2MnnJidCv+A7gePAG0mv22c4loxX/SIp&#10;VMvMkfu1Rq9rspRGw8x1Cutr20msmZD4QpWkw4WluSeefHhmdnx7Zw3am52bGQx6WZZIKWemph0v&#10;vHt35dt/+d1v/MlfvPD8G0h0GSPIFc6fP3/hoYf9MOzjwDFMJZeeS4zRU1OFBx88z4V9+ZUXtElh&#10;u153MDkxG0WZI4ODvVZtt3Nk4URtrbhPJgAAEABJREFUt9mqd8qFUpqYdqujHPLIo48mabq+udFo&#10;Ng8ODhAB4CdQVLGAV2dOnzl25+61W3euX7l2+ZVXrxeK3lMffvC//W/+i9/+7b/3uZ/9mVOnjxOq&#10;19aX33v/zTdef+X6rat3l++urK3g4JRkCVJ/OPK5c+cuPPjQ5taO4/j7ew18YQj8cqc9nJ9dEEJI&#10;CCC5UgIeDVAOVw7tDJqaDDMbhSX3uU888+t/71cXl6Zee/57WIx7e3tpFDfrjXa7HQQeAg7WqRBM&#10;CME5pxQ+jy3LWGuotVhulFKYzGLronlB4/ARPkA5g7vHab5dxnGcptpabUxmjIGfa4tELUMjTdNM&#10;JxpPOs/iCDGgIhiVPKcImlzQvOZUgA3FpSMUpPkpSFcKx1EKna5yAI7MOcUfMCgpHakcpaTMe9EJ&#10;AF4luaPwSxnQMmSCBJJRSiERxmGiADFOsetSkhGLsKSxeEEJmABSceADCAnNMCmlUvj7oBOIFYqQ&#10;HihLMCDBm+ICICiTjCshRlOUq5QSUghwwlHQAGm8QsMRUnIGlqBPaEkyCnOUy8WxSrVcLOG2xXNd&#10;33Edx1GjocCEiUDCGEMDj46DRZwP4ExC59BzvlSsAQOgwin8nSBnkIQpKZXk4AOvgAGvDgFEAYoz&#10;gKOU60jPVb7reI5E7apD0QTUEjiqgLjpqEAptEMXteMriezf4QwNxTguDjmoc+YIDkLUGlCBdLnm&#10;4VaEMMYO5eWUAg4fOWVgMh9DcweARTilDNPgXZTAb4ZYgdqmGe5SdZJAyixOdRQnuDKBJ2ljM4u3&#10;OtEa/YcQpUlitDHwQ5skSRzHaIMcWBCMgSKMcqhA1IIrAz+2OYuUcE5zYwmWq+vwKAiWBKMwFmo+&#10;KnRUgBOACAzFetCM74aj69RCgCdpRwX4i8UiNtMwDD3Pw6PrQmcCCIixqBmkZ5QASF4wKf/5yR8G&#10;EEIBaAAIIYaAHagHmwyAWAJghCMmC4ur2xFg4wIYSiySS2DGTMboIXDGBCejfgwgnFkMoyQzGgBx&#10;DhlADcDjIYAuYISGcc7FqEgp0QnAyP8MoHP0YxQGW52lcZRlGXrg5z8diUcgRA0AFfSjzgeYzJo8&#10;hhhjGEbgB+9+CugBgAAcIU4SBBiCQwFhwILJaKMBkTAGfVAubu5QU4puWApDLP5GOEk+jDNKOOAQ&#10;vzE2gzOZfAwhRAgS+B4WIYF20oSO+o0xsCLMSSlvtVrITsAMkjxIqzzXjvb7Q4eDzFhSUAFjDFOU&#10;EvAqRAQEXCxvRypq86jEaa5ThqbJOLGukmHgY/kJRjI4fBKZLIK9OKcIY1mW5pBA+hSCIMMGJ1mW&#10;gQG4Fx6VUr7v4zUaAHQiKURK6rteTjdE5UslIB3AGhoPYtyqgsNisVQuFk1mW50OsEEQSAoQQkIE&#10;PIKKzXLD6CwhVtdr+7Xd3WjYz5IUSbM1uhgWcKMM0sjbMFgIBQ4J48VSJdUmzcxBvdlq97hQgyi6&#10;vbxy9+4y0jtslnu7ew5nzzzzkWNHl/b3d+NkaK2ZHpUkzhq4CqVSSKfTHWaGAhuXqlwde+xDT84t&#10;Lh40WsB6/OSpSmXMGNPp9fdq+9vb29jeIBQEYUIJqeI00xYRNgA/B/UGpuBGDazevn17dXUVGlta&#10;WtI6/7f4mKK1xUkdyWK1Mj6I4lt37u4f1IdxYglOPSQZKQHImeRHjx7FXOAZJkMo4aC212o1qDWl&#10;QjEaIGnsF4shEj5oAzpBcjCMo4mJPNGfH5UkS/f2an5YRNpMmUCGvLJ6v9vtQuEwN4MDxLnXOUrB&#10;SfZ3dm9ev9FttcEqLFsqlay1lFIcYPI02hh4AjysUCwqlaenrXqjh7S02YSGoVXGmOd5kO4QvxAC&#10;DGPfA/Noo//e/RWkv8Bcq9WgQPSHBSArciG0MVBOqjMgcQMf7DXaLUgEF4L4mO77IRbC7u4u1gKY&#10;QhvpPvDjLR7BAFYKAOsCq2lqCp9NlsD5xtbm3bt3V++vbe3uHDQbnS5CeoY6TTTcFIGy0+ns7243&#10;DurYgSQX8OFisQgegHxtbW1rezuK49pBY7/eyI1bKLqeD9/AvpjobBNlewf8JGkGxvJkbnISawFW&#10;aTbaOrNpqrd2tnd39ylhE1PT83MLUzM4cXmwEfgkhACP6+erBjqJkhTKiZIYXGGThhHREELgVZZl&#10;jUYDwkL/wC+lBAmoB3fbWRpDb1DeQW1vb38HdbvdjOOhckS1Wp6anszbrqyMlZUr+8NBt9+xlHie&#10;Nxj2u73OysrKKy8+P+j1azt758+eO7a4cPf27RQi1/avXL8UJYMoG165/n6jcWBwGtGmFBZ++zf+&#10;fjX0711fT/rJ8q27p46fQJypVr25henXXn/9n/7u//L6W6/fXb0zTHqxjrCyL116HwnxZz/3mdde&#10;uwaz4oqaMv3Zz33qwoXZg2b2ve/98J/9s9+9fWfZ94qfeO5TD5x/qN0a3l1e26vVvUKA/WNqfrI3&#10;7JQmisIj9zeXecC9snPxQw/+/Jc/3426htvMZjduXwWHS0vztdre/MK06xIYBVrC+v7CF740NzN/&#10;/979JEoZ5dvbe47j9KJ+oVpKMcqmjWZbSTkcJJ4sthuDq1c2blw/uHXzHoKA6/k478MJkGUIR5XG&#10;xnf39gmVzUbvxq3l7//ghX/6//3jK5dvCe72+8TzZBC4hYJ39uyJBx98cHt7+9bNOydOnQK5QS91&#10;FIkjMj0z7vny+Rd+iHX3xIc//MYbb168+AijMk3M97/7Q8w+d/bBTntIrBj0k93ddrvdk46amJp4&#10;5NGH1jfX9vb2tDW9QX84HPZxERCTyamyzgbf/qs/b7XrUtBjRxf/8T/45b/zq7/6K7/45YWZaZal&#10;q3eX33/73XfffOvyO+/BWHvbu732YNiLh8MhIkNq0n7UD4oBrv8Rk3e297EF3bu9Oj+zMF6ewN10&#10;FMXIIcAtsi3CTAohdC8x3ZT1rUie/Mgjn/j0M888++RHPvoE5+T+yorrupfevYRPE8Ww5EhXJxml&#10;PDUGq4wKaSklyC4IISRf7NpmqcEAi4VgiEaNDSqv8YfdiBKKQjiesiyLkixJgS9N0EiSOI5hYkgR&#10;RYMoLwOCCGJwotCEGkzBVKxi+BtnhDOGR8pGuQpjglOJdSUZKs4Z51yMAA2A53kwGV4Jls9iGC9g&#10;fIUTRf5MLYd5KIN3YWFiJGOME5pTtAQkOCWSU8Go4kxyhkyKEmOtBhCTYBG5jvQVdxRSXqkk6DDB&#10;uGQcyDmheXIv8u3EVY7nuAhH2FrwxQW1wtgRcI4pjOc8U0zEdM6pxCPjnDFOBef4xUNeM5Zv+6DO&#10;BfUDD2F8cgIhpILtoxD6xcBHJ0QGLVDMQSK04w/bAWGcMMkgqeASAiZZOoijzObqJRyIWZ68WgJb&#10;ccoky0FRzinFI95TNAhFQzHqcKEkB2rXRfYPcJSSUjAl8loK5gjpSJVn+Rgm0YbjC0cKJSQ0KTgN&#10;HU8ySjXoayB0lUA/IxQaZrn68xallFB4GRggNC/gGoBNzBoz8o9MKyEEY+gFMIuEDRlHhgu71OhM&#10;W+y8qbZ5O9Oo0zSL4tzTojiNomQwjHvDYQ/XJwPMsJmm+RSdJZnWWZ59Csbh4aDMR0VKmNhV+REm&#10;T1RMfgagoIsBgjIwglF4BKAHwBhDD0Ae/jJmUbSxGhGIeI5T8LxiISiHXiEMoBzon3NaCMKJiYlC&#10;WHJ9j+dGECwXkGttkyTfT3PMBHrKSWOvtKMCovglFr+HusIo6I2i8z+FD3ooY5TlmDHucAByIQDn&#10;Ej2HwEYF/APQk6MmhBqLYfqwpBnm4vH/CNmomCzTCDPGWKJhJCABEJKbKf/DZGuNtsaYOE0szTdQ&#10;KBmPaZpmuQmMHRVMAS+Yewhoj7rzCoPx89OaZVrnkwgZScigDEMZoggVkkkFQBvmh8HTzFjGkQdY&#10;Q0EMJIGFEJOrQHDwAbG11kn+byUpQqFyFSXcaNyF53JpQkAjpwInYSTOLJfE9RQwGJ0Kzh0hKSHg&#10;QDCMIEDo+z6lVGsNbAjTfiF0XQcvseQcqZDiF4tFQqwhIDICk2mdwtSB58DRPceRnKbx0Oo08Fyc&#10;udM82zMO556jHCkxOEuHgiGx86pjJZ1Pz/0Y8RpB1Xc8Vzq4v4njmBDih0GUJpnRjh9oYywlO/t7&#10;yMOU61DOxiaq1YlKmsWIyIlOhMgPJMRazIWupFR55DcWgiBbRcTBNoY0EZbItNGGJHGG/CYeDLvt&#10;zqDThiKoTuZnJgNHra8sE2KgFmqs4zhRPCyWCoEPaRSQF0tlgmNSp7t/0Fjf3k2N5cqp1ZtI2oBc&#10;a91uNm1qp8aKDz5wZn52plAY/dt3hd2I1Dutg3ZzkMaDaJjqzPG8crkSFIoUKLzQ9Yvzi0e3d2ov&#10;v/J6sTyGZF0qF+EuzbIkTZFGr21uZFkGWebmFjwvqFYmHDcIChUvKIXFqrZsv3YQJyll3HP9JE7v&#10;31tJhnGWJCeOHcMxhlLueH6hXClVJ7hAUhLf39jc3d+n8CfHyf3JVUAOEnEaGZPV6/Xbd26maTw1&#10;OU6txuIXjPiuslqHYYjI3u524DOlUgFmDYIA3x+UAwP6lbFJIXPOe4OoVCm7fsiVlK4zNjne7/d7&#10;vR6nzHf8ieqE74WMMajIdXDx4zMm4iQDBGER999T07MINPCEtdWV7c315bu3iUV6r6uVUpbGAKNT&#10;9ISBJyRjuQsT3/cFV14QcimwbCkTqdba2onpCS8oWMqjNHPDglcoOEGQWpsZi13aDz3UCGeGmsxm&#10;yKH3avv311ZhJikd38+FhYBIHwaDqNFqV8cR/orRMC6GhdnZWfAfuN7+zjbOJFtbG8i2V9fXBkOQ&#10;0ji5xtqWxscnpmem5+ahtNBzdZoqRoiOXUELgT85PjY7MwXNR1EUx0mt0WBSxDpb21iHdYjkXIje&#10;YFhvNpIMu8Lg4GC/3W4JwWELk2VIzbbWt3Z29vr9fpYZnLg6vb5QjuP53f5ACjUzM1MqFMvF0tTE&#10;pFJYpoIJThgV2PhdqN1FJ+yYpinDm5Em0ROGIViCS+O4MBj0pOSFQkDy2JBUygUpiKsY1niWJY3m&#10;fppF29tbu3s7YegvHV/ab+z7RX92cdYteNWpscSmxbESczhjBEiwrGq7e1mc2SQ7f+bsiSNL169d&#10;WdtYHcS9G8s37m0uRyTSPA1Ct1gIpsbH5iamvvC5z00Wg417m2t3NljGPvTok/DSje1dIqmm5gcv&#10;ff8b3/p33/vh37z8yvN7u5t3b1+/dundYuB/9Onzqyu379+/vbW5fPrMkSc//Oj0jEDQfvW1K7//&#10;r/7tX/z5d/Z3Wh958rljR0+6ToEySbkaxDE0f/LsKb/kFsbdVA7bSTMR8cTi2KNPP/ILv/wLVmC7&#10;yBxH3l+5M1YtDnrNsOAcObGQmjgo+B/+8IehbcbE2NgEZ6rX08Vi4c6dO/BP6fIyxkf9OIZLEk6c&#10;Rq1z7cp9XDgHAdnc3nvx5TdefP29+5v7rfXmmIMAABAASURBVL5+/+qdt9+/9YMfv3b56v3nX3j7&#10;O9996a+/+/Kt201KSL9Htrdrs7Nji3Pz586cVoo98vCD9cYeIVl1rNTrtIixi/Pjoe8EPnng/Km3&#10;33mt1WmeOnuGc/nwI096Trl+0KvtNIfD5NlnPtZpduJhUgpLnU5UKKtiOej2hz/zmU9gG9lv7MG4&#10;SRIlUby1sdnvxTNTipJIyPTpjz762c98/Bc+/9lPfuzZ4wsLyrAr71x67413Xv/xK6//+OVrb1/a&#10;vLfW2m9FrTQbUhMjrZDDQVoslKBdQ/Rv/vZvMcGjYQJHbuy3xytTrVovG6YTlaqk1McexCl3iPBt&#10;Qgaa91WZ+BPqa7/5Zbci0DMxh++cbGd7e3Vl7eaVm4K6Rb+yt1cnhFMirRHALJ0gM9gXrfTdjGrL&#10;rRMqJDJJFmOlG2NgEc7z/yhckiSUUvg5AKEiydIk1Zm2SJ4ySzJDoiS2lKHA5aJBP46G1BolBYAT&#10;QixihmGcACGEQgcnFGvIU8p3HICjMJJLzgSjggO4GLWl5Fh0SimgBXLl+gAhBNocpsI7KXzfLRVD&#10;z1WYKBnFlYEjpGR4pxzpCAiA7YEQyRlWIiWaEy2ZwfYqGAHgPdoy/3c4xuEE+WyAO13HAUJHKYQs&#10;D01HAacjJeKCYlRS5kmlhKMEeqSSHC2MB0gBwlwqDg6ZsXAzwQR2DMjLCReUKS7AqORMSo5hqLHY&#10;K8j8C0EhDKrlsFIsOUopIT3l+G7guy5jjBBDaa7fMAwJnDjLuBSUs/4wavdwe5JGcaKRIFkTp9jl&#10;uesqhzNfScWZI7ijpBSCUYpjkuIK+4hk1FEC2AuBF3iOq/CeYwg687kKTDJX8NB1ir7nu56UGCBA&#10;Gg4APILnevakIFnKLHItLqUUkjNGhGRAQqwWlDhSoCZG2yxFjQSJGCMF8xzoVAnBGSdSYCN2FOeO&#10;EACBdWDz/JcBleLYJpC5aWoNsTH8Msmwv1DC0wQ+mFqdq4UAL5XGcmMZoSJNNcAamuvNMrgxeFZK&#10;MbAnGJcC/eixjCvlFsIS5wh3hhAmYV+lHCkdIT3HD7zQd3xBBTWUEw6P4lwSa3WaUZ25SpQCP1TS&#10;ZRQWkiQrB17RdQWxBc9dmpufnZ6BEbwA3g1xHaEUgRW1BmkQAnvGWKMJA2YwIhxYOEugKJ0vKmNI&#10;7jyojdUabaszamFhyzBhBNRCbEasBeDIxAmVnCrBcykpI9rgZA2hcjAUyAFWE04ZBd00gxRAywhW&#10;NaHWckoZIZCUEYyhgoExQ612JB+BkAwjDexostRmWie4psAAGB+zqTEGB7MYmuGcgEXQFlQoyQQn&#10;VidxDJViaJrGWZaAaQFsNJ+FiZRSIQSMorVNU42aUs405o0ggz4wyphMa4D+SUHf4SsQTrP8TWZs&#10;qq02JLMYbBHajDFRFGmDQOZIKQlhGQbBnOCSgC4lo4JWrkxKLSUYJQRnOX8W/ZxQYi3woI2xqDnn&#10;juP4vu95uV3RxjwwRSlxXdfzHcYIsgQMNjYD9VarhWTOWI2JNHdskmWZyXDklUDiSImR1ObHEKhA&#10;gTanDEQJYYwKyaTkSRLF8RA6cl2XUoph3uhCFxctIATegAEMxHHcHfRx2Yy0rFav4xGD8QrkoJ/e&#10;EFx0ms1mq9UAS4M8DUIopI6QnAo4E9iDLMCMWimsR04hmLUWqk1TkyVGp1ZnUvBi4CPgwtXgQFIJ&#10;KDZBGGq24mGUJAm+5reaSO/bu7UDpM53760MhrGxBAeJVqeDG1xcwuXJWas1O1O58OD5qWnkWyII&#10;PKE4GGt22pub+T+obXd6MGWaZkmcGWLrB03letNTs8Nh9OMXXrp9d9lxvNt37j3/4ot/84Mf/PD5&#10;5994++27d+8NhhHjvItcrD+8cu1qnOq5pSPIC/cODsJSCSmpkA5XSLKnjhw5AmF3dnZwo9xsNRYX&#10;Fzc2NqJhjPvgTru7urYupTM2MSWVU65Ul46fOHryFLLY6vhYEARREtfq+9A/hBoO+5ILoJIsV9ju&#10;zhaue+/fx3V+e2pqChLhqhsmg+0wfnl5Gecr3CjDmp1uHzkoOISB+sMY/cik4zTBlLW1VfgAemAU&#10;IG23WghVxWJpb7cGC6J9/PjxCw9dnF9cgH1wAoFWq2PlwbDXbjeV4PCZer2GAus3Go3795dXV1eT&#10;JKmMCvYEUDwY8Q/GisUivkksHllCAz6DBBo8gD0Al8AltNZImkuVIkjXmwdhGEJY6G1rawtjYB6E&#10;OUJMpwPzdkDREt3pdGAdx3GgsXPnzs3NzUFFQAI+d3d3MRG+OBwO3cDv9Hv7+wcrK6uEMy8IHeVG&#10;UYS3kEtgl7ZZs94A3V63DZ4VJA9CKRQWOLiCrcFwkmX1Zuve8v3t7R1j7eTkJKYvLy8fHBzAUjga&#10;QYf1eu21V9+AQiBvHOefrbC8gOHgoLGxsQUFggT4kTC542A8jCVGIQpEsfpQY6JSwvWcLEsxEnY3&#10;+PDi+dCGEALb79bqfUfIsbEKpwQLAQfuLI5wGiyXy/1ue9DvTk9Nzk3PQEv37tze2FiDWY8cO/LK&#10;q6/evnd36ehiZ9Dfb9RSm03PTilXAidUhw8grWY9Gg5Dz3/4wQvnz5xeWb59+eqlg+b+zt4mrr2s&#10;MFEylIqlsG40PH/qzFOPP1ENS6u3t9985a3QDT/6kWcdh929u5bqZGpmcnxy7O7KrffeeysadE6d&#10;PHr3zq0f/+D7AchxWj/YXV1b+c53vn3q9LFf/KUv4DQkGEHq+ebrb/3u//Z7/+Kf/wFn7oUHHw0K&#10;Y55XdsMSlyooF4sT5bHZ8WK1FNmoNWzHVCNjevTDH/q5X/h5XCXEWSod9fbbbx89cXxyemJpaaHR&#10;6GUmxWYbRTFMQwzZ294LXN6odXe395CH9Dv9nf2ao7yxsXFPhb3usNtJoj6uuAl2WxzpC5Xq3kH7&#10;5t2t96/cbzR7G5t7G9v1+6s777yz3OsnqcYiJFPTU46iOMMsLSyeOnXq2pUrD128CHPfvHkd/pkk&#10;aRRFjz78yOL8Qr8bnzw58/6lt9vd5id/5pOu7/lBSAnb3t6HvNvbe888/RznAh9k4AOXrt4+cmR6&#10;amqi1e1/9OMfeuqjT9xfxaGFpDZutxr1Ro0Levb0wqd/5hNf+tLPf+5nP/Poww+XwsL+3t67b7zz&#10;w7/+4Y+//8Lbr73zxguv3b52Z9DsBsKfKE1Uw3HPCQVBCjuGw4OUcD+5t7f3+c9/Ht7IqDg4aG2s&#10;b6+tbDRqbWR85QKOe75SLNEDTWPuUu7RjEWGpwtHpz/2iQ9fufl+qVK48PAFON72KPvf2djdXN8b&#10;9uIunKwXpYkVAitJWUrgPNhmomgwjIcWmxO3aPSjfmJS7FSpzpIEe3ec4LZBZ0hMdF7SvBr9GYO4&#10;TuDJWB2wqRkVa5GmECwiLARs+QSJCzHYSThjnGAwocQg0WCMcsZgrUPIXxmwoClW/t8Cg91Haygf&#10;Y5EUaSRDhIB7rFDUh6SF4ChQF+KekmhyLB8McKSLsOMI/CglOIARq0AXkhqNAIvwppREESIPdZ6U&#10;yJgdJRQXUuS1I5USUgGdQA+XnCmBfEg6aBEqKJMMnULlY9CvMBrZs+fg5KswBv2CwSkYJ9RxHLyW&#10;UnLOCcKlzTKdaJ0ipCCPCJBiu2jKfIxgnnIUFxALAmIwACo5rHuDAZSgLekNBweNVr3R6KIM+pZy&#10;JjBHOI50HMdVUoA2I4JYySmkxiqHdGBAyXyY5yrE7XywlI7MC8aLvDCw7TkSHAUuVCIZjAfVExRL&#10;mR2xhOMTEZwCE6wpGMEgYS01mhILJQtmJGcKHNE83ZcCrHHUkN3YDG6iTYoabYtZFDgtswRAKWWM&#10;CcahWzQAhBA4HnwuThMUBHwA1m+uBJ07RpZlGvuBMZpQbWma6DTTKeYQSgmnHDjYiK7OKf7HP5I3&#10;LZIxTSyD/BCdEGKtgR5c18Vu6Ps++imlcBViLManccIpcyRHpMIp0VVCco5jkufwchgIRiWj49Xy&#10;9OREsZjvkoVCQQjFhSIcZyeg4ZbxXD42erSMWSwFSiB6rgcKXsEDKBJKD4GOCvga/Vq8xQTU1uZt&#10;1P8RoCebM2lHr0bjc4TAiTamgH+ATqBLbbU5HIZ+jteUQqVQb6YTjCHEYBbnHDqhsAtBBcsSi++B&#10;1hqbWZNBIZgLv7CWooHa2pylJEtRsizTWqMHYExOS+sU7RGpD/L+w8fRXIvBxhi8BV3U6GQG1IwF&#10;nwA4yyEkGvxnMDA6DwFtQJzlndlItCwzOiNaozZgI8GhhFIYEvKADJhDfUjDojA0cwDhQ5ASUn/Q&#10;ix7MwmuiR2KlaZZlmI55YBE1AGMylHj0DzYcB7kRfC5JI6QISBSwNpHPDaOYwQtcj+YqxUqxhljH&#10;c7FQgSGC4nXGCRYXA1pKKThQh0W6EGc4hHzGcdwwLCjlWJNrHPixEtIsJtRgCvAkSZQMYceo3W4j&#10;B4rTXB147qMMukmWRkl+p97GPjAYgGXJBRxdSgfTQVcyHvp+qQDXLWDxw3cLoR/6CGiOI7mjhO86&#10;xdDHvlIqlSqlMsIcI8R38qWCNVPA3um4nnKgAaEcbYg2lksVFksz8wvjkxNCOtYapMuDYc/NL+TO&#10;PfH4wydOHHOEjIZD8ABtMI4PZAb8N5tNcAiRuXRIvmSEF/j5kmBUOQ7eUkrnlxa3dndefvX1V159&#10;/e69lU63H0FIbZEOvnf50k6tdm917da95Z29XcIEPhQUy1VYoVyuzs0vnjxz7uiJk2PIMsbHjx87&#10;ev7sOShTKTAu+4MeGAB+ZMvIUWZn5zEFInthMIyjOg433U6n34lT7fthzjNjYRhCangCGtMzM1Ip&#10;TAf/aZoaQ2Zn5icnpqFPpVS7d/iPfPjk5CRCDEhwLsOwCE4wl1pDjMZ3lPn5+enpaeQuE5Pj8DeY&#10;CTem0zMzC0uLEF8bU6sfrK2tdTv9iamZM+fPnDpzBsjBA/icmJqsjldc38PCTHWGE0upUkaEwYll&#10;Y2v9oFGL0wiuNj09XSkVJRcmw9rGXR0HBng7cqbJ8Qkpebvd3NvfbXdaiH/4HMIpKeNyshCCwyQa&#10;CkZdRxFr0FnN//UqXKIwOVZdnJudnhgPXCdJon6/D08OggAiQL2UWms19DA+Pr60dHRiYqrgF6J+&#10;xKSYmp1ZXDwCwCuw4QgJ5UAW13UPhcIj+l3XhUVwnMA5EOoCOmgYrosaSfyh1eI0MQQpjoA50I9l&#10;gjXY6/UwF0gwHYKPVSfCoAhhwVi328b6w1xgSKK43+016rVBvzsc9HCRmcYRkGRJDHEgwhCl38+S&#10;FBERAStC6tTtdVtQVct1HGItvnDt7u4OBgO46Pr6+ubm5ttvvoUIELiuIxWXMnCDeBDfvnlnd3MX&#10;ywtI7ty50+p2jh4/MrcwiwVca9Tmjsz3h71Gu4HDwOLi4s7mVrvdKpUKZ86e6g+6d+/cqtVrURIV&#10;y8VSqdDqtmBTnPGuX79KiTl7+uQDZ88VQ7m+vPt90ye+AAAQAElEQVTuG+8qJs+dPqcE3do42N3e&#10;mZ2eufDAg/Va66+/811u7S/87Oe+/KWf/8SzH3O5ROhYv78aeN63/vybW+trX/nyF594/IGJsYAa&#10;nUbJ5sbuK69cvXL5xubGzrvvXxkOssmZxbmlY9NzizMLS+MzM1w6lIlCuawp7w7jRz704ec++Zko&#10;zQ5abSLk5tZOo9WB905MFR9++KHZuZk4S8KgkK+ROAn9AjHEZFZSVwm36JeI4Wv313FZ0W4h5BLB&#10;iRAkLBUr1fEoTr3QPXlqaWq2UihVDxp6faOxsT30Qu54HtZRseTB3Im2U+Ol2dlZGEJrOz+32Gi0&#10;et3I84LAL1jDt7d3Ll257Ps0igfbu42ZmZkwzP+FWxAU3r10ef+gcefeykMXH3nyyafu3bsHO3JJ&#10;S1WufLG2sXXk6NhnPvucJREVOsviVqsOpF/8wuf/h//Lf/f1X/s7C3Pz7WZn5e7au29devH51159&#10;/s2337h8/eqd7fW9QSsq+dVyUHYVFMuHvaTX7vc78JchvFQ4CjkHDq5f/OIvPvLQo+1G72C/ubcN&#10;j8j/C6onTpyYmppsdOo7+xux7Veni15FUZW5BXH87NHHP/wIDnj1+sHZ02fm5xeTYXL5nctvvvrO&#10;ztoeN8JXXhylrutDP0HBH8SDg2atO+xYpi2J+4OmsRH2lt6gu7qxUh4vfe3rv8oVZwy5HDOGEIsm&#10;oygcUR0xDXZLsizRJjU2w7rGQE4pIcaYDOtRYbPjQjDKETuMxTEAYzinXCAjIQz9nB220YFlCBCc&#10;gwalFNkrVjpASMkEJyyPGtZabUimbZJqY4FHYTcBCksoY5gIYkoITHIV0lqFdv4gwAJecy65cKUS&#10;GEkpOjllnFLGGNqOUo6SSkrOucJkhAnlYPzhW/RIKZXKjxAetjYnx+6MCtApyQGuEp4jfVcd1oEH&#10;N8SIkRyOdKQQnIGi/EkBUSappQY6AZUgCBDKEBXDEEEijxKewnQlOM8ZJsZaC5UiuzXEQr9xmhis&#10;c2u7vR4uaxA6sOenaYogpuHo1jKaF0xhhDBiHDAppKekB59zncDHHg1xBAR1Pcd1RsRyObHFKwnm&#10;hACn4ACA2Is3QAcewOpPIbcazekwRiAFDO1I6ggiGVWU+koUfb/oe1AFAHQ9B8pRUAUAbSV4rmFC&#10;BctPTc6ogASlFCT4qKABEXKrj7wqTdM4jiFjEuE3B7ggOpMMFUJElstOCLY8KAeoDgEYAGhnRidp&#10;lmY6swaQey22WkJA0RgDWgJW4pwQQgkBfXAUBJDeUQra4FyCY0EtsUQfDnac3L5wGrgnNICG4mhq&#10;KdhYpYxdBnuNcqXjufAeICSUEkZQ6Kjgkeb/BJ/BrPiAli8xwii6EGWYIJQTygilOUDFjFHOGcOA&#10;US/YgEg2dwZr8xoiAOxPCsl9Rh/2gGcA6OKlMZnWH6gLj+hkhAAwHiJordEJwCNeoZFPNBb9AGAD&#10;WGvzWpssyyzc0oAVTewHE9EDwCxKwS+HSgUOfrDxqIUpQMs5x1sgBB85KmvxiAbeoj4cAEnRYHiF&#10;H3AIpMZSCIQQgNWQwgg5TQrKeIsanOsMnBE0DEYYCoViOixrDRY8fJKjJ0s1hmGM1kCWLyrQHpEg&#10;aFCa15xaBuXTvOAV9MI54zxn2hiT91Kah8A0X2/pqOTOGOeuCRbAKpAD0szgJns4iJMUXqeBAYsc&#10;DgWcaB/WaGBkv99HUoGJQkiQQJjWOk9fsD6VciilnXZXZ4ZzBATMyCHLsl53gMWARo6KMixIeB/e&#10;ScUxEe4rpcRc8NbrDRAgGMu9x4B3C0UZKIlzjjFqRDQ38uiYhIBQKhSKQej7fuB7CElFJKdhEPhu&#10;6HvlYjhWrVRLRSngNmAJNjIojBGgghS1vBwMBlF/EO3VGgeNTpJa5YWWMNxVbO5sIzfa3t7ud9pI&#10;KJ966smZqUmTpUiiIAhUASahIiEEIq1ULhiEH0EWpRReITUEFYycmpqam5vPY7WDAzpuZE2718dC&#10;cv1iqsn2bu3m3XtvvPP+d773/e29g1ffeOOP/t2f3rhzFzdf65tbq+ub7773/v7+ARKOwTCGcnIt&#10;RQku6WHr8+fPIyOHIMgRkYJLR41PTriuG2cpAB6d6AzJ3CCKXMcHV8p1MQbbKmrYsdHuEELAP/yi&#10;VCpFSfbOO++1Ou1jx44hX8el+DCJtdb4PrOzv7dfq/WHA+z6sCPmQq4gCHzfxyNGIs/b3t2GNqIk&#10;3jvYc1wXA7a2t5EDFSvVWqO+tbODpWMZXVtbu3nzJq4M19fXoSXluUCOW+1BHI1o1SAORsZxvLm9&#10;fdBoIP+ZnJ4uVfHdk6ITtOr1+sbqGjSwv7sLKkk0AD+Il6CuBO93ewd52cdgz3fAYRznt4SScWwq&#10;NkuRYB0c1Dod3NCngmMVGaxOHDCgqEaj0R4VNMBGluXaA7nBYIBuay0aAPTgFXrwBeb23Ttrq+uY&#10;C3JQBVYQYfACjjY8Z3V1FYMhF5QcFnC5gq+9WNUWtgiCgAoeRXGvO0AbdsyMxmDQxdKDzywdWYB+&#10;IBpqOBX6oXzQxSvEa1gZtmMsRwhOkEECMp3ky0QwLK40SXrdTqNxgKteq1NsY4zQXrfdwKe2aIB1&#10;5wiZRsNardbrdI3O1QJutzZ3wIlgfG1t/Z133mnV6ydPnHj8sceOLh7FxKtXri8tLfWj4fd/+P1B&#10;PLTc7B7srG6uM8GkL3f3dwbDHmJPnMX3l1fAT7lYOHHsuNbZ7du3t7bgAjtrG2vdfmdjZ7PTa3e6&#10;rb29HeQGjz780HPPPOsrdv3S3fXltZJfnJ2acSSr7TWR4oPPn/nUc4yQf/nP/8ULP/4x4vXR+fkv&#10;f/ELn/z4J3DRsLezC5Hbrcaly+/97M9+9tSpE/hQViiEH37iiWrF29jYiWP99tt3/vTP/vJf/d6/&#10;eeGF12oHnYmZ+QcuPrpw9Fis7Z2V+0GxzJTXS5JnP/Upr1R9//rNI6fOpIRIxymWSo7vIgo1Wy3Y&#10;HUsPlgK5eq3FCclSurayza1bDMZXljeGgzT0QjffVxGZSRyTVrMDb4eTIOZ0B/1arbm7uz+/MPH0&#10;R5766lc//7HnPg6PkpIXCoVms+87cn5+bn115crly888/UwTCe/ewez0AidOGttWo/vue5c6HVOd&#10;qB40208+9fDRE0cTfJuW7IfP/zjTFo4E0zzxxIdv3bx94/otvxCub66NT1bd0JlbLH/la784uzD5&#10;1ruvdrqNbq958cGzn//5z87Nzbzz9pt/8m//6MXnn99e37p7a+XGlXv3bqy29vtMK0kDSTxOPMV8&#10;8EAyPhwkw15iUuq5hUplDCudc5pm2dGjR5/76LO4he+2+ndv3rt/b813g7FyBc68tb3hBWp6ftwt&#10;it3WRsJ65x87/eWvffGjH/swV9j2UxjLc7xOvbV+f7O+38piAxj20gjKDAtJEu3Vdg8O9jMT+4Hy&#10;fYXjvzZRdaJMWNYddn7mZz/1p3/xzf/x//k/TUxPap1iR0uNJowizlBKrNXoJCTfAK3B8sLSS63O&#10;DJJ+k1FqjclTAU7zGIjQAcsyTgBSCCS1SglHokLNFZYEZSgcUZ7lO5EcFSHUCASCLd6CliHWGJNm&#10;JoVqMuAnxtgs0wCt8Yh9nBECIBgPbAA0KKX5XJMZ7NqWKCwoIRihzBrBgRvxQ0jOD0dSSjnnhBhM&#10;QeOwE20sDc6pkAys5ROEQEPKD1hUQrpKeI4MHJwKpKPyXF/lb+Wo5oJTxfMpAqQZsT8pYAK0QEVK&#10;Gfhe4CIp933PwVWaEiPNcAYmOWXg4SeTLKUUC0dbmmgdJ1mn36s1Gs1mO4oSyAjQuZ7M4XiChIlS&#10;JZDlO6EfgENHCU8KJTlqtAGCM85zwQWnOQgB2cWopqMipUTPITBGGMsHo1NxBo+wGqYHZJIzsO0r&#10;5TkKp6DQk4XQL5eC8XKxWgyLhRCHgYLvhJ7yVa4xjHHhBTlCJijUkEPeIJRTJhkHH4zlsudCaX2o&#10;BNj6ECAg+gF4zLTOsizVWWo0xMcrSqkQjHJJKIM5RxozcaqHSYyRWmtMPBwGEhBNKcWEQhtUYJSc&#10;DVzKW6gyx4x+bIK+7yPdB1qpuCNzi0NeV8HiQgoiKKHwHGqA3HVVpVJCwMfuH4Yh9hTKGeMy54dz&#10;S/koueTgjVI4BJwRLsbsYQEHNC+EsfwtxfMHgN7c/Pihee/fHo4RhxKhEw0AGgD0gx8AetA+BPQf&#10;PlIQyKl8gO3wLSw7sn5uEoyEupJRQTIDwOMhNrwCgG/oCDIDIWD0KkO/tQbIKcv5ZYzk7dEfVqm1&#10;eSd0jg5MAU4AGoePwH84AI+HABz//4EwbsnoFcH1BYWrY1UYXIOTXB5iGSHAwHNOCLeUCaGMZoPB&#10;cDCIsszAOxiT2pCfFowmCHGECAbV05wnYnESAEM5MLiUgHZcqQLXCz0knRJz8QoTIU8+nlLCcVNi&#10;oijq9pA/DSEbnM0ypjwvKGIdlJXrZ4Z0+8P+EA5pDWGptr3BoN3taoO7GReuBvLIewDQFchqbaNB&#10;lKZaSgePyGx6rR7JCCEsiiKbaWo1zwUE44Qx5jgO3A77X7UMDyzBnPB7AJMqLJaBkzMphII7YjAB&#10;z3B5Y2BlUATDxFpBSb6eZR6GqNWSEkdyzxWHa9v33NCD5/MsiXWaKqUE48iB6gcHvW5XcI4eMFCq&#10;VMtj42G54vgFKhyoIMpMH4LAyEZD1ZNTEw9fvEBMng62Wi0pBHiGJpF/4DQUJxnwYPFgOMQkDPpX&#10;xpDMGgxDP+SSSjXbra2dXcpUuTJBKG+1u/v7B3eX71+9fnP5/kanF+0eNC1XTlDeb7Sv3bx9Z/l+&#10;s9PXVGDAy6+8+tJLL129ehV5M2NifHxycmIKOgEz2GXhzYTTdq+zvbeN5PvdS+/fvXcPyTdexWmS&#10;BxpKlevMzM0G8Abfx93h/Px8oVACpxRfM1Jcjs4ePX4Sd7djY2PguVKtOo4zOTM7v7h06sxpyjls&#10;DSrQFbyoEHhZEqXxsFIqzM/OImrvbm/duXOn1+vt1fZg7OnZmfL0lF8qWEpSnRFGq+NjoI7gSjli&#10;j47TpNVph4XS7NzC1PSsVC5cDHV1fBxz3cANin6hXJiYHl88ujCxNCd91W63kU+36g3J6HilHPhu&#10;Gg1NlpYKwez0FIxudArGJsYqnpIERE1msqS+D4520BCMDge9+sF+q1nP0lgKFgbwEbiPVUJMToyf&#10;wKHnyNL8wlx1rAJ3QOP4iWOVUnnQ6w+HQ6ga/rawsIBc59y5c5zQYa/fbLRx1YrDTKPRgLoqlbGJ&#10;8SnoVmuNAwjSvv39fZgAZ8harTaM+oPBANqA7L1BX1tbKBQwqzvIvzl4bsC4jIZ5+j6/tHjmzBkk&#10;c+Pj4+VKMQi8MPTHxivzC7PIlsDAxMTU5OTk9PQ0+AFMTU0donKF60kP25UjJDgkWOcaBBPIiy8A&#10;aRxlSWx15ghe8L1yIdzZ2cKQMAhgMvAWxzE4h33hqJjjhs0W0wAAEABJREFUui5i1urK/Uvvvd9q&#10;tI4sHnn8sQ/jyxK+hDzyyCNcyuXVe3EaHTlxJKz4V29dGZ8cm5ybvH7n5pvvvYPzCcSMo2hna+vU&#10;8RPHjx5N4/xfMeGKgQoOayY2nV2aP/vgOcppq9OsVEvnzpx+5OJDJCMrN5d313aLTnjiyHFfOiv3&#10;1q5fvw6pP/2JT2Ux+f7fvPC///7v/+Vf/LkrxZlTJ//+b/xdRLnN9Y2J6tjG2vq3//LfP/P0Uxcv&#10;PMAZGw77D54/OzU+US6UTx6dS4cE0fT6zdVv/tkPfu/3vvGtf//tu/fu9+PsoNV9+a03vUJhbWuL&#10;Svmpz3wmMebKjRtOGHqFIpF8bmEe36aE4uVKpT8cQFf4oihQuA+cFJ85ZbHXivvtxFOFYqEquBP1&#10;CZa/lAQ+c3BQHxsbw3IzaSYEgbF+4zd+48tf/qXPf/7zsFq3Pzho1BHVSkURFjxYAWewubk5HOw3&#10;N7c5kcWg2u+kt6/dxwED2GYWyhs79VK1cO7BM61ufZgMV9fW7t1fn19cWLm/85nP/azjBddv3YyS&#10;dGdvzwuDzZ2a9OhXf/3LR0/MXb32LqVmcqpy8aEHcDBG6o8vJ3dv35qenKoWqyt31zv7vWEro6nj&#10;snIgSx4t2ExmA9I86CMjN1pIjq3EEUIhMoMZ7BLtbrNULnzhC1/AqaO2V2s3upvrO54KOs12s9lU&#10;jnAD1Yva3aTjFcWxBxd+7Te/8vRzj1+5+fYbb79y5Njik08+aTKzfGd55fb92mYtG2o91EDS6QxA&#10;Yn19LUniarUyPjkuXR4lg9QMubLTc+OPP3nxH/5Xv/Pf/ff/7clTx/7iz7/xP/1f//v/1//jf2pj&#10;vxkO4fEGSA2CcZalSRJHnBIsf84IskBKDDHIAhNrNMGeZjW1hnOKAXgLwGBHCmwUjhKuEgKJODYh&#10;ztDJGOOEUmoxHqmmUkpKBy9BCUSTJElTrDMEN52CstFJqi1hhHLs+HGSDaPksAdb+SHgLWUCwAgn&#10;1gKPMQb8wB8opYwxkOc/KWijEwNGw7CnGqgIPViwqA8BU9BADQycshwYEZwegoN0VkpPKUcIT0oF&#10;1gGMQvY8+SA5aYbxjEpOOefAYygYMghWoEIIUVL4vh8Enu+7jqOAwpFScoGhNC8WdPGLiZQzAATE&#10;FgCG293O3v7Bfq3e6fbjJEsym6UGUyGUYBw6AoeOEojJZQR033MdIQWlRDNqOKMgIKkVlAhGoCmY&#10;gKFB8UgF3jIO3rTWWZaBT0op51QpxTnP8QuBBjrxCk5hdH7poyT3XFXwnVLgVQpBteRXi8F4pYBw&#10;W/bdoqtCF8ckOAB3OHXy+YRaYnVqMm0zjbUMWiAhf1KEZGAJVACc5k1OOKM5fS7zGn8axjNQpslQ&#10;aw1+LE6mhEBF4N/AAyizlBlK4JS5hxCLNmWccShJCKkc10NYBoAjIAMGNirW6DjC6XyAJNBxsQfA&#10;OBAbdmR4dF3M5FxYgexfUiEpR4MS8Dw5OXm46fthUCiVg0KR8pxxwhmBJFA0zdkDhyP2qKUUfBuo&#10;glBCMIIRxgiBTZgh/wlQyvEas63VZFTALX7RyXK3MGgf9qA+BGPMYQOvGLU5sLwIISTPjYgHa6HF&#10;jBhLLQHlEYABgh680YfFpNqkxhhgo5YwApo54KUZFYweAcGAHDSGZwho2AETlDRKRoA50DOIooFh&#10;mA6A3YEDj2ASj4cNDAAwqAYZM6yLlTl6AY0QDZ1RSnAGoMQQmusRzNOcKYxBj4XJCXRCCUyEkZZZ&#10;w4Zx3O0PETIyiMrzGEEIoWSkU4whHxRjMmKNBVVCKIq1YI4Qwnm+AKSUSgnUkMGYzIItSjnn6HEc&#10;B+5LKIviFHkb0latreeHroe17ftBAWOSTHc6nVYnD+VDBNY0jeMYDZDAW9/HKRNZPocW0kSnCH6Z&#10;QSOO87MBkKMfSVur1cIrjEePMQa8gRnJaG5PSoRgjuMUwwB7KrZDvIJ+D/mE3HAp6Si4put7hDPM&#10;BVBKgRkNKIURigbJ14qBpQmu03WGga6SCCPFQhi4jhRwJKMEd10n9AM/cGFibE7dbhfsARuXDthO&#10;MyukN0z0+vbe+vbu6trG9n7t4OBgZ2cLl3M6xYaRxUMsMOI5rhACsgwGAyCB9qAWSxjDXaw2cD20&#10;ICxExhiMTHW2vb0LucqlSppkg/4wS7WFiQfJQR23cQiI2jJRKJel61++dmNlbbPR6T//8mt/+d2/&#10;fu/S5ddef2Nlfetvvv/D733/B+vrm71B1Gn3kiQLgsLu7v6tW7dgo0EUIW+AWnCUX1m93+nm/61M&#10;2HR1fa3RbDLOHdctFkswfa/fH8QRE1w6nhf4aLRb3Z2dHTCMutPrjk9OYPq95XvViXFLoVFNOSeE&#10;up5HRgVoEYBwXENa43leEsEnItju5PFjyhGXLl0CJ/1+v7a71Wq3uZK1Wg2KchwHnoN0Gdwiu714&#10;8SLmYhg0DITFYjEohFAmkiF4S5KlUClhFMt7a3fr7ddfefH5H7377ts2y79mYucJ4Hw+bOmjFIIQ&#10;csE0sOag10fwLRXDSrmI3H046FljdIYcYABzTEyMKSX293ebjX2dRTpN6rX9+/fv7myvJ1FPSX7k&#10;yGIYhoNRgYAIjsViEaKBGRACwzAoPAdnsM3NTST9aKzeX793b2VtY32vdtBqtdrdDpJ76KndbkON&#10;mIIk3nUVEgMgqdfrcAO4BzwQUlvKpXLxOBgMoX+QQyxGpohcFo8Ys7KyglpIBh8DQvgSEMLKWCCo&#10;werM9CxmVavVMCiiB0qGKtI0Re6LicQYrBHB8gtmo9Nmo9GsH6RxQhlBag7Ng4qUMstSCLK9swP8&#10;xUo5SpO7y8vwrlOnTkH23a2d/D8JeenqpUtXdnZ2x8pj77136f7KGghdv3ltr7bLFS2Ug/3mXr1z&#10;MD45dn6U06c6nZ2dBQ8r95bb7RZYtcSsr+9dvnppY3dT+W5YDMJKMDk9yRU5OKhtbq6ncfTA2TML&#10;0+V2Ld64t9prdDymZsanQy/IEv3Ga6/DBL/59//OF3/u07iWe/v11/+3f/pPb1+/Vd/b//QnP/XY&#10;xYffeO2txbl5HLJefellyfgv/+KXtjY23377Pay4bmdw9Ojxr3zlF5988sPHjh0plXytyc5ea2tn&#10;//adtf/wl3/5T/+X//Wf/96//Iu//PYf/rs/2Tk4yBj75l986/W333n38qX9RvPYqVNhuXTQbGE1&#10;LS8vp6lWXJXDUrc1qNdi3yt1mvGld++ZVFDDBVN4SylBZBOC9PvxcIh7nNz9oDFEubBQgGutLC+/&#10;9MKLWLxB4EkpMMR1neGgNxj2Hn304WeffWZjfT2Kkmplot+Jht10fW0nGhLs0PsHLcPJ+QtnO/1W&#10;ZrNrN67eunNzdnYcqD7ykUcr5TEckmu1+nA4lEIVSsVf+dUvfO7nPjOMuq++8SpC5JGjiy8+/+Nv&#10;//tv/cWffvO9t99xmKqUKp1Wf2d9Z9iJdjcO+s1YD7mJWdqnOG5J67sq9B3E0YIjHc4EISzTFpYd&#10;DHrdQbtQ9J577lnHkWmc7WzvgZ1hL7KZ1anhjHie4i7hDpmYq1z40AO//lu/Vu/ufPeHf9kdto6f&#10;PqIctrmxVtvdG3Z69Vpje2N7a2On1epYS13X9X1/emYS11eDpLff2O31WmMT5aefefJrv/aVn/38&#10;Zx569KF2u/HNv/jmv/7Xv//uu+92u90sM3Eca60ZY5xzxhghBhUivwOTSOaMQAlsPZTnO3NGTYq9&#10;lvPDHsKIQf4kOXWkdCRChUTaIRgBKgBHIZb+p8VayGq0NUYTrU2qs9RgN8rzNsIo2ok2mSVxpodJ&#10;CsCjMRipEQcA4BYhhRACPDkGk1pMpZYLkAEtQpkFWUgBBgAYiSkAIAFQ5GfWwiLox1vFBWo+6qTo&#10;ooZQ2JwwgicDQZQgAMkgIJWCARRnglORv9dWZ9Tm/7QSSgAOxomQjHPgo8Az4tNKKX1HFUIf+6oS&#10;TDAqgQF/YNFo+rcKOAELmBVnWZplua+0O3AbyzAILxlQCcYBoIDZnFBJiSOQditHcCBXjMLhAIpZ&#10;YS0lBgxjvOBUAAEhdFTQBFgYAgrNMlDMgUAtBJ3I2WFizIVxGSGY6zAWOg7ye0ApcKulcKxcQPZf&#10;Cf1S4BQDF/2BIwB+fl5iSnLPUYARVxJFCSlEzoLjOAihgMNOPDgCTQmlSYaK4wFv4cyoD6dQzghj&#10;YJzkFbWUEkLAeKqzzBq08ZZxSXNATpgPYqPxdFTQZgLIFLCBAB45p6hzkdMMjgFU1BL0YYAUTCru&#10;CEGJISaDfYk1uR4oIhhzXIlAhJuaianJsFhwHI9LHA4UYZwQNmKMoU2ZoPBCQ40moJKrFFwySg6B&#10;cmIZIcRQglc/AUpI3ol+cI3aWg1AA49Axn4iERroBBxO5JyjB2PQcwhoc0I5RTejcEpggZAaZwCD&#10;ARAWT+DqEIAEYzAUj2j/bcDgHLA086nZT2aBK2OJBvsAYzKNFWzykwMGMwJkFA0AWkALQPsQLRro&#10;RA1aADTwFhfkJjMWgAQvMwRgDPRCLeU4BuAxB23BhrE0B+h0BHDvHDAYiiYkitM00Vrb0XR7WDJr&#10;QBJtEMvBWJLbJO+wNmeWU4Z+KMWkuB4gnHOlBGoIkZO0Fg0MAEjp0PxaIrcoyBi8oZxx7ocBlwrs&#10;ZdoOoriBW5xWpz+IevgEkGTw0RhsWcOlgGeDcE6LWAa2cv1BUgu3c73AdX1jSJJgJ8XInBa04zgO&#10;I2CRSkYxHV4M3hjBCs0wCz2E0cxoyriQKkmzvYNalCaEcuU4nPMMMXQYpWkKVK5C9uoFoee6SsCh&#10;YAGd2iwFLoOGzhzJC6FXDF3FiUkiuH4YeJ4L0VLEIAynBEI4M9Nz09MzuNSUjiOUH5QqQanKlAui&#10;qSUgBMUIxhfmq0ePzDuSOlIUC0GhGEB2JHP7+wfd3gDq4kJlmQFvnHPIRQiBr4K3YpAntTqzwwjK&#10;0NXxCcfDRxWbalMZG/fDAiJ9ZWJy/sjR6vikF5QWjh5DT7PbS6E9TfYb7Tsra/dW1zw/wE3axNTc&#10;+Qcunj33YKk61un2V1ZWdWa8AAkFvtW40MgEbhfnFiYmpx+48OCjjz82MzdLBXeDMCiWUI9PTHie&#10;73mBHxQIZ1mWFQvl6vgYvCwsFBzX7fS6QjqlctXxAybk5NQ0YdxSSjk/efoULqSnp6cZsa6Sezvb&#10;JkvRPtjfW72/jBNiuVTCVTTup+fmZ4zJGo0GtIEQg9iHK3EAKDq+d/rc2eNnzzAp6q16lCZBsWAo&#10;o4JPz80eP3USdXmsOjY5URkbK5RK5bHy1OwMjhlB4M/MTD/08EUhOaOk02ptrK0d7Ndw29bvdZbv&#10;3fnud7597+7tFIY2WZbGOksG/e7O9iaSXaWk73tCcN9zZmemFuZnx6rl2anJ8Uq5UiqMVUrF0Jec&#10;wkMYMVubm/fv3b12+dLaynK9Xtve3tyv7Xm+e/L4iWNHcAd9NKZrmG4AABAASURBVB5lGDA9mMbu&#10;UCwWJ6YmcVKC3eM0wcK3lGlLkiz/IhSOSrlcrlarUspWq9nv95MksSQvaAAbYywIQ8JZorUQAiOB&#10;M46ivd2d/d09vEUahENdqVxAw/O8UqmAYwxjJD8/2Hy5aa2NMRg56EfAORwMBj1knRGxBtoSjFKD&#10;YQyRE6cCWKrVrDcOans7Oxvra4Lzg1qt2+0BOfw2SdPMaCx0OI8XBLfu3Hv3/cv1ejOAwxizurK2&#10;cncl6if3l1dv4ILcccbHx3txf5BGGc2mZia2djd2D7YXjy6eOXMKkpaK4YcefeRzn/ns2TNnHjx/&#10;7onHHg0LtNVq49vUTm3HCb1WB4eGPSZZd9B99+03V+7d8bn46JNPnT0+k/bN1uruoN2fzS+ny4yJ&#10;zc3ta1evOkIuLsw89vBDH/3IU/129K0/+/aV96/fvHHjwQfOff7nfiYZDsaq5StXr73z7lvY2I4s&#10;HGkekHZr2O8l167eCsPis08/g9z6E5985uLFk45DrCVuQDWxhtrvfu/5F1568Y/+5M/+2b/4I6y4&#10;lfWN519+5W9++KNL164ur62+/uYb3/oP//7P/uzPkGdDycViuRiWGGGKITUSjYNOPEBD4guAp7xq&#10;tVoMXdi414OZCJz/wYsX4MaO4yBuFAqlDNuApWg0m80wxAIu5takBAv27NmzDz74YKfTwUEauJNI&#10;720f7GztZQmRkmXEDlLy+BNnj5yaT01MuW00D4LQT9JYCPabv/mb7U7zoFGPkwREP/+Fz3/yZz5Z&#10;HqtgrbmBi80eVwi/+89+d3NtEx9P8JXr3MmzF85dLLqlrdWt3fWaQ4NqYWqyPDtWnHRZQBGVjSuo&#10;4lYazZI4Gw7zw4w2RjmiWAxL1TLh5smnn5ien7p284YX+Kur67XagcksTi/w0nK5dO/+7e6g85mf&#10;/9Sv/vqvnH7g+J9+64+v3n7fL6rTZ08sLs6aLFu/v3rl0mWcP9vNFrwPTlgE6mKBMtYbdOudRr21&#10;zyV9/IlH/+5v/vqXv/pLOPDeuXfn9u3bf/zHf/z7v/+vb968PRhEy8s4Ka8aY2FIxhgWI0MhRjDi&#10;KhH6LrYDNDwnT+M8V/j4UqYEegSnSnInb0uFQE+Z5MxRaHM8SqS+xBCjicmo1QgSjBNK7WHBBqcz&#10;kyY6SfKdOTMa+2OUZFGcok5SrCODGpEfsbrdH/SieJhmcZQOIswwSWbwk2JOBjUcAqgQxpiEpbHC&#10;Sb47w4vQAwDlDIHVGGYpJ8yCL4M2ATNaa9SccwQQ1JhHLfI8e1hDCnAOVTCS93BKOCOCUQio5EhM&#10;wdDGMAZhraFGU2JwZ8aJ1Tiq2MwAjCGEALnrqkIhQCx1hGCEcorNgUuOtsUwrAFAPiufaJMsGybx&#10;YDDodofNThdJBOPScRzgYYyhgRqkYR2A4JQRC5oIxWBAUeoKFjgy9FzfUa7gglhPCgcNSqiF/B/Y&#10;hSK5sZk2aZYhiKZa6wytJIlT0M/0qJgR/0KIwHWKhaBUDIphWAqCarE4Xs6hGoZF3ym4MnRYoFjg&#10;ygCkXRW6TgDqjnSkAMO+43oesg7cQeHJoZwwQRkjnFMhhJQSva5UjkAzB5UXXBcqziVjuch5x0/+&#10;mPigWEZhNWiYEgaNAkhuYg62tSGpRsJg4wwHyDhKMrgNBgjloAATqFurYSzwYE0WDwf9XieJh5yR&#10;0PNCH7uuFIJJCT+XniNhwSDwKtXS1NQULptKpYp0oOJQua6lTBvwojJrkRNaSgillMHjqKFEE/gB&#10;0ZYagh4kBjkYynIgFOMB4BaAxiFYa40xdlQIIVg7uStSNnIAwRiERR+hloAUsVbgDWWEYs4HhrOZ&#10;NiPbAQcxmdVplqSoLNihJssyjZJm6MmyvG1slr8iQGYNOtIsTZNDyLJMwy0hgUUBV7lLUwt58Jjz&#10;aUYF3kSt4ZRAafkLm78ihIBbWAucQyUWsyhFD9qgD/igBy0A8Oh8FmigPwfMB+T9WmcWchhoE5NN&#10;PiTnFQitoajRry3FHgM5COUkz8CY1rlPa22BBFRRQ0BC8snADoOghxEwRLCEdJZmWZb3U+p5nuM4&#10;QmASVMshAIBSqrXGmJwKVjdocA5PchyPM6m1RggbDAatXr/V7XSjKDUWlC0WJXRlDKbDtVHHcYx7&#10;JoyHUgDoYSz/Poh8BW28xaswDJEAYbwxJmcCIyhBQ0mEHo6gQ8wHnICZeBiBK3CoPDezptFsdbu9&#10;KE2AJ04S3PG0uh1QxBjIhbt8gO+6knFoAgAGM3hHEqXxEFgFI4JRk6XIRfL1wDnRpr5fQ/aWpinU&#10;EoYF1/ejJDuot/ZqTbzZrzXb3W6cZI1O96DR3Ksd7O83htFgYqw6PTOpddbr9cCAhiWsTZIE+zSQ&#10;48l1/SRJe4MhBOccZ5UsSRK0pZSYAoVg+++0e/t7B71B5HhBpTw2O79YKFUw1/H8yempYqnChWq0&#10;OpPTs1yqerOtXK/T7d1ZuZ9kFvtHt9ff2t69fPX6zdt3hlEcFkt+sRQUKmGh3Bv0KWNzc3MH9ea9&#10;u3fmFhekdNzAl47nuH5YKKWZqR00Wt0eZcLDYSIIozjdP6jHWergetXoYZxsbG13un3hqHqrqW1+&#10;xrt9726tflAflXK5nGUZ5L158+ba2hrcAwLGUZTEse/7OBjAf/Z2dxsHddz7YuTKyj2peBRF2KoJ&#10;oXEcM8YmJqbGJyawIQAJvjaUSoUgKFhrm83m9vY2FBUEweTk5MQEkpOKNmmr1cJbpP5IvUulEihC&#10;n67rQrFogyIyLbQ3NjbCMMTZA0AIAeZarQYzwRlc10G6C8zQf7VaGQ4HiouHL17wAw9mHQy7jiOD&#10;wIujwdb2xvrq/f393W63CwuOxlfBNuYWCgUQStMU4uzu7k5MTIAcPHC3tt/t9yAXZ7LTH+A02ESy&#10;iSy73w+C4NiJ4yfPnB6bxEmmODczNTk5DrTQDHCCeUS1VGdAmGUGxlpcOAK6N27cXMe973D4wbA0&#10;zrKkVtsDV1qn1upOp4Up4AfaADYIC/0Mh0N4ETQDTmK8jgZglfF87YMN9Ftt+t2uTlNBGZYAJGq3&#10;WrAg+q9fvw4DQZynnn7m1JmznWEfno/tEZ526dqV5fsrcZrs1WqvvPbarZt3QDQeJq+//uZBDT7R&#10;BAbK+eXLl/HBRzpqfGocj1u7O8+/+OPMpIVyoT8cXL16tVgsDnv9XrdbxT1boYCwdufe3Vt371DF&#10;ulGv1WtXxkqOy6/fWr5164bnqgvnkJWeXZodY4bsbW3rKCsVCpVSGYZ7++1376/cKxYKp44f+9xn&#10;Pv30U4+ePXns2qW13Y2tP//Gn46XK0eXFhfm5k+fPIb94A/+4A+wwx09Ora9GVnD19f37929D8VW&#10;y4ULD5x94PyZMHCgwPFqcW5+6kNPPPLwo2ceevTiyTOLQYFwbjUzy/drV2/eu7u8AsBiQaTs9OG8&#10;A3z9YIR3W12bISPx1u9t7G20QjeobQ2bB63afh1WQIgwGSxLHnjgyO/8g//imY9+xA+CQTzo9nqI&#10;BsaYNNVwA6i03W7D9HCDQqHwyU9+8umnn4I//+hHP0J/lumN9c16vXnn9qYxJIrN1i4uzsvVqbA7&#10;aFJO3nzz9ep4FTE+y7Kvfe1rN27cQCa9sLDwuc997hd+4RewlNIs6/Z7MNCffuPP/t2//ebmZl1Q&#10;jtSdGn762OnZyfm15Y0bl+/QVIRetXPQY5lgWpiIxANtUy6Yw4kEq4TAuRjljAlOqEHS2+q3D5p7&#10;J04fe+xDj964dV2b7K233trf30cU4pzOz8/u7u60uvXnPvmxv//bXz9x9tj99TuvvfkyV3R6enwe&#10;dwQ2u3PrxvvvvbO6uhIN+s1GI9MJVivSlE6/s1/fj/WwPFa+cOH8pz/7qS988efPP3AaC+HVl158&#10;9dVX79y58+6777YbbULooDvodgaeWygWqowqrU2ueWN0mqVxorMEm4LDmWIUkjiSuop5kjsqByW4&#10;FExJ7jrcVUJyJjl1pMDpiFPCKKEEG561xlidEWNRKEUvWli+BgVLGCE0imM0oiTtD2P4fHfQ7/S6&#10;rX630+1Hme4MBg3EzS7y/yTNsjhNsGCxQpMkOaxhuw9AJyDBqKXIr5ALWKshD9zIGCgdr/CMbkop&#10;jIHaGpIX8JLpvJ8QRixDjmAsxxhCUAOozfs5o4JRDKDWIJPmlOBRMo7cQHHBOWUoNMcHqQkBljwt&#10;0QlYzsAGNYZSAl0FrlMIfcU5Z4TigGA0owRJHCMGsQVMQi2HAKHgOVEUD4ZxvdFoNloQHAQo5Vpn&#10;kEVy7jnSc5GhuoHv+Y7yHFAgOW8EJxDiKIGTRuDiAOAoyZDFYApnFAApQM7oDJBjy7RJgdMcMgDF&#10;xnlyMshGRY8KSEvBsH0EgV8M/aLvhb5XCN1yGOAxdBUcw8WAD4B6Srpgz1GukrmkVpNc4wbWYaNC&#10;ITbo2VxXUDse0S2FQGoBheYgUEHDYJzhrSFWOi7eqlGRUuIXtZAsr0U+zFKwSbWlmbZxBi82WutU&#10;myRL4yiNhnAeRJcIqDjnQOUoBczU4KsX1KWMxrAI8SQeDHBvH/huIfB9VxUCr1gIceGF+y7AeLU6&#10;MzOD7B+r1Qtw2cc93CKEBcolsQx48/SdQDDYmBPGIReogDOIixqARwAaAHQa/P1HoP+xCRxwplGN&#10;kYB8Fv4oPcQ5ahJCP0AAodCD6VrrkekymBIN/ZNy2IaDYQxGEkLQBuA9XmFwkuTLCm/RCfhpZ5KX&#10;GP0j+ICcJYd3/7iqjuAwcFXUSRJhlrHajnADM/CAEBgGe4dgrQV1APrRxgDUeGQOdkKhGGEAQqAI&#10;rCRqCdXGAgxQjoBQRhm3jEVRzhOlGGDgXxxzucy01QQqGfnCSFNiVByRZ+eEEEcIBb9ijFOrBPMc&#10;7jt5aJOcM8bgFq7rwqU450kcw46cshw4RyemYx2CIiAMAuQx0NogTgxlltFEZ53eoNHudPqDJNXg&#10;JNMGQBgHSxjAeE4CCgKAlhC8VCpi6wJaZknBDzzHjwYxEkFHqnKhaNIsSSL4YKkYUmLy174f+L7v&#10;eqDtKgeScUqyJAYd4NT4Nk/YcBD3ugNw6HkeIZRDL8o5TLwopdgak2EEKTBeKYX0BfiUEpKLibFx&#10;yGiM7vU6sCVWAhAKxhHpHMExhRCCgFMpjzmeFxRCJlSn12802/V2p9HpGcZLlbFipdpsdw4ODoCh&#10;VArOnTuLrdR3sD058KJqNb/NRfYTRylQUcpd14vTLCiUEKk4lxC8Wq6AH9ACh4UwRI1cxHEcOArI&#10;4vrwyPETk5PTaFeq4xpphBvg2vvE6VO4LO71BuVSdRYX+VMzhUJpfm4BTFoqXK+QGSqVF2fk8vVb&#10;P3z+pa3dXRhuY2t7Z3cf9yuXLl+t1ZuuH67cXzOEKccrVarzi0e0pWBqfHI603aYxJ1uF1ew1lp4&#10;A24RZmbnK2MTOHVESXb0xMlqdVxJZ3ZmTkqnUhnz3IBx6QeFe8v3lSMLRF0tAAAQAElEQVSC0BOc&#10;Tk6MoXYdSXSGmORKUQoDhG/YolqtZkk6Pl69cOFCv9/XWi8eWYqSGCabnZ2F+O+9+/7y8nIaxZVS&#10;CesrcD2YBgFwZnIG3qKTdH93u16rJVEUD4bMkubBQaN2sLm2niYRVOq6LpwNF89LKEeX/NCHkpFR&#10;nThxAptskkRTUxO+j1FqZmaqXC5DzGazubWxuXZ/ddjvCkZw7Y/+06dPl0oFRwrOKHgvIn2oVgiz&#10;OA84rsTtyJGji55yFmbnYLgsy8D//v7+3s5uDMcbxDPTc0izQCYIChtbm+ubG81Wqx8N379yFcki&#10;nIFy0Wi3OIdvuGAMRyaoYrxaRrpWrOACOGMM69Q7duJ4qVLBws8MInj+TQa4cHrB4Gq5FIZhoRDC&#10;4eGHrVaLMQLRisUi0ELVc3NzYCCKovn5efg/0no8wsMBGCCEgGYajcbhErAZNm8Xboz+0PPLhXK1&#10;VGk2W/WDJg6l9UaLMJYZnBIPNna2L1+/trK1UWu27t5fzc+f2ijXQ0woFErwTEKYdNy5uYUkSQe9&#10;3pnT56AcsAdyFx666IWBdJx3L19qdttE8Om5WWSliDCbm5vFsPDQhYuTk2NxbG/fvoljALZfv+h3&#10;ht25IwuUEpwqrl271mzUHr344HPPPFXweLeRLN+5axNT8PxOq704N4OUt1bbKxTDzY3VJx97+MzJ&#10;41NjJEuSdiP9zl9+u16r4wxw4YEHTx4/EXjh9vbOzMwcZ2CN9QdkbW1j+d69wHeNTo8dmX/wgTOB&#10;T4xNS6Xwscce/q/+y9/5b//JP/7aV3/x61//8qc+/bGJyXJ1kmtKhml2e3n/oYcf/zu//vWv/51f&#10;PXXqDNZINIxLpSqyFOTTvc6AGtJt9IuBNJkdr04Ens84MBPXJV/44ufHxmDkUq/fBh+wGqy5vbWL&#10;lb67u98Yad5x/bPnz/7SL/3SxYsXcfGPHDfLTKfdT2LYxAyGSZJhH0EgJ9Ihj37owac/+uTYeGl7&#10;Z2NsYjwMQyj/kUcemZ+fx4pzHGd6cmp2ZmZ/dxdHu1deee3dd997+6336/XeeKXqKjpemTx7+vzS&#10;/MlkSK5dur1ye71V65uI2ZiPFScUdZkWwkpXOJxym9O3ggms3CiKwtAfxP2g7FthulF36fiRZ559&#10;Znd/J0nTjc3Ng2YjydJGux4lg2s3rpx64Phzn372zIXjhTHv+t2rr739WmLTsbHK2NgYFtTqysry&#10;3Xs7m1vddgeLNI6H2ma9Ya896KrAPZafKx557hPPnnngVBB629ubV65cwWF1c3O73ewMegMNw1g+&#10;HKRZSo0WnDj4VCy4A+f0Pc9RAjsj8p7QcxGdPPxxOCOTjChOXSUBGCI4kZwoQR0hHCUdyRzFpWBK&#10;cgACGkBJ4UrpA48jOSVWZ4xQxvIrOSw0ADSjVH7wMIYQRimXTHDKWaZtlOA8APcxluAwa+MU2VuE&#10;c0JmDF5BV2hoazUSPJ0ak1FqQQEd5G8VrXWmE2gMWgJdikHWgiinVAmBlYUeMIBX6MSjtZbz3Pk4&#10;ZZIzTgkUxIhVXEAvAMjuSKkElxycMs6o4IyhRo+UQgg85PQNMFk0fM8LPQ/9nqsqxUKxEAiOKVCj&#10;ACrMBV2TZcRYjEnTeAQpGEYnfAZxCf6JKAQm4ZxGa+BHQ0rQYq6jXCkcWE5wz3UCzy2GQakQloo5&#10;hKEf5J0OTBl4TiHwYNYPqEvhKOkICWw014khMI7WWFzYBazV4ByMQQbUWkPNllIiBJOKSylzBtAQ&#10;TOV0le85h+A6EhRBKPAdzxFKUiU5xETgVUqg9gMPyJE4SgUF5/8gCgyAFoBSyjlHTfEwAoYextDE&#10;GCZyuniLR9QYqRQUKJRggjJOqON4vhcqpfCWUkw9nCgybVM4CtjnwhCapDpOMogJDWOklDIMPBiF&#10;MxIN+h4sRamgNLda4HmOdBUvhEGlWJwaq05MTFSr1ZmpKWxe01OzxUKZchkWS4VCyRCWasuEpEIk&#10;SSagKSqQ5WZGZymc00DHnFP2kwIpDhWLGm1rLWrwg/eo8ai1Bodo/HQAIx98sIL7ap2/xZ/JctMc&#10;zkWNBZUkidYaswDAoEdLQ5vU2MyOqGDY6BWifgKvA4BiDkgXqKEWfmBMppMojiJcpeHizGK81ZoY&#10;E8eRQaJN0DTEZPkMmpuLc1jAWG0w0VqL8WADzKDfwt4anObU6aiAAYiJfgAGwJdc10UDsxi6AHg9&#10;GpmjRtjGC3Ri2iHgFRroATBG8VaPSt4gOW08WcIyazIDtvEEvowdFWCGbUAMSEYduSiY5CrFGbHw&#10;e2odIeFGEgcMaxERsCAx2PXQp0CXMeb7vjHQRdLvjfYWwoAQZIbDuNvtJ0mWYz5kAC0Gh+IOgqhy&#10;COWwQ5zALvk/MRKCA2mmE1DhnKJgnR8cHCDjQQ8WfxzHQIs2VJkkCahjjOBUcga/9xxVKhfLxQL4&#10;gRITpFbD/P83gHLe7fdwqy2U4/ohMAAVOETehsyvhJQ8CIAqixMQyvcPovOjbaUS4CzLiZQCXDFG&#10;QDeNc2fC3DAMgQRZe6otEBLGMNgPi8j+9+ut9e2d7Z29fn437xHKkQ816s38zi/LZqdnjiwuhb4P&#10;VCbNAs+H6nq9Ho4oSZLEaZpleYJNKUc/ekAUDZI7mDFZure7DemyLIMGsPbQgH5w+IZe8RiEYbvd&#10;Rt4DoyAK4BXyJCmV5/kUa9j3levHaZZmut5szywuHj91utUbvvTaGz966ZVX3n7npVff/s73ftDu&#10;DVfXty9fuj42NVuqVFdW1yan52Zm5yhX3f6AMT4xMTk5OQW0/WGMow4yOeX5g2E0MTUVFovvvvcu&#10;1n+/P3RdH3vz9ALOA9W9g9ry6v1ur4czUrFYzKx58NFHBezN+dPPPLM0v3DhwgWIUK/XoWroFgqB&#10;IKHnQl4peeD7MA2yT8YYfACJCAYc1Bp7e3vod4SEBpBYQzPr66tAWygUMAA33VmSQkU7OzuXLr03&#10;ymYUaqgliWPOOa58pJRQMjQMVj3f39raWl5ehmVxKQhmoPx8GMlTyWazCc4xHccDhMX79+/funUH&#10;VgB+XIhubKxhFt42GgfoBFfYpaQSPsK/I+EnuIUFcjAPETBle3sbg4EKoRMi7+/vAz/QojE7M3/6&#10;9Fls/7X9OnQSBAHYwGGgftDc3N4BVwMkLIMBpoNzCA4OgRYODxFwfsAjo/m/b4EfwSXAM3oAwDNe&#10;reQxbAh2BmAy0ymYEYKBAQwDBowBD0CbjxgMwBLUNxhEOa04RT/WY7vdxSM4T6L44ADCxkKoER4R&#10;hiEEx+nlxRdffPnlVzBu8fjxxaPHiuPjqdX7rcbk/Gx1cuL2yiq+CTzx5JM7u7uXrly9D2/b2q1W&#10;xhArbt+6iy/I9YMGjkZ37tzrR/0zZ05PzU3VW/Vb926vbaxube9KxxVClsNyv9PfXN+oFEsLCxNg&#10;6vU339w52GsPOtgAp2enTp1ZSC157fU3SkV/OGjhYv5jzzzlcIKvkJur6/1Od352FoZQSr3zzjvg&#10;fzjs9wc9V7H5udleuxX6tN/tX3n/6p9/8899x3/owUeefuqZ+dm5YhAuLY0P+qni5Pat5dXlFZwn&#10;4ajWZK3GQeCrudnpPs4qBt8ZAsrIseNHjUmPnzjyG7/x6x/+yIfDklNvJ0KSHzz/AoLRxz7+3Bd+&#10;4Uuz03P9fnzz+u0s1rjs2NsZ6JhMVEuDblqv9S5fugR/LmHX9fiXvvgLjzx6YX3j/tUbVxaPLvqh&#10;t3ewu7C0eOzE8Uazubq2FsUxwtpTTz31T/7JPzl16tS3vvUtpOxRmsBkQeDDJ3f2dre2dlwXsZ1k&#10;lpw8Pb50ZHp7Z217e31qZtJajYixuHhECrdea+DEXilVb9++89KLr+A+/ub16/1u7523lyUT/+S/&#10;/q//7td+48KZh6cm5pOe6bWG6yu726sHJlGeLEY4AnQTSTxGeB7IEV4tZZYRy6hlliKcZRMzY0ju&#10;mbQra8upjdyAf/4Ln81sfO3mNRzWt3Y2e4Pu9Nz0zt72bn3nZz7/qSMnFx967PzckcmX33jx7Xdf&#10;K44H80uzAtgJ6bRaG2trW5ub8GpjERv7vu/Bsb1QHTux9PFPPguYPzLb7jfv4DPB1Wvvv//+jWs3&#10;t9a3Oq1uGmudkDTSGgmzFsxKblELguxCE8UFJ5ZpXIETT8l804NA1ihGFYZS4krqCg7wlQRgD3Kk&#10;kALHAOIo4SimBFBQTkkuObWSUSmYI6TiXApBKUVst7j5gANlWZxqrLNhHCG0DqJhD0sPqzUa9uGd&#10;0bAXD7vDqBsN0Mhf4c4qjjCsHw1wERPHMULQMOqjTpIo0wniBvYMIIdZ7SjXoZYwS1BjLQN0mgHM&#10;T4rWmlKKGhMxHkEDMUFIzgllDNu2pTTfapGjC0ZzwAjGBOeMEwzglEBXZFSABADEwKOtQTvVGdBK&#10;LnSSMyYFK/g43UNhQgIJI3AOzihjBEk5dGIMZqWgCAASLNUoygMRQhBiexQhhMc6TYnJVRo4LhL9&#10;cqkoqOGMQMmO4EpSJbnDmeIWtsPSVjAF9kWaeyGGCT6yBWcuhzkEBksO02CihFCUwjQEbIA0OAeg&#10;MRgM4iTB/sUYEwKjOEUmS7TJctUJBrsLiCAYVUp5jqsUfABwiJYrGJ0zzinPFUgEp4wRDEZNCJYk&#10;BLVoHAJFgb0Ywy8bFfTnI6wFV9aiztWevx3NhVnRllxIiTTdUUKOmGOYxUFXSke5XDlCKHCOmjLo&#10;QuSscFwcR0mS2+VQTKAC86VCwKwVnLuOI+G+OkUGoqSEqscqJWwB5WIBGwfy/hJuoUqoyn4YOF4g&#10;lCuUA6UyLkCFCU4oBxuGoiKU5j92VHj+BCUwFErzBuoc8oEf/EHBec/oD134RQ0YIfigwiMhZgR5&#10;D/STZQnA2AxtOyqHjdHI3KzoQxvYQBqANuCwAUMfAqYA4L2HgzEA49E+7MQY9AB+2oN+AJYbOjES&#10;9eEr1GgDDjuBEHMBGIweEEXjEPAKg9FGDWBI52EDTggA0YIQWD1fUBbHDgt9wpUJJTikGPToPIZR&#10;TDu0oiEWQ1OjYyw9o40xIIl1qEcFjxb5vQBqCv8AE8RYdFACryJS5s6DMYdMI3gDLR4BVhsgAAlc&#10;uw6H+UcxLoVSDkYCeZplVHClXEvoMIq6/V6UxMZSfJ1ACMo0uuEY8A8Xw/IpaRrHMbBBEXBc+CfM&#10;hj4sEiFYjJCHS5xhD3TBPHgQ6KU0SzEFORzDAsMs8I/peBUEAQ5PglNCDHowBTsfAIRk7pQKhHrd&#10;AVINra2SrqOQ8GBSgQvq+Q78fORtuLjF5YEHtKAIzaCBGjxgOlCBENrAgAvY48ePz87PF0oVyp1G&#10;s7u5s6+pmJiZn5pbKFaqlMvMErCBmKWUmp2dxUUzbq2gXq01sAE/YspgGFOEId+XwiEWKxZrnmeZ&#10;QciDknUamwwqiaJhH9K5rioWChPj45OTkzjATI1PzM/MAnnOodYJVDYYdDud1tDDZgAAEABJREFU&#10;dqvRaTXmZ6dPnzhxZGlxfGxscnpqfn4eJ3VMPXP2gYWlYxnhN+6uXL52Z2uvsdfoLq9vdwZxs92f&#10;mV168MLDD1x4+NiJ00w4JjcfF9LxgwJWuJQySZJWp91oNLd2d3DqwDUk1ILktd3uQDOG2KmZ6aPH&#10;jwmpdje3l5fvb2/vZqkJw6K1dBAlm2ube0iZka/AQzrt7b2d1157dWNjnTJSKhY83yXUQmmgcnRx&#10;YWF+tlwIE3hCuwMXHatUF+bmvcBHAMI9/UMPXkASjMHddgdQLVccKazOlODQDxhDIEP/4vxCpVSW&#10;QniuC1XgtBC4HhwPJDw/GMbx7bt3t7e2XddbPLJ06szpcrWCGsLW6geoz54/Vx0fO2jUcciBuc+d&#10;O//www/j0j7JTK1eb3e723u7+/nIwtTMLJcMgCtxrAr4VrlchMkGg14Lt8pZjEjKCYUhpMwPBuBc&#10;Z1m71WrWW/EgDoPC/PzC8RMnl44cQ1Z35uz5yelZbbFROTjeYPDe3l6z2bRWw/OxFIATWz6TQnlu&#10;p9u9jQTnzl0keWAJoimlCtgUheiNClwOd2CFYlAsFkqlImiBB+DsQkGdDtCizTmHQ2J4lpnhMDaU&#10;DYbD2kFja2d3Z3ev0+tLR01MTeMtFtFgEHEsfiGwxGD9vb0apfzixYfxSeqvvvOd519+Zen48V/8&#10;u7/+2//4H3/ui1+cO3ak3m1z37n42ANLJ45kVPeTiHLheZCsODU19+RjT1184FFHukTjxNWEjWAg&#10;RLAnP/r0xz/98UHWX91aw+cR1/Nc38c6evD8hScff/LBB871e4gPpNHqvv7Gm07gN3stJ1SPf+TR&#10;E6enuSLPv/S9g/pOr9s4tjj70Q9fTAYk7kdZnGD1OY67tHQUZ7mVlRXcZkF8k6UXHzz7wLnTgtgo&#10;Isgj97cbf/an33rrzfd0Rk6dPHfmzJnHH388DFQYOIITnEDeeevt3e2dgp9fNEKfvu/6nnNQ2/Ol&#10;u7W1EQTeydOnIEi9UcMF2pNPPV6oirDi15uNu8v3d/bqvX7MuOh1+oM+caSjE13wyPRkYaxcLhXE&#10;zGRpcmzcERKmnF+YTdLB97731zdvXt/b32m2G/2oxyTv97vPP//8d7/73dXV9WPHj/z6r3/9U5/+&#10;xO7u7p/8yTfef+9yuVpN4uzI0rGxiclUJ2OT45UJ3yuwYUqKFfLIY+dnF8aFQ0l+4ZDhhBAN4rHy&#10;xOmT51aXNy+9d/XNV9968Uev3rh68+6t5eW7eyt3d//Lf/B3/tf/zz/7yOMfWblzv33QnSzPOjRo&#10;bHcPNpvNgz5NpctCRX1OHEe4ggpG8n2dU/wg+COWYJ+2buA2WgcZTa3Q4zPlTtT62t/9aq29t7W7&#10;VSyGP/rRjw4ODgyj3/vRy27B/eqvf+WJpx87ee4I2Pm9f/O7+63tj37y6QcunOt0WhDt3bfefeFH&#10;L+7t7kspETB7va70eKtbP3325Jd+6Quf+PSzQdG5s3zjrXdef/vt12u7e3s7u429etQdCiIDrxC6&#10;Rd8pZAk1CeVWKqocrhSVwlJBqOLIktCwOHSGrip4yhdU2gyCIbN0JHeEcJXwHAkIPAeAhhJMMOqg&#10;X2GZMsnwSASnUjAlOcY7SqCR93OEbezw1pgMkRMeiGULb4FzpolOYLAURwKdZDrfW7XGWS7OUtRJ&#10;lsKD0c6wqyPsJ3ngjxBB4hgYgEcbQ5BTU2ibUEoZx1JjjBM2KnxU0BRCcIaYJJBNID4QbJxgJcuw&#10;MeGVGhXGqaBEMq64kBxRTSkpBeecWE4ogDHCOKYSzDqUAo9cUGAASCm5FJTnPCCwpwl4z//reaVi&#10;McCmK3JVYNtlGMAYpRSIgAQLH/wAIWoAFDKI8gMAQs1gMGAE+ChqnGeQflssTphQJ5BEcgYNwwq+&#10;ixQc4UoowT1XuUoqyQWjI1koRirOHAELciWYFIxzysEmak7BD2cE3BqgzjKoFEZBPYwj1BbbGKWM&#10;QebcdmAPQAiRkJRzzGaE4DdXnsj70K0ctLhUXEgmBSq8/wAYw3ACkYHWIvZRQwnirgVC8MEIBWvO&#10;Ie+jkbDUIeQDLMEATplgDHTRUEJgsO+6rkIT3Ywz6QjHc3zP86RQXDlUSMIFwOJWl3HQS7MMALcB&#10;mExLTkPfxVUC5pTCQuA6gvMkinHkJAanKWDyAs8PwyLALxQLhRIaORTLrh8ISMslZdxSTjkjTBwS&#10;4oQC6Ih7YnCDriEpznuHIBhhxDD7AeAVQ9pI7U8beOSU5ANIniQBjTEEegMQC1QEBTrEI8wBgCyo&#10;tUmtNgBqNOZSSg+HUWNR0EZymwOSaAwjGuOTNEqzmCBW5UY49GptQY/mhaOyHxROGDX5mrFaZ5k5&#10;pIiaUcqp4ASID6fnxEAL08AeQI8KGuhB/+gpr9ADQCdqAKM2x0EpZUBGgdSCb5LjxBiNmfBUvCVg&#10;1lpM4Jzhd4RJ4xEAbgBoAHQ+xOCttXY0lx628XgIlBLOqSNlrnRrGXRlLHQRDyMsAJ0lSKd832ec&#10;dLvdVqtp0oxzDuKUUkK5AXe5SdCR48+J5Pc93DJGLMNbC2sSRilPsjTNTKLzuJboTNuMUCrgAsRg&#10;LIQihDBO4EhScjzyvFC4NDZU7KOcM8aoqwTyOUcqanUSxWmWmDQxOh0Oh1EUYRgWH7Y0ZDNhsVCq&#10;VrS22FeQ6ID5YX+A/l6ng8GUUkJIsVgcHx/HwsFcbC14i1iTaTBnDCVcKhShJB8VjLGU4851cnra&#10;D4uO50dptry2sb69t3fQ7CeZYbzd6925d/fGjRur62uWmONHj5w7dw5Lp91sDnp9k+GmKqrX68iu&#10;QEtKhZO08tzUWLAE42kNreg0i+M4ioZ9AHL7NI2Rr+CeNY7j9fV1YwxW6dramuICqWF9P08ysFiR&#10;eWytbxCjkdqtr93vNBvQreQCg5ETF0uVmbnZYZTcvb+2sbOXWur4JYBwQ8Ldu/fWOr2hdMJOd7hf&#10;a25u7dy7t9LrDw/DSLfT39jYOjhoQCV+GCjpDuJkdW2DcIGv9vfXVpeOHq3VahsbG9A8IrXG0iQW&#10;7h+nCfSAHs459Hzp0iWggoyvv/76fm23VCpNTUz4rtfv99M0RfK3sLCAznantb250Wo0Q89XXKyt&#10;reFuHh8HSoUi8G9vbO7v7u1sbW9vbukkHa9Uy8Xi7u7uyr17IMQI6Q+61Fig8h232WxCP/CbcqEo&#10;EZu0cZW3vrYBU4K9PiYMBkmawiI3bt6EeoMwpJQiYYBiG6OC0A/ktVotyVI/DK0luO2+d+8eOuHe&#10;cC3s4ZgC2dEGIWTnsBwaYejjJAA3hmUBWZb/pznJqGA8FILVBx8AISkl5IJ9y+XK0tJRKArnnPn5&#10;edzlHzl2FEcarGWwAS8FQgwGn5iLBnrgn0AJPLCOEKLd7h40WqCOkRgz7PUxGAMwOESoLhbzhcwY&#10;FA6RR+n7HnQA5FAvAA0YIufWkjjTtXpzZ7/WGwwJE2C42e4M4wQeqjMTDeN+b9Dt9nvdAQh1O32c&#10;WMYmp6I4/fd/9Z2//NZf1Duti088/pv/8Hc+8tyze/X91c2NTr/XHva7w8Hy/RUkwXu7+9/5D3+N&#10;lVMIytcu3ZyZml+aO4Lb993d/UEcvfHWG2Gl+PFPf2rnYPf+xvrdlfv1erPVamMhNBsNV6qHLlys&#10;VIqc09t3V3FIY464u3z75LkTjz75yHOferTR3LEs3thcWbl74+GHzj/z4QcUZ7s7+4PeEJoZRMO5&#10;hflrN24YQqXE9swHve4Tjzzy4ANnJyfCTmuIfa62G/3oBy9/73vIShuFsHzmVP6/X280YmzWUPL9&#10;+2tXL1+7ef1GmmqIb7VBJHn5pVcTm+EGvd/HR0gFK5TL5YsXL45NjONsjDOVXwjzrx9r6/v1uuuG&#10;21s7vsvSOOm0TKXkV4uFbvMg8NxGvZ2m8ebmpk5TY/Srr778zW/+xbvvv3P58vtvvPlKq9vFx4HV&#10;jfUbN6+Nj49/4hOf+MpXvgJvSZIEvtRqtRzHhalh7v2Den849MKgVCpMTlWZNOUx8vAjD5x74GSr&#10;fdBsApo3b970nPCpDz87NTF35+bq1Us3r75/45WX33r37ZWtjbox5Nypxd/6jV/5ws/+wt7W3ks/&#10;foVpcWTuWLfeX7m1sbt+kEZUET+LWRZT3ykGbgHuwQiF7BzBnaLgJwfLbJLFXPFER4VqaLj59Gc/&#10;WRwP76+tbGysvfbG6/i4oYm+dffWRz/x2Je++oVjp49wz95aufbO9Tet1IvHZhMb4zSI+/HLly9v&#10;rG8ZYyEjKEVphFTk4sUL/+i/+kdPPPlovbH3/R9892/++js3b1wb9HuuUvVaAx+OrCYKeTt3mebR&#10;IOu2BixjgirJ4AJKMQVHcJX0lXA4V4w6nHpSBI7yFXIprjh3pTwELAbBsSRGwLgSwCAE44wSQamU&#10;UuGJUNQKqLhQkjsS+xhDCEJ2gHXKBUNkwMKkNN+GjDGpNpnRicYemcao0NA61VhqeJUkaZqDTjAg&#10;M1leW7he/pjqJEOHTi3RjBPOOcsLxS+4AJ28FoJzntPlh29BPaerNcgYAvtQxlFQE4p3nDIEFomi&#10;hBQcrEvB8ukk3+LpqJA8K6NwfjCvwWqWIbtDvgRkOaacIH45eDkcA3k97BxKSk45I64SnAERXmpj&#10;MyAAHmvz1ZSMSjwqUZQgVidxZjLNGVFCIMX3kdg6yuEMKQu3BmbyHVhK4rQGCBzpuwAX/Y6UGIZZ&#10;QjKAkvIQBFhjEIBQY6021oCFlBBiEd9HNSQC4BHAWM4o3hqCgSYzOkNJ8wY6KZcQwxiYSaNGmwsK&#10;/FCXEEwyjumCAoPlnOZkQZdBSZbkysvlBSFMBCoAs6gIpgCw9wGJ5AJtoAWgAQwYjDYaSsgRgA5X&#10;jI/ahz04mjooMKIQCiMZzdnALIiD6WBUGyKlgx5Q1zoFz9hNimGhVCzg9qFaKRXCUDBqdJpGcTKM&#10;EKasNmAAaBFCC2HJD4teUHCQvrg+Z4ISCJZn/9ZS7AWUciAHEEJAEXQxnRiL2hiNOm+jF3wQeJU2&#10;yAbJBxbBlNFEw7HFWmJtrhTU1ho7Kh8gtPawcTh+NAXNfLwdlfyBEPQDID+sQAjBlEPQWh824G4p&#10;FpPOU+tc4VJCTCDAW4zH3J8C+qFMdAIwABhG8AEbeIuRqAFoYAxqaAZ4MPjwET1ooOcQ0A9ADwCN&#10;Q2CMWgbJf1JzSgSnghEAp/YQGJLmnwBiCqGGcEI5QbFWZyYFQJ0WzwQaIZZaQyAhVjvGWpPmTqxN&#10;SilhjOQeBLzWQjwpJdYqlIIsATUhBJ4RhqEjJFwBmkI6G7ieMWaA5ClJsgzhKsVIYyy8LfeHIJBS&#10;UQqeQJ8xKixhMPRgGCO3iOMYWgNaDEANmVOTKgczuE7jLEtcV+FGjVLMNZRZIRnWuuMK5QhHciEY&#10;H7EKTkAULMURzqjDUaKcAjO0Lxyl3Ny5MaA36OcRJEkwHg0IBUAjGXEO6gBwhUyx1dztdOgAABAA&#10;SURBVGp1B92RTjg6wZ7jOEiYIC/aKRQGDWrdbLa2t3Ybza4lcHfRGcRT80dSylu9oaGcStXtDxvN&#10;ZhQNwOfEWHW8WgF/2JuRNxzqqt1Fstfp9wdxqg0l2pAoTnv9IexEKYUJIALiXRLFWTq0JpOSB4EH&#10;bINBz2hdrVQKQYgvwN1Oq76/1+91EEwdJYb9bq/blpRMjVWzaFgsBPgKUPBcySmkiON49f766uZW&#10;o9OFQmVQwPY3THSsye5eY2Vt58cvvPaNb37rr//mB6+/8faVqzf2kD7Um/Fg0G40cBjAjiu4Wlo4&#10;cuLYyUcffxwcQmPIUB988EGk2lCRcl1kG/VmUxM7t3jk2PGTyGWPHTuRn3CkWy6Uz50567teuVTq&#10;dboTY2OLc4sVBBnfg3Rap/1+v9PpRMMBsWZirAqfh8OOVSu4+J+emMQXj6OLS+PVatwfHOzXEI98&#10;160UQoTLg739u7dvrd1f3t/dqe3t3L554/J772PMWLk0HAwKfjA7PVsKiiC6sba+vb3b6rTPnD+H&#10;CwzpepXxiQAfKBifmJx++LHHp6Zn6632xuZ2sVI9feYcXmljJiYnPT+sVMdRx0lGKF9YXHrw4sUz&#10;585eeOjio499qFQpDpOhXwgBXEloA27jKFmplpeWFnBpjRMjlk+5XHakXJibW1xcxBKDvEq6x48f&#10;f+yxx+CrOOrh/ADY2Ny8eevO7bv3cPt+597y7dt3kfIid4RX4AS7tbXVaDTgGHAa+FKv1+tHERIY&#10;zw+UUkmSIIlHZo+FCR5AEXRBq1bbazQOmq16o3nQajeH0QDrDuM9zxHig3+I3G51Ws02JmIFdbo9&#10;qZxiqSwdN9M2itODRgNX1/BWwnhmbLPTBVjGC6VKtVotFauILJTxsfHJ6tREvdH47vf+5l/9m3/9&#10;4ssvaUY+/5Uv/cbv/JZfLr539fLtlTu7+3thsQi1TE/Pbm3VXnnxzcvvXmsddKers0uzx8qFMUlV&#10;HCX7+/uNdmvxyOKXfvnLi8ePLq+trq9vDocxtk7I5XD58IWLRxYXksTy/L7/RQSLWqsxiPqz81MP&#10;XDz1+V/87Oz8mB/wre21vZ2Nj3/86SNL8/gYEw11lpl7K6uwdazT9y5danc7RxcXlKCuI5547NGP&#10;fvipmXFQKD/xofPjY9WrV7Z/71/+wfe//0Nr6Gc+9enZ2dIwJoOhDsLS3n7jr7/3w/srG9g7BoMI&#10;R6CDeudP/vRbhsBzyXAQ4YJSSX97e7dUGTv/wANUcMZ5t99HnlQpjyGnQZBCIMXOWS4RQYjCApMI&#10;balSWARmZnbqxIljcRwj7ZAOazZbjWZtvFoNPF6v16zVjzzyyKc//enHH3+UEb6+ut5udfu9oaU8&#10;KBaSBMfpmYnxSd/3sVSXV++kOvZD58Tp+Ynp0v3Ve9euXYGGsZEvzB05e+ZCuTB5/dK97/3VC++9&#10;s3zn5nqvk87PFJbmJ6cnJs/jAuPUmbg/3Li/tr+136339jbr68vbrVqvttukqfREoCM76CYmIdaw&#10;JEoRPMGeQW6Fi6mfAjWRTryCV56obNd2j585dv7iubfff6c6Ue31h61m587du4lNf+4XPvNLX/3i&#10;zNJUX3e+/9J3Xn77x7OLE5/47LMqUPsHu51e+8btW91uFwGH4kRX21eB8+nPffqXv/blD33k8Ru3&#10;rr1/9b0bN672Ou2xSnlmfJJmZnttg2mk8n4xLBe8EuyscYjDTV9CFXcdplS+sUjFmSeZp3jgSjRC&#10;F6cZv+B7gaM8KX0JOvlJwJMCJlKMcjiENQS2tEYKDhCcCUYYJ4JTOQKEZSW5ECPgFBsX1p3VBjaG&#10;itA+BEopwfHIWtg6SuD72NCgb3jQcIhdLYpwszWMsXnCy7BT5RCNSpqXOE1z0AZqN9RaSgy2Thgd&#10;wDk/rPEjKDPIeHSqtQWQfGRO3xgDZjjnrlRC5P87DT3KhJSQjpKSQ16B6YoLOCoDamOAE0ApJQTW&#10;pcYAGXDk/A8T2D9N0izTJjP2EEyiJeO+47qOQxmoZ0AD1BTF5gmZ1jrRWWrSzBpDSZZlkCxJEihk&#10;JPcQ3+6MMVmWIDXyHLccFsZKxfFy6RBC1w1dx8ep4CeAu3/PcaTgSgglRV5DHKkcR7qukpxxntO2&#10;VluTWQ12QTMHa2EJwgne5oBfBiQKCLBACfjEINS52a1FGw1jCPLdzECQERCLmYxRqAggRuWnj+jB&#10;21zvJFfaqG1Q8h4oF88sT/BgLMVBWMIunEtOxajBMR1AjEXLUcJ1JFiTnMG1OM1ryQVEDNzAc3NH&#10;5kwCM0PhlFBmLKaOwFgQBU5rKcTBGMdxCoUQG3Ip8MdwpRYWPMf1lAMAEURdaJ8aqrgK/EKpWClX&#10;q6VKJSgUHM9jXFjKtCU6F50Tgm2ZUdQGfzA1AiKk1WSkbdQGh1Wj7Uh3FGrQWqcp8OMVcBCQsZoe&#10;AkE0NTCKMag1GiPIUWGwMei0ZFQozRXOaa4EagkYJphLDPrz9zYfxhhD28DcKfLMzJi8aP0BWugQ&#10;2oO5RsNAJ3+LH8zhlGIizUkQDEADj9YQAOTAmJFOKRp4RQUHAAlAUC5YvsPiVf6IyUJQiiVj4OFo&#10;AA9qABoANA5HEkhCaa5O1KOZTMJclKCNHpIXgwptCGWhLGrR4OCUWogEyP1Sa5Ofq4AHE4E8F8OO&#10;CgaAA9SUEiWZEkIKJigTubvljxAJCqCWCCESZBxxjPGgKGXOCCYexiE0KIIh44xypZQfhuVSFWMY&#10;xDYEGIhllIJuLjO23iRLkzTNjKEcQ+AoBuscC4kCC8dIAu5ABZDPhSvkDmLSLDYmE4KBeI7LEp3C&#10;Y/QoZAlM12kCDIBmpw2E4+P5Ht5otba3t8En9rlCEMDFgRYAPiEUxOGc4y0yqlarFccxOMW+UiqV&#10;wD/ihhD4lZRzcBKnuLkfxmnSGwwO6s1Gu8OEcLzAYIHhFnxnv97qaojguJ3eABnb+vrGoNcvBKE1&#10;JhoOmTVKOIwxShBHhVKOUI4hDEpFXNcatsNLBkKMEcdxXCzrfJfQsAjunPb39gqFApi8desW2Aar&#10;6+vrvX4H6aDOMkQ0k+EXH2qU77tGZwiFRqeddnNvZ3ft/urqyv3dnZ1mswkBKROMIxor6XlOEBCh&#10;uoM4tWxvv7Wzd7C6vv3DH790++6y43h379574/U3r1+/ubOzh7yQEMI511pHwwQ2OnHy9EeeeVZI&#10;Z2J65sTJkyurq1A+lGmMbbW7O1tbOzs7lLOZ2dlisSilhE7efPPNer0OniHFAw88gE6k6Z1OB/bC&#10;dgb2cOUJ2N7ejPqDQbdXq9V2t7bTOJ6enFpYWKxWqlabiYmJ82fOnjp1amJsPAwCnaRb6xuddrsY&#10;Fubm5iqlMjKe0A+gnOvXrgGt73mu6+IkMBxGUCyY3Nvdf/75F6/fvAEpqtWqdDzO5DCJV1ZWkIWD&#10;n06/B49iUnAl0zQFG+VyGajAPFjFVm9xmCbMD8Ld3b0wDFutzu7e3sLiIrBhMOSCHmAsSIcaxjIG&#10;+DJgwCEQPYD9/f36QRNaRSoDRYFou90+ODhAjenAA7q3b9++dOnSiy+9fP3GDTjwyZMnUYNn+Hal&#10;UlFK9Xo9qAufR4ANVCjjUZISxiwlEKHX7UNYwhmoACdsB5wgBD2DE2hpamoKJxP4FYQCG3hrjEFE&#10;w1kCGsN4Y/JHzrHeJVYxEgeN11jnXIKNJM4G/Qg8tDrdnb39XncA2d96+52r128y5cTavP3Olb/+&#10;/g/+5sc/vHX71sXHH/0//w//Pa7zuaPCSiG1GhbGFGwiW+ub7797Mx3q53/00qsvvb4wu9TvDt56&#10;651KdSxJ0/evXqmMVccnJyxl+7UadAL/qZbKyTC5euXKqeMnZqYqnNPtnd5Lr7964szpdy9fkoEs&#10;VMPxqXK5Wjhx8siJE0d3dzZuXb/y8eee/dBj53Z2uo16a3p6Zn1rUzpurX5wd2X5/uoyMoZr16/s&#10;13bHq+WHHr6wvra9uro6P7/40IM4rTlvvXnl29/+Niy1tLSkFEFmrzNKqJCOPz07R6zY3Nrb3tnf&#10;P4j+7R//5Z//2X+A4MNh7PuhMWRyajYMi8rzcch0g7BaHb98+QqGItLh41Wn0zfWLi3M1huD2v7O&#10;xGS13YoFI0kSdbtwh1ajgfNU3O+bhx4+/6lPfeLzP/+zk+MTGPDkk08+9cxTxVKYZRmi4tGjR48d&#10;OwbLYp2eOH5qfGwyihP485179ze3d5MsUa5M0jjNBnHS3dhYC4IAXl0uVMeq01vr+3/zVz94+aVL&#10;O9tdoknBKx1fOnL61Nm5uYUTOMcfPzE9MXX35u1Bd6CjbGtjt98ZRJ3k3u0tppXNOLNKcY8Tjriu&#10;UwMHQZQwkJwQeCCAIGtD+KfGC9zesNfqtY+cOPLMx5+9u3onLHk3797qD7rLq7tRGv3mb//9Jz7y&#10;oe299dgMf/zK99b3l4+dXpw7MXPQrtWae51BZ3MHy30DAVh5Ls4/v/wrX/nyV3757ANn92q7P/jR&#10;91fWVqAyJSVWfZYk/XZHEDo3hbAwNlaegFP4biipIxkYKVbLEw53lVCKC8Wo4kRw4knuu/lFcinw&#10;kWWi9hzHV47vqtBDPiRdKVysCMo4RagmDDIaiygtBBIvjhr9nHM1KniUjKMHA9DJGQHQUSEoMDwW&#10;0gj0qBAkn9YaY7PRI6rDBtJiwOFjZrIEJjdporFwoziN0jRBp9aHY7UxZkSBMp7rHzVIAay1hHxA&#10;EgPAG3h0RwWv0AMYDdMoaOCRjQplFu1RpsHQwCt0oz7kVlvkcRaUIBsIox/YTL5rI1hgIqc03zUQ&#10;ewtB6DkKqhCcKiE4o5wSZHvGQh5ALhZ+AMYY1Gmawp8Ho5KkEdEGcznnbq5q4QguhVC57UTgu4Hn&#10;ho4D/L6UrpI+1rYjUeAMP63RAAghGKegTsE1MUALclAM1qPNtLWWc45hAIxEDUAPJhAyGmIMVIyd&#10;lAmBfFfb0SMEpZzSXOP5MPwxyhjjXFKB2Rw1yDLG6EhkYjUIQaWcUbxmowJyADyColIKGjtsoBMN&#10;1AA0lEAlHQFXxJpWEBAUlBAQ9wPAK+W4Ck+SUiw8gxrkAODL/K2S6Nwf0AmNgC7wO46ERxym/oHr&#10;FAuFsUoVYapSKvk+VJu/RSMIQhwDPDeQwiNMMKasoZkhlPIRUPgaiAIziB4CtI1HZnEkICOdZ9Yi&#10;j89fQq0YPOJLWw0wVhtYBFMsEBljba4utHNAhAKikS1Gv5ht8wY1hJjcV0EDk/Oh+Z/5SdHADERa&#10;w7UAWuvDNxgE6rAANIAajz/tz9GO/n7aiScMJuAMrRHgcQQQnOYrIfcfOUIFtQBfDhiIMWiN+hEz&#10;CEiAB/QfAvAfwiFXjMGRmKWQB0DhkVQKJnO0UDBhxFLo21pgopQwPFtCKcV7yRkUrC3wQx0E3g0s&#10;hFvYiFKMIYQaSzTnnEBbmYEgjOYpPnooMEjJgI5gJFWjIhWHW4C5Qa+HtAZ9juOgUW+1+v3ePc1r&#10;AAAQAElEQVQBpZyMCuZiGBwTNTBAtkPI5YGB6GgQIZgOQsBmcu4IZoHReBTComiAtud5jqM0bKRT&#10;qUQQwNl8IIzjGNGOcwp+KJgmQGpBDsllEARAlGp4eZ6pp2mKkVprMIm0Bm14czEMkTOVihWECHDo&#10;OA44oSg4AMQxkpgU+3luL3TlAIrgE6Azi40cd4SdXrc/jLr9QQSMOnN9r1Qq4Wm/VkfeP0zSQqVy&#10;5NjRyelpzE1T7TpqfGwMiXgaDaN+D0TBJ+cySrMIt8gMi9gB/jRNkySjlDpSAcA2IQT9YA/SYRZq&#10;x3GR84VBoIQMPL9UKBYQSfP1rZBKQhsQECqBzUHU9xAe2bDXKxcKuDVpd5rT09PHjx7DMl6cX/K8&#10;wPcDpRxLOePS9QLXD5XrceFYxqTCHU2wuVXb2t43hF27cevy1StXr17FIQre53g+vmAsL99H+v7e&#10;u5cGg6EMgn6/j8x+fX19b29vY2sL9wFnz587ceLE5OTk7PzcwtLRsFTq9fpra2ur9+/fu3cPFsEU&#10;naTNegNw9uz5UqnS6/WazSYhplIp+aEH9wDFLE3LxRLwIElVQrTr9Ts3b966fmNjdQ2HmeV79y6/&#10;f/h/IyVnZuagn4X5+Znp6Uq5jCnz8/OhHzQO6jj/XLl0+cXnX3j/3fe67c5YZWx6eqZSqWAApwza&#10;W15evnL9crPTCIsFLpEt8DNnzz/1zNMTU5M7e7swenlsfHZhEd86hXKhK6SiYbEcZyl4hpXTzHR7&#10;fT8Mjp04uXT0yKnTp4+fOOG47uLi/JEjR8CJ57qwO04m0Al6XNf1fX92dvZDH/oQ7m4fw92/clZX&#10;127fugnt7Ozv4RwCjc3Mz+M4MT0zMz4xMT8/t7i4lMPRpaVjR46fOIqz0+NPfKg6MY7dEU6OVQO3&#10;ybIMenMcBysizP+dkh3gDNXNvzRBzLGxMTAzPT0J2cGDlBI1hnmehzZkwRjKGRM8zg/SPAyLnV4f&#10;af0gGmL9o58J6flhFKcAjcVLcZM9QOJ8597yzvau4Kpeb2pCkR+XK9V2t9ftRcpXa1v4jHHw3e99&#10;/4/++I/7cfSLv/JLX/97X3/0icdm5md7w26n3wYPyFyXlmYLQZFoqjVdWbnPuUSWnKYplLWwtLhX&#10;qy0sLX3sYx+7cOECFt3ynXs3r98KfP/Y0rFiofDAuTMlrIcCuXJ5tT8Ybu3vbuxsD9LB5t4G6rHJ&#10;yslTRyuV8v3V5dBXH33miflpv1arFUuVZqvTG/QtZ612u9PvlctlnC3L5RK0hCvvxcUZkNBp/NBD&#10;D/3G3/36xQun1jdWv/GNv9hYvY8bFSzYrc1dTfiJ42dOnTk/Nj4lpNvtp4QSlMuXr/3pN779z3/3&#10;X/2b//2P/sW//P0//9a3X3jx1Tdef6vV7Q6GUZyka2sbt2/c9r0A4vue8DyxuDg7M4M4ls3OTPg+&#10;4iQvFsN+tyckm54ZO3F87DOfffJ3/sFvPfLYw46n0vzf9I9VqmVYbXNzfXtn8/r16z/60Y/+8A//&#10;8M6dO2mq333/0o9feOnNN++tr2+An5Mnj3784x+fm58emyxVJ6pQ/sLiHOTtd/s3rt1++YXXXn/9&#10;zs52K/SR5oqHLzz08Y9/4qELjwx6w3iYPPzQQ/C3LE2X79xNBpFJdLfRvXdzeWtt5+TSMUeENmNZ&#10;SjiHHylCGHZYITn0gzCIOCZQFOeKM8m45IQTne/w2Vd/7avN9kEv7h+0G++8/9abb1/5yEce+r//&#10;j/83L3QMy7jL//TP/7DRPXj8qUcfefIhy1IcCQ4aB2+89frVq5cfefShj33yEw8/+tDi0SVsYG+8&#10;/eY3vvmN9y+9Fxb8k6eOj4/+PWcpLEyUq0W/6DDJkTdmTCc0i03a10mUpbHBQcVqi80NUddTynOE&#10;o5ijrOsQ16GB7waeF3qulydSSgmJYS5WF0InHgSDQJCOUyaoRANKlhwtIRgXlACkYK4jGSOIz4dJ&#10;CecMyuAo1KJijFFKMRFxDzsyFq+G9wtOOSM4UuVHpnyrHg0gbDT4sEYPpYcTgZyi8xAtaGN2Dgw4&#10;0P0BgBbNmcCiJQqiCIFHIPkAqAF7eJdkWZSiytCPmajBD7hCeAHgEZ2MgxMAO8SAAQCjrcX8ES9c&#10;KMYlZcIShh2EEGYNxVwA9issKKWU4yjf9x3HQScbyYWpSFRABUEsSbI4TrHHAvJYg+WCrizDBqck&#10;9xGwlCO5YNj/dWbgeTpD25VIf7kUDC+gOQ4NMyIoOwR+WGjOtrXYJ421eU2QRYF7xB2wa8FFzmo+&#10;RQg5KmJU0IS8I+CMCsYYuvFICKHQnaVIZhASDRoAQ9JEj3qsAQGMwyDGwAJjH9TkJ4WxvEcJibeg&#10;AlCjcthwsPFL5UpoDE3HdV1In2sAngkNwjcxkULX1GEQX7hKwkuBDfoBRgE+GeMk/0c0GqvOWBgr&#10;y7LUwPf1YcEjY8R1MYmZNB3iC1MUoRNvOeelIMRVy1i5MlbFF4FyuVjG/RriRqFQBCdSOkIowgVh&#10;nFCeu5GllDBCmYaCNQFR2NSOCjTLLMm9wZJRMWALICjJfRPWtZoSY00GINCcRRvHA4M2EJgPCkGb&#10;YgJOBQQTKYV0JO8EwybTAK31B2NNRrSxmYY4h4ANBZ/TkiRCA8NAE7zSETY0OGWEgGedO16Kj2kW&#10;VuY077XWAkOK25M0zrIcPXosyT2bYg4dPRFITjAMD+hjo5L3IUm3uZXRgX5MBmnUh8NQ/xTQDwAG&#10;AANbGH1Y4wHAOReccZYDHvEWAD0wRhljxBBGwHHumngEUpM7H1STczcaCePQwwbeQjYMyx814ZxJ&#10;TjklFDcZguMtPAXawRhPwRXxkoS+b0xmtUE2A9v3I9xOdeHxhMDYJE11mmSpxs2EQbrc6fTiKI3z&#10;YAJtgQcNnDATxME1G7zzkDRI5NMzA51mmYbv2UzDsQE5Y9b6rof9HqFcKm4yKEdLznNXJQi1HEgc&#10;xwuDghv4GJ+kKYbAtEq5hFHs8bv7e1iHhUIpDENGaOD5SJylzAXEeAoEgoNrgKUEwhLKsD03W61G&#10;sw1iGAPIsqzf77fbXbCXgIAl2hIcNrSh3WG0vLp2f2NDW+oVQsvoXq2OhBKXslGUUKOzOEIkSrM4&#10;ToZaa1g9iiLs2cDf7vSiONXaZvlyzIixoEVMZjN05SsB0nHOc64YopoqFotra2udTsd1XeTKSMsQ&#10;EpChYpYGFpufhTAe4lNKPS/ANRhyPgQTHEkXFxexcu8t37906fK9u8tdfD1Hnl4opKluNttREntB&#10;QVv6wIMXkMA1O93pqSlwjMytXK5ihdcO6hvrm+1uBwbu9nu1Gu6pG4yJG9dvvfPam2MTU1yotc2t&#10;xaWjUimIkWm9f1Db3a+1Oh3wfOXytSvXbly7dg3J/ac+9alHH3304gMPIsHCuQKO1Gg0oBBQQXJ8&#10;6sTJSqUCkcE25IXnwW2iwRAHjFdfffWFF15455131tfXgerGjRu4BgbzmA6d7+7vMyriJOl0+zu7&#10;u6urqziN+EHh/IMPzC3MpzrDBTmoQHBc4WdZBgFNmr352usvv/Di3t5Ov9s7ONjXaYYU+fy5M/1e&#10;587NWzg55B6cpDoHDX1OTU3Nzc3BGeBanhuA1SRJZmZmwBKsAG2Dpczo48ePgxbyckotMOzu7q6v&#10;r6In0xiejI3hg4OTpnF/OOgPunGaeIGPhMx1XawsOCoGXblyBcncneXloFhcOn78kQ996Pipk73h&#10;YGNjEw6QZVmn3yEE3mRgcWgJtCBvt9sFhkKhoPI8xcMiko7EmsV4QzQYg7ar1erk5DiCOdoMrkkM&#10;pnPO4ZbwKMIoHLvZ7tSbjUxbiAmglAdBmKUGqqvXm7lFcFKPhhi/u7+Db0utdrtQKoIHMIS3O/u1&#10;9fXtJMaSUo16srvTeeXl1weDjCnnr/76u6+98+biqSOnHjz9la9/5fyj56cXpjd2t4bJgAl649bN&#10;o0eOm8ys3t+8dXO5vtds1Dvvv3cZUi8eOer6XrvT2a7tnT3/4NLS0ZvXb96/uzroDJJuVAnLZ0+e&#10;loSMjak///f/oVQuv3fl8vru7tzRpc6wSyXLqA4q/mNPPAqDp0n/a7/6S/2eff/9q/Pz8wcN+F8z&#10;KIRw6ms3rsN14Twb21tRNHzs4QuO4o7D3333dUbSjz/39G//1m+cODnDGSIr0dr2+yZLbRNJfWe4&#10;sHjs/IMPa2Mt5QdNMju38I/+0X/x8MMPw2dwOL9x9fZrr7y1sbbZPGhvrh+s3ltG8r62unL9ytVm&#10;vQFX11mmTXri2CKWT5pGpbKXjtxFm6xQCA7q9cWluS/94s/fu3cHfnj16nV8ceq0B3/2zT//o3/z&#10;v//4xz/6kz/54298409efuWFH/zwB1duXLl999atO9szc7M/89mnPvGpT/za17+K4yKsg6MaRMYh&#10;Z39nr9saXH736u1rd/Z3ap16r1qgp04e8ZTz6MMXZ2enlJKIOl7gPvTQhcc/9KH6fg0rbmpiuuAX&#10;Xn3p9d2t/cAt9bpxNDTESuRgCHdxHGtiDUXEtWmWMUbgVyIPXZQrRAjGHUYco3m609j6+//o7+03&#10;dw/atX7U/eGPvwdCP/vzH/+1X/9VL1B7B9vvXX3rRy//zfhs+ennnihVg3prd2Nr9d7K7b3a9iOP&#10;PfKFL/3C9PRUnPQ3tzdee+2V1155qd/pnj19Fucwlzv13UZrvxV3Ij2wcSfpNrpRN2VaONRTxJUE&#10;ObnrOSEklZxTa5QUjhSu4I7gSuQ1Gg4XuONHLSjch0lGBcd2QTglHA3+QUGIFpCN51LC8xmhQghO&#10;KCGM4I8xPKJxCAjLeMUYxWQpJV4JxvMhlFHK8RbDYCNjMqAyRttMH5Ysy1tE5y+1NtaYLDOZTnWa&#10;bxZSciWFlBKCOY6DTM5zpKtEzjkHXiYZcFPGCCOUMosHENI6RZzJV/1wiIDW6fXQibWPzjQzluWC&#10;EGLAQE519AeuMAYiUyYY53ibWaOtyfJRGg0MgPeihk9gInYiYIuSBCEODdAVgikFbUvXcQpBnggQ&#10;kOIk541aRijm2kzrJE0jxPIsjVJMhLAgwilzlQxgOsElnIpBHCsYPt9IBD2sIM7YBxg0op2xeQ0G&#10;cWwwYJWBM3A/Su9SnYE3nRmULMusJRZ/o7fAkANjsFFuoNEfA+L8rcEr9FPBmciTXUNoBlG50JSm&#10;NleFyUuOHGyDPlaCBmpLLc3ngw2ICBPk5xNCITv+OIGDUS6YBFaR21GMCgwqFVdO3oPdEMcbWBYm&#10;htYcR3rK8Rx0q5wfCpQEeBQXLopUaOAURKFScIyaEzxqncIohwAlQ/AP2laDFuZhVhLH/U671+1i&#10;z4W/SY6LCS/0A9/zQMxxHOwa4+MT1XK1XCj6fogepVy8ksKBfQ+FzGWESrXJsgREGYF6DdQAt0V8&#10;wJhDbWC8hSJGAA1TyhmDz3JrqbEUvOVzMM3mlsMvMXAPQN5ElAEeQumoNqjRaw1cR9ssB5NmRBsg&#10;YFiZ8wAAEABJREFUQr8+LBA4y9AP08BCeIL+MZHSXHuo0cZgAy6zLB+TRzAGzYx4y+kCDdzmEDAd&#10;g4HBWlC31MI3LCNoE6s1kFhrgfMQzIjNQ0uhH3gAPx2DHsyBjqzJ0LZZajONmqG2hAkhoF8heK4b&#10;khtScQ5w0C+FkzuB4FSAFSUpZ8zovBhDKNY+4QYnLsot5UjvNMGmZQy0a8Er2poRKuB2+DGGU+Jw&#10;hlDCRjMhthDCk8JT0lc8cGU07OFtIfAZJVmmMUAq3xI2hK6Fg5VtsRIsbXc7+wc13Kt1+wMoQSmX&#10;cW6NgaGV5K7DdZr/Gz4OF0lhCE0JNCOJ5bAOJYxSJrksBAVXuY5UyLEqJdB0OWWuVKWw4EiXUl4o&#10;lJR0C0GI9Avrv1FvdgdDN/C5q5hypOfFOuv0B1ifkAIEAMPhEIFDZ4k1mVQ8LIVJlv3/+PoPIMuS&#10;9DwMTXfc9bduedtd7e1Mz/T0mB2zM7N+F2uAhRVAgCAAkRQNqEe5UOgppCc9EyGF3ouQKNFIFEl4&#10;7GKxWI91s+Nde99VXd7dquvNsWned+6dHa74zIm/svJk/vnn7/LPP/O0abbbYSy55RTLFSIsMBwl&#10;GETBTK/nY4jWGhQsyxLctiwsgCxmV5pZbpZZ3sr6drXR8oNo76AGM8HyhupGq65U+kd4pVKHFmZG&#10;R8pjlZGsl+m029vb21GYZLJ5xmA7rx9GwnKQsUVRRLQs5lytImISSlQm4zk2MlopbCdXKAbpnzxS&#10;EJkQqNPK5Yt9P9w/qNuOp+FpoJbJ2q7DGMN5aWykksvl3Ux+fHKmXJnAiLsPlt548+31zc1uz4+l&#10;8kOs9KTb7R87cnRmalowa3R0vDI6LtzsxNTs7Nyh8ujY9NQshUaE12517917gIve969d2280a63W&#10;w7X1ienpbi/o9SNDxPb2HrfcQ4ePVcYmDh89dujIomE0kkmQxEEUS6W3drYhYL5UfPb555B89Ho9&#10;KSVC9qFDacIxNjJqc7hZ6tHtNkJPlM8WCtlCLpNfXloZJJ31VqMRh6Fr20cOH54YG4e3MyqUNIcO&#10;HymWR2JENkPAVaPVpkyMjI4xYVkOPMhzvWx5ZGR6Zmbx6JG5hXncII6Oj5YKBVuImenJY0dxf5w1&#10;SbK4MH9oYX57Y92xxP07t2vV/erWzt0bt+J+NFYaHSuPYYl5thdFye5uFaThlvCKMAzn5uZsz56c&#10;mS6OlAlnmXwOZbvbKpTyhGpc+Z86c9KyBLat6v7Ofn0vV8qcfeR0rMKDeu3dy+9fu37dcq1CuZjN&#10;5ypjIxOTYxMT447jtDu9Wr25V63ffbASStPuh5l82bLdB0tL9UbTzbgHBwd3797lQjieSzmfnJjO&#10;54pBlHDb8jIZz/MIIblcLpvzhI21L8EwyCJ4tXtdSqkQzHEspZCnxX6IZSJTOoKPTk7ZGW/3oAZD&#10;w/gMgy0niCIcn5AnI1FAads26GM4ON872OM2L44UsUugdDOekrSYHbGYx4wraC7uERmRKGDvvnPt&#10;8rWb1LNvLd15++rbxtV3N+9+/pc/t3hq/uiZeZ7hCZELRxbfvXxlc3NfJjQKdbPRUwnNZYo4BrTa&#10;3VJlZPbwHBw+SuSzz390bvbw7vb++v3V9n5rfnzG0RTfX4J+jO8PnaC/ub/79uWrl2/e5tm8b2Qr&#10;aEsqJ+fHswWn12+Ui5lPfOJC1iXb25v5fD6QcT8K3XzW2EJz6mDK0VKulCmPFKamK9ksxzFq+f6N&#10;ctGani6fPXv0hReepISEPsFm3O0E21vVTtcvl0d6fT+TLyBiFIsE6bLj2L/5W7/xi1/++X/w9//2&#10;3/69f+/zn37R46SSc47NVY4dPjxZLi/MTMP3EN9Cv5d17ZFywXbY+bNHFw/NToxXbI9ziyOexIm/&#10;eAQWHpEyXlpaeu21N9568916Tfr9ZH+3dvfuZrNVt2y6eGR+8ejCxSfS/x7h/IVzv/W3vvS5L37m&#10;6MmjE5PTcaT2q/Xtrb2ZybmgF+2s764/3L5z/cHu+oEOaNgmR+fnL5w7q6NoemaMcWVnaTeo7ze2&#10;zjxy4rmPPp3IqOv3Mo5Tq9Ve+fHru7sHnXaQRKxcmgQPgS9dJ1saKSMvC6KAW9RyhR/3tJGeIzKu&#10;ZdmMOUqKMGJBwkNpxV/8tS94JZtn6V5j5613X5+YGf38z3/2M1/41O2l61dvv7e+9eD+w+tzh0df&#10;+PgzxTHPT7qrG8u9oH/s5PHT504Lwba21x8s3VlavtdpN7CaTxw7Ojs5ZSLV2G0199pRMyQBYbFF&#10;Qm5pL2+N5K2SZTyLOFwLKhkA+yKnjFMCyHpWHPXjsFcs5DwLCLqcKziUc0MsSmzxAeCdcY1kwRgl&#10;bJ7JeU4my5kltcYmyIXNCJw2Cfsh0ca1EX08YwxChJSSc57JZJBjMcbQiFesoDhGeqQGi1GkDxXY&#10;IjmlRGtqCCeUMkK0MSkQrQkhjGJ+wjDcFpwTYnGOiQShGdvJuZ4rLItRhzP0Cs7yaBLCosgAtM2o&#10;KzhAMOy/kmjjWLbj4MisozjADZFtu8oQZTAzMwxcIJVggnPB6SA7UcYgsVHSEKmJImCEaIo0IIZP&#10;QijLAini+yHOpXEsgYcNFJVEaUo54wShhtkcn1ihN9e18V0F0molbZGyx4gGWJx6wrYhBcEb1Qlk&#10;Zoxw8MQJdSwIi5ODbQme9exc1sl6DkhlXMd2LEoN59TiqexoyWY8lJYQnBhOFaOGaGVkIlWitYYs&#10;hpJYJniH8TSkhsrRRNI0THBQEoIJi1u2bVt4hIC3YLHbjgBDGM4tx8tkEWo1FQYqpSydA0zQNOEC&#10;DmgkiYqRhSqa2k5TRqgtBARkRsPNPMvKOnY5n8u6DifGphTzUaO1TDglYD7ruRZnKom1SijRgqeW&#10;hRIAGSgw62BPcSxhCwQJBh4BjAmiiFHa4gK6saDi1EqakgR2M0pSYjgDPyqKwiQMtZKcMZsLrbVS&#10;isDDGJNS9tO/iYe7u1YiI8YY5QwewqgoFUdmZmby+XwpfUZy2QImhdBQCMMvLSEaUTLy+zKObMEz&#10;ruPYlgFlo1KX4WCQEy4IZ8gQjBCEcUMZ9D8AeCWOaZwLi1sWSso549wQgrQKvFFKGWEcrRRWQA9P&#10;HyEwu9ZSKwk8Bg8mhMJHE0UHskMdjKazcchO0gqjGM9tYQnKjFQ6gVqIxbhSUmqJ0hjNeSo31IId&#10;E8kFHNEMHs4tx4HpLAJXUdLANEZZnNpCcKOJVowY5G2uJTAdxiqluMUczxaOiOEOA9AKyyLRRoI3&#10;QBT6KomhN04JRjGURjOtwQGEhNQAAl45IylQIji1BAM4kIEzIVJ1CM45oZwQSlPBjSIy0YkG5zSO&#10;JXxRQ8eUAhk2swcPRjBGGSMAULM4JdQYpYN+LwqwJybgxrFsz0E8tzihFoPCtJQyGjwx/DuOwyQl&#10;niQyShS6pFZaazN4EO8wTzrBgCtK00WoZCwslupdKsdxXMuOogTZLTh1nUw+X0Q2DyYJIZQRBs60&#10;1DI1EqwLwQTncA3BOBSS8TzXxUcJ3en0cOoIwkjBBIRJY4Iw9MMIXEBYwqCBOOz7ExMTuCJFKkMp&#10;heyoYD+zXQcQJXE/CEHb9bLw9X4v6PX7QMBwjBoZqWQyOZwuhGUlUgMHXhvFuheErXav1e5idRfK&#10;Iw/X1kDw4OAA68cPkLuQsUpxZnb62JFFLIZuqx1FgdEpM0miLMsxjCqlUusoyYjWkFRL2xIarzCE&#10;lhDf8zxKOFYrpGi1WmiB0vqBj0tlzIXMTEqVKxQRgzC+UCoiHx0fH6eUpYma63HLrjdauPi/f39p&#10;v1YfHR1Fdg6EJElgDsyYHkj8oFzIJ2HQbLYxHYBbotvtl0crjz322Gb6bPv9kAkb5b0HS1ev3Xrj&#10;nXf/5M/+Ymtnf31968033vrJq29WqwfKEMgC7XmZXK8fIIW13czYxCRyysmZ6aPHj33kIx956513&#10;Xn/zNXhFmMQHB/WMl52cnCKEcC46nc7Dhw+Xl5eroHVwsLW1dePWTYjj+z5YqFQqSOymp6dhkTAM&#10;4SRra2swEAR5/vkX8X1DWE4mk5mYmkG5vbWLo06iFPz0/v376+vr0DMiF4g888wzDx8uvf766xC8&#10;1+lOgT0cDyanEIfjINRGPVx6gFH37t4Og+DUyZMjpXL9AN8yDmr7B9B/u92G9sCAZVnwpclJZHFl&#10;8AClgaUgCLa2tvCxArLATAiUB7UqkPHd1BjV6/VQ39/f6/TbmYy7sr7aajVWN1fBDBMUV/LPPvM0&#10;BMTAQqEwMjKSKjyMwziB7ZaXV3b2dpkljp08dfLMaRx6R0croIYzQLfdKeYLqIMljIL7YXa8trvd&#10;nZ0dKFMlMpfPFIo5YIJ/+CF6gZzLZbAQms1mt9OKkxAZvLAsONVOda/RauGjyu3bt3f39iFUvx/A&#10;N3q9PiUcYq6tbcB1s4U8QrPtOEjKF44eKo6W/CTIFXOdXndvv+bY2W7TX13aynrF2CfNWlKvBcsP&#10;1n/yyhvzhxa39qpG0Fw5+50ffPOZl565+PRF5CZT89O3796ijN28ef/2rRW4B5xwY3Vjf68WhwpO&#10;sbyKs1AyMTuND3Tdvn/sxEmL28sPHnYa7evvXx0fGbv42OM2I7dvLMNVEAokpe0gunbnthbs1CNn&#10;Qun/1Te/PjZZ6fW6773/9gvPfmRqslKr940x0PnOQbXWajNudfx+ZWL89t07sYxGJ0cODvYOajsn&#10;Ty76QWv/YKu6uz49NTq/MPX0UyfnZvN+P97d2kX8WV/ffLC8xrk1P3dISiiG4PrgBz/4wc3rNxwb&#10;m7F14ZGzv/Cln/vcpz5eynlHjxz+/Gc/8+SlJx49f+78uTOM0G43hi06nVY2m9ne3iRUnzhxDC37&#10;+712u4UkxHWdmzdv/OEf/uH3vvf9G9dv9XthxmNKmWw2+9xzF15+8aMf+cjTZ8+f+ehHPzo1NfHo&#10;hfOXnryIO3J4LD4uVg/qPT/sdcOD/ebNG7eX768gOG6t7/eb/XaNVAojv/jFzzz79DO24EqGYdC1&#10;PUGYwklpdGJk4dCs41irqyutRmNjY/P2zTvbm7tUMWbsJNIm4ZQKSI287ODgAGF4Ymo0SsL9+u6J&#10;E0cLhXy9fdALO06Wj05U7Kxo9Gssw04+euzxpx/xis5b77/xcPX+089e+q3f/o0XX37+8rW3O736&#10;g4e3dvbXX3jp6edferoXNJfXlmr1quvZk5Pjnu0cVKvLS/e3Njab9cbM+PTM1EypUJaB2lrbXn2w&#10;1t5vcSks5VrKtrWLjF9omxsb3HJqR4FESoA0HADdIvGNQ1/Gfr1+YHFTLOXx2u/34QzMsDiIOUXm&#10;QIzWRktCNOOEUoJcETsQpTRRKk63PoWIh81La60UCpRKagMwxhDDgAmCWG4I3cxwQgiasSSjKOLM&#10;4lzA+uDKyHQwhgDU4AEtgi0bYNJ5BaeDsQYlNYRhB0IzKtQMd0MgWBzpL4IEdyzhCCRZBAIwAgTs&#10;o4alUyinrVQAABAASURBVBuDhQESgzqmUEZLreEkUkMcrZSKlZaDB3U9eDi4FIgNlhAC4hiTckIp&#10;H3RqoCmFhEbiFYQ5ZUmShGGIEi0AVCAUNlnPc1zXdmzk+JawwCeSV8Y5pFFAwFgD3qBKRTRWEEgm&#10;RifGSMMMgQIx1HOxWwvPtV0bDUJwitEYCx7AMvhMlUywsxGlEi2R/iijVRSHSRjEScoS0ABKGgC0&#10;o4mRykQyiaSSMhUBc0FGTqExEKKMpv4NwTGfY9kOGLcsvGIiQzmhQhOqsFwNlUqFCnSSCNt8hKNQ&#10;EMYyiVWSJEopPXgMBDSKEwLOLUZtBg9gthiAxZE9U4ZYRQlUojFGUqM5JUQnREmqcZJQsCYAjRSP&#10;TkWH3lAdAiMUYNs2VEGoppRCR+DXsrgQDPkY2sFMEscQ1ugBAuiDhDEaGtPgzQhOBaPIrwQHp+AD&#10;zEuI7DjpDpvxcnhcL2vbLqihHSXj3MAtKOXQC8MbpxQNihhlVEKhU0zxU4D7UHRjXpRoTB2TaEIM&#10;gWSMEo4KSkJBhGq0U0IpJekzLBlIa60hQpjEWMWoaq0I2NQaroNKusaMQQVoSingU50uHEbTh2iD&#10;X6mAQljQC6XAGZoJFQzBVBgyLFERgzMGulCHsHhljGmpKN6NQWUAqZXxQgwQE6NS22AWBnsM6EdJ&#10;bMASiEIi1MwAL4EpEGeGrTqloyQ8UkMcg5yOEc6YxXgKgoFVi1OAY3FYFGA7wrWwO6AqwBmlFJxB&#10;MNCD8ydJ6tCYSyMQEUqZYIOHc0YYBQCfEIIlZAnq2ikFBsG0jAePlBJj0cI5BxqY+0BynT5owXC0&#10;oBcSAxklIFWuIbAkjOs4DuPp2AFyqnSMBG0YI4pCpaVtCzgrGjHQsizgZ7NZlFKrRMZQHSdUxgky&#10;syQOFU4ODHxaYNUWDG4KsR3HUnGSJjHdLniQRoNnMIa6UgmIIx20OI7FWimFVKbb8xkVxUIZHkwo&#10;Z4IDx8vkoCo/CDAYXBCS7qyU0pFKBRkzWAK1MAwZExaydmPiOMlkcsjSCKUxknUL+yVFniqEyOSy&#10;UiWMU8exRyru2XNnDs8vDPMzZORYCMViEQMBuAjHAdq2XELSdQgVgUKn047jEC0QjTEC/WBbosx0&#10;e23wANEyWbdYzDuOg7lAZHR8fGwi/UucxNB2u9vpdLCBtdsdbMaAvb29jc3N+0sPWshsGI7jbqFU&#10;0loWcHli8dnpycVD84VcZnpq4vSpE6VifmF+FjNilunpqXK5iOz25ZdfvnDhguu6x46deOqpZyYm&#10;ph48WL59+26SKG7Z77179d6DlaXltdu37iCxQFe73UbWW68341h6nodcOTc5Mb0wf/TYsfnD82Ec&#10;PfXUUy9//JOUi7t37tfr9U6vf+3GjSvXrvlhODI6NjM9O79waHxi0g/C23fvraysZPO5ytjo2MQ4&#10;t0QfN41a7Vb3pmdnjp04fvrsmamZaQh96/at/drB4cOHT58+nUQByMJq506fm5qYyGQyOL/Bh2M4&#10;XBhGUVTd3bt6+dpbb7118+bNXq/3+NNPnz59plrdx2vWy7z00kugc2hhAcxXKpXZ2VnHshghU5Pj&#10;J44dgTggiPWl4sQoNToyAmGRZDvCyjguPAmRcbQ8AsA5tlgs2463tb1bazQdL+M4HuyFxBT0w8EB&#10;ZmFu7vSJk+fOnZmemex3e8i2cbkLT4ZDjo2N4SQAzlHvdfvNRgtHHeT6OMxAuk4TdzMdOMDU1FQh&#10;nyeK9rohNA+ygrGclwl8P0kSvMIHtrd2MbbVaDbrjdSFsOriJOj7SRzaFndsAWeDHgBweKzEWq2G&#10;ZQLx4X41pO06EbaFZcLg2/lcrli03UxpZLTXD+6mX4WWe1FfE1WtV2/fv62o3q/X7Iw3NTNrKGPC&#10;zRdH2i0/DEgum96VNhuqWfe//a0fRn1Z32/iQPj4Exf/9R/8G8t1PvnpT0GT2Wy2erB36szixPRI&#10;sVjEmm01O9B5qVheX9uM43h0fOy5F144cvJ4ppCdnp2anJ7CwfLevXsYm6pOiJdefCGfIyvLD8fG&#10;xlfX6rV6m9nWlZvXm532/OLhbq+HTyhgyMtlV1dXf+1Xf31+dqTVamH5wF5xonAGwJeuQcAkK6ur&#10;ysiFw/NJElGqmq3a1tZ6t9far262m9WF+ckXnr+0MD8iFfF7cnNj+/6d+/2uj+g0Nzdu2zSXc2Gy&#10;P/3TP/3rv/7rN954bX115drV98vp37ctebaFZb6/vwd5T5w49uLLL37kI48VijmECKw+2L3ZbuME&#10;wgn1XJLPebu72wcH1W67A+tAGyFiJ3xydubkyeOHDs3Pzc3AvxYXF+H2W7s7N27fgqPDoHAA2DTj&#10;ZHC98uqrb3z7269vrFWJJkZrqim8WknzsZeeeOmjLx49ckRKCRfCSikWC5msq7UcGSmdOXNqenpy&#10;e3v7+vXrB/u1rfXd+7eX9qsNx85bAlf6BPQFs3Keu5f+Nxr22Fhlr7pNaDI6PnL73g0/7D759MUj&#10;Jxd3q9v11l6sfMulFy6eeenjz7f8xtvvvZ7o4MmPPHH+wtmHa8v/z//xv7/z4OZrb72iWfLxT724&#10;eGRhY2Ol0TyAkcfHKtgQ11fWr16+ura8whRdmJw5sXiylC1FXbmztr+9cYCKyzKCuDI0VNvUWGmp&#10;LUpsRixBbUrY5OSkm3GCOPAjn3Gdz3uFci5fymOL1YTAw2MptSacW8gWqeCIe2KQ8qZiCmFZlo34&#10;KLDIOFYKlhgAFehSU4KUlVBuKNWEKmNACLsYlI1GrASQV9IAmVJsvZwQ5AnaSkmxtA6r/xQopVqq&#10;DwDcEEJpCoQQpIWMYDzFA0sNQdD0Nx88Qw7BJMCxRbpFCmbZXAiGfowaTjKsqJQdcJSCGjxSSvwe&#10;4qBMO7RGBRMIIUBcCIQLghYAiIC7AaR7KwYCftqu1YAUcAxEiWJ0IXMvZDPZDCzg2ha3BbjijBEO&#10;gQwhmEilc2k8wJYySZSMQxzJsFK0VECDRJbFbc4YbtFI+oA+5BKIT4JBRvCpCYFcSLxhmgFEUkqQ&#10;/BDA4RBgMsIYYQyZozEKgEMVqFmWJShhnIAaMlBGiMW5YyFEpYq0LAtKADAmKMwNKgzHZo1JAHGc&#10;hHGEr/pI/7Gbx3EcJfApyJLoJB5CkiScEQzGmdMSxLWYZ4G+cG3h2Aw3xw5moHAPCXyjJDXpGYBR&#10;zSiBB+CVaGWk0snQWJRRzhGgOdi0CONDMJRoyEnwJmzX8bIZbFXYnuDSjDF0UUIsy0Igsm1bCEZp&#10;espCCojID0xANudlszhqWYJT2xJ4rYyWAaVyoVAsgw4BIZb6FeEwiMYDcwA4GhkDRUyhlIL+yU8f&#10;9A6rWBfgboiVskrgAalfEQzj6Q8hbIiJIQCCNrBoDJbAsB3TKTwJtvQIvwFoGcKwDvqoQNupomIc&#10;BSE02n46ESF88FDGCKUYCGSAGThhimcMGonWRinBGDX4DScxgsF1LZR6+MhE6iRRMbwVwwF68EDq&#10;YZ3AqwzFK5whrcNhCIHIZkAQ7eAQ7wabqEp1lXKrVErDmFS5FkPJMCFjxOLU4swSHKXDmWNxz4LT&#10;CEcI1G0sKJHKxJiAokBiSIcQIgYP+igTYEAphVnBECrgAKwwxuANAoZU6WoBJkaghNrBp5YpZ0AG&#10;TSADgA8EnOfhPY6wgAlgkA8dDAxzhoekasUQDFQ6oZQKwZDLKiWjKDQktQR6wZ7jWHDNTCaDQSCO&#10;fQtbHbIQSg0UL6MwSu9pImo0xPQcC3RwwMBYSAH8CAfuIAAdsIRGyCVVqkGwBPZAU33wauFCEROV&#10;KyNhHGErBUK5XKaQ2hgyKEEQyFAFmMFKKBQKII40GsjoAj6kiHA0kdpxM8yy20go+oEQtiGsun/Q&#10;931solub29h9XcsuFouVUrHTaWE40i8/6IGZXD4DsqCPWUANCgHPhGjOaRQjMevCOBajnu1gOvCP&#10;pYhR0InW2GLSW2QkOj4yDoWcNsJEgE6nh9vofr/fbnV3d6rIbFBilwMz6MJEx48fP3ny5Pj4eKlQ&#10;wGvo+5xRns4N56aCES1j/BAd9zqtIOwnUQzlo7Ef9JFV4HMfEqx33nkHKX6j3pKaRIm+cevu/kFj&#10;Z7va6fi7e7XXXn/rtVffuHX7zo1bt1utFrQ3MzPneh4JwzgIEA3BDKQAp7jjT5IEmd/k9Gy91aRc&#10;LB49AjtiiiAKp+bnFo4sFkfKlmMvLKb/q0A2m11cXISuoCioFKrDOefOnTuQFzAyMlKtVmGj119/&#10;dWd3a319vd1pehnHD3o3btxYXX0IfFzkgwgsOzMzA0U988wzn/70p8+dOw+fWbl3D4wdQho1vwAm&#10;ceQIgqBarTpOqn+whOwH7ZgawyenpuamZzAKkwJtZm6OcQ6Ca2vp3zeIcUFOKQSHLKAJkFIyRFut&#10;wTyMjj0ERNALPfT6nZmZKaWl59hIszg15VJhY2ODaGNzgZQd82IiKB8i4yiC4QgzO9t7S/fuX7ly&#10;5e6de51mWzC+uHCIEbq71YmCoFlv4vIYxspl87lMvpDLQXbwUK0erC6vri4/jMIw43ljo6P5XA4s&#10;DZlhlMIl4Hk+nLnbgXehC+sCjSgxNQDywnnGxyY9NxuE0V51v9HquNnc2fPnDh9ZbPY6m7s7wrVa&#10;/Xa938J+pRmtt1tBEhsiqvtJr0/6PRkH2hUi743cv73bOOg2a51/8c//t1Nnz3z+iz/3xluvv/P+&#10;u1/+pV/4tb/xa8dOHWt1O3vVBpTfarU3d7Zv3rpTrVaxFm7euf3O++/cundLEhXG0c27dza3N/pB&#10;cOToURjo2pWrb7z2eqVcPHfq5L07K6eOHa9UvDv3VnD06vb83eqek3HGp8eXVra3trY8N3Pt2g3I&#10;eOnSU0SRna3drJtNlA7jGIv68rWr+VJxe293r1o9debk6NhIo1Wfmhrr++2Mx6UMo7inZDA5MfL8&#10;c5dOn8ApEUtH1/bb2xvbnVYXmleJgdLOnj2L9QtB3nnr3X/5L//lj77/19evXz3Y27t95+aVq+83&#10;241a/eDq9WuvvvZKPwy6/b5U5vbtO52ev729m88X8/ksfAABwQ96oGM7ooHPNX3/0qXHv/CFL3zm&#10;M5+ZmBjTVIM9xP4kSRCAL1++Oj4xdeLEqVwWK93udvt/9Vd/9ZMf/Xh1uV4pO489evaF558/NDdf&#10;2z/wbH7uzKlf/IUvHTlyBEbf3tlsd1q2Y2GNZLOZXD5bHq0cOZIuQJxeWo1mt92rH7Sa9R5JiI2I&#10;pxA1NDwQ7FX39yanxlzXbrXrwiJShWHUO3Hq6C//xi+++IkXDx2dm5gb8xM/0dGlj1x89qWnfdlb&#10;Xrnf7jXnFqazxczNO1ffvfxGtbb9cG3piacufPbzn4iVv7Ryd3JqHP7/4x/+aG11A4qtHzS5FtNj&#10;M0cXjpZzY7Kvquu1zeW9zYfVTs13aG4kN15wR4TxGKKacqjhnFjUCE44wSZPebvbiuKAW8yB8Jz6&#10;od9sNaoH1ZEZ5zAsAAAQAElEQVRKOZZxv98njGazWamV7/vZXC5dvMQoPEarQe6h031rsJ0DCXUE&#10;UZDDDMgFsatzRgCMakKk1okyCJWKGKzcIEriOMZGRAl3BPzOEsImhDBDqDHaSIM9iGjGGE83T/Rg&#10;KoVfdPgYotFAUjHQICjjDHGbCUY552nJiMXTlMCxB1md4I5l2yK9mMBO5NqOY1kwFqcMDyFpsgWx&#10;lIFcBgQJo2gEoP4hDF+BrzUEIqigC3wOX1EftgANLaBmUmIpz+CHkDTocUo4oVLF1GhckSA2Oraw&#10;BBhOJ4QDEa20wYc6AmoAaINoYwyIKSVjbENQWhxGCvnDkGCqLYONXlBQAOcEE2GUUVoNHq2RjqWq&#10;xjadQO9oTOlTTVPCCswkCu1hEkdRFOORCVCQj4IcxGH8AzE5MYjJ2CFtwQCuLTzbAYecUigfmOAS&#10;c8G4RlPMFURgMwmjJIiSKJYoAYlC9E2zf0yR1uSgHkcMY4jmlIKyDUvZzHNsx+Z5z81nnYxn4VTA&#10;qKIDqRk1lmDCgsUhPDFKp9QgQ5JoZQxYN9AD5ZyDK3AIjcQxPA2NmIEaY9DiOA72EcQQQBYP7i9z&#10;uRK2gUya47vwFYtbgmccu5DPjpSLiKLldADubbxMxkEgwgfniQmsxwo2BdiRWUgy08mhAdDHLNAG&#10;StQBYIMxhhJ1NKIyBLz+LAwbgQDACR9dw5ZhmVIgfNiI0sBDNRBTcfAKwAsmHQC4wJuCjaEctKCC&#10;9w91jgra0QJIe0nq/6gA0AJSmAsg8PMzbKMXo4bwIQ4qGAIALjUpHdSBmQL5gDe0ADCpTlBIUEh7&#10;pTKAgTmGAn5ICr1Kpb6iVFriFV3AYYJSxglniLPaZtRiTHAmGOWMomJzjrotiJUChf1sy2KMYW7A&#10;kArUajRIpQCiw3altJRaSTNwFI0ghVFkoDNC4ZfGtXExLyxElJ9S45zb+KaqU1rCsYUQaBmMSlUA&#10;90J4EQK8EYtTTtPFA1JRFERxkMgIzIADDOFAYgzeC+K2LeI4BNi2nboU4oFO/0sBXINhQ4qCkFPK&#10;GDE40puEMu05IjM4kRKjkygMAkTsbiyjSOIzoQEFy7KwqH0/gFwQVggbZRJGMpIQHL2lctnL5OJE&#10;bWxu37u/VG+0DGHQDxJ0ojSkAFqSRBwTCw4md3d3ka0ivQviKJcveJmsoYwQls3mm53uyurGzt5B&#10;o91Bvdv3jaFaEyTcEOfcuXPPPffchUcfxxUyjhzVg/0oiSF+FEX9fh/s+b6PSZutehQFceJLFTJu&#10;oGzIi6O2ZXOGCERgKIimoDNsrplMBlt1pVLJ5/PYF5FeQKVBEIDa3t4OKtAAuji34kgqZSxmQfww&#10;DAuFApaua+OTfaSSZHSkfOzIkUfOninmcxajRxcPT4yNyTjOZTJxHE1NjZ8+ddx1OKbAUkdCDAtO&#10;TExIKXtdH7f5jzzy6PHjJ5ALQutIrdodv+cHUZTA0hNT0wtHjvaRISYqNQqlKQO+3+208Ol2YWHh&#10;aPqnAnJjY2M4joxPjiUqdvBt4eQJY+jR4ycuPfuRI8ePtRqtGzdu4dLiV37j1w8tHt472F9ZX7t9&#10;7y6uljP5HPx+dmHey2XHpyaBXCiXYJrpudmnn/0ITjgw3NTEeLlY6Hc7rm09+cTFxy48guhW3d07&#10;qO5vbWyur651Ol3XBTue74e9nv/22+8+XFnr+X2Eu+npGfgeMm9kbHgtFvNQ++zsND6G1Bp1OMPm&#10;+vrmxkajfhD4vVajWd3e6TRbgnFLCFjHhgG8TCFXFMyyhYVEHH5y/sJjp8+dxUnm1KOPHDp0CE4F&#10;e5UK+dGRClgFOJZoNeqB352ZnBgfG4N9MXU2m4UXpdoLw1636wd96J9h95LpNe3uzg7YQImE3rWd&#10;kXKhVCTFfAFk89kCjuWVkRHXdT3Pq4yMFYslpdKEBi4R+YHNxUixgHOpZztGKqyOOAhBBDiYAoB1&#10;l15nJInf6wmL5fKZMlyuWBS2JbXq+UGr1euHUbfft73Moxef+OKXf/GJp5/irrW9v9fyO+OzUzGR&#10;27VdZls9v7+5VS2UrUzGadSjfk/Z1GtUW2ePH7vyzo31lZ1irviVr3wFwj7yyCPV6vbNm9c6vfbv&#10;/e3f/dRnPjk1PdLu9AgTc3MLruti1RhGpU62qruvv/NGq98ujZULleLsoTksu3ypCMXCS5FQv/fm&#10;23Oz06eOTD+4c/vcqdPYQB4+fDgzNR0nCY5quXze8Uij1b1+885jFy+98sqriwuLzzzzLKW834/a&#10;7b4fSmZ79x+srK5teF4W3hXJBJqtNeuZghdG/d29rdnZcc+1oqC7sbY0Pz1+6vj86IgzWnJNQjbX&#10;9+rVlmO5hZy3tbFjMftjH/vEc8++cP78eSxeSunDlVWp4kajd/f+7Vptf+nhg3cvX364ugom/TAa&#10;GRudmJrBEiaEnTlzZmZmhlKiiYEHTs9MUkonJ0c/85mPvfjiC/Pzs3EchlEAk/V6Pa01ztsY1Wy0&#10;T5483fOj6zdu/+//6g+/8uffXnpQtR3x2IX5z//cZ6Ynx7Oum8tkw748fuzIZz/9qTiMavv7iOcI&#10;fSix5KkglUoZ36kK2Vy9Xv/JT36ytrp6dHExCoJOvcMkdbmnIxP2fewYcFEZR55nxUm/77cSCUcN&#10;Xc+69Mzjf+/3/86FS+fzFa/R209YxFzy3Msf+dVf//L9pdt37t1IdFAeL/XC7utvv/LWu6/1w+7U&#10;zPhLH3/m5JlFZaJM3h0bH3ntjde+/rW/GBub2FrfTiIzXgLKXIbnO/v9reWdh7c3lm+tB424YFcA&#10;yqfdgzDum4wocGMzbaclckXKObMZFYwxKWNmUeFwTVUv6PSCnrD52OQYDgaJTvzQT7TiltCEUMYI&#10;Z1ESw/phFCHAIXSnkMQBWiUiPTXUYlwwYRHK0RAmcaK0VAb7qTQapKTWaYZmaJRgv9V4TfCDoaBP&#10;OfjBpqMGDzSJjU5w5ljctrhr245lCcaRawKPUkrwgC2UKaQ1SikoDIFzblnI+Lljp9m/iy+PWDOW&#10;nfWwXzowt+c4trBSgrCxEKABcwPgNqAwJEUY44RixlQq0DaEGTJs0Yk0UgHAMNXmQzBGUaiBpuwp&#10;peCKClEGSEYSg2wM1/YGaYBgFIcQz3OwrdmcMyKJVtQoo1DRIIuJGNEM20BKSRuliY61lhgL90cG&#10;jNAHTjg1aZ0a17PxcM6HgmDeOI5DP4piiXwC2o6SBCBByWhjDBAQH+I4DoKgG/RbvT626Wa71eq0&#10;O/1eGEexkppqBc61VDrBvBiFjEhQAnYFp0OwYG0hYBVworWUMk7JqnTSWCZBjGgKkGGSJMRoYkAW&#10;SFAygOChesg/hBJM24LYFsP1f8YWns2zjsg6Vt7GmY15NnVtGJRZ3NgCJeWUcUIxnEKjKUAVA2VR&#10;ZtLUgRscQX8KCawA97AEkCKZ+FGY6PSffMxk3GIuO4z/5UI+l4VJhCBYLdRmzGLUtrjrgAHHdR3H&#10;tSyLpq9ZN1/IIgQhLCCXQBfnmFprI6EEiJWm5gzzQ2ZqNCWYFY4zAAbNMYsSDOBo/xCGaIQQY8yw&#10;/NkK6gCtNcpBL4oUhq+oUUrZ4KE8fdACQKNJLaiVUjpdZSllqg3qGAiOAUBDHYBGWAfKATJeQQ7S&#10;ciYEKBIkYpRqQlIP1UpqOBPRRDDBCNPaSKnANSbGjEMAL8MKJamkeCWEaK3hCHEcyzgxCkTTI5PB&#10;SCwazYAPCmLwqAHDKFIgqW7QCyIM9mbEYFrOKAAVgMWpRcFNCqnZBIeLOBZHCIAM0IzUOlESVqEU&#10;szJNDCb4EMCWIibtomCRgB+Yk2EasKYk9EWpYYxxCofg6MKMYNJxHKQ4iCq5HPbQvOt5QtgUk1HB&#10;GHOEZYm0gjohZFiCHubCK8BAAUQzToXFbVtYNnddLOE0EoExbaRSSRxFYDQKwj624jDQMjZKYnbX&#10;tlwHsczJ5zKeZ4FVLPZ+v4vNL0piqHgorGVZ8PJ0bBRZFjw4gxasaWMoKuAc84GTg8GDCuccAT0M&#10;Q1BAGypoARhj0AI6uJxWMgZOHIG91KVAys1kRypjRFhb27tbe1Ubr2PjYZw02x1Deb3erO71crnC&#10;qZOnDx89msvlas0WEn3f90EZbODrc7fbDuNAaxnJKEnSwwaUrGQCDWgjYXGo2nUdY7SUMg1Y3S6l&#10;tFgsIk8CMyAFiOMYJY5JALCKwwAgl8tznv4lZsYE5oK82UweswMBpJCPHj16FAvYwbkrCoxMeu2G&#10;xeiJo4fLpdx+dbdRr1Iio9DvddoR7smoWV9fwz0lrIlRoI9yfHKyXBkT3C2UyrNzh7xcfnJyempq&#10;JpsvZbzC2PgUrshz+SI46feCarV6sH/wcGn56uUrN27cwDkK3C6tPEQy3Wo32u32+ccff/ypp+7d&#10;u3f79m1cXW9vbaJePdgzRLVarVu3bsCTjp04jqlxwZ8kCaReX18HP0hTkKlfuXIFngn/mZ+fd3O5&#10;0YlxaKlYyksV7+5tH9SqoJMkyeYm8vZ1qA7Db926lc/nkcqDNVgEis3lciDy9lvvfuub38HFsNba&#10;GAPtgSx4gFfYtg1Vb29v79dqoR/gRARvwWulPHKwvwfdYgrP87qdzoPbd+5cvwHG4GxC2FJqDAS3&#10;QACpJAyjOAZ+GIbghDGytb0xMzMFo+xub8Erdvd2xsYqcOx2qzFeqZw8fgKnAUFBgIEOVIexjBDP&#10;yeAYdnh+oVwoorexX7UYR5iu19K/H4Ik+OCgDrdptdrtZgdTW1xkvVwhXxodHYUPgFyv14PyQRMc&#10;4tWxvSiKsGrBNo4SsDLWPsTHGsGkKQWow7LiWGLD7PcCZWi+UJLK3L3/4M7d+/ly6ROf/tTTzz9b&#10;nhgNSbLbqIYmdguZvoyavb5hBHoWQszOTkyOjanYcGN1Gj2XuWsrG4jS8Or33ntvbGL03CPnccx7&#10;8HDplVdeOXvu9Od+7jOLxxa3t/2l5dVeP2h3e/ANYbvZXK7Rbt28dwfX/wjwp86fPXLyeBhHiE7z&#10;M3Oe41R39zdX1hbn52xGg17r4oWTK0sHEDaMfMuxcFTAAdKPk5u3t2u1Blb0frU+OT41OzV7sF+P&#10;E7261sDnrMJIZWlllQshtYplcuzECeyzGxtrlUpxZ3edMtluVfMFt9epdds1I/2ix+dnJ6bG7Cgg&#10;O9vVve09EExCsvzgYS6TwxkDX+C+/OUvP/vcM6OjBVzbz8/DtmXbsynn5UoRLtf3Yy+XvffgAY5Y&#10;m4gt27vf++73kX/nC3Yhl/7RIMzu+8HZs6cvXrwIFwLs7+0BwfO8QqGAFaG1rlar5XJlc2Prn/yT&#10;//XVV9+o1fqzs+Nf/MKLn/rEJ08cP4qspVGvbayvV3d2x8fyn/vMZ+Fj+3s7iNyO4FgkiAZHji3C&#10;OSvpU+72Oq+/9tqtG9emJiZPnTgpQxl2g6yd8xyPJEgaBLI6WzDLopXRUqO57wcty2YjlfznvvCp&#10;X/3VX8wWnP3WTkyjZUzNHwAAEABJREFUamuPWPqFjz175MSh5fUHq5vLwjFB0sOV/9rG0u7ulmGm&#10;WMrYGX7s5BE373T81vUbV37y2qtB35+fP+RaztT4fN4pJr5qVPvbKwcbD3Z3V+utfT/qUhMIS2Uc&#10;nWWJIyOmATGj2qJEMMIp5ZRwAudmgjE2OlGhXHd6TT/sIlMulPLcEXCear2GgKYY8YMglImhzCvk&#10;4HXYKOFjVHDCuMY2aojURBMcRA1WAYFPUJZIHUSxH4YocXz0gyhMJBqlMtiPgG9wTUiwvzI64CRJ&#10;0jiWJInE8tOaEgMWU14FtTmUyW1bOA6iDmI4twQTgluMC8ooJZQANCeUMyoYwUAkA4Iz20IOYGGX&#10;9GyUFrJ+1xKOLbB1ZrCqbdsWFqcMz3AxoiQMxAgeA/6gMIJMALKigVCadqEdHjWEYV0phVfUgYQK&#10;XgGo4JWmQ9PISZC9pHtbTFSa4mtkFEZ7CDEZ8MLBBCXaKIl2DT2rBKWS2PuU+elDUCEKZI1KBOOW&#10;ZTmOY9tCWGD/A4CLxkkaRcFAOruAQJwJHscSm3UUy4F2sXJB2sRSx1IlUkdSRXEcxhIIYRShEkRJ&#10;nCQxsgRQIeQD6oxoDSNrhkSIGuzOiNWUImUyUKQtkGcJYGLqOAa1KDV4okAKF19+FIdRIiENgXm4&#10;xGO0MpoQDWcRgkEQx7EEpxZPreY5POtZGc/KeSLn2hkXVsORgKGxkHUKGS/nutAeDC0Y7GI4gd2Z&#10;GKjFsgSFe1Oqdap5qA1AKYUoQqQaAZMApWUUpV/gwzAEDcey81lsB9mM54AHapRKYgMNwFJgEgDZ&#10;jYKZmNGcEcviOLnlcrl8IZvJunjVxBB0QDupVMRQAuNTsCLATzo72NAaWGgmaAeQwfNhBW/AASil&#10;UOJ1CKgD0rGEoPIzoIeYP0sBQxiDKhjnHPUPuzBcqURrZRT4Z2gH2rBEBZhDsgM0JQcP6h8ioAIE&#10;TAdAO/ABwEIdXQBUhl3MkFRImsoIymADvdBG2mgMWtJXYzAWAJrDV1SGALLAAWAg6gAgfFiiAmAI&#10;2QBomBpNBy7IiIHmBSVpBXVOLEpszgWjsCeHpxAipVYSs6CbgqGBMqjUWJIG3APQRylIUHi2ZVPb&#10;gcMIaojESK3hO6gTkgrGObdt20KYx6yYyBquRkzIQYQQMkRASSklRjNKBGcAzignxHUsrHvHEpyC&#10;X8MItTiiEkjaqNtc5BCfHAsuGIW+1lBsCiALhkA/inAkkBnP9SyRcR0gw2kZ0SqJVPqkkiVahXEc&#10;JUmUqF7X9/shF7bjeELYSpooSv/oUS6HdeQmSVKt1Xf3DyKZ5EvFQnmE206sdD+MCBc4vuMrvDQa&#10;0At83+8BH4zm83nXdZH37NcaiPLccpD0Y50nxjhuplgaKZZHM9miNLzT7bteNptlJ06cmJ6exkBk&#10;rlJK0DfDh1LIxRgOkXooI5ZToZjLZDytpdJg1QABJDBjGi8olTJpt5tSxpZlYQGDjGtBOodSihbs&#10;+kj4RkeR+JZzufSDNXCiKKKU44Eg2MeVUrbFtUpGK+UnL12cnZmCObC2tYyhz6OLh04ePzo7PYkr&#10;YaTOx44ujlZKcIS5mcmJ8UoY9PPZzOzU5OnTJyER4l0QBMVicWZudm52YRJf6Mcmzpw/d+jwEWSE&#10;mrC3333/T/70z956593v/+BH71+5cufO3Vu37iAfHR8HhdNzc3Naaww/dubk/NGj2N2vvfv23etX&#10;q9VdQjRUDek6HaSmLSmTbD47NzeTzXmHjhyanZ85duIoXl3Xhr6ZoD/88Q/WN9emZiafeubJ6dmp&#10;ja312v7u+MRYqVQYGxs9cvjw/Oxsp9V68/XXb16/AdUiMYJF4RIAKXUcS0s4o5VxWBCXTZxbp06d&#10;0lp/7Wtfe/3V15r1xvGjx0qFYgnkCgV4C6LyzPwMxK1UylMT4/lswXPcsYnx0bExx7YtwYr5Qsb1&#10;uu3u7vaujJO0Y2wsm8lNjE9yJizHASnBRC6Tm52bGR2rzEDjUxOFbG6kVFg8cezjL7/42U9/8pMf&#10;/9jM1KRUMQ4sOGbgICGEgNrxNQl0bMuBTTOZDPL40ydPnjtzdnJy0uEsDx25LjMEazmX9bJeBot3&#10;a3Nnf3+/VqvV600sAcdxcCi1hTNSKqO33/VxW2ZM6iWWcGwvo7Ew06WdyeeLcFrgAw1+CIu3O1Bk&#10;C34F+xoqCOdCWLu76b+DhFE42P3glZ/s1Q8uPfP0P/qP//GxM8cjE3WjXi/y17aq3YAIjzbS0T50&#10;CdNnvdz0xPTmyu7UxCzV9Nvf/PbG6gaMwrn1+MVLT3/kma2dzeu3bnzzO98qj458/vOfe+SR2TAk&#10;e3v74PLk6dPlyujIaAVffiIZ4Qywtr2ZEHn23LlHL1yYXzhcbzW1MnNT0zcur+xubD39xEWqVWUE&#10;S50Mz41YjI7nTkxOjk2Muxny41d+Mr9w6KDepEScPfNINltAUMjmOK62KbMoZ9VGLUoSTQ088My5&#10;k7EMy6PFfN7r9VqU6ownpiZGDnY3Os19TlTWsU4cP3Li6Ihj0Y3Vxu7WAVyFGrb0YBVZJazQ7Xaf&#10;fPLSMx95cqRSPHR49uWXX37yqUvnHz136MhiP9AT0xOPXbioFdnY3A1C4mYyYQw99mZnp3H3LwS3&#10;bDE5VZ6dnb3/4N7m1vpxHNwPHwJNmCaXyyEgfOMb3/jxj3/c6XQvX77aa5PHHzv39//eb/77v/fb&#10;uVym22kFvX6r0SzlCzKIjFQf/chzi/PzQb/rWLhbyeBwDlIwEBxsZGyEcrK6sX737u1r165iIVw4&#10;/0i/0+UEyTPLOhmbWpYQcDwbubcMbYvV6nuHDs26OSdXdH/l13/xk595MUw69fZ+ebywtb86c3ji&#10;s7/wqSeffez+6u2v/OUfzx6ejJTfaB0c1HYanToV5NDi7PMvPvvpT3+SWPS1N197/Y03Nre3oiA8&#10;d+78hfOPPXyw0W8FtZ1WbavdOwijtvEbqneQ9OtJhhV1KHrNMOwpi3hZq2gZJ/RjLQ2WuVIGgA1C&#10;Go0LfmVkvVnr9FvSxE7G8nIOtsT92sHyysMjx44exieOOIkSiYDQ99NNJEpijY1ccC5sLoQhTGqi&#10;NcHCiZTGxpEoHcayF4b9IAzjJJYqiCO0S4ME9qdgCEahRVNGCMPYRJswkWAPWzobPFjXQggoE5uj&#10;YBwwrNtoFcIRlmNbtmVZjNkcICwhwJAFtoRlCws7gmDUFsxi3ELJmcWp4BSlY1lAA9DBg00HgDlB&#10;GJOiDa+IugCt090XLQMwCMhaS6USlMYoIRilwFKoowJAJUkipdBiCNWME+QeFqM2ZhdMgE+LoyRI&#10;K4224b2caZkQI42KlJQKmk6HJ8NHYaYkQQkYcoKKlBLsccpsAYmQB4EphR/GSBzHURShxHCgAXk4&#10;CmsB+zisEMJ4sQQKlh52bT+I/CgMYR0plTIwogLTxGhG8CY1jgcSNlGgQgnhjBANGTERBLd4qklM&#10;z4hGiXZKqVIQIt1H4jABJFInCfIQGYQRGIgTJZWBwxAKUoQOHs45VGJbluvYyKMdGxWRcbD6rLxn&#10;p5AR+eFJAK8Zt5TPlorZQh4hHTjpMcCxbRABMRAFIESjDhVRwuFLxtABGDQCTWstpUSJOoMkSgdB&#10;P4oDbSQXkIhxSiARkilqtIojoyVSPEEHnsOozRlYxRZQLOTKpUKpkM9mPcdxCKMgTEg6C+GMcgal&#10;SaMNSfXG4X+CG2SClGgsFAAlGDIEtKOCEjCsKBjDpA8dPKCBFz14UBkC3lAZdjHGgAjf0xpzokej&#10;/UMYdBm0giwAFbRQdEMvKAeAxmHXkCbaFDGJVoBYSaUUlAanAqCiFDpTZlO0n7ooaHLOseECAdQG&#10;tMEVRzvQILUyOlFaEzpcZcA0UgFQoQYqp5gaA7U0AAzBQM45RGMoOegwYwgmBkuwsqYEgwyQMJRR&#10;AxcEIUI1KojILO2lghFLcMEwOKWewB81wYNRmAwVztMJhq9gbQDoQbqJyCYQJeDohBqiJcHhD3iU&#10;prMYTE3BGShAWqyuMIriWEI7YRhhXUVRBFYxLxAwCJjDEhUApnQHT+q4DIaAk+h0OVncSv0mwdhM&#10;BjudqzXWT4IhKU/G2ClHFmjKOFRKIcBxzhHLhgol4BICEMK5Be1A1eAoSuIgSgMxVG87HsbGSdLt&#10;9lvdDrjFQFBu97pgmAlu224sFTY8vGLqMAyLxSIq/X4/hnhSogXygnfc9aLFGBoggvghpk0kLpD6&#10;ypDy2GSuVG52+41m23I9L5vDNtBud+NYU8q3tnbWVjeCOAZNEAH/YADKsbGGLYF5wUyv19HEWBYs&#10;RzU0T7RrO+CkUhmxHQFtANliPI4iiAB+Wq2W38V2E4JmrVbD7SwaoZ9er1etVrvdPqawbQdbeC6X&#10;sywLvZgI6sIr0kFcoNZq++1206jEtniv0w19P4mi/b0qOCRUZ3HO6fcqlXI+XeoWrg2w0pAx3L59&#10;e5g/5XJ5JU2t1qjuHUipKpWK53mFPFRH8vn8sWPHoaX3Ll/FlSr0Mzkxm8kWV1bX7957EMVSJnp5&#10;Of3nfTDE73YPtrctO/W9g4N9Qgzi5NLygzu3bvpBz2j5cOX+7Zs3cLsJJeDTAW6IhRC2bRcKhUcf&#10;ewz1I0eOzMzMQFfo7XQ6uLnHpf47b78NXa2trd29exc6Ac6lS5cWFhaglrNnz544cerChQuf/exn&#10;wyDOZQsgsrO3u7GxgSksyzpy5Nj584+eOA6cx3CswgX/wcEBcDAWdSgcs0PnII5e2xaO46yuPpRS&#10;Npt1mHVnZwclwiWOGaurqysrK8huwiCoVqtgpt/BR6EcoQYLDHPB8ep1KFAeO3kcRqxurDkOUurd&#10;1DRGlYvFUjEvk6jXaakEQUJDXVqpMPB1IomGemJwhYnWV9eW7j9AYHYET+JkcmwEph8eG1BCzChO&#10;giBIFE47NmO8n55rwzhOD5M4NE6MT3nZfKx0t9+DEV0vQwxThmJZKWUwEK5l2Ta43a3udTo9ISxY&#10;2RKOVMbLZN1MTmqytbP73uUrr7751v3l5X4U/urf+PVf+Ru/UqgUVzY3LIcUy1gKZnzKqYwX6o1q&#10;GPQqo8UkCk8eW7xz8xYzfGZq/u6dpWtXbzy4vwwfm5qePnf+fJSEq2trb771Vrvb/vRnP/35L37c&#10;zWa2dvdanZ5Uaru652Q8bIz9sL+8/vC1t97c3t+jtj0zvzA/d2h2eu7I4SNzU8WDveprP3r18Pxh&#10;ZthHP/rc3l4d0gVR5GUyQRRm85lYk25fv/PeVfiPTs+lZc6sYrH88Y9/cnJ64t6DPS9XrDdamtBG&#10;o3Fv+d7C4uFCobC8/CDRca/fKVbyD1ful0v5XrdOjbQFDf3O9NTYs8jpT584dXJ+eakVBdF+tfnD&#10;v/4hUo/Jialer3f16tUTJ07ge0KpMiJVvLW5zRibmpoanSj1A//m7dsIX92+cjN2o9VpdxPgRH7Q&#10;a3eM1pwgVlgnTx2/ePEizrSw1e4AABAASURBVITganl1ZWRkhBDyT//5P/+f/+n/cuXa1VjK9fUt&#10;uOt/8p/8zq/92q+Vi8VCPhuFfrvRLOTySRjV8ZnjoH7i6LFf/ZVf8bu9Rq2ujdzcWt9YX3vs0fML&#10;h+YODqo4aSMAXrny/r17d1qtxulTJxfm5+/dvmNTixLCCNUSuQZxHFtpxLeeInEu527srM4vTP3q&#10;r//C4aNzSP21kMVKdnXr4dU7V5596enSWOHP//JPDU9OnD32cG15c3ut1T5odRthGExOVi49eXFi&#10;YmJ5ZQkHmNu3l9rt9iPnHnn5pU/0WuG7b13LiMLu+kFtr92phfW93tbK/vZqQwV8sjzPpG2RjMty&#10;TFuRr8N+HIW4eGZJMtjIpUywRLWKkKqZJNKRpjKTz2QL2U7QhfZq7ebpc2d/63f+1vMffWl2YaHb&#10;DzRh3Haa7W4MGbkdwgCgRGiiTSRVGCeAKFFRLGOlUAmjxA+x9SSxxObAtCHaYJnD17imeOU4TijN&#10;4kQpZZB0AoAHINAkbM8YIjx2B8GQk1EuKOMUOzvjBC2MEU6J4NRi3GLMEmIA3ObctrgtuGNxF4HJ&#10;4pzSYZ4A6zBCqNEgQg3hNJ2DDB44+YA1QikVQnDOCaODHpJ2pfwpdA0B7UD+EIAPQmgc9qLEEIhE&#10;ITAhgnEgWEJYFge4lvBsK+vikGUxMKEVZ4jxKokCoxKVSA3zoIRppASRJC2U/umDFoK3QaORCjxg&#10;XoDCi0KHRt3zPMvxIAIGId3v9nqNVrPWbISJjGMJ8pFMojiGmYYGave6PT/o+8gQgjCK0JtICdqo&#10;hEncDyOsPkAQpL1xHCP9wiyM0xQYg7yMUKKNUpJorQaPTjBRSkaqlEkYWkoNl5BKw1uk0QpW4OnD&#10;Bk9KhDHOGYxs2dxJbSc8R3i27Tq251qeY+cydgZ6cy3swPmsl8tmsni3RR5XRxkPWrUEQ8qntZaD&#10;h7GUN7BqjEGjGTzD10RCzgiadATHMUPAIbQM/UDGEVWSGsW0ogT5JEFXek4jeuBjzObMsvARyc1m&#10;vVIxj6srAD7qZzIZgT7GoByDkZiZM1QwHaZGIypUcMLBFFLYlB+0A8AUuv5/AXqhGfQOS7z+H4Co&#10;n75iBgXSH6KllPGjhwsOBFIYIKvh3Gldpb1pZfCjB48a2AsNGABqoImKlBJ2RwlIkoFZpRziAAGA&#10;oWjHWNQ558MhUqf8of4hAA0AImgBmhACU4AOGok2qKMdddBB+SEAEwDKgJ/FYbaFvAdgC5ESwmBg&#10;WJwJaJ8a2xHCYkolGJzzMhw2NiYMQ0qJZXHEIUwAW3KSXu0PppRgBb0/BYpGgeO1lRLnlCHlBQiK&#10;mGrDRzEdEDAjNlyYH7MIYeMk3Wq2ez0f6kBXCpwIwbDgi7n0NhJuCnAE0GnGceDcyCzzmazNBdyW&#10;GpLLZB1hFbK5rJeBUmSCfFQAx2IQAHMSilM2GDUml8thXmyckEIZ42AJuJlYaqyY8mgF2Ykh1A8j&#10;3JBkcwVDWL5QGhufjKQKwninuo84LiwHjoPQgHu+fi/odPvlythIZQzJBOMW0Pwggl0Io9ls1gIh&#10;bnueh6wR96xgZWxsDGlfz+8WSkUYtVZvSm24ZSsqENO9TN718pqIMFa9bsCEY7ueNGQb+eDODnLT&#10;W7duQT8YyBj3vAx0WygUHMfBXGLwWIJlMpn5+Xm0pO25zMzMNBQF3aIfLbAmlAAVwZRgzLKsVqtV&#10;r9fBm23b6RKPItsWWKJogQcjm/F9H0kbRiEDJlQfPXIESnZty8hkZWm5vn8AQ4OyYwmVJMC/ceN6&#10;s16fGBuzHTE1NYFMGhOBCKgVi3loYG5uzhg65NxxnOnp6fGxMTgGTjvj4+OwGj6nLB47Pju3UBkd&#10;n5yemZ6df+qZ5xw30+sH1f3aQa35cGV9bWMTRPKZfNAL1ldWwfz6+rpliedfeKFcLFqc4bo0n81M&#10;jFbmZ6bHKiOU6MDvIU3c3doGS8jUgyjEXV0difnBASL10aNHcQUOBhhjKKcnp6CE27dvdTutdrP5&#10;cGmp3+2ur66C4Xw+z7kF5W9sbr/62huGsiiRjpfxvGwmkysUy6VyJZEaJn7kwqNwvvJIxVASJXHP&#10;7x/UayOj5UzOy+Zy+CLgZZyt7Q3K4HcayocUhw4t4n4aBofJCtncxOhYLpc3hjiWjamz2Xwcy5WV&#10;lf39fYiApK1Zq3OCdZFZe7iyuQ72rI2NtRs3ru3v7z1cWQqC/uTUODJC10XKTuuN6traSrvTVHFc&#10;KRcPLy5AZIizs7Vd3d3LZbKHFubjMMANzbnTJ/K5LHwGiVS+WJhbOAR7AdNxPGJYo9GCxiCuAy14&#10;WayR6Zk5eHu5XJmemR0bn3Bz+crYVK5YgKJarQ4SXy7sRKlsNut4rh8G0AbnHL4KbUNqxgSB2iem&#10;uOUc1FtvvPnu+1duvHvlys3bt46fOPG3/4Pf/fTnXsoWqZslpUoG+6uXEYRGubwThMhm61Hsnzp9&#10;AkqLQpVECkfKe/ceIEt23czi4uL84mEcTK/dvnn1+rVMLvvkM0998YtfhFzwt2qtfvTE8Vq9fuTY&#10;0crk+Orm1t0H97/1ve/eunNnanp2ZmbBtdzmQfPR849m7Uy31btx5dbu9t70xOSli4/cuH2rhoSe&#10;Ei+XrYxXCiVcABPMC5FxDKuUR44fPdpq9zURn/vc54QggY/TkN1qd2N4i5sB+cr4WKvr5woFysnO&#10;zpbj2d1+58z5M2Pjo3EStls1wUwU9k4eX/yFL31uvELCfp8T0u72//W/+oOlpYeFQglSbG9vY2XN&#10;zc0JbscyyRWKuXxxpFJB+CKU9/zYcUgQxJNjk1lXEE0XDx92bMGJ4dwqlUrtdvv69es4Vf7Bv/mj&#10;Bp5m8/0rl6vVaHRsRGsCG80fmvn3//bvnDx5nHMGf7hy5fK9O7ezGbdW3WeE9rrdkULxy1/8ElPU&#10;FrZRMgrCJIrGRkc8zwGMTYyur69eufr+3t4O53x6cnJueqbdaMLlu52OzQWih4uRtsAqcFxeKGfd&#10;rJ0te7ly5pOf+9ilZy8yx/TjjpOzLt9478a9q5/47Cd6Ue8b3/tL5hoi1PLq/V7QqtWrvaCnlDx9&#10;5vgXvvAFBJwfv/Lq9Wu3B390avLFFz42PT7fqve2Nw6a1e7y/a36Xo9EdtQzQcsUM5MTlQVBc1FP&#10;GcWJYjIhSagNIu/gij2Kkj5Oy8QQTvyk3wk6iUoMVVInvaB3UN/v9NqFUumpp5/+0pd/4cmnn2KW&#10;+POvfvXf/MEfGSrAYqPZyeaKjWbXx9ZASJwoPwz9OIkxA6ESfiwlwolUNAjjMMFnW86FjU0Er2lC&#10;QGA0SiiUzZQhSulYSmWMRC5CKBcWgAx6hbCwmgCcUpR08GDzFTzd322LO7blWJwRQwmuqqmg1BHC&#10;FdwSDB4BK3guYoxwbSvjwhmBbjnC4pRRTTG9a6NF4AdgCY4eG+QEjiU4yYDxWGtkVBTtoAMijiUY&#10;NZiPEgJglArObSvNBVFxbBsREyXq6AUwxmzbdl0wYYFNgGNjupQIKsRg41WeY3su3CwhWnqugyFa&#10;KfAG70mSRCnDLYhFjTFRosIELWCK4LeUmhI4IBYQ0VoDAWOZ4FAS/JwMHrRKraSUIJVohRQ8QBDB&#10;i9TYpmOlI6lQAp9STgk3cFnKgJlgjNToCqMkwjDKDeMKxtUmURoNmIvAjnr4KPA0BJgMQ8MwRMkF&#10;FQJyAJdhRSujKWdo0bCWMT8dKUHGsizbtp3BA3VhE4G2C7ksAIZzHSuXcfNZL5fN2BasyUu4dM/n&#10;YOKMaxeyWQ8KxI5CCIiDBkqKuSgFWW5b3IJBUkVxDi8iYAhgcZ51vUI2g00h62UyHmhYlmCM6NDv&#10;9bsdmcQWJzYzrsUwbS7j4NoP+0gRTGQwKoPvppPjE4hL2PWyuYLjeJRSpRRKbCLQMUQGDBhBG4X/&#10;Q2/kpw/Eh4oAxhh04xWA+rAEFrQ2ZBoVtA8BmGi0LGv4OiyBDIC/ocRwANHpxTTkBTCCswxUnqa4&#10;4ApDPkRDHQwbsAVHgVkTqSVuB4iArY0mjDIBg3FN8GIMJXilAp4ALijYgKpTTggiQAKHoYyhxbZt&#10;QrColcQgzvAA21AKIEwAQAEAzLQdLgXHolhV4JIwSsEA+IFzEDCHOSkVAo4B3cLPQYxhRmFZhIIg&#10;oZwxeA/mA8B1OQhRPJiLgj+IgdJiHA6BOkYLDioYO9QVBqWAifALwwCopGA+RDCUESgUakK7EMyx&#10;hc0xKYFp0Yix0A4qCeQ1+FwgsHiklFESD3UNBLwGQTCsYBReqSHgx0ZosGxGKYHqlSJUWzZ3LKx2&#10;o5KIceBAeObYFgKIbduUUkyEUiAKI1qrdGGDLKSzXCeWiTLgkYB3sCQ1SQwxnKNEaO6FUSClpowJ&#10;pOYsTlS93UH4xpoEw6j0A19qlS4V2/LxRGE+n5+emy2PVjA1GzyO56IRvu8iDclkRkbS//ACYmaz&#10;2XK5jEY4EiaBymzHY9zaP2js7Ncxddf3qzWkTJ0olkxYCDf37y+tr2/igjyO5MPlFYyN47jVakFR&#10;mALUIBdydLxC3tDvQS1ICGampnO5HFYSGARylP5JHsoYh0qjMIGZoApkv2qQluVyBdfJgDLnKQII&#10;Aq3f74Mm0EZHR5FEjldGZ6dnut12JuPijAGynXYbkSDs+61GHQM9z+t3u2tra5ubm91eG5SRnWDe&#10;JInAAFIN1OGRSK+hBGRp0AYSiH6ni7G9ThdhaGN1DaOQa6JENtLv+3Esm+3O+sbW62++88prr92+&#10;++CNt97/Z//0j/7ya98IA9np9fdrjTfffPuf/bN/NjE56Yfh5fcvHzp0COJXKuUjRw4Xcnmp4nNn&#10;zhw/uri1sQZZGGNPP/kUjmREY+Ho+3fvocXi4s0339xYWy8WiyqRK8sPIYKWEqvr7bffRpoFHKTd&#10;SDGXlpY6nQ408/W/+ua1azeq1YM7d+5AmcikpVIjlYrvh7AXEvS11Q3IODY28d577z148AAiV6tV&#10;EEEJ86GEHk6dPg2T3b59GxQeeewxKATI0DwyM9/3oTHMC20AgFavNXECxOml1+utPFwFctjvAQEA&#10;64NzDJQqOXbs2PT0tG2L0ydOzkxPEiWnJkYXDy+EQV8nCTaDdrOVzbhwyFKhiC1BxnAGCQYINSA1&#10;PjZ65PChyYkxzil46PmpD4Cfyemp8miFca4UTs6Z0shooVQeHR0vjlRsN0u5wN6LFElqbL1QGwuj&#10;pN5o7+5Vm90u4RzLEjhBEBHCLOFAHBCHJiFLFEWO4zAqwjDClXmr3V1e2frxK6+99fb7a+tbP/rJ&#10;q61O57d/97f/8//zf3b20VOUR2OTlmbR7MI4oXG9sZsrZLhN4ZYTY2ONg3ocaZWY/f2D5eWHe3t7&#10;tpdBcp8r5Lv9cGd//w//9E/fefe9Y8dPOK63f1Df3ds7OKhni9mbd26NTY5PzUw02v5BvXHrzt0/&#10;++pfdDv++Ng0IWJva+/Zp58r54rQK3wBAAAQAElEQVSbKwcry2tvv/kOXGJh4TBctDI2GinZj8Js&#10;IRshLDGGUyXEhUUyXm5zffMrX/mrdqP1m7/57y0vH6yu7gZxEiVxs92CL1HOKCdKqWanPTo+1m43&#10;d6o7UAjOyVNTY0rrTruZz2ebrdre7vrv/t5vxInE0kOEWd1off8HP/rRD39S3auNlEdLpfJe9aDW&#10;aLrZHCV8e2dvc3sbO8FBvdnvE9dN9+v797dgYsQQ6ASABQ64f//BH/zBH/zRH/35H//x13d2t3d3&#10;d3v9zqlTJ1/++OOPPn7h4pOPPnLh/CD1p3vVbeDfu3/n+9/73sLcvMWY0bLbacVB+NHnnj9yeHH5&#10;wdJoqSyEqNdrjGiIIFVMBSdU37h18/qtG4IRv989vDA/PzuXsd2w12/u1xzLnpqG3SoIEXHsF8u5&#10;fCnjR53d/a3/9D//x08998Td5TvNft3OWt/+/re+9f1v5kfyewfbf/GNr0ZJSLm5euNqP+jh7NTp&#10;+4VC7uITj124cAEKfP21Ny9fvrOzs3ds8eRHnnp+enxuZWnjvbevX33/5uryjol4IVMpZydK2Qmq&#10;nE49UgEVxAt9E0cmCiX8ENAPQt/3+4hBQdDr93E282Of40SY94hl+nGvE3QSInPl/KGjRy48/tiZ&#10;R887rouPV//df/8/7B7UsGX0/LAfhh0/6ASBHyexph0/6gZRP4rDSAaxTMswwWm4H4R+GAeIC4lK&#10;pB48xBgkBcYQhp0C21UsdSxVlCjsAsQINMaJiROFCmGUMQF3IoQSQtjg4ekDC1DGCKeGU2IxalvI&#10;CAUSQ8TtrOs4gtuC4wzgWNx1bJtjA00RkFCi3bJSEjYXoEcHj9Ya7iqlRDmsowTg1QwezI4dBy1A&#10;F0JgXQPgsQDLstAyJAV8KWUqbgIBFEYBwXPddKBRnGIrBxtprp/xnFzWy9gcPKP0LOFwwinBZkGU&#10;lnGSJHE00FwYxGEYBkHUC/xOH4qP4vSREZ4wzTAwI9IssKkJ04QYhnMNQRogter0/J7f7/lBt498&#10;NugFYd8PBy1+t9/rB77fh4FgsSQlolUE28VxFCVhLFEPotgPwsAP+0HkBwnKIIxD9CZxrGSiUpxI&#10;JomE3AoyfghRFMVxjNZhC3iDKqA6QwfW11pqha4k1brC1Ohl+NGGGYL9ixICbROSWpyLNIO3LCiZ&#10;CUaFELZgnmO7jmVbIm1hqd4YJ6AP+1pccLgMp8DkVmpixjgSRVADUZpOkFaHdZZqyyDZ4ow4nAHg&#10;M65AeqsYEhSsdCUpMiL0WjxrO6OV8ngFN12lEWQnpUKpVEp/j+BqrpwvljKZjOXYjFugCosohVTQ&#10;4szi3OKMcY6C4aGUprzS9MHrEPAyYOvDHjT8W0DXUIeo/Cx8OBaoQIBKoXPoE+WwjsoQBo0wVSJl&#10;nKpfa+AbLEStqfk/PKA/fEcF9D+krAfPh11o/7AXjUBGC8oPAY2DEShQTQG1IeDlQ7SfraAdHpEk&#10;CRpRBwzxIQL4B+AVdQAq6B2ioUxDidapb6EVfHCe6pqwgRNwnnoJjMrTJ2WacEJSf8NI4BukyKkS&#10;qDIYmoKhXMNTAfBGiosKGJRognkT+A0cC6s6pUUZp7hjSN2Qcw7KgA97QQjEQQAtlmWhCy4PElgY&#10;WM8QknFiOwJ+7Dg4ySmj4TOSU2ILbnOBBZBEOH2mfAvOXcvOuh7SGs6IVonWGvRB1sIqsCxMAeCc&#10;E8aUMcqQKFHdIGx2urjU38NHv17voNnaw5Vgu5OGaSWDSHb7YacXSGMsnC1cD4EjwWDGhIvZnEQq&#10;QCabK49UMLMiRlOCEIBfWHyO4wgBvjhy62w2i5wPiZdlu1wIbPlTc3OZbL4fJn4QI+iAmTCK600k&#10;HpGkVBpc3QWWRQkh7XY7CIIhNR8BKQq8XAbUPM+LogjxCgq0bcGM6fV60CcOBoyxFNP3cR+pcbJR&#10;lFNMK2BtSvE9B4rhnEEmF2TxglFgFWeGcrnCOS8UCsVi+pkCWQ5oWhbuCwtxHCZxaFTiWByLfG5u&#10;Zmp8Ip/LjY+OeY6tFPRiIGmxjNyy7GZycYxVpIWwkZQ/++yzx4+fxJ66urrqOS6iwLlz52ZnZzEK&#10;hkbCBG8plUqOa3ca7YcPHq5tbkUyiaVe29j6869+/a13Lt+5u9Rsdl0nKzW5cvX2P/8X/+rPv/JX&#10;f/bnfwHrFIoVZRDHnCCI9nYPfD+8c+cerA8lPHz4EOcQo3QxXxCM454bwc3v4TKVHjty9PiRo+D1&#10;7KnTnLK333jz+9/7a892nr70pCOs9dU1KdXFCxehZJAaGxsDewhkb7/zHraHJ5988uLFi4tHjl18&#10;4slE6h/9+Cdbu3tuNjc6Me5mM2fOn0MuAn1OT07NzcxjCmoI9Pz0008fP34cqt7YWpcqvnf39shI&#10;6bHHHkX6srGyfP/enTD0JybGFheP5nIFL5cvlEeIIr12r9FoQQqcxBYX5hcXDhGl4XzG0FwuU6mU&#10;p6cnDx9emJmZGh0dKY1XZhfmDx8+jDPb9PQ0Eqzx8dHxicrEZGV2bvrYsSNnz55eWJibn53JZ9Ov&#10;3rAReEOy0ziowc1wVKse7G9ub+3s7cJzYH0kl0iU681GvdHYqVYbrbYhzPXytpvF0uj1fZzQmt1u&#10;hHXLLGm4ZuLeg4d3HiwvrW7sN1JkODlOuVpRx86UiyMTYxOlYhnKgemx00AtMH3Wy2BJFfJFNVhC&#10;9ZrfqPdfe/29d965+qMfv/bOu+/PLcz//n/4D3/9t361MlZgVtzs7seqN7swuXBoCkR6vS6WCSGM&#10;U4sTO+wnayvr9+7dxy4+MTXzwosvHjm2uLSyCwOFifzaX32j1e2Njo0rpRuNxsKhQ+XKCFbrwtFF&#10;N29li4V6q3v16oO//v6Pb9y6OzE+XcyPNmudi48+cfb0Mb+tVx9u3r11X1AGh7t199b8obmRsZGZ&#10;uenxyWw31PeXUtXBzycnJ2GC2Cd/9idfvXPz9ic+9oQQBKt1c3v34eo6tFoqj8QJ6fmB7Tinzp4p&#10;VUabzXYYRziuxEoSQtJbc5uOT4wkMnQd/uUvf77RCBFAHJssLW2/8+6Vb3/vB++8e/Wg1nHd3Mjo&#10;hDa8FwTj45OjlXHHdqHhQoFDvRPjU5SSbDafzWaJNoV8ybZdRAxjCMTnnFy4cOTjH3+5XC5aFj96&#10;cvHiE4/CqcbGR5ut+unTJ+FXtdr+e++8de3y+4iqnuckSQJ74cvbscOLzz71TK/VxneAbrvTrNeR&#10;7CBC4tCBFd5qNZaXl7e29kZHR+C6freHhRD7wfb6Wrve9CzR7bQO9nYJVUePHZ6aHWv16i2/Pj47&#10;8h/8/u+NzYw83FiqTFaYQ7/x3W9+5/vf/cgLz92+f+eP//xPIhUJz15eXa41DlqtFhN2LudeuHDh&#10;3Omzaw9Xvv71b+BYfvrkkQuPPP7EY5d2N6p/+K///DvffH1nbb/XIDm79PxHPvaZT34Rl5XbGwdG&#10;WjbLhj0VB4RSSysWy3RTiGUSJXEYx0ESBzIuVUpWxm6FndWd1fXd9XbYiWkS6ODE6VNPP/PM409c&#10;VEb/8Ec//urX/vLB0kMs2k43CCNsPwTUglAGYQJSUuteGAWJxkEx1jRKTIS5AAo+gBiexIlJJAEp&#10;ZYgh1MCtCUN+D0iUThKVxCqKZaw0AmCYSD+MUUogI54ThsZYSqmNJoxyQdgHDxyVUSIYsTlD3pZ1&#10;nJzr5D0bkKbUNnJrkbEFzJFx7IztuDaugrx0VxAWXIhzjpIJTjkFRfrThw06UAKwO8DNMq6HEsgW&#10;VoZloY52vGJ1A/CKOkYjln5YAb8IAoiHoAx6nBGEaIsLWzBbcM+yhmAJalvMcwQg44I9x7EEkOkg&#10;KQPBWEnQkdBtkmopjJJE6oHeTCxVJJVJkxZOKWfIMkHedrhwOXMM5VBXInWcqEgBdKQ1NBxKGUuF&#10;3QdlGCcRjJMkEfL1AX0pVaJA3uifPtLoRMlEGil1jBmBpgwwiMGejEaZDB4JJAxWShkNAEE0S4zR&#10;MFsqDPQDsCwLKoJCUAIsC6+24HY6RhE9eKA0AJAZgWWoxSzHslzbBv5woGXhS47rWDZUSiklhNAP&#10;HjLEISRtGSKj1MSAL60lwBh8V0G2p6jRjBhLpOm5Y1GHE4tpixqkGjajGVjE5o4F52FZxypmvUox&#10;XynnxysjI+ViCTtuIVcsFsuILOWRQqGUL5S8bB6bPxM2FRbhYqCflJ8hS5xzxgRgyCnRhBjK4GFc&#10;cI52WJANuE7LYYVSNgSGWwljyM880M8Q0DUkiFcoD2IOAa/DCkpYYQDJoJRGKq0U1VhdwDLDUQQW&#10;VRqNALSkHYMfEMdvtCg8+IUXMI5y4HXMSoXVlGGpoiRcUMoJYdpQpYckiSFY6Rq8Y1BqCKMlpjfa&#10;aAoVDdvRhQo1jGhqpNGJhsHgDcgQAEYqnUiAjOJIJlgRMRq0SbSSRiOkAFJfVBovoMopVM3YgBUC&#10;AQApdQp1o5ESBKCBNhUxg99k+ODFEDNETlvATfoLDRiS1mAmy7KgcbwoaNAQxqltQ+YBDoSm6RSg&#10;IweP1hp1APAxCgA8DEQnSsaIGDwcDwyMby7U2Jw5AnNwRg0lGiWiUzolGKUazupYNngAHawuiOo4&#10;HnY+gOOlGQ8hhFIO+r0wCONEKhNJ2e4HSP2RFrT7fscPukHQRy4WpRE2kgqWI1wIGydXl+GLEs4P&#10;xMBOhFGIB832+wE273a73e/3sffHcWoDzB7DEniJY+S4uC3L5/NYDEgoGRO2i4swx4/iWr2xd1DT&#10;jIO9rh/sN5uEMi+TBWdhDP7M3KHD0zNzB/UGiJRGyig555OTk8hHa7UabtzjOM5kMmhEQOkOnk6r&#10;tb9fw5nBsmy0IynnXGitjSKCwhZcK5JEEovTEg7nabBGgCYERmSo4BgwNjaG9LFSqWCslPHBQRWZ&#10;9DvvvoUWdEHMKIrq+wc729tgA1N0u30w0w8CqMWPwla30+l15xYOMcFxtXhwUE8SBX5wlhBCMMZK&#10;hbwtOA4v9dp+u1HnlERxeFDb39raqu7vQYdAG62Mj4xUoKv5+cOPXHjswuNPnj5z7vjJk9PTE9hZ&#10;7y/vr25s98IkiNV+vfXf/Lf/92vX70xNz7uZ3NVrN6/duIlJ+4Hfaff29/c3NzdhRZVEWHDvvPNO&#10;r91RUoL/jOeh7tj2L//Cl3F/uLOx2W61GvX6tatXm/UGuIW2X331VZgMx5VOr3/z1h2cuzY2Ng4v&#10;HrVsG2pHQl9rNt69/D70EwbR1OQ0pXRtbQP8wxT4gHD37l343q1btyAaWnD+WV9fh2+srK5COVDd&#10;6OgoZrl27ZqUEuq9fv36m2++eePGDSgB9COZbO/tYkYYut1qwMfQbgmOM0yn1axWq7jQVUohEwIp&#10;KHZnawtmnpmZaTRq1Z1ti7N2q1bfr46PjmY9t9ls5DIu46TT6eBzBD56NOs1Q3S329nYWOt0Wtjm&#10;GIcEFDQlfoxGKOn6/Uarg+sxbYyXzXjZq1JWZQAAEABJREFUnO06CMuEC2F5idT1Znf/oL61t7dd&#10;xTLq7R3UHiyt3r7/YGuv2vGj1EZhjGDXanXaLczcaTabtVoNdgHUDqo7W9t1PAe1u3eX9nZrSWwY&#10;tQ+qnW4nuXd347XXr7z59uXr125iFA5L/6f/+Pef+silYilTGi1m895erUq5mT88bygt5ctMC6K4&#10;YE7gJysP1x4ur+C6HYftZ59/zrLJw5W1jc3dXL783PMfnZycxEU+rAaATZdXlmzHyeaQ/bdHx6ZC&#10;SbpBdPfew6//5XcOHzo+PjpFNH/x2Y+eO30UR5zL7633usGRxWO9nr/0cNlNd0Jr8dghTQjysHsP&#10;HjSb9Xwug+1vfqZCDXnjtWtTE5Nz0xMPHizl88VOp7u6vonQmitkKcIaZfVG59Tps34ga40WjAh/&#10;wC0BDl2rqw8royXLplvb68dPHL34xPEHD7afeOJCseD1+2Znt/72W5e/9Z2//tGPXn/n3Stvvfnu&#10;1Wu3gigeH5/EN0PwFkdqb68J1doWqdfbm+sbXXyQIbhQSK+bjx5dnJ2eGh8rnj5zanSshDUOh8eS&#10;VEQFke+HfcextJGtdgNm+vEr30eG/4lPvhT6PZlEtfrB9NTU008+JeO4tn8wPTaxs7mFMzNCHPhH&#10;+LRsjo8hV2/cmpgYQdBrt1vTM5PHjx7ljGCV1av7Yd9/4vFHcnmv3a53+nVC5cTU2Kc++7H/9L/4&#10;j1/4+LONfj1bymzsrP1X/7f/5ub9W6fOn/7K179aa9UmZidt17185Xan1x+bnOqHONhkf/mXf1kp&#10;88brb92986DXCxzLm59bvPTYUz/6/qs3r93t1oN+k9CEf+6Tn/x7f+f3n3zsaaHdxn6n3ejDVZix&#10;ibGVpkqSOEkz7DBO/BhRJfKTKFRJpOODVm19ezPW8dT8FLXpg9X7Spif+/nPgyvF2J17D67evPUQ&#10;h7qDJi4jkN8beCS3NGGR0jAH8v5+kHT9OIykH8kw0UPA7ZIfJmiMEwX+FbwnzRsQhAkeStM7IDgJ&#10;+qRSUqs4zUkMkBFLo1hGSSyx96QbuZBGo9EYqokhDENTYISa9FGCEsGZjVVhCReAwDUApNcZ20pb&#10;0Ci4awtbcORzadpo20IIS3zwcM4RrAilevCAOmPpNCg59g/Lsm0bG4ctLLyiFyHeFijQnwKoYEcG&#10;oIJeVGw73aPRh1fwqBTicTxo5BgHbhmnDNknQCfIE21mHIt6Ds+6Vs6zM46wBYem0rGaKKW0JlCC&#10;UiZRWmqWKBrhiJVI7PFhFMVKIqYkUgMTWiKGAZCMSOBLDKXKpGAoSxsR5ihThgzroBklMoxgqQhb&#10;WBCFCZiVOlEGCOkQArVTA6MbmkiVggIP4ASgo0QBDQA6SZJEicSj8GKM1pjJwNawFMohUEoHajGc&#10;U4hoWcLmAnX0YhDGAjBc6w/GUhhFoZNgFGIgXj8EjodSIAOM0nggkjFGagUREoU2YijRBOdeFcfw&#10;zyCCdEmi0icxWhKqOSNQNY6ODmcWp5yQoV0QZ7MeTpIpZD0vn/VKuWwpnysX8ijz2ZznuFkvU8wX&#10;sPwLhYKXyViWxbllGGdYRQTmA38CVAn7qatQkUpCCCXpo2EZQlJ1AJFzxhilwx7y//WBZSHdz3bh&#10;9f8fEA1kIEBczDUE1A3ypHQlGkrNEEEaqVSijTLmA6uZwTPsxUCMGtoFzXT4MIbB4BmAhiEmSrwC&#10;B/DhEAzH68+2owuNQ0AXAHWUoAM0lKCD1+GMHyKjBWgAtADQOwTU0YheZn5GgyDEOCccjVzDzgQL&#10;gCAvHCoRYxIFmRVGYrJ/BwxlhAAGP4SAIQAIIinmTCCOIB3X2BniGBxwyjjDelMyTn0/pZwkSGLa&#10;7Xa/54dRigO0CKs0jjEdJYRRwxmxLW5blmAcbMk4SpIIvmpzkc1kPNdOOyiCmpV1PTQySglEVJpq&#10;Y3FqI9gNghFjKZ9GU0aFZTm27TLknUmMbKbVRkyOCCKJ63HHpczWhHFhuV6GCzuN3eDX6OEBThka&#10;JrKPjTGUYSxjmS5shrVpOVGi9msHe/tVpJvK6CRJkDSDjU6nU6vVWq2W7/cgXRiG9XpTCBtHYsuy&#10;ut3u5sb25tYOEqu+Hwor/duQe9V6o9lOpI4RvGLDuVUs5ifGJ8fGJmzbBqler5crYJPNg+AOPn5v&#10;baHFUKxKAvoARCgcRbBhx3E8MjKCLKdYLAmBjydGRjIKwZ2S6dKnxFBCGEwEteEkgDweFUzRaDQ4&#10;55RSIQQSo8XFRRCBvW7fvp3JZILAb7WaWB3lcmmkUsbCBjec8lKpPDc7PzU1nc3mKGUAx3bXVteR&#10;heP2enl5GWn35ctXkYvkcrmTp5DGn0S62em0S6XCwsLcxYuPIhM5vDA/MTY6PloZG6vYNuYXs3ML&#10;T1x6Ml8oraxubG3vnTx7/tOf/Tlcuh89dvz4iUNOtvQ3f/fvfPTlT504ee7JZ16cml0k3G33/NlD&#10;R06dOW8IX1vbgmiPP/bEmdPnjh49WiqVMp6Dm4ljRxc9x15fW7l143qjfvDm668ZJc+cOvnkExdn&#10;pia1TKYmxl988cWFhQVu2UePHANHaxublHIIcuHC40ePnXjvvfdeeeWVrt+9fuvmQb128dIT7W7n&#10;4eqKl808cfESbuuvXbsGXcNqmBfGgiaPHTsWhmGxVDp+4gQuLCEe1Li2sXbvwX0/DCpjmGQ0m8/l&#10;i4VSucw4b3c6jWZTaT06NoaTz6VLlyALo8S2xKOPPjo1NYWTWKvRXHm4hNMFjgc4JzQ7bUxBCHGw&#10;RFw3l88WctlyuTwzO3Xk8ML01ITrWLDg5tr68gN8fri7vr4H/4G5sXlbloW653lzc3PTs7M4oPb7&#10;IdL1IAqZsDQx8PZiecTL5uHnO9U9AKZThCIuNpqt1c3t1fXtRqdveZn8yIgfJ+mfRdnaWd/YQtq9&#10;d1CTRmeyedv1GBOcW5lMBjdC+UzW5gJa4pRmnEy31S3mRkr5ymhlKglpEtoHe2R9tXfn1vorP37r&#10;29/+Lr4r5PP5X//1X/nCz3/+0OJco11r9Rrl8VF8VkCmJYQjYx30YhUR5HPNdv/h2vr16zfu3rs/&#10;Ozf3H/7jf+R62R/88PaDpZWd3YPHHrv40ksfW1g4jHUEz5/BMz938vQpwkWr362MFnu9JIwJPni8&#10;8uM37t9bdiy31Wx+7lOfefrSE2Mj7MqVpVdefePQ4cOWxTt+V5nEy1uTU3ahSIKwh2TY9/2x8sju&#10;Vv3Q3Pz8bOUnr7z2BD4WxaTT6SlNHiw/hH7GJyfzpbIfyq9/83ua2YcWFxqtZraQf/yJi0wIz3O2&#10;ttfa7aZtc8umrfbBhcfO2Q4Bw4899lg+bzHKCbN9X997sP1gaT1ODBLK/f1aPl+Ekl0XFxb21NQo&#10;/CGfL4DPbCZvCYczVi5mzpw6CyKjo6OIvUCAr1o2m5kd12nSEuPOLp/PfuxjL1+/df2VV1+9dfeW&#10;lPGZM6ewMI1RcRzubm1/5pOfGKuM7u9Vp8andnerfr+PFAk7CRDSo8va2v5+1fP4yVPHOac7Owcn&#10;j5/A97d2PT3GZgRuna1bt27OL0wfP31M6vjQkYX/6D/7R7/1278eyV6z12x063/1nb/6X//1/5ot&#10;5QIZ7hzsHj52eG5xfmdv5+btu0eOzyNW37u7+8ILlz764vPXr1x/+ODh5vpW0A8fOfvY5z/zpXKu&#10;8hd/+o0715bv3dgnCf3Ux57+u7/39565+GzclxsrO3/4r/+k0WhPjE8TI5rtFrOEm8m1ev1uEHSC&#10;fscfQOi3UcdxB8LWD4rjZc3MtdvXJVW/+Ou/9MVf/GJCFL71vPXOez965SewpkSKJ0TfD3GEUzrN&#10;Pv0Au0zY60fYNXr9oNXttXs49cR9X/b9GO2dXr8foCWUyigNIwCwUVKT1rHQGfZirckHoIghDFIT&#10;JhKplDLoJZxRwQnlGB7FEhGdUo6VmqKBWAoaBfQPsAR3rDTLHyZztkVdBzssdW1so8zizGZpKRhl&#10;jIEoo+nDucXxMItShlkTKaM4jpMEdT14UAGgCoYABHowhBpDtGZEU6OY0RajNmc4aaAEgEVBCSrD&#10;FvRSrYjSNsdmjG2boTcFTgXH9TP1XAvxLOu6KXhOJr3oZoIRTKe1SRJkFipKVDI4vwVRmmQjsej2&#10;/Wa724Ta+34QxlEswygO4wRllEgA6iiDQT1OsKEDAWc/6ceqn270cdcPBpUAQTWIowBj49gPIz+M&#10;Q9CL4yRJYiWlVlprOIBUWDwmTCeSUSijSGJ4PwgRJNEVKRnIGE+UIH9QidKMCgCkhoIppbCUgd4I&#10;MUqblKJCAbVolcRxiGmTJJJS6USrFOQQeTgKmFJKlMZQQ6FyanSqVJloKZWUwy6DRmNIkuoKlpRK&#10;KXAFWfww6Pm9AOKG/TiJlJYpKEmNsTjhBtcqBmayOXc48SyWs0Xec7KOlfWcQsYr5txC1s1lvFzG&#10;RUsxny3kMsV8+oyMjFbKo6XiSCaTsywH8lImCGOUc8ZtglMT4wY8A8Cw1gaOo4xWxgDwAm1AQkox&#10;BABvHoKhdFgB1gdAjNbaDB7yM4/WWqlUk6igc9hDB09apyYtBz8f9jKW+j7HmqGpUdCJLgAqZMAS&#10;SDFDsEaGjSjRks4x6E2HC47SUKzZFAgdTANqAzCMKmKk+cCSmkIyJoTQxOh06RhQ+wDSFiM10Smk&#10;0hFCBGMca5RQlUjAEJMQNgD0AzkVGVLD7kqBGhkUmJZSDYCuwRnlNAWKERAA2FiD4AnklCaJVgnc&#10;RCk0DoQi4By8ARkAfE1QfKA7SikbPJQRLhjnHDgYLqMYSOhBC8RDhgEAstYqVjJMYqnTvwWCXuAP&#10;eE1fgYMWlLZtY5TWWEgRlg1EdW3HQ3KNX47jWLbtCHhbNpuxLQFcmzNOKKEa2rGFZQmW83JC2BgL&#10;/0ZJKRe2ZVsOZvaDoN3rtrvddq/f9+MgikPcKgvBXZvbDpYmXnu+78eJVMr1PEJ5GEXdng8I48QY&#10;KoTI5gu4CoXGYqkFt/PI3fJF5HCWZUF8ZNLYqqvVarvdDkOMjnzfD8MwCAJlqO26MIgfBv04dLMZ&#10;YdmtTq+Jm2lNgjjq9gPGCNh9/vmPzs7O7u7u2pY7MjoWxxL6xNRI8ZFlUs6y+TyUDOlc17Vtm3OO&#10;LSXwo2w2WyqU4To4hwAhlR3CWw4lIIAtz8GC5MwmhCWJCgNoIAIROXhwDOh2u+Az6PehId/veZ43&#10;Ozd98eLjkAXt46NjtkCC4k1OTkL8ze0tCIshPb8PF7JsG0o7qNfQHgZRsVjC+rcsCxwSkqYvyFbD&#10;yMeQXqelkhgZQbPR6HRajJNGs1ar72Nav9ur1Wq43t7Z2QP/tu3Ozx86depMNleCyeqt9sr6VjZX&#10;3K02Xnvz8p9//bvVeueNdy6/e+Xaj3/yxs1bd2u479yudvu+mykg/hJmlUojQd+PomhibBxXzhsb&#10;G3Mzs71er91sgTHos91sWpyjHSZzHAeX9xMTU+EPQ8gAABAASURBVBCwUqlks/k7d+7BBC+//HHX&#10;zSDzXt1Y74cBDN7qtIF88eLFEydO4I7/q1/96sHBARjGyafb6TMmkPprrXEMQMoO8VGCh5WVFagR&#10;pgFxWA0mwWEDSlZKnT9/flhfXV29evUqNIBezjnGQiFLS0tX3r+8tvpwZyf951k63RYa79+/3+/3&#10;4Q+Qolgsgj4cL1fKZzLu9vZmEPqu7TSbTXj34cMLls1zOXhNfmxsBF8FRscqSPUmJsYOHz48Uilh&#10;SYIgHEBizyDpVgGP7QdBlCjCKLccZUij1dnZRQa4u7N/0Or1YLnVza279x5cv3X7/oPlvVq93uy0&#10;+/0gSUIpu0HU7vU6PihI7KC9ro/vAFgIOCFDcCxVTNRtdwbM10I/yjheHKh2o7ez3Vy+t0M0USG5&#10;cWXjjdevbG3uPri//JWvfOXKlStHjhz+hV/6hV/79V+9eOnS/aV7r73+5uj4hFbMoo6gloyhcqhN&#10;tJq923fuacpqzRaY/9RnP3Px0pFbdx5+9S+/9sprr0L/Rw8vuraHwy02KwhuOV6+WFpd25qcmW11&#10;e4Gvz509+9ZbD1Yebu5X6+sP1/e2906dOP3yyy8fOjSxvd195533soV8qVyYmp3QOlk4MouY6Hpi&#10;e3uj323OTE4g8C/d33AtWyYJbspffP5ZmGZnZz+JcQ3f9/uIJWp2bqHfJ7du333s4iXLduNEHTt+&#10;vHoQCcemlO7sbggLshilIljw4oVTW9tVpZOnnnoqiFS7E3FuSUUeLG2++/7t6zdu7e7Vrt24rQxt&#10;NfthGMOX4OR7e504VHBLiAz3RgUL+frVa/fu3Ol2+2hMEhBP/1LW3bu34XX4CoeDR7VWvXPndq2+&#10;v7NbPXbs6BNPXLx/945Wid/rP/HEE6OVCnwS/gbn7LY78EDU4YGYDmv53tKDbD6HU6vjWEqpbNY+&#10;NL/Q73Q31teDTs+zHYSrY8cP7x3sBnH30z/3ic988VOR9u+v3rEy1te//bU/+bM/urN0O9IyX86e&#10;vfDI088/Q232zvvvY9FNz43Xavs9P/jSL3wc9K9euX7z5u0HDzaKxZFf+qVffeHZj968cf9P/vir&#10;D+6u9VvmiUdP/v2/+/efvfRcdavabnaDbvSdb33P7wYqTn07wTdqyuNEhmFoKJFahTLx48hPIj9O&#10;+hGyIT9I4srk2L2H99e2Ny5eevxLv/ilsanJjZ3t3b291954c2VlrR8gtqu9/fruzoHUbGJiOkpM&#10;FMVYAEGQRBIbF4mlDsI4CEEzCaO4HyVhnMQJurRSBqDTDZXCLnBcgDEKpofVUQKgZwRq9BJCAZpi&#10;WVAzyPOUNNhMQT/RihjcW6e5xQCTYSAoCE5hIJvjszlPN0rBHRueJRwuso6dQ+xzbM+yHEukWzcl&#10;nDGezkIGRMjgYaiDPCEfcEgIAXFC0pIxZB5pzgEcNFogZds2fglBsRjIBw8fPAKTMCYHD/AxFs1o&#10;HIIhihBDqeGMWILhmi+XxWe0TLmYL+dx8ZXNZb2MZ7sgzznRxuaCDWY3JuVWG1xGqERpaNgPwm6v&#10;n4LvRwlULeNESqPRi1Jqo5XBetAED1VpwmMSqaNEhjEA1pNhlARhGEVRogxhnDLOmWBCcCtN1LCx&#10;Yjo9UAhIKAO7kAEz0BXFK3pBVkqF8VGMyzeVlvEw9ZdYEVprqIsPnsFAgpYhEKRpaSqoU1rQCDSF&#10;AUkMfFQBeFPgHyLFUuMCxpgkSQLwGkXK6OEjf+YBstZQERgzSqbIqQY0hqokUWEchVEUxBGIKJVo&#10;XPyDdQ2dKkaQ2FCMYdRYnLmce7YFnynmc7hHK2QzxVwWldFSsVIuwkz5bCafzWFDxF6Wy+UQVHO5&#10;XCaXhUdwbnE3gySAc0G5BTCM68GpEhIZJKXpL+gSkHoUfqUN/8cfNEIJAFQAw07IC4WgHL6iPQWq&#10;UQ5b0AUY1qFODAdA58MWlENMdKGCdvSigvYhoI4WAEv9/UNDE/SiC/BhBTgDe3JUdIqIdWqGU6Pl&#10;Q8qoAzDw3wHYHKQAaEc5BAzHq9QaMkop4SV4BaAXXQBUfpYaXoeALgBGoRy24POWwQuaQAiACgCV&#10;YbdMO0GZ4WeABrvjN+REA0SHf2OiVKwhPkroOG2iFLJxnu69jBilEqkG//QVZ+glhAITPgFX8DIO&#10;w+kH/mgMNDVc9kKkaShmAgAzHaINIylNvMZxDMeG2PChTCbjWOmmyBgTFss4juvYtmW5Fr4JutlM&#10;BhecFhecMgwf0icEQ0FYw+0EtxkVWCFRApoxFky726/W6khZWl0E+sTQ9KiUyHSVRgkCQRJFsR9F&#10;6ZowJlYqiNNXmYAa97wsMSyIEiwWbHX5UpFbFhMIry7S+nQ5xUoi7kehH0b9frfrdxOFi59+p9OB&#10;2rOFvJvJxlL1gwgUNGX9OI5lwm0RxhFgdGJsZmYG+zdSeWyuSZKgYts2kqe+70dxLGxr2KK1RNCE&#10;cjzo1/agXegH2sYQbPatZodzCwdWRCXGwKNlcwHFJmDPEC+bcx3P9wNwxYRdypdyXg6MID3FpGhs&#10;tVqowHxzc3PYGBZm5xYPHYZCHz58iLxzc3MTWS9UDZVbrlcslEcr45XKGI5GMOvx4yfxFQJbjIU5&#10;spnp6cnp6VlKOVJk0J8YwwXoJBJix7FbrQbup6lWGcdGkvrU05eefe6Zc+fPVCoV3/dxV4r09MlL&#10;T+Og8sMf/mhre+fU6TMXn7hUb/f+yT/9l3/x9e/eulP78avv/Pj1d95+99qtu8tvv3dVEX7+wuNf&#10;+vlfevLpZyuVqWyxGETx5OQ0spCJsbFCLjc9OfnUM888/+yzp0+eHCmV0AI3cxzHc5yxSuXJJ544&#10;cvjwW2+99Y1vfOvP/uwrOzt7gtsP0r/Lm8d6QTtUdPjwkTiWiHRjExOdXg8HgBdeeKHd7Fy/ehXZ&#10;7ZNPPgnzbW9vX02z1SPIjbAdYSzOckg0oUDgnzlzdmJiEraAhjE7eg/263du30MKhTPGkSNH8PkF&#10;JwfoECk09IykDdro+92HD5fgVrbFjy4euXDhArLh2dlpoJXL5Vw+b9k2VhaMApeAhyAKo318fBQW&#10;xKQ4YJzBxGfPPHHp4slTJ6amJiillmWVyoX5+fmhg8FzbNfJ5VyMxWcTNEJMYbuEUcd1y5WRTKEk&#10;CcG6gCNiBSEf2tjdRfr/ymuvfeOb37p281aj1eaWjVVKKHe9rOvlNOGuk8VnCc/zoA0IODU1OTEF&#10;a4xmsi6lVMbJzNTMGPynPEok96xsEhIZk1wmNzaSQ/3Gtfv37iyBN3jda6+99u77742Mjf7qv/cr&#10;v/jLvzw+ObG8vIKVCu/ilsdFutK1NkEQ4bzxta997d79+z2/f/7RR558+olMjvd9/8bN21A1lgl0&#10;ks1m4ZDgYWJi4tFHHyvky/gWd+jw0Uw2e+3GrdHR7OnT5y9fvk40++H3f3Tj2k1qyGc//akvfv6F&#10;nb36O++8A6NAospoGUrO5hAnke31m82GH3TPnFqIItJstiulkdd+8pbnZc+dPY9Aj1jV7vYO6u16&#10;s4Mjx8VLp2HcdqdXGZvAV46bd+4iw8Cr1hoOE8d+NudV93ZnZqdcz56bHkWOjhXx3HMfmZ2dfPTC&#10;hc9//tPPP/+M7dL1jb2bd+83mu1crmDb4uzpM/Mzs6VCoZhnsCY8ZHx0FPrHsoKLrq+vR2EyPTnh&#10;ZjIIX4hdcEXbtoOgnySR49rf/d63cRPKGJ2ZGTt+6ji8dGdnN/CjyfHxz3zq051mV1AGmkj6LcuC&#10;0xpmDhr13epe1+9jlkOHDsHxtrZ2qvu7p06fgKpty8K8sCA0hhKzvPyxF377d37z4qULmZwVq/D2&#10;vVv/4n/7p2+8/WqjW3fz9iMXzx49dcwP+6/85Cd37t0fHx8De3t7+9rIv/Pv/87C/Ox/9//4H3c2&#10;tyfGJr7wc5/+xMufaOy3vvmt7//klTdrB0k2k/mbv/nLf/t3fndvc/fu7buf+eTn4n7yz//nf1HK&#10;4FvlYSv9ntMBD+AKSw+fLEA5MVpqhd0hThIE8H4UIJL3o/57Vy8vHDr0a7/5Gy994uOGs7v37r/z&#10;7nuvvfXW+sZWu9PVmlHCM9lieWScELq1uRMnMk7Uh5BI5FhxgF0gjBCFsGSiJN1cYoWkmhKOc5dB&#10;+q5/+hhj4IqMU2ypHD+UE4JUMN2I0TPM5DQxiQKRqB/4fWwwCXYSE2LeWCIoIauTymhCGYzKLUsI&#10;gC0snLsyjptx0u0y57lZL60jpXNty04zW2YhwU1nBAOGEAJj4VSBxAAEEfFAMpaoprTBgBlsl6gQ&#10;At6M0WnOIzi1OYNjGPCKbcmg+QPBgAaglCLQKaVQAtBnfpoMcMqwcTMKwTm4/WBb9zK5TLaQzeQz&#10;HngGZD0HUXrAKQc1DFdKgTHYMQhCHxrxw3a3D8ApMY4k9utY6UgqsP6BUWSC3U9B/wAIwChBWmKI&#10;1AYOIJVJlIawqGuS6oEwhs2RWwLqRBWTojSDRyujgKo1RklDdJrIUkIYgU5o+qowNTiLoqGwksAu&#10;DKoDglIKNBShUJXWGq9KY+bEYHa8gFcp0T6cjnMrdQbBNSFoBLUkSWAU0MZrGEsfzhpEWNFKmlip&#10;MEmU0ilIA2JoBCRJEkURXjEEZMEDKuCBC4a9L6WfKp+KwcEKCJwymFJYDC224I7FsYRtYTm2gM94&#10;jpVx7VzGzWW8fDaXy2ayuUwm6wnBM5lMrlDI5/OIA0OyYJtwTrggwqIoGWdMYDboysC9wQrBhBS/&#10;OTVpjaZ18AYAkwBU0PuzgBa0A1KNJBKvH/ZqgtMkGlKAG6ZAoGgyeNBJ0KG0BmijAMSk3ospAdAP&#10;QA6eAXGTKoGlzkYpBd8MvygQB8QIxErbGGOccyq4wWnJGFBAN0qplQJxoAiOwfAoyhiAQ00ChBk8&#10;TBodK4m5jMEbI4SBG8DgFWQIKlJKmA/lh4AOigcjNPoNhmMmANqHgFb0KK0xP4ChL5ESngjXSpSO&#10;pU4kuFMa85F01g+oUUIM03rQBX5BjNGUmxQNLyk3IJ3WBj+pcinhlAqR/hEu8KekgS7wyrlFCIHP&#10;Ad+yLDRKMBAHKBnHpx+D+AIdRZDsZwAtmB2ACppRYmDGycBHwaGGtqSyGB8SBH0Qtm3bdW0gWDx1&#10;XpiJaKoSiSsRjEWP67roBRtRlGAnQ3xHDAjC2Pf9KE7AZy5fpIRDTVKnxoPclDMC2QjpdLtBGMZg&#10;Rco4wdKC5hRhtNXtID8GKdtyKRPdbh+Xo1ES9/30j8K7iFm5fDabBwOxVJio3mxGaYpvGcF6/WC7&#10;un9QayVS79VqsYRBNByFMZZEsIoeKZbOnju9traCfHF6ehpK2Nra8sGFMr4fOI6LpYX17/s+6EMV&#10;URSZ9Emtg1fPyaA38oNsNgsEKBwpDlpgWyg29Hsgizt4x/FGR8fBpOdmMWOhkCNEl/IFlUQ4szi2&#10;mEFSNjmljdzZ2QnDCPs92Lh27dqRI0c+97nPIYfr4unis8J0AAAQAElEQVT14PSFQgFztTrt+0sP&#10;Nje2oSNM5PshIcR1PZRaEzBmIzHh9t7uPjKeXqeLIVMTEzDr4cOHLj35xJNPXTp98gRMuLq6sry8&#10;1G414EUnjh8FwsPl5Vs3blWrVezZsPbtu3eiON6pNnu+LlecWlP6MXm4vjl35Fi+PHbs1Lnx6bmD&#10;Rvfe0ooyJDMysb651ev3kabcvX9/amoKEer1V15ZW1vr9/sQKgxDpPU4mczOzrY6nTt37uzs7b33&#10;7uXqfm12/tCVazdgXEPZm2+8jZtabjv4snn85AlYf79WgwgbGxvbu3vV6sGpU6fyxXK93gDDUPhQ&#10;wBs3bty9e7fT6WS9zO7ODhKjxy9czGXymBrpI8bC65YePAQQwjALpRwnJRjdGLO/n/6Ln2DMEHX6&#10;9Onnn3/+pZdeGhubGB8fl7gPSNVqcFCAiWG1fD6/X61GYYjEC0MgXaory0EvTpLQ/PraSuj3i6U8&#10;YGSklM16cHJI0cKVe6/Xqjc4ZWlWDosY0miEuMqFQ2Igt0Qcy1bHj5XO5kqW7XZ74er69r3lh4D9&#10;Rlu4Xr5USrTZq9X3G3WJYMtFp+e3uh3GLfhGxss12y3otteHYoIIDg+fVgoVDTmNabVaUFq73U0S&#10;Was1Oh3YpYS8v77fC3qBZ1uCMGR777/1/gMYdWWt0WjBTFdvXH/kwqO/93f/ziOPP9Lstdr9nlQK&#10;BsIe4vdjvx8RxYuFyg9+8MrSEj6b7Bw6PP/xT3281ozrrSby7Os379TrzWwmd/3mbcdxhbC1IovH&#10;jt65u7dfbeATU7tLIPVXv/rDj3zkxdBPpsanH9xd/uvvfP9b3/g20eT3fvu35qbn3nnr7YPdXRyl&#10;innvyNE5yjUXZP9gK5e346SfTZeUqdfrx48feeVHPz48f/jM6VPY2fe2+5Zlo7KysgYfGx2ffPu9&#10;9yenp3cPDt69cvXUmVkEoiiRQeAnUcQ5jYJ+EvtHFhe2tmuO48BbXn7xhZFyqdNuIzIdPX7s45/8&#10;9InTJ7pd2fX7B7V6EMiFhblqdTfo94qlQq8TItGANSM/oITYts0Jl9Ls7laxTuM4hqf1+/1Cqdjt&#10;d67fun71xlVDdSbjbm1tPPro+UPz8++/957FbJLQi488UcoVcFlANO00W6DZ7rY00fVmPZbRfq0a&#10;BMGJE8cnxyeqO7vbm1vFTOHRM4+k9e303zRu91rCc06eO/1zX/7CsTPHqMea/fo7V9/6oz//g++/&#10;8t2D1sHJs6cuPnNxam7GyXn3Hy6vbW22/d7hI4eDwG93etMz47/8y7+4uvbwT//oj48dm1s8dOTx&#10;x54crUwuPVj93vd+8OabN7td9cgjx3/v937vzOnT77z17sljJz76kRf/2T/553/6x1+ZnTy0+nBz&#10;9cGqw71KeYxqESXKMKKICnApr2I/gdribhy0MVXQbfmdtt/5lV//1S98+ecPHT68vLL6E3xgvHl3&#10;e7u6sb6XxNp1CoJ57ZZfqzbjUBIjkkQn8OlESSmjJA6juBf4HT9o9/o9Hwru9/3Q74d+GEVxksRS&#10;SWy0Ritj0rSEUJYCNjHEPexx0C2AUlgsDewKuFobxGiFLxjgNQRFPwziGOFWRVJFcQwAYSmlVgT7&#10;OKUUFBABUoKc2ZZwbNt1kMPZjiXgBo5lCzwcCQniLhOUYAglhBOK6IIzgAGPkCVCXAmjKEKSHeAn&#10;TB+84leSJMNKHIcqxhtegRJAJGOM0slgof/bAvxgCq01UMEnEFAnFNdqjKcZEWHUIAvklFqUgB+b&#10;GUvgcALmLezirpvu9RnXlTHcLQ7DVAnQQ6vbhXs0W71Oz+90eu12v90N/CAJYhWEEmrv9RFI/K7f&#10;TxH8oO+HfpAKpTWRykBhEY5tEajGkUygTHCl8EMMEJRS6MVe70dhLGUsYTpQjoIo9sGAHwZBaoUo&#10;ikI0wfApBpShIvAopVRIdSihsEOaBTGomVI1eDDD4Hc6FSp4BZv+8AnCKIqklEZTPIhOGI+KoUQZ&#10;HSuZyDhMQpwe4zgOww94AD4ALSAFgkYpLVEYKVUSq1gqJWEWOBEjBKBhDrhBPuOlu7OwbDgCpwJA&#10;CaeKMzLI9W0Bd+SUUkKoJgrLXavBo2WCiUCRGHQyQygCaSafw80RzsQuyNous2zLsokmQNOGGkIY&#10;FYxjt2GMc4IHOTHlhHKKjAs/A0AzAEOGgPq/AwhoAKKVURpABxOkJegTw/A6gAGxnxaGUJKyQbTB&#10;A86HYIwCkLRV6QQ6+sBpNYhTgsFMgD2GmiEEAE4MQzM1lMAoQ2CpFJQQAppGYvlpTAEl4RWNH/Zi&#10;2BB/WGIAcJJEETokDFwNPQJQIzpthJjAAcRSYtUkML2SUCJmBzWUmAizAICDidKBP/ODXgCTUitl&#10;pDKxNHEEOpCZUoYgKBlLb4WjKDHpEYQopRjnQOepRfCqKeGgLqUUXGBKNngoAzqsqqEbCCM4g4ZQ&#10;sW2bccsQBj8hFA4l4J1+rwO/sSyLMwtCpfNwmqgkkhG3mIvLfUdoLRFhsACkTkBnABbnFuWWpsz3&#10;w2jwJFE08G/MbsAqfnmeh+VBKc/mC4VS2bKctO64eS8zMz45NzWNeEGNAinBbfS6rgsJCCFIBMEt&#10;JkILaCKZA4fgFjRdB+kR7uMTZQhA2JaXzRTKucnpiWyxUG+3CKOMi0Qqwlmr2+GWkNq0u30MYFzk&#10;cnloDbHG8bLFkXI/CCkXzXYH33+F5e4eNDq+nxjS7PbdTLbd97E9MCG0jEdKuZPHF4iRzXotSeKx&#10;8dFer4OYjXwdhm93O7gdzBfLIOuHMThH/prNZsEwYlC/3y+Xy/Pz8xCtVW8oKbEekjCAULmMS4iJ&#10;48hojdWccW2E/X7gVw/2oyg6fOhQqVj0XPfokcNzs9PlQuHE8eOFbM4kEvrKuNmM63mOq6V2HAfU&#10;LFw/H120HOgnzGQ9zhmstra1hjQC19hhGDsC9zQZ2IUSHgchUWxsdGJxEeSPHjlyLAgi3MefOXMO&#10;d5nIUx1LPFxaunv71v37d1955UfXr17e2lwnMqFSzUyMVQolRGt899/e2aLEeK6DvARp9Ei5PDFa&#10;KJddBCQ3Q4TFvXxpbXNvfWf/rfevv3/1FrXcicmZtY3t2vYWZnSzuYmp6dOnTxfL5X6/u7r6cHd7&#10;q1E7WFlZvnPnFoTq9XoraxuVsfGxiSkYa+7Q4dNnzp05d/6Jp56OlY4T3euHG1u7+9WDxSNHNVaP&#10;JgsLh6anZ9KQl8mVRyvTszO4Yk+Uun79+vETR0+eOq61NEpqmZQLRc65LZzx0Ql8Krl6+drbb74j&#10;YzUxNsnh4ZRbdqbTDQ4tHp+bP5TNFRwvU2sgb6yHkV+v7ecyWUppHmczSbKZfKfZwVbWOKjlvAzi&#10;RqvZbDWa68srB3vVJElgWXivQkShAmcVx/b2dqq1/f1eu4Nz1N72lpYqDiMcEmCvXCFvee4+nC1W&#10;SaIymczoyEilVJ6freAjBhYF0nfBLMo41mxiaK0Fp06kZkEi1za22v2QCpvb3iOPX3zq+Rd8KVu9&#10;fqxNP4pxKmCCU8Fr9War0273ulESw1HhHvVGa6da3anugYFut2s5zuLRI8B0vWwMHvI5rJ1Wp1Ue&#10;zWI1G6MscMB4KTdCJdvfriWh3t7YWV1d39zc3t7fYw7/wi/9wpd++RcWjh7q4ejq94MoGRufKhXH&#10;2i3ZPOjEgbzy3jVc+Xc6rcUj81/80vPZfObhyj4uy/F9iTC+uHjk9p17yE+nZ2dSmCs8WN7bq7W5&#10;Tdo9ky/n3nn7Si5bnp2cP3P8TLdJ2gf97/3VT669feXRU+fPnTx7+Z1397Y2Thw7lM1YjkWmpkvt&#10;fqPdrz168WycEKWjft/3bA/b9erS6iOnzxW87NxcCaedOFJb2/v3H6wsHj9x6uzZOw/uayGOHD82&#10;MlqBtg8fOtxqxdvbWxYnWc+u7e+OjBTOnz/UqPdwgMcW+ulPvjw+NoLD8l/+5V++/e47o+NjlTFv&#10;FN8scu7pM4tIDwK/h2Oe3297DrEZ9dvdqdFxrOvRSuXSxSeQ1s/OzI9XxgRN438+n3XAPTFQTrFc&#10;IBYWdfC5z382l8l89xvfsY3FJDs6f+Tc8bOdg45FhSNAksI6Bqm0azW6zcTIXtB75NFHT5w4sbO9&#10;ubqy4gprbnKWGzZSKO9u7/TD4PCxo89/7KMf/dTLldlxeyRz+c7l/+Vf/bO/+v5fdZPOsbPHP/bZ&#10;jyH7R97fCfr9MLx9dzeMkguPPba6vtoP+lNTxfPnz9y5dfPurZuPnn/k8fOPPXL2QtAL/+B//+Pv&#10;//UrcSQLWfrRj178xCc+Vt3fff/990+fONlpdL76J19durtqGa+53/V4vpSfUDEN+0prmj6cUexE&#10;OlGChDoOdai4jkjUl93FU4d/5z/43Y989BlJ1PVbt65cvg64e2upWeu7PKcTO+zrfk9aNFPMjRDJ&#10;Ij+NexJrI9UndnYCl1ZGxwhlltCEYWuIlZQGVUEYgCdKUy4oZ8gnCGeIq0hwPSfNcR3HsdFFKWOM&#10;WxyOxQQlDPuqoZwwzgGUcexNEh6GbNBoSamhDIDuIQCbEi64bVuWJQRDv0F6TW0hILvrWBkP0wgb&#10;xAjMqBAYQIYZrbXUKkmiGIFCxgnRFOqVUslEB8EHuaYC99jzsKSN0cBP5OCJjYbCZCwjwzRmBUeJ&#10;jMLIVwpbMIekAGYxy7UMM2nU0QmlxMDjCeEUPdzh1BHE5sQWhBIF9QhOeYqjgEchFTEOZwTzBZGW&#10;IKxR9YOoF4StdrfXD8IoTsBBAgmSSCkErkjpME7Qk+YRiUx0mpQjSPb99AgRBAFindaa8zRjsSzw&#10;J1CnnGhkQEZrYqBwYVkUuhLpQxlTlEiimYB+bYm4jzSOMIzFSQWmJ5xxS9iOwyxBfvrQwUMIs21X&#10;CJvh4RwIlDP0KA1/YAR2wod6lJCeMCAbgrMlXIkaSiOJGB+BVW3AlsZeFoe+lrExBh0QxEh8S3dh&#10;OOgFQqERXVEUIYMihkmpQJAxJihzbDuX8Qo5BIlMzssUMwXPdoShNhe5rJfJIk0ywqKMaUJ0IkEs&#10;juIYDoz3XC6HRrABeQ0lQRTDF3Dz7+byrpfPZIuZbN7yMoQJQiER/B8GHkxL4bQG2lLGgA4ZUCdw&#10;XSiAW5xbjAlKqQAuMURro4BooD9K+QAo5FJJDJMj+liMQokWJYPLd2WQGStJiaYUg5U00hAsEYgM&#10;baXqUomkUjMQVrAesRjm45xQin5oRiHh4a4DmbimRhnQMSBNONMURAn87wMwGr1aY5ihjInBgtKJ&#10;VHECUnjVWic6MUZxTgFaSyVjrRLwo3SiVToaFBkWg05nF4wzsKwhAkTWRksA0VIlkUmJQHYwnoCm&#10;IooKajAIBiBGag2AJtECPnSakFqWcBgVjHAB32IWNdCyTifFvNjmsRKwRHp+CPB9f3ASjlMXicK+&#10;H+BAG4ahBj5mBr/EGIofg4dSCkuk85I0FtHBC9qBSLRhRAMPlcc0CQAAEABJREFUA6XUKRiNgQSr&#10;3Bg0AoBuBk+qAJU+Mi3UsItzblkWEg5kIahQSge4RimAkhJiEk7SOY2hcZwyjAXe6/V8/4Pgwhhi&#10;F7Utp5wvOZadcZ1sBrm9LRjDMgj6frfbBQ+EcsIFIUxCnUkSI6cmLFcoYvF0Oh0QN5q0Wq1+v5/N&#10;ZnGWzWQynHMwAAToClOD663tnSiJUak3mnjg6LZth3HiuhlKeRTHtuMWSkVDWRQmXjafyxVsNxNG&#10;CbIhPwi5cDPFYr5Y6vhBp9vv9n0oARQ8zyvm82OjI1rGzUaj3ag7jgOdMG5FEUKZwWEglgkEATOY&#10;HVyBH0A2m8dYRLft7d1Gq4kYBOYhLBASqCmKwhB68sMwwChKKTI/vHtulhKOS31cRWPvgTKJ0aPI&#10;IVwHOK7rBr0+pCuXK5ii0WiAw5GRkZWVlT/5kz/BBXY6xPctxzaM7lWrIIjL6Xw+jwQFF7SYqJDN&#10;KWna7Xa93oCfTk1NgxnQh7DQsJQ4fDKMunfvzl51B1fUSPTz+ezs1GTGsYOw7/f6D5buUa2AE6b/&#10;SuYEhqyvr3uea9sCierM7CS+Hhw7dhTJvdJka3ev3uz+5dd/8L/9y39z4+adZruPxO7Vn7x+/cat&#10;tdX1Xj9IlE6HZ/OQYmdvl4nU5Tqd3uTkJLJRHEiq1erW9m55ZPQLP/+lxy89gVQVItuu1+33Dx89&#10;UiwWH33s8bW1jTt37uXzxf39feQZ09Oz+CRy9sx5HGbefvttGAve8pMfv1KpVPBJYXp6GqcCtBBC&#10;jh49uvpw7Y/+8I9x8+o6GfROjE+BDkFMJLQ0UikVy0Ekq7X6O2+/l8sVkIJDk5mB++1s7929c79a&#10;Rd5eQ+5rWdbE+Pjm5ubdW7frB7V2q/Xw4UPofHdrG9ru9/vNRgvWDMMQrrKLZ3sH5pgcG0/tWD+g&#10;lJ47d+78o484ngt3KpZGwkQe7NeazXapOAIjwkDwF8iOEpw7jieVqe4dLC+tLC2vbGzuwGO7fpBI&#10;RbnVj+JqvUEEO332zLFTp+cOHxoZGYHfYiCmAzOdTgdr0/O8XKHkuC5adpFg12pBFMJ5gBYliTJU&#10;ODYWCvzWdS3Yl1OENc0osYXlCIspo8JE4956Y3d3a7ffC3Z3qjDu22+/XWscPPHk47/zd3/7mRee&#10;5jYvlktxpFdXti1hc+IZyVdXd37wgx++995lIcTJ0yfOnT995uzCzZtLaxvr9x48iKJobm7u1q1b&#10;N29eP3fuzG/91t944slzm9t9L5ulnNQbPQh77eqNVrM7Wp745IvPZ+2cZ4ml+yuv/OhVE+vRkVGM&#10;fPvtN48dOYyPADjvMG76fgfp2fS0ZdlMSdLttscro3dv395c3/jsZz6TsR3PdhAo9nbbmxs7t27e&#10;l+muJEoj4zdv38MHgYXFeVjadQmiVhj0bUd0cZqJw7m5WSkJ7Lm0dH98tAKPsW3R6bSr1TqYh9UY&#10;w72GC3/r9bpYNX7Qs207n3PhHrAvnIEROlIa8bxso9lZWtqATh7cX+ZM4ECCpSFsy3HserPWajV+&#10;/he/hOiHg9P+3n5t96CcK+Muf311A4dPRphtWTCo7VhhErW6rU7QDePg3PnzcK29vT2GkBvFx4+c&#10;OLqwyBTtdvqjo+PPPffcR5571ivk7j68/+O3X/sf/qf/15/95Veafmv+yNwXf+mLn/vSZzTXf/FX&#10;X2OCdrpdHLWPHp8qjlTu3L+nFDm8OPvJT338oLrr+73HH3sMNx1xLN99+92v/Pm3sIKShERB+Ju/&#10;8Td+7rOf26/uVnf3Tiwef3Bn6cff+8nm2h6JWRLoOMBdlZOEJp8vF4ulKI4RusM40sT0I7/Tazo5&#10;J1vOtoOWlRG/8du/+Q//8e/jc8SdpfuvvfH6D37446vXb+/tNhr1brveazf6RjKtOFEwLoV9tTZm&#10;mBpIo1X6JPqDfc1QCm1wSyDaYEdL+7ClGeypDGay4CDCgo0827FtYVtcWEDELsbTKsdQwinDQEM0&#10;HiyoISRJEiuZJEmYxHGUhFEUxXGYxGgEgAsgY4+LY4RMiSU2nMuyuWOlD8wE0qhhagDWBePY2A3Y&#10;SwckIJTOA6oAP0R+LIMoCcOwH0T9PjwrzRPQ3g+C9CWIgjiFJEniREmTJl4YHwRBFIWgCWaSJBm8&#10;Rih9H5TCRMbokiqJZCJ1opH+aoNdP+WNGE4NOGJEAwQkQYUaJAVQBhAoIVQro5UcPAGcL4j8AMwE&#10;vbQM+wEALR8A+ECYStHCMABEYQAI07wZlFKC+CGpBowEU6nthjqEe6B50IG8wMjBjDBuiqRSnqWM&#10;E/gfIamN4AWDjg8KY6IoQi+6KE1ticM2FiDVH2REaNdaAxk4cRxHMfQcYwq0k0HilMQyQmuqxggM&#10;98MUARFbaimNNFCBTsAAKKAEItQKc/R6PeAkiYojDE/CQa4E+gDK0tN+MlAaRqVqhOCUZlwvg6CA&#10;EvuNN/zL1gI+y4mhRHNKhGCWxeEwnHMopNmsYzgqfgh1xujwsnncW7le1rJdwjjiuSHMUMhKoUOk&#10;VUCGXENI65gXpBjDbywdtHwILK1hKKWGAPCKUVAUSvQAH41phei0NBocYhqiNEpmNNFYK4bhIWQ4&#10;CiUAFuIEuINeA+bSXrRD+QCZRCpVS4xCKWSb2hilMSb9pWE9AEhidkMHreDGGNheytRj8AZmhoA6&#10;BdPEfPiKFgBeMRyAOgCujnJIE2ygDgAOHB6CAPCqlEIXAHV0aWMAoAsiGKhJygl6gWYGD3AAg2pa&#10;oGsIjAk7BQaTEGWM1CqRKkpkLHWUqEipWGvMJaXE+o2VToBkQJ0YPeSTYMoBaYXy/xPS2QwYS3Wa&#10;EoH3qZQERqFryARGffiqBg/a0Yt2lOiCb9m2jRKv6FJGpwYgRA8oo91BJuJ58EIgYxRKaAERAS2e&#10;48JFYUIoDmhw46znuZbNDEmiOPSDKE7/9BG6AOksloCPGEPBbRRFoAMdcW4hFFLBCWcomSV8hIk4&#10;imQSg7RUYRiHeE1io7SWqQwYDu9RcSITsGmwxnq+3/P74A2nZHT5YVQsj2B5eJ6H3lqz5Yc4HuCE&#10;nUOGAc5TSZUCPqQGPogyxoCMxYwsGXUwDNmBhgoY7nbxfbNnKHMzWctxAcj+MbtlORiOrLTRaIAU&#10;ZUxCg5QpYhKlICMIIi5ApRAtTlR1v7a5td7ptgilAMyFY8DOzg6IIEWDXPl8HpiU0pFBPoewAp2j&#10;EQhIPYEDrpDNK6Uw3dTU1MLCAjIGaB75NCqFQgldEJkQhpT33XffvXz5MhIgGSdLS0u3b99OonB6&#10;cuKxRx85f/bc4uLi4cOHp2cm84UsdAKCmA6ZBOZyXbdSKpfyBUxdqaT/ZE4hn6VGlYrZUqEoOPUy&#10;7uTUBB4k6GBDCLK8sv3Nb33nm9/81v37S5GUXibX84ONre3JqRkvm2u2O+OT049ceBwl4PCRI+fP&#10;p3/7FiLv7yPbqW7ubEMV9Xq91myUKiPPPvssknXYNJPL1mq1brcLTEyHK8a56ZlSqXDr1o2//u63&#10;cQCADqnRl554HOLAkSB+q9N59/33r964jlF4tRx7/tDCo49dePyJi1yIpYfLmWz24sVLJ46fhNJg&#10;GsTTVqdNuJiZWzi0eHi0Mp7J5HCqRFjHwGwuB4WMjY3BKxrN5tTU1NzcHD5rPP7442fPnkU7tA3e&#10;iuUSFAWL1+vpf9N2/PjxRx55ZH52Dk4FZRbyJTfjAQ16xvBjx07Mzs+FcdRst/b3a3sHNWge04Fb&#10;ODDQUIGrx2HUbXUbDZwrfKwFYniSaCyHTq+/ur726utvvP766yvra/BS4INJDEQddjRpvDGYC4DZ&#10;M5kMKmgXll0ujRRKI5pQ7NZxjBGqH0R9P0TNaAlNpsZ17WI2M1IojpVHxkZHSaIKmSxVZunug43V&#10;DZVIv9d/7923X3/jR+1u7cu//MXf/Ju/YVlWp9MbrYxx5irJwkAJjiS4vLW5853vfGd7e/uFF547&#10;ceKI65Eg6ENFsCkWsx/5D1eWvvKVP8vlvf/oP/lHf+fvfblYzrX6hFi45zPHTp66dfvuzdu3ObdC&#10;P1QJEdTuNHt7O/s5L4d9+cGDlU7PzxfL3KaIg3EcwjGOHTkkY5lxiUyifC6jVLK9uWGUfvzCY2Pl&#10;UrfZmJko76x3bt+4d+XyzU4vyXjFxx9/8sbNuwh8WOzlcrHba4NDx7KhUq31iRMnR8cynU5ndXUV&#10;R83yaDmT8bI5t1BwWnBLo2OZ9AIfEuEcCH/A+TOfzzdbIW6GTHqvESwtLV+9ch1wcNCybPvevQfI&#10;xsbGJuAVWLCO5XS7vWw2/9JLL7m29Rd/8ZfwahAplUqz0zO2sIq5PC4ubNvCRhFEQavV2Nnb3q3u&#10;gUmMmj98SDg2nIdRMT01OzU1jegBa0Jpnpvt+8Hd+0uvvvnGd3/ww+98//vX76weOrb4+//RP/rF&#10;X/2leqfxlb/8i69/8+tSq3yxgE9WW5v78OEkSer7/qPnz5w6cfKNV19DBIO3j42PY4q33nrr/oPl&#10;Yt67f7f6zFOP/df/1X+FVOL1V37iMPvQzOH7t5cvv3Nj/eEukZZRPPRjYgQXdiaXP6jVd3ariPT5&#10;kZKiJNZJpuh5Ra/WrO5Wtz72yZf+p//ln7z08Zfefu/d73zne9ev3X73nWtXr9za2T6II2z9FqO2&#10;JbB8jJHGILbCKlJpmcZASikiJHwbHShRBzBOmKCWxZFCMYYGpFPG4tSxxWDP4o6woGrHEjYclzMk&#10;W4wYlLjUhP8DOCN4RSOjBIkFMDjnbPBQit2PYK4owrYE4yvs3wpK1LA2xR5BKKNcMM4FiAtM4jAh&#10;OF6FsPBqWXAzgG3bglmEMOwviTaJ1FEswzgJohiREx6CJR8nOIDLQTu6ZBAlYSyxYMM4jiSCOtai&#10;xliFnM1QSrhSwI8xUBMQFmiPlQZ9KWWUxLEEriFAxJzQI2GUUjAGNh1b2MPHsrD3Iw4woxkFcyCd&#10;AjHKERyYFrTKKCyAuUA2SVBoEEZKk8QqTsCADOIEh5NEqUSqROlY6UgqdKUgh9rSg8kxP4UmqSFE&#10;aaoNJx8koJRoSkiqZQXbQZdgkwuR2kuw1BDoxGCUxoAREE8SJbXWoIZGdOFIxyyBijbSyBQH7GiN&#10;g5mG/RgjnFOUMLFg1OLMsQU2diHSIVImUG6AQ0vwwRNDeTKlr7VmnDNLQHGYyBgjVexHQT/0/QhR&#10;KuyHQa/fRzxPy8DH+BRHSlBIkggMQELOCKPGEoIxuEaqec/zXBcfKHDsIlByyjZm0gMzcswz0ESa&#10;sSAYy36/j858Pl8qlTAKp3GUBnQN9IihqUqllJgXw7RKUtAK2uSUDoBAakZAXJvUDaBqnWbOJjU0&#10;xoMrlKCCWZRSKZ2UBRAzaAEMWwxMZgYdIJ1OnQ7HWEyl5AeYQIYQwAcw9GM+hQATyTjVsE7kvwUw&#10;jLnAJhxBpw9IgQ0CTaWukE6kQYUQsAQABt6AAEAFLcCAdJRBFHSmgIfY56QAABAASURBVBb0pt6V&#10;jjTA0QMHIETD9FJKtDBCAMAcEpE/fTAeLUMY9oIfVAAfNg5x0DKEYTtKtAOAzzC9SXVODWVSE6mh&#10;NJNonS4MzKSUVEZqE0sNXjAmPUfRlBoGUkro4ME7NQSn87RCUWCFypRQarz0Nf3RJh0++DHmg7oZ&#10;WCXlgzEBxZCUIEIRPIzz1K0G6BqRHVEeDgqO0EJIigYETE5IWseqGPgqhdYwVlj4TcHEEAFLF6MY&#10;JS5iqsWNUVEUgSYIEkJs26YcjRS2NppSBClDgyjudvvYwEANGY9SChRwQe55HlYOxqIFcRJuzTlD&#10;HaQA2H19P0RW5zoO7ixTP4oix/YwFpiYCGuec452IONV2JbtuJgXSxE46IKAmJqydJlBOQPKCWbE&#10;eo2DECdySIrZMQUSetAhhCBSgxokAgXQBKACOoTRRrulpNGEphZMFNKyVrcXyYQyJpVCWgmIEkQO&#10;hcYwjnCJaBjt+z4QTp48ibkePHiAxQw9IHvAjMNZoARI2u93h7NjnWNSNOIGDhlwupqV7Ha7MJkx&#10;qVYxHJSRoIBV8Nbp91BBlokhzVYLAWhkZARJ9tbWxiOPnENivbO7hZtX17ORlkEJMAGoIXcBPgIK&#10;pRTT1RsHSoH1eHl5GXpAWlPd3QuCPlLJfNZLRzFayhcmJycX5ue1lqVKYXS8jLiP+/tEmUTqeqt1&#10;697Stdu3Hyw/3NypNpptwu3K6ORudf/h6hqi9fZuFWKOjFbiOAZ98H/v3j1UTpxI/9FPnHYWFhZw&#10;NIJmOLNOnjg9Pz/f6/UwBJNKKY0xUJdg9KPPPwtn+OEPf9hs1huNGriFM0CZUGwUy/2DOiEMt/6U&#10;cNCHsbxMjnCxX6uvb27AZL2ev4FjytYOkld8ybl15x5i4ebW1kGtlisU8U0Ac1mOjc8dWKTV6gHM&#10;USwW9/b2lh8+9LKZCxcuTM/N9vz+wcEBbnPxNQOC9PodHGp2d7db7SbUyEwas3Z3d69cuYIvPxjb&#10;bLd3qwedbk/YDkIohkRRnBk8jDHwD+lgOAAqSO+cjOdmkMyF2Pu7+EkUYwKMtfGVpBfARpvr63CD&#10;OA45Za4t4Mm5rFcuFG1hUaPgaVBRLpfDDKBDOfPDuNlqN1rNg1oD/OAQNdAoEZy6jsg4ti0YZ8Sx&#10;RD6bqxRGWo1mo9bkhDlcrC2v3r97t1bd26tuX7n63vvvv3sUOeXv//6jjz66vr4DX4oT5Vg5YsR+&#10;tbm+vru3Cxs2qtUqDq4f//hLcE5CyEH9AEc+fBLp+j3LFv/m3/yrP/7zP7x46bHf/r2/+YUvPVMZ&#10;KzbazUa7gRu4mzfuvfbqm0899WwpX95ab2ScXLOBq/l+sTgiE3Pt6i1t+ImTZ/0oqh7sW5Y4egwf&#10;Q7zZ2fGZqQmVRKViHsy/+9abE5WRQ7PzMjCVYmlhZqTf1Wur+9tb+2+9+X6xMApD2443OTPbaLSN&#10;plAmHAmGxiqzbQs+GcXk9p2bt27faLbq+7Wq41izc9NTU+PdbgJNdjtxrd48aNRt10EOjaVKKSIn&#10;kxIlGSmPum6mXm/WawTntzjSCDI4+PX7PiV8cxMLsXZ08UjOy7zxxhu1g/783JxKJEy/sDDPOUfy&#10;AM9vNuutTrPdbm7tbm1tb+CUsrh4FIfMOJZgUmtsb/rxxy8hG/C8vO/HOzt7V69f/8a3vvO1r3/7&#10;7XeurKyvP/r4o//5f/mPfuXf+5Va4+C9a1du3LqxsbuZLxeFbd1fXn300bOf+ORHb968tbPZePYj&#10;5+fnZtdXVrNe5mMvvew43ne/+9evv/7m9nYDOxGWwN/8zS987KMvPnywtL9dPXboeM7JX3vn6uV3&#10;rtV3265V4NTx+4ngrut6yGXrzYblOrlyHudLPwmNILFJ4AC1du3oqSP/xX/9X/yt3/1be/vVa9ev&#10;x5HcrdZ+8MNXb95YOtgP2q2giwDWiyNfAWQkYRS4PeK21toYw7AMBJIxBi2hzomhjNCfPmgBwPnx&#10;7RJe59ooHNcSQGPQO0293WbYng03mmmVAtGMaIsS7GO2xQGWxS3OLPwSIMZAmyB90D99sA0SY4bl&#10;gB9w4qYboSOEDe7QhSFoBECNKR3QwwvnYGwIeAOONBqxPZYySpIwlr0w8oPIj2I/TsJEBokOBmU/&#10;kmjxI5WWMH0cB7GM4iRW2o/iCOOlTKRCgI0TBS6hDihKKiMTjUaVtmklTaJkkkQSyCYBAoRCWowS&#10;wtlgLZWVQVEwNzWKaAkctHFOOWPgFq9ap2EtrQyGoSKNjpVOpMbUKUgV4TwgVZxIQJTIASR+GCZJ&#10;opRCSkOpATWUnBJkegRUoEZCMRelJH2M4ZRxxgRlgnOLcYG3QR8fPCkONdpIEATzjBMXhzzXhapB&#10;1hiDdoDRGnVKKSggrGVcNzv4g7YIjI5tI6OwbdtiLHUfrH9DDFFSxRKMJ3GUApSqtNZKperSyH6I&#10;AkG0QIdxHEdRFODAEIVhHAURAjUOBDBgiLGxkrFMgANMMMA59AtR+KBO4QO2IxC0HcuyBBOUQA+Y&#10;B/Sw4cZJiCkIgRkpwpEQFl7Bb6FUKldG0pQpk4EIYB7UwA8hBEKgzrCvaJMKnnKtjZYGfgpgFDhA&#10;IMRAbQwvJpUWv4eA4ajonz6gMKxiOCrpa6oJhSyfkHQ0kI2hhDCjDBAY4cAEwD1QMk1RDnDSXqM0&#10;QEsFTAIMdBD81koNWwwYGwJoAmcIZvAAd9j175Rol0Zj7aDyIWDEcCxaUAdgiiGgHa9ox+uHdbSg&#10;DgMlA89EHQActKMEoAJ8lKiDAWgJJQCvqANQB+AVOENgcSITlULqR1JGSqeQqCgFGcbJYEnLIEqi&#10;JA6TBNHLwGwkNTZogSjAUELNv21J2/EKkxk1nIaQtBeYALTowUPIv23EEPhcCoRi8bjWwN0ti1EK&#10;kQDIM6IoSqTUmB6LhsA1iDJaKhVGiEFhohQogw6msBi3hYW6UomRCWKExZng6AE9igQ3rbG0rnVK&#10;Ad6PNKvVRZLT8yPc56A/zV26/V6/28NVImYPB08SSamMNrhdzsGph/kKPBsDOEVa41BK4TNJDMJa&#10;CMFtji68WJaFHBf7LiqQwlA9bGcUnFmJNpg3URrpabPdbbVaSHa7fbRFSZKAIGSBciybY5cVlKlE&#10;dtrNvd1tLGQpZRzH4IoyXA9kHDcTJyrNmarVZrOJOo77YRAzKICnw5vtliY0VrofRu1etxP0+1EY&#10;JBEuCNudThCnf6n38NEj5XK5021t72yCAaS8eIUawQZBYnRwAGVkMi7yRaSwliWQ8qI9TOJOv0eY&#10;IIZlMpnFY0cXDh0K4wiZxMzMTHm00mq1kGMhZEAiBCGMhZhgPoftuliYmBrPZtzA70Whr2XSbNSW&#10;lu7v7e002w2lFHasUqkEHQKQpR05vDhSKkPzhUJutFzKIjoKDpYE455tlwr5hbmZhfnZjOdolWAs&#10;kmCcNw4dOoR05My5s+WRSqwp49b0/Pz8oaPf//Gr3/vhK7EmSAUMpUeOHp+YnEbwQvZcLI9gFG7u&#10;Dy3MHVs8jDrMivweHwfABuLawtw8QOlk/2BPKYVE6fLly0ijb1677girXCy8+OKL8MxKpfz888/O&#10;z81dvnoFd5nlSuXC44+fOn0WQmUyGT8IHiwv3XtwXxsOfqZm5/x+gFEnTpyanZnHOSSbL46MjZdG&#10;ylESH9QbiTJevmA57tzCQqPVgm1xHYszwOT01InTp8JEIh2H1dA4Ozs7PjmZy+ax2eP4dPz48dm5&#10;GSgNqstlMviEAikAnPN+vx/0fc6tfi+4e+f+9es3NzY2FWyZjnRHx8aOHD82P38Ip9koShgVYA+O&#10;DW24WdfzHFBQWjPLdrI5RVnfDxADXCfLmBXHSb/TwyIiRLu2DR/14KauV8jmisWC41pwHrix1NjN&#10;VLvb29nba/f6yhCs6Xqtube3D7toOB82TgczMBvTE6OlDP2gg9vmg5pj25DlyPyh0dIIln/roFnb&#10;PdjZ2r1z514v8Hf3cMf/ja2t9b/xm7/2D/7h34b46+vdZqcLv/d9KRPQElube2+8/jYW9/GTJyqV&#10;wbeURqNer83MTo1NjN66e3didrLXb//hH//vt+5cvfjUoy994oXjp470/K4BM47VbAf3Hyy7TqaY&#10;d6u7NUe4naYvQ2O0VW90sZSLJWT1Iz0/xBlvbKzy0svPz0xPwSsajUa/04+DsLZXXXnwYKJSWZgZ&#10;21hevXDm9NxEMeqTg2q/utf/8Suvnzv7aLvdDfzIdeDubrfj47VYLPv9cG9v7/iJxVyeUKbX1lZx&#10;GS8sViwVDh9e+OLnP3f+/JE4Joyl0Kg3Nzc32u0WMsCZmVFFtO2K2ZmZU6fOZLL5KIpHKuSRc6ef&#10;e+4jru3KOIHPJInKZvKPX3jkzKmz77777s7W9sljk8VcttfrHj9+dHpmstNp5fKZbMYtlgujoyOO&#10;Y/V6nTgOc7ms7Tidni8Tnc+V52YPl4qjhuDQ1bh+7eZ3vv29v/jq99995w4h7LkXPvIP/8N/8N/8&#10;X//r55//yNT0eL1+cOcejuX39+oH/cAP4qA0Vj5z7nir0/7hj1/JeuJXf+VTFx49v7L84PHHHnv5&#10;oy//4Hs/+PY3vhuHyvdlPi+4IE9eemykVFh+8JBE5NIjl1rV5o+++X0TkqJdca1SEtJWzQ98ZVsZ&#10;BIFerzcxNRUlUb3TVExpoVtBK9BheWrkH/2f/sH/5b/9L4+dOHr56vtrG+u4Kfjzr3ztq1/5xvJS&#10;LfCJJRDrrCRGco04w30fq1NBaTqJDbxKK2pwN2w451huriVsxEohEMAZJfAMo1USh0ZLwYht/7/Z&#10;+g9oW5PrMA+s8IcTb8733fty7PdeZ3REN3IgAtMwiUpWoi1Zkq1gWcu27DWzlmc89qxxkC1LoiiR&#10;4lAkCBIESZAIBNAJnV6nF/rlfHO+J/+hwnz/ud1tOBT2rVNh1061q2pX/Q8AAVYYBzpUkl4p+Ahh&#10;AkkAapV0tGgp9oChRYsg6BQMDLUMNEO8cNY5/gxE8zRhJ0+y1Ev6AqECJ5T1PAMVD3zs/zII8Vvr&#10;fEYAYKz1XiilwyCOY61D4ZVzSCiVCnQQBGGoCPo42ry3rqCQW5cYovx0u9nabbUbvV6zl7aSrNHN&#10;djs9oEE15UzJm71su93banV3u91Gp7e9s9vqdmHaS/N2t9PqdtLMGC/IkzzrpkmSZd0k66ZpJ+kl&#10;/dTrdYrfvJekRcr6SfWTlFL0k+8n4cxesv2U95Pxjk4acmsKMC7NTNIHTttmJ+30EraXdjfpAkna&#10;7UMvzdLcMIqxzJdWIgp1HAUBkb2QEmsJobzQgqnwLjdEiBb83HhjsZFkmHXO2JC5B0LNIPlhKhpC&#10;fCegAUTACSEDGcYBLPagHEelKCxHEVCKo0hrsJX3zuY2z0yeWpcLUVAVgpnyniuQdHspdzbrJyyW&#10;mTRNe/zRkDLQ2dw7IPM2dYbcee+kwFTWWkjhTFEUxHFIDrCxswNwgEaFCEWI4Ei6AAAQAElEQVTc&#10;7NDK5d1uJ0u6eZo5RjmvhFdKoJcOY6GCarU+M82mMsfHw3KpWq8PhmEs8SshRQFkUmmtlBLFv5Oz&#10;0rEPWenxOdy+yAXq+KLsvUVAUXTRDnjRT5iOX/9hYt7RnRqNFNCFFnLKQigpNe17Ve+ld8ygkh/Y&#10;jUEFTX6Ecx7z2JyC9KwvQDDjgGAYJJxQQmmpaFFCKyHhYjC38dZ456WQWtGpgjCMtQ7hC3ilASFY&#10;Uw4ZvPeikEH4/hqDqpRwo+acM3tgbd4H0LEM7R9AUbfWGPg5z1LsqwAFwPfT3jxSVAoDI4wiQZ98&#10;Dyh/BIxSyOyFpIRefZBeai+VEzL3ArBewChznjkCzSE2O1ChAjXh0ErAzn9EFDZaFDW66aBE7lBV&#10;CN1PINAC0EUDOb3WWnLKAMNpj3RAXlS1DoKgVCr+AetHNCECPtqCIKQTwknlQQtD1kyMyxL3AJNj&#10;43EcM0+QAqzNGQURhtMexhEqd9OMmJj130sylrCSQRyVS5VyiRMyinDlTqezs7Pj0dxLrgisJWJQ&#10;6BjjKKfsE7mFYK02MDIyVq6UpiaJ8weds3mewoWure0NzkjGFoswTYmEtAoJmoMw6ptapVmeJqwm&#10;02q3iZK7vZRdiWmGCyClKJWgFCJ5o7mLt2g2AynzPA/DorEvRiqlBAk1aYdFxi5hHKYw1rc4QxEy&#10;CLPcttpdaBrHrHrc1RczKPA7x7QqOTw8yIZrrd3a3Xnrrbe63e7Ro0er1Qrt1WoV+qVSlCTFJw4Y&#10;QScMA6rYB46VSgWZGYv1qG5ubq2tbWxtbdHIQGbHCl+uVNgOGAv91bU1JKex021jHFwCgpcvX1pY&#10;uEecffz40aGBwSNHjoRhCIUa0US1igFBm56ZNKbQfY8v4RRPjxcvXsRnBgfqSqKJ4w4wPjaCrRhS&#10;r9exw+BAcWG4fefeD198+aVXfvTOu+9duXE7Se1us7O8ttHsdK9ev/3ya2/evr/gpRocHsFWwyNj&#10;aIc9YYo1Ws3m7tb266+/funSpeMPPIC+RG8nT55E+EajceXKFT5iAER4GIHJunPnDopzTfrOd769&#10;u7Nz/vx5yjxC07W0tEQv5mWiL1+5dv/+YpblaxubV65dv3zl6ibfCXZ3FpdXFhcX17c2kR8xorC0&#10;trYxyveI0fGdRhN/W9vYuHz5MryCINrY3F5cWtrc3NzZ3W00m8Q0A0OD5WqFIXfv3ttp7DIjNCIP&#10;xkTgTqcVhrpWL/79yfIS3JP6QJWLzeDgIDOlwqBSYeOuT4xPMSmoaWxWrdVwGA5mWja2t3q9hKkB&#10;f2RkBF6VGu5RHp+YHBufCMLSbrO1vd1klre3dhuNjBkPdVCK4gqXhUpcKce1Sokp9c6wQLy3iIc1&#10;kizrpWm728M7q7V6uVpP8rzZ6prcg2aMgCP7A9PBeo+CMA7CQIVaKjSCPpXWzg4XjGNHD87tm9na&#10;ajcbre9//9z1WzfR+pUfvfTmm68/9thD/+S//M++8tWn6vXq9nbOHlkp15aWdq5dvdvtmHt3l9bX&#10;NpijmZmZPDetVmtpZfGZZ57Zf3D21q0bK2vLuctb3cbV65erg7WHHnv4gYdOn3nkbFQp51ace+v6&#10;4MhotTKQdgXX2FKp6h3CBih94xax492TD5w+ceLUxfev3V9a5MMCS2l1ZbndzizaCtncTTqNlkuT&#10;k4cPh1Is3Ll54sjho4dmk44ItNzc2Hnr3HkposZutz44kSa+084bux2TO3w7TboHDsw9+eRjaZpd&#10;ufJ+r9fttlv37i3hk6yGiYmJOFYUpJSc191uV7Nss6TdaZXLlX6qtVqdq1evdbvu0Ycf+tznPjc5&#10;MbG6upqmuRZ6ZWmlXh2YHJt86aWXdrcbTGIcx0R9fHN49NFHcape2tvd3d3a2dza2lpeW7197/b6&#10;5kZcKc3OzXzmM58Jw3BiYqrRaF27duuNN97+F//817/5zT9ZWlopV6uf+sxzf/Nv/fW/8tf++ic/&#10;/anR8bHt3Z2JqfFv/tHv/7vf/Xc3bt+4fP36/YWVgeGhg4cPlSqV7d3da9cWJsZGfuKLX0ja7VvX&#10;rv3sV39qeWH5hR+8sHh/sdfpbG9sCStmp2e+9MWfKIWlvJsd3HdopD7y6g9evfT25Yqu9xp4sbaZ&#10;NLkMglIUlvBhrFGp11bWlp329cFK5tPV7XVd0p//8uf+H//1f3XoyP7Xz71+/vy7qPnaq69/59t/&#10;tr6+zXAcuF6rDw2O1ysDVRy5MlgtD4QqdNYWzik/ONFZ6fhtqGXEjh8ErLhQByQaFWcoqMYK66SU&#10;hBSh0koXexeLQisRKEEtlDKQIlIe3w4DUeSqaCHkkt4JTmVH5GSDQOEkNELSOUcufjyp/pnukM66&#10;fmJP44Bg+8344STzxfripFVKMY4tBb8CkTKy7TVCE+Uya9I8T0zey9IkzdpJ0kmLQjfD3nknNa1e&#10;1uz2uqlp56aTm3aStdK8TWMP5LSdgJwnxubWkaeZSSgbxzujMYgtnRMU8swaY63xnA6eNu/dXvLS&#10;ey8JUXBnJCtAI6QSRWnvD2mlKBqpog2W0VEgNRiadie8EMJ6Z5w11hPo95IsSfMky9PcJllGjoJp&#10;SpZba2EHBFJFOsDt4yCkrCEtJUwB6QW51rrPtyiDEGoVgxkqIfYMq0kgKCWUFhSg7Bz6QrsAWlgm&#10;pX6K4ygItJbg+iK2wiLWxVFUisMo1JEOtBLw11oHgQJJMOtSCK2kVjSioHOsgw8sBqNCX2EZAjgp&#10;hJJ9UFIhjWQgo6w39OoojOPwoxRFEeUIcUIlnE2SHqu+02x12+2k2zZ5qgOJyOVyvJfAF0JUKrXJ&#10;6dl9++fHxifjUiWIQrbHQmdVJBA+gGIe+7PpihlhOQCyL7WwTnxoGywghRNAYafij+HFjy9QfT/t&#10;tZDDoNBCyH5zkVGVQosiKWcZgh5FhXZmpii5AhnygoWIsaz1liaBjQuA4ocgfdHIwA8buI4V1Fw/&#10;Fcx8oQg0QcCk5JRpJwcoeC+tKbAp77VQoQxN7/n9AGgEkMVZI72l/ONQtPfrH2D7ginlfpujF6AK&#10;TVjs5VQp7+UUgL12csVfAUoLTlQhBeGgxxrKCWWcyK0HjPfWeXLnJYM/Al+sRom3UZD9hM793yID&#10;TfrCI733xhjEojXo+ywt9IKstaaQZ1maJCw5Y/rmcQ5k9AENBHyL4G9wcJACjXR5pA40OWWlC9fq&#10;uyl+Guyx4EgjKCGa4WmTrjwvVrJ03vXpwyU1eZJntGbO8tNLc7QIAk7qclSKoSy8DHRYLlX6QoZa&#10;Bci5B3stvV5KcEDYwflhrYUvgMBREJbLpXq9xmu0EiJLuknahTi3CGI+TsdO0suyPAjCSrWmtc6M&#10;y43rC+Ny59u9HtEPdKCmw0ip4p0Vm6ERyL1erxDXZCbLtYS8QBhrPGAIjlglUkCqm2aQEqzOIDTO&#10;g4Pk0FRB6ITEzlww0sxIFbA+w1JsixXmWaj1wQHyRqt5687tm7dvdXq9gYGBSqUMX4Cdwtq8Xq9P&#10;T08bkzUaDWYEweJS2Es6wNDgSLVS1yGJi1NtY2ODwHFibJJovlwuB0FAgQuVDjBtsZmWqrVxQoOZ&#10;6XK1ar27fv06cp46derwwYN52ltevA9l51ySJM12u9FqFUHG1hbVPWojI8NTk+O1allJH4WaAuFs&#10;OYrr1UocasP8Jok1WRRoLhJME2HQ4cOHEYPoud1NtnZat++snnvn/N3FlZNnHvrU575w+NiJkfHJ&#10;pbXNi1euMwu5dUAQxmxktXrhfsjPheTJxz82PjJ65+q15ZUlXtOPHj3MpnnsyOGPPfYo5z6BtdZ6&#10;cnJy/9x8OS5dPH9+dHj405/8FF8MiCmdL6YDGY4dPzm7b352bn58fLxarU7vmz11+vTBg4cn9+27&#10;dffepStXd1u8Ss4ePHw0juNarcadsl6v8xVldn7u0JGjR4+fnNt/YGhkFCc5cOjg/IEDI+NjoxPj&#10;YYzPqLm5uXKltrPduHTp8u3bt5lEwk0krw7Ud5sNvjkcOLh/qD6APZkjlxsWF/Ob9xOG6nS6xvA4&#10;WqrhEEODpUqZt7qbELp9mw84rVYryzLiISaC/SBmkdTqNT701rhhDbFp4HJJmhvvOKxKJYhUJiZ4&#10;AQpZGnEY1sqVwToSDaBUtVwR1gEw5S7XaHW0DuuDQ9X6oJBBmtvciygu4yu5E1nKbiik1EppKbTw&#10;+L+EPsv8+NGjczPTu9vbywsLLIKR0QHnOM/szNSgMebggYmN9c0fvf5au9cmDv/+D76dJq2///f/&#10;5p/7pZ+c319rtd3ublsrEeqo3erdu7d47doNgs79+/fPze0TQrz//vvVanliYozdjivR0PDw+tb6&#10;wvLdzPZ6Jkl89vTHn57dP+u1OHZsdnho9PaddURuNjpD9aFqZUD4wHq9stq5cfNuu5vihBMTw7j6&#10;vXv3hoaGmIKIqE5r6VXSFd64pNUpqeD0sSM7axuhlE9+7JH980M721746EevXRwfnY+Cwft3N3a3&#10;U2+jPFMIDJ1KpeRF/tTTj549e5KLXBAEyF+pBNvbm3fv3g5CvsiVsgxtRBAK9pbBwcE0zXYaaa+b&#10;7u4019Y2Fu4vMqFnTh/HVYjkpdDVSn1ocDjQpbmZueNHjnU7vZXFFenl6NBIKSqPDI3OTE5vrW/d&#10;X1jAsdlDrJeZNZ1eVyjJQnvokYe5Idy4cePcubdfeOGlP/6jl1/50bvbO53Tp45/9StffvbZjz/y&#10;8GOHDh3AvXfZSpptL5QKg3/+q//yxq2bQovU5UMjg4899fCps2fwhLfeeY+78GOPHn3q8UeUyx85&#10;e+ahB878+r/69XOvnXvjtZujwyOVKCpHwZe+8Mmzp8/YzNVLAzMTc1srO6+/9NbqwpZIwmSXcE9v&#10;rO74XIYqDnQUx6Xcmm7aLVXCuBbJSCyuLa5tb3/mc8//0//lf/iLf/mXl1eX2cFCFb7//pVv/P4f&#10;Xnjv/dWlrbXVdsR3AxmaXCTd3FnFFOeZzXOLYYmBSlEQ4UyhDrTEr7SUGreOdBQFZby5FJWikK8B&#10;YaCiQMURSzaMwiAItQ6UloLdjG2EHSzUKlASCoGWQaBCDTJYKtASHCHYS6zzfXAmCAKtWRoKaaSU&#10;VMMwjKLIeucESK7A9sIWIDnc99qdVIAV0uA9LJU+OGOFc9J7USTGQcJ5JznmmN+crd+Z1NrE5t08&#10;TZ1JjC2i/zTrJHmTvTpJGr10t4sj541u2kyyRjehuttLmr0sMb6b8Zif9ZIsyz3bRLeXtNodnvdz&#10;g5CS/cA4C1BwfdOhDoJY763wTrCBSiGlMSa3CEbdg6CUwniFyftG0FrTQjugtcYUGERpLVShaZab&#10;JM3g2+n2uL10KKdZmplelqfGZrnNjDVOWC8tTLGDdFJ5HcgoUOVSCYiZMR1EwQcAC+iT7zGlAEcA&#10;tL7M6CH3ulAEkYA8z7HnXpXce1STDrNL4eHMHLi+pfNMWOOZXymiQJWhGAchegYKujKzSgAAEABJ&#10;REFU34Cm7ycoQFPJQGjlpbDOFV3yg8nFR0EoQErrXSESXCRhnndCMFAqJYQgg0WoNRXpcWsX4Ey+&#10;8GqlitfrLEnTXjfPEtwDa5eiuF6tDdQ4vqqcyEClUqkNDE7yGXpm38DgcFSYigtASTgphNQaIwUS&#10;CZ106ORcIbszAhZgKC+ws7cCfVla5NYIZ4Uo0ASzIESRUwCKoqcBkB8mhCwYBB8uBKXoEb7IleJL&#10;nYSdcwU1j42EcI45/qCRudgDDO8/FKkYKQROBkgv+gJ6co2poIApnYMFfAULEhVB9oVUMEIw51xm&#10;DcansNcCcmqY+D0ZCkzQgL1eCloKQCCUcJ5VYAxdgHNuTzxyegAa/zdwIBcY3jnRT3S5fgK//1sM&#10;p/BRlfIejqLJGITCIQtIszzJsiQ1aWb38l5mWKsJ7WmeGValEhIf5b7krceBYAq1DxjDnW70xF5a&#10;qqKqitz2k/eeLuxFvtdFmQKdWZbleY4k4FClAEAXBE4IHAvQWtMIGkOYaapOFp+uQKMFoFAgOOTy&#10;BCiUaUnTtNPpZFkGU3YCcjjR0my3Or0eM0REpsPIeaFY0mHJS51lebfbTTKWqN/dabCNwh1qWZaV&#10;ytUgiAhWEEwIpSSCABGGgObW1la31d5YXWs2dxkVBIpoCQGGeI6u19M0S3qFGAxETYzRS/M0M6kx&#10;uYG/EFLlmYWtE9J6AQ7yey/QtFapYgeqUvokSTgxyaEM9Hq93Bq2G9AQEsW5liAM7WiBAFJqxqow&#10;kEI74ZMsp5Eu4x2NQhbHdpJnzE1cLtNVr1chC/3Z2VnI3r1/D5tDE3myLMMU8/P7kIT7TJaBmBLT&#10;cCWQUlLppQkyYNVNws9mO8sMjfBCYJ7GV1ZWEC9Nc8xYqpQbrebte3eXFlc2tjaJLLmz8dS3vr7J&#10;q3a5XK7X69gZRkR4Bw8eJMqhjCRQWFxcpAua7D1oeu7cORonJ8c31taczacniaL3VUqRtTZkUrFq&#10;Xvy7JjARACLjY5PDo2NsTzrUK2vrxvu7C8uvvv5WWK7MHzp87fqNzZ3dRqsXVervX7m6sbWd5gaO&#10;Q8Oj9YGBsbExyjysXrt2jRCWAPqb3/wmMRNO8PjjjyMz1uDTExEeXwzgNTc394d/+M2V1SUU5Hke&#10;62kV3rt/f3V1dX5+vtVqXb1yfXhsPIoigoxWp72wsDAwOHjq1CnG3r9/H9Nh2FKphEGYglKpdOvW&#10;HWLHsbFxXG5oaGR6evb8+YuIhH3ynL2dbzij+CGzr7UeHR3lYpBk6Z379/D2o0eOnzp7dmp62hu7&#10;tb3Z63V4hCZeLEfhzNR0c2eXgaNjxUViY3NzcXkJpXADKAwMDXFzoKXd7WYm393dLZXKhedkGQhM&#10;isHW3llXeBdxfLPTtcZLFaQZV4VunvSqlXKlUqlVqrAj/GfioihENTxTCNFut9e3NrGGUDouV+Ny&#10;pd1NllZWNza3wqiE2VHWOTcwUNEqDiKCvdha3+qAlUEKgz/77LN/8S/++Z//+Z+fmBzb2t3qZR1i&#10;pSxLZ2b27RDnZq4+OEQ0zCv+3Xs3z18498KL333++af+m//X//2rX3kmCBBA9LrZ5uauSe3q6vq1&#10;qzfCuPTAqdP4JN9U+ODz3HPPPfDAyavXrvEyHXHjzXpvX3inOlitDtTevXT+iac/dvrBI++cX3r/&#10;yuXnP/FYnptSKcZ6qNbrJayJWjVKc/HCiy/fvnP3+ec/wTLhQjJ/YD/eUquV09RaY0YGg/u370RK&#10;J+3WUKX26IMPri0tbm2ufO7znzowX2s0MCkfGS6ZXJei4TwNSvGwlpU7NxeINgMl7t29NTQ48MDJ&#10;45i33W5jB76Mmdy+9957OJWQDjWxFSJtbGy02x2twulpPnCx64p2q4vW3W5C4H7ixIksM+CUSqXd&#10;7e3r1+4ND4+WSpXbt+/OzsyPD41FQdxr9xgupU7TXOuw0eoaJ4yQ3V66vrm5sLx0Z/H+j1579V/8&#10;q1/95je/yYpeXlqJYzE8zMtIiZmanJyMeKHP8zTPStXS5Mx0qVq5dOXyv/63v3Hjzo3MZq2kowL9&#10;wNkzLCjkf++9y8KJpz726OnjJ2cmJqfGxl9+4cVf+19/rdPY5Y3qkbNz9XLt+Wee+8pPfHFzbbO1&#10;00DIclhpbDbvXL+3vrzruiLviKTpfB7Uy4P1+mAvTdmOjMmr1YqXfqe5bXy2sr64/8j8P/mv/pNf&#10;+ff/6s7u5gsvv7jbbHJ7+aM/+tMXX3jl3r2lrc2Gc7IUR0mSx2HJGAIZWY4r5bikpGd7HajVWUql&#10;KGbzZ+cMiJK0DrQMlAqUjgIVMVX0xQFZSNJ8Z6tgZ1ZBHOhASR1IRoXF2cnyEUpIIZyUUitFY6i0&#10;0gJeHK+iOH69dJZtWYjiFLY2ty631rJSAEYppegFKJMz9RQA2gGti4iMXMkAfFZxgiPmZo+CKPgW&#10;MQpdkGWs8c57a5ylYL0jsqGQpDnAvLe6vd12e7fVBRrt3najvdlq7rQ62632drOz3W43Wr0Gcb6x&#10;rV5Gy267006Sdprudjrstwzv9hLWSpoX8QYhR5aZIsHOOPYc2jNj09xmeZ4apPTWeuOdEygkMVCh&#10;SKD7wgvjLGPRiBygEfWBzBqOsE7Sa7Rbu632dqNJENDqdmHd6iXtJO0kaTvtwd0LhcqinzOQMjZn&#10;WvqTFcZBGOkgDMPgwwSOtTBMjcmsM85xoNt+Y5EznAVY5B/+OfqkQHSlAn6ccwiGWyLtR0Aj6OAE&#10;HGEGyoYWxKCRwh4aBQcrQUimwJQE/USqUhnbt48p9EWsnEWF0T4YY63Dbp7TAikICfYIMhyvEIK+&#10;As/aQvJAicLxtIrwTy1RvFLi4225WilVq2XeHTDInjPjw6VKdWy8iP8Hh0eE0hDH0VWgu0lPSClI&#10;fRlphwdAAaAZUGD0cWihC5CFjfyeviAIX3gjBRCAHy9IWRDHAQAmhByQUqIOuZRa+ALBewlZxgIM&#10;p6soENLygyPRx9XXF1rTCxTNvujAFMT9/v+UGAGjD7kULP4PoxgIgMZQ2AGUAaofYVLYA3o/AlrA&#10;AXOvQBmgSv5/CXTtwZ4w4OzxpXGvQA5Q/XEATWF3ADYAllJMlw6kDghAXeGzRKIA2yzWU0KxUzAN&#10;TCPTUZhGa4nF97hKWZgABtCVUtIY4ztS4h84B2g0Yi8K5PTiZciEd/aSBGw8CRkAYh1CK0YBlMFP&#10;07Tb7SZJwii6aKHKgqlUKlwRQYM+TKEWhiFViICZZQksaOeYMc4b7wgBKTc77e2dRjfJUCfNiteI&#10;Urmiw8h6yQbVaLRa7XaS5WmSgx+XS7wT5LmtVuu16gCsoeyEyFnmttho0AWOSNhoNGDXSzq1OkdC&#10;LL2vVGrlchWDIA/mq9cHWCGaNVGqwKvdRZ0gs7bd6XmhvNLNdtd6UanXAo7HEodKAK9yuTQwMIBe&#10;EIdLr5cOj4zxkJRmJgxiICrF9GLbnWYDBHixj8elYlSr1WJU0E8U7ty5QxEDYoHcWUbxqtfpdDc3&#10;toMwhnWn1y1XqzqMiUuI/sfGxjBpnhcXBshCfLCfyuXyoUOH2AG3CWnX1/dNz4yMjBCAZoYvGwFo&#10;PJthvYGBISQfHhnpdHqErezcLjfOecIRIqpuL2X6SpWyk4Lhx06cOH32DDHx8OjI6Ph4bv345DRq&#10;dpPe7Nzc1NSMMY7379rgAAdttRTPTE2U4zBQHMARv2xP0jtCZFgv3LvrTM4DfKVU5q3k+LEjje0d&#10;uFdL5YF+BD8+NXn0+Enoh3FUrg9lRqyubV25fvO3f/f3v/fDl9a2dhdX1zd3GpVanU+ZUgdBFA8M&#10;DS8sLe/sNO7evX/lyrXl5WVMpIXke+jY+OhuY0dIf+Xq5Xt37m5tbO7fv58I/vDho9gEjnw3wCZc&#10;AHYauzoM8CMoSqnfOPf2ubffvXj5fayI81y8eLHdbnNXfPihs+VyvG/fzOTU+PkL726tb6wsLt26&#10;dQsrYXlmQKlgd7epwmhianqn0WDqvffcKNCRULharbK1N5ucrXkclYaHRkqVGobPbXHf885yC4Ij&#10;/mCNIViZmpgcHx+fnp5GI8bCAn/GSbIsW91Y51mVKu14zszMTJIkVOM47nQ6FPBPIXWz1UGYbpIi&#10;1fraJitISh2Xi69nUBsdHR4aGgIZpZjxMAyllAzcA7wLUr0shV2nl2TGeanSLG+3u3G5apztpknu&#10;nA5VmosgjHUQtpqc4KZWHRwaHCuVyrdu3734/pXdVvPxJ5/4mZ/7mX/4j/7BV77yZQ6nq9dvl2tV&#10;HHh6anZycpoF22p1uBehOzO1vLz0wx/+WaOx9Qu/+H/7h//wbz9wcqbbFdtbOXeANDE3btxeXlof&#10;HR2fn98/Pzd348aNtY21L3/1K2MTQ0K6je2tFHGz7Nq1q+V62Sqz09mcOzA1vU+kWSsMVbkSESDg&#10;ikwWRnPOtdtZGAatprt46caFS1cfefhjG+s7N27dOfvgg/vmZvfNju3fN7O+Zmanp8dHx9JewrG3&#10;f9/c2OCgdOnW5tIzzzxarchyGG9utN5560q9NjZQm7p3Z73dyoWPNje3sXO1HCvhpvDto0db7QYr&#10;lMl98PSpjz/77NNPPDk8OOS9YBIr5WoYlzJj4nJJSBnGIWtwcGSExYuo2Od73/s+H3uIgnAPls/E&#10;aG15ceX8uxcmxiZbjXYgg6H6SK+TlqLK6srmwsKSFNHaxvb9xZVv/em3v//Ci7/zu7/3nT/7wff+&#10;7MUr3JDrg/sK+80eP3Fsbn4yTZMnnngCX0qShBlno2NFtzrttY31P/jjP/r297+zsrY2NTszOjXx&#10;1DNPP/f882mavvHGucV7K2PDtWeffPzMyVPluHb96q1vfO2b7527PDMxfPLw0Z/+8hdPHj3y1GMf&#10;m52YunrxmrLioVOP+lztrDXffuO9m1fu+VQnbdHc7NpMKx9Lqbcbu72sy8Tpkurmncx1w5LYaqx9&#10;7vOf+Ef/6d976OEz169fY7mxub368o/efvP8lUu31pY7JhVxWOUaxftgOSzzylqv1gj9KcRRMFCr&#10;lEtBFMhSHEahpoW8XIrKcVSO4mKfkoXxQ7pCraXgHacox2EcaCBUxYrQWgdKRzoIw7AoBwErBQd2&#10;xrL9AqxZx1FkWSSGQM2Loh0cupxz1jvKUcylooQ/UMZJWWVQi6IIgqDtATTpLYbY4n03jDQIYLKN&#10;0EghCMiEkjIMVBRqttk+LwdaHMesWaYG5Nw4IMmz1Lrc+8z5JMs5dCHaTJJuarqZ7Wamk+RdLJ5m&#10;SZq3ut00y0HOvWS199KcJS+kNpZNixdgxTbFUch+ooOAYxGc3BO/aS8K/CTLs9w7z27gcmOTNGPT&#10;SCl5SSCXZKbZ7bV7XU6NXpqmJmcDQU60JneuiCgpF7eFMEA9wsKMlNs0t0me97KslxdjjHcMBBgl&#10;pQ7DEMWZk0CJUMlIB7RgNC1VH2SoFdOhtcY4YFIQogiQhJKUlSJ6tI6QW4gwjKUKjDFQBvkfwb0A&#10;ABAASURBVEfiB5S8hwsDmTWlVBAEOvxg6vM8t7aYZdoppL0EtRixh0NjQSTQUcyBX3JSsYNiUSdF&#10;ik2cwICYhS1VaoUkDHRCwJSBHwFVIQSsUUohtXXeQsBrhFdSYGxnPY/x3kaBKMVBpcTOEdXx/kql&#10;VqlUy2UkZ2y5WmOfHxgeioqVEMVlPquVhIJKUKnWhNQF8IDuJOoKoaSUQghoBREnArcFif8W4D22&#10;UgyUpH67dZaZzDOXZ5iOXgZ+BCCBDNBOr7V4n0RZWjycJBT49aAhJMBAYzKawHTegAawip213vv+&#10;QPZ4K1DZGm9ywOVZN80slgtCoYnZXGos1TBkLVgniIEjyoDWoexDmlvjcAIsqgqlCovCR5WjOJDK&#10;5DixC4KgkMd5Fka33Uq6nSzLkApDaCm0hmwxRPadBO08rFyhCK1CFBc1m6MKf4ZeWgDTdy2GADQC&#10;NIJPAe1opKwhLQvj06KkLEqSNUatD9bLPj3VLwhsSIHcCSWwjC/wUUcIQRG6FPZAei+cV8KBxyuF&#10;ll7K4spFL1zJQUa9PpOii8Y92Osip4ojogMnBFJiHRYA8QFO3+v1aIcCLQAF6NisiDiVDIRQUmiG&#10;AzA13u00djkX+3t9LvtOwIxYLzh4jLOpM+wRnR5RaJZkKYFBkmVpmrMf9dKkm6TdfoKptYU7CiG4&#10;LmemQOgmSa+Xtnu9JMkZkqR5kuOXzhrnrdMq5NRnJTAEGnuiMq/e+ziOq9VqFJUKCY2jd2e3mTLU&#10;euPxQMmyL1dqpTKRU2Byx1iIlPoJvShjk9xZBqb/+4Q11jaL/xH3jC2s1yuXy9i51WqNDA5FQRho&#10;2Wg0Os0WexZjd3a3EQ9JCFA4ejFbpVLByLz+GuPogghha7VaJlKHD9Ehh/TK2ipioxothL/QobpL&#10;xNfcJTxCRobQDp0gjnYbre3dBnSMtbQAyI9UTCjDd3cbMKVw9969crl67MRxg3WkWN1YF1IP8944&#10;PsGTNqMmJyfpuXDhAm/ho6PF/wXV/Pw8j5QIGQQBj+t5nu7sbE1NTcRxyFeXY0cORVHw6quvrq2t&#10;YQFEYm+SUo6ODIVBUK5w/MsmeLuNdruDPQeGRub2Hzzz4EMnzpyhoKJ4fWNzeW3z2o07L7zyIwrz&#10;+w/tmz+AV0gdVGr1+4tLF96/hLVPnjx57ty5S5cuIQy8uFmh+8bGBoJhivfeew/7PPTQQ9wBsB6B&#10;NWHxxubm1ORMr5fevHkbvUqVChJyVSAkIvgeGRmZmBhrNXZD7oHNJrrT2+22oXzurTfePPf6xOjY&#10;5SuXlu4vMHFpt8dHgKtXr37ve99TSj/1zMcHB4ebjbYxhtBtc3MrCAKE3N3dZYqxM6uJ907i/sbu&#10;LmUEpoz6yIZPUsC25TiamZnaNzeDlZyzeBprHFMxkIfzUiWe2UcYPQEm05pbr7ROc8P6SU3eaLeW&#10;llfwkBZy97pZxkrwLIQ4LvchZhaAOAyVUs4KKCBGmvKbcSzmjrtozBVLh/HG5tat23fu3FtotbtK&#10;B1G50kszvvZkmfNCdLoJiwJSUalsPHQMWyImXVvf/KM/+tbvfO1r125c11F45sHT/8//5r/+x//5&#10;39tpbHeS3s3bt7nP8BGp2Wxba1Hh3r3Fd955591338Ww165cPLh/9h/9J3/v3/8bv1Svyd2d7trq&#10;ViDitZWNpaWVAwcOHdi/H2ucP3/eOTM0NLi+2eml3Va3o0P97sXz75x/K8m7QRSMTI489tQjRnBN&#10;EeVy3Ot119fX0ZfF1W6nlUqY50ZrHD987bUrhMvHjp947fVzUbl89OhR5gjkgwcrzBfTemDuQNZL&#10;XvrhC1GoKwSbkRwbHfiZn/pKo5kuL+TV6sAPvnshz1SeyMvv35qZ3v/SC68MDQzHYbSztWmyfHN9&#10;g92E/ezpp576qZ/66Z//6Z/91HOfmN83V4rk9tZuo9GBXauYqk63mwwODDcaPcwShaV79+6/9tob&#10;r7322ve//wYOjJ9kmQGZK+jVqwtvvfHW+sr6ysr6W2+8Y1L/1uvvXHn/6u1b9772ta//z//03/zq&#10;v/ztq1eutTrtcrU8d2D+Y8889pWf/Ornf+KLzz//fKvVCEOOYVutlR944BSzzmW1zZUoy+D7/tUr&#10;v/6bv/7q6xcGhuoPPnz6xKnjDz/68P4DB65cufLDH57LkvShs6efeeLJA7MH79y48/u/8/VXvv96&#10;JYo/96lnf+4nf/qzzz03Mz4ZWBFL/c4b726ubZw+erq50Vi6tfzaS69tru7aRGytNHY2W6V4II6q&#10;W1s77V5XBK48wP1FpabTSZs68vWh8j/8T/6jv/E3/opU/s++9x0+E21tbL715lvn3nh74d5qYzsn&#10;+ne51j6Ig1Il5OWhpGUQKB0qGQYqDnUU6FIUxlEQBioMWX+E9UGkg1BLKb0WUiuhhAiUUsKTFWha&#10;FgiBChT+pbVUHJp0IQO599I74aWQHF5FLq2XVnjXD2LZFUGQkFZkjNRY0vUTBdZInhOTGxogBQYF&#10;hrDShaDoiBr42WtxrkCzNqfF2eKfEgWhQrdAS2RCfiBQMtCCAi2Bhp1AVshCEF5pniVJ2u31Or2k&#10;nfS6SdZO0gTjplknzbp0ZUWhl6S0d3pp0ZjlvSTr0JVmuXG5861uj82ExiwzJrdo5zCE4CXbUcut&#10;S3MLKnlibWJ8t6CW93KXGNvN8k4v2e20OHc4vntpniKWNTmUKPTBWo9l2CEBGlIS6zbJctCsyUxO&#10;qQ8ms9ZYnxqbGwc45zxboUDlYE9ltJaK3UhQ/QiKRinJsSrghEMHbMvUMgWAlFLJggIFwR8kvM+t&#10;d/1UDCHmpCq8dY4qpBjFcJypAB1RZhztzjm0QAMCGIH7KCWhJpCJ+6/0ntUvjOvnFkqePdbjTh6Z&#10;kSCQbEIKR40rMYdVKQ6jMAwFPGEMqvRSCek8yudJSrSqhRfeailKUVSrlGrVMnmgRBhqBiIbOec4&#10;Z9/E5HSpUo7iMh0q0EICUrgCfJEJkuwnCgDFQr5CMHgIqugIQJNeJ9GrMClluvpkFGWAUeQA7eR7&#10;sNe4l++1kFPFXHtA+SOw1jpLcG9RTXmP/VhMgHPG9tOPD3F9KRi7RxCme4BBBYvW+z1kxjEve8Dc&#10;7eEwBNgrS6ElNhGCKkPAByg452gRQngPqQ8E2KOz10u+h+n7CUxagH6tkILhcARo3BsI/l4vLZTJ&#10;qTIQHAAj74GSMC0m3/cz2Ls+dtEqhPSeAgP3QOytBPeBOYQQjr892GMA3l4VgQA40Q7sNZKDQJUc&#10;oPoRgLwHiIVns00bmEmZJAlHRa/H5TyDGq4GGm5VCvkOH/VbiqgOashKFYA+KzzPCD177W6PGdJR&#10;yDynOWvbsNcItlShWO1JygKUPDCkubEsm8IWH1nACc+iEd466YsJQ1QsiyTdLrtbRpPQAnZS9s0h&#10;ijJVIqrhwREgCmLhJEdDOa7wElQqV2v1wUq5JoUuthXPEpNJnnfZsRAsd5lxSoe8ipXLVeslTNDZ&#10;s+pKrLvI9pOUUkm90+T47hrnpQ6CCPW1lDqKIiIbokMKLFGTp+12s1arjI2NEP3YrLhxDtTq6OJy&#10;Mzk2LoVKYJ0UD7oEygRqxvpur3f1+rX7iwsc9Jubm5nJ60MDxK+sbeLyPE+xP8FrFEWYYnxi7OGH&#10;H3788ce9tw3Cik4nDqOBgUGtQoYcOXJkdt98qVRJkizL8kqlSowLnfHxsZGR4TgI4zgm/D10+DCG&#10;vnL16td+7/defuXV85cvvfrmGzu7u+OTU3P7D+S5lUJfv37z/fffv3btGjEBtxp0tNYakxGYtpq7&#10;M9OTD549PVCvMlX79s0cO3bkzJkHOApee+XlK+9fvHv71ssvvIjMYagX7y9wkZiYmDx9+jRbDLGm&#10;0jwyFSdrZszo+Nijj3/s6Wefe+KZZ4dGx+/cX/rO93/wre9898L7V9Y2NscmpoizuSp88hOfOn7q&#10;5PHjx6enp3tZr5N0hDW9dmt5eXFycvzhRx76whc//9QTT7abre99+zvn33mXwNFaO7d//tixY3wK&#10;iEol41x9cJhZrlbrJCK/t988x675mU99cv+B+dFivqrVcsnmWXN3Rzo7Pjpy5NBBa7KHzpweGqgv&#10;L9wnhhgbHtq3b99Xv/pV3Ojdt9/+xje+wW0NasTKhG6dHr6Tzc3NgQN36f38vv0jQ6OL95c4FiYm&#10;JvbPH5if2z81NcXC4TIAVCoVLlfoRc6XH8Tg5b4+OJBlGRIyv3j+wMDAE08+Pj09DU2mD28vHFIF&#10;HO3rW5sbWzu9NEtyk+U8T8owDPETgILWutxPVBmC8yTYrptmWd5LU8rCq0q5HkYxFFrI7mRqrYwi&#10;qaJuknV7PD2qckllaS9NEuauhBmNQdOMmcttkmTjExPnz1/8l7/2r/6nf/pP/81v/OuLly+eefDU&#10;3/9H//GDD5/Z2hFMQ7vbictRq5PkeT63b04I3Wi0ifOuX7/+4osv3r598/HHzv5X/+Q/PX78yNKi&#10;u3Tx9vraNtBut7HhY489MjQ88Pobrz797FOlilhb77KlJLY3uW9UKPf6udd32rv75mdn52aE8gSy&#10;QRyVKiWpNdPBwulPaWWwWuHUbLeJ4PWb595f22gcPnr8X/7qvzl67OTHnnhSBhhG4oT1en1tbXN5&#10;cXV7s3HtyvXF+3caO2sL927xMv7Fzz168ECwsrwRh2J1ZafTNtVoqLHV1j68e/ve6PAY98DZ2dnR&#10;0dHZ6ZmVxeWkkwjnu+3eyuLKxsoqblMrx0MDlVJYcrljbXLXhl2pFOTGqDCoVmqNBkbtDQ4Sa1qp&#10;FJtsN82npiY+/YmPzU7Pdls27ZqlBbG+vn3nTvPatYXLl28ODNSefubB//jv/fW/83f/9lNPP33y&#10;gQc+9sQTz3z846cfPMvw6zevDY/y/SdgLyr+db7J7t67c+Dgfh2q9y6c/1/+2f/6ve+/ODI2/LGn&#10;jh06cuDA4QMzczODg4O/9mv/+rXXLj7x2KlHzj44OTomrbp8/vIff/2V9nb2s1/+/M98+auPn314&#10;emxic219d32TO/oPv/N9l+Q/84Wf2lndufDWhZvv3/CJzJu5zPVAdahaqqdp3ktSFYXdrN3Nu0Ym&#10;qe80k+3KYPiJTz/7t/7O33zgzMmv/e5vf/+73+FkuXr52jd+7w8W7yyVg6rLZDkKByu1alQPfBir&#10;KA7iUKpQB1EAPR1H5CoOFYVyKYiisBQFQBwFEZ6qtJKeg5JAql/wUgki6ZCxgY5CHYYhFAO2cOUV&#10;yQspqLBkWZpecATjUkKx2TshrSsCO8peFNGeFFoIJfqJU6//y4R7PDzLMsYHQcFCOOss+7/BATTo&#10;znibs70ALs/o9SaX3knhWacBigS6ED5CT5xCRqEiSKzEUSmO4lBFgS6FQRiAqJVSDMFx4W4/SN5Y&#10;l8NQ8IzoM+c4XukFkCB3li7jvPWCCzxnMWXP+CAQUrkChEcOQAh0dFJZ640xaW7T3BDu9zLDCm6k&#10;DQZ9AAAQAElEQVQnaTe1vcxl6GGKPElzGptd+p212Ml7JZVSXkoPNY8lhfyxhK0ICcDMjUshnsEi&#10;S7I0ywwtmbVZblLDKWPAcc6BD0ihnTfCW1q8904U8CF9LyRocEQR4b2HGwgIIbQSKvBSO/khIaYN&#10;2ZhNA4tilEBf741lGH6ghdQK19AYvMTRHEUloFRE7JW4VAnCmF6pAq1CpQIptJRaCMlg5zG78k5J&#10;FcqAFOKneBgQhTFEmK9Aa1qpVMuVOqdpqRyFYRTQqAIlIx3EQeE2uKuzeZb20m6HHVY5G4e6WinV&#10;KqVyHDE2DiOoRVFUrw+Ojk0Ag8Oj5VItiMpShwKVlRZSCx0IrUQ/MSl98HwJkFIWbU4SJnmhUERr&#10;ZA5VGMkwcpIhCo2E1PQCFCSziWU/BKofAaRo/mBenKMM9BuxqXVMmbfW5s7hcbietY4yaPQ6L6xw&#10;VniCDQeSZU68Nd4WTcIjoEdSKQXcoSilVIFCVBUgsOonmr33xkHd7SXdT+ACDAfAAUCXaOQkDIuT&#10;Msth572jC9gjYK01NtsDi6TGuj1wznsPGjSlZ77FXnUvpxHiQRCQ7+FQDsMQQahaa0ED9tBoBK0A&#10;pkgJKUEBCvqFNcCjRg7AFIAvZRoBClQp7AFVCs4xmHUNG4dctMgPk3OOLYkcgaKocBqGAMhkjKEd&#10;REQhZxRxRmo4jwyFTqd4rGJsmqZgggMF0AAU2yOFJhJvMh6DCgGKJocyN4dGs9lstbI8R7++cI6p&#10;zowt5l/I1JlcOCbGS9aMY6jUCuCPZRDqoFQqVSoVJl31k/B7mxFzgY4CSYKIRYN9QyWDPgq5RjZY&#10;IzkyFDhBgJysMuIfREWRfiyVSKlUGHqheAVJM5MUkOeIo7SXGpV7CbuQkEKHYYytsAYghID+7u5u&#10;r5vQCP09snjq8PDwHiNOdNFPCF+tloc4zJ0NA8WrJLrUqxUCcaXU7vY2WKzlSDOuNDg4iEl3dhp8&#10;B6BAzicFgvVSuUwBL4qiYG1jnYfnpaUlYs3NzU3QxsdHx8fH4zheXV3lCbxeH0DBGzdujI9PYnCi&#10;HxohRUyBQba3dwglKSDY9vb22toaBQZ+73vfu3z1WpbbazdvvnfhktSBk2p9e+v2nXvG2sGRYV7Z&#10;kXmPGgEZxoEgZO/evYupnXOQRRfC09W15Vql8vzzz/OqOjc3h5p8qdzc2rh+5SqSTExMoCa3CO4S&#10;EDx06BDGbDab9+4vXLhw6Z33Lty8fXdhabXVSe4vLnMDuXzl+u994w/eOPf2+sbm4vLK+uZWGJdh&#10;BCD8k08+yQWGLxUEiLz900hkTOyFQc6cOfPcc88V4X4Uzc7MVSrVMIzWNrcuXr7ClkGcSMANBXLu&#10;M7VajamkjOnGR0ZxD24pS0tLnU6LYO7pp56cm9/XbbfazV0ecVGqXkXFyu72zsX3zqMLLaiwb9/8&#10;mTMP4rDeS1wCV8F7IQJZ/GFsZLS5s0vVGLO6usqk8cLKrFHFAlpL3MPaXAeqcJji322xiUdSKylF&#10;FIVKSWOztbWVza11bIiOjEXmOCqXqjWpdGYN05dbR66U0lqrfpJCSy+klQVyiJtFDAxDCCrrmTe2&#10;BZtleWbyJONTPkGakRobc7hUrVKNZnt7t5mmVmtR7ScphLXGszM7K503xtjcRFGJi2W32/Per69v&#10;bmxsbW5uf/3rX//d3/1d5uKv/8pf+2//u7/PN573L99ib5ydncRz8FYkWV7ePnfu/MXzF3h0f++d&#10;t+/cuqmV/C//i3/yD/7eXzq4f9+dmxuvvPTO3Vt3cRX06XXaV6+9f/jI/tOnj3G/mZydGJsYzTHL&#10;5trw+Mj7Vy794Z9+6/Cxo5/4zKcXV1em98320lwoef3W7U6rfeTQYZultXIFFx0crPUSW6vXbty8&#10;c/vO4vyBI7/6a79x5NjxL37xS3xbwB8OHjrS7Xbv3Nnt9QT6xWFgTdrrNa5fv/jUkw//5Fc/12oI&#10;L8Tiwk7ayZyR5954Z2xk6q3X371/e6Gx09xY22Bx8ULAFbRUKo0Nj929e++73/lOt9WuRGUtda+d&#10;dFq9RgNWHTBv3brlpVha2mo0mpgrikQU6RMnThhjsjSVEpOLfXMzXPWxg6Jm7OmTI4f2H/j0Jx/5&#10;xMefeOapj/3Kr/zKz//8/40LfxTHV29c3drZVqGq1qthFKVpr9ncPXnq+ObWqvOGy3mlUoEwS/73&#10;f/8Pbt++p7SYmBqYmpmYnZ8h9D9+8tjC4uJv/NvfZGd7/vnHapVqKSoR2b38vRfOvXLpyPzQX/7F&#10;n3vi0ScCr5J2x+fOZ86m5o//4I8O7jvw7OPPbi9ubtxfXb+70tpshS5wmTeZxc/yPG91W92s43Qm&#10;y7I0FOYi2e5sHT5x4G/8zX/vU5997t7izd//xtfm5vZVyuU//sM/unz+8vTwdDWsb692BsoDI7Wx&#10;4dpIrCLtdaSichhzOvBXDoM4IloKAim06oMQAQXNStIkVSRMRnBnJStBiOLAcV4JyX0gDAKtJSA/&#10;TIjqfX9h2ALRe2kLEM5xbRfGesAKHL8PsnjudZ4un1tPgozSmhw6ANxYa1TpYnVL4YJQIZXWhUjG&#10;GOs4CdmnuekJ2kBGHXQJtAwCFfe1K0Uh0V7xGaoUlaOwFFMN46goB4ivRBQHWENKuHHsIy85DAtt&#10;Od0Qg9jGCeVlEcwhbWodSJ4YSGsh2QdE5nxmkI2gFqsEIKMO20KaZr00MdYb6wAajfVpbntp1un2&#10;OmnezfnUkLV6aTvJimpmeibPjMmtNd7Dy0slBCwwI0yN8zRb5qCQVfTllEWOkJk1UDaGscZaa6zn&#10;Bd1YRmFewkPpLJjSSWGNz+m31pgC0/aTQUkBgvd7pKUUaKekVqHvt5H3QcLLOQEgGGVGk0splQ5l&#10;EOIvOoyUDqQOihRFUSkmA4ouHbLDx3EcFjMQFReDcomxUvJGr/q5FELB2yt2rECqQBI+hKU+fgla&#10;0AmJ7ZUOVRgFzGZcimL8MJCKJPoqCPxEy5BJDVSgpM0z6S2XgXIc1WtcGCqVUkyqVMuQwJ1KldrY&#10;2MTk5HRtYEhSD2OtQ8Sw1qNaX1MIM/sf2IaK7Ke9gpBSSKRV2BaxBeJLHEPjPAwA+mhKygJEkUta&#10;MCY5IOUHVSmLAi17XXv5XpWy9xZhrDPkKEgVByUX3nlvvTWOCXfGUnB4COOE3Eu6mEXVT8hWtGmF&#10;lnvQby4yqsWP+r/oKmj92J+UGiI0IInpJ2sL2XyRLJlzrMqiAE4BjrYCirIQjFWq4KL6iar43yck&#10;oZEB0CenkwJ8KFMg3wPKAKwVU1vYG8rgCkF38Wv7bJ30AE19kLSxHPoGYmKKBeYlPeCT73HdK5MD&#10;tAAIBKcsy2AWBEVUHYb4B2vAsS/vtaMLjeTQaXbaKtBBGCZp2my1jCUSUIwlPALfWeudY/EBzJe3&#10;TiE5mysjvYddAapQqNnpbjeaQKPd6SZJymDjcu+SJOEpKEkzFnxuPVtPn6SwHpHQv09AqSjUODrB&#10;FjJLdqvCDtIVyQrJS4mCoDVYpLCA/4i1lIYYa22NuJAD1jvBjpImHFPeZKbT6uzs7HY6XSFUSFjv&#10;ZK+Xpmme5DkxUJpx4KYJ4vV6vYR9jDBDsGIxS57ntJNje2Mc2HGlGkRxkuWZsT1UoVV4gnJjsnIU&#10;Jp12HOj52ZmBerXX66xvrDpnokA1dnZKUTwxNr61tQEfrIq20KdAzNFut8kJHzGnkJqjGtBax3HI&#10;k3C9Xp+YmBDS3bl7a2Njg1hhZmbGGLOyvlauVQm4gbGJ8frQYLVeq1ar3FI2d7aNd0TSBMqEaOhS&#10;4u0gjkdGhoiQqgP17cbu4sqyDuMHzpwZGBqcmJ4qlSvTs3OtXuKl2mm0PMGlyadnZ7gDEE8fOnQo&#10;jmNCZy4DcRQ8cOrEwYP70eX+3TtsT9PTk0FQ/NOX4r9vIPzU7EypVOxVzzzzzMVLF3a3tpGBOIZH&#10;7iiK0Gt2du6BB85AGbLHT56oDw4R4nMH6KU5Gxr72r75/fMHjzz8+JMfe/JppYM7t+9y0+DV/MnH&#10;P7bbar574fz2xjbHH+H+Y48/MjU+8aOXXuY5GUMhHnH80RPHH37s0ZHxsZGxsXK1ipMg/OT0FGZk&#10;L+6lCWYhxJ8cGz+wf25keJCV6J0ZqFUDJcZGhvfNTBf/eL5emxwdOXb0cJYk3/32n96+eePUieOn&#10;Hjj5wOlTPEtPT0xyE5iZmv78Zz47NjyS9pKxkVHhvMnyMIxqtToWYHLDMJybmzt48CDzyGcHpYJ2&#10;q7O2trG6so6Xco5zLwKIt8rlMoV983NHjx2enJxgYBQHcQkHGB0eHkQvYmWuEFgvSTIVBmEUF4so&#10;t0qHUnGb7QkpWUUsf8+iEALvApl56VeLvY9ROoiCIGIh5Yb1YaRkNdmdxm6j1XFeOi9anPDddGlp&#10;ZX19A5/XUkjhohCfjIdqZWmzLOmGWrE8eY4qlaKhgcFAhdXKYK+bLS/xMWKHZ/J33r7wwx/+8Ou/&#10;99vHTx3923/n3/+Zn/n05NTYnTtrWztbn/ncZ44e5uPTtBRiabm5vbW7vb3z9tvv/OE3vvm13/6t&#10;aq30F//SL/7CL362VBIv/PDCe++9d+DA/JEjhybGRr/z3T/52BMPf/ozZ1rt7eHxgQfOnDLCDA4P&#10;7Tbb71+5/96l9w8dO37i1MnKQL02NIgjBTpaWVk7fPAQX2C0Dh4++3Bcrgq+maQ2jCqrazvNdhqV&#10;a//61/8tm9Kjj58Jovjcubew1fyBgXpdjvKmP1Tf2d2qVkub6yv3Fq4fPbrvl3/5+UCLWk3U6zUu&#10;eIGOlxe3lKhev3bv2vu3S2HlwNyBA3Pzk+NTS4srly9fvnPzVq1c+6mv/vSjDz1Wq9SFCOr1geGB&#10;4XLEoinVajXWRa2u5+ZmhkcGZ/dNnT59ioLLTbfFd385NlK1uXnn7XPvX7w4MlgZGRo8c+rY5OjQ&#10;yFAdX/7MZz41PDx89+7drZ3N7Z3N+kD1ueefPvvgGaXFzVtXL12++PAjD66sLJdK8bPPPrWyuvBv&#10;fv1X33jjjYWFheFhPi6JqZnxxz/2yMTM2OmzDwwOD/zW7/zWtRvX0zT/whe+MFgfWFtdbWzuvvyD&#10;1zs72YkD4//BX/2rB2Zm7ly9PlytV6Py0t2FofrQ7Wu39k3MHT9wrLG+c/m9i7tru/WoPjE43tlt&#10;D1YGhmr1Httu2hgarQ6N1RLbFaG9cvOaLMu/9jf/8i/9pZ9rp423LrzZbO3U69VLFy6+9sqPklZS&#10;Cavba43dteZYfUhmWmbSZ05ZGeugVirXKpVqzDUgiMOgFEaBllrh8lbw7uw8gYX0Tu2BcKoATksh&#10;pRTCOW+8x/E5qooWJYtEOz97S8Z4lzufWePweOGtd8bZ3LrUWLb6zLIapBEFOA9Db5zIrc+t81IJ&#10;qeWPgdY6CAIJW++k8JQirYEw0FHICtRxoEPNYSuV8Gw+aKEhIEyoRRyqOFIoWI7DajmqlcuViNBf&#10;l6O4tBjpUwAAEABJREFUXIorpbgUh3EUhErB1XvvnLOWzFtrjTEcVdZ6CgBlcoACpx2HVZrlubFY&#10;y3qJ/N0k6/S6qckzk3OqJmmepmkn6QHdToI1jJWAFcoIlTnRy007ASFtdXu77c42k9dqN7u9hMHG&#10;dZOsm+WU09wkWZZBNsvSNOUABdI0pS3Pc2ut98W8OPYb6Vzf1Ln1gLG+qPsiGe+oWWsp5KbYrDJL&#10;7o1zgHPoXHQ55yCGmb10XnmhFZthYdlAO2iBRX9Br/ijxdq9JuZGSIEXMFch0xIEURjE5CoIpWZ6&#10;Yh1Ge2UnJC2A0MV/PzOzznqhVCAE/JSTxT3Hi8ALLbl1CHC095peJ4rpLWZYaiV0qHTQh6IgFdh0&#10;S+EEEiIUvmYyZyxVunQgcfVaqTQ8WBseqo0M1PmMyZkShwGahGHI7sHy54wbGBnmuVTqMIhipUMv&#10;im9W5EJqgW9JISkIJYSiIPvJ89aptNDBHjBKyL4urAfvnRBeyg9AKMFwQElBoyiS93TKogSm9xQk&#10;XbR6j4V9v4VGIhYvrGfRoSNakftiOYArJFjWeQNYawAKMBGFFFJqJbVUgVJaA0JJhjkhrUcqQRUM&#10;jwhCS6G91KJADbTGKsUM0gsIRbuWXgkHM7knGKM8FqfiWDWW5ItkafCsiqLsJUwYpgjIregntFNK&#10;FbmgU2iti7JSdFIoxhrrUcJaYwwejp/j8ER0ABElaAC06QVA2INivJKYD2cp6CqoQ09KsD8ApP+g&#10;9MEPVIT4MQRBclL+H1owbwEYEHze7LxzFKSUqAEUY1yRaKQKUGAXsN6hG1akClAOAsxaaEuV4XvV&#10;YqRzlMEkZ81oHUomQxaYWgeVSqVa5eU1RNsu0W6adtOk0ysiy2INOyuVFlLllvVs/Ieyy7548Ivj&#10;uFKp8GIXBqwxYfsJAUTf2/rcKQrE3gOtECRkDQshMXebL/15Dj7cmQlygAJzX6sNsGZKlYq1vsN2&#10;lZvcOIdXKZ3lhkiCh09mTggRBAoxoO9cYTpanHNCyUqlRjzH5/4sM+xoueF5qVAAGaNizw8oIE2t&#10;yoOf4vzrtluBElKKbrstpSxX4k67PTg4KL1DqiAo8Lc2d5q7LUahMkEhvZNTUxvbW51OZ3JyMizF&#10;NPJ0euf+vZWVFYcYQjSbzZ2dnXf7iUfrlbXVK1cu41UTE1Pvvvdeu9dlbLfT63a7jUaDsWmSE1+i&#10;xebmJpsIewdxAPLzgo4i27u7QgU7jebyyura2vrQyJhQ6u69hUajxX0DUgSv8/PzSAhBtEBsXtyx&#10;5F57nudwOXHseL02iPFhcenSJdjdK/5rBmWuKxB54fs/uH712v79+7m6EMUiM4ZKkmR3d3dqcnr/&#10;/IG5ffOVai1jGpw4f/HS5vZuN0kbzdb2bmNpZe2d985/61t/+sd//Cc3b96Uzi8vLBI58Sz6gx/+&#10;GcRhwUxBlifV7e1tVONLyMLCEiwOHjx88uTJhx965MzZB7e3d1966RWkgm+r0168dx9RKS8tLS0v&#10;LlHAMlsb69vbmxh8fXV54f7dna3tgVqd0CoMFDhvvvnmpfMX7ty5s7B4n7kgIl9ZXr3YT3hUmubn&#10;z19kavjKgfNorc+/8+4777yDubhpJJ1kZHB0fX19cXHROQcCLpr1D8gs7aUFJEqJubnZxx5/nMvS&#10;vvnZoaGBbrfd6bQmxscxNWOxMx7OPGodMhHGWcOmGIRCcypIJhSngjhdYahhgb9VyxXvBevOWksX&#10;htJakxsvOPqTPGMZsgQCzr9SSUrd6aVJlreaHZO7UinUgWQUQeTE2Mj46GAc8eJl4igcHR4cHhwq&#10;l0qseZgu3l80xuG61khj/PZ284//6Lt4zrf+5I/u3bvzpS9//q/9tb/85FPHg1C88ebLI6P1ufkZ&#10;4t0wFKurOxfO37x9Y8HkAvwfvfLSndu3HnrwzD/4B//xZz77yBuvvvov/sWvCsmzfWl5+X6Wdx96&#10;+BQB9sLCvcmZyccff7yb9AaHh06cPPTNP/zu73/jm1P75rjmHTx8pN01qH/t2srubuPA/P711bU8&#10;t4GOez3Tavbi8sDYxPSbb90bGRvf3G1981vfLpVrc/sP9ZJM6nBmet/E5DR3RRy710vXV1eVclub&#10;q7duX/3s55/94peejmKxudWIoqhaql+6uLC2vJV03OrK1uLCSrfdYybL5arJ88X7S0poLoy3b965&#10;ceMmV75OK+u0uxsbW5ub2+BMTU1tbm52O7bdbr/xxns4w/TM5M7OVp5m9bra20Pa7SY4QoqR0eGP&#10;PfZIFGhuCIGW5XI0PjGKbadmJqvV8p37d+4t3N1u7CytLHY6ragUco1cXLrXbO0am33nO9955ZVX&#10;2JPTtGecwCt+/pe++OzHn+R69uTTT9y8c/Nf/tq/1CGBi/z8F7/45ptvvfrq68oF7719JRTiC598&#10;/lf+6l+/ffX62sLSA0ePB17zBcAZ/8Kf/bDbSj7ziU/dvHLj4rsXTh19gNA/VqVqVBmsDih8VLgK&#10;IUwpaKfNTrqry15G9ss//dm/8Fd+Scfylddfvrd4R0q7tbvFAvrhD19bXV4rx7XmVtOlfm5iPvKl&#10;WMaBVzh3rVSuV6qVOIqkDLXECHEURmEQKg74Imbw1rGa4EkOUGAJKKW01nEYYC4tOPY9R7p0npNc&#10;eVCoedAA1U80OeesLfqcUBgqzW1mbA8/sCbLOSxsZm3uXO4FvSAa540teDPQew8FKMG0yJWCqVIq&#10;kIpFRIU8CFQY6nI5Zqvhbs/OQADAQO+tEk4HCoQ4Cgjxif6jKKRcQCkohSGNpTColKI4DiOtGKu1&#10;BKCsFAUVKI0uyEDuveSgsMK7ApSXymEBpakicyGtpFHAutAxt+SsYuMsaFJowOP03HCczwHr6QAy&#10;49LM8d0A/F5ugMRYqlYqITVbCiEEYJzDOHABYEHsRwFgC/LeSSkRm9OEgugn7/1er7U+N844n1tv&#10;rMusy41h5SJbntEJWWetBdl4BzAao6OmZ3od21ihUVGmQxSRg3POe1CKM1rgKVSwTD+uUzKQWgkv&#10;i34hPhJGEGZIRZfUIARKKRYOmwmToTQzpJlPkL2QQiqQ+xQKazsrjHGIKGlXe2MDrUNAyYIOyFro&#10;IoHglbBcVgXkolAzo8WE0g6SEEoL7rehVqWomPcYHw6UVCAL5JFSItL45OT45ES1PhixTcfluFwJ&#10;wlhxUGm9hwOad4W5ULpPtTDOXoEuQEgtJAGo9OSSXuH6SSDbh+CVdBIsKQVktZRS/FiCMiP2cgof&#10;AS1eWHLRJ2mLRcNEFC00SpxROBBotxaT9R3HI4UkIbxQUmr+qMk9ARgFHjkkCnDOWH65W/g9cUCl&#10;AMJevldQqiBCiy2SN8YUv7YYiKjWWnIABAB5KHtfeBdiq2K3gEwhFXSAPRbggEwZoEB1D6AMNi0A&#10;hb1GygwEKNACDnuJMYYCoDxGl4Wy0ALpI6AqpBP9pDxuK2jpg6IN6kXenwjK0n/QSyNAyx4I6WHJ&#10;KK2ZWk9wkCSJMQYu/UZNoszsspAABArDELQ0z4IoJASnCk4cF7sVBaDYtsIIjlqpMpUoKkURaNAp&#10;mJk92wkiuYHBoWqtrvo3Zi+VkDq3VkUh2rCP6DBA7Sw3vB0wCGDZ4ADFfHqPV4ZaQzbQbPgsLefp&#10;EGghrHHcZ8IwiErIFQdBIPFdD3NhrUVf1kG9UgsVr9FCqSAM44JSXAqiuFKuDQ2OsGCEUES9zETa&#10;31sQPooixrbbbUIQ77GioAXi3nt647hgBH3hoRgPDo1EpZjnDfRSQivmxwriMywGTlxCR7u7u0us&#10;HIaaY7tSKUsvsF6SdgngoB4EKqRPyixJeTDptwTYqFypTUxNT0yNw53hW1tbxLJXrlxBAFoYwnX/&#10;4OGDQ0ODxAoIjITMKTExIQIIAwMDXE7q9cH9+w8SUo+OjmIcMOkaGh6gSlBO79DgMJhDI8Nz++cn&#10;piad8IRBhNEAGkVx+dr1G1ev32y029AnUmm329gBOvV6ff+BuaHBOqE2MW5jZ3ewPqCUWl9fX1la&#10;Jif25VvB9PTsyMjYiRMn9u3bt3Dv/tHDR/bv3w/rNE3RiJyH/zOnT2EA7lHcOkqlyuTk9LETJ+fn&#10;5+nlYrP/4MGoFDMXt2/ffuGVH12+fqOXpmsb6wx/66234YjrOWcIgFDqoYceksp/7GMfq1Qq3/3u&#10;d9HiwQcfPHDgwOrq8ptvnfu9b/z+H33rTy71/9d+GDg9O3P46DEE63a71Vr5y1/5ieef/7iWQjgz&#10;NzszNjKkpbd5GgWKV+onn/zY2NjInTu32s3G7PTU6MgQT2N58UbWW1tb2dhcJ96FJl9FmCCmnrdY&#10;uONaBHYYjfvA/PyBocERriXcFvjWgd0W7i+1WsVlDxWwZ63KW2yGV6AsE0rL9MzM0eNHHn304eef&#10;fx6D1Gq1HS4uuztKiTAMJibGkFWHqpt0Gu0WLNg708wY61lrGSvKWCVFHEUYHIALsuF7/Rk0ec7R&#10;p7QqltdeY6+LyXOeJaM4xvFZm0FQrAXO1DDSgBCF61bYAyJOwHCgVh2qVWOtAiXr1epgpRYoPTs1&#10;G0WlQIRREHfaWauZSlWqDwy+9OKrP3rltQsX3rt+44oKxV/6K7/8H/29XzlybO7+0s0rV8+vb6wG&#10;SsRBZFPRaGQry9vXr91ut7q3bt7+3ve+12ps/eIv/Mzf+JW/8sijD3znu99eWVk+dvzI5SsXFpfu&#10;ffy5p6VyX//6H3JB3TczNzk1w5V+/4HZN8/d+trv/r4XwdTM9IEDs6z9KBT3bt+rliozU7Ob61tx&#10;XE0z0WyJKK4S6x86NPTiS+dOn34kd/o733/t6o3bR0+eHp+a3m3h8JIXt3ptcGZmqt3usFcYk96+&#10;dfXy+++cOXPk+NE5oitmmWtSJRarKztJ19fKIyND44GOmZQ4iB996JF6dWBlZe03/+1vvfqjN+/f&#10;WYl0VK1i5rK1nolgxxgaGgpZBpHgmpFlgpvq4ODA1NTkbmNzcGiAHmuLh4xSKdq3b2psZDhNkyzL&#10;RoaG9++fO33mVKfT3NpeHx4eXN1YbXdbDzxQfJiqVKJ2r3Hh4nuvvfYq99WFhUX2EEbxery0vBmX&#10;o7//9//Dv/W3/2ZYCqsDVS/FP//n//zNc6/zJa0+OBBE8fWbt+7cXqqUqlcv30m74m/+jV95/LFH&#10;mhs7p4+eyjvppXcvZp30+uXrL7/4yr7pfY899Oj3/uS7A5X6/NS8y/ypEw9USpU8NfVqrdNqNppb&#10;mv07ts1kW0Tm0In5/+Dv/rUHHj65trn8/tVLmzub1XrFOHvt8pXLl27MzYyNDU+4TBzZf3y4Nrq5&#10;vD1SH6mWqlEYxkFYifh8WVKS85IPIyLQOlT4bwEswL2QUkr65UdJSxXqoIS94zgIGKGVUjgzx0Uf&#10;KH4AtENIajZy2V8CTqrAS0J8m9viJTs3Ls1t7mwvS/GE3AiWG1ulA0lqKbUVEnBSCc3OHrCa4Ah1&#10;pUWgRKBloH7SEy0AABAASURBVMATwlnpbCCFFE6DKxVCsuEE4BQgcQb2atYsEEYqDFBSai1DrQKO&#10;NC2jsKAdh1EUhgHtgQ7JdUA1CsIA5jrSghFKfphUP4l+okg030vzJMtRQclAqQBE55zvpz6WEEqC&#10;qXXxgo6vsqHlqJ/nhmRFXiALdPdCCanJAapYgD3ICYI75b10/QRVaEINoEAVkBKlIC8pA84Z/BxP&#10;yLF2nmHhNE3xWIDyR1AwtyRmw1rvrHNeMBH8uoKyFE4yZc44C+beKOecFQJ2cAcoSKHJaUdJVehe&#10;6Ai+MZYVnZriIpSiLAyE8lKD76XC+3TIrijQKwiiMC6zUrQOoaCEgpR3fAtymXVZ7gFXqO89D88O&#10;OwgoW4+onigG7nuSQMt7r1QQhiG2YPqAQAbCOgsJY+m1/eSt89YaGr3Hr8rleGp8jAc4HgeHhofL&#10;1YoKi3lUjBXCYRQphVJSFyD4JuKoSi/FXvLoIKXiP7Kwf8FGKCk00rq+yhbh2V5loZeUWpCKO4Ci&#10;jJxSfkiIdlEoYfsJk/Jr+onCHsCLdueNdXiNcc5IVywBCoBlSRXdznsPMQVDfqDZ50Ajslmx16UE&#10;fFVfi36OTnSRS9nHZhQDPHayRfKY3Mt+QjnrHY24BB6FgMLR7UiMcMYIcD8cTiMIICMvOUALaH25&#10;PlAWBIAucrqkw178FgCaUgorqb4y8Ge+OH8p0AUpRpGDShUcxU8BEh28kE6S8DopiwUkJS0FFBgf&#10;/RW+Lvdqzu/9FuT6Y/tV6QqTOYRyvjAH0sRBLHzxOtjtdvEtSdKCdhnoAqTCwUxfNGTCRqDhlFwx&#10;waEljmPyPbllP1lbUJZCC6WlJpRHXk/osLc0oQQFzM0QykIIKJRr1XK1Bk6SpUma584b41rdXrvd&#10;7SRpkmS9NEv2Uo8CUmQmyzCfEhJ9pZTIQM4kMGUsGSSkV3gFnW6atNvtVqvT7SZhHJWL/2crz1uX&#10;EI49ET/nGg2y0gIiTBsv46CyXI31+L1kDUboGGQFT05cAaNiBiUaGMrIz/DMmiTP4EXeD5s++Ee6&#10;yEoAVytXhFCEcWEQM2xzayfNM2w4MT4ZxyXDvh8EjWZzZWXFec/1gEWLh/Jc3Wy2a9VqvVrDaHdu&#10;365Vqs54CE5MTBKmb2xuY5X1ja2hkeH6wNDO7m6j3fZSbGxtvfXOe2hdrlaImLHD9L7ZZqu1tb17&#10;9PiJVrONmoiRpikFtEbIjbW1u7fvYLqk2+EVvNvubG5uIs/IyMjdO/dHR8cff+wJrAo7VgQB9Ozs&#10;LNHY7vZOnttOs7V0fyGQanx0rGAnBAQJXyDO/YTjiovH22+/yx0AC2DwwwcOUiY0Z7eamJjoJd3r&#10;t27sBcomzXhBv3vr9sb6OoZt7jaSbg99280WfoWok5NT5XIVsySZaXd777x74cbNO8PjUyceOOuU&#10;Xl1fHxoanpmavnnjxu7uLkJySaDw6muv8Dz27LPPQuG9995DcfjOzMwgRqvVwrYXLlzY3Wnw1QKV&#10;F+8vPHDy1MeefHJ7c+vCe+dBO3XqFF8t1laWieqOHz+OPG+//fbGxkatViNQ4zJDcN/r9Y4ePVou&#10;lcpRfGB+fzkm7KwM1usDA4P79s2jODeQp596FhvubDdwazxHa91uNjH73du3IF4qlaDGVxqMfP/+&#10;4tbWDqPu37+PkBin3e6wM+Vp2tpteO+nJ6fY4o8dOzI4WF9eXrx950a319w3NzM4VLfW7O5ub25u&#10;tLstSLVarV4vQXFmXCkZBEEch0ApjAKltcS/Qy2ktZb3NMfeIJVWgdZhXCEYtdjKuWLHazabjXbL&#10;emfYRDxLzTO/xhT/gEFJn3aLl9BavYI8UnrkDJSsVirVcm3h3mK9UldCb27sBEEURxWmr91KhNC7&#10;u+0337rwh3/8py/88EVsODQy+KnPfGL+4MzR4wf3H5xUWmxvZ/ib8MHN6yt3bi2l3WxrfWfx3tp7&#10;71y8+v61/XMHnn32uU9+8hPrm+uXLp3nnOp2m3wK4IJUreq33np3eWn14MFD5XL5xAOnDxwe5xn8&#10;N//d7ywtrszvP9ju8gFt+Pr1W1j4oTNnsyRlkWY9MTJU5UmeiZ6dnZNCvPraW8MjEzJQV24s/+Cl&#10;V7ab7TMPPjI9N3/pytVulme5jculra2tlaWF+f0zq+v3rOucOXtscFjcuXNvaak9ODishX7r3OXm&#10;bm9rszlYG56e2t9pJ0nPMKFnHzjLZ4ooIMwSmL/TzrrdLnsj35nu3r535cpVyt6IZjOdnq4cOLD/&#10;1q0bjhDCZtamWkuEZI0sLCwlnS6uzreFY0eOM6c4fLkcNjs7QyP1a7eu3rzNdb05PDHS6bV/+OIL&#10;L7304vXrV9gAoTAxMdpNTG6L7yHPPvfEr/yHf3NxY/nC5fdPnjmdWve9H77glDxx8oGtnd133r7c&#10;bnbeeev6/Nz0+spGtaz/y//s705PTbS2d6UX5999l0vg6NDwd7797RtXb5w+eboUldcWV8eHxwMZ&#10;7puaVV5x15qenuVOzgY1ND4yND4kQlsaiB587NRnvvzJT33huTv3b1y8/M7FS+/u7G4dPnjw6Sef&#10;2T8zv7m+Uwnj7fWmz0Qows3VjVpcnZ+bY1EIa/I0M1nqvCnAOZw8johxpZKS7UgrPEiqD1PRIiSJ&#10;Xjo0Lh5qQuoIZ1cikEIJCa6UxXAthBQFQaUEgK3oKg5ciUmKs9V7z5Jh6/4gdwJnyHJvWCFOcJaJ&#10;foIa0C9CTbD6OHQgVdCUSkuxRxlqzjlykKHDvEN5rwpyFLBgY8aGkaYcaR3qAAogC4F4oCitAQ2O&#10;/jBZm3tnnTOcVBx2BHTCGWdyi6sZMmuMs4Ymmxm3B2mSt9vtJmsj6aV5VmA5wXGc5QWOMTYHMzNp&#10;npEQF+LGmEJafgrFnbMiYWB/JDxyZzNrelnaS5LcmKz4mJCleZbnORTyPKfJOcdokxaNtCR5UaCF&#10;dsB4BxRCW7ibtI8HhRS2BZI1LodLXuR7WJbknCPHgIwVUmIlygRzNBqDGjncaQRkP2FBzEZRsYl4&#10;XxSUorevO0LlkEasDKbWGGcBJ7zDRYQyuUuShC09TVP2RiZHqEB4BSnFXdF7djDAFDa0WWa6PayR&#10;dRhSQMrBASRJ5gRyKg1vqby3VAjB4kB7nkBcVnh7nhaM2CO63V6nA44Xtsg9Egumv1St1IeGZ+bm&#10;x8Yn6oNDcbkeRbHmyUb4NM9y66y1WKZAl1LIDxJqAl6SfQiUlYS0EwIDAmjKKNhIqT9EEjTulSFU&#10;lPmRjGR17IGQaFGAFw5i3jvjPkz+xxODWTCFaAZ1hDMAiKIYxYuVZG2yeCFdsHP/20jpsK3Te0ky&#10;hwVQK3RhkWsltRJKFiAEw6CJBSjsgfgwUaXLGGNtTqFvVW8twhT097D2cOh1uemnosjfR70g2H7q&#10;936gKY0gkANZhgfhRwUSOPzQhbSynyiDU4AUSgUqKERHeiW0UmEQsO5Dlr3SgcQ9lLDKF0ev5JgN&#10;2F0LGoHWoSqMpYT8aDS2QEqYFd4qIC0YjsGd8+Di13lmoV6pVDhLlIJqIUNUivAnZqTPOoQIFK13&#10;RUFKpHfCh3EUhqEQIgx5AKxALWNRGhdxJJarOgxYLUmWksNJ4sfFTCgdhXBPDbiZR7lIIxN8IbW7&#10;uyt1WKrWcuPa3aRwCS/bnSQzLrfFuZfSIUCJvdSdXg+BBwYGqtVqHITluBQESmtVqWjKWMs5x74D&#10;e4/QAR+KlREycz6slAaGBnWgnLdlgpFqOTdZlnajQFeqJdZ6Y7fVS7McZ7DeGC+8DIIICa113osg&#10;0JiBWCHUAci0I4b33CjS3PmoXOklmdBKh2Ge51hVWK75PkvypJumhUBsypLtYLfR6mZ2aW0dXQaH&#10;R8YnJxPejqR2EqOopeXlJEur9RpLGmtXy+XB6sDQwHCgwsbmrvbKZjbPTa+XTE3P6rjU6iVeB5u8&#10;De7svnbuHHFwMTtxFESlWn3wmec+vr61tbq5FUTxG2+c49l+eXXNGDc/fwD5iTvjMGRnK8V6bHgo&#10;63Ufe+jB/fvmtsFX4b0798dHkW46wAphaXx8nCHOG8LcWqV2+NDRwwcO37h2s9vp9NqdjbX1qYnJ&#10;B8+c/fQnPzU3OyulJIqq1Oq7zRaB8NbuzsbGmjNZGKj1tZWrV97ne8bq+kp9qH70xBE+S3S7HWKa&#10;gWrNZPnkyJhNsicffXyoPpB1ejZNmo0duibHxgdrdWLfqZnZrUa7OjjidalSH1RRuZNks/sOSB0q&#10;pT/+8Y8LJ7nGrK+u3b55g+AVR9VCjo6NoG836c3NHyB858vAqVMnuOqMj46NjgwrIUeGhsdHRrc3&#10;NtdXV5eWloR07U4zLIUPnD6JLuOjE2wR3XaPt9vXXnvj7XffW9vYXFpZ5buBF6rV7KRJ7q2Ym5lr&#10;7jQW799v7DSr5drq8mrSy48eOVmtDemgxF20Xh9Me9nubpMvABiKuXzrrbeIgEuVam1gSKkgTXPu&#10;ANev36SAt4CvvNje3MHrAiG1F4ODg1zD5g/s5wH40OEDYYj3xizfVmvH5L3yXnQvRaVWZumlJmfd&#10;dZIuax9MYzKXm1IcVssVLWUlrhSOEsb1+kC9NhiV4iAKy5UKa7w2UB8cGpKyWPIq0FEUUQ6iMC7H&#10;3js21YFapKQ3aTY4UKxEpRTu6rwJAhWGIT4jpQqCSIowjqq16gCTopQaHhhqNdJux6wuZ7vbKWfZ&#10;+1fu/Oi1t27cutdot2bnZ88+8sCjTzz01LMPfvbzjwSh4Pl/oD4Qymjx9vrCrbXmZrK62Pjh9177&#10;/vde1apEDP2TP/Vlpd3i0v1e0uF1Y3xi+OFHHlJSv3/57oXzl6Owguc8/cSTs1OzSVvw4n7r1m2+&#10;8yDJwEB1Z2cnSRJEdXly8th0c6eDqeMwOnTwyOjoGDjcqrPcD42OrG02f/jS63dXVgbHx04+9JDQ&#10;emVtY3B4mB2A3Wbh3u16NVxbvXPw8MTZhw6EZVEbEovLO62O5avaO2+//8orb+3s4sa9pOe4CZjU&#10;ZFn2yCOPEBNLKSAyNFSHjtI6zwVvH1lm2N/ikhocCo6dOOKCfO7ATGp75UoUxUG1Vkn6wQMSnjhx&#10;2ns1PT03PDAsnX/k4Qc73fbm5lpYCe4t393YXT94dD/r84+/860r16/cuH3HulwHvlotsy5gzYev&#10;5z79iWMPHF/b2RrDLkePXLh249sv/HB5fePwsdNvv3f5rbfvzs1Np93eUE20my2CvK9+6QujIwOb&#10;62sDtUq33amUylcvX/vG738z62W89GsZ2NTUS7WJ4fHx4VGbm4FaHcJBpHUlHJ0ZjeqBrqjR2eFH&#10;n37wM1/8xPjM8DvnX3/r7R+try1WSuEzTz7x6ec/zTP/y99/Ixa1SjAwUhuLJB+RotGhUa1EnmcT&#10;k6NBKEvlUEfao7xSrGsqHGdas5tZojFOPcVa0qCoUhQSToWBikJdjqMo0Ep6pUUUKU59KYUOJE4r&#10;hROOiNlKQVfIVdaelgsJAAAQAElEQVQ5znKjlAhDCREg1DJQEgpoHUUROEJJFegwqijNgaiEUIp6&#10;URaFDF7ofgITxrVaZbBWrZZi5V0pCiqliDzsJxVGyBTEpeIMjStxHOOWDGUgRL2xzvBE6jno4Fsq&#10;cWaXuHdJqRkNclSKldaSutZxoAMlSlFYKYVhIJQUgZKUwkhHSipRnEpaSCEKCfsGDJIkM86rIBRS&#10;5YYPGlnqrNRKB4HT0glOKi0D6lqHQRTHBoG8kVooBSilISaklEoGmTWsqSTBQZNOt4fgMigarWDX&#10;UNbLNLeAy61zRFqAZSBKhWEIldwa46wTMFVCaqkCqQPHCpfshbD0VvJkbpM865kkdZmVhZzWudwZ&#10;460VqCERVWhFYpVZa6WUlKG1B6Eq+nSR0Q7QiaYUhNYaZOa9GKUV0yGDMDXFe1OSYhjvvDTWZ2kR&#10;yhPNN9qdzDhFrO+kdDJUHBdEIwGKaA2f0DqRZsY4L5SGXJq7LPfFTIpASu2lckJiiT3I0jyHTZ4b&#10;k1qbeZcrIbi8KekBT6Rh8l435W2o1+t4b5n3MI6DCHeoD41OTM3OD4xOVofGy5UB2oUKLPIKgW11&#10;oApCzICAjHeWeXBBhEiBkNI6ZxwtSupAaCVUAVKjllYBIFUhrJBasMEKtkgtBHb23hlrbQ7kWWpd&#10;LhUuLBBVMFfOSWGFN0UV00gvJXcDBwV+fJGkB0UIRaLPOZOnNjcsaYCK609cgJQ6FB6kIAjCAFGg&#10;5ESgdTmKIx1QQDnhrTUZoITXeCwKwTTQMtCFQFKgCGskKNDp1956m9s+lgjw+TzFnl5YY/IkS6zL&#10;qVqbZ0nqjA2VjmAkAyUYG7AGAS2FcBZQQgJSUhd7yfUTF0JsugcftaO3UBpg3jNDp/JYTRZuYL2g&#10;UfUXGNp+ALKfhGRgn5kSCtAFQZr2AHaCqSnahOrne7LskRAgK2mZeClwR2ut8c5afKPAgoJz3jlU&#10;keA70GjyPreml+XdlF09J1njEATalLMsA4UqOXQA80EqyBakrE0zTEeWZQwwJjN5D59t97IsAx9G&#10;ANScN/QD5XLVe9npdXu91EuFZ5cq1TguJVne6nQ7Ce5VLKSdBsFzU6kgiiKpi4DDGAOperU6MjIy&#10;OTGhtYZ+wavT4dW/lxq2tk6Sd7pJq8MDR5tIyNocfwOUd3EcMqUM6Xa7nIjNdqvZaLXbyOu6SdLp&#10;QKmXGYeogDF2oFrGh3w/GZN3k16aZ14K8Ihxl5eXaUF4CKZpyrHEds67MtGkc4J2IVQvS5vNNvha&#10;h7C5efP25vZ2GEStLkvao1RULslAJxgQ0bPM5sZb53Kzs7kTR1GlVOVJOM8tZ2pULpdr1eu371y/&#10;fSszdnt3d21tI8mzcrmyvLqOjIePHb2/sDgyNpFlhndudAzjCDFarRaiGmMIJYkz6vXqgbn5UhRQ&#10;WFy8v721NTY81m51kApFtAoajVa1WgWf6urqKk/7kDp06DAFtJiZmn3ttdcaOzuPP/ropz71KfR9&#10;+913mSA+Tayura2ubdSHhgnur1+/fuvWrW63zfM5L/2Li4tvvfVW0tdxbHxkYLDG9CDbyODQnZu3&#10;FhcWVldWbly/zvaBz9DIC70QnlEjw8VXTga++db9zPm7iytJnjNFFy/zbHr9zNmHpqdmMc7AwND8&#10;PM+F+48dO4b9f/SjH0H8ySefDHVw4eJ7WA6HIfw6efJkFIf3799fW17xxjLLa2tr5954k8QHBJSl&#10;Ci/g6tWrb7/9NsJMTU0hKiF7EHBwJoiE173++utg1mq1l154iRuF9Ipt2hiDP6Pv/fsLkKpW6qOj&#10;40w9lG9cu047i4VpoiVN88uXLzebzeHRcQ5CrMe8UDW22PmkF61Wo91oFvfbMFpfXmETeuCBB37p&#10;l37pi1/8/IMPnblx49o7b5+bnZ4KQpV08a5Wp9tuNZpxDLHw7t1lxb6oip2R2wGbqHBsNo5dDBgZ&#10;HEFgHNVZyy6AgoTFCGY9DTYzeS9J2Qfw89yyPxpjcUfsJALFESc5U6lgnyw17AkxLDV3mL1Tqlev&#10;1huNBu43OFjEyr12Z3tza3R00Fk/Nzfa6yXvX8Dw6xcvXf3+D15cWl5pd1tO2E5398zDp3/xl3/m&#10;M59/vt0RW1vN3Z2s07Z5plaWmhffvX396tLVK3f++I++e//uCp+n/uJf/iujo8OXr9zDpJiO7zZz&#10;c/NpKt5950oUlnExvqd98YtffPzxM1KqW7eWFxYWOMa88lgey0yOj7IbYGQpBPYCH5mf/+Snu4kL&#10;S+WpffOLS9sHjpwIy9UXXn7j3YuXlY5GJya/8BM/sby6utNMDh06tLvbXFi4l2adNG8+9viZ0bG4&#10;XBPDI0G1podHBpvNzvXrN3/nt7/+3e98/9VXX7t06fLY6IQxBjez1iLA2lp7d7eF2DhDGIrdRjsM&#10;9c5Os1yOk8wcPn5wa2dDR+r+/XvsKmHIetzB1Fsbm7VKncJQfWhibJyrbLVcs1mOsrnLr1y/evX6&#10;FRXrhZVl4uv3L19PczM6NlKuVtkYm80Wu9NnP/epL3zpJ8Ioyr0bHB3b3mn91te+/uu/+bvNds95&#10;9e1vv7izs/vQQwe3N3dWFnfHhgZnRkf/2l/6pUcfPNvc3mKxEP1feO+9V158ic3k8OHDp06eNsYx&#10;xVOTMywuohLUcc6FcTAwPDAwOlQdqjaTFvmjTz30ic9+fHxq+NLV8y+/+sNr19/HJ08dO/q5z3z2&#10;4TMPb61uvfS9l6+9f7MWDpSDallVYlWKZICnKaWYKSVtFAWYiK3be2uyvNgkPcGx8tYpIZSQOCfL&#10;E5woDkulqF6tFWsnCFmqfcBsXsj+C2IgaVFaaKkAOoRwzI51hsOQqpIi0JrDn8F0KeG0lPi8VkKp&#10;YoiSgfyxRJdzBt0B1JeOBzsnlQ+kCLVk5YaBKpci5AGYBeL4OI5LYRSGcai0UkGfgmAxFmJkliXp&#10;DOJYqgXkzuVmr9IfhVzFkIKdN7CGaSkOoziIQnY7qWURPkrhFBpLqUQhvJTkSnjpveDQl1pJiaQe&#10;+hzHGX95nhqT5pk13oImhVIKQoVUzoJPueAo9qI4QTm3xlrrrAC/iDeEEtjLCee9sc44S6cxxlI2&#10;NjU5O0ZKSvJelnd7bDJpL8l6adJNMlQAoOkKwh46AMdwlmXFiCxPshS0JM05gCnDGvoABU4D0JIk&#10;TdLMegdXwBnrjXXWCG+Zd+eNcx8YJJCqAKUjXZgRRt576z0IEET/3PlumrR7/ZeudpvlA0cOdO8h&#10;WUCaW1To9VL2fPpbreJ/NSHNDJidJE2NzVgXqW0UIQlio2be6SbNVgdMhiRJkplCozzPLV6HBZ1x&#10;BE1ZV/nc2zxPu3ma5CalDFMkzGlLe2maMhEDQ4OT01OT0zNjk1NRuR7GFakjwdcMKQSTJPFWuTfq&#10;o5zCHkAKYOqFBFvsNVrvmDpZJC+l/wCBH4EDKy0LT1CqcJi9HAcT/cRwh+SO08VycCuIQqpQx/a7&#10;3EeJah8QTMKYsnQsEyELfK+UCHSRJOy9z50lCYcwsmjlDwyU8x6C0vm9JH486UK8veFOFhcRcEA2&#10;/ZR9mDAgxTTrOWdYB95DywrhGLgH3ntGFdxFYRLV50uVXrh5/0EvOP7HEl3AHg6Fj3pogcIeUAb2&#10;BoJDWUguWMpC0grV1xEd0Nn37SgYhjUoa0lR9TcUViRzBpHijguVPjBEUpDyg1xy0VQsc9pAFmAD&#10;xlhymrwUuTEpnuedhyq0WQZK0luYJskN5vc6s8YJGgW+ChTeL4Vx1ljL8DzPQc4hYp211hjDcOMd&#10;ykBfykISkFk24HgvZKGCxi5gMgdJkkgpi3KSW2t1GJYqtSAOnCikZQuCsFeahdtLDNUwjnppAkeG&#10;OEQRQslit+cPoCXNM2ud0kJr7CYC1rVEd2hbelGRjVGFbGeeCAABoEYBgCaSaCURG+JU8V6tdRSx&#10;PcswEMTBShekcBfIJdgiy7TWlUopioJe0snzHJwwDJ0zbO61Wg01a7XK9PQkjeDHgSZYuX///u7u&#10;LsiMJbQdGhhAMID7PfjMCxtfHMeDg4P1fkIqIisolMvlsZHRarlCjELouRfxQGF2dpZ4d2hoyDvJ&#10;qAdPn5kYG+PNnlCbSABdWu3m0NAAwQE4YxPj8EW7nZ0dWijzvQL1GRgEwdzc3BNPPAF3YlAkhKxX&#10;kvgVUnSdOXMGGZQKiGK73W5UipeWl9mATp89e/nq1V/91V/9+te//s47721u7xDvnjp1+tCh4n8/&#10;EX2ffvrpifGpq9duIC2CBTp67LHHyqVqlpoLly79ybe/zS2CIJvv+9ih02y8f+H8ysrSo48+emB+&#10;v80Ja7awDPF6XAoPHTlSqdVOn54IeBAI1PHjx7/0pS/tP3ggiKNGt31vaWmr0RweGdl/4NCXfvpn&#10;f+KLX0YdVHvj1ddeeuklNtwTx473gy27tbWFDM8//zxkQWBC0ZeuI0eOHDx4EPkXF5a/853vfOMb&#10;30A2DFUp/nve+5955uNf+tJXnnrqqQMHDqDIxMQE4Q50Tpw4wfwK4Uul0gOnT1drtSAMuYscO3Gc&#10;1/RWp41TVar1IIzHJ6aOHD2+/8AcvE6fPv35z38eOg8++CDby927t1nm5XJcrpaefvrJs2dPdzqt&#10;ZqsxNjbqhb108eL9+3dwp3anlaVJlqfHjhz9xZ//hV/8uZ/vtXv3790JtbLcAEulkaHBONShVDVo&#10;xaJUjrSWOpBRzAwX/5+XSsh6pcrNamJ8HN2xLXezbqdF2iHua7RazQ5nXtJP+A/D0CtnKVrbX8IS&#10;t+F5RmnBrs2CwUWJ+fisUS5XcS38s9VqgR9H0WCtzsuWluoZbPfcs88/++yv/I2//hd++c89+/RT&#10;k+NBqKNWI7txffXdd8+vrq6PjAyNT471eq1X33gly9sjoyKMiiVscrG53rNG1mrj6+u9t968dv/u&#10;+p98689+/d/81vZ285d+8S/8+T/3s8LJ29fvHth38NCBg4cPTvV64o//+NsIs3//fjxw//65Rx49&#10;W6kIgo0o4t0s3m01NrY3JWYJApYti73bSe/du4cuY2Nj+w/Ob27tDA2OeSGWltcOHT46MFC/eOnW&#10;O++dz41TQfRzP/dzExODt+7eqdar6+u7BJrMTqUaHjwwK7yIS+qJJx/5xV/62f/u//Nfnzx5fHWt&#10;sbW1mabJ975XeNSbr7+pVBCG4aEDBw4fnnz0sbNPPPFEtYIJI0xaH6gEoagNFv5SqVXyPEck7BkE&#10;Kg6jaqmKMWuVSjmKA6WzJB0eGCxF8ZFjRzNrVlZXvVSNFl/ehu7eW3rzrSt37m1W60NRqXLn/vb6&#10;dnP/4UPPfPzjP/UzPz01NcW6Dkulcrn+5hvv/Mt/+a9vXbsVSqGdSrq9ekVHSm2sbXRayfNPnvnU&#10;M89VS2WXZJtrm4SvrUb7137t39y5fa9SqbH5lEolJJyE4uxMyJRXqqk1ItATM9ODY8OtrJWZ3sTU&#10;6BPPPProx86OTSDY9e//E9JJ2gAAEABJREFU4NvvvneuFOvHH3voUx9//tknnqkGlRe/+8Lv/ObX&#10;bl29WY1qtbjGBaAUlmKAta2jUOlQ886q8Wd23FIUFMGHM97yVuowhRBs+CroJ7xdaxWGIXOttabL&#10;2AxgewH2FjuIdJHvgewnpZTLjXBCCxloHekQviCEWrFqoCMEdwAf0CkDWpRkgyxAS9GPqV3RKKRW&#10;Yg8CLSMkYbNSkjKNlXIMVMsVoFwq3vLjMCqFQTnGiWJ4IZUiyUBKzhslpRT9xDrt/wopZdEvi3bU&#10;8ZxsNt/rpT2Ky2hd0BEaKYRHLrU3EN+QksNXglwArWxMQljvObLxn9TYJC9uVSwcFj7QR9FCKqGk&#10;kxx/MggiqTigoYlshYTWEUg447zlaBRSSC2KS7Ys2m3RnhubG2edN9bTSJ7z08fxhQDSC1H8IiqN&#10;rgg2pFeAgprz4PAHoGwBEOmDcT5HdCUFIZGQzvN9wMML2pZ2L0G21qKF7dfRRUvICiUcP8wfMxIG&#10;hZ9gLqa7YEdnXwZrvMmdMUZJBgUFr4KdI1r08AtCcgIQAw8vjfOZcWlukEcokEWaW4Z7oRxvzPRS&#10;dcpYmWc2SVKeAtMsgzijk72U9tI0zfPUWaikXIWcyfOsm6U9W3i4iMOQq2OlUhkaGqqyR9SqnNHj&#10;45McKPWBAZYIy5DVJ/F2tTfFxcsvUyadBwQ+3Qfv7Z4lBdJ7z4wqWSSMgzDCOmyiaRKe2VZSCO+k&#10;d8JZrRQmYtHtQWFDQRfjhHDeM7vc/DC988oLLZgSRZhFGZrOWmsMuYeHLxzDY0hnHDL0CSASRGSR&#10;tFRF4iiEHgh0OSHIQZQqAFCI+WSoccJ6KYUGBI4tlRBKMl9Six9LjLXWKkE3UmENhllBk2GCbSGS&#10;sa4vjOyPklIqpSjCnTkCKNMIHVo+KtgPE410AXuFPWTQKNC4B5RpgSw5QBVkgAJV2gHKQJ+zQCfa&#10;C6ADnYpc8VvoQGsfT7FTAFSlFEoKciHIpeinPcbk1LBUYURRaEVVCOlVsXTpzYzF7zCADELdT04q&#10;jkO6BBzCQPR/EIAZZF9AaLrQnQJAAaBAoxDMB0VHC1YD37DqXVGlRX6YCjRrs9RADSCUJKcxDGK2&#10;bKGKRZKmKUvFOY/vWfzEelsQF+1Ob2trJ8nSKI5L1YoOi4Cm0+k0G22IAMaYICiCcr62ViolQsZK&#10;JYjiEOMJgQ0cUjjncpZamuJDQRAIpYTUSgU6iiv1moOpxG+Vc5Q8irOfsvCwDUJ67ynQiEaUETiO&#10;48F6VUppCb/ieKBW5UgeGh4EudfroAh3g63N9d3dLnK2222C4Gqd2Kx84NBB4mmOdpbuNo9+nbZz&#10;zgsFKSI3OEJcKUHkTRDTaDSIj6enpxGGMAX5l1aWOXPBITonxEFxBCOaRCO4tHYboyMj9+/eG0a4&#10;arXZbCIwdxI4soiMc9wfeDgsVcpbW1tQ4KUcUeOoDJ21tTW6oMPL/crKytTszOzs3I0bN0DjECtX&#10;Kq+//ubwKIFa7/rNW48+8riUmiiZO0kQhczI+5cvv/Peu6Vq5eDhw1LobtJbWllFTWjevHmTYBrK&#10;S0sraMS2xWy2Wh0UROsbt29hCva1Tre9vbnxve98++b1a2fPnj15/MT25la706T30qVLIK+srDPX&#10;fEbY2Nq5fX8hqlTGp6bfu/T+2jaI29WBwbBUvn3zxsXL7/NG+8u//EuE9cRM7FxXr16+eP49Am7a&#10;33///R/+8IcE8QTiPOqfP39+eXkZ3RE1DENCfD4gwJ0Cb5xYnq5XXnmFyw+SX7x4keE8J1NGKnQn&#10;nOLjw9LS4nvvvXfzzm16b9+7Szy902iww283dlEQIZmCdy+c/+53/uzOvXv0Xrt2bWVtdd++mf0H&#10;DyLJ4aNHZmdn8aihoSEh3ZGDh46fOBYo1Wm1pyen5vfNddrNseGRseEhb2zS7bQau5/79Kc++5nn&#10;n3vm6SMHDlQrpa21teX7C43trfWVjfW19UAJQrc4COGO07LJCudCpeu1Gu4R6iBLOGvw0y4+w0rE&#10;r3jNSrjUmzzNLUYGaDTO4hi4ZhiqUhTgaXgmBPfIstEHSsdBzIrotLrtRjPt9rjl0osu+D0z/sjD&#10;D87P7rMmM0lvamzsb/8Hf+u/+3//tz/zkz/1wKljc7OjuzvNmzduv/zyjxgVl+PaQOVTn33+z/2l&#10;r4RlkeSilwlisV7P37m70dhh61YL9zfarfz2rcVXXnjt8vvXlIomJ2e1Kt28eZfZHB8fPXp0utMR&#10;zO/6+moUBcZm09NTBw/tR/JGezeMI8zLhLIn9Hrdcpk5lL2kuBbWBurvXXh3//65TidjTh9++OHr&#10;17ecc48+/jhh6b2Fre//2YurK5tShp/4xKdmpvdtb3eGh6tLS0tRHLQ7Ox978uzAENeMzInOm+de&#10;bjTXv/yVzx85OtFq74yNjczOzmIiltK5c+cW7y+wuLq9ttYqSbo85oWRjkqi3WsHsegk7SgO3n77&#10;HKuSdWeMJ17kjia9XF1YHqgN9jrdaqnSbrfxvSCImDsMuLGxubG1ffvW3XuLS2sbW2HEzibWN3aj&#10;uPrZzz33C7/wC0888dTYxFS7m6xubAZhtLXZ+Ne/9uvf/uMX9k1ORUoPViu7G81eo3dwfr8zrr3T&#10;fv6ZJ+dn9l14592JweFPfvy50cHhP/z9b/z2b/7O8OAI+9Lk5OT09DSFodER9PJC1IcGebE0nNda&#10;iliVBirDE8P1kWpUVuMTQ/eWbr/8yg/u3Lk5OTHy2ENnTp84tm9yempsMmkk1967cuGN9zaXNgbK&#10;g4OlemOzGeuwpOOSjqIwDHUQh1EBURBqFUe6EgUl3JpIXMlAyShQQKh1FOpQSSWEF9Y54z3bHv6L&#10;Q+PIGRVBVyErwgrZT6qfcFF+A1n4dag0VchrrQOlQx1QgLguevtjpNSyzwUmzgjhlBZ7oAMZFsLo&#10;UhSW4jCOgrgQWSgphS/+JQ/EIx0gbRSEcRhEYQjssZAk5OPEVQHCCE3GAx5noDTesWmzBoHccH5Z&#10;XqaTXqEU6jknGAqRMAwpCMnhLkkQIwc8Aa9UVL2Tfe3JpOsnS/HHoN/mjPX9A9cR0XlfDBGQkFrq&#10;UBR0ICWdUEJqoQPAK+28BIoWGr2ibIxjD2FgQUEoLxW2lArVAtCgTKThhfTgq4KyCjFM6JXSmsuP&#10;1AWjQi9EstYLX1CwXlrPHuYz43MLuCz3qXWZEUBibGZsbrCVJYYBGMhwQHmB5QNduEqsgkgHezmF&#10;UCommOkIAn4Lo2MohhRgRcSNE9eLSzrAtto7kTu4W/LEGHg55JHKClxOqSDIDHsc9usb0CGhQGAf&#10;BGFUskL2MvbVDN1lgDihIkhG0jxnmedpYk3mTC6cDYSXEPA2UBIv4gznHB8dHhgfHeaIn5qamp6d&#10;4W90bKw2WET/XioVaKbIS6Ic74WSsghipPMk1NkDGimgl3cOR7JYB1yahKCLMUIIKSgyCUoI5kYo&#10;aAlRVAQa+n7moQB4W1AXMPCSKkBRFm0FGlQA8KVgvugsgKroI4BJmRyggzKmAB8QH3BDHCmFFkoJ&#10;UTABDUBmIHeF6LRLKQWIOpD4C5cGJcWHyFCm/BFZqgAUnDdQsCazeIphunLnDO2erwVCyB9L3nus&#10;lOcgOMqinygA4BdErKVA9SOg2scq6FDYa6fwEdUfl4dGqlprcsoAmMpbI72V3hGvhFoGAU6lozAo&#10;ZlY4dMQndCABNpGYRa8w0R6FgisSwRVCiAIU3kdFFF2SwUyo1KKfcBcnpDXOGLOnpPEud55RBeCC&#10;DJBaqkDpUOoQNtbL3HrAGu8LX/vA3NBDC3IG5iYDUpNzzS02qTTNimViISKkLtakQcU+l9wwBZ2k&#10;Z5yVUjKW4IMAgrd1Y3xmrVfCCd9Ls4TF7UU3SRdXVtudjhMq5gGlXFUyyKxBeGOzTqfT6yUMCMOQ&#10;85z1jAHZCFm8QYAPOXCMMdbljlnPMnB4YecFtFYb0Dp01iOAITnnkSbQToosy1iZ1lqtte/7h1KK&#10;LUMG7P+F7qicpN007XU6rdykUvowCgaHBsZGhuf2zYyNDod91qOjwwcPTExMjmV5EkUREvZ6vTzP&#10;Obwzmz/11FM8OsIlKsUkLMtxvrGxtrq6TOC+B0hLmDg8PAwaY5GqXis+HaDC9PS0EGpmdo53aIY3&#10;dnbJiQwqlTIfHwYGBoiYuZCMjAzx0Hv37m0CcSmlUhLha7UaYSvc0WtqagrZCGWCIGDU2MR4ZnLo&#10;U6VrZGSEgJjoCuG5EBCv1AYGHn/iiXK18uLLL508+cCRY8dHR8ejuGy8WFpZe+fd81euXWt3OxMT&#10;U4T7wIkTp778pa/Ozx1odbq5tTuNXSij0dT0zPDY6AQPqoPDAwNDDz50NtTq9KmTo8NDgZKL9+/u&#10;bm8ePXyQ+UPB4yeO1gdr07MwCmB3/vzFN99+J3fKCNVJc6GiXu5WNrZq9YGRkbE4LnPfIN7aXN/g&#10;S8vB/fv3zcxgnJdeePHi+QunTpx85JFHtra2iMMOHjyIaqOjo71eaozjWB4eHRkaHp6YnOQCsLPT&#10;4FYwODiIucDhPoBBDh44fGA/94hDWIybALFdvV7XYcC7xemzZ2bm9gklW50Ovj2zb25gcCiulF/+&#10;0Ss379x97hOf/MKXvtzu9l546ZX3r1xllr///e8vLy7W6hXuL2sbq0zTxYvnb968vrq23Nja3lxf&#10;63TaOpDC293treb21uLdO1K4pYXFe7duae9++itf/uIXPveX/sIv/+xP/+T05ETStaUwHIFhpAa5&#10;/mqpldJCKiE18y6KeXfOZUlva31ta30Dj8Im0kPeMSOUmeJAR8ifmRxX5JKDGRlCL1dTELQuiOA/&#10;kuR8nmXdVruxu7uzs4PjmdxpFRIXjo2MToyPnzh65NSJY/VadWV58d23z/3pt/74f/4f/sf/6f/7&#10;3194+92zp07//b/7H/1n//gf/3t/6a98/OPPaR22up1b927duHPt/KVzD5w9/J//k7/7c7/wmSAQ&#10;rbbVYbnVEo0mx1KFa8DOdndkeHJtdeuP/uA7P/jui8KED5x4eKA6xPR99nOffvKJRz71yQfL5fCH&#10;L/wgtWkQh8Zmp0+fYhF1OkmVC3i11GztokJmM+vSkdFauSLQa7ex3em2VjfWh4dr9+4vjY+PTk5q&#10;LnXdJHngzJmpybF2S7z5xrt/8q3v9boZMh85Mr+x3VlZ3zYmW1ldYEPat394bFIMjsSlmujlO/XB&#10;6DOffZ5T6f7CXTaHo8cO4zRYiY9XlUqFxc414/2r7x8+dmhodFAqkfscVylXy8i8sr4WxyELthJH&#10;M1OzzKRLbRzEQ9XBydGJqYnpibFJnByC7BJO+IOHjwZhvL3bWlpmOyJW8cdPHv5zf/4Xv/pTP1mv&#10;DS4trqysbV67zjX89vraxjtvnf/G17/ZbXQP7ptYurU6VKqLxI7WK6ET1y/eHqsPfPULnztx6Eiv&#10;1X7g2Klnn3z2a/+/3/mn//3/gMBiK4wAABAASURBVMMcOrB/dmra5DnX47NnH+qlWbPdwuHHpybv&#10;LNzXcTwxN1sdGVpYXbx2+6px6fjU0MhE/Xs/+NZ7775mTfLQWah9jPvqcL02Pji8u7Lz9stvXT9/&#10;fSCsTQ1M2Haed/OxwdFIhvhtcfZoIv4gjoLiBZRoSPk40JVyPFAp1yvYqVSKoigIw0AGoWAH3gt8&#10;ON2B3KRYmFkGcFWllNY67Cfn3I93Fb2qSEEQQA0IdQB3LSUQKEU1ZLBkigCOJi+cFUT/HNayqLJZ&#10;hRo0VY7DaplrbFgKozgIYwhqHSoVSFaiVFIAWslACchqKULKmoM4M3nKicO50D+FBOcQe2mSZWmS&#10;Y+ROL20lvVYvaXcLyFKTZTm5sd5aiy4AWhgnnBNFUgHaKkWG3JoWkKz4ANU5512RjLHOeXqVUgxH&#10;FiEUVSm0lMpai1iZQVUhpAQH4qB7AY50mJuC1IoDFLtzDZDKAULmzhdgnVfaS00juSTqDSOQsQeh&#10;cC9Ju1me5CbNfW68sXDxyAoXpQruXkgaEc9alztnOLqNyzOfZC5JbbeXdXpZuwsY7JNkhZV6aZ4a&#10;ZHaYzrJVeI86WimmNQg0nlKOIxwpjgIgJLjSUkulhIx0EEilhcaPpNSem4b1FjA+JyfGFUUwbJxP&#10;M9NN0tw4/nq5SaxNjO3meSfPqe602u0kTa3LhegZg1QMUTJUmmcI3+31uknmvUAepQrzRoGOAxFo&#10;r6SV3hHyVeKgWuFRIq6Xy0P1yvjwwNjwwAh37uHBYe4B9fr42OTszNzkzOzQ6BjRS7VaL5eqTI93&#10;0nvmUKJPH8jwN89hIekWwjN53gscxXvTT845asUY/pTSSgniHI9jW8ls9N1buIIuA5wxNs8BCgVY&#10;46xRuEIBqvAGPONDkB7rCy0D5bnlCOk8mFLSbCVRmigSrPlRBVOhdCBkcd211hrrISlVEERhwLRI&#10;aZ3A4MYYay3TkWdWCMUYyShAacpeKsE0OWddkSAORy1gyZKwJkvy4tNLL0t6adL9CJyxzlrvwJEI&#10;CSASUJAUhXGgZW1BkkaA6h5A/8eBLqp0gUxZfpjUhwlFtNbU6NnLKQA/Xmag0rLwSDpYvkAUBDG7&#10;WxiCF+giFYUA2xS1PaKBEhp7SIYLehECwITUyT+AYhILDCg7oSzzBK5kU8JpCvWNYUPJ0n7KmQLL&#10;ROdZlgmQrcW4OoRjiHpgWsEQB30AgogFXwrwpQWpon6isViHeKAQ2DjP8zTPGA4OgL0ok++V4dxq&#10;sXrasIiiEKhUqmEY01uA0pmx7VaeO484CNbpdVvdDqO8L3YNWCslGUWMEgVaSMRzSssw1FR1X1Ea&#10;pZSIF+CW3iKe7icKXn3whhHG/QMlKAYgiTEC+kJA3iklglALEuaj1XsUgrjJcqwVx5EQPssS3NB5&#10;s7KyRC/t7Vaj0252u+12s9Hr9RqNBjIb54iWgJGRkX379kESBmEYIhgF0AhMsUa5XKa8sLAwNjZC&#10;kMrbP9Hq6OgoOAj+yqtvLy6vzO3fb71DVPTiRRnkKAgbO7s3rl6bnpq6ffPW+spywqUqyzqdDgaP&#10;4ziMAu5dWzvbGxsbC8tLiIQ92UcIIxgOAsBkkdfr9TfeOPfe+fPIOTk5CcLr59403l04fymMY16s&#10;F5ZW7t1daHc76MLkeSWnZqbHJye2G7vXr19fX9+4dvVGjV1qeIini/n5eQLfd999F9WQP8nScqVK&#10;4c0338QnHzh9ulStnHvjTULtUyePJ70OoQ/rE3UIsnkUJ5RH/itXrjz77LMszcnp6dffvHjh8tVL&#10;1298/8VXglJ5dXPz6s1bv/27X79+6zZThPDrW9t3795l0hn7zjvvcA0YqNWwVbWKa4VYksAdys45&#10;WICDQfo2T5eLrwEbbHdXr15HHjhy/1lcXHzhhReuXr0KPtbgGnD58mVsy9SA32ekaMRWaZ7BYv/B&#10;A6BxRyKMvnbjOppKrfhwceHSxUOHjnATYOpPnjwJhQsX32M4aKjMFOMPIF+58v65t94g+OYS8MIP&#10;fvDOuXOE1M7mN2/c4MTrNhvK+WtXLteq5aTdbO5sz0/PPPvkE4cPjCtns15qjUuTLptgqHSoAy0V&#10;eRyE1hjcY3VpGUZMKL1MUKn/DzmEkJk1uXHkDLei2HnT3KYp61jgYLhEGIaclEp66YWWEppayCxN&#10;IdXrdOmq12qYdHx4fH5+P35bqVTq1dpAtTYzNVnl7FV6qD6wtrj8rW/+4W/869/4F//sX734g1cG&#10;a0MTo7Mnjj9Qrw3neT43t2+ntfXyaz+4fO2dp5599Jf/4lfmDow1272pqcFyRawst7VSU5Ozzz37&#10;ia98+acePPvg4sLa7/72H3/7T39w/97q+5euYLpTDxz72BOP/NzP/+zZs2euXr2ysrJkbT4/v29+&#10;fl4pAQJSJUm6sbFOiO+lqw2WhBa5cxcuXHj4sYd3drb6e4XgJsZ9r5OIxYXlarXmpXzssYe4kbWa&#10;vRdf+NF7713gWnvwwFytFrd77Xq9nOXtI8fmopK4fvN8bUBubi10eztPP/PYyVOHjbH37vGaf4c9&#10;iujfCR+VQhZFr9e5e3cBdvWBsgwElu+mvagcJVlvdHzMONvcaQont9a3drda21tbRw8e9ZnjfrC6&#10;sLK+suqc81IsLK80W53t3caVKzcI10bHB48dO/HlL3/1iSeewjNf/dFrK2vr3V5+6+a9bjftdNP1&#10;9e1OsxMKnTRF7NXDDxwd5OtfK63IYHp0+NC+8U9//PknH3u8s9uURqwsLr368isXz1/QQpeiMu7N&#10;7v78Jz6R5NnS8vLwyAhwb3GBb1k4fLlS2djcbHc6J0+feu6Tz1bqpRdf+sH/8s/+x163efbMyeef&#10;fXKoVu3uNksqGK0MurbZWd7cWtporzd7fNltJoELBsv1WrnC2RcrtlsV6SAOdDkKC4iDUhSWIlWK&#10;dbUSDdT5mFqplEpBKKNAa2YWpxQcBzIIFCY1/WStFUKwCXjP2UHNOueoAqKfaO//FpnWWimltVZC&#10;cDQK55WQWqoiCUk5UKyjAkdKKURBVmkZhCqMAOyj4zAol+KwSESZYRSGJZZNtPe8E6NOEASh0oFm&#10;nICaklILycIRnB+IUgCUlXOCuIe3r8yYNDPd1DCD7SRj+rpJ0sttkpncuozc2DyzmbFJbgxHi/Ve&#10;FvJqTaCgKWmthXDQBxR/ojjU4EPRg+/cXln+bwl8walPj7MgS1tsAFJITRV5tQ4pE3FiWScgH6CB&#10;KMyjhNRCaaloUUoGSodSB0IoKTWgVFActaKI7HPrjfWZdca6ooy+xkMTqX4MFC0FU6GF1kIGqGY9&#10;AQwRoUhzn+Q2s5b9KckLIpkrtiwhw9y4PC8MASkFV62DIIi0Lr72xWE1jsphhN9EShdzIUFRUhY/&#10;4APWOOe883yBxKKeuYCvk8pKZbzIvaBAnjnWok+t66TZHiSphbUR2ksgdEJJoXUQSeY80OQ6DIIo&#10;VAHqYBYRRQFX2FqlXKuUKqyuUlwrl4Zq5cFadWRwYHyExzGC//pArTpYr1Ganp6emZuf3jfH5lCu&#10;1ArKKpBBwGQJwRx78kIZrZVUlKWU5ID3RVeROy89c1pUaZf9REHsNTiPz3ube6J/B7qXUJXO2bwP&#10;1tkCvOv39Wkytk9DQpYyY5wDC+OzdoRShRi0g8P8UdgDqnSRAxT2GvfG7pVp1P0kJOwLggXZPSkx&#10;qmKc9FIpqYuSLNRkuBcfIFvkZEAf/F7Z5Nbm1hhnc2ENIL0TeN/e/iCLBOuCiHWIigAArX0ahb6U&#10;bZ8UOGD+ONBF414v+HTRAvQ10Ht0qO7BXi85Q0Deg72yCrWKAiAItQ611FJoJQIlYvw3gBpzrYpG&#10;KciJNcm13mMgWCveEemLIleogAtqIaQQwgpvvTMOjSVSAogCyTAMpdTGO+uwhGcfMUy09bn1mXG9&#10;NE9zS05ZBURisfUit44hfSyHdwAwllp4D9VcqcKnq7VahRgrjoSSMM2t592i0016bFrOK4UmoZOC&#10;vct7CGiBklqRtNZBgFBRqVSmHPLAVa0GUZxjdyFKFR2EsYFap9dqdnq9JDeW9ZakeRBAU+/lXhTa&#10;QK0csxNH/e03ogov752UAso9Dl4i4oJGZp0Pw4JVEIRRhMzaOHYAW6gnhXPOwh3DMlKIPM+zLHE2&#10;932FISuFjyOGx3meG2OstWtra5QJgybGxgYGBiqVMqsqCIL5fXNT09PIMzExVSqVOP5LcfmVH716&#10;48ZtKaUxBgvBLgxDyJJDYWpqQmlBeH3t8pV33nmr02kRYg4PDx86fJAPgFmWpWnBFFW6ScrDwL65&#10;mQNz8yePH3/skUcff/zx4l+/1Gr1el1rzctisX3MzAwODkZRxJ3k5s2bRIHbjV2iVdgh89jY2P79&#10;+weGBsmRkAiVZ3IapVYXLl7kvB8aGebUlYE+eOQwQkLniWefjuLy2PjkzNz84MCwwTOEKNahUHDk&#10;abBeGzxx/FSlNvCNb/4hQfbQ4PCde6udJMnSHKlGxsatw2ci7La1tfHgg2cCLV9+4cWZmZnPf+Gz&#10;Tz71sU995pNf/eqXx8fHl5aWXnzh5aGB4Var8+CDDzfbHR2L3XZ2Z2G52UkOHD0xPjsX1wY6Sb7d&#10;aHITeOPtt7hsbGxsDQ0PpFlvafH++trK0NDgxNjo4YMHCJ1/72u/+0d/8M37d+8NDQw+8MCZmZl9&#10;fEg5cvTo0PBwrT44Mjo+MTl96PDhcqXy+htvvPKjHw0MDh47flxIvdtobW5v3b575+btWzP7Zk+c&#10;OmW9D+OYJxoMRTB0+drVdq975MTxJ595+tDRIzyOMksqCOf2H3jgzNmxiUnjvFB6fHK6Xh/k/lDs&#10;5tUSthqdGDcud8ImSffAgQN8wyEYXV9fzdMe0GruTk7PPP7oIzP7ZibGR+/cvvnmq6/fuXHdpsn6&#10;8lKn2fjEc0//tb/yl08cPxprMTFSmRwd7odNURwW/o+1mWVr80ZjZ2trK01TIQRmZ94puOJrW8IL&#10;Vbfb63RZ9AYPV0pJTjJHv9xLtEBH61DrooFyHMeQ1VJFOqpUOL+qNK6ursKCW831G1e5yVy6dKFa&#10;Kx8/dqwUxdtbW3wusLndWNt5/8LVb3/rB//sn/6rf/dbv7+70xsZHp8Yn7bexeXYeiMC+8MX/uTZ&#10;5x79c3/+p+sDotlqRHEgpWjsOmLZpJcdxgsPHq6WBjpNsbyw3m0nSsrf/I1/e/fufcQulUpf+MIX&#10;HnvsMVZHkifLa6vNZjNJRLfX4ztSfbC8urESIHQ5GByq1uosQLHT5MOUnpmdxDilkl5d3djZ2Z2Y&#10;HGI2e0nW2G21W90nn3ysWhna3em8+cbFN15/++mnn+aad+PG4t2F+52kffjYgYNHp0TgMtfa7azl&#10;vmt9euTY/qPHWPtjgRZcA27cuPbuuxcXF9fhYpwNQ7G2trJvfvbYicPlaqwC4ZSsDNRZvOyO1rrx&#10;semB2tBwbejE4eOf+cQnz548PTfFF8bvJUAZAAAQAElEQVSJ/TPzs7OzSZ7pKOSjaLPd1UF05uyD&#10;z37844eOHF7f3Lx0+TJ77+jEpPVibX1ra7t59frtjdXti+/eu39n+dEHH/78J58Yqda3FldCL11X&#10;ZM3OyYNHfuGnf/bUkWONja20011cWLh76+4rr7zGjI+PTbIoTp8987M//3P1ocH6wEAu3OrG+k6z&#10;UWGRj47IMIiq5YmpyYmpia3tja9//Wv/5t/86vb2+le/9BOPP/rwiaPH6qWKz8xAXJ0dmeht9179&#10;/o9W76yqRA2VhytBpRZUZ0YmBuPa5sp6rIMQZYIwDHQUBmEgo1BFUVDESXFcClltUaUcV8phuVTc&#10;CqrlOCo8UgRahkVvjKMK4fBt7z1lKaX7cCenBRy8dK8d56aLRoDtfg+8dcWJyN7kvBJSsqP1QUsV&#10;KB3DoiARwDTUKg6CKFDs2ppgLNQhEOiwaJGRVkA5CitxVC3FcRTEdOkgkIoFJBx29945aDJUeeWN&#10;N7llb0yTrNdj2Zt2Zjtp3k6yVjdt9qHRznZb3Ua7x75HVy+1We6BPLfGGFY0GqEvIISijHZKqUAJ&#10;OPYb0UfS7r1Xeu8XEcByzhvXT7SCqTWCBowFaKFHo5aO2PDDqOSlMtaTC2gHkdoDzML8sPYqtVK1&#10;GsRx0a4DL3iLkM6jscAbi8YgFDoQUjkBSBqdkGiQG9e3OhIi/AcAXyUDGElISWUcmMQPPjUitYK4&#10;P3OUXWpc5thAXZLnGALwyK281EKrAuIgwHmikPnSUTERKtDFK0agtJaBBFFqKRTW8kJJ0gcvgwKp&#10;stykmYEu5STL2BC6SUILX/O7WU5LaqxTKsOIFkWV0oEOIkzsnCPKCQnuB6q1Wg0LCUG8hOn4dVGo&#10;61VuvdU6/hxpXAVfrlZKbJj1eh38arVSq1c49Ccnpw8cPjIzOzfM9+1yVYWhV8pJWVyQyPsknXP8&#10;Ar7484UGwktPWOiEs0VBYliBvoCURdn3055EzlpPfOyt5wJgTTHEWXJBuQ8w2wPlhXReCbkHWiot&#10;tHRSOOetdTydOpgKCZpXEkGF/D8n1U+0G2Occ+AGYaQ0ovUdwwshtRAKcEJ5qbFnEIUkIYp7iewn&#10;wRwJif8gNOzocM7ZIuV5nmZZliSJM7l3DhDWSDTCIAKzCOecYqb7wFhAeCbPeI/EKtQBosDKOeOd&#10;QTeoOufoRYA+c0kBQA9y59weAuWPekGmfQ/2eimDsNeO4gCCAhRUoZ0OQq00FlUqUEpLr4QMtAyV&#10;DnRRV5LkEQsqiiS8RAkhkEV577wTQtAMgOeQ2qOnR2vnnPfeOEA47yGqoBhorULJMe89FnT4DcOk&#10;do4rtSmcPi+cHlmEZuGJHEsrCaYF0yOGAB2O3nuGoAPVIAiYJApU0zTtJmmnl3SSXpJnFrdACz56&#10;eU+vMc77Iv6uVCr1er1SqQZBADXGYpGiK44QMs0FiFU+qJfLKgxod1JqUIMApr0eX9uMscaYzOYw&#10;TPMklcJHEeFCMZHYyhubpnhCAWmaMtpY26OUpsytF8p6wcLOjAODiKHbSYyxSGKtz/LEsir6+qZp&#10;L88y31ccI+7u7IC/J23S6wRBEMYBr7alUmSM2dxc7zRbYRgGSuOIzhl0XN/YgK3W+uDBw0NDQ9ev&#10;Xx8ZHwmiEIR2u52ZNIwjEhbOTXp/4a7NzRZjNjYIynmHZuzi4iKP/UTnEFldXQV5Y2Pj1Vdfpevo&#10;0aOtVmN9fZ3ZP//2efbh0eGx6YnJEydOTIyOISdDePkGbWJigngIjhs8Lu42eVm/+P6lBN2yDGqE&#10;buiFbXd3d2/dukVkH0Wlcrk6OzuHQdLcrG9svfba6+fefovLyeTM9N7AdrfTy1JGtUiddrlSCcOI&#10;lu9877t/8Ad/sLa6Do0gLh07etDw3Cr83fsL2Coulxqt5nsXLzCIrxwzMzNBHB08eBA6aMpctJiM&#10;JKEXTflwcfny1STJOt0u9EdGR3Ya+fru7g9eeuX7L7782ltvtXrZjdv3Lly+kuXuiSefOvPQg3Gp&#10;MjIyAlmIX3jvPJqiONeJbreLQTD7xsYGLkQL7NBurH8LwlAYGeTVVT4tbIZhCAUG8qR66NAhDHvj&#10;xo2HH34Y8d56663x8XFsTgujAEzHxwGe6vM8x1VQBOB1H2uX+4kCimdZfvv2ba5hQRCg0WuvvVYY&#10;c3L6zp07iNrptBjLYTo0MKiUgO+VSxevnH9XS7l89974yKiw7sD8vt3NTZ7zhwcGbly53G21Hjh2&#10;bGSglvVEIIgm8hpzVqnEoZbeskngiGwmWZaxE8Vx4Wesykaj0UsT44rlwFrzitUtcmeN9SyHNM9S&#10;bgrOo4L0xaaplNJaBopt3QlX/AO5OIywD4DuqNxsti2TS6h75w4tKPu9730PP8ewDz744M5Ws9lo&#10;sw/fuMIbdidS5Ts3t1YW1r/x9T/92m99Y31tt91KDx86Rmjb6jQHhyq/+3u/Ua3Lf/SP/878/pGd&#10;XTM2Xoti0W7nr776JvN16tTpT37iE5WKuHRp8dbNO1OTzNLM7/zO733rW9/CdbmEHD58+BOffI6F&#10;trq6zBQUK9rlw8PDE1OTxFcLy/etyIfHhuYOzJZrYnp6/Ny5Nw4cmK/Xq0lmZ+f3LSyuh2GMRuVy&#10;dWxs4sKl68LHRw6fzFJRr9XXVjf/4A/+kMX1+BNndpuNre21nd21Wj2a3TfY7myFkdveWe12d+fn&#10;Zzikdnc2q9VyGOncpHNzk2EkVjdWW61ufah+8/ZdKwwTlua58WJ5dS2KIutcs9Ha2c7rlYFeK11d&#10;2hW52FnfMalZXVzlPrBvZq5eHbh95972ViPNLHM4NTk7NDS2vrrBojaGGRMLC0tvvvHWm2++dfny&#10;9bu3l9Nueuv60snjc//FP/5Pn3niibWlpfb2bi0qzY5Pfvr5j33pM5+bHhlrbm0n3V57p3Hh7Xfv&#10;3Lw7MDBw4MD+T32q+B8O+qmf/ZmR0dH7S4vbuzuLaytbuzu6FA2OjfCZS2pFcBgERRx7/cbVb33r&#10;j5aXF59+5snnn3suVLJerra2dkTuD+07UJLx26++e/PCjbmxfWOVkVhEtagyOTQR6qjT6gZKHzlw&#10;INIqCFVx/GqptFNakGvly5UoihVBYKBEqEUcBFEgKURBEDJSCaVEQEFrpYTvn+IBOAzqezsuCsRx&#10;TCOgQBIFGpiALVJhNWeKEnlhQSGkxPHp94KDVUgGwqHIQ60D2S8orbXSBaZSRR4ECF/0fPQXBgGL&#10;pKhqDV8JMcdqglHOQoaRzU2WFcEKWwpLZrfV3m122p2EKH+31dtpdnda3e1Gd7vd2WkV0Oj0Ot2s&#10;m2RZbnPrjPMWsFAqoFip3rM8jYOFlYIDU2opsArqoFCRi+JwLAq+QPIm98Y6ZxglhMDChbSIHUUU&#10;QBMO8yoOAmxIs5IB9qBdYXswAtCiMIgDMLiaVTnM61FYCsNIa1TW0AS8500QQlpITeRii6o3zubG&#10;oUhmrDHGWuucAxN8QEppiuTIUpTNbJqZJM07qemmaTehkFFu9/J2N+l0ORqS3LjMWuOLhJYQ2QPk&#10;CKUKJLGdCpXeg0ChV6BUMYm6SCEclVJCF41CyMzkSZJ2epwYvXa30+72dhqNnQars9XscuZ1e0na&#10;ZZvMTe5dmufdpMe0WO+s91mW9Xo9ciEEjheGRFY2TdMk6dqcXZY3UxlHxf0wjvAarRTCFMxDrbAz&#10;+HEUVUvloaEhTpmB+hDXKhGGQqpC/DBWYRzGvFoWLmptYT1jDNPpjHXeSF/MO6w/AtlPWmv1YaLL&#10;fZCM8NaTjJWYX1jFlAtC72KNgAbQSQ4NcgiQU6ZADlAFYY8YBYCWPaBXCaZcUpU/lvaqDAGZZkhp&#10;XchG+54D4CtOCNpVoIN+0jp0QoKwB35PZu8drVIKScEJixmMzY3JsjxNislJeqYoJCbPbJbvASGc&#10;936PjpSSAtU9kFJifxjCeq+F3PY9EzR6aSenTPtHhT1FaKGdRqp7UEjzY38g0A61vba9ArkigldS&#10;BFppJbUUWss4DqvlONRSK8EPt8NyFGlFVYaBikK9J6JSCn5SCgCFoAs5540Q2E6CpEENY1EUA5Ax&#10;S6vFVkM4axzzq6RX2ktNxRiXWyMkBg9Z2xQwrLHOeaGDwvO6SRboiDXGEB0V/y9Xtv8ZJef0Mi7L&#10;DB7fbrc7PVarZ/k5K0zuemmxu4HJwC4Vk+ugCOVpUUrh35OTUxzMUViyxhtrldZCyTwvovDiv/he&#10;r3uplNaIUSxs3JL9UyqhZBAVKzYOw1BryyLMWVRKS+Wt88yudJ1OJ03TWq2GrZIkZfPCLFoHMbFn&#10;pRpEcbEQrXE8LjYaGnLF84YIwyCMVBCIEK5ah0FQCgMlESmPWJPlks1T5iKQxUJF92r1g/t9pVrF&#10;pNa72fk5oM80mZmeRoyNjQ3irRs3bqA1VUK9wcEBps4YQ7zinAvDMEkSpVQcx8SUnVab18HRsWHe&#10;A/a64MJDPkE8keTi4iIxTaVcGxgYwubIALz++uuE7/fu3QviaH5+Hu4wajdbyEwVC5fKZUZhGWIs&#10;aJ48edJLQWhL6ISJMNTIyFipUhsZGWn3E5IsLCwgEr1zc3OwJvxlL0RgAqztrV2Tu4GBAfDJuaUg&#10;GLxOPnBit9ng5rK2tr60tLy4vFyq1iqVGsM7Sa9UKbfbXW4+SZYR68Px3r0FXBWpIH769NlSudpu&#10;dd95+71vfetPX3zx5cZu69iJUydOPbBvbv/svrmV1TWtg9Onz1Tq9bkD06Vy/aUfvf7Wu5e2thuV&#10;gSEZloSMhAy7iRkYHEHBvY8hxIL79++HXblcRqk4Do8ePXzw8KFemqwsLedphjWwFR9V1tc3ywQ1&#10;lRrP8PV6nZ2XKxNCHj589KGHHiIWv3jx4tzcXJ4zb3ZkZATrYZAqaaA6Oj5y7MTR2kB1fWNrt9GK&#10;4vL+A4fOPvjwpz792Va7e+n9K9eu37xy9fra+ubw6Mj+g4dPnj5jcpEmOK6rVQeqA/Wp2X0j4xPN&#10;TvfG7Vtra2uVSoVvE8ODA+xWgdK9TrfXbb/y8otHDh2MgnBna5uDdG5mmsvA9cvvX718oV6OpsZK&#10;48OD1XJJK2HS1DsbBtqLYilBjXkcGB5SYYDD9w8P3ekmSWbK1Vo7SSOCLAzo8cAyyySjvSylEloq&#10;KSUtSqkoirSW7K9ojINhTFqSPEtNHpWwbnl3d7dUKoVhiIGALMvW1zZZ44899tixY4fiMgjNKBKD&#10;g5WVpbV6udzcyYQJGtv597/95us/eufK5ZuszePHjw8NV0dGq3fuXd5tLv/CL33l8Scmmu221EKH&#10;4u69BWbBmGx6enJ+ft9QXS0vLC8u3T9+/Cgsrl9f+be/8bVz586x4hBodnZ6embq0LGDgyOa7f/U&#10;mQd0FIxPjfFmPzQycOf+zQMH9o2O1XLTO3hkPoh0qVoOQ8Sr60CMjAxZzhatBocnOh3x4ovnXn31&#10;3YnJfUuLrcHB0SQ1P/jhy9jhy1/5YmbSheWFDID8/wAAEABJREFUw8cODgxXtnbXjE0D5bmgsX1N&#10;T08o7aq1eH7f7MH5+YHByshIbf/+fXFJtDutB84eb7Saicm8lmEpVkrgb2ma37hxa3J8qNVoZ0k+&#10;Nz1Vi+ut7faNyzfff+9yoMK7N2/fu3t/6f5KoGKXc+6F0FheWO31MsKT5YWlm9du3L5xe32l0Wvb&#10;QIqhgXh6fOSJx07+3E//5GC1+sJ3/6y5tRMKdezQ4ZGBeqRklvZGR0cGBwbu3r752quvtNqNmZnJ&#10;U2dOf+mrX+GTQrVeM84a73ZbzZXV1SRNy5XK6Nj42Pj44MhwuVb8s7qbN2/8/u9+/aUXXuRr5yc/&#10;8YmJkTGT9MaGhrNub3xorCTCe1fuLVxfUIksyUrWyqVRE0Nj9VJNOj86PDIxPhpHgRCugv21iGJZ&#10;rgQ6lGGsdSS7aatajTEOqsZhUGLbF7iwK8Xs/LJWrgzyUhqXAqW09FJKIYTGTXFeVSTKOGTcT0EQ&#10;UI6iKCDoUkr2E+U4LJqUknme5UyHcFoKJXwcBuU4iuJQaWnY71hQWsNRCRmHjGE5wElFAVQ5hTQR&#10;W4EqZRzH1Wq1XMadQoTQWoMRgRJI56zNjRACvhwHzhVlcGRQ/KN5Y32Sm0anu91s7+CmWd7opduN&#10;9m4rzbxqtJN2L99qtHd2250072aGE5VgOtCRUgFRn7XWOYdaYaRLJczHclehloESgRZRGERawytQ&#10;st8oo0AHWoWBQrZSFFTLrNHi38uEQcABV47jSn9dR1EcBVHQVzOMozAqBWGsdFiu1EqVMlCu1qo4&#10;Sm2gWq6V45JG3yAOolIUsRvEBX9EUDgjOgonPEJyUOZIK4VAoiAQShvnkyznJDLGeCl0GDgvAU9F&#10;KBmEgND4ibJOpZnJcpcb75XCUYxQfBNwXiJVADVNSOUxiNY6iqIQFK3iMAo1qksSOLRTiOM4itFF&#10;Uw7DUKkA7oAQghbvvUFWIcizrPj3tAhfCOYcL1ypIUzxtHR6CUGPcSK3PjOGWTAkm+V5arOUDTyO&#10;4yBQNs+8zaJAOZtL6zBHKQ7L5XIcwzlEVKYG8J5QTlQqFb4xjo9P1vhqWa0Kqb0jC6QO+RFCiSBi&#10;IlRRlQwBpMeWdBRVIZ1i99YykEoLKazxJldao3hhBNHHEUWS3As9hnZCQMPxB+x1gAz0EaQQClBC&#10;AlJpqZmIAos/KaVifmUQ6Mg7aa2Fggp0GEcMyfMcHJSNaQFPCumskwrQUSyDUOhABmEQl8iNF900&#10;SXML/ZgjqVTWOkQ6IVTAtApR8FJKCAEXYzKWkkMv4aGJgs5Yb52n1WRZnnDdYjk7wlrrTJqZPBXe&#10;arhByvksSUEMlIixPULlhuEAZL3n8ixkwSUnwZp5gSlAQWtNwVqbZZn3OKDCR2BGMEYjc4mQADi0&#10;00JOmYEU9qr0QmSPbJ+CFsjRB60V1hTMpRAOPCWcEsUUOW/EB5uFVEoFWgYKEEpJErkq8CgWAD9M&#10;aVAlJzPee4eJhOSJznnP/OC1mNUWPR5q+HRBUaAJvu7TPE9zLrU2M9Z6gdwQ9EKmxuR0pfwaGlEG&#10;tVutljEmTdN2q9VoNIiKigCy12UijXe59RDpZXmH+zHYaUo5y3MkQf9SP7EUkcFLQXTY6fToRFo8&#10;23N4OpFmJslypA3COCrFuD0aIg85QAGgECrNXoZyNk/Zw7x1WS/JModsSmncyPLqYNzQKBHdqFJo&#10;6nLjWp12o9kWUqMXmN57Y02ecgDIwcFBNjfnUMJUKqU4jLKkZ7KMFRsEIQkiLOz64ICUcrufVlbW&#10;0D3HLfNcSgUmy7hUqqyvr4MplLx24861G9fRtF6vd3nMLpfRHUv2epg0o8yxgUnQiJgV+rxDQ5B2&#10;8AcGBhiCnI899hj6QBn6WoULfK+/W7zYXbnyPm/JadZbWVmpVEswvXPr1tvnitd6Y/J79+51OsV3&#10;iUuXLsER+SGOvtBZW13fbbayrAiFV9c32c3o5b7BzO418jWAl3LC4lqlyqTzRQLjvPzyyzyWM+/Y&#10;7dD+A7yLj4+P89YOAgLcubtw6vTZkeGx1dVV69wmD4GFd7l98/Mrq+vbuzs3b99FC1S4f/9+EETv&#10;vHt+bn4eBzl//nxmcijvbDfKVUy3UavWJydnWq3O2NjEkSPHLr5/hYk9++BDTzzzzMDQiJdSR5XV&#10;za0/e+GluDrw2rm3z1+6nOZ2fXMHpuOTE6fPnpndN80jNNbDqs888wxzdffuXQyLTT77+c99+tOf&#10;RmYaV1fX7t///5P131GaJVeeGBb22c+m91mZWd6brqr2Fmi4AQYDYDAzmOEuOSsunc7yL4o80jmU&#10;oXj4j6SjI4lLo93hLmd3duzCm0YDaG+qu6uqy/vMSu8/b54Jo9/7stG7ImNuxhcv3o0b18WNG/EK&#10;08tow9kgzvHjx8HP/fv3d3d3YWIcn2AXLHJk0kCGdWCRY8eOQQM4kgFnYmICt92bm5tbW1tIhTd6&#10;X2lgOJw98BbDMSkWyOVPrkrpHDxw+MCBQ5OT06hrtcbNG7dBGewBH41PP/0UWSza+/fvBx20kdGa&#10;VDWqtZWlpaXH8zubG2kSf/DeO2HgGpUsLjw8eeLIs09fiKOOSpO+UsH3HCGYJx1GSJLESil4kRCC&#10;MIq1n6i0HUetuItbq1bUFdIl2PmsSbVKlNLaEvyftYiPnFBHSN+RUjCaRQIN5wEzOKA2Wk1QA1ml&#10;VKPdauA8kaQ7lV0ktanWyiDM2DRNgdyN2t/57u/DZ+pN4nmyst3pdog1jGimYy6IzwnfXm+9/87l&#10;t37zwfVPbymlDhzY7zhse3fl/MXj//l//o+++XvPDg25rRbZ3W1DvfB5z3NGRobrLdNo6/fffx+O&#10;dPTo4YmJfBDyDz+88Wd/9uf4/pAkCU6/x48f/Q/+w39/amryypVPTpw4VigVunFnfuFhsZhrduvS&#10;oY1m6+7dO8aqgYG+WJHV9dWh0T4c2fr7+yGTJWx7h1SryfLS9u5O68UXnqtWWoV8X2W3e+3TO2ur&#10;my+88BIOmQsLj5ROhoYHKrXd1bXFnS2sQYfYVCl98eITX3z1CzjPNxrVyanxZ569+F//N/9VqS+/&#10;uPz48dLi1u5ON9GbO/HZJ86V+vp3dyuddpLPleKOqleba8sb7Ub0yfuXKxuV4b7BN1//zW9ef+Pt&#10;N95dWlrb3aktzK88Xlit7rbwCeXRvcXtzcq9O0s7W02YynPJ9MTgmRPHxoeHxoZGUPcV8vMP7j+6&#10;/2Cgvx9sYDnsbu902y3PQ9rnrqwsffj+e+vrqzMz0xefvnj02DHc+sNJNnbwXWGn0qzD3InV5YH+&#10;gaFB2N1ayzlfWFj4m7/66x99/wcD/f3f+ua3T504LbAgrfUcXye6L1+u79bXlzZUNwlkSJWQxinn&#10;+gp+rpgrlvLFYr5QzIdhGORyQaGYc13u+MIPpBswoEqfDgz3HTg8hwNeqmIsN6BhXqUSh4tCmN3s&#10;SCk5p1iMYAbuDZBcoNNxHLTRCcDiJb2CsQA8ohNDAGgDei8JXn3eQBt+rlAsEilsLWKPIIYAByEa&#10;U2DgHhpqtEETr9DYw9Faw/kz8xuDfuBg3aEGGhOM0Iy8Nil+gIlFp5RJ0jRRaQSvNbaTpK1O0mhF&#10;9Va33m5Xm+1sXbXazXan08WnmiSOUyCmiVZYabiJM5ZRijSLMyo5Fb0aDckY55iQSUoEAY7l1ApG&#10;HGYdwTxBESdcIRzOBWPUEk4pZ9ThTDrclT1NQo8M3RRvLZIAIHAO8R3H4ShMsl6hlEJMkxX8fgZ4&#10;gnSQGijARw0AAdsLJVCMhgqgI2WgAYAxRltUBkPws0cFbTRQA7LXlihtU0uQFKTaJJqkyqTaqqwN&#10;HSJoGZDVGJMBtJIxljUJoZSCAQAahOOXWWu11rCzATeEZF2Mpb8t0HAcx9gFul0kNJ3fsm0wChQg&#10;PSEkNRptsK016CQ6K0qZNI7jJI5AyagkTWCtKI07Oo5U2hVgA5kyMVAtMgtsKAhfWW4jHOEgU8Dp&#10;EQujhN2tUCwHuYKlnOAAQBixAGqsIQw9eKKEZwKCH6M0pCBIrcGP1WhAMIDpFbJXgNeDvSfUvSe4&#10;REaEUrrXgxF7QqBWylhL9wrnnAnOuAAaVIwaYOE1vdHgBF4B4FIwwVEwCggAEASAGmrA3qSo8WoP&#10;0EY/2hjCuKS8N4XB1NncjGUTAIdQCxw0LHLjbIsCgoY6ut12tiSiOI27GSRREneTKFYJIDsmapMi&#10;9cdADAcNoxSY2QMY6HMAwucATAD4QQ1Av+kVjFIqG44nBe381m2ACRz0xHEMfLwFAPnfBvQAZ69G&#10;A6+AD2CcEsEoQHLUmZ2JNRaGxFrFumRZDwYAsHodnNf5Z2VPNZRSNDjL1JTNba02WA82NSRNdZyk&#10;ylpjjEUx1EJ5hmhtMbEB9zAgF5xL2JYwCj/u9eMYgMxbJ8poS5mQlHJQ7gFljKEBYgC8h/qUSqIo&#10;wjUqghPk71GwxmJlQsaMSASDxBGOBFGqUoDJ+vEHzCRJMCROkzQrBpcjcaLiVEVJGsVJJ8LHvrjd&#10;wqlBwzM4k4wKHLXBFXiA4OAhk4JiLTGEGOhlrx/EKSNCEngklhn6gQbOsaljsXUxJ/hQKo5SUAAC&#10;k1ACzxqZcNkobE6ukDrOlnToB7nAU0kmJogoa2KlKpUqErs4jpvtVrXRJJyFuVyhVMQCaLayorUx&#10;GiZIwUOaakxULIbYPBqNBhJBsNTpZDEFKx6dQYB77dD3XZzUPM8pFPNw6tQobVS1VqlUdhGCsFE2&#10;cVyxNI/4UCwdOX4M99AgEoYh8vVCuXDy1PHh4eG7t+/cuHHDGGWtGRoeZIwileeMRPhQGscnTpx4&#10;6qmnkAcjX4fGIDI4wezgeAm5ZS8zBj54hnXQD+L4gICb76GBQSgcDWstUvyTx49Pjo0jSx4eHt7a&#10;2rp9+zZU0Wi0hgaGJ6am4Vk4y7WjOFWmXO5HZkwQKQhs5HVg1DjFkOs3bsAWY2Nj+WLhySef3tmp&#10;1GqNQqk8MjL2yitfDMPcgwcPd3eqDx/O37pxe3NjG1DZrfX3D46OT+bLA0j30ZqYns2V+nPFvrlD&#10;R6/fQOpv4Ru7tTp2iLBY7qbq0fw8FP76L39x+9aN3/z69ZvXb4VhXmt9+tzZF19+eW5u/9DwCD4y&#10;nD57bmJqnx/m/bCAiHz16rXl5VWcSKFYaAz4SMenpqYpZUj3i8UiBIdQUD5jrNtqP7z/ABfR2HwG&#10;BwZwxvRc98TJkwcPH3s8v3j18qcDfYNPP/kMoL88sLtduXfvwbvvvvf+h5fu3n+IYDcxNblvdsZx&#10;/R/+4MetZufihaeee/YFuOFHH364urR67MiRg3P7a7uVOI5nZ2fnZmZn982UisX7d+6uri5f/uQj&#10;RI99U5NTkxPDI/0jI0OHD+5P4yiJOkYl1mrKrLHKUsslh2cywdEF5cTaREpDPzEWOWXKWKy4djdO&#10;EpVqhYwCgQKieb5TgD7yAbwU1oce0uxTG0kSfHPvpA6OeoYAABAASURBVDqBWUETmYILr3VdxoQj&#10;cW0YwujTs3NDwwNw9o2tjX2zk2fOnSoUiNapdEkYepw6Ls+rmCVtTRJhY9KpkdWF7Ts3Hn7w/pW7&#10;dx9AycYkP/np9x8v3f2DP/rGf/3f/O//T//HP33qqUOLS4s/+9nPoih66umLs3NlKUmrmdy8eRtX&#10;j8ePHxsa7h8YdPr7C/fvPfz+D3907fr1azeux0nywksvQs9gTqlkeHgQ20J5oLy+vlIq56b2DcE3&#10;HSFnZqclknai8fmISRrkQigD4HuIxwTfAdbXq+W+4XLfUH95uL+vP58f/MEPrjx4uDg8Mp7Lly1h&#10;0vGwoKy17agd+PLQ4f3nnjhmbPLGW7/66PK1JO2cOnX8C198UZt4bm6mG8cT01OtdvTk0+f+8A+/&#10;fPGpZ+7dvX//3vzg4MjoyPTDB0u+zO2bnM25uTTWE2OTjnAvf3w1akery+srj1dv33hw5ePr928v&#10;LD3eXHq8vbhQ+fTqpuSkEJKhvtzpYwfyLl9dWHAImZmcqGxtL84vNGvV8bERnEilFK1OU7piYGSo&#10;G0dvvP3WjRvX5g7MfvV3vnLhqQv79u9rdJvLq0uWmlwh7MRRpVqFm/QNDhgCZ8p2kZs3bvyzf/pn&#10;v/jxT+NO9+//yd87c/wk8rK43QGT5VzJF56Oteqm7VqrXWtSzX3uu8xxqMy5IVYHjJXLhbi79zzh&#10;+SIs+LmCVx4sBHnHCKVIzBzLHdtoV+YXH5YH+vxcYKjGNgGfzOVyCJjGGMkFp4yzHlAmmESP7BXE&#10;NLgr+W0BMlwXANOgnzEGMwEHjQyFUQIPQP7DKKEZ6J6YiVYYCByQdBxHOJJyRilFGxMhk7CI8Mb0&#10;aHKKD+mWWMYpzi6UJdpEqUKtCTWWagP1YCVmE3EOZLrHDMYCCCF4VEqlaYqVlSSq3YmqtXq11qg3&#10;W/Vmu9FsV+uNRqvbbGMbTaJEJanG5oKBnCA1B2XFKRGcu0LCk13OXLQlWOaOzMAT3OXMQS2oK5jr&#10;SN91As8NfS8MnMB3fc+BcMDxpPBc6TmuKyXAEaDKWTYLQQ2QXLjSAWB2AKUUNcAYY5XGFs4I4ZQC&#10;0Km1Vj1GGWMQXFDGCBgmxFhjjNZZrEm1UhhqgIl8A+mtRcFbaA5AgW6tsRhB4H7ox7EJ+FGaxilc&#10;QicKd7wkMTbWcDrMb6BtTG0owVSEMGupRTZAeoWCAwaaeGCMgaDaKxZcWkMNXn0OGQ4h1GbFGAPO&#10;AWjgGYIAGDJSbaxWgDSNlUJDo6CRJJGKI60ii+zTJFrFRu9B6sIMvXtoqBg7rOd5XDqUcmyajAon&#10;yGE7K/YP5Uv9bpgX0mNCMiYgSOZLYIeACwCnDKaR0CohBDPqJEWx1oJDo5RRGvuR0SmxGggMiteK&#10;Qko8gBaBWgmxLGsaSkDWEguACjRR9t8A1oLFLtIDwjjhzFCMo5ZQQhlhlHKGTvBCBQcQJixkIUSD&#10;E2INwBhre1yZrNheIb8txlLYC4D4SZlA4ZwbQrWFuSlhHIC2stk/3KfWQNVWaQDBGKOt0WmcGJVY&#10;nVqjABAcQIzGUorjOEnhKanGlkYgJEFhjAhGJJhlhFJqITaYwHRGGQMKxhqTdUI9lpKsxhP6DIik&#10;aZqpWmvTK+jBL14DDQ28jaIIDQDQ9gA4APTs1UBGG4BHIIBJiEhZr3BKwBIjhBoLGQTj6BYMOgab&#10;BAXscs5RC0o5ZTgPMmIoscwadBID4hZokGivRsMYYkxmdqAYAl+wqNED1VksDLuHb6FIdGK8ISzT&#10;BpCgESAQpvcspC3YNVAIpcCEqBDAcRwkRnjUSaziRCUpNRZT76kH+BosEdiSKkMMsZk+IR4hqVbt&#10;dhsJNBJB1Mg+4zhFVIH5LUU6otvdqNmO2110J50YEMGWsUoBuldgK0IYps5m0RpqQTaZD0PUaYpQ&#10;oLGuisUCHqWUGVlrpeRAxnSYtNvtxmkSK+sGPmEUggCIwYLApQicg6kk+2BkIYA20LgrHXwPxSxK&#10;QSSQkpmY2mhlm412s9kWwsGrOEorldrW1g76R4bHDh06dOzYiaGBYRBHUMXXhzAMoyhSSiN9BAwN&#10;DaETTIKycCQKLI6gUK1WweHc3BzUi0vl9fX1Tqfjui5Ex510/8AAEIilwM8VS4V8qdXtKKVqjbpS&#10;KZfs1q1bzWYTNgLawwcP1tfWJOOUGAwfGxmF0h4+fAiCQuL7GikWi4VCgXOeJAlYAoedbnd9axvO&#10;AHxQQA84nJ9/uLq8iLHrq2squ1udQJ509ZPLnVYbjC0/XoR5x0fHrl27ppVFQtpstyALtHTn/j0E&#10;EQjVbrchS19fXza1EAsLS6APbd68fQfJ1uu//tWDRw+nJqeZkKPjEzOz+2fmDkxN7UsSFXWTYrFc&#10;rTbu3n3gun6p1Pfuu+//d//DP/nNGx9V6+2d3dqn129d+ujqw8fLpf7BjZ3q679+c3V9I051pVpD&#10;Olqt1XC2wW16qVTCWWpsbAzC4ox0586dv/mbv7l56xZSijTV4MpxPDDZ7UbI8j/55BMgg+H3339/&#10;Y2MDMkLz586dwxEIdNbW1qBeUHjwIPuPncVx3Ko3KKX5IETPr177ZbNeb+1WcH4YKPeBPhQFzn3c&#10;jGr74P6jX//6DeSs9+8/uPTxJ5vbu9xxr1+/jg8CMPqVK5+CW0y3s7Nz9erVjfWt1dX1X//61/iA&#10;gE5cqOM8Uy6XodvH8wvz8/PNVuPa9au3bt2Ymd534tiRR48etDstazWiQxZHrIbzoxElcQ+SRKWJ&#10;MolWkdJwmk6aduOoE0UR3hirEBcMLJkBBsLBoCtrbZpCxAh/cQweu3HSbXeaOMc2W604SUCh3mzs&#10;4KtNswlXhM/A/WBxMLy4/Hhja/3SJx9eePrs+adOdxJSLOGu18XhihAuqEuU1AkP3b6RvmFfFpq7&#10;anu99e7bNx8/Wi7kirVq9Rc//ekvfvGz69c/HRwc+OpXv/wP/vQfnDx5emVlLU6jU2dOxApXFQTa&#10;g9QHD+0/e/b0kSOHkOJXq7Za7Xz00cfQ2IcffoQlDx+GiXEQGx4bqVbjR/P3jFWFUq7Vrj94sFSr&#10;VbMczyGdTrvWqI6MjDxeXoFBKeFS0m43UwiW15tvvDcyPFmttQT3t7dqZ87N3b3z8H/6s7+cmpqZ&#10;mpy9f38Fs6RG4aPHnTu3d3e3p6cn643Ktes39k317ZuZHJ0c/vTa5ZWVpU7coZRcv3Hn1NmTL7/8&#10;8qkzp3GEXl3fLhb6uq1k6fGKy/1OM11b2rx/Z36gOJh01eL8smTOFr52bdUe3t9+cH8xaqu4o+cf&#10;bizO16gl+6fzJ44cPLJ//9hgvy+s7rYlNWNDgxsrq8jncFwfHBzsG+iHOeYXHyOrbkbte48ezC8v&#10;5PsKp544PXd4PxrCE0try6lOwlLBz4XtqFttVBGuc4UQzoA4tra88q//9b/+8Q9+3G13nr745Le/&#10;+a2J4dFyvlgM8uVcOZBhEukkShEP11e3mOWFQslDEkNp6Pth4CHThl+5vvAD1/cdz8fJUbo+83JC&#10;kyRX8oZH+4r9OS8nC2Vv7uDkufOngxyU6lPO4cYIbgjscH54IeccDRiIZoWj4lxyoJGsWGuNMVpr&#10;pVTac1+ttbXZ9gRMQDaWUqDuNVDvAdgjFOpERfGHAdi2sCaAuQcg8jl83rM3F5Bpb6zSRmltLKH4&#10;jk1oqrMVhzBoGSWcUUqVVYwRygnhmIRmDUZBRBmNZdbpdButZqvTxopTyuyJoLF1k6xQqJUywank&#10;wnWE5MwXjiul58he7i4dKQQjvaSfOMy6kroSWbsIHBm4ru/KwOE538n7ft53874HyGF7cySogQIQ&#10;AI4AEcYZA5s0Y5ByRgXP9JzxqZTWWulEa43HfwM2+0dNGT4swTljmbBQFzXQIkE/1NOrKXrQD0i1&#10;BmhLoWQgGYKdLRPzt3/owOozwMQse0owOjNkqoyCng3SCaiGEso1IZqAMLUE8yJVRQM9GGq1zTig&#10;mJYSQ7PskbCsHzTxiH486Kzg6z2eMgDzAM655BzKAGS9sCmoEwq1AJAzYKCxGmC1MgZG1sRoNIxO&#10;8dXFFdx3RM6T0DD8P/Q834HPe1JyEIeMylilDGThwvGCfAlLdGi42Dfk5QrMcS2MwCXlgjBuCTJj&#10;pHAZ/4RnfsOE4I7EPk4hl/msgJe9ltba9gp0AQTM9b8GKEjZDL2HaIEAbfy23RtHGGEUrFLKAYRy&#10;vP0Mrfc+e8WzlrYGoAy0oE2vaKBaSzEHBvxbQHsFHb33/6ZiKNKBpHi/14sG+lD36CmlEgBWs06T&#10;30JsdZb6I7e1WsMh0hTngRSoaAMZDQ2EPXI2ExVWA0HAHgOgbHtF64xtKA09qAHoBg4eAWijZw/Q&#10;xnAA+pE1YQr0ABNv8ZimmTujvQfAwSsAcPZgr43+PQTGqOU9sET3lGXgwwRWzjiF62cujX4KJycY&#10;la0EkIBeAOjfI7pXk+wlGKOUEPwBGCMWJiV7heFnD1PbbD1gJpVCkypJECVxpAJJZNU2OzYQqgmB&#10;bBBpD5AY4RFMIyohXwCpfD7EpWM+zAmBexsVJ1GE6BUnGQKqVO3NYikx4IJxyjlcFo9aI8wlzVZ2&#10;t9HuRFpbzjPHYowjCfO8QLou0BJF4lQbS+JENTu4aUXmocAlRIAi9mqwqjX0Rj3Py+VyhULBcRz0&#10;GNBkglLqCoGjdqbP7N/q4AP9WrPVAvOgYAihnGEBMJZJjVnS1IKOlLLT6TBCAw9ZgYAnoQfJ+mD/&#10;ACQNg3xf/+D42CRSfKzYROsOvikkyvFxTcVabfAZE8ZdPwu2YCZJkmKxCLIbGxv4oF4u9yMZHR0d&#10;O3XqFLJJLOBut4vpoFuwgYkQy7utZj4IsWeDSchCCIF+tna2ISCkRntx8fF7778bJZhcY8jTTz+N&#10;S3RMtLyc/cP94eFhJKmjo6NgpVwonjl56vSpU9/65rd/9+u/Y61GdvvLX/4SNgJXURSBYKvRRINS&#10;ip0W7gtWMenA8JB0HczV7XYdIV0hkbtLLo4fPfqNb/zO4sJjQLvdXF5caNSrf/AH38XhAYcrcAK5&#10;wSfouF5w5onzk5PTOzsVqIVwESeqVOzz3CAM8+PjY0mqcdLY2a3++Oc/l65Xb7a2K1Vj6Tvvvt8/&#10;NDw3dyDM50ZHJs6cOXv69Jmjx09OjE+1mt133nkX6pocHwsCvry6sbxasYZ7PkgWmzgyJrrYP4RP&#10;wx9dvvLRJ5+2O10cGF588UXY7tCBgwcOHBgYGHzx1S/NzszVajUk2UglkWE7nnv+4oWTp0/A61bW&#10;1nA1C7scPHIYgE113+zc1s7u+YsXHzx6dPP27XJ/v+N5zXZ77sChL33pK0kUF3P5s2dOH5idW19d&#10;u3bl6o1rN9/69VsfvP/+6794bWNtc2Zqhhj6i5/+/Nev/zrpRsPDo2OjE4V8qd3u3r17/9q1691O&#10;jKTWGJLPF8+eOnv6xGm41tzsgeNHT+Cyf3p6+tChI5Tye/fBBvRIAAAQAElEQVQewL7IaB/D/MtL&#10;UZIO9A8NDPTpJMUChgXh/KdPnsqHQalYCAMfCztNY0QAQikyuVqj0Wy3Wp0O2sj7W1Hc7EYNnPZS&#10;ZYDBBWcZYEVgCIBzDjdotVqVSgW6An34IfxfWSU96QYu4QR3D1TwRKvdWtX3/WK5VCyVpeNpSzE8&#10;zOXK/X3VVuX2vRvYOC4+dXZ0PMx4aDXgfjo1rgh8p8i1b2NJU9fGTtIhKpKdFvnw/Wvzj1ZPnzpX&#10;LJZ+9KM3/+Jffv//+0/++VtvX6JMXnzy2XyhVK1Wn37miS9/5UxfP8nl/ceP5+/cuTM7O/vEE0+c&#10;v3Du3/vT3z1z+vj9h8nC4vK779/8J3/217/6zZsP56G5xWeefepb3/nCyNiIISpO2lNTEyNjuYcL&#10;96TDnnjiDKVkYWFBSrmz0yGMF4vlIAiw6zqCF/P+w4frKW45jNjarrZb8fryxtjETL6Y/8u//tH2&#10;duUrX/7Czg60VZGS5xEbR4dmZqfGRwfzOUqZev6Fpw8cnJ2ZmW62GlgdfYN9nidGR0fnHz3+2c9+&#10;8f57l6R0BwZG1td2Hz9cKhX6m41oeakdhsUjh4+70n3umef+3p/8vYG+Qauog6iu6PYm2d1K8DFl&#10;drp06vj+k8cOt+tVRjRR6e1rD30pnn/mScmI4PTYkUOIgQtLi14YOEG4trP1yfVPI5MUh4qzxw7O&#10;Hj1QHh2gnujouB6187Bhfwl5/6WPP5x//AjB5MCBOSnE/Tt3X/v5L378w59Ut3defeml/+jf/4fP&#10;P/McJ3T18YqJSeDmdUJajU4a2W4n2d6qRFHsuj5cmnNKiPU8Jwx9KWk+HxSKYa4Y5Ip+WArCEvJQ&#10;Jyy4EzNjVJrIdCZnRp99+clzT54RPltYftjqNJmgpb4SgjshOKHh3Kp8N+BUMOgVQCgKY0wwLpgE&#10;DsImwikADQDc+PM2wh2QAWh8BtiAe0A441JQDkIcNWXMUqKMjnslSpPUaE1smmqFFQPnALZ0GZfG&#10;Eux1GRijjVXW4n2KNpLa3t6nrQEOwBJKkL9T0Ga0V7BMGCyEucBDrwfcasyRgbLY7SAPNdQS7EeC&#10;EpczgMOoZNQRzJMicL3Q9wq+n/e9wHM9l7uCO1IIzjijqKXg0hEAV4rAkb5knivRdp2s4bmO50hA&#10;4Luhnx0PXCkl54JTcMQsbr6Rn5CMFGWCwvN0ipAXdVQa6xR6VVpDVsWI4YwIqIMLR3BXCt91AGiD&#10;jjZphqY0MZDFoiDJsdYQpDUGP3vArLWEEGshNrIPYwwU2WtTY62hxFL8WCxHmxqibAZQOBSLgANa&#10;xlI8ot8Qa4BpjNaGMm4zncOajHBBubAkmwjUNRZL1sEotdoqrcGkhkg6U35q8C3KQHwiOYd+AJIz&#10;DgNaQ4ym1gDwmAGxHMAIJcC3nBrBKfodyQJflgq5oYG+kcH+4f7yQKmIEwCnTBkbpwoJDUIBYywI&#10;cgNDw9gZRkYn+wZG/HxReKFwA8cLwXAGzLGUG8II5RY6gpZo9kO5FK4nHMk5z56tpdCCtcRoMEDR&#10;psAzEBDy2t+WDJOAW4KC/kzLGEdwZGKUcpbZWVDGMuCoBWEclLTBwUkTmBMke7XtKZZwBlDWADSB&#10;XmAnRrlgglP4H2McVCnGYLYMaK+AIAyBZzAFk2lCYSqGSXk2FjMC8MqYTNuYmMCi2qhss8tMY3X2&#10;oNKuSiOVJIA07sbYSrtt1EnU5dRSjAfTMBQUQoi2IGFhX6MwFtZWaYyBqVIJHgiQTYZgegVP1upe&#10;0/TaWYVH/IB9xpjo/c9Zk17ROktBIQsQQB82RQ8w0QNkABp43AO8AgATNYDBcrAqkKBy1JxmPQ7W&#10;L2XQGcYw6Ill84GK1viAn03GBQUH4INSAoegxlhIkDWBRdAJ6L3NEmsQMVk3gXEAyhhMrJVRqVaQ&#10;XmlwbHqFEKwNqi2UZZNUI4h3oNUkRZLQW7xWgw6lCDD5fH5oaGR8fBxXqqVCEcxoZaCNOEmUUqAf&#10;p2mCKaxJQR89MCSjTHAQYD1xkBzL3xbXdaMoiZIE7ueHYaFUxG6Boy9cE74Fat0oK2hgOOa3lvYa&#10;lFICalAgdgNscoHn5/xAKdXpdKNuF/wQQjAJHFU4PE1TPOZyOdxqA3xfcM6RuKATQ1BjS86HAcD3&#10;HFfyDMf1jDGUUmRXyIAx1nEczG4M6XbjSqWWxMoLAt8P8rkCji5COJzLOEqRRly6dOmdt9/b2Nqs&#10;1+vg3HEcEITeALlcDqkVElBcE0ZRBDYgBXhAG24AhEIuj+vnrfWNcu+/BYYrVRABDthAipHPF6qV&#10;GtqgcP3mjUajsbm9BYV3u9Hjx4/hQEDGeWNwcBA8N+uNdrMF2SvbOyuLSyALOjjPIFmZn5+HcqAB&#10;zAvekOvv7u56ng/20N9uZ1dQH334ge5FRmpJt93C54itjU1It7yy+OnVT0EWpr9x7fr6ysqhQ4dA&#10;AWIiT223umBgYGDg4sWLzVYLCvQ8r9FogD1whRvZWrNRq9WOHTv2zPPPuYF/+MgxQvmNmzf9XB4H&#10;hEePFn7zxlv1WlNrCyVjXWOibjeG6fvKA81Gq15rEEvzudzY2FCpPICstt2JH6+s75uZ+8IXX/WC&#10;cKdaRXhF0oyBUFSxWIS7njhxAtb89KOPoB+cCnAGAycwU61Ws9ZCXhgCAn7wwQfQRhzHlNJ9+/bh&#10;Sh790BuUc+HCBTg8qE1OTn7ta1/DK1DAZxDYd21l9d13361Vqpju/ffee/To0drKOoz1q1/+yhg7&#10;MjQ8Ozu7uLi0/BifPuzCwuLOdmVichoS4VNAoVA6f/48LILLbJxJYG6khpi6Vm28/da7sAVmAZ+u&#10;783MzbquCwbQ+cknD3BzjFAB3t7/4D2VxP395UIx5zjC9IKcRdSkBqEVvp2oNMaKTlWkdTdOYzwm&#10;SGqUQojEGhGOdB0sT4jMebZk4BWQGisINjVaw3zlUgEGhUdBOTA6aCqFEJIQYhzXjZIYNHEWxlkd&#10;3N65e29xeQVhq9VtyUB+eutqaaD48qsvME4AuGLnOPMrYlMqiEsV7zTTpG24drc30k6DNGr23p2l&#10;5aX1I4dPvPDC+VIp/+D+5hu/+fD/8X//73/8o585nq+0jpLoqacv/Bf/xf/uH/yDf/DMM89B1R9/&#10;jPv1FWgm1Qns+5/+p9/+5jd/74tffOqFFy7kcnkslp/97NJ/99//j8aqJ5+8cOrUiVarubi4AC21&#10;23V8rJjeN0k4geqiJM7nOawgXAfuKgRpNHS7G8Ux+fCDK56Xq1XbnU68ttFGvj49dWBocPD23Yc9&#10;bo8Wi0V4xf379zud5ubWaqEQ/kf/8T/8h//Bn/b3l+7fvxvH3ddef/3Bw0U48/j45Jtvvn3r1p2r&#10;V64NDg6nXbW0sOIIJwjyC/MrjWrnK1964ctf+p16vem6/rHDx3B6Q44Q+CHCGMJ4f9nZPzt+YPbA&#10;YKnPpsn68hIzutOo13a2SwU+s286dB2NE6C1YKnRaODb1CdXr7x76SqC4P4jB8ZnJ4+ePTG2b6La&#10;qS9urFhJ+0YGCn2FVqe1U9lljMzsn5uZmalWd3/z61//5V/+xYfvf2CS9GtfevU//Y//txcvXEAQ&#10;WJ5/nHPD/bMH0ihdWliuV+rWcCzVWq0BVoulPlhfqUT1bru5IMJlQd5zAyFc4XjIcNwg5wV5hE7P&#10;CR3q2rnDcy+8/MzMwZnHK/Ovv/HzR/P3yv3FI8ePlMrlOI6b7RZqYwx2DwQZOColPKspZwS/n+0s&#10;5LcFXYwxuBnrlb1u+9sCOmgaSrC9A9AGYMgePpANsVprRI8oTQBo4BGjAMAEAqjuIeMxNRqA5RDD&#10;81KES6W0TbVKlUmMxRVlYnTaA62x3ixhWJa2tzANkjOWybH3iDeWcYKdSXDKOdIokmXVjHJiOaOO&#10;2MvOiWTMFQBRCMN8mMvnwlK+UEQr9MPAC6BeCTVzV3BP9hqSOpJ7rswyfinxfcDBcM4czjwhPMfJ&#10;ecj+XTSAhqkFZQAollPCKSMomZo0NZlakiQxe0WlRmmKHZFScAvmAEIIyTC1RAwBSCkZoRhoCdIH&#10;i3BhLRroohnVjI7dKwbmIFbZvS7kOUDOUPBH2V47G0VpNhCdGKWhRKBjDfdSFyQMyIQMYYRxQrkm&#10;lknBBN8DLgXnnIIXSlKjMRxtgLYGdgFBIbmUPe6BJ6iU0vOzXbuAnMDzA991hGQU7BujU2qJFMxz&#10;Jfpzoe+53JFUMIvOwOG+C60K9OZDb6BcGhkaGB7sL/cVHSExo1IKHgU/8Pywf2BgdGIc370HRkbz&#10;5X7ph/AARailgkiHMocwQbhgXFIuMBbK1lpbS3pJUKYQ8Im5YSZjDIQCAA3ioIba8Ejw91tA/x6g&#10;gxDWg4xIhswY5eyzB0oJHplgTIBPzGWINZbutUmv/LYTvHw2iO0VKaB2cCUdh3NOewUjejOSz2t0&#10;A51Snr0yqIgllOCR0r1RwISkAGMyuQyKSozK8nUDx8OSwiHNZukqMQpoKnulgUV/W0ABdPGEGgAc&#10;zLgHn3fiUYhMsUAAYMi/DegBJgAN9IM46r02GnuARwBwALAscD5/RGMPB5149W8DevCKcU6FYDAe&#10;+OCCghVHQG+OlBw9sAbn3PWk4wpgIVyBIvqBJiVcVTBGKUVfD+jnJXuE92dgMVFPfZoYA8AzwTrB&#10;JpcoBCg8AgE9BtqBFhOFl0AjWOSdDm4Iu2A6o8uYgc9Zi9mDAB+rkKOHjuMVi2WEIA4vgTSW9qaA&#10;jdHACjOpMoieSAvg7gb2JQTiOA42ucD3fdd1QQ3jMDU4TlOFEA9MOIBwXMYlpLOGKmt1ZlYgAgvE&#10;bcYxIT0loBKMU7zAa7CaJErFCs+gDFIxZLRYLZZz8MjzhTAIvVQnnucMDw7kAj8XeBlaHHkeL5UK&#10;4A0DwzCEyLAAoqfDGcRIsu0/xhSdTpT9w4y1jfXNje3dHcJosVgknK2srW5ubbe6HSq4paxaa66t&#10;b+7uVqHGRqMFAZFJlMtlZBW4iltZXf30+rWHDx+26g0YGnqARMBEDREwe7vTvHfvTi6XO336dLcb&#10;1esNUMCtZyadMoODwyC1h4/+jy9fQboJ3o4fP46Ee3JyMp/P4xEzqiRd6JUPP/zw448vMyZWl5Zh&#10;PmTAoIYGrBDmc8hZkXHiMZfLQRugiQ8FSNZv3brF4aBWu47AjEBGromkc3RkBPS/8Y2vHzx4sL+/&#10;f25uDlM7joP09+7te512G2ki8ul33n33ytWr4BP0oSXUII4EGl9BG/XW4PDQydOnIOz42OT84lI7&#10;igFIgmdn929t72xtbTebnVartbW5c//+w1vXb+FUAJ4PzM1NT00dP3bs0IHDKrHbW1V4S5AvtDtR&#10;N4o3d3ahjQ8ufWwJO3T4yMTUvvXNrTffePvDDz+6fPlypvAWDhXq5KkTA0ND+7IL47PIsyHUzRu3&#10;260ueJucnsrlC4cPHcEx46OPPkImh7z/+eefx008hMWnleXl5V/9/eFJ7AAAEABJREFU6lf/5J/8&#10;k5s3rx8+fPCLr7zy5VdflUzE3S4+AhzGNe/0vrl9M1/90leRQKk43VhdQ+qJKaC9c+fOcc6PHT1+&#10;8cKTX/jCq9/+vW+98MIL+BTw7jvvtVudqcnpsbHxiYmJU6dOwQ3eeOMNMACXGBkbe+65586fP4cV&#10;g34c3o4ePXru3JnRMQ9KXl5bi6LO1NTU4cOHYbL+UlEKhjPA8PAgMOHGwIkT5GEGGQlWYgsenMQ4&#10;HPfuEkiUnQKQlFCtbQoMZaBPOGSQC6XrwqZI/fP5PARHjba2ptVuJ2maK+T80Gt22rVGPTU6yBXK&#10;fQN+kBOuI1y304234fwqjZJYW7W0sri1s4m75KNHZ8PQy+WCQpiTXDCsHCI5cYjiJqFWyZxfaNbR&#10;lUtjce/uY8/LXTj/ZG9qGvge5+ydty+/9ebbcPh3euXTT6/fuX3Xka4j/YcP5q9evba2traxsfE/&#10;/I//3cbmWpom0OdLL7305JNPvvLKK3/8x18eGhr4yU/ffO/9d2D3f/SP/tGrX/oCbuVhmvX11dX1&#10;FdBX1tSaNS9w1zfW4PsHD+7vG8g7HlGp9Vy2U4WfpePjk66fN5o8vL/YbMWjY/ss4Vev39rerfT3&#10;DcDPLdHY7Bmzy+uL1frW0vJ8mPNv3brxz/7Z/9zfPxAEvnT83WoDPNeqTc4dztwkUUidjabdjup2&#10;yOHDh773ve85jnPz5k0sxrfefesXP/3Z6so6cDodgq+Iv//dbz/11JOtVuvW9XkclqxWRw8e4ISm&#10;cfrMkxemx0e2tzch7LHjR27fu/Pnf/Evb95ejlXqBeTcxdNT+/cVB8uL66vzy4vF/r7J2am2jla3&#10;1mDH4dEhSgmOxNDwT37yk7/48+8/enD/wrmzf/rv/r0/+d4fHTt6uNVsJu3uzMT06MDI2tLa5tpW&#10;dbfOmCgW+xA3Vlez/84gYkUY+lBCnEZIzJDca5ZqlnAPt4xwNm2YEg73826xnMv3IXsN9h+cGRjp&#10;qzUrN25/urz6uG+g/MTFJ5597umxsVFC2M7ObrVax9ZkLbwUIibaGrSxO2S1tUhM4Lf4RfQGUPgV&#10;AjHn2B6k3NsoP9sp9/BJr6ANnhOt0h5pQ40m2U6DRZeaVFmle3tWhgul9IBRTiw1lgAsamNTbVVq&#10;MDJVJk5VFGfsxWmCBnylG+NXJUrjB7tpJ3vUyhBtrSGE/i8Ks45grhSB6wSe4znCEcikuetIRwrP&#10;lX6vH68ASNnzvhf6bi70c7kglw/zubAQ5grY1HwvnwvCwAt8XBo4vuf4jnSlcB3hu57nZqvFEdAL&#10;cySIC1dK1wE4UgjJOEBwKgVzetC7TIVacHOY6Rw+JigjhFhroSgLDeqUGA29CEYdjEQ3RLSaceq4&#10;0hVcYIvu5Ta8VyQHEhGMUGopJQw6pTDanoGgFYJiewVappYwYjNgwMzQ8Mc5KtobDgoU+ABDLGr0&#10;MiYEdwQq4UAawgTAUg5UkDA4ZphMEODjR2mtVIqKSx6EYRB6CLPQmOdI1EjsoclCLsyFPtrokRy8&#10;aKuV4JmwxULQVy4CyoVC4LquIwKHB74DxYpMrsygoeeBQj4Pg7g+qONA7wb5XLG/f3BodGx4fHJo&#10;dKI0MJgrld0Q8dOj3KFMGsYJFg/jlEHfjHPOEFB6zJtescpYnTksROYcaBYFb2imBoJOCk6hQQss&#10;uBteWpwHANASgBOKGjQpF3tAKKeEk+zsQTNdWUYIM4TZTHUcDYBleAVNEks/B/RQQjOwhKCxV5us&#10;gxIUnN4MVhJYM1rDkbIGtUCkFDNCjzAkMSZj0AKdc8m4JJQqA9MoDMEb1Ap2SlOVxgCtYpUkOo2t&#10;0hbLTyN04aCNxM9Izt3snzdj0GcAmpmYhGfzQVOcwx+hL3QCJHdc6VHGMqAWvOwBgeA2S3eBg4EA&#10;kNP6M5biODbGwMcAe68wC2ijBqBnD4CjlErBNn4UWE4wELDXo7VmAoMYAzcAQZnk1OEMq8iVXAoi&#10;OI5S3JPSd+BarEfU4oMM50RIyjlnDJ2EUsIYakp6xVgsTmJ78QxMG0uhfktJ1kDbUKTpcQq3sLAL&#10;gVdAYgQ1Q7Q2OE8BzWZtG6cmhVYtoULiM02Skm6kUk0YhwKdRJt6C6mAipM0ShVoKgMKBAE+xiXV&#10;bwOE6hFJNKxJsJahLyklanBujElTjevnVjt2fQ+8Yz9rNRrZpaPS8DTgaEQTA64o/AkIhOAAbo2x&#10;hBDOueM4rpBAM8aoJE2SpFapqkQFfpjL5ShlMZhTWhsTJQqqgDY7nc7u7q42aaGYR/SEUjqtRpJq&#10;xxF4RgCPuk1GtVaxNopxClaVSnaquGGstFvder2JPRgTScfzMEu+yITc2t5FahWrlDLm91a41kQp&#10;JWUWXsulnOc52FPXN1a3dnawi9+4cavb6mplHCEdgb0/abVayqpiMQ86Sqmt7W3McuL0qWeefU64&#10;ThCGcZxiC+x2u9hc681mJ4rv3L5XKvfHSnHpfuHVL3e78aWPPkICjQy1WCziGHDjxg3s4lLKSrUO&#10;kR0/gAZwD428MOp0n7xw8Zvf/CaU/3h+wXGcrY0NpLCu6+7s7Ghwr0lfqd9z3FIh99GHl9DpcIG8&#10;yvM8KGRldRUMHzx0CBn5znYlSuLFlZWPP/44yIWYGploX1/fyMgIuMWQ4eFhpAVoBEEWITd7/28u&#10;CSGImr98/fUPLn2IEwVYLRQKhw4dAebObgXp2smTp9EZdZOTJ09CpeAZGTBG3b17O03TcrkMWer1&#10;dj4IB/sHup1obGwMd/x37z34/g9/+snlT+8/fPxw/rEyVjhuUChEcXLi5Em4BLJDaObKlSs3r1+/&#10;e/cu6OzbN4WlgzQROfSnV6/fvHkbjatXr4J5R7rbWztHjhzB8QlDIMji4iLUOz09/fLLLzebza2t&#10;LbgTkuM7d+6gHycEPOLMgCHb25s4gEGxfi4Ugp84dQJeOj8/X+7vn+udl+Cxb731zvLSKvofL6/8&#10;zd/9LUyTLxYvf3p1t1ZdWV+7fvPa4PDA6MT4pUsfP3jwAKSgHFzlQrHMEugZl9xgCXpwHO9NXCa/&#10;+86hwwfGx8dLpcLgwMD+/bPgk1MGG9VrtThK4SGtVqfZbNcbTXwzgQ8rZTrIUBIVJQmgE0Vxqiwl&#10;QgiKxcMYnAfKh/vBMZS2MLrG13fCxsZHn3rqqYtPPzkyMqgplqeqN2twg3qztVOptzpJoxUvLa7f&#10;vvuIMmdtY1u43sraarNTP3rysKHp1vYaVkS+mENmzzmHb8ddlXR11FIm5f3FPLNeZau1srR97ert&#10;VqPzta99HdOtrka+FxJOrt28FxsTFgr1Rvvu3flPLt/8u7/7+dXLdwv5wfXVnevXbs/um3vhhRfe&#10;eOODv/xXP3zjjbffe/dStdL0PD8M8t/97h998ZXnDh089sMf/vgHP/ihSsmrr375q7/z9Rdffgkh&#10;49CRg8i5rNVRGjVa9VI5Z7lJbVQeCIggKTVBjn5644Yfhs1WC6Gy1rL37j9GKj80MkEZhcthpeBo&#10;0Y07SPcrtd1u3Gq0Gju1yo9+8pOHDx+vrG7euL44OjLx8N5Odae+vFS5fnWRWffhnYdJpEOvEHfS&#10;rfVGsRjCwVqt1o9+9INGu/Fo4cEnVz4Znhjc2t1KTPSFL53943/nO57P33/vrcXHa+UymZks95fC&#10;eg2Os+u4LAi9RCf1Fi7lKw8WHs4vzScmGZkIp2cmjp44dO78WXgBFXwY5/ixUZhYuu7oCNymVK9X&#10;33///bffeuOnP/7RG6+/lXajF1944rvf/u5zTz07OjhMNUGGGzqeTvXq45Wtje1cDp8im9IJVGpu&#10;3717585drXUuh0uEKFJdZRIrNLJ/5jDDbUp0YrQixFBCmZCuCPNBvq9QHCiUBwrziw+r1e1muxHH&#10;ndGR4QtPnB8fGV1dXrvx6fWVpRWYKfCyS5lmu1Nr1iKQNzq1qUESZP7/CrwXiR0CBe05MLwLIJjE&#10;IwArHWvHZlfRhBLDCcVGoEHJWtAzxlCrYX0ANZZlCFZgsMw2rOyPc8YpZcRqgyiNQKS1Vho7YWqI&#10;xfAUvdgttMJ+F6VJJ0qibHGpJMYSi7EAu1GyN4qBRYIUg2Cb45QIRgUlIIy2y5nrMFcKT2S1g4Yr&#10;XUf4jnSl8D0n8N0w8LBbARzJXcGR0/uuE3p+4Ht7BQjYiHz8ubjXd6WUjmAOF7hL9HGUEI4UwhVS&#10;8qwGcck4ADwgYnBGBGXZo8gKpRBNaa0hIGzHURxJCLEW/UQrq1T2RqPDoJfiIUkVxDQa1oBgGMAd&#10;xwEPUnIpuAOVCgZJUQlGMCNjDA3MjgYAlrI22+Ixy28hUxj6OcbACJxyTiXDEwUhzijQGKEojDEw&#10;zSAutCUlesAEqKEBHDQA4FBb81kDgmmNNkZBsZIzKcCM4dRyqgUjjiCuZPlA5gM354tAMJcYjxGf&#10;kZwjiqFfzof9ubAQuHlP+pIFjsDHN8iYMYUEy1jGGGQXAnS5CwMhfOQK5f6hgZGR/uHhQt9gWCj6&#10;xaKfL7r50M3lsY26vi+lSyjvyUT3GlnbMrBqIYAxYNwgXCPfgqtCNiBD/dbCFQlkRg9qm5kD6NmT&#10;/V+oFBrI/veTnHNwSCndw8Fw4INxay3Mjeyd9gpjAr+EMKBRwg1h0FpmcJuVbBSxGAiuAEanSimt&#10;taEZw4SAjewtEKxCN4Zmo2ymI2LBNsASEAF9zLLHDzC0URgCB8QYoxKVxvArlWSLCI9oY5tGNECe&#10;EPcKeoCPgf92TUimOdbTJeh8DkplxLUl2hLGBOeSZjJy8NADdDIUyhnH92pK9shiOAYmSYJH2BSW&#10;xUC094aA+T0ge6JZC3zwrYxOERZUmqQaTCI+KGsAWJOOK1xHCJcLhzNXYDHznCcdZouh11/Ow7Ek&#10;o4ITz3XyoRcGbhBiTXNHUkcyya1glHEqhKCWQMc9VmgvQyaulFprgmKZUhkHkNYQZiwjVGjLLURz&#10;XE96AgQoE4xLLjjlxmBhwzCcCWmI6Eap0kRTokDHssTQ3Xpjc6feic12tdWODaFSEa4NIZRQShku&#10;RGOIq602DH2GmNSCAca4VjiiSWpZq9Gu15tKKQ65Oet2I2sJIxR2jFpNhEzIhXhBCIOTx6kGcbij&#10;skYbQ9DLCOfUEdx1pee4knOjFEJs1I6yBYTdgsgwKLpeECsNhi3nrSjCbShsLiRnmIki6ZdpGlut&#10;fEkCRyadlstJMfRV1MECdDhJkiiKu5gX9m4h605Vu9PpG+gjjCFTh93wam1rUxmN8Oe4LqwC/Xe7&#10;7ZGR7CKwUMwVCrnBwTIEAbS7XZij0+m40rGaFPOl/vIADAclEDg/NVHUzRVCbONMCi8XakrvPXxQ&#10;qzcZQ8D2Aj/nuj6+KjQaLcyCPLXZbkdxGubyrucXin1422i2EfTjON7exvac6xsYAKvNdntgEBfC&#10;w9gwAUgsjh49GoTewsJ8p9vO5QLJWTFfGB0egSZzQUi0yeVyYRgigxwbGYxuXaoAABAASURBVN03&#10;OXX29KkkjQ8dOoQ8e3xyyg+D6bn961vbOKIg3X/7vffiRKGTEILU3xJGORufnBgaGUYsY4yVy+XB&#10;wcHA94eHhlZXVsLAP37iKK6rFxcXN7e3tnY2ucQQIiWHOQYH+l1HgqXZfdOdbuvW7RvYxU6eOTk+&#10;NV4sF9I02T8zU69UHj24Nzpcnt43GcfdoeHB4eHhgYEBQ3ij3m0224GfFzJodlLhhaWB4YNHjxX6&#10;+qTrnj9/Adqend43uw8wvbK0hM8CyON3d3AC2jhw4AAk2qnWzj5xfu7AQdcPjhw7Xqs1fD+ECCsr&#10;K5zSwf7+o4cPHT54YGZ6ql6t7O7uVCq7gDNnTkMoRO8jx4+8f+n9n/zkR81mfWLf+LETR/zQW91Y&#10;vf/w7onTJ/cfmPvNW7/5wY9++Os3fvPWO29fu3H92PHshAPV/e33/xYXqnEara6vjY6PhIVwYHgI&#10;eoMtwHNf30B//+BA32CxUMASW3g0f/fWbUp5F05l7ejo6K27dyq1ar1RxYmcWdKo1xuNBkRDcMzn&#10;83BkDSfF2jcWvseYwFgEQNSJwtqihlBlLIWEnONQsLO7u765sVPZNcZgOswCanBdrbVK0qGBwWIx&#10;f+Dg9NPPnW92qlbqaquGdGdto5Li1CxCQvw45s26mX+4mSTCGLmyttFJulOz44Nj/W5OtpJGK2ru&#10;VDe5sEEQdFpt3KPlw4KkwsBHE1sIy912evWTW1cu3/RlcPL4sZdfObG40sS2fPDooVqj1T8wMjgy&#10;vVtLb95Y+eTjxUad7uxE45P7O+309q37nht8/Stf8qR4dG/zpz9+8603P7x2+fbSwurlj66HXnlp&#10;cbNeT+/dW3zn3Uvf//5PK7VWoTRw+Njxr/7O1//+v/fvvvTKyyH8P5/fqm4brk4+cXjf/qHiEA9K&#10;JDLWK/DCQL402B8p4vlit9JeWV33vfDo8ZPQ4+b2DmyKI5N0HWjv8LGj/UOD9WbjwcOF9fXdICz5&#10;ntjerA2UgrijSUpCh6uOSTtaWpekiMAuwiDsVa1WfvPmr+vt+hNPnvnWH37jH/wnfzJ9aGT6cN/U&#10;/vLTz5+K092r197dqez09ZGp6fLhI2MHDoyXygEsjKXtBv7mzjbhrJVEO+1abrA0eWjfvkMzZy6c&#10;ndu/f21jHUfNidGJ/vLA0MCwTk11q/rBO++/8cvf/PJnr926fmN7bePogUPf+d2vfuWVVy6eOTc3&#10;OU0TmzS7NNFMszTWVlEhvDhW62s7mrK1re2dWj1KsDnHhVJ+dHyY8LTZ2S0O+sQx1U6VuDThZLfV&#10;JI5HhctEUO4fGB4bdzyv1WnuVnfXtzZSFUEdudDbPzeHz2hwg/Wljc3lzbidkpTqWLUb7W43xjLR&#10;1sDZYpMkNlVWaZpabgmzhmhwhhZB9BGSCcm5hJ8LJhkVnLLQ8wPXI8baRAliHcmlYIJhE2GuI8LQ&#10;912epeCMuA56WOC5YeB5jnAFdx1HUJ7NZiyzRnImMlwTxxEWBMdXYqNQUhUDtAKiTbVKeyWO0yhK&#10;kthYgzGcYfPViPfYuBmesVUzox2OGbnnSEa074oCoq/vgI3AFfmcVwiDHDwsyAQIXAftfIBE0uGc&#10;4tFzpScA3JUCAuaCfD5X5JwHQYAY7rou5PTcIAhyjuMJy1wm8UkgcJHKSkEFNCNZNhbDEf89x3GF&#10;CwQfQzwfG6VwhRd6Xuhyh0O1hDMuHIQKQjllknKHctcSoQ1TFhkCugUIcOkQWIUy4bgBdig/DP3A&#10;9zwsycBx8gipriOJLvo+dl5JCTZkzpgjpe9IWMILQul6GIvax9gwBP+ui9xbO4JJoMKQRnFKAMQk&#10;LieeI0MfmbMPNIDjeI7rM8G5FMKRqJmQhHFs1gDOQYLhTwrhOsJzJaOWGAUKuK4DozmoAIOoFjbl&#10;JhYmCSUdKuXGBkuDpVzoUF9g8dKCI0ZKucmR/pH+Un8+HCkVhwdKQ33FkcF+kDLwhm4Sx4nWlEA4&#10;F0KFw6MTU7Ozg6NjeQTzgeHC0EjQPyDDPHM9wgVBAVuM4RfApGMITZI0SRUxlHMuwLUlkjBmjIbL&#10;W0s4p8IhiKSEaUK1MmmqUVuGfimEwxi0wBlj1mqt4ZSxUgmclFKKKSD3HqAN4BTDGKUU+IIic9dK&#10;JwCM5SiEw2dQcS4BlAswYikuByzGMk4AglPJqIMJKbUKM1ptiLGWAgMzEQPvp+DFWmOMNnAlCsEo&#10;AymHSWEpNwY4hPWK1SqJOlbHRqfZCJUVrcGTSbUlGMUFlw7jEkBJ9o/eMVyBMmbkjHLGGAEjnFPH&#10;EWiCPd4rjAlDwBCjTGoqUktSTRBQLGGgAxTGmCG9J0ZBxxCKCZWxgIw2l5JJiksDZTnhaEMhGGIp&#10;uLfgwVqNiJRqBAUYZG+EyxzHcqTKNlIq1jpTAyFEcoHl50vpSelyjiDhe67vOp6gUjBHENSSM8Ep&#10;w9GL9PyeU0dSzxXS4ZCNaKw+A1KM9PRMqbV7TBCwAlAQxRJYQmmaKIhqlTaImhhiGUVBowd7LGE4&#10;sTbDhzQYG6cGo+JUt7tJtdHe2Kkur60vLq2uIX+r1dq9I4K2NjUk0UYpBaWDGsZaQ6FD1FBGkiTo&#10;SRMdx3GUpHhUGn5DoTVCwELGOTEWBdOj3mv3XhGU3ht0W+Q3nU6M4ZALBkSXUTpN0yTCDgFiglL4&#10;AVUm8xKlrSEW8yll4GtQlusitgWo4YUqjeGQcAzXkVAyo4QSY4xCj+ejiyuVdKNOmqbdOKrX65Tz&#10;VGtQMtp2o6jV7sZxbME7l5hOYQ5ww/BMYZdCLg9SWmvMhUwuDMNOJwHnjuMVCiVOBbY0pD5JkmCg&#10;1koTu7297QVuqa+M9pUrV955990oSvP5IoYjhKeJ7rQj8IcQny8Vfd9PUv14afnRowUQHxgarFar&#10;q6urSFWRsUHS9fV1XL2Xy2UwjE4/CNBGJvfRRx/96le/unb103qliqkz6bpd0AfBZrOJS3p8r8Dj&#10;4cNHkROPj49DvVJKdAIT+EMjY9VK/dLHH9XqzVt37szO7McsYACMBWF+d3cXFGAvaAIMbO/u5HL4&#10;GkOBsLa2RimNomhhYQEXpYeOHgHZQql46sxpXKLPP15A+gLe8E0AFODuyFSQsjAplpeXa436+Pgo&#10;jj2w2s7OTn9/X5rGH398A/rHsYQQVu4bwEQnT5946eUvPHg0/8///G+brW4QFpB7/fI3b+3s1scm&#10;pkBnfn4h8CBcMDk+ARUtLy7mAg+fSq5c/jhJI5wivvKVr4yOjDMqTp06NTQ0BKFwow89pPCBbheM&#10;Xb9+HRy+9dZbFy9eRJb/+uuvHTt2DG8vX7587ty5/v5+iAn9L64sSseBQXfru0vLj/1ciBvWjy9/&#10;ArRr127s37//9OmTOLcsLy8/88wz41OTGIUvD4VCIUqTjy5/Mndgf7vbuXTpUrvdhupyQRh3k9de&#10;ew1ecebU6UMH9gP/xo1rlUp9c30dsyDXB+UP3/+g2apLyaHkyx9/gk5I9HhhMYkVnCdNVNYAr9Bd&#10;3PM7YxKl4MTwaksp4YxyYhlhnCCqCIHc3UDDTRDNThStNIqL+fz8/PxPf/rj11/7ueOKr3/jK+CB&#10;crK4vJkrBI7j1ptd6QZSBFFXr603799b3N6qjY5NXr9+c2N760/+/h914ub88makO2HR26lse76A&#10;NsBws9nMWEu0Tg0nkmqn00pXHq9fvXrD7ZVDR0babXv9+r1yX//SylqhNFCrdXYrpFYnO7t6ZXk7&#10;Hw5MTc4sLDze2NjCWvjOd747NFhut8nG+u7VKzeWl9bu3b77F3/xo+vX7lHKdneajXprY3vnX/6L&#10;H/3ZP/uf/vKv/ubvvv/9q1c+nZic/Pf+wZ++8sUvtFpNNxCFUm54fGBiamR8aqh/SHDJcLU/tW/a&#10;DxFhLPYMo2mt3lKK9PcP1RvdWqNTrbeb3Uhb2u5E9WZTW2Ysr9ZUvdZOE7q0uL273fFEkHZIraKb&#10;1ZYrAkbE7la124xgu3q9+Xff/9F7H1z66td/56UvvDI5O3HszJEnX3ry3NNnj5w8SB31cOne6sbj&#10;Yh958unjz79w8dDhWenQldXFwcHCED64bay34yTLMMqlU+fO9A33zx06OHf4oLY6yPsz0/tUone2&#10;dj/9+Or3//pv//zP/sX3/+rvrn54Tcf6wL7Zb3zl6//l/+G//N3f+YbDODYrj7udepsYGnViV3ic&#10;ip3NnUf3F1aW11vNKE119r9B6jYfLy08WnhY6C8CWt2640nhy3qnUejPF/pK8ysrjXZneHzKMDY2&#10;NZ0rFqCcxyurC8uL25UdeJfWKYJAPsxSL4EzbTuubVdbtZZNiEOlKx0AI0iDEjgJ4g9jLEqjZqfd&#10;TjrY8yiFIVIUS8le+XynsNZix0E3PJkYq+BYBlxQzhk2EaWwHxn0W6spgIAAAMmaFYQwCrCMWOAK&#10;yigllGJvVyBjNL5nKKtSNKzG0tGYHaCUyro0fjNINdYOurWG6rVFCxozBjtiRspqgxfEamzrUJjr&#10;CMFtDucQZLKCYPPJBX4+HyKnB/O+56AgryK9Ak6gBPRzQQUjYA+PlCCzgryGaCK447q+72I9eoLJ&#10;7C2l0KGUrhAORw/EogI9GAQNAAEg8MeYYBz0qc3ecM7xzAQnnOAl+i1heAE1GUKstcpkskepQjSJ&#10;4rSTFVgpiuM0TpM0zZQDkSXjKI6QLjY/V4aem/O8QhBISqS1DqOSU5cJh1JGoGQcsYTkgjHCM6my&#10;iSg2b0KAxqiFolwH5yVgGEeQwHM9F6caIaXEFEII8NkDLjhIUrDR7RU08NZxhNXGKNgp41rFSRp3&#10;rU6tVrC7ZDQAcRf0ie/yQuDgm+TIYKmU93KOKOfDidGBfWOjQ2hJkXbbBjcchJRywehQ/+jIQH+p&#10;iMOKJx3s/n3lcj6fF47HhXS9MF8oT0zPjk5ODY1N9g2O5MsDXqEkEEccnwiXSIcwQTgk5pRlIhCo&#10;2lpDKGMMOocajUqp1YwSao21FjZCZ5alWQIc7sC4oJCNxUu8Ag4GUko/b8D58AhAPyEGDQDaqD8H&#10;zvlnPcyiE5QBaIBID6jRBMT3YA8TQ/ZwskcD5RprTA85o4CxrCcRIwxt4PTAYMjeQHBPuMCjxqpS&#10;yqDojIiBkbKG0kpprWC13sCsAh3OkZ5lSy7N3MxqrZXRcDilFN6CGgA4qAHowTBtUrzVGmj4BToE&#10;scpCD9Awo4QTyknGJFTAKaVgBGApyQqjhlg8YiRmRK01FgkDGmMZ85gFbyE1auDrDNdAGEyHtZAo&#10;rAcMUphOE0swEeWYFVogUnLXczwPjixhROnw0Pd81/EAUnhYyg7OA9JzpcsZ1owg2mHEy15JXwh0&#10;cgZ6BLxzajll8AyQxsSEgHeYkUAGzArmIDRYgcYSBeYgASWUEYaDBaQlthcHCbGEQDVGayhMK4hi&#10;8YoAG+1OFNcb7e3d2trW9s4uPgF00c8EVA0uGMW5nzDKBHwSyMpCu3A0AqdBUEC6xcDXAAAQAElE&#10;QVS/ITiB6CTGujNxqjKD4SsDZZRSgkmJhfo+B2szTvCGohDy+SMwoXIsMyklljT6da9wygCUwhtS&#10;LG7YCa9Yb/1QxHxGoQfGheN4lPI4SnE/ihkkAofjgA4mAQjKdArtaIXxaQpmOOd4CzKcs1SnmT4o&#10;iaKome3uxHEcpM5AQw+4wIyoGRVIM8+dOz80MsqlcH1veHRsZGy4WCr7QU5Il3EJZihnjpC5MHRd&#10;DwMLhQIytjAMi8Ui+AfBsfExB++8oFAoIZrASTAd4awTdTe3t3d3d7e3t2/evP748bzVZmJ89Pix&#10;I9gtioVcPhf0lUpDAwOB5+HbiEqTfA6XQE4QBJxzBGowWSqVMBEaUBFkQWINKTALpl5ZRoa5hlvq&#10;B/MPMRdy8bGxMem6C/OPcWuOrHRnu3Ljxs2FpUWwvX92znVdpPv1er2vrw95MzgHQWTkvu+vb21i&#10;CJJmcAsiJ06eHJ+YUFqvrK06nje7/yBhLF8swNL1RivM5Z96+plXv/yVUrn/8eIyMjkpXel4jXpr&#10;dXU90fpnv/glZpyYmDh64viFp07uVHabrdZOtYIkvtHAbb1fKPWdPnPuifNnCRM37zw4/9Szx0+d&#10;uXrj1s27Dxw/f/T4aWxU1Xr956+9htT51IkTL73wQqmQw8KpVao7m1uu4+M8c//+/VqtljmDEFBL&#10;q9XCpEmsIA58D0rDUoawTz75JM4kBw/uN0atr0Njq5Wdra995Uu/951vSylXV1fDQv755178wz/4&#10;3vmLF5rt1t27d6H/AwdnoRk0YIVPr1ytVqv4ujI6Pg5tAH9ycnJmZm7//oOLi4ujo6Nnz54FG+++&#10;+26n1R4dHlFJev3Gp3Nzc6+89OLTT12cnZ6wWlFrSvnS6NBYzvd1mh4/fvzChQuYwg9zBN7u+YpQ&#10;Y7M4QLKlCWdmAl7OCEyfKB3jZID1ya3oFcl4GicaEvYAiwBoEB9soIHFValAJTuffoqvDveffvrp&#10;ixdPx7HhDgkLuZ1KE4KHOAdW68YIooiK6d3bD2u7bc/PwZog8sUvvTIxVUAarW2iabK5vVFt7MDH&#10;iuWSMYZzbpE6t6JOM43bZGVx69L7l3e3ql985Qv7Z2fyAZyFgDd47MjIEPQjHEJoBqtr7a3taqmv&#10;DPE2Ntag3sXFRRjoq196Po0Qgph0fSwux8koWBRCsJpwvj14aJQSDpHu3Xv41ruX/uW//Fd//uf/&#10;8saNG0Jm6xrLYWRsdHZu39Gjhy9ceOL02dPT+/YhTmJsf3//5MTo3NyhoYHRvvLwyPDUiy99+dCh&#10;U8Mj0+XyKI4Av3jtjV/9+t04MTNzBw8d2R8l2vdzhw8dDAKnWm3nQjE+Xup2iNa2kO/zw4J0w0K+&#10;n1gs8YKQQV//cK3VRq585fr11Y3NWqtphHi8utZqt48cO/D8S0/OHpjkUuCSsZukiTGjk1O5UilX&#10;7J+cnR2bnsY1u6XcaNLpROvr67du3Xr7zbf+7m/+9T//J//qn/+Pf/nmax/WtioHpie//NIr3/rG&#10;V7/7rW//wbe+e3Bmf6fRXZpf0gkpFwcc4avESCZcJ3i8sIJPK0ms84W+KEoeLy4/evyIe2JpfXGz&#10;vjV9aObsE2fCfLjTrLdVEuZyzVZndW2r2W6X+wfmDh0aGhtXltx9+OAxDmq7u812QxONvL/3mWvY&#10;dwMYXSfKKkYSamLLDc+FYeB6OR+W9KTEvaBKkig1qaEmSRL4JoYIR3IptaUWVqUC/gmAFymtU2UA&#10;vQZwFSJSt9tN04QQAh8j2OOsoVZboilWBiXwTMaIYERyKgXCMpOMOYxTohhF1mWxexCridFWK2sg&#10;jSaEwI+MMWlWYnAV90pmkTjFubrdiSL0qOy16hUgYwVh8XFCOcWKYxDN9SQkDTyk7I4juGAUPHiO&#10;42UPEC27QhICuR0DEzpjwqLBGKO9krFhDNGgDWmM1QZ4nApXuK50HC4ExW7JQAGOhRoDOecIBZ8D&#10;dqIeULyilIKgtkYZjVkoZYQwgugBJVtrIKzW1u6lB1iImWgQMYoiqDeJlUmNVsCDdEwwLqHITBrm&#10;Con92ne90IdNvWIuLMHArhu4wuXM59x1hCMlZ5mapWB7IBiBlhiWL6xAFF4LSlzBc4GbCz3XAU1Z&#10;CALc5/mei2fPkQ4XknFOGSM9SWBkS8GyUkmaxjpNrFEg+BlZC3Zja1JmFIdxdeJQ43MaOsJzeOCI&#10;Ys4bKheQ1BcCPwycQt4f6C+PIvKMDA0N9g8O9BULuVzo57PdtthXKpfyBXgsGrjcGZ+YGp+cQgJQ&#10;7h8eHp0cn54dHpscGJ4o9g2HxbIb5jlSf+5aKgiThPCsZg7hghBGKMJgpm2oPwM0daqUMsZQOJCF&#10;uQwcQUOoJDYqpRgspcgK20PQymLtY1eljFHyWcErCsqUoSaEgQrJ9M2wfPAqsz5n6EE7A8JRJOOA&#10;bAMhsDuWV2p7nKBFDMgTYMKfUWMOa8Gowas9wBQABgbwmglCOaUcPXgLZIoHTACgFI/GGKUUXqle&#10;wSQmzR7RAyczShurALZXwCSGgLLoEUcDZABokOyPYCb8Aij9jLjWeu8RBAiQKIZyKjAILIEYpRTv&#10;GZ7xkz0gntjMnTXk7jk/BvZYU2iAW6xEZc1eG/1Y/qiVMsroVKMJPVh0JipFHccxpECv1hpjKSGw&#10;QTYZz34J3Jpz6gjuSnzIc3xXulgPeHSk78jQdQIfh2bXYRSYADR82et3RW8Ul4IKTjiD5JZBHEzA&#10;sl/w9xkYfKnBZgOtmgRpbIqNXysDVEYYt5RpBERDe8+oiDEWvPYAQhLY2liKTEJbnijTTVWUxO0o&#10;VkpZwkwPbBZKmYHy0LAWFIwllGU6NhSpsyVcZOGWMAsnxmU7oVpns6CfUgqVkF6x1vZ+Cf2sZA30&#10;UJCzhIJfRjJXF0IKkXX2AjFGMU4wG6Ugq6Fu9AiBKOh7WLv4+GJoFKfYvTpR0m53a7V6AkkMEYzD&#10;xRljqF0hXU+CQrfbjuMuDl3lQtF1JeKK7/vckSZbgZidg75SWggWhqHjOFBUkir4hCUsVimiYZzg&#10;fSYdGpgU+CbbjDu4RUZCiUfMAvZAFsPBKtLBRq9sbW0ZhcEKNBHcsHkjmca8UkpjVb1e39nZqlQq&#10;WQ6Ry4G3OIlczxkbGzl58uSzzz6LbBKU9xJi8EYIQTCanp7e3t5cW1vBY7lczuVyhFHwgEkrlYq1&#10;FpPiLIHpRkZGMByPm9tbyIpqtdpOpfJwfh41hIIGfL8XCx0HmX2SJOCNc16rVEGt2awjYQIR5PrI&#10;a3HAwAaPGZGvA61QKEBwzIg8DPSbjfbi4jKkW1xcHJuY4o6L7wn4DnD7zr37Dx4sr60jgZ5fxBeO&#10;ZZCCopAZA5Cx4cLYMop7aFAr9fft339gZHRMen6Qy+9Uah9fvlxrtKIk/au//tHt+w+rzXaQL3M3&#10;qNSb65s7hWKZCllvtkFqYGAQGfmbb74ZeN7YyMj8w/vYxh4/mvc87/Dhw+AKnyNgEHyduIkz1vXr&#10;SqmnnnoK+hkeG/2Tv/f3oI0PPvgASkPdbrdzueDatWvz84+gNBx4zpw5Mzc3B87/8i//EsMfPHgA&#10;PcM0QbZbuW+//TaOC1D7wMCAVhbfcDY3cWldW11ZZ1Q8ce7C9PTMt771nZmZGRw2+st9MB++QhTC&#10;XBR1Kjvblz58/+jhQy88+8xAX6HVqNYqjc212vz9e0anq8uLnXazurMLN6tVG5evXMNnqlSbxFrk&#10;SbCsgKJxXHNdnmVOCAhZPAIneIUlAFPCzaBtQZlKYxSVXagQdEokYcjNVOo4DkxpCMGXHIx69dVX&#10;jx6bzeVFHHe5IKBQrzeNYXGsoy6huNvesdev3cnnyozyT65cuXjx4osvPRulpNKsjEwOpyTdqm5z&#10;TzTaDcIsWDPW1mDCWkcr0u2otaXqL37+a6NoPgwRnrA6MS+MAs0fPXa4XA6iiBBOsbjm5x/DXXH+&#10;hHch30UNnbdarQsXzqwsN5eWViDm4cOzjgPe7PnzJw8eyj6kqNQMDg5yLjiTuTDHqLO9Vbl5486l&#10;Sx+/9ovXr169Vq81C/kSHA9WwNqBn+NT1QsvvPDyS1949tkXTxw/OzY6kw8HhCxUa90kYc2WWljE&#10;V9JOp2s7XVWrth03v3//4eGhiSTV6yvr7WbCKW4QFFxIa4KtYXNzG7MgtFjD1taqd+9v3r63/H/9&#10;b/5vf/13379y4867H3y8U6sJz8Nn/d1qFbG32D+QL+VxJKg06okijp8/98STkzOz7W6aL5QZ85ZX&#10;1lfXtz748BN8DXv7jbfe+OUHa0srG8vblfXNg/vGv/6ll77x5Re//PIXzp86Nzc9Mz404nGnWW/6&#10;bu7W9TuNWnv/zP4wyKdRopVdWd7YxlVDrd5qtSv1xuLK8sPHi/Vmw8t5q1srdx/e8nLuvv1TtU5j&#10;t1XNl4pMOtvV+ujk9OTM3ODIRN/A0MLi6utvvHF//lEn7VpunUB4eT/IhdJzCSFpogTlSSftNGPc&#10;+vvC950wj0WbK8LN8gW/kAvC0MdFr5ScEKOUQtiBm8EPtbZxmsCshhLYBa8Ae41Uo6n22p1Op90F&#10;wDoJtjlMSinNvJ0yQalkTArmCO45wpXZfupJNBxPcMm5wzlyJGoNMVpSwozh1GLv4hQbB2GEckKJ&#10;NVpn8yVpiiWDMALL4twVx0kPYujRGKwYQ6ghhIBhIRn4d4TAFCDlOiIXeIHnBJ70XSkEIwQjjEVW&#10;utcyBqMwluEmy1pjjLJG409lWwyc34IpQqhlGEkMZTb7/awmVHKBJYztCWAwFgOATCnpFfQArLU6&#10;A6NMJkuaaqhXKdzTpaiVUjo1EAfS7Wk1TZM0TZPfFpWkFiO0pjAGIVALs4RTKhgDOAzpjYRKPSED&#10;xw19Fyl1IYQTuchkXM4dRlxOnazBOCEAhzHOKKMGAH0IRj0hHE4DV5ZyuUJ2fnB8KXzPcSR3OHOF&#10;FEJILgTjlFJIlqYphGKMcZ71GKWTqJO0u9akAGT8ghj4lANGdZJGLU5Sl9tC6JTzQSmAkzqh5+Z9&#10;txB4feXCcH+5kA89QV3BC2Ew1D8wNDCYz+c5HALap9RxnHyuiCuw4dHRkeGxoZExfIgbHZsYnZhE&#10;6j86NuWFJREUuBcyGRLhGuYYwpSl2hJNBSEwWQ8YJ7AkoYRAD5QzziiKpVZbA/XChhrPjGXdSqk0&#10;TbVRxBLKOToJZ8AwxmiTQnxKqcEPIEPnhFHgoJMwij6gYZbPAf2APQQ0CKWM86xBCJABwIeRrdJo&#10;ANCDsaj3gPRmQs/nsNe/RxD1Xn9vMMmGG0NtRplopXXWbVErSKOtVrCXhc9pPCqt9R6pvTobS4lg&#10;DAT32ANxwTgKGugE7PWjgSHAB4W9Nh4zoIRSChwA+lF/BiSTF2107o1SSmUa1hqPGIhaCIGJPscB&#10;AhYFUso4Vb9dDdkvrgDwg4AABMyOGoAGKABAigkObjMZlIUitGAEMchzHcGpZFRymi0YRIPx1AAA&#10;EABJREFUyeHxyDEDKUPp4BbXl9x3mO/y0M1OBfnADVzhS4bwxAmhBOvPUgJ3MbRXtO0tSdgb4Qtg&#10;CPwlwRlAZQ2cAYAAQCYMtjAOgzKeMpMTbTNQlgAt1TZBCEjSOFEY3o3TCJCqKFFx3OtUBjipMtpS&#10;ZS2GgAPLGGWCUEYo70ZxhJgIDJhKOpRLdFqSvQKOpRxgCENNesX21hUDBUrRgYoxAoCQ1mpjMYnh&#10;ggrBpJSO43C0WOZPe1rGQMfxUPA2NbbdjbCHNeqtSqVWrdSazbbOnAqEAYYSA7si/wg8HxcVWilO&#10;2TCO7qPDjiuTJMKM2Bg4y+YCpjHGWuIg4HCeplmwxHRe4LuBn1pS73S2a7W7Dx5GiRobm5idO4Bw&#10;wQQXjiyWS/AD5PG1eh0D4TpIGXc2t9qNJjHWlU4+zCGIgG3OOfK/XC6H7aTValVq2X1/tbrb6bYg&#10;aKnsS4dHnS4Y3j87h8v81ZWlhw/u7WxvNuu1uZl9zz379PTURLvV2Npc77aaCAOjo6PIYMr9fchi&#10;+/v7Xdf1fR8JU61WodQillFKwZgxBjjon91/cHB4WBlz6eOPHy8t1RqN0fHRmbkZ5NxTU9PHjxzF&#10;6ai/XNxcXw1c7/DBQ4VCYWl16f6jh4lWltH1rc1Op7MPZWbm8JEj0/v2JWmKk8nGxgYmgr3GJydq&#10;jabrB8ZSIeX5ixf3ze5PtHn9N2/sVmpekEN/tVpf39re2q0ga798+TI0U2s2z5+/cP6Ji/Cj6X2z&#10;H3z8ydZOhVBWLJVAcGhkzMB1KZs7tL+T6F/95u1Ll682OtH9R4tvv//+W++997Nfvo6M/MixY0eO&#10;HQVrY2Njhw7uHxsd/t2vf33f1PS1T6/cvnVroL9/enJqoK8fOmm327Ds2bNnozR67fXX21H3hz/+&#10;0X/7j//bZqd9+tzZ0+dO+4FLqCmW8s8998zv/+EfcCkLYe7jjz/+67/6q5XFJcfxPv748ttvvzc0&#10;NIIjAcy6f//+Cxcu9JX6JXfQ8/zzz8/NHpichHpmX3rpCyrW77713hu/eTvqxiMjY/A0OFenE3me&#10;88qrr3z9a19Dj1FprbqLU6YHF6H6+KHpr7zyBL5Nc0aOHDpYr9fW19c9D18HHZzBin39jSwB6kZJ&#10;mqQwDKEUXiystTC0MtqQbHGhvbdqKKVBEGAWrIokSeI4Vr0CX+WCcs6EcOr1ZhD4Urr4VOK44jvf&#10;+Wa5L9dsNweGCs1Wa2l5HWlopRolCa7rXN8j6+u1q5dvJDEplfoWlhbOXTz99PNH4STIJhvdViuK&#10;/EIATuBpmAWgNaGUWEMQ/5ECVXear//8N2dOPpH9u6yBwZwf1CvVys6WI9nhI/v7+gmBowhSa3Z3&#10;d3eHR4ZyucLubtXDzF6AeDI4Mnzs2BQE6XY7B/fPnjxxdG529OjRI3DX9fXdSvaph8GvisViq9Vu&#10;tOKhwbHh4fFaNaZUrK1uvvvuB3/3dz/98//5X/3i56/fufdwdX37/Q8/+fT6rbffvfTmbz742U9+&#10;/dOfvvHaa+9c+uDaa6+9//qvLr3zDvz0QatlgrCPUv/ho9XtrcaDB4sXzj/9H/zD/6RU6teKHD54&#10;UAoSd+K5ueHTp097HrK/sFgayOXLCJvl/qL0w4cLnW5CP71x//rt+UqjuVutra1vVevtTqTAw9La&#10;ZqMTd1O9tLaBOtFsa7t6+dMbb7338Q9//Nprv3zrN298cOMGlL2C8Do5UkKiv29s5NSRY1966ZUz&#10;R4/MTUzkpIzqTR0nxaBQzpU4FdeuXAvwjeLw0Xy+VK3W6jXc4He3t3cfPJxvtTvdVG1ube1WK4TZ&#10;eqdx+cbVh8uPx+bGjp8/nnK9VtnKlcoHjhwdm5zaf+BIqsiduw/ffueD137566vXPqWcHTp6ZHzf&#10;WNgfKKETbBTEUEoZ5dicTEqZ5gKfPqgjmOsyz+Xwd7+/r1Qs5YpFEM6XyoVcPuCcKpUYoxxHEM6a&#10;nXa10YxTlSjdaHdipQGJNoBUW2UySLWBh1vbm40yi71Mwb8IpUxgBUrpcIZ91pcicGTgOaEPv3F8&#10;l3uudDME7nCOvRggGBOcIm8SlHJGsdVkD0RjpQCwgrBQsGSibtKNAVFqNB4B6Lc24wBoWmtjFWPU&#10;lVIITrDjWpNt/a4IfCefCwr5nO+5jBKjFSXWEbhxQwxQ2hBCuSUMjSTVWZdCJDBaW0iIxUIsQ+FM&#10;cg56zGpjlEYNholGimXTRGNgopDQK3BrQJ3hWtAqawAgo7VOe6BMr6EMhuxNlNXZpGmMXbwHCA0A&#10;FUc6idM4wbKN4Y9xlCYRmEOPStDsJrgGQNpKjKTEYRTgcuox6kteyoXFMMh7MAERBGdDI5nxJGVG&#10;c2s4sYIS1JJRKajncNdhsFHBc0uB39f7hpDzXJcLh8FAjhSZdThjjNIsolmr0p5+UmWUBlhrOWXQ&#10;J3yImZQT7Qpa8EUhQAyzNu06TOdcDsojfeXhAZwCXEmt0anvOaVCDt5YLuYCOKbkmDaErzhZcbGB&#10;BQg5edzm4JpgZt/c5MT00MhIqa+vUOwrlgcKpb4gl2fSc4K88PPECQBU+Ez6VHpEuDq7bCbKUEOo&#10;7d3GEpoVgmLgXYaDb4J3hBrwgx7CiGXWQD8AarTJ7BQTQihnlBOG10jcrDXG2F4hXBDCKBOMYgQH&#10;Xo8A6GFS+E7mnZZS0isM43uNrKJZwQCgGrNHTVuLcwjSSksxDg/6s2KyQiADwSDGFB7h35Yak1EC&#10;I3A5vKGUo8YsADQAeMUsBmaUjVXwQdUroAsaAEYMEABo440xEA1ggIBH1FYbaz/r+ZwsKAOyuXt/&#10;xhhgphr0NdpAzx7T1IIty3ooWWWIBed4lQmnLDYOQJIk2RBKMg0zgZ8MFdIxitFYPmADkCidJAoQ&#10;JQlWhAIhZM9AsxbDASCL2pjsBfhkiCCfA2OUc+ZwIRkTnMGhHYEs34GnBQ4uJATcPXTdvOvmHDcU&#10;WdIfuBJLKOc58FFXYjThJANKCKahFL/EWgsvstbucWwI1TbzjkSpJNWJNuBQE2qyTgI1gC1Ks4F7&#10;+JRQwSlcEA1LLMYqQxKlEeI1IdrAcbWxFI7LuKRMwLrKWG1YNpHJEFJLFQGwZrsL6EAzMDTlnEvC&#10;BRUSGjQ0m5n+tuxNbXs8o48zktFlRHLSUwsVjDM8SokUNocShJ7nMcaArDMmDSGECQ6wlKXKtNvt&#10;FuaOdTcx9Uaz0WqnCdgnUBcwMYpz7kgupURjz95olPEhvL+MeJxRkgw9jJHMPJzAkIwTzrP/4XKz&#10;2VSGeIGfC/OO51pKsF1WqrWHjx7fuHn3xu0784tLG9s7u7V6HKdgsq+vTwiRZNlV2mq1arVat9vd&#10;m7rdblcqlepupdvCpVWnXqu129n/tJcQAiZzhRBRplwuB0HgOM7u9g6oIa0Hw7jyvJv9/+K4g5ws&#10;iqJz584dPHiQEHDIMcXW1hZGgQIauFmHp7qui1F7U0PPyHTBFVx2d3cXvIH4/MIC7vnq7Vat1VzZ&#10;WEfi2+y0663W9vY2bq/DMGw2m6CGhB7HJGhjZWUFA5HxQy7kUoVCAW3cQ1erVdRgGA0OfVGK/n37&#10;9pleVED7/r2H6+vrEHpxeWVgEMctd2p6BmVgaNALg1yxAFZxRrp+/TomxcX/++9/iIIPFJA9TuC8&#10;maetbWzVW+0oTh8vLS8urzZbnfXNTWj8zoP5T2/ce+udD37889dW1rdbUdrpRmGx7+7d+81G+/QT&#10;54uFAm6U7927B/4H+ko49mCuN954A3f/x48fn5iYQA4NVv/u7/4O/cjs/vKv/wrCTu2bjpLua6+9&#10;Bs4hGswH2R1X7GxulAr5x4vzp46f+N73vjc8NHTm5Klnn332a1/5CkgBGZgwBw5gUJ2LzzcSZ8sE&#10;nbs71cXHy4yKxwtLD+4/6u8b3NragS1+8IMfXL5yBWPjOMZ0Dx48uPDE2ScvXKhVdlUa45iXc10d&#10;d4oFv7q9HXdb5VJh/uH9fD48cuTI+nq92e5WKrU41UiDsAqgLLgEY1hMFA3Y3RhrjMGitoqYVCl4&#10;QJomSQIZMwSttMLFXsoZcRwBSZXRAI0Dm+PuVHbffvf9drc1PDLwla98sdzn7+w0uGTw/0q1zjm5&#10;cOE4bsrhDColC/PrN2/e4VzC5SqVrS9++YWjJ6eoQ/L9XqTI4uqi5YgqcaPVhKRh6GAtKUXSCMyR&#10;+m77jd9cejy/dPTQEd91d7a2R0eGrly53Ok0jh09cODglLGEceJ5mWtVKhXfd7EiP/ro+uLy+tjY&#10;5PyjpZmZ/YigKyurOHzOzs6eOnWiVq0iO8ZyhlCwNTSPlYVAsrPTxfeneg2Lzmm34maTIA1jlOAw&#10;s7VVuX9//sqVu/CWe3eXP/n40f17j+/eWXj0YOPB/eWNjXqtHgFfiBxi49pG9dbtBXhlN9L3Hy58&#10;+OGNy5evRlGMzwiMkGa9OtTfD54b9Wq9XsdyKxX75h8vXbtxp90hqxv1jc32vv2DkzP7V9brTLJC&#10;X78b5m7cvn//4eLS8sbd+4tXr9298umtG7fuf3T5+u07j77/g9fefuf9O/cWwNLKaodQYRQ5dGB6&#10;qDx49sSZC2fP0cTqbtyXK8TNdtxqkjQJpTs6ODw1PoFsBmq5evXayspKEHqw/vr6GqW01m4uLi8x&#10;lzMpduqVta21RrfZSbsbu5sbu+vtpH3hmTMvf/nliemJsBCePHWqb2gQgQ7Hv0sfX/2rv/n+zRu3&#10;Hcf1wwCH//MXz2uqEhPXWtVKYze1ies70nGgCkpIvVJXkXKZ43HXoQjBMufnSvlCIe8XC0GxFPaV&#10;cqVyvlgI82GWgBUKOaf30RWuAujGaVZ0tp1ljUSr1CgUY5QxqdYcBeFVSuFIay18GwABJReSM0cA&#10;OHZPVwrfdZCFYzNFAxD4buA6oevkPA8QeI4nhSspZ4RjxwPrRuk0YQQOiGWkjNZKGcwMVsAJNBl/&#10;lm0r0itA0jo1RoMLdPToMM6p4EQyKjl1BAEIZqgF48DEkjVaY2UqjUJsajTki1IVJyrtrWuVYkYN&#10;PEIYodwyaFBSSntzaYIfKCFNU+w9GkPQAmUcgbJ8ANoA9FCM1lpllUZRxqBfqWzSPYmIzQiarEND&#10;OpUmIGTSxEAYAz4NMcpqPGGgptZAOku0NcroFDW3VlCcAShM7jDqSwb7532/GGaQ8x1fMEmBYx1O&#10;GVGcaigBILlF7UgcADJPBGbgSlewfOD1FQulXOhL4Tmu50pfOB6XUCMnlFlCDeIQwezwkLjbTqKI&#10;W5MLfBwq4USFwC3l/MG+/Nhw39T48Phw39BA0eFEcOq7shC6RdxwwBmNTaM4SSKjUjhRMV/Abosl&#10;jICMnQI1NjLsswi2R44cmztwcN/c/ulZ3OccHJ+eHRgZLw0M58t9QaHE3YAIOHhWE+4QLqiQWYNy&#10;YhlhghJOCIHaANSiSSg0jgcLCypiFCOWU3Qag4WNfI4QSinrFTSyXpVYA+Vb9FGOiuHBGNhGG6P2&#10;ebsAABAASURBVMoMsYRy+ttCUBi1FD8ZgBJ+9l5+3oADECRgADCGh17j87doANCNKZRSRmlYH497&#10;RPZqPOLtXo0GAEMAUkohBOcZl8DMvJYxCnYsZtIqc68kjSOVRGgrlWoI0csWMBbU9gBt3iuZqIyB&#10;oIO/35JFJygDgIY2ALh7NbCkhKNIJgV6gLBHcK8GkwCtbaoVJFJKxXEcRVGaZk4OfIC1FjgAjMUU&#10;6AFQxqAD4AMzSrLVgfYeDtBsr+BxD3pPMDwxGAnOejxJNDieqXUkd4X0pIQvAhCYpCAch2OXh54I&#10;XccTXACN0dAVWAmh74ZYAK7wXO5JxilhZK/AU/TelBoLmDBkw7A6IDUkUSbClYBCTAEaQSfYQuCh&#10;jIAE7TkHy/zOYm7LKGrCQIEagpVNUNPssYfNhRSIya4QEutOG4IaoDSNUwVIlIYZtSWos0dELmWU&#10;NsYCk2gDVaMNF/st4yQr1BJGKKdYH6xXiGBU8p4GHOFKBymU7/uY2FqbJAnjJFv3VlurgU8pNcag&#10;P011txNjamBywfAYR8j+GRAwBJhwRtErhBCYDSZ0hXS9bLfAI+ccEzlcGJvFcYwCmiWWcyqlRPYW&#10;xzFGu37IcFuTpkmcRsrGqQnzRWXt2tbW0vJKo9kKc7n+ocFS/wA2xb6B/mKhoBGHCUG2h5sD5B+I&#10;LAN9fdj5giAYHMTl+zAY7u/ry+UCITIXRxKPbBsZFWNU6xRfxkdHhg/MznVb7ZXFJUFZ4Hq+4yZR&#10;59Mrn/zg7/72g3ffkYweP3J4enrSGBVFCZQAVsMwBBFQK+ZzniP7+supSiAUEiAmJMzUaLVv3rnb&#10;bHXqzdbq+kacqnYnQiBc39io1Outbgd5OWTHZfbBgwdfeeWVfdPToJkkSaFUBFmQAjMQBLpdX19H&#10;lo/sHycHwM7OjlKqUC4NjY50oqjU17fXnprZ93B+/vqtm1euXU+19cN8uX8wXyh5figdL18oTM/s&#10;w4xxHM/OZv99rg8//Hh5Ze3SpY/9XrHWNlvd3WpDaTs2MYlAnC/2U+nVWp3F1fXtajNWbGB0cmhs&#10;4ne//d3hkdHtndrubvXa5asff/xxf3//V77xjVKp1G63T584+exTT1d3dnHGePz4MY4uUBekQLgH&#10;wkivPPHEE7AU+qempmA1nDwx8KMPL/2//p//nz/7p/90a2Pz+NFjuLCcmZl+5plnDh8+DGsabWu7&#10;NXxtwP6xurxy/+49EPzmN7/5la98zXX9Y8dOHDhwaGx47ManN5rN9szM3MWLT504fgpH1kKhBPlA&#10;4dChQ1/56pcmJsaWFhcuf/zR+uqy0fHxY4e+94e/f+H82SMHZl968emx0cFGrSoYHegv7T842zfo&#10;dToxlA9zILQaivBKIQuAWkItHBihgma7DFYeXlqbpimCHVwaPg9nAEDnwIcf5gshliJMHHVj3w+S&#10;WG9u1HAeW15eXlh4dPbcqaefuUAFoYL6eX+rogaHhy5evHDx4vnjRw/m8kwIsryy+9HHlx1P3rp7&#10;o9mtnH/y5Ne/+fx3/uB3nn7psBWk1o4UQoIl2hqLYEQY2NaK4PBACIcvffjeR4GTO3r42OjQMLRR&#10;LuU++uQ9bTpPPXP2wsUDQUDqDVutVqTkp06fGBzMlfrK16/dXV3ZPnzoRNSx+2ePRV316dWbOzsV&#10;fI2B/8OCjJFms4HTL85j1Wp9eGh0cqwPnRAzny8MDo1QRqI4xfFeSjI01Hfm5JHnnz0NJzl2ZCbw&#10;CGM8jrTRpFYhG2tJvWrzxdITF56ZnTscx7RWI0Lgnr3ge/l9s1N37t7/x//4H+N8MjUxWC4Vjx45&#10;tH92SqmkWt1FJIFvwNBIbUp9/uBgfnp2+JUvvowvvINj4dj0eCvqGsZnZg9Y6tZqUbWebm4lyyud&#10;dlfnCsWdSj1KyODI+KFDh7/0pS+9+Py5uZn9p08cf/rck0fmDnFN5+88XLw/T2IzXB4cKfc3cI2/&#10;ud1ptaHidrMFC65urKc6OXfhXKm/1E46XRXFJq22qqtbK5uVrUi3Oymgs9PcvbvwYHFja2xm9O/9&#10;b/7k3JNnkR3vNiqx0u1u99atu7/59Vtvvfnu+jo+8bH+oaEgn1PGSE/mijnu0J3GVq1TUSyRPtdW&#10;bW1vYIkhcHWaLaKMpEwQ4TJZCAuFXN73XSlFELj5QlAohvm8XyzmBwf7J8fHsGDhqPV6PY4z27Q6&#10;XRx0DWHtKOpGSZRkEKcpGqjBQKJ0ohAYsBsYa63KHMxSSuHkgjFOGWqsGim4I4UjsIdKz3UCTwa+&#10;zAd+PhcU8v4e5ELfcyEQ4jFlxBilDShr1D3IZjCYIgNtNNyX9BIySuHM6ERNKYW5rVFaJVh7oJbR&#10;dCT2d47dFTmXVoxYPLv4w3LQGkMwNtGqG2cCIhRjO0Mw76YqSlSUJkmaZqDSXsFPEqcxkPGIgZjU&#10;YrIkMlYpqzTRAEIMwBCtTJqJoVOlk1TFqUmUTTXsQazWOk21Ra6gkD3gyhlBw1ijETU4sQAKIjZL&#10;9zm1oEaoocxyRpBbouaUQgLJCbWKWiOpcTlxJEWW4ntO3ndyniyHfn+p2F8o5D0PqbzLmcOoYNYR&#10;VDIGECDSa6DHFywQwmfMsTYUYqhYGiiVQmePlAuaUCYUySlmNMRoZg0YAxBjmcZXBStwCGEG2X85&#10;Hw6UC8N9xZHhgYnRwdnpibnpqcFSKed74Jwx5nkeYk65XIaz4Xq/WCz39Q+OjI7P7t+PT8dHjh49&#10;eOjIsV45euQ4DgBz+/dPTk0BAUgZDI0Av1jq83NF4ee4F/AgxBImlFvKUkI0oYQQa4kxVjI4INYi&#10;Ac8Aq+EbKQyC1zCXSiKVxOiHVim1WQ214xhgNQbAlwAULyzGKasNI1zgMMUYOo0xWtusGEqoIYz2&#10;gBHGsMtbWOszAFccrwnIE05ZxkxvrLZGgTAmAlBiMDujlDPGQYOCe7zXVhuwSghGAYileKIm68tm&#10;Vsb0AEzDIHgHAmCN4p1BUdooUFAE4oCQ0hBcxYlKAGmaJGmcWKWBCIK9KSgh2XDGmJRSCME5Rw3g&#10;Mito4DVBMRl7+AVwChUDEYwz/AAHqGgA01gKhsGsJhaY4EprrRT4sBq8pFlRSoEBvGKWcwKXpGij&#10;BwjaZNylSgMPaHGqIyzJJI1TlWQ0wLUF5udAMZ/JlhInUL21jDFwg/0VgEbPjhYNCRsK4TjSEVJy&#10;io0VfiwpxZJwGJWUMBjDZv8qEYvKk9yXDOvHl9KXwuF4SwQjKNZCrKyyqPCcQfYCssIDlLHK6Mx8&#10;hprseEBorwALv5leaNYTJzpJjYK4xmiLhAE04cEEA7VFTyYkYRhBQQ0xGVPtgTEmUSZK0jTRWlnp&#10;eIxLYhn6ldKqV7TWeAQ+JkUDte097NUQE4IzCvK4CWCCc8mpoIwRcGcZMVarNMZFXXN3t2Jtj7e9&#10;4ZQSQlSqoxjLLfNIIUQQ5h0vgKQp5iRAsMCBH+xZgTEBBpIkyYdhX19fGIbdbhvbcxR1tE6TJEZt&#10;DKJzZn5qiee4GAshQAT+BIhT3UTCFUUIroSxrZ26wY7t5bA/rW9u15rNOAGzMfJF5BxIQSA7pkYe&#10;iYuEwPdbSGGsRdDJ+YHVpoXSaOIqHbPEcYx7ylaj2em2wCFGgb3BwUHMprWR0gEP2BE3N7bRcBwH&#10;abe1FlEMWyxyDiSuhXJp/vECpgYpvMWuD/LAAQ8gBeJogCCGNJtNzDg5OSlcJ8jlkJcg0I1NjPcN&#10;DGKKRrO5trb25ptvAmdgYOC55567ceMG+pHRYiwUiOHVahXEgQA1jo6OYlLc+4IIcuhmMwLPuMkG&#10;suu6eDUzM4NvF7DO008/vbq63u12wSHwd6uZQaEl6Arygj0cHkABU2Dg8PAAuMVxaHt7G+IMjYxi&#10;xt1qDdcw0Pndew/2zcwdO37yuZe+MHfwCJVeaXDg8PFT9Wb3zoNH3dQ4QUC53N7ZCcJwdX1tZWEB&#10;XK2vbf70pz/FpwZwjtwXeob27ty5s7S0hHnBKu7yz549Cw6h5OnpGbCEDyCU0m9961vnz58/e/bU&#10;H//xH4c5v1wuLTyaf/+dd5VKlhYXrNIYC6Fw2MCQgwcPgjiOfCC+trb28OHDK1eu4LPMxMTk/PwC&#10;52Jzc+tf/at/hUkXFxdhoO3t3ffef/+d997FY5rGEHlu/8wLLzyXdKOrVz4p5EPsxI165fSp432F&#10;/Nrq4vBQ/527t1aWFy+eP+e60ByzcBFM3AO4KyBFSbTgklJqoC8Lb2VoYzqjNRwb8sKgqOFLxhhr&#10;NWUCGqacN9qdWr3ZaLZLpUIQ5N59991Gu/V4aeHCU0889dzxSj3qJF0/T0p9xU4CzMozzzw9MjKc&#10;KlIu56CulfXVQ0cP3H94p502+keLh07M/Tt/+ke/83tfGttXppI4PqGCtrrZGmGUMSHTlLTqOo71&#10;7ZsP33/vY2Rlx44cv3f7zszMjBDk7v0btfrmhYunv/Wdr128uL9QzMFzoO39Bw/PL1S7EXnttXdv&#10;Xn9UyA8GfvnokVOIDXfv3luYf9yNYp3oJCHF7F/+tGBQGAU+CSWhM0nSTjtCD/qTBIsfv8T3Q5wc&#10;sFqPHjuME4jr4oOD7nRsf9/QAL4ThmCdYIHmwtK5sxePHT2F8Li+Vl1a2b17bxknScZYvR6tr67U&#10;G7VGtXLn1rV6ddcRLI67N2/fWVxaGBkbPnj4ECLx/oNzh48eanSbP/35T6hghpGltRXPD6uN5tpq&#10;fXO7mSZECuympF5vrq/V+4p9X/vaF7/33T9+5YWXv/fdPzp76uz2xrbL3Y3F1VD69a3q8qPFvkJp&#10;qK9/d2Nre3NDcpHJQ4i2FqtscWmpG0cTU+NEmHq7KhzbSduf3rpcae6Gfbml9aXLN69s7KzutnZq&#10;3dr0wfFv/dGXnnn56chElWYVpymOdbS184Pv/+jyJ1fzQdF1fWLFyPBYFEWVyu6hwwcOHzlQq28/&#10;mL/zeHVhfWel2anDvHUIv72FWBB4ft4LcHPhMMGpdaRAJoe9MYq7hCohiR9IANLDMOf1D5THx0cD&#10;z200apub2c0CnLkOWrV6ih03SboZxFGaoMQqxVvU7W4HBcsWnSmOa4TA1WEOTMdItolQazhj6BSM&#10;SM4Fp9hloOG9Ozjk/ABcHoeBF/gusky8AgJSImKxXFKjUq1TY2A6SwwSYst6CwqrCQQR2RwuKLqI&#10;wUSCUUfybOPSKSGZdDlQ9x3OqCsF3gpOHClyYZDHfL7DGGGEghTWPviHFBFKEsdpmigVa4COdBqn&#10;KkqSTHCVtDptLFVgJio2hHBOGWO0VwiFNxEwwwhBG2wQRAeNDCzTlVJJmqZYApDFWJXVxuw9WhQC&#10;YhikJWeC0wwEkwy6AnnCKFEKRGJtEmNTS5D0w79S0Cc2ZURxZgS3LqeeYIEjfFd6kkKfSLrLhSAX&#10;uq7DXE5cSR3aA2YlNZISQbQgVljrMAoEJPHUaEFJznfyge+5AkNDVwaO9AQHjmCEW6gaGZ2GffFZ&#10;wHfX+cR/AAAQAElEQVSk64CSUUkUdzucEljQEdx3HIzKh365WBjq7xsZHSqVC67rciF83y8P9I9P&#10;Te6b3X/o4JEDBw/vnzs0PbN/YmrfGJbK1PT49L7BoZFy3wA26DBXwCEhLBRxr5YvlgwTVLrc9VFb&#10;LglAuER4lAlCGaWUMcY5J5QyQgXjlFCGtoWqlEkTrRKbJuCVWmN0msaRThNrcPloGCOMc2Kt6RWM&#10;IJQyzhmuYhGjYUdrKQoDPWookjSqrbGEWUpQE0IoZYZkCx9YlPI9IIT0HrOK/LbYXsE8vd8sU8Ib&#10;YGAuABp4xCtiLCZDG7DXiSF7gB4gfA7o/LzHGKK1xvL8HHSqqNFEK6sV5FVJrNJYp6ntoemeaCAF&#10;CpgFDHDOQRD9qAF4hRqPAODgEYAeABrowSj4tuqVVBul0NIxVkgc7yEAR1mgm4wLUEkVHvALQAMA&#10;CsBBvQfGWqXBIKimcYzzdpxolWoVp8leySbQSDQx9DPARIDPiTDTO3xgMaEL0+AdgkXoB8Rq1xGe&#10;I61RWqWcUYSCUqEoORaCNVpRa0IXB2gsGYokNxSsmPNLhSDvO64Uvis8lzpCcLiLJZwQkbmY1Ual&#10;RhkK5cMhGGGZK8QpvgynMVauUtAp7Aw2Mq7hZQx8EWMtxXBKCGXwNcY4pSxrE4YCEQBKW6gLQCn1&#10;PFenChiQxXEcKSXnghCQsyhoAAevev0gRfc6gYndl3O+pzWggThWMugY6AC8Eeq7Tuh5WLe5fAB8&#10;EAEOwhwSXBgglwsxFeITiGD1ghphFBbFdDuVWhDmglwhjhPEN+kgJohU6yDwC4WcMQakBHdACmSR&#10;KyP1AWXE0N3dXWTG6CyXy6jBSTEfSk4RRBBTQs9nBAFL4pIA02mtkXxUK3UmZD6Xo4y5niCUYzoE&#10;BS4FRMNc0G1qtOu6QRCgnpqawozYwzARdimoRXAOnWDG2V7B3SQY68NNeT5EATLR5tHDh0h/wzA/&#10;MztXLPfHqYZ0fpg3lK2u13ar9cHhUczSTWI/F+J6bwM33sg6qlXY2fP93UqFELO2toKtBGzk83mk&#10;Qe1Oa3Nrw1LCBFdGI7+mnLW7USdK6s12J4r8MDx6/ASkcz2PUDoxPYUQ+Zvf/AbZPBcCRECqv9yX&#10;BcQwxLzckbgpJ4R4rjvQ348GdDg4WIIeoDqdZP9JL+RYEArnHxxINjY2CsWi4/qEsXJ/f7vdhlZh&#10;GjTAXl9fyXWdXC44fPjQ3NwcdB5HHdcRcExofmdny3ODiYkJzF4qlV9++WUoHB9xHNcbm5jcf/jI&#10;zP4Ddx88uHr9xrXrNx8vLs/gW+2B/UdOnByfnp6YnN7c2unvH8AtLNYGmAHbIAVrAvbv34+eZrN5&#10;69adTz75BGcbiAkRkM0vrSw7nt/qdObn5zEWgBWGgF6tVKDY48ePYxReQTT4JPRzaP+hidEJoOHx&#10;0qVLUN0vf/6LTy59pOL03OmzUAXkpZRiivn5hb/4i79cWFhEKPF9Hyec+/fvv//++x988EGlWh3v&#10;iQnXLZVKxGqVxmMjQ/jMPToyePjAfqvTgWIRgPXiu9JzpMC9jTadehyCluO2G3UhkFgwRCqdGmJg&#10;mc+Wp8MFeHBdFxzCV/ECDul4XqpNpVIx2kZRDEEcxwvDvBTu4OBwLixcv34diwU2v3jxieERVwiS&#10;y/FGp06prjXr2Iefffa5crm0vtmCV9y8eXN5dWV4dBgs3H1w69Hje0ur8y++8tTf/9M/evK5J/Kl&#10;sBMpS4jj+sL1pHRhX9936rUOJe7D+8tLS2voHB0dx5J3fWdze217Z/3e/ZuhL7721Ve+8wffmdk/&#10;1z84PDg4NDs7VK+RTotcunTzzp1lR+YdmZucmOl20tu37yKqwbKeJEan+XyuWMp3Oi3pcKw5xuDd&#10;FBJBbX1lb2bfpOeSOCarq+sff3z56tVrC/OLjuPAjsAcHx/AEBginy+Efkgtq9YbWEEnz5w8fupg&#10;oVyANjyPttvZNlPIS51iz0kpUadPnoBLO46Y2z8jJYGhEQRW1lcGhvqX1pffeuftn7/2i0a7WSwX&#10;YhUBEy6HMy/c3YdxCGk3wDhBz9NPnn7x+ReeefKpna3t6m7tg/c+vH/73nD/yNG5QwP5/tra7vyt&#10;+z53p4bHJRE4qGilENxwlY7L+0ansVuv5QfKo1NjfcMD+b5Qs3SjsrZZWSfCrm4u3310p9rZlTk5&#10;sX9y9ujM1779lVd+5wXiq1pcrXWq3W68sbFlDet201Yr4tzRyvhOqOJEIpLHcTEfHpibaneqV699&#10;sFVZqzV3gmLghbLRrOxWtrC4Oq2WSlLBGOo0irVKsJN2Ok1cxQwMYj/zuEOFoK4rcnlveHhwoK+s&#10;Tbq5uZlEEaSA0hA24aWAre3dbpRgD1LaxgmyYYU2AmOEP0u1pSrzdMaooAQpFLNKw86cwL8y54e3&#10;S8YlF650sGokZ4IRz5Vh4OMREPquw7njYEGAX4J16jlugD9H4tlznAzRdQkhEY7AaYThObx2hBBM&#10;Su67HlZf4LmuIyCsKzmUU8gFoCkodYUoQkLHwSz50MdScl0XM2ExIjwKyQkxnKOGH8bYwpRS1Wa9&#10;FXW6aYwg3+x2WlE3xnpWaZQm2PUMNQDsI8CMVZpqpTWycMvQpRXRmlqDNrVIuTRoWKM5JZxBG0br&#10;1GTpZjZXkkRScNeRCmSTWDDqSI5RDmc538uHge9BFGiVYLFIQXzPCTzhCGJUR6VtRjXc1RHUc0WY&#10;8/I5Pwwc3xOeKwNX+ogjgnuC5zy3nM/1FfKFwHcFD1ynkA9LxXw+F4SBV8iH5VIBkAtdtPtKhVIh&#10;By4UeGN0EC/yIQgyagCOEL7nuI6QgnFrSoX88NDAQLmMgcUcdBlCsU6vIBZCvZxTqMJxBFL/ocGR&#10;kbEJbAfjU9OT+2Zwl3Tg4JHZQwfHpvYNjIwV+4eKpYGwUPZzRS9fzJVKXi7nBaHr+47rMcehTBrG&#10;CWZ2fSZdKpwMpEO4IJQTQ6wlxhhrcD5hxFiiNDEG85M0zQBffqjlxFLEWYMdOMXqwF7vZxy7sBvc&#10;Bo8EA42heKYkK9YaDKGUMaaNQRvjaXZTzdEDAA7qHnAClVBOueDSAWClaJvNhE0faBSaYJRwRghY&#10;tXu17RVGqeAc7wnB1IYY+A+x2gDAEid0DyiEw0uD4WAOg2hWuKBcMDixdPZqCxaxIHWmB8k4gFNC&#10;wUmaWKNhN89xXMdBP7VWp4nnuOjEXAbyEcJQqAB7AM655CJ7a7MiGPMch1MGwNRA3HsLTCwE1HsA&#10;VJBCvYfDeaYrPKapStMUDaABAW1oG6QA1DCiKSQDMMGhtzhNoyTpRF3cL+DRxdqnDKZTqdYKhy/G&#10;maCEwTh4TBOldAohpSNcz2GcIhtnWmuFtQY3IBSLVikVxymyPTS01uAD3EuZeTLBoU0pbQ060aaZ&#10;jYxgRHDmMCo4dSh1JfNcEfjSdx2XY2IlKGWUUJIVlhkUJ8GsvUcENYQEaK17PMMmsJzVmZYpJMAI&#10;AAZQSuheIfyzX0QSwrBR22wEKFnQAQBZCCGlZIzBeOiBTzBiKLMAdFFolGBCgMJb4AMTtTHo0SCE&#10;R845anSi/gzAB96BMYsVQlWSGkQxuK7SOk2TBNpV2hpKOSVcGY2YGOGrGcnUFKsMAUbqdDpRmgBN&#10;W2tshgvjUWphlSjKtpOR4dGJLLUq4WWapthasEVlUK90u23wD8vFcaySOB+GriPanSbQBgYGHCHQ&#10;D0zkyXFq4lTBmpbxfKkc5Avaknqj1Wp3LWHgG2iO62/ubG9tbyOtn5ycbLfb8/Pz9Xpda72IsrSE&#10;7Gr/wQNI8blkUCaGIDkG5uBA30cffLi+vjY9PdluNGuN+uDgMKS4ffdeG6l6kvHcN1DAcLgpkqT+&#10;wYHsjnBzC1smrvqmpqehBMyFjNZaixmRVkLDII7QCBHge1Am+CGEVCrVRw8X0AN3x6i1tY319XXg&#10;BEGAR4ROXFoji7116xbYgym3traUUtvb2+gfGxsDAuDRo0fWWqgXU9y7dw9kMR3mAgWlkwjZGTWL&#10;C49AttFogP7gwADoLCwsLC8vAafZbN69e3tychzIlZ3dfD5fqVQ21la2t7c67SYQWq0G+FldXU6i&#10;GA0k5Q8fPjxw4AA4AUu419zc3pWuE4ThwuLy6tqGl8sHhXJQKK1u7Cwsr9x+8GBjd9cN85tbu59e&#10;u1Eu93/jG98AMzs7O48fP8Z0uVwOl/TI8L74xS+C4NtvX4JQ+KYBtWDBY8aXXnopTfX1mzfBGADX&#10;4b7v1mqVMPBbzfr8g4fr66s4aLWbDRA5deoUnO29997DVwXQwSyAp556ampqEpxjLsyOs83IyAhq&#10;3DGfPXu2jIv0YimfLyIypMrAqcDP66+//otf/AI8PPfM0/DYJ86deXj/QdrtDPb1Nxv13Z2tUi68&#10;ffPa8uNH48ODzUaURAoBIRfybruNeAWPMlmkM5xzIZh0mCuFdLgjJHo4ZYihOlWNag0+02y3oJBE&#10;wat1O4oltOn6WIiu6w8Mj0jHXVxev3HzDrLej69cLpZLX/7aq8Il9ZauNyvvvPe2lDxN432z+558&#10;5klKSavdieLkxs3bhXK51e2OTIxfvvbpL994/da9m0zob377G1/86hdOnjmcLweduNNodaBzTNRo&#10;JoGf73bS27crmxuVJLbrmzuWMrhZPh82Gg144NWrl3/yk5/A+pMT061WJ4oiKaXnkUqV1OrRlU9u&#10;LSyse144NDi6vVXb3NhdWlzx3GBqaqLVakFkeCnye7RdV46PD0K3cNROpwWjDAz0PfHEE3NzUwru&#10;vdVYWV67cuXKnTu3cKTxPIrIAK8+evQoVIe1Y4x59ODR5cuX0T58+BDy7E4HWwDhnEjBVIxEuQ09&#10;HD9+9Nvf+da+6al6I1l+vFAu5XGwqVZ3MXxlfQ33Dl7ojIwM4VMAQgS4iuM4zPkIdnGC/FJLQUZH&#10;vSOHR06fOvHE2TOFQi6Nkx//6Ee+5/X39W2ubZ45cbJZba4trHz4zuW5qZnZyZlGre44IlUKJvdD&#10;j0jeaLc2qrvW4VOzM+PTU8yRrbhdbVZWt1aX1x5XW5VCf+n80xd+9zvf/NYffPvQySPnLp5rx62H&#10;S4+YJzYqmy1sfN341Ze/NDI03m1GgZtLI9NpdQ2m4BJLGGv5qYsX4qR96/b1Sm1H2QhC1eo7nahV&#10;b9UREBgx+TCHa7BapWq0ciTCPrEk1SSO4nalvgunszblwnq+47oOXjVbNXzBsFZba1CiKGr3SjdO&#10;EpVCUXhCWID5slvwDrytiyCACBmnCfYFWApmhaWklFiAaNNsH8A+ydEAQa2tTlIY2mpMYcEhNgjO&#10;KMsKlQ53Jffg9I70HNCALpnArma1UcgbsCNT35WhH4S+57qSmL0zhgUKtRqPpFfnQz8MQxcYUoAZ&#10;xokQAnVPrkwwgq3NKGKNThOLvAGbJrqtwixa61QrZTS2kt1atdqot7qdOMWnj26z0642qjuV7Van&#10;2Y0jrbXCu7embgAAEABJREFUEKswghDDOAU1QWw+9AZKxX74nO9JiJcmOc9zON5DPYZRQomNoy68&#10;EXucURqroNmsp3FXMBK4PHQdKYBikjhSScxZlvQX8n4uFwgBTWlIoVRsMDn2fWsIscjqPd+BxrBa&#10;8Q2n3Ff0HWlVislBKwyDQiHfVyoWC/kwDAPX60Pa3kv9MTDwXDhJLvALALx1HAxxEa84MwpRrGuN&#10;ciUNPbeYC3NQu+Sc2cCThXxw5PCBqfExCJoPfZwAhocGpibGp/dNYUVjbx0aHkCkxZfYycnp6emZ&#10;ial9+w8dPnDo8MyBgzOz+4E3NDJeGhgslgbcIO96OeF53PWZ4xHhUOZYLrh0mJCESyIk5S7de2Sc&#10;ECQeGVgqLE7SAGQPhBJKoWKAtRYmzQBfCQ0MjdRSM2sYEmsojRhOLEBmxjCZK8IHTJZyGQ0H1aDw&#10;OVhGPy9SSrSttQbzcMbhXVIIKQ2xhFBDgMopZ4wKitzbUIYm4Zxlo8j/qtjfFrwxBjMjVTXo01rj&#10;USmFRuZc+NFZDzrxFgB8wP+igUcg7IFWoJYNU72S9opKUmZJtuJstpoINGN7WiIE74ENmpCOEwpS&#10;eEwTrVVGD497gAfdK2h8DuhQSoECaqAh8TOG4K3CA+gTAiXsvVWpAQ4WF0I3AGsKaAAg7k2Neg/w&#10;NsM0WlmzRx/xGTsr+hMNMlgCGJTBHj7YBuDZ9AqGANBkMTgzWqmeHJoopaM4bmM9J0mcJGDFEMsE&#10;B2hjUqWU1pkFKAHTnHPUjGUGdCSiN/Ulw+LEOskHru9whxEpmGQkszYjjGYORAnhGIE2MT3tGm2N&#10;MhqQGgvutbWG4KjDCOXwEE0oACMIE5g1IwGPs4z0irbG9tAIYUoprRQIC8axSIXglFJiNeaVnDmC&#10;C0Y5JQBGLCWQTCPAUQhICWprjNHo0ZxzDEdNKSUEczJKKRoGbBpNiOGCCk6zKOy6nFPbK5RS2fN+&#10;SrlSBipEDf2gHw0AcoJGsw2nsYYqpWAAziRmCcMQA9udDvYMIQRjotXsYAPe3q3Wa80oSuAcSZIA&#10;H/GaWsIo4YxCBMglGPccd28j6XQ69Xoz6iZakUTZOFHamDaoRnGr0603W7HSDsKHdNoJvoxXkLVg&#10;CIgjwcLXfySCuPx2A59LCS1sVys3b95Epoh6d3e7WChYYzhlPQ7Z8NDQxOhYAq6UXVpe3dzaKfcN&#10;DA2PwmM63bivfxCXF/lCiQsHMx7At8sDh4R0R8dwO14aGZ+Y2X9gcGQU55ZZ3JEODSDQe1IcOXgA&#10;0bBQABdFx3GYcLCd5IoFRI1U22K5NLVvenh0LF8s9g8OfvmrX/v6734zzOXmFxY2tjcJp8X+ooL1&#10;Ke0rlob6B1r1hlX6wOwcUlJXSCSyOHKEQTA2Oorac904wg0ZNyr7kgtlDg/2nz11CiccIVixkAsC&#10;H7fgxTx82YUPO5Ji8zh85OBAX2lyfHRyfOzIoQMz0xOCE1yBVXa2Z/fNYO/f2d1CIIdc+CKBY8nQ&#10;0NDk+MTQQB+l8B+ayxXgrJtbuxs7u0Njk+04/et//aN/+s/+5Y9/+su1rd1T5y588StfnV98/LPX&#10;fvGL13/p+J7sleeffx6fGmCmIAj+8A+/+5/9Z//o3JmzK0vL7Wbr4P4DOGI1m03M+NxzL5RKpb2U&#10;HTf84HN5efGNN35jif7e9773yiuvwNw3bl5//4P37t27k6bx3NzMc08/9dLzz01PT8Zxd2ho4PTp&#10;U+126/HjBav10MDA4YMHjx05Ojk9NTQyfOjIkdPnzk5MTo6NjU1NTeWKpb7BAXhhu939wfd/ePfO&#10;/TDIv/Dci4VcEZfKFy88sX/fdKtZi5q1TqN68ezJcyem8y5RUewwS43COoN94TycEYpYaI1FqDVK&#10;YLNiDD7GGAMOUiusCCwcx/UKpXKxVO7VA51uGkVJqYTtuoiPXUuLG9VKp90iD+49zufKGHv48KHf&#10;+9bX8kUSpwq+Uant1pu1NO0ePXbg+KnpbmRbka2349t3HmBPPXDoGI7HO/D2e7c+uvrJ0vri+Yvn&#10;/p1/93snTh1TiHSEcOG0O5HRZGenwbnsK5P5heWHj5Zzuf71tS0hHFhpa6uCeYfHxh0veLyw9Mtf&#10;vl6r1SCC5GJ0dKBQIFiS62uN+UfLcdeOje6bmzsAwqurm7u7VXgmbCEdPj4+ZgkicCokGRrqg2Ig&#10;O5SAJA2pKpxn/9zB6amZIMB3wrTd7lQqlaWlJd/34fY4RUNXR44chh92monvuEMDg59eufLxpQ9C&#10;3z16bEJrqxSx1kpOfY/7Hul2muurKy+98PyrX3hKpYmgzPMhLN3ZaUophob6n3nmyfGJkW4XUzX7&#10;+pCH9LVaNYyangpGhsMkIWEgn33mwvFjh1rNeqfd/OjSB09ffBJL7/6du09dfPLE0ROPHy1cv3at&#10;r+BjXqTjAwMDzz7/3OyhA14x2G7WanGH+mJwdHBgZJi7TrXd3Njd/PDyR2tba+X+0hMXz7/y6hfP&#10;PvFEsVRC2Ky3O4mx7ThKrTWMzy8tzz9eyBWLzz7zfD5XvnzpytrKZjEoOVRSQ2vVBm4WEFsOHToQ&#10;J93bt2+tri0yRjzPgSCtTtsYY5WOu5EjXKpsp9lxpQMNpGnS7jTanRpyTstTwlNNE00VwUYkkG5Z&#10;QrA4UqVTz3cQdeHGlGb/gTAoHxtwmqatdhfeghgIQKOByTrZxXgUp6nCrNQQqgysYSj2CY4Ui+GX&#10;9IoxBqbEusgginGhgEd04iWlljPKGROMS8kdV2B2QIA/R+KxVCwUcrnQd5F/IlXN4YUjOCO+KwFB&#10;6IVZxu/lQ0CuEOYYw+5hqQUQrEJBIb/0HBcRr5ALAblcLp/P53oFPialFELwXmGcgB9CDEBriAWA&#10;bAaLGT244eOcpik+N2k0hGRCUseVYS7oKxWHh/qGBvv7sJqLeTyODA/OTE0e2j9XCANPCoJlplJJ&#10;iCs4QApOjeY0c9p86BbyEE4Qi5y/MzjQh2v3XHbKwdKBLLrbbtar24JZTgijAIvZHUf4vhuAtgRV&#10;oqF4a0WvpDZFwkRIJgsXFKtsDzMMcDQKIHo+CAIXaYyTCzxAAO1Ip69czvkwvswFvudk5yudJtTq&#10;NI7ABLrCwAt8t5gLIea+yYk80KSQjIaBMzw0MLtv6uD+ucMH9j/z9NMX8bHyiSdOnjl95NiJg4eP&#10;7Judm9g3Mzo5NTo+OTIxMTQ20T80UigNeLmicAM3zEs/FF7IHJdKhwhpuSBUEi4JEwRt1DRzJ0I4&#10;odxShNoMelahezXZK9QSazLQ2SqwVhGlCSJU7xhADN5qRnAMs5AIYLXRKisUr2DgnpcSzqBiSgll&#10;jFJKGEUP7TkIpVRZuK1hnEgpHcfhXFpLNP4ItM0pk4QLQ5nGE5xDZI9kj3/KCWEAS4mhBMVilAUH&#10;qTEKRMGeNVpbrY0CWK20Qpaa6hRPxmi8BP8U8mlISAnoAPbo4G3Wb4kyFqwC2F6hhFECrRBIZ5UB&#10;ySTWKlFpbJWC+3GKg2tqlDLGAAcArqARrHf07AE6KVgFC1rv9QMHnaiBoLVGDbCE/ds9aENdAM7l&#10;Hi+oMaonB9BNNhACWEYsAxpeQQMApTQAb5VSiVZRmuDGuRtFUCmm4MJBjGDSAXBHUgGtZkMxHYbo&#10;LIApm+25lmlllQLHSkHDBlcfNntUmbBJouI4RjBSSumMGQOVaOiIEsZ5BmCWEc4pZwTZMJarYNQV&#10;3HNF6Luh72HduZxIwcCAw7mglFGCAmkoYikhHA+EoE33CqHgKrXwFWqIVdaAY9IrlMAKNDMU+azA&#10;zmgBAZiUcthbGyhFgVMQc13Hc6XrCMkZuHIQNCV2GTCbRRPPEQiLqPHMGKHUCiwYq7VOQZBzLqUU&#10;QjCWWQs9jPSYtIQTKhkHVc/z/MD1oFxKMWxvUgzRiKgUHmYUYhkElA4XDhAoZ6gVuINfEgubJRCV&#10;EAxBpouJ4DT1enNze2e9d8+NzCCKIsdx8vl8mM/B+kAgsLxOC7l8EARJHCmlEASLhRx2Mp0quAD2&#10;eDAvXEEISbROjKk1WrvVZr3Z1pZQxvHBBKOwDDZ3tmmvIM1FaoiJcrkcxraz/+xrHrk70tml1RXU&#10;mAsJKPqt1bdu38CN8sT4mOu6ezfrU1NT1QYyBndqZp9Eb+BPTE0RXIBQGqXq8dLStZu3cBfaiaO7&#10;9+/XW03cGHU6Hcj7wQcfrKys1Go1CIh7d/AAANvYSrXWYBLJze5ONQjCJEkwu3T9YqEMnayvbyL1&#10;WV1dBSZIhWE4MzMDNgYHB5mg848e4OxULBZxfR4EwfDw8IEDB0qlEjqRE4AsJAJBTDQ+Pn7s2LGJ&#10;ybFcGI6NDBmVIrgjWX/8KPu3NPvnZgSnzVYd1/8jI0OdVsPqVCfJxNgojriPHjzYXF8rFfJz+2YO&#10;HZiD9sAYJurr6xsdHqlXq48ePZRS3rpx8/HigkpSfPFAApRxKJ279x7U6q3fvP3OvUePb96+j8g+&#10;MX1gp9p6tLzyqzffLpb6cABaW1vD0QvM37hx45133oFecaF79+5dGAhSgxR8Eocl6AEzvvXWO7Va&#10;AzJube2kcTK7bx+0CnlHhwdxO1sqFG7duHbpw/ebzXp/P/JjMjEx8fu///tPPfXUAkRdeAjOQfxv&#10;//ZvIabjiCjqRHFnc2u93Wl2uq211Y1bt+78+o03P/zgUqPRko5nCVNa1+tNZKW37t7pxims85Of&#10;/ExrXSgUIOn+mX1HDh3a3dx49skLWfZ/8sif/jvfO3ZwlqTEYWRosJQPAxcqc5zh4SH4v2AEEQCu&#10;Ta1lxErBXSEhiLXUkR7cMp8vYrFhPTvS9XD3r61KNaEMx9rF5eW1ta0oJq4jHy+vpcri1LxT2T51&#10;5sQzL5zh2ToguCynzOJikkv2zHNPC5e3Y4JjwI1bC/nCULMVnzl7YWb/gWvX79y8d+vSxx/ia0C1&#10;Vf36t37nD/7kO8VSsLFVU9bminnKSKUWC+nt7HRX13bGRqfbXd1uxRMT+wR3Hi+tr61uuk7ousHO&#10;TmVhfnF7ezf7V2Geg9ttawn2jvv3Fu7dnV9Z3pyanFOxXVlauXz5qlJqcHA4SmJob3CwkCRRksRI&#10;MUqlfJISWGFoaGh5eRMfFlqtlu8HQJ6aGsfd/9zcbLXa1CYlxGxuVT755GO4HHKdubnJTqu99Hgx&#10;F/jFfGFlZam2u4v0RVBCgK2sMRoRAE6yurZsiUYyhjiP1SEl19pQSuBdQrJyX9Fa3ahXd3a2sGS0&#10;VmDA9Xiz1SkU5Le+/cwf/8nvT0wOp2k0Pj52/fq1YrF46uTxD9//QDAOB/gX//Of7+zs7MfV/+Qk&#10;vPHkqVMvf+mLjW670W2mVHulcHlz9cHiQsoIUkLuOXC7SOmz556YO3DID/Jr61uXPrry7nsfXrtx&#10;5/HS2qOHy7duPvjlr96+92DxnXc//viT26fPnj996qznhrdv3qlXG8gXFheWNtfXGeEQtNlsPvPM&#10;U8OjQ6vrK4lOkFZ+dpsAABAASURBVIbg5ggxudZoKmXSFEvZBF4oqKhV6t1mlxN8m+rUG1UceBLd&#10;6STNbtLUJDZQGYAqY1OtU+wXhWJudHS0XC5jOQ8PDGLd+a5HKTUK22i6V5IEW3IG0FuiFfSZGq2J&#10;Rdwz1mJ2KBzrDmsHRBOwZYgBaAL9q6wYMKnxYICO0Z+BMQqBixGKVeM4wvdcz3M8zws9H5sCzB14&#10;bi7w8rksgw99L0TuRZlgFKaXlCKgcUbQRsOVEiARUCj8OrM4IQRSIMnDMjQG82rwhBl7YsVoWKKt&#10;xQuldaoUJIuSJIK8EKTVbjSbjU6zmaQRJQa8AccYKE1BJLQ50b4nCvkQMTPve57gHC6oUtw3u5z5&#10;UhQCHzmDw6jVKk0ia5Tg1BfCEkOopswwSixcXaXUaMltu14xSbcQuJOjI4cO7j9+/PjJ48dOnjyJ&#10;G5ypadxUjOP4h4B8+PDho0ePIs6fP3/+7NmzJ06dPnLs6OFDR48eOX7yxOm9glFAOHLkCOozZ84g&#10;L3/2mWeefPJJfHPDEMDFC9n/y+fz5544e/rU7PQ+XIIMDw+PItCPDOFMCxgeHhodHsImMjw8iCg6&#10;NjY0NTk6Mz2+b3p8amx0bnrqxNGD58+deeapi089BbJnMePhwwfB3vS+2bHxicHhkUJfv58runBI&#10;6XHH49IhQhLuWqTOhCu4NBrMIZRbxrMaeSRlNjMd3CHrIejJcg88MrQJggKh0F2WPf4W01CGQlFg&#10;aktsrxBtUPYe0EYjA2JBAYhAgR/CJVGjTQleWuDjD48Agw70EgLKQjgM7kUym2c4hGBCyjmTgjBm&#10;wZ6l2WwZbXCAl4z3CsZSyimlhJBsoO1h4IEQSuGPmA3dGZDsyQIPD+AWNQBsANDIeKF4mY1ilBOC&#10;Bqc06wECAWPA6BHvTct78372NkOAx8K7daoVYkaqtQJNAAbSnrowo+4VrFZrM7p4C6A9JoEGwCMA&#10;DXSCPgANABqYFP2YKFMafgAEHGZ66CEI4DAq0AcKmAfvraHEZNrIXjEGNEKItlieFghKqbRX0MAj&#10;RmEIcDJkzlEDea9z7y3agL02XgGBIS9U2ibKxKDRy1kxHu+0IakyUZziJqMbxVjoylgDM1KsXYTN&#10;PeCEZyaUkkvBJOOCwNcMfMCRLPQkjr9S4BURjGBpAyQnkmVIhOL/YE24LcEPXmXdjCkD8TLH1ZaS&#10;LB9gxmZBCSoD7OmC4D0xnGKgsQRckQzFZg24l7UafY7kgecgGqL2HOFw7P6sxwZxpMCxPOhFT1dy&#10;dOKQBwayOiNr0QOAdijFHMRaSwhhnAjJXE96uAnAsJ7g6DdKJVBTnECzwEStUkOAzqXMpuXAgSDY&#10;gYTjcIejoMcYi/9LjdbKxnFstJXSVUZjywRESSxdp1ju68s2mD5EclBIkgS29jwPQhVy2OgdCRYt&#10;RAelzA9AE5Q5F5RCYyTzZEscN1TawpSWcmwqtWq93epKKbGBOY5jrQUN7GFTk/uCILe8vBJFWbad&#10;JEkY5sbHx0fHxoIgyOZ15GD/QOB6GDU8PBx6ruAc9839Q8P7DxzMFYoPHj669+CR5wfDo+OMiyhR&#10;Spty/2CYyzeQMRRLR4+fHB4ZhR4oY/l8/sSJE4ithUJB6aRYyoPztbU1zBWGIXgbGR/DpEh9kKaU&#10;y33DwyNKKSAgrV9eXdna2b308ccfffLJwuJjLAbC6Ob21tLKEpIY3/e1UoHnz0zv6y/3ra+uPbh3&#10;H/nH4uIiSHnSqe1WMu1oMzzQXyrkirmcJ6XvuTtbG2+++Zs7d26Dn9ruzvrK6pGDh8aGhySnMPD6&#10;2qpKk6G+8s7GeqvZ8BwZdVprKytLSDqWVjjha8trle0KUgEYCNrbNzWNO57JqXFsbLirGh0ZHh4a&#10;hLAQELL3DfQXS/07tQZ3g1yh78CRYxP7ZmNF8uWB1994oxMn3/2DP3jxpZcGh4eOHDuKfN113X37&#10;9sEcoe8TY/JBiAxaxQl8iTMxOzM3PjZRqdTGxsYo5biBxvcB+ACObTDQ6GiWrLz66qvf+N3fSePu&#10;9L5J7NZ3b9/cXF/FqxdeeOHp7KJ3dGR06MNL7z+4fxeXc8eOHXnqqYuc02qttl3ZPXL82Je+9KXn&#10;X3zh8LGjtVrtg0sf3r1/r9VuJ6ne2a1eePLi3IGD5564UK01lldW4JhzM7NnT554/pknn3/2yVPH&#10;Dt29ca1T3Tk2N13OkeG+IsQohgEjNBeEOL3A9JkrC4SILLqBbXiCJRqiwUul51pGm532dqUKQPa2&#10;W2kI6QNw2llf32RUeK6bJATeWy71X7l8PYpVqa/c6ja+9vVXnrhwoBuTm7eXccoNc4G1ZmBoaO7A&#10;/k6bPHrUICTc2Gg9erTa1z80PrkvizyGrGysv/fhe6//+pfbu1vnL5779nd/79TZg9aStbVmqdRn&#10;CanWIkSm3UpzeXULeXy91hkamCz3ja0smU+vPN7cqLhOOD6GjyoJJhWOTNN4dnamkPfCUMYRSRNS&#10;rbQGy6OnTp0N/ILv5VbWNkvlfki9tPy4UMjX6jtJ2snng77+AuckjtP9B2alBANrDx7gFDC/tbkz&#10;0D8CW8Mxnnn2XLebUmb6+71mq4ljXqvRiLrtI4cPPf3kk/kgPHTw4HPPPFsulQpBKDjxXOm7zJVS&#10;UBK4wfTE9J2bd958820ImM/nU21x5JiY6u9GulLZWVxckA4/cyb7LGaUbjfbY6PDGPnFL1z4wz/+&#10;zulzx7ljm53avQd333rnzedfePb48WPb21v4SnbuiTP4ylTd3ckFAcynrb3w1JOvfu0rXi5sp10l&#10;7IPlhQ+vfIzs79S5M+efupjvK62ubdzGDcG9R//iz/8a8Nd/9eNf/er9Wzfvr65sP15Yv3kD5+3a&#10;vTuP11fr8w835h+mhw8e/9Krv9vt6PWV9fkHj4ihUbvTabZCP+h0Otbar331yzghLy4urqyvtZMo&#10;0qkbhLlC6dGjhWKuZBXf3qiYBKNUs9qVzNna2Nra2Gg0GoinyqpKY2e7ttmKW1Ha0URTzhnniDPY&#10;RYrFApI/3F4PDvZj1QwNDZVKJaxrxvaueBTWbydCUI8RB1IFzVlspkpbtKNUpWmKUJYkKkpSIKW9&#10;gh7zb5VEK0Ipob0LXRxcbFa0MdpmYAjckHDOpcRm5Pm9Av8BcEodIQNsfGFQyOdKuRzWWjEI8r4f&#10;OK4npMuEFMwRHI+udGRvs+hRz04v4Ad7qwW/Jivoxw94S+MEPuNg1YGIhwUnPd8B+K70pOAUi5eC&#10;EljihAhKOaOYvRiGOc8JHO5LFrhOPgz6SgWHUb/XxqMvBVFpp1FvVHZDz+0r5BFgUec8V1KCE4I1&#10;ijNDrTEq7XYacbcpOD6gDR4/emTf1PjB/TMnjh05e/rkhSfOPnXxwssvvvilL776zW9+83e/8Xu/&#10;93vf/va3f//3f/8PvvOd7/7ut7799W/+3nPPv/jiS68Ann7muScuXDx3/sIzzz3/8he+ePHJp5+4&#10;cB470Zmzp86dO3fx4sVnn336+eeffeqpp55++unnnn32xRdeeP6ZZ1949rlnn8aSevKLX/wivqa+&#10;+MrLgJdffvkLX3j51Ve/AHj22afPnTt7/MSxY8ePnjyO6siBubl9U5OnTx0/c/rE2dOnz505c/zo&#10;0bnZfeNjY6MjI/DFPcgVikG+5IUFz88LL6TSIUxgs86sTxnlkglPCMda+jkQwggXhDMsLkvZ50Ao&#10;I0AzyKDwywjjAFgj0yXlhHJKQcTiHck8KHvAMzF2Dyg0DZN/BgS/hBBjDBp7gEeMY72CnuwxS+ut&#10;MQazgG0YHrFRk2wIOg3yICCB3d4QvIUP4wrSYiKIgMNMryY9xoBoGTeUEfBFUFEMIiRjY28uUM0A&#10;XfixWBXZK2qzBJLZzG3xhlLKAAwVzR5J1qCUE2LwaLI+/DJLsVSt1jY1OnNvLMk4weaYRHGKkiQ6&#10;wU+2TiFFNgWhQgjwY60FPgD9nDJ0ogeTguhevddAG/1ZG4xZ/BL0MMGxHeABbdSAzxuW8kQZzJ2o&#10;FEEjjuMoipJYqSyT7I1lnxWM0hacG9AH858hx3GqFIIMFJikOoWWDVEgmCSgk1HqgJbSGkN73JA9&#10;moRDBgLdGAJxlVJaWW3hPVQTorVJtEKJ0hRfyrpRFKeIYFpbYywlNHMmjAVf0IKUknMuOOWcMU4o&#10;MQhdklHPEQ5nrhCu5I6kAMEIZ0RyIihhjACVEsIsbAmAUBl/+FGYBD89IL1iTCZzrwM+/m+QYdi9&#10;TjCVDabQjkrTmBHjOCL0PR/RRHBG8d5YrTApWAK4UqCbU8KI5ZTB6xihKIQQ+9uC5dHryRyWU+Y7&#10;LjI8x3E4x7rkDAXYJBuGHgA64PTGZKxCJ9AM9JWmqMAmdTwXsZoJrnvrD9waY4BGKZfSzeXyjvS6&#10;cdzstJUyjAqkkngL0yqboflhkMvl8vk8WMJc2HVADSkvNi0whkVBKeEEhof4mBJq5ZRyTEkYU0on&#10;qe7GJkoMFRxjkU2CE3DouG69WltfX+92u5RSx3GSRKH4uRAMtFot5Hx4JIRs9DbIbqe9spj943jM&#10;vrNTWV/bgBTzjxevX7/Z7nZwFY0EPZ8vNttIrRYqtSrCFtJ0uOjQ8Oi1aze2t3dAqlKpIBuO4xga&#10;W15eRqPT6eBiG3fJURxDIjQ2N7dRJ0kyPDwMhmu1Oh6HBkeQtrquOzAwAOaRFp84cWJwaCiKItDZ&#10;3t7Gvcz+2TnoDVdBW1tbSMI2NzfxVb5cKGIIcgIIhTMGeMAst2/fvnnjRrNRAxvjY6O725utZv3C&#10;E+dW15a3tze1TlMVnz17GpvZwECf78iTJ45hv3OEPHb0CCYyRnVb3cfz29qk2D8ePliHXO1mPep0&#10;kHm89trPodh8mFteetxttTEjBISS+/oG1lY3rl2/+YvX3hCuu7FTxaeA9c3duw/nC8Xyt77z+5Va&#10;9fHyCmT54Q9/ODU1he8b9+7dg4EuXbpUq2VZfr1eX15ehsiQBTI6fnYBef/eg1azwzmHWqCxsbGR&#10;1dVlCLiyurS8vNTttpFtA/OTTz5BA2cDnDOhGfAJriA+Hnd3dzEQ17137txaX1+9cePa+QvnsMk9&#10;+8zzgyPDsPXtW3du37vfaUczM3Onz57DZ+uXXnm53Yk8Pzxy7KgX+EI4SFF/8qMfvPXGr0eGBhu1&#10;3b5Srra1Vt1cLReDmcnBvkIOn/CTbgQtwamgFgl+GRe9jcRqA9/FWzgDXBEaQ1xqt7owIhSLTmUI&#10;FUipdbcbYxeBsMBB7buk2ehWKy3ke/BDBC6E8G5Uf+aFJ+cOjHBJXnv9dSgqi13GPP3Us35A2i2y&#10;sVZ///0r5dLIytrO6Mj4t77zjZ1qtLpeYYJvVbd/8OMffvDRB0eOHfnDP/ru8y8+Ve7naxsVKalw&#10;ObLk3Wr7/r2FwCv6XiFOSS4sc0Fwf9JuJdVK03F8ziXYhqft7O5qE3ue02ymSUJu3Xm4+Hh9Y317&#10;3/T+ZqOzU6m9+cZlfDrgd+YjAAAQAElEQVSAuyLnhu2gFmNUvoChrnSI67JSqej7XhwrrAUYHe68&#10;trZ25MjRSnUHOUmYI9pY1xMDA4Wdnebq8tLOZuWv/grs/0gKgRN7bbdy7MjRwYE+k0JqrDhRzBWh&#10;3rXV1Tu37lYrDa1NKV/W2pbyBaVIo15zHGKM3dpYw8JJulGn1S6Xy1ik6+vriepahm+0SZK2K5Xt&#10;ncp2sS/3hS++LBx+9dPL9WbjxInjd+7c+dWvflXqKyujXc+bO3zwyWefWd/eWtvZKo8MPV5ZXlxf&#10;HZwcmZydilTyN//6b//P/9X/5f/9j//spz99/e23P1KJ6SsMTIzvK4R9zUayu9XkLJibOvrgzlLU&#10;snHbLi+lL7/wxP/mT//D2k4zjYxgsrpbe/z4MdbawGAfVoRSyfnz5y5cuACLr26sN7udre1d7np+&#10;obC+sVPIl48cPukIv1ntNGqd7c1K3I3TRMOjunG2Xzab9Vqj2o46SMPCgh8lkTI4YlnhOjAiAksP&#10;OOIwjlVZSBkcGBka6i/3FfKh57jwRmNMjBJBRfBfGD3JnqLfllSlSgEHgN9EmVTrrM4aaFuFZ60R&#10;vm2vmF7B5q2UShP8ZtB7YwmjmA78wFEcwRwpJGfYYbGRMWJYtk+TLHnkuEin1iijUqUTq7QxGYdg&#10;DnTgcginXhDA4XK5HNrYjJzfFrzFFPAWrbVSCYakaQJOdPoZK0IyzxGedHzXcTA9pcDTcSIpo+DB&#10;GmtU1iAaCT1WSC7Aed/zgQ/wnFKuMDTQ//+j6z+ALU2yMzEs3e+uN8/7er68t93V1d0z3T2DGdgB&#10;Bm6WWGItlysud2lEBSNESQwqqFCExFAopOUuGeQudgVwd4GZwWAwGNdm2leX9/Vemef9u978Jo2+&#10;/97qxgASE+flTXPy5HGZeTL/6sHw4FA+kx4aGJyZnjx+9OjJ40cRQ8/NTE9PTuQy6d6+/IGJkSOH&#10;5k8cO3ry1LEL586+fOn8L//yL/7CL3zlyuXLJ44dww45NjKCrXJycnJ4KE4DA3hx6e/r7S/ki9lM&#10;LpVM9/YPDAwNj42Nj4yM9/UP9eBxpX9ocGikD6l/EPiDA8N9g/HhgvNlaGhkYGAAR+T4yOjE6Nj4&#10;+DjKI0NxViwW0QXoxZe4gd7hkcGhoaH+/n58apiZmcL3rukDE/gicXB+dmZ2avLA+NDwAG6JWH25&#10;bDoBB7FtuCh0gE0Yh1o6l/VSmUQq5yYywoVWXC5sAGWCUJgR5zmjjDFuE8phLKWN0URTQjuJYdtE&#10;ZMMoJQxASNyFXhQMhuOnA5p2fgjCDtwZOKU0RkcVBfJXkukmxDvdgkGQQjALAG7QbcMAVL8oo/Ai&#10;5sEPoihjKKVAQN7tIoYCuGUzKjSFVwIDNIg2McSlz/+AD0ANOUBrSIvfmAf8xO0YYRTKVHdyE4dq&#10;mAhdAGYIyl8AQVxpgEGBbwwFAgrICaNd9oCJKhoBGkkqpDBoR52klaKd+YED6A4BplFARUM81182&#10;xh0GraCJRugKZbQhBzbIAlDotqARaAZ/NOZKGdrpAsoLwPqSMp6GIhHCKAVNAAYCU0oJBv14Xwnj&#10;FEVoUQo7BgE6AJjIMVeMrLAc491GqY7GaEwKvQCgxUAMPs0YoAIj0jF2pOKF3gr8MJJY5WGk2n7Y&#10;aPvtwPejsNkO2mGAAtqlMkoTQjUXIGiwWdi27WBLQFNnPmO0YwvsC47NXctyhLAEtS1icWI71IWr&#10;C2xh8DAK4xF4pIktZeAwoGCIJvB2NMWa7XKIHIAmzEcYxRBKuKEMIkI+QommuLoo6AWRFpizLAvr&#10;zUasTsCopoxgfwQWQZ+WRkZEK0YIw36ptaGEU6wnorWWUhoV2wA6wnSqo1/eSYTEQTZaAMBEL+fU&#10;sji3EMYAHdE22DEca5gwsNFot0IZQWPAsCE25fGoeNJY8yAphEAOALcogyA03A7CSOpWO6jXmxDH&#10;tu1kMo3dg4BjFYV+IMOIGIORkCwMQ4yFpJYljAF5IgSxLAvchEpSSrs8G0NclwONUu77QSdetCAp&#10;grZnz54BJ5/P46bHhfA8jxADsuCnv7cPITXOBlgZOQBkc9lsT6EXkUGlUllcfLr49HkQKdtN1Jvt&#10;nb0SnvxzhZ5CTx8KmrBkOruxtXP73v1bd1YKhZ7h4ZF6vf7BBx/cvn0bBcw1PDycTqczmQzK2BYp&#10;peAqm00bcGxYvRZfObY3NqXRyWQSOI5l40xFzJrJ5yZnpucOHTx2/HhPb6/jOIiN0FWrIhSpIaLF&#10;UsElAXs0wkeEm/u7e4JxWDmdTLVbrfJ+aXd7CxeARq0KygcPHgQmpMuk0qMjQ7duXr914+bu9g6i&#10;KDwCpVOJzz77dHZ2Ggfe4wcPl5eW8tnc0WMHjx0ZzmVTrUZ9aCiRSriVUmlqaurKq5fPnDmHUwE6&#10;9P2WJVgmmcilU5PjE3hQHxodS2Vzrudg328G0bVbd/7iJ++UK42llfVPrl69fPkyvmhDz/gkXa/W&#10;VlZWvvWtb+EN/vjx4xAQ8ToCrEQiFQTht//kO48fL/67f/cn/8v/8m8/+uijb3/72zdu3Kg3qohL&#10;JicnE2nQSGHUsWPH/Mi/c//OrVs3pqeni7l8IpGAtnO5TD6fLRRyAMTrOHQH8Jo9PDQzO3n4yDww&#10;fbDear377rt//v2/WFpdGRwewn0AcslIr21swbi9/YOVegNd/+x/+B8/u34jk8+dPHlyYGDAcSy8&#10;9uWSyd5c7uyp467FirnkodlpFfg7G+t+u+W3pN9uw0DtRjNsh1hqMAq0xDmWI1GRxi4UdPY4WDCS&#10;2mC1MyFsJ5nKKELh4lAFFkUQxP1wCWPY1vqOm8g8XngC/RijytVysZi78uqlEydnllfIhx9f297e&#10;kVIPD4+cPXMxl7VXlhsLi+vNlqpVm1gsl195aXAoKRxSbUb7pRKiwNt3bv7ZD/4MnwK+/OXXf+/3&#10;frd/II19yvdVq0W0ouVSc2NzP1/sZ9Tu7x/EDlYuk5WVne2tUjaT7+ntzxcK8FbbZrYthob7hBWv&#10;ylaTNNuy3gw8Nz03d1Briph7Y2PHc5NYBbVaLYVn8laj0aj09RcTSeIlEARo0MFSEEIMDY44+Bqw&#10;vgnTEEICvzk7M2nbJAibXJB8QWijE67V35P1m/6Pf/hTuLAtnPHxiePHTk5OjmQyKWz42WwWxoWT&#10;NBstCJpMZBmzd7YbWHSFvMWMPjR/4De/+atnT585NDeP4dD7y5cQaZ3E2kQ0c+zk4Ww+9eTZ4tbu&#10;5sz89Mz8bKDDpeXl4dGh+cPzy6tLu/u7+Z4CHkvOnD/z2ptfHh4bXd/e3Crt+SZ8/9OPv/uD99pR&#10;uLqxfv32jfc/en97Z+fo0cO/81u/+Cu/+JXjR+bSiezG6t7dm0vthjp17NIrl96wSOrddz5r1pXf&#10;IqV9UshYX37tjWwit76yOzww/uzZMrYgcJ7KJKuNaq1RPXXm5BtvvXH/4b2bd27hIT1+tEkmheU+&#10;eoyHiLWTJ87n0sW9rXIYmHqtvba66bfl2tpG4EfGGD8I9sqldtBKZ1PpXFoZSZgBcaxi9FpWfJog&#10;55RmsmlsUHlsgz3xf8eJfWNgABeBPmyh6UQSlqK0s+sajZ2/Beo6imQQhr6UIUgBtCIgC4AHIw86&#10;yffBQhT4WBM4Z6N2GEMQRGEoMR6cREqFSgbdipRKxYcUqGFGAHgTgglGGDE49RzBiVFGS+RosRh3&#10;HAebQiaTQcwKnsfGxvD9cHZmbm4Oe9XBuflD/YPD/fjAge7+fkgE6O0kDMFADOecM8YojhBKLM5s&#10;wRkj2kgdSSMjqhXmTTi2Z1sp18kkU8Vsrr9Y7Ost9hRwScrg3WSgr7+vt6enWBjo75sYGz18cP7U&#10;iePHjx45cvjQsaNH8FL+0sWLr7965bUrr7x08cKp0yfOnztz5fJLb7zx+ptvvfHKKy+fOHFsfm5u&#10;fGxsfGxkdAyreXBgACwPYPmMjo6Oj02MoWd0fHRkbHh0bHB4BHF/38BgOpsDpDLI85lcAeVkOptM&#10;o5jPFbED9uR7inHq7cnni7lcDnbEAin29vX09BbzxXyukMd51tc3NDo6OTMLfWGTn5yehtpmZ2dx&#10;Q0in4Q9ZuESxUOjpwVlU7Ovr6e/vLeSyuMNg3aErk0qmk4lECj9pJmxq2YTyGAhVxoRKhSGumswg&#10;KYNjnGhtkLTWCj6jDNWEYhvQVKMIiE2PTcAQqilTndxQRhiPc3QADMN6JwgRYkCddKqMUEpiGyKP&#10;8SlHDiKkQ8fggbIzmVFGM8GFEPArBjMTojr+RgiRBmgIQMCfiRlEO1FoB3Ae4wshUEYXcsqwdwtQ&#10;AHDOkWNGzI/xmsSzdAUCLSB3cwzsAFBi+mg04I7STqPusCG17nKBQVCVMkabFwloMasdtHhER6IY&#10;7cWfweTx8sSmjZbuIOABP+wkiXNCx9SgVCAAwCfQUABQinOAGIIZ0WZQxY/WHXxCOGUAyAgAMrpA&#10;DaCwQFSMgxa0YxTyuKy1xnRGKiwhiWWO/SACPpq7FIBGCekCGtEFDN/3walUCqIRLgCQCdQwhBJO&#10;GI2BwJcwDyWc4YcxxjuJMUYIocbgh3UCXgyMIaauSSjxMcI0gzCQCk89uBUEkcLu1PJDP4j8MIhz&#10;FKIQfIABjCSdxBixbG5ZgnFCtNIKQyPBqdUBwQ16nLhMLEpdS1icORa3GIt5IJAQzm2oIZ2kQQKU&#10;AZ1q7Acod0ETA0AZSIRBMzBGJ0eZEjRGkjRarVBGIMcgJSfIwZXFGKUwmIGkkcQuGoFF4NO4NZ7H&#10;UAJQnydMgVZjKEytMAi9JI7vw1AirPdbbZgBSgA18INBQRSBbVSJwhM+RcFvh+1WoKQJfMTrjDPL&#10;GKPQiyJjIN5sNoMg8MOgHQSoYntwvIRWJpRKUxZpgzNAKbDAAj+qNRq4gBHCgijEiyxuF9hyEokE&#10;jkDLslxsz47DOccZYLsObgumc9lAByIkWJ1zYts23AxvYzubW5VyJWY+pm6w3+U6/1+otDYgCBrV&#10;UgVBczqVwkA8sOFR3OY8kfBQ1VqWK5Xt3S1DSV9fH4i4rgsGEM/hnMALyrNnzxYWFrAn1mo1KSW2&#10;yEqlBiKnT88FQQC2MUWz2cIJ1PabxhitNcaCTrlcDnwfo1AFz40Gvul77WazWW9YXGC54g1yf3cP&#10;RxEmWl1dvXr16g9+8INPPvkkkFFPT8/w6IiXTIDtRMLFFDgPcOZDty2/DWrYktCFgZbNC8Uc3C+V&#10;9Ganp0F2fXX19s1bxXzO5uLHP/7x6OgwxIREL710cXll6e7duxgL/Vy/du3u3fuJVMZGJJpM4osH&#10;hCIUzO/6QfvkqRO+367Wyql0ApcTRCMP7z2s1+tzCJFmZ7OZDIwLS62urNmW0275tpdYXHzKhU0J&#10;f/x4gQn7X//hH+GRMgjV1vbOZzduDg4Mw6+gwNXVZRBE4f79+1DRpUsvjY5PlKtVxOL7lTLuPPVm&#10;A9+sT54+Bbvj1b/WqG9sb+Fre/IrDgAAEABJREFUCc5x6BBjoXbccKAQTugPf/hD3CJwhjEm7t17&#10;sLq6jigwlysADZKOjY2V9/ZXl5Zx+t67c/uDn737wYc/29ndIoTs7u7u7O1WG/XnK6uffXbddr3v&#10;fufPPv7k05+9/4GhYN+5eePWxtYO59Cc9ejB/XwuoyP/yKFZqoORgeLUxJDfqO7uVAWnQhBjjJaq&#10;1fKjKMJKwPMqHCabSidhuYRrlCZaUQpMYQsLBaDBfNBnNpdDfF1vtfdLFbh8JpMLA91q4umdrK7g&#10;0Tq4cf3W1U8+SyVSjx8/7unNHTw8NzOXWFlfW15db/lBqVp56aXLlg2fJUJYf/GDnyaT2c3NbVy0&#10;fvdb3xKWRRnBuqvVWyur6/fvP7xz587de7d7B3v+vd/73aPHDoVtkkiwKDK4P5RLNTg2GIMnp9MJ&#10;SkmrqTc3dra29izhQqXwZMjFBUlnErZDfJ8AB+/9CwtPbt+9e/TocUp4OgW9LYPzsdHJnZ0yHBUm&#10;3treHBkbzOYcbaJEUkwcGLUsUqtUXcfJ55OMkHfffmd+dm5rawPPpI7LUmmv2apJJS2L5Qs5aGlv&#10;N8BetrOz+5OffPjjH/30yZMn4FMIUS77WFxYQcMjI30D/aX9ytLSFtgC2VazeenihW9+85uvvnIF&#10;EnXxYc3yXnVvt1yrtnCxEbZ18/btjz79xHKtg0cOuglvfXNja3t7cGQYdmk0m8trq3cf3DVUHzl+&#10;RDOyvL6Bj1nP1zfw0PLg4cNbd26PjBewcBCuHRgfxxV3bnaWaHr39r3PPr22/GSlXW/PHpj52ptv&#10;nj99mUTi8YPna8s7RIp2Qz1/EmVT4j/5x/9kYmx84eFCPlNcePh04fEz2A4OH6ig7jdOXjz1zW99&#10;c3H1WSMK1nd3ltfW8XmtXPcXnqzcufPk4kuvDfVPrK/s3r75KPBN24/wcaAZhivQ4+52tdnwVaSo&#10;SWbSWDiE0efPlx3LVdK0W0HQ8onmqHpYY8JNucmUl8okU/l0CvvGYG9hsL+nvy+OdHGvTiU828EJ&#10;Fx83WssowocXhoNGGY1kcARoDfWGoZRSB5HCrx/KABDJVhg1g7AVSD8I/U4ehBEgiqJQSaXwZzAs&#10;lCqM4oQywPd91LGocPo6lp1JJPO5HMJsxKaTEwempg5gE54/fOjEiRMnz547e/7CmQsxnDp34cSZ&#10;s0dOnJw/cnTm4KGpmfnzF14+d+ElwNnzL509f/Hc+Uvnz106e/7C5cuXL116+cL582cRknceFRC0&#10;nzxxYnZmBm/kCOt7ewr9fT3jYyOH5mZPHjt69tTJc2dOv3Tx/KuvXMarwRuvf+l1RPSvvHLyxPHz&#10;Z8+98sor8T+kefXVcxcvHD16dHpu9tTZM3AGPNaM4Il+fBxPTtPT01PTky9fvHTy5MnZ2ZluF9yy&#10;p6cPnpbJZLK5QqHYC8gW8m4iiV2HMijZQMPKEAD0TKkghmGVWY7HhG0II5RTwbntcNtiwjKcU84J&#10;lijHwu8gM864oJRRLggTlFsaITXDKODbMpIgSwjDLABEK8ihfC+VTKRT8XGcTNq2zbglsFQshzAK&#10;oBwEKRKQo6Dtt1qh34KBVRDqSMFqjDHOLHBIDGokTprGOUEVExqMjatawXfiulEgRZRE3iniV3fa&#10;Y/FRiJHxRzWOJ4YCAGVCQMeAJcJQIgw1Sln8Ay2RFwlRIwiY7kyUgy/cKQVjAhzF03TifByaAIo5&#10;NSLJmJl4TKx1RhkT3GbcopQTwmAIwjjoU8Ep6yTOKaEdyTQBBQMtxmJifhBBDsBERKFPQZ64EREf&#10;IVrH/q+UQiEGE9tCIyeYRBnQUXEed2F8F+J7CqxFiQK1eCKKXYkQrBwpsTCjMIyXUfh5QmOHvo55&#10;AI8EBmGGQtNQSKwuxjiiRfRiOkyEwot5TIyAKmGUcsY7CWVNjNZEagU0qWP2DGUxGkGOrk6zljLw&#10;I78N1/ARQ7TbyMERmOxgEsyFAnJggz0wiV4U0NiZJ87AHBAwBL0AFAAoYAgAvYx1uKIMCVWjKdqZ&#10;lj41EYcRjZZShjIKlIqMkYb5kW77MoxUEEk/iCKlIZnUBoByJHWopNY6ViojwuYMBqaGcSIEd1zL&#10;sZkjOGJu7ISCUawtm5lUws7jvE25ac/JpRK5dCKdcvFkBWSLE5szQ/B/hlIC4IwwxNzGaI2p4xZo&#10;01CiGYxIFcVqhwzQDjUwMaFKE2lIZAgOG4jgSxUqBWNYNheO5dm257mJRAItoYzaQQQECS0aHWip&#10;CQEYyik+KWgatMMokERTKdFlwAfDRmAoCCI4wERagyuiFTEKg6ED1k1RFGmthRCui8PaoZTiYixD&#10;LajdaiGUbRPD0KswsZQoOI6DEK0LGOh5HiFE2BagVkcMWW/4fhOsRloS4gcwh97aQfBfsR0H+yCU&#10;oo3CKFBgjFgWR0IXcqk18k5XS2uVziS1hq5MsdhbzBeCIJiYGM9lskkv4XoIsRjhBLuYZVmMcXxV&#10;bzRafrOFWLBa3h8Z6s9nUwiacehZDktmkgDbtbjNQRJhpcV4ykuMDY+4lh202v09va6bQGzU1zcw&#10;Njaxv1+2bUxhpdPJ8fHRzc2NR4+fnDx9XBFVbzbRRSk9dvyI7WCXNJlMBtXIDzzHGR4c7OspOpwh&#10;euov9niWnXRcR1h4kreFYITUK4i3K08XFh8/eIjwsb+/b2hooG+giDfvETwOjQ5lC/nnK8tSm0w+&#10;B4RcPmOIwgtbubQDfxvu752fmpoYHhXY4uEtfoSLUF9fH6JSL5kYHh1BpHL8+HHo5N69e7jVyEhX&#10;qzVDqO0mvEQqkUgNDg9ncrm+gV7Hs32/lUPIa0yz2Xz65Pn169cRUrfb7Wq91m76rabf19ePZzVo&#10;wxh64MCBqcnpmZlZmOMXf/EXv/r1ryXTqTMXLpZqtfuPF4TtHD5yFMfgzPzcsRPHgyhstZvPl57h&#10;patUqTx49Ihb9kFgnDrxxptvXrx0aWR8pNBTHJ88gCU+MDS0tLJSrdTzxUIqk262Wg8eP9ra2oJD&#10;4tUqk0nhta2vp3f5+VIUhL3FPmpYKpEuZAuOcPLZwvLz5dCPWs3m1vrG5NjY4EAv8OfnZ/dKu07C&#10;K1drT54+GxgcGhwaTmcLSrNqvb1XqjFh9/QN4OK9tLyGmO/9Dz++efvWjRvXsM5k1Do4N3n80Gwh&#10;7fX3ZsaHM+16AI9z469VxvM8uCVeweH80HNvb29fXw/2AUGJ51iOxbE1jQwNTE8dcOEfQkgjhWMr&#10;SjLZvO2mIkUbrYhzO+GlNSFpL7uz7ddL7b2t6pNHy45wsVH29uUvvnSKC3L95rWdvT2siMHB/itX&#10;rrQD4rejlZWt+w8euV5qaXm9r2/o3IVLtSbh3FPGikJSrTRg+g8+eP+zTz+MZPNLr7/0C79whlHd&#10;bpNslqwsL4O/ZqtKmTx77iTn+DZI2i2FWxLy0bGpnp6+ctmfmh4fGxtKeDyRJEhRpPb3Sjs74GXv&#10;xIkTcDkhyJ37jxKpPCKe/XI5kUoFUSRcLmwmHBLJVrEH1yKaTHiNWvXgzLSgFAvh7o1bxWzGc61c&#10;PiUsPTs3xjih1IRRNDF1IJMXtuuGkckXMk+eLD169Hh3d7dSqYyMFRC7N/02nrqxNAwzYxP9zVa9&#10;0W6Ojo1hE8eFcHHxydLSytDQyN5u5fqNO82W/PFPfvbuex/tl2s7pXKugHjLw5aY6yk+XXpeqdVH&#10;Jw70DQ/m+/r24b2PHuYLhdGJ8UbQ3q/W6oGvCGO2jdcSGA52zKSSc1OTQau5s7Fz/aPPfvrn7372&#10;wWf3rz/fWt4rJPPzE7Nnj58d7hkOauHqs52t1dLmaqVekbh35TLklZdfOnn8cNBuhX5ADbl1684u&#10;xKg1m4Ffbddfev3Sq29debiysFXZvbuw0Da0HijDvPv3n6ysbv3C177y8kuvhT69ef1Ru0V2d2rr&#10;WyViu5ulPWXTWtisRS0QsTwHLhgqWS3XsC4s7rjcs4jjOalMIieMLX3tWNC6m0/nU14SO15PLj3Q&#10;kx/oyQ725kaHegf7CyNDPf292YRnJT3LSzjYc7C7RDIQQnBLtEOYN2KMwVo4f6SM7wCRNGA20CzQ&#10;NDB0r9ZAISK0XG9t7e1X6jWM8sOgUqs2WjgQZBBGrVa7VK3UarV2u805LxQK0wcmjxw6evrkmUsX&#10;Xrpy+dUrr7wGP7985ZXLV169+NLLp8+ei2P9o0dnjxwbn5kbHIfVxnqHR4uDI7newUL/8MDYBAr9&#10;IxMjB2ZGxqeGRyenpuePnzhz/txLR4+cvHT+0uVLL7165cov/cIvfP2rX33rS1/6hTff/JVf/KVv&#10;fuPXf/s3fv23fv0bv/Hrv/Yb3wD86jd+9Ze/+tYbgDfe+NKrr7568cKlE6fPHD5yDJ9Y8W1zbn52&#10;4sCB4ZGRIdwCR0aGx0ZHRkcz2SzcZnBoeHR8fGBoEHvX4ODQ3Ow8Dpf5mdmxsXFIh82hp6cvlckm&#10;UtlcoRe5cBLUcpjlwkpMWJoyFGKwHMotnOaaYHvjhnFCGKWcMkEoxRqMcxQYAxphjMQI3FDRAQy0&#10;KHeM4YTbxHKZnSJWQnNhuBCOS7mgGMDjANcYSriwXI8wfHunkUa8SRm3wAMVNqajzAGghTKbkPja&#10;YJSmBtGDNFrChxkxWmuqDadUcA4cgDEUjQY/RjGjCdEEBWo4IwJCEMyqGTWMUGYIJxQMWZwJRgEg&#10;COCUcEYBjBEMp+BLK0o0FQSthlG0AmJCBn2YibDPE8UmQokBbUoQs0r0c8Y4/hilHDRUpDmmIpwR&#10;LiizOPyaAR0Mw72ZsDrNtmGWotwQIRUyYNm27XJuGQ2SESUaGz544JQhcc4pfcEVfgzGgJzWRCui&#10;sUsRRPBUx7pSKlJKITBTSDrSGtQkBNcmDMJ2EPjaKAbOIAHwEWhFoVaSQI1Kv0hSYV5jIBiNc9CJ&#10;wSBDFQRjNJQI1YRJYyJlDIOmqQaHNE6EaNgF/IBzShihcS9y4CtDpSaE8kjqMFKaGMKoJlQZgtxQ&#10;RpgAgDzAElxAbkioNaQGGYYy+ASHmnDKKWGMci4sAwoaHGowqbUm4EDHZagFRQaqjECHAAavgsYI&#10;BWXHFo6wAEbH9C2Osu1ajiNsW9iCWswSnDGqdazQIArbPl46gobvt/yo0WrXWq1Ko1VtNnE+NJot&#10;QL3ZquGdp9FqtNpNHBrNZqPRaDXbURRJGXaYkzROBBmjRulIq5ASwxm+AHDXshDBJRw7YXObG0GI&#10;K3jSc1NxFGoDx+YYSDjkI7H6CSHQCyGEM9Aj8R8qhBhjOr9oeVFAFY3aQNEUd4BIkWYbDDeb7bY2&#10;BnoBYLhScB8TKaOMxjKAkuKcwkJwEAPNSmRKgVQXQBaAdQIx2pFsBb4fQFIZhSoIwyAI2oEP2UP4&#10;o8Y8BlNw1uEVTmvAG4szghx0CWbXWhMJkoQSyhizYCLbQkLZUBIp6YehH8p6q4lDutkOglD6kQyl&#10;ChRWo4H+w0gKy3aTSct1KaVhELXb7cOy7U4AABAASURBVC7lmDiN2UBB6UjqyPfb2B0YJ0Zpxgi8&#10;C5BIJKYOTGaSKcgIB9WGtn0fFBAjDg0NbW/vPn26srtdRozSarUgKgIdIUSjgbOmwjmHNKUK4tgy&#10;yu1Wc3d3e3dvu1avgEImkwHxZrMJcRBwYFQYhni3BiZedNY21u89fIDy8PCA1jqXy+HZfnl5tVKp&#10;+D7i4z5QeP78qdYKRwO2+95iD9HatR1g1uv15edLSS8xNDhYLpUQjo+Pj2dS6dAPgGnbNl6+Nzc3&#10;DdEzs9Ojo8N40MU7Zb1ZI5Q+W3oO1t1kwrKsVCqRzaXhYO1WY/nZ01Lnf+E0XkXagOHyfmVmaiqb&#10;z0VR5Hjes2dLUume/vi/MZicnEaQPTt38Kc//aynr3d7d+fx48d4l1p4sgj2QPnu/XvbO5vgJJPO&#10;9fb0oAXKBG/gZGFhYX+/hHx7d79YLDYaDbgY2qEr3AmWVpahrsuXX5mdn5uamUUs+HR5ZWBkFKdh&#10;odh798H9ZqsBW5h4+Uswtr65dePGjd2d/VQyg1mSyeShQ4cQCkCHExOTWJ6IcXOFPKa7c+cOrj1j&#10;Y2OPHj3ChwIoIZPJwFtu3rwJYfv6BhCA2pa7t1vC23+r5YM3SDQzNTPYP9STz40MD57E89v0FJg8&#10;ODdPCCmXyzPzBw8fO/7Lv/aNs2fPDgwPYYHVm41HC4vvv/9hrtjDbedP/+ztg4ePII7EdJSan/7k&#10;R/Va6f7dW9NTExfOnpqfm5460IuV3mo2OSOtZh1kXewCnDebjWqtHEWBl3CwFWJxwT8RH+PSODMz&#10;BU02GrWdvd290n693tivVMIwwvJo1FsDg8MHDx9yXbK7W7I4KZdaS0/XniysPn64tLu7Tzidnpua&#10;PTi+UwofPn4QRMHq+sr5S+cHB/NhSCwh7t550GqGw0Mjd+/fP3fu3PBIfmmpIbhTb2gvkWn5El8t&#10;bt64/cmHH+3t7xw7duSVVy4VcrTVILVac2d3I5X2Hi/cP3rskCEEi4NSuryywbn18MFjLKiDh8bu&#10;3LmdySZPnjoGSbH6lSL4avHwwWLbD3t7+5vxHZhUy/LO7fswn+cmIbXr2bduXRs7MEIp2dnfmjgw&#10;3N9f3NtvbG/s7m7vzM/OpRLJD96/QbTJZ9OzM5O4ZqTSTr5gBdI0W3UgHTgwgciw2WzBKzBvpKTt&#10;uZlsqrevOD0zubGxDu9dWHjcaNU3Nrar9aaXsKFw+MzVTz79ix988OD+o+9893v3Hj5yHHd9vVou&#10;V3t6++89eJzPFUMl+/r6kuns02dLhPLjJ05lc4V2K9hY39rb2zOMWxaOK5JMpPsGBjLZLO4JPX19&#10;2WxWCBvbZLte29vaXHz46OmjxVqpkk+lDgyOH5wcPXHw0Mz4TDaZ39/cv3n15tLTla217c31kkYA&#10;oHAMkjNnDr72+uXNrTUZBjMzB+DbH3744Wc3Hrfx3ZXRr/3KL77+5pfWdtdXNlc+uvbJyvYGFTY4&#10;Wl7bghFff/2tX/jqr2xvla59cnv52eb+Xm2/3Gi1w1DrhgxKtSr3rKW15Xxf4eyF89VG/fq1m81m&#10;O5/JtxttheNEMR0YGWpGuMNdHJvMME6ozUXCcZMJL5tJF/K5vp5CMZ+ZGBuam5mcPDDW15OHVlMJ&#10;J5tNC8FgBaWUlBL2xWmM3R4FpbGrq1CqtpStUDWDsBFGjSBCYXFl5fnamiRUWM5uqby2udVqI7ih&#10;zXZQqUJzNRwT6Uxhamb+1Onzr7365ZevXDl/8aWzZ8+fPHn6+PGTeB/AtjA7g/h5fmp6duLA1Nj4&#10;gaHhcSyWnoHBbKE3U+xNF3vS+WIyUwCdZCqXTGVTuUIyg5ZiJt+LIDtf7MsXewo9vROI2Q8cmJyc&#10;BDl8TDg4P3/k4CEAtoWjh4+cwneF02fOwMWPHJqZmhwbGcYOPDw8jC8DcJWenp58rgAHSGcziWTS&#10;SyQ8D1mce57nep6b8BwPVyVPuI7lAFzHS7idhLHFTioUirlsPpPOptLZZCpjCCOwAI4iylEwlGlU&#10;GcdZpknnKEduaIxmGCUcQLqp0wjNx/qnRGttNO30MApSJM5RoEzAtwlhAINdjFCDKQzVGIkhGIjV&#10;ThjQKKYXFkGVMtIBTShQcO4ryjVhyiAiBOhI6jCUQYAYwldRvJNHnSRD/KgI6yqEfxgZaXiFIYyY&#10;DtA4EUKoISgRJKqRAeKqoeAIZYL5CKGQn1JCUDNGawDR5ueS0lpLKZGrDsfApEiEo2DIC/qUQwmU&#10;dRLh8aUFzEqtmODCsYUQHK0xLqUEAzuxDTExTWxtBIkTaI9xJizKLcJxRxBoJSQmiwI1nxeIpp2E&#10;xi7ENRKTJkgGssXc05g2yHfYVlFc6oigtWSx8TRlxuCd1SCsh2Z0LHL8B4FiUqDJ4iKBHnDQSxVC&#10;AzgEsTEGiN/CIAzD4HNroAv0MTkgVgCHuACrS+hFjr7PAciAmHKnxRDa+YVgMWBqChXF4tKO9BTO&#10;QAiJ2zt/hMCD40hRKQU24vg7CLo8oAWFuFHGASeqKLdj3/FbgY9JFf6gAhP/oBcgESdijJQoA+IO&#10;HStQ6/hJmnMO98CMqAI6CIaBF3CvlA7DKAijNsAPWz6CTB1Gyg+ith/GOdo7EEUK7YGEv+pQqlDq&#10;SBtAGMquUTABJxQ2j9XHGKcEW5/FqS2YY3GAawvX5lmELa6TcEXCs/PpZCGbyqS9JB79BHUswlk8&#10;imEshf6gOqiJQaNgFaBxJpDY0vHCJPAhQwiqBAm9pmNoeARYwt0EYQ0YY4wLuCNloZJhiAUnYxrQ&#10;PutogLAXY43RcUIOq5AOfeTUGCOVgvYbrVj7gYwMxTQEx3nsgR06AgvDwjMAmHkxxBgKYgZiUKop&#10;ZsAQA72DGmpMcCRDcNmI76eK4duF9mUUqA6E0o8kFBsZ4sv4YMBR3mhHfhgqQ7hlM0uAYqhUEEGi&#10;eG3Ec5nO7OjQEEEaLUEskXTAG8wjGMHsnYDD7enpi5Te3S/V6k1sGppQmFVJA/umUqm5g1Pzh6Z7&#10;e3v7+nqLxaKU0haWa8NACYTjtoAZbVvgFmm3Wi34TTadSiW8ZqMGwCbEOPH9Vk9PYXd/Z2VtOZfP&#10;V6rV+/cf9hT7EBNnC3m860C2UqmCuSjHkdZ+trRUrdf393cR6YJ98Lm2tvb8+XMUbNeZnJ6anp7G&#10;2JmZGYSzQMDA/f19y7LGx8ehSBxIr7366kB/vwyDD9//4Mc//VG73cR7vGPZCsxbYnV1dXt7G9cG&#10;0ET8jcMFPOA5anBwEEfUpUuXjh49lvISoIywtVQqlUvVDz74iIl44PLyMoL1W7dvX758JZ1Ov/HG&#10;xSdPniAwPXjwIK4uR44c29nZAycw6/DQ6MDAQBiGULjneT09PXDzA+MTeOLC2ZnL5aAuLHxldG9/&#10;H2TB7AjEf4r09ts/ffedP/ven//k7Xf3y6VMoTg2ceAn77zzf/vv/u8ff/wxJj1w4ACmY4whBK+U&#10;ypAFt51r165973vf++CDD95++20IhZa7d+9CSwMDQ6EfzUzNTkxMgM8zZ878zu/8jm3bUOni4mLQ&#10;9tGClzlcCRBCYVQmk4FWwSHYfvr0KUIrfFGByHAVFUZwogf37i4/fxZiL2j7CwuP/sW/+J++953v&#10;/ut/+QfQJw706elZKFMbQhl3veT58yfOn7/41a98DTTxFai/b1BFMpvNDvb1HpqbvXju1OzUhMV0&#10;JuWkEi7WH84TyuOlEYZ+q9UIsANiUVGKKqzPsW0JDjVig6g3sf/paq1ZrTVq1RallDEaRmH/QOGt&#10;r7z+n/3n/2hsbLjRQEzvtJrm4YPnftuUyu3dvTIUfv7ShYMHex4vLNy6cz2Rcb2ENT07Zdk8CPXa&#10;auvmzTthqCE+F+b0meN43a9jXSiyt1uulH3O7HpN3r3z9N23P9zc3D525NCv/trXT54a8xyysrIM&#10;p+WcVGt7V1491moTJ2G323JtbWVkeNAYtbm5ur6+Dns9e/7k1VfPvfbay76Pi8ou7lS4MuEm9nu/&#10;93uJhBOG5PatR5Ty3t5eLDdCoPWQcZJMicXFh6l0YmZ2KpdjqbS1sbHZaDR68oXh4RzMt7S0NDDQ&#10;d/TISBj5Q8P9qRRxHN5oN2yP9/SlDSOGyFTaTiZdIahlUYTOnufBo0bHBg2JCsW861IhSCKRqDeq&#10;m1sbtiMGh9L3Hiw+f14p7ZfhcoWiOHbsyNzcXKvd/vTaZ48XnvihLBQKo6PjMzOz2Bbu3Lq7urR6&#10;587dtdV1z0309Q3iu1ZfX//Q0DAseP/BvW9/54//4P/zr3/45z94urDitwKi6YnDR7905cpv/PKv&#10;vvXal47Mzh+ZOTTRP6pasrZfW1navH9n4cnjZ1ube+0WViTFNlvoTZ88e6xvsLfWrJSqux9+8sEP&#10;f/wXzXYwfqAYSvLVr7919vypJ8uLO+XdiEgvlbRd9+HjRT/UjZa69PLrf/P3/s7eTnV/r767U3my&#10;uO63teslq41WpGQ2lyMWfb62fPn1VxDS3rl3++nT5+l0hhO+trwR+cpilmO5Rhq4Mc41rCNbWJwy&#10;wXlctm3P87AdYREVC/nZ6Ul8DUgkRSpp9fcVpsbHEA339/ZkYULHRQynJVRijKFK6VBGOIfwh723&#10;7fsNv11vt1p+G6AIHCmpGd/e39splwl2ItuFvDt7ZazIZDo/MTl1DO/q5y6dOXfx5OlzM3OHp6bn&#10;x8anBodGe/uH8sW+fKEnW+wt9vcXe/tyhWIml09l8olUFk9HwvacZMb20sJNMMdjtkMtmwqLcEdR&#10;gUkxHeFxAMcgqWUjN5QTxrllWw7C9WQqmU6k0sl0BltcX1+8qyPcHx4c6uvpxS6XTqeL+UI+m0ul&#10;08lUKplMwrts1xO2wyyLd4AJAaBCECEoR9nmnYlQ7gKzHMyFY5tZAhMzJqiwwAPOd/gD1E8JJxSJ&#10;o8CoQE4oXEUbDTWjiC5KsJA+B4MgAsDiRkIYNR2gHOUuAAFkMRIQD6bc4JSnhIAeQgBNMLsmVBka&#10;KQSbBhueBp7glIMxfD0APteEAQe5QVhKuYilsLkFAQW3LC5QjvWpDIIHDVeQEpmRSEbHx70GZSoN&#10;UYRqUGCx2gmY/BwoieV90cIoIQRXUWACMCNytMTQGW/iCIQQbM3aoAzQWhqjkGut0URITIF0EqXU&#10;EBLPQzhnFuWcCs5YfAEAi1prNEIcziEjSFKjKXjUVBtoyWAo0YQY2mWYUM6ACcAPE9APJxAH00Hr&#10;wCeMEEIpBX3kpJNQ6EKHsU5TJzOaYHYAlCSlBqDcZQkFzAnQWmHUF4B2RWKWYt4wLxQFIEQaDJdh&#10;5Mdca6NjbXwxSGE2TAHKaAJjAPCPQ8GyLBRQBXQ5BCZwAFpr5F8A2rugddwOHjQlJnYkjnaM7eYo&#10;fEFKU4qJLcbBEmYHKSa4sC0sFgPOKSHgnFFNDDarQEahkkprADABWnckQruMgAAKSiktVWxkHfMA&#10;HExqCYdRAZeP4qEaSRkttWKR1qFSoZKRNrHXs7nOAAAQAElEQVTbaRIqHUYmUAhGjS9RIKEkASDU&#10;bR9oTGqmNIviKbAYCOyPYFoajYSZKOXdBJGwxl3Pdl2EcNyG83M8+SumI6Mko8bmPOHYCdf2LOEK&#10;gTzhiKQjErZwLOZw4liEMyI4sXGMGUTIsCahBOaOAUrsAiEaBeTo6UKsbNQVCYIQ8UQUKfAGiHsN&#10;M4aaDhmMohSOiBbDPk+CooQ/AEE5HkIIFCeNgfAIv0P8wKY0ZkTHGTOUUxpbCFMo6NUgUWxSShqK&#10;LhLrQ+DLFywda8nALYAPIAyxb9AMQj8McAaEMIQ2klDNAJxj70i4lu1qwoBTb7cb7Tbl2DG51KQd&#10;RE0cFK0gUpjfMpToDlcCcTnnkIETMKcpNTicMFcUBZyTKJKIIKETDEXwurOPr/pVRaibSHHh4k1s&#10;aWUNIgMB8R9i8WaziTKGr6ys4cYspUbj1tZWFARRFO1sbYTtVq1eJdQ4ro2gv1ott1oN6KFeryLE&#10;QaFWqyGmAc29vfrY2NjU5EwQwCghOHy+tBKGcm7uIKYwxoAfpVRPXy+CReADIFG92USIXCqVKGc4&#10;bMIwRPANmpxzVDc2NsAnTiAcOeAKxwzmSiTcMPCVivLZ7OHDByfHxxzH0lFYr5Thio4tXMtybQev&#10;zZ7rFnJFDMT3EFAAGzi98IqJEx2v/kePHgUPqUxu/uAhTRm09MMf/ejuvQeI2h3HQUgnbBsB/b17&#10;98APtAoKlmXhaeHZ06fVahUcPn78GBziwASTjxcfYyVgYdcadSnlD3/4Qxxv2DGh26PHTgwMDD18&#10;tLC1uyNsx1D+h3/0J//zv/qDT69e29rZm5uff7z4JIhCsIeBs3MzFy6c6+/tq9frCw8fTU9NIXA/&#10;cGDq4rnzfb39YDibyd+5cwdxIewFNsAAMKErtExNTeGN0rZt8IbLwzvvvAOcubk5aB4axj3n3t0H&#10;1Wr90KFDuCHAIlevXi2V9iDXxNj4kUOHX7n8MtLE6BjmgsjQVSqVwowA3ARu3Xr03nvvwU+mZ+Y+&#10;+fhTJ5Fc29hcfPIMNzRYsFIp3bp9TUn/1MmjE+OD2ImJCnZ3atlMknESB0ImsmwuBNNGQqu2Lbp8&#10;4jn26dPna+ubVPBUJm3ZlpKm0WhJTTiP8XH4tv06XuJPnjx69sypfF7IyNTrZG9H3b7zZGMDQWxr&#10;c3sPsciX3nwtlWVXb3zcbNd397dPnDwOU1arOpXit289vPbZjb5i7/OlJ4cPzZ45e3SvpNNpr9Ui&#10;YUAE97Bj4Zq+tbn/2dUbjx4tJL3EqVMnLl46gy16Y2PNca27966fPXMcFoCZhCDrG6vrGyvJlDs6&#10;NoIoqNmsw/83Nzfz+ezv/XvfVJLu7pQc28V3EjSeO3N2fKRYrZLPrsb/G03JZBIWwZVvf38Pul2J&#10;r65b2Xy2t5hLJr22T5ZX1nZ2t/t7iut44t7ZLeQyBw8eTCcT8HPLpopicZG9/W3cZPr6szjBfT+s&#10;N+pgNV6zOztvv/3u6Ojw1772Vc7p+uqKHxgtSTaV7O/txQKRMtzfrycSIlek7bD9aHEnnU0Km779&#10;3turq/vGEC3Vhx9++C/+xR/85Ec/+ej9Tz/99LNaudpstrCv5fPFwb5BrdjNG3f++T//H//L//K/&#10;/YN/9Qdvv/1Bubw/MtSPW8SFcydeefnyyxcuzk/OFpI5IWlQae5v7pa39ys75eWF5Ye3F1aeratQ&#10;V0qhinQqTYk2yRR55cqFM2dxv6qk0l69Xvnud7+9vV1Jpq3t3f3f/zu/+fpbr924dd2PfDw0f3r1&#10;6vLqyl6pXGv4pXLwO7/9O69e+RI8KAzMe+9+9MnHN5QkyrCd7TJua3jQ2avua6a//NU3JqcPNP12&#10;KNXA4HAhWzCSZlN5FRpObU6wgZDIj7ABYguXUmLZMkYYo1Qw+CET1LK4bQujI9fjgwO9M1MT+Nh1&#10;YGKkkEsJRnuKhXQKXyA5BsKmWmsQCcMI53GgZCCjdiSDUIZS+RIfe3Wl1giVCiO5u19a39wuVar1&#10;ZqtSa6Yy+aGRCTy4X3r5tQuXLh87fmriwEzvwHCxbyBf6M1kC146kwAg1s/k8ahvOUluO0y4wvIs&#10;y8EmT7lDmG0IDj5BiCCGG0Pj00pThaMEkjBBGKckDmcJJGRxwlZsKATmlAvOLYGNzHKw3QnL4pxD&#10;qC4IgQbLcRzSTcbEN3vkOENNJ6FAKaFUxwjcxGywDmWKBk0IgBAOMIwTJgjlFFXGCMAw0gUSpw4C&#10;B6m4gj9GCZCYiNntDCSgQCiGGB3nBKcUpaYzIyFdvmKWOmW0E0opyvRF4ih3AcYCXrcM4pQzincC&#10;gkCfxdQo+KSYC+1MWEygissAM912zggTTGA7c4Tt2q7r4DxIJCzhCMvhlkV5PAQInFtcCM45ZXEC&#10;NwQpZhjnOmqUsJi9OGcvWIw1wGNk1PGDPOYBJcYMQggIbUzcSGmnjZGfk5pq80UVBUIQBXVwSUyx&#10;kwnOrLgJv+BKcEO7iBSzQCFwCW0oCmg34DNG7fgSCDNOeSwaFzaFriimBhCgQBgaVwklnBACzsgL&#10;rhQKDGPjqqIUk2m0dAGzwAoAFAAoaHxtUFppiZjBGGRKa4UCNSjE/UBTBBlYo5QzSASgFGTjVpAF&#10;MrqJjvEV9pp4kNRaoosxRn8udavI0QXAKECMrjUKADR20VFAFaA7CdWfB/DXRQOpLqDaRQYaRkAM&#10;VAVWl20jZ5yDc00Jdol2GLQCPwixQyi0AA3SoRBbgRgMBMgINGJALwDEvwBMhzL60A7AdF1AKA/q&#10;RhqCtQ9zSkKlZmGkGn7YhVYo/UgBGu2w1vRb7RDQbMdhazMIm0HkB9IPI6wxTVisacY4Y+DesoQl&#10;uGdbrmO5Fvyd25xZHKuBWlSroMV0xI0S1BgVmMhnWjqcpj0v6dqejYHcFjyBAjZWbK+CckFsTmhs&#10;wZh5o6EBqBRegl1GobkLPO6EjQGxpGGoAz8KA6mAayhjwrIs8SJZlFLGwDblLxIVFuOcWowKztEF&#10;YvE4Y1BAho3SaEIp1Z8nzAFAexAE7XZbqtif0KKMBmhjmOCEY8tgoKC1Vh0EFbMMb9ORVDBppEyg&#10;ZSCjQAFAjMEQRFi2m7ATCW5jv8a1m2LBo11qIpXBUQQzRUobSjCFwVLU4CsWhzFGGQEIyjjHrsK0&#10;lsBHGaQbrRZOk529UggqhESSgA5jAgAt4R0rkysoQ4u9va9/+c1DR49qQ7xE/EEW4XU6kcymsvks&#10;IJfLZPG8k8umtfRVGCRdZ3BoYGh4MJNJI0yxHbG9vYnncMCzpae9/T2vvHpuY2vz7v0Hq2tbj+JH&#10;RMVtC/eQZDoFjQrbqdYbhjLL8aqNhnDsyelpvCuPjIwg0Nzf39/a2ARvjuMgQE+lUmhMdxJeuBH0&#10;F4vFVCLJKbOF6CkUkq4no7C0txsF7Uw6eeTQ/PTUAcFpsZi3bTsMESEx3/cLhQIsBbVEUbSysvLw&#10;4cNaveJ2hM3ksnMH5ycmpxDptoNoeGR0cmoaywSj2n44MjruuUkR/5MG7fshHtqhDgRVuC+Bt76+&#10;npGRocOHD4ah32g0hoeHEU/Pzs4isOOc4naRymQOH41vF+ubG0OjI6dPn4YeFp8+HR0bL1VqXjIz&#10;ODyAWfLF3pnZuVNnzqbTWYSJd+7dx3cMy7IgQhQF2UzqxMljWF7QQE9PD74DINYHKTAwODgMGV3X&#10;HRwYTibTjXpzf6/0+utfPnnydDqdfvzw4fe///3r168fPXQYBq3X66BJmChVK0+fP8N95vbt28tr&#10;q8W+3je/8lYQBDduXKuVSzoKt9bXCLzf6Gw6k06mXrvy6oVzZ44eg6DzqE5ODeIq0mr777334fe+&#10;9/0///4PHj9ahMODk2Qyub29XW/UIum3m5WeXDKXIUmXDPUJbAWcEsGJbXGbM8axuAwCWTeZSOey&#10;2DtaTX95afXZs5XAj3LZPKNCUxZJY1kkUhHAS7D19ZVPP/3oL374/ZHRwa9//RcIIbUqSaS8Z8/a&#10;t+4+KZUDTazN7W034bz0ysVk2vnR2z9ohY35w7OHjh7iNsEqa7ajW7fuPnu2ZNsimbInp0YLRaKN&#10;TCY5HHtnqxr4SnCPUXdnu3zts9uffnJ9Z2cvk85NT0x7tlct7acziUcLt8+fP+S4RGnCBClXd9rt&#10;JmBwpG94FGsjt7Cwig8s8Jbpmfl2O7IsL5/J/9Ef/TE87tTpI6PD1tLS/u7ufqE3j/Xt+z5jzPPc&#10;XM6BFfA9LZdPWTbpG7AzOccPw3sPnxYK+fX1zQf3H+GOND09i69ko2NDXJD+gUz/ULGnv3juwukj&#10;Jw7aHklnbMexsO0tLS0pRSrVUn9vz6kTx3HwTYz19hRTiBZgqdAPHFdkc8LEVzSTzbnDI+zCpbND&#10;Y0Mrq6vFHltHJOWlxobHhvqH6pX6B+998IM/+/N3fvruz959f/HR4oO7D/7sT3/wr/7ge+/89Har&#10;3pifHbh44fQv/9Jrv/XNXz177mQyYVuCFzLp/lyRS9rar7KQzk3Mnpw7nrPTQdUPm2Fpq7a9tm9z&#10;jxsiBLEsHoTk9JnjJ08fsT1Wa1a2dtYfLT7aKzeZTTSLfuGXXjt64tCT5wvpQrrYW/j0s882d7bX&#10;N6sra5UQXwa++vov/8qvt5rhrZsPnj5Z/eTjm8+eVlw3HUbaj0ixL11r+Zu7+6fPnzt76dzC80Xc&#10;HLL5QuDLcqnhWkkjedCQUVNFvmo3g2a93Wq02q2g2WwqKI4o3KmworsgBBM2TaWdgf7C8GBPLpfA&#10;ZdYSdGig99jhuVzKS8PMtrAYh493Ax1lDPZvaYxUWpqfO88Y5ZYolau1RiuTzXmpVLXZipQZm5i8&#10;+NIr586/fPDwieHhyXS6x3FTtpNwvISwXSpcIhxqucx2LMfjjscczzCLQFO0kwsXdAkVBMG9YdoQ&#10;FGKggjJOmWBccMjALUIF4WgUhIFZbjpPmF/khHLCqIHHUEZMTMUYo7U2nTKllDGGHNUuoNwFzEeZ&#10;oBxkoSyLcJQtghZMB5Yop5QzJgzIMg5MQjkh7AUwTrggwqId0MAxmJ11e+MhXUwuYjQuqMCjGAMF&#10;TYwCj4yj3IG4EQWDkPdzoIyBN4CJhSJ/mXcE6NYNJ4ZRxmHAGGL2GAcRTajG4UvQBwW+6EIvAMiR&#10;1FIZbAiqg0MYRI45tF3XcgCe7XiwnWW72NbRIiwHRyGswCAmEwRTUKYpg4A4/eMqWiALomoUILzg&#10;lDMA4SwGhjyWHS1d6PCFOwbCccZEF4lzQpE6wiEjWuvYFQ1VhGIWAMVg1mGVUhw4lusKywaqQvRC&#10;GY9fqWKucCDGjFHwEBtUWI42xFCQ54QLErtNh/PP+YcgUPIXYDQlBG7TCeQQmiiUDZgBxDgs5oLA&#10;yJzEiHETEZSBOupgRkoJfmKIC3Hwi0YAhgNQwIjYOhCKMoxjHV3B5mAwVGGopIqw52GjbQVhOwyx&#10;p4aUUtZJKIAC6Cj8odQBEOz8/mWGFmD+PBgCfyAYW4Dw2gAAEABJREFU1IUvUBG2QUTgE/DyYgqG&#10;FQM0iNAK8GUUzw8BuNIdFqELtEfK+EFUb8QxW63ebOBDYQRpTax5oHUg9i5NtKGg/AUnmAFl5AAe&#10;f7QxCqqFpjWFG3cBWmWRIXBNTCO1iQxOVu1HEYL+MDJ+BwJJ0B5qGijiS9OOdBBJvJP4AeJ+HcTX&#10;AxlGEsPBLoTBrJgPR41tWXBquJzFmWULx7Y81/FcK+HZSfxZzHV40rM8FIRwOE24IpNwUp6V9uxM&#10;wgVkk17SAT5GU9wEUI6JWMyGd5FYdKiPxVLDLWKwGAFwRgSPe6khMWi8L0ZBEEUhGFRd9mwb3Fko&#10;k07iWBGEoGpxjjMSgBZUSSfFJoSqOuVuZgxl8T7FWbxOGJDRDrRYC8YQgg8jBpOFHd/pWB2WRiMJ&#10;IzQrNBNsnAYG0dzGyoy3PNgPRoVuldTKILiRMBihTNiWwE6BW5TjOV7SD0LgdJwdhsRaoDC/lFJ1&#10;Em6KsciUMkLjQucniuJZCcqCc4vCERut5l5pH62Wk4wU2dsrb+/s47gBZThZtV4LZTQ5OX306HEl&#10;zdLSipSIfix8LdjY2AqCABMjaqxVqkbp3Z0tohW484NWuby7s7O1ubXebDaGhoZQCII2wtNaDW7r&#10;W5b1+PHj27fu2ZZbKjUR6ORy+WY72N7aBQ5eoLEQDeWgvLOzA2mEEKVKBSHyfrm8vr7+6NGjWq0G&#10;IkALO//GZmtrK5FIoAUB69Kz557nbW9vr62tNRqNarUa+QF0rKVqt5vZdKpQyBmjlJRh26+WK8bE&#10;/8NHqWQGz94IWwmjuVwObDDGjhw5EkTxf6L35OlTtHDL7mhGVevNU6fP9PQPgENE21hCUMX9h49m&#10;Zqbw/g3+wd7GxgYogMOlpSXwwCwRyuDBgwf1Zq1Sr312/drzlWUQj+8zW1vVel0ptbyycvX6tfGx&#10;A1euvIJFJJW+92A1lOrR4mK1jouQ+9GHn9x/8Oj58grkrdZrt27dunnzpuu6AwPxfzIxNj7yO7/1&#10;u3PTMz09fQMDA8/xVWVlFfeBl19+BUsEjEE5t2/eBMNnX3oJTL777ruO40AuXH7wbAx14QkXGgDP&#10;lnBwSzl0+DDYuHnr9o2btzEcW7eWYV9vr1bq4YMH+XRqpH9w6cmTTMK7+vEn9WptZnJK6ahYzL/8&#10;8qXllSUo59HDtWY7xNu2ZTlwnuXlZT8M4AyZVJIS+fjR3f6+/LHDM0QSz9I6almMJB1c9S2toqDt&#10;c87T6bTjeKlUBicEVNFqm9X1zdXVjUqlhjUChGQykUgllVKMUaxlqHd3d/f+/fs4s1597fLrX3q1&#10;0EubLd9yyOZm69qN+7t7raav98r1uYPzp86dQhD5fPmpH7ZOnzt++uyhrZ16EJL9cvPO7QdQbLvd&#10;7O/v/frXXqvXI/gJ6IcRUZLUG2Gl3K5WwnrNr+zXl56u37p1L5/rAwtgdX5m9vnzJ7ZDz5w51NNL&#10;GZYmI0HY2t2DF+8Tqk6ePJ7O8aWV1T/+kz/d2Ng6OH9kfW1rbXUXun3+/HkmnTpz9vTUVN+9e89g&#10;i76+vsXFRehBGg2Per78TGuZLWS5oNqE1VqgEIkTEobh/p7/8OFjzPbk8QJRemxsRAicj1Eq7X38&#10;yfvJlDs7Nz0w0ANdRVGAnXRtrXL06Mzio6cLCwvHjx8/f/7E66++Mjo82GjUdra2GCNvvvnlf/Qf&#10;/4f/+//qP//W3/jG177+xszc1N7+9sbWmrCJEOzkySPwH6w7uBBs3W5p13ZadX9zbXt9dW19daOQ&#10;y/+t3//N/+b/9J/+/b//97/61bcuXTo/OTVCqFxbXVpbftaqVXUQlXb2uTQjvSNTIwfSPFna2n14&#10;+/7DWw921ndd7gYt0qy3LYtwzsIAUpOXrpzrHyw+X1oIwvrTZwv3Ht72kmRwOPW1X/zKN37rVx8+&#10;edAIGjhsfvLOj+C32BByOTeXd7/0pVd/85u/u721t79Xg8n++T/7l35bDfTn9vbqME8qa2/v1d2U&#10;9dobrxw/c/L6nRuSGKh14fGztdUdv62bdVXea6qAtVvSb8ooNDLS4AfWiVTY8pt+5EsTEq6YZYTD&#10;bE84rvASCAqjdqsiw1Yy4Qz394wMDgz2FpMJN5Wwk67rubZtcSEE7yScmPAxTQnBYYWccYpEeCKd&#10;gvWB1g4iIezJAzOXLl5+5fJrs3OHDxyY6usfSiZTluMI7ggbx2xCKiOlDqUGkyjjgECucJCArKGa&#10;EEMpMQQ5zosIaDhdNNGaKPRSOAwzjFLKgWHQJaUMFZJWBPi6k1BFM06TQEZBpKJQodrp0RCBYApj&#10;ulVggla3xfxcQovS6AQYUDY4KwEYSDEtoRSyc0JiPnCIAhkgIVcXIo3pMKVSSoNvgyPVaGzxoE+B&#10;SFABFdRIhwIYYDijGSXIKSVxYi+moC+iUrTRTsIo/JouFvjpcoXWDnTRsAwBBHhMoMBxlMYFYRBr&#10;dEZSBAMcCdE2BwLBbGiyBBOQi1ImqLDinAvKOBM2t2zkzBJc2MgpejmnlkCZCU4FcDiMAqCUIgcb&#10;3TwugDFCKGWEAEicOjyjANUBMKQLjHX4wM9fBfQCuQufDyUU17COLxIoAX/IDaWgwBjhTBM4kiEY&#10;yTkBh4yhi1AOYDG7FrNw6eKEdQDtuKJ0VE3Bf8fEHZK4eRpCKCRAOzFGGxg2VLhRa6m1RAFAsM8Z&#10;JE1epBcFDAGgDW4QQyRVhOEYFXtFPADOoaVRGgSABjCdqbujUAUABVVDtIoHh9pIY+A+4IqgvQtd&#10;NEwBZACqAGMMelH4AjjnX+i12wWcLnyBgwJaQCQGEs+CFgAaQR8LKgxDxBIQA428k0ATtoYplEFA&#10;Hjb9djPwse66Kw10ILDUCr2gAEALxmIUeGCfC/GiymIHAAIAMwItxmEMBVRjo0ptwsj4CFXCyJe6&#10;HWp8jsTFAO1SEUCkiMJ6I1yb+IaAlxVApHQE5SuqNJMaO3UURUpGWslYQsxt4fy3bRtblCUcS7i2&#10;5bki4dpJJwZEEumE49ki6QjE/YVMMpv0Uq6bcKyUE98B0p6dTtiZpONZPOHE/y4IOZCTju1Zlm0x&#10;26JODMSxiG0Rx6Y2qjbzHJ6whedS1+EWpxDUGGLAKhgMFbJY7M43MihOSokqNIIcGkEBnHOM4qjB&#10;OQ0l3BiqjIHqCWeEQRUE2x9lcQI+GlHinLPORoNyF4AvlQqVRB5JKXWcTCcRQhgljBNMJITN8dPZ&#10;RKC9Lh46GeVamUjB7yEpjo2kh9uQ43DbITS2gh9FYYQRRmsDLEC8K5pY+fGiowZsCKxAooOgrbW2&#10;LIGJRHzw0CAIG802vimHMJkijZbc2NrbwUupUsJzghA3OrWzt3vz9i08WOK8RzQ/PDyMA4lSLCaT&#10;cL1ivgePl57nofHipQtXrlweHR1OpROpFCDV01vgnLmuWy6Xq9VyOu2Wa9Xb9+7Wmi3KubCtZMqr&#10;1BDNNgmhpWqFCZsw4SXTqGptvESi1W6vrq9heLPZbLfbOYSrPUUYw3ad/v7+kZGR/t6+SxcuHpiY&#10;oIQU84Wdza37d+4Kyog2J48fw3t/JANB6cjwEBCePnnSajazmYzNBWRJp9NB2Ib1v/+DP79+8waC&#10;dQTu+WJh/vCh/oGhvr6BQqEnncqm09nFJ88OHzl2+sy5dhDCNz/88GNEZuVafWp2rlZrKGWOHD5i&#10;WZbjeQwy2C56i8Ui5xxRQr1eP3BgHNeDB4/ufuc73/nhD3+wv78H5jE75hoaGYZ6oZa33npr/MDE&#10;/UcI8h8ZSk+ePjU60SNst+2bvf2SIUwaAwZq9aYyJP43PH29UPv4+Lhg7OH9e8vPnm9srmGur371&#10;qxcvvoQCZl9f2yjtlz/68OPV1bWzZ8+98sorru28/f0/+/Bn76H3S1/6EkJ/RMy4Sxw+fBgXnnbg&#10;9/b34TRthwGID4+M4C1Za/2zn/3s5vUb87MzR44cmun8t33pZGJkePDihQvHjh7Z2d6slver5RIz&#10;+sTJYy+9dHF+fpZTNjs7fODABCyWSqXhlo1WG+qNomhvbyeVcHry6eNH5t780svTB7Iu12lPeBa8&#10;XxOlsUixULAEAArbiBF+7KCGClKrh/hwtL1TwaJQWgvHxpIklAnbwRSE8PXNvf1yZWUFz9vRhYun&#10;X758vtkyUuMiTR49Kn967X6p7Ld8U2uFff2Dh48eerb8eOHZ3YHhwsuXzxaLVhiSdouAyKOHT4Ig&#10;SiTcY8eOzh8ciiIdyND2SKONrcNEQGuSejWslv3SfnNvq/FscW1nq+TYKUatQ3Pzy8vPe/tyh45M&#10;pdJ8ebliSHTp0omt7bWV1WfT8+PJpLu903z6dOnmjfVyqTo2OtlqEosJosjO5nbSS5w7f9q2Ca67&#10;lFKpFcBNJIIo2tnZgTmGhgZx6yOEZFKEETnYnymXm7296XQqOzIydv/+Y1zzHNeamj6QTHp+2JZa&#10;7pdKzVYL/gZ1JRKJfD6bTBDBWCbj4mMurJnPZSPpl8u7RofJBB8aLM7OTfb1Ffv7iqdPHhkeGx4Z&#10;H+QO5cIcP3EomUm2/War3dje2tjf3Uu4Xm/B82xHcNLfW/id3/7N//r/+H/4J//xf3Tx/Olmo7Kx&#10;vuI6FuEKIfud2zcqe7tJ2x7q6Rss9vZm8gcn5+YnZ4Nq++P3Pvzsg08r26Wk8EZ6h4xinmNVqz6B&#10;iEZ7CfLy5TMjo33Y86gwraBZb1XTucTRk/Mvv/rSlS+98r3vf9dN4hOO80f/9l8vrz2fnh2rVmuO&#10;Y126eP73f//3Nze3Hz9+ur9X/dEP39ncqDcbUSvwcZwReFQzhItdfvWVy69eXt9Zw0oMtN7ZLVeq&#10;LS+RLZWD5efb6WRfFLJ2I2rU22GgpKLtAKF/24/CWrPeDvD9Gw9i7YgEkcGx2YqMv7233mxVXM8a&#10;HuqfOTAy2N9DZLC7uVbMpnuy2WI+m0njFuAKxlknwZoA00nYuwAUe7jW+N7PKTYwDt/oKfSeOoWP&#10;iOcQ+mfTuaSbdizbcTzXhc4ShFtGEdvxsA3Ztm05tg0ncD3hOszCjsgIdkXKKdyMWxRHYucgwITK&#10;wMfgVlorIpXBOsLpDWYAmlCAoTiFBBMW45gPdv6r4CWgd/TSF6IwzjntpJgCqKoXCXNgOmMoNswo&#10;VKHUodKBVNJogIqPLEYpN9gGCMNDGAqx9QnDkM75aDEmYiCcUdEFrXWH5otMa22gO6J1JAGYGB3g&#10;hXVT/DWAE8YAiKu6AGKEcQbfZZQwaihBwqguKAKlvgANRjjpUtMEmIxwQaEWy0aOsmEcvqQpI4wT&#10;LBXGUUYjgFk2ANsU55yCgXg6QWEygtAL+JRQ/gIMNVAFZQTAgMxj/XcKlHGDef8qEEIJgcAaCcZD&#10;rvFpT2vTydFlvkiIv1HvAGijRjsJusEvmrs5ChoxBGgaqgGaGE0pExAZzShzeI5lE4HvEkzYNrPj&#10;smYMWF0ADmMspgahwDNlhsZVTZgyFL0AzAKA8WLycG6jjCNTz7wAABAASURBVJJahjGoyGhJNKrS&#10;wB21NvHEhmrFDOlIowjaJIZEBKOUklIqpeDAHcQYKSau4wR8lA0Clg4o0NIayDIKAUpLKUP8oQWg&#10;tWSMMAHjEgxRxHQBK0IarSluyDGvhlG0I/854ITHzoD8hewkZpVQBqCdFLMBbozpTBTzprQBRFIC&#10;gjD0gwCAsiGMggkOVrAADVSErQZdAKnxvZGxzj/EipQEgBoAHIaoagW6FOMJZYxhxi/AxF4V11AA&#10;QQKDsPjWChNLZeIvAIHSvpSBjOP+UGqpjVQkjGQ7Um2p/VD5kQ4j5UsTKdwTVCdAlNjzwsiEEQoq&#10;lCqIEDXKEMbQ2hgDJgRlQjCnmyzbdoRrCUswi1OA51iMGCIj7AqWQATPHQ6Xka6gMVgsEeNz22I2&#10;MzbDJkMsxoADZMdmnsVcW3hWF1COWxI2Qn/u2dx1eNpzEi42Q2x4RNDOUlEqQvIDZFpr1UldD4B6&#10;0AK2NSG0k1CAGFqjGl8AugXGYs1qbUABAwGhjOBOMlaaijqyM8YptwhEgd9qaNKECnNpeJXpWIJS&#10;wjmAik7ScSLgxSiUCBydUo7kOg5jDI0YZXFu2zbQGROpZEY4rtSq7YfNdhCEkQIGZYTErkkIo53E&#10;QYWCADY2Aj5RsiwLPYQzbolIKalNve03Wj4TjNsCZGBBwsT2zt7W7t5+pYyn5Lv3HrT8wHK8lZU1&#10;wqBVT0q1vbWLh1gE947j1HFatloWF1IhRtkOWm0cPWEY4iUekE6nEE3ul0u+72cymUQiobWBFDiV&#10;UYWMOzt7ju1Ryvb29oCptUakiJAF3G5v7+L52XJsSjkooIUJgTfRe/fuNRoNkKpUKteuXYPok5OT&#10;kR/s7++DIELhfD4PNsBYLpNFgPL8ydPNtfW5uTmqTSGbw6u8UkpKqZQaHR0vlUpeInX7zr2FJ89W&#10;V1fxhL+7u/vZZ59BBBAEcm9v7927dz/66KPevoFcvtg/OPyd7/5pEASHDh5eXtnc2t7GpFs7ez09&#10;PdAt1jH4bDYaEAQtIIJGSISH+WPHj+BxHazu7e3+7IP3pJTtdhtBdi6Xu3P/3tWrV9uBD32CMjix&#10;LHuvVMat4MDUzMDgcE9vPxXiV7/x6xOoz82fOH4ymUxubm7ianTkyJHR0dHvfe97a2trUDjE+YWv&#10;fv21115LJBJ37txBhAD9fPjhhz/6yU8mJiYgxdzM7OWXXoKMAAQU2Wx2cmb6wNQk2Ib4MBMlfGN7&#10;B0re3t2BwqElkMrn85989DEYfvnll3d2dj7+4MNiLsuJufLK5Z5C4drVT+FBW+tr/8M//++r1fLA&#10;YP/g0EA6kcQFcmNr69VXX4WwrVYLd6Gbt64vPXu6u7O58PCOK8irL519/crFwb4iypFvwnaLEWox&#10;Hrb9/b2y72NTMYEvlWGulyaUhhHRBAG9bDb9IGjX6y3E95Zw6nU/6uyNGxs7z5aXllaebe+uX75y&#10;7sLFKYSPWLmCk4XHmw8e4OuE3Nws1xvtsbEJRC+bW0uN1u7ogd4vvfFyIknqNVIu1W/fehCFBrdO&#10;OMMv//IvZfKOHwZCMMsiUbwNYqmSZsNsbVZLe21GE3duP9vfbS0+XqlW2sePn5BB+OjxvdGRwbnZ&#10;yUOHiwsLq9t7ayOj/dXazpOnD698KZ5oZ8/v6WFraxsDA0PT08MrK5vVarNUqqwuLeezuZOnDtbr&#10;cn19s79vsNVqE0KgCYSftUa15TclCS2bXLh45uWXX1JKhiG4isqlEsx9+uQJW1iPHj2Cv8GycAaY&#10;eH19/eOrnyJH4+pqCV9jZmenFhcXod6N1fVmDTdwjc84jWadUhKGqtmsR1FUrZXv3r0dhv6Tp4/r&#10;9Rr2no2NtWqjur2zv7u7feDAAdCHCUaGBrLZtIzCqamJb/7GN44dO9Zu1nEFQvRPmfY8Z2RksFLe&#10;3VhbaTXrhVw2nUq1qvWoFRazeewyd2/c+dlP3l1+8vzA8PiJI8dTrrezsVndK2OdRhEOUVibDA4V&#10;X33tkiLB0+Unvf1FfAlZ31wbGhk8cero7Oz0+x/+rH+or1TZ/+53v51IeCdOnCBUHzo0h8KVK689&#10;XXjit4Nqqfbd7/7Z82erqaQXhaRW88cn8pA0kWb/6B///hu/8Obq+mqk4CZsYfH52vru7n799p2F&#10;0n6TstQ9fI1p61o9qNXb2Ambvl9vNivNaqPVaIb1VlBvq6YfNdshTFNr+bVWu9I/UJyYGh0bHeRU&#10;r62uLD9bNCocHxkuZjOFXCaXSWeSScfCikGIoYhWBFu2MfG2DxbioEdqqQDC0Fa9kfYSL7/00te/&#10;/vXjR48Vi714mCjki9h7gYv1GPihlhLRtO/7OIbCMMQGAvN1AZUw9NEIiKJAyhCHntFadRIVnHHC&#10;BWWcUM4oM7STZHdwJ8fK1RrHoMHmj3KHTqcjilDtkIkPH2OM1i/IQhxjDPIugCQK7POEiVBEI3KB&#10;RcUY7yTKGGFgBWzETUADYCAwDSUxGIMpAKY7K2LcTphFDfzEICgEcpxroyIJFKI6bBPNGAMpTEIY&#10;hRTGGNCEylEhhCCwQwsK3RwFAMrddhS6VeQADKSMxTyYWEDKOaox/biDvminFDsVkAHd4UpqAHoV&#10;2MSPJrBdDBQoBJqNfxiENKaTQR60oIycMEoxQQe61Lp53NX5Q1VrGVPV2qgYtP48N3+ZaEy7M6Dj&#10;b+CRUKS4BT8diMv4QxnDUOjmmsSBnNY6ilSkJGGC2dihrZhty2ZwIdys4hCDaUNjIBRKpgw3BEEg&#10;A+MgqAnE6EhL4gTKAELN5xWsAtmRQhrI8EIcpTVAA7ML4AHmwhAYV5sYPy50xEGjMTG1z3PFCLQY&#10;6xtdYAA5ugAYImUk4xT6fgsnDvIAhdBHFwCzAA3QHYKWbhlVQJcU8i6wz1O32s2B1oVu9Yu824gc&#10;UwBAFjkg5gU8RVGzid3Fj1eXVmj0I6y2EHmz1Wq2WwgP0AVzYAg6sPbBGyDSyGJAO2iCfgxwr1gD&#10;aPhLQPtfYwZDMBKWw82G4wANlG6FqhVEIXRPWagNoZwyrEyGgxZbpFQGSoWBI0XagQlCHcFAlClt&#10;QikDOAiGYB7Y1hhQN0A3xuKcMyIYsRi1hHAR2Dq2hSatHIsnPSflWRY1gmiHk4Rju4InHTvt2Qjx&#10;bWYsqlOenUsnUfBslga+azucWtQ4giYcgRjZ5jzhWAnPTiecbMrDW0tfIZdLJbHn9uZz+Vwy4Vnx&#10;lksJphVCGGOiMDRSMYZz3eKcQ+MoI4dyCSGcWwxOzBkVXClFKeUcToWlqyklhKHKoWREbKAGhSmt&#10;KeEUaJYwDL/UECIN9KOUiZWiiAFllAkh6HaESDiOZ9ucUU6MUhEGJRzXEzbp+Lbg4IDnczgzMzqU&#10;Qdt3LCvlJcAhZiSGccuxHFcZojrLLJQRBYtcRFLBWVSkLYFJBKzAmbCFwzknhGhDGcXJwqWGyVQQ&#10;xguZMFS15WD6JAxKuV2ttQTou06t2djd2wPb9WZzZWXl+fPnQRAg+uScP3q0UK83wabrJK5dv/Gz&#10;997HwxsUi8MJoQacVQgBTM/z0uk0HoMxBL2FQtayrARSKkko7Rvo39zeghopvEgp3Ar6B/sxvNXy&#10;wdnMzByUDwqZTA5PmH4YSKPvPrivtG61GiBYyOVdxMrbOzKMGKFYQj2F4qnjJ4YGB/F9QPlhKpEY&#10;HhwSjFVLpZmpaceyMcQo7SUxO2fCmj90RBPWPziMAPrmndvQZSvwU5kkgqdWq0Up15ogSuvt7Xcc&#10;z7IcmHNoaOTZ86W79+997WtvIXxf3ViHgKVSBfaFvH19fQgcUfB9P5VKrC2v4BgeHY4f1CEm8C9e&#10;vAgBe3uLeHqfmJiANp49e16tY5n7c3MHMQXo48tDNpMTwp6dP9g/NPTpZ9c3NrfrtdYbb3z13t1H&#10;W1s7YA+aGR2fymQKIIs7AD6V/NN/+k8R52HqMJTDo2M9fTHP586dixVVKPT29vb19CLu9/12twW+&#10;5CYT+PoB2Tc3t+AaM/NzPF4nfHpudmRsbHR8/MjR4+AZpkTMB7YjP+or9h0+NJ/JphDIbG6uhxGu&#10;dqndvZ0wCmq1Ks6C8fFR2xbHTxx9/fVXh4aGPv4YXyFWMRw+gBUXBe3eXK68tx359S+/+vKpIwfP&#10;nzyuQzLUl2GatGoaxwh0AgfBHre4+CSTKwwOjyRTmZ7+Psopt+DGxkvZOHvS2bTjJSI8GLtprbjf&#10;1sQQXLdWVpfsBJah/+u/89UDU3ltiOdZCO5vXHt69/azna166PNEKjc9N7209tQPy4S1L79ypr8v&#10;kUoTRN47u7V7dxerlSbcdWi47/SZo+mMUIgksEMZrCGsfopzp9UgezvN5ed7MuQba40nj9fWlncC&#10;35w/fxHLE84zPXOgtyc7M1+o1fe9BGtHtWptx3bMl9+4RCihTCeT3qFD83Bv23LqtYZtuZVKFc5z&#10;6NChnr5sqaLL1Wa9GXjJNKUEVtgv7UWyPTM70T9QOHR49ujRw9lsFp8ClIrgA5VSOZPJwAllpG/e&#10;uI0PAvhgWK7WbM+dnz/kJlIQL5Ozke/s7FIi2i29sb7jOC7nluu6MBCIpNMJ+N7+/m6j0YC5/+z7&#10;f4pyvpBFFfs2YwzLAQ7WW+xZX1n1HAfLrb+vr7enMDczc2h+7vkT6K00Pzf96MFdTtWXX3/l3bd/&#10;9NH77xslsdPhy8FgT9/c1DRVZunxs08//Phnb7+TdhNvvvbGhbPnTh09PtzfNz46NtDf16jVPZug&#10;wAU5c+bEyMRwGLawoW7vbGL/GR0fO3HqJBO81oj/25W1tRVccQeHsW5Gkol0X+8g1sLh+cOtektL&#10;s7O1e+3azc2NXYT+pVLbcRluevul8szs4N/5u7938Oj87v5OOww14UvLW3fuLDx9th6GEDRVq8lq&#10;NRJWqt5SUvMgIiWYo9U0nBJGKs1y3a9v7W/sldfbqt7wy3uVTWrJ2YOTE1MHlJJPny6ub6zagmTT&#10;KQsjtKZK5jOZnlw2k/BwKmEVpFOJVNLjjNoWdx0buWeJpGMnbAtDjJbDQwMnjh0/evgINpBiLp90&#10;PYviLYvCMxlljmULXDKiUMMF8XJpFMcxKgRWN8NKIcYCZS4IJrAYEVRR6ENKg8c9hWWG0wBAqQEw&#10;TjinrFOmjFBKOeeWZQkRn5Vaa8zYbbGsuBFlQhBjodmgAHzGGBoZY2jSWqtOQhkABNRkJ6FgdZLN&#10;hcBMhHSRZYToQWIYiAIfC5logy4M0lIZpbt0MJEmQEHNMEIE5kMTAmupVCS7mJwRomQU+DIIQYFQ&#10;Cs4YVGOU1tJQAsCgeJbuX+fBHieqxhlEKAqEQ4eWMUpQYjHqCI4CM9CZAmXOKSEaBRKFyHWEQCJC&#10;L9BQjdotgJFxCxrRAucHRFqBaUo5RWKMUN4RC7LAmtRoDSBKA4dQGAQzGGggBqXjHLsYOjtlyPFF&#10;Cwh1yqo7V5xjKyRQjgFRopWWEcAgdleyk2tiNJFRXNaSwC1NjIwoxf8+AAAQAElEQVQCI4RBrq5O&#10;tAEXrJNiljgTNofdUFYKGaVMGMIM5YQJxq0vgFC4kaCUgyDwYqBxAu24jDCd6u4MRBuABnNB24Bn&#10;RjmjYLgDmlMGlzBaQiIARAbAekYRweDLjLMOUMYIpSw2moZfa8PQQMiLuTArp1JGIc7gwA8CP4pC&#10;JWN7GRlJbNZackY4JZ1JFeMUeyBDIpwQ/AjbdgEMwsb64Cj8/4LWn0tEiDSIpWk8UgioC5JLpWFV&#10;FDjnyIEsIxUGke/72KvBKJAxFwYaxqnA+uawszTQDp66TNsPpTaRMoiu20HUaGGYhNqF7UodI0B0&#10;i1me7QHAKucWWKCCeo4FQBcQECICNGGECQykwKEcLagyYTNfmlAqX6pAabAbaSOVgVAoYGLYW2qj&#10;lAIjUsoI0xJiKDgnKEZSgbNQRqFUQAulDiPlR2EYSSSlDBJ54VWaUsoY5YRyxrhgjms7FkDYgjsW&#10;t2MQjsVcwWyL2ZwKBtAWJSx2aJ2wbexyxEQW1QmHpxPYKME+ySQcAKqAlGslHZGwOaCQSwGK2RSu&#10;AblUIpNwEy6mswmcCAtJaa1Ud8mBScYYpZR0kkSP0d0ELMIZ/bzXkFhw4CttAgn1EOiRMYZximBh&#10;GUq5C1u4DrPiFRITwSRKSWUipWWEOZXWppswCtpALihDAdqnuAVZlguNEGoLK2z7USf0h6JwB/Db&#10;TXRJrSiH4SzKuSZGatPhQTCBPSu2FOgTEORcCGFxixBmPk9Kqe5GG2rlhyHllAir02KE6wjXVYQi&#10;aFBYm5RCScJyCBdNPG01mvvlqh/KwI92cSfYL3HOvVRSOHa92Vhd3drbKyGMyORzsJXjON14IgjC&#10;ZrOppdJaI56LogiB3fDwcCqVwCGNRjwYE6IRXigV41Sr1f7+fiAoo0HNtu3t7d3ny8t4Da3X6wiV&#10;MCmIo31pZRnGzGazGBJFUT6fR7tg3HOT5f0SJbxSLg8ODkKHN69fHx8d3dvZvXHjxtjYGMbev/+4&#10;1WrVavXny0uFnp719Q08VE/PzvYU+/wgwj3n8eNFvF7v7e25rospwNsqJNzaAg+M82a7XSwWCSHV&#10;Rr2nv39yctIYsrtbDgMJtOXlZXRB3zubW3u7u65jTU9P3bp9c2tj/crllxr1Kp7PBwcGgiBA5A1m&#10;EJeD7Pj4+LmzFyqVCgZiXk1YKpPd2d37sz//0aefXC9X6j99573Prt/89OpnN2/f+eNvfzdXKA4O&#10;ji4vrXJhh1ILIaBPfHPA2KvXr733s589X1rC7SKZSq2ubVy+fBn0IQVsgefhx48fV6vxRBiCl/6F&#10;xcVWq43VikdTPHJCk2fPni8UexkT2Wze9lzY94c//CFsBD1DIceOH0GgCcVyytJJr1ounTl98vTJ&#10;o+mke+zIoWQy8WTxodEymfQmDoxLFdVb9bGJ0dX1lRs3rr300sXR0eG19aX+Yk75zQe3bwz1508c&#10;nX/5/BEqfW7I1GSPoLRarusIFJLZQt7xEm0/3N7brdXrTHBsEziHsQtCgZRSrUit3qzUEKPRRDJV&#10;7O1DLPb2O+9prQk3jxfu/b3/4G9OTWZarSif4X6T3Lz+CM/25aq/vVWCw5w6dfztd35o2TqK6r/y&#10;q1+LIpJIiKBF3nv3aqPRBpEHD+699PK5Yk/aSxBCievFaz0IjNGUGBI0SaOmq2WFy8D+brC4sLK5&#10;sddTHMzlio8eLsCaR44eGh4ZSmcSiYxb7MlsbC0/W3owNTPy+3/rLWzwls3gMFqx3t6Brc3G4uLz&#10;3t7+Bw8e7e7sHz16bHS85/79nXQKb9UyVyxsbVVszy6V9h88uHvh4rkgbD1fWvT9luNYUaDAbTqd&#10;xv0cpgmCoFxuXf30RjqVW1x8GvjSdrwTJ06VSxW4aIRYl1qWk4SG9sqVtXjl7oPVbCaHJYiN27Ks&#10;Gzdu/dEf/dEf/uEfbm3uYG3AP7Fga81Gu91yXYIlCSdvtVpDQ0P7+3vYUfr7+3P5+O7RbDXm5mZ/&#10;+tMfDwz0jYwM/cG/+p/393YEp5SQhJvsKRbxUXZjdeuj9z788+9+f/XZytjgyKH5w4MDfblMdmx0&#10;eGZm2uKm1Sgh1u0ppu4/2Ln00gno/8nTB8X+QiaXeby4sLy6Mj5+wBi6trYFcfA18tatO3BaXC8H&#10;+we2t3dqlfrXvvKLCTdNtbh75+GDu4/WlnE3q1JD+geznJtU1hmZyP/tv/N7X/nKG0tLT3Z395Op&#10;3AcffHbj2v16QxPqbW9Xnz7f2Nqt7ZRqT5dW17a2dytVHGqBDivN2nZpa6+6i4d/O8mZS9oSnwP2&#10;hENHJ4YGhnsJJ7du3YB+cDkhSjNCudH4HJywHYcLz7JTrpdOePCIJDTiOo4l8umExakgJptMZFNJ&#10;i1GuScJyRgeGDk7PHp4/ODI4lEmmPC9pW44xBktVKSWVhH+SToJTfgFxMEQohCXUGAIv0xRM0DjF&#10;OJyiyjgFoAAADjARAMUOTcCwARrnHDkAw5DHk2iFqePCz/11W8AGAOW/Bj+HSECnC+AFaFQjM38N&#10;gRiFFnQQMA5AhfzlwHi4QQ+iVcLQbuJXOa0llEyNEoxxRjrCaWY0JwZexykk01oh2I2UCkG5C+BW&#10;YyA1oMk6NxbyeUILit2cE4oyjidjYtm7Y9EC5gEoEEoxu1G6CyqSSimUY/oSRYWDT0ppOglD8Isu&#10;Y2jcp2JhQQSNyAEoGKKp0URpbRRyQzRyyIAcLeAHEjGDBm2kIrCIxBQRhgA0hlBjtKJGI0dvF1BF&#10;gWI6ralGvKCJjIhRRocaSjAoRwQTEd1xGhDH4a8I1RTOYwwY6wLtJMLwww2Luyl8RFjcEsJyuB0D&#10;4YIKTinvDIlRgd0pI9MowzlRwnSUGEqw1mAswinjhFK4qop11ZkWvUAEw0YpJUOcPJGEJjtSKAWp&#10;lYYsEBQ/EAN96O1wiwbTSSgAE4qCFamBxFrDQlGgsGtEQRT6Mi5HElUpgYz5ME4rSQ38CwxR+EbM&#10;88/9AQc1tAM4h/z4jZHRDkAX76S4lTEwrZQCTQAKHR7jiboF5GEYtrClYicN/CAIwINUYFGiHfUW&#10;or12q9FqNlrAagOhSxCkAEDuzohJu4AqJkK7EMLCaugy0cnBlBBYInEFOMAEGgB0AKzlh60w8sMo&#10;AMgITChFI2WUJBoqVkaj3AGtjYF7MEoAsQFxBSG+VEEEvlUodYhyKP0gCgIQi6TRSBAV0xhDMTeA&#10;xEkLRm2B01zYlrAsy7EEQlsXuWNZgtmCYU90OHeEcAR3BQWkccexmMWMa7EUvgN4Ttq1PEETjvBs&#10;4DC8pTgW8QRxmAakgGaxpGOlXDuV9BKe47kOMOGiDB4B4TT4UwZLjsTeaQzcnUE+uJbURGkiFRAI&#10;oRT++AKM6SIAWSlj4nEUSRGjlCKECSG87gWAsbhR40aIpQk6GnoIlYwUkYYYzEWxGhVWGjcGkmLd&#10;aIXFrFzb8hyXMwoVtVtNv9VAwbF4FPg47zlOMIzlLNYLNMVgCc6FzYQNngGwQqQVNC8xR2cipbBa&#10;CNiOlAZIbQCoYv1ZjitsJ1DGB3b8EEKDMPQSif7BPtfzyrUqfNF1E06suYRSxrFdvBlbjp0r5Gfn&#10;5qdnZvoHhgwsS0kml52cnB4aHBHgRErbclOptDFGSmlhg+A8gBs3mjrSzWb8//jJ4mJkeBjHNiJg&#10;CMU5A59VpEptf3+fEQrhELAODQ2MHxibnpsknOFO1dPbm81mE4lET7FvdXUV79mYorfYk/S8/t7e&#10;g3MxT8VibxSGjxcW0ItIHfiYJWi3UXj48OHuXimbyzi2B1YBy2ur/YMDcMSRiQO9A4P5fHFkeLSQ&#10;78llC56XBCfb29sIdObnDiJCkkqD+NGjx7nlPHi0gGM+nU739fUPjQxdvnzxrbfewlMreH7w4MHz&#10;50+FYMlkknNeLe9fPH8u4dlbm2vUKM+1jx85Mj83NzE+uvD4Yb1SnZo4MDM5pZV69uzZ6RMnx8fH&#10;m832zvZepVK7fv3+R598CnvV6sGt2/e/86d/nkxlT546e+W1NxDVraytQTToTBszfmDq4kuX90sV&#10;3MSqjebmzu6/++Nvl6qVp0vP7z98jEAf95/5+fmvfvWro6Ojs7Oz6UQSYdOZM2dQhWP5YbiwsLCx&#10;sVFvYez2g8ePHj5+hAtSpVwtFnovX76CyNJxnJX1ldu3b+N2t/TsSaW011ssvHblMmdEyvA3vvmN&#10;S5cuDPQVpifHr1y+1Gwhon0MW/f0FM6cO5dOp6FGrA6tdb1a2d7cUEEbi3pnfdUT5Gtvvnrh1NGk&#10;S4JWFftKLpvY2a7jJra5ubW9vdloNAil3Lah9mbLt13HSQhEw9yyKIXbEKUpDkRKrTCAx1vrG9G7&#10;731Yr7fgWmDg3/+bvz0zWazVVKGQqpTIX/zganm/1fYjvx0WijnPs7a2V72EOHh48pXLs2EEh4Wv&#10;CTyil8uVSIZKh+cvncz3JLG4CMMWQZA4xX5qE0KZFn6dyDYJW2RtZf/5sw3Bvb7eEcx+986DMJA9&#10;xV5cRHHmTUyN5ore9t7aB5/8tH8w84//yd+68upL7777s4cPF3BtoISUS02tmIxMq+XjC08xXxgf&#10;Tz99upLPFTnnqZRQKoJTBWF7fX0Ve1KhkFM6ajSiTDqVdJ1qqRwEAebyHKwPZ2O9vrtTrdfa+F50&#10;/95Cpdoan5gu9PRXaq2tzX1MQQzJ53rGxibGxw7gm0Cj0cI6JYbt7pQePnxaqzaePN1c39zPZvLG&#10;mFqtBh7a7aYQHOH+2toGDApQSp09fWagtw9HeKW0PzE22qhVtAwZN1c/+/jZ08Uw9GN+LM8iUFTw&#10;7PGzx/cW/EZ4YGRybHDs+OHjgwMDuMkbHVo2nZwaGxntL/Rl20HF0OYbb4y/+dYVYenBoZ5nzxZu&#10;3Ij/W50vv/mV/sHhcqluNPvX/+rfvPvOJ7NTc5dfehlf9sr7Fb8VJBNZz0k+efx0e2MnbEUP7y3e&#10;v7dm28R1Ralc1dQcPXHwv/lv/6uR8cEf/Pj72MoSXuoH33/7+rXFZsOEPq/Vwp09XHkCaQThHnW8&#10;aru5W9vda5RqQa3u18qtSj2shdRf3nxuhCwOFnuHerM9Wcezdvd3P7t+dXN7C+MJIfB2hDUyVEqG&#10;VEps8gnbSntuLpXEV4BcKpFMOEnPQaNDqcMYChb8IJIulFwszE9PnTp29PDcLDwBu6VgHFtgFKlu&#10;glFMxx0ZY4QTzil+u0A7XkpfuGocDXdjYk4MQFACsDhDjiqA6jhqJAqhjyYoE0RAhlMCwNMbxSFn&#10;NDEKCxPQLSAHgCw2NKOkURpc6U4CY4QQ+v8/GfgtBhqijImBagNmwUMX0AUwWmoVIccxzRlBDsDU&#10;jGgA0cpgRi2RAw3OBkw0drlFGQB8i8XqMkrreEWHQI7VQjV60UiURhFTM2K01uAZZU5oF1AG0E4i&#10;hAEolAkspU280RijJYB08pgHhSP3LwFdALTLKABg6i4QrQzmxigQ0HEy+pRwTwAAEABJREFUpqMQ&#10;otH1VyAWUMEiRisdhRpVGYHTGAdhhpJEKRWF6EUeN2plgKOkBicy5gTtAC2jL9qJQhldgdGhliHR&#10;MgajoHAANIYc7GGngj+gAECZdBLT8CxOaQyEdpXECeEoUya4sHHoMyYAwOmMIIRRQuOEMVQbQKxS&#10;gzEm7oEpDUyAMETBBDAuAAyAfywWAxVBXqW1hJhSS2mUQq4lxNQqkkrFBRiRaOBIHUkZhNQorTVU&#10;2mUABaCFeOXUymipVaSDGKIwxNaPaErLKAz80A9AEPZlYNfE9DA85ptS9nMJLVq/II7yFz0oYyJA&#10;dxTaOedUWDFQirJtQzmCYkMkmISi0MVErrUOQ+mDeSnhX4RSDI/biQmlwnt/O/Bbvo/NpN1uh0CV&#10;UimFUdTEjCJnJCbKCO0CiRk08HzQAUsAQgjKYAOAAsXyowTqgN6lNpHSAOaHgR+EYYSdSsO9wYvU&#10;oESA3QUW/xAOWnFb/IcGxlGImzQxmlCcjjImp0LVUbYyYFUhaRJKHf/qbgJXcHrKGFwOu4wBW4Iz&#10;S8CJuGPbjrAsTjklnKKReZZA+JnEie/g3OeeEz/we0K4gqLLFcyzOMo20Q6lLjN4oUPVs5iDHUUF&#10;1ESCakdQfBnIJJyUZ+Ok9DCLLTiDBDHrRmrwJyV+4mUFLjv8Kmm0pkxTEnNsIGNcJgyiEwZ9U2pZ&#10;FovJCAP31pBXEUIsYVMuNGHQrARNAgGFEBa3hDKgaAwhlIAIzGeQYpsRxQXlDLNHRCvLFo4lmNG+&#10;31JhZIwGtmDUFoJTZoyinWQMKDNuOY7nxpxwSynQB28CIwI//idlLbx8wh6wELDjmQm6UIwJcI6B&#10;EAedFJcKSlp+gOjKj8JStSFs0HU6LiEjKXET2Cu12n5Qa/p+EMHWwnYNJXul0vLqSr3RorFQvLRf&#10;WVlZW11dX1/bXFpajqJIxUqMpRVCEMJarWBvbwcBq5Sh41qIJxqNWqNZh2S2bYNbMLa+trbY+R8/&#10;gSEQEE9MTCLOyOXzCMQBaKw3Gjs7O9lsFuX79x+uLC0vLS113z6pIbgVrK2s4v3VdROQVEo50Ne/&#10;tbV18cKlixcv9vT0jI+PI/B9+nRpc2cbrv740eLmLj4P7C8sPq232itr6+Vqbb9S3tzcbPnN9fX1&#10;+M6wuwsHBrVGo+GHAQQHtz19vZlsfmd3/8FDhMoL9x8+WFlfx1rFjOiFvMiBv76yWimVD4yP9haL&#10;PYXil19/LZ/JPn3yhGqz8nzJb7ZSqVS72bp965bF+MToGFiFAjEwlcpMTc9OTY/39A1cuPTy13/p&#10;65l83kukDh897iUyf/HDn+zuVyYPTD9fXkGY/hd/8RdgFaNc133rK185euT47Vt3n6+sLC+vPn36&#10;/OrVq0NDI2AMGoauNjY2YIK7d++igOi/t7e32Nv75S9/GWo5e/ZsJpOB2hOJxMTkdCvwd/f3StXK&#10;3fv3IDguNvfv38eoTz/9GBEh5trYXMMTb61WLu3vbmys3b1zI4xahkRah2trS45jvfrqK5ls6umz&#10;xVQ2BcqgsLq2IsMIF4B0MnX+9On+Ym50oGiR8OSR2b//t37ny6++xImJfN+yELHZQjDf90MVwpeC&#10;MOQWS2cS8Ha4BPQGi0AozrG2nEiZWqNVrbXqjcCx6acfL3780fVicRDGMST4B//g90+dGt3dbqRT&#10;HJH6z977uN3Ax1+31QwOHz4MdypXdmu10jd/85cG+pJhm+Cp4cnC+p07dxBk7+xszM5NnT5zIp2m&#10;WmP5gjGLMaalYlRQPNcqEvg4XlmjrhYeLa8sbyW87NDgeKXcevun7+MW19s/AD4x5NChg8mUBZ95&#10;5/0f5YqJY8cPDwwMVMqkWmmW9uOHuY313UQi06i36+V6tVo7ceKE1mRzc7uQ78E1FbZLZZK4Ej98&#10;BCusWba4fPky9qJqtTEw0I9bEqcmm80SJEOTSevhw9XxkTHOnCdPNu/dfdDxq1YQxBuBZbuhIrgb&#10;fPbZtf396sryGr4VlEvVej3Y3/ctQfv6BorFHGjOzs4SRVdW1oq5vNYaUoD886WdbDa/troR+uH4&#10;+IGgk2AXrN+PPvpgeHgQl8lPPvkkl8sxJtqNZrvRblaaext760sbGyv79VKNEXZw7lA6kSzt7vgt&#10;rLzm7u6W7dCxyaEzZ48WisnxA32vf/kioVGjXclkkjdvXVtZXRocHgZjN27cfu/dDx49fLazI19+&#10;+aW5ublMKr27vXf7xu3efP+xg8fKu9VkIru1vnv/7qOlpVXXJrmMW6tLzyO//htf+3v/4G9FOny+&#10;8pwS/vzZ6rf/5M9u3VyAjH4LhlC1qm+5yVSuCJ4Wlp4trjxryuZ+o7RZ2aiHNeIYliDKQngSjU+P&#10;Ts1PHZidSOXTtUb12fISYHNz0yCw0QabXxBEcN6g7StfaqXwgcsixOEiYeNNykkm3FQCzymOw3nS&#10;81KezeHQSiYde2R44NDBecCBiQl4oGPx7v4D9RJCKOU4YgxDzjjnVHAYhTLBOCecUUoJRTLYpig2&#10;RPK/moAEwJwdUMiJ7uQodQFKwWijiMH8cRea4wajEMwxHF2IJQwOHQgX92o4K7pJZ35KSSfRTkKx&#10;80sZYyjHQw2CEFCOF1Tc0vljse5AKj5JOw0E11QgU40j1oANlInGRUURpY2CGYM4kguDuEtJowId&#10;hSoKgEOIpkYTzKIV0coYIxhlMTmisXQBKm4nHcroBbyY8X/lBwgQUKuISGUQgkcqXrEdNkzcEoEl&#10;phUFQfTigoFjUsVTmXgYOAEBAyVAA1/kmCpu/fyvg6iVDI1EpB4hN1oSJZGbTkvcpeJ2ahTFLDJC&#10;HoMOkRMVAM1IX0dhXI5AxweTVKMQaekbGXWVZnSkVYicgBqmMPgIIGONQWkAWJdoVAnVNC7EBgWr&#10;AEo4mAdACtgDjBPKAZTG5kZVa03pizJB6poXSol9ScO+pGMUqpWJ51WsUzBKUqMZocLgQqg1Yo4w&#10;6oTmEdEaZEEp9mVttFRSSg3bKY123UkqkgBUiZZGKUwPz6cU5qZojLtCiehfRoEMfRX4KgxVEJlI&#10;oSsKwiiKgBbjMxYPwmSEoAqAmMhJJ8XzdqYD8hfQ6YkztOAH+FiSyDEKgLIQAlWlFIZ3QXUSKKEa&#10;yCgMQ6VfKE0ZDUBjOwhwWDdarXa7DYQvOARNzIK5ACBjVKwE6A3AKQOgoLVGO3oBxnQNQH6+oLVG&#10;FwCNyFkYSbhYpI1UwAPEY+Cw4BvzxVqkJD7oKIV+GIdFwK7hnHJOYutTKBxcEdACaYDpJNBUqGgN&#10;OZUmqKK504DhcCPeLcPZMBHUhPMDMZPnunisT7g2AOE+ABui61iuzS1KXUskHNtBYEAMN9KiOmHz&#10;pMWRJyyWsu2M62S9RDbhZjy8yOBuwFyLpDyR9hy8kqWSTiJpJzwn4TiOzSxBwLvWJMJOEkbgH39S&#10;GXAL0IZCEQA0dlk1GpIywijljAnu4vHQsmjH1zqiGWIoBIG8AVIE71LKUC4sYTlC2BgGkpQSLihj&#10;rDNEQj2AeLHFeu3oSkFtUhvZaje4MLYtDNGM03Q6ie/AWkacEaJkFAFNW5blxWzYxhj4grAcx00I&#10;24mUbODjQTsIJZYQ+iiJVxbVMbeccs4twYTdDiIfV+TuBaDjbYTQ/v5iIpVinXMFvESRTKZSYwcG&#10;k+kktGEYxVh8n3q+vHr77v3Hi6uEM0TSe+XK4rM44my3fM5jf9na3CmXq+12G+4rmIWAD9Y0ytjC&#10;ymWzCMTBRcLz/FZbR3JvZ8sR1sTExNTUVB9i0t7egYGhfLZgWVarFe7s7UOuwcFBqBc53pIdNxZ8&#10;fn724MGDrVZrd3e3UirfvHGNGoLQEMcw1NLfP7i9vY0hS8+X79+//84772AggpJKpdLT39totd99&#10;7/1KtekHKpUr1pqtmdn4X8DXGg1YL75qGXXw4Bz4RID45OmiVFE6AxezEYd5ydTx4ydB+caNG4ii&#10;bNvd3Kh+9OEnt24/rFbreCBHYEcpFYIdOnxwZnJq6dlzwbgMQijIb7dLu3sffvD+1sbm/OxcNp2x&#10;OKfa5LO5kaHRnZ098Dw0NAQiUF2tUa/W6oaygf6hCxcvI+j/6U/eBWG/LUOpegcGlVLnzp1D4H7m&#10;3NlHC49v3rl76+697d2duYPzb7z5lrCsyamp8xcv9Pb32a5njGGMWa6TyecQ2EGTuN789Kc/xQ3h&#10;Bz/4AV4usfsMjQz3DfSnMtlib8/EgQNnL5w/efpMEKnPrt1YWlnFcFwAHj16RAjiYPv111/L5bJj&#10;4yMzczOZbBJRcrGQ9VxrcnLkzTdeGxnudz3R19ezX95bfPrkw08+7h/oO3702IVz51+6+LLFxacf&#10;f7KJKHLpaaO825NPHJwdf+P1yydPzIaB1oo0YZlA1xoNQwlWbBi1Fa7KlpBaYbH6QdQOwnYID5c4&#10;zYyhcFRCWGlfBbj4E/rRh49++uNP5ueOVivl7e2l3/vWr1+8eKDVUIWiU9kL33v3kzCglkhqxROJ&#10;1NOnT5utWrEn98abrw6PJNfW6q5LcLV6/vw5QupyuTw2NnL8+LznMiUJ/FYhgUWqwzA0iiDkCAMT&#10;BmRtdW9hcRWcFguDoyOTS8vNJ4vL5XIdU2xubGsth4b75g8Otv3qH/0vf+CHzV/55V9kWPyKY5m2&#10;W6S0X281g/X17YMHj2K3ebzw5PyFM48XNpPJTKVcX1urVGvlVCoxPDywsPjos88+vXTpwpXLFxt1&#10;EvpBb5+zv7+PXaSn2F8u+1hDUmIzp4N9AwmPb23trm6sE0ZdD0vKgnNaFm82ond/9sH7P/vAdRO2&#10;5WpihE2HR/Pw7Waz1Wg08nlBlMFlD/4powjHqWvZYGxsbGBifCqf6zlx4oznpg8ePHzqxOmkm/zs&#10;00/r9TqUtry62jc4UKvX4cNEs3q5sbmytbdVTruZ+ZnJw/OHsLoL2Zxt245jFXoLfQP5dM7N9qTG&#10;JoZ6+jNHT8y88ZXL45ODeGdotav/7J//U3wKP3r82IkTp95++52HDxafLG5/dnXp5ZeOv/rKFWxn&#10;y8+WN1Y3Uol0f7FPUJsokU7kd7fLt28+hnVSSWd9w+/vE3/3737rl3/lK5bNcGVvNJuRJO++8+H9&#10;e0tJN9VuGRufKQSPJC1XWqUaWK7Ugxpi/f3mTkNWm6q2Xd9aL6+F1D8wP/HqW1eOnD7CPLbw9Mmn&#10;V69+cvXavQf3cVm2Ha9Ure7slbY293Z3ys06HnEkM/FbPXJuiCCIRJktqGuzhGclXSfhOtl00nNs&#10;rQKcSuNjI8ePHTl65NDE+Ggmk4SlsNZgM24JwphwbG5b3HGRM9siwjI4JLggHaBMALBeAHArDMRw&#10;0znMiDZfAFriw/7zFoptXeNoAnoHqCYAo6jRRCtKkEtGdBdo3K6IUXGXiYNs7CrxLAZUSLeMKgBl&#10;kOvmqKKMHAA6nGI6hbPMxGs3MhqeqmKaNJ4aCAyUtcIxFzdqCQQAqkbFyCgDIoxmOGgAABAASURB&#10;VARzUajjhReaOOTFNhApGagIR29EsKJkRHXMPyNUMEoo4cjQoruqUFrFQAjEfcE8uI1BaaMgGunM&#10;3kE2HY1CaoVFHGoZahXpLvNKomyU7CgqloKCeaJRZdRYlIBtiirmJRotjBELx6FgKKOdGGy6nwsI&#10;+gAlCRSiEBMrjEXZSBziUkHSKFTdqVWEgYAXFIDcAXACroAjwwC5UZJhXhVziBYZBQoak4GWPigb&#10;GSsK+ETFtqaYmmgSA4GZAAa8mVgzBMkwAiBxF2EcYGKVsBgdBdhTEwMwcQIRSjAwpgb6YINoBZvG&#10;qjQKGoT5CGSUkZFSBwE1Ci5hccoZgVCQQoZ+FOCQCzAWVuOUIYG01trov0wkNqVCOwCtyAGEECBz&#10;zlGgBnecCNRU4Eu/3dFhpMPYPbQMVQRVSBUBlInJYETMN1gHaGP+GoD1Lvx8O2WCUE7/ajLGRNqE&#10;Sodh6Ps489vNTsKm2mi3AM1mu9XyW/hDt+8HQYAG7JZoaNRb2HJrjXq92cC+J3GTJExQAeCEUzim&#10;IhThXOxrhGiEKi96LYZNnUNkqKILYAMiIQcoo6VWShmAVAoQSQlBmDQ6klppkMJuT42msFt3GFEa&#10;5KiG5WP54LKcYkpYiwmEtLYQnKFDgbwxmhittTJaSngW6CutdYQpDX610RRsownTaWOwIypjMJYx&#10;ZnNhWZZj2xaCAsGSSF7KcRzbth3Lti1uC4Z5LYFo3nIty7aYK7D7dZ7/HeFZ2LktVwjHtnCOJV2B&#10;3LNYGu/9cS+zOHUEnl6Y4DGdeM/1nKTreq7tYkYOXohRkFhTuK0xSoFNbUzMd9yqIUNHBBMntOAH&#10;uWVZmhJITSlljBHE1sagiqAkUtABlBATMbGGOG4CxsCpgEWAzDnHKLQAYtK4hRACSyqjfB9v8S0E&#10;zVA0TkfL5krBlwwOCgS1lMZzYRRMo7BuURcgxrU2sAhKyAW3GROEkBgtFi7mgDHMyNASc8E4EHA3&#10;CKLIDyM0MkalNmCbcW67DtxRCBuBoJdItAIE9LxQLOZ7epPpRK6Qz+QKtm0HUWgMzeWSCS9pCZsz&#10;kUmnBvqHBweHs9m8bdvwX/g3FoDR1HEcBFJ9eL4b6O/r73Fx+jESBG0LRgUrFoMsCOJr5QoEwqgb&#10;164j6urv719YWKhUqw8eLHEee8nis6dQQjKTfvLkCeL4k8eOI1A+MDb+ysuXR0ZGEABhCAxLCEUZ&#10;scjjx48ZY0ePHr19+8HKysq1a9c++OADP5KHDx9mVCwvb6azWTeRbLX9m7fubWztBFCBVhBNCAEK&#10;lUoJS3Fvbw85Al9QQN7b048W3ChWVtawaAs9xSNHjpw6dRicDA72QJlgLGz7w0NDUxMHcBMghNy/&#10;c/fZ4pOPP/zo7q3btuDFQo4ZAlYTicTHH34IPvt6em/evPnee+9ZXIwMDstIYUZsFo7tbW3tvPfu&#10;+x9fxVvtjW/+1m//+7//dw8dOZbN51PJzMT45PiByd3dfd/3u7zNz89blgXne+WVV6anp0ulytra&#10;WrsV/OQnPykWi7Ad+PfcxPraBnAymQxkxGs6tIHhUPv169e11ocOHcIStG13amrm4KEjC0+e4g0b&#10;bjw7N4evKLhsfOMb3zhy5JBSEvcHTdTk9HTvyEBpd2dtbeXMmVMXL541BnF2Vmm5tPx8fHz80oWL&#10;A339/QN9uK2hOjo66rru7t72J59+dPf2jZs3PsGtIZfxFh/eESy6eO7k/Ez/K1eOvvnGy4ePTEhJ&#10;SqUGodpyhDSyUqspZeBatWpTKzAlIAgA9mLcqtVbXtJqNrSMuIrIj394dWejMj4yurO1imvX3/wb&#10;3zx1Eg/zQSbtLD2pf/je1WZdeW4u6WaTyTQ234315bnZyQsXT+WyBPPatvOzn33YbLZd19VaHj16&#10;eHCoj3MCbUslCSVY8TCuEBYWWBAYXAP8dhzEN+oBMTyb6RkcyJVL9Wuf3caJg8fgUqmSTCZ6+7Kj&#10;Y/2NZgWv2vl8+sKFw5vrKpW08QLttzWjbgAHjdTw8Oja2mYURfPzY3fu3vej0PUorkvKaM6p68bh&#10;/ocfvn/hwvlf/uWXd3a389mMMRr4czMzVBMZRuOj+Xt3Yv+H6cOQYCEIIWDfajPCtzvX80bGBjm3&#10;IF1f/2AWXxl6sED74JMQCp8FSiV5/vz5za0NnFwwGb5NQc/YfTGkv28A9xnXTUxOzayurnpuolyu&#10;PH680Gy0+/sHHz9eBBHLsnB8+a1gd2s3bEnBHNdyU16mv6cfosEfdnd3G40GNr1qo7xb2m7LZrle&#10;qtT30vnEy5fPD4/2eAmxtvH8k08/2NnbmZ2dzmULjx4u3r+3uLG+Swy5eO7Ia1deL+3tBa3g4f1H&#10;pb3yxXMX85ni3nbJsRKffPTZ/XsPgUYUaTWCQwcz/8E/+NtffuNyo1n+4IOfQcBHj578m3/zx9tb&#10;pXwuH4Ya34Us7uayPYzapUqrWq8Rixph2rIZsnCjtL62t5LpSXz1V9/8rb/5mzOHZzb3Nm4/uPPR&#10;Jx9/euPabqWSSCUTqWwoValUK5eq+3vV/f1yuVxp1pshLBciAomM1kbHUR0HYU4d23IdC69RricE&#10;p9pImLW/tweSTk5O9vYWEwl4nQ6jQFMtbItwZigBcNuhlogBw4RFmQDgJCKMAoCAMhZGFygSF8go&#10;5SROzHSS1rrzGx9JcfNf+9MKkR01BusObHeG026wRY2mhhgTn5ddCujF6G6OwhfQ7f0i77ajSijV&#10;WiMR/BlpVATAGYcuozTRoE6IUUZLrRChBkYqIyOAVnGjUdIojVzhAJIKbBGjjcTGjTfdOCxmWmmF&#10;gaHBFmDiuBNxC9GKSGUM1AP62oCE1qgSY+KTm1Kwh6ruJKWU1hLVL4DSGIFqo41UkTSR1BL0QTMi&#10;WmNG5NxoRghV0uBcVvGVKTYMhVU0BhIS67JbINQwoJI4GWO0lkYqomI0Bu6IMjGfXVUootGkYn4h&#10;jtIEO8/nOdUI3IEgiVaxxpQiWhog6LjFAL/TTrRGWctIy1DLSKo41yoCoKxkiNzEA0HNgCdGDKdx&#10;AZkx0DCJhUfH50Bp3EA7iVAKHRowTP8yoWq01pHUUai1jqsdJgyUE/MG9sCn0koCQUmJzUrLjowa&#10;AmojFRJa0BMXdJyMivMv/tCutOxWv5jYdBKmItpQcG5AM4oCXwZhFPo6wE0gwFwdLanQx3UIbGgK&#10;5rUBQcxoUKaxdCh0iaMdAE7Q0oVue7eMnGPddoZ01YMW4EdRBDTkOFYACKi+gDAMUfY7CQgAtHRq&#10;PkLHNqKiwG/5bbSgvTsvvIJRyhkDZ6CPiUCcESzpGFAF0A6CYAjzuiudMMY454wxdGEUhoAxEMSM&#10;XeiWmVTohb1I7C0m9j6tDcpK6bjDxK6ACbCKBCOME8RstsVd20GyLIsxdBLdSVIrkAbfgCAMsfVh&#10;Dik1Vie6OuUXmVIKAhEWsyg6ibGYUfAKcpiXxCYknFMhmC0sx7LwwdS2uCWYa4t0KpHPpjN4FPfw&#10;tO9hG/U8J4FwyRWeY7uOhe014bmei18QoNCLxbjDmSU4el3XTSaTKaSkl/JQE7ZDORKNeQADmhA4&#10;FyCCFhSJ+VGGaA22lYSvGAgVKglhpZSUM2FZ4F9rDcGBDEDZKIkcECkJJwAlLdFDgNkF+nlCK+PE&#10;tm1CSDs2vw8GbM+leJFSKoz915dSoheqwljbsmxhcRyexoA+IKbEOebzwwCqZoJzy8If2jnnTAhK&#10;ODEMmAAlNTAjpQijVCBaMMrgkw4DfhSpOMhQ6siRI6+88urhw0cRFGDI8vIyTmuc6O1WAA4DPAcK&#10;yi0GXTfbvtTGS6ay+UIqnQXNVquFIBgahk8aRSxuG0ObTXzMkolEIp1OI+R9eP/Bzvbe7tZ25Md7&#10;BKLhsfERzGUxDhxA0nOHRgZR6OvvGR7ODg8Pwk5AQFwbhiFnFqoIW3/0ox9BRgTfhUIhmUjjSf77&#10;P/jzerOBRgS7WGkIUBC+vPXW62+8/iUE7jAE/PbBg0crK7u5QgpMIoKXRrcDcufOPRi5t7cfdGzL&#10;xRuqidXC+/v78V4OTMuy8AEBkXFpv7K8ssKFwFENH3j06MHe3o5lI7LP27ZAwIR5ceHBXLjJPH74&#10;aG1tDZ8REHCfPHkSjCH0wcUAh/3o8FAmlaaGOI47MjI6NjqKdsyCwLrZbI2PH7hw/vzc3FwYRhvr&#10;WwPDQ7fv3PmX//pffedPvwtrrqytQdI//uM//s53vrOytg7bXbnyWiaX/fSzq3fvP7h67frjJ4tf&#10;fuvN/+Af/ofI3WSi2qhLQyAsCMowhKLw7A0BPc+DpBAQuoV+rn12/fq1GyiEYfjo0aPvfe97DTxK&#10;R9Hv/o1vnTp7BufnzMwMBt64fQuXhygKhqamlp8/fXbvbhLxigzxJSdoN7/97/7tj37w533FAqKZ&#10;MAoSicSXXn3tq2++hSGfffbZ8+WlT69+HATBqePHzp0+NT87o2XgClPIJW1mUglrbm786199/W//&#10;rW/9Z//pP/zaL77U02tJHQZhBG4551oZifMd7gtrMYrlQAjBwoyUbrYR0CcZI9WKdK10s0b+6A+/&#10;fevGrddfe2Vj7fn6+pO/8a1fOzhfrNeCnh5x9/bGR+/djNqcswQiPzjtzu5mrb4/PjZ47Phco4G7&#10;PavWybUbtxNe2vOSyXRqamaybyBnDCYkthXPHG8ulFqWw+HrhOB0K+1US/t1o3m5XB0aGkkl85US&#10;WXy6rAmWp4HUiBFcj40eGHi8cHfxyaNf/41fy+dJrRJGIak3ZLsV9vUN3rnzwLbd4eGhu3fvTkxM&#10;wJE459iumr5ptsK9cimVSaZz6bffeXtt/dmVV186cGDEdkSxkMXzgee509MjOzu7lmX5fnxdsWye&#10;hFYYC/womUkeOzYzOzsDr+4b7POSbrG3p1zGxaoO3nzfX15ev3XrDmQ8ON/fW8xJKeGxEFVr4rlY&#10;Gan5+UO5XCGTyQ0Pj2JRZDLZWq2BtYYtAhzi4op5ORdry2tEU+nryfGZK5df+63f/N1v/vpvX7xw&#10;AaG/ijT2B25bCJ0yxZybcJyUnelJGx5xj2SybjbvrK0tvfvejz/86GdRFHzrW7/d09Nz69btn/zw&#10;g52txu6OxLr7tW/8Ci4bYaDu3bn/bPEZniWG+kdsO8EI397Yun/n3traLnh2PXL+wsF/+L/5O+fO&#10;Hnu+9GRh4RH8+Uc//sknH1+NQtNq6fW1slZ8cKB/Z7uM/Q0bLN4E0tlUO2ht7pY2d6vPN/aPnT38&#10;n/7v/vHf+4d/e3hi4Pna0zsPbi0+XXjw6H6lXsO2A2bGxybTqazfVhub+9Ua7g+NRr3ZqLeq1Tqg&#10;Uau3Gk0ZRlCmBk9GcYpd0diCWoIKIYxRjiVGh0fmZ2fHR/GAkk5gNRFsyxqODf0bRrUxcYDGmWbU&#10;EEaZMIwDCHLKUNCUdYFQ/pfABRAoF5TinAZQgrEgZ5hR8FcKG9FO9UVOMKskWioVGSUkvijmAAAQ&#10;AElEQVSNjKjRn4OixHTLiBFRQA6gnYS1+QVQA7S4BmG/KKNOO6SI0ZgEh6lRSuMc7QDRyqiIYP10&#10;2CImrqoI4ZqvZAjQXX7i6FYRhXtUzBWHGnCEQR9Gg1WiFdWGQ0olO5FlTBDaguYQ18goUDC5lpRo&#10;DEI7pQaJEvwSognmNEoDNFFaa2MMie9ShhJiulxh3WujI6kiqTtsGw0+u2oxBDwohZa4S0kIiCmg&#10;eGxHKIC6NlLpyMiQSGOkEZTBThSUtTRaAuEFaEM0zNN5ugMHBneYuIygvMs5MQb4AK0iLRXpeJTW&#10;ShuJMtq/yON5gU2UUQrIKoo6eai7VSg2CiWWEHKIYySIYG7cT4wBEzFBpZTpJIj+14DCzcAXhU+Q&#10;7ig4AmPxDRMGIZgDapKh7rgQMxBOgxIBVaWRQBk5AI3IVYSDwkeko6Q0HW1w0KJUSTAYhH4gwxBS&#10;xGCM7iRQAIArGLyDC0NB9LgP7VLKKIpwinXKoQrjigwjFQVojKK4YIzhnYRCPCz2AdCLodsCIgBQ&#10;AHRbgIYy4Ofb0SWViaSOJGaIsIsCgIAcxwogCAJUAfG8oYr8GAeN4ASA7b1er/t+6OMGgNYgQKMf&#10;hVAEVKp1rDcUugDXhXo5ZY5AgMcZWsGvgX4N1bHboIY2RiiHg3HOOgmNBv0at+CuJjBDiNkADP6j&#10;FMVhagzUZ4ymWhGD84oQaJRqQimFJzFGAJwQm3NHCNeOn97xnBlPY4jpJLgrhAyi+A0VokqlpVYR&#10;bCh1pDQUFEhML6WUaMSyo5wQjs0LM1DSSSATK8IHf6AkCWFC2DhRHMtOuJ5jxQvKs0Qmlchjx00n&#10;U46XTeEozGSTqVTSS6dSac9LxZBIOjaYRFTt4M9GOG2nvEQ6kQS1hGMncHPAqZ7AmeamXCfl4lGa&#10;ckogKfRrlNJaG6UVVEPh43BrYqAZTZQiWN1KmiCMAjiYVpQzbtmUM2U0BKSEUwrBiOkkrTWEgVml&#10;lFA1lEwp7RiFwUgAXE5iHXKOjxucc8wIAILruiCAKaJYn7HHgALaBSW2bbueDUGoUQZbACEYSAjB&#10;RC28ZuPYNww4aMRjAczW3eFjqyoSSYltAPIBH1MApNEQKj6HKG0HklnCTSS55eAp6/nSSq3eNIyB&#10;bLPVbgUEd9NWqwFjAj8M/VKpBCZBxHOT0E8c+/qR4HYilUmnsxSnlKbYQdG+trG9traN4xCxAqoI&#10;HV5//cqZM2cnJsYb9fjCAHHA88rKcuQHwyODCBHu3r61u7td2tvt7SkqLSvlEuJUnLi3rt9SUvb0&#10;9CHawJmN+PWDDz749re/jeF4dgM/jMWfFMAbnqu3t7f/7Ht/6rj22vpq0nMPHTyYS6eazfroaA9C&#10;q8eLK0CjhM/PT5bK1bYfSmXw9a1Sq0JAhDiDg/1Yn8CJoiibzuSzmbW1leHh4dmZmXw+jw/4WOT7&#10;5QpUjan38WoqNUJ/Rej2zg546+/vhyAnT5w4duxYJIOtjQ1DFBDiGPrGjZ/+9KeIibXW0AnEz+Zy&#10;uGVhSCaTAc7y8vLVT6+BSK7Q43jew0cLH37y2dbu3tPny/BmMD87OwcXfuXKq+lUdnNzE5eT1dVV&#10;iH/h4vkmnj2DYG5uBjcKRK5f+cpXsMWgN5nJ7u2Vsnm8LybGxw9cvHSpUql9evUTBFhQFNSFrwHQ&#10;KhzJdd1UKnXy5Onjx07arnvz5m1QWFh48sFHH2XzuUQige8wUNGTu3dhTaXU2soqYjvwj6fiM2fO&#10;ICqCz2PNy8DHxtb28VEr2N7erNerQ0MDg4ODENBxHOhwoL/XbzUTrsOIXnq2mE44g33Z7//pv/2X&#10;/9P/O+nS3/mtX/mt3/qlmbkRbYgfRZqqduhTygnjfhiFoWTCwrJCiNVuh6mUu7tbwY5hc1LarXsW&#10;399uf/zRzU8+unnw4GEEZdXq9i997csDfbbNWToprn608vFHt9JecWujTIlotdv1RqlQTPb1ZweG&#10;nJ29diptP370/Or1G4SzQPoHJofHJwedBOEWMdRIqTnn0BUsSAycTgQ+2dyswWcd4YZgN5CIlccm&#10;+lZXfMSFhohao722sZ5IukPD/b0Dheu3Pi5XN7/61YuJJAkC0mhED+4v9hSGg8hsrG/DKLAmPg1d&#10;uXKlVmtU6nVDyH65OjA4vL65Xa3XBob73373p48XH3z5jdehT7hQu9nCSXvllZdlRHARmZgo+O1W&#10;o1blgiYcb3e32mo08EEAzyU7uHzv7lRh1FZzt7Rv2XYAdYah6wpotVhMvvrqy8srTz3PIlQury3n&#10;C7lcsYBn+Jbv40I7dmAC0917cJ9yev/BnVqtWugtwo0fPVxIJrJ7WxVm7Mp+I2hEuWSPCujm2u6z&#10;p8tLy+ur6xvL6yvPVpau37vxzofv3l+8v1XdqUWtncr+ncWHi0uLz1ef/cl3/3hl9fmz5wvHjh/5&#10;tW/8suB08fGTJwtPXYfLgJw5Of/N3/hGtVzBJfbhw8fLy6uOk3jtypeNoZVSudlsf+/7P9jcLguL&#10;2C55/UuXfvdbvz7Qn198gnv6w9s379y/87BRa4eBqVVbRpOeHvhg3jDT01egnLTCZmT8Rlip+X7/&#10;qPtrv/Xq//n/8h//3u//7vDE4NL6c9yur12/+eDRwtNnK7lc/+jYZF//aLMe3rh595NPbyw8WapU&#10;ant75Wq5io0Of5VqvVqrtYMQ510oI2zgWCmkkxihFmGIAm2LW1xg8WLJTExOYm3aLl6zkgzNliNs&#10;BwXKGRNc2C5Am/hM1oQSwjTFkRsDSMI3uoAyIZRSBiCUYSBhnHLOOGZjcSOjcFY4LYBid+5g024y&#10;cB/wiO1WgVsg6DhC1RSaIoZog4waAiAkzo0hjPyVZD5PRGPUiwo1hhqNSoz6+XBU/xLi81YZzKI1&#10;UYoYzAw2pIoireMDyihNcNSiK+ZBM2ViMIRzCllMzKQB8U6NMUoxHgOpQaPGxmKU1CoCECWZ0ZwY&#10;jGIEYwmhHS0CU2MKoxF9avPXEvk8UUqNllprA+QOEo2vB4Z0ysgVTlZApxe6AoiYHbBBiDZSSiDI&#10;TgIpUDVxosg0hhDSbSTA7VgWbALQi5ZuV7eMPAaloRbTTfjURTCbAqbplCEXepB3W0BfG2kwAByo&#10;F2xoGcYQSY2gQCoD2ZU2UAXBOI1kdDyEgHKnEYW/BlRDExpDAOiiBiIwlJVSWiqt0aUMrAPhjYoZ&#10;wwCDdoDWMXEDueJSpLCRhp1AGXQ450LAjBRdaI+CNnKojcDZtaHaoF2rOMdchnIQoZSjgKrWmCBC&#10;JC7DIMKObBQ1nw9Q8RoEHYCCCxGCI8wWFnJcUUDWGAODggGYUuvuKK1Ul1vdTahieBR7ZtxltNQq&#10;UpFUmDKMz6QwDH3fR9jQbDaxv+JMRDkIAgxBDkAVXY02Dpx2s4UtuVGt1xqtVstvN9utJnJcBcIw&#10;xpcRWIr56fzFTos/AfVwZsU/qKEHOFprLBuAMQrVjkLg3gyoXQQ0AoCmjZQqjHDZ6hxRjDObUc4M&#10;zAapCbRuWwLhJZQisOlglnjfINg9LLS7tm1RbMRJx0IgjpEWJQ5nScfVcKNIxoY2BkstNAqK0YZo&#10;QiOlwk4ymnJuUVvgJ5SRlNJA3wxuA9/F7IbCjEIIywFw4TIm0MCpEMzilHmWk054aS/p2pZjiYTt&#10;IqB3LRsfl13bSVgOyrawBeNAVqES1EonEMakEGqITnJxVnjglwiiko4oZFK5VAI0Mwkv6Vi5dCLr&#10;eRbFLqGMMoxQzAv1abQYEkoTSlyhCKXQvh1KFRlCLB4ZXW+3UOaOiwZ0QsvKYEHTth/iDGi1WozB&#10;wQjjhHOilDLGgB3Liv+HO7H7c8pi59NacA5BEMgCP5JQHuMc8Y2u15v7+yVEZjKKoMikG+vBsbgt&#10;LAgLZM/zYH9KoSmB4SDO4SAW5HbwQCGVwQWMMGq7ju0lKKVRFAlsTMaoMMLUlsDFAKsvcByO0K6/&#10;b3B7Z+/O/QeVeiORTEvNLC8RRMqyScd3fdDPZNLGaE6JEKxQKBhjQLNcq++Wyo22T4xoNP1kKg2L&#10;Nlvtza1tyxGQp95oY5DrJpQy4HBqZm5odFTAKKnMQP8QKBR6e9ykZzE20NeDjzxpz+kr5k4eP+Y5&#10;tgz9ZrXy6YcfQVhiWCKR2tnZQxyMyBtv1bGZiBkcHspnc4LxQq4wNzPXbraSXuLg/CxCzL3dTaWC&#10;dNKdGB85e+7k0WMHZ2enXn3twuT0rOMlvERqama63mpy2xoYHsIiDJXeLe1joY6ODs/NTGMrKe3v&#10;bm6sGS25oKlUgnOOxewmUsXefiYsKixf6pGJiaGxcROfzSydy0ZS9Q8OpDMZvKnDGNs7m+l0Kpn0&#10;XMfK57OIyJng2XzuyLEjg8ODV6995ofBzs72uTOnoyBwLBt3m2wmnysUX371S7iWeZmMomx4bHx8&#10;anL8wAFY4fXXvvzSS5dn5ufzheLa+ga4xReSsbGR4cFewfTW9obEMpDhs+fLvX0Dp8+cK5eqz5dW&#10;dnb3Dx87jgsP/AofBE6fPs047ektBqGfL+SKPYVavQ6ejx49DsuCIO45nIl7dx9u7+ykMumt3Z0c&#10;oqZiAd8TlpeerS4tu5aLCLu/F8H8ABju6R+YgWWHhrTWE2PjtkWjsLW1uQ5nHR0Z8lz34KFDW9u7&#10;y2vr61vba+ubhLDFhScyjFQY9WbTR+dmsg4Lm+X/7v/6Xy8+vv6bv/nV3/ndr3/jN14+eLg3kSSE&#10;kiBUNvYhx9OG1eo+Dj0sOkYpZHWxHoOQGoJdgCqiA7K23Pzk44cP7z8b6O2zsJ0Q//iRGR2FxXzB&#10;tsjVj+58+vG9ifE5y/JK1UrLr1caW5dfOz01NWqwdynqS3L73qNyvZLMWMWB5MHjY6k8c5I8igzH&#10;qglCRigjHP7cbkqHM0HJ+vJWtdQopPOlvf0w9IeHh/r7nb3ddjKZLfYMMGqVKuWe3kyxN2E5/vXb&#10;71y4fLjYJ0BNK1Iqh+VSq1JqW3YCaxWuvrtdhz8PDw/29fURTnb393sHhxLpdK3V7Bnob8vgBz/+&#10;C4Sc586dhWsRquFXiaQzPJju7c22GtVms37y+NHQV7jETkyMzM7O3rx5HevF9/3NzU0G98vke4p9&#10;qCaTWK8uoXLu4NDBw5PNdslxieWxWrNseyJbyGIn1cQABkdHnJRb92vZQnq/ssUc46adtY3lpt/E&#10;vTEK1P5WbfVJtVUhexvhBz/97Ad/+s4f/svvvPfuxx9dvfbx9c9KjdpOs1TXLa8/KRN0u1Va2t34&#10;03d/ePXejYdLi0+Wn0od4Ti6cuUyLs6c873N7ajt29TCTnXq+MxX3vpyo1ZdWHi0vr6OLySVcv3V&#10;K19KpTKU8nKl+t0//dP1zUYyRSanC7/xm196462XXY+trDy/d/vOk8dPqqXazvr+5vLu/lbL4s7I&#10;0GAmg8f+ZjtsKB62ZF0L4qTJ+HTxN3735X/yv/27v/f73xgeLQRh4+7d2z/74KNrN+5sb5Uc7Xfm&#10;MgAAEABJREFUJz88MuvYufJ+cO/u008+vn33zsLebk1JY1kOngmqlTpUWqs1Gq0mFbwZ+KVatR2F&#10;voxw82i2fN8PFS6zhFiUNaq1fCGLD2sjIyPZfCGVLdheWhLBbDcGN8G9pHA97jhwOMO4JpRiKyfY&#10;vjmjMRCDCIdwyikKyshQRoEEfYOFgY1IEwxRFKuBSqNDrZQ2EmeNEITgMIoMomoKFOBJFQVGoWC6&#10;CXQpnFJro6UGRRlqCRqaGMxEjEKzIYZZzALQ+JgkzDBqiJbK4iIGxgRjnFJGKNoxhmhNKXjlAj2U&#10;gpQh2NUM6CsZKhXqGKIYEwIYxXD4hgFVihGjJZa2gpzAxDSQM8K9WWtGCDU4cTUhJAoVMQx7IydU&#10;RpH0AyIjzsAA0GJBMAqEGLRilFERUQHRIBtwIjlVnDHOkbGYR8ZQYYJShir9InFQA9NhZKQSlNmQ&#10;lHGUAcwQzAsgShsZaRkpvBdig2NIghGupVFKaa2RGwNl2YK7jFuUCalMGCkubEMYyggAIq00NMS4&#10;gnzwf2YDDcC4E+fColxwiMosTgUFMcNQEDAHtzEXoFsVzEKZaCpDZQkH8hipdCSRwIkxEEYToo1R&#10;RksDnoGnI43ZtUavRiPuBjAH1YRqoyTkIlqZuMVwRjllVBsjlZKIADWswDm3LEsIBr5AGRTgGZQi&#10;PiLGGN1JxlBgmk6KG0DPGKWUlqAvoyhEjTGCUQrapBq5lDIKQhOFVGkQIpRpaJ5zatkaqIiyKKJN&#10;GfoB8ABUSQNCfttvNv1WIwxDKaXRcbPleAQ6R11K8CE45DCYJPLbRse3RK1wHgUoUyiOaFQBSmK4&#10;BsvgXINVpYxUVCsR6zcerqNQBj6gVW8omJPQSJtAqm7uR7Llh8124IcyDGS7FeAIbrcDrfEAFIC9&#10;KIqtopGIoZRyzhnr3PONwawK7caQuIOBOQ2lc6KZkSTmQxNFGDUQhhmwAlAK7hd1Bpkw9GEIv92k&#10;Rg8M9CUSeKJqJBFqgTWMJtpwQgHwYIJ5VCRjTpQhihEjLOZalufarosA0rEFYxRLRXuWSDo21rnR&#10;kmpwaLTWSmGwDkPpRyH2u0hJqbXURhOKPIgUpMejSCh1KBUuQbV6A6FtvdmAWvwgCqQKYP1IxkkZ&#10;JEjFGNFaU0qx2DC7JQTAsbhnWwnHRe7Zjm3HnAgh7A4kEgnHcTjn0CCnDAaDZsAIJ6BnoCjBqcWN&#10;bVHP5klH5LLpQgaQKmSTeVwyHPRTGYXweMo+V46GMxCD3FCQ1cZIZUIF14yXMqbQmsCE2OHbPgRV&#10;QgjLsjizNDFSKiAIgRY4GwdLlMZEwKRjWQJrhcVMQkyllJQSdL4ACQeKohDvqK0WYnjLFvFwo42J&#10;DUSIATMK+3j8y0C1SwQtMsahihhMzZhAdBtrCSxxDhyAAeOMcQ5Xi2eHJzhuolyrPV9ZQdQOS1Fh&#10;2baLRsuxsdlC2FQGqk3gVuO328lUAraTMoyiCC1BAFfWuMPiGdjHKReGmJghWfFhI3V8f4CkrpMA&#10;/r17D37yk5/cuH4LAzOZ7NLS0v7+PnwPl7pqtRqGwezM9MT4aDqd3NpY29na4pRhUT1+/Hh1ea3d&#10;9q9evQpLPn+2XGu2hkdGx8bG8ISGyAavktOzMwhQHz58UK/X5+Zn+vt7OSMIjMIg8P1W/0DvxOio&#10;0RLR/M7OFu4PgM3trfWtza2tvZXV9SiK/wXUXmk/UhIh9fPnz8HP5IEDuAns7u5i5TQate3t7War&#10;rinMrTBLtd589nR9v1R5tPCkt6+/Wq/jKl9vtFY31heePHMSScuyIJ2XTIBCFAX9g33QA/wcEV6z&#10;3d4rlZ+vLKdz2UqlgkDt1q1bUPHFixdTqRRjbGR4zPWS80eOhlLtlkp4eoeYwEHEtrCw8MnHV8fH&#10;DsC4n376aS6XC9qtP/l3/6ZYLELet3/8ow9/9j62FdyCcANZXHxaKlVu3L6FqQ1hcI9r1655nocq&#10;TIAhcEXcSWDQ/v7+nZ2d999/v1KpPXjwCNeAycnpbD6XyRcGhgZR1dRglJQSQSQmbbfbt67fgDkC&#10;P7Is5/nzZd8PEf7s7+6BfjadYcRwSt5648tDQ0MPHtwD/0eOHMlk87fv3IO2oeT1tbVqqZyHGzx9&#10;kk96X/vKG2ODvbVyZenpg3/+3/8/0gn+9/7ev/et3/31YydmB4fxBkDaUbPWqAU6Eq5luwlDuXCc&#10;EBuu0o6w0KYjHbSV0aRZJzeur73/s6tPFpch5uBA7+FD0+OjfZvrO+fPHKmW9Ds/eXd7qyQjKqXe&#10;2N6qVPY//fSjr339jZOnJja2A2FZaxvVu/fveWmn5VfxBeDlK+dabZXJ2wgeKCPx0tYRzIRFFkW6&#10;USXbW/W11e1mw282W3CtMAwzmQwW4H6pjCk0EeVS/c7te9lsemx8OJKttfWnF18+jZg1mbLqdfKj&#10;H70/PDyyu7O/tLR86NAhSsnHH3/c2xP/y7RcLoud6+79+wO4o8Zusz88Ntr2o89uXK81qufOnA3a&#10;/q1bN1IJb2ZmslYrp1KJdMaDtvuKOYuLB/fXNtc3oJzQl/g0hPCaUgr24HXwTzg2dgHXtQqFzMFD&#10;00HYCKS/ubmutYaJsRYaCGcp5ZYgjMKdnIQ3MNiHLoyF72FFtNtBo9ZaW97c3apyTVJ2RmihAtqu&#10;hiNDo9lMYXBoZGB8fK9emT48Nz4/MT4/7eYTz7dWr9+/tbSxY6fc6bnZoyeOQmlYswcPHlxbWd7Z&#10;3hwaGmo36vt74ez01Btfes22aKm893jhIZ709/aqh48cPHbsWMJLXr9248MPP4Q2enppOue99ZXX&#10;z50/adns1u3rUGDs2JXa1sZuaa/iecmJiWHsGF7C9YOGHzaJpautRjIvTpyd+I3f+cV/9J/8nW/9&#10;3q8j9H+4CEPd+Xff/pM//s53t7f2Rkcme/pG6w25vLL9Z99/5513Prl29e7Tp9u1hjSES2nKpcrj&#10;R0+Lxd7d3f1EKiNcb3tvHx8x6+325u5Oo9nWhsKCcAZDWOBH1WoNCuzvGxweHu4bGMzmCm4iZTkO&#10;tMydhHBcKhxqOYQjvuGEcsKwjJimIPACsIF3Syh0AH2MYdvttuq4ZGicYDXKGeccvoof0vlFWVON&#10;haxUBEODAsooYAC6utVIBmgkOOUIcBW2aCAY/Glt4lABG0kM5ueS7iTSmZ0YA4g7tdRSETCGFvKi&#10;De3AxfhuAecCtkcVhUZJiGpzpsIA8QRBgKE0piNKUixrrD1t4sNYGymBrMFh/CclOI9nwKGMw0xG&#10;ChBFJgxkB7QEcoRch4EOIzQSyAVALEskZYZSAw2CAsR/QQrcAjC7xmTKGIN2AOccudYgFiHiDMMQ&#10;UmAg2ruAMlq0VEYpqmEIDXyQheKBgFlQBQANqwrAuQUAQUyBSdBOaGx0SimjAo2aQmkYx9BCKacE&#10;lBD9YUQMhJBOe5wRQuIpKFVKgTEA9INGzI4CsFEGAmdWBxgIYcNUEXpiwFxAYCYmqNEqVdyqten8&#10;EhMrQcUmgGjSaE2UNp8nrSWKWr9ogeAayUijpVIYGEdBYBH0gYYW8IYjAHZHoQNBN4HPKAqjKEJB&#10;a63ARpzH1z8M7wIoaG1g41BK4AGA3AUMVLBvFMI8WkqlI6WUlBJDlFJaI2yOpYNCAH/pjBo6JhAH&#10;nMgAVCXKXREwEKMA8XBQwI9SRqrAb4Xg2G8FPgKidvPzhGMUgUGj0UADzp0vALhfgB8GYRgGUYiZ&#10;wHBclviNIiUxEVQEAHsAwhmgKzUaDSE4f7GiAVjUaNGEdOEvccCxMaGS3YRdGvwggMcbTbm8H//P&#10;c589nUonEQkrSjSP9yVsTdifQMkQRajGnY0wQhljsa98/ufZCD/hG5pSimjSsW0uKDhgnUQYxhmj&#10;oHMJsQBgAz2Y3rYcAOcWAWEQx6ZGOLYWaK7ZbjWhPSgG8svYltBIICM/CoMwlDJURsdEbG47wrZt&#10;QRk4wKTgQWFRMPzGABwAOBW481oc1zKiY+9EnxACeTzKKEoJ5xhjBKO2IAlHJDw7l0rkssliIdNT&#10;zPUWc8VcynMtDmUohQuVBYJCcKiDEKhGx0SoMQbKDcI4oRD7g5R+KNudJg0HwxBLGOgEAmhMimDa&#10;dhyHcxBGN7U4dSxLAA0t9EUCWZifMXAIORl6LSvGMTSO2oFEtNFGGWMIIXEViBzoDJpBvAX6VifE&#10;57b1RTm+iHMCUpiaY5DG6BdACMEuwGg3RtelSnV1bWNzYzuQEQ57IKIACeE3qRTP5TKISkEE8yIH&#10;/Z6eHoyHbwFwRQla7UgibGIBzrcwMERrozzH9mwnk7IQkYAUjIxQfnNtA294qMIozVqNEuLYdm9P&#10;oa+3iHI2kxkdHe3t7QXPzWYdu102m+1OCh6y2QxmT6RT4BAUqOAt3I7afjqTPTA5eefu3Wa7+ZVf&#10;+OrM3CzWOpYqkEdG4hsCjluE4A8fPkTojFCbE45gF42NRmN/v4l5gyB8vLB44+ZtYwz0OT4+DjY2&#10;N7cRDSPEOXDgAPTgOBYC9Gw2i4Fe0iUs/ucoI+ODaKxUoly2B8/qONEBhrD+wcHPrt3QhE0cmMK7&#10;ICHUdRPg2fbcV65cSabTG1ubp8+eyebyMlKOlzgwPYUn2Z293eXVFU1IKOWTZ88eLS6srKxMTU29&#10;8eab6XT64cPHuGJAdsgFPsHS+fPnEQb19fUdOHAAX0XmZmZffeXK1OSBerWy+Ojh8aOHf/VXfgnv&#10;nZzTycnpph+0An/24PzoxDicBBQQ0yN2bDWa8BwERj3FIpZjFIRDA4OYlBDy9OlTbGRDI8OwOAyt&#10;pYT2bt68eeTo8fMvXR4fP5BIZ3AZG0bQVOiBWnzfxw4Ihdi2rbUOQ3n48GE04qpw5NjRYk8enKQy&#10;yZMnj/f19UCT+M6AHJ8LEJ4Greb0xMS5Mye/9Pr5hcf3dzc3bl+79s/+X//Pw/PT/8V/9h/95//F&#10;P3z19RPZIrESxDDZCv6/bP0HuCVHdiYGhklzvX3eu6pX3qKqUCgABY9GW7Ylm91NJxrRiRxxpJ2R&#10;9tvVSrujkb5PK41GWokrjTSGFNlkL9s30I1GwxVMeW9f1fP+XW8zM9z+eS+AofQpeF7cyMgTx8WJ&#10;Eycii2hRrdc0MW0v0JRQjrtIWxEiNEFcwnJgjFiUrCyVL5y//uD+o7W1DaR9n/7MCxMT2WvXbw0N&#10;x7e39Q++/5N0qjefH+7pHcZAnMTafvPEySMTU3G48+Bg8sGDh4/mF5OZrCe8U48fO3Z8rNkOUmkL&#10;0YUieuKHEMexHcshhkhByqVmIp7JZfsIsTjno6NDff1xxij8OZXKSM0ezZeJcfO5Prj30tISjDAy&#10;mqtURU+e7J4dajTq8w+XWy2PEIZ0vFJsbG9sR+wIvpK1WjBmkM1mp3ZN37mHw6rEBx+ct7/97R/g&#10;mHrixGMR1+7rz516/IRUptGsDw8NRiNOMhWbxKl32JmamhgZGXIjLPDaRulELF7G54NyC1LB/pis&#10;po7/zLEAABAASURBVCdw5MPqaHltxhjmK9fTE0+mIYzvBZRZju3atu060XQqe+nilX/23/z3ly5e&#10;i9gxTl2XRpm0ubbTsXg+nc8msslYMmK5T3f+X9LbvmdH3Lbnza/uaJvt3re34bWX1lbh5zul4t69&#10;0y+99Kn+/sFAimdfeP7w4cPYCXEpPjE65thWMhX/+tdfeu65p3Hfd/Ma/O5yAAW8+uTkwP79e6Ty&#10;7967c/vOrdX1Imbg6bNP/PG/9/uDg/3r6+u4JlheWvU8v1xtFIpVzxfJVIpz6nmNaq1Yrm7XW+VW&#10;4GFaTz+175u/8ZXf/+PfOvv8E9IEV65eOHfunfMfXnj/vfPG2Lt2HYwneh48WD537tK75y6+e+5m&#10;qeJvbdcrVVxrEMd2Y7HEntkDX/j8l//hf/CPvvmt39gqFje2t3fK5UKlYji3o64v5E6pvLmzXa3U&#10;8fFtY2ur0WrBsIPDo2MTk4Denn6sF6wvzAJG2E7EwpcXO8qYzRhc2CYEW51BjYCJGssWqQkAMZZQ&#10;081UqMZupRk1zGiAMdgmcIWnqekCxhHKSIhvDFIHCsIdslJqpbBuCDoRWDBTluMwbLMm5Bimxfgz&#10;BmtZa2lkmPqgRlsIX8nAaA0gBruxMp3CaMgFTdKhH75VRGtiNCQ1yihNNN4C8Ksl3qFPagRBIbWQ&#10;REtGNGdEgbgSqgNGSy0CJXzUFLyUNFqCqURPODDQMsAojDVKaIWEMJAyEIEX+G2bUoBFoXGoCTXY&#10;lo1FwtUbWgNSAmhY8MvC306iT/ASQuhOkahJp7BOARZ64Ki+7wcBeEm8DN9wjgZeaYgghJYSwkAq&#10;qsPZ4SRkHc5OaA4FCQCYMs6IhTws7DToCe1HIB/hhFoMOROh2lBDGIH8nZozFHAJbQhMSvEIkUin&#10;IOzgV8FwAkKEguERbyFKaHrQo0Cx4WmMWpTwUEZlQotqYgxYQCLKCcVsES1hzy5oKcKGBhmhZKBh&#10;ZylQYyTB1GqjlTKdSSFGEUim0SW1VACDUdCOfFQ6LzUeYJawptDYEA3QJiQbTrQSQcgR7qFAWGhQ&#10;6JgGFuwqq7X+xP6Ygk9AeL7/cUbutZqIFiAFIQEgwBmBeHAV2BuABlEKhCRiNzFSIO30/MBTUhgN&#10;dbTpCABToPH3QWGUhmDhD6zs+z4CZuvjgjZ6giCAhJ+A50Eyv+W1AZ4XtruvguAjNNA0CquVMMYw&#10;Q9ggAGh0gTFGKQz10VvYTf/vTUo4LghCkIYgNilphFCBVN2BQRBg48Z128L8/MMHc/fu3GUR14o4&#10;3LEsmyHMUE41R/hgxLW563DLYpzBWQzYQFAFb1bKYGrBmRpKDKWUMcY560Yu20aqGgYOvDcmHGU0&#10;pYTbtmtHopbjMm4RZhlqE4JvXlQqGgiDnNHzRdMPADiygBG2Acjqea124PsikDKAfIiMAM65MdBK&#10;+HgjUbXxJ4QvpcRAVF3x8AgKvu9DZmoQBLGKOGOh+aAggBI4qGSUWNy4tsFHgLjL41Enm4z15tJ9&#10;+Ww+HU/FLZcTTgg05ZS4nDt40BqTBIMQY1B3GIE1+mAaGkhlgM4sDjkJ/MoodBsDzpxT27YtCp6Y&#10;YG1zCnUopZCKEIIagMcuoA2wLAs4sC3Atm3QhDGgF5hiSBfTmFAMYAIHgAb6PxqLy/ZYBJ1A7ooK&#10;YdAAdKmh35hwuDFhDV+qVltbO4V6s2U08lpZLlfqjaamBEOyPfmenh5wrzca4ILtCtSQj0o/wG23&#10;MciYw5QImEgBXbiUxRzLBg5eKS0tGx5lNxs1TBAyMxuWMLA8dxwH01SpVJCab29vI/lAjcXz3nvv&#10;Xbp0aWlhEdk5NILjrq9v2raNTAUXkJhr9KRSqeWVNWyolutUG3XcIDrRCA6T3LITqSRYI1VKpjLI&#10;p5FAx+LxWDKxvVPcLhYgNnSB+jiE4PJ7cnIyk4xQRoJAC6Hj8UQinsLd/5UrV5BGQIACkrDtbTTK&#10;1QrUMZSUqhW8ggwQHoyQHyMpN4TgdOEFwZ07dxZXFqMxZAaxBw82ao16tdFYWl21nUihWF7b2EJ9&#10;7dr1+cWlrZ36T1772erG+ukzT+B+XSoF2xbKpbn5RxBvdu/e3Xv25HM9Z848NTo+Cbtxy9m1e48f&#10;yL/8i7+Cc4xPTV+/fhNyVkrllaXlgd6+Z88+UyoVYD0c1eAGVy5dRgxNRGOL8w8hMJwIKgOuXbsG&#10;sWFPqA+DgymQYRa0YfZ4PH7kyJFarYZoxjqfSqE1HnGdXCwWJ8YnMfuYCMzLaz/60YcXL+BGGecQ&#10;4BBDd8/uBZ2hoaEDhw7h1ITJwizsbG1trK2hP53PA7OnN3fowEFQqJTLm+sbsUi0VqkCo7+3z8O3&#10;lWo5EY0c2rf3yccfHxsaXJib29lY/7u/+ZtbN6/EY+RLX/vUb//+NydmcpqRdM7uH81j8bsxl9pW&#10;IEWr7TPOM9k0TF9veq4TR6oqBVldrt2+9fDypRtrq+vIDr/4hU8PD8e1DkZHo48eVV/9yc97sgPK&#10;56VCPZlMX75yPpZ0zz7zBBaz1KpWJUhzq7UGfFtT/fkvfirfQwyTzCLcIRo7JOKOEJgv2yaBJJsb&#10;5VK5xahTr7VWVlbhNvD5cqUIV4lEotFIymuR5aWtZkPksn2RSGxne3N2z5TjkniCPvPsmUqpICXx&#10;PbUwvzrQP8gZW1ler9UaiKLDw3nM2ub2ZiIRGxtLPZxfefBgdXh4OBKhH5z/sFqt1uu1N17/mVHy&#10;9MkjEceqVCqua62trC8vLkRdt1GrbG6spZMJz28tryxmc2msI2MIjD839wgzyxihlOIrFs6EcPJq&#10;vSGlLob/69rW7tn9OOn19vbHIvGdneIPv/fD1177OTboiJPY3qiUtxor82srSxuiJR3mNqqNnfXt&#10;ZqMB76rWKw8X5rI9uWarNb+yefj43unZ3XY0Jole394xlB85enxwaAQHyIsXLxcL5d27d2P546sC&#10;HBLiISzs27dnbGSoUi68//47yysL2zsbbsQqVwI3wsbGhxrN8rVrl1ZXt2dmhr/5zV85c+Z0pVLa&#10;3t6ef7S4tLJWhwd7QbFYLteahHFFFLOZ4qLaKNWazXx/4ktfe/4/+6f/EB41u39sYf3Bm+/89O1z&#10;b9y8fWN5dWW7UBwYHI0nspVy/d79h3fuzq9vVNqeloqsbYT/qYbp2akvfeXL/8n/4z/7b/+7//FP&#10;/8GfnTn77Nj4NLMi2nChw92tUKmvbW1fvn5DUYYDwPZOsRX4WFSb29uBNmPjYeoP3fE1zHJcmIIi&#10;xNuuE3EhKqHYbOBdVMHDtIYrwv1op2ChAfCImiHoKI0G9iNGKYAaQuGLxlBt0CYGiNqQsNZGYe+A&#10;C+HBmE7GT+nHjxhGCTyAM0KAjZ0TWY0EGuucBIwBIQlkpQRqUEBtFH61MQqAUZAurENKoQjdR/QA&#10;TKdgSDhAazzhLSijBgAB0kIXjowBSuO90kYqI4XREvsPAG0psMR9HQRG+EYrowKCpaKFkj4xKsTR&#10;0miplQAyxCVKArQUyGdDMJoorZUCwCwMdtJhD7iHYAz0ZsQYo1CBIFpEh1bCWE4oaotD5NDGIX7n&#10;j1KKLtQAdIRDjNEaHBSKAU1AaH4DgtqE4pFQQniihJBKCaoNSjhThIAIqAHCBsRRnXfGwC/Qg8Qc&#10;EpJu6byhnIE93gIYCwUDWvi+00YDj+jvvmXM+ggs5BI2tWwa+hgzBlhogTyAMHhNmJmDlTEKqmij&#10;pIJJO45owlqa8FGg1krAwkZ39DKKakXDGiTQAAVFtOmAhOUxloKZIaGg2uARncSYDsDLDQntJhRK&#10;6HoSxzettemUrpXwRmPKuopBWGPwiE4Eik8ACQkired5fqvdrNfa7XYQBFJCZo1xnFPLCj+Aw+AA&#10;gwJ3gAtpoWUAeUBNCQkAZeCjVlLqsFcZhSeNGv0A2hHAGIOXYAFGzSZiHuJ9AwKgByLh1d8H9KD/&#10;34IUECwk2vkDd5DFZAGwNSNzQ6MLmEQAOHYBTDsjwgptdGJgt4bXoG0IwztlNEBrXS6XMRz7Q7PZ&#10;zGbytVptYWERKRBLp2KJmIv9w7Y0UmHbwkUsdWzUzLGpbTEcDEK6Bv6qoYnvt5UMqNEApYTWCp4G&#10;WUNweFjbNrctpCmMc8oYVFXKAB0yaSxQYpSmiGW+UL7SXfCkafqy3m4jSao3mk3Pa/ltPwhgLFjH&#10;oGAgrGyUIloaZYxWSiql8FajECWNllICP+gUtFWnaBOiaa2NwWAFP3MsZmEVMMKpoUYxLSyqbUYc&#10;i0RthmNAImLlEpG+fGoghHQm7sSxTDDxQQDZOSM2p2GQ0opTZjHOYB1tqIbZGWOWQoNZNrYmy1HK&#10;eJ4HiQghcBUgQgyttVGSEW3buBiKYHbR3wXTKcpoqZXwA7igUkpr3ek2hhL6cSA2moSFUakVXA2e&#10;B94A2onmnggAMAKgQz8kgLb0PS0CPKAT3C3L4twmpOMoSoUMCLFdSwrdbIl6098pVLZ2KlDBtl3f&#10;x1wbKXXgy1bL830fvOCgSkgki/G4Y9kM+W4qHYnYlt9qpuKxRDyaTiVsDitRzKfX8mq1MHuOOi7u&#10;mPG2Wfeb9XYynhgfG5vA9e/46MjgkMOtybHxfbN71lfWwC4eT/bm+3p6wrtSoRUy+FQmgwiRzeVH&#10;Rsd6BwYJZ/FUMp3JEUbXNtartUa+p2+zUHzz7XfwiI9LSNl7evvHxicTiVS1Ui8UCoza8UT4j4ah&#10;WiIZgyJC+JbF0umk4xLbZvm+3l27dh07+tjg4HC77SeT8cOH9yDHXVlZQUKTyeSgMqyHKXDd6ODg&#10;4N69e3GE6O3NJ1NMaX9yagJX2vV6HVkUY+zs2WPpXC5cgdzdPbvXjcUHBkds28nme5HcHziwG1n1&#10;3XsPVtY2Hi0sXb1x/c6Du6l0uq+/f2NrC0pNTk/5IsBnjY2NjUuXriwsLwslG7hKFbJvYMix3aNH&#10;jyIFHB0dxdcM4ODccu/OHde2+/I9B/fvG+zvu3Ht6t/9zbfn7t+bGBuBnHBW2AQ0Eahw3Lpx48bi&#10;4uLy8nKtVmvU6s16Y3hw6KkzT/bmej744IPvf//78C7oCOKjwyPj4+NI4pfXVnGE6O3tbzbbR48e&#10;f+rJs9tbhfnFxTfffAvct9fWiTa5TBauBbIYjuNHJp0bGR7D5D64dRtvY5Fo39DQ7O7dB1D27YtH&#10;okODg6VCEQhQBE4FJxns7Tt28PCnX3r5hWee7Ull5m7fPvfWG/VGoVRZn949/Kd/9ru/+wdf6htK&#10;NNrFRJpJ4xFG7IhNLSq0afmBH2ApWoEg6+vlRg0xghS222trxdXVzcuXL0dj9q98/ctKC4iXzZKL&#10;Fx7duf3I5YlUPDM/92hodNiy9dhE7zPP7d/aakWiZGu7/N6589CiWitmc4mvfu2XNCNWhIAdtYgT&#10;sQmjnh8YzQKPbG+1qmUvmxno7RlEpOHchie4tiUEps7owHBOHs4tLy9tRN3k+Nhku90aGEx/9jOH&#10;nIhZXZtIyWkrAAAQAElEQVTvH8il0+7mRr2wXY+4KduNa83WVpE0bsNaWH1zc3Ol8k6+J9PTE02m&#10;CE5Z8GFkuPfvPxgc6p+bu7+0PH/g4L6B/r77d5aMEm6ERCIWlmejgaS3BQs/dvTYyOCgRWngtbLZ&#10;OJy5UmpJKR3HQpyBV4tA1mr1VDIzOjaRy/ZNjM8MDY2tr+08nFvCYenddz68emU+8Mz05B4i7UbZ&#10;b1SE1yTaYy6NJpw015ZN7cH+gWgssra+whhp+63rdx7uPbjrN3/3txGur9+5pQmNJ5ODw8O7pnct&#10;Lay8+qP3tzYLYH3n3l03GnniyTM4D1cb9Xgylstly+Xi+sZqLO729GbGJ4Zsh0xPJo4eO1CubJ87&#10;91a9UfraL7/yzW9+FRsFVlOrGTyYW6jW4MvtxaWVze0dEEylU17gb5eaq5u1utfaf3TqD//9b/yj&#10;//ufvPS5M6kcvXTtrXMfvn752ntrW4vSBE7UHZkcP3nqdCSauD+3cPnKTbidgRYBwW1q/1Dij/74&#10;q//Vf/Nf/NP/8p+89JmX45nUZmHn52+99f/+r//5n/zZf/B//b/9Z9s4XHiq0ZaeIJFYOprMbBVL&#10;bUw/JU3f87WMJlO5nr5cX//wyBjigBuNU9umDFtnlDkusxyDojWqDmCvYgQTA6AGWRLp1kYTgDac&#10;4q1GXxc4ReKlDXZLpcLkTuP+y1CtCAAJsVZaCqUEnF9rCaDUYADhDIAdRwoEeR/nJgAiZBAgeQoM&#10;chMjtZEYqMMiJcE2jjmETCYUA5IYTYlhlEAc8lFBB4QljNCQBf60BguNpUkotiE4ns04J5QZgvQa&#10;IlgMow1ElYHve21Q7ioVaqikloEJhFadU4GS2IiZVkZJ1NwohxEiAy2lUYpCEqNBEGQZ0dL3AIEH&#10;vRrtRt1rNvC9OhC+7hSidSivRs5qiMHODnVBRIRRw+AAoCmlrFMgM36BjHHGGLQtx3YiruM40AX9&#10;SikhYF4FBDzajFqUhEpRApHASCsJDCUCJUMwSqABRmig5sSE+JQwo42WuvMWDUo+0gUNSNiFUADb&#10;YpZFuUUZ7wKB/QDQAy1u2Y7ruBH8cFxXUCAixH4EjPKQj4FQxuI2gHObMc4Ip8YA8AIYFJYkBhMB&#10;K5rQf2AZSXRodtN91HiU1AgAgbm0Qk2NJjrMc6iBVYGstVQkBM01BeCUhztY4QcyEDIIVNhA25eB&#10;QCdYo6FhIhEQA1Moo1FrpRRRGoqTTqGdgqY26FVaKymFVEKKQPq+CDzQUhJhWRotNajJQAo/7FF4&#10;FASiaqWlUCIAGBWiUYP1oi1GAGgTpTQud5Q2GksMfqU5oexj8IMAgGXSbDZrtRquYFBj68fNNcD3&#10;8TJAgUugBkB+2SnowcTrTkGnMViDhHNMACoOd7JtGx6FB/ZxoZSiiRoAfIwCoEEIQQ8AbW2oJjSs&#10;P26ArsYLQyEkOIMmIQTqOnZkZGSUxaNOIurEInbEtVyHdyEasS1mLEoBYMkZgRxd0FKBGkh8DOHa&#10;wCusYPa/L0CglAPQzXm4EOBIGnih9SwB9zBMG6YoF4YGmvhCe0JW67VGs9lGlJRCavBSCE+gL8J4&#10;EKaRAkXjEEE0JRJOxqA4JYwqqmBQmLhrd0JIhy9HDYGNVDC1UgqkLE5Rh8OoAXGL0YjFHYu6jh1x&#10;WNTlMddKR93ebHqgJ9efz6TiUZcTTghVhhvCCMUQTqjNqW3bnNmccwsXOE7UcVzTsbuBhxsilG55&#10;QSAkBCAoRhspjZbGdAIHwygL4lFKw5foNUajSAXXh6img4ZXaAMopbbtWhbmhOKV1kQpE/jS8/x2&#10;u+04DoQBNdMpGBWCNnBBzDqofgKQFok7sIAMangEJt6iByzQFloj5lHKCEM6SxqtoFgqw43KlXBq&#10;8CUnGo0KKEVIT28vMkJcFU9PT2O453mxWCyeiEoVgA5iUiwWiUVdZD/pTCyVikdcO+rYuOHFMRKd&#10;IyP9g4N9Pb35dDqNtLK3txdawJKQSkq1s9NCjIbiuMxD5o11hQ0JbWTwkDMaSwBtcWnJcuwgCF57&#10;443FleX55ZVEOrW0urJTKjJu15utmzdvY2yXeKPd2trZhnZSq4WFpdXV1Xgqiby2UNheXFig1AwM&#10;9EUcp1bTiwvL29s7mUymd6AfVoVeYIo0C66HW1LkvriVJIbh7lZKWekU+CysCsEGBgawzeXz2e2d&#10;TVgVtqzUa7dv38YlXzKVKlaqjWbr4fzijVt3cL+4vLqGS9ZEKp3P9+KRcgZ1evp6LdfBxHmBj+z8&#10;+z/64fvnP7x1964biRHK4aSXr17HecB2It/5zt99eOE8jvVKGpgO7JDKP3r0CKJubW2+9dZb9+/e&#10;izju9uYWp/SZp58+cGAfTI1zP+Dll1/GYQBD5ufnYR84A75mIF+H/I8//vjS/MJ3v/t37UZz98xs&#10;PBqDDYFWLhRtyx0dGR8ZGdu7Zx9GJeJJbjv1egMXrHAAHIRA5+bNmxADSfaNa9fS6ezE6ASGz83N&#10;bW5u4niAEDkxMQFG7731FuzZm++BGJjZidExTtmD+/eN0psbG7VquVIoVLa3je8P5vP3bz4kgbe+&#10;vPTG67/Y2tqChbllDh/Z9/t/+Ftf/eXP5PpiThQBQQY6YA4lnLQ9z1cyGk96bcmZQwzxfNJomO3N&#10;1sIjkNlcXl11HPblr3xeaSIl6elxf/yjN7XiY6OT5VIVZtna3iyVtw8d3jMynmwFpNpQK6sb9+ce&#10;wM4rG0uHju557vkTmZxtQBoMHW65lsEDIgpl2C9uXL9fLDZtHpWC1MpVJZFP49LlkeNEOHcZ5eWy&#10;WpjfXF8vCRHeBWClnnnqsc9+5lmj2yOjA622H7TJzna92QhOnDjdbOhm09/c3F5b3di7d5Zxkstl&#10;+vpyqXTcMNJsB5lcHqn26vr2hx9+2GjUb9+8/uDe3ZmZqaefOvylX/rCZz/zijayuF0g+AnIg3v3&#10;MAtw7Lt373ue6s3lM5lMImHDgdttCSstrawUyxUvkH0DA44Tq9e81ZWty5du/OKNd9588+2lpWp/&#10;T/++PdNjw5N+S60ubjMTWV0se3USNOTGWmltebVSahqpoo7LOY2n4ql8an1zbWQy/8wLz22Xih5e&#10;JVPVppfvHcTp4vat+7Vq48D+KayCew/uX75ybXunWK5W4cn379/d3Fy/cf368sr89vambbGNjdVo&#10;1C5XtoZHeiNR9tbbr0/PjH/5K18YDP/Nz5rneQiM0GtxEUu4gAiZTKbdSAT+UK7WGi2SSLNTT+36&#10;7d/7+jd/62u79o1slxbfv/D6a29+d3H17mZh0bLVwSN7nnjqidGx8fmFpe/+4Iff/9HP5h6ueJI4&#10;LhsbH/jCLz35T/7z/8u/+at/+dyLT7sxfufBrfMXP/yb73z7n/4X/+W//Iu/mltY0swt171UtrfR&#10;DlY3d7aKrZWN7Y3t4k6pIgltBWJ5faPaaA6Pj+49cLCnrx/HgEQq5UajTiQWS6YsN0rCRI3RsEaa&#10;hN0m3B0IIaxTaKeY/0NR4W5KjQEwzLHSFJmZVEr4REuKcK4C1BSHF4OsXWETNloapZVSoASSlmUh&#10;AHa5oJZSaoV9KsREPxCAphHLlNJGai0xEASNUZxQQrQxRuuwn6iQHTqpNgCilAF0RoIsMDs1MZ0C&#10;ssh30UOJJkYxYig2dK2oVloEKvBF4GmFtFIRcBSBxvqWYeqPdJ+EjQBLV+PuX/paesg+QcdoaZQg&#10;cAKNpJZhp+6QJaFBTEgHCEoGAI2VCW20NqiV1ogC4ShFQjQFvkZJA2paEm06kmvMAGQGGIMeCE7Q&#10;RifnHAZEA11aa9UpXRx0AkI0E+ZlRmsjlZJSaakVRNVGaR22BdhpSG4UtIBNAXihVPgaDVA2xqBh&#10;TBhi8AgAWUjQgY9M2u0ERzQAaEAwhCwAGoxxZtmI2Kgp5xQxlFFCw6QG2y7nNhThFJ5AGeEG6W6H&#10;FzPQ3lBMMpJvrUynRupGjSZaI+0yEFsGmBGCWkMpRTo1bK6EpKE3hpgYKAOhApzfFFE6BGMYpaBD&#10;DXgQCoKEcEqRFUHNEL87KR0bwBQAqo0iITK06wzG+I8APaF9lAaalBI1IKRPDdwsHKiU8Hy/1Q7a&#10;8Bb4G1QypoMPOYkOyRqFQ4txGLO5hbXXpQmyaHBCP6lBDfKDPkBKGQQBcjDsYog/eDR/r2Asnrp1&#10;t6GMxijdKWhIrdEPoIZAE0xBZ6ZCwcERPQDwBXQbrFPQBqATgI5uWxMD4iAF62qthZRhLQS4xGKx&#10;er3ZQWOLi4sQGJeGvicYo8rixrF4zLHjroVU17W5g1Mlp5wRnJ7hjqAIACeAZTlGU92Z6TAD5vAV&#10;bZRQhkqNdRwCJgZALZtwBnwAYxYhTBOqpAEqMJEiI7ogJkplAm18pYUhkNsTMpACcgMgvjI6UDIs&#10;SvmwMmbPx8YkhFS+VO1AtD3MZuAFfjvwW76HBnTzpQDAURi1YFCobTql26YQi1CYG314hc4QKHEY&#10;jVjMYQAac3gq7maSsXwunc8msyk3GaWOTT6yiVGUggTllMJNmOVwO3ynO0bwAtXChhMIiA0W8G3o&#10;wijpFjBmHGOhrAyEH0D2wAOmwroi6KeMMXgABtJOQUN0ChrhlBAihfIC4QU+ihAi7KchdTSgMizP&#10;OcSxOacoQICzOpy5VvgMHAD6Pc+DVJZlYde3LCjdWfaMBZBaGQb8WNSJRpjFA0lKFU+ANGEUqE7E&#10;diKOG+V2hNl2KpNFHtzlCMmhCIgjy9QUxzmstjZWRzIR6+vJj4+NjI4Op9KJRqOB1YINe//+vYOD&#10;g0KIjY0NzBylHF/qIU+1WkOSncmEGUkkEvGFbLY8pL99vf0RN2q70ZGxCWQVjVYTrp1MZQaHRwaH&#10;Bw4fOXb22WfWNjaF0ujhjt3y2thV3Wj86vWbP/3568jCwTqRSCDdMYSAJmyOhGlnpxiPx6PROBYw&#10;hE8kSDadxqulpWVckEfisROnTiJnxaiDBw9ieBSosSQOMAMDA9lslhJeqzbm5h4pZXAcwqeD9fX1&#10;W7duJZPAyQ4MD7c9H8Lv3jMLZZcWl4NA4hL3c1/4JY5k34lIZXCygj2Hhkct28315IeGhprtVtNr&#10;D4+NSqNXltfy+bDz1t0780vLyXQmmU4j4cMiWt/YqpZrP/jBD77//e9/+OEFJfXTTz+NzP7FF188&#10;fPDQ5MQYAsLw0MCevbunpqYw3efeeff999+HA3BO79693WjV9+7fc/z40UwmdfzI4WwqaaRo1WtX&#10;L13827/566tXLvX29iJTbDabaJw4cWJkZASHhJ2dHThPMpOOxOJjk1NbWzvQ/dTJ088+/1I0lujt&#10;6UmnUisrqxcuXNza2pISixiZdysST2R7enO9fb29/YSw2dm9u3fvhvttbW6Wy+VcNmvb9t7Z2dHh&#10;EZwb+3t6ezJZHYinH3+iUSqnI84/+rPf3T05aWk2d2/ph99//W//+vt3bt33vFYi6Z4689gf/env&#10;PP+pJ2b29jtxZjutjgAAEABJREFUYriMJOx0NmXbHGbUlKRz2UgsFfgEUK2QjY3m9k69c7go7N+/&#10;59nnTmRSthB+pUh+/ot3kGcfOnSk1WwjjGDfi0T5Zz///OhYCjm9NOzdcx8WikXfb+No8tQzJ46d&#10;2JfOWYYRX3pSS21IIBXsjKXcbEglrUy6ry836NqRdCKdTiWwQBi3872DQlq43Fxdr6+tV27dmoOj&#10;lopbheLGqcePHDy0x3VtKUk67dQqZH1lMx3PJZNRRpn01I2rD3p7exG7Hz58iJXyjW98/ezZJ9tt&#10;gkmB78Xjdq3WHh0dSaVSyytLjsV6+3LrG2s//elPCZTRBO7a05PyfYXNIJ3Mjo2MJeNR+AOOtUIg&#10;pAipyOBIamhkEFmGZTnNRvvNX5x7//2H773/8NL5KzjOT46Pff6zT+3fv9/hdjKWGR2c6MkMPnpQ&#10;shjPZ/PpZI4TEnVjA1B7cBBrhHBSKBXWNlaPnDj6W7/z29x1rty4Pj4zPTA8Jg2RylTqjcXllVgs&#10;gY9mkGRwYGhodGRtc+O1136GQ2NnFojjWO12a3S4P5OK7d41efTw/jNnHp+YHG22Ki+//GJvb08V&#10;x8VqqVgqr6ytPlqYB4xPTsQS8bbnFYrl9a1KtRlMzAx++Vee+U//yX/0lV/5XG4gsbzx8Nrt83cf&#10;Xd0sLjS87Wxv5OnnTn3pa58B2Zu37nz3+z/+4PzcTsFLpckLLx3+B3/2rX/8H//JP/xHf/iNX/9y&#10;Iu385NXvXr99+V//5f/6v/6rf3Hr7q1W4G+VSgvLhY3tyvzSRss369uldqBiCE0j/ZTbzHIFNG00&#10;S7U6tZ3B4dHpXXvHpqYHRkbcRNxyIoTb3LaASSjyVSRzlCAtY5xitzCUEEoMVQrmMdSEeRI1mmhl&#10;kJsaRYlm2HW1NEp+1Bm2hRK+Dnzlt5TvaRkYJSg8khiLGE6JxcAFviqNUYwRAKeGaMk7LBlBpA+3&#10;BsdxOEf6ZAh8WiljNAoeIBccihmwNlQrgy1bSA3AjGIX10qJACAhgAikDPCstTbGMMbAAfQ5ZRx6&#10;EWIgBdJEvFRa+SLw/aDdkr5nRACBIbwIPCl8qANqWglGNKcYhczyI8Bb9AOIEFRqHA+MkiEaxDMa&#10;bS0Fo8SizLaYw5nNKCcU+sIUofBaKiWpMUYpo2SoqdHUKKJVtyaws5RGK4DWGoj040II0VorDEQv&#10;dnpCPn4T/hK8ldBKaNinCyI0i4ZqGpdsGnMJVbpAOvRNp0b7E6DQgpguBWMUQGsJ+1PogCmDmPIj&#10;80tltKGUWYzbhjCA0gQ1YRYNHcxBP7NswjilnJIOUI63nNthD+30EEw3rMU7PeBDKEEQBSFQl1oJ&#10;gEL6Zzo9qqtd2K9E+EpLCZDY5IJA+PA6FfZLeKY2UioRSBGoQGgEGqXDyQq163AJG6TDFc5JGTFQ&#10;nGhDUKhmaEE5WJgzRq3QuBTrAu8A0JlQ+tGjDovUGhC2YC5GDPT5RAvOMESHLElIlppwllmnbYG9&#10;UUh6HQtGBArICKMlejCoA+gkxBitlAyU9KGOCILA6xTf96XELkGRe/BOYRC2OwKDSKiDoVCMEAgE&#10;IP9WbELCNvAxzmbcogzTa6Av+aigrbXuPgANwR87JjZQAOccPXgFHKNhVAJnhXRKKcgmhIBgtVoN&#10;sgEHRJLx1NTE9MTYZCaVZURKqrXDScThURcpCcd5gBHj2pzDHJDeGIzBYFBEjTgFKlJqUEcDSMYY&#10;MKCm49DoIh9pQill1IJAShogC6GA1vaDLghJvEC2PNnw/FZbeL7wPeULRZlFLRvqw1LgCwX8TgE1&#10;PMJ5EAzwLdWTqul79baHkFpp1qvNVqPlecCUQioD3/Q8D5prrUEHYwGwF0BjwWiscUhtKBzDMGjp&#10;WBZEZETD6Jzgmt9YjEYsHotYiYibTERzqUQqGU1GbccKpxHBkFBtMEYJEAJxHi4hBs5wbD/UCx8r&#10;BFI0xhjFlBvDOUebM8IYNGQYBfFa7XarBblDwVVIlFgWzmBu1HW1lOiREkspdC9gekHoXhgFLdvt&#10;cKDvCeCAIMJ0u1PwSmAdfuwoWmOT1ZxzuAtw0NDokhI4nudhLNjBJgBKKSHEEOq6UTyCJthh+/eE&#10;4haLxiK4TXeisRiuVP2g5QdOeABwSuXq3bmHl65cWVxejSeT/f39QRA0Gg3kvpFIBPTRRnrneS0Q&#10;TCRi6TSSw1Q0Gk2lEkhqKaXIEVdWVlBvbGxsb28/XJhXhlTKNdwATs3MpLO5Kq7tWi3QQRoqVCg5&#10;GtC1UqktrazBwjduPCwUi0888YQTcR/Ozc8vrCeS6UAInASQSeR7e0qVMlSLx5KZbF4as7yyVipV&#10;YrGYpgSZQsR28tlMPBorFQvtRhNZFHJlGAcTBF2qlZoQArrA3+ud/30x5DTpdBpvC4UCsi6vDVai&#10;Xq9DnaWljbt351FgVeSIExPjN+/chlJHUI4dnXvwaHVj8869u48WloaGhj54/zxsgh1pY3trZHys&#10;UC69/fbbmD5oOr+4gJkaGRuFAcEIZ4/RkfGBweGJiclnzj67Uyjdufcglcni0j0aT+K6tFQsZ/I9&#10;mJFEKmm5kUKhND42mcqk8/n8/U6BIts7m7DbyZMnDxzc1263cbf66quvYmqWl5cx3YlEAmJjOmZn&#10;Z6Hszvb28ePHf/mXfzmdSuzZtTseTxYL5a2NbSlVf//gwMAQluHi4vLVq9c/+OCD/QcPptLZN99+&#10;hzAO1hub23CDcqkKmzDGX3/95++cey+dzff3Dd66fXdhcRmzc/fOfaiWSmaQ4W0VdnDKSmdyH3xw&#10;fme7CO7nP/ywsL3TrLcsQu/fvjPc29uq1Rql0lCu9/ihY7lkX2VLXz7/4M3X37t84friwlK9Ulba&#10;f/a5J17+9NnTTx7M98Xbfr3SqAbKo0xwbgqFbRg2Hk/YlhuN4v6C3b2zceXyzcWF1Q8/+ODQoYNP&#10;PvmElqR/0FlZKf341ddzPf29vf2UcWXUVmHLcemhw7P4+lKpeU3Pu3TleiQWLZcL1WbhzNmTBw/t&#10;yvc7lkuYQ4hFOGdGUylItU4KO9VG3fc9Xa00G/XwH9hIKRuNZjaXD3zdapNGnQhJFxaWG/VmuVy+&#10;f+/W8spCNMIirjU6lI04TiJKFhe23nrrnSdOP2nbLsBxCD4KZbPZsbGxC5cv3Lx968mnn/yn/+V/&#10;PDI2MrfwUBnd25spFArFYnFnp7S+vlotlTnn4+PjuUw2mYzBsX1f2Bbf2tzBsY1SDoN7fksGXg9O&#10;BqkEFhRW2fLa8ur6mueHASfw1cBACucpY+jM1K4vfuFLQ/1D9+7cb7d8E5jLH15bW9pKRqxWTXkt&#10;rH2cZWAEGx4Fv2r5LS9oZ3tzu/btfuLsGUk1sfnxU6fe/eDD7/3gh7jkv3HzDtbskcPHk8n0nVt3&#10;e3t7Y8nU+sbW+vomszgOmfD/SqWyurrcaNaGh4dKpZ2+/jwi0OyuSTfC44lou1mv1srAKRQKiCQ4&#10;e2OT7B3ov3bjxuLK4ubWTtP3Dx6Z+qN/79f/+N/73edefLJc39zcWXq4eOfGnUsP5m+3/fLwWP7k&#10;qcNnnzs9s2u0VN56442fvv7z93cK/vh4+uwzh//kT//gl774mYOHdsfi1oO5W9/7/t98+9t/+fOf&#10;/+w73/kOt92zzzw/PbOn5almU1BDtbEwrUNj4622arREsVTZKZWWV3ZgBWHYVrEktdl78NDTZ5+f&#10;3LU7hvlIJbnlYOFoQxCzwz1VCiGwOLCZMhQS7lCIXngLtYjRGosUNgEQY/ACLAEETY3nMJXBo1FS&#10;Y2MSwkhsup4OQjDCp0pQrRjBBqdRM4I0FyPBPwTQVEqBvQxCCUAHvBihYCp9H28BBIISQw02VY2s&#10;KNzSCDZb+F3IUcnAKKGNNNhgQasDUkr86k4BTcZBNdxrQNiYcKDBECWI0UoGWgbKRx7gGREwpbCW&#10;VODLoBXWoq2BpiTFAmMGwjMDGkorBX1lEEiILQPQhJB4S4wK2wqCKSUCrbXB3k8IA38YzmCUViCo&#10;DQox0FKjGKXRBgVqwIISrYnG3KjwtfqoGKgPIh1AW0oZBAFqDAdhzJplWajRJkTDngC8BYTayQ6m&#10;VBiNDJ0TCrAosvVwfmEfIxXogCyAdArtFBBRnRK+pYRyRhmj3EYfKOMt6vBVRzaCV5RiNIgAAcKj&#10;DXzOOWMMb0nneIlZpCwUlXIOBCCjBlAajqUohGOWGSyCd6FcGvYJCSpYTYWWMaEZjZYmtJvSUmkl&#10;uqCkNFqprjdjjrQ2UoUIQmqFVxrKao1m6PFC+F0VpJSqUxgLJwoiAP5em3DO8UhoKCFENcag7gJF&#10;U4fOCcEwfagBYNrFwTjMC7IgQDQSwRDaKXgLQJNzjrQbUxZOB2M4H6LfKA2yeAtpABiFTogtZSg2&#10;5h1hsPVxwcaKHogPNNRdAOYngB7CKPt7JaTMQDhUp9vmnHffg8gnAKaA7iPeAhO62LaNmvMQHz14&#10;C8G6NRoA8IVVIRIAMvb39wKt0Whgg0bYx9aP6zwWdZ1oxIk4toOM36I2Jw7njsU4JRYjjGgYAix5&#10;x0UQGFrNtibGdl1mOb5QCG2KqEjE0RpOIIwSGGIz7nDLZjan1LFtRqmALEqFCxDLyjChDLbSFnae&#10;tudh6qWSykiF1aI8z1NKgR10g7gfqc1Zy/c9IXwp/UC1hQQEmkpCA61bPg4Swg+0J1UXB9sYoVwq&#10;E0gURQlUskGTEBIEAaXY9mKuG2fMIYi0hnFqUcO0NEYRi9muExoAwnND4jEnlYikktF0MpaIITW3&#10;Iw6LRiAdg3FhZUopeKANdkiMEAqMoYZyhA7wkhIMCAxojMEYOB9kCJGllEpJiUpRC/JE3I8L51wp&#10;hScIAA/GWPRgOKh5SKW9thf4aAMHnXiriPEEwqRAjU4MjMViCEGYJkNJ1I1YnGEJYxY4/gj6DBqc&#10;4ngTi0fjru2GXZQwDgEtUNCEKUNBFv0WVgMhEDiQ2hDqB9KJxJotr1Steb5AA1vs8uqa40Yptwql&#10;SiKVyfX0lat1iArjME7SmWS5UiyWdja31lEjDQUL+J/v+6ur67VajTKG4w1UWltfhwzVeg0GcaMR&#10;QxnlTFOCK3/cn2byeW67uPmORON1nPZ8USjWLdsdmxjc2N65e38OaTHS6P6hHji0J2Qik5bKONHo&#10;wvLy+uYm4uvMzK6B/qFGQ0ej0Uql5tju4OBgJpORQZDPpg/sC/95TLlchQGVUpub28iSe/p6Oee4&#10;bYWpz549iwwbawaqFYvFRCLR1eLRo9Xx8QnGWCLh2DbZ3NzEYSadTuOGG6OEEFevXkUejoQYt+9w&#10;gC5xKTXndiQSy2bzsAmYurFoNBlFHpZMJp2IixW7s7MDCpAWYwG9fX2EUWn0ocPH3UhiYnJ6ZGxs&#10;74GDJ5946sWXXklmsjjYXLp4eWFx8Rdvv3Xu3HuBULN79u2e3RuPxwkhEHt4eBjHm0996qU//MM/&#10;/NSnPtWb76GGgD5EQpe54tAAABAASURBVE75wgsvwAvjsRgkHxnB55pRdFar1auXLsN/kHdCfshj&#10;2zZ0rFbqiXhqemb3tes3Xvvp6/cePHzn7Xe9QOIo+P0f/MhyXLAOvYJZjxaXUulcIPTp00/k8z2J&#10;RHLX7OxdDJifr9YahWK57fu1ZgMHie1ioVSuHjxwGKFDeH6z3pq7d//S+Qu96axotE4fP/H5lz+X&#10;jfY1K8SrkrnbO6/94BeXPri+trLZqjeq1crE+MgLLzz58qfOTO/qdaLEcogdMYEK3BiPxnCnHvh+&#10;oJQx2tIBaVbk1St3HtxfKBfLR48eff75J4kOMH3FQu3HP/l5IpmbmJhqNluFQkGbYP+h2WPHp7lF&#10;yhVdrbfeeft9xAhmg3jj6edO79s/5URgIWNHGRZdJpc1hlicLMyvEm17nozHUujBdGOBwdTdMyHn&#10;pFwiXjt08O3tUhV+X2289dYvcOUCjhPjo6lEHOHIsejK4jq+80xPTjXrnmO7O9u1Sq2BtdnX17e4&#10;uPj666/39ed+/w9+Z9/+/fl8Hj4Qjyd78n0R13GikZbvLS0t7du7/8UXX7Ysq1KqO9zBIb/d9keG&#10;x5BKYQnAPTAQX+ciEXf37GBfX6/W0rY5fDUIgvGJEUqkY9PTjz3+5OknN9e23337/Ua1noxnpE85&#10;cZu1VtSJJmIuo1ZvT9/09Ghvf08ynYwko8JI6vD9Rw6cOfs0ta31na1Aq2u3br577tzG5jZsAlGn&#10;ZmYQKht1fGXqc50o4ommNJnCZ73RaDSO6Hrn7q1sNjsxMVarV06ePjmzawIfAba21xuNarlcKhZ3&#10;oOD65sbS8jKlNJ3N1hr1Gzfv+SIolIK+odR/+I//4E//we/tOzC5sR1+0rt+6/Klqx/UG8Xevgzy&#10;/gOHZ/fsnc7lkzuFzctXLv7sZ6/dubs8NZn8pS+c+O1/5xu/+RvfGBntX1p48OOf/OAv/vJffe97&#10;3z1//jwMc+DA4W9+4zc+/coXevLDN67N/fzn59dWG1rxZkNYnC4trVi240Zimlh+oKNxV0i1XdgZ&#10;m5g8cer01MyuHA46ff3pTMZ2I9yJMG5rxFtNEKMIYwg4mCmCgl6oRCkhhlFCiWboNAoNYrDrSqoR&#10;pJXB4VVLFr41hMK9JTGKU4IeLQLRbuIe3dKaCoFHEqa8mhhNNOiE91wWQ/ZJiNJGSXRqCQ9VRik0&#10;iDGMUGRFNsdFntRKUKNsi2F3ZEQZbG1KBn7bYnADA2FczqghWkhOqIMxjJhOIbpDh3HoBfe2OLM5&#10;Aw76tdZAoZTqQHBNsOGCrAwECIOdCnyKJcQ5JJeeh73ItrjSQgVYyx4qKQWDkIxZjCmlEOLAkoCu&#10;UQi8SMiwy1BqkOGAoAmtRIDJKahqWAky4odzju0SXegJaylk4LWadeDjUSshfY8oKGWY0RjCDJgY&#10;xjr6WBYhYVIBRkop2iloaB1OJigDENthDWoUKLmWHYk6tsNhKE4ZI4ZohX4tcXjTjFMMNFIZhQk1&#10;sLyD6zdgEQLTMcYotzgGWw6h3MBnZLiJMNsBUMvWlCmCDYIQyghHIuOAGXdcw2Bairfo5LA9t3mn&#10;gCZ+QRaAWQBrpZSUUqHAQ0CGUgX/0oRqzO+/BaI0jIBO1BCSEwpAGzXmSIsgaLeCwMNE2Bbj8BUZ&#10;GCmgJzrbXhNZjAwfpZIBZKAoxjBCYBAAxEDYkVKyUF/WfcRgPNo2wrgMHUCFRWtFYMCOnJhzDFFa&#10;ELSMwWttJOcUCoJ8F9AGOwAa2PVQgzhegWw4R5bNSIhvjEE/2DmWBRzgRxwXPd0Gp4xSirYxBg4G&#10;N6vVasiq4QCeCAyjoAZJUGMsoZhn0i0YBcAoTZihHCmW1ER0zEsIs22XwooabkKoYYxwAKcWYyE7&#10;UKAU7sJAExQAcHXU4AJJgIN+1MABJhpRx8WeSMGHmVg8oo2MRBxYNR6NDQ32j42PDA719/X1YeNj&#10;QMKqxUhOGafEYtTi1MYfDWVH9QkYGhKHwFJqIcIFpjteDgRNCbiCAtpoADjnkAyA+SAonSnBrMA0&#10;HvJ4P6g3Gs1Gq+WFJwDY0fN8mBLE4/G4ZdsENiIgxg0N83gkQ5hrqUwgwiNHsxXUmu1yHV9UGw1P&#10;1OrtSrVebTRabeFjzzHwT2MQNSgVWgVKegK6B0IIJZGFO0pq3wvggfBd7IWMhhm8lNJH8Tyv3Qa2&#10;0ZozFnGciI2bNyvcDm2O2rUtN+K4+LEsGAgWCKQOAhkIqZSBZaTW0CJsa6W1MQbKE8oIDAIgjOI5&#10;DNtKgSNkk+ZjJEK62JSG7mUxjgYAxgRgFOSHdJANDaXg+iFNIKCNnmq12mzV0aaUMEZQ9McFbRti&#10;uw6KbdsUchuDxBdtyICxjHLEFc7DmKJJOBg4rCMFtxyKT0KUGMIaLW+nWNkulqr1VtsLmpjElt9o&#10;e42mX603cBgQ2mhipFaBFDX0ikAqo7QGF0wxcilkxvVmExxX19cuXr509+79Sg03o1DGVKu1QrmS&#10;SCT27DuQyqTnHi08ePgQiQ4htFAqYmYwByCCZBFrrFwuo71nzwwh5NHCxs5OcWFhYXV1lXKWSqfh&#10;Uiurq1jhjNu4coZVkVsD89rNG6lU6mtf+3xhp4QFn0mltra2Fh6tYG2Ab6gy4cXtnXt37m5uVkDN&#10;tl1kHjuFwpXrN8AOGzZqUGs0GvgO4HkBkq1oNDYzM3Hz5h2IBJpSkrffPgf7Yw/5u7/7zmPHjjSb&#10;jYcPV2uVKljD5tPTu/bs2YN5BCl0bm9sZrNpcB8aGvi93/sdLEiczicmJoCMtAYHgEw6BzGwTtBe&#10;WVnb2NppttrNdrvh+cIQT6pEKrtTKp/78Pyu3XuHx6du3bm7tVNqtf3pXbM4ddmuWyyX1tc2kVj3&#10;9PQgfUHujstjtL/4hV86duwYFLx27Rryv3379imlcCXfbrcty4I979y5UyqVgkAkk6l6rQn7AG1p&#10;YRGCzc7uhRb4urJ77/5ioVxrtgYHh9fWNtbXN2OxxIlTZ3bN7s3k+nI9A7tm94+MTdXbweAovnLU&#10;k6mcZUff/+B8vdG+d3+uVm+MjI5F4/HllbWr129EovGW562vb/T1Ietavn79eiKWnLv7oFooeY1W&#10;f77n4Z17XBjTJMYjliS1grn84a1333jvxrXbtXJ9aWGh1ageO37w1771lZdfOtI3gNOszvVwyiSc&#10;VGuFdYSIJQIDN202lNcQlXLz4gUc0K4fOXLkK1/9suvSVovcvbN84fwVz1dTM3vwrabZbj6Yu/3s&#10;809MTeXhReVSvVKrX7p0uVAoLCzOER4cOrpndu9kvjcqhLYiDGZPZmJ+QErF+trqjtdWjhNrt4TD&#10;HWqYhBgWz+ZziB+uQ9ZWt203RgwvFnwcFXxf/PznP29Ua0qJSrXU05tAPGw0yK1bd2zbyeVSnudz&#10;hy0vrzhOpFytWa6zvLryk9deDZT8/T/4vWMnju3Zs3tjYwfHnv7BAd/3Y7HY5Su3fvzjV7/7ve+n&#10;s/nJycnNzaplOQAcv+v1ZhAEtVqtUq8tLi95wmv57b7BPsJZtVHL5jM4P7RhqSAYHux/+smnhK9v&#10;X7ulhQraavnR8ocfXrxx/VGjHhhN+/r6enpzbtRN92SGJ0bayl9cW1BMDk+NDo8PN0SrJQPuOm+d&#10;e/eHP341lc0dOHBofWNneHTcaP7B++c9T1ZrjZs3bxPCHDvSNzg4MDBw7949fJhCA4txfX19fHw0&#10;m04uL8MDF+ce3Htw/65tMcS9er3OGEulUtgmEFKWllaoRaTSv/brn/1P/tP/eGy8/9qND6/duji/&#10;ePe9828Hst0/1D+7bze2QF94a2vLcw/v44zx4MG9y5evpVLJL3352V/52i998Zc+s2d26sb1iz/6&#10;wfdw33/r+g34/wvPvfAnf/Tv/8a3fvPU8TNS8B999/X/4j//b3/4/Q9qFWIxl5KIkojhOG0moAJ2&#10;o0bDI4YpacrlRn/fwMGDB596+uyJx072DwxoTbwAyQpB1o84TQgFaILhhnRqo0NatLN/UPRpZIra&#10;GKM7BbmXMUYrYWQIWgZoExBVmmCnVJKiYRSRMmg1m9VSs1oJWnXle9Jrh/8STsENBZXahJhKSwVa&#10;4AWwOQVgzTBKLYOtAhEcIIwICHghhwZ9UDbhECkCKQU2PxH4aBulaahPR0gVFhCEOl0w0AVaKG2k&#10;0FpqKZTuCK+EErg3NJwaCk/SoCxD2STeS7wCfQn6ATZzqRQ6RRDgFo8aY/AopdQooQGJoYRCZGPQ&#10;oSEqpXAM9EAAxDS0Taegh3MLtTYSr7rACOWUUUNCmkgC6rVGpdyu14iSFsMbBrSQQoe0MQa/4Z/W&#10;xhjaYYRGOFZKNLoA2YQQSEcwlugQHT1aa+BzzkNqHTz04DespYKcAM45JSFHRcJReIUhzMKObVPG&#10;NA0TfUUotkLCGZAxpAtoAxPUyP++oDPsoBT44EtpaClCMFvwLQL66CSMURTOSOcXbwHoAIARagB6&#10;AIyFt59QFgCNUIMCAHy1gsgGmMxovOpC2K810YaBoVZaYlZ9rRDKP9JOK6Iws1oDEwAWWmv4AehA&#10;KgAa6EcnQHSIwhuAhn4AXoXDpVJB6I0yCIQfgAs6ISps0qmtTo0nDpOhDegarVtTzgCc24xZoElI&#10;aP9OA3wIWIA1OAshgiDwPi5tD58YfSEE3gIHqN0ajwA8Aro9YYMSYhge8aoL6ASLLrBOQRu/kBKT&#10;jQaQAegE4BGAV2gjsCOdwyOgKz9IQQxs2Y1q+K99bIdDWtyPILpzSuLx6KNHC9lcGh/5Hzx4sLa2&#10;1t/fXywWGSc0BGooM5yxECizGOUW453CWOgOhLBwbWISNcGqb7U9LxCwL7hSwokJkSkHrmUMggBW&#10;MtyzA9porHYA1rlSkAnbEkAIJcNXmHgjJaxBKKVgyJhFCMEzaEVxJZpMRqNx24loQpUyviKBMm2h&#10;WoFq+arp6aavGp6otfxmW3hSK8o1tQ13sFoYtymzDGGaGB3KggZRhgVStf3AR0TjjFqh9oFQlIRa&#10;SClhRAAEoITBspCKUWJZLMz+XRfJIrJ/mL7ziuMYp5QCcreWGpP1EeiPHgiGc9qxD2h9DATZNlay&#10;IYzbFncw2SAI9QEgHnUjFLLRMMZhBDoBoPuJeGBHCKEWB6AfjwobBnpoWLByMAmco43lrbHqQjAE&#10;z6CDPBXeg2QUHOHKAEKI60Y5t0EKOADGGDCBgBqP6CeMtjy/hKykCmMHwlBNwmSMMg4dpDZCG2Y7&#10;1HaUJlIp23HiyUQHUplsNplKIXxxy5JaJdNpy4k0277tslQ2jntKQhmMzbiVzfcODo84kYQfGC8Q&#10;gRSBENFYfNfuPRNT0+DiBSKdyfUPDduRaLYnj4v26emh4ZEhxu1cvrevd0BTmsmH/6FJ6IXMAJJP&#10;T08zxoZGR7TWly9fRroHvXK5HNIFpHf7D+waHBzc2Ni4du02knjHcVzXzWWiShJ4KZY50vHDhw83&#10;2q3XXv/Ze++/j4wE5hofH4fT6Sa8AAAQAElEQVRzoiFEMDwMAn2cc6yxmZkxxyX4soU8bP/+/fhE&#10;wDk9cfIAMLDkIBKyRnxPoJRixjEEb4Xn+632xuoa0pAPzr278Gj+wb379Wotl8ki4a5CpkIRi/bg&#10;wcPDw6OT0zM4IMWT6Z1i8f7c/LXrt89dvLy4un7+0rV/81d//Z3vfa9/eOTE6dOJTK6vf5BZzvzi&#10;ItJE3LifeeppkEM2mUwmb9+69fabb/3d336nsLXNCT24b//u6RlY48KFC/DvwaEhWBUCw1yO49Rq&#10;NRxLnnvuuRPHTvT3DkAjZFrNZrNYrpw79/4/+6//60Kh9Nyzz4+NT+w/cLB/YDCRzGAemGXjTPho&#10;YbF/cOiZZ1+IRBNXrt2cX1wZHB4nzHnwcHFtbQNfPxwnVqu1Hj/9lO3EqrVmb98g3GB+YenP/6d/&#10;YQgVnkCa99SZp2Zndg/3D73z5i92T0z2JFMph7iSxJkTpaRVIg/vrF09f/unP/r52vJGrVLfXFtN&#10;xO2vfvUzv/07v3z6yQknoiybEEqUVsZoThljFiW81STtlilsN5YW1xcWljAvfX25Vz79Yn9/lBDy&#10;3vs3FhfWgAlXyeezyOLWNpePHN0/PJze3tCGWqtrGyur67tmd28XN90Yf+LpY0Oj+USKUCwLizSb&#10;LWNAn2xvF3HesK2IFCYRT2ssEyEiEbgY3DVPOD4C+LYV1wRXxaTdVkP9I6Ui5rzaqNUI0clkghrR&#10;m7fK5frW1k6+py+dTsFzfF/Ci0ZGxkZGRjKZzPnz57/zne8sLy+fOnXqqbNPDgzkENmDwEfd1z8w&#10;tWtyp6TK1faj+SUsqOldY5lcbnbvvngiyS17p1CplGv1RmtlvVIohBCNx+rNmht1cFUZi0cw16lk&#10;8vGTp7PZ/NL84ub6Jr6G2sQWntYBg61SqRi1aCD9RCoxPjPBI+zeo3u1oLr/+L7Hz54+cvJYeiAf&#10;aHXz3u2f/uz17e2d2dk9hw4fzfX0PXb8VLsdvPXme2sbO20vqDaafQODA0MjJx8/3Wy1Pjh/4f6D&#10;h41m27EjtVpADcFikTLYXFtfXlzE/VYUK9XiuI5J4VtJPNZoNBaWV7Z2tBshs7uH/tl/+/98/PTh&#10;9Z3F67cvLKzMrW7M+6qR600df+woHPj+/bkf/+Sn77xzDlcAjmUnYnEcOL765c9965u/+sSJE6lk&#10;4oP33v0Xf/4//ugH33/08MG+Pfv/8Pf/6Le+9VuTo7vmH6x87+9++uf/w7/+83/+b177ybnStpdJ&#10;JlxqF7b8YqHBWYwSq1io1WoN14lyZtVqQlOyd//sK6+8cuTw0Xw+j7mPxOLRWMLiEY0TkpRKwTMN&#10;YgJcE7UxRqOgU0tk89SoT4CgR0mqDTFIsxQaGKtAQUikO0QoAm9DximlwVWEUpRo7GrS94XXxkZL&#10;ldSBrwO0JRECj0QBUxDgi0CjVsqmHOBQ7lDKsV40oUprqVTIQhgVikS0Qo8IWlL4Sga+12o3W37b&#10;UyJQSmol0CnxKszwFLYeTikcxRijlDJaArQSWgYqEFIg+5daSiAQ6AVQmmpjtFZSSgEP01CfaMWp&#10;wckEwKjRRmqtAyU9gSABIgr5CYG8hBFKNQEjY0KL0o5JudaEW44hTOpQAhp2M0opkMCUhkwlMSAS&#10;DhWB16rXtjfW15aXUFcrJSV8o4SB8bXRWmOU/rigDTqcc4RKxAosh0+gi9IRgBLKmWVzG2mJY1uu&#10;Y0cwhKJwizBOuaUJxKbKEGQqWhk0NGUAQ8NbXOBgOOM24Ta1bGKYNtQQKMsJ5ZRZ3HK6AByG1Uh4&#10;F6GLQwm8IESmlLNOoZQSQminGKLA3DDDOOEWZZwwhlcG5iEEbUbBgnLCrS4GYxa6YV5YVXVKV1PU&#10;nScFqmCCWmsphC9lYAzeiJARIbCYgEcGbbwCAiY5fKcVrsMxOwCoTBiXGoigQUGKIYujTGkjlUa3&#10;UkoIgRriGRoSlFJqJaQK0B8EgexwNAY+Q8PhlHPLZtzumiisHRe6UAuebnPbBTDLodwmzOrWhnJN&#10;mIKRwYAwQrllOwwWoAQeDC6+73sBopffaDaRG3giEFqZj4uGYkoprVGhj1IKMbo1HgFAAEB+QLef&#10;dwrQ8IsanR3OFGjAxyM6u6/QwGO73W42ESZb0BeP2JcByBv7evO2xZTEwjGubaFtcRqLuq1mfXJi&#10;qFIpvfPOW7DMgQP7hoYHBgb7GCQAgARcyaIwALNhLsZc23FAwLI6XC1tDBQSUipphDC+r30PdoCO&#10;5GMRscwpZAVAbYgVvg4wItACUyKBBkZdQBsc0TZY3XAlGIiggzJCpZSqY0k4GUUHYZRwRh2w8wLp&#10;B6LtKz/QviB+YHypkfc3fUQBEv6LIEWFDMOgVMZHYFH4xUIgMCXWt9RKSukFPmQDoA3hlFLSQBxN&#10;OSOEaGPQ6XkeTNvAN+Z6rdGstf0WlOK25TgWcvWOQUJk2inM4gDObYPhWuMtumFMUMMo1HgEoP0R&#10;UMZAy7YtGyZ2gI/hQABmFwErG4/dNmr0W5Zl2x8h4zEUV0NSinYXAXU0GqYVxmh4BpI51LC/MeGZ&#10;W2uNth9gyQlQjkaj2ALRwFvVKYSE6nSpoROvrM68o4GxMJDQWkqYXTZxswezC91ZzZgfi9tROxqj&#10;tqMZo1i3yjQ935cK23mj5ZUqNaRWLc9XRsP+4Abbou2LIJCCclsqVa01ag3hBX4g1Ob2zuUr127f&#10;u28ocdzo9k55aWWVcEtSg2v7QrFYKlfK5XIgBOrbt++ur69DnVqtXqvVkAlhO0fSUygWocXWzvba&#10;+kqz3eoyxXWybdvJZHJ1eWVkdAgHZSRMfT09yVgcBoe+yWQkm80ODAykUpl6sw1tqpXmlSvXQBD9&#10;YDc3Nzc8Norbekr5jRu3cPW4e/fuwcFBWBsyxGIxrXWzWQep+flH29vbuXzmpz99dWV1CcvI91qL&#10;C2tB2wuwE2s5MjLU25PDgSGfza2urpjO2jp/4YNELK61bECdSrUPF+zZHly3P3jwAEZbnF+4e/fu&#10;xsaGF+DIIHyhYolkz8CA0uTqzfmtUnF9q7i8umlFYo8WV5tt78133tWMDw6PDI+OLK2tU86QQfb2&#10;D1SKpVu3biGLuo8kaG6ut7f3iSeewBy99tpryClhQ3BcWVmB/5w7dw79J0+ewEXs+++/D+2waiqV&#10;KmMWxPjhD38IxfEx4alnzkLS119/A2erYqXqCfnaz95Auj81MxuJpxZX1ku1ZrHaOPfBhfWtArXd&#10;RrN18PAR243Hk9kPzl88f/Gym0jWWq22kD967aff+/6Pq02v3mhdvHi52fAe3n+4trJ6/sMPTxw7&#10;HjTbH7z7Tq24GWUkgrjfDiKMZ6LM1qy04VV26reu3rl0/gqGLC3Ob26sDg7kf/XrXwIcPDwVTxA3&#10;Sm2HNlp+s9nGDHJGREBaTRH4pLBT/fDDC7g5Pnhw/8ufeslxiG2H/w/Bly9dGxufbgc+DoG1eml0&#10;cvippx+PpUmxWKk1vPsPH23t7CgiSrWtdCaya894/2CWUBOPO0gVKA2J1KotoizRNgSBgeDbo8HG&#10;4cbcZqs+NT2hsPNS4nuSs0g8Ft3caOGLRDKe2dzYhicjoG9vbxqjcWAwhiwurkops9ks55xRalsu&#10;Z/bcg0e5HnjBwPLq0v/yr/6XH/zge9iWTjx+IhJzq43q1k5leW3l8NFD8RSxXata1Rubm/FkrFyt&#10;YDaxykATMz4+NT08PJzviRIGNEaYabUalmXBDRhjniemp6cP7T/wwbkPbl6/4bcD4Yn11Y3tjXKz&#10;DkQC59wuVqd2TfMI265sbFd3rDjfdXBmav8unrDb1L+/+PDSzasra6upbOb0mSemZqYfPVysVhv1&#10;evN7332tWgf9mRu3Vh/Nr45PTg0MDa2ubdy797Dd8nK5HoSmcrna25sGl5+++jMUrAJc82PJYPfa&#10;3t52XXvfvj1T02ONZsX3zYmTw7/5W9/8xje/cvfetUvXPnj/g7fe+/DtrcJaLp86evzQiVPHbty4&#10;+tpP3/7ww7vxeOTJM6dPnXh8dvf+A3sPHTl4ZHR4dHHu0V//1V/97V9/+8KHH2DvfOXFF37vt373&#10;xNFj5e3iT374+v/6P/+b/+0v/39v/Ozda1cWtjdq9Qpp1kyzKlRA464TseMaccpQxBNjqMVsSmk0&#10;Svfv2fvCCy+cOHECpzVCcDhsa2lw4eK6EUoZ5hRzYQyGUYbXhFBt0EO1Qk0INkgCggx/2hCjMPWU&#10;hIXhyXT+lNRwZYV9TBKlqArHEyVBgRIddR2LGKT4FD2dUIi8hUgRppBahTmO1EYE2heoiQwPFdwQ&#10;bgyEAU+iFNMKYzEkfKs06g4IAkYSNbhjb/BkEAghwn0Cv36gJcK8JjrUC3aAxNDREIWaQFQptOqA&#10;lEZJLUWnVloGWofyd9A0ATujoDU1KuwBFVgECMYEHxc/CISGIQhCHNzVhFZkQKYwLufU4hikkat2&#10;BsqwKEKAaFFMlEZFgUxAoAOQSgW+CLBM2+1Ws1opV0vler2KTggjVQBqGIP6E+CcWxZyAwcFWwza&#10;eAUc8GAMT+GVqFEKCuAJCJTBtKEIhFtodzE558AnnAVB4EshpVYGtgsF5Sid04uh0CWcN0MZjGIM&#10;hV6AUP6QHgNiSAS+QiHCRwD6hNEQYAFKDMAgVUEH3lDGCOxGPy6EwWqk+wSymC9C0UXRBQip0I8K&#10;GHVaEIlABujXBaMpIaQrCSigE2/RgwYeMQQ0MQlB4IXeYiT6NabPGK01zgCqIxuBWJCWQFoaCkyJ&#10;JgSEAaAMIh31jQ7fh0YAEYCR8B8FaYg2nDLXthEcGFJay0bNbCsca3Fq8VB4wmkoJqc8tBtq2inA&#10;JAT+0/EKRsN+YLMQhxCCaUHe4vm4smu3Wq12O6wxZdAI8gPBGIMGHpVSaBhjQBX9AMZAjkIF9H+C&#10;gLfoB8Ax4CuhhJQCGUDDWcIvoZ2CVwDgABkNZDIA7BHAQGysIp42Gs1mE4lNq9UQwldacEairpuI&#10;xVzXicWiAwP9SknUL774IvKln/zkRxgOZ2EMhoBVQmC49weAAQTqAtoQAJp05DZQAKsSgFRbKoQC&#10;dBP8dQCzhAlAEKFQFPOhOkWqQMrOwjaGsdCUjIWBT/iBCDwZYPGDKmbTaCFBByoBAUOhT6UC1SBt&#10;vR0gfRJI95Ep1JpereHVWn69EVQaraYvA0V8FX4ZqLe9WrNVa3nlegNt3xNShNmq1MoTQdP3mh7Q&#10;fWnQrbC1tz0vkD6Ovy2/5QuvC+isNerlanmnVCxVKg1wEDhfEFgIxoJ4oBYEgQ8axDCLW7ZtORwy&#10;w0qEwVrdKQyftIFxDJTCA2oohdpQeLgFwwK6/VJKIQRoAvxOARXSKWgALAtM4NAu5zalHGdTWEp0&#10;CggCAQDiCF3NdgslCDyYXWmBTmMU3kI8Tg01CvgA4IBPVwPIADSl8EuBYDESLhmOoxSOWEIoqQ31&#10;8CPD2Q80afpBrd6qNpq1VrveaiuDt/U+SAAAEABJREFUhWE8X3mBrjc9xEskurF4MpFK46RjGEV2&#10;k8YOnM1lcvnxialMNh9F9ppOJVJJJxKNJxP9Q3mk+zDv5tYO8pJiWTiRiO3G2oK48URf/2Ct3lxc&#10;WQWRgeFhZMD1Zqu3D9eFg9FEXGoNM/b29o2NjuZyOaSklUolnU6jMT4+btt2u90+cOBAX74HWybS&#10;nenpSfREo9G+vr5Hjx6tra2VCjv9/b1TUxNCCHgbbOV7xPMMs1kikfA8787du1j2+GSGUTgeAAEH&#10;D8YYFlu93tjZKaIBTOQroAAWzz///NTUlGVZZ86cfvrME9rIRCI+NTXQ19eTzWVAB4cK2B/IGDU5&#10;MT4+NpZKJGMRN5fPzu7affKxx1LxBK7VErH4gX378f2h3fZnZnbv3rUHpgiCYLtYwERHEkihM2fO&#10;nu0f7gkkqXm6XBeFEq4cda6vP9fb60Sij518/ACy7Whsatfunt7+9957786dOzDF0GD/0SOHcLvp&#10;e62bt67fvXebMnP2macGh/oJ1alMUhOV68keOXrUcRwccianpwZHhvHBZNf0zOzevVPTu6YmZybG&#10;p9Lp7F/8m7/Ecegbv/atJ558GpPo+WJyaibf04dGIpnN5fsDoRrN9r37j3DZDAQ7mjh86NjU9G4s&#10;m0PHHkvne3EXe/f+o4mp3QtLq6vrzWbbe+a5FyOxFK6bwfSDDy588N6Hged//etfX5h7sL2ymI2S&#10;/gyPMsJ8ZUkd4cwxpFH2d9Zry4/WFuYW7916cPv6nfWVNeGJg4f2f/MbX/vGr311cnpISO1GSCIR&#10;CVTAGDYAZjSrVYP1tSIy73K5eufOvXyu56WXnmeM4Ar+4cP5mzfu5LK9vu8PjQyvrM4ns86zLx4u&#10;lYnnE2Lsd955P5WOZ/KJta3l0bG+A4d29Q4kmq0glYlSQ4wKjxZS0Hq9pSRrNj3XcuF7SoNea3R0&#10;0HUJpaTRaEWduEVdxyKFQqW/b8iy7GpFGmPgvZlsCqs4FqGck3q97vuit7cfH0ULpfrCwqJtI7LH&#10;U6nwX780Go1LV67/6NWf7JSLI+Mjvf09u/YMC91K5xIvvfKsUHJiOt872Lu5vTUwNGg5tia6f6gX&#10;OyuOBIZqMCKMDI4MInRoqmOJKLWY73sjo/1nnzzj2HzuwT0olXDj2petuid8RDbEMZLNpaZn+ta3&#10;VniEtWU725f+4q984dCJg3VZS/anljdXGl6zLYKBkeGTj58ilG9sbu/bd2BocGRjYysSsYaHc1hi&#10;+/ePfOWXv4RPW5Vq/er1mwg4+HK1sLi9e3bvyZMnsdUx5mxsFLY2tjljPT0ZJNOj4+PDY8N7D+wN&#10;tN9oVg8cnP36N1587rlTgai9+97Pr9w4f+PmZc+v4/vWZz7z8p59u+vN+oUL5xcW50aGEp/7zMlP&#10;vfzS7MxsJpmNRxJRJ3np/LX/7p/9D3/3nR+UdgrpRPLFZ5/74uc+m4wncOZ57cc/+9tv/92H71za&#10;WCt5TdluqHYDOYKLPU60SbXke83AsVzXjfi+r7Xu6elJJlJwJ87p6dOPP/vssxNj4xA7nUoN9g8h&#10;7DiOE3i+EpJxZIeYZ2z1IVBKqNHEKARhg8OEVthfCRpGIWlmRMNfCcGMoUEoCSEcbDCWEIM5xFhD&#10;MEorCmQAGkoq4UuvHbSaXZBg3W530AzFRi6VDkQIvgojvpAqgLNIHcgOd91N5ak2RgkjghCUIFri&#10;YMCNtinhWImQSisDXkooLbGbfSIYfIZ0CjUGOTTVBqJqFWIBkWiJUXgl/EAGAUKiEpJqRCOYgmCA&#10;8NrS9wRUwGto4flh8YTn+RKSQ2ngMs6wY9kOsx1NGIBymzPbshzObWLCpBkMuxAKBnmw0YWY4RP+&#10;NLSU0gS+QYxQkhiVTiUArmP5XrvdagKBMoYaQxljnGM+Ozs9RTezLKvbjwbvFEop2vAJSrkXyEYL&#10;eYZQhmBnJZRhCyOMGwLzG0MZ5ZDU5bbDLdswTgCUUxICoRxgKAdoQqU2yJI1Y5RZnUcSSOzxnc5Q&#10;HQa0LihYhoSP+u/VjIUqQFeQMXAqaiA9ReGEYAYB1BCCTqOpNhhN4WWEUGjK8EM6MoMvMFhocIta&#10;nHALOhqw0wgIWmqlDUYxQkJeCkbXmG10Sq0lmFKK+VdSCqnCnFBprY0xhBLWBU4gJcgyhh6pQ9VQ&#10;E0LRDcANLJiiQUjIDvThMwApJdpAN0bhLYzvOBYSXCBTZlFuoyZoMIt8ZFKo938GhJkOAA1DAJDH&#10;UBpI4QV+s+3Xm+1asxFeX7SarVZL61A7Aw0I9MIvBFZSq7DV+QMCRAVoYlCjTxm8Do1EOeO2xRij&#10;lEJgzrlFGQAS6A5ZLRVe/Z8ClEU/RjHG0AZgeCwWy2ZSgIgLujydTPT35jk166vLwseSl8cfO3rq&#10;8ROcs9HRka/+8tdefPkFBpkAYMkJCH5s5Y4oeGboBDqYwHUwcwhChhpGYRFMsFRGSi3xY6hSOFgD&#10;O6TAOeWgwDjHeJAmBO5EiMZSJSTEgRW0VFASABQIC01sxhkLDwbwTDgg0QY1EADwZkIhIDeGB9IE&#10;wrQC2fZEA5FBUaGpBHXDEcHaQrUD1fYQS6QvFO4GFDGaEAViBoS1HwTwFEopOuA3iCRKheQlitGa&#10;huIRRgnB0hKINo1Ws9Fu4agAZGAqowFS6yAI0INBWoM80AkaQEAParQ7KhMQwnutTYejkUJLmExD&#10;Hm0M1Vo7DoIU7/KFEQCUM4N3lMIaALSBBprggUfUIAVAJ0j5vh8EAXCAgB4AcBB3otG4bducMrzF&#10;EHCJRqOogel5Xr1eR42xGIW36MRAQLcN4l0wJJwjvMWjDckcx3UdzJLUBhGt2mzWG23s034gg3AH&#10;Ca3tC7QV4bzewoFKtVpeudIILdhqNVG8Ng5zuLdrtVoWd7DPQJLQvO12vq83nc1xx00kU4PDaeT9&#10;4BJPxYrlRr3ZXt/cXtso1psN3MQjZUcCvbm5CWkbjcbOzk4ikYIiuLrGAqhUKvWaFwRBqVRqt9ug&#10;j+tqdCIp37dvHwYmk8niTmF4aKC/v6+Kq1Cp0FkqFOvVarFQ8FrtVCrV25tE2hQEure3d8+evYgj&#10;4+PjuAYGC1gJZscu3t8/eOvmbYiB/R49uNREO5/v7Z49du+eUUrge8LW1tb6yvLKylKlXIKf18ql&#10;erWCc0AiGnFs3mrW8TWg1ahvb22Mjo1srK0uLSxUSuV6rQaZoVqz2bQ4R1Jy/95crdaA9dbWN+uN&#10;ViSG00GScuvSlavTM7vGcIk7PjyzZzqezuV6Bt7/8OK7750vFEvZnl7s4/0DQzdu31nb3IDNgyDA&#10;bIIsSCGzB5f5+XljzNmzZ6EsLLZnz56VlZXz58/jBHXhwoU33ngjnU7lcpn79++Wy0XO+f17927c&#10;uAF3Qip5f+7h3v37MPDHP/7xG2/+olqtQt99+w+m0tkPz1+qNZvMiaxvF5AdHT52zBPi9p37N28h&#10;zX5IuX3rzoPDR449fvrM5tbOQbSOP2a7sViC3rp1B7M5M72rry+HNDEajUDab3/725VS6cUXnju0&#10;d9ep43tPHNl35MD4nsmevlwsm4jk0rZLSSLmMkM3VwoPbs0vL2wuzG1cuXgDzub77YOH9vzWv/Or&#10;X/zK8z29CdwCMEY8L9wnlKL4AqAVKRaqD+eWVhc3CoXSyZOnnnrqyenp/NJy9dVXf7GyvOE6cUyx&#10;obrRKu47MD2zJy0laTZ824rMPXqIEwVlsi0aJ08fAyPHAfG2bVMhSKNOvLYMfBOxY2ikUhkpg2Jx&#10;JxK1YvHo4FDO90mz2eY00myJXLbfayvLiiA/TqXscrnl+YgxPs6NcJJo1Gk3va3NosXdiBvHAq83&#10;/XK5+t577+2exaFs7+TkeCIdaTTqb799aae4U6wWMvlMNB65//AuHGR6ZmhptVgo7WwXy5F47NH8&#10;fDqdqjVwovCxRta3Nit1nDlINp/Z2N5EcBDSz2RSm5ulwb4+x7Jf/+nPtjY2vVZL+kFxp6CEikRI&#10;NGJFY4RxnczEc71podsvf+aFL379C+V22U25Rx8/Mr/80NdBpVmPZ1I4qdy7PwfXGhgYmp2dvXfv&#10;wYXz13t6ehCvvMA/evwYTs5LK6uLy6u+L7HRlqvB0FB+7959bS/AGXtlZScMPowprdPpdKNZwyE8&#10;3wMDtnt7s8eOHZrdM1Wp7rx77uc3b1+iTOzdN33o8J5Tp0/CjXeKhTfffPPO/Xuu6z7zzDMnThwf&#10;Hx3LpTN9Pf2ZVP7urbn/zz//n29euZmIJh87euzJJ57CnX2pUHj9tVd/9L3vfnjuvXu35qqFGkGY&#10;F8SrE+lrl5ON1aYKTF9Pdqi/x+K0Xqu3W02HM2xn9WqlVq2kU7Gjhw+eOvnY7O6Zvp5ehB2EESwf&#10;xGRGLaxBRBIC/0OLYpcgRmmCbaKTJKCBtzoMqNLoLmg0CPYF4GiDBtasDrcWxQyhxJAQ0A3zgI5E&#10;5DY4OWjQkFQZJYIAGbPnUaORuJtAEiGICHCvLwMhvQCghdRKqUCoIBB+oITAK+2HO5YJ8CiNUEpI&#10;gA6klopqQw2xGIfW8BCbUw5FtIHwDNKYsKE/LiD8UVOBCoYjukuIBTpEa6KNECIIAvDFQgNmVzuj&#10;0NSEhrun1ngjg8CTMuwMlCSUWm64J9m2zWzLtlyLO5RSGBk9lmMTDkEIYeij2CwAjDG8ZZiljoTg&#10;AkB/WKuQAbRmhGK469rRqIuGCbtlaGFKMZCHFQsp0o9o0k6/ENBLgQ4ABLud4AVAW5NQBcuy8AqA&#10;TgKtgNoBIBAUzii33WjEdaIOsgLbotzShCkkVwbjmdRGhQ1KMIBxEkoRpgoGpv576uARAHpdAC4a&#10;qAFhvza6U9AZAtWUhfTQDqfTYP6Mgq9T0+mhBppjGH5IyIsQFvYbA2qUsBAoJZ0CLAJpMdMfA3o+&#10;amoBnlIrbeDloGxQlFFSS6GVgnKUUhJSJoRAa0ops2zCLLABJqxnKEEn55wQwjoFj6AJs8tO6TJC&#10;T4hAKFBCZM4Yt2F2ZvFuzcKC1ccppYRRUCYE2sKsjFBOmcUYo5SiE2/RJjzUGhxA35fCRxEBykd8&#10;O8IDGUICug3UAEgCQCcAjS6EysLCBhb4SB0ICQCjLtAwL8UIg8UV/hiDfnSCIB67RNAANJtNiIF+&#10;vEU/JAQoLdbXV5FID/QiaPOtrY1SqdDbmz/z5Kmnnj799NNPHj9+FPj1RvXJp554/lMvB4EfntIw&#10;HuqhppoCQBSAHrABNgBCQEpY0OI2IZRhydsO5UjHDdAwEABkADAdboUmh4URmQixucU5JRSmAq6S&#10;KhA4DGPXpZoz4lh2uMgYtyiD5cGFaANNoBto4tGxIwR+AINoIvBKaamNUEQoGiiKHsO4NMyTuP4X&#10;iF1CaiGVL+FnVGkTaO1JJQS6lQwPAhDfEERBsKEaLg3QVAO4zRiEsCgJ/72ckUaqMIhKFAjjeR6+&#10;97Q8bEYykFIZDWpSqUCKwJcSLYUhGv4U8k8j4LIAABAASURBVJJSa5iSwlsphb8CoB0jhMDXcYIH&#10;BWk0kBHbbNumlOKVpsSybWxR6AG2wrogoZdQStGWEjyE1hJohDPgAIwJ46aUUoGcMbrjWDCa60ZR&#10;Ik6UkHB+DQrFSgalEDihFmVAQzcoQ1SwA+AdelBjRVCN8z8sQW3Gw3m3LNu1mEVD7oQarHPNhCS+&#10;0F4glSHKhJcT4ckQgw2o27bjJFLJaDxuuRjrOB2RsHMHSKu1zuRzuNxNpDLxZDqVzDBq4aBFOYcK&#10;MJHlOi2vubVTAOlINNpse9y2+gay0UhcG+rGosgVqtU6MnshhG3brgvhOLJPpZSUAjfUvX155LLQ&#10;MR6PZrNZZNI379zq6e9NxCKpdCKRiG1tbZWLpVwmC/W1NEi3lZDDA/1IeqTvEaMyyQQh5N6D+dX1&#10;TQzI5/M4Zuzdux+sRaCQtDUbLXRms/n+/n4ohYGwYS6XGx4aXVlZnZubk1Jeu35l9+zMSy+99Nwz&#10;T09Ojg8N90sV1OrVZCo+NDyAIUipHz6YW1peiEYjw4NDODBAWvCdGB07deKx0WFcxwaNRgOKIIEA&#10;8Tg+lyQSg8NDmVwWhjKUD46OGW5JeILUUpt33nvv7XPvrW5sambV28FPXnt9fmlp79GjoZGZBVHz&#10;+TwyuaDtxdzIqVOncJM6MzU9NDAIg/zkJz+5dfeOL4XQas/+fc889wJOZTjJXLt25Sc//vGNq+G/&#10;hlpdX7t69drm5lapUn7qqaeQXeXzvRE3hq8BL7/8SjQaL1dqv3j77YXlZezP28Xq937wo7/8q28j&#10;80P/xUvX/vv/4c9/9rPXcZye2b3rxKmTMKbtOgcPHzp85AgcoFavN5omnc3kevKj42N/8Ed/+Pjj&#10;j3/m0587ffr0QH//ztb2sUOHvvqlz37xsy995qVnvvqFl7/1zS9+7Ssvffrlp1987olf/eXPDvf3&#10;BC1j0aj0nSsXVt5989LS4vaF89du3Lq5trYSidpPPnXiy1/99LHjuwgjToxIo4NA2TaWvlvY8hYe&#10;rlfKrWKhdvXq9c997nN7983aNom49l//1c+EpJTYu3btiiXcQDTPPnMymSJry1pJ/nBuAXMdD/tb&#10;iviTMyNHH5tF9MFiMZhIQjbWC+2WSiWzSlIlSTQa3d7ZYtwI2ZyaGjeMNJq4X1CuE1/fKJRK/s2b&#10;95EBzO7ZNTGWi7rEdSzOSDqdRNTEZ4rCjr+ysNaqe6ViM+LG06msUgZHYqXCu6Innzzzm7/568+/&#10;cPzI0UPj4+O2bY+MDFtYuBb/0te+kMlBZTU6Puh5HpwqnU7XKl4qk6bMsmwXoS0WJ4lEdGtnWxMd&#10;iUediJ1IMnwZgH/evHmTKC0DgaiClZLNJGNRKx6l+SyLxJ10JnH6qVP/7h//u6l88vaD22NTI4EJ&#10;vvuj7y2sLrd9b3l1Bd/I1jbW7809SOeyyXjif/rz/y+OnZZFent7cUH+9W/8KrP42+++EwhRwpZV&#10;LK6srD92/OiXv/RV2PbHP36z7XnDo7npXRP7Dx6Y2TUNyZ1IJJNK9WRzvX05y6b3H9x5862fbW4t&#10;Hzq6/7nnn9qzZxemW1N969aNv/7r7127dm14bPTxEyexuMZGRkeHx6YmpqNu/N233vvn/82fv/uL&#10;c725/IF9B184+/xQ39DK/PItfDu4eHFpfmF6amr3zPT+fdPHjx14+szJz37quc986sljRw/296Wn&#10;JtPJGKnXyrVaAUlCKmHHIha3qNay3ZaZbOLsM2c+9amXZ2ZmUqlUX1/fUP+Aw61mrV6r1TBZCI9Y&#10;1Ghwyhg1AIpMgygTbhGKIpPXyigQE1oKJQLUBOdUgJJGS6Nkt1NrhEyE7RC0kVpr0OyCFlJLhb3X&#10;sRhuAZXwZeAxBHatEOLwNUC0sRDb0msr38Nbo4QBcSnDgUIK3wM+MnKARJwNAunjGBBKoiWkkga1&#10;Elop7AecETAyRiktUGMT0FppFKUwVIC1DMcqIaVEhy9Vl5pUWmgNsSV68Q7QaQSQXIVjQYQQQy0O&#10;8gQ9AcRQyhhDKXVdF5E5lkg60Qh2KcoZgytwZjlY0g4eDDxAEUqZhf6wch03ajsRZuFCvWNrZSBj&#10;KD8Nd2e0DSWcc8fBcAYWaETcGGrSKYxhksDc4BU6wpYJKWAgelBDQtMpeItHqGMItcDSjTq2qwnV&#10;2hDGLccFltbQ3IRTbqAiI4Zh8il1GKTlFuSnhFMaAkExlDGYwebMRgPALcdyoCmWN3AoCAJAE/Un&#10;gHEAyAaAhpzQECglWmGaDNVwNKO1wR8yovBHay2NQQBThBFKKfA08PDKGENCpHAM7VjPAFkbTTSh&#10;kI5yC/jAghFCIEAnsBihIRr+lII9QBy4ptMpVbeADiWGUUoYANQot4FEKQMQxkin0E4BHTyBLJ4w&#10;Gt4CV4FYFFKiqwvIPKEaCZWzbZgIhnKZFTZQU4b0x2KI+tSihCtohzSJoskJ58yCPTvAYFXMiMFR&#10;0xMBwO+UwPN9EQACKSAM9O3WpFPoxwX9ALwCKKNFR3foj05s3MBlDAwY5GAMalKgAfAWgLcgE0pJ&#10;8YoREk4ulO0C0ACIgUgJ4shvolHOObKdza31MKhSdvPGrZ+//tbm+sahAwc//corRw7vj0VcQvT9&#10;B3fv3bk1MTryhS98DplAo1SwLcYgk8Ti7NAG3c6vgk3RgBtoLbkhoZ0YcyhHKCGEMAZDccqZpkRq&#10;pbSG0IbCXhTKAAgmAHNijNYS9rdY+IoakA0DgBQ+QokWgmqDwITUFLyCTkHDdaNggWXuwcYScUI1&#10;mv5OqYy60fQaraDtISJpIbUEdYNTgW4HstESVbz1MDuq7SvP14FkfqDbXoD9td5s4Sra930wsSwL&#10;xjVGGWO6ikBgrTVq8EUD8wpMALbJtu8byrAa0Ilg2fICLwBVKRGIOY6nTEkjpZJSQnIMB6ABQANc&#10;eFgoKsZhge5EEgPnh60IejiYSpRAQDAjNUTCQNBGH0BJg0ejKVGhqjp8RAQinMGrAS6Ga22k1FIj&#10;7BopJdYDAAIoZUSgoAWwFTHoRBs1pIpEItiTHMdGW4dckd0YTBODgERjOkw4d8oYBak/WQ5aY8bC&#10;LcMTIB+eXiCYMnAAghWrjJZaKW2ENr5UUplKrd5qtpEo16qyUqkg4YAAxhjUMCz0rdfrOzs7cFxo&#10;AcnRSMRi3LHxqUBIiEQV9DY6EovOP1pfWlohjHPH4dyijJcq1VQmXS7XEJq11ksL89ooKLW9teFa&#10;dk9PDtQI0cgSwBdGRI3EYnFxcW1tfX1lNRaPlIuFVDKuZJBJJ8dGB2OuK9q4a6etWrW4sxmPuBtr&#10;m7unp7Qgt27caTZbuEi+cvU6tpxypRZLxOOxBFj09g/gEILUeXh42Ik4Ta/9i19crlSq6Pzxj18V&#10;QkQj8UqpvLqylMukpyfHqdE9uezM5MTK0uLy4oIMglwmU62VkQbNzs5euXJlbXkNB82lpYVCYbvZ&#10;bBpjoBR8ALzAAo5U2N7BNxAYcHunuLG16QssB29haTEWj5dr1VrT3y6W3nj73eXVTcKcYrl2/cYd&#10;KfTV85cePnwEIxcKhX7cDTgOKE9NTYEjaA4NDY1PTvT3DU7tmslm8ufOnUMCOrNr9p133gHao8WF&#10;jc21PXvC/ymx9c0N+D8kQYLe29t35959pUxvT//eA/uPHDuONBT5++jERCyenNm1d7tQ+pvvfB8X&#10;ujDahxcuYaa++tUvf/1Xf/n5l16cnp6+9+A+Dg+gACslUhl8cCgWi9/81q9++Ssv/+Ef/j6SvJ7e&#10;fKmwUyhuHzp84OzZp4aHB1vN+pXL5yvlgt+uGdmMR8lof3p6rG92YmDX2OBjh/cf3b8vn4hWttvV&#10;Usu1qNfUly7cvX7tzt17j27evH3txtV6o3zk+MFf+dVf+sY3Pzc61osYYjSsq5s1P+qwmBO/ef3B&#10;1Ss3W83gjdffOHn85Fe+9Jl2W9g2+f7f/dhiDg5OSoqtrbXRkb7HThyOp8jyynYu23f79v1mo92T&#10;zV65dD6esE6dOjg+mYbZQZpzsrJSqZUbrpM0khV2KolYqlGt+0FTilbfQApaBIFBfOrtH6pW1Njo&#10;eKXSfPToUV9f/lu/9vVf/42vgdHi4jr4RmxLYVOmpFSo16uNob6B1YXK4qOlkYGxW7fu7ZqZhRct&#10;PHqEjHlsYqq3byCdyd6+c2dzZzuDi/zC6sUr749NDRRKja3Czp07d+LxuAzUwEB+Y2NzeW0VDlau&#10;Gm5zZaQvvXgyhmW1vrbW09ODBs6oCEGUEKopHIYxlkjFafgfUxWD4/3HTx5+5XMvD08OXr5xoRHU&#10;du+Znlt4iM9BiLnJTBoxc9+BQ9PTM5jotu9hHd29exsLv9ls/sqv/PLY2MSjhaUbt+4sLK1E4qnF&#10;5bVqtdHXMzTUP9SsNb773e+fv3htYnog25OdmB5TRCbS8XQuvVMpGEp6B/oK5cKDh/ffOff2w4UH&#10;kzOTp588FYu5S0vz8wsPrt+4+uH7F8vFyoF902dOP51P5VOJzPHDj3Ft1XYqlz+89NMfvHrn+u3e&#10;ZOaZJ55++dkXx/pHbly6duG98+XtYoRHnjr99Jc+9+XR3qGp4fF9U7t2j0/m4nGHkFwiNjM2emjP&#10;7lTUTkTtVJy7DnEswi1twm/GvlFyeqr/mbNnnjh1au+e3ZNj47lMlhkifEmZHY/HY7EEx02HQqSl&#10;3LIYY4jDFEEKBLpACINf4rCoFcWUIxgqxbREG0DwSkotBVG6C9ooYwym6RNQHxcpJSEE7Dhlwg/8&#10;tid8T3rtVq0s2i3htbFTGhFoCVAaLAx2JwR1pZUwUikhlOwk7oGQvicF2lJLZcBaa6UUcMDCYDcA&#10;G2PwCiJRYxgJtxGYwkicEDpEQAdclFBCYiQGAlnpkItRGoBRWgrQJFriUWkpgYoQ6flKhiX0n3Yb&#10;oc/zW4GSlFPcE0Vwno66NnYvzglHXkIsC1lyqLGhVGutoBDB1mFTdDs2hnDHBqYiRhEYF+9hegJ5&#10;WWciCJAZrpvcRCIVjcYRwNPZTDwex6ZDOmpiWwQADTXodwHULCucyk5/SNAYA6GxzWFrBw6YU0pV&#10;ICC/FuHuBoQQlMTbECCN1LCoQiWNxqOhhlFIxXCutCywCNuhZhykNCV4tKC57XRZ45EQAppaa9Ro&#10;ExpGNxwsKQG6JqGTkfCRhmSBADSNIdQoEw7RBL4Fs6CbEsNCBPwaisFhG90dY3bbUkqFYTos6KGd&#10;Ahko5XgELmqLWjbjTIdJC9FGS0yvQgOvsCK01kohb9Ho6eKDkaYMFAyBjtxQQjrUKKWMoAoBJD5C&#10;1goOYrQkyFEpMknMnwmTg49xFTFGU8sK7dMxW1hBQgAIoTY4doMb8EGccEYtQPcVAzEK9kSjCHhh&#10;gGjW6BQErnYTT7gQbvu+Hzq8ho1CIIRQGtoWwzEOYIz52EgakqswhdOkU4CDiYNMaGAUMLuAl3hE&#10;JwDS4xGgtdFaYy2FRJRCG2lArVaDANhYs/lMP+6ZJ6NDAAAQAElEQVT8sWdk0pzRwwf2/do3vvbr&#10;3/rG3tldzVq1Wa/ls5lsJp1OJqamJvYf2IsVgwQDOsTicRjAaIPVGQgtFFGGGWPARXBGYE2Xc5sS&#10;i2mHGdeieMQigs9IIwyREBQKYJ6gpISCGAqP6ZiVgDAnWEno4xYyVsyoMQoq+DajiXg0GgElzhm1&#10;GIcbwxbwLs/zW20P4YXZDrVcT5FGEAhCqO22AulDPkI1wiODc4TTQwzFHDNGKCeGMF+olq99QYRk&#10;tZpXb4bnASEJ4l69geCBbJ7IQGAMRhBt4OwUpwDDiCKUcstybNtlzIIuPoIdODGr1WwjQgaS+IH2&#10;lYDagTbtQFXbvtBUEqYM5bZLmGWkcSzb5pbjWHB8w6jQoYtCHcM4asosGzlpJOKgIF4QioUJSSil&#10;FmUcwBjWDCOcUu7YIRolltbQlNm2G3GiFrNDoBYnnAEZfFybWcQQcKBW2LYDqZBbA4RQNrosl1sO&#10;waRQJOtaGUOoNphoJSxKGQsBS8AwwmwK4C6DNIZIADGSUXCilBgOTAiCR7hBLGJHXMw74pRl8XK1&#10;2vI8iAZJHTcSjcUDaMusar3BLJ7JRIQQhe0iphbLnjmMWCQehToWNcqxWDwShUTJSKxaLvntJqWm&#10;3qh5gccd2vT8WrORzccJtVZXC6VyPd8/lOsZsBwX2XY6G8/1pDPZ5MjoIOdUi6ANZ69XQETKYHx8&#10;vLM8Isl0KoLPCK12oVgaHBmC5P39/eMTo5lsIpdJZBLR3mxqZLAvm0kM9OSwqY8O9nEt+/OZhbl5&#10;ogmM+uDRQy+QA8PD1VqDYaI1y+fzsVjC99szszP1Vh2zBfWV0bN7hufmH/meeOWVzzBjwcGqperl&#10;Cxdf/fGPFx48LBUKmXQqn8ukElFtFDStVsvpRBKLORqNDfT241ifzWaRmvf09Dx8+HBjY2N8fNx1&#10;3aGhgUfzczs7W0tLC+lkCheKhGjKMCUAI2WwuLyEea21WpulJo/EE9m8E0sePnpq34HDr/30jXfe&#10;eqtUKML4B/bvTyaTo6PD07t3JdKpkZEx23YZtx07gvbxYycee+zk2PgkYfzipStwpPnFhWarfvr0&#10;KWSE7aA9ODzsC/FofnFwYBjrY2ZmT6vtX7xy9fXX38Ctg9ImEksIzW7effCTn/5cw6UMcWynWq0P&#10;9PXtmp45+/STRw8d6smltZG9vflytYTPC5FIJB51B/p7jRYHD+z9/Oc+NTjQS4zYNTMRQdCRolmv&#10;bG2sYnqTcSeXSdaqxfX1hUa9+PD+jUzKXX14f2d1kcuWVyqs3L8nmm2XEptQrlmrIeOx5M5O89bt&#10;pfffv3Lj1j3cQF+9cckTtU995pnf+O1ffuGl47kcRRywLRJ4ul5tOoxvrm0/mlvw23J+bnHXxMzZ&#10;J54sbZJ2Xb7183ccHtFCQoZSaXt4vP/scwfg5g/ur40Ozvzi9fO1Si2fT3qtcjprHX9sXzRGKCFK&#10;EMchK8sbXlOODc94TU21FYtEy8WC0q2+3kj/oEUZqdVqhDDHZrAVPgsg21pZXVpafui49PCRfU+e&#10;ObSyvEiJSURpXy5qU+I3lGj6yQj3GoFF7GwyN3f/oePgjOAsIJVeWWfU7skPxONJxLi1zaXegfTQ&#10;aP/y2qbtEKxZSlir5VncEUIkkmk/kIhUyQwZGBksVLaVIZbFksl4JBLZN7uvN9ffbiCvZX0ZfFZ2&#10;Pc/XxKxtbFKHPvfKM5/98mcOnTjY0q3N4jq1SaVWvH3/1oULF7RUUxOTKhCpVGZmZlc2my8UStTo&#10;tbWVN98+l86mTj5+vOW3SrUqBIAZ1zd25hfWXCcZt7KZSE+7Ji+en4NNIlE+ONg/MNwjqO8m+WZp&#10;FYyiqWgkGbt59857Fz68cv1aIp3o6c9TTraL21evXb5161YZK72vf3xkcLh/4PRjT2RimenRWa8i&#10;7ly5d+6N9x7eflQv1qYGx1848+yzp5+KU2dtbnH5/nx/qvfw7gNnjj/55LEnp/qnVZNEaFzWZXWr&#10;vPpwqVmsyEZDtVoJix7bN/uVz7988vihLCSxSTzGWXhfEWRS9tGjsy+/cPaFZ57eNTmRiLhxQDxp&#10;WZZt22HCSSxMjUYAppxxG3FbKcWpxZmNkI5tiBnGCKWEMm2okkYhY24r0ZaBR5D0A4Snla+lMFrB&#10;JSgjxFANQoZwBiauZVmMMYOJJwYzZShzo/FEKum6LjXKiMBIwbXSnqe9JpXC4gw7je1wFAx1LA7i&#10;RAfaCD9oKyU45BCeCHyipcUIp4YorYQkBrIyKQPfb3ueJ6UkRBOtAq+NOCzaLQVeEFKFxxgjoEiA&#10;Hr/dNtKABsVwZbihHGJCJOiMkGiwZ3HbsUBKCD/AslT49WUQGKXCncsYhPoI9sKo6zg2tyi1aLjp&#10;2oxSIyGM9JH5EcYoZ9y2bSdCLFsSCh/TIVssd2OoRhKBWmtp2QxkidbGGMuGkSKc23iKxpLxRDqZ&#10;TicSMF2EUshHGeeGKN9rtRp1So3t2sxmEIDbDA3CiQZlohkjNmcQDoCoa1sWp1QrabSyOSNG++2W&#10;8D1tFPhFo1HHdSlnmlChpFDQUyEN45yCTiinMVpDPA3tpPC1kXjlcEYJJkoQvFFACIERAkaYoI+A&#10;GBZKBHsoo2B/X4o28KnBGKN1WBsD61MDdyNEGSLDPryH+UFda6kMJZoYwyicFEA4I4wCjFHha4Va&#10;ExgXoDttAmyqMUYqDMcDZ4wR6G8sEjYgAGwCZ6OUSik5fiheU0JQc0OYVEaEQw0JuXJGOFgB0ygJ&#10;yRhBrg81iUWMw0LnoUrqoE1VYJnwFaVwSwtTialnlg3yDN0gBppSGuBY1HEtTQm3LceNuJEIMNGC&#10;27nRmOWEc+04jms7cEAABCZCMWVk6I8tAQfTQuJF4GFG2m2fwwMwYYogK3KcCAF/ajELVKMgG8jw&#10;X0kYSEq5lFJrzYmxLAY5pVaBFLAwJJFSWRgSjTLbVgSRIAStiJCwooFZKOMAvPKlaMB/lNwpbgfS&#10;j8YjgcAH0qFsNn302JGXX34R3x4HB3qwby4vPWo2qn6zXa+Ui1ub05MT01OTsRiWu5NKxJLJeLvV&#10;YAL6YBaNRBFCBJ2C1arQqULPwuRZlNlgTpnFKZwPa8YOGxxtZlmdH84YozScxXCMhuQwA8Mr0BGd&#10;ggYhGqQoilbA55zajDNOGQMwSj+qNTxDaU9KTwReID0/CBtSBQL2UlLBHzQhxFAOIvA0+B4WjQwR&#10;tCeQC0gkjs120GwFtUa71mw1G22c21otRKa2EL6U0mAAnFRrOIT+uKANshADgAYEFihaBUr6nmj7&#10;WLZB2/MDXwRKK0MCjRVrpDawk/q4UGYwvAOGhD/wB2qMUSQEsFI6jBJGh7bCe4zDWzS6HCGbMlqH&#10;wYlIg+Vj0G8o7xTb5o7FHXgkRlFtHLgbYqHjcB5y1Z0CfJiFdwqlHHMG+tDD9/1wFB4gTCix5hbF&#10;WZBzCpt4fktpgR48Mqw5jrkgoIM2ZOsCHi2LgXCHBtRkhBHYH4+gDPrtlt/yPWk045aQuu0Lr+1L&#10;qSnljOF+TLfbbZACfhWZb7kcKquU73mwBWQHBdCJxULXdCN2NBrJ5dPAb+B40RbgjomuVHG0aXLb&#10;xj304FB/q9UKggBd0ajLOEFeHnHs+fl5MALBRCLhRCLIpKUO/Q0U9u7dm0wmY7Fob29PcXu7DylY&#10;xA0CH5f0Nqe10s7k2Eg+naJEVysVkOzvDf8hUKPhuZEoBNva2hYq1AI6ViqlxcVFsJicnFxbW4UN&#10;CdGbm5urqzXoNTg4GIsmGo0GLt3TyRRc9uGjxfHRsUqlsry0kEonXItvrK9Fo1GorKR57dW3ocXx&#10;48fRA2ddW1vDGd0XAkn/5tYWEkSQmnvwIJ1OV6vV+fmHqVQKE02oLlaKAwMDkE0oOTo+0T/QW640&#10;t7ZL1XqL226+ty8ajWFsLfyv97BMJgX64AjJi8Xwf8sMjC5fvqo1sSwrEokNDg3Nzu6FzPF4fHJq&#10;CicN3BnUWw0wHRga9AK/Wq1ne3rvP3xUrtWXllepZd+6c/vGzVu48X04v/jue+9fvHS1UCxdvnyz&#10;XK4ODw5ubQaIr7//e7976vETN65enV94GI26yAJzuRwmSEvVm+9xLBs95XLR8xpeu247PGi37t6+&#10;0Ww1srkMNtuVlSXfb2PH395e1xo5WDMasfp7s3duXmVG5tPxneXlxbl7RPgOITGXRCwOP3UY29ms&#10;e01tBGm31K2bC2+9ee7hgzlc5F++crG/P//Vr/3SH/zh7xw7OksZgX86jtVuK86c27cenv/wyub6&#10;zvb2zoF9B37lq8+VinJjrfzqT36Wy/Rk0zloAUMePrJ7aiqFSHf10r3Bgfzbb7+TTMZXVufLlc0j&#10;h3d99vPPUE5SaY7MLQj0xvrO+tpWT7Yn6kT7e/vaXmNrc1nq5pFje22HwFZbWztYKZiFfL7XdaJw&#10;7OvXr7/++utrK8v79u954YXnalUVcVyv1XZt27EozhsR7hjB5u4uJOKZUqkqfamU2bP3wI3rt159&#10;9fWBgSFD+cXLN3sGcqVKAbjZHrfhETfqYDkUiw0cL+FFWCmeFyiDzIPEU5FGqwZ5bIfF4k4uDb+V&#10;SKYRPRxuYaE1avX5+dVqvX3wyL6vfO3LBw4fiCSjVpR7sk1sWqlX5ubn3nzzzWg0iuV55cq1XLbv&#10;yMHD7Zb/r//VXywtbqF/e2erpye1azb8hzHFcimTyZRr9Vd/+vOH8yvEuFLwfG7w3XeuKWlGBsP/&#10;3lEuny+WC1v4v9L2wtL81s6mHbWT6UTb93aKxUq1PjY2AYuJQN29e/fOzTuxSPSp02defuHlMyef&#10;mBweG+wZGO4bTEVSSw+W7t+8v7W2M9I/evTQ0eeefP7Ekcd6kjkFQs2Wbehgvm9mZHL3+O7BXD9X&#10;rLpTrWyVG8XGzuoOEwzfB44eOHTmxKmTh49MDg+noo6lTS4R68tlEjHHYjqdjBw7cvCXvvDZr//K&#10;V5575uz+vbPDQwP5bC4Wi8EVObcR8A1h2AUMRVSnWINCKyklQh/iIbpIt8CfEOa0JGhoZZQ0OgSi&#10;pJIeAJmHFoFRgmiJQI69AOMQJC0LWysnlDIWhmhuW4wxTYmUUgihtYaUjBKv3WrV636rpQNPSwGy&#10;zGiEEQIJNHCl53ltr4laIcXXBq/QCwpEacgJADvUVBvQBKCBHgA6AehBDakM8EMlfS0DEwosQ12U&#10;5JRxSjilwAELJQRqjJKBFwS+FIEQvpQBmCqFWCsIIRQU8SAEPFAZaRi1HO7GorbrEEbBJJB+oAI0&#10;gAitCaUwstZGaeyh0IEZFEY7BtdoUm4z2yKESA3+Aj0YQinVWmMItyzHjRqk3sAwjBhmCMErIEsB&#10;i2mqjTYSC8dvNyGqMlqp0I8EMlRQsTh0xFAMAyYaRgJFY3osRrQUSglOSbOJWQjtHASeEtqgUE65&#10;DQIY8hEwCnW6wDmnNJwkLaWSEjyBwzqCaUitURT+jEGKR6JtBwAAEABJREFUiDdoSvwRPBpwl+hn&#10;piO5lkqFmHj7SQNtQylEAGiga40G+FIamhdtgP6ohGTRxCuw6dZ4q7REEZjNDnEDO8LwhIAnQRtC&#10;IYklhHUNDU0xsgNBEGAOIAmoweaEUdQYxSzOLBtadyBsAB3DIVXITmAqBHwGxDklDjAZsTi1OtjA&#10;AYTcugKELYo3FuOUUggPUUEEgHYXIICSBvL7fpjDoO4CZrnVaCLu4ZIOe2i9XveaLXR+AqyjEVYf&#10;gHdKyJqF7EATPg36YIQ2arzqPkIMtAFo4JXEhBrTfUVIhyLFZDNjwn8C4EQd4DQaDSQPlUoZyYDX&#10;aqyuLlNKkercuXMrEnE/+OD9aDSCzbo3/MfPzXJlp9VuBIEPlSOOBZlPYwN+7Fh/T2+xsLO5vkEI&#10;iToudISXMgpjWw683lCcc5DSUUOJH0ghldIGnQwInHc1dDiMDWwbRncstLnd6eGUgWioA+ZbElyI&#10;mNAInKFQTikPl5Ubxa2SE41YLoZaKNQCEt5RxtAIUaXRUmE1SwgHEJ4fKKk7BVb4BGAasAN80kC6&#10;LJQCet1r1TBJgWgD/MD3Ma3huJCGVBZjWIc2Z2E27ThuuJuGuthoOGFxXTfqOhEHz+F84hG9kAwH&#10;DoNIAJaEEcNEYKTUAKGMkDoQYbjC2gnff/yHGULTdAoaWoeKhKIopZFzEQIEKSUhYQM2l0r5EmtI&#10;G0Zhhy4OgfuCPYBzxjketZFKC2MM59y1IZ2DBkihB+sBM2qH4d+iNJwR0If+MhBaKixxDDcY7AeM&#10;UMdCkh2F4ngFO2Ns1HExKaAGbgDKGYDAD6nGkYRZFJbiFp5NR7bwjAeCyiC5V21PNOB0zbYfSAjv&#10;RKOW7VJuUcYpLk4o8X1VqTUgLnyg1fRq1QbucWzugFQUyBa83CilbBjecaAO2hQL2BghlKYEER8a&#10;lZDpVKtgCqUYtQqFEhYGwPf91dXVnZ0dyA9lodrCo3k/aD924hhu05FnDA4NxBMxINy+fRs3lA8e&#10;3CtXilB3YLAvk01NT089fvIUsnasMSzydCK+e2bUxq6tRCyGMz0plSqQOZlMDg0PRqIuvjRoo+Lx&#10;WNBuN2u1dCKJKBZx3EQyMjQUh50vXbqE7A1nD89rnTp16pnnnj1wYLfrwt2gnw2RkBmghdmpVOrp&#10;ZHJ211gmk7t149YH772LWIPMe2hoCLpghUNTnFuOHDkyMjLS29sLA5ZLJRF40RiOLkEiGoOt9s7u&#10;mZ6cwsJuNdoTE2OpVKZYLn1w/vy75861fO/I4WOnT5/G4WFhCZn/Iqyxb98eyBIEXm9vfmx0GEpI&#10;GZRKhbff+kW9Xj1z5vRjx4826tVUKjUxMZFNZZQyfX0Do8NjqHfv3p1OZScnpiuVasSNjo6MxRLJ&#10;ze3CtWs3FuaXLl68bhR77rmnv/D5zx46sO/LX3jqd3/n31leXIQf5LLZkaFh4QeIp6srS709OWLU&#10;g/t3wejQwf3DQwPNRg0Brloq5vLZ4eFhiGSUzGXSe3bPTo5PTE1NwQ4jIyMDAwO5XHb3rl2Dfb1H&#10;jxyYGh9BMoCvN8cO7ju4ZyoTc4KmNH6QiUczMW4pogPCNLc0qRfF9ct33nnz3KULl3FlXiwWn3zq&#10;8T/7D//klc+eTWY4syVsWasF7RaplFvFQu3+/blSqXjo0J69s3nbpuWCfP3VtyweHR+duHTxPCHt&#10;048fGBuNUE4YY/h77ae/oJy5EWezsNY3EB8cZn6g4glCKbl16+7umZl8LoPjHyMmYltB0Gq3kb9i&#10;lolUpFqtYpdstPCVEq80o3apWNvaLK2srC8uLM/MTH3pS88JhQBCOLe9phGeMpp7bb2x3tRCxyPx&#10;9dUNxiycJYZGRmuN5pXL18fHxxMJu96sSRJYLj3z9Kl8HxG6TTjN96XCNNrzfOlzhyLeOQ7OzzlC&#10;8dmExxOuIbKnN42GH7Qajdr2zvbm1ppU3uyesVdeef5rX/va/v374ZmVSmWnWMBXrw8+vHD+4qUr&#10;127s2bvPcSMbm9uf/eznp6dnyqU6TiOFgsCk1Wo113VPPX4S7h0EgTHm7t3716/dijrJVCw//3D9&#10;2pV7P/jRL6JxMr1rCtm7HbFb7eby2hpuubBkkH4/+fRTaXxMKFUDqYaGR/fuOVAvN25dvb2xvDU9&#10;MvPp51/53EufPX74xGB+UDZFJppyif3wzoO5W3dFs31w177nn37u6OEj8Wjs0dzcu+++e/ny5WKx&#10;nM/kd03v7sv2qkCtLa4uzs3XSzWcGSaGJ/ft2vflz3/x2SfPjgwONyr1h3fnbl+/dfPqtSvnL77z&#10;izfOv3dueX7VInT/nt2fevnFz376lReef/bIwUMIKTY2GEYojqdSiiCQARYQkkjELYAhRBuijBJS&#10;YkK1wfQrTbSCY2BFoF8FAlHRaBmCUia8rlJaCiEC4fv41QoIUqEf982UcEYZPJAQYgz2EWYjcqCD&#10;oQM/6OOcI+DA+FpLzw9vMQM4kBRgF0JnnMY7KbWRBjRoSBCjMBw15UwaraQBaAUmBL6qO/jA7YDB&#10;o1YKPwZiG2WM6mpEjYZejGhODQwS9lNtDGQX8AHEbdQafGGEkBDhlNGQO/mINaVSax/JXgD3h+mY&#10;60RjsQQ+7iF+QlTZKSAXKmtxyrDxcfQDtNZIJQmBHRhjFhpaaxC3KLMZZ4zhUQgBcQi3KYBSEDGU&#10;Yf+0bBwSnLDh2I4TsW2XKK3DGZMwLiyJ4ZRSyMA5hwrtdhuCoAePEB10AHjE3IAFGFl2OCsGk67C&#10;/wwD0LoUUKPNLctxHJDFEAA6UYMCgDJCqbE4tdBgRhupYS4lID1MSjAfMLiSoKw6XkGMghpGQ3eJ&#10;HgDROE9KpQXGKgXTG60xiTS0twlrQtgnbbz65BENojEgJE601FqablFggSSFQDYCAgRvkADBz30T&#10;SiIpZPiIotKdAkU6QFEIY4byLniwHdTRGoTxCgC6AEwHZ2EiA8vA4OgHhFJrMNNKKSk/Ega2AgLm&#10;DMAtB4bEIw2nl2FIhykhlFPS6SJUQ1gpgWMxzi2Mxk/4CkwhA+kUEA/kR/7Z8tqNFi6Qm5hiCIvZ&#10;xFupVBcZNaU0nEHbwrpDG0aD6iDT9v3A8yAupxQ1DMs5Pi5pvKKUgjFqDO/KYwz64d4EnVCcUTip&#10;gbCIvcL3MPuxaCQeg4PYrs05JalEEvdijJHJqYn+/v7RkaGe3tyNGze6WceVa1dv3rzpOE46k0Sw&#10;/fznPz8xMWGMaTWaiWgsHo8jFJdKJWYIg7gQy+IRsCSGwZ2MpmgYAzlhQQ6B8AoyQUmLcc4YRPsI&#10;8EiBQylwQwipGUMVBKdhWxPGbYciC6QUCtuW6yCo29CAW3+/MG7ZjHOOPpCBRToLTWK9QWj0UJRQ&#10;LB22GUIcIRqeG84BIx8zNwSC4xgglfKk8LX0ROAFMhDwFMQgCuFBv8vFtm3XdlA7joNFziyo1VGE&#10;UiAAYGlAJOIkYtFYxInFIxHXtTHHBMEFPoSrEy2FCUFi41ACXLSCmJDQKCwV3S0GUnUcDooAup1a&#10;h5LjEcgaBwsMszj8D28hPHoIZXiFGqoa+m8LOrWRsCQkRDBFSDLGMEJDvWhoBzziFQA4ITUp282W&#10;EpJSqM8wHHbDIwCKu7bjWLCDbXPOCOWUhXTQZuFNFYYDn/69grcYhRr93becc7xnGIwQZQiM0A59&#10;PvADSSgnnDPLgQMA0IDfoGFxJ+LGVKdgT+Kce54Hr4DkrmVDHqMU5swojV2w0agrpWD4dDoFZDBt&#10;N9uNZhNDWu220PhqZlFKM7ks3kZiCaS2tm1HIhGQlVKiAe/P5XJoFHaKzUYLh4ShocFUKoFljDxy&#10;YWEBOXqr1erJ5YrFQjwR3dnZIkYnkrFUMm5ZDPsTlIWZsHKwZuLxOIZEIg56hgf6Tz9+0hB188Y1&#10;o2U8Gom6tpYKW93W1hZSeeCfOHHi6aefvnfv3r/6V/+mXK2ur6+iB0sRaT0ot9uhIjMzkxBgY2Pj&#10;/v37kAqKtJsN5OkgkkjG8/l8Cved7TYQYHlw55zjGADMIRw14nHUO1vba6urvudBVMQCpM4IVdvb&#10;BXCpVGpI4pOZNCyfymZ279pz5qknQ4tlwv+QItDwyQIWXl1ZuXD+fMR2dk1NxyJRJOg4wBQKhVMn&#10;H/O8YM+efQcPHsTEtVre2urG/KOlfG/vrTt33Chy3JHJ6ZlGq4UzwHZhx41F9+3ZNXd/3fdaExPj&#10;I8NDszPTB/fvtRjdWF8bGxlG+htx7aNHDmGiMcs3rl21OVuYm8Plxtz9eytLi9l0klEyMjTIKYm6&#10;Tjwe7e3t3bVrl+d5d+7cKZUq9Xod1odtFxbmIfyjB/fLxcKp48eqxQI38uCemcePHnzp2eNPnjzK&#10;ZECESuGMwqx2TYkWwZFUeXR9pbi2sPHjH/zk0YOHN27cgNv+0R//zu/83rcSKTvQxomSZNIpl4JL&#10;l28i8waLRqNy9uknRgYHhEcibuL1135RLpQPHdh//951TZonHz908NDgg7mdsbERQ0ihtHPrzvVq&#10;rZDrif2DP/vtw0cHsRRsmyAO1OoFx2WJRKzVqsUTEcZJ22vZDu/tQ1wn2GGMJjV8smyJwFe2Fack&#10;Qozz7rtXM5me27fvDg8PfvUrX2o2CT6hgGA0Em/W28DE6sO3Bczs9va2EOK9cx/YVmxsdOqtd94j&#10;hI9PTt+7+wDOls6ld+2a7B/KIwvI9+Z6+vK9/X3I3RvNOiKJ57XjCUubwBgEb4VoFI/a2sjl5aX7&#10;9++WSwVcUyST8SNHj37zW9/67Bc+j9V06dIVnNsLxeIPfvSje/cf7JRK9x5sHj50BF8eqtX6gQMH&#10;R0YnfF/84Mc/uXlzfs+e4Wg0LoR6/NTpXLZ3e7v04YeXcMJZXdlqNgKjnNXlncKOrNSM5ZInnnm8&#10;1iwvrM4vrSxWG83JmTGIOjg0DPfDAePDD6/dvbuIsdVKc2VlQwky3Dv68jOvvPTsK6N940FTrc+v&#10;3rtxb2V+2WZuOp5UnuzN9uzbPZtJph7de3Dr+o25uUc4tyQSqfGxsXwmW9wpXL5w+d7tua3VbabJ&#10;QH5wcmhiZGA4HUlQSe7cuL34cGFnvYBTgdfyCQK0Jxv1etD2bMoGehLHDh188flnX37++SMH9uOC&#10;LR6LONzilLmdYjNucysSiWjs/wR5FmFYfpQyFBIGTS2kDHwhfKUFdjWipdFSK0Gxm8EhtKJGUYXO&#10;QCtfifDf4RCtw6TLhKFGa20M/A59WiuJgkdwIBZHARPUSgulBOfMtm0MBDslAqw+08kXjVFEKw5h&#10;KA0FIARxJsSkNJDC94TWhDOLUobtVamQh9CqW7TWYIewA0DDyLBbY4Ax2GLCByHRjx6jNHq0kBqH&#10;oUCgLfxA+H7gtRXcQgTahHsiLELDEm56EJ5RC5ShVBAEEkJyHo1GY4l4LJGinCEbkCBNqKEQn6OH&#10;cZtyi1BmCDcECAyPHAXLjFkWh1ouYxYhTEItRThlVBuwANBOQbGfc9gAABAASURBVMMYAw0ID/mH&#10;fxzEKYFkxnQlAT3HdUELhuKWBRwhhDGhzKABCp3JCH/xCjiaErwleOC8S0EbGYvFEC0RytANXqAf&#10;Gp9SPALCwZ0/gwIdte7IREJRIAnOX0orJYzSWssuKBXOsjZ4/Kiz26M6BV3m7xU8gvxH0pJQvE9e&#10;oh/tbo0GgBGYKAQ0aOiTUEijnxAdGpogAzFdmdFJDR4xugshGjq77LpdhFBCCFh/AqRTDKxEiSYE&#10;DcoxccxgcvCKURgFNserjipKK9MhyEhoU8ZY6OtdanjAEwBmR41RaOAVZACAmO7oigY6AR83eLfd&#10;IUswR77vY1MGYIv0OgWdQklMtC+FVArUwAvTBwpocBt8LBCBwlKHYkqtQ2QhIDbEQB1iWqFXoYHh&#10;4AVAA48YCCKoAWhwiwLQgDG0kkZJpXAh3m41atVycWdrc3Nr3XEtx7YPHtgfcdyf/fRVbIj3799H&#10;ghGJRlc31pELJVJJXHCsr6/v3rtnaHQEjKrlSq1S5ZRFHAurD+QI1UwoEkjjSwnwhAD4QgNM54im&#10;O6so3BMIJQQWJ6GIFFODaUIYItQQCg0IoRQCc0YtykIgGE4YFoXUTGoCEMoESgOk1AAOQRgBLhpY&#10;RBajtsWgtmVxziiDK2ilFDCVkRItA6eHwxHk/RpLgH7ENTQsZDCEEIyhxDCiiVFGN9vthtdu+R4m&#10;DIamncIJhoYyA910CihLoQOpcVRotn3MN0BKiZcQiXNuWcxxbMexOkveBpvAV+2WVIooBUZEQUFl&#10;hFbSaIRSyhhYGRNKFHLBHOKh80gpJwQe0nn+uAIOwQjGCMXBKVRSEaOhCKGoAfjVMAPoq0CqQGsN&#10;X8OsM8bwKLAlEPQw0MGfxVkIFhgZ2E1KCXxgunZo3ZC5Ci3GCY25EfSjh1M4hBuLREAWRKAy5NFE&#10;ddTpSMKoYZRwBoCYACBg+tEJgKkNZYRygCFUaiIkjCkqtXoDcyAgMYwDCpYTTSTTWQUkbhHY1XIs&#10;7gS+rNeaCO9E01yup79/0LEjkJoxK+K6IEqR32cy2WwWDUxNaHOlkAo0m03kgpZjt9qeG41DhuHh&#10;UaQ7EcdRQnit1uGDB/vyPVcuXlqcX2g1mltbOw8ePAwCf3x8NJPJTEyOTU6OG6Pa7ebo0GA7aF+9&#10;erXZbIyNjyQSsUajvrS0MDwwODTY16y1ZCCR6wihCoXS1voa/AvGqFbLG6sryD4pdiZiYo47Ojjc&#10;n+/h1IKzjI1OTE9PI8lot33C6IEDe55//nkhBBJrJGp9fX3j4+O5XI5z3mq1pAzy+WxvPqe0hGwD&#10;Q4NI6ycnJ3HnPTg4KAPxXqdsrG8VC4VqpeK6LsguLS3h2nhzfQPUbNuGcQb7ByzLWllZgXONjo5i&#10;LpZX1+/cvX/l6vVb9+4iRfO1RjTb2tm+fv06bkARS9LJ+GBfbzIW7cvnFhce4avI1vYGZebwoQMv&#10;vfg8Ppj09PRs7RTX1zZXV9d7+wafff75SDS+uLyaTGd3ze65cPHy//bXfwPD7t27F9cMe/bsPnHy&#10;2HPPHM4kk3duXB8Z6uvrzS4vLhw+dDARiyJ23bp+TYlgY211e3OjUirunplOxmNgjdPUU48/fnjf&#10;Phn4ha3NSxc+BDIMCPWhJqbm3Llz77//IfSdmZmB3XB4wznqmbNPHzt2bHbXdCadeO7pM3t3TZ85&#10;ceTFZ5783V/7xje/9ku5uI0k2q/7xFNxC3svaVeEo524FauWWrhE/9u/+dFbb72zsrK8tLbwxNMn&#10;/oN//Me79/ZJRRqtwI2SVotsbRUWF1ce3JsbGhrav282HiPtZruwXSrulBzLxpGvVNyuVDdPPX7k&#10;4NH8g/nl3bvHfL+9ub3VDup3H1wfGEn/h//Rb//pP3zlt3/n02fPTr37ztt7ZmeeePwEoyYWdQ1c&#10;WQeM6r17dtkWqdWVkEQEhhjbseNKWqWyv7URFAqkWGzaVhRnFctWv/rNF4ulcq4XnmNhCGMOJWR7&#10;u4DPRz353u2tgtHW5Ys3paBDg6NzD5akb+LRBPKnZDIRqCCTy9guiSdjS6srLb9FOLHgOq5FGZmd&#10;3RVx7Fw2A2cYHByoV3FmCrKZ1MlTj/3u7/72P/7Hf/onf/IPvvWtX2+1/Dd+/hYhLJnI/Iv/+V9+&#10;//s/icfTEACfrY4cmTGMP5xfPHHq9Jmnzq6sbXxw/uLGxlosQUrVUhB4Z554Kp3qvXL5VrMuk/Ge&#10;u3cWNtYrraa8d7dQKpGRoXQmS4ZG08trD9d2ljBPxlJ7D+46dfqkHXHn5hfOX7xa2NrZNzt96uSx&#10;VCrj+4HN3CP7jh3aeyThpK5+cO3VH/7s2qWbCw+X5x8uNetePpvft2c/vowRbe7cun35wsWF+XnI&#10;iZVbKpWWl5fv3rn/6NFCq95KxJKu5Y4Ojh2YPTQ5MkmEWV/aWF/eLG1X/HqAY0DMiWUSuUw85TJH&#10;+9Krt3PpzP69+57GJ6THTkyPT+RTmUw63d/XE8Xnjwh24SiSA0qpVAEAcYZoZZSkCKhGI5oyQjij&#10;nDElPeG3ZeBpERAtjdFGKWok0UIrH2B0QI2gWhkpjPBCUjSM4SBuFJBFOEoJFQRSSmxnprPXENC2&#10;4PQc+Mhmmk3EYnARUkpEId9vay2xNRitjVJaa0I1pQhUEFgRgm00zP4RYCu1assLFKHccihl0phA&#10;KRBRGGUoxoE+ZANgx9BKaGgBNbWSgSexN4GLEkoJKQMhuul+IAM/wFsVaNkVXmol/TbsEEC2LsBj&#10;fRE+glcQYKSETJFYNJ5KxmIx+CykF8pgNzGUQzjKHMioCSPMNtzSjBvuMMsOX3Fk/g5hiLWcMYtS&#10;DnJeu62kxKQjYEJ9jatCryVEmMdDI0I09nUjFYpWChBaDa8FDmnEGIMeWNXzAiU1CqXUdV2Qgukw&#10;REIhpdBmjOEVQFNCKIykpNQgEwQBXpFOMeAnpRIwkRSBxyn0wQiKfqKNUVoJvJUwqNa4yDMWJTwU&#10;QSklAukTo7pACZhooyTQ8IoA2WiiYSP0KI0GHkk4khACO/x9AE9MJbrRQD9qtLXWUgaMGNDvEkfN&#10;TMgFNaYbYBTmRcF5ODUWIwAKBBPyBWvITw0BMFQdt0TaoAleE0MphADYrmM5NuXMEKKMMZRgngjv&#10;XEGGmKF66MQoqVXoSVpJoylm08a0ugxuyS2DHYti6jnlFmNwexC08Ypxm9toc2W0UFJIjaHgQJil&#10;lMJESPRKibaSRsIHggDT2mp6pUqtWA4T5mqt0Wi2W23f84XXDgDIKVtYEoGEEIRbEB4q2DZaFsUU&#10;awJqEoYLgKEMBSuOPwKHpASFc9swDpMJbYBmcF5iyDAdOA/nmHzCGAUhG2pQygm1OSVaIkS0EdFa&#10;bWJULB7JZ3Neq51JpRYezf/oBz/BLuRadn9P/tlnnz1+/PgLL72ILKLt+y++/NJv/vbvDI2Nbm1t&#10;MUZ6enLxRBShr1QoRl0bW7/wPcaoow3HSgyE0QrTYBks7HDCuFQQUcNqMJNSSoc+woxRUKM7qWhA&#10;AaoxwMChAZSyLpCQQugAhLAOhGRBBNChQ1Bop2AUwGbcshjMiIUEgC3Q2XVXXD5p0WFBjcWpa1sR&#10;B2bH3HKMYmACWh1USKYpkQBiJNHSaDyCCYyLkAFAowugTzluAojUBIFWSiWEDAKBmfV9XygNkhAA&#10;1sco13ZwrYM9G40OR4o8HWZAvi8xjZoqZWAlGIgw2qUPplCb45ETBhvjuQNoA9AEfQNTGtiOwLmV&#10;0ai1MQDQCa1EiekUmCt8q6WUAf4wECwglQWXwlQZwylFGzMCAHGoBhwMBRdIG4/ixtAFAjo5ZZZl&#10;uZaNmkEqbbSQjNCI40ZdGBVzhGUY8gUyYZ/MKcUjqKHuAsYCuj1gBAj7OWM21qRlGIVVPaQbUnk+&#10;TArwm23fC4TnY1UQJRGiHTcWxRRgmfi+8X0fF9VDA4Mjg0OpZBJeCF0gbUiS8UjUgVJ+CymuMIZQ&#10;ygKptovlWqMJIm40IpXe3EZeVNna2sHkwX8s7qDe2Ni6e/cuRMXwsbExRG8sjEqlMr/wED2NRgOJ&#10;XTabTSaTEGB6ZjIZT/Tl80HgJeLR0eHhyalxXD9HY7g2IzUMq1SgMu7X19fXW61WNBJ58ODByuIS&#10;JIeB2s1GNp2cmpjEnSJMnsAwbgNhY2MDOSsAiWyupzcIgmqthsv11dVVDDx+/JjneaCG/pGREdBf&#10;WFiAPMePH9+/f3+lWMItfrPZFEGQSaZshyPrxa5cLBaBiW8XsHxPT8/+ffueeOIJvIJG5c6rSCy+&#10;tr6JTy3DoyOBNu+dP//T139+9frNldXVcq0KZOTWSO5hIuEHjx49qlarsFKr3vBabUgOUqAMISvl&#10;2o3rt27duhOPJxP45ri8Vmt42Z7eTLZ3cmr3xub2ex+eb7a8yakZRMapmd04dZz/4L0jh/cDbt+8&#10;Xirs9ORzge/VyiXHYpcunD9y+BBi1tLC4vrqGhZyby4/0NczNTnebNTisYgIvLn79zPZFAQr4wSw&#10;tbGysgLZpJTQF04LwRzHwSM+jGBqIHM2k+7tyS3OP0zEI1wHrWq5uLGyPn9/c3GOCW84HzswM4zw&#10;n7TtXaOjMcuqF32v7sm2Lm1WXObeuHr7hz/8Eeao5TV6+rP/8B/9yZNPHaCMWDZJpVi5pB7cX3zw&#10;YH5laXlsZPTLX3plZ6uKi1rsTufeeT9qR/p7+4QI1raWXvn0S+Pj2fmlZce1R0b7V9YWm63ynXuX&#10;m+2d8cl8PEl+9Ztf/L3f//qDuVutdo0xmk6ne3pzkL/RqAwM5rO5KKFEa+K1dbXStnhcS9toxwuI&#10;xclrr75p2w6W/Ftv/eLkyeOT04MbG6V6sy3CtzYOKu2WKOyUdu/e3Wq1vbbc2GhfunRNCnbj2sbc&#10;g8V4PLW1vgX/jUbdvfv3BIpsFnaKFYkdO56Me8JrNHDqIb19PfA0FWCJmagbhUz79x54/NQTe3fv&#10;xezX662bN+786IevrSxvNBvB9777o7/8i29bPJLN5BcXlkEB8zI6NozJOnLs6Isvvri4uHzx4sWb&#10;N68bKgcH867r7jt4qK9/eGlxPRDW5kZ5bbW0ud7020QK2tfnDg1Fao0q4ySSYMSWs/tm+od6xifH&#10;EBGu37y5tbmDxB1RlxCrWCyvLa9zYh3cf+Sl5z/VagTvvXP+r//yO6//7K2HD+YfPVxcXd2wrcjY&#10;6GQyka7XmmtrazevXz1//jw+xCklrl2/cuvGDYSFtZXVFr5cReL9vQPjQ+NHDxztzfbXS/WHtx/e&#10;vz1XWNtWnog70UQsaVFX+1r6QvvK4dGB/v59s/tS0eRw/8CuyYndU5PD/YPZTCZmuyY0JOGcw12x&#10;Zv1WG4ElQBEeUhRCOqEVm4uSxCiqDUM+opU2QgSeVtLIsJ9oqZUAGClMEBhMs8KrQAtfCt+IgGpF&#10;jTJKAUcJKQNfKSVVoI3UWmqpUAgkMcZmvMsUwmByEWmMkhirhNACmMLEkOqCAAAQAElEQVTIsCbw&#10;PI19xEBARimhFJ6J6K8NNYZSyjmD97mUWegBca21MUZ/XIgx4YNSUkr8AfCGM2JRximDDBbnDGQI&#10;yBsNNOFruJkUjGhGCbqEEEopraXpFLRlt2jlBb4vAq217WIy4rF40nIiCqMohzASuyZhhNoGj7j1&#10;BxdmUcvldoRYFu2cAQi3CKVgThgnlCP3lFKLQMGdKKWIKlpreALA9320GWNANlqjgbfA6Qhl8Agn&#10;j8fjjHNIGAQB8CE5cBDJ8QoIGA7iqAnpcCQwrQYFQKinMcqAMGwvpdHGGI3Nn6B8hAMK5u8V0PkI&#10;TGgOozWIdgFtAAnpdbIeinnC9GmkXUoJJQJCQkIkZALE8Ads0Ek10Ajk6QI4dhv/hzocbAzREBBO&#10;QAhGaYWaagUIaWsJHzNKaBEYKYyWFLNJIB3RWsM+slPQAKkO67C/0yfRCRx0grttI1PHvFDoZkAC&#10;BDi6wylQxABNG1yMQhRiCFXoIAaiwuaO7cIlbNulSKnhotxGg3NOMDqcevwwwhlFAIX4IaHQCIZR&#10;ACgwxlBDBoJExxhtQqkwp93tGM4AQMKBni5grsOGwhILaWFsKIPjRDrFdaPMtgxhkFBKCW/2Ah/E&#10;gQNMdKKNBiYdaqJhOgUNiAEciA07oEYPMAmMwUI1KUNq1DZa2pzFoi62yEQsDojHY5TiiqrVrNd7&#10;86kvfOHTyGQef/xxJPeNdutf/uu/KJSKf/rv/4PPffFLWmvktdi9idIqCI+v8WgsEYuFCaHGDsAY&#10;oVwqEwi8VWhABwBiVICEWErPDzw4upAC9tFGG4QJFtqQEE5pFwhWIKATzbAgBahJHUiNhtBahAMJ&#10;Jk8bipgDMCZcS6Ge4UgaFmYILoUJhTkoDWvYAoHDDm1DHZvaIVhYY7A2sqtYxMUJJoIsD3icM9Yl&#10;FtaaEGWIMIRYnNqcWdyCae2QktWhzjlnzCIMVyMmlFYqSBgI0QU/EL5QmEKpsTgNZgs0kHhZLDxs&#10;cM4hkYXTh81xwlfgBKdUsJZRxmhoaShwIAeFAIQY+C3FE4TStFMgQhc6vUZ3CtwiUNqXoAMXx5lE&#10;BQJCga5GUARoLT8BBi5aKSUA1GjGCKVYooqa8Iswp4YR3QWIHYuHd1EQHpJwyhLRWDaVTsTjjm13&#10;lJToh1yQGVKhAWLogWxoh5rCbraNV2EPQehk3bdgCgj5gp3lGIoTLTGEGs4ptyhsS1BxzIInlSek&#10;L02gadOT1abXagfVRgP6cW7L0OsgA4GqjuP6ftCoN9EJeSilUFJrzRlVgfCaLd/3KSWWbXHbIoYw&#10;ylwnmsv2jI9Per5qtcXGTmFhZaVebzLLiUbjK8trSF0jkdjU1JRt25zTsXGk91nkIgAs70eLC6BZ&#10;LO68f/59fDvLZtOGKL+Ni8P0yNDg1NSk12o2m/Wenp50Ol6pBMiYQQe+UamUpQwGB/uR8eTymYhr&#10;VypVRAfk7sjyNzc3ceBGTskYS+HK0IkODY1s7RQvXrwMdSAMMvunn34aF/zAeTg3NzY68vipk6jb&#10;XqtaLcdisa2NzUsXL+La+9KlC8Wdbfg8+CaTyaCN8zrLZFKYGqANDg725ntmd+9uVGvrK+tBO4i6&#10;Lk4Rw8OjiGJ9fX1KmXKtxm1ndHxieHyi5fnnPvjg9p17V69eL5Uqs7N7ccyo1KrlUuGx40eTqTjU&#10;iUdxELSL21v4UvHDH/4Qx4+RkbGB/sGdbSTzlWqjOb+wtLyyvrK29t3v/fDbf/t3+Cbwq9/6Vran&#10;Z2F5Cdb2Wq2IYy8vzleLhYnRYUbJ6tJifz7X39eDLxW1SgX+6HDryMED+/fMFra233jjjffPvfeT&#10;H//w8qUL169d8drN2V0zUdeBTNvbhfPnL+KaFmpC1FOnTo+Oj+FMAqONjo5l05mNtfXv/d13L56/&#10;UCoUZmemb1y9WNreatVK/bmURXyH+J954ckzJ4+88vxTh/eMRYhwjBzp60lHuWho45FEJC593agG&#10;9+8u/eynv7hx4zbCfaNZ+d1/91uvvHLMdUi7iXVEsLZatfb77364tbGxZ9fMr3zts0aRB/eWY05i&#10;eWED++yePXsfhOXOl776hb6BTK3Zws26HeXxlPv6G79474N39u3fLY34f/2T/2ru4R2cDdbXVhKx&#10;SNBupRNJomSpsO0HzYnJ0WSSIFq0mqSwU+VWXBkrEU87trWzTYi233v/Q2X04PDQX337f3vxheew&#10;HlstLCkSBNh3SbPhb28XbdsdG5uwLOwTvNVUDx+swP61img1tBeo4nYplcpgn0DQKtcb0QShnGb7&#10;cohr+Nwxs2soHsdnpbbWJpPKwTI2jUjPVEuNpfm1G9fvLi6s+57BNrS8tHXr2r3lpQ3f08VSfWG+&#10;iLV88OCuxx8/Va5UvvSVLzz+xKnLV6+8+fZbP/v5By2vHY05wyMDTz59ZqB/6PrNezs7TdfOXLsy&#10;d/f2RsSNM2oXi8rHZsm8fC97+ZWTT549cfrJx5woX9tYwXQszc/fvHa/Vq5xwsdHRw8fPLJ/z8HT&#10;p558/ukXo0781R/99K03z12/NrdTrrnxFHdiq+ulza3i2MTkzO5ZGOfc++/dvH0rEovtO7DXl/57&#10;HzzUUiF2ckN7MtldkzN7d+0dH53MZ3s2V7eXHy0vP1pplJvJSLIv2xez46IlIzzicDcZS+ZTPelY&#10;BgOxu6B+6okzJ48eP7Bn7+TI2FBffyaF+dO1asXmVsRxbcvCHCGOxaNYqdisLIsSTpFRSaWFkoEK&#10;fCUCNCwb3VpLqWRglKBKooGIpzwv8NsiaEvhaekbJYwIdBAO0YGvldAy0DIkpZVCQ3YIGi2lQrj0&#10;hefDrB00xYzWWmFxtZtNIYRSCnUgPCml0gKDMdwoqTqFohC4okHMicfjqUw6Eotajk05ZoAZRgnl&#10;pLPXa4yADEoaKYkCJURz6BVoIbSSFqWdPEFrFUpucM7ToSRESS2FCDwdBEYrAlQZBF5Ly476Rmkj&#10;lVIyLAFe+AGoU46wFIvHEyknEoMXYuO2nQi1bEJtwjgA4jG4shWhtsthU2x+loMeWB3SEo2tkmqt&#10;oRghxLJsZG6MWoxwSil6uoCIDQAamKPudlIaDsSjZVkIxYxz9BtNLctBD9oAy3FQA0cpgxptxkKy&#10;Cs/IdjhnFtcED9pybMu2QZPSTobXaYEpANkeQClMkDAq/DbCOls5/IMTSrWhWhkpACrwUWNa0d/B&#10;QSZHLEYB6CRA66TjxEAaiZpCf4Ah4ALxaEgK1DCL5JO2RRkgJIiNvINAMBXGGC3BKwTMI7jjUUst&#10;glAYeIAMpAhBYdKlNDoErYSSgQg8KXyA0kIbSQmH0TDhShoAGsQwFGW0+XuFdAulhhC8UNjp0UMp&#10;4V3fgyGxgTjU4uih3GLc4pb9/yfrv6M1S477QDDdvffz3/P+1atX3psu29XVBt2NBtDwhgBEgKSk&#10;EUXNyI80Grtz5mjPnN05szOrPzRrzpnRiJQZkiIokrANoH1Xd1WX7fLuee8/d13a/d3vNSDubjJe&#10;fnnzRkZERkRGRuYtNIUfCD+HmsHoInMJ5CQOFmBUG2Rq4EzBjcAQDBZnmBnlDDkEARcLFKVwGZ7g&#10;ihEZdRO5QZIk6MJklDXS6ETJMInRAL4QmRv4+Vzwq+L7PvMExQSd0+2CsVJKjuIH2hFoIZsIOBI4&#10;gTHWUkrxMhslOGsXkM1+MzOZbX3QrE1ygecLIMGMRiMihK1Wo96sbw329wJeeOHi5z732d7e7rm5&#10;GVxwXL58+Q//8I//o9/9G//dP/2n5Y4qdsY0TbGvMUYwo1qthrCAw2pnZyel2Dskp4xJZeNURrEM&#10;4yRJdSJVKg1qpW2qjFRoa6kUHo2zmWSUUIpxDPWvwcFgzllrjTHQgIRLYIS2Wtk4hgwSJU1lG1Kl&#10;DDCdo4RgPcLQZJsO43BQKEjhLU4EXCDv57mcj4urQj7I53LFXK6Qa9/5Bn6AdSRYpnVKBcYTEMmA&#10;EGJJRhZEjMsKFn0G2frDdCCdhXtiQonUSSoxd0AUq0i1IUkjJGIJ5JVJAkhAwmLySqtUGq0xQ8iG&#10;yYMRwNpMfgfzuoxpe07oJjYrWF0EjkzBHrOFkL8CzjmWOvCAhZBq2gVteBsooZGx+VUnHiHDNsAL&#10;MApzkFKiBj2sAEYocElbErwFADl71fZUcAIFqw2Ylkqljo4OnKDwFhQwFyBzyOgccEAB/a4tKmNw&#10;SN/HbsY5/BJoEJg6AzQg4BFkt5Hh/Zxz9OAVanQaQuH00mR+Bd0q44Qf5PIFL5fjwq/Vm+sbcGG4&#10;WxomaYxlZYlUZmuz/nRiAk68sbHhcS8PC3seZgd2WJhR3AJx3+ee56EBPQOgq0YrBP3pucVmKwJo&#10;46TSa2ubiVQZ8Ujl83lHWavVmpmZ6e7unpyc3tzcpITjMUaRKe7I0zQNggBZ3MrikrHq4MED6xur&#10;U5NPHz16tLq6iuljI8zns2/yyEcxaHR0BAQ/+ugjnA8OHjyIm9cdO4ahhPn5ZdxYwy6lQhHaqNUa&#10;oImc9c69e7du3e4fHNqs1ZAlI+vFCQEzBVOoCwpEpzEGd5yYA6yJO/4oanV3dfW1C9Dq9To6sYAX&#10;FubGxsa6u7s3NtbA5cmTJz/72c9QI19HjUtxmG11dXV4dAdmnWDxJ0mcqo2t+vLK6la9biyZnJq5&#10;/PG1x08mlpeXF5dXoU+4xOz8HNQCPWCHA5c/+IM/gBUOHjhcKlXW1zZQX71x8/1LH+GrwvuXLl2+&#10;crXexIFMLi41sYhw9/zRR5dfffWz+DaCuX/+tdf27N5VKZfOnzl7YO+eleXl1aXFicdPGrXNM2fO&#10;XLp0CR8f8AkFavz444/379uD+AZXfOaZZyD/W2+9RZyDYCB14sSJ/fv3I/uHkicnJ5H74uDUbIYb&#10;G5sQeHp6emVlBWczHHiePn68MDfb1dHR2VGKWrWOcq6U88p57/Txw9wlCxP3nz995Llnjgod46w2&#10;2t+b7dWKhPUwbqi45TbXk9ufPHrv3cu37z7EF4/pmad/9a997zf/ytfGd3YEAWk0XKMRrSxv4Wp5&#10;4skkvjb8jb/67XJBPLm/6HvFycczM9NLn3nplbv37927d+erX/ty30BnqiLG6Nrm2sBAx8bW+v/0&#10;f/+/7T+w+2vffOXu3U8uXXp/584xyAw/3NqqY+Jpigv4Rn9/t+8RhBJriZK2kK8S51vDolD7guCu&#10;Xyn38OFjOBWGPHhw/2tfe80Am5JmmHZ1VZtNgg11eWn12JGj0NjMtCnnK/Ut0CmtLNm52WWNy1bH&#10;Go3G+vpqrkD8HPECurq+0tPXrazy8xR37VHc2trcjMMk5xXWFjaI4rMTSxMP5uobiZM+ThFPHs+9&#10;9+6V99+7fOv2RBLjEtbb3AgdI+O7d42MjdSbtcPHDlQ7Kysri3/2Fz/46MrVo0dH+/q7s/+GLDI3&#10;ONJGrdVMl1e3fvyTt8NY42CwtRnW66qzk/T1F5997sRf/evfGR7t2thcuv/gYklgZgAAEABJREFU&#10;zu27t8uVYhRF62tr588+MzI0cuzQsQN7D+0f3z/UOyzD9NH9h/duP5iZWVhbrxGfaUI3GrVSZ+fp&#10;Z08dO3Oqb2hwen5ubWuz3mzEaeS4Gxjo27Nv95EjPZyR4aH+Z8+cffbchV2j4yqRT+4//vjS1bnJ&#10;LPUPWK5cLBf9EkeaSbhgnlFEJkallhEeBLhA6dwxMnb88LHBvoHB/qFqucMaU9/cihrNvB8M9PVj&#10;Z4GN4jjGWkbgskpbpbBrU/gENgNniEEPNsjUqNgqiRDHGUMal/UbBXynjTPaaOmUslktiVYAZ5RT&#10;0qSphjQq67RaAdOhthZiZICG0mmcyCRSaao1cFOjNXY+KBO5QxK18BaCYVO3WlqMNdk3AeoypmBh&#10;lYL8AOZILpfL54oIUHBLRCqETdSEYJ+lpL3JEgQUq53V1qh2bVCctU4bUFFJksRREoa4vomjSEZx&#10;msTUGMwFXCw0C6+1+AViJJMYTNM0VQmw4jgJ4zjGI6gzzn1c+RXLXpBnfnbZrxzhfoDdhHHhsP8z&#10;wUROBIUgV2Dcozyg3OPcIwxpN8XGqK2jPEtAjbOEMA/pvxcIIdrTgfYZ5pjP5xFp8WAMdAzOKeRB&#10;G3X20Famcw6mxFystRiC4AmETM44Rg/aAGgGREAZyBAeNUcRYrs/1y5gjUeCVMVhhDZagwsAjLJn&#10;rTGqjZBVoMawK1DseMRZazS0jXlYSojglFgLXowQ4ODERTHCGQhDHWGZoSga6AMADW1QxlsAGn8Z&#10;ICMYAQed228xBBQgDx6t06id1Xh02ji3ne44iI8+LeGo2mrtTIZmLZoaRSll2gU9oAZAo91hMgp4&#10;JmT7EVt5Nj2SSYzARkjWgDCEMEvR5oRySrljnAlImj0SRglhjlEqPMoFFidHbiAEDG1JVlCDTUbf&#10;WkIpy8ZhIPzBQQwlNQAKz5w0xtE4REGEBDSbTdgU5oD8qZJACOMIkMjUEkc5o4KzdqEoghM8UYFX&#10;2hqpNUAZzF6jHzzBCw+YL3AxNWhwu41X24B+iAt62w3gAwGATngI4gN60jhK4xg4CO+nTp189dVX&#10;T506hf0xDJsPHjyAwPv27cMd3PFnTv1X//V//ez557A7tJoR3KxSqcCrsd5BHOkBrhFr2Ok3N8vF&#10;UldHZ5qmTFnnKLTMoCRprDJYlJRygTbmYylmjG9lTju8ctpm2MYSaBbt7VpbOCGhNFtsYKytw3JD&#10;naQqTmUipdQWkGpljKGUEcq0cVCx1hYqgJSYGGYLJ0CNdYVOCssyhgVWCPxiLgBUS8VCPp/zReCJ&#10;Qj4oFfKlAk4FMAXhlArIaTGaBB7P409Q0Pk1ZYuCWXLu5QJCKRM+5Z6xDpOFYIl2kVKtWDVbSZwq&#10;S6g2NoxTzAtMlFIwBqRmjAXCy/kB40QpnfOE4JQzwrJCGEFybq3RCHnWGAG7cSpwOhWcC0qdpdZw&#10;AgcgkCVtFywb54yS0BlzBCcxA1fLtOWgcEq5IAyelcUm3xOMEkocY7RQzAmPoQPAGYEqioUcFh6n&#10;BECssdgtwIuCkYZjQwmYAiijUSqV4A2YDrighiTbYIxBAz0AQQWB1S1lBEYgDtSMFiCeCW/BMfAF&#10;AErwBSvm81ZpUC4UCohs0LGCTg3hQhBKCQrjjjJCGJLIUrkaJkk9jKCFXKGIVen5ua6eXsophZY8&#10;4XlBsxmur9fb8rg4u/DmENgLfEjehUynXIEAcFBCaCptX/8ArhXDSObyeRgRN0WM+tgbegcHWlG8&#10;uVWrdnYVSh1M+J3dPbv37muFEWF0EpeZi+v4eoD00fM8iIG3WFc4FotAYJFAvUtLyFHn6424u7tz&#10;c3MdUlGCWRCtNT6xhVHChZ8r5Fvtgky0Xq9H2OlahDEGHVJKka0iiy2XKstr60+eTKRp5kW+70dR&#10;BF1dv349DENYHT0njp8cGxlFujA8MIjUsK+vb7vG8QPUOjo6YKyRkSEhGL45EELw2GzW8SUBaDtG&#10;h/u6e0Dw1MlnLl54rrOjG7B/38ES1F2pFIvlAwcOjY3tJIx3dPUcPnb89Nnz1a6uVBtLCWaxtVXf&#10;sXNXT28/tAH1dnZ3Dw4PY2Hiqvj8+fM9ff3lSlUZ/e777zVaTUfBWjUbIWSA0hYXlru7s/9aJc48&#10;Bw7s55zvGtu5c8corvB9aJCxIPCwEMqFYrVaDVsthBurzfGjxx7ef4BM+ub1W+VSCfqH8+BI0Kq3&#10;CkEBFnnvvffgQoVCaWhkrNrZXSyWu7t7IUk+Xxwf33306NEDBw7Ut2p79u3r6uru6enp6+nZs2cX&#10;/LxZ3wLrwb7exdmpUj7IeWzv+MiFM8dHBytlX+/b2f+tr7zGVKuvszza1+lTwi1FyPMYNZokIfvo&#10;0uO337zy8MGU0+7JowcnTh7+K7+JM0BPPiCUiDgiD+9NzE7Nteq14aHBL77+uVKRzE7OFwudszNL&#10;szPLJ0+eunXr1t0Hd7/wpc+VqhXuCS78BlScyDhJLn304Wc/99lqV7XVak5NTfX19HdWu2an54Mg&#10;34XSURYe3bN3DGvcURIlqdY28AuFYoULj3Cytk4YyxWKVYRuLujW1gZO02fPHY0TApdYWq0LQVZX&#10;V7GEAUMD/bt35eq10GOEWV7IkfqG4zZXa0Qra2vju3YUkdw6hBIHb4eNKp0lLwc+dHl5yWlTzJf6&#10;Ovs9Xthaj00q5qe2VubDmYmNj97/5OPLdxYWNsC0XCk3mnKrjtVMduzofuWVlxqN+tjO0W9842tz&#10;c7P/7//t/1lvrO/a3deMtl597TPwn53juxkVT59O3n/wZGpyLvAD6DNNJeFkcCR48ZWzv/k73zrz&#10;7LHltdn7D24uLM7GUaNaKWiZ7hzbcf7suV24zt+1d6hvmDkxP7v08P7j+ZnFB/cez0zOK+2cJ2Jj&#10;R3ePf+GrXz5+5lT3YH+5u3N5a/Xuk/sfXP1wrbFZqBb3HthbLBf27hs/e+bkC89dfOHZ5we6++cm&#10;Z+/cuLM0u7w4s2QS01npzvtFwXxwsYoYfF8xLOA5RnnezwciII5jtfb29I/vGN/RLjiHl4ulrBSK&#10;gjIrs/Q98H1YAbDt21k0IIjSeSSV1iDVhuptu4FYSn1PaJUGwkP4dNYmYZQkkTMamZwzkjrrUUKt&#10;k0maIqGXCUMGiICstdOSWsWdhfsqmaZRiGBildZpYg1CoFFKJQmGpQJbB+IRRZRlBKSkNEpzzApA&#10;s5jmjFGpzDYjXBtDCKc9xqgFGSUYZ4QCHw3BGKcUXNADmTh1AHgsp8xoyRnxPXQgrljBqFYphE/i&#10;EEbEK2u0VYpRQoxVMnFGG5maNCFWS+T9+EwU+GhqmXJKGCNpmqX+1tpYplg+uWKpu7e/VClTD2kW&#10;w8ry/Zw2BouFINT4gZcrBlnqL7QhzPOxmSIDIUwwITJyjHHPy/ZnZxnDqoDAGnZBO0pizJ064gsP&#10;INrzxSNAJpAiQe0MZsQ5ZVqqVqNJCKOUE0Ig3jYRRoXLtnditANNIQTeaq0Job4f4BGdxDpnCAra&#10;2LwdaFhnjAGaMcZC89RRiuGQN0MhzmDAdg/eaqUoIRTyE3RjkNRaOqOJsxxWNQpaBQ64QPkeF5iI&#10;cRaSMsEBGANp0eMo+iiYUwfdG6O0M5ZT5ovsn7mi8/8LSFYgP9wHaFYbah0nFJI4i1GUWAtghHgc&#10;UlAgpGnqHF7abCQBKnAJIxSgpMQLUPN9n0OdlGYiGcMYwyP6AWgQlDYFzgWBGzqnjE61cs55npfP&#10;54XwuecLKNYLhBdw4VMmCOWMe5RjKgI19zwAY5zCYR2llDPgcEGZQAMUfD/H20dEPGISEl4Yh1HU&#10;wurLXMLoOJVIIbQFd5cq7Sj45LDlCz9Huce4l8sX/SAv2jJo4xKZTRxCJkkSI3XU1s8X0C/h9pz7&#10;AXYRmuJB6VKpTDmHV7fCEIbkkMPLDBYEHjIN01YIsWZrY91ZDUDbwvNUtpD7+3sPHz7Y39+PfGNl&#10;ZQUb68DA0KFDR6TUqTbPXrj4m9/7rWdOn/F9v1lvdLRTfyllq4kLKWhXoG2txjmXU7e5tV6v13wh&#10;WCplCh0bo2FN54yjmT/+ug0RrDUuA0vw1mmD91Zbg07ozpLsghvtRKaplEoabZxBATaoGaOMzZ6s&#10;dZZCQQA86qzYOI4bjQaSKCnldifUxwhhjGEO2MQLAX594TEAVhwDCeLg8FAKvA/AKckHPPAxD+ox&#10;IgjB3IAgKCHOgBSMT9B0WH3OOMQfIq2VSseJipK0FSWom2FSa+IGJ6q1QsBmI9yqISFBShaGcSKl&#10;Nko7A+kNJQ70Oc14ZfSd44QwrFvwIARvCVYITAp/o45iqmCY6Shr4c+iTQihmIaFYBQ47R9U5FcF&#10;7W2AchB9lFIagGhiLPw3EB50BVy/XdCAIkEWDNGG+/vQFGPoARoAw1PcFREifA8IUC8Oi6AMBAzU&#10;xqBGkEU/kI2z0Dy4Q9RMcGXxNmtTywUVnAOwAVil8RaSZLyI8xBmKWPOUUKYAxNCOaOUU0oJ5WAE&#10;9wrjNIyh6lhpy30foTFJVSSzS/owjqR2UplUGWUN4YxzAknQBmvrHABiQMI0jeF1hFHWLsViPlV6&#10;aXV1cWW5EcbaEW1drDXjQW/fUL5YjhIFa07Pz2/VGmPje3fu2gNTKo0pu46OEqwkuD8/Pz85OQ2h&#10;oc4jR45cvHhxa2sD17Sjw4NDQwOVitdq1JI4TcIwia0xOPjhlBgFhWJnT2+aZNkw9IbhcBQs5117&#10;B3HgxmOhWF5b28CNbLFSLhQK4LX/4IHZ2Vms2F17dmO1hWE4MDCAeS0vL0/PTBWLRdgF3wSADEnw&#10;0QDZP4IYOicmJtCYm5sDWSxiz/M+/PCj7fby0gKOAZAZaTH4bta2cImOHNGgaAcBxnaN/5Xf/L7n&#10;+4vLy3/zb/3Hv/uf/Cfzi0uPn0ydPH36+IlTmAVlIoqSWrORKInUf/f+/W+99dbUzOxv/tb3e/sG&#10;Ll++vLGxcf/+Q6QlQ4Mjyhjc/Y+M7Thy/MR7736wsVU7e/b89773vSAI/tE/+ketev3Kxx/t2bPn&#10;ypUrmEK1VMTNxMN79/EWgQHygxTkmp9fgMbSNMVMD+w/9M4778EBjHZv/OIXuUKhWCgXSxWoa3pm&#10;7qOPPszn8+Vy2VE2tmvX9OwsdOIsgQ7hwPOzc3AtADrX1nDXPgDW77zzViGfc9asry6mSeveJzd7&#10;u8rf/sYX15YmJx7dOjA++NmXnp19+uSl584VsG61Q5TIeTmnSRIalZLJRws/+8m777/78cZ6fWVl&#10;aWCw5+/9g9978aXjWzVNLEzvrly+3WrEW1tblXLxhReeU4o8ejhVKXVeuvRJIV85evT4lSs3nz59&#10;uv/AvnorasVI52St0SqXqzdu3f5n/+x//sf/2X8ax+bunemJp7MHDxwZ3zm+sbaOjxtKY23U+vsq&#10;5TIMi1OWVMpAh54XMCaMJV5AEmmsoa1m3GpG8IoHD+4dPLj39S+eWVhc8X0yNNTxya44pVsAABAA&#10;SURBVO2nEEzK5MDB/Z3VUm3TRE1S22waSRglS0urCRTdamiT7N23SyLBtQQb3sOnD1bWW4ND3fm8&#10;xzmF5vu6++qbzeXZ1c3lhmyR5dnN996++s5bH08+XWnWdRzZ9bXW6kozyOebEdl3cOD5F579P/7w&#10;X508fezChbP//s/+5Mdv/ND3RblS2Ld/98Xnn03T9NzZ5xYWlv/ihz+5efNeo9FsRboZpyIgQZG8&#10;/OrJv/33/8brX3y5Ga2/8+7PP7l7Q1kkr6qnp+vo0cMXLlw4d/rc+M5dlWIHbkQePXg6+XTqxtWb&#10;Vz68tjS/pLWN46ReM/VQv/K5V05dOJM6la8W89Xy/ScPfvH2W7fv3pVa7dw1Pjo6aoze3NpwzuKM&#10;vX/XnsmHj6ceT5pILs4sbK1sDXQP4KtCwHLMCZ3YNFJpiqhLDKRRxhinrUNAw+fnjmpXb28/jmzl&#10;UiUI8lBXZjBCKIojzjmLvUIpZy0nlFOGTIESgk6jFEGxjljrrCbOODi9sXiFqE6xE1iL98AleA/s&#10;NHHGOkigs6wL+MzgFEesUdRoK1MVR0hakB5rmQKNOPTFeFRSGgm5NShbFG2w3LALANI0xe1D1Arj&#10;sBW3wrDRjMKWlolSqVbSqFQlGQWrIX8mIZgS5xy2emuNUdZaZ7QzqJXTxqJtDZAVKCSpxEYZJyqN&#10;8ZjGYRLFMWJmFEspkb1omdqMhSRGazDCkDSWSZrGCZABSRRBmYIxyIkhUAjqRqOBx3JHtVgu5Qp5&#10;Lwgo9wj2FMqso9piy2FUeFz4jEOLHhM+95FpcXg8YwwEKaUMhcMUzjEKz6SUWi01tglG0zRF+F1d&#10;XQ7DEMqnGRpDA0zRgyCMb6HQGCQxxjiX7W0gBoRtoFlHpiG8stbi1TZHsGACTY4GXqEGvgNGG9Bu&#10;y8rRoNYRYy10a7SzGrsnJ5nA2WDOGaUWL8EavmGNAw7IORwSGAcWJUbJJGylUQhPgMwOpKzGkDaW&#10;g3hogEu7xv7c7jHw5ExuMAZorY1VGgVhghD0AJ8gocMPhX7hrg6/eGKMUUpBaps+2tkgyIYuaMZm&#10;NLfRtvuNyaQBMhrogXh4C2ijQwYsCzwRkCUZHwM9oIFHDiuAevaSUAqmYIx9z2cM0ZpTgvecMw9d&#10;Aub2BPV84XsMdmecMsEEF9z3ROB5nhCZGajghDPHMo6GZHngtgxSSjgAthKYGOZGjTZ60A+BAYmU&#10;IbriGA2N4MshAueg6nsovF0YY8DHKCA2w1aj1UKyYJzNmLbVRdqlzTFzFbza2NrEkHw+jzCCvQxC&#10;Yjg8DbsYriCHh4eFyGhCY6C5tbWFaA9hgIYrxddffx0NOC1uwfB4/PjxcaQTFomJe/Wzn/v8V7/W&#10;0dWZJIlSxjlqtDPwGgMjZLEFPWiBLNY7GjAraliHxVKlUivrLGy9vbQc/CgjaomDQ2lrEAbRQFwx&#10;zkqjlbYapC1B/et2CoVqsNZI3YCmt4nYdoFrMU6yTJlaimDugEMZA5pqF0iDWOlRj3MOjXmc+sIL&#10;gsBH8TyPQyewKkcr58HcIvC4x5kveC7wAs5zggacYaQghFmb3YsQh+VEP3VLbN/o/lRaxgNDhXIs&#10;NSQD7RJpU2mT1EjlkpREqY2ka0Y60c5YOCPn4Cz8IAhyuU//PVKxEAScBJxyQSCtl02OZByt8+GB&#10;nFNKAM4Rax1qSGJt1gLJ7JlAJEIYRYEPMeBCVBiAcEq4yNwHJLI3QNkmC+X5Xnu+QhQK+U5c0pbL&#10;kMJjDJDzPHwbyReQ1OVKxbzvC6jM4wz6g4IdJaBlnG2ErVqzEcWxsRZgURujtTawNiGccwwjJJsI&#10;gbDAQL9zgnm+CDzGC0HOFx5eEWsCwQNfQHJQptsiOijLYUYZBfS2AcSkcVESN8MwShNlNPcDKoSh&#10;1FCGOxHUjpFUKwm3Ms4LcK7OMSYYFb6f6RwEIaduF7RhBSwefG3wcvlmI1xeW22FEfcQ3Dmu16I4&#10;2dhq1MNks96ylA8Nj3V09raidLPR2Nyqd/f2f+lLX3n+hRdGRnfUGk3naKXcQRzj3JtbmL/34P7d&#10;u7eR+aVxdODAvgvPnj17+kRvT/f42NDwSG+1g5fLOaltoyWXV9ZTqTu6e3aM76p2dvf2Dezes2f3&#10;3lGM6u3trVQqWKJXb1xfWlleXduodnQNQI6xsXK5vLi4bI0bHh7t7+9PEmyAKdT48UeX33//GpS/&#10;Z/f4yvIyllajXj9z5sxLL70EV0H/7vFxfBbYzuyPHDx09OgRaPjmzZszs/OXP/r4/fff//GPf4xL&#10;egSLJEnCJF5YXpmcma50VCvl6htv/OKTT+5873u/1dHR8fv/4vf7BwZf/MwruEt+MjW7vlWvh2Gt&#10;FfYPDI2O7Vjf3MLd/NrG5o7Rna1m9P77l4ij6D956pmTp0/tO7D/wsWLL3zmpXPnL5TKVUvc4GD/&#10;17/+9VMnTu7dvXvq6cTgwMDQwOD87PTJZ074voCNEM5838c5B6x7enqWllbutP/LxK9+9rXTZ89W&#10;Ozu550GNE5PTUJMytliudPX0dnR2d/f0DQyP7N9/MErS1fWNqcnptdW1RMrx3Xt6+gcEFWEY379/&#10;v16vFwqFVhRpbfP5IjxtbGy8XC7jw2ipUDy0/0ClXLz07lt/+G/+xTPHD3zjq69d+fDto4fGv/XN&#10;V5cXnz577ngpT6ghaRSjRkrGCU1iujyf3rqBW+rFxfmVyx9dWlyY/q3f+tY//sff7ezy0pQsr5Jf&#10;/vKD6ZlFiD0w0Pfcc+dqNbK6sjHQ3/2zn/5CcP/EiUOYY7lSeebUCcp4paOzb6DfUjIyMrC6vjY5&#10;PfHyq8/HEbl+7S6xYmRkB7LJcqnQ1dWRy3NAqSiII1B+o5l9b2GMCSGQOlJCarWWJQJhyjqeLxaa&#10;YePmzStHjuz53m9+oaPKV9dqPT0e4wSfFwSzO8eGu6ukpwu3zhbHACxe7O/5IAd3CsPmvoP7KCe5&#10;Aq12FREFu7rJkaN7S+WgVC709/YN9gzWVluby42tlWY139tZ6U9aZn1F1bd0bSvZ3JCMkUKRNlvR&#10;cxf3fu3rX1hZnf2P/5O/MbZz6PqNy1euXMrn/cNHDiBOJkkEo3d3d//whz+59MHVhfkNYwkVJMiT&#10;w8d6vvu9F//b//Pfe/aFo0trk2++++MrVy+trC9bYrDuT506A80gvBWLZaXcxMTMx1eu37h269H9&#10;x7dv3q9tNMdGxgb7hxZmlxcXW6M7On/j2693D3ZQn6RWXv74o/c+eLfZahXKpe7eHs/zwmZLSzPY&#10;N7B7bDxg3uTjJ5ff+3Di3mMdpf2dveNDY4Pd/T4N0paUsdaxVsoaQ52juA6DT0opmfA4QlEuXypX&#10;8cEJqx1mzRdLXhDAPpiURRQjjDCOpW2Mddo4jKeUowhGKTZ+64whWRqnndHEWGodQSoCtwMQNK1V&#10;GuAw3DmEOvBFbYwz7QJ8Z43FWGVMmqTZvwfI8ngZhTqJrdRtcX9FmUAawiiACsRYUHGOUcoIAWuF&#10;/R8ZB1LvBAtHI9o4A/Fw4JFEG5LNOTVKOqMpJDSaWMisILxRGrI4AwVpo5XVSsvUGQWaaGMIauos&#10;McDXWibowVhGLKcOdUbN4pXixFFjgOyMAmgNnUMoaYyGrrK5xaFzNkmSMAw9L4DOqx0d8HkvCJjg&#10;jlHrqCM0+x/xUsFFAHA8+8/+EC4o94BAmHCUwd2gAkcJNIqpYxhqay2YoeYC314UTuBYMsj1wQ5z&#10;BCpwjDF4RDhFWgZABgZzoB+LMYAMWJaMCUZou2RNBu1SvMUb9KFmmfGRjBCQcs6BHQBt0hYd2IJz&#10;aBdu4v5DsZRYRiGv5ZyCADgaLa2S0BWEZ44QuJo1ULJg+OgA5ck4jCCqRlxo+w9SqzaAm4UXUJcp&#10;HjWAWGohAS7vrNum44wmzsBM4ILawRWtQQ91bTGcRQOoELA9KYGZGkKVdRCEZsmbAw8DDJIJDbkp&#10;44xyxjA5TyBN8wKYj2NvptzhNcFIAy7bQJxhGOcIFGm1gVEgHXhxAm4UpDGEOsI5DAWC+AVlBp1Y&#10;qIFaRzlhmbm551PuMaQl7UcGvoHvBT4XPgNreALwnTOWQENSmazWVmFlOYoalsUxNJUJvBkCWGvB&#10;njFGGKwEPzXaGsjOPbENwsec8OdBIKABGTJjlNQqTdMkkVrDfBz5CUQFAsa2gbbrbG7YDavVarla&#10;LZbLxVKps7NzaGgIt1doQJiJiSdTE5NG62ql1NvbjX6EUFw9nD9/YffuvbOz8zDrqTPnEJ2wSd65&#10;92B+YemLX/nq3/7H/9mBo0eTRmtjfRMmgCv62IOFgHgQYxsyYVzmis7BgJkkFFrRkhlr0YU/4OEN&#10;2rBSpgsCbK0tmpkWtFXGWu2MNk5apx2BKyAwGIK2ldagB2bBI4hYSpxzqAEMquIc7Hm7oLENXFA0&#10;tkV0bZkQr/N+wEjW334FpUEoOCJcjHDKBKeckSyCEIew0gZCCUIMYdQIRrDmsE6AIBwBeQ9mxHt4&#10;gHXGEml0qo1th4bUWGWphhM4phxNjVMOCAS1sSTRRBk4LHeUw/K+8LHyc36Q8+AALOezwGf5XOZm&#10;vsc8QTmjPmTjXAjheV7O8wEcM3GEk6xQSm27uPZM0YUeAGMMWmGM/bpH4AFAKPo9LjzGKXEEq8UR&#10;tH0uSqUS8h4AGsViEa4Gf+SMBZ5fzOXLhSJyr1wQQAzInM8HlFLjnLYmTdNEpijKGrCDixDOHKNQ&#10;a5DPFUpFL8iQISbeMpYJxjkXlIFvwAQjtJgvdFSqyCQ8ykQbOHXUWWgKAM1TkqmdQt72NMFaCKxe&#10;Yq1LFdYGdhgXy1S7TM+I4JYQP5fDuSqVuoXYL1NLGGEskVJqRSjoZReiWmtrrQMr9DDW1rhnjWvF&#10;iVKmXK309vUXikVQTyRZ2YieTM4sra0rGC+XK3f2SENu3rp7/9Gjjc3a08np9bXawMDQoYOHPc8H&#10;G8Y4rurX1zcxWWw5lUoF039w7+6De3dWlpdqtfVSOd/RWcnnA+GxJCGeJ1bXw8WVFaks4978/PKj&#10;pxOzs7PG2ompSUso8tQoio1xuCn3PO/evXs43CNh3b13//LK6soKrmx97C6A5557DgcGxsjLL5/z&#10;ffHkyRPP4yurS7jXx+cIPEZRpJT60Y9+BN3uGB2FhB988AExFoaw1iLBmp6exXcDoIERtLS6sY7G&#10;3r17z5079/zFF/FN4Pbt2zBumqZvvv3uBx98+NGVq1c+vv4vfv9fv/nWO8ur6++89/5bb78TS1Vv&#10;hrPzi7986x3ChAj8j69dj5NkfPeum7c/mV9cHB0dnZyZBrUz587ixvqf//P/FT3Dw8M/+cmP/qf/&#10;+X/cu3vX0yeP11eWK6UCsQ6niPX19SRJoMmdu3fhGu/HP/op7sXPnj0bxyksOb8wPze7AJ08uP9o&#10;ZGS0WKlqQl986WWsuyBXIFxs1OrNVpikMo6SjmqnY3R6dgbfEH72s5//0R/90c9+9rOw0QTtfAcE&#10;AAAQAElEQVTxkZGRffv2o4YnQ//wNHj+lasfU8bBFNs2/B8XyS9dvJhGLWJSmbamJh68/trLpbzX&#10;11164cL5wYFOakkgKDyWOe40p4RsrMc//fGlmenF0ZExnAY//PD9Sin47ne+9nu/9/0XXzzw5Gn8&#10;5ptvbmysVaqlEyePPnNqdGamuba2wbn3/vuXneU4hLz77ntjYzsPHjw4M7e1vrUpPK/RakG23/+D&#10;P6hWO/buHVladNev3Ukj09c3gP71tWXrpLMpsnDOidIp5IcTYhFjraNhDNncaAqeZzTQ2pRKlWKp&#10;EMfNj69e6uuvfuObX9w53ol4tr6+KhiNo8a+vbsq5YKWCRZ6EpGwloatJE0S7H4rq4vFkl8qZzFF&#10;2lh49tCRkWJZtMIaomOlVFpdXpt4Mr0yn1YLXYEoysg2a1amiOfE971ymRNKghzZf7DvzNljV29+&#10;sP/QbsvU+++/PTM76YhuNDfDsPn888/B3DDxz3/+S/jnykqrFRPmkWPH93zne69849ufP3Z698zi&#10;o7sPP/74xjv3ntxJTTQw2rf7wJ49+/ZiIUN1Q0Mj+DT34aXLc7OLjUZr4ulMHku5o8c69uTpzPTs&#10;3NjYyGc/e+7ZZ88PDfU1W7VHjx7cu3dndW0ZiwJb5tz0TMDFyMDIkf2HdwyOCstqK+uLk3MzjyZ9&#10;yz/z3It7d+yuLW+oUOpQL84sba3X6+s4DsdWO+KYs1m41tZawnL5YqlaqXR1Vzo7CpVKOxPNUc6F&#10;yP6piUbJIhNxlFEK9yGMMeiIEYo1SxyhjnCK4pzRVhsUZzUlFjjohXGBoLVGwANgdTgL3oh0hOJX&#10;G2uMQ1yzDgULH0SUTGUU4uBqpXJaw6ZGKiWxAxsCR7EOazCzlrFOG40ilbW4b3EcckAmZyGAsxbv&#10;rJIaIJM0jVWaGIRcq7VKnVHMGmINMK1WFmJo5ZCxWu2sQY8zGjg0q9HQxNptcG0BrNZGQaZsoDM2&#10;KxkFo6XSMrVG24xprBUcEjjaahCxUkrnXJqmURShnaYJY6y3r6/SUc0VS9iBKRcOqSTBHKhjHMA4&#10;dkifeT6hnBCGnd0RRhyDVgGg1gZjMVmjtJYyRVhWlBHOGfTLOcU2CkzaLsYY3S5tfOO3/ykXbmER&#10;ytCD8ILQihq4jMHW0CZliJboagP6QQoApgQPlGKUxYylNMZknWS7mxIC+zhjFXVEMI49HZspKBLY&#10;jhCMwmvgoAGpMZaiH6gA67IeJWEdsGeEOGOctc45MMQQNIBvLVznUy7oycACFeay228tTAmtZDXc&#10;Hcgmcxqt2v0Ixo7C+hQ1VgKoZmIzqIyBIURzhEABkJdmPyxrEEczAJPsKevn7fJrqdxfkhDiQQwA&#10;GtYapBDOWqjeSOWwBxAC04Jru52R45Rn+kEqDyoOM4bo2dBf8SQOAkIkLhhCrRcw4WNtQjZwxwgw&#10;ArQNq7cbqAEggRr9SsE3NB5p5hjQK4XsMCmGWyjYWSY4nAHW3wa8AnFIiCEYDiLKZJRTpbCclMUa&#10;cFABhkNC1ITgiVHuMSG452EspIJfIQFYXV3d2NxMkLUQMj4+fuG5869//gtf/soXP//51w4dOgTH&#10;u3v37tGjR7/zne985jOfQWTbt29fV0/P/OLCnXt38YXzueef/9p3vtMzMBA2m62wRTjr7ukBfQZV&#10;UIFHTATAGDJihilAckozYdAAcM4ZCmEUQDlEhAKcY3Z72sbhmOHQtgQ9mJXRTmuLI7/VMIN11hFj&#10;HUAbqyyeqIF7EKKdNRaPMAxBgdaE72H60CNljHEUqEJYaxnLnpxzaaLiKNUScQpvM7EImFpr2iXD&#10;5OAFJmharbWRqZKpUdpqaa2kRPqCBpz4jKAOOC94ng/ijDBiiXWwT6pV0oZmjFtSlSgTSROlqHWi&#10;jbQkNS5WBKk/auUwC5Iqm6CXCEIpywpB1HDOECcZVb5wnmd9hgtyKygRnAe+nwsCzNX3PLQD4XHO&#10;oHEAy/6NjEOh+GsDIcQxBHkiGOOUbgMGcM4ZodQRZ7LJbv9xRzzBPCHABfQJpq0S6zQ+gJSKuPfP&#10;4U2AAwq44jXSekipswL9cVw2OJcg+impsbBZNhewJjyTDT7KPVEoFQul7B9kYwz4QgAPU8AXD88H&#10;ZY4RbZGKQa6zWu6olMAKWgVATk4ppwRDgIaFSomlzmiVpQyUEMZYRoEzQgjm4pyLEwmF18MIt/Ko&#10;qSfKnR1QXKPVrDcbiUxTpdEGREnaDFtKSquNsxTDtdZKoUMCzcIMSjnKi+VqvljWhkpFCGbr00YY&#10;YdW2En3z9r25+QXm+fVGyw+Knd199+4+vHbz9uraRrFcWd/YiuJkdGy82oVl1XPhwoUvfelLSJ0h&#10;68bGBnj19XQfOXTg6KHDO0ZG8cGus7Pa2ZmHLNqQZiuZW1haWFqNYplKs9WIkQUuL69iVE9PX6FY&#10;ZlwUSyXCRUdHZz5XXF3fDMNo586dY2Nj5XIZjWpHeWV1aXl5eXR0tLOjAo3t2bML3xDwcYBzjtCA&#10;V81GDfbt7u5uNBroP3H8ONojIyO4GIBISZSeOHGsr68PFPI4/1gLsq+++tqp06fBYn5+fmZmBqTG&#10;d+6+evXaL37xZqXSMT+/iFQwNbaVyPVaI4yVJXR5ZfXy5Y+VMrt27blw4aLwg0q1Y9fevcq42bkF&#10;GOXPf/gX+GoEDfzgBz+4cu3q8eP7IcPQ0IDSKcSArs6cPDG+c0dntQLvF0K88MJLhXLlww8vP30y&#10;uVlrwKCHDh+lTOzavbfRDN/85durq+vDo2O4zs8VSh2dPYNDw739A+VqR9/A4K7de6odnbVma2V9&#10;o7OntwMhrbf/zJnzz114/uq1G9eu35yanSl3VMfHdwvhIzX0PL+zuwdjm2GUL5b2HzyEgeAYxinO&#10;EaOjY/19A1BR2Gx+7Suv17fW731y43OvvoAz/MH9Y3vGh31GBCTDHmKd04Y5JmPiC+/aR3f+4k/f&#10;SCPd192XpJGxyfVr7/32b33zj/74n3Z2FS5dfn+zti5V87d/5zuvfvb4+jqxhsLl7955EniVSrnr&#10;+vXr47vHX37lmTCOE50gAHq5AHEebnPy5MnR4fzkxOLmRthZwfT64jjs6e4qVfJ9fd3FEpYJaYUN&#10;z+N+Pih3lH2fIv7GOHmKQj5fjkJZrzUIITvGhjc2l95+940dO/svXjxNCdEy1jqhRA32d6dxtLHi&#10;Bnu6d+4o5wOkTiRuheVSjnFbreR2jfcynkXUnt7yzvFBpSPBCW43KqXSwuxiElpiSNRM5iZnZyan&#10;rSKlPOGMYGUqbYIC2Xto9O/+w99NdO3r33z9i19+tVjxKdPrG8t7940/c+IY6D548OBHf/Hjn//s&#10;lxNP5qWUYzsrX/zy6b/5t77zt//u73zhiy9wL3nv0i/efu+NB08epibu7i/u2T92+OjBE8+cOHn6&#10;JM6fP/3Zz//8L35EHO/vH1paXNvabD5z6lzfwPDq+tbEVNhoEXjL2fPnT50+USwF0zOTM5MTE08e&#10;F/O5k8dPhFv1uYmpV194GSl+X7mLxHptevHex7ceXLtrm+nR8UPPPXPuhbMXjh04gnSealL0C72d&#10;PT3Vbim1UVYrm6bZp/8ku/sXRaisWKhUO6vdXYVKmXkC0d9RCt9DroJwilCA7AkbPmWCCo9xDzis&#10;He0NitYWxiOW4zhgjMsYSOiHOcKo4yyrsTvAmsY4pZRu4zPQpwhCxKFoY7VBPzHOGWuMSSNEnAQ7&#10;IMl4W6KVSROdxKhVVqcmTVWSZlf8cRhHrSRqyThRqXTGMgJuFERgFK1lkiRhGDbrjVajGUURHqVM&#10;rVK2vckTq51BToY81VBnGLHEWWc0dYYaUNNZD1DTRKWpltIohVrLrA20VqMGAPWo1VRprGViVKrS&#10;NI3CsNUAxFlsT2Sa/ashrVJnNbYI51yGEkXW2lK52D/QGwQB5zzjjdfEOTg6Z5SxIMj7fsD9INM5&#10;E5YgK4YiCXUOSwh08IAadLbBEZ2miTbKDzwhmDLSz3nDo0NIvJBaYecEbegZgIG5XA5Bo1KpBDiF&#10;ex5q3/fRnyQJaoBxDoZ1zjHGBORjSJsyPkZbZwlI4ZVpF63hJgZDgIW9nuGlNkYqp+E4hsNrEDGF&#10;AEI2JHMBaYyyWiqVZmOtpaxtNkdgkbYOY6MkddbjDBOhhHMqtoFiX3eMEEYB4KmdQ4BHkk+YcxRg&#10;LWiAtbJGE6OdNdQa4rC5GqOVVRI9Tiv04C0lGUuKZIRxBwCRNliCT/eUMgHNc4G1LyCiIUj/MhZG&#10;ZzNT2rZBY0JwbPgbtW4biIEQxmplVOYzjFAOoxlrTVYIIZRSqAQ1XgEQnxnDciEoUJElNAMY2TgH&#10;SnikCNucCo8BuOCeTxgjDMdF4ighjLeBUs5Ixoq3HzlE+jVAQvAm1oEFGso4KMoYp7XFdAAWY7yA&#10;YbLcc+1TqDZOYQbKRAmS+Rjpa5qCjALNNE3jOHafFiwbiEEZI5iUL0QrSlKFRJeiSKk2NzexTT96&#10;9Ojdd9+9du0avkfh4u/tt9++cuXy2OjIf/mf/5PB4ZH5xaUPL1+5ev3GpY8uX7txwzny7IXnfuPb&#10;3x0Z3xWHcbMR+l6uVKoK4cOlwNZ8WhwmD6aMwfoO7NDgnKOH+1wEQgQYF6CT4R2A/KWCR2staFHq&#10;GN6z7J21FgqBlkBYE7cN0hp4k0GB11gnjUZTu8ytQARK574HlkgoPY+jhgQA9ADwiBoSWFDWWUED&#10;TMEMY5kjzhk8Mk4QWYHpCcZR2sJQcKCYFaHEMI40kuQClgsotrG8J3KeH3Dm0cxvtLawTKpkqjQA&#10;OV8i4ZyZH0qbUYE/Oc4dEQQhDXNjlHFGOEO/Uto5SghUwCmljBGPO7hZ4APFCuYERw/zPR4IDta+&#10;7zPGhBCe8D0UDu91AiOhR8zEgTr5dWl3fNoDFM65QAFhQvEKPRAHi9BjNJ/Pd1Sq1XKlWCyCPjQV&#10;xzEmhSF4hWuMUh5VAccP8PTBtM0OCAhYIGUxTVjFuYym4IRhCTl0GGcBlhC8gFTowRA0wAKUfQgj&#10;BKeYNEWnx3FWx2RFIZfPBwHUQaxF7QvPF1AJ54wIxjBh6ki21Gk2ChYkhFC63XbGWuYJwpnUpBXp&#10;RhThrFXt7EIOp6xRmlDGPN93mHZmfWwGJheAW+B5Hmv7MaaTyWwtGgAsVCy8ZjOst0KtifD9jq5u&#10;0JSGwFEboUm0KxRL3A+iOO3p6+8fGAl8f2F5ZX5usdmKBgZGsPyg1c2NGi7Il5ZWQHNrqy4lNKHQ&#10;xh5Qq2dLFPn00tJSqxUbYygnqdRRrOJUdnT17Nt34NTpU4Mjo0hzuRfMLcw7RhvN9P7DhzhZRdh1&#10;nB0cHLx69U6pVMJG+8knn8BPuru7P/nkAaW0s7PzypUrIyNDX/nKlxqNRr1e833v1q0bQRAMDAzU&#10;ajVgIsm+devW1atXcUpB9o8LdQSOTz552Gw2gba+vr68vIykHzeoa2trv/zlL999/72fvPEzY9zG&#10;GLd29QAAEABJREFUVg0cBweGGeNc+MdOnET8oVwsr4f1Ruv0+fOHjpzAfXuxVE6QMddqWBkA3Fu/&#10;9/6lm5/cQqK/srKCkPT++++/8cYbC8sLcRwWi/ndu8dPnDgB4Q8e3N+s18IwrG9tPrh/DzJAmfjo&#10;AXUlSj6ZeFqv14eGhh48eHTt2o2dO3fCTfuHho8cP9bfP4hH6+jtu/eVdddv3PaC3Or6Bs5R0tit&#10;ra31tc3ZmflavU4IWVxYsNaOjo7u2LHjwIEDcAYpJXBAHHlALleAPufmFnD02rt3vyeCiy+8BEl2&#10;jO+8cev2w4cPx3fsTFO5ubFx/NiRXCBGhwdU2ooam72d7ZtwjVso4nMhmOe0Q9gJm2pzQy8t1G5c&#10;e/DO25dWltdwMPvMy8/9X/6H//6tt9/4a3/9+77PfvHWG5SZ+YWZL7z+yvPP7202JNxveSm5eu12&#10;b89QoxlevXqlb6D7wMFdy6ubm9DOVt05go8esCY+7yzOk9ufPGy1kpGhEWgsihpd3R1DOwZKZY5V&#10;sLW1kaapIwaLCktZSYI4ZTTv7BoIgmKrFUHzcIlcLuCcfvTRJcrsq5+9gMUu03hjbTnw6d5dO0aH&#10;xfjOsdGBoWIuX8rnW82G1TJs1YHAPe15pKc3OHhoTyvcisIthDXiTLPRWFvZgAYCj1TL1cD3y4VC&#10;R5UGQZZtIhAUy+Rzr5/91ndff/D4xrnnThTK4vLVS++9/+bkzCMvYA8e3EMmvrq2vL66EQTBiy+8&#10;+PrrL3/7O1//+je+dO7ZY45GP33jz/75//I//vBHf7q8MlftCPYdHHntCy9+9ze/9doXX+sf7n34&#10;9P4P/v2f/sUPf0y5j6Pg04mpjy5/jAU+PLqzWMiO67W6GRmtfPmrr51/9jkEgZnZ2dmF2aePH/d0&#10;dh09dJAat7awND664/nTz5Z53jPi0e0H7/z4F/eufSK34g5RHu4Y2DW4I6mH1z66urGw2lGshFv1&#10;jZVVGabzs/M5P8+okFJFUQRNwuvgqx1dXYVisVAu5YsFD2pljDK4ic99T1ujIAQl6MmAokWFEBwm&#10;gc2cg8fivSUOpADWavNpUWhT67ADAQevKKUYxRiyQOYsYh9jjHPGEEgxQilltUaNtrMZ23aij+RJ&#10;OqO0kkom6HE640az7Mox66gzWY82KBqDFZhaMGIgSylYYxOBtyQhJotzIzxME5tRsAYDtdEqo50m&#10;WiqtJWbj4IIZaGcyIFobBcGQyRlMgXO+TdnhmMEYdg0pJTYpKFOlqbWWtQs4Kynh22kSSYV9ODJG&#10;OaMgJCM0q6EVY4CAFY3AWCwWsS4doVC1MhbTsoQx7nE/yOULws9RztFB0cOx+XBCKPkPxTpnQA81&#10;FM45MB0FiuBZTYiXC7q7u8vlMvg2Go0wyv5NlHNumzW4Azo6OrAF5PN5xphSCjOiNGPhHFVGY6C1&#10;FkNsu6AB5lg+zlqt9fbjdo3+bcCjw0S0cc7A2ECm2KlgNWOdNiDj8MIYaA9K+DURoGQGdc7qtl2U&#10;cg6JGfOFx+mnBT3WWtTEUUiLhs0KMWAFcSkljlG8N9YZvNDOaucMaoIc1RmtpTVtW1sN8akjlDqG&#10;CgOBgS5nMQWKXudsZnOGR8LAn1v0WFTOEcIEB3eg4a3DRk6Ic+iGv2hjMsYOk3HOWgtuAOfgq4SD&#10;kSPUOYtjrXN4bA83ENha67JxGX2LcNAm6JxDW2dVJpVzro1PURMH5pAKSoBLMIYl6SGn8D0vS0Q5&#10;z15t42fIBIwpJYzS9liCm18QbgMIsXY/z2aKIQC8gFHgCdsGQo3HBK4u08wfMIRSbQwQoFkgK5OJ&#10;bto1ZkcIYe2CQOF5HoIknA0ioQ/3uGjXG1v4mt3X1/tX/+pfvXjxIo4EeMQWBoSx8Z3Vzo4XX3r5&#10;+7/z1545c1bkAngj9r7O/gFQDbEpQIuOBblCPpcDcY9xjKLoJCSTREGW7OCRdVKKGnwhBlPWbIN2&#10;1ri2kTnBKI2lA9sxUGCQGmrGW9CwlGgKNNpeWwS1xoShBmPQ0NYAnMu8EwwwQ4iCieEgjWtjPAY5&#10;PPk+z/6VMBBothYZbRcMhNMj+GqtCQFPBgQICoAnQlaAxwU68XYb2uMo5zQX+IGPO3jhewgGsDkV&#10;jDNCnbGgBjulUgGk0qmCoxOKYxwVllCp4VOMCY8KHBk5ZVyAUj6HO2lCqTS6FUdxIlVbfRa41Pmc&#10;eVkIEr4v8gFHShEEnudDLs4zD8j0zj3hAYln3tYWNfNKSAvNtB8JGnBu5iBiBsxxgVMM9UAbU8db&#10;j7fpEIqfwPNxJ5EHF8yJkGxGCUJonF3tJCkegY/aGONgDwzhjNJPrQ6Voh/yQDUMc3ROGS21wskV&#10;CocwmBoSuFYUJjIFJqUUQjO8wIoz1iE2ESIYYg3XWsokYYS04w6OJxZhgrfnyDhhDOShEy/IeVAI&#10;gDFM0xJrrDWuvURBlQO/fTongqRKN8NWImU2Sc4JJ0GhiPvdUqVSLJeK5bKX4/BnL/AxHLKhBpeM&#10;AkwjJSFEG9NoNbdqjRRHCkagc5gE0SmMteNeR1fFOrqx1SRUrKysXfrgo4WFBTC1joWxrFQ6KeFJ&#10;IkvFSkdH5/Ly8sOHj9NU9fb3dnVXkyRaW1+p12tPnz7e3FwvFHLVaqW3t6NarXoeQ06mjAHf9c2N&#10;1fV1KBAbCWyEjWRmek5bw30aR+mO0Z2EUrj94cOHjx7dM9DfVyqVsOtAyb6XO3b0EC7dpZS7du3C&#10;KeKNn/58uv3/BexrX/tauVTCQeub3/xmb08/ZB4bGxseHp6YmIAGNjaQJa8he75w/ngJYhULfYMD&#10;eES+Mr+w8Mf/7t998MEH2LTwxaCnpwcZs3MULA62Sz5X/MxLr3z3u7/5d/7O33zl1dc6u3oWVpY/&#10;vnZjbWNzdGwnZXxqZhb5Ty5fZMLfuWtP/+BwR0cHOK6sb61tboDs7t279x08kGq1urqKSfX29sIn&#10;cFyBhBefvYCgg+x2bm7u8aMngntYL/CrHTvH88Vid28vyezOkU9h/8BHmHqjFQT5EyeeGdsxPjA8&#10;gm8CuUJpbWOrUW9Vyh2lSjlfLIyOju3evRdSvfn2O8eOHTt79iz0DPqIfZjd4NBQuVJZXVvDl4pi&#10;qXLj5idv/PyXyljKxer6Bs4Dhw4d6e0ZfPz46UDvQD7IzU5NX/no0tzM9NnTJzxOdu8eLRYJZxko&#10;RHAprXWMMnwEoEhXW+7p47V6TdZqzR/+8M89n/y1v/4bjybu//mP/nxs15ifC2bmZ4qlIAobL148&#10;//3vfoURsrVJNteTd9+5Xip2Yd1duvzh4aMHLlw44SgRgb//wIEoip0hzxx/pquLrK/FM9PzcIMd&#10;O3ZqrYWgvb1duJL3A7LVaDXCppEpgiVcmlKCzwtLi6uel69WuhCEPOEjciwutRCNZ2Zm1tfXof84&#10;VlDO+sZyo7Z64vj+/fvH4rA+NzO7sdaq12O4h9bKSUmpyufdzl25Y8cPDg33OqI6uyqezzinW5s1&#10;4kg+Jwb6Os+dOX3kyKHRHf1+4IwjfQPk3LPjn/vCuV37Bj+++q6fM8q0uLDzS1MdXaUjJw73DfX2&#10;9HbCy06fPo1DGtjVtrZu3Pz4jZ//6Ec//sHPf/bnN69f3txa7ugsHTi099SZE1/75ldefe2V3Xt3&#10;bdU3P/jw/Tff/uWjJw+jNDp64kS9Ed28dbcZpoePnDh67CTi4e17d5U1r33hhW98++teznvw+BHs&#10;CyfE7deRA4eQzUebzYO79u4b29Nd6ozr4aW33//Zn/5w8t6EZ2h3sdqZLxeckPVwbW5l18hO4FTz&#10;xb6Ono5KJ6eYt6hWqwTBRGsERkJ5sVzqwkeZ7t5ytVool2Br4qjRiCWMwl2A6eDCjjCKR+ExKjgM&#10;AdeBJzGWPXJPUF9wll3+gDIAK9ciDipplAboLMdLVJJKKTFBuEEuB2v7QgjQBBEARul2QYjOxhpj&#10;taGOOGsV4lQaqzTRMtEqNe3sjeBa12ZX9Yi7nEE6SJSxVcBLkjRNEZfwjEAK1eERiwiglYLrIqiC&#10;ndUqA4PaKCgDlVEum6tzxmKgtRbCZEIZuc0UNSXWEwJACZhSFDhtIZfzoFq4qSMgLgR2WwIK0LGS&#10;2cR1KkFKqkRlJQXNMAwRTKzVEBJhp6+3nzPQ4CDoHHIO/FKQAgjfo75HMEkITQhljEHZ3AN/pCYY&#10;jk2HWPw6CLwNlFK/XYgFA8shEL7gQ3TicI2yubWVJAlwCMtYwBawIOJPpdJRKJTQCdWBuBA+xgGD&#10;EJDJFIIZASA8uGA4BMErMMYjGkD2PME57q6I08YobbXBKyAwSoGANmYPWwCMMeihlKJTSygp0wkw&#10;8YhXALz9lL61DlHAwRWcYFyg1xFirNZGKfxZl1FiQDEmQ8QHPQoHxfgMLHXwIkOMdjCuxokidVqh&#10;bZVEjTaxmhELoEhQ2jNV2O2MMwQyZ2QzmfFnHLq1NWCk8dYS5yjnHmUCAKVl3PBDKWMME5QSPgNG&#10;1hlLbFsGi88yqTFZYppNXBtMAIQBaKFfa61kClcBqDSVUmY9SqGRQfsvxZMyWa1V2gZtjYMoGV8o&#10;n6NQ7hEmLCWgiUFpmiImQzwwBaBfW4tRIA5QSkmoxWYle9t+FadJBnEcRRFyQnjLNh2jHYTKXsns&#10;oAt8TBbcrXXKYKQG2jak7aJUCgK4vcIVXrPZUErBSZAh9Pf3I9GnhP/2b//2c889d/v2bdy74XOx&#10;53n7DuyP4hQ3YseOnjh//jzBZESA+cEbjXFRrdlsZv9rGZ4vgC+hMAGHDIRkLqq1RicAMlhr0bCZ&#10;UBqySJloLWFOh65tAFEMo+TT8SQrCA6EUrgrbE9d5nLwNXwDgjc47WwGFmJkpB2OkhhigUAEI1hu&#10;ged7PMtqA+HlAgRSP/CEzwVnhFM4GHQHwSQOGwDI1AhbMCSU4lzmNIx7LFs7BCRhOaUt5oO3gERl&#10;A5VOwZBSxxgRgnEOdIKJ448wCgCZbKCxUmdSKuNSMDDaWGeMAR1QQQ2yiDDOZZITQkAFYJ1OcdFY&#10;a2w1mltN3LvFSZIA2djsBBQEXj7nAwqI257wOCPUGuKshbCEUkqYgACMMUvJp4U6Clld5p1ARqdD&#10;ab9FPwDIqLf7UVudSaiVhaiQEKLC+SAAAJK0Wq2N2tb6Vm2zXqvjfq/ebGRChpig1gYTVFjaCp+o&#10;EjDxoX8/4JxrazEckMgUZC0hWmtEXlBTKZID8G8LRLKlglfWWgyH1J7nYRQwjdKQE6Qg4TZQR4DD&#10;qROcwuKFIFcsFPIZO0adAQEECGCCNGMiiSXoMJalxUgstraaaxub65s1QwiOfYwLZJ+5QjEollD7&#10;Xg7aS5WJ47iJRZBma8w5KDDrAVOoEWqBG3iCBTlOOYPMQa4AUrB4qvSTibkHjyeZ8Id27NzCOsmX&#10;KA82tpoPH83HqdrY2tq9Z9/MzNzK2kazEb319uVfvvV2IhVkQGpeLJQZ4/V6nVLa3YkLUWGQiFHL&#10;PQ/uqop1sWYAABAASURBVK0Fa2ttrVZbWFhqNcOJianNrXos01aUaOM2G82JmZljJ04aZ6/duJrP&#10;B7j7p8R98+vfQL6Oyy0s3I2NjatXb968dVspgzS3WukcHh754z/+Y6TXXiAQBbp7u86dO2eI29ra&#10;QL6LwHH1xnV8o7h7/97axtb84iIogBTUi7S4UMw9//zzCB99Pdl/L0wIARVBQsI4CE5MTO7duxeX&#10;+tCqMeb9Dy/90Q/+pBXHvYND61vNn/zyl4Nj41ggl658PDu/yDkMHty6dRuAVm9vZ6MRMcaQdpdK&#10;pZXFJdxVGCU/vvxRd1fXmTNnPvzww6Wl5ZWVlbfeegssqh2VfCH34osvBtn/g4VHSAeLxSICHNY4&#10;9Ind+tSpUzg84MMIACzg2A8ePHLahI3m/MysdXp4cAie9m/+1b/+wQ9+kM/ngVAul7Ex4xACX8Wk&#10;QArfGaB5KfXO8b2DQyOID/gCAO/6kx/8oKurC59iEFWLlXKq1cT0FIw1ONA3OjK0sjg3M/Gkt7u8&#10;c2SwlBM5jwhGiSWMsmq5Cl/Fk5QuiUkak3t3Fm5ev09J7v79x1tbtecvvlQqVlfXasaJh09mk5Tm&#10;c5WD+w+dPHnq7//dv/PS8/uimAQBvf/g6ebmpkrSH//4p4lMjx8/FobJ04nHff3dH135gAo6MNCV&#10;JOTmjfsTEzN9fQMoUiXVjvzAYGelSqwjkJZwUSlXy+Wq7xMcOKem5uCijPoJbmw16e7uLRb55OTm&#10;2kb4+MlkGMZnz57GdRF1dmZ6QulIm2h2bmJ9Iw58IhiBblu1ujWqVPDzea9/oDvIifuP7mMlQr1I&#10;/ev1cH5uGVKFoWYeq7fqhqSFKh8crR461vXci8dOXzg0uKNjbWvuwOFd+w7tDvLewvLcwEAfjNJq&#10;RjCK8HM4Rb/15jv4onX37r3JySetRqtSKuLr1q5xXM0P7927G0c4+POhQ4ecpfNLi9ev37x27dbM&#10;9EKSIFvNOee9+curcwsro6PjWDhIrO/cuzs9O1OtVnEa2bFjBIEoilow/eZmrVEPy4XqxvLm/t2H&#10;hvpGm+thbbl+9/q9K+9dls20t9o72NXvEX9xanH+6VzYCNNWsji3ePnSZZ3qNE7jMBrpH6wUS42t&#10;zZwfyCRNksQZWygUerr7evGqs8PP5QvFkmgfZRUiGdyOMO1smiqCWMMYlhjnnNJPYyalaHAsEyZ8&#10;EfjME1x4hAkH/6LEIXKZrGgjtVRapVImKk2RuoFIzstjsQjhAyj3KGHOUXgjAlo2xoCttsjMYEpn&#10;tJFKgUiiZepwX+aMTGJ8BwBNpxXeaq3bo4xSGtIibjdDrKEoimPcZ6HZaIbNVoSSpikwndFWQ5yI&#10;WE20ckZZrQxYaDC1xBqwRid60IaWMk1YjR4MVwp5IGgYNOC3uj0EakTcoJQCE++0VipNM3ZxkmZC&#10;QI44jXDiQ18rjRGME7hQmMSYMlRbqXZ0dPc4xqnwHG7roA3K0CCMUZxWmUegU3RiAwM4QgAkK+C1&#10;LZ42uOkzVqMD00FtIA8Mpq0BC5adH7wkllhfTHBCmBf4uLuCjaSGeTAjl5nX9yCMMU5qC7RiucQ9&#10;jwsfJgYz1y6YIADWpYQIRhE9IA2MxxjlnPlcCEjeNj00AzkwkFKgCeoYHnWqoTSjYF/LHOGUASHr&#10;1xo1dRbTQQPgHERiGAsEcHQaE7GccyQ+2z1aQ8sKBgcAGWCtBoA5IZZjJHWogYye7bfGGK0lDAc0&#10;0Nyu8Rb4lDqMQBv9xijUGIKxaBjjtLZgZ35Vtl/hrbEWfdLoFEQNUD4FzDHrwEiXmQqUgWwJyfwH&#10;Y6x1jhpoQUL2VCscRbTVWCOZbMDZBi0lFo1SqJJUJhK+BOdOpZIJulSaSCmNVGAJExvnQJ8QZgl1&#10;LguqxliQTtI0ThIF7zZaavRkfpumaRjHrTiCX+JuNEQzjhMFujKRKdwySpOsTmLk+kmSYJeXSgHQ&#10;AH7mugjxSQLW22AhAf4AWoMBJJdSgotgDCZghKKmULHFGxANFxYWqqUiHAyf92fmZvGdf3B4+PLH&#10;H4P7tevXsev9jb/5u6fPnXWYicvsAhm8IBAeyDg49sbG2vz0NDrDegMLWyZJGmf6UUohK4W74QcS&#10;ZdqwFpIkvyrwUoHXLjMKLEIo5cY4JQ0c12MeJ5w51j5BErR97jtEJUOcpY7AXTN3pAJvGBXUotta&#10;xghyQWc0ccbj1GPEZyzgPM9YTnCf0SBbFcxDQ3CkiYihzjltnCGUMqGMSxWMaKJUQulSK0cZ93xj&#10;iXGYAp4Y9z2BlcmYcc44cASC4OjLeblCTvjcOC11qo3JgFBtibZOGWpcttEro601ns/zgY+aUked&#10;NUpCWj8QnCNmGRRLCJg5T4RS18MkksYyzgTUHmDPQxwuFnPVarlQyOHuJoAxhNBat8IwSlM4lrUg&#10;QCilnHOBVIxYmF8mKSOUC2qMAuAVGGEKhDvmUeu00inmFAQeIZYxhqGO4qYcrgM98FKl6pzzPA80&#10;lLZSmTCK641mKpXUJkpklOgIbUOMY9q6RGrGMhuVSqWujg44i9UaTCEtjI2GBwbAcIxYRClELQp5&#10;hZ/zcwUv8KFSQKYiwaCjIOcXykXCoExTqpQrHR2tJMbUMhwuIFXmj4wYKdNW2Da6CDw/H3iFnO9x&#10;QRxzxubBG524V9SGOshJkDSHcQJ35cLHFFY2tmJplHZoExE4IgjjDkAyvsYZzijsls8FSibA8zjj&#10;lMCIMAN2nY3NWq0Rco8K32vGiaGECD69sPTg6ZRfqljhFaqdrTjxC2J5fWttq8Y9b8fYeCKVn8PZ&#10;gNSbUVfPQDNUXlAMcsVCoTQ2urOvt6eQC04cPeJ5Ik1jLlguTykjYNdsNmFWpJuU0jCJg3yBUA6C&#10;hrL55Ua+XAnTTIbe3v7x3XuQwkqJ0GZXl1cuX77s5YLegf7RsR37Dh76+Or1fXsPKGOh1rGd4909&#10;PVMz0ytrq3CPxcWFOA537hrftXfPyvrayuq6gGSlSndPXyIVF/6Tp09zhaDa2QEfxpFr397dSKOX&#10;FhbyQa5SKnV0dPb1DkCN4HX//v07d+4ombz33nuU8lxm5fyxU2cWN7cacfqzN99+OjvL/GBwcLhS&#10;qbbqzYnHT6FM+AOl7MCBPc9feO7o4YN9PV3DQ32jw0MIuH19fY1GgxB24NDhm5/cefj4CRLflZWl&#10;vbvGB3p7wOj4sSNw6d24bB8dRca/b98+zAh7/vLy8uTMdCxTncqD+/YzZ3s6O7Y2N6Hx3p6utNWa&#10;fvpkdXlxY21laWERIfz0M2fWVzc4ZRh78OB+xhhyGkq50tY6lkMu7Pvljo4dYzs7Ojs5Y0Kw8fGx&#10;+w/vPXryOJfPE0pbUYg8klozPDjQWSxuLi2tzM8O93ZTQxAXBM12iTRVvp8jhFlFBIP3ekaSlaX4&#10;8cOlhdn61NP1sEn27z918NBpawvXrq38s3/2r29cfVrf1B4L+nt7fvd3v/etb5yDQN1dvtE2DrVK&#10;3J1bD4yy5849g0xmaW3WkPiTu1fPnj/uByROyAcfXEsTu3fvQcxIm/TAobGgBA8i65ub5XI35Xmc&#10;CaMmCQKqE8eJRwhn1Gs2ws2NRj5X4VQ06mRzPX7wYAK+ly8WGq2wGbbypQAuOrKjc2CI5ALiMdKq&#10;1zzOuqod87NzEBVWuHzlmtQml8snsSwWq9bw+flUaZIv5xeWNrhH1rYW853eodO7z3/m2JHTY8Vu&#10;W+oRJ08fHh4bSNIWPvvcv//w6tWbt24+ePedTx49mLxze+LunadJpITH+ge6du8Zu/j8+c++8rk9&#10;uw6MjeweHdpFnMDinJ2df//9Dy9/fP369TvNlk5S7kiBi2qa5BYX8VHIe+nll48eP3H3zr1rN64b&#10;Yg8fPXjm3Kmx8bFaY/Pu3ds48XLOOzq68n6x4JV6ykPri43ZR4uPPpm8f/PR9MM5G1EqGZGsp9qz&#10;c3Rc8GB5aZUyMdD+11aC++ur60kYDfT27RgewUX/rvGxgu8XfM6dDQK/p6enq7eno6e32t0XFCrC&#10;yzPMR3i+l+PMs9hIjUNbMF7I4Wt7kRKO/VFQAchCPmXgRREjqKAceyHMxZnveb5vKbEk22gppQ4G&#10;UIpaI6PIaEmscxiMIMxYRpAwxrCbGOzfzhn0MW4BXFDKiRCMUiNVpHWaBWaiVRxSOJlOtYyMTLGd&#10;sYyR1VoHXs4TfhDk0V5e31jb2kJEitKkFWNDwwCFfuqcSlMVR3kvo42xRiVWS0hJIZaGFIo6xwgE&#10;x28muzHGGsKo8LwAgiuprXF4TQjBGywBKaUQIpcLhOCEuO1ZEGdkEmklBWfoB2u84BTXw3Gr1cBG&#10;g1E4lfT1D/UPj1DPB3nKPGOZJRSTyOVLIof7eI8wz1lOqEcpN+AslVPaytSkidGZtFprUIYwQKJo&#10;GWs11OgRAt/hnucRiv2IFkplbUlHV09v34AX5B3l+WK5UKoQJgCYkDLOMs6DXB7nwFyeCC+ROPsR&#10;L/BRgiDIBTlME9pgjPiceZxRbNxYS4xwhnljvFYyARAHARhkIQRz95nwKBdoa2WR/XB0UmqNNlZb&#10;DPd4qVzEHYrFg8FAArmdcxaKoNQ5pxE1LNw1wEyV0YRCTOAwBv7EGaMNzAdJqHMWKFLjkTpIDRsx&#10;QiEddYxYCEsJYYBUG2msdtYQhxpuLkEEDog7VoP4Rj1GBcZBp4QSgjZnoGAwmEMDvvAEpxANZKzT&#10;hFiCP2u1xfQcoRSsHDYnSpTRGkwYJzgYO8pYZgjbLhhCkRM4yCEzUypt2iXVChqEogDYCjUMrWSK&#10;L+xJbJS0OjUyhULQn4GSWiqtt8c6C+bcF15AuDCWKG2UtZhggm1bSQijtE6lTqSM0zRK4lRmnc45&#10;ZZXUaawTNBy12ioA2trBZYxxOlJxKw0brTrntFDIMYZZUuw18AqtwUYT8P4UqGBe4OXyXlBb3ywE&#10;AQUBJcN6rRBg7ypubW5WioXTZ04Vi/mevp6+gf6teu3p5AQTXBvz/d/57W9/9ztQThxF+QISDGe1&#10;NACZOKNgQmd0sZArFfJJ1FIyYdYJxgPPgySFQqFYLuWLBd/LQ27sbs7RSrHiNHYTDuNseyTJHIei&#10;YrAhfijlwLbtggHGOADsknXAQZyzhKIfyITC7BxDMhL4gWdxFIo/gTYlHBiMeIyiB3XO8wNfwBGd&#10;c6RdaGZzBsraWGmMlBIrWEoJLwGOJQyPSQLLZCZLZfbWGIOh4JbRFAw1nC1DBhUHwdE0iEaWWkuZ&#10;dRSGxxqRSsvUwMwwPUApCXTmCAQAKUjLYEJnnTPoV8Zo61BDjtTYVOtYSYkHa8Gac5rPBzn4FWdQ&#10;GUOXg1EUjo+gDGlRK7AkmVZAH+8hJLgwlrHDIzoZzMs5MEDRWqu1NiZjjbngrRA+9wS0hjamkCoJ&#10;70TSo7UGGkBrDVdONdzUQi5ljFIGaXSEPDRKE6nR6RwFGkAm2f0KpIIMkAQ9uVzO8zy0t4URFPOg&#10;0IbWoKNQoEQvSK1+AAAQAElEQVQs7CDwfB+e5HEBi4OtsTSbAnSBgZVKBWgQHmCgXimNVOjhjGkE&#10;SmMFY+CBHiAAMATAKQVlPyueEBxxQTliHIlTWQ/DrXpjs9asN1utOE1SuVVvJdJQz/PzAfwG8mfs&#10;OUklnOVXbkD4tvwgDoCJjHHQmEytMgTD49Surm82mmEYI3x7xWrVLxaNBVP+dHLaMhYn6unURmdP&#10;X7NFbt95aCz96PLV0bGdiFRKmeHhYdB89933SqVSFOk0jTMxCGm1ws3Nhta2t7cXOMNDIwMDA1GS&#10;3n/4GBw7u4sb9S3ue/OLC2EUQQlQ+Obm1qVLl/DRAFf1uEwgjuI2tKPaKbVJpJyZnnvrrbegmEar&#10;eeDAATSmpieYx1pRa3NzPUmiWqNerlaOHDkSpRKp7Y6x8cXFxaGhITjGwsIcNNxs1q9/fBVZcqvR&#10;XFtba7Va4Lu+vp6m6Se37kzNzt66dQvC40siEp2vf/Nb+XLHtVt3du7de+fx08eTM7VmhHNGnCCs&#10;8H/zb/60Xm8GwtvcrOOE84XXPochuGMuFwvI461WiC9Dg/35fB63F5ubNTgHGKETs7t27RqybfTf&#10;v38f3wEgSZIkSil8psCZAfO6efMmegDNZhOHgZ7ubvjM1tZWrbZZyPnTk5MTE088zqCccjE/OTkt&#10;k7Sjo2NlZQ2Oh0dMkAt/bX0T5i6US48fPV3f2Dh95sydO3fA/Utfen1oaAjOCeTN2kYrCvcf2Puz&#10;n/1sampyaHDw//hX//bE8aPNWu3x/Xs+J+U87ekoUUICJnBVwAjN+bisoGmqlcpOm0lIJh5vPH28&#10;1GrYJ4/nHz+aqZR7d+7YzxlZX3X/4n/7i3/49/9PP/vJu0tLa0apz3/u1S+9/nx/b89XvviVvbv3&#10;dla78Bnh5s27C3Nzu3btPHXqOGX20eO7haLXP+DjexLn3g/+5M/TRI6NjsDIxZJ/7swB64jOLgKc&#10;tQ5qLJYYPDWOydrqprOcUg67lErVOFLrazpskXpDT07MNRqtPbv3Ocqn52Y36+tju0bHdo98+Suv&#10;fv6Ln0HqkoStNJZRGHLEHEIXl5YbLZKp0fO26vWtzbrGmZURbUilXD14eF9Xb2exWjh0ZC/zdKLr&#10;Xf2VzeZaLJu15tbNT27Ah/E958njqbt3ZtdWa/193d1dQwf37v/MC6+8/voXP/faFy+ce37f7gO9&#10;nX1rq/U0ck8ez1764Nq9u08vf3Tjnbc/mJyeLZY7erqHiqXOQqGrWumPWnTy6fLyYnrx4ksQ5he/&#10;eHN+qY7PBd/+9rePHTvWDFtXr16t1eo9PX3Dw6OBXwzrUdSUVorbNx8+vjfz5D6+diynoevrHBwe&#10;GO0sd9e3Wrdu3gMpfJ7ae+DAnbv3r9+8UenoMsZiGYZJCueM4tZQ/wDAqFQIXqmURoaGR0aHsAHj&#10;rO4HeS/whfApAjFHI0vXsJoQE1BTylDgtIjPBFu9c3DFrE0poRwvCfY1ygmjhDGCkoUoZilRVibQ&#10;exSlMe7sU4riCCUEvxlYhFlnjNMGvRRj0emcsdqgOGcdUivqjLNKpamMpUyIlhxbnE6o0UYprVJM&#10;RxtJCMFMUQNgdI4HL6CUI87UGwgMEf7iGBRkkiQQRkslkzQNwyQKQVulQJRWZ7ukMwaMsH4ttgdj&#10;7K+K1lpKCSKIP0mStCV0Rmm00zQFPnoAEAltmcYahxPMB5pxTisFHNxsgRjE832/1mwkUnV0dcFM&#10;XlD0fNzlBY5ioQfYghj3smug9maJsAkyJNM5jMAwQXAxGiQVMdbp7CkjSxxeC4YlQ7HjZPgW+s36&#10;iIEE1lniBzkfZ37OnKPGWUsoXnPPZ4JzTwjf420gghPgMOhPAMe5jDLFRExmKgZbWUcdgaIgBDYI&#10;JRPgcM4hBhrb8P/ThtiUAIUL4eEHfMmvCtoAbGqoweRX3dkvJAAdCKq1ljKzTvvRggXk+TUwiEoJ&#10;bQNeAcdoqRQMatBGD2hRSgmjhEAxDgIAKOV4BQQQN1CoznZzlykL3YbA9wihlEIq4BhQ2kaC1xlp&#10;2gXSAgHYQLBWt/uMUoq0y6f9xkHzzjn0aWPxVhqoTWE68Byk+PDAJIrTOEyjOHOtMEpChK4wjJpJ&#10;lHWhbkMrDltRKwxbTUAcYk0lcRxH7ZIkMlWYslHISrRFjYguJbbvzO+iNMEJotVqNZtho9XMcoMw&#10;zHqiuN5s1hoNpFuQSluDRrPZTKVM0jSRaSakkri6StsFuzPIN0JQagENOyBa2ASx+xQKBaRNRuk0&#10;TqJWCMAsysWCjJM0jqrliu/79+5NNhu1b3/7W9iRMbajs9rf3w/Cxlmo8ejRo3/jd/8j7Gu4q2aM&#10;oAfrxUgJS5XyBU6cStKo2QB1lcRGpUZLq2A6ZWT2gxb8xFoLYh4yKPDzfc8LYD6ALzzksKBqYQaQ&#10;5pwxDpfjlGVgM7NTZNOyTQYNRCSQg9mstRQkMyAYj7GAbJFRyj4tgtKsA5QJZ5QJ1IwxzuHrAmVb&#10;miDI+3kkorkgCNBDBQcd03YI+IRBy1qnMSkFfak00TLVRqILjsgYER4LPM/ngkOILAQbB5eyqDLH&#10;AikCvOwJf0QZl0iNaJcqZIQ6SmHIjIm12fSB6Si3hDmaLQZ0AiCAtg6zhgIyqydQfooxQEZMgWm3&#10;2TJnOSUcGsHZUqZaKQl7RxGGOOcwZQCEwawZhGY8Y0EwlBMmAFknDjmZeFIZbQyWCiOEYAheAQjP&#10;tg1jSZKqMEq2+0EN4DGeAec+HoQPRuAIwGiPCd+HXnPZ0dvaNE3DMMREoO58Po/ZgQ6AkIyR8Jgf&#10;AN8HGRya4ENGKqsNIxQCgCyxFtHDqDSNQriatVA10mZWKZUYIznfw71JrpD3fZ+2C6McvJyxFNJT&#10;ASKEZIr9tGacCgjt+bkAQRYK0dZA+cZRqW2UpCFiAJZ/qlJcSHLhB/lCsZwvFOBA0pgEGtaWYscW&#10;ML5PoNI2gAugWCzmckCkHEUQzgGMMKJtdsBYXVtf29wihBlt62GoHeFBrtLROTo2ni+SfLHU3YM7&#10;v8AREeQKd+8/vnXnbr3RfPpkCsl6EpOnT5dKJagwxzn1PDBg8Lg4jrHykdrWarWO7i7c05c7Ktyn&#10;hriHDyY31rf6evv37dvfaoa1Wh0a3qxtSakXFpaQ+N57cP/Dyx999NGVpaWVYqF89Pjx06fPQrx7&#10;d54sLSw3Gg1oDGwGBgY6OzuRH6Pd3d1dKpX27Ttw+NhxaXR3bw+OBJj48PBwEASwfr1eh4iHDx8e&#10;GRnRWidJsry8nCYKzlwpd+zcubNUrkKl+JIQYUlY98GHH62ubZUrXRtb4czMAnKmK1eu3rt3D1M7&#10;ffr017/+9c9/9hWY9s7tTyYnniJqNuu1SVzPr66uryPr3pAy80kw5Z7/wkuf6e7qQeTFF4+BgSHc&#10;Xg8ODHsiCMPoyZOnCwuLGLG4uITHvXv3nTh+spAvIlPfs2cPJF9cnN+5c8fQ0AAi4Msvv4xO5L4H&#10;Dx68cOECIinufQX3MMexHeMd1S7hBVCF7/tQBU5fg0P9sMLU1NTJkyc+85nPoOfx48fvv/seIQTU&#10;Njc3cXQ5efLk44eP4B6vvfbyO2++eWDfnj27xs+dPlUqBsTJnCDVUp5orJMIfut7HrZzlVpnEAcJ&#10;MvXNjfCTWw9Xl+vEiNXF9UKuePrESU6J4HxxkfzgBz//P/71D9/8xYe1zXjf3kOdle5f/OzNZ46d&#10;fOG5F7o7yl2VShKmk0+nGluNo4cOvvTic1Grdujw3o5Oisv7pQXcpt+CqIzTemNtdEd/bxcJw41m&#10;c6OzWipXiqVSAW+dJYvLq1obZCWtVkgdq1Y7q1WvWGRCiNpWa3ZmHlpCvis8r9aoi0BgVVY6K7Xm&#10;pmOECg405xzuzsvVziQhuRyB9tBJCVfKRGHMORkYwFmsG51Sqz3792ii+gZ6i6UKbu5PPXNu754D&#10;/f2Du8f37d5zYOfOPYcOHX3xhQuffeXzF8+/+MqLnz929ExnxwBy6fpmsrpYm5pYundn+s4nEz/+&#10;4Tu//MXle3dmb16ffTrR6OoZfPWVL/T1DgJ0yqaeLty68ejjyzNTE6RY8J88frq5sXHhwvn/5r/5&#10;h1/64pfhLXfu3PV4sHPn7iOHT4yO7DKaRc3UWW91pY5DxezM2sMHSwtzW4Ff7uzoI47XGlEzSnt6&#10;++st8uDxk0Sm5y8+97VvfmN0x87J6amtRn15dSWMo3JHtaOrC1rq6KwcPnwQG3bvQO/wjqGBoSE4&#10;nhf4PMgCKOc8EB5aaGCVEUI4pW0gjFHGCKPOWQQwRRw+NzpiDSGWEEoIoTSrHRYSIZ4PGoHneSBi&#10;rdVaEwIKuIXFZmqI0cxZ5rIgqXX2to3AOAI8E9YSpRR6rAUxh4BJrDNKJ1GMZEdJ6YxFjQwFIyUS&#10;bUSrNMX+1WZBwDSXy5XLZcQQTBOPeAWCWKfWWkqpNcZZUMSvARcAEJxzGI63jGQT2e6B8PANqIIQ&#10;YixotFONVMok1jJ1OhsuFbbrEDPhjHnAFoJRAXelGT10O6kUNsc0TbVSIAua3Pe454etmHI+ODTS&#10;3dsHbQnfx/QhANj5frY3ZUyNUUptD8xU7Swl0EcGDLstIcCH5NADhKGECM4hgucJqBLCYTBBcdQY&#10;YoyjlHtBIDyfC49xCEmthiKIwLbEsYV6PHvlEyEo55RxRygXTINKO6MFI0xEIgA664wl1mI60F7W&#10;qZS1MLF1qB1cIpu4+0uFWAegkIBzL1MTz+Rq6xxYjFKoZRuAg1d/GRgVmLayBoyADLDtggaQ/zL8&#10;mgJeGZPJDUSHeVMYB7P0wZwx4TAt7gOZ42JXO2BiFlpnCgN+Bk6DAgDECf6A6gmEFMpY9sizGg2o&#10;EM7vMF8LKplxQUrpFIBBmII1zkDD1qLfOeikvQQ4pov32TNewLiYl1KplqmSiUEWIBOZxmmS5fdw&#10;cjhbGidpu6g0lVl/GIdNXJBJFK1Q4SX8xBq3LbzVmlhLDMhnSgCCStKkXeIYayjKmrGM4xijMBaP&#10;aEBghgkSkkqJuePROmchtfu0gHiaYmFivbNSqYK7rWqlgpQWMTSOQggCx+qsVHu7Ons6OzrKpVKx&#10;WCoUsTywHqMIqXvt4nMnvvblr0w9nVhZWTl75tzY2Bh2+ThsHTty+Hd+53c+8/LLcNz65kZtZVmm&#10;iYfvfZiJSjnLZAH9JA6VzB4L+Vy5VCgXi5Uq2BTyhYBzihVnlFSpxIwAUkqllEGa+qs5UOYY5vDp&#10;bByIZrD9SAiDizo4BE62GWx3uwyDEDxsN35VMygGbUrBNmNMrUMkhM4JyTIhrA5DHPIt9GyPFcJv&#10;r0wPxfezNmOZH6ATvmAdoqACEZoFU+uc8wTWMlYfRTjwOIVePC48j3uCYe3CcYGJCYMIXoEIhmzz&#10;wuIzkJ9CZoJ8khC4AdHKKnCwRsEjjZHwD8IwBJjGAQFNagkjDpmiMxmOU0pL2dag0tZaJROtUodr&#10;fmc9SjxCsIAEp5xksJCUgwAAEABJREFUPmcybJVRoVRQRn9VMBDUIBjAOUoIXvFMJGPQY1BDXQ7z&#10;zY5e6AEKJdALt5QoYxOYU1sU0IMetgGThQ4BeISW8Ah9AoIgQA2FAEi7wO2wASCdAmaSJFJKkMJb&#10;jMWpAG+DAH7Dnc1cS2tpjTJaRTi6tleXtVaqBAcJ50yGCfdxDusK1DC2VMLnLA9tsMLEwRpCYgiA&#10;w0qZ+TyCGNoeBQSgYd0AB4DHbKactfXBs1fWKqUSqY2jqbGx0pE0cSqjVKbaaGPzhZKfz1OBD4jc&#10;EcooFxkXH5IAIB4m5fteLpf1QBi4iqOs0YzXNxrrm431WpMyf8++g/1Do5OzcyKX373/4JOJyWac&#10;EubNzC1SL3j0+Emp2tXbP/h0cn5tffPwsYNDIz1Q7zZ9zBQf/vJ5gaWF1DNKUgi8vr5eq9XSRKYS&#10;E2JBIZiYmobbzy0sXf74ypOnU61m1GyGM7OzV2/cgskb7YK7bWjg6dOnqBGDPvnkk337xsEFLIwx&#10;N27cKBRzzWZzaXkBeTaSvKdT0+BVyBdxE4wEF8k6mI6Pj0OM1dVVmBI2QkABNa2zf/GFvZ9S2tPT&#10;I7UqVatTszMfX79Wb7XefufdQrGyc3xPpdp1+NCxcrm0srpx8/ad1bWNycm55547JRi9/cmtwYGB&#10;HaOjc3NzTptyoYjcGkEK6pVSgiPu/kdHR/GJAMeM6elZMEKeoZT+4IMP1tc3KGX37z+oVqs4jaD/&#10;1KlTmFGj3tq9a6/v5xiD/1PIiUlBVATQcrk8PT2N6WAKaDx69GhleW19fR33zXiElZUyhVIRCJgg&#10;zNpqtXCVC/qnT52anZlOkmRtdXlxcZERCvEG+weOHTkK2X70ox/1dHUPDg795Ec/rtdqxWKxWa+p&#10;uFXI8WfPnPzm17746mcudlbyed+DP1ktEQJ8zrByDZI6wtFWCVlZSteWN5uNdGFuKayF4zvGjx3a&#10;22pAJxT11Suzf/anb7318w9Vwo4ePn34wLE/+Jd/vLy4/Jvf/k4xyK2vNHqq3ffv3EesH98xRpnt&#10;7a4O9ncGOTLQ59+4fuPB/btjoyPOyI2NpZ07K4zq+sZyqegHPs/lfISCICBRs6WVhZ8zKuAPxLo0&#10;VRvrtl7TtYbe2KptNZrTszOdPd2VrmrPQM/eA3uLleLk9ISf91JlpNatMEzT7NYZ3xPyBQoHhjcW&#10;CiVP5Or1JuZ//Pjxjs7eR4+ffnj50trayvz8PBZjqxXduf3AWeGJQquG5FsU8jh8DAwO7OjrHea0&#10;sLkWPn0yvzi/BZh8sjj1eHl+dmvi0crVK/cf35uZeJIksdMKkZFcfO7sKy9/bmlxDY+zM0s3b9y7&#10;f29lfQ0fmsjwMD9x7OSLz7/09a9989nzz9dr4cOHTz2RHx3ZDb74kILPCDeu3594Mr8wt/7o/tS9&#10;O09npjfX11vEkSBXiFOdJNoPip2dXcVSeeeu8cNHduTy+Ws3rt/85KZXyO3YPV7t6AhyuTCJV9fX&#10;N2tb65sbS0sLa5vr0kicc/pw8urqyBVymDKiFnGG+YjrhFAKwMLfdlfGCIAQwvCHbc8a7A1OpVZJ&#10;gusbAHI+tLUhVjuD2jrESWIZJznPF/jBQKszFoRYq7GWtc4egQZAW8LLDZoOHAHARIeSBgUMKaXo&#10;xGuVIi+K4PMyTVSaGC2znClNcRUKV4nCZhxnlz4WE2EsCIJKqYhQUymV8/kCRAAjUAY11BZxllKj&#10;tM0ERlTHlgkg7lcFOGgCGYAdUqUSS6/e2FIqhVSgBoRsIqnUaSYo1g40hijhCcEZo8DIdliaJNm3&#10;aIQ9NDCEI/MWnODCSFkmvL6BgcHh0XyxyAOPcE8ZjVcUgrUF2RYYozBThe9ZUhIN5oZah7MTdIKA&#10;4HkeF+CW6bwtsGOccc7BH+JJmW15BJd9tj1jDi5CGpjKYSwXQoGH1oQzmknNKKWEYuh/AEop6KRp&#10;2kbUIAilMcY4hDQGnRCPMcbbd/94i0eIgfGMZdQwHO2/XONxG4D2a2T0AGcb0MYr1AD0gDIUy5mH&#10;tiME2wzeYuD2W3ABAgCdQNh+BD4aQECndejOALslyybpUe4BHwiUcCAAjHEgaIxBbTV+M0A/gBCC&#10;wRky/hjNFPVp3kQobEDgz/CgbS1mI0EBo7ZrNABogxxqtDP5WebMNFMyOjKOeJvpEY4FJUsFT5MJ&#10;fDpJ4wyS7NSLTTLGL6wAL8JDGIbwxiTK1kISxcit0S+lgiiwCBwSFADbpPAqCaMwzP7iMDtUoF9L&#10;Bb7bUhGSadVg/ZtMHgi5rcBsxoxh/oRRFKChhjOgH6JDRiklHkG8sVXDSueEgiAEgBhKyigMm81G&#10;vb6FfRAySJXgTkopdfnyhyAFFt092Km6sAM+99xzuMfBN/96bdMYxYgLAg8AxzZGR1FGJ01wm51Y&#10;azinWGECaTDnOV8I3xM+7EkhKSEWSxUyWIfYGEMtcRxKKSl1kBn2MsZkRsMMnXPWZGdi5yjyFQCl&#10;HECwaDENBARCESIsYZzwDChleEcIddnao9Yxgp4MKM0GUkqttcpoLERrnbIWsQWQapMaC20nUInR&#10;kMC2i3MOA4gxHmMemFiHbnRCUN/zcoFfzOXyuSDAg6CIoYIRQQmnzMeq5ZxjFGUe59krIXh7+YEC&#10;AEQIo4RxwhjB/3HIzZALGugGPAm1hGZt61BriGqyhnXZ+cfS7OrFwA3gDpZobaE+gJYKKQK1zmc0&#10;J7jPiC9ITtC8x/2AgRU2bCAbg3nbXxdMVhkLkNpIbZWGdtBntNb4sRjjICi3DvKgIsZR3FtDPIA2&#10;NlU6ipNmsxmFcLZUa22tde1CULIdRcPk4N5WAH5x1jGeYIHnA3J+UCoUEf2L+YIvPDi9M5ZTBo15&#10;0CHjAg/wDFjUQQXaYRszxmpp4KSp9DgvlQqBJ6xRvucVC9gmXRi2jNFAylDSNJESehJC5Au5fD5P&#10;OdPaOEc4F54XMI7kCn4BhTupVQoH0EpbTJsgKBmHS3owdu0et60lTBlpzer6BmCz1miGJpFWAoNA&#10;RQS0AcZRRjGhPOMB1GCMoQ52dlg2dLtwRjnLRsHDKZGWNENECVLt6j52/OTe/QdwGMgVK8dOPtM7&#10;MCKCYqGjo9rbW6h0BsVKvRXOzC8de+bYyM5xZZTUaRi3fN8vFsugjVlTlhFPlQLki6W19a2Z2SWZ&#10;2Tf74EAo7+sfUNreuH0nTtXw6LDwcSbJgUJfXyf2qiRRHd1dg8NDlNJHj6Zu3vhkcWEZqdgzzzwD&#10;BY4OjwwODuIV8n7k37lcjnOOSCelxOEEXw+QVWNHb1Prw+04fAOjdu8Z7+7phB5giN7eXnDBvcL4&#10;+PjZs2ePHDnS19+fg3mKxROnTlvmTc8uci/faiYL8yu5AIlgPmwlv/Ebv/G3/tbvvvryKx2Vypln&#10;TnWUSwf37T198sSRwwd7uju3NtfLpYIzdnhw6MKzF0vFyltvvnPv7oOR4R2HDh3S2p488UxHtata&#10;7dg5vrujs3twcLirqwcOYIwLcoWu7l5cUF5HVvbJHUTs5eWV69ev4yCB8HTz5s1crtDf3x+G4b59&#10;+1588UVIjv5yubx3z758vri8vNwMW6nUwguKpUpXV3d//0APEr5c/vKlS1iPt27devPNNxfm5hEf&#10;RocHPT9T1+lnTn3mxZc9zxvo7Tu0/4BVurOjcubUyfGdo1YnF86d/OxLF0b6O9cWV6hVHeWizyhO&#10;2wQfmZgIRMAci2MrU1Kp5Kcn169dvqkT5OLJxsr60QOHnj1zRKVwNpoLSH2LvP3Lj//8T35OjD82&#10;suv0yZMfvHP5pz964+WXPvPKSxfiZlQulDfWNj/68MO9u/ccPXLw1VcvHjuyIwqxuMiTR/eVjEZH&#10;BmTS7O/tyOdIq7kWJ1uVaq5YCrCusHpgU6sNIYxzL5/Pd3ZWO2ChCsnlmIVXN7KcrBGFo+NjuXLR&#10;Mlprtqbm5qkn/HyOYlKCc9/TVgU5UamSjs5CkONwJ9hFSgu95nPlzs7eNDUra/LO/adXr3/sefzp&#10;08nr127PTC//0R/+2Y9/9NY7b1350z/56c9/9v7E0/mpiaUPL11/953L9+5NXL967+6diadPFiaf&#10;rExNrM7P1NaW49qmXl+T3V0cHxyEoF/56ufGd4xOT0wNDo4g+5+eXW40Eig2bpFSUTx7/twXPv/5&#10;gYEhp8na8npto+mzUkdlcGsj+cXPP3rnrau3b03Mzawtzm48vDv74N7C8lKYpkRpEcWkFaaNZry6&#10;tr5R2+rq7n724gU4IHL6kbGRrr7eWti8dvPG7fv3Qpk4Qb2c34qaDx4/WFyar3RUB4b6uc97ervK&#10;1ZKfQ0ZICCcUQYRqaxTiK8JTBgRqx/rjnDK8dUY7rXCTZGRqdBbPtIxVHDrcDaeSGEmsIlpSpLBG&#10;Z7XSoIdVg03ZWovQIZM4iSOjtJZKqyxZAa9tIIQAB21KabvtTLtordEJhxScCc4Z0LRWSZpGscU7&#10;tBWiqkQkjqIwbDQa9VqSxkmSSClBgDEWBEGxWCwUCpRSZE4yToxUMk41EJSKoghk1F8uKailoKAl&#10;BMVLDVJYnrgCwGKcm5tr1LfSJLJGOauVTGQaQ3PIfhih0CI2WqctgBiHPU/ikjVMmvVmrVYDdwc1&#10;Uyq1jRPZjOJqZ9eOsd2d3T1MCMIE4Z6l2HY4pdRaazQ+khConjPoxFptrIboyXYN1tZgaYCiw47m&#10;C5y0PCEEntGP4c5Aw4oYNK2z1jnHGOOcQ7MSpAi8Iu/l8sh8pLFEeBTABfaWzPSWEsccdima7Y4g&#10;sm01o6QzmhEiGLPWQjvop4547YIe6A2MYEFGHQATQXu7Bmu0bVsqY9piWUhqHBa4c3gF2MakUCRh&#10;lhADWpRQzjhm5nvCCzj/VD9Azl5SytqF0kxj2z1gBIAqAGjgPWEUJCjBE6dwI86F8C3B0dJpSzR+&#10;jXUaEyYomIUzkIxsC+mccZxY5pTT2hqAMgZDpNGphPkTbZSUUqUSxrFGUYRRR6AT95cKIYxS7gjb&#10;pm+MNsYopUBCJXCRSMZR1GzEUStqNcJWA/U2hM16q9nM/Lq+1WjUWo1m2GyhBtTbpVnfaqG/3mjV&#10;8R2wBUeNUDUxqN5o1JrtEjaawK9tgUIDCCniHdI0zMEYTBawLZ7WFttTFCYIrZl+KNOOOGSMlmDC&#10;xjj0A4ghpVIFOxSenTYd5Qq2xZGh4XKx5AvPGm20gjHyvt9ZqWCr2jEyEodNbE+dlbLPWTEXnDhx&#10;4ty5c2urK//yX/zv/49//r/EYQu7HjRDmfMD4QlWKuZRR2GzvrUh0xiO5KzWKkWNNgBtvMV76CJs&#10;bESNOogomVinGUP4Z4HnCSFAM1Oy1ggbngejMwHHxRtYw9nMs2EGrTVOAni0wCJwO2YIrvApwcwd&#10;5o9pWtcuIAeg7QKvwi+jnGFNEYp+ZZ0xTiubKniCSaXGgSUDpaQyiVHKaBRwdM4BnzFII5DKgA5m&#10;zhjhoONw/2Z9zvOZJpgvmJVPD0YAABAASURBVMcpp4xSx8g2IsHEPMYBgghOGSc8Y28zGtZR7Rxq&#10;wjjoU84wxhKYw8J8xlFHGWEcNaUMAisDe1ltnTIUNaxrrEu1Q0CAjAD0ODwaY7UMfFEM/HzgFXwv&#10;F3g5z/MF9xj1OfcFE5wwKFAbo6TR2A+sUXgwxFjzabGYvkLsaT9akCaE/qpAZjQdJZBWGZdCY1KH&#10;cRyGUKHCQEII//8rvhDo87jwhYeCNuPE933GGOc8CAK00QDgLQAJZRAEeAR30IQg1mrX1rlgxMMo&#10;QRkjglHP5+VysVqt5vP5AJPN+RAvWznGBIU8Y0xKGWG5YJ8ntlgsdnR2Up5pG2hUcMbQzkIkjgcI&#10;NGCklMIQNPAIABrkgSRoEIIYRGBgglGca+tSYxLIZxF3oD9oA6pQtUa2xlthKpUjXFAsNkvCbCdT&#10;zrltaiC1TRC1n0MWpZFIUUYNZUQQaczc0vI7H3z08MnkgycTl6/dcNyLpN6ot5Rj0/NLzM939PSD&#10;Q60VLSwvJ0qNj4939/ZjvcPrHPzHZbsI2sIPFpaWV9c3t3CNWiwOjezwfQgj661ocWU1kQo+xj1f&#10;phobJyYOCbEHc86Dgh9H6YMHD4J8bs/+XejHXXipVMLOevPmrfn5+fXVtZHBobmZ2VKpiCgzNjaK&#10;tA8Uuru7kfFjb386NdnV1YX5TkxMIJmDnhqNBhRLCAEvaH5paWllZaVer+MeHV42O78wNTc/M7eQ&#10;Gnv4yLHNrUaaOqnpxORMqdzh5wubm8nAwMBXv/l1IdjZs2dKpcL1a9eePH6cxPHMzIxSCqeIHTt2&#10;4HvCe++9d+XKlbW1NXyC2NzcxFFkfW2z0Wjdu/cA7XKpCgEgz/zc4t27d6cmZ9JE3b//EDLgLeTx&#10;RLCxsZUkSW9vLz5MNZsh5g4f6+/vP3DgADp7e/tBBMjjO3ft3r27VCqFcbK2vnH//v3V1dVarfbk&#10;yRM48J59+zDx2dnZ1bXlXeNjA/29s9OTUCASFBknnLGPPvoIqj516kxnZzeWAHx4Zmr6ww8vNZq1&#10;zdXFuZmnVy+/NzvxoKNAuiu5NAyJyY7NDDmY0pzyfJD3GAs83yrmDGlspTOTC+srmzrRWMznz54+&#10;emRcJq7VID5nG+v21o2Ju7eeLC9tDA+M9vf2Pbw/9+7bH+T9/NFDx6NWhCV159aje/fuLC8vju4Y&#10;OnJk35GjO4oFD+vuzV+8QYkdGe6vIukvkDipaRVWy37/QJfwCOK2dVAnVqhDgW6xbIkzrSZJEuv7&#10;pFDwGPeeOX0mSpLJqZlYyYmZ6R//7O2teitJVaxcFKdc+I2wYYnK5bPptVoNrFa4Zb0ZKQmOOFhO&#10;3H/wkHtkaKRnfM9u4+zK8toyPn2stTbWoutXHz59PL++Gm6ux5NPlx8/xGV8bW0tXJjfiEJz/y4m&#10;/ri2Fda3kvv3Zh8/WokjcCHYYQ/sG33ttVeHhgYcMfBVJH/w+ds3F+cXWkPDue/95pf+i//8H33u&#10;s69aJaNm9PjR9OLCOrX+zPTiT/7iFx9dumm0v74WphFpbsqJJ4sL81sIEPlc0dlsS4pTPNHu3i4q&#10;+MTU4v2H9ze2Vrfq62tbK3EaIUDlCwUkDhNTWOaPZ+Zmtxp1L/ALxWK92Xzy9NHS0hKFf/jcGBWG&#10;LZWGjDkRcEKdUilCokHR7eidRV1KqEUYguYtPCDB0TB2KgHoJJRhQ4VNgIlaLm05GVsVkzSrgeA0&#10;HAgeRQTJQrtRSiY4AKSoZRxJKa1RsCmCFcMfdaiwijFFA+eAHBYErDF4+jTsQJNY4AaEVLYpGJVq&#10;pYyS2J60VDJJkzBCAzRBgCJgUYohORyyCwXMWEqZJIlqF+CAl0oTah1x2HYddZioQ7/VBoC324B+&#10;PG6PjcMICzlqNmScqCTVqQQ+KOP+BwvN4wLIrl0w1hiTpmnYLnCAVEqttdRWapMozXy/f2i4d3AI&#10;DcaRf/tEeL6fY8IDwbYqrHOGE5zgGKeMMwLi2GMt5qwUJpKmsVapwToh1vM8PxDIE5w1SilIq5Ri&#10;jHHOrXFoQx7GGOFMQ52EcAF2nHJGGM3AYfIZeYcG+bRABkY49CMyMtwikFkrGBNCAA1zyXoIARoA&#10;PXhEpzEGDTxuAyGZx6K93cDbbRz0ANC5DWiDyK/baPz6EW3OOZhuA9p/+RXaAOBs12hsAx4Zg9yQ&#10;l6Fsd1qa/TLGAYQwSnn2jMw/cz3qUFuH+WbyWwtR0diGDA0TYZQxwgRtywCNQepMtxr6VonS6faQ&#10;rNc5DHTOYSBrl215GIM8FB3oR6SA7bRSGJ22/SRuZb6COmqF8DTUURSFYYhoDwjDEI9wJEDWCCN0&#10;bgN6QAE1xkp4BkY1m3gNSKIozsZFcRwDBxJCKgiwrUwhfEazJnogYSYV9MIY3AlzBPy6EzNx2fQZ&#10;tqpTJ05eOHf++JGj2LOQeimlsJFhvj4X5UKxu6Ozq7MTYdYTgnGyvr6aJNG3v/2t73znO9jEz5w9&#10;ff78+X/zb/81XBQfBzine/fu3dzcfDrxuLu3N42jtbUV9Deb9UajZlTq+yznM62TNG5i9XBqGExA&#10;tNXSOsngsxbnFI301yE4wtcI/Ntapz8Fa7WWqYwBcDxrLQuEB0ExYZeVzOqYMqXcEmpcloAi/TXW&#10;KosKTgAwGIlLGpKlUZRThmkBKPQBn8AaJcRYp43Fwk61CePsX66HUQKIE5mkaZQmidSpMkpbbRzo&#10;Q62ccw+L1vcFp1AiMn7f99Hp2oXCFLbd2vZZQih1nBEggzVk4BSrvY0FUZWCNhljFEjtQYRgIsTg&#10;PIBoCpe2WRtviMMQRgiDn7t2razTEEwpJRE4AK7ttCQjBjxGYCGPZy4CvXmCg6vPacHnxZzIecwT&#10;TDAScNZuE7QJxEYIMAoLyRniiGOoII+1MJQxMI+DGT4FinlBasgNCa22/0FFxqEHdrYObucJ3w+C&#10;IIe/TGmCQ2tB4Im2LjCYcZJpxstiExDQY61G7RxmlG1pUHOhkANgFPqlTLSW1FlfeKDhMS6ECHwf&#10;bU6Zx3kgPMaYbfsAmHLO4Y5h1ER2WCwiQfI5Z225KVStTeYhSZI6R4Sf870cJp2kSimDmGm005nR&#10;bbaEKKGcEYYd1VFOmWBMcPRQRiim2W5DDuF5woMIHuNcE5oql0oLgmGCe6MogjcprY1tRXG93pRS&#10;U/CFKYRPKVWQJWNHPD9nHaWMwAiWEi68zUbznQ8+vHbzbqrd4trm9dsP6nFa7e3PVzqonytUuydm&#10;Fx9NTOFIUG+09u47AABfLHL4xlatjskEhSIIwY1BOcgVNjZra+v1VMlGq2kJHRgawAVtsxGXSx3P&#10;nr8wsmMn4axc6fCDfLXaubVVR9Y7ODA8MAQY2b/v4NDgCO4SjDG4Rx8f333x4vOjo2PQyNjY2M6d&#10;OxFBGo0G3FFrvbq2VsbV6MjQ4tJ8Lih0dHRxfC5XZnh4GNmtUimMggNbV1cHPiCcOXMG/YSQyYnp&#10;qenp3Xv37tg5li+WtCWEeeVqd5ya2bmlQgmCFRn1kpj87Cdv/PInP0HejKzaGnP6mZNnT586efyY&#10;lunjhw88LupbNUbo+NjO06dPX7x48dy5811d3a1WiHWHm3tYoRFGK+sbT55MrK1thGGczxUh5MjI&#10;jgp0S3mp0tHV05fL5WAgzjni4P79+/v6+qDbhw8fvv322/fu3ZufX/z5z3/++PHjgYEBfOjAwQBK&#10;OH78eF/fQE9/f6Wz01IKVUAtpFKudHZ8+ctfHh0e8bjAgQFzr5ZLWDxRFBntzp+/wJl3+/ZtmH5w&#10;ZHTv/oOFUrFQzO3dvfO5C2f3jo8WPDrQVfr8q+fzXPk0CwQ+I4EQ2eLVxvf97q6eUrFjcz0sBPli&#10;vjgztbk4txY3k8W5RQT0r371y1/84iulEmk2rEpI1CI//uFbguaiKNm/b9/J43ufPlp48+fvFwsd&#10;L1x4iXleoSzu3r33zjvv3L9ze3zH8N/6m3/t5Mlj+w/sbTb19OSTSrnQ1VkaGKgy5hrNtTDeHBnu&#10;7O/1sF6sddopzimWJ3QF6OvrGhvNnTu771vf+NL3v/edr3/9608nJz++cXOrUY+SdNfeXf3D3Zt1&#10;XW8pWFsaWyiXCCG5vNfdW84XPDRASkrTbCVx6jZrzTv3HkxMrXV1FZ5//rldu3bW63Ukm9wjjTrJ&#10;57oCrwN1d+codeWH9xbvfDK1uhSurYT37m89fri8uangfgMDQ+WOTmVIqggXpFIln/vCxW99+6tj&#10;O0f8gPX0dNWa9T/+45+ur0WnTvX943/43X/wd//m6TNHjZFLCzOz0zPzM4sOK1h7k08XnjyYTkIb&#10;txyOTBsr4bWPH179eKK2YQUXiCSIqJVKSSo9PFLYvWdMeFTZOFciraRx9cbl1a1Vkfexvc0vL9x/&#10;8mizUe/o7tqzb+/Z88+ef/bCZ1595YWXXuzt71vEOWxlGTENrru2tjY59XRufrbe2MAmRighFF5G&#10;jVFGS9cOoeiDVxiVMmuMkjpN0KZGA2yS4ACRNLfSVg0gW00VtnTYkElTRyGRqVWRUwnTUiCLJdiH&#10;jNMqhZdEYRy1ts8AYGSNcg5aZ6S9TThELdpma622BsVa6xzhnMMzA88XnBNnjFKYgpSRNlke4AsE&#10;UGAZrbUzllPKWEYQNSzueR5nIk1kHCdSKi1VO2ZyYP6KPkSwlFgGcJba7J8KMEcYodt8i7l8qZBd&#10;SaDTGqNVqrWEwB7jHueCsXwQANMYA+JWO2eIUVYmst5sYLZK48mmxipnmI+veeXRHTsRIRGXwIT6&#10;AaGMKMvgQNAToZCZUop8xraLy/Zzy6hDosM4pEKHsW02DrZwhDqw01m2kSTOWs6IMQZEROCDgFLK&#10;OEsYCFJsKLj1wLK2hCKSM+4JL/vvGllgWOII5seIY8RSYijGOoNdkvmCUWdcplg0CBipVBLrGBat&#10;c2maIr+E5imlqC3oYqS1zmqjJXogDAANgLUgbUEFYwHEZVJxx5jF6AwgJ+WMUtiQwypQclsuCsTs&#10;VYZC0Q/AKwAagO0GiIMRagA6AVk/7Gkt+o2x2lgkYNZRRjlYg8s2ToYPjYITnp3LHvHXBueyRwK+&#10;jFHBmScYzwo6CFRgtMEcVaIRVpSyWjvTBnzZAKdMYs6Y4NxDDWF8WIURKNMYmEWmaZIkcZrEYavZ&#10;ajbDZgsQh82o1chqNKIoDMMQm02rFYVNIKa4BkuQV6bI7FsNYIZpEsk0IxK1spMDKKC/Uau3GvWw&#10;2YiiKI4ii5lrg7SKME4y7UKmtixQvLXOwQAMYQGblOd5DgiYHs30bNsFCNtw+fLlDz+49OTRY5XK&#10;Sqnc39M7PDA41D/ACYyW6YYSm8ZRo77VqG1BDGykv/Gtbwa+d/fO7SSOfvrjH/3L//1f9HR13r/3&#10;EIv89S98YXznjlzgdVY71paWsZTyQZDzRTEfdFbL5WIBjieTGKpQaeKMEozmAy/whMcZp8TjhHMm&#10;OGWMcuSmbXNIlSRJVN/c0DjeC0qhZzXmAAAQAElEQVQ4kVKGYRjHkVKS+QyDhWAEhWJVEEIpJSzz&#10;dahBm8wLjHGwnbKorYbifqUCRiiMzxiDEZ1z1hDikCZiIVpjjDJaaRMnaZTKWKpEm0gqqY3EK22S&#10;VEZYJzKFNAoL0mSMHDGcc98X0HvgCw4G1hmdFRC0uo0D21DKmAAm+FLK0SZZAWusc6uVBUF0Ukoh&#10;D9aJ+1WxmJLNOi2KI85RvMHUrM3GE6x259p5OZHGKmkhFyUEZCil0BHnqMFT5IMcIQQ0rNVo+J4I&#10;PJHzhM8op0Rw5ns08Ajk59ShhxHiLKIwHB3UELUwiFAL5i5r4c9YPLL2EyOUMYYpYNoGxVnCKOOe&#10;EAIVcAFAAFAK6QioQBJKs7bFGIBUGEesA6YQjNLsFdpAA1nU3q8KdIhHIKMG/UztHvd9Pxf4mCxY&#10;YBRB8KM0TRNkA/Ab9AC5VqtFUYQUllIKtDY9AWqgjzwVF7R4C8GwhAAwQZqmMDQGtkHj1fZA1BlB&#10;4vAWYyEJXhGSmRKPUuk4bTuP1MpYbY0ljmQGJMzzMD+lXRin2MUSmYZJinCBhtYZE5ACzTTRYA3I&#10;JGe0WC75QZCkGl6gDF3ZqGfmprzWihNNllY3vFwxV6oaKtY262HitpqRJnxloxZGcnJq7tGjJ41G&#10;a2lpaX296RzxhA8hYymZJ6AEyObnsv/W2OrahvC8/oGhWr0Jwz1+OonDCaSlTFjKJqanN2pb1Y4O&#10;acyjJ1OY79mzZ5GZTc/OIEfp6Oqam5u7f/8+9IZbdgBu7pMw0krBJIgj0EdnVxXJyszMDI4KxWJx&#10;cnIyy9SthflwebCFs0W9jqwaY9FGQhxFEWSGyaCZ23fvLS6vQmlhFL9/6cPunr5KR0ciFWBxcRnm&#10;OHp0HBZ86623QO3WrRsrS4swEG76IVUpX1hZXEJjenoaBM+fPw/uOCfA4wYHB6F0yAxpu7q6rl69&#10;ilFdXT04AyB3xzqCOTAEwsAocI+VlZVHjx7htADkjz/+OI5SoKEfbYQrGAsIn3zyycLCAh6npqYw&#10;R8iPWYPX6MhYoVAAHaSby8vLE7durS4tfXjp0iufefnho/uteuP0M6fAHT759OlTjJqamhLC18qG&#10;rXhhcRm6hd+CNS6hr1/7uL610dtZHhvt/42vvX7m5IHxHZ15nyhpfM4C3zMKikfO7WltPMFbrWRj&#10;PQw4a9XjO3cewBniKJyfnT565MBzz57P57Ilr1KSRORP/t1f+F5Rpnp9bbOvu3NrU77x47dnZleP&#10;HztlLS7svVYrfuvdD9//4N1Pbt8c3zV28ODB558/haujZn2rVPDHdgzm82RpaWJ9Y66zOzc00unn&#10;sgVtrUHKl8/59To2s/pgf98XXv/c17721ZHRIXwCeuONN+7cfcC439s38Is333SUfObVlxNF4tQk&#10;kkAVSqlGq5HImHFnnWKCr22sN8M4iVUrBBppRaEjpKuns7+/79atW8ZZa8g2fPTRI8Hz3T07als4&#10;By6srGb/5GltNW02pO8R3yfnzx999sK5VDZxisOQ/gHWP1D41m98+cTJg0pjE2gqlbz73i9v3Pz4&#10;xZeO/t7f+o3f/v53Dh/au7W5cu/ejbu3b8xMT8HujPlPHs+8/96HN6/devJoeuLp7ML8yuZGvLK8&#10;icNVMU+7unKlctFp2wqjer3V05uvdpe4sK24ZonuH+zcu3/Xzt3jozuG8bls157dR48fP3Pu7PGT&#10;J8Z27uzu7cMixdpfWl6+cvX63fv3EqlgjqXlBUSR9Y3VqSlo8Ql8L0HKTi0nBMGaEmwrBmgItQiG&#10;Dj4h0ywlNMYaaaVCtOLOUKNMGquoKcOGjlsqquu4YWOcYEKTtNKonjYbaauhcKZRCVXaqVTHsUpj&#10;GUVpkoFOExjIGONAjYJtxhDxgRBCKWQhkAHQRnCcUI+L7cIYc+hVCkmUMxo7CJKAQHAgpHGoZaK1&#10;NkqjGAkO7ZYGcyRCUZIkWEoY7bTBcJnGKkkzkFKlGWQLQKk0TaWUoOCs9ZiH4FAul7FmS8Wi7/sU&#10;hRDEfyEEmqAGQAqIUaCPGhDHcauFpK4Zy1SDiqPGWUd5Ll/o6OkdHd/V3T9As3/2w4jwjXZRFBNK&#10;MV/MjjD2KVkNGSREdUZbq6mzgnEBgXzue9zzONAcMdpA2CSKQ/CFyTwPX9gcZGOIwMQpA/6UEAYB&#10;QBx3N1wIrWyqFahsI2uQtzZTvsWCgCGctRZ8ibGUMo9/+nGDtH0DXJRSzmVZo7UWU47jGI3A9zEE&#10;qvjLgH6A1lC3QQOjIDP7VUF7G0AZsN1Gjfd4BPL2kF/XeIV+AF79GvAWPXiFHrR/zR1t9G93QgWQ&#10;YLuNmlIO5VAKPqKNQ9HpjMXMqXUAPJJMH/jNFKK1NhZrR1vM0MKjoIBUS+WsthaEDfqJ1c4oY4zW&#10;2mG/BF0oHRxYZk2IBzDG4C0GyyRNozhuhWE7YW80Gi0s70YtbNbRbjabyJ5Rh41m2GqhAQDqNnya&#10;6IchcDA6DMMoilC3QmBlwxEtAbVaDaS2B4MjAF4C26FGG2IYY9DAIzrRZnBoL9MGen7dj1fbgM5E&#10;yZGhYbzCtri+srq5ht0vA4RxzApoEAYiWWsH+vrPnTv3lS9/cXR4GIvp2rVrCDX79u3BrZaUCXLB&#10;L33pc//tf/vfPPPMCexoUAs41zY2IS1uWrc2N3B6iaNQpUmaxEjoOqoVTongLPCE7wn0WK2iVrNW&#10;22w165h4kkZKpZgNZgFzQPn1xhYWRT4f4EM6PBz9APSzzmqlWMjnPC/g2XzBGOwdnDz7X4RkTgAX&#10;IIzCdjSrCGrhsXwhKJULhVIxwFDuU8cIyUApkyZKplpbooxLpEadyiySSLySOkSETLQ21NEs3QVx&#10;AxdrOwfWFCRDNPE5ZkTBEW1kGEEQQIMetizI67I1BhfCW+soZYJRQRzLGiwzFWaFVxiCWKMVdm4u&#10;2iEJFDAawuMtgFJGKW83KGOYuMe2CxVtWQgwOWeex3E2yIAS4AloG8ettiQgyzlnLIt3nHMExCDn&#10;cc4qhXylEFSKuXIhV8rzvE8CTj1K8tgjGfHA0zq7vToMVot12nic5gIv8MU2wBtSndh2YZzk8khZ&#10;A0hHmfC8gGZ2gXjU9/1crgABMGWFkkrGGNRVKhRA0BksOSMYEvcUmIQQOJOUkmapfIqV4JzTWmMs&#10;RkFdwAHDKIq2ezjH1JjHeD7IWKdpCrXU6w0FySmrN1qUiY7O7jRV22M556C8TVNrKD5b9tuPcEeQ&#10;RZsxbJRW4aLIWc4ocdZmsQIRXOQDTDInPJ9xQRknlKHOgFLYj3GPcgZrO8Kcow47hyWp1BZGocQ4&#10;GyZxoxWlmA1lcD+lbRQlrWZkDWGMWUpFEBCCyxiTJCno5IsFyoRUmlCc9EiUaEeZ1KSVqFjZXL4U&#10;Runi8grBJu/Y6loNh9ipmdmZuXk/l9fGMgahiJQyV8j3DwwyzkHKEJcrFkAnkcpxzoPco0ePjXGR&#10;VHGib92+jyx9Zm4xjOKe7h7BvXw+393ddeDA+MjIUK1Rn5mZg1EajUZPXx8X4FMc27mrsxN5WH8U&#10;Nru6O5DNEGRm7X/tU8znRoYGYkTLVguK9fO5gaHBXbt2QXlKp0ipYUpjDFikaTI7OwPv6O7u3rlr&#10;nAoe5PPFcgl3n/OLS4cOH11dX8NKASZy4lQprGhMCjbdu2f/wUMHBgYG0K7XcXVRa9Q2EduOHj06&#10;OjoMyxVL+cWl+SsfXb5965Ow2RweHMzlAg8l8EEfwiDXx6V+oVDo6umsdlYarWZnd1dXZ3e5VEEw&#10;V0r7uVyj3uLM27Fjx+bmZhRFwH/++eePHT1RyJdwvMGhAj1JkiDPgFMhqkKYbUctFsqnnjnT39+P&#10;Q8K//f1/9fM33liYm3/z578oBLnR0VEp9djYON52dfbEcbqZ/Q8z5iyhwg9Sqb0gV6s3p2dnoZOr&#10;1+8tLMztHh9bWZh7dP/WixfP/fXf+W5fV7GvO69VSqzs6CxDgFarYS0RwoO0hSBQ0jbqSPPSqacQ&#10;cyaOo62tjQvPnf3a179UrQa5AOcHsrlu//0PflYqdp8/d9FZVsrlVlbTD967PTkxd+ToSUzNOUIp&#10;+eTO9J/+2V988MEHH3744crK6s4d4zAHIW58F75ndPg5B/ELJbZrd//QEPcDkiSR74tGo1YIsqwL&#10;n3dGRkZwavrgvfevXrs1t7CcJHprS1Y6uhEcYI2Bwb7jJ0a4IHBv61wFW0elgn6oESrVWvpeDl66&#10;uVnL5YglpNFy+SJ5+ZUXU6226rWF+aVytUOIzOF9QXyvGGZfnr1mXSUxQTfqMCT9vcW9+8bGdg50&#10;dAaOxp2dZHSUfva1s7/7e3/lmdMHt2orxsZShbfvXPN88q1vfPHC+ZPdnYX7Dz758U/+7M7dm1sb&#10;q5RofE5sbDUuvXfpxtWbD+4+ajagV3hv/dGjFcYIUpFKlZYrvrPQQZ1z0tlJd+/pPHf+xPETBw4d&#10;3n3x+XMvv/bC61987eLzz545cwrrBU44Pj4OK+eCfKVcRdK6ur5x996Dmzc/ee+9Dx4/fjoyvKO7&#10;pydFVGQMHijaO0Wr0XTaYK2pJMHCUWkCsFoRRBNAuwE/SOOYEpsT3ONOySiJQ2dU3mcedRxngqgR&#10;1fEpoGHT0MTNqL4Jd7FJ06QtGdV11CAy4UZRi00x8pkr+oFHiUzjNAqNTDFbWAcyMMwcPwS/jFLq&#10;jDVaW2OAgG70eMxDuBSU+cJj6LKWEWctRktH8PFK4JE6K5PYaYgXYI6qHZvTVMFDECi01likqBuN&#10;BhYac8QTTHBKjEasttZYq53VYB/4vi88MAURZP8AdOARNeRLkiRNU0Q+vJVSIv4gNKEnjmM0oMkk&#10;SdDIBYUUYTaRXPhEBNKSYrVr36GjHT19hHvEy2EqOlVMiHyhJNHwBKblMGVCwIhznibR1sZ6o7ZF&#10;rOGcYXYC26vv+ZxpTNOobR36gpfyBQ/vnWMMG0d7vTFqLRREhfB5mzKkdc4Zq5DkCi8rnHPgZwpQ&#10;WjBOGYlDJJ0N6rKzt+AwWirT7J9ie4JBM0ZLeAIajDoAZyTANVK+lA+yf2cFirAbuHDOoWQ0ioVc&#10;huMLkMqmhkBACNToCHRm0BBIjZyzmaAU/oUhhBBsc0xwJnxLGAxo0cUY5TxJEsYY9n3nsiEYHoYh&#10;aozCKxgCiFA+WIPHti1TnUqcEhnzfZ9wYRxVoE4JcDhSHs+Hm9PMDQRxmWooyebFHIFImYjGgCZn&#10;BMrhhBoJN8mcjXMuvMwH0SPjCG5stQEBCAMlkHZB+9fgKGWMgWaGZiwwsXnFSZhGqdPOaSMTnJcb&#10;yP/jMEJbpRKCU2IRetIoBheMxdRkEmWjZGy0xBTgcil23EyqNBslJRwGPWgncRyFYdpe71JjHYBN&#10;5huce5RyZWyaKugEALIAiG2MkVJic0RYxiPoQ05MBepFG+vF94O+vv6DRw739Pd1dFZgup7u7sGB&#10;AXw+7e3tPnz48JEjR0aHBz1Oz589/fTpjkTOOwAAEABJREFU45XVpY5q+eJzz77w/HOBDw2bZqP2&#10;pde/8Lf/1u/t37s7H3jVctGoFOsWH3ihUgTsNAqR3MPJtUrrmxutZt3IFHdA0AParXqtUd9SMgE1&#10;wTkjFMgqTQTjQohczi/j84HHcRuIHVnjspIQTA2LF/qHI7FcwIuBX8xh3/J9AQe2UD1Uaa11LrMf&#10;ZkuIbZuNUEa4yMyGTmsttANaUMQ24BGd2jqoUhmNGlpOJJIqHStc5epU2UjCEBrXQVEi4xRtmcg0&#10;Ba4xGEsslmHmXoxhuxU+F4wxSikhJNVGa6uz2ihtAcY4ZZ2Eo2ij0QNxrDPEWYCjnHOsD4diLAp+&#10;QcRjHDWAojj8ZoBlm/386k/QjB3cfbtDYL4egyoB8IDt2vdx5iGsXYCW0cenUkYCHzGE53zhCx54&#10;FLrN+zzwST7gPogwLBfCrPMY9SjJGBnj2tcYDDJrlUT4YtXC0a2teYPaWkxZK51Ct2DEPUEYRQP9&#10;6AGgsT21TBZC0d7uQYO2J4gGerYBoQFZFG6Fowh2kOjknPu+73keGqCAmlKKmjOEXQb6Sqlt3WIB&#10;QLeYfhYv0AtLAVXwJFVpgmelHTyK+n4uCAIklNtjkySRMmMEmduSIKSyjD7PvBMc0QlMgEO8IwSv&#10;wGJbHpAHSeIYxn4K6KLUUYJf9DhCLWHAUY4AjLMGDbOtMQ2aiJKGgEMbKAeycRRACSfgLbjwfY4g&#10;zqg2DnyMJcsrazPzy+u1eqpcokgzlMbhhOBW1zfjNCEky/uVUmhQyhEvtmeXwkTGOkKZ8CgXUts4&#10;TuJU4YgBKHV0FUvVKFZxakqVjo6ubm3N1Ows7rN3796dy+XeeeedhcXF/YcOYvzi8srk9ExQyMMu&#10;//L3fx/2OnnyJMNMlX7uwnlk0B5nGBKGTWodrswhwLa2cUcOve3fv19rDWPhfh2vkP0ga4fdG43G&#10;ZjvJvnLl6tzcwtT0DCICDk5IYCmlGMgYQ7aEec3NzQAf964PHzwC5VSBjEQuhfCB88DCwgIoAxOU&#10;0UD+jVwWp4JpfBNYWJydm4auwR09oFmvI1HjV65cgZyIOOhfWloCi2aziVeYxY1bN/EKagIykvUd&#10;O3b29fWhDRwgx3GMwwzn3tTUFITs7++HtCsrKxgOP9lYWwFaMV/Yu3tPf2/f8xeeBes9e/bAf3CJ&#10;AvrYFKHDVjNcW99AihwnKeNi9759uVKpf2gwipIf/vCHr7xyAcT/+I//8OD+3Zsbq5yorkr+H/yD&#10;3ztyeA92QcFJEjdLpbwhcIANqAIsokRqTXwPi9hvNdOlxdXFxcWZ2anp6ckzp45///vfHRjoyuVJ&#10;scjm5uKfv/E2zHXmzLNBvqwkCUNy/cb91ZX1QzgEnDqSL/JKB+vu7lxeXoV17t6dwwSNstMzk/DK&#10;L335c6Ui3DsqlfkXXn/p7LmjHLlI1ECMeeGFFy5evIjvP7iv/iXKL96dmpxrNmNsu4FfKuRzExMz&#10;8LM3334rjsOTzxytdotqB+ns6YCo1lroFkEGOoQnU87qjWa+WJ3Hlx5GsLgOHd0jTYLb8aWV1UIZ&#10;Ypt2IZVKfm1t48GDJ3fuTgrh9fcXoYkgR5CFl8r+N771xScTdz++8UFff/Uzr5z77ve++PqXXixX&#10;RT1czxXojU8u//gnPy2W/NNnjlmX3rz18dvv/HxxYaqjWtyza2xoYBBOdu/2nZ/85O379ycbDcjl&#10;Gs1QadnZSbp7KCVkoN8vFmlXZ7B//9BLn3nmi18+//3f+ubv/t73zz174vyzp8+cPXn4yP7OzurW&#10;1uaDB49u3Ljxye377+ML14cfPXn4OPvfMV+/efuT+0uLK61WNDU9qy3BWQj+g+Midug4jrFqYNzA&#10;8z3OsWSePH64sbaKCzPiLMP254yDYWRqNIRK0wRf5FKVxDKNTZpYmFZLo6VKU5NGVsY6iXXYTBu1&#10;uFVPWy2dRCrER4AMdBzqNDLbOEmcRhGopXFTJolOYiUTgFSJUqqtdm21sUqbNqBTplq2i0qlkSoT&#10;21hnrDGQEA0DfGLRsMQ66gy2PABHALFZwZSxKEqlEtYvVjfi8+rqKgIRljxIpWn2X4gCWXjIFg6F&#10;G7hQbGq5He4+3VxAxTkHOvCfnOfn8nk8MsYq1WqhUMDOUqvVQAcNba0Q2BCh0U+jvXF2q1GXGhLT&#10;UEpH2fievfsPH6l2d2tHpLFaGw0GhBjt4IoQ1RintZZSYu4AtPHeOqAbo6RTEj9Ga+LaIjEmBMO8&#10;cthx0SII6sjXNYSBhK1ms7a1ZayFnKBM4FaMYRbYZ6XM6IMy5gWgEEZKoyVMkzQbYaMJW8MENs2y&#10;TSml08Y5t50kYBSk8jyPMYaxAErpdtuY7WSGoQf94IUGBgLwCgPRQD8ADQBBMoCHNuARCAA0fg14&#10;3B6IGljoB99f00QPADiQBzUACAB0ArIGJoZWG6BeA6+A4mi26kGE8F/JT9ALPVnnjIDsjmAc/XQV&#10;WGqd1pm6jEylSrSURqU6TWQaJ1FslXbWYhDWrMN4pa02kAQimawoNNI0TtMUalRKOWPRwAIE4BFt&#10;GCtzoThBaaOlKpUZKCw9BQT1qyLjJAMpwdRkEmUvMAqk4MDNZrPRqG1srG9tbdXqm81WHf2plBAA&#10;gkAkiAdAA5CJaC3qxZXlZtgqlEvFYhHc4Se4X8OGgiUD6uhBjVFQO/Yv0IH/4xiAbQsguL+xsYEt&#10;EgsKXDCL+fl5fOPF5ovhf/AHf1AuFDs6Ov7sz/7s3/27P8Jh4A//8A9xc/RP/+l/h3jewPV9rQax&#10;MUGMBfiB6O7sIsZibLVS4gx7gcvncoyxZqOBaUpIAzWmKUTCFACQx/M4ZAMOKCD4Y8roF0KASBAE&#10;8EAIjx4ALA40FmCDEjQneCC4h3VKGcWXMZjFtReVQxDZNj/hBEOowLpizBKnrQFjgNRKYQkap41T&#10;2mpllTRSwyJZnUqdKp1ItV0nqYoSGaYp+hOp41QlqUzxJKVSmXMYrHgwpRSybgOhyJmJ0ibRIGVS&#10;iWVoY2kiqVKpoySNFdxQp8Yo4yzkzcBRLgjjcHVM1WJdOcOpo6wNFL+fNoAAoI60wyVmmh3BKZwX&#10;vRlY4UMpgnPOBIdMzBNImT0v8P1czg/gBEHgcXRyjrhTqZSw++JFISdwRMt7Iu+zvM8Dj+Q9lvNI&#10;IEjAiaBEcEIJIojmzApOfcEgHnSXythoSaxhxHFKUFOHGWjrNLA555RSQgi0pFDSxCiJ1+hxro2n&#10;JdSgYTtqGc9WtMcFIxTkAUZhV2phlaLTGftrsNpoqeAxIEtpxoJzDpqJktlKVQqZcaqMwKxzBZg+&#10;SoFtIJPSJkky68VSKonRDvqHV3EuQMFmkhJKKXzG933ue+jEW0jiCw8AMThl0DwEcyZD5wwKFh73&#10;ORUUE3YwDIxCMAVOKYC2C2Ft0gRxyhmHYwA1jijjIAEamWDGSGdxKtDGAZS2qckAr4yzhjjCBOQR&#10;gY8LbzS2LYt6fXNzdn6+2ULWVYanC58Vy0XUQEemOza+0zmHuUI5xpiter3WaEntpDKWMCZ8HH28&#10;IA9JVZsvnClC2pfqXKE0PDbW2dXZimKEAyxFUAOdd999/6133kYb+RyS7FyxUOno2tiqNVvhjvGd&#10;Xi7o7sGFQrfv+9pk/27vxtVrnLHBvv6ZqWmt1O7xXYyxUq60tLAIskCr1WqM0V27xo+fOBZGLQQj&#10;ZO0HDx4aGBhcXFziTBw5ctQaZy0J8kXMYjsPQHSg1MVhE6575MiRHTvH5ubmrl+/jsT0yZMnH16+&#10;srq+CYCFHKPbARoxMUuejh46+czxZn2rFTb27N118vgJiJEkESIgKEgjd+/bDTQsE6S5x48fLZSL&#10;jpHe3p69e/ccP36sr78HMgwNDQVBcPPmzX+flT+/evXq5ubms88+O9z+/2xQqVTwJQQqBWT/A4Ce&#10;HmfM5voq8JfnFwPfe+7Z86+98nJvby+hFlEbMbS7twefRFKp5xaXbn5yC0ZXxt69/3BxebVc6ejr&#10;H2R+Tjm678DBl1/6zLPnzx48sO/EiWPdHeVf/vynP/zhv1temHj5pbNf/vJ5PyCNlnYMQaZVquQc&#10;dYY6L/AJY3Gsms0kiUkSmrt3HslUG6P+7b/919ok/+v//v/6r/7r//Tc+WeOHRtaXYlu3rjf2zf4&#10;/e//1n/2T/7Oa5+/UOmoPHo689GVK0EheP0rn/vWd7/+zd/4xu/8te//9m//9sWLx6uVjqHB4YH+&#10;ofuP7gvPfv+3f+PCxZPVqmdJPL576D//L3/3f/i//vfPPffcnj377ty5gzT3gw8ugTusubDYMpr6&#10;XnFtpbl/35E4kloZTkWr1ejq6hgbHapUc11d1UarnivktdYWyZnvO3i8HwS5wtTs1sAIqzXI8I7y&#10;a6+/OjU3XW82sDa6ewZiifVPwKJUKYJasYijKbFO4dbND8i+/f2vvHrxi1997cc/+4uBwe4Lz505&#10;cmzP+YsnDxzeudVYuXv/+k/f+LMPP3p7YLDz7/393/nyV1+bX5i6e+9Wb1/nqWeODQ0P4uMSzma/&#10;+MUvbly9sbG+7nukWhaeIL09+ZMn9h3YvzOXI5UKPXVq5OVXzvztv/1b//S//yd/7x/8R1/5yssv&#10;vXR2z54hKRv5vDc9/fTNN3/xxhtvXLvy8YMHD58+mcJnlsePpnCWmHwys7FeT6LUKMu5VyiUCGFB&#10;kMdabdRb2K0RvKCNqBWvr67XNrc4Y5VSGWnie2+/89Mf/ujW1WuwOYKN4IwzyilhznLihHOI4ZRY&#10;YrBLWrzycGvOGGI4rtAEo3hrjVYyTcNQtqM0FhcA3yXTsAVIokYSNWNc5qWRThKdJlpGRqdOpVpL&#10;LVNnNSGWc84YwXZFKSrCID0hyAmsRvgx1iIYG3AEd2wZzhlntFGpltJqhRtdYgy1hhILHGuUVgor&#10;3/ez/+8ZWPgVaJZw6KFer6dpmqi0ETakTKRKkiRK01RKaUCBZtsH2G4DmAIoIR7jHtINzuEgCPvF&#10;YhmU663m6vp6o9XCO6x6rGtHibYKALQwjpG5S+t4Llcolbt6usfGd/cODcHHmlFcD6MwjgnUyODw&#10;CLSI0oxzzphgjEED0KrHaCB4EfeVnhB4wAsCL6aEEUIpZYw4PHJCGXhqrSlz6DP4qEJIFEXIhziD&#10;AwSEWNuemrEKcyQEIxxnBMa1Rsk0+7yDkOi0iqMQxwCabcfOaCUTHN5S4gyEYdkguARGUR9bHqGZ&#10;0M5xzoUQlFILAxGCR7gNtYYxRgjMkq0+rTMTUmI5I8DMBhqLGggANDDWtIs1zsHOqCya24A5M0Kg&#10;E9DmwAcyAA0ABiksWWO2exwUQin6twHmwDgApZ92AgGvKG0/UkugQYcd0lHr4GnUEXACqW1AF7EG&#10;/bw9WWIRztEi6HFSW5kqKdEWlAGItVprCOOMZZRwRoXHGSM004wmVjuX6QRaAx5AK6ukQX4SNluw&#10;FLxQStBTIKqM1lYboyV8UmvismYaw09jLZW1lplgolgAABAASURBVDEGkagzzigDlimM1sKxFoAf&#10;GD6RCdaVAVNiHXXW4ScDY502FiSMtZh2X19/mkijbbXSwbmo1xt4DPxcsxW2wihfLHV1dReLpUKh&#10;iEDd3zeA3S1fKMzNL1z66MN7Dx9YwkqVojLy/v37zrnBoX4g7BjfeeT4EXzhPHHyOFb6nl07IeTl&#10;Dy9dvHD+v/ov/kl3Z5UR29Xd1d/f19/bU8gFWstms765vra8nG3rMAw0FkVYkjGuJKrVKpYVVh7F&#10;LDDzbO5ECKwUYDkG9xZe3g9yns/hmIZgVsQx30OO76NhtAM4S2EQACNIN/FErCCOO7iHZYR6nEI3&#10;mAAsRIhlQG67HKeMwIDoslb/qrRlsEDebmhrAJkzGCMtUcQpk0FqrFRGapMag4Z2ThtnMjDaWGXN&#10;9nDaLpgGgHCGJwJ2lBhHrePaOoxFvEhS5KY6TFVqbMbLOqRglrRpWosogzYGMsY4zQCToo5gUlkD&#10;QYEgMrQnm/m3xQtGCMzAUKjjWZsQMHSOZsVlq5xkxf2qUM4o44wxl1Fy1mXLvlAowDC+JwA5wQCB&#10;4DlBc57DMaCQ98p5UciLgBOPEtT5wCv4fsEHPgt8L/BFIAS4O2soAWHCIT14ELotIWqIAxG01nBy&#10;ABp4hGTGGLS3e6y1QMM4jvEUYwmldDtYAxmdCM14BFqSJEiY4FtopO2IDwRKcVlOpdJpquIU2s2U&#10;4Ofyfq7Avex6OwF34xJtWq1IawumMs2QgQsiaYqlllIBPpl+wBoAYRiD7zBCHNp4J4TweYbEHAFT&#10;TAHWgRVtu2SPhFAoPqsdhoHINmA4GgSEHCzKHDSF8c7B4tpZS2i2c1ICf9AOkYwobRKZqQv6kfjT&#10;FtHEOQciEIN5AtrASQAKQZ1qFSYp55imNs7K1KaYj7QQtru7t1wuYwilmAgFp3o9akWxyx4ZuIO1&#10;cYRmJVtJhlDjKN6urK4/nZpe36yJAGfGPIRBMj01NS0VVoalhOPyDFcFs3MLe3bv29yqS+tu3bl9&#10;+cqVUqk0v7T405/+9OnTpwiIWNWVcpkQ4gl2cN/+IwcPQBj5/+HsP+AtPa77QLDCF26+776c+73X&#10;OTcaORIkQZAESYBRFEUqWKIlOUie4JW98tgezYz9c5hZjbyz9tr+2VYmRVEMAAmCRGrk1Oicu1/3&#10;y/m+G79Ucf/fvQBEW+PZ3279zqtb4dSpc06dOnWqviYYxZgQ0XYQBLVaDZha662tLbwlG2PgLICD&#10;YBGRcTaTh9BxJE6ePIXy+vombguYYmVleWNzNZfL1BtbuVx2amoSV1nEB7v37ssVC+WeXtBf21if&#10;W5g/c+YMYgWoDgSllFgIWA7munLlytjwCNovX76IcBPtzzzzNFwVPjIgSAXn0CHMDJzgJQZP+OAK&#10;U7/22mtCCPQiDmu1WtAtAn3cH6AKrBJasJuq1RroDw+PgiVQ2DWzs5DL45aSyWSGBgcyWd9IMT9/&#10;C3eVy1cuYjhuDhiOpVSGXLxy9dr1G8xx88Xi4PDouQtXFhZXX3ntrYtXb7z2+ttCp48I3/yzP4e6&#10;8N3g3PmzYHtm51SlnDt16jUlG5mMKVfc8cksPL/AWjoUzgdrJ7XSGt4vNTDHoWuriAacra06Lif7&#10;D+3/02/+2a/+6tdffvkE7kWPPPKRn/3K5++9/6GBwQlpWV9//xNPPP4P//E/+nt////22Kc/NTg8&#10;CAEBhBOsFNbl3nvuf+xTT+zdf+D2u+6a2jGDdbl27fLIaF8QbTeaG1on586c+da3vvXn3/rO//67&#10;/+7NN05Goewp90tB+noHGSXZTHljJWjWiYxNT7FndXU9n89funBB6aRcLlJqw6hdLOaxCth6hDAo&#10;GYrK+Lm5xQXXJ0Kb/mHy+Oc/eXX2Ur1Vvz57kzuZdigSobOZjOOR7Vq1GUazc8uVgdzUruEPfeT4&#10;b/8Pf+urv/iFbIk125tf/JnP3HH3sXIln8273DEXr15499TbSRLcccexjz364TvuvO38hTN/8Af/&#10;wVp99OhhvH6dPXv2/Nlz8zfnGzD4SAYtjUALtg2e77336Mc+9rEDB/bdfc/tf+e/+Zv/0+/89q/8&#10;ylc/8/ijff3FpcXZa1cv3pq9Brh46QIuDz/5yU9eOfHKhQuX6tWmTEzYktWN5sZKbXFuo15VjWp7&#10;ZWm9VQ8L2VIxU0giYTTdvWvfQP8wp06p1FPfbsxev5nJZB3KcN29cuHK9as3bt2YnZ+9GTZb5WJB&#10;BJFVkhMcjoYQAzVySjgjFGV4m/QCoFFFNOx0GrvqdR3uOA4xFttEiVgmSYwU4ok0jIJ2EoWAKGwD&#10;0ItwM4naIg5kHEkgiyQRsVKCWIMjiRCCnUUJYRSTpy4RLTAYC8NVCgVUAYwhyCeY0WoD69TwelIZ&#10;qYBGLeE27UIj+AE1MAl87KlMJoOxURSFYYj9VavVsMFRpsa6Ls/CXTkuEJRSGIX5MQqKSgVF6/vA&#10;uQthqcMBXcrgFZjItTWYMYFASkmTujvCuNKmWO7Zd/DQ7n14++9HSzPAZQiBXyK1xkDQA21j4FMt&#10;oRQt7wHnKHiuC4MEeA6HVMCk1kBqq5XRSgtJtLJKRVEgZOobYeQArbXjeF2RUW6HQRynvUJKS7Tr&#10;8ayf8R3XGpNEcYILALVYaGu0lgkjOuNgaiuT2GqDhYC8ad3CnA2nDPQZIgHUtEYbykBADt7AIefc&#10;GINJuy1CCFQB6EULgL6fyPtvXugCHeB0AWW0dLFQAHTLyFEGjlIK9FFGCwD4aOzmaEQBOaBTgA2n&#10;KrWwFywzmighjGqLEUZD5/gzBs3WIgghBklpq7RRmlrSWX2SGj8xxHaiS+wo7AIgiATKV0kqHXiA&#10;XCkR3Rlr3psUjZTBnjtzgDJAKmTAVOmSRbA9QJIkWqc4aAfboAZgjFPOGYyZp4kxhq7uWIdxIADQ&#10;AgApKSX0nNKBXFYbC3opKA0eZYLrMRaGEp3KYJWBM+9cuC0JwhDHFuxkY2sTnBQKBc/zYCrYKa0W&#10;vrFGru+PT05MTU3hiMSWqbea6+vr2DWFfHFkbLS3t5e7rrX2wKGD99579959+w4dOhCG7Rs3ro+O&#10;jZw48QLOynp923X53/pbf/OrX/0KuM3kc81mI2g2oWuYTcbzYIrlYgk8UGu0goXKBBYZpUlKCRw4&#10;SXCFawByVKEKAMTHAiVhBDlRhU0C0Ag9IDYABYCU2hjMif70n3hg4Zk1ihnJjLJGGp1gQmIUCAEL&#10;wAilhDBr4d3SMoVoVqcZ9GqQ0qKhFkCJTYFiqVOw0CmRGmZCNKUGVduZQ1uprTIWbGGdjAEuljV1&#10;l2AX8iB3nfT2bJEMNZgc/cwlLHViivBE21iaUOgIECtprAJxQxSh6VYmFFUFHWiwqSmzjss8HEkw&#10;EUuIsTC/FCgK6ATLBtwzkuaQGjJyQpEzSlEFWIyxFnxqAsGNVOmCCKmDKAmiMAijKIzbQdgKwzCJ&#10;hYzBC7WGEWiMeg73PbhRN++7WZcVs16llC3nM/kMz7o4sJ1iIZvPuhnPAeQzfk+xUCrmfQ+P3wZ2&#10;iplMV4qUW2vh3aQCb9C2MUQpA0DBWks7CQXS4ZSilaCWcs2xZTlhnBBqkH9QRcFY7NZIGwlFoMo6&#10;O0orzGOl0LFQcSISqbE9CHO46xtCo0TCPSK2BkWpTQsqiGM0wrCklFhTKaVQEglzW7BslTKoJULE&#10;SkmtYVqWWvhW6jDGGQN3DufImWXUUCONElqBnFKUEM45I5RTBn1Sawh8jTUoAAiBaVJLjbUaE3WB&#10;IDFmKFGaaJRtapEWx5+lUBKBLRErwIcEk2BJSCkTAauhMA0NpVHOuJvaou+Bi84Gc6RIHV8+n0c1&#10;CkKYA1hysYM55k61zME+d8I4CcI4jJI4kVJppa2QSkiTzWcGhge9bG5jq9pqB2NjY9PT0/Am09NT&#10;SZK6uYmJienpnX0Dg/V6/cWXTiyvrvQPDFDmvfbmmwi+EdTC13zkIx+BU0B0Ozw8XCmVw3bgOA5i&#10;5YVbc9vV6nZ1E84IyldK4eH84MGDYG9goK/VahQKBbDteR6UsXNmprfcA8ypqZnbb7/d404URWHY&#10;npmZ2rdvz9Fjhx944P6h4YGbt27gOoEYHXNxlgZJX/v5Xxwdm2g02+ubWwNDw/sPHtgxPRUErTfe&#10;eA1TKCV27945Pb2jt1wC8WKxCMc3s2t6z77do6PDlUp5cnK8UMgRYs6ePQ3fNzwyeODw/ompcRge&#10;RJucnIT33NjYmJqefOyxx+6+++7Uh3J+8uRJ6AcLdOHChYsXL0J2cPXiiy+eP39+c33DarNn127c&#10;OvC9YnRkpLdSxrrs27M3m8mPDI812+HGxhalFK4cRJrNNqLzDz/88EMf+Qj3vJWNjW143FY4v7iy&#10;tlV7/e13X33zDa1MqVzcu2fnrp07Pv2JRw4d3DM0UDp2fO/wWEkRMjJRjBATeNT1ndSILXEy6b0x&#10;FpbCNI3zztuz3/zGtycnp77whceDsHVrfu4vvvud//j7f/zd7z/5e//q//Wf/uAPnn/hxHe+/+R3&#10;n3rqqR/88Jmf/BjPRafPnMWVj1DeCsLnX3zp+z/44f/6//jX//4//MHv/avf/9M/+eZ2veFlMv2D&#10;fVevXTh3/uR2ba3S2/Pm2+9868/faTQTYwim9r1Cs4GQkawubRVyRWo4MWRmcmhjeWOgdzjrZbe2&#10;tnCLKBbzY5NjMInFxUVYAlRtjGGMQTOu629sbRJGNQEj5Od+/olac/Xm/DVcu6Zmpmd27Z6fW5m9&#10;Ud3YihNFYmmnpisPfmjPz//SZ3/9b37t4Y/e6XhJrbHS25d76MP3lHqyW9X1RARrG6vf+d53T50+&#10;PTw2PL1rZzabff3115566vsrK0vYLbdu3sSdcHm5isN0cyOu1+NctjA5MXngwO5HPvLRr37lZ3/l&#10;V/76Y499Zu/ufblMXsayurF58fyFF154Ad/NcRN+4fmXT5x49fnnTrzw/EtvvPLmuVOXb1y9KaUd&#10;GZoa7J9QsbO+VN+uBtT4I4PjkyND/b0jWSdfzpV3jO4YHRj1mRsFsVKmr2/g4MEje3bvLxZ7sl5m&#10;sG9wYmyyr9xntG7W6lbq/t6BnlJZCdFuNZI4VFJq7GqRkNSJCahOC6kAKk0GXUpoBdeitLY43QjM&#10;gqYfrlFNYhlFkYgT5DglwjAGD3GYINCMcXy0gqjVDBrNVr2BuaJ2Kw7bcYhX5wg+UwjMhbGxlKmv&#10;wMKloLB1DPwSdodMhOoADmjKLJy8xcFrlNVdTyoMHKk1HReKLaiM0loit8i4g1gjo4ltBe1qDXui&#10;mXQSyGIWQrBcVmuNtiiKrFbEaIZWQtCbit35s4z72byXyRlLQbCvHx/Yhos95XYYtHA8JhFYgcuG&#10;+gT0Y7RQMl8qz+zec/jobTt378nlS6CQL5T8TA6vloxzSxgxlsG723Qyo6FpKTX41goUZCoRMYYY&#10;a5QiShAldSJkgg0aREFLisQo4Ahi0pSSgN9nDBWYIrxdyWKjAAAQAElEQVST47raGmsttgClFI6U&#10;I2G9CJYxiePQGOVy8KB1quIEUnNKGLUgG4dtYxXUDKAoiVjI2BjjMI4cAN2jnRBwD9qUdHQF2lpr&#10;IQSzhmglpUwxCWEM4mJuziFtR1jgW4uzijGMJqn+gYkWhkQ5o5wgc9LcgiEKdALKXRygoc5YSpMx&#10;hnIXOpS6xTTHUYcWICBHXUOTJOVWKugxVTIIAt6nCYZNWtUacmEIBnJOXca1kCpOkiCSUYyCxPkX&#10;RkkY6QSGp9OAxVBiLGzEQiKTFqSUUIJ8LyWdDRC3Wq04EjJWSSiCVrtRq8dxorWhNJ2KIThwHcdz&#10;u4CzzHGcjPveC7fnMABaAJjLagOAeSuFeWKBnZEkWFCwmaBBSiFlolIQSqYKhIYJ4kYrYUNGq3QJ&#10;GPjBJsVNGFLj8JVSbm5ugj7a4ULxYRmRQBzHSyvL2DXgCi+AzSDMl4oHDh/CSz8oJ1KMTIz39PXA&#10;teK0ujl3KxZJs906cOhQrpir9Feow3/t137t2LGj7VazWMhvra0NDg4GYXu7Vo2CNqWkmM9lPNdz&#10;OOQtlUqwLkA+m3O512q0t7eq8BvEUAZrILQjOLHw4IZiMZVSYA8eRsRSw9ANUcoIoeB24ligTAhz&#10;HI9z3FIoEJhDLAewlBIxyqp0/YiGTRNGLHwKh32glxKCOREV21RPqADs+6lbRq6Jxd5KAYylQ4gh&#10;5D0sA6pWWwPNAqIYK6GMMQz8OOlpmukk6JrDxCimTQcCAcMNodoYaayQSiiTKB0DhIyVSrQF4FOD&#10;AmmbogHTGGuMwUBOUmOFvbqcso4UFKkjARhEA4MjIIbadC5L4OAMI4RRQqkFIiQC2LRKUTDGQGVC&#10;6UiIWCRhjOehGDFwEEep0sMEpowXWfAFTXJqPYdlM14p5+MlKZf1ilmvVMiXC9liIZvPoZopZjNZ&#10;Hxc+L+u5wMS6F3IZLH7O9VKGlNVCGK0YpdgNBEvdkQ1sdAECgivwiV5YJ1SHQheZQRitlVLwejBZ&#10;qBa9UKzXSRiIURgLfDQAAYACcLTWsRSJklJqqFqlM1ptSSJFq9nGOZVIRRgnjBpNpDJRlCBhItAE&#10;Nc75BzmmAGCWFGiqdOgEaAQro40FwJYAhGAMcKy1qVwSxBQKaIEsWCYIDm10q8htZwgKfxUwBwai&#10;HwaDHAhg4KeBYF2xWSBjDGcV4fwNghBrJ4SAFJFIYMDA14Zg7+VLpZ7eCmLoQiGHfZhEcbVahXeQ&#10;2nLOHc/LZB3X9+CZDSHa0liKOE6EUoaAEYrZ0R5EuB9GhDLQAefLa+uraxta2+p2HYH4xPgOKHp5&#10;bXV5eXllbVVbKJUurW5ubNZXVte7y4FLIRYRZ3D6j17W1hAK37p1a/bGjYW5+XK5PDMzg4mOHz8O&#10;byWEwCzg8NixY4itV1dXEfMtLCxg+JtvvolRV69efemlV2q12ltvvYNeaixmv++Beyd2jG9uruXz&#10;WSkTpSSCcjjzt95McS5fuwp8vP0jmuyp9DVbrUtXLmNGUFtZWdmxY0ccx9AVJoKKDh8+KOIIISYk&#10;xbcIfMGcnBwHP67rGmPm5uYgBRoR0A8PD4Nn3CKuXrsMHgCICxHfQ8MYOzs7i5sSniMhbKPRANso&#10;QBsYi8ds2Cp2Gl76T558G2xsbq6DQ4y6PpteXfKlYr3ehMMt91S46wllKn29A4ODu/bubQUhgpWx&#10;8akHHv4oXhAWV2uNIGq2ghs3bmLvWkNefvnl8bHhbIbN3bo6Nj74yMce/NijD3/m8fsS0XazBM9z&#10;0ipYvmVEaR0lQgricN5uJT1lXwiN1+idO3f+5t/5O7hi1JvtcqX3rrvu8TKZ8xdmX3715KtvnHrl&#10;tdcuXrlarTWk0Hihf+6FN/7gj/4Yz80PfeijD33oI/fcc/eOHTOORxrN8Mzp8889+wJ0OzQ0cOTI&#10;wY2NtXa7/olPfHxyks/P46sI4dxtNFoXL2xm/HyzaQ4eOMJZtlQsJW3pO9ntzZoSWsTQq8IzOVQ3&#10;MNAfRTqKIqyj1hbGSylDOzYb9gTzyGe/9BE/S3DfKBbz240mw+Hm5VrtsFT2Dh6eefzxj/3qr/3s&#10;P/qdv/9bv/0bu/aM+nmbL1FhWsyTYVR/6gff+eHTT166cv78pYtYrEql9+DBw1Eof/zjH0Mnm5uY&#10;cwsr2N/592zDw6Of/+xnds3sOnpo78MPPvT4pz778Y89duzw8b6eAaLo7LX5p5788bf//KmT75wF&#10;/MW3n/zed39w6eL1C+evLMyvLc6vXr+2sbLcTGJSyPcNDY5zlktCu7q4dfnC7MULN7fWY26y5dKg&#10;QzIitM1aCIjaCc4JRrjvwrtmr1y6vLm2Cb/bbgY4OAf6BpWQ5XJlx+Tk4MAwpzzrZQf7B4zSZ0+f&#10;wcGPjQ9nRdIIWBmttVRKJBY71WpKDDaR0ThrtcHxS7oJUzkeFj6X9+EjfJ8SrrQVQoVB3G63W0E7&#10;CIIQym21ozgMWs12qxG0m1EYiCTSUlitjRIApYTCrhbC4kmDEDyU2E4ihHT8S6fSybCOJGXBwLsC&#10;wIxGwnM4SkpjuNWmA2DVAjmbzeJQwM5l6b9niyAmbAXVXBafpT0Gm1DaSKWVYCRN6O0C2IHvTJIE&#10;BQE2pcGOUEZHUaS1hhOo9PflcjnLKGamlLqeZwkJsNVbrShJ+oeGj99+5+133j02MZlB9O84hPIi&#10;tkpfP7yZ76f/Pg0TUUrhY7tu33ZdOUHNgiag02I74hijJVYBIqOKHIwjZ4R6HkL91O2AGuSFmPBC&#10;yEEFOXyIn80SmrLHKRFwW0EQBbjpCVQ9BNlGWy0RAmX89Gh2MIcU1igtQE+CIMRHnqpIa9NJ4KoL&#10;qOlOY7cKWYAJ/G4VZbR8AFAu8I1V1iLQIFjEtEApmEQXAJjIAVApGrvQbUzPi85E6AVgIHIg4Cjv&#10;IqCKxv8CCDGp1RJo4i97Uh6gS63BngZNKbSSacEYsNTtxQBqCXTLKaPEaCm1TJRArrRURiqrNJJR&#10;KRHTSUDuzgFO0ADiALR0q1Kkxy40g0bkcHcogHPwj9XnbrqCWDW4KeSu4wPQ5TjYXB5sFQbcrULk&#10;FMF10YWBqIIIZgGAZiIikMXJ3lUgyAINa4YWZY0yugM2zW36zRw2DPMABRgtrFp1ElY9m83iAoka&#10;aOKcgqQDAwMw2pGxUXCytraGTTQ8Nrpr7x5cgMFfM2jjyRHvepyzmzdvPvWD70Pqvft2/7N/+S9m&#10;ZqZXV1cR9/uZDESo12oogysoATn4T5IEs4AHhP6YCBu/Uu5BQksYhmAM/EA6BlTGQBbtnHOQyueL&#10;oIDeJEnSgY4D3sA5cLoATAxCTgkz2jItpcUaE4I5XO44nHqMcUYY1Q4jnEBphJEUUMUDA0YSRi32&#10;GQUFaghGG62NtTArsJRWLS6xlhJYGCEYi0L3FxrHKQskYzCEWEso5YwxsE47CV1AthhordZWKNkB&#10;ncBQFLaeTiRAJdLA2IShUuNNWsdCCWWkSUFZ2wEDvkGyQ8lYa1D2HAYLAj8cFUox0QdAbRr6c0IZ&#10;od2ELsTQXU5QRiNyayl0GksRIgCRqh0n7TAOYyESFScyjkWYVoRKYq0E4kzOiO/w1IP4bjmfyfmu&#10;x2zedyrFXF9PsZzPei7zPTfjezmYMxwWOHR4IZsplwrlYjbjc0YJeIMUDmeo4D5miU7BgjVirSY4&#10;gcAcpQ4Wz+VIDtYQa8mheWOMopTAFkGeUgoRXDdFstYyRoHoeWknGtEFbEgnjYY5KGW0xa81xCqt&#10;E4FjPsajTpQIQhhmQZCr0E+IlHAToEcZcxjjAE4ZqFFKuwTRR9AEthijlFNLqLEWg6XGXsKMQAMA&#10;rZtjYId9yMqAiVWAr4EdImfWIAcmgBJYmO1ORKkFMGIZwWhKCbPggfI0Zxwuy8AgKYEs1BJKKJQH&#10;3rUmQltlCeJ+ISBlKgtYEsrgRhfFcaPRwE7DfhMixjZGRLu0tBJEWFxiNKydIIETrD6GowCNQXsS&#10;NDETeCCQl+Syha3t1ma1hui5f3A4CuP19fUoiWu1OubCFHANZ0+dnp+fh/tgjjsxuaNUKjoOzWRy&#10;hLMwjq7duPHKa68urSwPDw8jvofjaDabpVIJ3gePlAiUd+yYhuqwzymlCGERRiPoR2T8yU9+8rbb&#10;bkPX1nY1k8vm8nnH93BhOLD/EBQ1OjoKIkqJt9958xvf+BMEaq+/9ebGxgZe8UfHxz3Pg3S9/QO3&#10;33HnpavXqMOP3X788LHDhqZnOeXsnvvu/tRnHtuxY2J8fDSXz3i+g7AA15ijR4+ub6w1Ww3XcwrF&#10;vLH6+o2r+LDQP9B72/GjQI6i4MqVS4hofd/FlQAzIi68++679+09AAeHe8vtt9+5a9ceODI8vUAQ&#10;sFEul2FycJGPPPJIqVB0HY6vBJVKBS8uIIt398HB4VwhDxeM9UJYPDI8Oj01MzIytmfPntvvvGNw&#10;eDiIo5dfeeVPvvGN5188UWu0GHd3TM24Ht/cat//4MMPf/hjKytr3PPvuOOOCDf6qNU/APL5anWz&#10;p1L48s9+9td+/Zf2H5rp689STgyMixKlrFSGOzwRFteA+nbCmb+8tPqNb/wZbiO/9mu/Mjw0dv3G&#10;9plzFw8ePvrpJz45ONyTyTMES8DZqjao4+zcs/vg4Z2Wsmd+/Pq/+Bd/+KOnn+/rHz5w8OjhQ+nl&#10;rdLXGyfk1dfSa1s25zNOF5fmd0yO3H//7b5Heivk4L69pWK5D3cc7lV6ckeP3D48MLK90ZQx2TW9&#10;r1kPlDC4+LiOf+7c1UatBsvJZul2teq7HjYdYwy7HucNdNsI9BOfvW965/Crb5wYGh26emO20tv7&#10;xGc///kvful//l/+ye/+q9/9H/7hb3/uC4/f/9Bd2oRXr5+9Pnvm2vXzp8+8/cKLTz/73NNnz53c&#10;3t7gnMKixsfHca0dHBi9euXG6dPnRoYnpiensQrHj99xfyfBIHdOzwwPj2K59+zZhyv22mr1/JnL&#10;Z9698NqrJ5/+wYt/9s0nz5++fvPG2uuvXnr3nWvtltTSW16sb61G87N4JtP33XXnl3/mK0cP3xM0&#10;7M1rK7XNaG2lsbSwXd1E6JbrrfSVC4NWer3l4WKuknULGR+Qz+dLE6Njxw4fq1T64KixO7Cd8Zmo&#10;1Qxqtcb6ynrYCgFbW1V0dTZjQCn3HHdjbb1Wq0bgA5tcSAuvgbNLpxudWYIjg8ATGIO9rOFKcEfs&#10;bnzmOF4mmy8Wyz25fDGTz7uux5gjjcVJEQRRo9Wut9q1Zgt7GU6gXq/jcSVstbEiFrG+0TKJZSIk&#10;XifCKI7w4iQwCfYCEBScs9bY19bqDliUkwRIUccba2sUADSQW63AnMCscYKxWmul4HwNNiwD9xxM&#10;cUMI5olFYuEZCY4V/KY0jTEoEWM5pUqDnTgI2q1Wq91up15RYxxOIwP/2Q7h2NLXE8Lh9ChjrFgs&#10;woegBKckJM6OFmG0b6D/2G233fPA/VPTuwx1cOhSxrSljuf59T7R6wAAEABJREFUuHkUisx1pJTg&#10;E6Ogf3AKkcEj/BXnnV/UqcHZ4DAChw9HTOHcTer5OUf44jgOMxDfapc7aJFaaKUgBcqgidFa49Ak&#10;4DCtGkWMFnEcBYEQCaUEw9GihLDQsNIQJtf5p0FKCgAnRGsFBpWQOEowGTYRmFEaxyKhnYS5tNYS&#10;SSVQNWZklKMGodCFKtEK14n3yoQYY4APMEqjnLZDQMIpSeXtkKTgVneWBVVMAwAaiIMsIQSigRMA&#10;etGOHC3IAagCQBaAAkDbdPVRBej3E8qWQaB0DmNBWIAyQIkYKGldpC0oaPxJKZLEamO1lomAqNCG&#10;lcIoDYA8QEELwFoL9gCgj1xrLRKppLY4iqkFNiihSwkZw3gT0LQOc6BS3/eZ01lN7rmOz13fQcF1&#10;Pdd1HMd1PcdxPM8DGsBzGKIK9/3Eeao3TA1IiRutoGFEC5RyzkEWygTItB1dWmrMr4WUUoE1JbTC&#10;eYRTDC5jYWEZbhNvOmtrNTg3iLC0sLi1sYHy9PS053lw9UrrbA5bvOD6HkL0yR07crkcnsYS3HX7&#10;+/fv33/89tsPHj60d+9etD/66CP33X33jcsXMef42IiIQhlhJ6X/MlNEMQD3DQA4x7w4gXDMaWUR&#10;YMBlGW0RKiKcQI44KAoTKWAU2ASI42GzhKaGwKEQ1/U5T5Xgcs9zfFQdJ9UV57BfWF8quU33LtTg&#10;sBjklcKUqHHOfJf7npPzHJdQhxiHEEpTIO8noNFOQgFt1tDU3xid6tqmP2gEXyBosPoWYylPM4t2&#10;FEhqZigSlxOPI1HQoQQmobAOQghYiVIKhys0i1womQgRS3TqRCmhpDBWpSIQ+B9jaSJwH0C7Vtqi&#10;BfwQmyqFM9fCpi2xxsAOwTImc12OQio7IZYSJJryhd8ULPBIpw7XTogBAoaDKAgAG87dWqmtkDpK&#10;dBTLIEyaYRSEAjeBMBZBGLeD9K5pjFFaIycELICy5cziFPIYdax2GS1mMz35fNZ1HGJ9zlDAJcHn&#10;iFg1JyTneT2FfG9PuVTA9ZBjlMcsGEfBSblHBGKtxVc2g9p/AYwxiOmwdPkdRjmlURSp1LaVEELG&#10;iVWaGos843rplmGYkEgp406C1VpccsA6ZjCUpL1MaiOEUMoACGEYlcqhtJaqMzsosE7hvQyjAdhS&#10;oBZFyBKMBD2AwuwU8TeKVhqtlMKuAyUAhkBZ/P3EGCNQn02Xo7Ma6bnaaSE0bUcxhfemfP8HoxiD&#10;zaZj024Cd2SMxcmsjTG2Qw24hFOAZYTil+PASNeaOox08LXRUBghLIxEFMUJPIS2QRBs1hpRjMVP&#10;ycVKo0Npi95ImkRIYEmhEqGhqUSKUCYJ9G5ItdHuXJbsysbG0vI6blBuNp/NFQ7sP3zr1jxY2rfv&#10;QKsVZAv5fQcPNBrNt9++lM3lmeutruEjwFq50pfJFhWh+WK5VOkFh3A9hw8fbtTq165fgfPA+y5i&#10;uNOnzxJjEb+ODA5N7dhxc3a2tlWtlMpnzpzJ5fI9PT1Hj9xGOJuYnDp46AgogVuE19evX8/ni3iV&#10;3HfgYN/gYKlcGRoaaYXhO++8gyvMsdvvqPT14by/fuPGgQMHcOq//vrruB489thjYAMP2LCEq1ev&#10;T01NNeotUHv35OnrV68++dT3MR0aq9Uq7jbgbWhkZGllBfGWpRREKn39IyMjly5d6vbuO3AA14Bz&#10;F867vgcJNzeq84vLQpnFheXBoRGQSqTCoyTej69fv+r7fqlUqta26/X6+uYGpAAyPpUsLC6fu3Dp&#10;1vzi7MLCN775ZxeuXLp4+co7p0+52Zy29p13T21sbvnZ3F333B/Gaml57ZVX3/rJsyfGxqfvve9e&#10;QvFMaONInTlzrt0Krly8ErRCRCUvvfDitStXtBIXLp4rlXM/+5Uvfvrxx44e21ss+vCMfp77OVdq&#10;bY0xlBFG1tcajXq0tLh+4oVXa9vBZz79+eNH966t1l5/7Z2rV2YrlYEvfP5nHnzgwfHxHYvz9eX5&#10;VYd4RtpcrjA+NprPsWZTfPtbT73x2pnDh+7orYzk/PKRQ0fDtmXUW1pc2bNnV7GUuXDx3UOHd/71&#10;r3/m7jv3T+4Ym7t1M4r00lKtUqq06i3PyzDiDA+O2oTFTZEEanNte3Wp6THn8qXrSSIQjda240Kh&#10;KKUMcOIKVW/WZm9efexTd42O9508+SZW/+rV2TghjLm4ezz9wx9dunoFJvT66688/8JPLl48940/&#10;/5MfPfPUqTPvPPfiT9548xRlJgPfpOX01FRvT5/VxOfZdiO+Obs4Prbz0Uc+U+kZGRudUZL19/aD&#10;+ML8EsJrbJWtjc1Go9Wot+dnV15+8c1nf/TyO29cvHpx/vKFNR2zleX68mKNKOJwt90w29VQxcRh&#10;zr13H/3S57985OBtrXp88fzVpblVKl0883ObcVkON5+gied0aY3jOjlGfaysNDYMI3wRClpta2nW&#10;z8CZ4CZglK5vb8OY85nsEjTYbGxtbdUaDSymn8kpZXCVhcXiJrC8vIg7aq1ebTbrUYRtHUmZaCUQ&#10;s+BcUkoomTrPKEo9nUBSBtYLCoZQ5nDu+q6XcVzfz+Zdz6eMg6VEqDgSuAa0W8E2SNdg3Sk0m80w&#10;aMdRgO4oaMXtVthqtlvNoNkIg6A7RdQOUghDiBrHsYwTkSACT2dH2UihtTbGwBvAtwBQ1lIkAngx&#10;CkZpPKNYq3GsxnEohIA/JgRP4KLVajfqrTouJS3cl4VRllqSxqJGKyG0kApUYtwBgnYQJEKAsiXM&#10;dV0ltZSSMeY6HqUU1ODFHccBH0mSxCKJpLKM9w4O7j14aGrX3qGxCcN4K8ai+iyTsYwRh4MURYFS&#10;aTQ2FeuUlZBWQSANQdJjCxTTqaSRCNytURIIApIIoaU0HUzOEA9phapBSpuMtWCSUkpomkBKY1gi&#10;jEhAXEILqTIjRmg+l8m5vtW63WwlIZQQQJ/EWiWxWEEchPI9sgaxBuUM7sjLZiCpsRCCgXrKNiHg&#10;WCkFZOSEpNOSzsmCvAvARAGcgEVAFx+5MQqN6ALCT4NlFGjowkToTQsmFU3j7YFgt2LadHZ0AQ05&#10;6gRDwDol2mIQRlh04SfN038ea4hNtWmsMumk2qGMpettkYxV0KZSIoEMRiapKBKmohJkIkkSGSco&#10;JzgOY6gvEHGIX7Sj21oLQZRK2UvnomACjsGiK4xxmqYAqgC0wKSVUsjbbdgU7mACw8E/KMCEANAt&#10;cpch49hM+HE7v4hw0OV5HlYWjdAVBmI6DFRGgzh4Bj8AnSbb7ZIas6XCxFIADT3v5RBVpwxLpXDi&#10;/OT5l3GcfeELXzh+/Ojc3PzG2urwSM/mxnoxX5jesQMIEHxxfgEeA49uhXwe2xci4FaA6tlOgv7x&#10;Qfvy5YvPvfjCjdnrV65cYQ7dMT1ZKpUQ01cqZTAGZOx3nJLDo6MoQIGQCANbrRaqYBhCBUEAGdGI&#10;lWi1WnGcQFjHwYFlAoSbcSyEBCm0x52yFBqLAyGhQ8dJFQa1CIEwJoKiQAdkFdSjhLGaM8I5ZZ6f&#10;wfZjDCEHz+b8QiGbz7q+53gu7QD3oGzOMDFhDkMEay0x1Fqwx5njcc8lLjecwK9oY7S2eOUixHJO&#10;XYc7DvFdx/dA0C1kvXzGzbqOxygzhBPCrUYETDSWBJaG5wftOIxwpolNVJIukjWGccO5piQxSqVV&#10;ms5iKXEYc/B0YWHf2hCpjNJ4paDaEksZ5Y6CYWuSIjmuBxYcn9M0NLSUo5cyB7JQJM44Z67rIGfY&#10;AbBXAAGFFNAiJSwYYxxmmRQmBluJ0YYl0rZjGQmVWKI0iWIZxHGkBJxdql1CJdZBCUaM73KfM2Z1&#10;3nPK+VzJ91DIZZx8xs85YIu51HjE5Dyexv3FHL4A5DyvlM0OlHsGe3pyvgeXxq1xOc240CoelfFR&#10;0rUaMkvP4Z7nWSQDrVNs4y64nPmOn/F8oo2Eq9W6kM0WcnlqCTMWX6aVUNQQVK3SVllOuOM4LpLn&#10;SSnDMIRiXcd3HI9CesqFMp4Ho81wyigxGdeB56PaYDpmqcLekhpcQKOMMdgfCiCGiw3n4J0QbaFQ&#10;3/ONsYZiZkYoV4TqDhjGhdFKa2lSEFoB0poxyhqhTaJ0olBOCXf/GKOUEoujDvSIYZCEGm20tspS&#10;zGAJMQAL59MpoAwwxGprFJC01YYAlDbGpoWOCaVlBtYoASecM2mJZURb2woTgVXWJIjx5Ykgjk+M&#10;iaRux2gm+BPKqg5yB58qg1mpTRVMGGe1ehuXxkyhwD28KBW8TL5Wb83s3Ds5OYMHyMGRYSHE7Oxs&#10;vpAtFAjeFSq9fQPDfdzPrW3U5pbW/Fw5X+qbX1oNE1Uo9SB4mpqZvv2245sba/19g/Nzi8ODI/lM&#10;vrXdzLpe1vFcwlzH+eEPfjA6PILXiGtXb3jZXCLMq2+8+YOnf/j2uydnF+YCER85fnsrjNwMvjUV&#10;8oUeDNquNSu9g33DQ9T1csXC2fMXtmrVsfERxPGAe+65Z6C3z3MzB/EePrNrc7MqpcbdI4iTRivA&#10;UiCAcB2vWW8M9PXD2GAJME5ANp8bHh03hJZ6KnEswP/Q8GirFeAExbs+ddj61uaho0f27Ns7OIzX&#10;4dHNanVjKw3ZXT9z/4MP5IuFja313v7KxcsXrs/emNwxJaQKo1gburlde/fs2TfeeWejWlte27h5&#10;ayFIxHaz5eXyIxOTa1ubxUp5565dqO7ce+Dg4WMHD92WzZRv3Vza2GxVt9vFQqW6Vf/Rj5+vN5uO&#10;6w8MDE0OT+rYVNeqM5O7G9XGiWdfatda1y5f2Vhbv+vu448/8ckvfvnxBx4+7uewttL1CPNgHgo2&#10;CfHxyTcK2NzN9ae+/9z501cf/chjh/cfTmJz6eLsqVPX5+c2fu4rf+2//dv/3c9+4dPNenDy7XO1&#10;rdbq4jasFV5BxDwM+cm3rr360rk48IrZwUK2d8f4ju3N9uZ6NQrCQh6nXby6en3X7qEHH7pt395p&#10;36UuJ/ksiaPgrjtvL+SKu3fuGe2fOPXOhe219mj/lGgbZkgSsZWlWnU7mp7ZVyzlhYHzxpYl2Vxu&#10;e3trYLBw5x2HoqBR396ubbeV4FqQWjV8+60z3/rWt3//P/z+n/7pn3z3e3/xve899e/+3e9fu3Zj&#10;fn59ZaXhuGRwyBseHjy4/8C+PQe5djM8V98Io6YBR0Rn1paazz/z+vVLSz/5yVvvvHXlB08+98Zr&#10;b735xhsIrcZGRnEJWV5YPfH86y8+e3LhZq2xbWtVkrS5x5ygbbJu3qFcaxIFUiUEN4HBvvKnPv7o&#10;px79BM7gt15/64dP/qBda4wNj3DqjA5OONaPmnHW8XOZvO9ksRDZbL4ZBfNLS34mh0tvHMc4aGUi&#10;1ldX4zAa7K0cAte7dkOr4zum9uzdz7i7Wd1mjtNT6eOeC4iSOIhC5Mro9Y21lZXl5ZUFQlUMLonG&#10;KeZ6zBqpZIwfjzucUBkncJtKC8fjXtajDpXaKkKp43o+OCpk88We3mUDCB4AABAASURBVP5iqWLS&#10;D9cJbLgdRlEstmutVjsUyiCwiIPQSmmEICLNO+UkieN2ux3HQkMp1so4IkZ73DFSiSTWQsg4pvB8&#10;RuMo1SKRnZTEMgziRMBXRVpLSuGe4WMTo/GpxColOKO+6/iu53iupTjRdBBF2KQiMZhLKQOSSkiZ&#10;CHhwDTvW0miJgQrJ4prl45U0n0fIUMi4GZdzTqnveNjUOCdgZZ6Xyq2Mlcp6ucLo5PSufYcGJ6aM&#10;m7WZbKHSyzNZ6mfdQo44LnV4JBIEUuCSMdaZQfm+yx3HKk2N5U46gdaSKMkZYQ5lHMqFu6Vd0XDU&#10;OpxqAUkpY8QSzRgDh2BGE8scLoQAWSWSpYX5M6ffXZibp4wbZT3Hx96B/VBFjJAySlQciTBw0hDF&#10;Gimt0ioRytpsIa+scTMugDqMuExbLbXknkMdGssYCqIOxyxCCDR53OGe245CN+MXe8rd3m4BynIc&#10;BnGMUR6GU5okiTEGPENYUNBaw5JxPkpjpUQZNcsZg2Nn1GqRYCyQCZKxsGSXOxnXw8BUHZRgBHNc&#10;5HGUWIs2bpQ1ynDOjTEd4sZYZZQiVvHUH0BJyhgB++IcQxlNW00iYQuwCoN5IBSclctcmQgFG4sT&#10;aglOS5g9dgqFsK5HucsYNEestRgCwEIYTEzS6A4igxUlpIgTYixMJUlEGEbaWMYdbY2lxHVdjHIg&#10;KIBDf67npuB0EnrT0I9xThnAYZynaEDxtSXKgCGHcldpiyPY8XwlDScMTZQyiMRRJEwrAzYMsaaT&#10;IDnKmmhDTSzkJx772LUb13/4wx9+7nOfffSRj9Zr23nfm54Y9xjLZTKT4+PwIXBiU5PTrUYbhgaL&#10;Clrt1eWVWzdvbm5stBvNteUV6GdtbW11deXGrRvLy4vlcvGee+7xfIdgdY3qKRWo1UqLtMXqrO/C&#10;hsOwXalUcEOATuAReCbrOC7K5XKP72eDdggrhSwiElkvU8gWPO66zC3li+VCOeP6CFDRC7Xn88Vs&#10;vmAIjUXSDgOlRLGYZ4RC4Q6j+SxCOBK0mnHY8j3OYJQYA71DI+jGLvMcOAXup26Qe04X0MwdKJBS&#10;zjnMDsgYBe19kGuNRXxvyTkhQHAZ9bjDKXE59hgDqYzn5nwHd+ZCzvMdgj7OCGPU7dAEKaWgNymE&#10;kDLNE5kWJEgjtMISUW4pMxCEpCsntEpUupKaEGOsNB2ztlAwJTAnzinwrcW+AQEAIYRSSn46sb+s&#10;MsY454wx2kmWMGstTIozit1hjNEwTwMbIfAE+CKbCC0ViQSJBQLBFIS2CjhYYUIxtgtgjdqUZc9h&#10;PicutRzMWYMFz7pOPuv7nDmcojfjcIDvOlnPhaIKvl/KZXsKhVIul8FCQWQpkii0WhKjqNWwGMaY&#10;hTPozCSlhPaU0koprbXV2hjYMxY2FRhScZYK6HLu4JcyDXyRDoEYQqR6TkdZa3BmYQSjyACUcOjD&#10;EAZqEhg6pU+MRRXtAEIQ7KJmILruJEJI2s4xTTqW0ZRUimGgQ6wVsdYCGcsHdIW/TjsYBRj0WQtk&#10;a9/LSSdZm/5Ya+l7iTAGwtjTmAuQTmE7OCne/y9/FsZC36PQHdelAx6UNRpatASRPfjuQrqWlKS5&#10;TR9SgIxpAd2x3bxL00BpBPuOcTf1Ta12iPPeUrhQ1mrHG9XtMIggUUcBhjvpFlNalyo9OCEGBgY8&#10;P3Ph4vX1rWq5r//W3NLpcxd7KgN+Nreyth5E4cbGxuLiYl9fXxzHJaR8Ae7m1o1ZVMul0uDAQBLF&#10;e3fvuXVrTik1Mj7x+htvnDx1pq9/ENX1zY3pnTvLlUoYho1ms9UKas3WzpndV65cW1nbSITK5Yu4&#10;hDz942ccx2k2mxiyvb2NL6HTkzvwXPqnf/qnuKs0Gg3fz8LqNja2sBZ9fQO5XI5zfvPmTZziGIhz&#10;F8wsLCxIrVAt9ZTh2iDvrl0z9953X7vdRhVn3okTJ4rF4uOPP45nkldff2N1fT2JJa7GW9v1Wq1h&#10;KTt79jzWfGZm5ty5c/Vmw8v4L730UqPVBtv1VrNarxuCg5uC8+16M4zFhz/6yCOPfsLJZNHePzCU&#10;KxZuLs7P3rr54kuv/Pgnz+3etbfeaDs80983fPny2s2bc9VafXklHVpvtuYXliqVPmLY6upmdb26&#10;sbK5srR64rmXLl+8dvHc+fNnz21tbYyNDn7ikx/70s98/vhdR8p9WcoIoVg+wlDQJGzIrc321nod&#10;8e6Pf/zcsaN3jAxMNGr47ud9/7sv/OF//JOh/pFPPvLJv/5Lf13GZGOtZiRZX93a3KwvL+FGxhfn&#10;xYkX3p6/ub61GSzd2sy6PS7vISa/vLyWQ6jk8ouXTm9VV12PhO3GyMhQNkN8l8FD4Lk6bAfFXGFx&#10;cWV9ZWtrPdhYrbebUgoeBrK6pTdXtxcX1l0/F4UyTqSLT0wbLcvIhx5+4Pr1y6dPvyuFbjbi1ZW4&#10;3SStZrK5vrm8vL2+XkNsoXXieySbI4gWRkd79+3bcfjgoYmxSc/JJqENWypq29XFRti0Lz331qWz&#10;t65dXHz79fONunj3nfnqRm1jhezfs29idGJqx8zuXfsvXrx84/rC5lojCQxnvssLWa+Sz5Z9p2y1&#10;l4RycyOIY+05LjaY75Ljx45+9jOfP3r4tssXrnznW99/87Wz7Ya0ypGR7evpr281s06urzKA+NrH&#10;mellrSGb1a3VlfVsLsddp16vB0GwtLRy9uw5bBm43GazmUlfItTY2Bh6pZSwWJjWwsJCo93CnhoY&#10;6ofJra2vX7x8CV/DllaWw7DdDluN7Rq+XdTq21EUEovDQVMYNLyhRYgmozAMmi1jDPYLcmuo7TgW&#10;yhl1XFxFvEwWkCuUij2VQr7EuCuV2W40WwFeEiz2iOd51BKEF61G04IM4qw4TMIojuMoitrtNjjv&#10;FsJWOwxDKXAAIuZJQRsJXgDGGCFElGBQnBaiKEyhHQStIA6SpDPEaIKZCGGcUs7wC55BsNlob21j&#10;bwVJLOIwRtJaE6ONQm4j0ICAWoNPgIEbxGTGoFwqlYqFsu/7oJOC1njujaQMoiiGT+vt233g8O4D&#10;h/pHxv18yc0VXD9H/QxxPIJVZjzlhjLuel42l8lmmeNBdVYTawzEB0GtlE5wYihmCTVWCynCSESx&#10;EsJqaQ3YxDJKlQillJEKy8fSDUmstdThkBO0oWElJNpL+YJK4q2NtbjV8jMZsO1xB6gyiqH5Vq3e&#10;qNU5IRxTKS3iRAhBcJCbVLG4UUBekBUqwZSYT2ptkIg1ANM9wdD/HhhjwBKgyxKqAM55lyDK7wOu&#10;ioZDCQyIKQAh/cEfGEGFUWQdoppogzI4YpzwDilOIVYasQABJfRiRvCD0VgmNEJBmCit4sek+tJa&#10;GqU1lAVUpUQSyThSMtGmU1dKylTAEIYkY0jaGZf2yVQfwkilFWIgAaV3iVssGHgyCtUuCYwCdMvI&#10;UYYmRZzaM0wriqI4CEENhofnbVTBNsQBt0ADERRQhThgG13IAVisfDafzWaxCqhKZUA2AbNaCaWS&#10;lGkRiyQRqEqRWgIDWhdA5AMAP8akakz/CMFcUqfrWygWgXzXXXfBV7z66quf+OSjn33808TooNUu&#10;FfNJHCZBOD46knG9jdUV3+FXL112XA6rwDMBvhsMDQ2Mj48LEff1VWZmpodHBl3XxUPJ3XffvXNn&#10;+n+xv7a2goPPGNVs1gcHByHIyuJio9EAM4VCAe8UOGqHhoYcx1lfWpKJyOeLSSJFaoEsCsMgiKw2&#10;MgH7CuzjB71gHmcxFAKlQRtdQBfaoT3oEBKhDJrAQZlT63LKOTawYpgYQK3BfgGq4zDX467rZPz0&#10;rdKHoJ7juw4i1PR6wIjTAUbg3jQxyqbxKAraassIgZG6jHCGiJa7Dvc9joEuZ6Dgewj9vXwmU8rl&#10;illEMlhKF8l3XN/1XO44lMGyKeUAQmDNFBZl0vVhlFIIQAihhBOCGrWGam20ssQybAdptFRKaDQA&#10;EZueUDDBmbZUGaMtQCEHMXgW9KU5o4QQxhjtpA8KqKE9BZt2oR0UodNESZAAaWWskDYWKkp0Im0i&#10;dCIMWhK8TYAdzEFSFjEQwCnjjDiUeA73PMfzHe5QKJ5o4zDruYxz4jLmpL2u77u4EeT8TCHj5/1M&#10;MZcvFwt9PeW+cqmYy3mcG60ZoYQQSikWi7mgRcGeIVRbooyWGg4barMmVaAlhDhInDPG0iH4o+lw&#10;tKPFfb+ddqh5noegDV3g0HEZcotFAKCbprOAtuwkAbeLWa1Gj0YhlceiN4VU1QZE0IWcYCB+rDUG&#10;vGulFCWcYMl0WtY6HW0IlEqQbCcBE7/QT+dgRTEF9FIKYhQJnCMHoADoFpDbVFwg/meA9v+s/lcq&#10;jBCaDrSUgg9CCCWpOyDUWJrKkTaCMgDtAOACDBa6AyhgIABd/wVgfAdAIR0tlGmHcRAlEJBzjjgj&#10;W8hTSqH2/v7+ifHx/oEBxNBYroHBQVwDqMPDhIRR4vlZHJCFcg+CiHYQxZEA/vT0NHzH1tYWYoIb&#10;N27Ozc1Bt6VSCcPhTLFAKBSLRTQmSYJ2+BQsruO5A8ND7XbkeRnoPojjYhHXzDz4gfOCYyqWS7du&#10;3bp27RpaJiYmEKzDFa6srZ05d7YdBi+/9urla1e3attb1eri0pI2Zsf01BieRjL+5OTk7bffDq6O&#10;HTk80FtppicoRYAFVqd2TBqtNtfXzp89s7KyBA8YBq2B/t477jhOiNm7b8/gYD9uFLCs555/FrNf&#10;vzm7vLaayeSKxTKcKdQFEUB/eiduATO5XGHH9M5ST8/I2NjN2TkEU9DqHXfcdf/9Dx45dtvwyJjR&#10;5NnnX/jRM8+cfPfdb37zm3/+rb944423rl+fhURXr179wz/8Q0jnui6CsampysTEJK7bWFBLWCaX&#10;n5zaefLUubffOb2yvD42Nrl7575yvufalfqNq4tnTp0/c/L0zauz6+ubSpmxyYm77rnz45/42D33&#10;Hhvs78Guo5R4WQ7r1pJIaTbWt1aX115++bXjx+/Yv2f35pLoLfU89b3nf+cf/c+N7TbR/Oe+/OV7&#10;7rjXKOI7eVQnRgerG3GhQFwnc+rdi7VqaHXmlRNnb81Wk9DvyY8szm3MTO3eu3vfD37ww7W1tXbQ&#10;HBzqs5Qwh/ZUSktL6SfpG9dvnj93eW21gfOiXms36knQ1gTXE06CIG7WWv39w57nQ4cjw2Nw1Pt2&#10;7x0cHEIQrBU1hq2tbilNXM9bXYUF2UKODQ7lszmqtMzkyMzMyK6dfVYn2Jgu84u5vr7yWDEz2K6p&#10;65dWLp9bvHVty4j80lwjbFqq/YvnljyHZDznSz9z3/b29ssvvdbbOzA9vSuXrSzOb1y+ONdq4Ktm&#10;yWHFOLT17Whro1GthtBtNkcwMI7l4ODAF7/wMx975BNSkOefff2HT70wN7sGXfWWB0u5gc2NVrMW&#10;e04GIkyMjhXzIOU6nEshNtc3sNw4UBFVtMKgp9yLnRUHITjfNbNzeGigXCoUwM/7AAAQAElEQVS4&#10;jlOrbt66cb3VauDYnp6eKpdL8MCAUqmA03r3rhlEow7QajXcTs+fP7++vu77PvZRO2rD+OGYSCfB&#10;RDWSMTiG0IiqRdiVehJqYRaMM+4wx3Wwgf0cYoWeHlzyKyhayqUyQkltDRj2PC/jealbJnDfjBqq&#10;rDGUoAtsIMDCHlFKxUJCqGbQDuMIWyOJJXyCSBR6wQVWDlK3Wwir0A1chG8iESKWAro1xlhKKKWM&#10;cg/8ZMFPEZ6Ecy6EqrfajWZb4EAlcMAG6uJApFQp5XBK4PCJ8TiDktFNTfpPa8BzLp/JF7JuxtXW&#10;JlpJpS0m4I51HO7nKn1DE9M7p3btKQ0M8WzWzeW8XN7JFpiXJY5LCCOUW8axARkHQznsTMfBN20K&#10;B6XwqmdgJI7DuE7r2uUeVEEtPAf0YVDAEZACTRMhpNGoAYBLuWsMIZa5rg8EKAoYWB1OKBzd4OBg&#10;PpvzHBxGmmK1KCimjtoYg8lyWAbH9b30eIXsGOV5nu84VmnfcbEuXSUjBz4mBQANHKKa5jaN5tEI&#10;gJa0FFYrh1FOiVHygzLmJfBWRlutiDbMYqNSgsiKkvTRkVKU0UgoxCBYCGgKaODBKA27YNQ6lKER&#10;7FEOEZnFjZkQlJUBlrQGC0EopcYoaxS1mhCrO8kq3WXYamONgemAMiEpckqIMYzqAjqNMSjDQrAK&#10;jFibjsFomBsC1Aght1ICaGgHEGOsllpLNKKrAykmwdwW/QYcGCW0TJSIRYyvExZqjOMYFDGF7/uO&#10;4xGYf3pmki4z1lr0SqGRh2EcxkkC8sooZYyBzNRSpqSRUsdCxkkHpJRKC2VgBoQ5AEaxmhyUNaHW&#10;UozVyioDeaAfoqVSQoLuwuLcM8/85JWXXj5+7LbtavXpH/zw3nvvvfPOO/P5rBZJ0Ki3mw3cEtfX&#10;VhcX5pdXliZ3TDRr2+urK1kPr9tedWPdaHnbsSPVanV+fh5+6e/93f/+N37jN8rlMnzg6OgoJFpf&#10;X4dEOJ2xTyHywNCQthbbFbJXKhXkWqskia02QOYO8zwHszsOC4KWUsLxuLYKFwy4KTTGMR4nmtjf&#10;1mpQg0a01kpIgNYSjUbhVyGhCypJBL4HpphYEUzKwAogXWDKXE5d7nDkDsu4juc6Gdf1XJcz0jFf&#10;BmujFirTxGgsOYEzgRUyDOS+iygfo7jvub7LXYf4LkXBdx20ZByW9bys62Z8F5pCnsv4uGP4Dnod&#10;34fuMo7jMMY4oZxzsATQSFJZpW3qkhgWj1IKNM5d4KTWz5il4AcoGhJiEQHKGowFEEKATylHjrGQ&#10;X2uNzd7tIp3ULXcQ0joKAPZTCdNpYqVK6RtKCLwVYSAitVGG4LyMFUmkFbiWU+iD2HTvcM46HGKw&#10;A31y0KPMcg6+mctYiojRiBS0wTZGFwWXaa/jOVCgl81kPA+XpWypWOyr9A4jJBzoq/SUirmcwzGC&#10;IHEnVRQGmtSgLUsTFOhQwkCMEDgS7I1uO1SXaqkrLHKoAnbmYmXBE+Z1XUwHQAsjFIVcBmvlpkQM&#10;1piAJEZBe9iriRRQtTGpkiG0giWQjveEVMRC+VBXCsA2acJAdCNXNvVA2HHoAaAPjeA/ZZwxzAVA&#10;i7G229WpEmowGsUUupjIoVfbSWhFtUsEdvs+GTQTNKY/5C8L5L+SKP3LDlD9oIL294BAARRqBXR7&#10;rU3V2y3/X+cgKKUklEHZcSzgBYIw8v1sLltoNFqLC0togTYAcIL1VnNtbQtKRjiON/5sltRbrYsX&#10;L3HHvXVz8fS5s9bSyakdvpft7e09fvz4nj17pqd3DgwMwLNMT09PTk8h6KnjPaHRQJhy8t3TfX19&#10;nLkIfHFE+9kM5iqVesqV0tbWFtjGQpcqPdA2pt7a2oYtBEEACkmSAHPXrl0Qe25hHgiY64477hgd&#10;H9u7d+/+/fvDJM7kc6+99trszZtj4+NAePPtt85eOL9R3cLkcCvtdhuNILu4uAg3h0Z4QzQi1Lh8&#10;+fK7775Tr28vLS0cO3Zs9+7doHny5ElKafd/aQDXiSGYBY5yYWEBvVDIyy+/XK/XUT199izkRRl3&#10;HuQwReDDmBOhLl28sry8/O6Z09/8s+8uLS0PDAyOjI+3gnY+j6jCP3v2RrPZxnKAIIbMzs7Biq7P&#10;ziKW2r17Bs+wV6/dbIeRk8m4fgbnyql3z5w6dUbE8tCBsd5iKWrK6xdn337zned+/NxLL5xYmF/E&#10;pDt3z9xx1+0f+sj9R47u8rJcSu1lWCbDZWKSmOAOcOXi9TOnzh0+eOSBB29fW6knETl98tx3v/3d&#10;//jv/1PWK95710OPfuSTe3ftazf06vKG7xNq6cpSHAZke7N+8p3zjRoJmvTEC/ONLYRB5YW59cGB&#10;McTuP/rRC3Nzc9XqprUErqnZbGxsrmHzbjfqYSjSlfVZGEnwgNDZmnRbNLZ1qxk1t1vVrUat2tje&#10;bhpD8H1x9sat5eX1JJGx0HGMBSeuC0shlUrp6NGjn3zsY1/44hOffuwjDz501569O/D1+P777r3n&#10;rjv27d7nUv/GlflXXn77nTfO37q+Vt8Sly9UtzZba6tq4VZzeztB3HLXXcduO37srTdfhzH/3M/9&#10;/NTkvvNnb1Y3kiuXVmrbZnNd3prdvHZ1dXGp3m4Lyywef7M5xxrSP9DzyY9/+POffWJocPDWjVuX&#10;zl9967V3V5dazHqtpq5vtTjxiXalsPlM3kOsqQksQSYiiaVIlJQSM8Zx3D84OLNrJ0waFgUDg+Us&#10;LS2hDMsZHOxHy+jYMAwVhQY+02httcJL3tbmRhE3jL7edrtZq9Vgt0BAfhrp7BnskVwuJ4TAQEII&#10;dm6SRJgd+i+VSozBSVADL2ZTxwV7A45lVGoFR81wHDge467nZlzH9zI+5Q6OkvRen8RgGxPBrvL5&#10;PEYZYz6oogU7mrmO5/uO42isu5QRDvMkbkchLgPIoziJkyRM8DieIEiKRZIgJEIkAH0YjSMUBJVO&#10;DzJoCGUsNtYa0+FO4zo+urBzwyQGJrjC1DhbwYbWGg4BOafMc1xGKb4/VLe2oiD0PA+qcDzPUoqT&#10;FUcDLjOJVpoy5vsI5StDQzN79uzYtTfX02O4JwkjboY6PnFcwlxCHUuZIZwS5BRlS+GuOUGCNVD8&#10;EAfHk8MoJQoajxNGsBEcaJUBEa1ww5YwC0xLLYEHazbbzSCEJtOmdAkYYRhOsehYGsdxlFLccfC6&#10;sWNignGi8OwtwLIiOl19PI5CxEzGN1ZBZCB3SXHOMRwtUAUA1GSSGgAaOU+7lJBABgIUa62llHKe&#10;tgMBVQDnaRU4APQCuhwCH4BoAlXO0ZyKDfwPgJr0QEQv0AAYjlnQC6lBHAO6VcJgYxqrAEy0IAdO&#10;F4ADQAtIwRbQC0DE/wEFQlLCCBE4oalibapS8EFTbXOHYagh1BqrUoBZGmsNGBEKYkvYL9q1SZMy&#10;BoBui0SMNUojttZSflCAPjEIjVBgIiIoE4SMMcDvAu0klLvSoQBuMSqO8W0stXAhJSARKgUllYHB&#10;MqEVbE9IJbRWGAOWmcNdB7vS8VysO03Vz7ATQd5CMGuVNUop0UkQAmVjTKNWr5QLIPDSS6/Uq1vr&#10;K8tPfe/7d99x51D/wMb6qojCjOesra0kSTQ2MuBwO3vjyvb2FqM6l8ORmHE4DYLW+vra8eO3ffUr&#10;X/7yl7+EA873/WIhhy2MKXpK5SSMMCem6PoWN5MpF4vwUTiUsaF6+/vhnaAWXAYgcrPRyOWyxWJR&#10;yARWh+VJZWFESighARHPdyFRELZbrVYiYt6xIUgPWbTWmFFKCWqoAjAvIB3lecBEL7Y0913HTxXl&#10;Ynt7DpwM45x6Loc0kMdlDLiMEkZMGnva9MZMrGbEckocRj0npZD1vVzGz+cyuYzju8zjzO1AzvOy&#10;vpvxXd9jGYBDXYd4LvM595x0Lgc54w6nANdxwKWFAzHUKqtFyjq47zKd2iulMAsAuAegQAh8ACJd&#10;qhCTGau1BoV0abWFXVDOYAaEOYYQGKaU0v5UwtgPAKO6PWihnVlAH4ApKMGFhFrsAEIJ45QySymI&#10;IzSFI7aESUWUxoYiFtcDi41DMIqnyUWBEALKEAHqxiycEc4Z7jiYxUKZFI8QjBhCLRooY+jiruvm&#10;sn4uh48A2XKpMNBbGR0cGOrv660U0QWCXTFBFoAq5qPcpZxTDt6w71JmUg4NASamBmB2YDLGOLTs&#10;uQjFHMdBSxdAxygFg0MB7ZgF3GAIADwDgIYc1JRCpoGGKkAZrXBiM4r1g30Ya7UxALhDAfOzRhNr&#10;KOlsPEIpgBq0GAOCjDHOOaYDUErRYtMMvykapZRz0MUvACKmZdZJqIMBQIpKCKoA9CAHkL+S0Phf&#10;g7+C+14DqH0AnPMPyu91/9QPWGb4+6mWny7iLDDGYHZDmJAaex8eK1Fyu15DGIpgghKmlMKebzQa&#10;QMMbWaOBnawoc1wvA/XVajEkHRrqd128aRnOOZYJcdvps2cuXr6EuAS+Aw9a8A7r6+tY6EwmMzQ8&#10;vGv3XniTnTt3HjxyGCuGyBhoI+NjtXp9587d7XZQ6e3LZvJSaHTB9eAKgVeKUqkgOk7k05/+9F/7&#10;5V9G3D8yPPpzX/v5+x546PTZ83MLS0vLq7CrsfFJxt3xHVOGsoXllVy+uHffgf6hYS+TJYwrZbTG&#10;823/2PBIIZtjlmytb9y8NTs8MiSS2OFsbHSkWMg/9eT3//APfv+pHz6Zzee+9KUv+b7/qU885jCG&#10;UQ8/+BDnFF9OIRdkR0B66Mhh3HA2NzfhFoMggEqhsQceeKhU6vnwhz+azear1e1bC/VMPr9n7747&#10;7jjKPfeNt94tlSsPPPDgjh07Hn744dHRMmgqZU+duqKUKZcLjLFbt2719g3s2rMvTOTq+tZbbyPs&#10;P+/4ufvuf3B8fHJybGLn9K7PfOIT+BynQtKs6aBh1pa3z5y+dOqdc6fPXJ69tchcNrZj9O777nzg&#10;wXsmdwxYY+JYMxyZlhDCfT934dwsHuaPHDly9PC+seHy6OjoW2+drG5Ff/Yn3zn55tljh+84fvTu&#10;Dz90X9bnsCJ4zp4SGezPMMIa6X9ZiLm0MNCTPfHCqVbVclPYWK599EOPTo4OX7509fLl67k8qfR6&#10;7bARJdHw6NDIyFCx6BNOhDZRZPMFt6+3gKOHETYy1DsxtgNvDqVMj0My7UbY19PjOZnZGwsry9uU&#10;ePv3Hb7v3rt7e3uMkocP7cbdbHhkkBhTLGYPHtpz+22HDh3Yu3vPzLVrl95+682XX3rx1MlTN2/M&#10;rS61tzZFvaaajSjvExknI0Pu4AD/+Mfu+b3//X86fuzQ2bPvcs6++tWfHx6a2Fiph3X2wrNnLp6t&#10;bazItVVS3SS4ouRyLJsjhAqtjcPV3XftfuLxR++6+5if4WfOnHrpxZcvnL3AGHdd7HQ3DkjQwo6g&#10;8HFhK4yCeH11Y2VlJWwHVlmc53BP2WwO99xqvYbdNz21c2pqeqB/yM/msbO2trYXt01WwwAAEABJ&#10;REFUF5ZxC71x4wasdMeOiempyWIhd/DAvoMH9+OTF5wtDq9iPndg396PPfLRUqkURRGMc2pqCi/3&#10;sL0GqLQCxMo4mHCgYDOiEcEJd2ixlGeMYRdbCo8Oy7VgRmsUKHJC0OdobRCdR0kMN+g4LiKPIJL1&#10;ZqvWaGKiREplLI4VDAQph3uem0ECA1AAxHEzWe54lOFEo1KbRKpIQusiCKN2FIJEO4rDOIqSJFZK&#10;ah2EYRAhbJKJwnGqw0SA92arjTyKhQCGIYxwSrkxJBEKYQQgiCNltDFGapUg2ImiqI3vhaEQcRi2&#10;m41aq15DkVGLxcXRZQlcHKGcSY1nVx1AOu7lS5WB0fHesXFe6iGZHPUzTiZPuEMcxzIHBUsZzlBD&#10;0hMBY63F7rFaGWgPsvNOYjYNRo1SMT6GQqwoluBSJpwCWyGOFEKkLYmwOIONha5cx6cEpypV6QcE&#10;ArVz5ma8LCEUZBEnQD2g7ftu0GwxrJSSqZBxGEbtdruJvxBC4qfdDkK44kgrYU2KJGSstNBGMhAF&#10;Lcbgr8CItVYpZeEZtSJaIc7mhHJKHMY7WAzT0fQl3gATK2uga5ImVAGodhuBg1a0AIzFuYoeo7Wk&#10;RoMm0cZ2IG01IJXObIwRQmFmHLESBmEMZrRaYcaUlIEpGcoIg5wEo6W1WCtrDYZbTOcy7jLqUPbB&#10;xQCCSClFJ0kpKVAhOgKxKJRxnOCBIQ5Rs1Zbo7TWBlOgbLWxGmONMRZRjcU7u7HdubQySoowSIIw&#10;CsI4SEQMk4qTKA6CoNlsRkmc0jI4HJN2gGtsgpFKa4QQABRgECl0woZMvsA931AmjMVipCBUnAgM&#10;Qy4wlcasjLme6+MpJ+t4PnM87nqUu4RBUNgeJ5Rblho8NJYIXCSEVApTQHX5fB71SqkyMjiAb0Qj&#10;w8OFfP6dt9+843Y8ZRzdtXtnb1+ZERUFjUZ9u1Hd6uspE6trW5vVrQ0jRTGfwzttPus/+shHPv2p&#10;T+7ctWu7mnb19/f39fe3Wk2oFJ4EE+GFwuVOu9lauH4DK1WsVKIoWl1dFlGAeXOZrFKyXq9FUUit&#10;DoN2s14j1hCjpUg8h6+uLC8vLjTqtYzn9pRLjNig3QKOMYoxAkEJLjuEMkKRQN8SzThBCOE4DlrA&#10;gOd5OXhelzPX5a7ngJDnu57XAbRwRObU4zivCfa5QzGEcpKCQyjsBu8YnsN8z/M9J+O7Xchij7uO&#10;5zouYxgJ8FyOiwQAB5yLuRzuAjh1OPUo6FBqtTXpulFsdWLR7jiO5zmuy7uJQpJ0crgLSylqBNKm&#10;LDHOU1nQlkIqJGzbpElrnf4YGBKMsAvUGJPuBtKtvpdjFAAV9CLvAlpSipiLOowBGGEMftJaqgzM&#10;mShgp26LGIIWoggxULCBI6Mm5TEdDeahNEIYNjvQo1jEcYzlRxnSQEbOKXAwF5jtkAXXVuuUBTTC&#10;keVwjgEyXi7jFfJ+T7nYVykXUHEdYoCsrZL4sVaDIIZ1J+rkRGtgGJh1BKeZJB/M63me30m4AHie&#10;BwZSXiklhAAHLIIghLHaKCG1TOljmysFEQmlFLMAU1sDNGm0UgZdxhjLKLqRa2KNMcoa9KIAfIzq&#10;QncutIACWpiFUsE4g41+0Ih29HZaGVQEQBkDkaOrm/90Ach/FYDQbfyg0K3+13Jr/7Lnp4egDOhO&#10;irwLXVRK01/kXUgr/5U/Silh+GZnoUtLSb5Uwq4TiaxWa67jj05MDo2OYEGgT6z4yMgo4lG4Bkpp&#10;oVDY3o6lVvmi12g08CSPlbx69cbVq9ehkCRJVldXc+lnhAYe+K9cv4ZRrVZrAwHO9ja82PLycqFU&#10;vIYn7tlZOLul5WVCWXVrmxBaKpVhiphRgiedfg0slUpLS0sg2NvbOzc3h9iop683wPkXReAZZFtB&#10;e35xAS8WrTCot5p4sD979uzwyEgYRc8999yNWzfDJEav63ljY2OU4hUEdheB7SAIELWvra0dO3YM&#10;Q1555ZXHHnvs4MGDYA/3DVCGIL/3e7935syZ+fn58+fP48YihEABOjlw4MDO6ZkLFy5gOMhCqGO3&#10;H8cj7pUrVy5dugTrBUFwC30mQlLu9la8Zit47Y03gyipN1oXL8+PjIy1msH6ZvXJJ5/cvXsnPuZO&#10;TU309mamd03jaoGtGiVqdvbm26dOl/t69+0/ePL0tR689GzX5hdXa40WJ87a8tpQ3+DPfeFnir4H&#10;F5D3PYfy7c3g+rWbZ949i+sCmFlYWCDU7t+/90MfevDuu49PTAzl81mYtYhVYzsol3In3z594oWX&#10;PvTggzsmpvorfbum9xLNb93Y/otvP/38j1/NOPnHP/3EFz//hXyW4yjsKXuD/QNDgyNYlFbdbKw0&#10;C5nBuevimaff3VyPVpYaVy7P3XXnA/hw4jgEs2gjEhFns36pJ9/TVxoY6u/tLQ4O9haLvLenDDXC&#10;Wjh3PS8jIj1/c7nViMHV+vK2FnT2xuLaSrVU7Nm9a19fud910k8frSCGjx4a7s9k3Ln5GyffefP0&#10;mXexIq12Y9f0zOef+Oz999w9PjLsOVwLgbcPh5ECbnk6aTRIseDffvzwf/93f/Nv/Povr6zO//5/&#10;+uNSIferv/rrvZWhUycv16v6/Jn5k6+vUemvrcBZk95KvlDwKTRLSf9A/vCRsU9/5pEnnvj02Njw&#10;u++886Mf/ejatWuwn5WVZrPe0Jr4jjs4iD1UaLUaDJZczDsOi5HCyHEcWAJnLiGp6yiVesIwXllZ&#10;XV1dr9Yw1vp+1s9kp3fOjMAsxidv3rwJm4d1wflgLLYDQkFE8OMTo8hXlhZWVhd6y6WjRw77rgfb&#10;hhqHhoawSeuNBqpJkmDa1MojxB4RtpIxqZOElwBBuD6Aej+BONpBgcDNKhMLCTDGWkqVtrgCJbFE&#10;FKeMAUiZhl+O5zudExp+AHJ5ngcmGeepr+I4jxxCOQwYJ1oKDFc+FQsZRkk7xAVAJBLfB2QoZCTS&#10;8DiWiGpElIg4QR6nhxFiMIHzQYEJ5rgezm/fczwXXTUEEo0WBhpLtNZwQfiNRCKEkFJabXzfr/T0&#10;FGFhnAuttDFgDC98YJjiawBnqPcMDoxOTfWOjBE3I40mzKV+hno+4ZwQTjmWCc9q1ph0CqM0Tn8o&#10;B0cPoelbPmWWUwaNISdg0RKXU45WbajVODsIMdQA0zICLVIYA6XUoWywf6ivUnFdV0tlIZw2xKYp&#10;k8lCEeDf4wyYWqWXA0qJ1VKJWCSBFLFVEg3gj1KqtU465yZjKRvGYLVsugSMIQd9rAenTCEJUBBg&#10;psMVMZ2EKSGOscqAW8a6BIELsmhHwVrIntK01qIRLQAUDEwAowyKCn9aQXlao1FrmzZC2caSTo6R&#10;1kKBQghgGpqe4Ch058IsAINubSyUoA26AFZpNFokY6jFoU27aBjFUUsrYAhrLghuMhbrYozVRgqr&#10;JX7ApFHKWNVRZiKlQBkDsBzItVEmBaORhAQmfo0xxFijUESL7vSlPEgJvcFKI3RgdsyslEIjqoyl&#10;ioX+4zhGI3qhcwB1eBCFjSBsNNvNoB0JIZVW2gilU9sWCnwjArGMwnIYBnguAS2HIycIGSkxWHBi&#10;pUkZMCZlCvS11hY2Rilwtzbq+VxucWFpoL/v0IED7UYTehBRPH/rJj6n9/TAKxceuP+ej37kQw8+&#10;cO8v/7Vf2L9v92Of+NgXv/S5o4cPtNr17e2t2247+j/8g/97b6W8BVrbW3Aao2Nj8FetZn1idIxa&#10;K+IEZ1mlUuGce56H3YTPDmGziYsBLhtbW1t+xvU8r9Vq5bI+7hLQQ61WhWbg5DHEWp3L5fr6KsCJ&#10;47DdbislUlnhkTkHMsSBIGhBDkAB5op2SApNggIQwjAEQbSntslTwQnn1MFjPIBxD5w5zHEZZ+nG&#10;S/ceI2nZ4e774LmO77m+42TcNEco7jLWBYcRAO7oLiXcws5gnIYzylClFo3Y/S6jngtqzMGqaGkU&#10;LEwTQhhjjsPg7jIZz8tCOy4KAM9zIaDLLWcWlDkljFuXgS1C+XtgGcFMSmNdDexAWSOkToQSSios&#10;OaFIWGksPPIPgHQSuvCLHIBC2gvGiO0OtHA92O2G4DuuIhRzAyiHjihmhweSluBpgVhOIIKFEAyK&#10;BqCEFonZKQGpWCQArAR4AKBdKpUobIMU4kQChAC/potDSMdIpWDWIviolIr9vZViEUWPEQoKQNM6&#10;1Vu3ILWVGjtVQ3b0GmORwAAn1OOO20ngVhnsGaWwM9FHUg8JIl0gRkmZJAk2F57ZNHcoRLDaMIeT&#10;dAvxjr/FVccqbYWU6UTWYh4o3BijrUGLtRbIHwAoADAVdEuphV4trIJaQlJfpo3USoA2AF2cEZgE&#10;55Q7FJbAGMMo5F1AGUAIcRwH6u2WzV8m0EQn6banpf9vfxbsEEoItR2WKUkpUPzYNKUMQra0iG/S&#10;BAloyIHAGGEpa6j9XwGGoptSDv6JxQ/YhlfisZDZfCGbK8Bz1eoNaJIxvJ2rTCZTKBUhWjZNBN6h&#10;gjCk0gNl9lR6RidGvGwGsfjV69cQ7OLtfHJqByLpXCfhSAZ+aj9K4dUcoQOQmcMPHDy4Z99eeByl&#10;FBzY5kY14+catSYSeOvtxVfHfoyFSkHqoYceQqB86tSp/+P/+D/OnTsHP/va62+8+trriZDlnsq+&#10;/Qd27d5TKJendu5cWF7e3N4eG5+QSr/08itvvXMyCKJEqt6B/ttuu21sbGJ+fv769etxHONLgojC&#10;g/v23nf3XRfPnf3hk9/Hw8nf/Bu/ft999+zcudtxPLytHjly5K233oJjYpzcfsdt46PDFy+ef+ml&#10;l7C2Gxtb//bf/vtvffs7W5vbQAhjGKeamppZXl5FLNdstWHXAwMDjz766Mc+9vGJ8R3lCq5RI9iY&#10;3/3+U+tbm1//+tfvvPNOQ+jS0sLyyuKBg/sYI4ODgxB2ZmZqu1FvB/G99z108PDRgeFKJlfc2q5D&#10;nBs3bnHub66sv/TcCW7ZgT27PUuCpghbGtZPrLO5uX39+s033zx56fK1q1euQVKX83vvuvvhhx7Y&#10;NTPdVykiIKSMQCdKkls3bn3jT/8MxoCH5k996vE4MkFA1lfNj3740jM/evHkW2d2zcz8/Nd+bmyk&#10;1KiJvbt37xjfwZn38Ic+fGjfbW+/Nl8pZqwkP/nRmxtrcX0r2Vxr3Xbsrrvvvh+nSxSRMEH8J+rt&#10;WjtsOBneP9CzZ+/MyOiA47LNzSqumlbZkYGxJFTtOgI4nxo/n6lk3Z5mNWk2onymlMsUz569+KOn&#10;X1qYqwdtcv3a7IsvPl+vb0RxC9eb8+cunnjxnR8+9ZPnnzvx9NPPhO3g4Q996K/90tc+97mPHznc&#10;WyoRrU02Rx56aOR/+Sd//ytfecJ19L/5N7/7z//Zf7j/gaNf/OIXrSHXLt9yafHCuYVXX76Uz2bX&#10;lpKMy3BwGKWTKMlkyf6Dg5/89IM/9wuPP/jQ3bfmZp/6/g/Onj23vLS+uLAVtDUuMpTiSlRZ0YUA&#10;ABAASURBVIz7ibJWgqsgrI+M9u3bt6tS7ikVivlM3nd8z8tg02BTZTP5pcXlYqFCCb92dfbchctX&#10;rt6oN1ojYxOOlxmbmDx06Mj0zC5p7LXZm+cunL9yDZfoy0HQ6qv0HDl08PbbjuUy/s0b1y9eOh9F&#10;0fDwMMjitoDbCG6eUAh2CpYSu0kgarQ663u5bIYzqpLUZ8JidScpCWeaAk4jeAC4W4UzQOMIc/1s&#10;zsvkXPzmc8wh8NtJrCMBtwyVWG1Tf+umYYCH5Li+62UyGWzyAsN+djzX95njWUalNdrAi6LZNZbG&#10;UuA9NRYijAFRM/1XARLV9O01ioIoRnyfCCU0vDRR2gpllLGEwdJ9fBR2MhlpbSOIqo1mK4pDmbSi&#10;ECmRQmqFJQAz+Xy+v79/bHSit7efMnyI0IRR6zBNKTC45xYr/cOTO4YnpnJ9AySTgySGuZZj97A4&#10;SbQ0xBhEsGkO14rY1Gg4Xy0lM/j+wxxKqNVGSaWE1ThXtVWaE5rLZAEOY+jE0SETqF9Zaznnruti&#10;RVgngUNoqqttNAIB5oIjTSsJohqXLWr9jKe1jOPIc3kSt+OgHQYtLRLOKEIvDM9lfYdxYtKzwHVT&#10;4sYgjCEZz2eYkDgOdYllWkiZCORWp5xjeHpuGKyeMlpKlSDGSqKYGA0QcQRAgVp0CghotUIVgLIS&#10;iZLCSGU6KRVcSyOxW6VVSoNtDSIKmiEm1R41toOYZpgFP5BUqVQhhDNN3uulRhuF/kTIWCtMClUT&#10;jCXaaK2Bb5RWQoo4ceh7hxlIoR2g0xktumScGJ1+CqDQh4V0xmoTxQG2hhLCSEU6yXaTMSnFRGAg&#10;QKciaPTAeDCcwdasQQ4GDGROEiml0Epqq2AXNI3fYNWArhSJ0gAJKShRFjccXWu0tmt4e2+02viU&#10;oJSxUptYqEQbYazGaU45ZZDGoTwFwriBxB3QFp7KKmm0st3cWvDFWTdRBHnkwN6djUb90P7dczdv&#10;fOfb3+splYcGB4cGB2ampo8ePnLk0OHRkaFSMV/pKQ0M9AH27N21Z/dOVHsr5S9+8fP/8l/+8yce&#10;//St2Rs9peLQYH9PuZjEYatRS+I4nYZzbJ+lldU4FuX+wa6tDg0Mcs5bzbrj8lKlAvOLgjAK25yR&#10;ciGNBOI4BPu5fAYCoeC4DHmlr2d4ZBBPFViIVrvhehxlz3dEElmjMBab0liljVRaoGCtxXqFYag1&#10;diqVUgadxFAHoLuziAT6YJ3EecowilAnGh1GXMY5p04nedwBpEW0MYaghhlLCXEpwcRQOcCx1EFE&#10;riXB+7HWVktqNTGa2XRFXIdhOHJKKayhywOlVCnVLRNCMDtaUmDW8xzcAByHcTDEaLpWsBZmKSX0&#10;/YQhAGMsKKDNWquUgqgAFNAFgmhEF8ofAFpQRhdE6XahBQAixhghBMaiCjDEwoaAjECOcpdyTtMc&#10;8VzKB2XcUvDsdElxdDkOofBd3BLmeRnLuNQWIVKciESKRODTlUyUQiGRKOtIqkjApSihZNCOkiTB&#10;8ilsIxFrXPI4KWSzAzij8Krm+67DsF+IVmCSGKO1RAEAmwarxDJCUs24rus7rgf1Qd1O+q8nlVJC&#10;CNwvYQ1xHGOWuJPQKKXEWKgPZaAxQrHKUAshkItRSlEwFHEsSdGs1Z0fDbUQi6l1mqEJWCk+ez/R&#10;TkpbCUmpUNotI7faSKkxLaVpI2ZEI6UUQzEvAAVUu9Dt6pbRBUAv5gOks2v8AuX/H/jpkTRlhKAF&#10;ND/IUQBd5J1OAhyOOkEhbaA0zcn/WYLq01GUujAAQmu1Rr3Z1sr2Dw6V+/oMZRuIN1tN3lkgPFcj&#10;Xuvp6Wk0GvV6vVwuhWG0sbGZxboPDK2u1lvNNkRuNpt9fX179uxpNBq3bt0aHh3auWtXrdlY21if&#10;nJy84647d+5GPDmzuLyyZ9/eY8fvmJiYINy5tTDv+z4hbHlxcWJsjHMew7W08X6g4AosJXgcvXz5&#10;8qWrVyD41lYVRz64lUKPjI+1wxi20ds/oK25fPVauacHb41XrlxBo5fNbDfq+/fvv+ueu0+ePnXq&#10;zOlz5y+srm+02208lCLHCy6MLZ8v4s314sWLCKQQFLqu+//+1/86DEOwceDAAbQ//fTT+/btg/uD&#10;4FDC+vp60GptbGyA8t7de8bHx++55x7cBy5fvQJuUYVJP9ZJuNJAkNtvv72nt49xtx3Fb5881QrC&#10;hx6+H+fwwuLylavXyz29YGPXrj379u/Hzmg260sri0EQTOzYgbsCYfzdU6f/6BvfwPCz5y56XjYW&#10;pt0K9+ze+8RnPus5fmu7jjs3nFsXiCECGIIQxdqt6MrFW2fOXJibW7o5O3e1833mI530wAN35DOu&#10;FjaXZUrYeq2Ja8DFi5cL2eInP/HpJCQOJe2G+fHTr739xsmLFy6X8vlPfeoTR45M3sIBcuNGPoOg&#10;1ts5vSfrk5XlOI5IbcueO7OwttK6Nbt68cKN3bv23X//h2Zm8K2ARXHrxo0rszdXbt1a2Nhat1Y5&#10;LrXWyIRQYwuFIjFsaX5tc42sL9e21loiYtub4cKtdZcU8J1ZJ8ZBlKaJ7xHXI7W6SOJWf39PX18v&#10;bGZ0dHL/vj1TO/bmc/3lQt/creUXnj8xN3fzrruP/d2/+7d/8+/8yqc+c8fhw+NHju367ve+8U/+&#10;6T/+j7//b86dv3z89t4HHrwX0XO7JZRwn/3xa8/95J0kItXNKJ/3HcoEvJ6WO3eO/syXP/eLv/zV&#10;fQd3b2yufvvb337xhVdmZ+c2N5q17cRxWE+lhLOfUp7LFRSOEmpK5fzAYKVUKWzXqo7LYEsQEjYA&#10;a0SUXE5T5fDho7t27Q7jpNkObjt2+0Mf+qifLSwurTncF8rM3pyzltYbrXyu2GyHMHjYdl9fH5wh&#10;7LMdtHL5bKFQ8F2np1jAV6lsNotrM+EM90xswHqjAW+KcAjOEPqBBZZKBbChtMSpAVAqLYCsNcZi&#10;JvxpA/YAKGJIIV/KFfJ+JpfJFQhjsSBNHOOtdhDGAjGxZQgXRUrEgBqGUMjPued5zHEdDwR8B2/t&#10;hCltNcFCW8f1LW4g2iqlE6kxNopFFCXYp0EbN4Gg1miB7VYYhYlIhAJgS0dKRjhglEb4pSnT1FGE&#10;I/SvtpqNdlBvY1QDl4FGs41zgjDq+l4ml8/nitl8gTmO0Ipxl7j4FkFipXF4IdYvD/RPzuz28wVp&#10;rJSKgdtiiXoepgCITjJK4OSCZXJqcTpySrUQ1ijsCM4IMVorpUSspRJRjKSEhKNwuWOMEcDUut1u&#10;R0GIMlrgrLXujBACyBhlpLLauI4DM5OJ0LGQcZJxHWKswkYyWsRhvVaNwnbKoohkFIkk1ELinAVI&#10;KeHLwQLAWosphBBoxCporW0nGaWVkJgINDELgDHGSboWWisAxkophIi1TofITgJZEAFB0OjmKACA&#10;k4KBpWvI3+0yVqGAHESRo2wtjA7ipnmnih6rdEoflC1FRkAfaKBGjQVvxBiNqRMBtRAYSwoWysEw&#10;q3WHSSlEKp0UsRJCJlEcBQJmgi9JcdRqN6AleB8lEy2FQj8QYphDIkQ6Sr8/O+YG3e7U4v0EfPCJ&#10;JcVcAEwHkFImSRJHAiFpkiTIwzBEAV1ABkGMdl2XMYYqGtHSHRJGEeMO7NASRFwMBSgoFiqMI6gA&#10;DKAF4mMg5WkvytqChsGWwi0MdD4AkEUHEBhjnKexLspgHtt/eLB/cWEul/Effvj+0bHhXbt24mCC&#10;HxMidjgNWu3nnvvJa6+9cvPmDRTCsH327OnZ2dmRkaEjRw/hboAnztHR0XbQrOHdvlrFjIVCAT6J&#10;GhOGLYYNlMvhdAtr9d6BAaUUPoYP9g/gGnD96tXG1mZvX68xqt1uwlwxI46qOI5x9ceeh5agGfAZ&#10;BMHS4iK4RaiAE5MxBgcFjXV1CD2gBTmIowUACvl8HvKigHZQwyhUQZBBemjNGBJLhXsJAHOAaWmg&#10;W40VNSS9NWIYJmYwPI0LHGWdxAlFCzXEKk2MRWQPRfqOm/HhKBwoi1tIjYmMNcrqFDCAcZJuTOjJ&#10;WkwEyszxOPwXTZEzGQ84Sgvkrsc9H/E0bNpyh3KO2zdzXLgU5sLve+CdAocQayAAgSOlFhymBaaU&#10;AnHoCPSJZQBrKIwgNX1tuu2UvicIpAEFNKKARhRQRYFzTpljLFUa4wjKjutzBxO7ENqCRcpQ6AJG&#10;YYqgHSllGHPARSIU7BpjuevFiUSzJkxoDW8aJCrRVmqiNIVGNbRsiVAaaOhth3EQhdXt7c3taiyE&#10;y6gDCSxuHzrre4O9lfGxoYG+noyPdwhQgZtMgKBlYq0Gy2AeUruuSwwWBWphKEMWoVQYx9hwcJNK&#10;KYGkJJinFHqD9+Ce52EIKOQL2Z6eEqwKXYwxWI8DX4oKtYwR/CqjtZGME+agH8ONUBJNjsOwgp7n&#10;MkLg1h3GkGOBAJyDDagFrBGUWSeBrO+7vs+RXNcFAwA0djrTDFUM0BpukaCOclc64KMKTpADUMXU&#10;4BwtwLHvp24Zje83/OUvugAQHbwxSjgjnIND5jKKcwi6dTiFPwdAty6nlFlCjeNwzpm1BAlkGf4o&#10;RRktgHQdoVALhQDSuVJuLQP/UkqHw4hZo4WASBPKV1bXr12/6XqZQhFX/TJU2Tcw2FPpk0LD5IDg&#10;+34Gb/XZ/Ha1vr293dPjQ0XtdjtXLPUODDLXIzxVFbwJAmgsFpwUhsD74CkdgEnn5uZeff217z/1&#10;JCJpMFDp60eOZ2Ps/96enr7Of3MAVgBM8Akn1dc3kCRyaGgEnwWKhXKppwIjd1ysUKant79/cDgW&#10;Cq+WhVKZMmdgcBico3dm5+7e/sG0e2gEcRLrGP/y6hrE2dquhXHSxKsyZ6VK7/5Dh/uHhnFPuHT1&#10;Ct7Nm83m4uLi5StXbs3fxNrlcllj9LEjR8vFEuSFpIcOHdi5cxq3ms9+9rNgD3F/EETjk1PQ8YVL&#10;FwuFwuuvv769VV1aWnnppVeuX7/+/IkXm60gk8sPDA75mWypXAlC8eKLr5w7d2Frs4o9RSnt708/&#10;dyRJMj4xCsHBAz4sXLk8LxI7N7+RzRdb7ZA5rtKwC7tjx47PfuozpWJxZnLKYwS7Pev4OEPxbRK6&#10;h8GrGEZBwqa4ceUWHvLPnjp/+cLVi+cv5LM5vBh94fOfu/uuw6VitpCDXZGNjRbuVFDy+OiY56Qb&#10;hMCQLDl/7vqpk6fPnzvHGXnowfv37tmN5bh2bf6tt95ptRr79k73lBk+IyB0IYq++87lpYVa2CSX&#10;zt8QiX7ggQc+9PD9nBPHZWFIlCGbVbGweDOO21EUEEqSxOzddQDP4dvVgFPSquuNlaaKuEeL3Obn&#10;ZutZt5T1C4f273v4wSP9vWxmR25qEgowN2/dWF1dnpnZdeTw7T2VMULKSeIvLjZWV1uNery0tPbG&#10;669fvnRmfKLnq1/7zBe//PHN6tyt+auxIDKRH/3Isb/x67/ke+zGjZtLi+svvPDG2bOzSQxmiFI2&#10;ZeOcAAAQAElEQVQE3g7nS6ns337H4a/90s9++CMfglk+//wL33/qmfPnri3M1ba3YQhOqVjOZsrG&#10;sIxf8L08IgbE6P39fa7L4zgMIxyxm3Ec4azFQcg5R4CIq2a91YYvopRzx2OONzQyNjE1lckV1jbw&#10;OWcd+c3Z+bWNahgJIU07jI7fceeRY8cnp1OjqtfrjFMs7o7xib27d+Eajd2U8z3s5GKxCHvDvoA1&#10;uq7bbrebOJzr24gAGCPV6qbjpM6AE0qArY1RCg4EYz28jkuRJAlsD9sTW4+7DmEU7PnZDOUsrWIQ&#10;fl3XGJMIQZ3UFXPOgUZYSpYxhkkBuVyuWO7xs3nuuuAHnhk086UyJPW9bC6XZ4jLlWzjtT8WQito&#10;oxUimsMHgQSFRqvZbAXNAOePgpORysDaG+1AaKMNQ9VwL5am3o62g3Ydmg0jqRX3XObCe3mulz6R&#10;O1mfuo60Nk4EjuREWZCD/Y3tmNp/+PDwxBSIEC/D/aybzVHX10qnb5qp+ZKOC4SOjNEgLDRCbYvd&#10;rIlWDjaDVgY2ncTMaM/ljsshnTFGSoToUdBuo+w4DiRDzjlHFeGjEAL6gXqTJFFKoex5HhBwluGY&#10;4tYwYrK+FzTqVCuZxK3tKifW54woiekUwkeZlHLZVrPuOS4jNA4jzAtAWSZgUoEXxhjoW2ParZaS&#10;MoNzy3EwBZbHwu8bi/MB+DAAhzKHEYdSTqGelEnwTwhWkiEHn6AMDsE8LAVVrTVjDC0og6A1ilPC&#10;CH6liCOjpMuZloIYjXaUHeZy6lDLjNJKa5hBLpcDKdNJmAu/HsdcBpQBFBqg1hIUNfQDTEJQsXEc&#10;yyQhxricW41BBhj4AQJyIUSSfr7AYUYwEa6SQGbEQCgtE4uJsX+MwSoAPyUlpeu6jDF0iTg0SmAR&#10;sjAVS8J2YHWqbCwKcGKpgjhJlI5iEaa/GhF8OwwIo47nIsqR2oRxomCgnGnbCS2sIZQSzmjaQqFv&#10;S7lGYGbQgSKnlEKBIM4Y466DfZHNZgmSZZRwkvpyYBJLKRgGoBdDcjl8M4R9qnKppJK4XCoAGzu0&#10;v7/3wMF9n/7MYyMjI41G4/Lly4sLc0//8If4BogqdOh6fN/+PYODg/ADU1NT9913z4MPPoivka7L&#10;rdX5Yq7c2yulzGYzvuO0Wk3oMlsuQaVhuz08Pg59ghS4wqEGowInQC7mC43tWtJq5/xMb7mHM2a0&#10;zGY8D8vDKWMElDmHmI4xqq+vsrm5DrcDERyH4ZgAwtDQACIJEcVhq020gR36josdywlFtVIqF7KZ&#10;EI+IUVjsKZcqPbEULJEqlioSCVYEqxhG6Y07TGL8RmhKEq01FpiBBCGUcqiXpSnVOOkmrJMlWFr0&#10;oYESAnkIkrHQlBYSCZIDpEpQVkoAtDUWCWjABnCGVWEOl8qko7QWGr/KYDNwDo+MQA3Tcoc6DhA5&#10;h3CMoREEAKD0PqCWAiz4/RacsWlLt4qpPgC0ovGD/KcL3XK394MyqiBrjDXGfECE0lQV4C21NEJQ&#10;EFK320ETFh1Bq7IdRfVmsN1s11pBI4ibsYyVjYRu4dUujJrvQdwMw1YQN4Ko1Y5aCHMSiWy7Xtvc&#10;2sDjJU4mo4TDqO/xfDZTKuR6SsUenEn5rO85aJcCKyUZzlZqUj6tAttYFPBDLYEqYWcRFjWOE6wB&#10;1CvShHatdVccIHswNpc7jHvc8T2v66dAoYtA30+GEBQJ1E8JFgMDmcMZo6STgAwAAgBjASgAGCHw&#10;QkAGMJoip3wC1aQM/yUaY12aac45IalKGahTaowBtxgFQPsHgCoAVeQASinKlKb5TxdQ/qtA0/RB&#10;c8oJKFgLr9gtp12dlv8soxS7EZA2AgM/yP9PgVJqKVbFSpOaNMw7SmQ7jm/Mzd9aXF1c3djYroeR&#10;xB6iDlTvlMvpf55/a2urhXuCgA/1kLBUpVKp1UqazSaiInj8arW6srKCeZMkQaw8NDyAB76rV68u&#10;rSyfPncWizc4Mry1XX375CmjsUYu487e/QdAs91u4+UsaLWVkJvrGwN9vaAMA2s0agsLC3hWnJjc&#10;sb6xgSfSWrPZagZnzpy7fPkqpEBAf+HChVyuAKu4cOkKLGdkdHxkZGx+fv6FF04885Mfnzx1Zsf0&#10;zK5de3B/QGFuYfH8xUvDo2MY+OZbb7/4wgl8Ijh27Njq+tpTT/0QBI8ePbpZRfRexfPJ2NiEMuk3&#10;SnA4f/NWPpMd7MdVJIEvfuqpp8AzFIL4PpGi0teHRnjkuVsLL7/88jM/+vGJEy+jfP78+dW1jaHB&#10;EU1I/8AgOHz39Nlao00dZ2FxrdkKp3fuwp3j1NlLuAsVy8WdO6cXlpbefPutzc2q52XSFSek0lcx&#10;MFLC40gmifzed5/cXN/CdllZXDp/9vTtx4/h3h1HCYxS4ODUxEoYCrGGaUS9MWm35fo6xLl18cKl&#10;U++evnXrFmz4+PHjn/3M45/85Mfx/XhgoNCo1c+cOXPowL69uyeltPi6i7BYa4KX+5uzty5fvpgk&#10;UaVSnp6aBEvrq9svnnj20OF9u3fvQgCQzRBKvI11tTC3eerdi/VadOP6HGTfObP7rrvv2LFj8vCR&#10;Prz1l8oEUWm90ZIq2rVr+LOPfxofJKoIeZskn/GsBNtO0JRXLt5cX25Njo1fPDN7/cqtA/sO/rVf&#10;/MV/9k//x3/0D37rkY8+9OgjHy4UcgMDA41m6w/+6Bvf/96Lr7/27p99450zp66dOb1w6t3L77x9&#10;+q233nrl1RM/efapp37w7XKP93Nf+9zjTzxy9NjQE5/70B13Ht3cWllcnL85O/fSidfefXe20SCF&#10;glMosFyBEKbGxyr33HvbX/uVn7/ttqMvvvTKH/z+n547d6NajZstqy1xPc9xM7AxLH0cxxpfjzkJ&#10;wuZ6dS0RQTbvKx1tbm+0o2a9Wa3X07c2x2XKSOwLqVQiVDuIWvDAYbS+sXXm3KXLV6+ubmxvbNZe&#10;ff0tw1xj+dzSaiK14+cgIKKNrWqNe77UanV1dau2HSC12lj6OAoajQbMEmUAhlDOEW9V69gfTWMM&#10;3mi2trbgoMBku92M4gB5O2hGURSHKLeRAw0AtjqyaFgFNpHrupS7nONLOcczDHiOEiG1AeAnlkoK&#10;rZTS7yel8MRiKIf7dDA2k8l5ns+5iw2OLmst9hRcEKWcUQdlbS26AErblHiYhFESJTIBHWVQBkSx&#10;CAVadCRVDJ1KHQoRKhtKE0RSWurl8oWenmKlt39gKFcqW8YjqdpxkiBmBRfZQrXRTjTJFMs9/cP5&#10;nl4vX+J+jqexF8My65QJk7KnDbXw5MQobbTSUmHbIFbi1hCtrBTwkdRYYnWKxmnq7421SkFjSilj&#10;jJIG5TAM41horYUQymi0Q278YB5rLRTLGANau93WQiIit1opITFF0m7hSdUhen15aWVhngqZdx0N&#10;fQQB1bavXM54vlFyZWWp2WyCCCgEQQBSSZJIKTERdAtAGYDZuyCFAI5IEoXWJG3TShgtgW9JyhS0&#10;gFFYDtBEAUyiCxIBVafasaiigJzglAAG9GKM0kKb9CsEhQzosIqmXQTD8QtqKGAIAKTSHGokpCs+&#10;ertzpZokcGcGw4g2AGgYQIxNW4wFAuigarUCDyhQa7VUVmmthEWmhUmrkhiDiUQMk46wBACIi7GY&#10;S3cSCoQQKXWr3oDeIB0QtJQYBfbQixYoCgMDhJbYGkkSRhHWEhgggLFdAE0UwD+G/HSOKrpAyhj0&#10;Q1SGFm1TrpLOLF0i2BteJ0EVOHgxxEJs00k2tSK0oII8ldTgTNbtVgukalubaN9YW8fzEJ6Zvv71&#10;r+OT8lNPPfXKK6+8++4pePI333j70KFD6+ub8A+f+9zn8IiGz9HM4SD10MMfwkdsFOAWsDFhPzyT&#10;icOwXC7LOKlWqwjBoZbN5ZWengqcgAqj3Tt3jQwNV9fWg1YbK1zbqrquB42MDA9uba7P3Zot9ffi&#10;LgGNwflEUZTJZPC6h1sNqtVqFaziaQ8yQmr4PvAPpTSbTWi7ACfrODBarAIALUCDtwEC9An2UIBt&#10;b25uwqdhILOUkQ5oAlVZ5MpaY/BHKcVY12GISzzueFAu6gAG/0IQ9TJCKIAiIwSkGXWMwUgE3Fge&#10;qIaCP8xKsRQU1m2xUdGtCWaxAhtUC2U0VtGk9phyYgle7o0yRFuKsbAhqQzIY1LSSSAFggAUAGiz&#10;nYTCX4X3eygK6KUQk1DKGQF3GExBGM2YG/3g+b1y+vP+n0nNDWiUdsai2oEOyx0cazWg002ZxTZJ&#10;L8TgvB2KdhAHIRyMbgZJrRm2E9OKRDsSiTLKUmkZ/GZLqECotpBBogCtJIFvTSGS9VarEeAAiVrN&#10;9KkJa4lFtTgItfI4KWT9nkK2UsyVchnPpVrFuC0ycGsNg0e0mhrozYJr8Ab1drcfLAkmhbJQMpFC&#10;6nRLQA5O0zXO+G4uky3m89kcXjd82FxazMEx4kZAsIYMmnM4FAjAacNoenRRnrZwyjoAd5PqE1py&#10;GAPASpDDdFygQcfGetzhnDPGwBimBnQL1qKboIwuzlMkBK0oox05WpCDrFIpz0ADYOwHALQOpA1A&#10;S39ISq2Lhi7yn6duO3LwwShhDMiEGgBwYTAEiwiOsKYA8n4CPorAsHCeNpW0U0aG5p8GA6fdrYNt&#10;EEeOsZYSTayyJNHG8XwK1UAtDGp0tGVSE6HN+uaWJrR/aHB4bNTP5GD/UittDVjs6SkYQy5enL9w&#10;Po2/4Q6woJPTUzCM9fV10Mc+39rawt5GV3/fwMMPPww/hUnh5+B5/Wx2s1rDtp+ZmTGJXF1YknHq&#10;zZeWliYmJuC8zp+7eObMuVqtUWu2vIyvjTl/6WIml2u0At/PfvSjHzt4+AjlDoL+gYGhar1BuJPL&#10;F7O5Amfu+nr99dffvH5tttZoPvvcC3/4R39y8dK1IBRj45PTM7umZnbuO3Awly889YMfnj13bnh0&#10;5K577t2zb//I8OjevfuOHj1WLvXALOGYduzYUSjmNzbXkyT+zGc+3dvbe9999+VyOQTNFy9eBm/Z&#10;bLZUKu3be+DgwYOzN2/dmt9stltwsqOj41BOtVbb3NrO5Ap+Nje/vNlKD6wk1YC2k1O7ZnbvOnp0&#10;PywZ+JAay1YsFilNF6p3oAcUoMAdkzvboWw2opGh0Z6e3rfffvMbf/rHz/74GSXF2Mhw1odbJth3&#10;OjEwmUK+SA01yiKn6TYjSaDq1eb6yublC1feefPtN1597cLZc/DRxWLx4MEDDz/80NGjh9fWVoaH&#10;h8bHR8EwIiWXE5z1IiLQe7sZ1GvVVqtx/PajH/7wbcqQWj18/sXnEhHcd9+RSk9Pq5EU8u7mRtyo&#10;ha1m0m7H1er28sLy9ub27p3Tv/iLX/v6X//5r/3C5z77uc98/etf+/t/77f+27/zGx968P4bV681&#10;anUHEylar5FWMwoaSdQyMiFbq5sZ1/V45vrV2Wd//OyJF17CW8NepH27P/GJT3zqU5/BdU4KsrlF&#10;FpdaMC6LAgAAEABJREFU/QOk2SZ4XcLLIEI4qVQYB9Xa5vLa/Le/+81nX/hhvuh8/JMf2ntwJpLN&#10;pdWFK9eunDp1ZnYW7/mEcRJGqh0afLvas6v08Edv/4f/+O/m8t4//p3/6c+//f2NzejmzXh+nuCe&#10;0GyRdigSKbWF5ctQxI12M5Jtx8chIoIYnc0wCSLR4r4F64VSPltIX8S9bKZ/eKhQKi6urK5ubCKP&#10;lXWz+URbYRn3s4mixfLAzM495Up/GEs0IVw5e/7y0urGhYtX5hdWMGS7Vi/kiwNDw5ZSHPZXrlzZ&#10;rlZ9z8tls1pr7CPsoM3NzVqtBg95+PDhnp6eWr0aRu12q4EIqb69vbWxtr21FodNBSFEQozxsNOt&#10;MYitZIIcFgifQGlqeTg3OeewhCBOgjAO4zSKTJIETsxam5qmwW9agDfvuhHge176OuP7vsM4cLSy&#10;8LSMcc5cx/E454zhHLBKaW0RyBkpVZgkQRxHMWKSFBpBCGiGUZCIUMgIkIhYaWWZJiwUFvtqs94K&#10;MJJQxLNAU5ZQeC18piC4Bhi0oJfiA2alb3DH1PCO6fLAqJMtEuYSw+GxlMK8UiZpKEktXq+tQyix&#10;xipptbKdnFgNhehOsI6CkWjX2Fng3xijhLTWoux52HhuKqnW2GfMcaENzl3Xz8JTOV76gcLxPYDn&#10;eZTSlBTOSmIcRgCc2LjdYtCyUi3sz+0tPPdSA5lDmUTVzfWVpYW5mzcYIQCHMoRiIhJGGqWMhhWq&#10;tGAUVEk4cyhh1OCkIERj89v0gIAQ6VrHCtIKIWUqIDGawGABRpEOMGKo1VZLLRMlYhRQBaBglECB&#10;kVRYY7QSQksJ5YAf5EYpiIRCBywxHSAEylFKEUJhKQDHcTjn1GjIi64OgAdCjbXgHjxYTYFt4K8s&#10;sZoYC7AaE0IAbaQC+2AMZqylslpjICPUdRzPcUGaQGKttTTojcMI01NLUAZtTh1CWNJJUDPnruN4&#10;lHBOOGMY6mpDhIARiigWiVKJ0YBYaSm1hlVwBkRlCEBDEsaQAwwhHcDdnijIYDSStdiayDA2ESKG&#10;6oxVEBIsuB5u8Y7nYlJwB1xQl+hNAWyloKiFgRm8n6pEYO2G+gd6ioWgHe7aOY3Hmq997WvlSuXb&#10;3/mL73z3+3gwIpYNDgzv3Lnrjrvuml9Y/uznPrd3/75b83O9fQOWsCee+NyXv/o1fP1mjge3Yy2u&#10;oDggvNW5RXBqlRZJAgA3nuvqJN5e3yjk83Dy1PVLpZ44jvHYj5B9fm6uur46NjqMewJuC2jcmJ+D&#10;xhHblQp5z+HtZmN9dQXmMTE2Wi4WNtZWtzbWfddxGMVioQDQUngOT+JQyYTC8jn1PIcxAhXhQKGU&#10;wlSUMtAB5m00GlEUwVqYYekaUe5yUHM8yhzIjNXCCnLOGWOEckIIZMNQAHpRTlsMpYRTShnjSIyl&#10;HkcrqzqToL0DnHD0MGBi1QCdNQGGBprQqgMm0SZRGtaQKFglKHqcu4z7ULHWVkggY7NqZVCDTRIk&#10;a6jpJCwhqj8N1qbcEkLJ+6nDSZqlrHT+UEFnN7edhHLn16K9C6hiBuQfVMG8Ugq5Makikae9xmIX&#10;cZoOBL4mxFBG8K6T/nsBKrRNlAlhCoaE0rYS2Yx1INNyIEwkVCRNJJGrMOmCDBIZSllvtcM4kpZQ&#10;zgzF3VqGYRgEAXwH7CDve+V8vrdcAhRwEDncgY6hPK2wsTmzrMMPNdZ0Evjs/EKDOlUjNh0h0ARc&#10;huu6cJpd8P207LJUGijW4SDL4RAxnFLKeWctGesqBC2gALIfVNHSBWBgCABccMocxl3ueNxJKVMK&#10;ghyUnbQFDKAMADJIAVBgXSqUgnJH2waFbhd6UWbv84AyWgDvF8hPo6Hx/xQoTSnTNFlkLJ2P0LQN&#10;lgPolEjawhi0BAtPMWgnfTAX+c8T7Qzq5h/0UAoFaORpC6MprffWhuE01cZGStdawfL6xuz8wpUb&#10;s9eu31jGPmesWCxjXaAWpRScKigsL68hiJzZuXtiou/w4QOPPfbYo48+unv3boTFQojFpaVyuTyx&#10;YweQoQEE2c+98HwriDarW3i9AKlEybWNdXyyHOjrr5TKI8PDoyMjM9PTiAWaeEmOIkIIg/uQYn1z&#10;E3H1CrA3t5qt9vXZm81m89VXXz137hwssFKp3HHHHQMDA7gzYMji4iIcCgqckeHh4cGRUVxgYqW2&#10;6s0jx49X+vqvXL8RxEmUSJjz6vomYbzS398/MIibAGDPvr07d+685557Wq3W8NAIiIPI9PQ0JCLU&#10;KKXefecdEMcZ7/p+/+BAJpO5cePGqVOngNbX12ctPXhw5p677yv39gmp67XG0uIK+Flb2+gfHLaE&#10;cMd3/Xy5p+/6jcW33n7H8zJexscniCgONLHz86sI40ZGEOiX1tbqi4tLjDnLy8sDA/29vRVctEql&#10;QsoJMf0DvYN9vdTq4eGBoYEebDFYODM6CkKrETFZahmnjud6UDWjHIyBjWYjmJ9bOnfuwmuvvvHW&#10;W+/cvHmr3W5LrZCHSTy9a0cmS7hDEkGoJX2VQtiCguOVlbXVteXVtfmZnWP33rejp0KMldrEluAL&#10;u4NbojEml3OiSL7y8tnz5y61msmVy7MobKxXF+YWyuXirl0zR287cuDAAc7pytISLoc3rl+HhkvF&#10;LKIUTokSem2tAcX6DomDxHP8C2cvvfv26f7KoMszP3zqR7//H/7gqSd/NDe/ODI69sWf+dl//W/+&#10;zf/2v/3WF7/4ic9//vO/8As/8wu/8Jlf+qWf+9rXvvL4Z5+4/74HcYUbHR3Flx9Ijeh3YWHh9Ol3&#10;oUbXQ0xg9u/fe9fdOx/71J0f/sj+hx4+8LnP3fG3/uYv/Nrf+PmvfOUzv/t7//RXf/03Ll+ZjWO1&#10;uhbh0BkaLuRL3M+lahE60TTJ5Glvf2ZwFCE+P3r7/o994qFHPv7g57/0+K/9zV/+n//pP/79P/xP&#10;h44cwklWrVU3tjYTGXsZd6O6Vd3e1sY0W4G2BO/WsIChsYnJ6V3lvsGRsck4sco6Q0OTlYGRaqNx&#10;7tKVW/MLMM5bc/PNVsRcTxmLdcR2U9IsL69C4YjyHcfBqQnA8q2tra2v49qzilAPpymsaGtrC29y&#10;C4tza+sri4sLy8tLrWbdWMWJtdZgCa1RFgqCQ7BWSQm7UmnoRhwPNpklFGYg21EcJzKRCustFVbJ&#10;gAEBbIlaOhxLxilD4py7jKd+1fW6yfd9FDK4qXudkuNyHEDG0E7C1FpZ7BEpNfJYqiCMWyGeuBME&#10;ZJFIIiESlR7BsTIJoZHCTU/WWiFerEJlQiFbUZQoJa3FkRRrrI0x3PWyhbHpnSM7dg4MT7ilPuJn&#10;lWFBKOqNZqK0Usoog2S1BiA+oMS6OJmsNRAqEVIlGieRNtZaRqgxBuyloyyhlIFxbQ2jDoR1PNfz&#10;fCwNnBQlHF4by8GxSL7nuD7hnACbUmCClOd5UFEU4fNLkyjJrTFCMG3wliaisOj7pYyn4qBV245a&#10;dZ3EMgob1e1bszdFnPi+n8vlwAMooIzgDD4HtNEiZboKmAJdhBBwizwFY4mxGqupDa4ERmktBZCB&#10;gH3dHZtu7DgGEdtJGIVe5OhFAe3QAwrQARpRhnl0KGigE5NqTyphlDRSGaPQCAAmSZfYgh9UMRy8&#10;gSCooQzQRqIdzspajSrwu5gwSVSpgc4hhkUZQxh+tdIySQ0iSWAlGAS58K6JUaAMAHEQBL4xBOx1&#10;CaKqsc0IA34SJdamq4AlwAIBAbKAeKo4pRIlYeCxELEUsHMhNa4SyhqQBXHMAuJARg5AAWMBoI/q&#10;B6CgBzQZAwaSJBFCoMvjDmYEuK4LUmiBNCnY7uFrrIUmNbUGZsYp44xUtzcnJ8biMLp4fra6sb53&#10;98yhAwcRcP/O7/zztbU1PA/hfHn4Ix++fPUKXgFmpne9dOKVl0688ZOfPDc/t/jGG29NTOz4vd/7&#10;f45P7MiUylvbtUar7XnYxRyylCo9GKtTH7uGo3bX9EznPhkXC4VGvW61YYwlQQDrwoduiNJbSf9z&#10;QMsLi47jwk7A/8Bgfx2fNbeqeJBFAS09PT3Abzab3SqOP3gnqBddaIeWunqATuAMkYMNx0k3Duij&#10;GscxCuhCAIkCugAYDmACi64MVtCk1kdhw2iJEymkToQCRALeIcGaSWOxWgBN8CRgkacLn16AGWEM&#10;CgYZLJvqrGq6rMzhrkMo14RglNQaRHDyhXEcRJGxsMB0OqWt1AYTYdI4EcYigKbc8ZnjAQxhypAY&#10;PGmrJFFKa42VTTmnlhLCUIKZEgNT7ghgCLWEEtgj4WCLUEYop7wD0DyjP5Uw1lqL/ANA1RjTrXbL&#10;Kp2NoaVbxfTaSLCASdOJLDhInxk4Z5xRoAGBUO64PvN9fGsWhibW0cSLJQ0S1Qh1rS22GsFWI6y1&#10;o2asmlHSChPkzThuhhEADzONdjsUMlZKGQuNSK0SKVPVhQGxyndoMev19RQG+3qGB3uH+np6ygXP&#10;YRRmDh0ZxUjKErY0gbkpjQyMMcY454wx2jmECGcU69OJ/mENnKe2CzSA1lrIJIqwULGU2LxCa2mJ&#10;hgYYSfWJHGgAxrDtU/rUWox3GHsfOJSTqsiky8wJ7Qb9nDKbWgYBF67neL7r+57rOgC0G4MpDCGW&#10;0hQBBayFtbab204inUQp/aCx0wCf9t46AgstQED+fwFA+GmAIJ3qX45AlXMGzQDe76XdApBoutT4&#10;JZS+XyIoE1QYJZRSQt7LsYbawBFrYxQUC7axxRIlsZsocygUQkkkZDuOYyEjaTREIQQ+6Pr12Waz&#10;yTlnKRfe7t0zWAvsf+bwWqP+7HPPf/c730MoLKJ4opMgOIjju8HOXbvwEXNsbAzvlJwj4O4bHRuD&#10;B1lZWSGE7BifOPPuSSFiQgzcQblcRlTXUyxBzP7+fpx2GDKOd/ipmf7B0eN33Hn8ttvxfj80MpbN&#10;F/fu2V8uVd54/S04wagdtRtta+mRI8f6B4fyxdLefQcGh4YcL4MHeJ7+T3o42o/ddvy247fvmNoZ&#10;S3XuwsWJHdO79+z7yCOPPvG5L3zoQx9GuPLWW2+9+OKLiBrBDKa+evVqrVbN57NjoxOIq5544ols&#10;Ngtxjh07duTIEQgFDvEAM7+0+PJrr0KcXC5X7XwSRQTmZvw77r7rwMGDjWa7VqtnMh7YK5V7cKQP&#10;Dg+mBs8YPDsUBUnHxkZzeSaEbbfbjLGh/mKpVAQRUMt6/sjoQE8vZ5wIGZd6ipgcUXWl0nPk8MFi&#10;IY9zLuvBtzGHWIc5jHB4Q6NsFzTcVGKIBVWXc18rtlltXrp86+23Tr326lvnzl70Mtmt7c2x8eFM&#10;hmZ8cujg8C//ype/9rWf+9SnPtXXO3jq9HV8xbl2/aKTEffef/TI0d3T00NjIwOux6amR0fHCunp&#10;rOAQdCZHlKTXry1cOHfj1o2Vi+duPPfsyy++8BpOqeeeewFfqJ9//sUf//gn+Hh9c3auWW/CQbgO&#10;z2WJ6zDPJeRm2YQAABAASURBVJwRJYhKiJW4BsQbSxtXLt44f/rK6mItn+2nNvvjZ078/u//8be+&#10;9e0XXvyJtPFd991+9z233X7H4UOH909OT/YPDVb6hkZGJ3bvOXT06N2Dg5N79x5lLLeyspXgUCa8&#10;f2D4s5/9/C/+0ld//hd+9ktfgnAPf/jDdx47ujtfcNbW5v/pP/vHt+Yu7d5TGhjkQUhwFxoeygnR&#10;7hvKHj4+/vgX7//13/zKf/dbv/Z3f/tv/9Zv/+2/9w/+zj/7X3/n7/32f//X/8Yvf+VrX7rvgbuH&#10;RgazOR9L9sjHHyGpE5LFUm5iYqJSqcQiOXT0iJvNOpkMzo7qdnNtvaotL+EmkS8mml25NotgFheC&#10;icmZqendwyMTlrm9gyN4Rcxkc4z7167ewJUgVyhhN+3bt29sbGxwYBiUs9ks9svIyAhaYEKwz2vX&#10;rlWrm4VCbnCwv1Qq+L7fxiFfq9a2t8J2y0gBmxBx0sYtLY6USKiFfzNSJkkcwlt7neRnctzliITh&#10;ApIkkZ0UdVI7QpAeIIVhqAT8sGZIBO7PIqGYcb1CLtdTKmEjZLPpP2jOZv0s/nwfOxoInLkO91Kg&#10;Tmqo1uJQSWIZSxUnMojjQCShEKGQgVKRMvUgCSKdKBJpAi2FQidaK4z1spFBb4DjCYoqlMsj8BK7&#10;9w5NTBcqfcTNwOCJwWdME8VJKwgpgSPE/Cz9oZZgh2hlpKCdZOANlRJSS4XjllHuMsel2EcE3x+o&#10;oYxibzkucVxFqTBWKJwNaGagCg+pjCXModzBj7IGjjVROpEqFrLValBqHUqa9e2tjbV2s5lEERaF&#10;ExU2a0nQLGTcUj4jonZta6PdaCRhODI8NDO1I5/NJmEUBaHR2mEuYzyTyZYLwM053KWE4VxKAYzo&#10;lHUlJEBLZbU2SlFj4fQpMYyYNCkNEa1NA1AhBJYP6yklDgLbUQBwsYoUi5giG4MCIXD91nSTVcYq&#10;iuFWGyUlFiyJQUdrbRUoGyCTLkv4ceDorAIP2AnWJkmCspJproFvuzQ1fikl1oKiSf+geIJgyZp0&#10;qOpOCw7BZ5JgzVPOGc53pY1UWkhEtFZZ+0EVIaNlIID5rYXMVgMxTp8pwSeOMYDWNlFaJAqG3Q6j&#10;dhA2o7AZRjAh5EEiQBVaYJwzGAB3LUWQYRDtaGsAyoAAWgDg1RJGkQyKRimNsbGSiTWKc459h2A6&#10;4/kuh5Mz0BiAGI3KXwXOCKcMIOJkeWl7fKzny1/64kc//PDq8tJrr7z+8IfvOHrscLm3cuPWTeZ4&#10;Qhk8xly6cnV8cseBQ3vxnXBwaPSf/NN/8dinPhMnMoiSlaWV/uFRbOFqre4XS8zzt6s1DwdbNgtl&#10;BkFg8F6Tyfq4wDpuLpPdWF0r5vJRFDHXzefzGxsbEB9vXtizl86fHxocaDUbq8sr0zumWs16HIe+&#10;78PPNJtNeB58D4+xYYMAA6empoQQKfFcDr3b29uoIvc8mC6VWoZxGOC9SQjGGPBhQ0LESilU4XXg&#10;HKy1WmtmrEVEYlAz2KapfaBMCAGq0AaARYDOKeVpYg7KGAYAgjRadVZJKysSpZQ2xhpjtEbBgAgm&#10;YzggObTNKWeEcoC1HbunxKTAtKVw09IYhJpSYhtrKZBboykhHPPCMwppAJgBXZgRq2KMtYaiF9QI&#10;oe8D6SZ0dQvIgfQBMMbQ8tOArm4VBft+QhmNqJn3E8pd6DagTMA+pZxaSonrOr7nZOBpHYqpwRch&#10;HaE0iaVRmkiDKxBNlI0lCYVtRXhQgds1aFG4IWiSaCOURjVGLlQiITSNhWoG7Uaz3QqiWCTWWkKN&#10;hcUzg6l81ynmsr2lUk+p2FPIZ8EEI1AEgd3DUVHLaJowCj8QPF2+zh/KALQTQtBFIIkxSikYEICx&#10;Do1Oi5TgQwMH44ixwEQZOcYa2AFK7wMIAoDmOI7LHSSUmSVAgzEAH0AMsvcAyIAuWjcHZbQgx5JT&#10;jiJDGeRRQt4dhkIXQLYL/0U7pe9JBDR0fZBTSlHuAv2pREg6y081oEgYA2DaFCAFIG0lKWVIhHIH&#10;UE3RUAYepahSQpCTbqK0W6WpQVDwkgK6sCugEDg+qZWwMBaC0xTmIRSJlbWUSGW45+Ekx7xCG6wL&#10;4xynO6V0Y2NrYWEVLgOwuLiCQ6W30oeuK1cQMm7fuDmLEB8e5/Lly/AmV65fe+HEi1KpJEkuXbrk&#10;um5f30DYaq+uLGFZfcddW15p1Orb1SoWHS3j45NIAwMD2Xyhr3egFYbXb8wuLq8uLiNmXkKX53lx&#10;HOM5+eWXX961axfCIIiDC8nKygrC9+5yBEF0+x139Q8OHTh42EAZ3PWz+Vvzy7Dnnv7+9c1q7+BQ&#10;tdb6wdM/OnPufBAlTz/zzMbW9oXLlwaGBs+ePRvEEfjknouHN0iHSXEVQeB14cIFiAwml1ZWRkdH&#10;4fustUEQIuBbW914993TuJZMTU339vYPDAw1Gi1j7OpatVAoYa5r127cmlss9ZTDID574UK92Z6a&#10;mgK169evZzKZvr5Ss5Omp3dAKLyIjo+Mbm1tQaidO6dRQOf8/PzNudl8Ibu5tZok0Y6JkePHDgz0&#10;lrFdceTgzHGxVISyzj4yypo0EZmYKJRBGsElUlh8zw8D3WoltVoTSxYErZGRoV0zO4rFDKK3vt6e&#10;0eGRI0eO3XbbbY5DNjfxnDxrifAzpH+gvLm5fvXG1Xa7efDI/qPHDpZ7XWxFdFUqhSQyMiYT4zuk&#10;YBcvpP8r2/m5lZPvnH39tTdPnz63sV6t19p4/l9d2fJdF9YLbnE/oczcf9/x6elxzOU4tLrZFrHd&#10;3mq8cuL1c6dnq1vtC2eX3j15rbYdXL5044033jh58p0fPv39P/qj//SHf/oHTz711JNPPvXk95/+&#10;0dMvnHjhrbffuXzx4uKt2c21lfbmelSpTA4P71peaL7y0qkXn3/zyaeeeebZn3zjG3/0u//7//of&#10;/uO/PfHC85evXLh+7Rrut7t37zp++7Hhkb7xyYEvfPG+X/6Vz3/9V7/6v/3uP/rn//J//K2/95s/&#10;+5XPPfDgnbv3zwwO9WXyPk6MVtB+5fVXnvzBU8+/+NLzz7/053/xvT/+4z//oz/502efe2GrFiJc&#10;aIdBIuMwiVfX1+cW5lfX1xSOEMZrzebK+sZWrd4ORSJtvlBUaaDprG5uz95aYE6m1NsXJxoXRcp9&#10;2GSz1Q7ihFjmZ7BQBRjkxvrW0tKSSBCL8iiKcEUE/9hoOG4vXr6EO8Ds7OzlK5dgLVImuXymXICx&#10;ZOBGSGoLSsmk3UlxEkkpjdIwEBgw5zyb813fwzQZP2vxEBDHrTCKYhHGSSJVIgTwBQhI7GOltWbY&#10;cgBtUAZtLKjjONjs+Xw+k8nkMhmEC2khl0NjFvX3W9CJ/YsZCeU4cKVWYAJ5LBEFJWEi2mAO8ykt&#10;DA4jghzfmhpBvL5V3cBXkiDYbrdbQaIMy/X0jCL037NnZMd0ZXDYK/a42YKxCNyJ5a6XyedLZRxK&#10;YAzgMg7gmNUarYSWCuzDYYITSinOEI2DjsDDccpdjO6gu5R5hDnMyXDX565rU54NcpRdB67LdxzH&#10;y6DLIZwRyizjIKsMzlAFoYxVloAwFJ+IJEriUELzSSyxIcNARFEStMNmI2jUk05Ymstk87lcpVxK&#10;Vedn4kgggSDrJM5555dxnh5NlKbe3HSStZYB7wPQhmhjtUEj0HAApFhKw4cDwJC1WLT0FMQIay1a&#10;0I4lRgEtgLTRSFBAAVUM7yIABwUD4YCqNdq7ALOnNGUPzUDAEBTg8JEDrEK/SjGthlpQpSZlwOg0&#10;WW3wg14tpBYJhmvdNTNppOoywAmE5sRQLbVRGo2YzlqKUci1tlqhjeAPGhNRaq5gVaMDTYwSziiu&#10;EJRIo2ORJFJIZRIlE6ESKbQ1zEmZh64wDWOsm5OOI0VjtwBqgM6M9oMWpRRaAEDjnAKwT72UGEMj&#10;JDUy5YxawhjDKMQeKRCC1ePEoi2f8S+em/trv/C5/+V3/sc3X3/tye99d+f01MzMJE40fMA8fvw4&#10;COKMOHz48Oj4eLVWg0ALC0sf+chHfv1v/2Z/3wDlbqbY43heX18/4Y6bycD0ZYILHmWc4wsYJp6c&#10;nKo3Wzi8MBanGPLusz04xLGShCEuBdiV1hjf9/v6+uBAwjAE5vLyMs5ZnHT4bIuXO/gH4M/NzQVB&#10;gAMaNwFcCUqlUlct2AugTAhxXReU4ziGcjpq4UgooBftsAqUgYMcVYwFCFwPNIJKytIdQ2g3t4wD&#10;DPYVoYRiCTlLr9rUWGKAbK02RGkrYDZSw4NEIgGggDUhjBLGDCFSpwkzYdEsyHBGOUvXG0vucMod&#10;ZTQswFhrSAraGDgmZYgQKgzjdjsERLGIE5UIFQsphEpiLYSJIymlkulk1GiCRClF3oG0gBlRtp1E&#10;CIOlYgrwQBhFOwA9yLtAKe3eESFZCt1WQtAONPCfgk2NCVXYMaooUEsY6QJ1oGZGPIdxh6IIAFdh&#10;DD8Ti0RpbaXUSSJjpSW8ZHrnwWUATtYm2ijoPJ2VaksgO6aBbvHYrjBKm0SqECqAzJgOtubhYukT&#10;QjihuHhAGigSt46s73oOx/f9Us7P+07W9RhjBJq1qSZcj3OHUnCMkSSVi1OWMmlSDAO1SyVlIkSs&#10;RKyl1BpLgbXRMCOhhDTp/xQJRkYIJCbdZDtJk5Q+ujz8OQ5sy0PGHQ/7gfHU79MOG9porJbS3QQK&#10;ndEWUwNQ7uofwx0n1SXytOy51HEgCMrIgQnojgUdAZ2gblIRQAEACTuQCogCWrrIHxRQ/asATDQi&#10;78B7Y8EPZwQDKWVIQCDEaq2M0sYYYKKxkyOjnV6CFhRQR/4+YA3SXnQxQjmUzlI0VC2jhhLH83Ce&#10;cddjrsM4ujEbzIAmiYnCpKenMj4xgfXWhHpeuqDzi0vMcXoHitl8Hi1wOEEUX5+dpw4vVYqIlffu&#10;3YsQFi4GTgQOYmZmZl8nFcul7j+KgNLg3RC7jI0Ml8rF8YmxvXv3bG1t/tEf/vHrr5/88+88de7i&#10;Be44MIXZWzevXL2aKNnbN1Cp9D3x+GcPHTp88dyFv/iL78zO3kTor7WGofjZ7O7du8vlMrzko48+&#10;Crf15ptvvnDipep2fXxyR75QagfRS6+8evLd09v1RhDJ9a3tl15+7fKVq+cvXj534VIjCHOl8uGj&#10;R+65+759+w6A4d7e3p07d/b3DSJewaMILOHPv/nNkydPXb58mTE2ODi4f/9+bKVcriCE3Lt3b7Fc&#10;hjKHR8fLlUoUx+0gQLR6/vxFqNd1CUv/RRPJ5fHgUoCz2tqurqxuVSq9B/YfPnL4GLZAqxXmc5mj&#10;Rw/vmJqI4xgu/M7jx/p6e/ft3Vsp96yvrUmljh0/dvsdx/P5/OXLF69evbwwP4e33oMH9vX39pSL&#10;WRVH2GjUGo41ppYxLDFhBLRTYKnzIZRCqb7vZRl1RUJaTYLbhcudwaH+/Qd2Q5OnT1/7V7/3b0+d&#10;OrOxsTE6Nvzoxx69kAKrAAAQAElEQVTsqeQzWa+Yz/X1g99yOySNlp29tfjSKydi2X700YdmZsp3&#10;3XXg61//+Sce/yi8zYXz8xtrMgTlxery0larQYxii3OrVy7Pzs+vb1frO6dGCoU8DC2fc/btHRod&#10;7hsa7sUshaKrlS3k+UBfbz5flILgE2MYmGYTD6hkasde38tbS3EUQWrmkrW1lddff/vtty+D57Nn&#10;5k6+M/v8s2f+/JvP//t/9/ST33/9m9947gdPvf7cs6dfexX8qEadvPn6xXfePoslw9n6sY99/MMP&#10;P9LXO3zhwvUTJ06+e/LcSyfehP4/8fGPHjm2c+/+8amZgYWlq2fPnXzzrdeee+HZHz/7zPOd9IMf&#10;/Oib3/qLP/6Tb/7RH/3ZN/7sO9/45nf/7M+efuXElddeO/2tb/0Anzj6+wu9A/2lnp5MPpdIkcnl&#10;Nza3cdNrh3EilbE0TsTiyurK6jpljufnC8Ueoey5i5def+Ot02fOn79w+catOdyus9lcFMm11S3P&#10;h9X0aG0RGU7umIZ1pftxHLfRHTiAsftikRSKRZj9nj17YKg4jGE/uXwWOoVdDA8NDPYPwCuLOFLQ&#10;qVHUaADRSiqhcAMjMBWKAxZOBv4NbGcLeTgLKCoIIgBOQBAUQiilYCFCK6FRxsEnVYKCgne2SsMd&#10;EVgdofAg2CxdAHsIZBHR5rMZmFAhn83nUcuh0fMymI45nHDWmR4cWSk1SEJvUmEOwz1O8YxFEcqS&#10;MDGb1Tr2boLAhtBCT8/k7l0HjhzbdeBA3/g4zxcsthl3CCyDO8xxqePyTDZbKJV7K6ybOEXilDmU&#10;eZS7HKFkeo9y/QyAM4cQZiyxtJtzCp+P53bGCYAyzl3f9znvUKGUcOZ4CLT8bK6AH8pdQighhNIU&#10;lTAKfUL8JEmEELlMtlgooEXLBO4cQX8ShiIIEfdvrq9tr69H7Ra1mjsUyFtbWxiYzaa6wnDGGJQJ&#10;sgrnn9DYApRyQgioWUuMsbqTUKI4AyEADiJtpJRYNeQ4bR2XpcOVkjL97OMw6nLwZ4ySOjUJjVwm&#10;cRKFMBI0gkMANdZIRa2GujihxGqjpcHiy6Q7O7FpMiCTUpbIUKTMKo1FFGAN3UZpcIUCAJgApRRk&#10;BIA3C1St0aLTJLUGEQUuU1BpH/AxEEBgW9a6PEMIUymKtpoQQ4EAUmBPC9CT1lCtbBQm2G5RIrnr&#10;A5gL/TkwNvwQQpRS0GqCOQzksbGSAEUstEwYB31MB3WxjtqRYwiKlHLMhbGYLp1JSpStRZvGGAQ1&#10;bjoLZ5QYDdKJ0rg7KVS0UQBUjcVvp1Er2HoKRhNroGqRxL/yy58vl4q/+Rv/zeb6al+lvLG2MjI6&#10;xDldWFrsqVTwIf3y1SuNVnNjq3rl2vXtev0HzzzzuS98SYqEe/7q+joxxPWzUpm1pRWRqGJPT7vd&#10;jkXSMzRYRjkM/EJhfHzccVw4/Lm5OUTzOT+DQB+ns4uHia1qq9kcGhrSWss4cRxneHh4cXHR9/3+&#10;vsqtmzdwokEPOK97enqmpqagH/TCUBljpVIJc+VyOZSh2EKhgFMYZYyNIoyLlZDUEs4ZTZWjkzj9&#10;J0CUUqyflIlS+BBnKaXQJzNSqSRWiUiSRMaJEAKt0LGB2ds0gT+0oD2KkiAISCehQ1kDxxQrLaRM&#10;hJLKGEJBleACQLFKWhkNg0pwMUSvlEoakLLaYAlQILB1TbS2GGY06FGDlSEWK407ewvvDbgDBFEU&#10;i1DoKNFCEUyRCCmUEbBbbZWG7RE4DwzuMEU+KKCKdUbVEG1BGFioYO92CujtAlRAqEEOAD9oBBby&#10;LqAMg0eOqoEeob3ucMvQgngdXSadE0JTRh3GoG7qZzNohyMIIyg0VQrYjkUa1SVC65QtgscVIYmQ&#10;RkktFMAqSaQySikpNTSQYD1kIqWw1nDO4bsLuRxW1+UO/JTrpoYPG3I49T1E/Dzr8Uoe3yuzJZiY&#10;D09MwZcxCnzCsMAYCqhabAMD6yeMUAq3pQ2WAzxhyhS0NsYgfMRDLMwIEAYRAAUZ4wuNIdBCRwPW&#10;WmMwA5wfAX0Hzt9xOKddgO+DV/UcF5x35gVVo4xOpQMDJCWDSdGKFmKMVdpaOBoMcLwOOWScOYxz&#10;xl24ki7/INUFY1JFYUgXuo3IsYgdSLlC9YNeFFBFF/IPANUudFsohUYoyrSTujNaa9BCiMWMNk34&#10;Tb+HdFDSDL3ARAk5yl2gKRlQS9lIXb6Goi2B7QHeMzZ0maSTUhuBVaA7vXVTS2g2l11d35xfXA7i&#10;2FBUc/lSWUjdMafUnCilrusWi0XEIqOjAyKRX/zizxw7dkwJfePGjXq9ftttx3O5fKWnD2t04cKl&#10;sB2NjY036621lVW4GLik6zevv/XOO7AkEBlD3/j4zpnJBx+8+8CBQzt37oY3sZZy7iZCnTx9ynMz&#10;hULp7JnzmVyht38QTxHjk5NXr16FU2s0GtDK+fPn8VzR09MD9xQlMZSQzRd//Oxz3/zWX5y/fGVl&#10;vZov95w+d2m9Wp+c2rW+se242amduy1ja5ubA0PD2tLh0ZH1zeoTn/t8vlC8dmP2/MWLeDhZX9/4&#10;xje+ifbnnntuY33rzJlzr7/++vjoKDwmvNv8/Hw+n8fjK4xzaGT4hRdevXL9BviEu8Bb/ujQMNCg&#10;4P7+wlat1WgHy8vLpXKlv78yN7/y2htvDQ+PlMs95XLedd1mo1arbhGrHU7jKFhZWiZG47IB+vfd&#10;ey/87/Xr133PhdcGUT/D11ZX5m5eG6iUH//Uo+Mj/TY9zhU1OHQNtRomYq1GwjIRLL+lSlgRKnhB&#10;Ka1KCJz25voW46RerYJDrWSxyHO+A4cOuc6dOnf50tWgGe/be5BTb+7WAnz9z/7sJ2+/faeypF7b&#10;OH/uYhhXv/yVz371a18cGe7bvXPqU5986Pix3TsmeyfG+gXiBM0xC1Ecu3+od3B6fMwhLImEhymN&#10;7O0pfuXLnz9yeM+lC6du3rwKd1sqOJVioVbdbjWaE+PD+QzB7MOD2TtvP9hbHizle6n2Ll+Y9dzC&#10;Yx//9Pj4pOv4uPWsr8ZzN1u35pqry6q2JVt1MnutsbUhTp28eenCOmPu3Lx+47UFRvzB/om773ro&#10;0ME7w7b9yTOv/ODJ5+durU9OzDz6yBP/8Lf/0cce+dTW5vbs9RsvvvD8N/7kj86cPPPqy6+++vLr&#10;r5x447kfn3jmB88++8wrb7xy6uy71955+3q9Fue8UhKaek3nsn4+17u6GiaJzuZzm5ubXsaHdzx3&#10;4VKciGK5PDI2SrlTb7ZhEq0gmptfWFvfyBfLYSyyOVwByjC2bKEYxMnmRoNQZ3FpbXhkolTp39iu&#10;b9aa61u1RhBN7JjJF3twzCttt+v19Y2tOii2wlqtjm2Cd/DRkfGZmV179u0dGx+v9PZJrZjDwQ8A&#10;DjJ1n0EgFJZOZzIZmIRVqQPh8BeMEWOFiDnnfidSwsYR0kaxDGMVxaLZDjAcBRwlSYITPIaph3jA&#10;lrEQIAnfCW9gtNZKG8xLEUkTzMBB23GwuT2cF77v5jPwKFnMnn6khrm7LnoBmBfY1iKoszBaowly&#10;QghjBI2UQiWEcQIdeplMudI7s2f/viNHDh09PrpzJ+qWu8R3aT6P6TX8JOWWMAy0uN7A76SllCx+&#10;QZNSCn+CSV3uKWUoYTSN5H3O8RpLgQMCWms4SmBacJD6XIIEHSK3CBO0hoxSKQlsxpib/kdIpdIJ&#10;NCjhQKXBeCWkSlyHRe120Gp5rpvLZYhRSRQyo2UUCWgvDpMwaDfr27WtKAxdl+cyWd/l1JhCKotA&#10;hBMnIaI03/cwD6ZWGvQRCHRngO4xJdYkEjEgEQnueIkUMbSmJKqJkYpT5nGHwesbgxMdRDwk3+EM&#10;jGgQAmjIImWSQIIufQLZCTEW+5akZZzRkNUqjWSM4eimlBAQtcSkrUZBJcpaA9BGKZ3qhhhtrWXE&#10;YHZCCE4UVEFBI/6SaQIp0ESORguVG2XQp8CmsBpGoCEIIYTRNEKw2hplZCLjWMD8IHYsEuRhGBKC&#10;KZVSmN0aY0RHK6g7joNlTUcTjFZCK2i8DbVGYYSREDhJKaAIbkAec4FDUEABA7uA4QCQRruQEpAI&#10;AUChy14X2XU94BtjhcLyRuBBilQzGjJpraAeqU0nwT7SXxg7iFoo0G5srEOEY0cO9VWyY2Mj29tb&#10;8/O3VlaW2mEAFeAYxUeAfD4LSffu3f21r/3cP/gH/0CKCESkMpaQ8clpHIWYHZwMj45CBAyp9PdD&#10;/KW5hWq91lOpbK6tcc/DoxWI3Lh2vVVvAMd1XdwERsbHtda3bt2CmChk8jkYG4J4ytn8/PzE5OTI&#10;6CgeWmA1CINwBrWbLXgbPLcBeWNjI0mSWq2G4xuj2u2230mYBb3Y6WAJjdvb241GAzoBk2ikkNak&#10;y4QWcIsWz3OMUQyHFO2YHTUaZZdRh6arr2GIFmbHHAbb44Sk2xukhVaJSpBLpaBsgDQW+pXExFgG&#10;JWIttFWI7XF5lulZhCXDjBa6o7BMghkpxySGUkI4BXVI8R4gWDcEj+ApwB67/+tYASpaJxDOMku5&#10;MlZKLdM/BUagC2spuCaWGYqMEEoMjA8rzSjhDHNYag3aGIEwrJM4yuCGdnu0taCurTbYdZT+f/j6&#10;DzjdkuM+DO10wpfT5HTn5rx3w92IDQAWiQsQRCAIMEAEMwmQIiUq2JYl/+Tws/1s2e/5ybSsYD9Z&#10;EkmRIAmKGUSOC2Dz3Zvj5JlvZr58Usf3P9/sLiHpPTdr+uvTp7q6qrqqurrPXZA6R+DxVAjP9ylj&#10;WG+ICf4JIY5RS4jSwCXKOJ07GjeWpmASz5YiB5JaOcqE8IEtFShjEM9lpYh3DDkw6DMGwmCYQVuY&#10;gIJnSxCF0RCcMuI8RsNAVMpF3DRWK+VysVAplsrlKnYvixO5spRSjwFRh9w1K2G15C/NTCzMTLZq&#10;VQwpBgHIeJwdsA2n9OEuyLFpPhN6BcljNkT1hSiGYbmILTUQgmtn4ajYeLRzjAlGuEV6ox1zWCkw&#10;BnVSaimMxGNcYACnvi9C3/M9zgUVHiPEWq0YJwAKXGulRiAwxjkwnSpFKPODEGOhT6MkdaQgMJoK&#10;Rti4WEINocq63KLS1EF3QljntDFoU8YA8GxC8csopcY6pS1AG2etc8464ggF+X8PgMm5RyknhAEY&#10;g1Y4pU4wCt4BgjNGwQMQCZA4hXk4zgiYC3wBcQDWggfIARwqKNAcFpXafF9HF+ecMeYJkKZQBeeI&#10;ANzjY0xOGaal4C2nwDg5AMpgS2BeS2UzbYdpohzZbO+tbmwPR6lydHu3s9vtep7XbNZRa62lxAme&#10;xqPhoNff3d75iz/9s7/4sz9HnkopB0f7+93hMMLF+erqahynSZxWC5V6pa7SzA9EoVSYnp0qlML1&#10;zbX9bgc3HPjmWCwWBeFAwCiMJZROTk/hatMYe+P2Hca9e6truAWZnp07e/5Ctd4Uvr++ubl85Eih&#10;VPKCABFwc3t7ambywQfv54NFFQAAEABJREFUn12a29rZvnT1liZ0u9Nd2+nsD+O55aP15nSnHzOv&#10;GJbro8RUGvm/IF9b33rl0ut/8cUvxVKtbm457lebzbmlw8wvbO3uSU0gi+cF+JY6GIyIpa+9+vrd&#10;2zfv3b5z9tTpzc1NRMz5xQW42/KxxUcefXRr/P8HzfN8FGvMqWMnGtXa4uKcts4Lg7BUtI4GgUD8&#10;feWVV6LBcKLRunDuXMH3G5XKkaWFksd1PFqcn3ZG1Sql6YlJQRmxpLPfvXnjFuc8DP1mtSKImWzW&#10;J1vVE0eQME+EHqmWgkKBB5wGPmcEhufCMLTEMcYE96E9guCpGbXCFzwZ2c2NHZ+L6ampM6dO12rV&#10;LDPNyRY2IXjE6r2N1TvtLHLd3UzGNBpmgedXyoV3v/upH/7htz399INnz016wly7+sr1a5d/4zf+&#10;8Te/9dXHH3/kN/7Xf/Rbv/nP/9v/9r/4kY++78SxI4HHPFY8NHu06JVKfvHCmfvKQVGmCb5x16rF&#10;ZqvyC7/0KTA4ORFOtUr3nzstCJmdrJ0+sdSo+pOt4NjhiTPHjy7MzLY3dgd7UpDa6u3O1VfuZZF9&#10;77PPPfPMO4RASCeVcuAU8T3hbJhFxKN+b5f4tJSOcIRQ9QqZnPTe+97n3vn2DySj4KtfevULf/Hi&#10;yy/e3t6w1eL06eMPlsPpL3z+O3/27778nW+89vUvvfDi85c3V3svfvf6tZfWV67ubq8MOlty1HEm&#10;IZgFUOSc4YxmgpmJ+QvnThllOnudqYly4AdG2SAsauWUY62paSn11NQMQuXM9FyhgC8YzlESFAuZ&#10;VtjdC6ViqVpBhnfy1BnkxotLy5Mzk4sLh/ANwhDhF6qNiblCtTmSthep26ubjvncL8wfOqIJx8VN&#10;szVlHJ+emp+dXahWGjglamtKlRq+DuBYUa43RFgQxVJYrsRSVRpN5nmZkoSJDJej3CMEqnOwT+zW&#10;2J5LYYES4wkS+kJ43DmiDbYSE2V6mEgcXgaj4ShOhqPRMBolMkFqkqZpkiRZqpTFtsMI44ZQqY20&#10;Dh5nEN0pQ0xjjAiPCSGCILCIWcYctFFjdqQOMFFvXPIrI89nFIGOlgqiVBT1ql8sEl+QRrN84cEL&#10;Tz3zjkeeePLc/Q8tLB8Pq03iFUhQoiEwCoQL5gseBMz3jDFKZYRaMDIaDRiD6B7DJmMJseBJMBES&#10;JjzPhztYbbW2fqFYbTQRfMi4cM6FJwSlRqs0ibWS8CbIUgz8YiFAA5JS4fEgJEKIIEyVhF9jFKYO&#10;PMaI4c44ZyGy7/sIkjJOmHGCUCuV1cZBS1IKDj07Y0ytVgmBKrwsSa21SJhQO+eKxTCKh+DIEOsY&#10;YR4nVqdx5IwulYrOGC1TlSXWZNZJrSVRyqdUJ4mKY6uV73FBhZZGKQMiSRIRawMfX1VcGo2oNaHg&#10;JkuZs85qga2BU+u08FihGADf8zzqiNX4s1ZpozSxJvCASBymzqQxhnPqBwKCO2fCgp+mMXBC3zNK&#10;glSAOCaVTDNOHAVjmVSZ8jxfCE8p7SzNAT6jkWEpp7G7W0YgqxaMQlc+5aUg5JaAAoxVSVMIK0FQ&#10;AG/aGmkkEnpQSWTGYLiEwBiRg2kjscyIkI5aBvl9TgXVTmdYyQynrohwipJmMPyRgLCFABYCmhQv&#10;GGSBazBjidJWG+cIU1pnWhlrCXIYSqTRmDQX2cJZQg/3U5BLmiAI/aCgrUO2ILXJtInTLMklhlyY&#10;kBpj/NDHHuwVfMI4oaxYKmNXPHr0yFe+8pU//uN/99RTTz3y8MOzM9OVcskYXWs2KGOvXXnt0NFD&#10;lWrpgQcu/OIv/Ny7nn1Ho1lRKoN0hULg+2EUxYSLVGaY3sjU83mlWDRSQijYM8471phSqYTDJuMM&#10;9/dzc3M7O7v7u3tYXPiolen80kK9Xs//baFSaZbBFwxxzYkJS1xQq0IlC3OLuzt7pWIYeKLb2et3&#10;O9VaDTTTJPMEJPL3Ol0vCJsTkxEMmNDmxIQxUBh2n0KunySLRxGudYb9vlFKZVmr2ahVK9YBx0TR&#10;qDfoMcEAVDDOORWc4odRChmw86FNKSX/ftHWgpTSFsujrTEO6wNzIo5xrJklSMUs+rXN+ymlMEA7&#10;puAcdY6Y8QsLvzBIoTiBexFmHTCYJQ7UHCzagYLVzhqb18ra3KiNk8pIa5WxEPItsNYdtK0FGYMp&#10;3gTHENIIDNiiaKcNAT2rNRoOBdPl7AEbkxNCHTDR7YAMggqToOUoxCBvlpxNAoVQ4pgD24RYR40l&#10;edh1VB88ggyFkY214aijxLgcnKMMDkHgBJA0FxmLrS0x8PM36YM0I4QRig5GSL4KQiAcCAH3QFTM&#10;w5azxBpqCbWUaK2TNMoQX5zBgrdqlYlWbWpyYqpZq5dLBcQDTiGStRoSARk1ZMqJg/QYQDnwfIDv&#10;+3+13BTEqbJEZjbLi8zHQoOZ0ZkBMeqIxzEU9sIYsZwRtISHfTIHQQl1FvNqLY1RjhjoGcQBlHuU&#10;CagRnOQ0jYEGCYHIGOJcvj5g0OKVUgYukWYwWmWcBYAg6KAG/gFYqBrPYzjoQU0pYXwMNNcjfbMQ&#10;Qg6ahLzROHhkhHqMM8bwiBqAhrU5Dw6aNkabsfgGZogVdpSSAxw6LgdtQnJWUAPADt6ggRrAGOGE&#10;5qvOUR+MBRFKKVAsIZbSvIWHA4BylMkNRhqSSuQBEuEsU1pqGxZLXPjaOK3hBU5KmUoFBkTg72y3&#10;01QePXK82ZzY3m5vbe54IoAa52cXapXq3s7w2rVr2OQQO27evHX9+tXJqanz950tFov3Vldu3bqH&#10;21NQw23665cur6ys4HE0ioeDCHnG4eWjM9Ozv/Eb/wSm/vZ3PIvZn//u97Z22nMLS0vLR9bW1rZ2&#10;dpCCX79+49KlSxceeMgLAxwMRknsKDl0+MiJk6eLpZJU9uatu7du3+v2osPHThZKtRdffv3WnRWp&#10;TSo1vgNs7+y9+PJLv/t7fzA9M3fm3P2ot9q733vhFRApFMuMe3dW7kGxcRzvtttbW1uzc9NBEERR&#10;BKm7vfy/k77v/gtQIDjx/aC9t9fe3rEqN/tKubi7u1OpFAaDwZ0790qlUr3e7Ha7w2E0NTXFOb/8&#10;+uuU2MPLS6ViuLm+MjXRqpRLDseea9c7e/tQBTTse54QArNncYKkrVYtW5n1Ou2b1y5n2fDw4izM&#10;lBrt+bnJVKpBuRxKnSJIYAm00bAmSqnneXATUHOO9HqDe/dWoV5rbZqmuZEIikaWqV53mMRkf9e+&#10;8Pyll164srPRuXL51qVLl1dX7yEHqjfKOAQiUbh69eof/MHnQO3atVt/8LnfG/R7tWrp7u3rayt3&#10;kijGDUB7u3Pl0m0ZZYCttS1G6bEjR0fD/t17t7/z3W96PvnQh98/PzcpPLfb3gLDzUa5UvJRhwE8&#10;giwvLnjc7++Pevvx+r299pa5fGnli1/4ZproZ5556iMfff/0TKk/yMB5HOt+P51o1Qd9ubg4gUWh&#10;lBw+vPDMM8/8zE///NzM4W9//ZU/+tyX/+yPX7j++m4acafojWtbv/tbf/Tf/Ff/+Df/5V98+S9f&#10;vHtrk1pMW0qGWkXEaWokFc4PeehTn2qGIVSRNDLVsBp65TSWWSIF8wDUEqvdaBiPhkl/FPX7Q84F&#10;0nGKQvKACRUp64bDKImzYRTfW1ntj4Zplr1y6fU7d+7g2OAoffyJJ3Fs6Hb6e51OWKzc9+DFpUNH&#10;t9r7L75y5cqNu69fu76+uXP15u1RlMIZ1za2uOcVy9VXXr2EU/HO3v7tuysvvPLqpSs39vsD4QeG&#10;siSTu93e5s727v5+ImGIDgl7lmXwMkA8HPV6vSSO0QOjckY5yIAfA3cggzjpD5PhKBlFSX8w6nR6&#10;nU5nMBgAEwYDQAMDQUfJt4IkSOthHCmlCHY9atHQSOwohZuEJRyCQmQthUIhDEOG46PSEcpwVCqV&#10;auUKqMVxCsxKpUSopc4WS8GpU8d/5OMf/k//07/713/1V5945qlitRaUSl6hQIVHuCCME9SUYjpU&#10;xCgjU400Ezljguuj2BrMr61WFsVoa6wBaPxZo51+s1iljTFAOQAIlebDU/DvnDvoNAp5tmGc+76P&#10;7ZAy7J4O2y60ybhHKXXwKGuGSHO6HeoM8LXKYCI6S63S1hinJDzUaumcg7NzziF4s9ms1WpQiFJK&#10;ZzIfEcOK+plMfC6KxdCYnHmlFLw+SeIDluNomMYjvCLOaJnJNDEqcUahzg0R6QI4sw6LgNhutTFS&#10;EaAaY7Vy2O8oXhEUiMYoJcai32JHd/muBPacsU4bYDrMrg32R+fAMyHOoU3dwX7hHMYriYpS6INw&#10;QTnnaBurILIZa5WAlrXUOhS8Qg3AECw3AKoGZFmqFLSTog1ZsEdkGSQCqzbflpxTSuFVkiQyVVpZ&#10;rSWUlKapMQaeNSZLQTMHMIsf4lBhIkMcNBYnSRRFOHWPYLUwMpUZrEh+oZgLBZ49z0ugRpkX9WbJ&#10;H6SMYAoYniZZlimDXMlBb6AsBHY8v1yuIpIXgiBLFWIyImqapsNhhGKMO2Asp5dm1hkMBKRZhp69&#10;bqfdbuPjOdyqWq3im/m1a1dgCc89l////AIRTFcsFqM4vnTp0s///M9/+jO/WC4XPQ/BxFIK8TQK&#10;pOMelM5AEHpwzkELaEfxEBQqlcqhI0eG0Qg90IY1OLBxbDeYDo6/vrG6tLQ0HA7j4XBx+RD8sT8a&#10;Qg9+7qJhHCdHjh27/Ool4EzgMGAtNlmsBXwTZopLKxDB5QWGg3Icx1GUQDToZH9/f29vzw9DY+1Y&#10;CQbDISa43Wu3d3d2wCfOAxgCfGfUcNQHGjhksB5kb3lKx7AilPPcpAhBdkIopRYiEwiYg7awJqqw&#10;GlrDAqzFI4FWxoBGjmctsQZGQLEKSBocrjcpQ1sZGARUgXHgkKAHQAiz4wKSUlvgoEZ/PoqwnNGx&#10;2YOetu7gLexH4xlJknbOAKzDNNZSZ5CVc0IAjBJKciB4lzOOP2qMU1YBLEyTOriScbmMWDtCiMMP&#10;xSCCtxYkQd/kDFtr8Yq8gYmmI45h+QHajQUl4CJvQCoYmibUkYP/oMIpl4Ml0CEFj3B9SvMpxtNR&#10;a+HR1ljjQNIRDMO7g/eUognxGaGc4jTNBBrYV4zjBsiUMQopqdYa1obIhYMUjAc3AdVKeaJRbzWa&#10;zWqlUgg9gRMA6EN0bYyyFl5kYKqOgh7DYgOEL8bgMSCPj9owRC8PtRST0LwQwWDtuLDQ1igwjcdi&#10;ISgV/cBnnFqPUY/nqX/gewCPgT2CCGgQcA3WhXDOYaCAfArBCReG5MzD+Cy0kCvfaC2NMQ7qMAb9&#10;cEKIhriTZHmsARoA2gdtaO8AoDH0APBICWYknAEoQxtAKaPohNbfBEIZoYRYSh0gb4yXlVJKsEiO&#10;cMrg50Hg+YIJRjwPLAsGaSjFK8E4egCUUrT5uKANIISghoKwEGiQccFAAB4P6oMG2gfjOAcnYzzM&#10;TcBP/kjzCgomxhENMCRJ5ShGCKi9GTgAABAASURBVEyheksoYZxyxj3BPT+VGnERl47z8/PlWtUP&#10;g0Ih3+AXFw/Vmo3dzj4HnhALCwvvfOfjJ06cgLXU6/WZmWmkvwhD167euH59g1J6+vTxWr26vrEG&#10;/RcK+Bia/+8FHeyO8PRGo4FFbbQmlpYPD6LRfq974aGLSprV9Y2wWLr/4sPDKBlEUaM5gbT77srK&#10;jZu3r169PhgNP/KRD87MzGD4Bz/4QQZF+uHefn9ldT2Kk4nJ6UcffXh5eXlzY3tndw93pecfvP/Y&#10;qVPM867duvW7f/AH//u/+Bff+Pa3sPR+UGCCV+o1mMTE5GSz1ZoGzVp9enIKUkCZiKqQ5fLlyzi9&#10;4JCDlA4AoRYXF0+dOuV5Ht5SZxbm5s+cObO0tDA1PYGLdmis2WxOTUxWSmWwhjZysu7+LmVucXG+&#10;XqniGIDOJ554YmZmLo7SQX/kHF1YWJJSt7e2Z2dnT5852WzUVu/djYaDw4fn779w6ic/9WOf/qWf&#10;f/Chc0HICTeUEYZ45DkinAgZ41rZ2DgNi8Rqw6jX1zbLlcrho0eq9Rr821iLBhfeTrtnNK64Cjtt&#10;c/P6+r3bu/fubt28ce/Sy1c2V3c2Vnbu3lzrtHvlsDZRn/FooVQo3rx293/+H/6ff/QHf9zd70ET&#10;166t9zt95oiUZGdnZ2NtHTx39/ZX1+7Vm/XTZ07fWblzd+XWe5979uKj91drIc4tqRx2ejvrGytK&#10;p4899sijjz68u7uLzyyD3nB/D4upPI/FEbl29e7du6srG3efePqhj37sucVDgSakUCTVGtnr9x5/&#10;25n3/+A73/WuJz/y4Wc//iMfe/KJtxXDyh9+7s9/57f+5PrlNVx7CEr6HRMNnI6JSkitXK5XEaNC&#10;kwlqApnQUV9mMREssJkzqfaI8JhHLDXKWUXqlcrUxDR2/WJYatZbrXorEAFxMC7POeJ5Acxye2tn&#10;MBjB1NvtvRs3bt65cxfOU6lUsJrz84uHlg5XG83dvQ6+FPUHg43trUE0WltbW1lZeeW1V0dJevXK&#10;9Tt3VwrF8vzikhcU8NltfWu7O4hnFhZr9SYTPmVepdo8f+Gh02fOnzx9FofP777w8uVrN9pA7Y12&#10;97vr2zv1RssRhvAlM/BNOefFYrEQlhCpEMSU0nGcDPpDvKWOaaWoI8Dxfd/zfOgzlQaWP0qzVCqw&#10;NBhFQ4SANIMBGRSptFQWqSQ5KGwcNQniKBroojSfET7rh0EYFMMQV5UR0oXRKE9HuKBh6BdLYQmf&#10;AWemsiwdRQP0lCt5vqutgaKefOqJj3/8Y7/y1z/zyU998uIjD0/NTE9MTx05fqzaaAalMsEHH8RL&#10;q63MrExtmhBntcyyNHJWcUYP9sM8EjrrjMYGzyEnzQ2fWAc+KcsDMqQmCMF5LmgOeGbAIxZrB/Eo&#10;Y0xwypmjJD9BYfsUHvcDzwsoF44io4B5S845EJ3DZR+DmnBUMgb6yWSayDSWWaJkCt6kBH8ZlMcI&#10;BT5cvlQoTzQnK5UapVBIiPqgHyw551CDDXTCYqk1oGONAjsQTSIiyxS7my+QETrwyynlnFpnlMqs&#10;1eRgt3cI4cYYJWUKBApFaI1nMMA5J8RZawDgFWZgjM1nZ9AZVtNYnY/DUKvzRJxYB+puXMASMA/Y&#10;01qjj/OcvMe4B21R57RRGUwks9ipjSX5JIbAPYijWBlnjdEG+zL4BFkIap3VBlMAnLHGGK0t6CNy&#10;wiAxF6awSussdRqLizdEZ/lOjbeEQVRn8MJoZSxAW6BTjOWwZZH7ppSw9vygC7JSKgOWCHOO4lEr&#10;iwKKqDXGEVgEBMiZdY6MMfNHa8ElxYbscc+HlFwwJrC8OBLDpKWUGAojbzQaxpgoiWHqaQpuwZB2&#10;xmKt0Z+lsQMhaxutxqHlpVK5GARBpVYNCmFvONjY2HjppZeAtrR86MyZM+32zgMP3v8rv/IrDz30&#10;0GOPPVoohJubG1YrAtslYMxIlUKzvg/awiiNpBx6Zp6A1JRSay0WXSZJCaVShjZGoyhJEnCIvRix&#10;aDAcUk6g1E6/B+RisYhROO3AE1uTk3DAdrtdr1ZhVpQzbAqFYrE/7CELAM/AT+M84wdZ3w9L5aq1&#10;eRLotMmSGAcAbIueL7zAw+YPzcA8ysUi9IMpoM00TUGhBOcvFKB5WCyA5e/e/EMvmqgBaIAEBqDG&#10;I6wBkHcSAhuxBAtDDNYLy4XXJJfcYnUpI6gtJYQaQoyjRoO9HPK2I86SfE0ZtxadVhurrZPaKoCC&#10;Pi2h8HBOOIdbU5ZfNjjKxwDTcZgRYEHGvlGYw1UPEZx6AqsAoHAKDgIkLwdI7g0msQ05gweX03GW&#10;Wgc+IQ7FL2OMckYpsxQ9ORIwtbOggrd4RoO4nIe8ASVA985pB4JUWgcpFGpjYe+JUnGmU6mltgBl&#10;nHYE9mOtw4zO5UQpoY7kSsR0BwTxiAallBBGKMdNsFQuyXSiLJQDRSlHpaGZMkkmozgdRBGykyzL&#10;pNFSSliAM7mXhj4vFYMqNh1BKTGMEmKxFHmU4ehBH3ixllKYhLPWamcNSs4LQSfA8zx4OA4VsDk0&#10;8AiAMQHQwIYBoyoVscN4gjPojFPiCRp4Ygw88HgghA9sQRkjjBPG0GB8XITImbB2PKkx+s1ixgX9&#10;evwq734DJX+BfijHvbGOaOYy4PEAKGQkbzBP/v2CEQdAEK8IgdIxhFisB34ddcaBtDWoGGNwFUCh&#10;UPB9xDAP/FI6Jo2BNC+MUI9xYOYPNBfqoEEIQYOQvEbjP0Z4q+fg7VuPhGAIeavQg9kooYxYSvAd&#10;JpMGK66t6w1GmdKUC2zDQVjUMEXCytU6XkFB/eFou717b2VNSmktwfWGUuratWs3btxA6JloNBEx&#10;EYbiOMa3SLzd3t6em6vjkmBzcxNtpMsQuVqrIACBAtBQo39ndy9Tptvvff4LX/zil778la9+7dr1&#10;G1/52tdu3b77wosvD4bRtRs3V1Y3Dx07FpSqK2sbzYnpBx58aHZuvlar3b5zB1fX3W6v2+2DJSSj&#10;Ozujl15+FTNefORRZOEvvfTydrsNX97Z37t6/Vq1Ud/c3ur2ejt7uzOzc4ePH2t39pFw1huNxx5/&#10;/OzZs1DanTt3isUiQiREgyniOgQL1+/311Y34H2QaxRHeZAdDeEUiHS4LAHs7bdjpFHD0SuvvAI2&#10;IDVjBNqQKjt16gTicq/fQcqLpX/p5Rd6vQ4aU9OTEGF6evrw4cMXLlzAoXrl7j1KKaghmUZKHUVR&#10;tVw8srwwOdkoFUW/tzs51fjwh3/wh3/4w4899sj8/BRFYKKEUIsYFhR9P+DGKVylxalLEvv661e6&#10;3d7k5EShEERRzgwhDjrf3+8OhoSJokzJzlZ0987+jWube+1s5V779s2NODLWcCiJ0dBZcfXKhuAF&#10;QcWXv/zSN7/+/Injp971zneUCyxNcP3TPLLcEpw2mrUTJ48RaiDXfmenvd++fHXry1/7UmbTqdmJ&#10;Tr/jmOoPYkixfHhuNOplMi6UQmyK29ttT4T9XjQc2Cy1+C7R3kl/7w/+aGtzZzjqLR+b/+GPfeCh&#10;hxcpJ1MzpR/8ocff+wNPaxO1Jqrnzp5ZXFja3tr97O/80YvfvTLsEaT1KiU4QjBCsMVNNqe1JFbR&#10;ZChHnbS3r/Z2eslIFfxqvYKvESXomVjqiyBAHOK+oJw6MugNd7baOM8Me0NiLOJevz/qdgeEMMY9&#10;OALn3t5ep9vpy0Tu7u5hL5FpBmtZnFtoNCeY4KmSvUF/Z7e9tr45v3Rodm7B88NqvYlvVqUivozT&#10;QRSvb21eu3nr5t17SZYJL0il2tjavnX33urG5urm1uZ2e2NnB5+nRKHQaE5axv1iZWZuyS+Wd/f3&#10;93sD4YWjOGvv7e/s7qLe2N7a3tntdvudTgfbVpxmsDpYThQlzlEhhNEOsRnyoi18j3ICu42lBKvS&#10;WmnyyG+Mo5RzxrDdQmql4O55vILj2HHBM8hwzq2jaIMa4jYk8n0f78NigXlCWSO1ykA5TRMkAilS&#10;/0hr7RdCqAj9cPNjx459/Ed/9Ec+/vH3v//9F+6/v9FsgmyqJIb71Yqf0/EIknLnQFYppZNMxbGT&#10;KhkMAFgSbi13AE2JRarojDI6dTjREozQUmW4YyfGwjOQxwHHGiOlNAbbE0FBA3iMMWiDQRxrFWbJ&#10;e4lzjlBOGEUBJgANoOElddaHoTuD+2KCHVYbZ4xRGrNbrYjVVh+0DShDS6ihGagIDWgix1WKcVIq&#10;FAsFbG4ePBdrRJyhhBjoKJNOG0GR1hDsstAixTRYDAuyRjA4rlVZqmRGLB5BlUIKI5XSmbGa0pwd&#10;zIJO8Jy/pjkCRIN9SimpdRDE8zy8IoTkrEs15t+ANkwfozihaDPUNI/7oAa+oBPBuDMWDQwEUxiF&#10;fqsNegCY0RiDGm+hczTw6qAHb12+jNY6jR6MtShaAyFHZgTMoCNnUso0TcEn+qEQdKIBBaJGG9Md&#10;AIjgEZZKGJICj1KKfoxL4EipQhs9AJDFQCCDIMhmmaIUfQydblzwSo0LkNEJQAMYnPO8pswXHucc&#10;DCDOl8tlDOr3++12m7CDGVO4GPYveAoGIpzMTE4BDcEcwwf9PvDhC9hHsHcgyiGeHzpydHVtDVcA&#10;k5OT991339//+3//wx/6yJPPPHP69GmQSuNkfnY2F805TOzB/o11VsM+A09g1aTKs2pGYJ0URlUq&#10;4ahPe72eEAECWFAsU84zBTEpGK418j13Y2urVK1g0VdWVsIwbE1OJFmKDZpQCoQ4TprN5mg0stbC&#10;N3GPBs6hLkgESQFQEXogSKNeBwN5j9UQh1KKIISBhUIBA4fRCCsHAefm5sBYmqYqyzhloR8AAfil&#10;YlHB8mG/zllHTA6wJmsdnA2KP3hh8zJeV0yaA88LGtwxNsYiwH8L8h5GsRgWwQhBwFhpjLJWO2cs&#10;MZQBCKyWwOyRkVFNeKYJXo0RHOr8EO2IAwnsnMCEYgmD9xPKAGPWKKazxBlnCSEeIz4noWAFj49B&#10;hFz4AmZIOQViDpSCYRg1pRQxyhrnrCNIsHIA+5Q4yihneE3f/HMYDSDcEIp53LjYnFMwm3dYBxFA&#10;x2lrtHXKOKktsnak/lGqkkxmCABKK221cdBAprV0BsYHzh3JKVBKAJDI5gwQsEAYh34shVqotA5E&#10;ojQbJskIBJXNFKZww1Gy3x2293b3O51BNELGA9OBEWCBYSJGZ4yaYigq5aBUCD3I5Ay4c8RiuUQu&#10;JXHOWTCFLdjqRGbYD3AATbNMWWA60NFaY5FhW7AVjwsMJMQWQz/EnuzxwON5Qwifc18wnznOiOAU&#10;nYXAC32vEGCzwP1TgNtFWDljYILSXFiHMArKAMcoITknDoZhjFLKGSyLO+i01qKfUgpMxCYAHgF4&#10;CzhoYDwAjwdAKaHjYi0ZQ44F3R68RQ0bQlINIIjs4xeOYEYDLjh1B8AI8TgHwwDqrDPQhMr/wCHa&#10;UkmZe3JOjZKxBARlPO0bFScOgAf0/8fR4ThMAAAQAElEQVSA/rfg4C0ev6/BCMmt1FGsk6CMQyRL&#10;iRyv+yhRvWHSj1KpYHo4JDN4paXcUi8zJCgUDx0+UigV+4MBF+LhRx5DLIPnYzVXV1eNMQ8+dD9K&#10;LhelR44cOXPubGuyGccjz+MIFkCYnpkKgsA5h5BULpeDoBCEIcJHozVBuceEbwnrD6Or128uLC0v&#10;LB3inv/1bz5vCJ+emRsM42KpeujI8SPHTxAG9wu//Z3nz99/4Ymnnrx15w7nfG1tyy+ElbpIlbx+&#10;8ybSd1gv9706QpgIdnf39zq9/mD00iuvbe20oZNOv5tI2ZycfPyJJ1pTk/fWVr/01a+MkvjYyROH&#10;Di83J1qLi4uQbjAYgNWTJ05NTk5KKVut1oMXLx45dvTWrTu3b93FwoHU3Mx0rVyq1yrHjx154ML9&#10;kL1cKTJPUM6MtXAZ6Kc5MTExPXH2vrMTU1PVWjkMfZVmn//Lv7hz59b0ZAs7AaJq6BfSONvZan/x&#10;L7+OXeHCufMXH3yAEru9tZYkwy988S9/+9/+m7v3buEy9f4L555919svXrx/cXGKekRKEEsttVRQ&#10;FpAwJEHI7txbgVD4dLO4vBSUSHOqrokuVsoQjTGSpRoBQkmaJWSwT5Ihifpkc63nVHD+zMMeK63d&#10;2wEwR+KBiiOzODdx49qtr3zpa+ViZXZqmlMy6HfTJK5Wy0tLC/PzM/gmOL8w4wWsUPaXj5av37n6&#10;uT/6bGuq9oEPvfvc/SePHG+cPXfive971zNvf8oScufeXYQFa9xwiCsGlaTghwhOPM73d80XvvjV&#10;jc1tnFtOnz/2sR9+34984smHHj5Zb4ovfeVP7q3cnJufQmj67d/67G//5h9+7cuXVUJ8wa0iWhJG&#10;iKAIJjlQQ30eUCtqlfpErSqcsMo5bfvdEXXM416lWAL43MejwGqx/GILYcJqTWD+jpUK5Sks2uS0&#10;I0xqorXNMhnHMaMUH3aKAQ4PHpC1lLBtLB+OiHfvrmxvtR1llVq93midPHMWNgkzGEZRuVqBpzSa&#10;E2jcvH3rq1//xuomLLYYhMVaq3X99p39Xr9ca84fOsJFeOPWXc8vSEsbrakLD1x86ul3PPnUO558&#10;+p0XH3li8fCRWqM5PTs3O79Yqdado74fFotFR2mcpHud/d397mAUy0QiRjEmwLaUUisLTPgXtpZU&#10;kii/3ImjTKbaaCSLiFCEYDnSNIuGERy81x/2Bv3hcAh54yxNpc7gVxns3VrDlMb9IlEG+4XGK5lH&#10;LQm/ZgyuiWBjDeIetf14YJiVVitiTp899clP/Riu/B974lEcA2q1GmiBpAiDYrVCPJpl+f/4h4VR&#10;asMIhSEDGKUAk6US/jAcRP2ejCMrMwquDQwY3GPuVKsMILMER8led09mqTUa8hBjdYanBH9aSZXl&#10;gMWCzwLQSGUSp4nwA8oFVhnKgYoo9zwRCJEnVwdo1trA8wpBGCBMQU1GOaMR56kjhFpC8ENQQNCa&#10;PHpzzhljUIixVhuDGBhFOFJqxrEjaqMx1mE7AL9pNMohibI0VjKV2CrjSGZxFo8hjcxYtCSJRtFA&#10;ypRSJzyGsVpJKTNjIGY+O/jEbsIIMiYojEJwp02aplmWaaMwwPd9SMQZIQ6DpDPK6vHKYDlpvr2C&#10;MgA8HwBENgY7F8EorbXR8gAsBhqsp8UU1qBfWZUDHol1DgIbo2RmNA5mSqscZJqNNZ9omZcsQ9yV&#10;WudPaZomoyhORkkaQWApU6XAsITaQAs4qZRJpjJlDFbbEEc5557WVmqTZPh2ncAoIoxOU62Ns5Qg&#10;kXuzhv0bA2kNJIJFKuNAJ8lUnMoD0Jm2CoIQAkEPwFK4iR8Iz+eE2DSNR6NBJhMhGC61sQrgEPKB&#10;d7wCKJDQGpkuxK9XyoeXFjnJDwmzs7NN5NyYTKmlQ4cWl5ZmF+ZTqbCBvu+55x5+8ilcTvX29wuF&#10;wmg0ypA0FwpJkrjcqJxgFOtIlCZ45LRUCMrjQ0gcRVAfVhgrgqg+NTWVpalKU6Q4+NBUwv2CdTJT&#10;0EC1UXeU+GFQa9SV0YPRkDGGswFODu2dnSiK8Fl4c3vHUVYqV4CQKdmamGpNTIyiCAGEMBoEARxf&#10;JrGRmdMG0mHSg10bdBAYxhMRz/NAOVcvlG9gCEprrZTCWIiD6VqtlgfdwTdyJJsXNKDZsdsQzikK&#10;3h4A2gAkvTR3H4YEDo8AvMUoABoHgEUCgJwxRmurjTMW5kctpRoNrIElaDjCjKP5K0qxvojqeEQt&#10;tVFgF9HBOqAZZ411FvYCzvBjrXNjp8J4Rn2PFQJRDj1ABTdIxUI5DAqhQOYKp/K4QJwCV+MhFAUN&#10;AGig0zqsjrOEoQ3I+wmzlBDKHeXk+4oh7vue8lEHj4bkFqmtswasOrCdapNqKy1JNcBmxmXWSGe1&#10;s8oabUwuDgbTg0IofQsoui1oU2IJc4Rr45RjmbJxovpR0hslgygdJekwSkZRjDq/T0qzVOIiJt/5&#10;rLXOaOoMoyTwea1SalRLVehFEM6gO+OwCAAHFrRzzlptrZUKVpqmWV5Qp0pKBTPNIwtMCgBr8zzY&#10;CbZtxjllIEWctYY4A7Iezw9aeVpP8jiF9x7nvoD+RcH3At/z0AXtOUMtzN5BRuccpRShAoBH8GBt&#10;3s8Yg8UxQlGjn45xPM9D+wAw8AAOHoFw0HCOHMD3Px60UVNKGKPgkDE0coBJoI0wzYmjjPiCwX8A&#10;lFJjjFK5n2AiNi6EEEoJYznD6KCUkXEBgrUWNZ7ouOAtYNyk6MQrgB0XNAAHnW/VwET7AA7aqA8A&#10;nRYKJgyPcBBDiMaiERIlyX6nv9vt9aNYWpoqt9/t3757d3evv7Wz2x+O4DuUi2EEH4/XNzY63X4U&#10;RdevX79y/RrSBfg/VhM0ISznXCkF7k6ePDk5OQkcXFLiQmJzcx2LDrXv7+/3cbOyu3vlypXDR4+d&#10;PX9uFCcPPPhItd5AZnNvdW1vv7+6vhEWS5vtvedfeDGWanuv8zu//7lCpVooFSn3wESv26eUnz17&#10;/kMf+sDy8pIxBvzsdaLnv/OddntveXnZEnrp8uUkTR988EHCGTgHS6dOnyaErq+v7+3t4UYW1/ZX&#10;r16NU3xXU7dv38ZXztFoVCoVEcWu37wGfO3s7dv39vd3+4MR3oJynGb1eh2BAFJsbW01avUybpbD&#10;cGFhAYYOIhDf9/0TJ074fggc9EM/wJycapVKJXwxAKvQz7A/QNaIEwLCD3r22rvIjbBfYPjrr72K&#10;ayScsdvbWydPHD19+tjq6vrv/u5nf//3P3fr1q1qtfrQxQff9uQTjz320NKRmVLVG/u0I4wgw9Pa&#10;9oe6vbtfqRZOnzsWFIl2KcKhJXpyZtIS0t7ry4wMRy6JSalYQPZsDUsTcuf2xl572O+mo6HabadG&#10;kl43GvVdISi3N7vf+Oo3rr1+bWt9q1LgOcU4qVfLWqW7e1uTUxMLS7NpFl25vpXoUWOinppEunRj&#10;ZyWRw6MnlhM5evHF743iIRb9tddew4cI6GdjY5sJWi4zShGUyCgxYUhXVwe///t/8Gd/9mcbm6v1&#10;ZuHs+WPFMn/hxW/udza7vd3nn3/+t3/rd//dH35zfbVdKno6I9inCCHlcrFRrcJB9nf3osGwWW+p&#10;TCLYcEJ94TlYubOM5I4z6PWMVJ7nA1lmmVKKUwaFM0LSNM2SFNf8sIeVO3fj4Qg3bcVimVI+HI6Q&#10;bbjx8RUrWC1XiLXEun63t4bT59YWbAmiIQhnSk9OzwxHUbM1WSiUNrfbMOxXXru03d6BXUkpYQna&#10;mNm5BZwkS/V6d4ijt5KEdYdDQ6gICzfu3P2LL37p2o0bO3u43B/cg41u73phqVCudfs4oFs/LDdb&#10;00GhlKQSxAE7u7ujKNnd6wyGkXPUUU7cQZDHalOwbSnhniCcGEZio2OZpdpo4ggw837hKDPapciQ&#10;4rQ3HHR6g+6gP4qRt2C71MroVGK3QSSlCAJxHA9Go1RK4+x+r4t4oAz2UqeMyaB0rbQ1ZZRa9diJ&#10;4z/4Qx/8+V/6xY9//OOnz5zhnGdZhs1dBPCMwFECTEKpQBxGKKf5AuXRlhDuCMGqKYNwWvI8n1GL&#10;vCOJmbWCEJ8RQaxHnWCImBBYW6uJ1Y4YCrEspKGCM09wD2tLcg04B4oEi47oBAAnADwiZHHmYSoD&#10;lTF28IrlHAXEGWodscZqVQj9SqlgNdpQIRGMCw7dEYfLWmI5I0ZL2JIxho0LpgMg0B2EO9/zqDX9&#10;XqePbzVaCUa1zLI01lkK+txagwVJI6sl+Fcy1ioDPhiQMpVZojIslySYCBNarRTUnDqj0GO1wUSU&#10;UohD8mertYaZySQFP9QRSBQID0xZa502FvvPeLjVEhSotRQyQjnO4NEoqY209s2thzlrlJZKZRLU&#10;MBzIFsVogyIVJsIroKDPGoOp3biAGcaIcwb9zijUxrzBJ1jFo8azyfHRBtsYJHWONh7IlNFZlqVp&#10;mmUZaGoHLgmHBXsB456zVGY6TSTeKqXBOyXj7UaNcY2FsJAa6RlnuRVgRtDHRAA0yLgYY9Cfo3ne&#10;waRoB0EAmhiO6ATMNNeGgWGgDbfNNQCRTC4ISGGD2NvbTdMUUQLuPz8/j0sx3I/gm0ChUED6i8sg&#10;TBGWin/j7/wtwLHTJx2jd27cpFyg3y8UMC+C/8bdu7hOwBSgiX5OsexKI7lHaGIcLOWsOlIICzCn&#10;aJQMBwNLqBcGjjDMnsoMoygTzPMrtVqcJs3mBFhijOEosru7i30HRnhABwrCfjQ1Mw1ZIFchLKap&#10;RCcVXr010Wg0IP5gMAjDEBqAm2NqbEmgD/HBYbPZhJigjOEgaLGVtNuIe9VqtVgsQhxnzGgwxL6G&#10;6NOs4eN6g2HYWOH4tbAItDGeC5qr3WOcM1AnMCsCvUIDb4BzFmCJfQsw0KHAXK3V1iAb1tblWScG&#10;EwqPd4QRKpQhUplUKmWdNk4BGTUGOOwxFPgwHaWM0U4ZDLcggrChLIwKrFLMAn4YA2M8DHDu92ql&#10;YqVUxA4POGgjEGBjxppBBMYJp845sG10TtbCHAlBmIKsDgUECWKxpfl0EBFdLse2hFqSM4ABiIOG&#10;kLfAUrSdo5xQikWyjuYcGiu1AVhgOoJghpiljQMobQF4NAT4mBfgxoWCSs7A+A9y5TTBW47mtLUO&#10;SQEVqbbdYdze7+4iOg1gYCm2B22I1CRTOk5SOLm2DuaOVbdaUWd8Rkuh36gUm9Vyq1EtF30fURka&#10;VVIb5RwYseM58xqcKGsyrWIEvDRxWFNq2UHhBAoEwB4odZQSAoF0qlXiTCaYDX3BQchZa7RS0mpp&#10;lHQI8YTQcQEZQvI2gQk5LK/VGoGSwLKEEHjLKWWMcs7RPgBCCKyTQDWOHPSgRifoOaiVEHoAeKZo&#10;krcKZsBAAFgCCIpZiMeJx6gn8s3G94SHLUcwwekYmE/zeT3OAIiHxDqrsX/k+xalFJTBFwC3UF4Q&#10;5rXnQV2YyFqLBoFV5ktNwCEdFwwBUIudKQ9DXdngjwAAEABJREFUwAHYNwvaB4COHI3mU1Ca13g8&#10;AIq91VLnKFwLCiBQOSwKPyw3UelInOhubxgnWSIVDgNMiImpJuPeMEoKpTKuMbB5b2xt444ZB4Ow&#10;UISeESl2xgXRYXp69vr1m0ivjx8/XiwWke3du3dnfn4WKdrCwhwOAwcBBbFsYmKq3x8OhlGaqShO&#10;lw4dPnv+vmqlfuXGTSQe6G1OTJWrdVxxzi8eWlhaFn7YH0ar65vg5MzZ85nU65sblLOV1dVOtzs1&#10;NYPZkZc3myXOPanM1PRsqznxxBNvu3DhAbxFWEQifuLUmXodnybiQbc3Nz1z39lzTz/9NAL3+97z&#10;3kcvPnx0+TAUCN4WlxdPnDh+7NixM2dOTU9PnTx1BMEULvDVr37n+W+/JoSHvJAxcfgw7n0WW82G&#10;0XJzYw0pO845flDAV4vjJ09//Md+7FM/9VN/7VM/+dQzTzdbrfZeGxvGzZvXb9+8JYQA8UKhgJWF&#10;EubnF2dm5xXClNLzs3NG6d12+7VXX73y+uWpiUnY0MLsXK1cGvbc3k7vlRdf/fIXv7y+ssY5P3v2&#10;7NPPPPnY2x45efZIY7LMBUG6zwT1Q6KM9AJ23wOnZuZLzMPnjir3yfKRxdZkUfikUitRRplA3q/h&#10;r06xol/MUnv71urGalunDj6tUliGVy6Em6tbgrF6pYUEplwMGrXKzHR9eqqGMGgMbj0d4n8m46XD&#10;CyfP1BYPz505d1IEvBd1WzOt1CRHjx85cvxoZ9B//dIVfI3BuoNt7geMw7gE53l8gzV6HqlUSj/4&#10;/qfwMQQm9LWvfvP5732XcHL2/KkHH75QbVTXNrrf+ta1NLGVCs9SUhBhMURixjglSRTLLK6Uw2qp&#10;KGXa6bbhiYHgMkuGw76xkjkrGK2WQpVpmTrgx6PYKFMpVSYazVq5sji/hO8brXprdmraY7jdJ4xw&#10;nelMGY3xUsKnMF3gCWe14LTVrC8fWijjm1i3Gw1HSqnRMOr1Bu0dJAN72ES3drbDQmF6enppaQkW&#10;JaXc2d2GoZbK5dnZ+UajxbiXSdnudGcXl6qNpibUUhGUKuVac2V9e687dNxrTs74hfLK+tZrl6/t&#10;dQflWsNSisDdnJg8ffbs0qFl3IJoSr0g7I+iTqcXJTHzfCqENCaTOpFKG6esM5YQSpnvUSTOlGbO&#10;JsjrHOII4hnDW6BpR4zj0ro0U8MIMsVxmmZS4S9JM0CUpINo1Bv0u314bRQlSZSmIvC4xxFOcInb&#10;Hw6AYC2OKEUcb975znf+3M/93I9/6lNnz54ZRsNOdy8s+FGapGmqlAIahQH4HvMDHoSOEo1twmRa&#10;ZVZmOktVmug0cWkaclErFANGCNJilXEsWzJ+pSR1llhjtWLEYb+uV6poG5URLdGDxYJ9cEGJ1dim&#10;BSNsDJRSzrnw/UKpRLlnMbVDwdu8G5rSGkqlxhg8E2uhC6ipWAhAGUCsEZxyQqFWqzRq6jCWaS2t&#10;NpwyFIx1FgcDcGGyNM4S7H5pMhqmSaSh0yQhWhv4m5ZgjDiTQtmjkZUpMRpTOK045CU2SxGIIwsX&#10;JVh2Y53WyMd1ZoyyVkOH0KQzlkMkxHRnYNx5XpxlUsIE8tOI53kckltjpEKnkplKU50jgIg2FnQM&#10;McY5l5OWEgTN+JGiawwmZ0kaJYmzzhqLR6mcNlplMkuUTI2WaFsljcw4cQC4GzRGwbLVDlznoKmD&#10;DzJwegCEEAo9UiqEYBz6yBnmnBMyPopn46KkxowwDqyYEF7gC9+DrpUxqYQkShvnxtsZpNdANdjC&#10;GedY2wDoDDNBj4yCgCUOJe/g3POwz0I5xB8XTM9IvmwCjiNloRDie/Xy8qGjR4/Mzs1ALffubQUB&#10;UD1LbO4344sAwsgwGu3utKcmpnud7vbmVhG3w/hUFPoeo2kcfeADH/j1v/O3P/3Lnzl06nRYKmNL&#10;LdfqOBXkhLxgd3s7CIJyuZxliS88aww0qVVGoDWrs2gk44hYY7VmhORSQ1eCapPfIGxvb0NI0DHG&#10;DfqjKM0goAiDIq7/kdRZMhzFmK5UrhZKxTiOcXsVp0mlVoXkuCyotFrATzNVKJegqSjJhoOoUq7h&#10;uzdxtN/rhoFfCANrNCyHMgL7l1J6PqeU4uNGsTjO9Z1DJ4hrrcEJYqMdF8ZYlmVRFKE/9HyGMVjR&#10;MaBJ8RpAGOMeQn9OcfyKYG0AxhjrNOgQ/DrkijlQR3KglOHJgisH0jkm8ACEOcopQQxieNLGwY4y&#10;ZVKt0cCjMQ5WYbRDG7aS41iiHXYczOQOCvm+whwRjAe+APeFAHtMWC742AUBpWJQDkOopogDkvBg&#10;LoxQEAJNgDFGa+McBc0DehAYbQAeMT1wtDGYOn90zuCZOLT/f4KjFv14jeHWYXTOsXEWiqOMW0YN&#10;JcZR5SwIKiCxfy/Py8c6B7XScbdj1I4bOVFCsPzaooZOcWSisKBOb9Tpw5ZGPQT2TEKBmVSDEW56&#10;8met9Sh+I3AbJa21Hqfl0K9Xi61arVYqQV3weQqZNNiBR1pGLKVUcM4YQ8MYgyCRplIZENOIMrAe&#10;GApqgEJwIQ66JAhzkCWPbhbjPGy3kMJYjEH8UjKTKpNSggdgUexfjnDqKIY6wiCzdU4bvMKknDJO&#10;MDNFO18p/LAcBchAeAuAgXGo0YPGW4AetA9qNA4AOJSCaA6MUcYpTEVwOCNHwQyoPU58jj2ReHjL&#10;sfcYQggjFG8ZcZxTz/PCMIQUSimtoUuoCyg5gP5bgBcHbfrvl4NOYB80rMvldf9+wdv/AEDjoAds&#10;HDTQQymUJFBDf8o6WAWMGr4ZS5VgbbROM8WEB8Ac1tE4lWsbm3fvrcAYyqVKsegXCoU4Towx+DgI&#10;ss5YrBQoQzqcCJAKIeOfn59H6oxghwYW4saNGy+88BIypGaziRr3B/gIsL3dRkr02c9+dhjFllBD&#10;eKVav31v48bNu7VmC4/feeHFlfEHgSTNgPO9l17S2lSrdVCAPkFkZWXlzJlzR48eBRt4vHFjBVe5&#10;SNAXFw4VwxJSz3gY41iSjKL93c7xI8cffPAieNve3kmjWKUZUn8gnzh5DFzV69W5uTlck1Dqbt29&#10;c/PW9Zn5WQiIC5JCwZuebgBzY2Pj8uXLOFegc3NzC2xAFZRSJHzo+d73voe5bt68ee3addzxfOtb&#10;30rTFIeTOI7B3sTUZLVaHo1Gm9tbhw4fDYJCe3cXUrxjXDDR5UuXSmFheXFxZmo69MW1y1e6e/uC&#10;wL0IMWR3Zw+HiFdffu3ya5fXVlbgF0tLSxcvXnzkkYvnz5+sNQuauCglK+urd9fv+kVergdegSg9&#10;GiX9eqNUbZacIwhEqXRc+FGkwqDYH+kklpOT063WNKOCEKFSA6eMRzgEMJmayckpHJzA5MMPPxyP&#10;hv1OT2fpbnsLPLWaDXzTqNUqxpk4G1pi5pcXRml8+frV1tTk1Mzkt773/CuvXzKEbu/ubW51olF2&#10;+9adJEmqtXImYXdmcqr0yKPnP/2Zn/v5X/jZhYUFLKLg/o0bq3fyDy/7jNHHHnvkwx/54Lnzh8IC&#10;sQgU1uSO5TRiEyLGzGx9aXGyUAiyOM5kQokNAt8Y5QfCWq20RiTH0sgsIc6VkPNRZBgSDPi+PzMz&#10;s7i4BEvAuuzt7UdRhNuscjFXEdwzTc3W1vZoFGPjAHKlVPKFIFb7gmXRqFIIQ0/gbtwTotlogDKc&#10;KwiC1fUNOC8WHR8HarVa4IlmqwGjAgUQx1xaaxjPiy++eOvuPWzVCIp73V6t3izV6/v9QbXZPH7y&#10;FBHe7XvrN++uEhGUao39fnTp6vWXX7uytrFz/eat3f1OuVovVKr7nd7G5vYwSrq9wV6vP4pT40hm&#10;7DCR/SgeRdkIm3GaRVmWQiPOKEdS51LtRlCHtLGUUaajRMZSZ8oqa6UlaA+TdBCnqKM0Qd2PR6Ms&#10;6fZ7O7vt7d32/qA3jKNBNOr2u5ubmxvbW1vt7W6vZwiWcur+Bx949l3v+PCHf+i973vf0tJCOhzC&#10;7CcmJqAf+ALUrvARmFHuCURLbW2WZSkWLsvwKo1i1CrNdCad0jDTfqfjjAkEF1g8JU2WyjhKhr1B&#10;txMNBzIeSlxYpbGWGaiVimGapkk0AqgsIzYPrVabLMugc4DB3GNAGyaBFUHgtBYzGCwxegCIZkpK&#10;Yh0xlrN8N0/jkdHS59wabbRy1iBJYCR3SGc1AEaINJugWJwcHCMURKSUVqutzY211ZXtzY1hv2dh&#10;k5yBJI5TCqafJDpNnVKok+EgHg6yGMeDNEsSlSaYS8ksGUF76JSMYhJrjAHnxijrdM6h1VZDhYjd&#10;DpPjFQDyaaWsMdQ6QRl2KOqItXbcL60CCqQASGuUMxY1gALDAEVZbZzLCTqXU+CEQgXoJMoQY6l1&#10;DkNVZsdjtczJWawU6FhrjIHqDGaAUCAmU5lC9zmoLNNS4k2Oo4Al0cjnNJjOoR8LBzw0UA+Hwww4&#10;OidunHWQnVHKGZYYWYU0GjjATxM5LiAs8Qpr55yDsJwysI01An0JHqQEPjAVuNIanUBDDXzG2IHe&#10;8BagVFatVpTRW9vbmzvbQohz5869+z3vev8Hnm21WuVyGcgQCHoJC0FxnAdfv37nxIljtUrl3r17&#10;g8Fgdnrmueee+8xnPvOP/uf/6dlnn8WmgENLZ3vbC4JyvRYlSZJlN27dKlarIAU2EFGjKMJOYS0W&#10;DQwq8E+sQxyDVxiZwVoQUtATj/oqyxBPsI9gbGd/H7UX+I5R6F47gvE6VfXWxH6vjz0F6oWK8Bm8&#10;0ahtbm6CNHSLnvPnz1+9dKmCuBQESltHablaASlcXVHCEJ2QnPT7/SxJwQkjFGsxGo3q1Rq+bBir&#10;8AGBcFYYyw7tBYWCcXZnZwf0kyjGFEiN4am9ThcAx2dKG+sQsymh3DqK8EQcBgrE7ixVWAaCl4RQ&#10;SgWnENXB7JjjguLU6vG8RgPgjCLOvAFkXBwDKQ36mJBRS2CiWltDmfCDELIBNDqshW/Dbg6AcBTh&#10;eb7gHucepZy+UVwQeFgwyO97XsEPELBqlZInGOp6tVwIwA7xfI5XnuDgB16BoUIw1Fo7AIWUFCqF&#10;hITmjuMsioOaNaXU5U465pzgrWPAhGashVjkjUIJoXZc3JvYoAPgnFPGGD5xwDytgxotyZWZN0CE&#10;IlQ6Yw9USRgdA6GUUMjucEYihGI0Z/AiS4hBdOAsyZDij0awSmVGicHes7O3PxjFvVEyiGLEfdwS&#10;YcPQzknr/DA0jsCFjXFWK3gL1gh7/9LC3NLc3LHl5cXZGQ+qcMTzBNYRDFtrUSPIWusgje8FgnOj&#10;wSUlWCyYjMoNAHxRmvd4HlaEW5tjC8GBk6ZpriZGqYV6NdhGJxsPgEuDgLU5MjodJgAqpSIfSWER&#10;6EQbACO2+VCMNmAbAGTMBToqk3mvMVpbawlnUA/DWzxqnY9x2jKXqw81+gGcAY0IDkwYJ/cY9zgF&#10;hL54E7ww8EI/tzDGLHQC8AXDEKAhHIMf6ogvAtx0hvhDq2cAABAASURBVH4ghA+yVhvUjOGlJRSm&#10;iuVidFwYxYyQyDqb40CiAJbqwXSdMXkPRkHPwNVaS3mg0lwKECQEmnAHNR6ttRgCTEyDmOIMaFr0&#10;O0cJ5dLYVEF0Bw6wSsqaVOreKEq1IcIjQiwsHoqSbDiMKGflWnVyZrpQKNXrSG7qyEGN0rgC39vb&#10;Q/vUqVOYCG1EvKmpKTCMGIHUf3u7jRDYbNbRg8iCqRG5CBfMy/87wnqricSCcgGAC3Ofp5lc39q+&#10;duMm9wPmoQ+Rs66k7veGcSqL5bLwQ2Pc4uIhRMZer4c8A9n5PL44zE7cun37xq3bX/zLL965cy8G&#10;3UF8/9kLlJAjh5attZgd1rV6b+X5b38bCcw3vv7VlXt3GrX8P6K6dOkyDg/4cgrFPv7445BFSlku&#10;l7e394tFf2KyjlXKsgwCdrtdR5hUhjKBVHdubgHSMe5Vaw1cAH/uD//wT//iz7/yta995StfwRL0&#10;u72HHnro0KFDrVYLs8MCFxYWbt++vbe/H8cpwg5ODqurq3s7bT0uC/Pzk61GwSuUgrAcFpCjhZwQ&#10;TbhlRJHVeztrd1df/PaLl1+7ur3RDr3w0MLi4088et9954VPWpPeK5de3NxZ9QI6NVuPZd8y5YWu&#10;2iwaJ6nADYgOijxTsjXZ6PZjzyOtqUmYFo4fy0eO9Yda+IEbf3dOkhSuQYmXRtnM5MzUxMTRI0dm&#10;Z1rw/UIQcEYmJppzczOlSv4fzM3Ozt7/4IO4bYI/KeOak1OziwsIHd3e8PKVe7gVMpaUSmVEEko4&#10;VHrq5NLjj93/4z/xI+9455Nap3fv3v7SF75w6/otxN4HHjj74IMPvvrqq1/72tfW19fm56d/4Rd/&#10;6iMffRdhxBKCk4BUydRMaWGpdfrMsdnZKWMVLJZzTikSFVWpFoSAmedH7rBULtfqflDA7JCxVAoJ&#10;IdiAYAZoYNve3Nza2txG9MQqYF+HAS8vL9Xr9Uq50Ki3sPror5RK3f29hbnZiVqNau0zyp31mUNH&#10;uRA6bTglS/MLGOuce+mll7CVwpDD0D9z9nStjH1EXHzoAQBnDE4B1wCMRiMoHKfTQrEUFEuZ1OOr&#10;/QsiKNZak3Dl/c5gbv4QYX6xXN9ud67duH37zj0ivLBcGSVpfXJydnE5yiRcY2ZhATuWomxvMBKF&#10;guOiO4yd5yGGw39hoNTz0akIURZGRPEIZ+8nSSRx0GPKMWCO0gxhH+tthaBBgFriOtaYzFi82scN&#10;UTSKEyDq/U5nv7uPDxrSIBtLgoK/uLTw9NNPvee973rfD7zrne98++kzJ2v1CmUMqRKc3RlbKIQ4&#10;2kFeOA7ch2J5hFAKOagJkU9Q4ntcMG6VVllKiQu58DnH2N3tndFwWC6XMULJFGoXhFCjcRIo+B5z&#10;FskKyOI4Fg0GPj4ca6nSjBFHGbZFMCgFQ9PhiIilUVnm+dw6jUMNsVZK6XkeY0zp3KPHJoFMIIAL&#10;ojOJhsSa0A8sclxC0FMplRmxSRJjDiADCLG+gNmRcrFAnUvjiDFSKoSMuCRJdCZz87AadKYmJkvF&#10;InJ9q2U07AeekGnS3d/D1sAZiQZ9ozJnNBIDTolKE5wH7Ph/IMgTTMrUEZNlaRJHxORsx3EM5jG7&#10;YAQbCirwCT3HoyGQlcpwY0opJYRAh3irZAZuAb7HMXXek0nQRwNeI3HmIaQYhlgCI5XveeViCW+1&#10;kjlLxDqrtcoAaGAIJoIUnDqPUzCMfpnh0KIoErA3gTkm6BgYCRB9DMF5AHuuUgagDRYIeR7H9sYY&#10;o+PixsVaCzeE9jzPw0Kgr95qMtwGMqpgMM51+8NRnGZZfuqr1GtoYAjQCoUCBkoFSY0Q3BhtrI6i&#10;YRyPCoUAChQes04DfN/HhFi20WiQZQkDh4GHHUTqzDkTJ6OVlbuvvfbK5z73+5cuvYpo8MEf+gCu&#10;h2DVT7ztscOHD0Ht+FyJZTp2YqlcLb3/g+//zC//0qd+6q999GMfOX/+7H33nQtCv1QtCT+ghIdB&#10;0RiXZapcrqKBjwA7GxtKqVKpNDc/U6vVjDEbGxswNiSZSRJpLZvNRlgMjEVIg+86nAc4ZR4XvU63&#10;WC62WtgrGlgywX1cQkGBCGC94UgEATbvxcVFS0mKhXOOMTYxMQGdDPsDo3Sj1URwnpycHg4jcAIe&#10;KrVGuVqjnCulcQaAqYAf1FDUcNSfmZnqdzsIy8ViiBUvF4pkbE44IeAkACagRsT8VGIFsvn5eexx&#10;WLLJZgvOmMSxxwWjlDvKCGHGWcRfo500GsUaYq1F4y2AFoyW8CWAxxmGcucAzFpqjA9RGIHGsWyM&#10;UPDhsEER4gg8y2EsqBHC0K+tkVKjAQRrCR7NQbHWWJsPZ8w6B3yAGxOh1HFCKSMe4x7ngeC+x+F1&#10;aGNJAs8vBH4xDCpwa7xgxGljAU5DKc5S5kCVwIbAI3mr0LxXMPAE8gRIHmOcUU4c40CGZuhbBYMo&#10;JXRcWF4IcQb2mtfgEEBAh1PKKWfAYlRQwiE7iGEaAnSETIrfvwI2bjoCLOyY4weg5QIbQyA+9lE8&#10;OLzL1yWfDD0szTQOBthd0kxpA+2RzJBMqmEUj+I0wqoiMGXKGCWEKIaFarHQrFdbjfrkRGN+ampq&#10;slYuhkpmzmirpVKZ0ZpabMM532CCkZxLaN4YvNHGGLTBB+IvzNFagjYyeWBCTDTwmGXZIIryeKc0&#10;2MUQ+BLeEsLQ1lpLKTHWIEYby6lgWImxpHiL4ZxzmCnqA3A0P/9gFOY9mGVcE84pEDCW5iVnA/1v&#10;AaWEUkpyZeYNSikwEd0YJ2gAgAm7EIwKAUdFsDoA7jEmKAUCkDGKOkMdlG855+jMgeTd3/+HTs7z&#10;t+gEWeccBDlooA22AWigBwgOC4yHNwB9OeAp/3nzD48HgA40UFtn83HfJw46CeWUUNgD2o7CR6hj&#10;JE40rhsRcG/fvXf95k3GvcnpWSTciClYkUuXrqMul8sIBwgKw+EQC3Ht2jU5zpgbjcZoNMIFf5qm&#10;sJb19S3gzMzMIGSgf3d3FxHw/vvvh7wIUvfddx8etdYI4sa4e2urhbBYKJe2tnd293vaWKn02ubW&#10;5tbOaBQPo5HWdn+/C+QkSW7dugXK7XYbZwx8Fjhy5Cim87wgGiXgc9gfci6mp2cY4ffurLzyymsq&#10;04LxY0eOnz97tlGt33f23Pe+970//dM/zTLcviX5JXccf/tbz4Or9fXVTmcPOSKubCcnq8Ljt2/f&#10;hX4mpiZBfGN9K0ky3Kkgs1HK7Ozs9PrDUqny9re/fXZuYTAYFUsl9IOHK1euxHFy4cL90FUcj3b2&#10;dgrFogj8/nBQKBXnFuZ7gyGltNvt371799ixYyC4sboScm/Y7c1OThe9wErJLRHWMGuZJaEgWSI7&#10;u6MbV288/83nn3/+u5ub25x5mPqpp56wFoqU27vbm+3VwWh3eqZ2Z+VqEPL+sMuRPXHSnKx+5CMf&#10;xLV0e68bFGmlVgyLPhfi7r17127cKJU8R7m2JJW4dmGEsn6/v7O92+327t25e+HC+UcffRSCYJ8A&#10;IJ3CgsLFKvVaoVSp1Oo7u/v3VtZ5UNDOjWLZGQw327vUo2fuu//YiZO7e8NCWOn1ethB3/a2x++7&#10;cHZna/Xr3/jSV770+c/+3h+B7/294anjJ9/znvcVwvLebg938DgDfPGLXwxC8UMfft/7P/Do/EKh&#10;UCG1phcU3eLSlFLp1s7mYCSNcwqCO80Y2dvfL1ZKE5OTjtDRMCKOOipwsTWKojSVUuo01Xu7XXw4&#10;WllZ293tgn9snM1mc3t7+869u3T8MadWq8Eg0pggWXRGl4sFpzItk4JgaJgsadTKaOxtd+PREIBA&#10;v9PeQgq4tr529fLrCAjUmf32zuLC3A++/7lqpYSt5NixIzPTk6VCEcFyYXauXCx7nr+6uvrKq6/h&#10;cl14QSZ1e7+Db1+Wsuu37377e9+DnF5YuHV3dWev2xmMLl+98dqlK3udfprpUZr6xeLc0lJ1olms&#10;1kRYkNbhU8Dazs7eoJ9ai+NBnGWxVIlSeIULfmWJcnSUyChDp42lHqayH2fdNBuk0jBPOtaL0q29&#10;fcBub4jl29nvbOy02539vU53Z7e91+8mOtPESSNLpcLZ8+fe//73/+CHfvDd733P2972xKnTp1uT&#10;rTyqOUvG4YRTxzkPfZxQcBQrwx2gXp2kWiK5NCqT8aAvOA+YQJAkxqJHpZkx+b/AQQ+0igCSJTGx&#10;LouTQb9ntG7Uas6afF20EYzrNMsSpHEsikYQVBsZjwajQS+NRkYq4BPnjNJWGzsucGHwkAdDY9Hw&#10;GEePVVqlqVLKWq2yREmpJcZKY0w+0BhnbGevHeEgq7I0imWWCEZ9geRJccoAORENiVK8t9j4nEVy&#10;TAlhsEJiYQ/OgHKaxZHHKIYznC48mo6GnfZOMhwQ7GVZ4pQ2Whp4AowN1pCBpQzOiTgJDYAZOWZM&#10;KwV+BEOK5ND5FkA+6ojKpMdFGIYey9kbC2WxETurgWmthewUbGFLcw59Fr2gmyZaplCUkUqlmUxS&#10;q8ATOIV+s1wbUFEmoRxiNZjBRIgOHIttHR1DMi5Zlqm8ZBDCGuT7+aTohOriOMYbOy7GGJBPsyxN&#10;IaNSRsdpGqeJ1Lq9t8s59wIfKnWMooAUhuNxP78xgVFnKKCGCUulknMOtLIEea1q4k6qVsOKw1qc&#10;sZVquVgqxAkOZmxxcQFHdM6hS5YkOZEg8IMgSLMEpLhga2uIBjvT09Nzc3PgCniY9F/9m3/9yiuv&#10;ILTig0Cr1XrooQcWlxexc/3q3/i1X/3VX/ngBz/4sR/5kSeffPLw0aNT09OIbBiYyixKYggI6n4h&#10;RF6Dx2E0KpWrQVCgnMEQM624EIgDR44uB8KDXOvr64UggBQb6yueL/wAq0exRIg8Mrd/4/sCDjIa&#10;DEejkR+GYE/KtFqtIlJBqzJJRFCwxoHJJElW1+6hBs7CwkK1Wt3e3gZOsVxGoo94jq1zlKTK2DjN&#10;sHGAw90OrqJiIQT4BzNI6K9dvYpvCLjL+PznP4+Aj1XAQAhYKpWSNMXOhXlx63f8+HEMAX0M6XW6&#10;sAqnDawiGo0YrMI4aizBdiKNBWCdATAAaOcAiDHUWuYcYzQM/MAXAN/jvmCCkTx8UIe2J5BaUcEo&#10;YwS+BNdyxBDqrMudBQTBH8zRaiWzjCKbdQZWgf4xQOHWOQcc1AB0EqOZs8jIQZMSB5qCMcwbBrwQ&#10;iFAwwXP3xtv8lcc9TwicIK2VUmI4AHQAMEriKMsZY8QacHRADZwjeDFGOKecEvibYMQTXFAC5sEq&#10;deSgcJLHiJwTSjyWTwp8RiA7oSTnEDVIM0JzoIK+UfjBcAIs8h8XB+Vgdowh1EJXLleIs4Y4S9E+&#10;GGCtczZvcmiXe44wbfIdQlNKIK3noTZUGEu1sco4qbUy2lHuh8VKpdKo1+amJg4tzByanzlyaOHY&#10;8tLsZLPoQwhqtUUQ0VqDOqwQQCnNa7BiDPrVuBiDZXJaWY3IN/GBAAAQAElEQVRiYSzEEWIpNYRQ&#10;yoTnG+uSVKYKk+fPlPlgEl4UjIsQ2Ds4Y4yPCyEEswDsm4Ux5nmeLzzf9zEC+M65fCqLSSglhFEq&#10;OOOMCcr4eDRBpyPU4hfPOaBF80JADTgexxoxT0BlwuNCsHx9YS0A3xN+IDyYiuBAEx5DJ6PkACgl&#10;zsFCzIFhUI6RjIyLy02AUUoZY4IRABp4BLcQBTVBcdYaDY2hhzkChvM+5/DonEObUlQ50HFBa9yN&#10;SQFAcfmPtVDwAYyx3qiATAiYYY7motucH4rLOalgPGyv01tdX09l1usNXn71EpIkxmm9Hk5NTWDg&#10;9eu3tttthIMB7mZGMYImLkHX1zdwBkCe5/sCiUKp5ONClFIHszl69OjJk6ePHz8JHzxyaAkxBSm4&#10;EALhBl8kW5PN+cUFwigSjt4gqtarQaEUFssLi0uTM7NHjh5fPnw0CIt3762OogTmDDuq1+uPPfYY&#10;UmfO+TCKqODTc7OISvPzi8jqgiDodrue57373e9+4IEHZmZmcLUPn4DkiJXQ84MXHlycm//c5z53&#10;6dIl3/fRc+bMGYRmnF5gKhhy6vQJsA1YXl5YXFwEDqRGBMQGViiWCeWTUzNPvO2pi48+FqXZy69d&#10;7g6imdn5xcVDwIStTkxMlUtVhGNsG42JFta9WCmDDZACTq1aP7x8ZH1zC6w++czTR44foZQgQJ84&#10;frSBW2gmSr545P7zy3MVn5Ja0SsIEjBCjQ5Fvkj9TnT9ys2XX3j1e995qdPpfvKTP/nzv/Tpmfm5&#10;L33hz1UWX3jwfJQOJiZrYYEPosHOXr/WID/5Uz/8t/7Or7z/A+8SHmk0y6fOHj9++ijzyX6vm0pL&#10;GUvSqFBgUGYcIxLQar3mGN3c3MQhR0pppArDcHZ2FhvRa5cub+3sZhluBDxcRy3ML/a68X532GxN&#10;i6Ays7AwM39obukQlixJ1fZO9/ad3s72nnMU+8r169d/+7d/84UXn19dubnT3mnW2emTJ//u3/mb&#10;7372fd/86vO/9a9/d+3uoDdI+8P02o2b/+yf/bMrV1776Z/98b/3D37txOlZ7qnlI9NegUgbO+aK&#10;FeaFTGprKCnXG5PTM0madfp9wkQQljNplbbVeqlYqRZLpUazOTndrNarnh8GhUKj1YjTpNaoz84v&#10;MOGtrm/dubvS6w9gBkeOHFmYw3cY7lE32ayVA9EsFRbnJs6fOYa6UvAnG9ValbYalXq1GI0GVhuV&#10;ZqEvnJJI7xAbl+bn7jt/tlwMG9XqkeWlY8uHDi8sPPXkEx94/w/g0AuXmZubo4JDsdev3Xj11dde&#10;f/1yfzCKkAYpc2j5yNKhw7CotY3NVKokU3GSrW1uXb99B2cqTWhYrgyi+Nsvvnjp+vVhlvnlcmbd&#10;bm/QGUaDJO0OhnGqokzGmUyUzoxVDrE9h1SbzLnM2ljbQSo7cdJPs6HSG/u7gzQxnFnh0SD0SiUe&#10;FnCiwlwYmxg7UsQ615xonTpz+rEnHv/QRz78sY999L3vfe+ZM2dgvXAxmWW9TsdhF4GHYNc3Gj7O&#10;3TjYCgGzKRRgzh4U5ZSB/Roth92eSSU12OkIQ4TS6FPWKOcMojayDYpopXXgYREInJpS6oxClPU5&#10;CBaq1Sqm2mvvXrtyFaN8AS6EMTqFIBa8E8YI54i8huSx1zpjsfMCZJo5IDiYNqK9VTID8wCjMDZV&#10;aaoR+2A3WhtjrDbO4AsKAXX4hXMOk6INI1GZxF4PEODegEySpbGWEld0ZZxiC2GxEBT8wPdyLqxW&#10;KkvgvFG/p2TKnRvs73d3d3WWMWuZcWwc2FETYzELhMUUmBHTGWMURmcZamtzleIVBLEGe7LUUgFy&#10;jDGO7/ulckF4DN4KcNporc33UQBx0HRGSZVCPcQ5rTXIcsY4zdVldf45whl0S9TEapor0FgNKjgA&#10;aEYsAFoFOKutUVplqA8ekeRwaJ6yPFYpmefYoyhLUpCzNseWWlHOMMxYwoSHPCDFEkgJxgDFcgnL&#10;LmWKbdQXLPR8bBAY2x8MPJ+XyoX6RN0v+pDV83ihAD8O0IClDwa91dV7/X63Ui1pLfvdThKNtMwG&#10;gz76nbOnTp2oVisgYq2xTqcyzVTqBd7EVOvcuTMwp3K5ePbc6fsfuG9yslUshnNzMzduXNvv7u3u&#10;7kDyd7zjHb/wC7/wwx//4Xc/995zF+4rlHHLo3CzIGWCcMwFLZQLnIPDsh+GaYKjRep7IeI/E36M&#10;1FT49eZEWARvMEiGZYJciKUIBb3O/u7Oti+8YhCaNLNaWpVE3Q5SIpllWKxSMYRuS4XASKWy3KEZ&#10;Y8Cv1sphGA4GAxgtjC8IQ9xe4dXe3l6SJKUSImKNcZrGCTEWu6HnBdoSzFsoFJRSlNJKuQZ8nIKw&#10;NOgEoGGt7vb2jx0/cuTY4ddevwQGsM/u7+9TwbFvImQZYxDGu/sd8BMNho1qjXOeZVm5XAY1pw1L&#10;tc2kQS2V1Qr4xmhrjHFj/8HEBwBWPM/DGvtc+IL6nIeC+R4LfB5w7nvCE3kDtS/yxItTBqvKxzoy&#10;ZhQunf+3lUIIhugw7sQUAGIN+AYmB0cML9Gk6Aegn1DHGfU4E4zkwF3g0dDHyVP4HvcFASVoGkoE&#10;SCmhLFhkluX/7xJyFyUgQA4KCI4BRmudM3AMMMIpYQeFUEYcfDV3IeJw8GDEEpr7MKWIb4RSiMQY&#10;p1wwzrnnje1dCF9wzignFO6EsZxzxhj+aF4cKvJ/W2hOm6Ae8+agKzQOamLxmLPEGQk8HvpCeB7h&#10;glDMhttG1J6jniPcUNw5MoLLBkK1dZnBCjpMK1AYTKfYqlWa1WqzUZmdnJhuTbbqtYLvM8QQQpwz&#10;nDKkqjznAoP+CsAJHqx1Y3sgDmtoKSEMYB19A4jQhMNYtaHGETQsZZx7HMX3YMrFYhm1Lzw2LnZc&#10;QJZSivotoJQCB36FiygMRT8QHZj7PlPEI/rBJ8cPydlljI6pYkaeNyjFK8ZJ3mZ5J+f0AETeYEJw&#10;qMTjRDCC/YARyikjuRJA21FKGYBQ9KANQANw0Mgxxn/oYYzxcWEMI/D+r2CMklfoGr8FOkEbwDk6&#10;ckA77x3PiwawUf8HABzGCAANAN6iPgC0D8ASlspMWaKMpUxo64JCsdlqaa07/Z51RFnT7/fh8L7P&#10;KSWUM2QzxljcT+DW4fz5c0opIEDViE1pKo1RnU4HESSKIly+vvDCC+g/dOjQ9EQLZwB8EwB09vYR&#10;y6BGSikiQr1eQ0Gsyf+1TLdzd+XezTt3ozQbjIYIJKAPzFES44ISk4KxdruNKHZoafn48eOHjhzF&#10;9s24l6Xq6tWrG5tbSKcqlcrebueP/uhPwMClV1/b3NxEGsoYwwUGpEbkeumVV7761a8Wi8VOr4sr&#10;H+Q6OBVs7+yAQ+wNSaauXbsxOTH9+NueVMowqMURv1BEZtnpD7a2dzrdQZykSmqcAb76tW9MTk0X&#10;y9U4TtfXN3fb+2ASwDnHTf/Lr7yytr7+6quvfueF733pq18BP44wKAR3Kq2Jxvt+4D1G6WQw2N3e&#10;iAfdqVa1VvGPHW49/siFqWaxEnKqSCCIz3jo5f9kf2u9/cL3Xv63v/27f/CHfzQ9NfvpT38anzLS&#10;LJ6bnxYe2dpev3HzSrVWUIYUijQskv/r3/wfv/eHnw2KCEbZwqGpmfnmdnt9EKWFMod6JRabOWUk&#10;YaRULddqNSY4cs29zv6VK9cAWJHeYDAcDqGWnZ3dvd39vd1evTEhFb17b6PXzwZDXJJmjnlBoQDz&#10;MZS/8MrlO/fa5SpPMjuKEnyKgewwzkq5SKw9emTu1//G33jf+963ubb5P/2j/+XP/+SbUxOLT77t&#10;0WZ9No5MIah7fgFL/4UvfN4Pxf/wP/7X/91//w9mFlp+gQzj/fZ+L05tUOSVhucY2W7vjJJRfzhM&#10;s0z4nmGkPxrGmQwLpV63v9cddrtdcN4fDnZ393CljUfIC8uBUU1PT8MgDSF4hJET2DzUm8loNPCZ&#10;cyrTybCzvVXyGJTf39+tFP1SKDr7PWv07s7OsNddXdkL4A+MrK3c8zlbnJ/1KVNJMlGvlQJvr93e&#10;bW/LJEZSMkBu0s1NYtDtaZ0nnblWe73Dhw/jNFtrNgxx0tjM2H6UAnba++1Ov1ytT0xOa0dGaVZp&#10;1P1S4bWrl1967dL+cCit29rfu7uxNUgS6VwnilLnUgsKBvhwWIAjyAFIpnRmSKrdKMs6cdxN4l4q&#10;h8rElmjhA4ZS7g4G7U4HBDd2dgdRvN9PUi3n5qcuPv7Ik888+fZn3468/+jRw3CKTKvBYAA1whiS&#10;KEZAT0ZROoocbn+URnKAvJBok4OxCG3Y3QTNN4VAeMJRnaZRfxCPIqu1x0Xg+XAQY0yGpMc5uA8i&#10;PATwuIBX4hVsBtN5QjDGnDGECeF5wAcDSKeKpbBQDPAK7izg/L7AXBhlrUUnRjljAVabbPwPna2S&#10;WkKCDGtNrEGaomVqjXLjFOWNTqOhNfSAAdQ6k4hOOZ+UAgHEtdaUUtBHjXBppCJagVqxEADC0PcE&#10;c1rJLAGYLJNpEo+GMo6j4QjfNIBcKgQcgx3hlGGrA3sWojkHmkIIyIIeKaXOlFFghgA3lwXcOAfR&#10;jDFKwcoSFJmmYAk7HSAfaK1zOU4+XGugaa2tzTudc2irNLNagyX8OaM5QVLEKHE2J6oxndXGKAVM&#10;ANoYZbXES8gOsNYC5wDwiBnz2rqDGsgA82YBMgB0DoBSTpA1UyRDRGo1jKMoSSzJpYaAYBhLj5gM&#10;JVinnTZCcAiI1d/a2kINIrAl4KAdJyMoCotfq1dAzznjcTbZQlJanphsNlv1UjkYDHtR3GecLB9e&#10;qNVwBqDT05Nve/LR97znXSdPHSXEVioV5Lgw4ziODx85Um81C6Xis+9+1y/80i++7W1v+5t/82/+&#10;4i/+ItwTFzelSnlnZzsohCiwHuHlG73KskKhYLUGw4RSqCLPaGhuGCIIisX8SwV06flhvdaElL1+&#10;P0kyzjzuezgD4EYM8yJrt9p0O/vEGFhdPBrgg44vuJW5iWZRHOIuzfexVyZRDPGVwhlJQE5YBxQi&#10;hMAW02i1piZn2ts7uzvteDRyzmFrjqJoa3Nzenp2YmIiwcGgXAWyED6CDHSIzlRJOBE8GrC2toYh&#10;mAIG8+DFi2Cs3W5DJiwH6GBHAGan01leXsZaUEpBCiy16g2sRSEI0QNgUZJhywRkymiLFbQWaa8j&#10;zjisOTTEGfOF73teGARhgCVD8kQ9wdAMfcQCjs6i74WCB2PwBPcIhjCPU07zIMIIyOS+zcdFoFCC&#10;mQz8/MCHCQErBPqmBOaGBqEOACyMRXTwOPc48xhOAsQTNPBZDh4VYM5ZWCEyDMgMlSEkwZJB7QDI&#10;uDgU4hzM1loQ5pRw6hgZAyVI3BnN2+Ayn5qgQAeOEIsjBCcUQAhDb64RdBIHCoEH2YUPYcEYp5xR&#10;5hwlOf1xDbt6AzBwDCAIGDdB7q+aeY9z4I/A8eAVjkD12OAOHgnnLCvMrAAAEABJREFUtBD61fwA&#10;GTLGrMMZn+k852aJlEkGUFJZbOHK0MxYpU0mVSozqCXD2iYRghdWp+B7BeEXw0KlVKhWKuVSqRj4&#10;yIOhXorioG/GoAaLB6yTx7nHuEcoog2z1jHhw+nx0jiqbX6TJ7VVxsVSKmMddlBHYEvDUSwzBfWl&#10;OU+Oc0+MC4GWndNaW2udc5AZsgA4feOfCR30wFtg6KEfYG6a68SN0TECDavzKh9OKc3Hciw/45xj&#10;BjwykncyTkDzABgjAM4IZ7BDKhgBHCw9hTVY45whVudgNLUGy80Yo5SSccGs41/iLND/qvOgH5ig&#10;5nHK/6OSDyCOvskk3qMNwBC0UaMNymM6sBriHHW5StBHYDxjy6ScMkboGLAqucmhn9I32MhRx3/a&#10;EgzNswdCOv2kvbdfqdVakxPHj53E5SgUnsgM2xtuShaX5uEa8JGJiZZRVjCOGNFs1k+fPj05OQnk&#10;er1aLpcL2Oc49/1wsjXx0AP3t5r11157ZTDonT9zemF2plQqlMrF7a1NhJJKpYI7cus02kqpialJ&#10;RN4jx04obdNMbbZ3W63JYrEMHIRshLw/+dM//c73vjuMRmCvXC3vtHfDMGy1Ws1mc+nw8uKhJVjx&#10;1evXXrn0GpJVHEK+/d3vpDIDe77v7+ztIgDhuwTCd5ZlzrnrN64h3n3iE59AlmOtRUBsNGuYa2pq&#10;qohZy2UIhYhZrJQz3PVyLzPm9as37q2uU1g18yen5uYXFtNUFwqVer1RqzYuXrw4Pzs7iEaYDtel&#10;UFqng41msLK2HoZFKBt8IpIieqIBEz18aLlWKfkeO3fiSLXgDfZ3Ds9Pvecdb3vqsfsfuXjm6bdd&#10;PLzUqFdKMjEq1dSSQAiryO5u79/8mz/+5//i/7pzd+3U2XNMiHI5XFicmZmfak7Vpmfrk9OkVBPP&#10;v/C13/y3/5oK0pjx5pYn6hNhocyn5pDAEz9kQZH6RT5MXKbd/OLk1Mz07v7+drvNhRgOFPYUSNHe&#10;2b1160693nz40ccnpqa5H8BL52aXNjd2tjY7jITtnR6sXllXaTSv3rxz+cqNKCbIi0qlCvY1a8nG&#10;+ghanZpopnH85JOPf/LHf3TQ6/3Ov/md//Of//bO5t5Eq7Gx3oZqz519+ML5x5QOd3fiQS9LE3P1&#10;6vWvfv1rCDc/9/Of+tGf+OGf+Mkfec9z90/P01GiBrESAak2S7u9Qalebk5PpDLp9Pa9QExMNAvl&#10;wvzi/MRUvQrN1Rqw5GK56PkhwosfFu6t7rx+9QpW89iJo2fOnQZOkiRRNCwXCzPTk4uzM/hideLI&#10;ocOLcwFzPie1UuHI0vzR5aX52ZlAEKT3p04cqdeq5RKpV8qQa256an56Zm5qanqyde7sycPLS8QZ&#10;k6UzU5OlYuhRcuLY0UMLi5VyKYkjzmgxDOB/+/t72FkRc/CxqFiqvPDiy2vrm6trG+sbo0K1em9t&#10;jQmv0mzudTsvvvRSe79z8uy5dzz77smZ2VTJla3NlY3t7f14a6/XixIsiiQWN/fKMXzXQSP3ZUPg&#10;QYk0UZL2k6wbJZ1RtDeKOnHSwcWW78P6kZV0R0kviiOlMMpQYhi+tJBStXT+/nO4+F9aPoR0bWN7&#10;Y3u3vb61ubfX1lq68X3hzs52F1fanb1hvzvq97I4skhctKHWEY2Q6AiEJHmcyf8cCbgIRWCyDMcA&#10;J7Vw1A+E73FirM4kLI0wBke21hpj4DseF1mSel4gpYSHQlc2k0BuNhr3nT/veV4e1yiWFPsJodQZ&#10;g/0LPp0lSeK04diIjEGvwHZkIJY1CvtYpGTKiPV4PkJlUlCGCOkxjkLeLNQyRkWvO4DnGoxlTEoJ&#10;DYW+ryXyG4n15YwIECHWWW2NcsYSl4OU6WiI43I3Hg7SNEa27YzOkrjf7cg0LhVCADgl1mJ2neFV&#10;ioa1lhB2AEoZHByklOijlDMqct6cw9YHoaBeCKKyBAha60qpBF1RB44wu8GPMQavMPaAGqUUo6A3&#10;q5XWEnaODCeNEy2l0alRiUxiQBqPVJahE8ykcQTQMnVGgdoYlNFSyRSdmN1qaayyBlIr9ICZvE6z&#10;LE6MVJgLWmWMaW2zTKVpqpRKpZTaKuPwE8dpNErQD/7zV7iuJgRhtlQqjEaDNIbBRisrd6N4FBSC&#10;mbmZBx64/+LFhx5+5KGlQwsPPnT/zMw0IRamKGWKIfVGNZMJlnNmcuLQwjyykUatPDs94XN25dJr&#10;O3s7QTGYnpvOdPat73zrzz7/Z/fW7rVaDRweHnns4ff8wPuefOqpH/rQD/7nf/8/+6/+q3/4Mz//&#10;s+9+97PVBi5CypVKaXdvB5yWJiem5+eMszDWcr1SrJQhGqUEiwL+jTF77b1up4MNpdpoKGvjYWy0&#10;K1fqMU59UewVin4YJDKDBjAEoK0t1oDbgJl0ex0oBsMpccipIFelXEyiIUyl3d6O+71iueCIibE6&#10;KnOWGuMIIaUSvpkQJN/WGBnFQRBg9tFotLO1hcWFawjGkijCWuAVHjEp7sKwKTvnwCsEgc1gA4J/&#10;wVmEYDqTi4uL8LLbN25cOH8fOvf29kqlokozrVS1WoVf4ZyANQrDEASxf4EU9IAtG+5jlMYNItZY&#10;ZQr4RmqrLSzcOkeBB6CUggnhcZ8Lj1H4m2DE49zj1OMMEHhv5MGCwd6pJxjWD50e8McIjBPGiMCc&#10;eaJCDpxB4LRkCTZFYsd5EnVwDwBWBUAMmHDUEZoXl1MgDpQ9xiixSOA4I2hzlr+Gt8BncnPMsjTN&#10;TRbMg0FCiHEUNQCCjGuChmA5P5wSLhgoMMY4ITlw6jHKGWEEyRZmt8CGdVJKybhgLGDczCvk++DE&#10;w0w8p5STJegjLvcuiwLRgA/Isb/vD+SY+6tnimeCqfIeIB8AEJy1jBBOiScEcpF8/XKlWYQTS6nS&#10;JtOwE5MpOCfASesy+Dr6lZFoKJ3KDAqBTagsBTMIgsVCIRReGPiVQohreTQKni84hM4ZynnOOcnb&#10;jDEhBCyGcw7OHKYEo47BQ7Q2SmmZ17AfpwzUDxUEjPvG0lQpZTRhFOsI9XNPCNis7x+QAjUuaE5w&#10;LCenjELFzuWD8gEwvPwFEMAAAG9pjo4OqAgqsdpZPHCasydEzqGAMeV0OWOMUsopfoHyH4BDL95S&#10;RygoUIulQo/AkLznDWQgcIIKPBEoH62DF2i8BRiF9lv9eBxPzg8aYOZA0gMc1HiL+i04GHigarQh&#10;7Vs1GgA21glj4OMNntF5ACCCxkGNxgEUCgUvCAklFOZByO5+d3N7e3evM/43CflC1Go1rfXWThv4&#10;iDIIAfPz84gvd+7cw509knjcEIBJBBHU1VoZGzZwMEtucp6HgBJHQyTC2IFKpdL0xCRmxFscD0BW&#10;Z1mz2Zienl5YWJidnW1NTEVRnGkkeT7iFJKDW3dur66tRVGEu4parTbRmgJZKWWv18eM2thRko6i&#10;pD8c9Qaj9u7+5avXtnd2h3F0/MSJnXZncno2LBZF4A+G+X9l+O3vPP+9F1+MQG1h/srV67du3fri&#10;l7/03e9+V/gc0iljQBO6BSft9t5rr72Gyz1kx8q4UZI4S6dn546dODk9PYv84MbtO3Ek683WjZu3&#10;d9v7SukjR47t7u7u7Oxsbm/euntra2fbOBtn6SiOvMBvTU5cv3nr5u1b9Xo9jeKvfOUruFyp1aqj&#10;/n4c9dfu3ti4e2tupqGzwZVLL820KqdPHDq0MLW8ONOoekWfwOo9xoklvuc36oWXX7zxP/73v/H6&#10;pSvQP2B6eqKX7yjJ5ta9Bx86+q73PNXr72J79XzSmqhMzda399b6g/ajj91/34XTmVLSuGJJlKqk&#10;NVmaPzTnh97u/t5olBtMc7K2u9sfDWMoHHpoTLQqlWqcZDCJTJookV/52rfv3ouHA7m9tautg/ue&#10;OH2i1qjvd93kZBV23+/35+amFhbmJ1p+b7+/vt5ZWlp6+smnpNT/+l/91ssvXhGUChqur3R3t9OJ&#10;5qJPq2sr3Vs3tl9/dfWLX/zun//F11955dra6va1a9e//Z1vra3fmZprfOTj7/+lv/7Tn/iJdz32&#10;5InWVGEQRUGR4EoZN+Y4f+M8UCgHcTrcaW9h6bEBD6MRII9dJo9mSWqzLHOURKPk3trq5uamUioo&#10;hJxz2CosNk1jQJbGxJmF2dnJRo05O+p1ywU/S4ateqXVKKbxiDNisrhS9Pd221rKk8eOe4y2t7cC&#10;wXud/XG21xsOeo1aFan//MxsrVx59JGLT7/tyfvuu6/Vag0Gg/39DqzuO9/5zvPPP7+/v4/dVwhx&#10;586d/nDQmgwzqSkTaxtbr71+5dLlK9/FMt++1Wy1nnz6qZn5ud5whOxfMxKWfVyi9tPUCC6dS61J&#10;tVHGGkeUzUFqZxxV1mFfjpRNNEmthQWnxnVHcWc0HCaZoZQFgeNCW2McYb5XbXjI++eXFsrlorFW&#10;a8kEB9uNRgMZwMTERLlcdsamsIYsGyFl6/V7ne5ogKwlo9pahTTdUDgSGNHaWWuQFCqNjL9SKBa9&#10;AB+dVSaN1nkURYx0zhijlbHaCHhIIcy3TOewKFidAzfv94cMxfMwHfb3mdk5X3huPJBzKqB9Sm1e&#10;dDwEyggD8ZSmqdYa4zgl1iiNWbMEzGAcpsZe5oxihHAGYJzmBVxzyjjniE4MJ4cxG2jAbBAulMqs&#10;y9nGWFA0RjmjUaNfy8wYYzGJzGSayCwzEJDYXCjGwU+WRB5nEIc6Z7XOZ6H57gYUSjjEAXgs/xdT&#10;YDseRVmqqKWMUDBmzRvbFiFAt3Jc0AY1rIVgDPQhH4Qdv5HgBG8ppTAqMI+2tRadVhsIAot1uKUi&#10;yE9ozr+WSmcYCwAC0PIGdmNCQAGP6LTGYAqkg2mayjTDLFARKDuocvwqHwLxbc4bhmAgIbjXNnGS&#10;5MpQ6HPoAWhrtLXcE0iLkYnCqLDmnudB4Vg5+CAaMDxQRnIPOmgMh8OXX375u9/9zh/+4Z+vrq4g&#10;RkEvmZZgBncoOBucP38uTiKlJbQxMdmamoKJFo8eO/LMM88cPryMrEFrjeDz4Q9/6Fd/9a//2q/9&#10;2i98+pd+9ud+Dh8hf+CHfujZd7+7Xq9jYL3R2N7YEKUiWNrf28O8MwsLkFENh5vr69ba/W5HS+Tb&#10;cZTGEB872r179yARXsE2wLlMUt/3g0IBo5yBU/p+ISSMCS+oVupQ2muvX1JGe16QRlFzogWWkiRB&#10;NECo7OzuCUYVjtAUByeNExQlpNfrEUJbjSaYAQ7IQo8Ia8ViEfFqNIpr5WqSZMiKTp8+DZbwcTuL&#10;k0G3BxHgquAQj7VGA8N7g36xXMXOCzqjYVyr1dAGzyCIjRt7ENiYnZ6BqoGAnqmpqZWVFRgYthXg&#10;YFFwAICkaPgQq1AAPpSPKTzPA2NMaQvQxo0X2BjjrLX4ISQ3I4/xA+CcQjDinGDIdylcQnAmOOEM&#10;PQDCqeNwSMq8PCGjwuOYwBf4FYHnYRQhxBmbTwYbdZZRwhjxOMUrNJCQWYzv42AAABAASURBVKed&#10;UcbmQJ1hxAIwLX3DAolzjlqHlNMYnaPBjbU5KDAUGHqWySTOZIZeaxxQMSIHSikn+XSMUQ6eORUo&#10;LBdNMMLfBMadx6jglNMxY4JzxmheIBy4JwQRzqC2uTcr7YwmFnw6RgCUEkLBqnXEItYYR4xzlhB0&#10;5YBXOZD/vwW4oAB0aiEpATkhaBjCLIOw4EOFlFLnQIpCUgQqnMQTuI6BvojUBjcDcZIOo2SU+65M&#10;lRw/xtAMlhwWKdMMzIAGJ1gv6ns85Nyn1COMWGc1vqgavHXEUALNU04ZZmTQABeEIfhT+IDUClEE&#10;kAcTpbWFOpgjzBIgIjHg6JDaAiC/c9RZyMQgc/5a5GeBIAg4pwerBnEwBbHUGWJhGkohNGRZBgHx&#10;Kh/COAUDAAo6xDoHUpxzBCAs4F8B48CjB4VwQvIZQQH2BsrUOgAGAvIWJUAEkcDjQeCBCNqMOgDE&#10;B2AVMRY4APCQvxWcCe5xAcAjAP2gdgBQH+wDyOgH4BUgfwVunUM/2pAOALKAt2RHG2At3r8BQGac&#10;wCY9TlGDLIgfAH2jQAMWTQzIhSQkikdpljpHOOeIv9V6zRKYTdjrDVZXVxEIwiJOCP7s7HS1WkV0&#10;mJqa6fcGoHDo0KHJyemdnd3Pf/7zyGlwa1IshUcOH0M2jyiDeLG+vvHlL39ze6u9tLR85PChJB7d&#10;vn3z9ddf21pfq1bLfuAlSQyhFmbnkFt4nnfj2vXf/+zvPf/8S3GcTDZbx44dQ6AENeAIn4+SdPno&#10;kdnZWU8End4gSrLZhXkEOyyGdnYURYTRSr3mh8HSoeXlw0djqT71M5966pmnd3bbE5OTYanY6fZP&#10;nj77+OOPLywtCiFmZ2dKpdILL7zw5S9/GUYOhSDkIcLCeHw/PHfuHC5oEekgSLPZAiasF22trB+E&#10;J0+dgjYQGUulyszMXLlcxcBRfwAdTk9PYWA8LhgFuSAdLHJzu50piayaEAYTnWg05+ZmZmemyqVg&#10;d3ttbrr5yMPnLpw7OdmqTrVK9505sbezvre9LpitlsNyqcgdwVoTR0ZdmY1SQbFeuGLf7vWGw36/&#10;1Wjk1ujxctG7/75Tjz/64AMXzpw5XQ8LBNpVOtnd2xrEveZk/eJjD1x87PjkLA9KbmKyND2DPUZ1&#10;u/vG6bBIMq2gBKUIY2J5+cjy8jI2htdff/3atWvb2218kMmkvXFzBSYXx1ZmuSENo0Gcxg9cvFAs&#10;E9hcq1VstVpnz54tFQvGqDgmjz1y/sc+/okbN2794//3/9bvxRCBOL/biagjSwtHqCu//OKtuzfa&#10;a3cG2F7jIb9xdfTlL7/2J3/81W9/+5XddqdSr8RZrzvYqTb8d73vsb/9n/zSf/P/+Hv/9X/3q3/t&#10;Uz908ZFj1RrjPlE22h/0ulEHwag36MaplEalKkV48QIfVl2siEylQYEHhbDXH16/dfPW3Tv73b62&#10;rlgsYtVq5UqtUrZKxqPhZKuxfHihWg6nJhtzM9Oh7585ffz82VNI66kzlXJxegrJRv3c2dPnz52Z&#10;npmam51tVGulQqEQeNOTrWazro3knNbqVWctTGt6evL4kaNTrQmo1/NwHRMarff2u3/+F3955coV&#10;uNjEVAufjADb24OJyWlCEQ9dvdnEdk4pxRJsbbdxMh+lBrGVB2GIC5iSbymBU2TKSp0HcKVtfvsG&#10;OyEELmysU4biDJDvIgwRmWtCU2sTa1ONnQ9Kc4NhtNvp4IwaFLyZmanz589euHB+ano6KBam56Yf&#10;eOjBx55828wcDrxTpUoFfFZqVXzoO3369Iljx30hiLU4MkWjQRLHaZobhMlS6FAliZWKKEOMRg81&#10;1mfwYIF9wWipVAadAJQ1ACgfAhpjiuUqgn+/30cMx+Og1/fHJcsyqxQ2CQwddvchHCgg1XbOIE4a&#10;q6zOGxZFaWcsACcxALEOoyw6nSUwO2e0yqRKjcqsNkAHuDcL9AwAM8YYTFsqFTzPIxgGBGNw5kHo&#10;Br5VIJAZqYyCieUg0yyLoyxJdSYhFHYsThmQgWed1jIFkXK5zKkDSwg7mAWMEefQjykCHxMFlLA0&#10;zaJRPBpBk/kQcAJMCiHBkHFKQam4242gDcFopVIKggBSYUa8Qid0KLOEMwJ0QuC/iIsUbTkuwAGm&#10;c44xhvSLEItHKVMtswNQWaLBqrXEWijQauOMdlajGKmyLM1BSYXQANYpdkUnDV5qi+LyglfoUdZh&#10;48aLg0djiQKKo6AHhVHOytVKtd4ICgicZaR6lHuEs0E0UlYVyyWY4jBCmhqtr69DIkuwTPrixQef&#10;e+7t2Gqr1fIjj1x825OPNxr1rZ2t9fWNO3fuIpddX1/HoGJYQEIPDU9OTz/82CPveMc7fuzHfuyv&#10;/9qv/tJnPv3cRz588ZGH8UkBqSURvD8aynhImPPCAEomfjgzv7i7vuG0KRdL6LFjbRNrpqcng3K5&#10;VCoJzytXKnDxTCtwu7K+trffxipgRmRHuPfBevnFImMMbIMHv4BoSPFdvVQp+2HY3uvcunnHIvCF&#10;IfP9xuQEli9JEtjn/l570O/ubG64LA0Dn3HWrNUEZ4hEYegXioFUaTb+0DG2BYXF7Q36mVJ+IWSc&#10;UyGwv4DDXq8H6/aFBz2AAZxMsiQBV9VqNRqN0JM3ooha12pNOOd8ju/JulyrAhMxcGFuHrcnsHyg&#10;UQoefQyBaDDdRqOBdB92BJ4nJyeNMSBSKZbSVBYKJQZaAJgBFhs1QBmDGnODxLiGWghwANZq9OSA&#10;vjFQSgmFJcM0KaWEcdiD5YwISjglsHXUjOAtQfhwBo6nidbgwGM04HlSFXgc+NRpYt2BAaMe+xdB&#10;waQONunwyoJ1pZTU6s1iUiVTqTKllTZK6SRTCZSdZQm6LNHWWAfmHAqiLaWEMcZRBOOMMkYYJywv&#10;BGkf5xTc4klQKjiemAACnvOXEJCAJQAhaICey53E5CzhAZ0MaJTiJQH3Ftzm3XjGq++HPGwQAmbe&#10;6oTaiaN5iCOgTPj4BQZidphTIcR+4yPQUCEsY5bSNFNRnCL090dJnOSSRokaJXIYy14cdwejTn/U&#10;G4y6w1FnEO3jBiaR7U5/a6eNczBsJUmiLB0ZlQqK06ph1HJo3ilrNJhgNGcAZs2IxbIymvML5UAN&#10;UL4xDkrWmkhtIL62xiE0KCulzDIlM40eZWySyQisKY0cLsGbLEtlJrWCURFCYIVQr3MOBC0kp1gI&#10;Rli+TFJr4CdA15nBK+YoP1ggRsDEWD9oYHkAWKIDAG/0zQL6hINniwZmwCyQAnUOBNyOf0lOw2Mc&#10;WvVFfgAABQB4ABmSz+KsM5hQ5L0UFadMsPFsgmJvQOstTOcwHRYuT/TRyRhDDYCwzqF6Y1LnnLb5&#10;M7oABucmzPQmYLnfAEc4yWek9I0ajTex/sNfiw44Ul4TvxCMorg/inPbGMVhuXzs1EmE8kZrcq/b&#10;2dzZrjbqxqiJZgP6V0pZR3Z229itkf56XoBAMDU5s7O9e/PmzeEwghRG6SDwT548euzo4e8+/72r&#10;l68gjpSKxUqlMj051e90e/udaqUSBsHNm7de+O6LEHBxfh6RaGayXi4Ub9y4cem111BD2AEuLEfx&#10;KErSTG1s7xDOwrDY7fazVG21d3q9/traRq83aE1MFUrll1+9dO3WbWntMIp7w9HdtfVBnL125Zo2&#10;FgF6YXGpWKkSyldW1xqN1ur6pjFuYmrm/vsffPbZZ3v7veFwODs9jePE3ZV7o9Go24FPZEY7eAoh&#10;bH5+Hnzi9hcLZmTGBS34Xne/88orr5w4cSLOTzi3jx8//slPfvLhBx/Cx+YsS7A3IDqDVCHAVlLG&#10;4927t48ePpJm8W//1m91dts+58hd779w/vixI5321kS9cv/5s6P+foFTolKiEqol0ZlRMEwbeqRc&#10;Yla5asULPf6Xf/lCe6dTKdfAFXyo129XquHO9trtW9eOHF589pmnnnvPO4mlt27c3W33gYnTThiK&#10;d7/n7afOHBae8QpO2rjT39vt7FrrwtCHpFubO5MTlaVDh6VyW9vYFne22ruDOGp3OvWJSaVtv5cy&#10;Rjqd/Jpqe3t76dBCe3fz+InlQpG0271avdSYqHa67V5vr1Ytnju7ODs1fe/eytXXrw+6UqX56vV6&#10;meABbjmuvn4nGWUTjamd7Y5OSDJ0o76BuESJ9ZX0q1+8/Eef+/wf/t6fXLtyg1PGGblz+8YLL36z&#10;09ucXWy+57kn//5/+Xf+t//j//WLf/3HHnr8wtxytVQPMyMNMcwjwofzW+0MckCe+6oolstamyiJ&#10;4ZhIoQkhSRol0uAY0O324ObY3QcRzqi3763dwycCnGmR8pbLZUYICESjASNu1OtmSTTo7dcqlcOH&#10;DymVWq1wkIM1G2NeeukljErTFKfcL37xL3FXh8yeEIvV4ZyCPixhenoaSYNUCiYRxzEUqHSGs26p&#10;VBCMPfnEA5zzYydOvvc97/uhD3/ksSeenJ2fy7S6eed2t98rlEKk4MMo2dnvOy68QrmfSmldZixu&#10;X5DfO0ocuGTUMZppgvudRFk0pCXSUrSRpmK/sIaBW4UE3ZHZqYn3PPvOX/nMpz/6kQ9+7KMffvad&#10;7zh17OgsXHSi6XE27HYEwhxSYWujKIIghXLJC0PIWCqVPM+31iIPSMYF4oyigcpi5C4ySyixMGHr&#10;jNYIXcY5B2TMC3irgTZlpN/tgDhhLJPJ/v5+r9fLsmxnZ6cQhKCwtrKyubFWCP1qrYxUBo6DtUji&#10;kZKpSpMsRliIHbzbEx4SDo9hKTFcSum0wkRaawQ5XKwS4gz0nmZGaUqcRQyFLox2qF1eCKNs/F8K&#10;QTqYhwWelp4nQt+jxII2BwWtTSaVzIk4qQExzj/DEb5CYtOyUjltnFZvTAREKT0uysUQE4CrYlgw&#10;KlNKSZlqMOYMuLXWKi3TNInzMlJKOYcjDfSRc4F3AIkBwEjyf//DBC8Wy3gNmsYYDJdpliaRyiTc&#10;xCjpjKUOOYHDFBiolFHGYnZQzvE1XEzJNE7z6eIsSeLRANaILzpJkgAtTfM3IG5dvmTKGokRB2BN&#10;qjCPijFhKqNMxlKlxgAUpdoRSYhEDaDUUKQcfCRlpBQw0VCOiLAAsIy3sQWMIspFWK74xVJQKqfa&#10;vH75KvyRUF5rNM5fuHD2/IVytVJr1EuVcmNqYmdvd2VjPUklD7xKtXb23Ll3vPOdP/iBD3784x//&#10;kY9/4iM//NFPf/qX/7P//B987Md+7OjRo0eOHj116lRrakpKGQ+H2tk8qw3DOImn5ufgZfvttufn&#10;qdFof1cn8eTUVL+fnzmh9DiOkVXDGPb3u8NeDxtlfzCELqI46fUHR0+cuO/Chdu37gKtXKvhm7bv&#10;CXwEMDKJk1EQejBRlcXOOWOMdbQ1NfPAQw+193bv3r3rKJOplEriAzU2RBg5pRTK39vdxSIiLhml&#10;EChCLwBxozXajIreYOAogZZ6o+jIyRMwRXxe5kz0R9HWxlazOXH0yPH93X3fD0b6NeqlAAAQAElE&#10;QVRgtDdsNetYxDu3bghOZ6amtzY2kySZmZzRSsG5fN8PghAreO3mjbm5hVNnzuCKp9/vnztzFtv0&#10;jWvX3vbY47AcxMBiWAw8b3piulwudzpdKMTzfM/zdvb2W1PTOBX4YcDwzdEQhCMqPAaZs0wqhWOK&#10;hfBQJRQNCaF9RwwTNCiEkARA0MsZlp9yRGoELMc8LBBEo0JwTzDOLKOGEROg3+M+y9P9gueVgqAY&#10;hAU/KHuFol/AY8A5wGfM92jogxQBfeQuiG+4EQFLBzDmiiDzM85m0iTSZMYoLBIjxOOOs8xYZSwW&#10;LFOmN8oSIFFBfUE4txSijFkm8CzkdhRaCN4onufBkHK9CCHQD/DHBY1AYAkcp44Ry3MaBMwYR7W1&#10;hAkmfOEHTHiUC7xkjHkChTGOuXKAgvBAx7MTxgCOUkcQ0IghxBJKHGVMoKKUCo6dDl3E56QQkGo5&#10;wIm5WiuXygXhBZYyQ6hjXpwomYcpaizJjAMYCvH9UZJFmY0zN0pNf5T2h+kgUbEiO73RSKruKN7e&#10;2+/h6CljbTLfJ4Kocih8bqyVBZ/WSr7HDbMKwdJZY7QisH4LZWvGWBB4LmeWUE4JdIHDlbZKGSwK&#10;59wXgc8FpZRRQZkAY3GaZVJLZbRxyjosCpQGCpYSDHPOMkYZY4a4AwRElszYTGmplaOUYUGptVAS&#10;tZQzAMu1I4QPnecJviMEmQHAUmvAqIOlGI7V9j10QirP45jKGXyNhR0Sxom1VmHPIIRzjpX3PI9Y&#10;B/6FYH7oCd9DvxAiKOZXgb7vE0KwVgKLRhxIAYgzzliISZ19A6gDDucURKzVAGNUXjtNOQEwwR1C&#10;OaUU1DkD15ZYwigTxEA8C3MiBwXo0B2YwCNoAkBHa7CsCSfch9TGkTcg54NgbYyxDvjCo8Zph3Vh&#10;SBrUXrd3b32rvd8LS1W/UHaENZvNWrmMmI9B/X4X+QpjDAl5rdHs9PrcCyemZsu1Jkh0OoMzZ84w&#10;QpVMG/UqcSoQ3uFD87UyMsPazNRkpVwul0rzs3OVUjkaDPv7vUOLS2dPn+SUTjRbczMzoR9YbaJh&#10;BP4wy+bOdncwTKSS1l6/fRceEoRFRwk0bIzJYM2ZFOAgLFSr9V5/eOTYcSB3BsNHn37q0aef3trr&#10;7fVHLCyG1foTb3/X3PKRta2dfpQMk/TWvZUTp87i9hRLKjNTq7UeeeSxwA89zzt06BCusWdmZiAg&#10;E76xrFioYnGx4rMzE61GhRFdLHgLM1OF0Du8vLC4NGutqTbq+b+rjeN+tzccDALPm2xNHF5aHPR7&#10;87PTtUo1iWLBOK5Vvvu971RKxWGne+/u7empiYsXL+LYoNIM9Pe2du5eu4EDerNS/oWf+ukfeMc7&#10;ZycaSLU8RsJAlEvh8WOHFxZbyD65oNPTxZ3t/WGU1RoNInShyIyJyiVvdnrqxpWrOpOvvPDqjcur&#10;nV2yu5P2u9ik7OWr15igH/3YB0+fP5bJmHCZ6QiRlDKCbzuUimSkPK/QbEwnmT3/wCNnLzxgGTeM&#10;zCzOTMxO9kf96fn6Y4+ff/TRRYmAkY6kTKq1QqEoTp5ampzyk2SkddYfdGbnJq1T950//d73vOfb&#10;3/zuay9fJpIOezDegrOksx/hsFcukXqtgLu8crFACamVqwa3n4gc0ISC7RCb+bev7vzZ577+hT/7&#10;Znd3cHT5aLNZv7dy83c++6/++b/8J7//x799Z+P6sXOHPvmzn/hP/sGv//wv/+RTzz60dGTCC4ml&#10;lnkkLPE4Gw2TUQZdaMUDD40MEYLTyelJXOlxTgDz8zPTs7PSSHwumD+0RLioNltLR45SLrAN12q1&#10;4XDojO3udeBf1UrRY+7BB84fPbyE0GqJ2d3fs4SExWKjNVlrtPax+qNYGnv77t3dDmJmFzvW+fsv&#10;lGsw/XKlXiuWy3MLC34YHD95QmNSz4MZN6qVJx97uFT0YQ+c5/8wCWeDEyew2fvtvX2ENSRAEzNT&#10;wgsqtYpXCJQjEvrVLlImUxaPjhIiOPc9isBorRf6SP01YQRpQUrizApRtISrzAz7KSfcSLI0O/WJ&#10;j37kuXe/49zJIziAkizd3VjzqdVxtHrr9t07twVnxFmkJlATPI4JgZTVKr23t7+9vVOtNRYWD01N&#10;T3Mh+nnpZnGks9TKxGSRTIcO2MSKeiXR8tKVy3dWVuMkK1dqxWJRSok1wVbe2W3PzU5G/c5wf6eG&#10;bx7Nehgi73fE6n53v14pTrUag87u6r07/c5+EHCTpXmgY5woY2QG/nzOGLGBx6FgajF5UikVykV8&#10;ZpHWIC+lCHNIaDihHGHRGCUzMKnSBMIRDLAars25kFJlKi+lUgnuXwQFJTPcdmkpKMG8RGuEY+jE&#10;o7hLc0QblymAjlObSmGJz9BvTZrKODJaDgc93+P1atkYxynUUAcbAJUlSmWcU+wjnHOp4tFooHRG&#10;qAtCpHlhoYjggTfU8zgjTqaJyiQKPrQo44QfMuH7YYHmPMskSYxVoSegAQqFW8uI5ZTRXIXOwDaM&#10;dQ5yEi8oINoPh6OcTqa1VIwQqIM4i/0INdo5uHz3kVppa6TRmVbYtLjvG06xqNTzNaHSOskYFJfh&#10;C5XRPZl106SXSsjASqWgXhelMisU0S406/XZaXxKKyMazi8cOnZifnm5OtFaPn5yemGp2mopwkSh&#10;lGhy/c6qpt7c4iLkn5qZcZTud7uFSvXqzVsrG5txJk+dPdecmDxx5swPffSjv/w3fvXZ977vo5/4&#10;0U/97M999GM/cuzkqUOHj0AnpUrFIW8ulQw2bEKsNEKI0PN97lmJmMLCoCjjTElTrdSd0rClwPe1&#10;kvFo2Gw2tFIYB+Vq64wjCcLHKC7C5co163i9MQmdw/inZ+ceeOjilavXO7u78AscHkajYTQYVGrV&#10;oBBqq9MsoQyq8qFAKLcx0Vo8dLjbG7R390EB62EIWVpagqXt73WdJszx7e1tAv9kHHW13vREgNk5&#10;84Kg4AUhPtMzP8AxiTBen2i1pia9wOewWuFzFhSL5XPn7sNHWlzY4sshMTYMvKnJVme3HfV79XKp&#10;UizBhCilIoAyQvA5MzsPQ9ht78tU4i7M8wKcdpqNRr1aw2mkGJaiYexzn1qKV/VKbfnQkXZ7l3tB&#10;ozWBBRqlaVguj+KEQbXIcqA1Yp1gPAhwwPMLhYKH4gsUcAkgjGFFCYGZ5bYI5WpjHQInYdAI5Xib&#10;J0pgEU7K8j4m+PiNoB5jnuA+F77wfM8LPR+AZfMZhytiUp8z4TGfc9CnNKfjHKGUGuOUcflaGhQr&#10;jZHKKONSbZJMjhKc2yOltSWWMcEE18Yh9VQmdwAkWM4564gjhDLGOUMq84Y4lDlnxiU3FzoueIQS&#10;GKWcc0YFp4wR6pxjDK9J/ke+vzCkxgBlwI/BQLQPKGDI9+NhIAA96AfkDTqmhl7KKeWQEZrHKxCx&#10;hkAFviClQlAohn7gCQELZyh4m0rdH0axlAg/yjppidJEKogsh0kWpTZKzTCTw1T2htl+P27j4r/d&#10;3dzZ3drr7uKOCyF+MIiiSGsN8S22LkGqleJEqzzRrFbKYeh5HLHHaGJyBEItJzRfcGu1NQyK4AcF&#10;yuSMCUgAccC/MQbsoVYWI9G0xDHtLEJPhEN1AkdIFUImQpLOi9M5vhsXQxxAWyO1BkCfB+MxL8Xk&#10;WANKsRowIAAamBEIoAKFowEa1MIwKdgDc1CX53m+7wuYAx4Ex2gC/RoLTIxFDSAwDkKwsBADAwGc&#10;U9QHyMAHJmfjHkc4pdADc9AHDhd4JIyxMSYBKfBg8uLy6s0/dB6AG3ejDcwcKKGwPVCHk+TPaBFK&#10;CdYYzHsc7OIxFwcvaF7wmwNwgYB53wS8A2YOjOf8AAlqgNdoh8TCwkGkNvv9wc7uXqlc3d7ZuX37&#10;drVUvn79OmUEoQorBUVduXIFn1+x3924cavfG0y0Jsvlsi88Z/XKyt1o0JdpvLa+Uq1W3//cc7Mz&#10;M4Ner1QIYQ4729vlYglnAMF5GsWHFuab9cbKygpOCFjobrc/OTl54sSJICw0W62jx45z4eHTcG/Q&#10;v3nnLmqIs7Pb3t3dBeb1m7eQMRRKpa9/89tJ7tEJ90OOIFSsfv0b33792vXdbh9fYFNpB6P4hZde&#10;e/6FF3f2O9hmifAGcaKN3Wnvff7zX/jCF7+8tHwYkfTWnXvz8/NLh5ejJF1cXJyYmEIWiCNQkiRb&#10;WxvlYnhk+dDW5prHyWjU293biuI+pDbG7Oy2N7d2/uk//ae4CUZkr9VqoyGS/87pE8cvv379lVev&#10;1SrlUtEf9kc6S0fDYXd/FweA8+fPI0X4+te/Dv0cXjp0+9aNYuBzS2abkyeWl08dOTRVryWj9NSx&#10;6cXZGepMwQ+KhRB+Bvfe24m/+tXvrK9vSKnDMMCuk2VRMQxu3bi5sbZ59dI1lZj9NpRC8Hn/+rWt&#10;y6/fuHrl+osvvohFfObtT0xMFtNs2OvjHo5wj6+srMLkcbQYDePXr1y/c3et0x0oyyzj1PM2dtrI&#10;CbDzXbjwAM54OLE06vX93T3f45ub61y48xdO9QewmqTXb6+ubW1srD/zzFMPPvggvn3fvHorHhLB&#10;/IlGJUF8yYjvsX4/ajRqMk1g5GmcwAKxe8HAiSVZrCcb1UOL8x4rba7I9qb57jcv/+Hv/8XqytbD&#10;Dz7yjrc/i3XpdPe+8OUv/cY//V//5b/+l994/mv73b1Tp4/+7C/85N/+u7/+iZ/48Dvf8/gTTz90&#10;7OQy80iqpAhcZjLEPSZcuc7CskglNrg+Qj+OXUonhJr77j9vjFrfWr997/b07NTc3Nzs7Gy/3x8M&#10;BhBzc23dYwhscuXu6omTx6rlwnDQw1rgDu/557/12uuXcEO/tHxoZm42SVOlDKUUB4PLl1/3PA8u&#10;cP3K1XK5fOjQIdzMrW9u3ltdhYFtbGzU6/VoOAo9odJsb3cnAVNxfPXqVRjk5//iL7/73Rc2t7dB&#10;qt6c+KlP/fT999/vGB2MojjOMIWxlHHPaJsqiZJpXGc5Lqjw4QEefMSRPFBxjvzB19p2u/0sVqWw&#10;4HGC6ZYXWs88+di5UydmJhtlbBXUJsPe1toqrgAvX3r9yuuX7928vQXTipP+oBf1OlEUOaWtNkop&#10;SFGrNWDk8JdSqYLtnnOeyqzX63V2t5JRz+kUQYBShH2S9Dr4lPfN57/tF8K5hfn9bmdjaxMONT0z&#10;A3zOCM5XcTLaWFvdXlsD2+ViCIK+4FGEI4SL49HLr7z06ssvjaIep3hvnc2Dt9HaKm20NEorlQEt&#10;k4m1FobkHH6NtTloqbTWFLqw2IuZJ5AOCj8QGOgMsgGZpSm0hxAK41dKYmqEUVgCOrGlOG1cvsNY&#10;h+mMyRUKvVvHLZI2QpyL+0Pc/esMzqFUmqkkRVvlZwxkyAwnHBgApwyLCJ6yLNNaamR8BLGXgpy2&#10;SiqVYYyUPmeY3ccpy1nrwILOklRlqVEqGUX9bk9KCZ2Xy1VCCJYgyzKlFDpxsocHpXGk4BM1hgAA&#10;EABJREFUkpgoZdI0ixOVZkbmb9MIh+BYK4tCYTIcKqfQCcLaoNfd298dDodKS+ccoc5gXmOk0YnM&#10;BnHUj0ZRlkoLjinzg0Kl2htFQ0hpXOacZowWiuVmc2Ju7uln3/2eH/rB5z7ykec+/OEPfuxjn/hr&#10;f+2v/ezPfvKnf+Yzv/brP/3pz/zcL//qr/zNX//Zz/zKR378x3/kr33qFz7zyz/xMz/3y7/2N376&#10;lz6DPP7UffdfePjRD33843/r7/29n/q5X/zEj//EO9/z3rMX7j9++sx9Dz740KOPPPbk237g/e9H&#10;ov+jP/4TH/3YDz/x9neePH22VK3FaRZnqXI4i5lMaligIY44ZrCN5YvjUBgVjOXphMx0qiQA0qEf&#10;K0IJDnTOKg31+8Ij4wJkJqAjz/cLkEzmV0ToE1GUEM78sNjvDUFfhMHhY0dxec85T5OkVq0OBoOo&#10;1ydWex6Hqo3WwvMoE1Jb+Gmj1eJeABypVFjOV5AJcfrcWQSZdrutlDbKrN65gw8yNAxlmjpjlFJJ&#10;kgnfq1QqmZT94aBYLmHVivWaHwS94aBUroRhAfFEGVcsVSYnpjNl+t0+LJla1+3uEwcb14Hnw5DA&#10;ErYkKSX2zWKpdOfuveXlI69fuby2uoHdFmQD4YVhCDfHVzgY4Mz4Mm5tbWO/vQvK6F+YX1pbW+sN&#10;hjBC2Iznh1GcMvgkYyTwRKkQVqvlSrWEEJNzwDC7084CTC6MkVLH8DVjpbZgFKCMNtY6QqAmR5h1&#10;1FEGwDMAWgMdxhgXFA3Pg/NCpR4KRPLyJ84Yw5/nYf4AZLCuZFxA01iHaADy1lptESwpCl46SozL&#10;Uxx4j0ToAA/GcM5BEwj5ShiLDFA7BzSMxRBMAQY4ZwgNgiGjo+jEXPlb6xguORh8x2E4+lEzljt8&#10;3oZUhDKSP9J8EHEUGxwOPs5aMgZrjNFaG2NADYBRDtwTQlEYWpbkwxnBPICDfgoeOHmjAMEyS2DL&#10;ghJPkHKpUKtWkGAVAp/zfGqQhfJhwaMozjTc2xlLAMq6VBt0xdgbDcmMyzSJpYslGUSq2x/tYTPv&#10;9Hv90SjGYSmJQCJJtNaMUD8MqrXK1NTEPO4bJ1rYyaqVSq1cyZmijhAL9g8AioJ0bFwo95jwBffx&#10;ZCmBu8LKQVBDH9AMGAWM+zEK/QhD8HA0QAFv0EgR04zG2wPimM4SDLZa6wMcvEIn3qIG8HHxGCbm&#10;0A+lzjptrIIKQJBYQ/M1cZxRjzE/z/sZF8zzhe97eRECpFxeDB2PMeOCsegHbcoIxgIEo5xZuEMO&#10;xGFHYZQIRvKVo47lQMEPe9M2QHJMCaufM49H0ASgMQbiHIWFOGfduBCC4RTN/IfkxkMIoZSAHtg4&#10;ADCMBuP0YBbUeIshAAjOwAxjlFL8cYYKTcp5jkWRGVFiHQEDxjitSZJiX0sRdETgY48nhHr5f09S&#10;KBaRNSZZnDRrzXKhCDGdVshgNlbXECmG/cG1a9d83z9//uzkVAv72fLSIdihUtkLL3wXmU2pUJiZ&#10;nJqfn81kAht98P770yT+3gvfRdY70aiv3LmrM3nk0BLcDZ8gOQdzvD8aFivlhYWFBx98YHoKScMA&#10;MX9qampx8VC1jtRoQhnLhDe/uNianHaURaOkvbf39W9869/90Z+trm0Ryh3hL7z46m//29/52je+&#10;HhZLgMnpmUZzgnqi0qzPLy5AKoS2W7duFSrlar12687tvb29UqU8jKLt7U14feCLqYnJ+dnZUqk0&#10;Go3wkbRSqUAV09PTy4cPN5pNXHBevnoVAfShhy7evHmLM++9733vz/zMz8zOTifp8OSx+bc9dqbZ&#10;KDmTzU6WjyD5qtcfefihtz/1tNYaRx04ThxHMLxnnnnmySefRC64sbbynW9/8ytf/pLH6VOPX3js&#10;4YeiUa8YFl568crO1s6t63esyv+HNYsBx+qcPn2mWCwNB6M0SqemZiaaU088+mQS6atXekgJjIaJ&#10;FoTHy6VasVhB7L5y5fWTp47/xCd/tFYvFUsEbCtlWq2mMQbuPhyOut3uvbX1r3zta1/9+jdwEkAu&#10;ceH+B6dn53Fj9NUvf+s3/9Vnv/qlb/f3YsFD8A/TosyeO3eq3iBhAbHBTEwVoJnjx063d7t/+id/&#10;ubmRcsaz1EQj3PDDsAkMFWnVkcOH0zQFBUJIEAitTbFYFIJZQ5r1VqVY6XaH8CCsXxqT11/d+6f/&#10;5Df/h//xN9qb3Z/61M//7b/19979rveGonD9yua/+/0/+8f/y//6L//P/8+3vvHNYdK/+MgDP/vz&#10;P/VzP/+pn/3FT/7qr//0j//key9cPHzh4uLichhWiPOszhkZGaIqdTJ/qBCUGBVKhLTWLBGG4GwI&#10;J8rIOI3u3LuLrRFrXa2V6/VqGkWHl+YfeeiiYPzSpUsvvPDC9WvXep3uztb2V77ytS9/+auIZk88&#10;8QQOSEEQNJtNrGwxLBT8wFk7Nz2DO79Wq3Xq1KkHH3xw0B/WajWYEzTwwAMPoOfOnTuwsU6no7VG&#10;TOt0Bi+//PLq6jrU/v73vx8egYuQ4WAE5fheQCnDwNFohB0dLoO2VRqRweMCtup7HAGnXi0KTkeD&#10;ETWm5PsBJz4nnd3BdKN8+uj8O5967ImLD5U8LmO488DKrFmvLczNFoJgd7t969btzc2teBTvbG1v&#10;rq1vrK3Du+PhSGUZtS4QHqTzfJ9Q53kc+ilXKxyp/KA37PYSoCVpMhyAMliixDqjISCyf1aArYWC&#10;+1IZwmit2eCeAPOgVqqUGWOT09PNiYliMaw3G0mSJ/RIRJaWFhaWFoAD9UIPQGMOxVJoAQ/4ccRA&#10;fGc9hG7BYIKYM7ezPE4aZ4xF7u4cesA8RuKtxzghBENBQFAaeF7o+1BasRBwTo1VSmYGcdDltzYY&#10;hR5rtYPVvgk5HUKstZgOU+ZTaTiQIYSASSF4YbyFAE1riYHWaSnTVEnrnPA59zmlXGtYo8QwcFIu&#10;w8bqcAFfeGAPG4cGD8pkWQafxVkUwblWhguXjEETZJxzFNIZpZVSdkwLK07QpaUZg1XSqEzJFKsA&#10;VKuUlFkmsa8mWRqnSVKtVrEkhFKldZrJVClsuKMo2t3rdPoDZAiFcsUvljJjcYG91x0Q4VUazcWj&#10;xy48/PCT73znu5977oMf/eiHP/GJM/fff/aBB46dOTuzdKgxM9taWGguLDRmZgxlyiACERYEhtA4&#10;SVOpuB8w7gnUnj8zv/D2d737h374Y48+9fTRYydOnD7zyKOPP/7Ek089/fTbn332wx/9yA984P0f&#10;/OAH77//AThOY2LKWWqlxs4IAgdgCRaJUl9Qz1faKmuYJxzlxlEkGI5Rgut/RzOtlNGUCyY8mgNH&#10;WKSCe57n+wGlzEgtlTHGaXw2UYo4ihWplspEacI59z3g1CtV4KdKen64sHgoLJXjOA0RtTyvVCzC&#10;YrXW0CdWUEoJvoDMmNDGYaOanJ5WxmFnIVpj5bAO3PcXFxcLpaLnicGg3+/2rDY4wnmc+YIXAg8m&#10;B9MqlEC7aK31PK50ZrIE4YWx3Amww6I/TlNL2NzSITC8193TzlYb9YJfwCzI2ZBzgitCCJI01J3O&#10;XpZljXod4jQajf1uB6xOTEzs7O3CCEEwikY4PMBoi8UQM8JaBsMeZa5aKxujhsM+BMREjhguoDWF&#10;pIeUS4XJVgNQK5c9zyPOgj+QAwfgzxgDDqQyaabGxWBKrfNjgDS5a1qYJ/CshWEDLHRPKWHUgUfG&#10;cuVzgZozRgih4yKEoDx/xDPhDMUxaqEGCr8ilI27OWGM4hXnDPiOEO0cjCdTJmcEMxEGE9HGEkIg&#10;ValUgs9SirEUPdY6ay1EQBvKZiTvpDQnCJqIM5wyPOItcNDDCEEDfwR8EMIpyxXEOF4BDTJSmr8E&#10;DoBi28TPmwAiAHBIHUFkYoRyQjHwLaBvFqAdAIZapwWnlBBGiaCkELJ6rVSvVMrYdgKYNcIMt9bC&#10;0YdRlMosPxhjXkIMxVePvFbOKWuldThGI/uXOm8ogmtgkkobJzLJTKJsqkySqSjFRQM0B305xKlS&#10;uVypVNCA6gKB46NfRPgMoGmac2jdm8XgEW06Vh3qg0fsZEY7YwxeoQfwVgNSH6ChRhsUAWgDwdqc&#10;LtoH/ZxDfjy9AegEvPGAH0cYgz7RGrOEeEnQwwTjmI45Am3b8WLl7RyLCsr4uPhcBL4PY8YT3gAN&#10;rKKGi+YNnbNNKSjk9u9x5gkqOChTwajwGMERyDpCHFqcUHAFOlxQiHAAIDVujHsshYBAoJSCMZoX&#10;mEpufoTkPQc1Yh/gQG903E3pGwx7HARyABHMhX7UADQAmOstIISgB4C3fwWEMgDL3zkYEyXdwQBb&#10;BA5+a2sbSDFLldrdeyvNyYkTJ44h+V5f30J+gLlG0WhnZ2dxaQFXwrV6tdVqIFiUSgXkOrjtMMbA&#10;3EajEVJ/3CsgKZRS9gddn4sw9FdXV69cfT1NImKdNkp4vINLC+rqjZpVGgkQhjvnQAejtre3QAG5&#10;wo3bG/gQgWuMzc1NQhiI31tdRRR/+u1v3+32COMT0zPzi4dW1jbL1VqhULxxYwVhJygE3f7QD0JH&#10;+ermFt5u7e7evrNy995qlGRUeLVG8+VXXxPCP3L42JXrN15+5RVkfptb64RYiINZBCODQQ8OsLJ6&#10;DwaPQAnetrbbt+/m/4sQrckJUKDce+HFl19+5TVE1ddefx2H5Lc9+cSdO7ekjvAdIk0G58+d/PCH&#10;PnDy2LFBf7/X2X/llVdCX9y7d29iotXe2v7SF774+muvfudb3zx6ZHltdWXQ2S/6XqNSPrq8VAx4&#10;d7eHpKpSJDLRsAEtTXsb85hBZ7S2uhH4JXzJPXz4WLcz+Pa3XtxrDynzKhWCbYs40tlPel1z9+7u&#10;6spmFCXf+sa3r12+cu7M6Sff9lil5O9s76oMWCqOldYSoYcJBDzS7Q+kwiJgw9LFYgkZeb8/6vWy&#10;3S3T3kxAMx4m8Sg5tLzY7e5Kmxw/sZAoq42dX5h+9NFHe73+t775vVs3V4sFrxRUnWNWO0Y4J8RI&#10;VSpx2MNwACn3fR99hLPcMoUQE61GMQz395BNynKpnEZExiQMxLCv/+xPXvkX//w3P//nX5OZ+9Qn&#10;f+Yf/sP/5tFH7nOGJIm9ffvOZ3//9/7J//7Pfu8P/vCr3/ja5auvRXH/xMkjH/rh9//iL/3Uf/qf&#10;/do/+Id/57/4L//u3/rbn/7kp370nc8+tnx41g9getkg6iZy8O3vfGMYDzv9znDU/8pXvtwddNvt&#10;bezJqNvtnWF/ABugFFoye7iya7dH/cHmxhohBPf6URRdu3L1s5/9429+85uM0izL4BTRcISkGd/T&#10;ORUYu7a6unLnLrZ/GPP6+jqMuVKp9rr5/zMy3M2XSqX1lfXd3X0cBs6dO3d4+ejCwlyj0UR+BlJ/&#10;+YUv/s7vfPbFF1/s92OGtWEckTNDQMZaxnGWpk4jEyQ+Zz5jHBwQZ40OOOU2vxti1iCLpJY0a7KG&#10;jKQAABAASURBVOG5EzPPvfsd73jysYfOn16anWBOcyOJVoyS+ZnpE8dOHFk+fOhQDojtg8Fgc3Nz&#10;Z2Nzd3unu9vu7e2Oel1BSLPRKAYh0QY7OnFOBPlpB+lFIQiyaNTf38PXrX4XKuxkI3zf8I4sLz3+&#10;5BMIF/39fRH45WoF6Wx7bxc9UOvK2r0oSXKltbd7nb1Odw/qMqCtZG8w8AL/5OlT8/PzyK6gNMRn&#10;pyFNpjOJ+MgJRehGA7bDGKOOWGs1jilpCoJGa0YpAK7qtDIyk1mCxDdLIs/nKkNaTMqFAqdMqtRY&#10;hWAVCM4Rko2xFhfcxPOQeTDMwQhM11JiseLUQWiHiYxRPkoYoKIU6Uf+lvteEIblchlRAshpmmLF&#10;0cCGkSmZSQlDD7BRFkLCqDbGWQo9CIGQGBb8gDNGCeHgGptyJrXWMKTRcMgcvieUgiCAvFAO5LXa&#10;qDST6VgVoINt2eZmQKzDgmZJnESjJMbdf4bcABsZ+hMcYQfD4XAQw9WVgpC9Xg8deMy0AmOMQ6PI&#10;lU1reopxrzsYbu52BnFSajRwSf/cB3/o/R/+8Lufe+6Jd7z9/MWLh46fbEzP8ELRCcGLIfUD6Msh&#10;J7QO/0coIYLxMPCKJVEssBAZaVisVMNSmRfK2BhYEFJ8LuZCeD7hyJJNP4riLBNhwSuWvGKRCM8L&#10;CkmWwTy0NRbCGRflC6soZ8ILoY1CsaytAQTFIuJtjCA7GkKxnAOD52vkLB6xOqgR3j0RcOZRypEL&#10;5DrTjlHhl4pA0Gq8fNzDYmltldKUC1g1YhQeSqUSsflSIWpB7aPRiHgedgGlFKFUK9VoNj3Pk1LC&#10;DrH0MDksPePch1Pg2MwFjrKNRgOWj83LghSlw16PeQJbJw63WAghBIZvrq5QITzOwyD0hcCOI9O0&#10;Ni5JkhSLxa2tLRhArdmM49RRjgus4XC43+0SLiamJkG52+2CgYnpKfAQJTGiEzo552AMDKNGSJmc&#10;nAR7uFaDgOAH4nPOIRREgOMzRnu9Lsy1NdHEEGy+fv4/pd3G1m+sjtJkZmYagodhAP5JwfOKQRDC&#10;CzzhCSY48zkLPREIDsuDvUKh2EedxTIpqTOAgjNKqbUGi8ZYax1aAGXtGIx21jiHgYwRzikADQsK&#10;VkN446wj1MEvOWdCEDTw2jFHc8+klHLKOKMwSzgwQACHMK1tkqo0UVmqs8xKbUEByJgFAMnL5TKE&#10;R0NlCvs9y5nGTDALzGbBo9UKVs0IxfKAphACw51zYAmPnHPQseOCTrzilKHnAPCIBgWHiBSE0HEh&#10;BAiA/JExBgrfD2xcgEgIoYICCI59FIJbS+DujmC8s9wRj5LQY81qZbJRq1ZKgSfG4IEA1gnrCtA6&#10;/zhFGIV2COIZJXYMhhJNcP1PcAaQhgBSTVKFTwE2li5O4H5ZlGZJJtFOpMykUtoSUMk5Icq4LMuk&#10;RK+SRsMnOfeco5gXAM2ASUKsc8Y6TaxFdHVg3lpoDTB+SyilYBW1cw4NAPqhCqwFCAJgf3gEAifU&#10;G+sJr8SbBa8CzwOgA/0eF4xQUADkP5hGS+wKsB3qCKfUh2UyyvJ3BAQpMggHm9LWWgyxJldsPhen&#10;Pmc+qEHtLu8k1gEHmoRc1hrmCCM4ADiP0wPgzAnOPA7auXadyeWl6GREUCIYJ3mxqGhe+EHxfA7O&#10;GWN5X/4HNIbAZbRllFNMQgg04+x4+rwijBLOqKAMhR/U+OGEcYx3ec0IH5ecSUe0toADtkGKEMIo&#10;zYExtAGMCc49IXzBfYxDD5YTWL2+3NvvaUMHg1Gv2791687+btsTZHKivjA/d/jQ4uzMNMYIzsrF&#10;gsTVQq3ujPned76zvr6utQY3x08cq9Uqy8tLFy8+mGUIYlGxFOJq/PHHH52cbJ09e/qBBy7cvnnj&#10;7u1bx48eqZSKt27dEB4/d/5ksYgLwwChqtPpgOd791aD0J+drSOMgjdEsSNHjjRaE5SLtY3NS5ev&#10;7LT3gkKJCG99Y8sRViiVJ6amwpKnHeFe4IcF42gQloQflHDRX2+WUdcmavVmEBamZmbxWRlzgfjj&#10;jz+OrA6RenZqGh+4kmiIVe7s7fY6XRxOHnnkkZX1Ne57h48dnV9a7I+GyFkazdbC/CJ0OLewhM6t&#10;nf3PfvZP/tE/+kftPZyO5h566MI7nnnyB9//3ma9cu3q687Kxx99+KEHLkxOtPDB5I//3R/dunXL&#10;Wnvs2JETx45ev3b1+W9+Y6JeI9ZMTbRCj8t4uLFyt1pEssKmJ5vpiBQDoaXZWM3q1XBxcXl2arFY&#10;rMAew2L53srGt56/9+d/+TXk+klGpHSck0KBFkPQI6OhTSPFqHf79l3E/Q996EMXL96PqY4cqSXx&#10;8NiRKUJgJyRNU+GTIPDKWNQC6vLM1LQQ3sbqDmYPPFIMOS7ZPBYKIer1Wn+wT6h6+NFzrUly7vxi&#10;rVbGLvWVL3/j+rXbxHnOsna7qxIDc8Ju5PngyuJbUBzH2Kv2djtGWZlqSkk8ijihC7NzlHBkw8Vi&#10;OOrH+WlHkSw2gSiHglz6//L1H9CaJfd9GFjxxi9/34v9OndPT/fkPMAQA4AAAQIkAEJMpiyJEqXV&#10;So6yZdO2HKS1joN27T1r7571sbQSvbbEIIEBDCAJEkTGABOAiT3dM51ffu/L382V9nffG0CQfc7W&#10;/F+9unWr/vWvf6663T1vbv73/7f/6etffulLX/xqI2z/vb/7d//ef/GfLA+ad3DQq+z2zuirX3vl&#10;V37ln/6jf/Ir/+Jzv/X7X/iDP/uzP/v2S9/+5gvf2Ny6TZldXRs89fRjf/Ev//n//L/4O//tP/j7&#10;P/4TH3n+R589f985KlySzaEqjtk0L1544Vvv3LyBAInUs9VqIUJjp+fPn19fXYMv3bx9ZzGbw7rn&#10;+Ea6tzceDjfWVy9fOoXHb3/727Cyy/c/0O329vcP0ln9tzNVWWVZRintNNse96ajKeprb78zmUyR&#10;bW9v7x4cDJ955n1wdGVeSC7gw1eWlrFou925c+fu5z73uRdffBEMgbFWVTWdZkiYsYoxLs8qrQmn&#10;BMlCKIXHkH8ZolTTY04VPiO9hh/5HpL8biyef/qJf+dv/NInP/KBjaUut5V0puGJRujHvgzgSpxV&#10;OI0TgozkR3/0Ry9cuA9JSTKfF1lusZjWyWI2GQ2LPA+lpEY7o4gzxGjiNOMUhoMUhxAyPNg73N1Z&#10;TMb5YpHOpoi1nXZHFdgXwwbBBGRuyFRa7a5l5PTp03Ecc87hLqezGVJ8OLSl1RVL7draiucLcBs4&#10;4QHu3bvneR62X+QpEmIoEnBqhbhTIqgTq42uVJnjJQy2zFJ0aqT40B6QqhXe1qByo0qjKmd0liam&#10;qqRgZZVPhqNkNrdKW4NzRb0vyaknmODwkfA9BmTX4Y461M4ZY5TWldZQWrypByhVKl3ilRDMDySA&#10;cGKItZjCqXGmqIokT5FveoEfN1t+EBFKYfXYexjG2Bq2CYSmUrYmVuPuLUuy+XQxGk2KvGo0Gr1O&#10;h1OGXTJHrNIqK9Jkni2SqiydMtZoA26UWCfP0zTHu+lkAf5XJWcE4cTgNXLJMsvzNMvSJEuSdDGe&#10;4PRbUgHx81zpWZpNFkmSFzuHh9wPLj/08Cc+9emf/oVf+ORP/dRT73//mcv3d5eWvGYLPtZSCqYQ&#10;OBfMFZJ4PhJiwhn1BA88ih7KCBfWWIKGIzmyh0o5QgF5moFewjiRnjEWyqyRcfkhjhNRo0WQ+nOu&#10;tLXaUi6cpeiE66aCUz8IowZ+pPCJI5UCCRQDrKOEMEo42tq4stKYyIXnKI52Bq8YlwIyCUNLnCXE&#10;OgK6MAxZTaEqpyGWWthBEPl+hBpjHaWEUso5hAI3hQkWc7X2g/qvdM9GQ1tk1Jow9GeHQ0Q1QgjS&#10;bsZYkeVQCN/3IVyjNaEUr8qyFELgoh1BB2aRJIlExuL7GBA1Gv2lpagRY8xkPJxNx9lsSmy9mie4&#10;M2p4sK+Vkvi+UVVAAkiSjBAmPA/6ymXAqNDKzsZjymW3N8C3moPDERfC830YF4jPi5Qyl2UZ1Aw0&#10;ANvO7m6315vNZjgAQBURMdFfVdV0OsaOlpb7ni+yPMXHQSZ5EAeFKvHpQEh87sM38IU2VavVhEax&#10;diwDnzNrYGy2ytGIPN6IQ1CO9JIYUKiwB2dgAsoYXBDV4JypgRgUMAucgk6jQa1DG7xGP7HawrMQ&#10;ygjl0E9aF3dUwFBIDBKnWJmQoz6HR845BnHKwCMpJUwRPT8AvCKEUi4YY9AeShlnkhJOOCMML7nn&#10;iRZI9wMoKadEsPeAU4dHRighhFIARSHHhdrj38erSEYZY5wSTsFw8oNhoJDUdKKqAf0/ADwft9lR&#10;4UdFMlDJUXPGOGXHAzDyGIANFBJSL80o8QQJA9pqhJ12o92Mo8CTvC4YBm9SFDD6qlTgNaGcEUyj&#10;BNxzlNgfAHrBElqbtHFEYwyrzwOFJrkiZWXKypbGacIJlZQDPEMIzFNbYiAxQpU1lVZVVVHK63VN&#10;XSBKah3eO4MmhtZ1/cLUz+77hdKaaaiPAd0gB0NRYxsCUmQ12XjLGEMPY3WNxg8DhgGkrLfOjgrG&#10;A0ONDeZ+BGhDzQRjHAsSKigDMEIBGFmDNYhoVpsarMVgxhilFNumjqANwHSMpwQulRBqKUXG76Rg&#10;AOi8YATAGWWYYA0lFtqJJpAACCFQC3pUGHtvFyAbQAgGgkBwCyyrG/iBE0A/4KiNCm8xjlBC2PcL&#10;x14Y48Rh2BHiukKb/VDBo6vf4/d7gEFooXaWklobanrxiEmoCRPSCyrjGJfS57v706woTp89P0/S&#10;O3c268z77OmLF85h78iY7790cW939/btm9Lj9+5tNptNeJnhcHjy5Em4kvF4nOf59vb2u+++i3bt&#10;jPJ8f3/XWHXy5Alk/6ury2kyxePyUr8oikG/T6xTZdGKo163C43KkzSEJ/N9yBbkYcxwPIIDrSp9&#10;OBrGjZYfN0bj6SvffXXj1Ek4vldfe+PW3XtJXrz26luzRXLu7PmqRKpQDQbLcPfTeUIccleO6Z4M&#10;kLKsrazFcfPwYATks9kC55Z+v/6nmufTGbJYEA+GwC2gfviRh5A0G2PgSQ8ODubzZGlp5cknnu4N&#10;lofj+eFwyrgH89nbHd69e+/Bh++rdPnyyy8qnb/6vZenk2GzEcJdqTLdWF9eXRlsbd6bjUfbm1tP&#10;P/PUA1euzOfzd955B5g/8IHnnnryibOnT0lK97Y2jSpXl/vUVINu48qlC2dPrj7x+Aayu9nYPP3k&#10;2UcefOQPfveL16/dasSdBW5mCu2HDd8j02lhCV1b68axB8kzQsqSNGOfU3Lr5p6p3Buvvfn6q2/c&#10;uP7O2TOnHn7oSlksoLdBffUWOEaKSvE68lVpliWF6nRajWasymp0cEgdMYYUqUkTNxmNqDMHB3uj&#10;8UFZLZZWWufOn7hw6RyujV988aU33rqdJpXgvuARo8KTYZlVxrhWoxH6Qko5n0wX8xQhUGsHbfSl&#10;Byet752JAAAQAElEQVQkGI+iKEuQwSgEVME9JM2tRkuXDixPEwR5Spz3K//kc7/9W3/whS/88Zuv&#10;vfnAlfv/7n/xd/7SL34MCgk9t4R4vsTEu3c3/+gPX/iNX/+dP/j9P/6jP/rT3/u9P/61X/v1f/gP&#10;/z//+B//yh//0Z/cunO7UNVf/MW/8Fd+6Zf+3M989u//13//r/2f//pf/qVfOHXmdKvbgHscjYaH&#10;w/3Dw32t8QEkgtyhe9ANwRiCdJHnSHmhzy+//DIsE2OefPzxVqt1sD9sNdpxGEJV4Pd2d3dvvXtj&#10;b3tn697mu9ffxXnv1q1bGKy1LUvVbLbbrc79ly7jALC0srayvLZYpIjKk9EYt3rT6RSmtLS0tL6+&#10;gYwOq0gpCBPYI9gIJKp0zhKfkTDwmlEY+Z4vqC+Ix127EYWCSfifqiRVdWIp/NiHP/CzP/UTTz/6&#10;4FI7HrQin5kinZsqhzYL4kqIqsTleJ0cSsm7y8s4XZ89dbaBxCSMWiH0KCDKJNPZdHgI08iz1CoN&#10;50OcK5DPlSWVstfrrS4PiLGL6SyZTpL5dDGfZfOZM4o760GccQi9gk1BVZE3NHs9ZTQ80GwxLcDQ&#10;It072J/NZti77/tgL7TE4ZTSaGCq1loITpxxRwXrAo7jC0SDftCjq9LqCg4E7uwYVFWpCnIuYEcg&#10;gzoLE6jTegMnX1FiMSuZzRfzqValNaoqcyBxONtYg5dY3TrtrCZWO+dsXbQxBsQoBdwVIdY5BA2Q&#10;ZQml3JPI77HTCiOQ/EEVPY/XpqTzqtTW1OyMI+yLEKKUwig4Weyu0WgInIKsRT8ckTMGylbmOSwu&#10;mS84Y912pxk3YMimUsxaU1a6KkyliDOCUcmZQGhxoKzeb3FUgJxQB2xSyqLMiirHipWpSSsV2J0v&#10;koRJEYSR5/uOcW2MH0Ynzpx54JFH/+Jf+aXP/vzPP/uBD66eOunFTeIFDiA8EuBiXjjKNKFUCuJ7&#10;MDbHBeECNgzqHaGEMmNdqao8TVV9PoTCgkkOW6McyQNHI2o0VKkwQFsC8sAQU1XT4XCeLGylQD6W&#10;YFIyL1DGYgsBbnYI01WVZTmc/wKYNXyUAMO8MOCeNNY4RpudNmzQUoLFKOIxIZXBtgzniGRSegFj&#10;4CUTQnieD6CEa+uqqoLfNsbhkVBUQvoeYdyBfY60221wMssyzMU2oHWNRsPzPKgNGkBFCMExDP1S&#10;Qqn9PMfJd8EYw5iyLEEzDnh4VSqwN8ThFuM3720PhyN0gjBVlmGzef/992MVKH+r0TzY34UeQsSg&#10;pdNqO6NwkDNVAceYLhB0lsCB0eFh3GxiepomOE4jkC2SrNJ6sLwaRA3EaJgRWAF/ZYwBSWAptgD9&#10;RWe700EbJgb6QSHOAGEYIkbjFWibL6bA7/v4BhMYAxWtIhwAiixuhLDTbrftB3I4PlxbW3HEsGbg&#10;BZwKpwCSulDyULDYEz6HqJE3O1g+cxaGyxB4CRGoGRGs/n/yCUqZc9RaAGcUj4guzBFncbda/0K/&#10;re1ZWwvVss4ZAEwOoI1ycH6EOHQZA96hAX+EZF0wclzDU/M6JlAsQrEAh0Zx35eQLsOdbr2sA2LB&#10;PSyOjVJC4jjGLR3OLx6QOFCLeENgXVIwTzDJqccF8Dtj4Stqn4KrUUcYwTKEMeCXYCsEf6wWxhgC&#10;CileUzQYo5Tgh6JgJyAY+0LtaoVlhDn0Y2INknEYNPqOUAM7I5Y6uCR4InO0Hyc49QTxJe00g5V+&#10;d7mH7+ae5IwRhx8wJE3T2WwOSb9HhiWqMtgvMBHnSF1AVS0BYwkTYBXyWfgzGA/VGAzx2vpROaIs&#10;tZAk8wn3HIAIY1lpbFVpVWngx0aMdkpppRQaWIVSKGcN2BT2iH1gQTSOAW30g2N4RPsYgASAHtQA&#10;NNCPhj4qaAMdpgDAG06AoAZg5pTVraMfvAXUTQfzJdiV5MyXIvQ9gCcFpwxzWc0FiyDBGRGMA+p+&#10;yshReW9HxjjsxKGyHPrMhfS4lGhydlQ4JbJWDO5xJhmFkpNaRlDp+t/ZxRCQcYQP3diHBVoIhxCs&#10;UrPd/VDBazwdrYZJ9HgupQQkAAj0yBBqicCKDEqI5XjNhHogg3pAg7AQkDCwxTHUNXCKjdGj4nFa&#10;U8gxgWK8A52QrYOVOYo7T+IswBIQgD2DTsgRL/O8oJRrQkaTmXUMnuWBh6/AX1RVcffu7bevvvnm&#10;G6/t7++m6WJ9bQUhan19JY5DLHDq1Ck4FxgCzAHOqNVu4mNir9d94IErp06ddM5OhsM/+L3Pv/jt&#10;b929fROJwoXzp0+fPAGv14zCQb8Lv7BYzBRcY5EVeRbHEXzThQsXgNkdlSAKT2xsvPnG1a9984XJ&#10;dN7sdFvdnqUMl/FZXpw+c95YWmly8/bdu5tbh6Pp+okTH3j++QeuPNTvLyHd54QHXrg8WO51eph5&#10;en3j0n33tRvtbqffwZeBID5z6szZU6epI9PJeHlpUGRpt90Kw/D69evf+ta3DlAOR1/6s6988U++&#10;NFskYdxotTqF0nv7o9k04cKP4lhb02w2e/3OxfPnERz3dzcP9raefuqxH/vohw8Pdl/6zrfv3roZ&#10;RwGOQHEcw0Gvri1fvnwZNru/u3u4tw9Xc+XyxSj0Oo2wGftrS/1uKyamUMWi145wxXbf+fZf/cW/&#10;8OEPfuj6tbsH+xPO/OXlVZCxtnbCOYKC6+qPf/zjn/jkx599+onTJ0/6glT113TEKjIZJ4jL0+n8&#10;2tW3OaFPP/0kyEDu3mrG991/38bJgReKuBkNlgcrK504Jo1mGAQiLxJt8k6LcEI4J2FIyjIPw7DT&#10;buLtZHoQRvzS/eeQMR+OxkVVIob6fuioWF5eWV/b6Hb7nifazTgMAyQzECVcBWiQuKgzJPTlkc4D&#10;bQgmLBYLiexVm0GvD+YgevX7nQunN5Z7TbjhPKk8xt589c4//9Xf/O3f+l0IZXWl/5Of/NFf+qV/&#10;7eMff67d4cOhms1zP2gF2Lb1rY7u3lpcf/vg2tXNGzd23rp640++9JX/7Z/9+j/8R//kv/5v/zvU&#10;X/ijP9nbP1xZW/3Mn/vsf/jLv/w//D//x3/8j//R//lv/o2o0Zgu5kqpKIqgIadOnrz5zrvI4AeD&#10;wZVL958/c/bC2XPLgyV8FnjggQfwreDxxx8Hz8F57A5ZXbvdRT4C7wWdRWifz+dWG6T1ZamwQZyQ&#10;Az966+1r23v7N2/ceunlV6CrV65cgWliid3dXZyOGBWeH2J1jIRYtbZCCN9nFCmOIcSR0GNxFPZa&#10;rW6z2YqiZhi243jQaUlmPYZwTKKAXDi99Nmf/NjPfuZTVy6cp7ogKt9YHnSiUKeJU0W2mCezaVX/&#10;bWgjpQw8rypLm+WNqHn58oMnT2wsdfqNIAglXB2vinw2GY8P9vPFHIlYmWdI1qq8KPMCeT9xON01&#10;G2EAV5PNF/PxtEwzledVljJnq2SRzWbwFePx+M69uzt7u1YpuAjwDdY9GAzgNJaXl9GAgwLPwagi&#10;zymljLFGE6LA1WMCTkouosAPAo8jzIMpxmJdi/itSqvrnB624wkmGCFW67IwqgToqgQ4a4hDNkKN&#10;0pIgCSCzKXazq8rCE1wjmFVFjcRoxLayyqs8AwatkSIWqiq0KmswlbFKmaoGa7SzKCBSCCGPwgOs&#10;D3RqC89tQVxWFtAi9HQ6nX6/H8ZNpKo4D6RFWSiNfswNg5jCsCwB4XA7uEVezObpIlnMp4EnBt1O&#10;K4Ko4RctQgK4jVcQGXPEq9eUiEnYLYFbNwb2koJsrcHbIAiEEJa4oqrQj8QOxlWqAsmGF8iwEcPb&#10;W06DRnN5bf2+Bx54+v3PfeijP/b+j/6YHzaidjdodojwLaJN2KBBSKXnKIObLY1V2lbWGeu0MXlV&#10;oVbW5qVKsqJURniBH8Zc+sa4o5dOSp8QVhWFUQpUIdIoVUKAnmAF3GsyR9BqNmMU5nmEcSAgAmdd&#10;u7O7v7t/QJiwrtaFMAyDMBbc40xiEBWccUkQpJC+MxHEzajVll5QakOYIFxoA3uiBsHTEvAHrCaO&#10;OcKoFCIMgigUR7c2WlkIUlubZ2WlNOUSw6r6QpMyz2+36zOALkvO4fyI9P2lpSVIkAhpKYPlUcrm&#10;83mNnBAhBJiMR3GkDGVRMeSMUlJKCan9W7PZVErhgmAynoJxhDGidavXg/LDiDzOjKqyxTxLF1WR&#10;CV82oliV5Xw69gTHRGQuglNckdiqYlSAw14Y+XHUbLcgaMIZLEj43hhGXeELlVsa9KAJWZZZKCMh&#10;pVZhGGLMcDhsdzsMaq81DtuLeeqci+IgyRZ7B3VMB9VC4iynqqqgzMHiILKygs/3YaFFmUWNEKck&#10;zZ2W1IaSNUOvEUg0mFXH7diXkSdQ1xDIOBCMWk6soA7AGcFOODjtLKcEDc4oGMzQQzSxBj3WVLVk&#10;IByrHTEgEaIkBFagjDHWGuuM1hpth2M6AR44R8opAYkcVDvI3xqjjNIA5xyl9Gi6LcsSJoGJlFLI&#10;1VqLtwHY3WjAbTNKBIOaECkIiPQ4l5xJwQVQE2KthSS0xroa2DAdcxmhUohACvhQwSiWAXL0AzAG&#10;gLjMGF5QFHRqYIFKujr3cg4vMYRwzjjooUygZowTSoll1FmjHTydJdQRYOaMwMn6nEa+hG8Y9Drt&#10;VsOXQusaK2NCVxWsfTKfpWlpNMF4Q6Bm9R4xnaDQuuD3MWhlK2WVcpXBMKc0agIjMmC6ZcrYQmGA&#10;KzRcicNJ8+ivDldJWizSLMmqvNBVpVRlqlosWIowxuANYQyCMuwZq4By1AB3tFksjzFo/zBYSNQY&#10;9GAYAA3wUKkaKR4555iCiWj/MKAHEzEYcNyPnuORgjHQgDQUTif0g5okyjDmmBhGMJBiJAB0YjBY&#10;TYmj4JO1zr5XiDOS1wWoAJDykXQIpnhcSIDgHJsEsnqStkZhzxKCpNA3EGXxY44KGoBjvEcdBiJD&#10;47gTdU0brUninDNG8coYDHfoB2AFxhjnNWqG1/Xz0StQTMA3izEA4MGbHwB6QDYAE49noQdjAATe&#10;EL/cD/ZqsaK2BiHK8z1IPy+quBFNk+zq29d7vcFinmRFfjgcA/nDDz8chiE83ZkzZzDr7bffXllZ&#10;QmZz8+ZN4MdlJwIemI38DIOrqkI/bkydc/CAsL6VlWXk9FIK3/fmkwm+ITz/I+9nnExH46X+YH1t&#10;bXRwCKnhaiRL6wJ93tzcXFtbO3/+IiHM84Lbd7fjRsw9uYdbycXixs2bjzz2+IlTp1997cb29n6z&#10;3cAwymUY+oeHw52dncFgsL6yKhnHJhGJV5aWiizb39uDDHAMgBzzNMXla7JYDPcPMF6XVc1XQu7e&#10;rf8to7feeuuRRx55/vnn4S7hrC9duoQrzzu377304iuVsq12L8mLLFdceOcv3jefLXAEQtr33e+9&#10;HIdRniV/8IU/2tm66wly5/bNE2tL73/uWWu178k7t24PhwdQctADhOBMqxnfu4ds8C5OR5y5dDrt&#10;tONeq7G7KcvIlAAAEABJREFUeS/2+d2b7+Cw9JOf/GSRlQd7h06Rd67d0dpJEWJRxKqTJ5eeeOIB&#10;3/dffeW78KUPP3LlUz/5yZ//uT93/333RSHvdwKsNh0vvvblb8zniy984Y9wOf3UU0/dvrk9Hg9B&#10;UrPViuNQeB7MBZl6qx01ml6jGeT5oiwXnk8JJb5H4Bj393Z2tjYhIzjSq2++XhRpt9d8/fVrkH5R&#10;WeHJvCwODg4hPOR8iDfoB2ajlIddGSu5mAxHzlH0V5XKk4JRJKxeMp8bq5b6PeqsNQreVrDagwW+&#10;vzwY9LsDRoizFpwsMv2VP3vl//7f/fe/9k//KTLZ9z/95Md//CN/5S//xY9+9ClC2ObmtKwIY9H+&#10;3iKOWmVBkjkh1hc8nk3zWzd33r66/Z3vvPH21Ztb24e/+s9+4x//k1/5f/9P//C1N9/a2t5l0oO2&#10;WGqg4dDJ2WwKLUJMuXjxYhSEVy4/iCu3ra0dvH388SfX19ebzebrr705mcza7e54Omk120888VRV&#10;VQjzt2/dgt7iq/3991369Kd/6sEHH+acI7ut2TKdXX3r2q/9+j8nXPSWloXnf/e7r2IwiI/jeDQa&#10;XXvnOurBYBlq7+GLP7y71sbAURNKSSsWSM1bkd8MPdSNQDYir9MIe61m0/clcyeWex/6kWd+4Wd/&#10;6l//uT/38MNXqC4Rga0qkP/ORsPxaD/0pNXV7tZ27AeqKso85RTXJZ5RGq4ca6wtr7WbDXRSRwSh&#10;AISBIk3KvEjmUySpRZ47ayXjxFj0z2cT+E9fAkNVJAuVZzCJbD5PJmOilaQUngs6AEcB1mFr1uoo&#10;ChBDZjMc+BUjDnlGVVVRFHHOYaSddns2mcIolpeWet22xp03IZ4QgnFnrKqKqix0WRY4iuCkURa2&#10;qpzRVuNNXmQpdcppZVVltHIKaUDp6nZNG7XGVOUQn2xwFNGKU4KDCiZao43CVVZZFdDfTOnSoaMq&#10;lar0UTFHxR6VqqoUBmsIhhjijLMYl+YZExxCxPCyLLE1+C6QvLK8GjdakCMQFEWBVxjgjgp6qqrG&#10;D6xAiPHzyRSAx1aj2e/1oPxowx2hLvIU5xa4FGMUFJoQ3NAZTM/LDEiTNJ8li0JVljHEYE1smpfw&#10;5IXS8wyv8FQx4TXb3eXVlbWTJ0+fOYfU//Gnn3ny2fedunDRUnawt2cZJ75PhFSElSAOKxk3r78H&#10;FtPF4hBnwNFoOBrPF0lV1ikQcQxnqyzLhsPhaDRCoyiKJEkIIcfbZIwopUajQ4QAazV4a7TyhGSM&#10;Tkbjne0t1LpS2F2Z58Awmy0wgFDsgYVRg1iL6XgLNgJAUV4pozVlHAstsrTU9Vxn0KcppUofUUUp&#10;CDCY5px2Vmu8dqAHU6yyhFLOBaUUlNfLgBRMtPVwwjl6rLUQDugJGg3gGR4eWmMIxmvNfQ8949FI&#10;SAnOw+se7u2jRyvVarW01tgCRuKcik5CiVUKZFsLBAZOHh5DSn9+VGQUDYdDkxenTm9Q6sbjcejL&#10;6WSULebzydiVReh7zujpeITwBGWAOWAJeN3t7W3wBHaEmJtmaavbwV5m01kYx73uoMir/eEhcMBT&#10;gTxsGQRwzjG4UNVxY3Nzc2VlBa8ODg4efPih/YMDaLOUSHBYkqWTaS1HazXI5pymaer5Yge6YTUI&#10;uHHrXfgoFkiCG+hep9EKPV8SBI5uMxp0ms1ALnWaq/3WoNfotcJBJ15qN/vtxlKvBeh3Gt1W1GtG&#10;nThohgEOBpLZ0GORx3GWoLaiRjNrnFFSICWzRpdI+SVjSKqMUXmRojZWaaiMKi1GOkuQt9WAMwDx&#10;JPclfASVHFOYYBQigEuE7UGijNAg8MEOMMI6qrWlFD0BYwzKgfXwmQNOimOcJbBjyZjD6cIayai1&#10;lmCOM4wQNBhhUDFGKaMOUgcAbYhY4ftgMSd4SYCcABfGE1KvzrgQktTd7LhQ5gAcMUdKZ+t0Xwoo&#10;mPAZZxQZvzWqXq5uYxohWNrntF07+tbaylI7rh00wbEKeGt11LCx0XCSZ6Wz1FGiHdalhNRL1sSg&#10;4Ri1FB6rBksZUB7VgjIAY6CdgX8S7KYcwwn3cfEPLzLPymmSJ4WaL/LRLAFMFtl4ngAWeYWFYAxU&#10;cDAAt32+J5qtuNNphyF4S8A6qw2nzD9ijrakwg+BYA34ZoxhjAkhUBNCUAMVVBMc8zwPBGEApIMa&#10;b/EopfS44ITiEZ3HEylGm/ewYTm8wn7RB/wAYwzaNdQ2brEEMIMYX0jJOEaiB1MwAG0OQiF3Yxlx&#10;GINXYIYH0QmMFpj4HkBUIME6IMcSmCiEwHi0QQAeHd6Seu+QAXNwgkYpjK0pwVoYwDkHcmydc4m5&#10;2BfndQ9eAThHG7/BEIpmPUBANExwCoDaOGiMg4kCJ2qLdWEaDlkVpcQ6o+AiSRgFBm+MctoQUzs1&#10;LA2gtNbnY3rQZtiqMyAYqwAdBnCPM8GyIleGMOkVZYWsYXl5+dLl+5Hetbuddrd2dpgLdvX7XaRu&#10;w4MDCG5vbw/XBoh8iAZxo4GcMoyiIs8H/T7S673d3RPr62urq404OrmxURaF4Pzc2TOw2RMn1jZO&#10;rpdlrlTpQIxzYI7n+wjDhFpcFsINIS3I0vyFb78axiG8PtIDXH4QzgqlQNLZs2fDBqOMxHGjLNTG&#10;xgZuZLVWaTI/e+YUmNZpxB7kSFng+b1OF76s3+1B2tRYfG89c+oUI9STyKWaURTBP77x6mu47wFa&#10;PIInZ06fbcRNIaTn+VQI7nkbp08r4xqtztlzF9vdQZJXWzt7Fy7d319auXTf5Q996ENB4DFGTp9a&#10;vnsHyf+ty/ddbLeaYPaF8+fgQx966KFWqwWbhUPHIcpDCXwEiV67s7Y6uHTfuY31ldu33mFEX7l8&#10;AbvYOLH64Q9+cGV5eXdr/ytf/uZiQRqNdhiA2hiJFue82YrCSArJ02zx7vW3v/AHv4fs3Fn94AMP&#10;fPiDzz/5xGODnr+xuiFFMBrOpPS1ru+V19e74Hmz2cRxbrC8BNkBhsNDykyzFTSavhfAELBdcvKk&#10;f+bMEuPk9OkNsKUVN3o46nU6EBCOLD/xmQ9RSbyQjEY4BhNPkMPDg0oVRYFszC1m0wJpu0baF7Va&#10;SFTbeZ5LyTglUewFUmRJEoTCk3RtZeAHQmlc5FMpXJ7Oh8P9g4P96WhYZIQ65JPkyuWzn/rE+9aW&#10;Bt/+1gt/8Hu///Wvfs2j/MnHn/iFX/iFX/zFv3j//afzXG9uTpIFGY8WzhJIqyrRTrLUeMxH+pRn&#10;JIi6D1x5vMjdt198/Ytf/Oqv//pv/ZP/5X/7/O/+3ndeerkqdRgH7Xaz1W4Q4sAcCVoF56CzLC5d&#10;urS2ttbudLjwOJMU2YNSt2/fBqeEH8ASBffQb7RrtTr4vPPMM8/goIUjRLvb7/aXhuPpzt7BbJHs&#10;7R20O4NL918JophxXlRlmuN2rYnH27fvLtIky/OTp09h6Var0WhEjUYIp9JuxXEURKGPI1EzDHqt&#10;JmeEE3fm5AYnptOInnjkoU/82I/+7J/79Kd+4seX+u10fECdVkXaacdh4PV7nTiKxoeHRitPitl0&#10;AiHACmbjCfJOCcUWskjmzmiYWw+l28bIKAxC3+s0G6YsNK7nndnZ2tzd2sqzlDibLha+kPedv/DU&#10;E0+cPHEiT1K8nUD6RemsWcynVleBEJy6wJfNOHLEaK3harBEt9ttNpvITq5evcqII9YATFUuFjPf&#10;E7iS0xUu+I0qS10VnuDNehOeAL8oNKFErg9SBaMUK2mFijMKoNbqslRFQazGwhgAFjGrqjLFZFXm&#10;yXxG4S2JBQqEebQ17rHhvNIsmU6qInPGQkWFgD0JyTh8uEZRllLYQhAEkZS+8HzrqFJGCj+KoCpM&#10;WTdPkyTL65S8UkJ6vf6gO+iHYay1RXa7WKRQmDAMAz+CkmhERoQzKSxxeY5dw8/lRVF5XOAgioSE&#10;coK9cY6zWwl6sC3P86SU0JbZYp7h8GM04ukszbKqFL4vg6CyDkBxGKMsKcqispaJVndw9uJ9jzzx&#10;5FPPvf/ZD3zwuQ/+6JWHH1tb3/CCqKx0iuMck73lNYT7V19785VXX82V9uNGVqk0LxiXBhmR8BrN&#10;NgA7xXb8MPL80BhXVZpziUuiTqdHCANTMYAQAq9CneWcGVXhtJYli4P9PU5JMwoViMrStZVlQUmZ&#10;Z0m6kJ4YD4eUcwRJbJMQ12g0wCgieJpnMgwIozg8x3GMTg23rpQEb9vdIs01LrwddY4AomYzL0vf&#10;D/r9gbVOaxOEEXJEIQTmVlVVT4dWOJJlGaQowTEpGWOtRgSJp9Mp1BJAGeOCEWubzabnQ8quLAom&#10;hLN2ZXUV+gsIfB90MsbmsxnnXFfVqVOnIz+oz1HGxO0mZAlUeMU492RACe/2e34YzhYJXhWLRbPZ&#10;gOZDwA8/9lhZpIIxcEZVRZmnukirPFsZDGAvo8MDXRVR4IVe2G23wzjWppKSRzghaGOVjvwY21FK&#10;RQ0Yd1SWpXMOmKuqarfbabooiuzUqVNgLI6Ig5XlIi+HhyMuRdxslKrqDfpFUeDLJDw/GvDPQAWE&#10;YRjiERjAOmgdzjboRGAFfgZBCuIEIZQYDjE7WzeYa7ea3U5zpd8/sbJ0cm1tY3UVjdWl/nKv02s1&#10;Oo2oFQUN3wc0Q68ZBLHnoR374gePaEeehAeFv6gl4LQ1ylpDieMc5lxplWtVosWo8TnxJQd4gvqC&#10;CkolgBMEXsGcpEwyLoUQDNLkx4UdFewkydIkz8AjMOv4FWekEUYI254kglNKLHOEUQf3QmHolDLG&#10;gAxACDHGYC44xSnzhMQoZ5B3O6cNOvX3i7EOiqisQQf6sZa1FnO1NdYQZF2MUqwuJWcMGqyc0ZxZ&#10;MCGOvHYcSE4A2GYkSDNkg057udNa7ndC4UUBBOSDGGBO0zxJkjTJk7woS428xFlCGQPpXAgG1KD4&#10;+0BdHUfxhAbqHwbq2PGj0raodJLnWV4mab5I8uliMZotpkk+mx+l/rNsMksXSYFTQVYqheUo9X2o&#10;dxigwGh8H8z0PU9K7I+iADO2fwygGQA+ANCDVxgEOtEJ/vwA0I9O7BE12ujHAABmoY0ezAWgcfyI&#10;BgBr4fEY8PYHgFfH8IOeHzTQDxETZyBxUAIPixVr/tg6ZQdCwbjHBXQJGsVrQ1Va1ytgDCMU9EC4&#10;sBbQph3m2ONinNEWzMF7Y79fsCia6EKNdr00paiPAT3HcPyIGpQwRo5qVJDqMdRtSh2lmGudq+k8&#10;nogamAFaa+zlB9xD/zHgFRrAjAZqtAFoIAhZ56CVoFU7C5MG6tLYrFISLqbSzz3/wafe9/6XX3ll&#10;a2tn7cT69evvjMdTrIK9wCnAU1BKUSOpFUKCG9vbO7iHqNXB8+Bc4NPxfQBX7FEUwaEkyRx3z1BP&#10;ypCc1ZfQk9FoZ2sbCmQV7lD3kTzhawNkgVjYbDb/9E++BuQf/egHcqQgjC2ttEAzYRRmeG97C7p3&#10;5OPI/v7+xfvO35kSD/kAABAASURBVLlzB1RhdZDxyisv3bl1IwrDTrtZ5oXRqhHFuiq3trZu37yB&#10;YbBZnArwPWt4cAhnZ415950byNhw5gHytdX169fe+dznPgenIZCjghdR8+TG6RPrJ9vtLuLfbJEi&#10;TCL/QztZZGfOnF1dXZ1NF/1O/9Of/vRf+kt/CS7lzbdeR9YoKBuODkE2SIVowAdi3Y0bNQ3g0ksv&#10;vbS5uam1+vjHP76xtv7Nb319Nhmvr61Mh4e6ylDffvfGt7/5wq/96j9/8VvXy4Lcu7ubLErBA1zn&#10;TUfjyWh47erbO5tbezu7d+/cNkV1787tr3/lq997+ZXNO5u61Jcu3NdpLy3318tMp/Py1s27r7zy&#10;vclkdnCQ4isHuHHjxi0/kBDN3l5BiNW6ytO5qnLpsSAQjz56+dz5Ux96/mmcKNJ5ypjI0gLblMLH&#10;CW13b/OX/6N/6/7L54OQcGGFpMYiaFbdTosyU6k6Dxss9TbW1pE0FFnuNNyd6/U6eVr1B92V1f7B&#10;/u5iMSfUOqPSNClyRZyCM1RlCq46q9tN8sRjD/3iX/ypf/ff/jc/+YmPnz11mhP27tV3fv/zv/fH&#10;f/wnr776WhxGH/voj/3Nv/k3f+5nPvPwwxc6Hak1kGEhmiXlYl5IGvgi5iCQendv7731xg1t5MbG&#10;uU6nP51nN27e/vJXvvbGW1ezspjPk2n9Z/FFVVX4LAN1ms8WX//61+/e2+oNlqEGX/vaN+5t7yDv&#10;7y0t375z787dezv7B9s7e69899VvvvAtyJSwOmVZGiw//OhjxhJ8QWu0mqPJ1AtChm/6xjVbXT+I&#10;2t3ehz78kfMXL/YHy5SJ8WSCzU5n6bV3bkCrkyTBp7Bz585IwdrNaKkftGMkAY2lbosaraqCErO6&#10;3D+1sRZ5YrnXO3/29Cd+7KM/89M/9dTjj4ZhQG1FakYr51xVVVB1zrm1ZrFYwPoEJYyxZDGvihKm&#10;gYAyHY33t+6hroqCU4bYh4kRErpGwxMcIbHXaXPGsiQlFmjM/s7uZP8g9IM6j++0RRAcD2aOpPPF&#10;+GA/mS/KNK2ylBHbCANJkOLkwjlr6kjnwBerrVZFnk7Ho/3dvRozIajLDKq3mE4mknNfyrWVZUYo&#10;LiwP9w+gPAbeFnGuUiADArZaG1UircdCKs9sVWpV1ktY7aoK2NGPJaqykJwVSJWLoh1H3XaTWWPK&#10;gjNS5XkBSHGxneuystpADSkhBVLs+k1eFFVVamMcCqmjv9OmBqxUlGVa5BmgLBQmMo5hi0WKGgfk&#10;OG6WpQLDZ1PwPDHGwKFFYQM1ElYh6q/3cCwQ9HQ6HY/HeVV6YXDi1Ek4tLwsEGTCRhzEjUJVo3F9&#10;4TacjMezeV5UyllNiGbMSSmi0HCRKpvhNs4LwlY37i81+gMRxicvXPyRD3/0Yz/56fc9/6Hzl690&#10;l9e8ZtuLWyKKqBdwzxNBJIKQe75jXDnXGyytbpyMmy1lawI9PwRgFw2ob7PdbIJzbciZM0kpJoWe&#10;h0y4roWo0y7nKFgE4imlRVnzTkje6/X63U4chKS+E1dQZmetUiVuWHC4DaQ42N1bO3HC87zx8MDz&#10;JOUcTAYGmG6j0UANvuEtejhSbY1NMzQYY2AgOrEiAGOgeHWA5hyP1logQSdiE4X2cg7lRBhyxuZZ&#10;Cmxa1z4IeLgUBFgo9aUnpcSs2XSKjuN1sQSQ+EFgtVZKgXLggWYSzoAEW8BaRVFgWJllrVYLgzHM&#10;VJXTBksAjMJmlaPE90PMDcMQZCwWC1DCBcUR1Jlqqd8vsgQ8MapCdITheJwZVcZhxIhDYAKdQAts&#10;g14PtB0eHmJdoBoOh+iEAUKFiqI8deoU+hFksQTWAoVFAW82x3IYk6Yp3q6srGAAlBMTMR0NIEfP&#10;5cuXgfDe1hb8OebC3MANKDYYiPAURGFVwVByDGahX5+dhGAesiLGPcF8CUPl1BrBSODLViPqt1t9&#10;5P3dNtLW0ydWN06snFhZxrXNoN/r97pL3S4cFtq9bgeAnuWlwerK8on1tY31tbXV5fW1lZUlHBza&#10;rTgCQo8zzghnlEKuWjmtYL01aE2VEsRxZwF1gxHBIXEqBYYjoFjqjCPGOhgHPuXUapFXtVsAO8Ad&#10;a/HxyHEKHXCNZtSIcNvBJaeMWEYdYwRAKeWEIguUXAgOtBT4dFnni2BNHMfQeM45+AUgzimltDZG&#10;O2sJwBhijFMaOlmDVrVmOOcI0DMUQqwGUFeTx7ASdRzTrOaOeIxEHm1GctBqDtpN8A38bMSQVAjb&#10;I4TleTnFJ9hpMltkSG+KysKvGrxgjBKO31iI1kk/+ECOGu/VDO+OgBwVvDr6zYhjlHPreKVcXupc&#10;mawyaa6m82yW5oB5UszSIi0NYnSpSWWIdYRQDm0DNwDghoRBCIF04riBTTrnLEZa8MTpI1YYY9xR&#10;oZRiAOc1BsxDmxCCN+gH4BGd/OjeW2sN3h5PxCsHqQLcER+P9oJOzFXGVtoYbWuwwESQzlqgJMw6&#10;WvPH4guJhXwMsgxjaD0GwxwMUkrIkXtCYF0A1mWkJo9+v1hr0eRc+AI79qX0QTlcD+Zj6eOaUAqD&#10;t5Rgh8ZZc1TsccGSeHH08fS4470pcJ01iXgCN4GgXhQbl4J5UnpcSMY8wSSnx7VghGMRAHPgDaFQ&#10;7BpAG8imOALCGIWoaeOUMsLcDwEBLwxG1otRAlIddA9MQsLlYCfOOkLrOQR6nKR5b2l5kVef++3f&#10;/a3f/t15WrT7y/hGEkZxb9CnYBnn/aWl02fPekGwsnbivvuvwNNpbabT+XQ6g7YjeQI5gR9eunCx&#10;FTeQpN67fefKpStXLt2fzObf+vrXtu7eK/LswoVzzz33HG5M4aHgfbY2745HU98Lx9ORo7YzaHSX&#10;etqoi/edO3f21MpyP8uSVquFwbhEv379+u7u7qlT/eXlpStXrjz79JMnT6yHQbC2vPLglSv3XbjY&#10;6bTWVpZXlnu6LAJPnjt9ZmWwtLy8fObMmV6vB+cI2VVVtba+gsd2u33l8gOq0n/6J1/a2dlrNFqI&#10;iO1uTwof9NhaTBQ+pdnq1NDErUx9cRs32oej8fb2bpZVm/d2rr1747d+63du3bwzGCw/9thjULYS&#10;166eaDbjxWIBml988WVcA8Nln9rYCPzoicefWj958uvf+tZvfu63v/jFLyINAtmnT546g/xudfnU&#10;xsnR4ejtN98ZHebEkUYsitxOJwkSoTwrhfCoY7rUSFnWV1axtXr7vl8kSL/yrXtb33nh5Ze/88bb&#10;b97c3Rlfu3p7NFzcu7v3+mtvEyeNJs6yNM3BFjCh1Yruu9Tr9TuMk9VVcGgQx2GFzyzttsfZfRfO&#10;Ly0t3Xff/Z1W79TJ8/3earPZ+fEf/+Tzzz//xpvfff4DTzz/ofsn0yJu+dJjUUyTFDk9EZIwRlqN&#10;Jhg7nU4Xi8RaAtuYjKdLy81nn31Sm3I2K7Fcq9WCgQsGSyQUrogQ6ZGTp7of+ejzf+2v/iLgoQce&#10;eOfa9c/9xm9+6xvfKXMdyIaq6BuvvfNbv/n7//P//I/+9I+/eN/5c//B3/5b/9l/+ss/9zOfXlqO&#10;kSUipvoCvigQzK9K52zNus3b869+5dtvvnEDB4NWs9dsdTHEWjadzJHugAzGmHMOARJ6NU+TuNWE&#10;e4XUvv3tb7/48ne//eLVN968ChGvrK52e/37Ll9ZP3W6MnbvcMikF0Th+smNsBEjpfvmN7/5wovf&#10;4VKEcRMJgCV0NJnmSmlCX33zza9941uzRdrq9DZOnzpz/pzwgzCO4lY8nSzyrCrLst/vIVUNPblS&#10;/0GoduCJZhyFgRcHQb/TIQgcMDBVZcn8wpmTz73/6Uv3nUcIy9NFlUxVWVqjEOOY4I4w0BA3GmEY&#10;Hrsd7kliNJZIF7Px8BDH8Ww+05USjC4Wcy4otk+tW+p115aXEIIZgzQXVVUgdjpjPcGRVS/mcyEE&#10;9eR0Np+MRtL3e/1OXqT37t3ZvncXCF2lqzxXuMcljBqNubKewBihKJxzeCiPC58J1CGSTT/I08Rq&#10;I7kg9SoyS9I333yzzHIYG66gPc6c0Yy4djOWnAkBQUFtsdHKqsohMXCWOSsokYxSYvHCgNnaEGU4&#10;xQEg0VXRbEQ4mgKJKgtBiCRMwIkSygkFeZIBMWOEGmOt0koZrawxCKqEEc6p4EJyLijcriVK6apS&#10;Vakgh6KojHFFVaZZQZho9/phGM+mi/FwNB0Pk9ncaRN6IaI3pkPPgRNMJo5VpZ5Mp9PZjFDe6y+1&#10;Ou0+nNXaWtRoHg7H1959ZzibN3q9xmCZRw0jhBGeonxa5MNFMk6LSa4yx2SjvQQ1unj51H2X0Yh6&#10;y0/+yIceefrZs5cf6Kyus6ilue/8yGu2nPA0E4bWeKgXyiDmXkCER6XXW15ZXT8RhDHCKfd8L4yo&#10;8BkHSME9TwZS+iDYWuiOo1xKL0AnxgnpUwbdEZhIOKGwYUKU1pQxXP3EjUigx9oizwmxWlez6TiO&#10;YCg+pdT3fcKIYCSOY+iDzvJmM1aqxJggjlUFrhof50dqpcT5ylBoMyWMEt+ThDqL4OXglK3RCr7M&#10;1b8r1JxRjKlUiRUdc1Fc/7Ur5xzYHkWRI8Y5kOcIwST0KQofygl0Ej2cceKckBLE53nurGWMUeug&#10;D6AWNkUYc4w22i1+dCbBLoA5ajTiKALBnGGqBB4mOBV4EgQt3293OwhYWtd/XmM+n2NKkWbpIlnb&#10;2Bj0+pKL2WSc4Nic5QimZZnD7nA4l5ylyaLMM4H9UMYpaEECA52u95LlCfBgrlFKBkGz2fQ8D8dJ&#10;xEfwGSyFN8uyDGNAeZ7nYRhiwCLNvCAsKqWMW1lZcxZ5tAmCCOKbzhOlbafbD0IwH0y1zWa71epQ&#10;yo12EDfjXDImQAVYYCmx5gisRQ/o8DwRBSGSaXiuJajzUh97wHkA9we9Thf5a6/Vbh5xqt1oNqMY&#10;0Gk1+jgqDHoIXasry6tLy+sryydPrJ1GHDuxurbSX1ru4oPmUq/d78E6Gq0oaIRe5AufUw5tcJbW&#10;REDqFbOKO6TOdY/TCpKDPhADhbVgATSTUgrBaK2LAq4pr6rKWiQ8Br2SM9+XoJ9zKqA9jDDoBKGc&#10;EUrxHvMIY4xzzhhqaIgLPPjiUEK7GZMcvo1R6JGDeIithxO4DeewPkRVE2CPC3QPvYTgCapnrQZK&#10;T4rQF7WZmErBJZRaUBIHYgm3/r32UqfZaYTYsid4GIacc4guSfPZPJnM0iTDbuB8CNQZEiGUaezY&#10;AT3giA4CS6mBHBV2VP9w5d7bH8F0B0k7VylTwHqUySuTliopqkWm0sJklasMQ+qPi3/srt4mpyjA&#10;xsAEWRc8Gq0ZoxxrGmsMnCg4YCACAOd4/x5g1nstSrGvIICLkcCDYaYuWIEIxtGDkceAVz9ooI0d&#10;YiAa6Dyu8QhQFiTo+q2tOW8gLojTOW3x0lhrMfgHgDceh18XXm259RYg2cD3wWeMQRBQSlmlDSzD&#10;EME99BMmGBUgHjVjgnOFlV5lAAAQAElEQVRJIT2YRt3gVHDKGEW4Ys5i6SNx06MCOo8BdNijgiWO&#10;e/AeA1Fjv1Am4IOtSgmahEBcQkswdB4DaGDgL8U67HgKBxGyLuKooPMYLerjNmpWy95ytBxBdQQO&#10;NcZgUQJGwKIpYZwTDi1ySZm/+ubVvDJ7+6PK0nMX7y/K6ruvvo67olu37yJTT9N0Pp8jN8JW8KEw&#10;SRJgQ+RbXl4ejSZwHHCXg8EAnTdv1v8WCgbjihQElnk1Gg5BOjI/QVmv25Gc4t66Kstuqz2dTg8P&#10;D+G/kOCijSv5qqrefvstKMnq2rJzBhgGg9758+fgRmazGbwM5F0W2Ze++MfwM81WI/K9ShWvvPTi&#10;0nJvb3crCOUHP/DcuXNnYKCUuKLIoiiCZ1S6VEoVCkG8mkwm6ZGvvHt3s6q0EB5xbOPEqUv3XV7M&#10;U6VqF8m5rE/dkwXnwvcDyjiGLdJ8eXnV98Kd7YNOb+mhRx5FEPe9+IUXXvzmN17Y2d67evVqu90G&#10;i0BqWZbnLpzHaedHPvCB9fX1rZ2dl777ymQ+u3fv3mya7O3t7e7unz17HsO+/tWvQihFlnc6nb3t&#10;vXu3p5xxhLndbb23PcyTohW3Nu9uMiomEyRn5u7dGXiuympnc2t/e9dq4wmEziiUDWfZ3u50PEry&#10;1DQbPUbDxbyUHu6b6HyORQ8ee+yJfqcLcWysnzjcPYQjQOI1my3iuLm6stLrLnteNBpNr7/1zu1b&#10;95B2x1H31e9d/dV/9rkv/elXP/rRj7Zaje2dW3/+L3zmM599UplCwcKIa3Wk9Mhg0IawoACwidl4&#10;UlVWMPg+4vu0yBavvPzS/v7uufN9XWUvv/xdZFKdbtTvio2N5Q8+/+S//W/9jf/4l//9j330Q9jG&#10;l770pc997jd/97d/f39n+MD9jzz9xI8gO80W9ta7B+9c23vphe/+2j/7jf/vr/yvr77y3UceeuA/&#10;+uX/8FM/+cmlvqQI5EJILhTkZ9ygu9xvDzxBxqN0PFK72wfDwwl1rNXsEmRFxnkySpJsf//Q2tpu&#10;ESkQOPf392XgQ9Svv/nGW29fb7QEzAyxa5FmcasdN1plpd+9cfPmrdva2KQor169FoXxiZOnxpMZ&#10;fHmz3c3LstPrztNsb/9wNk8OxpPX3rrxhS9+8Vf/xW98+atfORyOpOfP5/NFlsIbDIdTnD2g6tCW&#10;qiqRVQ96rdj3IMjYF4HHfY81GwEjrtNqrq0shb6Hs+tTTzyxstQviyxbzI1SMGWP1xENJFnGqfQk&#10;DhhR3Gi3gjAmhED5fYiEuPEQTNiHTEJfYiLUBlqHjVdVxb3aI4KMzXt3Nu/ctUb7ngdrbURRq9HE&#10;GJjMaDhO8gwunnMOXmFuVZbDw8N0PvMxm5Jykag8c0pTbX3OoGPMEQYNc1ZCEf0A2Q/OuoJxW6qd&#10;re35dOIMlKhK54t3r13/5te+jhtKVVWLxWI8Hi+mM8BkNOSccsoYccQCtFalNUgBjdOI5hYZHK27&#10;jTPaGUOdIdiYrjCGU+IJLsAgg0kVtiMZ96UM/QgJOnBazKiUVVprqxFIDGQCPaLWOG0s55JQjoxD&#10;awsvkRc4FdUji7xKk7wsFPgQx83Aj9AeDoegOUnqUw04AwAuRPiyVGCdBhZC0jSdzWa4oQwbcaPT&#10;9uNoli62dvfG8wWR4GlQOjvLi1lWjJIUkGqjpOTNdmd94+SlS08+/6HnfuzHP/wTn/6Rj33isWef&#10;O3v5wbWzF1ZPnxmcOtMYrIi4QcOINVqy2RGNlggbLIi4FxLPZ9InQhAmHUctkBGCZi48QimTXhiG&#10;gktVaRDsXL191IQgUWCUUkQIhwSDOMoZE/hh2DXaXIhKGc/zgzhmUhhjjbXGEegSGpTW04UQECWS&#10;UQpf7Fy715mNRsS6leWlZDYfjQ5b3S4iC2IKRKZxtDKac2aMYYxwTo3VhBDn8PFDokabc85Y/We5&#10;IQYMg6VbCzFxGCnnPMvqf42XcOJJXuEbiy9oHbedMUrrCktgilHQ2ZJYOEyOM7bVGp2EUsb5fA6S&#10;RscI0QlAVCIOHRare56HpSFfKSVxrtFo4AUa2KOz9WYZWp7HwWfjhPDa3W6r1YJvPxwNnTZg5WQ4&#10;Io4Evo9bb2vU8HDfGk0MYlIJQ/alt9QfDPcP0sWCEDLc30Xk6vV6Wmvsq91uF0UBBWu3WyBgOhoN&#10;ur1+v2+MAXsBsEeEOZCHFXH2qKo6xp07d25zcxO7aLfbYDLUDxdhh4f1/6MDF1JQSyyEgwRq4KlA&#10;DIGv9v0gADOxZaYM0Zbiq4axkBqF4gKUccq6stKwhzQr8qysSq3dkaiwT0cEY2CDxz1GubPEaGu1&#10;dcYxAj3xfS+UTIJ3WmtrNEzXEzwKfJwVlvq9tZVlfBk4sY4aB4OljfXB2lJnpd/q9xuDfqMd+40A&#10;POaSUk6Ms8boSlUFcYbaGtCDkM+cI9ZxAq0jxjgEfARygCorgp0QgjGcUU8K35OoAZIxyhxj8FcG&#10;hAGstVAeDAgD3xlrzHF/pWs1NSgWzgioKKE/BAT6CuwUv2sAQsY4pcyiKC04OEA8gWQZDDWCuEYg&#10;203R7/grg87aUm+p2+k241YURCAMfGSsgPuYzg9H08ksKXKlDTGOQFsph0bVyzjnCGEOKkhpvSRh&#10;BJfE3wccj/6P4Kg9AlKCd5VOS4hSJXmV5kWSodaLvFoUrlCkMlYRVzmCMwDmCO5huaqqsBuIOITx&#10;S1BJsKJz2JF2YC/GYcOsNgdoKkAIwTlnjJEfKvRoDGrnHLChcQwYJmCLFL9rgBAhEgwAuB8q9KgN&#10;KWDBGgiU02pnDUyVUEeoIcRaa5ytAxDl1oE5IMBxzj3P8/0QhHmiju6e56HNGTNaVVUJnCBTCM/3&#10;PMYgIqY1ohX0DG+cY5zxehqXcC6gDsAcY2A/OdpATTQVDMDeExCw1ZRgtsFvV/8cEY/3xzuVgmEt&#10;X0iAJyQA/ZKLI2Cc0x+AoAzrHa1DGSPoB52cS7C9hloTCHbPON4yzjmIodQxTlAfAR4o4QTAOSX4&#10;DzVnGA36lbZpYe/t7Ld6g8sPPZzkxSIvwjicLuaMsQsXL166fH+n14XPff/739/pdMqyBK52q9tp&#10;95aXVpEW4zDQbrShxetrG4PB0uVLl8+ePotdMErPnDoLjyOlbDbj/f19XJe+8soriIVwkXBPcHOI&#10;E4PBQApfa720tPSRj/wYPCwcFti1PFiaT2dIBeDF4AQhL0w5ceIEsF27dvXG9WuNOLxw7uzSoA8f&#10;EoQCcSWvsjNnT4aRHE2GuJSSHk+SOTwdLjhWjj471ltrNOHH3r7+blZUZ85dCIIIl/oHB0NK+SLN&#10;CONdJPiDZZijrsx0OkeA93wfekQ5j5rNAKkVWMu8ZqObpNWrr967e2/71p27SOjPnz9PGBWeRLxE&#10;UIE/RU55OJlefuDBD//oR4Iwokw8/OjDTzz1tB/G7U6n0Wo5ysFJo12VVx5u6iJGDKtKYg0pC3v7&#10;xmYz6kgRLhYpcZQSJgRJ5mWBO9ei2FhfO72+MRkv9nbHWrl8YRmVmOXJKI46goda0TSBEYtWs6eV&#10;7fUGjz32xP2XrkQRYhiJo/aDDzx26b4HiZO3bu7/89/4/B984au/9Vt/9Kd/9sLNG5sbJ8522kuL&#10;Odnenn3xT77y3e+++lf/2i9++Mc+8Kv/4lceefzcn/vZH7l0Oca1IzyE5xMpKGwIAKk55wQjvuSw&#10;uqqA3VEolHWkUnmazVdWwicev/ipT/3Yf/x3/vY/+L/+Vz/905/VpvrqV7/8uc997l/8+m/87uf/&#10;8KUXr+3vja3hupK729PtO+MscUVOdEGs8oaHxRd+7w//m//qH/zP/9M/fOGbL8wm86rSUH97FIAi&#10;P2iEUeDDLhCg4QjIUi82xm1u7u7tHVDKG43m6dNnz5w5GwYxZxLq+vjjTzz99DMPP/JYDGG0u0Ec&#10;dZcGlJOVtZUwjh597PGD4YRQ+ubbV99++1peVP3BMhQJOGbzuR8G0MZzFy/0Bv3t3Z0S7tHRJCtK&#10;paFai6QKQt8Poqtv39ze3dfOck9SxqXnhVHUaPr9QQ8qDf30JG83m1brMPTWcJAmrhlHUjD0n1hf&#10;/fiP/9if/4Wff/yxRzyBfeGAGrR7nU63RSlNMHk+z4p8nibaWMTrQjvqee1ON2zEZamMgTskUkrf&#10;9yWnqiqS2Ww6HksPvoCUZZ4XqSqzZD7d2956993rWbpgjniCM+qwXBiGkCYOnHmOI8pSd7Bk4FWF&#10;uFCXc87o0fCAGo2YxbQ2ecGNEc7CaQKM1lYbo3VVlEbVGTPMAVR4knPGnDYWgrMaC3FG3v++953c&#10;2CAWKHWzEa2sLmGDvpR4NqpSZaGLQmE/VamOoMzTCp1VqSsgrwwMVeFVkWdJbTnWFFlaFTmnjBGa&#10;J2mWZXmWqbJiDm4SQ0yVF1mC7ygZ6gLIlbIW/U5bpxTWNNhymuYJICuyrEgxOMmrSidZjjHNdv25&#10;olR6OJlMp/MsyZ2BzgeBF2JFrXWFobpKkixZZLg02drdmeMk2Wh0ez0/DHgYGiFSa2ZFMVwkO+PJ&#10;7ggw3R3PSyoHp85eefp9z330kx/+5Kc/9JOfef/HP3XfM+974KlnT15+MBisKBlUwo96y+vn7tPc&#10;szKgYYM32rzRIXGbyLCEzUWhiCMeRtQPiJCOC8IE55IL3xJqIEVHGQV7OGGUECJEnbMRyo6AE8Yp&#10;F54XGG0x9qiT1Z2MMy6gwYRyvJdewIEcl4mEgK+GMsc4FJ445sPDOIqzMSFMco8o40uv3WwIKQgB&#10;CRY15A79UWVOiRacWquN0UfECGpdLSnrPC6IsU4bDiO0DjUAr45rNAihGFMV8A7WlmUUesliJhi1&#10;VQn8BvpRllBCwSnAqEKVJSN1yY7ODJCTs5YxNp/PkUwrXXJBjVXNZjOdL8AvqzQ9KkmS4G2eJ1pr&#10;znlZFGjgTS3oqiLWOmvRLssS7ZWVlUajkaYpZkmJI1Z5sL25s3mv0WjixrxIs2S+2N68xxnJs2w2&#10;HmlV+p4wSiXzGfQ2T1PQA+ScukoVWA4UA7nneVWRUWI5p0j68aiUAtkpNDXPxVFBYJ0u5tjt8ds4&#10;jtM0u3130xDa6fZ9JOHSX1lZa7e7CHl5XkLby1ItFmlVag8C5RKKypgICK+zEcuEowIaRRln3FPa&#10;FEqnRZnk2SLL0yIvSwXKauOBTEHmEbijgk6trYbvh+4AG+Pa2awswRSlVKXAwwI4AGVVEGcFJ74n&#10;m1GAA9Sg2x50u7gyXO7V+fHa0mC53xt0mrgUgYMPPCYZCCKcEbADc4nRVimtlNVaV5oYSIFoTapK&#10;VUVZVRUoEpRCbyRngeeHPs5jvud5AoUygb1SRlCcwTD0B0EA9wf2CSiTq/US8rDYEgFjOAYC0HME&#10;hFI8vQdgAz0q7Kig1x5Nd8YoBYeVW136knVajRMrS+srK6uDQafdajfgsXHikJ6A0AlYNJ7ND4aj&#10;2rlklbHYEIUIHHZLKaHUEIc2hnRoFwAAEABJREFUkFNeL4MGwOHn/y9Y+t5rh0IJNqwtqUCYtso6&#10;xxiOGaAfQDhnNRAKZ83qrNtaB2kqMBlsJQRsC4KAHi0JUsAYa4HCUYoZ4CfcDUcBceghBOKwKCXU&#10;RSljDNroxCsMwDDnjhARgkcA+vEWgH4ABh/XxxNRO8LQA6gR2Xrd48Go8QA1wytHa2xADmygFnbo&#10;Q66eh7hy/IgerEUIWFkfizhjnuf5PvxzLIRHGa5JuAUWwggXoo7bgRCCck6OGIJVtDFYzjms8K/A&#10;MU5rj146eAaL4o7GcQ5cQkqg81AfAbAKIf8l0zjcL4bB/UgMr+GYTmwceABABcAqWuvjzuPHYyLQ&#10;DzhuM4iD1E1Oag6j5RgFNjQwBvqAXkPI0sqS0uT25tb1d27evHN3/cTJ+6886AjdOI3bdP7ujVtp&#10;muOSHpEM2TCECO8DuHdvC5nMaIgbXw0PgmQIicHB/nA2W2CJ8XAMUjHs+tvvzKbTK1euYCdVVV44&#10;d67f7zqrhRCL+fy1197d2tqCwuNC6ObNm7iluHv37p07d+aLKeNkPB5bpx+4cnnQ7ezu7GRJsrO5&#10;hVzhnWvXcGW4u7td5Pljjz2ys3UP3wfefOv1X/21f7q1fQ9JzvXrb2uniyoHjGfj6zeu3928u3ew&#10;v7Wzra0JowYOG0mS3b27mee5cy5ZpO1Wh3OObIBSjs8anU4HvMWrxlFZXV0FEziTa2vrt27d+8qX&#10;v7G/P/yR5z506tQyDi2BH+PG5c++/BUufWX0YDCIogjEg2kwk06vB4b0er1HHnlkOp2/e/P29Xdv&#10;vfXWVSx9+vRppBeeF7z55ttJkkvpj0bKE3R50Moz98brb+/uHPTag7u3N+Gyx2Mb+YRzksyKtZWV&#10;H/3Qh5966pnQD3HJpUr4P2KVKxKbJWo0XAxHs2ShJ7NUKzccjpK5+sPf/8Kbb1x9550bL3zrRZwx&#10;bt6489JL39veOhiPFqoik1GlSrqYuXRBvvfdq/fu7OJO5sknHsPI6WTxP/4P/y9sEIerX/qr//rX&#10;vvFHflj9pb/y2dX15qc+80HpkSSdzmYaBzDsFy4KFHJeG0q368cNv9WKPUmMyp9+6pG/9e/8mx/7&#10;6Ie73ebO1t0/+sLv/eZvfu6Vl14aDYdZko7HC9w6eJzokty6uf2tb77y9a+9dv3aVp6QRhAZRcaj&#10;skhImbntzdE//7Xf+Y9++T//4z/6cpG6dqPtCbht2mxEzUaYZcl8NmGECEYacYjbijiMWnCxjUaz&#10;0VbaDEcj4ftlZfD15nvfe62sNIT10Y9+FEfd23fuGWNX19fWTmz0l5YRC0fjsWP8e6++/vt/8IdX&#10;r19Dqo1snnPx/h957vTpszdv3To8GI2nc3wagOcgTFgYGmNUSsKJH4WtXr8/6CLglIXa2d4bTeeT&#10;+RyKQVl9lQ61hyVidWPVZDoC65qN2OpKcNrv986cOvnQA1cevHLl9MW6SCmKIkMQgSMukf6aihAL&#10;Fc3SwlBmGYdXRKDiwgvB8bjh+X6j3UGkns1mzhqrzWwyKrO0025aa9M0rapKW1sUBR4bjUav3QEl&#10;WKLI8I0CiBX8vl87Ki9uNvKyAivQ2+/3L6FcvK/ZbM5G49loaKtSUkK0YsilnMvSxMAvKY0VKRyo&#10;czhozEHEZFKVJSd0uT+QjC9mszIvBONnTp3udbpFloMtqJGZjQ6H0/GkKGCYwFSpssK6WAG8AkKn&#10;0ansEX5nNUU+RChxRik1m4xVUVqtgAe7sFYjfcQG0yTJFkmZ5QqZAPwduoFAmbJUVam1hqOmjHK4&#10;fc4ko6LSKitwI1YqZeC2naUYU5S6rFRZVMTRwA8JYZPxdDQEnSVQcMqgaWAXIUQVCgVTgHe6mO/s&#10;780XaRBHODp2lvoi9BdlqQjVlI/TbHs0KQhdO3vhmec/+FM//6995ud+/mOf+uxD7//A6n2XOmsb&#10;LGwoLvPSLJQuDMm1m+TFoqgUlTRsxt2BbHaIjLQTZWWKSiv4dO6VytWgTWWssciTGeOSCY/QOm6C&#10;QsI5PBvIRo2QB6VFo96pq1ML4wh6APQojKMmnDlKDCOOUcK4F0aOC00ooVL6AdRbBGFQ/+1Vi7lF&#10;VVltcbEC/wb/SymdTqdB4FdVoYui1e9AMW5cu7a81OeMZOlCSokEDCJmjFhnKCOYAkAPYUwdFXdU&#10;PM+Di2YC5uszxipk3sagh3OGKG50hQFKQWrK6koKCQxalbUaCBYEHnZjjIbtYCLwAw9qAPJ1KLMx&#10;pigKi1SGEMIJ3AjoYKDJWIgVmMEuweoAgbQQGPCIToxXBZawFOiEAIOKqmp2YfZ9IQRUGsNgMkCO&#10;xmI6haFh1uFwf/PuPV+KyPdUVU2Go5MbJ+GmYBHLgyVsZ393F3LBQrAbKWWv193d3YX0MB096O92&#10;u6ChLEusggHowRJYDlEmDMPbt2/DZeAUgTGdTmd5efmVl78XhjEuNfD9GQMYY5xzEI8a2y2rSikj&#10;hAclAR5G64Od1IaWlc3LKstL2ENeKsolF8fgCQnwhfSlDC0h2tpSmULh8qMsVVVpo41D5orOstKo&#10;K221sehBYmGPijYYV2HPeZoUWVLmqa4KRmzoyzj0o8DDJ9FWFHYaDejKoN/t9zpLXVhQd6k/wOMS&#10;TgjtdqcNtx6GgedJJjlhlDBCUHMG5SEoWIpYS6xjrM7wIj8CcgDwBxKzJFjge57vCUDo+UHoAcB9&#10;tOETpaw/QkH9MB01ABwHWgDaADSOgTooYQ0GRkAIpYTBqXBeT9SGWCM4C3zZaEYIRp1Ou9tpARoR&#10;tsuhWBjGiSuKbDrDJ5r6Z7FIS6UII7A6ikQcFkiIIyiMUUEpR+sYHCWO2ro+GoAxdRudP3j8fsNS&#10;CxdBQYrwhOczUYcNZXHhSCwFSuZq9jEC5FxQIY8lrowGG40xSFZG0xkADWwTEwgcGaYbi7eu5gAW&#10;BxPAGMccARAs7Wrq4IsxBnjQCahHuHrw8QD0owc1AA10HgM2ggY6j6HSGg1KKYGMSV2OFmGGUACe&#10;MRdYsRfIGwJgjDNWyx1S45yjhkA9zxO1aOhx2xf4LfEKI4EB+AnlhNXAmOBcCoAQXHhcesdjtLNK&#10;gxTwgBhnMesHgOmgATU2SykjhOIRQPHAGFbyPE94R8ik5D9U6gHEcUYYYz/olpxJxjELPUBksahG&#10;BThqWYQY4P6XbHRQdOyf1IXaut/h8EhqCsFzY7Q7otYeFVcXQijf2T9s9TtB3JhnuSO01GY4HvlR&#10;2O50KmOvX9+1jkaN5ptX38KGKeUKyzI+HE8Px6OD4eFsuphMZuPxFPesIBW2E4dRf2kQ1Nex4UMP&#10;PbS0tLS2tkYp7XQ6g8EAy8KRBUEAz/vMMw/BVeHuvN/vzmaT77z8EhzceDyEW4ALhiXCNWPWhYvn&#10;+/0e5pYl7h7mFy9e+PEf//GTJ0/evXv3jddeq4xeWV+7fPkSEHpB0O51+yv9IPKlL0+dP11otbe/&#10;P0+TvCqjRiOIosVi0Wi1hfTKSknP3zh5Skp/Pk8ajRaEmudlmubkSG+xOrwn/CwI9jwPj3CjlLBe&#10;bzkKW9evv4NNGcdxXur2Br1e7+TJk7s7+1/96lerqjp+XF87kcwWN2/e7nb7rU6vv7T0zDPPfPCD&#10;zwEVbgdx0tBaA6dWrio1HOHSIH7wwYfDMDSG9Ho4SLSWl1cW8xQExBGhhEhBzuLj/8Y6VHAyGvtC&#10;cg5amSc5o54nERq9ZFEu5kWlCNL3orKqco2Gb7Tb2dq9dfNumppms5XnqttZHvRXKfEXc5LlZD5z&#10;7WY/8ONrV2+/9OJr587d9zM/869pS4wB3uDatWuE2LPnTv7Cn/9zb19/9c69aw88dL7ZFj/7s588&#10;d/5EGJHxdAJxVFUF05Qekx6JYm84LBzNP/NTH/33//a//cijD+Ka+ctf+dI3vvGNr3zlKy+++OKt&#10;2ze2trZw3js4GBJDGOGBjDkLiZGBiGM/9Hjgc38+zXzBIt+jlqQL64xfFSKdGkmipd6g3egK6mul&#10;oBqepI04aDejtZUBRB3HYRQFS0t9qJBzDvrT7y9pbdut7tLq2nS22Ns/HA7HL333e1lZzdNsulDz&#10;Rbp24sTJU2fOX7hPet6ps+ekFzRaTShPkqrRbL6zu//NF16AgIIwTIsc+o/YXOQVzEEZHcQR5YJw&#10;hogync/wttXt4ETR6XUtcUEY+EEkg+DUqTNQUmRIjCGtR/RLBaOmguItGo0ojqON9dWlPs6N5PbN&#10;d7dvvev73srqUq3enqeUwl5834+bjWan3V9eihpNSAg5mZA+5dJYK6Ts9HtBI0ZPVVWLBfLtGZYj&#10;hIByU3vyBG0hRJ6nEOvpMycfefSh1dVldAI551yXVVmWjDG0i6LA8W9//xA+odVqUSnb7fbG+rrk&#10;fBefz7Z3sERVAlPiVEWNro42kqcLq42UGMWx9AjH77v39vf2iDNI0BHksiRB6uO00SV0VMdxCCeA&#10;9EJrLaXotNrOWlVVqiqMrhAcAZhrjULtrHZomDq9Bf3GGFVWs/FkOpsAudPGGUyqqjLHSFhKVVVF&#10;VuJVUZcKtqaVpYQTAmTEaGuMQw+GlaUqiirPi7KsrIVDFuCB0QSdAOcoY6Is1Wg0geakae60k0wI&#10;yhBpOLw98GiNkVAJvD08HKVZ0e0PNk6daXS6lnFNWVLpw8Vif74QcfOx9z336Z/7+Z/4mZ974oMf&#10;OXHh/v6JU84L5wmO1ItUW+rHPIioFzA/9OJW2O41er2w3abSM9bVIY9JIn3mBTKM/SCWQSy8UDsG&#10;H14oXRlrCaVcAAgHdYwwzignxh2xyFJHuBDYFFAZggcMoMZZZXSFD4jHExnHpi2hGhpM6wFceOgB&#10;CD+AohMgZCIIm8wLS2MBizRrtFtho1lV+C5FKSXQv+lkUuQ5ApTW+sa715MkgRYtFgtOGQo6JXIt&#10;rYjR1tZgIN8jKVqj6mUZQaOqcFlsmGCc0yMaS8EpZwTSxXTOeRzHWZ5YOEpGBd5RilnEWsY5WMgY&#10;QQRBDaiynAMvITKKYERMCs5kmtQUWsQFKcs8pbQ+MjHG4jACrwRlkgE1DYLAHBWsKIRAkxiDJTzP&#10;Y0BtbdRoIOqhH7HMC3wwGfaYZZk1qtVqYINaV7jzcs6FoU+pQ7/0OOKdkBImFsdRmWfKmDiOlao4&#10;5zBGCmoYK6sKSVGr0zbGaK05x7KsEUZWQeuKqqriuJllBYGYpciKHF+/EUHyPB/CFxdVlhaj4STP&#10;Swzz6z8Q4QvuCQjUEWADPVL4rNKqVNU8y6dJOpzPh9PFcJ4A9g7Hu8PJ4WQ+mqWT2WIyS8bTxXg+&#10;x/VhqXSWl4sEV2nJPMnSvITHzHWFI+AsxfG7SAsMIURI7kd5oSqlrSNgFpfYsgRfhRCEWIjMlyLw&#10;fNSe4KGojwGNIGiGQSuK281Wr9VZ6vZW+0srgz6+6q8tDXCJvtxt99vNbhy2ItkKhaTE58QXRDKC&#10;NtjLad0IpRd5MpI+0HpCepKjCMYDKQbsgxwAABAASURBVEMPr7woDKLAD30v8j0ppR/Uf/RFqbIW&#10;mKmKqqyqCp6CoDgCe3EOyW4N6HgP7NFvZyEtzgjnVHImOA18r9WIB4Pe6vIKDjCtZgwC0E+oRYHJ&#10;WWT/xoBXYPJkkSRpVmhjsArjkCVEDvu0WA/LMloXh5UwyWD60ZJ1hWH1L/xgIgANQmqFfa/GFEII&#10;0Lz3zjmqtdEGsoepGQVclmhrDYp2Rru6w1qtLVY31mV5MRxN9/aHo8kUMraOGeT2luBcp1Ebh3mY&#10;clyjAX2iGIQViXGI6hzcoFwcAaHW1gs5bYzD2BqOGphUA1bEduqWc+boF2pQj5r+UEHPsQBYzZB6&#10;s+jBcOYIYzWnUNeyZByTGHGcc8kZakqcL2B0XEpogsQwUFBVKiuKoqxKpbUy2jqAcVYdbQ2zMMwd&#10;F2zqqIHl/ncAPOCAdrUOHL/CQDQwV2B1IeQR1I8UVQ2EUSBHTUAl5aiYY5wyTjhqIQQGAcMx5uNa&#10;a40ewiDe+rdzYEPNR2P1McPQC+ZTiProHV5DCNSSeoKFvzJOG7zBMAyBbxrPZpUySVZOZ/PxPM0r&#10;df3GjTCKpU/CMF5aXsaK6+vr29vbuKfHrNXV1TwrO52OJa5U6sWXvwtvfu7chaqq9g+Hp06d4py/&#10;8dabXEhVmdu3bs3GE5zik2R+sLcPnh/u7V6//nYXx+ButyzLt9++hvFBEADbOpKdpT627HH2+uuv&#10;/q//6/9y9eqb1mqkKR/5yEfgy3qdLhIIZI2488CFuhT+zs4e5xJUffnLX37ttdfiODJGYZYxGh8K&#10;xpOhQakUdA9uFzedOGwwTgdL/dl8ur+/j8FRswGqRM3qOkgAFfwyXEeeZkZrRmi/34/86NatW0qZ&#10;SxcvZVkxHc8+/amfunfvHnDiZkU7C3rOnTv3wAMPQEaTyWTr7r13rl9fXl4+ffLUq6+++s2vf11K&#10;f2VlxRmH6bqqM7nR4Tj0/AcuX+51u7pyT+CLxoMPpYsk8vlsNkcacXgw2d7enUwmDz18f7fXbrVi&#10;MLlQ1Z/92Ze/9rVvQChREEB8WpvFImOMW8cqWDL0RzA/CCjlTIokKRFXQBXyv3NnT03H8zu3D959&#10;5ybyGEz0PDIYtODGHfU3N9PRsHjhW9999XtvLA1WHnnkwdHITKbp//j/+F9ef+3q9tZuf7l/3+Xz&#10;m7s3Hnz47MHwjgzUhz/6vvP39R0xcAyVLpkgns+4T7TJf+7nP/zX/k+/eObsel4sXn75xT/+4h8O&#10;D8dlnT/NZtPEY34YNkzFsgW0hizmxmgSB83lpRNLgzXfi8sKlw4lcaQqbZ5UxkA0pMitViyO2lZj&#10;SjIejiGswJN5unBGLfXbjqiqKrSqt4wUuVJmNB7vHQxfe+NNP4zhrO5tbWvjLj3w4LmL923t7qH9&#10;tW9+69XXXrty5WJvabkqNb4vQStu3b13/d13fvXXfw3jkW0PVnqNZjuIoytXriwWCU47yGDKssTR&#10;KE3Te3fuDIfDZrPpeaIoSukJrd1otIDt7+zvLZJsNk+yvESdZhXlcjpfeEFMCJ2MZ87RlZU1SGc2&#10;nyCoQWGgorhfvnnz3e9+97s333k3jPz19dXadRPj+X7calvnkJGPpzNEqcCP4GyMMY5RbU2a5tq6&#10;RrNVKd3sIPEYUMK01gLf8JXZ3NyGnsPDoGaMzZJFkqU4FS+vrq5vnOh0W412A+ajNPKfpCqy2WS8&#10;tbWFbeJACxPAKvliQaUAkdj+dDrd3d1N0nkOlV3MrFGS0SyZz6fj6XhS5ikjBO7OaZWlKVyQqVQj&#10;jOI47oGwft9YVRQFIUivi/l8DvNBbU3t2dJsgVdI2WvdLiutsTNVVRU6gUSXFUiqilJVELQq8yJP&#10;UiwBKpBzMCg9FUZpqzQcKVw1bK3I8zTN0/kiSZI0TWGAYLsytqpAQ5WlxTxJ5/NkOp/NsyzJ0kWe&#10;lUoZZxHaiqoEGWVZgm+YlS6y0Wg0x3lRKRB/5DTw/cOCSGOtMjYrqiTLdw4OYRHIXvvra7311YK6&#10;gySZlKWV/plLD/7YT376x3/qs489+77e+kniB5YyJwWNYq/daXYHzXYvilvW0fFkEcRNmFOpdAEm&#10;wJiR5Ych833u+daRSlXotogEXDpCS1VB9JjryVBwn0sPQDiyfEdYXaCQRmvUgjICH2cttkApxS4E&#10;IqWH8ZLgyp9R4xwAI+1RqRuEOMrryZTX+P2QMpFj25aigUU5l8ILtHXdXn9peYVyLoRoL68opaKw&#10;Aeejiwpa1Gp2oFTQHzjzI9zEGkOFsE4b8M+AixZTCKVoOdDHGOf1MbIoCgX1gIAp1brCXCwA4UJt&#10;COfWalywprjhMMZoLaWHWaAO+mGsYSBFwCrrj8/O2uHoQJuqKkunCjCCEwryksXCGEzVjThczOfE&#10;ac6IqRS1DgBqYTVFupC+V+YFrJVYA6xGaaiMVgZCYEKmec4EXzuxHreak9l0CsWeThiXMEVLHLbf&#10;7XZbzfjd69cOD/Y9wTvt5uadu1WexWE0GR360juxcfLgAMqSLJ04gSR+NpthX9jLdDFHiLx7967n&#10;ec1mUwgOk9nZ2rLOIFlF7jo6OORHS+ALA1aBWME8RKiHH34kS3MobRzH4CH4BhcHhGiYI24bo8E3&#10;aDjjhCHdKyq9yLLJYjGeJcNFsjeZbw8n26Pp5sFoa3+0N5rtjmZ7h2PAcDQ7HI9Hk9loOt0fjfZH&#10;uAqZDCd4Ndwbjg4mkzGQLBbD6WJ/NN0/mOwfjNNST5N8PJsv8tJRAm7yWnj13wGXUviSB54IfT/y&#10;/NDzA+n5TDT9sIUPGB4660YbV2etdqcRA5bazdNrK+c3Vs+dWDu3unxqZXD+xPLp9eWza0unVwa9&#10;ViMUjGlNlarBOlln/DVOSVjsBZ1W00dGyIhk1Bc0xIqeYNQ5W0H/wVbw2hhTVRWB8gtOCAnDQAiM&#10;4axWSygjQVLFkFEaIijxQD80jxh8FRXERIFsNcPlQW99dXnQaTcCP/BlFPqQKDDXjhsswGc77fbH&#10;8+2D8TjJpossRwgnTjuirKt1jxJKKWOsrp0l1HJBBaecEpAKUhihxNZACVoEbYxihAMwUDIMZyiE&#10;wAk7JMfEamOUc4Zz7AGvOaGcoim4lAIjOXWSU4GU2VrhSWNZqZxx0jGv1GSalIeTZPdgDBFqA74Q&#10;RhkTgrP6gwlMDhxz4AC1jBPBqMdYDZzEoReHYIAIA68RBfBBcKyUMkuQnTpjrFa2MgagtMEWANo6&#10;A0IdISBLCCklpRQ+3RpFnMH2JaNQemzNaE2MqXdCKHABQJHvS845WH3cMMYopbAtjzMgIsCsNXqs&#10;wVLUEaZJ/TEhK8oKexYSwjHYH3MKXiRPMRJzJaecMkaxjAXnQReAgq3UHu+acMIYAWIDChkFGVJw&#10;wZmglBNCrfV4fexEvwMBBmtTwqj0AwcsFIz0fB90S04FIxyywpG41YDxhugWAhsGxxzjgjBO+TEw&#10;whg9KoQQSh1jjNelRiJw8KlFwa2y3IIMDuEIJn0pgVwKCrYIIQghwg9zhVEUUvbD5r2d3fXTJxqd&#10;dhw3L168VJYl8tdWp5mkKWI/nBGTYrFYNNutqBFPF3PtbH8FnzGXKmXanR74ibzz/PnzB/vDZtw8&#10;eeJE6AcXzp2ZHB5AarCF7Xt3R8OD3Z0t6fkbJ0/3Bt12uw2VGHQHq0vLoAc3uEHgSck9n00mh9eu&#10;Xz1/4eybV6/u7x6kaX77zpbvRYtF9tijT22cOBNH7SqvkAHAD1pjzpw+2Y6jlaWeRErKXKcRQSSx&#10;7+G7F+hNFpNuF46kMZqNDbXSF14g/dDDinEcri734RnqW1jiPC4aYWPQ7YH4PM0unjv//ve//+yp&#10;s888+UzghQ8/8BAE0+l0oPbgzzs33zk4PFxbX19bX8mL1ON8OoFXP2zGjY2NjY9/9Mdm42ngR1fu&#10;v3zm5JnJwbjX6Z5aP7G+vLS+srw66Lz8wnf+xa/9xmKSSsYjP4qDSAhv49RJqMjO/h7u1fwwuvr2&#10;u6+99vb27v4iqSwl4BiCQbvdAtl5VVbaLtJcGQcN4MIrSlVVujdoZXkiJBOcVargnPmCIHgURdHt&#10;toRHWp1Gu+uNJuPBUts6ee3ane2tXYx87n1PhSGpCpok5Dd+4wvb2xPK5E98+sfPXljrr0fv//Cj&#10;b7zz4qzY+wt/9afvf/ikH5PxLKssyVSxfrL7qc9+7LkPPLFIxl/7+pd/93d/m3Hy/Ac+1Gi08kwX&#10;mZvPqvEwn49KouVsVJYZ8UBboZCQdLt9L0TCEIcxzp8+NNM5YgnhglFG8rzIiwKa1u52wroEQehp&#10;U/V63V634wmJPgQzLsV4OvH80DF+cDgZjqYwbehzuz8YrK1HrVYTO+92O/0+8qrZIhGerJTyPK/T&#10;HywtLdUGKOU777yDBBeMCqAWUYhj7dPPPnP2/IWVtbVTZ8+A7RB6EARIBZQqJRdFmnHKmlFgtWKU&#10;xBEclfH9cO9w7Ji0RCaZ007MknyWFCKIh5MFgmDUbM7nCbLN5aXVRrMNhJOjQgXf3tvePdiFbiz1&#10;+n6zgdwiyzPCufQjLjzGJXEMBRzwPGGMMgaaHDIRlJVdWl6nTOC4cOrcxdWN01wGlnDPDxbz1Dl4&#10;G2+RJiH2FUdplRPJSlOtnNxoddpg7KkzZ3AI2bx7J0vmnJL777u4urpcliX8FdirqwrfI06fPauR&#10;SI1H4DYyCY5x1qTJXJVFMp9JTrvttuDcF7LX6Xdb3TiIy1Ih8242m0BelgWlhHEC2TVbcaPRoJQS&#10;6ih11iDYaKMqqyuHTaG2mhFrVZUnC1VWnDKArlTdBlsJQzv0/GyWHOzszcYTUylTGVXqqigZpVIw&#10;p5UqcoewXJm8rIx1iyQtlXWEGUehA4s8S4o8q8q0LHIsbB1cJmC2qP8EE2PME9IoOx6ODvcPsK4Q&#10;Qko/brYlbBIHPz8olMLJIcP2i7L+n2MtFgWhJ85fjAerO9PFVNnm6okLjz75kc/89OUnnumfPO91&#10;lwyXhnHiecSXoBLxmTBKCIFzW8wSyHmwvFoVlQzCsBH7qKNYHuX9hDImJOVMCPAYPDPYqjM6xK08&#10;YyAsiGLQJYRHCCOUUyacMVBRxjkXwg8CxhhYT7FNqwmxdYbrEOtMHfoZh9OTnPqSYybooZQGnudL&#10;9NGyUFGj6SgvytJrNJRxotFEzqKrqtFux80meKK19f2w1e3BDxGlcK5GP2RCKI/izsOPPDFYWsON&#10;w8rqhiVUeB6IyuZz6UeMCqWU9H3hC+t0d9BFvgLvwCSDc2YcEV5BSaTHhcctMZUq4LfRJgRitLX7&#10;DkMDTdGacs64THGVarF1g11oVTbiEJwKPBn63uH+nq5KShxSNSkYcgn0J/MFknvBeLfdmo5HXAIL&#10;gUJOJyMoCFy6I+CSajYCeCNYR1Fmvu97nlfVRWPFuNk4HI9EGCytrsTtzmg+3Ts8mCcLP46gTr2l&#10;Hkwpy5Jup5Fn893tLadUpxEHgjNrTKXmswl6Ca5iAAAQAElEQVRI7XQ6rVaLaC2l7PS6lLObt2+t&#10;IhAQ54fhzTu3LLHLK4M0m1UVkC1AYplnLRhWGE6Gh9RCXmEUxNSxfn9pNqv/sYfAD7Msd45Ya2Fu&#10;RVG0223GyWIxC0O/24Xn11VVsKpSSmltjDK2NDarTFKU87ScLLLJLEcqfzCc7o9GOwfDvYPR3v5o&#10;a+dg7/BwPJnhDL1Is2m6mMwXIzjF6RxmsD+cwP3t7g939g539g7Q2NzexY0dJg6Hw+lkBjo450eO&#10;KAw935PQaCYpl1zII0WEYCAkSiwjlhPHOBGUoFNAWRj1BAulaMdRv91YHfRPra/cd/HspfNnzp85&#10;ferk2sbq0nIfcaHVbjU4ciRrqNFOI3d0lBDnjDOasTr2+J7wwGxR23kQeHEc4q212hptnXbOUUph&#10;bL6PQVIymIlz1jptqSVHuR+oogTMVcbZClQ14qCHT7S9zqDXxu6wuuBcSo49coIPvmCxzop8Op8d&#10;joZ7w9FwOptnea4UYZxh6BE5jlFLCZY+BnJUwARKQY+jDO/RoEfdR5VjBEAYJdy5uoX6GKjFb0t+&#10;qBzjZIwdN1Aft39oCFjknIVLpsZSZa0yptK6UCqHlqDtrHI4pRDtrD4uCksc0eNqtJwS4OSCSk45&#10;Z4yCRYZY0OwEo+jHWyhArXDKGl17IGuIsTWthBCL4a4uxlljDHSyBo0KQ+oVXd2s28RZj3MIiFPw&#10;xmEucZikqXPV94vW2jmDdSVnvoSIqMdZIOFAPJCBZQxB5SyBYC1qDNbfX9cYA8RgeF1Th/HHgMXQ&#10;wHKYiSl4i0fUdQ+t9w6SPM/zBTJMKbkAcMpqDoBGi59auIQzwgRhdY254AsjnBIuGBPC86UnjwpQ&#10;8e8XxmrZ14NpzW1K36sprRvkqNDvFzxRRzihADQQEAAgGIBXxtT7xQYrY7KynC9S3CweDCd3traz&#10;Ct6Wj2czeDRwOYwaURTdvHE7SZL1E6vb2/XXgO6gjwxJSr63v//W229SSk+dPVOoKisL5ApbO9v7&#10;+/u+7wM/hsHjYPvIGODeNtbXJuPhZHiIPXXabRwkOh2kdMhzGocHB+PRaGV5+fy5c0gO1tdWPvLh&#10;H+1321gR6dGZM2du3ryplX388cd39vbHo2mW5WVZvfPOu71ebzQaHSVto/svXZwvpttb93RZZcli&#10;a/PucP/Aaiisxa7h6fAW8oXjY5yDSOghGIK54O1sNkM/xLTUH7RaLSx659ZtrH7m5KnFYvHiiy/e&#10;f//92MV8PsfWlpfxYQ83uGR3fw/ywh4x4PXX3jx75vxgMMiT9MKFC0u9pY31k5ubWzdu3Lpz5w40&#10;KI6i3a3tyWiElGJ1ZWU+nU3G0yJXRqnlfmc2rcq8kjK0xt2+dW88ApKLjz3+9OoaUrRuUdggbMat&#10;CGl6qaqTp0+tr69zr/5XFsBnaA0TXKvaQITg4A1IDQK/1+sEgYfkrCos5AUyYGHnL5wmlBwOd7Wp&#10;oAh5Xmapms/yN954Gzu9dOniyZMDXAFHof/u9b3P/YvP37hxJ0uLpeX+61e/+/Bj93/gw0/d3b7+&#10;7u3XPvDBR5969mKrR8KYPPjo2R/7xIcfe/Kh3/r8537jn/9zPwyeeurZ5ZUTaVpUpUsTNZkUZaFn&#10;s3R/b3z3zqFzpN9uCyqSpCpLlef55uYmTpgwgKIsIRTICwDPgBpbg0FPZhB6BgULEVathQr1+4Mo&#10;jCERAHwPRh4Mx3fv3jscjis4LyYqpaezeVIUTMrZYv7aG6+/8dZbc1zKzqalKmfJ4ubtO++8885w&#10;eAD8UAbcnEEhIWjkxLPZbDIZzRZTaBeX0lGCiL65tXN3axOUYC2owe72NhQGNzvcWU+w9RV4/u58&#10;ju8aJs+KxTyjXHS6XUvo7bv3rl678Z0XX54laZoVCbKnokSS1O/3sejLL7+8tbU1nk2Hw2GSJLqs&#10;FC5Qo8hVhX/kB4hxkLL0A63N1s4O1BVGnWXIoOagpNPpNtstbBkMJJRLL2Dca3e6J0+fCcL47t3N&#10;g4MDfLDCSazb7W5ubt+8dWuRpHv7B1GzMRoNCaVe6C9ms263jW9ZWmtGKZYoi2I2ngAntALqhH5s&#10;GaaBV0mSVFXJiKOUgsBep4UTVDOOy7IE8bAdTwgwcD6dWQ0vYossw46QggC0M0UB4y2MMdYZuEDo&#10;pDHQ3arMU+Q0gKrIVImAgz0p4gyccJ4l6SKxurJKI2PL05SDBdZNJhMwTZU4P1ic1YusCHw/yzJT&#10;IXZZiBVyR7QdDceT+cwQWimTFOU8SafzxQK7yvM0L+ZpYqGRjM6TxWgyLlWFPQIwAlqBjVPOPM+D&#10;VmNrqPEIIdaukou0rG5vbr1769b2wWHQ6vRXTxjh+632w888+/Gf+ukf+8zPXHriGR43qRdYyiwS&#10;By6p9IiQTOB8iBCN/WnjLOQIZloEJGMcO3bbtWOHYiMm4hUGwGvTI36po4JOBi44FGpRDMH0Y3BA&#10;Yq2rEVuCrR0DUBwBtoa5aLrvF/ASAcJ+v0Cr8fYHEAVBOgezUsjXaQ3tIFpDGRCerKpVE20ufQ0Z&#10;KsWlp3W9KBMiDHGdIYFH+v7q2okIfGCY5JdZGfgRtJxA8EoZY7IkAUlgNZbAeLAdsuOcC8FAFLJU&#10;azWI1bpCw/ME53Q2HeO1VQqrYxbeErDXOegYtM6TXpGkQIW9VGVOrI6DMPIDqFY2m0O7GHXFIu22&#10;2gAc4+fTsSMGqZqt1HQ8gaA7rbbRVeBJJA+z8VB6PAo8EKPKijIK2qBmMA2sO5snOMkTQlN4c6V8&#10;L+j2Bps72+/ceHfp9GlooOd5Fy6eT9JFWebj0eFweJDDpWKTRZZnyXQ0zhezwPP3d3cIg/FR+ISV&#10;lZVer/fWa6+trq+BGGyQMZKk6cbaOoSvVTmdTLqd1tbmJqXkvosXaxvf3gEZZaFAFbgMZhZFhbkQ&#10;d5Zlxz3j8Tg8Knfv3U7TBQLEfD5n9UnKUcI4o3UG4ixVlS2ULSubljrNqiRL54t0nmSzNJtnGdL9&#10;eZrlRVUqA1kby/A7r8q0ACfVPC0m83SM88Asnc6zOawtzdOkTBfZbDQbIf6Nx2maYhsUhYGBSKId&#10;tQ5aL0ADY5BonaP5kC/6rDFKmwo17ASjDX4oIaDVk2Ejhu+DhCAlZOqQUBwFNQR+4AlfQEwU/oVQ&#10;yzn1PCE96BSVQsBNeJ4AT4G7zAsIVetaw6CLx2CtBXVAi0u5VrPRgnsLvUAyjxHOiOBECpDgcDLx&#10;BcEtY6fdWu73VpZ7S4MekoBGFHMmGWP1QpI7Z4oiw5aLooB4JpPasUIqWEWImkqoiBcGwvfwiHUB&#10;IJ1RgnyYEFI/Eioow3KgGbLC2ugkR4VSftymjkJ2YM8xGJi+O/p5bxjFb4wEsO8XtH8AeFtPJMwQ&#10;RBynrQFPVGUgZUBlnDLO2PqVq3lK4LQgC409OGeJs5QAFRCDcuyCSVQSPc458B8N9AMwwBwVBXzU&#10;OOADOAc0RwQ7FHuE1FpndQ14R4DEEI4V4BEJ4QysYBJFID2gHN6rJgcHF0OswTDsxVqLdVADIWPs&#10;eGlfItgFnucx5NPOGWctUGNXcJw1BozFDGNdDUACsgEYDOCUYV0AevCqnovZpA6DeAQgInqCh76M&#10;Qx/5k+8JKTCFQMAM5wZsAYMAQMEI5xQkHQMQArBEzTLJYbRHJuB7noce9OMtRmIqAMIWjKHnGNAD&#10;zh/DEW/QUQOU5HgAGseAnR4D45xxyYVHGbPOFVov8mKeIYNX4AQAxn733tb16+8Cbty8/cgjjyF1&#10;8EFW5HPOkbVsbKzj6eTGBvi5v79/48Y7715/Gxdl/UH3wQcfwADcUFJONzfvbe9s5UW2vr4KuHTx&#10;4v33XUK6jMuOM2dOpck8mS9ggLqs+p12M4rnk2mepCu9QaPRQMpy+vTpT37yx1EDIVLq5eXlfrd3&#10;+dL9SZbe29xG1ghD29jYOHv2LBqwpps3byKfg9AxBfkxFgKRsDiEf20NbBicxKyq0hAF3CBiDBbC&#10;4DNnzsDbIhItFrNWq9FsxmEjxHk8zbNmp33u3LlOp3P2/Hkkf7/zu58nnD322GPQEmjfxomTYRyB&#10;+VGzgTEbGyeRlY7H052t7T86Kr/xa7+OA8Z8Pt/Z2QExGxsbiCtw+51OO0kSSkkUIagQzMU1kyej&#10;2TTZ3Rl5Mh70l998452XXvzeo488eer0eT8MD0bjPCsNrIBzxIPNzU2tFQI9vIq1urYAgrgMkzWd&#10;diwYBYVI15555pmf+MQnHn3oMsZSUrvBB65cbjU86ggoiRGhqYDfmk2Kt9+6drg3XF1Z/siHP9Rp&#10;EWvMww9e1iW99taNd9+50+sue9xrtZrve/8Tp8+s3tu8/tDj55597spghTz0xNpP/9yPnzq98mu/&#10;9s9Go9mHPvSRhx54cm9n9uUvffv3f/cbb71xbzEvHCHNuMOJhAgIITCTsijCMOSExAFu+qRVVSuO&#10;Tm+cGAx6kCAjMHX8QD0JCsRXllWa55VWOGcukiTLVVHpRZodDEd5qShnlMuiKudJBvfV7fc2Tp86&#10;ffZiq9OV0mdcYsz+/mQ0mcEEIIher/bSceyDRaurq1AVhJizZ0+fOAECBu1mqxFFWHc6nd7b3Hz9&#10;zTfube3UmBnBDXqn10UN9tb0U0ot3C5snDYbjX6312m2ZtM5qckRGGOdhrAglWYzgjkTYmEaK6tL&#10;4CQWhQo55yazKVTIKqtLffbU6Ycfeijw/dFwuJjNkb7Ap+syB0OacQxzQyeCPXD6dQkhfWg+SAU2&#10;IeAuPK0NVEtr20Bo7LSlF7zxxpu/+Zu/+Tuf//x3XnrxjbfeBNOa7Y4l9GD/EOEYsdhhDjKnbgcB&#10;LIoaoJMSUqSJMQpom80mYwyGj/0iLwnDIM8zkA02eoL7UNY47na7QRAWRQl6gqB2sKDh9u2bh4f7&#10;4/Fwe3tzd28bCUeWJcP9vcpUAKsVcxbcc8boqijyzBptrHZGW10DsZYRyikDB4hBvzIa8i+VLqHw&#10;lFIYL/gNTmKQMQYkaVNnP2BIqTGBoIai1AkICDNWaVtUJbY/WSymc1ySLhZpmhVlWWnh+V4QEoZI&#10;TRkTlIuiUos0wXjKmRf4Ia5C4iZ8oJB+s9sjnjdapHd3D3YOJ/NcWSa5Hw1nyf0PP/KBj3zs+Y99&#10;8tEf+dDSmfPEC3DIJxQIpaPUUUaYIIzXyg28XFImKOGcST/EGgG8PaWcC5gJxwYJIaIewY7bWmtn&#10;rTO2KkoAGs7WJk+sqwHPRoEPFlEJTtxoTHffLwRDnXXWWGcYqxE656y1mATAyBqsQxs/AGLrSIoa&#10;bYBgpNVutpstap2g1JSFxwUBWRSawigTnPM6+jgGPHjS2jrtCMOueVlfcbIIbrXdCaKYYKgU1K91&#10;1RgnhMc9iexRSskYZO1C36/vupzj6PJDYDRKMUyj+KZBQKE1xpOiKgtiTZHncRRhJ2hAizzJA8+3&#10;2uiy/mrk4ZRlramUKispGIIydQTtqiiLNOOM1C6RH1jJKQAAEABJREFUkcCXzlhEnyxdgAIQiAFR&#10;BEv14aYYJaBL4xKZHNFGXDKbqLIIPAkCkFJ7nkelWMznvd5gdXXdOQeToZTOcH7e2amZRqmgfG15&#10;FcdsY8x0Oi2KrFJgjKrXqorpdGydxoL721txHKNTKdXr9cqyrKoqOirogXrUX+s6HXQCA3pgAovF&#10;ghDSarXgFobDIYjBdMwAAcf9YRhCc9BGJxBaa2GtcB4YDEqwHIOwjhTGQb+0Qe20PVIYiuSGGEo0&#10;Ad8gFM6gmsIjlBMq62DCBeM+5ZIJX0gPAreOYC7yCEgf7Vo7GPNr88IITilVUN2iqPJCVZUqSiTf&#10;CId41EoZkKm1hfB0BZ1jdSGWOuesw+KCklo4lHIGkoyjlbal0ZXWUDgppe9LyAwQx6EfSDCLUOug&#10;O6rEnhmxjBGgBHcIIaAEDdTG1COwsnOOUdBL0MB4UhcLJBBz5Htx5DfiIMIZwBeBoJITwQh3JPRJ&#10;v9tcW11aXx0g+2+34mYcIKwei4FiiHPQvqIo0iKHqFKU2j8VSiFOEe7B7YRYBePhNwFog7AfppP+&#10;Hwo5KqDz6A0/enqvcsSgH2DqfdSdaB8Ne68C5vda/+qveuj3f7B9ZY129hiMsw6aQGplwBDHCMCi&#10;h0E66CDW2tq9OAehOIoVGGXYh2DfL4QQkAGgjlDmgAnT6FFBA4BX1lrIAoDGUQ+qWl74dYxGSjCG&#10;c0GB2hdQKSEFlmGcY0mCGhIRjGIQNB76jWFQACCs9wK9MgaYsSYGCMY5ocBMLIhBd63gjJL6bV1R&#10;ThmG4S2IRSfgeHxN5xFngfYYtLXoBOA3VoQeQojwQZILIKmXIASosIXjNlCh/QPAqxooO+5HO/A8&#10;4IE+ABUe0Y+JqAFoANCw5IhKRBQH+t9ro5+Q99oOllKjRF8NltaSQg06AT9YnXABqAcTWputJgej&#10;0XSRhPDW7Z5xOB6QZrsDH3fvHm6ybyAFx8XeN77xDVCotYYPajQi3Gfs7+5i11VVjscj3xOLZHbv&#10;3r1WqwFHgzwATgfu6caNG7jpxKaSxQL2LigBSxfTGTiMrAtU6ko140YUhHBk71y7fvv27evXr6+v&#10;roHPmPXggw9WVfXSSy/BgJCx4TL73XffhaCvX38HSQlydErZN7/1LcxCcnhwcHD79l1ryGAwcJQR&#10;RhETwxCfyEOg4pyD/qWlFdCMYwYovHnrBhRmhBPM/v5bb701mk5eeOEF+MfFYvHqq68OJ7gcIlev&#10;XtXG7OyMkkUGnI1G88LFS6fOnms2Wkob5P2LLPvSl7+K+/7FPNXGPfro4488/Oj9Vy4/++yzoPC1&#10;N17Hdo4Ivp7lyWQ4qsoyCCScVVWRyWgKCnHxzyi+DIfDw/nhwXR/d/bG67e+8a3vjEezCxcu+l7A&#10;hOz2uzieYftJDj+SU0qwF2utgkOxtSpyzhazFNIBM6syHw8PEHVwV3RqbXXQ7S0m09DzkV9CO6Gi&#10;cL9lUZhKVxnZ3Tz4+le+dgfnvYceunBufTzWr7/+Nsj4xtdeuX1jl5NodeXk7/3e7x0c7K6udUs1&#10;u3rtpXP3L//t/+Sv/dW//rNC6q989U+8MLj/8oOB3/rCH3zpC3/4wnhYEMr6S8tlocMgMtpmmTJI&#10;lkhdrLXIwdBaLBYHh3tFnpZVDvAF9z3JYMiQKGNQcK0NpVR6PrY/nScHh8NFVqRZdW9r++7m9iLN&#10;S2W1BsvBBJdkJfiTFRViEDK/eZKNxlOkuZU2QRTATe3tHdy7d3c+m1BrnNXj8RC6ur2ziTFQmzu3&#10;bk4no9W1lcuXLy31B85aaO/u7i4+x0OCL7/yvevv3phN5zAiUC6lhAxwjnr++ec/+IHnkf0jluVp&#10;tr8/zPMc1rFYFNCuoqjJwxbyPMVRsN1sUEpUVXWaDRyeoYHQPTABCK9cufKhD36w06n/wDTWLbO8&#10;QqAsS4UUihDfD5BY1EfHdJ6mKWiAOlHGkKcmWcalCBuxtbbS+OTFlLYYAzd56tSpk6dPVcq89dbb&#10;b7z+1t7uAcwZug1KUGMLs9kM3+eFEAgdZVbgMGwqtbO5Bc2//vY1fLDCjtIF9pEAebPZCIIA4Qwk&#10;UUpBM0DDu0J9GWhhcCbAyYBOCM4R37woikCnB1fjDHyS5wu/9tzE4UOy00ZXVZGXBXaaMWcBxNVy&#10;Qb81uP63nJIyywleUVdVZZXnxKDoIs/KqlhbXtnY2AANEATWJZTu7e9neQ7rAMmLBPl9rmEWWJiJ&#10;tCrSvMQ9dq7AD+gCNVRoQjlSF1QSxhiHQWycm8+S0WSCBuVc+r4fhkEUIk8FNaUx7969N5wt5pXa&#10;m0zv7O6PF5n1Ar/d+df/6l//zM//65eefCpotZVykJ6xtLtyIi8rSxn3fI4Y5vkOF9WWOGg2Y6Dc&#10;UUIFcAeeH0LLLSVCSrDRGKzvKAUJHDWYD3DGEmMFsCHhBgogQTQ9arxX4bXT1mo8Ms7h6rEEAI+Y&#10;DpwAPP4A0P8DQCcWOga00Y8pVhtindZKl+V0PFrMZ2EQYBGjtKpwF85AnzVGGS19D9uwhjAmK60g&#10;grIsgIExQQiDknAOBkgIHMEbaP0wqqoqCOGTfbyylqBmVIAZYHlVatAAmYIe5xyHKnsetsMohXFB&#10;neDHUtwfVYpxgav9ZDbPFokQklrHCZ1PplJ6UDLBiOSiLOtMGviR74ZhSAiZT2ee54EbIAydQRBk&#10;STqfz1VRtjqt2WTkjInjaHo4hPohCGbJHNlL4AmtK8wF5XEDlMvFfGpxK6MNjAJI2u12GMaNRjOO&#10;mmggajhHsR24lziOEY+wdJrMMbjIUl2VUYRJASgHb8PAm02m4LYQAnfE2Dim3L17VykFn5CmOSiH&#10;ta6srGF1MBZOA4cEWOZ8Pj/GjFXQDxpqjnEO1McNsDFNofglIjh6YCxLS0tobG1tgQkMVpJlxTHk&#10;eVGVGuqrdJ3KIy2oNCm1qyxBygpl0A5HgjpdqLTNlc6VqozTllkmS0OOhxlHXC1OCuzYPPaDGptp&#10;NiJckzQCqBBoC8ALSP1YBuqoQDnAmul0moBHVV4TorWyxjpYDdXOakKhC7ATwuvcxRCqKIXmwQD9&#10;QMKQCKNKV2maTCbjFHsq8wJQZFVVKA3jVcbAPxJCKedSCA+0gTvHdIIj5KiA9dZiTYcnzjlxSjAb&#10;eCzyeOQx36OSwYhJIyT9dry+0l1f7i/1Op1mFPtCcqioYwLzOBBmeT6bI+dZgOnYF2SGDWLLeAXA&#10;QgAMrcng1Ksz2qOZvDZddlwooaSmhHy/QBHRxEvUBKkddQzHG2LRPur5VwYf9fzLCoviATUAjWP4&#10;37W1MQBjbc0CrM2wAOB4bF3XC1BkhyCEGkIA2lnjLAp8T92AF7fQZJDOKU5BlhplkaIYmAoh2DLO&#10;dZQS5+oVMAv91jq4FWKcc9Q5wgjltGYCOEOpkwxnbAHWSMYFpZILX4JbVHC0qS+ZJ6Bs0kOvD3nW&#10;ouWUEXDEWlg4QOEHmY6p0OGcITXtcK9YDIMMfhgjQM044ZwChEBqalFAEPCghmchNVOwEaWNM7oG&#10;KDAAAxgDGTLwPMkZ5oLmehWLQYoxgkeMAdT4KdalaAMopZAjAA1OqWAcBY/HgAEgAIDVDZhCCIZh&#10;Mt6icQyE1J2EUfyCXI4BbYBjFOEENUYSFBDBIEeqjANU2ipt641YSJAaIMA1RmYPRtNKOxnEtUVb&#10;6yhbO7G+srYqhIC7eeqpp5CvTyaT+XwOi0Z0x13p2srKxvo6vn3FUQAlB3nC481W3G43V1eXcSEY&#10;Bn6/14Wz67QaS/3eQw9e4Yw8+MDlB67cv7zU55R0O+1+rwPeUWKj0G80GlgOLu+FF76DS31PyCLP&#10;lwaDZ5586sqV++HgPM9rNtq9Xi9uNWUQKGvTJPd9pEAtnDqklLAy5xxjLE1T9M8W6cFwOhrPraNh&#10;FCMeIN0PPL/b7qwsDdL5YvPuPfBiZWlp4+T6qVMbpSqCODpz/lwQhRgMBsLnOkcffvTK7v7B53/n&#10;96bT+XA4/spXv3k4mu3uj1597Y1r19994Tsvvvr6m4fjyTzN7rv/8vLqytkL51NcpaZz7B2Kd+LE&#10;Gq6ZcVWRF+np06fg1rHNTjsC8YJTxjxrOBOhqth4WDUbfXjLb7/w+ve+94bnx4Rx42wYNeZpnha4&#10;FoopAedYIL1uq91tNwUlzmrfk+iljgjOZ+PJG6+9/sI3v4mjTa/bXup1mTXLve7J1dVI+tBnAHMM&#10;H2ab8Fw0+Pa3kOvfW11eg4ACSbIF8UWUz9n0QN94e3s+Ke7curO1fWd5pfNzf/4zFFHezbtL3ni2&#10;9fKr36hMfnA4+vJXv/nbv/NH168d+J7XbvWz3G5tH3he0Ov0GTYWekEQtVqNskS8VI1G48zpjUYc&#10;G6XXllfazQaxZgPE1TrjW+tqD0KJc0TjhzMuvELrtNSGMDjxw3EynMzgKtqdFm77AXGjgXd5Roaj&#10;8Z17W6+/efXWnbt7hwdJmjfi1ukz55ZwnnQOcRSAz0rHn4kcMb7vnzx5Uno8Oiqw/KooGSdraysP&#10;P/QATnEwAQGlQqwjTvie7+PWpv4XIxCPoWlhEHBCoUVIlyejcYQrIgKzI3HIO612I+KQSFXk3U7r&#10;9MkTjz76qNYa8e8DH/jA0tIS4hEw4Ez77LNPP/3UE0hnOee6LHrtFtRelVWR5eAPIqMuCk+I1eWV&#10;laVlKDZCSZqmaHiep5SC3VlomLPS91vdDrQXNo5AHMbNKw8+/OGPfPTRx584dfbcxukz03ny2htv&#10;jadzBPdSGaRTICBP09HhEGsNev1zZ84Oel342CLL0jQJw2B5ZQlMRjxlR6UsMpygsnShqsJUqjgq&#10;hOBzVgROwl6MVVB4WGIcx61mjK86jUZkdUWtaTcbvgdlJ1YrrQpdYXdAUlqjjK6cVugHTlWUZVb/&#10;6bQyz9JkkaeLKs91heQkT5P5fFb7n+H+QZrWZ92qqv+QQlbkyhjjXFIU4+lsdzQ8gJUWRWmdcqQ0&#10;Ni1Una5YhxSC+4EIQu75REgqPWUsWAGhFUodDEeH43FRqTCO4mYjbraCKOaetMQhmZgmqQgb1+9t&#10;Xr15O7NMc2+SFxvnL/yNv/XvPf6+99NmmwhPUybjRtTqpthFUXq4xpbQFgpfirWwNJKoylhHKGqA&#10;BkmIp5RBzTXSLEetslWlFdoEwQPqw50hknuEMMZEAK/khZJJRrgnfObsMSBTQQM1ZFED0NW/6h93&#10;FPAIZcQhvMI14hcB6vodgYk5ay0eAfBDnFAAwxx71M9pDJ3mDEIMAg9hBNkU6iNmO2ItkHAmiWOU&#10;CSq4tsaSOj2owFZHuRTCk5QLSyh2WmmrtS1LVdfIMlm9li/8Ii2cdpxLrbWUEjLVOAPA1AmnrqaL&#10;Cw+mgbUEZcS6RhQn8wWn1JUlsmjBWJ5mtqzQAfWqyjyZjqs8lUJCJxlxuiqJNUJA5p4vBXqgWlIK&#10;wajD6YWzViNG/2g0JFUVeF66WFijkPFD30hVSLCeWPRgOFRUjlAAABAASURBVGY7i20oNELfGx7s&#10;400zboxGoyRJVlZW2u02WAxSm432u+/e9LwgbrZhcSdPn0UnxswX0KM5slxjtOcL63SWZbiAaHea&#10;9avFTGu9WCwYY9Dw4XCo8A2EMVgWHgmxQgjwB23MkkcFAzzPi+MY5oxZ8/mUcwphIVJjDLwN+tHG&#10;WN/3QUBZqH5/qdlsj0YTZozBepXRShuoozFQTULheQm1hBhKjCOVJoU2udJZoYxlypJS26LUWWVK&#10;ZRR2YAjmaUswmFIKEmXgR1HUaDRajSY+jOJTCACxKg4jT/jQlCAIQTTIdc5Za42pyVC6BI8cJdpa&#10;ZaqszGaL+eFouLN/cDgcg4mTRbZIikVeJYXC6qAmyaA8RycXcAhWo6E5KisLg3Kknc45ZY3Go7PA&#10;DC4AoEygs36lFLgDZdJHBT0ggECkFmmqdQSG4XxOG4HXiIN2K+q3G4NOPOgEK/32ylKv1221WkHo&#10;Q8+JwDkIWoaFjAEykAMhIVUCxwt4FG2to4xxwT0mOGECBFDKKWffX5QwxkAYYww0HL3FeIYGHo8B&#10;I/EIwCNqwHEDNQDaTykBcFLXhKCmx4UcFUy3P1SOH1Efw9EQgralxBD4HIcGiAGAKgNlIMQ6DAA4&#10;DMZI/IK5w9VAENoa1LU+KFNBEEqBCeb7xWqDlTEf9GCuxTOGGzAF3cBELLSN1JgxAFAvyhhnYFNd&#10;s6OC94wTyuApqJBMCC6lQMMPpO8xzxP49gN0PwxADd+NGmBMLRe8BQGCHjGWYge2RskYpwyF07ow&#10;QjEGNcMvcME5zDLGGWM0lOnoJIM3xtSbwiwpJZRZStAjMd+5erxzDm28RX0Mx230vzeREEbqN1gU&#10;2AD1w9EPxhytaBRIPmLNUTcFBn5U0ABgAdR4hbmYAkADjwBsDFCjZwzT0IMagzGbcgGtQ8/RYOxb&#10;cM6k50MCWWF3Dkb7h+NZkk5mi83tnW99+zu7u7vT6fz437u8cOHCZDLDpTu2jNvT6XistX73xnVc&#10;pkZBeO3qW7v7O2EYHh4e3rpd36wjNbl9+zaODSdPnsSVp1Gq3+3tb++0onClN0gXCc7HuG1dXl6C&#10;mcBJIW/ANWS/233iscfhQJyxMCIQAG7AJ27euSuEOH36NAhYzNPz5y6mSY7Gytr64088deLU6W6n&#10;t3bi5MlTZ3zcMGnDhFykeaUMZRw+YjabwyGCJKRu29vbiAowz/l08q1vfUMwolS5WMywKXiqNF3s&#10;bN2DmNA5nUwwBeZ87twF+PfxePLVr3/zt377d777vVcPR+M8L4vKnj51/vSps1x4/cFSkmZ//Cdf&#10;fOva26A5SRL4XKR9wPDGm68xRkAAtokEtCiK3d2REDJLy2ThjGJV6cYjJFo0Tci9u6PxKJGSpVm5&#10;s7ufF1WeVYssAwbGObIjMAfKp5TC9c/ly5dxBoM0y7wMAtFuNk+ur+F440uuygrp42h/L18kxDp4&#10;46V+P53nyXRGja2Kyiq7mJXFojzYrW68fSNdZI889FCrSRsRmU6y4b75ypfe/Pxvfvn1717bWNv4&#10;7svfI9T1+p3+ctc6de/erQsXzzz77JN3726PJ5ODA1uWZbcXZHm1ezBq1P8SWj+KGv0+5AnBds+c&#10;PPWRD334+ed+BFa7mCU5dGw4SmZzzjkjRJUlosPaylIcBdiLtQ4Gjv3CkWRZPksSZRxlAj/G1YGm&#10;VKY0TvoBvjOsra1HjWat6IJoQ8ezeV6UEP10vkA7K3Ko68rq+n333Q+00MOd3S30nD5zEscA8BCX&#10;YdAErTXqmzdv4pHa+n+PBfFBA/MMipGmaT6fZZAjzn7D4bQOba0W6MQt3dtvv52ki3a7jRjMCNWl&#10;Yc4Sa2bjaZGZ1eUlnKk+9ROfuP++i4LRyXiIt9YoYvXGiROnTp544tHHnnzySTgQaLjvI9kg9ZeB&#10;MHCUGAOLUVh7PB5nWSYE8r+g5menY62dz3H7nxljMax+dXQy0dYobRl8o++hZkycPXv+woX7Lpy/&#10;+NBDDyF9BLVvvPHGnTt3XnvtNaDFunmOO/hCUDYdDcs8xZLNGPmQNx1Pxkdpze7uLvAzxsLA45yD&#10;TnAGe3fOOGeNMegM4whjClWhMAhYCG0q8JYzhmCCLWTpglhDnTaqMmWpi1yrEuC0clYTragz3BFK&#10;LMAprYtSlSU6syTNswSu2lo7m82m0ymWkFLOZnXbOGKtOxiOJrOZ9MNCm3lRTOEW8gI5pCYU95KJ&#10;qnKlC1v/cQYiBPF8Kn3LGFYzjhWVSbNytsjGk9l0XljGu/1B1GgBcP3PkG9Zi0vEWZoNp7PXr13z&#10;4hb1w9vbO52l5b/1H/8n/8Z/8MsrZ89ZKZPFoiyr0mAzxBCX5sU8SXkQCuFpB1FiNUooBbsAzkG8&#10;jNWOmDvKKGFwyACtNZgGQAPDiHOEYBLFeAAhhHEOQOP41XEnJgIgINQAvD2e/oO3eMWPCnr+jwBG&#10;YMr/DjCMOuu0gp2+e+3tIs2k9JzG9oyQspY10pqqAjFYUaMoxaWPNqwgbjW9sLZi4hiWxmC4QWtt&#10;GMZKGSFwInJS+rASvAqjCEs7cAFDmaCco7PIoR4K2ABWa2wWlgWDD32/fkRMtFYwlqcpuNPrdASj&#10;SA0JoR4XkR/sbm0vpjPi6vwNGg7E0Bm4XIRTsKHVapVl6YxBJwjHFkBzFNXH1L2drVa3qasimU0H&#10;OKJX5fa9u1EYFnnKKYH/5Jwu4DFLHDy8ZoyjXgSn4ZzzuBTck36gKjNYXoaghOcXpdrZ2et2+zjk&#10;T6dThA8peQmHUuZFnubpglN42igKPKuqPM2csbDuxWIBnAhznOMyqxoNx/CeYDZ8zmw2Q5sQAhch&#10;4B85XywWmN9sNmGS+C5RFBmUB6+wazSwOylxSxYALdxaWZagBNSCqyAGwxgTEjrFKEcXowy/wSDO&#10;GdZwlDpKCMMFoYOZFZWGFUG/K23hi7XjmjDlqLJUW0K55JwKwY7XAzcbzajZjHvtVjtuNsOoFdU+&#10;JZCeQAZnLK9rZyoQqUClMcYSQhnzAp+x+liCFxBPmqYHo/Hm1t7WzgFYub29c3d7+87Wzubu/t5R&#10;pjIcI55OJsm8TvqtFVA0CLPRNNY5xoDRElYZm2u4ZVtZCN1BBYEcKwKwRJFl4B1Yc9wJY8A04py1&#10;llrHmZWCeZLGoWw3o6V+Z3116eQGMpZOtx03Aimp5U5Tp52FdlWVKkDzdD7D0WWxSCG2ot6fFt8v&#10;2B39fkHbuXqhYw5w6gQjKK6mnWEU2gBKHHHYD7pd/VhX4JYl1DJiYaWMuCOgjBJ6BEhqjxuEWEwB&#10;1JOds98v2DsAT+6HCoaZowmYU4NzWPUY6jVBxw8BPSr1FEsgPGVsqXSlDfSkqnRRqbysAOixFsgI&#10;dfDUFp7QOaPtEWhtLZIzQhmpZUUJR9MRiACcpxYqQjwpffEeSHgGBj1jkMh7nZ4IPKgU9yX3BOM4&#10;VWHy97dMCHFHxTrNOHADK1a0lELRjhiNARjPCefoqQeDJ4BjgjH9GByKtc4AarIdo1QIzMFUAPQe&#10;XklyBvIYAYMMdYbhpM6olBJr1cBw8VT/xo/Fno2peVGzxR5tnGIhd1QIo4AfDMNgdOMRqsK/X6BK&#10;knPGCDoBeEuoBYC3qME+JqhDD3OoAeihnFDOKGOojzYrKAO/JGrOJeMyLUouavLTrMgqFTc7vf4y&#10;QqAXhKfPnX32/e9rt7vf+OYLf/qnX757d2c0GhFC4EbhRM6cPXXmFBLOFVh6UWZ5np67eO7hxx6+&#10;8tCVhx564Ny5M7iKkBI3U7Ysckg+mU/XV1dOnliPQv/EyvKJlRVcUe/vbneazW6rvbe9t7ez0263&#10;33jjLd/34exQP/3005/+9Kdxijh1Ctgi6+jO3v4r33sVl+6vv/nWZDbHx02Ql2fF9evvvvnm1Xv3&#10;7uEEkqYpvBCyf2VM1IibrQ7ubmuOaBOHEQiYz6e4v1Fl3mpE99936eTGelXkIKbTbaFzMZtKDu/I&#10;pRSVKuDK2s34zOlzjz/5NC4FJ7M0jpvIMRrN1gMPPhTEcdhorKyvr6ydaHV6pTKvvPy9b3/nJcb5&#10;0vIynC/A92UQ1pEPkQBiBW1GE1iA5wWcksm4WOqfcpV3uI/LJyIFDxEY4zaX/sFotLax4UchPB0l&#10;HDkcdgEghBrj4LiIdWEYtuM48Dg43Gm3Lpw/u7G+hhvoZhxFQahwN2adz/CadBotLBd4/hKyHM/r&#10;dbvQYep45NHNu3u7W7sPXrn/A+97VpVkOqrwShXE41GvsXrl4kMbaxt379y79vY7qyvr49HsX3zu&#10;j/7sy19//Mmn/pt/8HfPnF09e85rdoLBUnd9o9frh/1+t6oKLI9gBiIBkEiz2X722WdxxkAg0FAz&#10;CGJjY3lpCV8J+t1B6IXEUqgq7IHiBzukFFmCNmQ2T7SG2RC0NXSaIvSwQpvxdIZj6u27m6PJtFC2&#10;qMgiLRYpqZTLSjWaLu5s7b11/d23b9zAJVJZabAxOCrtbmdtfWNleS0M4rJQWlmEHhw+P/jBD372&#10;s5/9+Mc/fvH8eU4ZdIY4BwbqsuZG6Pnr6+sPPXQ5CAI0Ll68uLq2Fjbi/tLS2okT/UF3eXnQ7YT9&#10;XicMBGfk0oUTn/rEj3/qEx/7wPueeeTBy8TopU7n9KmNyfCw220/88zTn/jEJ3q9TlGAAtyvpQfD&#10;wzub93b295RVjtVCVkYv0iTJ0mPIsgyhvdNb6na7zjmEf/QQR1WlGWOEkPSoODifwKdCBGEMdfXD&#10;CIbs4yGO4XX2d/ano2mRFndv37t29dp8ugCzsyRNk8RWenx4SK0d9HvO2tl4okucDQgM2DlTh9YG&#10;vuEg71poq0qtoHuCUUqJMbVrBUkArXUEZfQ8Do9DqC+9KAig0tSaKs8AZZHpqnRVZUtlkTMXhSkL&#10;UlXMGgAOA0ZVUA+wnVhnIZyiVEUJgvMEXwbKqlTYjrZukWZZUealQo1se5qkSNMTjNQGyaNlzFBe&#10;EYYUxTGJwwDSlcrg+pLklc0qs8gL6NUiycbT+f5ojEeQPVha6fYGXhjLICCeVJTkxqRlNcuSSZrS&#10;ILi3u9/s9//WL//yf/pf/pcXrzywyFKCwBSEQdTwwiCOm6rSZVnBiUkpp5NppbAyLsWxLZ2lcK6a&#10;Mug4o1xw6TEh0SDo4QJt7BdMQyhBbbVB0CHG1m0gMRa8NVo72IBFNHXgDJSTOIuowygBoEEIwbAf&#10;BvQcA6W0XtghSjigBVDr6h4wSmuDPNsacoQNeICNEaortbe7/Xu/+zsvfueFfDFzVnsSumA43hH7&#10;A7TW1MUZw5jAIkLWxTEkh8ZoB5RM+o5yygneG6cD6IOUGE851qdwR9gs9s4oIieNw4ZRGsApY4RC&#10;DdAmhGmlrEauZVVZeKLOpAWjRFW+FFHgg3KiFEgKA9+D0y6LxWRaliX3IB5WVVCUtCoya3UQ+p4n&#10;lCoRrZwzBGtiX4IjoqGnTOfYHUG/1T6GYU6yMKqyusJI6ky6mJUP9s35AAAQAElEQVR5SkCuM/1u&#10;J0sWRZZhR3DpWK4s1dJgpdsZzGcL3w8ODkfT6bTbX6qUwcdahCpjdVkWWD1J5krX/3svxlijGc1m&#10;E2stnLagSCqRCcfI+BH+ZrMZ+sMw5JwDORror6oKeavWVZ4nnudFUTBfTMF0DdOLQqWrNEva7Zbv&#10;e/AP6I/jGK+wrBCelL5SBqJuxC0G1ADnHBgHnbLW4Y2pfxzacBbaOshPaVsZW2mTFSpXpoQMHUZC&#10;hRgGABsTknJshIFKQM1zIXwp0ScYYbTG7wnheUEAojyvAg+K41KqI7FhMt5XVVUUgEJrC31lvP4/&#10;rmnl0rSczorxZHGwP93br/89ooPDyeFwurm9e297f2t7d3Nnd+/g8GA0xjl+NJvmSlc1nbbQVVZU&#10;SZrDUNO8nMxnSZLkOU4EGnSCm2EcH0sOZJg6xIATxGFzVqNGjzWVhTYgiaQu8HmzEXSaUSMOQ58L&#10;DoUF7zSxRuuqrIqyLNM0nc/ni8WiqipjjEMhBHvBb2VNpVVVaqylj96g0xjM1cbUz+SooI3xR833&#10;KgyzEIYh9L2OusEgGBgheEsJRweFMYPVlGEyI5z+YCy2U/MfSADAAzhu/KAmpB4D68dm0AagcfzW&#10;OCzsKE4nlPwQSrQpioOrALg6MGMHFcxW6VJhmxbbLCtoHdjoINx6MDD+S3gPA+dMCLxnWBRjAGi8&#10;N8pYX0joN0BKIb3aklF7nhSCC1lPRC05reczIHQCXrQGwXnNgCMJKhBx9EiB1hJTLwG9ZAyPmIj8&#10;+HgXWFdbC+YrYylhhHFKODkqzhIwDdqBKZjOjwoaADQ9EFEjohQZ09H47/dz+BZ0gDTU6EQNOEJl&#10;gAptwHt+9EgEjDH04BUoQA3AIyai/xiwHKcUNR5hWXiFARh2DGgD0IlHYED7GNADIPDI0DyA1tgm&#10;4JgSYxzcAYGtMa6Mm86S0Wxew3jGpX/17WuvvfHmyVOnmzjMd9rPf/g53JLe29rknO8d7ONCEQqP&#10;3PTO3VtA7IDJaBhUURS4aEQ/ZLe5Wf8x636/75x747XXkbsk8/k3vvq1g709UylfehAg/BToiesE&#10;xd69sykl4m+ktH311Ve/853vAA8GYKHhcLi9vQ0TxgUJEv2qqvDx9M03rr766mtbWzuHw/F4PC0q&#10;VSo9HE/u3NuS0sNhYGtnT2vd6XTiOFRKlXm2tXVvZ3tzbaWPXORgd+eFb32904g++CPPbZxYVXla&#10;5MnZ0xv9bms2HBpdScbhwRhjt+/cBD8/+PyHL9x3aTie4gvvaDwnhH37O69g6W5v+eq1t3EsATtP&#10;nz1z48YtDAbZYBdOLw8//DCWBuzgJmNvDzsVgoxHCC1WcI9R+fWvfecPv/BneUZazVZRmDTNF/MU&#10;ZI/HM/AQO1UKV2jhUUOBA81GE3wGNvD5YG+/3W7fd999n/nMp1utBhheFfmDVx547n3vQyILu4E3&#10;XMwm25tbiFUKgYxS3/OcsfPJtN1sOMvzxN29vfP6995Upf6R9z836MaBR50iZUIOdrKrr9985Ttv&#10;PPfsh4nxb97YOtxbDPonf/ITn/rWN1/5z/7Tv4cT6d/5O7/8qZ/6WKWynYNdJivCKy+i6yeWKCd3&#10;7twqyxwCvX7j1uc//9tvvPHadDwCM+eLBDrZbuGcUM3nc8S5G+/cnI0n1pjQk4Izqw0UBmPARrgj&#10;i7wfQBhhgsB4GSOUR43WZDzbhnyVjeKQCFJZ5xiZJlBk7vkx4zwv1XSWbu/t38IXJO6dPnPuyoMP&#10;41YKl0jbuztI3x969LGHHnn0xImT3U6/3e5obW/fvgslVIV66403d7f3OBXrq2vra8tI70CMMXUq&#10;TCmFkiO6A8/haEg5W15ZWVtfacYRIw4SPb0x+OiPPv++px+XnKXz2UMPXLl0/txjjz783LPPXLrv&#10;4o9+8IOPPPzgM08+cfrMyeW11U6/43lgJGs2mysrK0mWamvgGYqqgg4YZ/GYZRmhHKKvygLBG5d5&#10;cdQsyxI0wArwlgmcG0PheyASs6AqpVbaEoQ5MDzP836//4H3P/fRj34U39Aeeejh3d29L/7RHx/u&#10;H5R5MRoe4KtRmWevffd7r7z40t1bt9+9dv31118FZt/3a1RlnazgHIsVEd3yNJvPpxaXX5Raa6ui&#10;hG57HPzmVlXOGWs15J6mC4RizhgxOp0vdJGbsrBViYBBjaVGm7IClElWpEWVF7rUZaHKsiyKIs9L&#10;ZPzGOOQr0+l8MpnmZVVUZpFm4+ksVzYp1P7hZDxPHfOUZds4P42nkzTLlKkTfUcLa0tj0TZCGiZK&#10;S3Pj8kolVYW5aalhtuPJ7HA8ORwnypFWr9/odBVFKBXIDzT02DpgyLSujwGqPHfx4r/x7/+7/5f/&#10;6r9+7kMf9KM47rabgyVLnLamqMoxjlVVaa2FweLlsbOCXGq5MoYdQc9R4xE7Mt8v6qgYrTERThVz&#10;wXCMORYiAjOh9PgVhIhJWmvoP8A6jbBE69iOsTVQSutfBDPqBqXU/asFL8hRoAEeAF4ejwNOPALQ&#10;gwGYCKiFZtXZ02fOnMKh9WQYhNATjKzKeo/HRGoQX1XHU6qqwltssMjzY4KBBK9qMNZpA9XFFmDp&#10;TAhTKYy32LXWXAjMyvPcWZslCcMFlqsLZQwYsAII46RmQjKv/2wMZvqel6Wp5/vWGDyGQYAbpSLL&#10;wBD4hY31E5yy4eF+VRVogKugBwA8wIZVQEbNYQvVUk5rLAa2h4HXasb37tzllMRhhOuhwJeDXn94&#10;sNdqIEGfZdMJZgHhsf6D8xBu4HnABhuEcAMZBlEDp9JObxBFjeHhOIrivd2Dzbt3z913/3g8HgwG&#10;IACBrCzBy1QVUHEcKGbwz1ClZDbd3t5GaIPBXnvrLVgrGhh5eDiEe0cQBJ1gFDpx+wC3b6xaWlra&#10;3dvB1uA0dna2nLNxXP/zaKPRqNlsQkZQQiy3tbWF24ooiq5evQri0QC30c88wXF4imK4wagR4hiL&#10;uCs8n3s+k2A5BT+JsrbmEITBhGVMGwcwhBvKNKTiKGUiLwvnqJQQJQtCH9lx6AeCcUaIJyTWw90J&#10;9ACbKQultdXKKgU7rzWmVmBoar2WhajiOG7gmopJOHIp/SCIuCcwxliS56QoTVnoLK3gAvYPhqPp&#10;fDiZjWbJeJYejGeHk+kiLwjj9ggM544LIiRq0FwqaKginAFpEARe4AOEVx9dQDeYBWCsPhSBVGie&#10;I4YQa5x1xkLYVhtotrM2DsJW3MAGMQasN8bUW4FE0wzygyqUpTLGoR/YoDEAtKWUwA89wx7Rj4lF&#10;UQhGAcc9WBSATNsTCH4VsRqPGAnAAM4o4wRLMeoEp6JmVy0dToh/xGhOCIhELQQXQjDICyIBY53B&#10;WgBCCDr5UUEDQI8K+n8AjBFK3wOClWj9xjls2jnIoH5678cSBzh+cJQArAN5pDSuUhhLa7XRxjoQ&#10;xQzybkso9IcQ8BOzhOBMcMyiDhzAExcgDKsTi2XrDQoGjjnnGCGSc98TvvSgSx5Hus1J3U89ISLI&#10;EspKIVUKeYaBD/XzfCBjhFqIj1IqwGKCfNgaW2sd2A6Aq8KGmJBUSBwRp/OkqCoLvJSFQeR5AalX&#10;JkJ4UniUM3CDcgIaQRKwUGt96UVYTHrwCJ6QgjHJOK42PQnhgGNYnTDGIAEwXykoX6WUckYxEFN7&#10;ZnPMCuAUArMJqMUAY0CmBdnYvud5vqwxY9ccYql3DW4IT0iYGpBjomAcgEfP8/CIHcDKwjAEJcAM&#10;PDVea4EWgDGYBZpqBh2pOhYDHwjjZaGgtZRzytlsni2Sgnl+qY0XNXcORi9+73vNdqfRas7m8/rP&#10;xwcB/Aj2hRXBECQiqC9duvTAww8hCUbKfv369b29PfhEKaXv+9S6dqPZbbehsuliMTocxlHEKWu3&#10;GogEK4Olxx59FMNgO2fPX2y0O9ILgBzUwnUcHgw///nPH45H23u7nXbv8cefbDTbQRjjHvrK5QeR&#10;CRVF2evW/wjDqbNnTmxsBEEAPJgbhiEIAG0rS33rNPzj4cH+/u5Wpx0zq5Z7HVVmq4Pe5fvO7mze&#10;lgLsr06vrSx1W2c21jDmzMmNyJNEq1YUnjm1kafp2soqMOMW57Of/Sz80vrGqTmyjbxcXllbP3Fy&#10;kWSzeXLz1ibjkktx6szJa+9cX1lbfeiRh9+58W6WpOl8UaTZqZNnQBjwQBC+x40lcBfJQv3ar37u&#10;3t093/fyvIjj0JOBsaZUlfQgeV5WJm7ElVZlVedhYAuknGVJ4PuIJIskgaAROVDDs88n06IoEDCa&#10;zSZSWMja5+Llb7846PZ6nW6REty1d+JWv9OFT4OTW0yybA5zES9+67vjg8nlyw88/eQzRerazfby&#10;oJUvCA5BvtfmtPHgA08OD7Iv/uG3t+8tHn3oAx/90KcFa/y3/81//9obr/7Cn/+Zv/f3/72PfOzB&#10;Ts+D88uq4Twf7Q23l9cGYcMfT4cXL53uL/evXr/aG3Sb7Uar3YSI4TDv3d3a3totsnJ3dxfJgeeJ&#10;9bUV7B++hzoSxzFFixDtrHEUDClrI3HOIv8uEQuiZitsNAlnpVZxsxFE8ZHhkaQww8mirGxeGC4D&#10;5vnGEel7TIpFnvlhtHcwvHn3HuGCCw8ik154+87mN7714je++Z233ryO0910OrfKSibjMHQGjoyB&#10;1fPp7O7tOzhxGaXnyWJze0sbOp0lt+/eubd5ZzQ67Pba7UbYbIRPPvrw5YvnW3F44eypC2dOJtPx&#10;xuryB59735lTJ9ZWl/Fx7MLZM5PpaGVlqdGIqDM4GG9sbFx+4H4vkNAQzkGXWF5dXlpZbXW6IDjJ&#10;0vl8nqWF1ppSijGtVgueCnYrPFlUZZIknudB6GjPF4sgDGHyUDMwrIPSave6faQOyBUuXjiHDiR2&#10;i1n+wte/dri7o8p8MjpczOY4Et+9c2vz3h1K7GQ8fPeda0Weoi0Fo9YIRhpRYIxK08WRa6KCU2hl&#10;XuCwWlUKepc5YkAh4iOcs+RMUGZVBcWFNKHK1GhblSbLVJ7ponSVJki94fAcM5oWeVVCwJoYS5Wu&#10;LxznSb5Iq0IRQ4SxrLK01DQrraG8cjxTLinNcJpsI4tPy9FCKSJZECnKF0UFyCuT4zpgMlWOcD/I&#10;6sGzySKdJfloms5SlVUK6UHUitr9QdzpyDiWYYSRhlDk/eMkGc7nw+ls48KFv/zX//q/9bf/vR/5&#10;0AfDbttiUwjV0EwAIcLztNOVLpEFsJoh2EV+7vzZ82fPNaK43jhlCBbIJmGA8HuekHDasD5dKUYo&#10;2qgBTisA+IcQAtYB4JWcriAUh3yAEQZc1MJWiTNG6bqY2itABA5Rl3OGEdZA6JxzxqFDwM2hLSAY&#10;O9JKEUKOugXGQD2AgVjrB57nSy4gK4YVgRzgrPWErIrsYx/90dXlgSqyMPAgVsm4VdqAbxpSgag0&#10;xYoOlkJBsMcZQo84GkOtg+YUeaqrwhpVzxWy02pmyVx6oAIUYqOWWI1U3gFUgQAAEABJREFUW1U4&#10;8+GzbQDkzSjGC6R6RZqYqkS854Khx1oNbFEY6LLIk0W6mLEgsNbCbzBC61WsosxxXywv9RuNBo6U&#10;ebrAXhpx6CON/P8R9h/wmiXXfRh4Kt30xZdTv87d0z05YjCDHBlAiQkkZWZqZXJFiatgipal1dpr&#10;S7Z2tWtyJdkSvV7JK0oyo5kAgiDSAIPBDMLkPJ375fTlGyvt/35vBiJp/X5bPK++unWrTp1cp+r2&#10;gM5glcl4qCSHnKJQVWWeTkbgnUteFSUoPLG2YnWJPToKJKRSZJNAySydGF0ljcQanUT114Y4Cpl3&#10;gZTe1slhqIJ0nFZV1Wi30xTfhxud2RmhpCdCUDo47G3duHXyxCkivrqyxrmAn5R5cXh4CBeG75Ql&#10;PpYmnPNNRCQiqBLSsbbWI44BQIiTBtwWnGKMUgqsoT486GFkGIZ5kUlZa3t/fx+PiABaa2wE2Cbg&#10;5kCFNl5B9di88Org4ADY8MgVdC55IKRSyLGCOAjCQIahChVMOogC1ApLYhld2ax2Ta0tDB1G57R1&#10;MAPkeTVZTGIZQKgChWgqJbyDI0h7W+laVWDSGAM8qMH8aDIGS4WuSqNRKmuAxJJ3xurS2MrCmDmT&#10;5DlsN1JhksRSckbkamupa2uoMi4vXVnqstIWkq7zS66tywq88fAS4hJQ26DDjYO31lsP76mHgnnv&#10;GeiBlI0xkNrUvByRRxuxVUp5/KqqKlCINigB4PSDx/FoAC6Yd8fCGafZ7u7urVu3gArgnANmDMYq&#10;GACxoEYPAHgAGAMkACgGeMqyrKp6FfTjrXMOczEFNTAA0IO55Mgbctp5SAucEAki5lF7he9GnAQn&#10;uAHD4kjrDP7o28W/U457jhGi7/jxuOYQzLTlPQGwOmDa8XY17azbf66/7pr+HSNwjKraNpyGwK2D&#10;Lq21mAI4XhEN/k45bkPaAAgKgDfoROAg6Mo5TxZAzhL4Rw/VizCwjUcCqyCq1gJmwQWiIIQFBoEK&#10;8CAYMDgozFpjKmuBgRzjEBPj3GMBRtpaYyFOaxxsozYSjSiuTV5UUzN0tu53KMY4A+F746cFy4FU&#10;qY49SEo8cz6VQV3V9E//8IBezKgptc5aC1So0X8MeMXw5yGk+geT0I+6jsS8dul6FSkDsKRULSKQ&#10;zjkGcI6QpQSxulFXnBNDwZgYMXG60DEqDAASABpY47gTIxlaBEWjz4MkR8AiuBTEJYQD9vPCbO8e&#10;QhRLuFAJo+3dvb2Dw4Oj3iTNW53OOJ1Iqcjz/nCEgPLIo4+9933vw0381ub23t5emqZIxBGnGGNg&#10;GaaO62fEI1w9XrtyFbcXBgJ17lvf+ta7H3307NnzUqgf/uG/9J3f/T37+4eIX4Wunn/hpZsbtzvd&#10;WSQ3t29t3L69ORiOmeBwz9nZWaAF3cPhKE2zw6P+5s5uUer5+cWLly7fd+/9d9xxud3qlqVWSh0c&#10;7iGzfOmFF27evNE72G+3GteuvNE/2m8kwVef+EISq8ff9dCJ5fmXn3+2EYqD3a3+wd5su7m6MHe4&#10;tzkeHHIye7ub66urr7368u7W5mOPPvLEE088++yzv/RLvzQep1evXt0/6s0tLuzsH3zxy09kZbV+&#10;+oTnYjxKEUMgr42NjeFwOD8/C06rqsKt7UsvvYoe5LVVWdstw37lCaopC5OleZFXWVqlaV7pKsD2&#10;IiW0tLg4//jjjzLmL168eN+997z3vY+fO3cOkR0SgBiJ15rc3N75ypNPgrbbt2/3hoMTJ04CJ84A&#10;ThscNo4ODh966KHJePzay6/MdEgwfuPGDegFzjMeI2tM0Mgzffv2zptvXivS4q677pntJoeHw4P9&#10;URjwbmvxuW+9+anf+0JvL3/4vg+8+K3t3/mNz37201997+Mf/2s//4sn1s595jOfffa5b5w+v/bX&#10;/sZf+d5Pfvz8pc7SWnswHoeJwL3s/tHuXffdcfbCmfVTa+cvntvY3jjsH04m4x7UsL+PAFhr0zGY&#10;KFJhWL43utNuLs3PgqpsMmGeGLzVUaUr62tmjcMWYYz12GKtcRAR7OTM2fMXL92xsnoCO64ljsBh&#10;qI4dkA+DJ8lARjEy/lfw0eqNK29cvbZ31Nvc3fvK15558umvf+nLX/vSl5/66jPffO75V599/qXX&#10;39xE3tlqdebmFmC6OIIOjnowaV1VIBKZOlQJ6RljRqPJ/mHvsJ/3er2joyPkZLeuXc/Go4fvv+/+&#10;e+7OBr3e/t7JpSVblibPXFViSwNU2XjSOxr1jmY67dFwkI9HyA45MRgGAgWMBApqtVqNRlOpAKfu&#10;zkx3Ws9qa4fj0c7eQX848Eygf25+vj1T/yMiiLEsy6wsnDN1uKjTHQsfbET1Px5wpk4mGkhbwtA7&#10;A+1bUz36yMM/+P2fWFtZfvqpr37pTz6/v7uLa8j3vPuxRx58CNv2xs0bsJzRaAQbBr848GtTgn2D&#10;YFoUCBmIr8NRPx2PigwZXol1rdW6xKVmURWgpSzf/smxQ5uqsmVRZHmVFyafvsmLEsEFrl6ZLKtG&#10;47Q3xIfHcW80GUyy3ig9BO5Cj3I9SPNxrlPtC8fhNKUTmabeuOiN87Qy48JsHQ32BpPcOBxQDJcV&#10;8dKL3FHueOGodCJodg5Hkxtb2/uD/qTS/dF4fzDup0bFQdRqJp1W0Eocp0lZDdNJP00nVbXbH97e&#10;2U2Nu/uBB3/4J37iR37iJ9/1oQ+KIPTEjbGVt/U+IhCAsTN5bU2UxIhL0FogOAzyGLhgKGijBny7&#10;AUEZY+w7xUwLA6Z6hEflyXnnvK/3DOesEhLbBNWJAV4SLq69xXbmOdYHXoQGDNWG0AmfIQx0NUoN&#10;uiAU64DCQje6njz9m05inHM06g54CwBzrTveEtAJrMiDMQZRFIAef4wIZBuDNgCdtUPix+PJZWma&#10;ZmO4DHZe9DHuOUdwI2MqEDglqQRx5IDCQja6zODdwKqCoCgKEA4bcQ7fBDg4xqAwUrDhShfkTNKo&#10;LRnDTFUhuiaNyFSFL/MARUgsjf0lG0+896YsvXPNOKqqQpcVAI4phMB+hHoyGsMwnbEShQvYdjoe&#10;Ywp28SDE/se8dePhqJHEeZqSx8FGTIaj2U73cG8Pp5ckDuHCO1sbjVYbLICeED6FRY0pYNGTyeqJ&#10;k9grT548gwCCb4mTSSqEhCsh3YdM4N0IIEgXwbXAV+Vr19uNJhaKIIEcX07My6+8iGHg3WjHGGhu&#10;e8du397IsqLRaBRFkec5LA28AOfBwQH4hbNNJhPsCJ1OB64NOeObMxx2OBy2pwcSTEEbc6FNaBzj&#10;MRFi43EUJGENjTB4B1QSSOw9UaBwHopDqEbJWizOQ6jOgTJtLdawpm7DimELQArUEK7AQU0wjizN&#10;We+0c1BWgVwfFGiYo7WlLrI8r4y2jmg6zTGC0aHGkxDKwwqJEBDBLXTfaLTAbQvXX0kUhUxJAnAY&#10;HVxEE7J2LArrDPEyjpQKGQnryRoPqXGOxEwS4QbaOwdwbw8OwyCMwyAOwxhzpcQweLUBhUSERZMk&#10;QT/5+jgB+0GkKrUxxjkLUzaQYzhV+WScQqn7+4e4K6qMFVI57z0HHzWgAUALOI9r5xywHAPWguVB&#10;LMBWFTkA/RiAwcCB8QBODnD8iH7GSCoAk4IFgsVSJKHs1uGrMdNKus243YyTGKxJIVgNjDD3GDD9&#10;uIElAMftP11jAKCWPfRChLXIeeaJE7QJQGPaSXXxztU/RBgAoGnxCBiAaZ82rta9c5W12lnrvfX1&#10;FA+UnjlC/g3j51CHBLF1EwRzxXkgBGrJmIDavCeMhdCd5URwNsn4dCxDAz3eOgAI4MQkF4GQSuAS&#10;Am2SnAkMJoRNry2oAMnOTcn2dan/gzDnCWotqrKEORpbaVNqV1YuK0xprAFyTGeCy4AJVaOD34Mi&#10;bwUniYUkD6QKpQokV0KCBlACeoAWo4iDB/yx40IEXVhyFouj/TZgqEMH+j0I/bbABeMogQQ7Mqjx&#10;qzAIAFilZtxDfCSZVFwwQoMrKdEvqJZ+LQepQAbWw1uISwoBELymmbytoSZjSol/WyxuKhmQyjlH&#10;DcFje0krOJhM2t3zFy+vnTilHXdcFcYM0nRrZ9d6Njs/LwMFX5idR6Y0/zu/87uD/gitZqsD/2o2&#10;2wDOsbhaXl6RQdA7GpSFlipcWl5Fgn542Ou0Z3RlcRsBj3vuhRdeff21N996660r17RxayfX55ZW&#10;b2/vbG3vnj1/4d2PPT43N3/jxs0nnvjys88+t7m51ZmZiZMm0r577rlvc2P7rbeuYva1q9eRhx27&#10;kvcekQftdrMVKOVNcXiwM99tC7JJIM6fXv/4hz+4NN/Jx/177jy/ONPcvnVtvpM0Q16Me8KVnUR1&#10;W3Ec8PWVhWzUv++uS1Gonv3mN8NA4hpvY2Pj4sWLd99zn7F+YXH5xPqpVru7fvL0iZPrxNmZ8+e4&#10;lGfOnYuSZr9/hHB86dKl1dXV9dOnZudaIKwoCiFICGFRHCHWW0u1JGexO3SkhBZ8ILE56SAUZ86e&#10;XFiczYtsOOwXRRYE8uBofzQalNZUWlcakUfATvuj9Kg/RAO7cLPZBOPISrErYLMEfPCDH16YX8rz&#10;slVnlg1EOWt9u91aWlokghWSkrE19PQzz1nP77vvvsuXL4ehVIpxaJDHN67tP/HFZ1cWL9x96ZFY&#10;JUe7+W//5md/9C/9/L/+n3/7sUc//GP/yU9++tOffv7F5+aXut/3g9/5V/7qj88tJ80O7R9ly2tN&#10;7UyjHZ6/dLI/PnjljRdVJGbmOs1uwgXMjSdJgiXyMgNJRmtcTtf/PUZe4Bx7912Xz5xaV4HodFqB&#10;IE6kBOMcdk0QmycPMeIgOhiOjHMSm1mUkBAl9ici3PjChivn0agcePVcKhk1cu1u7ey9+sa1g97g&#10;qJ8/+8L1519589W3rl+5sXc0yEpD2hE2IxVga0zg/EZbzmV3bn5tdX1+bhEmHceNuYV5xI2DgyME&#10;8DDEhT2hmMof7u7Nd7oP3nf/A3fffWb9xMJMV3iLYw7sJxR8tt2aa7VmW635drvZSLDzSqJsNCyy&#10;NE8nezvbe7s7GXby0bjIsjAI4dYaq0s4U0OpsNlsw2sCFVeVxsEDA6FipVSzWf9nlCAAyfV4PKx0&#10;ITg2Dl9VFVknGA9VgGFKCAQQJTmMC7TB5kyRXjp/7ru+4+Mfet/7Tq+vU2UGvT6+Ttx5+Y6T62tL&#10;i4sz7Q7zNh0PvdWmKhAZwjBkiA7OSaiOPHe4/rR4C3CmtEZ77zhn1hnEOmfwi7cQKAIMbMx7axmC&#10;IxAR+WkoMs5bw6CmUVbsHfa39g73emNk9uPCTCrbz00vqwCDQo8rm+Lu37HU0rB0o8INivrt/jjv&#10;pxV6UssqkjgbTEo3zCpAf5L1svIoLd66sbG5NzgclqNMHw2LozGsRZ48t9qc6XTmZmeXl2YXF5vd&#10;LhQpkEU0ks39vdbc7Ac+9vFP/tiP/8W/9KPv+sjHZk+cKDVCoCidqazxEHcdbon3Us0AABAASURB&#10;VL3zngninKIkCpNQSE7kAsEljNQaQZ4f50KYAj4hHPLMQ3oMYwCKMwAaGM9rsdRvsW9jDGrI0Fvr&#10;LC4ypPPGG8Ngm97XJOiKk+OesAcAvLfGVkbjGOaARgoBAI3QEpOKqwChBm30OOdQY4zgx/4HQr21&#10;UzV56/GhxXkG8I7VTBIm1sajFOccw5zVHsqtI4bFouQt9w41WYO6yNM6k9GlNxpX7CAMC0EiACVA&#10;r7G6Yh6Oa50xGFDmWVFknGN2FSmZp2NMhMmRh52gWQrGAiWqoijLgisBVqqqKKtcRQqprbUW05lg&#10;cYLvAIYLJjCBedSgLW7UUc7AcItM65KcBYCMKMJho+7BukEgndHpeFTmqcI0B5498Bzs7ZqywmEV&#10;egEx6WQkAzkeDSajUTNpgIvD/T2dTbBeq9VEEICrBoHa29sdDkfOOYRfa8zy8vL8/PzO9h48cW5u&#10;bnt7uyy192x1eS0OkyLDAhVCNNRhjCnLElEaSS+w5UUKhOgUQiA8IoZj2HA4RNt7zzmH7585c6Y7&#10;097Y2BgMBpilVP2/noQQOklHYLnbbYeRsk7DYTELdVEUZVkxxptNkNzu9wdJ0uCtOGjFUSNWjTCI&#10;IxmFIg5VFCrkxXUdBkkUN6IY85UCSRK0ggGYEOgAn2jXPTAhIkgcGkY/pOxhJbbSpvSIQBjnnNa6&#10;QqYFEqpK6/okygTiKjTGoWptTWm0cRa8ees4MazYBIFJ0mk25mZnWo24227NdtrtVgwKpSDJKZAU&#10;hRLPzaSRxPXpEKsDgITD7sArLM17rA+csGZGXKKIgCsZBAGWCIIgiqI4jiFrD2YYk1KGSgVSBaiD&#10;gDOJz1xlqfOstruqMllRZVlhHRVFhYuEg6NBvzco8jJQcXtmFviUDIVSWEkIQURY3RjnPDMQkAEx&#10;9bds9zZhEBoANkdTet+uQD9aoAfTAXgESCkFwgpqxhUXgRLY79rNpNtpzXXaEM5Mp91qJI04DBVs&#10;lSuBwpDBAgPA14vUawEtYNoz7aJ6afqzpZaVJ0Z/CkAQwBMKfgl/jAEdHgEYj/pPA5YAj9iAISgc&#10;nbSzkDBq6x1eHY9k0/LtNuccFEsp1bRIcMpJsHopwRhHW9TawRjOa/ViIuzQOSAk9EAmqJ2xzmhv&#10;EaCt5OinOkpPtQBK6l4Hi/SVcTC5wtgMWVVRwTWyoio1+i2+FxdlVVa6qEyJQcZobMKIcRw01AAC&#10;QBsAZKItkHpjYc6n9DiUbzN43GAMs+oRaADq1nRw/dZBHMZb57z17xTgwTDBOCCQMhBvC6RuoA/8&#10;QJfOQ+YYUG8AnOMVjIMRMfS7GhH6OTEMOAYMJkIcwzss5uCeEBSkZK2tlQiEeE0EIo5FWm8R6GGE&#10;27rt3f3rN27tH/aG47EnLoME8jHWzy0sPvv8C7c2Nk+dPnt7Y+u3fut3Jlk6Ho8RrRhj8BHELByP&#10;kY4XReG9f/TRR1dWVqyt0/3Ll+86d+H8I488cuLE+qf+6NNvXrnKhPzCF7706iuvt1od4sw6v7t3&#10;sLm1EzdbM/MLb1258tWnnh6NcZUi0jRttVrtVrcqzRNPfOXZZ58/7A1w5Z80m71e//XXX3/h5Veu&#10;XLu6ubM9GPRwzTwaDF579ZXB0SE5W2WTo71tU6RrK4tf+cJnhTdMl2U23LhxZdjbm++23v3w/T/y&#10;A3/x8UceeOzBB37oL/6Fd91/92K3/Z0f+/DHPvSBuy9dmm03b1y7snnr5vXrV5944oueEb6r3tzY&#10;MN6XxuDC+8btW1eu3Tg8PLx+89bG1nanM4MTCMwHMRrxGqk9Hs+fPw8p4QKm0YzzArLUzWYbI9vt&#10;Thw3EJRgWpC99w77nFS0vLx48tTq1taGlHxjc/P6jWuvvvbK/v5uXpa10qXw5LlQSZKoQIIk2Plg&#10;lF+9fq0sS+wZzWaz0WjgrPXLv/zL//gf/2PcPFWVweqww16vZ63FckEQrKzM5nkVqOYLL7zy3LMv&#10;JXEDyioKA7RZVr3x5tXeYX64T//in/+rTmPh//BT/8ftDZuNtKT485/96i/9Z//kD37vsw8/9JgU&#10;wee/+IWnvv7Ve+6/9M//xX//we946NS5oDeazK1EJ04tvvTqt67dvlroydbeQWEmaZ5p44IY19ht&#10;jgzA2oXFuYsXzwdSVUW5tDh/8uQJ5mCS/p4772w1myBSEIlpIU8wZSIaTcY4AMDwDvu92xsbV69d&#10;39reHqa5hUsRVQbnfHzl87hxnmRFUeqirHAGGOf2aGi9SsJGQ4TMsSAtXK6ptFRgimO4FwqSRpaX&#10;vdHYko+aje7MDJL+xeUlmDd0BGIg2/39g6LQzFtTEHe0MNt577sf/eT3fe8H3/se4V1vdzcQohWG&#10;o97R7atXq2zMdDnGbnGwnw5H46PDrVu3bl27mg4GNs/3d7Y3N24JR5xo48ZNXEASvMjzoiiMQQiy&#10;Rjshg3Z3fnZ+odOd9Yz3h6O9g6O8LIIobHbaUDRUifE4AyArMraqqmIyHqbZ2HuLfUEJUSITKoso&#10;CNLxyJmqyNOD/e2Dne2qyMp08tYbr6G9u72jy+rU+sl77rq7/rdYYQT7QQz03oMi5xwaYB/CH/T6&#10;gZCSwLtzWC1LdZFDMYFSzHnnHKwL4IxB7WGXtlYfkAADnhwBIzeW0lJr48d5td8b7RwO9vvjQaZH&#10;lU0d66VFv7AjTcPKDUrfyzUeh9ruj7NB5dDeGaT7UL9nBRd4HJd2lFW9UTaYFINUAw776UF/lBnn&#10;OPGAkxQiku3ZqD3TDePg3B3nF1aW0TmYjPf6R4N8gnvpsN38rh/43r/wAz/43d/3fQ8++ng0N4uM&#10;UnsG88g1mPEk4HDSEcGujLNChSJQiK/QU5Hn4I4LxDNpkK/X4Rrca2u1tw6vjmsihjFScKkECqF4&#10;75z1fpqCk0MoJ3KMQ88eOLDLWKuNrTAA+xpqgBDMmIq8h6lwVM5D5pA/Yww9jDHOOepjQBvmQQT7&#10;wgyPBRm6pgO8r3cT1G+DsR6kYieYPtfDEHr42xPRh3lABbIFgcAaGwepDGTaKJB4yzxyOsgbXMBR&#10;na7PKqQkFyCJefAC1qypnDMYmU1GJAgpb7vbQrhmcCTy5F2lceAkbUrrKkhjOOp7U4WhwtJaa28t&#10;jFAGgbUWlgx28FgWRZwkEAITAmPI+2YT3zY9evAWY7IsY97PdLvowQDUwBZOL3OruhRVWThgFhJZ&#10;OHJrwTjWwzA0dJa3m62tjU2wEQchPggc7O5Uedpstg7390FPu90GDiDc3d1rd7uD0RjknTt3Aell&#10;npUQD+d8NBrdvn0bWSIuj4B2NBg2kqR3eAT8u9vb3VYTN2lnTp4aDAacGHwZY/K8ROxJ4ubRYQ9t&#10;DpNRCqEbkRmniygOIExgBndlWUCMCFAgYzgcNptN9IOR2dlZHD+QrqCdpin4XVxcBOZalfWpFeEj&#10;ipBXA9pJ0kriTiPqNKNOI241IgyIQhUIWec55GBeWAkzj+d7b/EI3t55dMxB99Y77WqLNygYQIJg&#10;xaXROQSsKxygi8qUtQaswVBrK2NKo0sQXlXGGGsMOcvJK8HDQCZh0Gwk3XZjpotLxShQPpLUSsTc&#10;TIy3URiEgeLEbFHl41FV5piLcxsj5x3wGA5UDD7LBGf2neJg38xxzpVSARQSRZAXPqCgRg/6hUAa&#10;D+0HJGSlPTKhNKtSxEnIOC9vbezsHxwVpRYykEHimQJHeaYlHqUEBimlEAJ4kJL5acGKWBw1xIV+&#10;IeD9QgguhDh+FCCS0fFbeqfgEQ4fSA4iAc4Y56zzxvs6wYU7xKFKogiHgTDEF5sQEuPMQwLOYUzt&#10;5+9ggjscA1yAoROYUQO8f3sYGgw+64hPww73aNT0YCRn7G0gBvQASJc81YiAov5l5DnVM+p5jEuq&#10;6SDHCCxrYyprtTbeESIcVuGe0RSAHMDJgU0ViDBS4CUK61MoOKrFOLU8AYxcKCkUai445njykITF&#10;kvU/6GGeMUKgqM2PQTiMJGf1eCkkF7BICN+AjKqCEWLXzIoqK8o0LydpMU7RKLK8zEsDwKvRJBun&#10;2WiSAtCA40HwoDyQAjIPAri2VEooUUuDnKdpgU0dg/fMOAI4S94xDOKc8INRqIUQkEkN3qAH4OFY&#10;zkH+nIj5GjjnGAaABBQXkAG4UEKiFoxzxgTnUoA1Hny7BmryHks6KwWXnAlIBD3eOdhM7VWGA7mz&#10;U7kZi4av/ZdzDiEijnjvjTHWHneSUjKMw0L7519+9cbGdm+YjbL6P0PU1qsoPuoNllZWHnn0XW9e&#10;uxrE0SPvehfuR1utTqPRghBmurhYm4+iBIfTixfuKLWtjNve24fbpEWJR1cvyZMmctPDp5566umv&#10;f70/GBGHAcRr6yfnFpcanQ7kOjM7f/HOy2Gjaby778EHoGTEDS4DoMfF/0MPPYLUP44biCVxnGB1&#10;aOpg/2gyzhDssiyrdHFifZV7B4vCbSVMazzq3XPnHaHy+HSG1L/TDE+eWKyK8e7O7atvvXr9zVeZ&#10;KZqhONi+9dzXv/rCN792461Xt25e2dm4GQo6dfLEd3z8o2fPnR4P+wsLc6ury61WO44auON5/Y03&#10;Gs3m+YsXlldXkmZzd39/eW211HVEQ/708suvfvnLT25sbO3tHYxHKSyn3W7HcQw1CqYW5hbvvPPO&#10;s2fPolNrW5T1lZhSPEqiOJJnTq/PdFthIBI8xgpOgQxP1n5OjHsPf2IM8lchdgKC6mCoYSx2dnZm&#10;Z2cRzXDqQLjHVvHCC288++wr7XZ3ZWVNiqDV7LRaLedNb9g7d/HCI48+hpsOwQNGwZef+Bps/r4H&#10;7g9jLpRod9r7+0dSqFYzfO2Vq9/6+gsfeN8Hvvd73m9Kt7+Tj/pudqbx1Sdf+l/+1W/cvLGHAHx4&#10;0P/q1772qc/8wQ//6Pf+wt/+6e/95EM/8mPf05yVr115DUm2COz8klxem51fbi2uteYWZ+NWxKQr&#10;dQEzjaGnQMIBSpQsz/KJ0SUAjHqHHYG8gyEYxggRHs4AS4O9W+OzrMR9/ObObm84QnKJoz4A9qMt&#10;Wcfy0mXwdm3ml9fuvPfe5ZWlIOaey6wylWP9SQXCLKMojrGhqiBstNqO2Ob2fqZLCgLPeG8wPDg6&#10;RBhptlrtTgfBAl4fSAkXs5VDYnnHubMf/9AHv+MjH7l84fxsqzPb6Xabia2y4dHh4OBgdWl+EeqI&#10;IuFrHyvS9Ghvb2dj8+Zbbx3t7mSDgZ5MQsZm261WnFRpjr2QtBdMIoCaQhdpgY3Rw/qFjJJmd3au&#10;2eoQ4RIK/ZV3DJaTtJpJFIKesizzPIcXC8iIXJ6n+SRFVJFCVHlRphmHyIyZ7XROra2tLCw0wqDT&#10;SFaW5rrNBsTbO9gHVBXSL+S9QqEIkecZY2S1noxG5H2gVFlke7vbo2E/ndR7rjWV0Rr4dVU4XRlT&#10;6RJ0l+gpsrLMK13oqqryPJ9keR1UJ1lZQfi+MHacF/uD8dEoGxZmYjxgUJlebvfHxfYeyFHcAAAQ&#10;AElEQVQoO0yrXmmPCrczSbdG4+3hZHeUb/aHt3uDjd5oa5ztZ6av7Ui7UUXjyo4LOyl9bqCfGoyn&#10;CvGME5cCOyW+knfmZ7rzc53ZmWa3s7W3s3OwOy6yRrd974MPfN8nf/Cv/82/9Z//l//lJ37oh+9+&#10;5OFoZkYzBEtbkVPNpD03x5QiKZmQaDAVkFSWcSwB1ejKIq7B+xzjJBQR58RQiBw2KkauBu+wK3pr&#10;nC6thuJApfXGGMwsy6oondXOaNQYg1nYx7l3gnkGHXtLts6YgRCOD8sDKqPrKYQ8h7npep6wuXpb&#10;lYUxGrbmnKtQSqONw+OUHo4GAPZTA7rhIdwDJx7R77yxDjRYFPLc+WPCmfceA8S0yAA/jAvCOwJh&#10;ztUN55IkRn7Giby3vqbZESiwGnSCI4yBfXIgZZ7BCJ2BAwnBJ6NhEAjnKkzO0nGNkJw3GrkNOEEj&#10;CQNTFojn2KqSZuyYG06GEEezlUgp0Q8hkiB0lroA2bosQRBuBxRec4oCGUjOyTGQSs5ZjR48OlNB&#10;tkkUwHNA8GQ0Zs7DYjnx2e7M3s6uh2CdjxAQonjY63eajVCKyWA4Pz+/trIK0Yx6R6PefiD5cDjU&#10;WuPzr5hu7kjQW62WQXHu7PlzCM7buzvd2Vn4hDFub/eg2WwvzS9pbaWUOBVgIKYURZEkCfYL731Z&#10;guEcQsJlDXAuLCzAd3CbZm1tZhizu7uL8evr64jw+Mg8Ho+iKAIepYS1ejjso2AAUGEiXsVxjDbo&#10;TCd5EERhGJel5tAHEoVAiihQjShsNuJOC5Gk0e1gf4gbSRRB0wz6tM5qCyNyDmvYd4pzDkgJNgLL&#10;AtDUIMgL8ox5wRiGe2/xBkBAg9FTAAJtndHOIKvijEsBwBggxzCAt4jAPlQ1YUpSMw6akYpDmQSy&#10;mYSthpptJ/ia32pESaCUYFCnd4Z7h6VDwaXkiH5owxFDFcShAiqJdRgHcmsttHW8FhQQBEGn0+lO&#10;CyTLFXfTQsRBBHkGGq11Wtu8qIocIbTM4a2V08g2mSKmnBfGMmN9nfM5rEAchUG0EkwRPNV7oDTO&#10;Gle/xkvwi1q8U9AGYDAA81H/acArQM2UFEAKHpAIHmstAAOKQ0/YOmNoNYQrCcHrtYUQnGo0QAio&#10;3Rc/U+Cc1y8Ymz6Rf6ccP9YK9cQ8YTr3dR/7dqG6H8PpnXKMAoPf6ah/PXTKat49MQuw1hhTQYLT&#10;pSCKPwdAD5LACnQRhuABTUiojrTQGshgcErBMAYjsRZquDNWAiVTYNbWS6Cfsdr2OCMumBCinsIJ&#10;i5dGF1WZV2Wd6BdVUVRlobWhqnToyQqdYZ8qqqLSAOwZlbZlZYpSV9oa5z0j0ATyAIgIoQpCpdBT&#10;48eSUyJqpsjTtKDDGMwzxNzxGHSjE2Peri2azk4LevD22wAuBONCCGgZDUyHBOpHrAdASwjFawhA&#10;AxcYjwEYhk60oT600VOjxSLGYBEHVuFTCMpYhnlOJACcBCPOqV5ICMzFFAAagispgma7q8IQEqjJ&#10;CYKitOM0hakfHg02tnfWTpxeWVvf2t09c/b8HXfe9dKrr5W62t7evnH9Fk0LAtbh4WGapohf165d&#10;u3LlCoI10uXnnnvujTfeePJrT33ta19TUbi8ujY/v3jy5Mlmu1Mae/X6jcFoePL0GRwD3rzy1tVr&#10;N+aXFtfWTyAUAg9u0FEDDwDh7+T6aSy1t38Alo/vOYqi0FqbskK5ffNWkaWT8XAy6pPX50+vjwZH&#10;O9u377/7zr/zn/2Nhx64i7vqc5/9IyQ/P/MTPx4K+tYzT7320vMLneaptZVI8gu4t19f++KffPap&#10;rz7xxuuvXnnz9We+9tSZU6d/8id/MgxDsLO6vpYV+beee/bq1dsgYzTEbavvzMxeunSp1exMJpPV&#10;E+v4QGGtrYxO4vqf5UAguP7B/frubg9TQPaNGzc2NjYQ0LEHDAaDFPmfdbAOBO5a2E6PRoMLF8/0&#10;B7gy10kSwdyMgV2RxSDngQEqs0hDoEiEGkZRlBz0jjAdcoAQmnGz3W6fPr06P9clz4IgQP/+/j4m&#10;hlGUpgUWvXnzZm+Q7+73itw++9xLT3zpK/c+cP/DDz+4fzQCHlzsVpUrU6Mr+uM/+uytGzd/+JM/&#10;tDA3226yJKK9nZQs6Yr/f//1Z7759Zc67XkEOeftF7/02d5o7467Tz3+gQcu33v2B37kO773Bx5d&#10;P7N45vza6vri0urs/PIclz4rxrUVChoMjq5cedOUBSxxf39va3uj1WjOtDv7u3tVmb8diLDXOAol&#10;byZxu9liyCk8dmkPr8OWDwPHe4E92DP0WOw4xBFHnCdjPRPygQcfvuvu+xdWTvAgHE2ySaFb3dnF&#10;lbnWTNLuNuZXsCkvhklcGTuapJu7u4eD4SjLB5Px1t7ujY3bG1s7e4cwwwNIDGJBVhVwOrE8/+6H&#10;7v3AY489dO+9bczNs4Od7f7BATnXipIIG493nNjg8ODmjRs729u9g8ONm7euX722t7XptRke9nr4&#10;VkA02+rYshgeHXJGinGnta20cITsPx9lujRVoRljMgjjGKfjTrs7o8KoLDW8zCBTIFJKYacPZH3K&#10;gGnh0z30jvhZlXmRZw7K8zBEnU1SwekAR96bN3RRNhvJTLeDhGZ9bdVpY7RmRLbSODYg0DUaCTIJ&#10;ay2Qw2wASZLA+MuyROdo0J+MhraoIO4QgibmjYXJcQIO2KfF+GPAYOeoLHSRV1laTPIiq3RhTGFs&#10;VpnD0XhcGi8DFrecilPj90fpZm+43R9tj8a7w2xrON7qjTd6I9Tbg/FRZbaH6f6knFgqBR9bAjgl&#10;kfdpT45D1UpEoYyR08RJJ1k+sTa7uICL0O78XKPdilqNztzs8vra+z70wb/4g9//sz//V//zv//3&#10;/vrf+hsf/cR3L66tFJXWxmTGkBBBs8mUyrUutAbmqNkSYeS4qo0JWVSccKFKo/OqRM05h2RgftZo&#10;7PcS7PhaEBBODcwLpCnO4BW0w6FLAFrMMe6PwTnjnLMW6xtjKsjSOo1H7w28npirxegNlmCcvIeV&#10;W3I1Qgicc474D3zAAMR4rIehxWpd1I8yQM2AyHuMqf9cjRAree8xEYAV0K7fvtODTo9nKI8IcwH4&#10;QZNQPGhwcDIswKh+IMbrk4mgaY+raSMrGNVazwtv9DQ+1f9yCfxaa1QgWu3GoHcYJNFg0Ot226iL&#10;IsMZgHOObQnDnDcqhNXLShfWali4lHI8mSDAc6XAozEQDsN4mChCLmP13Xlc57sWeKAR9CDJhs9i&#10;jFQqy7IgCDDRAh2sndUhEWPQjxppCmx7eXkZKoNneWPjADhC+LsuzfqJE3u7u8S5LktgCAQ/Otw/&#10;eWo9T8d7e3udmRkshNEYXBmDBgCLttu4NOhorUHh8tIqRm5t7iwtrbQbTXgZZ6wqSvja4eEhlNM/&#10;6i3OzYM2SB1LwLPhUO1pAafoL4oCeIANbQBYJiKIpaxyfPFAPxbF4/70P6/CPPgvUDWb9S4AhGAT&#10;OzL60eac+SlMxSd5KEUsJa4EQE2oAiTWjJwn663Br/e1JXhf11gYSL8NYBImKMhjPMwUchSMC4Hf&#10;erJDv0DIRX4ayEARZ0xwGI71eMs8EwAcGCtrKlMSOUhBm9KYSgguJIzMKsmlYIBGEmHfWVyYabfi&#10;MOCtRqKACoZlLYhP4jAJA9CN8QD0NBsxPqx0Wk2MFpKBYAioKKpJnqVZlhfwawvbZtMCOWKAtcbY&#10;CsNKFF0ZCIAL4hKN0tiitKU2UkWeRFnp8SQdTiZpUVgiGYaYZacFeHztQjWr5PkxZnQCpv1gqnY5&#10;yAuAt9P160owAtTy5JgLPyIIxHscNSywNOI4imC9SgVCKiEhFjg9owAEBWGgmJIkBTueLoTAZADw&#10;1jVRvSRaBAM+HsKPX6EPVIFeANp/DgQxAPcEqF8xBNj69z/yVy/AgZ6sA8LjAWhYYscd3kMFBIFb&#10;2NSfEhTGYDAYlxzEE2PeO+ONxboMoqI6ZGB17h05j3nsmBgLkmC/hE4Mdto4q602x+AM1jDOaFsX&#10;a6YFCgK4afGepFSec0tU6Xq2tq7S0L013h8DXiGK1PKSUqi6BEqESkSBDJUMpAgkh5uAeI/C8Avi&#10;mSMQ7bEIpCynBbqomfLWW+eMdQY7hMEAAOZhGnunyKneMVFAEvjhHI3jYZwxwWsBvTOWCajYe7w1&#10;xgAJ5xz7PQTlfd35zlpYFEwgQIMqSIwkY1JxKVkgauIFJwUuAAIIGccSrObEEts7OMzLCg2IFn5Q&#10;WXfUH8ogYCpgXHzqjz7/+3/4qYcfetfrr7/xX/1f/+vuzOzS4sri8ur8/MLa2okwijGmMvYAHwtG&#10;w4WlxQsXLiD8xY1mnUcdHiIk1Rn8yZPWWiT6b7x1Far50Ic+9PGPfWe3M4sgtbCw8Ni7H19fP+W9&#10;Ryx+5plnvvbM0+hHdJsMR1/84hfx6WD3YH9mZubcuXMYPD8/v7a2jmMApIFwj9h6Cgn6aJhNhlWR&#10;33v3nT/9kz9x371372xufvOZp7/8xOfxUfGeuy+dO3N6frbrrYZOP/7hD+FC4eobbzzz1Fdv3bze&#10;aTcffRfS4AdPnlhrNpN3vevhRjP+7Gc/8/zzz4MGZPnj8VgpcfLkict3nS8q/dTTzx/1ep1OB5ED&#10;h5x+f4j9YHd/b35x+eyZ8ysn1iCBe6dldWk5UNRGhttKPNmN27cP9vZ1aaIgbDSiMIR2CLpNGlSW&#10;qTbFo+9++O57TjYa8vSpEwvzs/AgIZiC2hA8PRuNJof9QVFU7c4Mrm2QmUAUkGqSJLAQkNpsNhGc&#10;yVvrTJJEzXaLCY5jFc4hc3Pdza2tK1evB5HQhsrKlZo+/8Uni9K8/0MfVCEuUE0YK08B7jt0Tlff&#10;vHL9ytX3v++xv/bzf+Weey8uzHfuunRibfWEKRGNo68/8/pzz712+c77lldO4HvIUX//Dz/9v/3x&#10;5/6gMqOz51c+/on3/cLf/Ll7H7xsbLp/sLWzf3trb3dnf8cz02hGiA3Y+1948TmciDqdTrvdQjaQ&#10;ZuNWq1WWJcJaHAkpSDCKo6DTbXVnWhLPdFwYZ5IxQTBwhAxGDLlDHY4I3nE8Qslw9+Dg1dff3Nk7&#10;SHNEcZc0mifPnnnfBz5w8dKdYZRkGT4GZkf9wd7BYJxmTPCsrIaToo8oX1aD8eT25uZbb7115cq1&#10;g4OjsrDNSOKgeP/dd95z6cJCu1tNsoBjj/H7e3svPvf8y8+/OO4PmmE81+l6bUxRlXlWFbmpCqvL&#10;SAVLC4uxkl7rcb9fZVlAlPaHBzt7iJUJDtuTsS0LyYWrjCkrZrwuKmcsbBvuEIZxu91tt9uMsazI&#10;JykYKpgQ6IGuJWfMWVhIHMedTgdmgFkAPMLxx+ORlLKRRN12ExZ0tL+3s7nhjJ7ptKMwqPL6H7Fg&#10;gPM2TqIkqf9fHRmERW2yLIMwG41Y6zIbT2Y73VAq5nyJZD7PjC6PA47VTiKIIAY6Z42xlfHG+LEZ&#10;ogAAEABJREFUWYup2NkZdKGdLys9ycpRWg7GWW+CbM7kzhfEUffScneY7gzGyPv3x+XeKN8dTdDe&#10;mxSHqTvK7VFeDSubeyoZskthhMRNpuXSSeG44ErhiKSiENKAF4Vx3Op0esOB9n5mcf7+hx78ob/0&#10;I7/4d/7Of/EP/v7f/M/+9o/85I9/7Lu/+6677+3MzpHEwYlIqjBKEPEQ7pxglbFHw1F/MNKWqThh&#10;QnKpiOFcxjwXCIMiCGUQEsdHZnKId0EoVGiM05UhxjyKJefq/YvIeY8Hg3d4g0dyeMTOjnVICR4q&#10;KYTgMGHmnDfeag9ERntnMVHgDSNntLWaOKToqqqAmhhw+bqggRXxAo4vhKg1gC7OhRBS8ePCOCyD&#10;YRvwDgUqwdgavLHYssmaGpH3QInxmMi4xJPFBMwjwZkEfmctGeO1tqY+K+INJ8Qww8COqcghUfEe&#10;7+AhBidDF0juvKnK3IFyrKmNt1ZgDeuYJ84oVBK2heU8g4X44bCvdYEMh0wFsQCXrop2u4kGEmvi&#10;nBgzxmCzsBY3rlaFsqhKz6jVaTPBta3QQ5zwNa+yBmiFULo0k9EYZoy5kIq3DlicsXma5VlK3ilo&#10;lvNimluXee138K6Nm7fAPuKq5AJTqgJ3E0EgZDYAjQMQ472Pogg44VmIVP3D/SBCnNTQC4wassJb&#10;0IlHOCYaYRhxLuK49qksy+bmFhQKF2hzzsuyPDw8rKoKszAFjSyfLCzO5XlurUWsPu4E/XgFN4dv&#10;DodDXEigP2lEIB4rghIMAOAtcELN6MHS9ZgkwS03XmFzBD3o4ZhwDLVfEtXJFHPeW3LGO+uMnppF&#10;7Q6YBlF6TwBCBdan8PZ07jHAknfHncwhDntOTApizhjNGIWRAk1BEDDonjHnXKl1qQ2gqHSaF8MU&#10;VzJlaWyhqwxM57k2pdOmyHEiNM5qwV07Cee7ncVutwkPtybg3plC5xlmCE5hIBUsy3klOQArNuKk&#10;3Wq0GnEYhrAcyAip/2g8HgzH/dF4MJ6MJ9koyxHox0UxnkyQylfaGOsrrbOyACXGOc4kl4LDGRws&#10;3+nKj9NynBdZrovSFpXLS5sXBt8HrHUouA9jDgySnT57V0ulFhTM2yEokPeoMcDVnUQQCFFd8z9b&#10;jvv9tLhpEYIJxjkx7oHEA7+BUWtQbKzTxlltDYq1+IHYDUGjnBEhNsFHqW4RMcawDupjoD9bvP8z&#10;zxhz/IwGAOo8fsTyx9jwiIgyrWt2GKF23tWAzmMABw4vGGzBM4cnvHcoaKEGQMhovzPY1q+10dj2&#10;aqodc9Y54z1q57wBYCRCDtABK9pkjUMxuqoqeBH+0IDR61oczhhDxDHMe49REAbmKi6gUqWkUooz&#10;pA6gm3nHLJHxVGEiopwlbayxzmAaci5nBCcMlVwoKeA/xwC/qHHCa8hBRLUnMOanhSsOkMi20YDe&#10;CGIDFwY/rmYKrEFcdFwwF4DpQIsGgBOqGqzFLFejrDF4tCxhPYxleAFmK6MxBgMwmgSHEtFGDwC0&#10;k/MwGACEj7V4TRQPlIQEBCekhoI5yUjWZs4450DiPYPc4DVBELRaLcjE4LzOeFpWSbvT7M4MJmjE&#10;Ikxa3blRVmaFNa7mf2ZmdnZhHhMnkwl0ASfZ2tjEnTHuaxF3bm/cvHzHxTsunOOCQimM0Qh2u7vb&#10;SPXOnj3TaDT2Dw82Njbgeq+88gpuxGdnZ8NQdTqdc2fOLi7Ot5qN4Wiwt7MVhWp+bgaH4d3tzdde&#10;e22Sjm9cvbazs9NqJKfW1zuNhFnTCIP+3t6od3hqZYnb6vb1q4Oj/ZOry3devhAo9tyz39i8fevf&#10;/6//dqbTgp189jN/fGJ1fTIa67Ia9oZFmnVa7Rs3ruEbxVHvIMsyZKW//Mu/jD3u5MnTv/e7f/Dc&#10;cy+98fpVXNtDzpBPM2kFUrUaMAz5pS88Cd5bjcbp06evXr2+sLAEg37+pZffvHKVkVhdXT3cO+z3&#10;++1GY9QfpeNJI4wjFcCogMpaC6GVpdMO6hCM0xtvvn716ltlmT7+2MNK+aQRjEZDbJzeeo2EnSgI&#10;JAq0DMc9wHVyL4Ocj3eLViMBtn7/KBuPvHMri0vpePLss8/t7e8YU21tbcBHMDHPcrDAmdSWstyO&#10;x/aVV69+6tOfZVxGSaydL60eTXLj/PzSHGcBZPKZT3/qYx//8IP33y2YFZwj3CW4LI3nRj36k888&#10;+ak/+MKwl890Fy9evHj5zjuef/7ZZ77xVLMV9vp7o6x334N3vevxB1fX55tIOBPYjC0RRG2Wlml/&#10;NCi0JnJpNsQeKyQPpDo62HNGK8FxOqo9gmjaVmA8kFIEgrO6gBFjDAQILxZCcM6J4GcwZOGILGMk&#10;5GuvX/nmt54/PBowruDp4yzd3Nk+6vcWluaNd1meA2mz1QojGSfJ3Pzi+qmzjVZDwZrDKFBhnflU&#10;peDUjMSFM8vf/dGP/OBf/MSjD9zXiUNdpqT16HCvyrJuMzl18kSr1dje3nz15Zdff/31zc3N4XiU&#10;pjmu5W7evg2zSdPUe68rK5jQVTXsD0xVMu9w3xVJ1kxi7up2HIQBB4sSvAvGJ8NRNhpibwSzQRA0&#10;G61mu9to4cCpsWFxLuBB2GQ555CDgzAqjZ0eJ2QhhHZIlTApQLgAGcPhEKdT+B2w4a3V5tatW+vr&#10;60brYa9fFgX6yyxnRIyxLMth0pgBgxFCYSIAawG5FCLLsmF/NByM0ShLDNFGO/xgoSrHllsgo6qK&#10;UpdIA4TnArl1rt0gKw6Gk53BcAcTiU8c7+UGF/y3Dnq39/s7g7RXmJFlvYqOSt8vzbDyqad8CsPC&#10;Vow7KXPrs8patDnu6Q0JTojMcG8pHOMWfoKYFgWf/JEf/rv/4O//4//HP/mFv/23vvMvfOLivXe3&#10;5ua1JxDjhWTwvgihLGJBQFx6IaJG0zNRVsZB163O7NxCmDRKbbJKO8+YkKgLKM9aGagIGVYcMw/9&#10;l5AVwQ+tM/WmwyyEbi0hRjvHvCdXi0XjltM6D+0Yo6sKYI3x2AeAGJoQgnMOPB4FavbQpCW8Rq9A&#10;tDfOWHKevK+qSsr6wgdRHWOhKSJsiXB0THMgAJiN1s4ZPHuyRpcEvJiM0d556wh/9TuQglW0B4XA&#10;wMBhvQsQrz3oeCvDElifM4/hzlRVAe4rZy2moI+I6n7nbFWCWe6JgUCrbaXJGawpGLakGi0IsLam&#10;B52Yi1l5li0sLmOP6MzODgaDZrMN04LRYCRMUCiJMXCWIG5gSlnikGmxHIhBf1WUxhh4JyaiIVXt&#10;qTBUOEtVZkKI8SjNS40tvtFocF7/YyFXIY1kuoSveRBd5jlCvbUWY5IoQnjEfgTTTdMsSpLd3X0s&#10;Ohz2gQoNQDoawUdAD3p0VWBdpNTbGxv4dpGEEb6jrpxYRT8codNq4NIKl/3zS4tAeO36TYzELPSs&#10;ra01Gk18KkfUXZxfwOrZZDIaDAXnu1vbSSMCC5zcJB3hPIBjNqQxGg4xGFYwSXMoXcoA/EKAML1A&#10;qkGvn47GbXysOzyaaXfSNMX4ldVVMLW7vz87Pw+55WXpvcN4JggSBiVYl9c2QNAX18aA6PF4jA3b&#10;VIVgJCWPINogAFneWIgbANEzRngLBdC0eILlkrXWOG29g0055hyMkTMmuGcEOba6rbgZI14rJUIl&#10;w1BxQUIIBkeyuAywRWmqirRDmObwMST+JJVUIbZbY4wg5rRRnONeJMDCxnqt0ZhptXBmDyWGckbe&#10;WQ0rk1IEgcIsKSV0Ce92zmASOEe0AkNQxiTP86rKtZ0U5aisStBgXa7NOC/7o/HhYIgrH5BhyENw&#10;xlbWaWuxgzBMl0HoiBnIw3NDvHJeO29BoWc4GBR55ZznXDDGGWNCCAbxOiIMcPUP56DR2ym2mjzB&#10;JGecE2DqRAYFFBI4dxZeBOAkAMgPAMDBOThD1AVugRZjzDhI3hRlmRU4gxhogRgnLrzHK9iMhzo8&#10;sAMYCaXgJUTEgYhDIUEgQyUCwSTmoJ9BlG8DEDgP5sgx5gFoO+eYA0uEfFGBcl+3BdUkSsEEJ06e&#10;kSMMYg7zgRDBCgBLc9AvGPfEPHmLt56hCA6CPSOIuNQVirNWEAtV0IgjpytyhphDAEENYIKk5EWR&#10;eW8hNMYdkleFGC4ISIGZHLQzNVisQowYJ1aLy2PCNGBxzoE8UOCZg+ZQYnOVSkiQajwoJSyAfBfH&#10;VyE4AwJ0cB5IGXAZCBFJge05UpJ5FwU408ZYmAvGADBCZ6y1kBJxJpT0RFxygCPIxAvJgRKjAoEm&#10;eWPKKjdWY3kVBahBU72GkioMANhdoGIhcGcQSWxp4MiTEFIGgai/XbCaYO64FEwKmJ0lOJEzFuBR&#10;O+cBZOvsX/Ja2UCilAwCpYL624XkJLkPBDFrGJwPumPEOOhkTDIppakjuIe7cM4ra3z9Vh70B/gm&#10;3p6b6U/ytNCf/uwXNnf6q+vrcbNFPPjUpz9nrDeO3nzzSrvZObW+1kyiOFTpeLi+trS2srC/d/vM&#10;6ZXlxdkgFIitL774/MHBvjUV1F3p8vr160hPb16/Cl/b2dnSpgoUZOU63eZjjz588fzp2XZDF9na&#10;0sLDD92/ND/TbjbydCwYv/POO2GTI/juoI+Pfg/fc89Cu7Xc7dx9/uyp5cWZZjTTDLc3rq+vzl++&#10;cPbxx96FOwEsFAgZh0kSNe66657Dw97tzZ3hML148ZLxMEgXxY1btzf3e/0bGxtvXb0iVHzz5u3l&#10;pRNnz16UItze2huPsvFw8qUvfJV5unTxjotnz3WS5vJctxjn995zf6vZOXHixMzcHJdB1GydOnOu&#10;OzuntXnppZfazRbCEWMUKlHV/9mSF4wFSjAipRQRhZHKtPWcIRN96603rCtPnVh85ME7u60gUDA8&#10;CgQMn8hZ5433OJzhAhReAyBYEvaevEihQSlYIDgOGDOgptFYmOkKTxD1eJJi79vZ3sTOATKw0yAc&#10;wUOL0sNuGQ9+87d//8WXXi8R3ZjAN6AQn4YDNTe/tH7mPLT8+3/4qatX3vyxH/1PnLG3r93eurll&#10;tQ+cXOi0Yznza//6c6++cPVwbzTTXnj3I++589JdRwe9l1959cWXX2LCa1ecuePUj//lv/TDP/YX&#10;3vOBex945Mz8cuSkE4qcIKYobATW+2YrQQ49GPSiKLDaciLFBVbptqM4CU+eOoEPMucvnGWMOQ8/&#10;c7BbziE5h/gDqixCDTHYYWUQewj1bXx42j/c2T086o0mWek8azTbWZ4/+8LzX/zyE6UuLHdpkTvn&#10;lArx9abXG+3v9ebnl8OggY2Rc55EKglFJ+HNiN1/1/nv+NB7Lp1bv3Rm/eTKgrRVPu4RfJk5nLsk&#10;Z6+8+hK+Ar3wysvPvfjCSzikvnXl9tYWPqmNJilJHD/85tYOYyKOG7Mzc4Lz/d09U5ULc/iw0Ygk&#10;0/lEF4Uri2YccTBSlFCc4izgHGeDPAXhOQmeNBs4BQRxlJVFfzgotWm22zg2NxoNxA0YQJqmZWXw&#10;OXA5UE0AABAASURBVA4HgzCEreM3iaIoy8u81DII42ZrMJ5MshSGhyM3Xi8tLWFWoELEg95R/8K5&#10;C/Pzi96T5MoZhzuSxblFGPZ4PB6NJhAjcDCBW1id5RWCH+cCqOAXBgG9qCTnRZ6BBaRr6ThNJxku&#10;xx2ThWX9tOwVfkzB0MmdSXWrl20P7WFO/cqPDI0NIXdLiQCVlAUjw8hLoR2rPFXOeewHnorSVpXB&#10;k4W7KGUYG6aT3nhIobrvXQ//3P/pr/8///k//bG//NMPPvpw2GqRkgZB0pjCaCtkacmLwCtVOW88&#10;h14oCLhU3rNmuxOGcRRCVkmrOwNJShlEURLESZQ0UKPHeiTDpTdIcy1jCLNuMhwUo3EYhEmjkU9q&#10;B6yqyjnHhbDGW+3gm0hPram4YEJCNhxoRZwQl5MUmxpjJCBnxQVGQgVokHXcky8rb1wSxgEIrixZ&#10;asZNZzwAVgQkIMDZujDGjKnwKJUAAB3WqSMLw6wKWa/ABE6CeebgVvA5z8hZY3RVoSGEICJjsFxl&#10;DeiUSgXEXFlkzlT1LA8pygC4ZQjCcMbzxgohCQrxkKWALKsqBxm1iKzVWje7nbiRWBBrDRgGeMYk&#10;ApmlOKm5gBds3dxoNdqtThdBcpIVxtqokaRpnnRmispkoxQvsJFM0nG7215cWugPemmaNlotaH+m&#10;09VlZUoYm/DWjYfDQIYQEdByLvOsZFyeOn8O9Bwd7DNr4ihi3odKLczNIfOGRsIkgeyiKLbWNRqt&#10;4XDY6XRPnTmzt7cHV8IO2Gwl43Efgun1Dr233Zl2EATwF+4J+06z1WDkkIITGPROl3mgRBDKNBuT&#10;541WR2urK4ubLCG4EnxhbtZUemdrGx6Er9ZRFDnngJCDXMmxxOnTJwV5b/Rw0EtiUFrntM1mEyxU&#10;2jIui1I34uZsdw46wtKIEmWWR2E4Hg3CQGJjVYFodZp5mSXN2MKgBe8N+hAdZIjjCo49igsOnqGe&#10;qioqhD+rnTPGVNZCmHlVFGA7zTKcP0pt8cLWaOi4QLscJubrYr1DJ1rW+Aq4cpgEJhV5WXDO8daT&#10;lYpDjtjzwEPNrTZa66rUWVFCi6MJ9JtB68jL06rIdFkaDdDOAi3WgnSs0yDMOQNup0DeOohIEAuE&#10;CKUKIRsphRBYNAxD1FhhegFRVFWl62KBsNJmkuajcTocTUbjDO20KLFuWelK27IGHPTLrKxZYMBS&#10;A4FXkAE2vw0IHQDHmHXeGocVMAFy5h6CqWmAfEGRwh+oYlwy+W0M3sOhOWoJHYh6Ebw6BuCvGx6/&#10;xLzz3nrrnDOo0cZ4KXmAP1DkrLFViTNsnsMrsizL87xEgZxqVXnPMAgw/anx1X+ecK6wxhioHgRg&#10;LT4toFYIgRF+ujQajKGaTqe3a3qn4BVj9WvOQTyg9gG8hF7qGhgAaP3HgLF6ImjD6gBnPdirKlNV&#10;Ve0k+DMeoUQwoOWivuDgQANqjTGVmZqN0dYbqBKdACgWTB9DLQCNUQ5oylIXlS415jjvmBAqUDC9&#10;GLZxzCnmGmM8LIoxaEkpJZR04AF5ECNwAPIgDdCrBIPkBWMgHdKSgoVBoBTQ1ERC4ZwTF8TqQox7&#10;xup+dIITrAJwznlfbxICdCjlPLYhwkhgwzDC8QB/WAy1q50QhGGW999GNR3IOWOMOKjABLz0iOjw&#10;PdBM0wJLMdYbA2ustAbn6AAJQErEMMqB9wCUBwL8ck6wak4eZiYEGCTJiYNtOJX3zjlrEdZBbw1Y&#10;3ntfGpdW5XiS3dzYzrUmqd66duP1K1thI45b7Y3tnVffePP0mVMvvfTKG29dWV9fh1KI6N677xkP&#10;R0988YuH+/tFkULTLzz/Le90HAV3Xr7j4vmzqFtJsru3nY6GkjPk/XEYzc/ORIF66smvHO7vRmGg&#10;i/yN11+d7bQ/8R0fW1mY/cqXv7R186YSHBn/bLczGPTiSCkp8vE4CWRTBTrPz62vf/T9792+cX22&#10;mfzg93z3Y4889NSXn9jauJ1n45vXr99///0Xzt/R6cxwoba3dt9840qWlodHg53dg9vbu0vLa4gP&#10;V2/cXFhZjprN3f3Dk2cvfOCDH15dP/3kU19zxNZOnB4Ox0KERVEtzM7EQYioZ7Xhzj94//133HHH&#10;5//ki1sbm+snTuFc0Wq1HnvP4zt7uy++9NLtrU3msUObtZVV5rHRGsgXYtdVWaSZ1mUzaZw+vT79&#10;R02dJEkODrKt7Y0nvviFbrd17uypMOC2KmA+trKBYIKR0waajpRoNRpwHE406ue6KJnzvcN9bG9K&#10;KbJu0BuaslpdWGo1Qm/N4nx3YXEGZtZpNyFVox3uPmAQQoksM6W2w0G6f9hbmF9COBGSx81GZ2YW&#10;0XI0mYDxg4Oj3/j13zKV/rn/9GetJu/c4c7g3JmLD97z0PUrfeSv/+7f/OFv/fvfu3lt84EHHrnr&#10;rvsuXbrzc5/76rWrN7761a+9dfWq1uVkMjh/x9kf/Ykf+dEf++T7PvDY6TOLKqallXYQM8tKtJmk&#10;LJsUZW61mZlpwSDhLwsLnaWlJYROsrbZaMDAIDrYGGO1U+CGkrG6gZ5j8ASzhRdxR2SJsrKsrEWA&#10;qQyV2hRVaT1JpQAiUCS4tiYtStzVI/PACWkySa9fuzkajYSgdJTrXK8szJ1Ymbv/7ksmG5X5sJOE&#10;pkhtmUtGR4cHzpmj3sGbb73+0ssv3Lh5c5hOcm2GWY4bpZ2Do4P+wDARNBqwqM7s7NqpUyJpdGYX&#10;F1dO4NEzmqCMh1WZ948OcdEQBnI07A0Hg0DyJIzKvIhVEIJauC5WKiuwb43jXHZn5pAeERPY43u9&#10;PpgKVQAJAB8AoYBLARe21hKvzwwqiGQYEGfYMEbjuhwcHNy4fWt3d1cbm+e5rmyWFZO8mJ1ZPDgc&#10;RGHSbLa7M3Ozs/PNTjsKY86lJTYYj0bppCw1pCymBQ2t9eHhUX8wwNJ5WXhPjIs0L7Zx4D44PBpO&#10;RshKjMu0H5a+X+p+abcH+UFWDQ3Vd/xEuWOGcc1Z6VlF5CF9FTApDJHGo5QqlCIISw2GENMkhFAU&#10;BZxlkoPqvDM/+/0/9Mlf+ee/8n//p/+v7/r+72t3WwrMSkGcKl0VRlfOMqFUGJMMgBxAUnomHXJ4&#10;YvgyUBlrNBzLgbUS46tKa2uMASeM15KEMBmX4JhzDjlbp2sdxXEYSK1LUOEqzWCJjKlp8c5hPpFj&#10;0/GMMW8tgCAvjyjgYd5AVVUwTw+EhEiMfvwwHkhV5gV8zWqDGuIFGBx5XD27/sNI64CJTWcKYsed&#10;zNe/8H2HlZzxBjxUVpcAU2KpAuIDIVJKzANJQqBi3mO0NcdFa1dV3lbOWOannZXGAFBbIkerCkwE&#10;4JHw5xHKmK5qs0QnAGOwDPgizPE1j35a6rHeM8YhmyIrOefdzizGa23DusRJ0kSEgbSSuFmk+czM&#10;HFBhFhgHicAGmuMQLiK89aAUGNCPMejHiQ2NsiiwdNJqAacxLmw0BgeHcRh2Wu2jg8MyT8siy7OJ&#10;LquZTnfj5i2TZq1GE1OCIChLeEA+s7iIg3SvdxiGajjCRwAmJN/YvO28DaNga2sTUb3RaODLcJqm&#10;/f2DhYU5o8vb16+vrKy0p9f/jShut9vwAtDmiG/t7G7v7uAMAPIwBXB0dATid3Z2lpeXMWY0GAZK&#10;vfna67MznVdfeenUyZNRGL711luQDIbhqx0aOJkAITBARHpalhcWofGj/YNmnBRZOuj152fnAqng&#10;0fPz86AQnylgKRjb6jSvX786N1f/m6KbN68DJ1fIazgyAyMYoR0oqQIJacKyHXPGmRKWorVxFgHU&#10;EzHYJcO2ozAGFMPgnH1br9b60iCkOhAHOWI9A8EDh3O1nTkPB8Z6xFn9yITAfEIYtxhfFEWpKwxP&#10;izLLi6zIAXlRFmVVaF1Za4zFj4YBgxQPXGScNhZvNCMHyqNQQXOgyjFmCRbinXPWeRQhlOCKqF6L&#10;C0m4RnJUVjYvKkCBhUuDxDErTKGrSlssVJa6LKuirMgjvMKHZaAkBANEkjNinjEIwjPnvIEjWmO1&#10;1pU2pWCek8cYKaVSKlQiUgpzIU8AY4ymhXngIE5McC4Y54wAjDyAM9SOw/YBSPAAznhn0FO/8k5B&#10;UwJBQTDuvTXOGqOrdDyBPcFsy7I0BiQ5j4nAwBgnEnwKaBDIdsBz3APnPwYiZzxmGfqzhU0L58BR&#10;v5g+EZ4YI0wkQuQUKJzDZqQgBgCdNW8Y7vHnfF3Q+DZwzzhxhkLELTHtvLZOV7jFqS1Baw36YUuY&#10;gDEI854J65m2vkRk1RXqAhcVQjLQIXi9CIGYOmwhpBjrPXHGJWptXAmDceS5wJaPHikljAQVMWGs&#10;LY0tiqqsjPEOk4jXZIFegxsXzgjsec8YYRZUCTYZY64ueIHXog7/tRV7fiwe5z3mTIFxLxgXnGOK&#10;99aCpwqG5aAT9HD0kyCPAYozySA2qGU621pwb6qqgh4hCqzmp/2YMgWGqYwRAERgKYbCQSRWdo6c&#10;J2eni2FRvJEQX6CiCBdXCGJg/W1QQkouBOOoGfOck2AAjikArIh1rXfWG+AhcgAMI86wjDY+r2xe&#10;Oi5DJiVukLozkQzUYb/X7szcf/+DSESwEyMIAg9YgPS+8a1v3r69CT7WTqxcOH/29Kn1tZXl0yfX&#10;777rjgfuv+fSHefvu+euixfOLczNLi8tnD97ZnlpMRC8zLOlhcW52S4Ge2jLWswd9fu/89u/uXHr&#10;5r13Xz57+oTAlsPc+XOnZjqN61ffqIoJUOOqWxe59P5dDz6wurjw6EMPdpqNYa+Hzgvnzp5cX3/9&#10;9dchYVztPPvss8js37hy9ctPPvmVJ7/27HMvrJ868/j7PzCY5K9dvbrb73Xn5x9///tPnjkbNbpP&#10;PPn8F778lbvuu/eOO+/Z2Nl/4eVXzl2845F3PfrAgw9/1/d84pFHHmk2m4jOt2/fhqmUdfyiV155&#10;9c0330QUxieFJG7AyhCLIRCEYEim1WpJKTiTSoaQsJIyDEPIn4jmZmbvvuuudz/8yNxMp90iYN7e&#10;3h6NB+fOnem2G5cunm03KJQUBRw4oRUYoBJiMp4EnJJQCU6YF4XBeDwuisJpNzMzB43AtmAB9959&#10;9+mT60sLM0kYXLxw/tKlS/feey+OHHEcGwelOUZUljaMo7X1k9//g5+8887LMzMz1iIjzHBG2t/r&#10;oe73hs8//8LnPvf57/mu7/6xH/9klVO7mdy+eXs4mCD+BiIhQ9eu7P7B73/mN//978zPLXzwAx+6&#10;885zBwejZ5978d/9289+9o+/kKYliNnZ283K4hPf811/42/+/Ec+9p6iGiEHw0WzCohYxbiD4RIR&#10;NutGnMAekihGMjQajN547Y1P/8Gn00kOwkAwxjgHR4D86idPvAbGGQkiAleecWJkbA0Odsyo1D7N&#10;y7xCkHBBFCMnhq9IKRnnGGAJ7uS1rry1ptIBYzPtcG25ffflC9/54Y9cPH06lnyu01pZmsd58vBg&#10;D+iFYLfcyvOiAAAQAElEQVQ2bm/v7O0f9ZA6N7rds3fccdd9999xzz2dhYXu4uLqubP3PPTQvQ+/&#10;++S5S52F1dbcwvL6aR+GR5N0UuggaXZmZrlQg/6of9Tr9/vFaFRlaZ5OsnRc1slWzQcnUXNCBG3a&#10;SjtrYQChitqtbqPR0pXFZX5VwXMZIgKMC8MhFPAFgGUGQQBzQkDDXQh6aiTWOo/oaoaDUa512GiW&#10;1u0cHG7v7g+G48XllUarzaUKwjhuNBvNNmoZBugRXAqhiEPh1pJ1zuTF5OjocGtrazgZp2k2BOC3&#10;sobhvp8Ox+nW0WBvMO5lVT+vDrNyfzLZH+aHo3xnODlKq8w4pPvIvw3DAYCxGj8iExlb769gnkM1&#10;zlWVBoNlVqpAtFpNBDzyuLhXo9Gk0Yh+6Ie+/1d+5b//pV/6pcuXLxeTYTrsIZR5RhgDDB6yEJIB&#10;uPSMhKrbNS8q4EI54hAaeS7FlEGhOJdvAxPgF8Jn2OGpLhyoPDEHNA7WJrmAPJWQeAd6nbOCMeQc&#10;knEmBKspN3hFmOLxyjtTaV3WJHlvqsJbrbjwMFCLQF6HWwIKjbM1cS5EjUKgcM4ZAzN1jcfayImT&#10;8zVmAhXEGMOY6SMq532tF280wBkL/M4ZgKlX1yjwDcE5hmFJTMT0WpOI8saiYGFrKqsN+ILlACMG&#10;YF2BOyzn6unOKiGcMTj1mGkhzjASqDAMDQAaxMBALR82LegEcIlkjDlIRHB8wmokLWfJGdtqNDEq&#10;DOP9ox4LIw5NIXmUEssJqazz2uBCOWh3uoxzbJRBEMEOvWdlqbEudh8wmOcpyPHGKCUIW5gxThtO&#10;JPBnzWQ4wHbAnDW26s60R8N+Oh4HSs3NzOxsbSVRuDg/Z9LJytLCyZMn08kEmkVy1Wg0IJPRaABZ&#10;GXyaDhQC46i+HRB7e3sdfAVoNNCQiONhiPwbzgk2J+lIKj43hxCqMRhn0UmWQYBJszGCmyDVLYqq&#10;wgfwGOE1DANjteTsYG+3KLKFhQWlFBhpt9twWIToEydOQAuTySQMQ8zCK4yBhA8PDzESA6ZLRFHS&#10;GAwG6OecO+darVbdr0LoAQtCvMCQpmMeBRLEKcFgt0rV6ZFS0DWERJhWVoiOVQmdwMA4MSkgP2AE&#10;HKMmxkCNs15bb603GrM8XMhDG1JIWTsDHCOYJkveWF2UKLqssIbgijFGzkOmxhgLrVoLHSMiYwxu&#10;DtI8q6nMsrwogL+yttKmNJhtirKuQd4xJZAyAMsxxo6xgdvxJMvz0sA3GMhGPsAq4xgTjrhjHBmh&#10;tqQ1kk6NYZOsKqAFjdkWasOPgaE5+K8VxAKl4kCFYVAfM6QKBJdCMO6dtSAHNSwMbCohAylUgBFS&#10;oSE5SJKKKy44I+adYJ4zD4SSg3mS6OccNMNxGei0OHPVhwrhPVBDb4w8JMiZg6SkoEgCmQ84RyMM&#10;eKTqVSTjSjCqqbXeGsxk3hOWY8SZZ97iEQgVI8FrkEJwzsMwVArz69WdAwe2LphIbxeMqQnj9QB0&#10;ee/xCDjumNYMtZgWDMYYvD2uGVZH638HnghYpt0cgrDksTQAu4eGqB1VxlfGGuMMKPKMiDlImWED&#10;8BqStq4yDpuT9XBo7hknJpC9olEDcURDQgydgiVWGltVBticZ8Z647313LoaW2Ud3mpj89ogTVmZ&#10;UhttXYXVLXglFA9yiaDHUIlAKsgYCHRlKjhFWaJ+G6xxDntSZabF2rfnQyaQDVTMPDTp0A84Ro3x&#10;Uspji8UwdH4bMEZPCxoY9u3+4waoYowJCF4QJwbZSE7AgB0Ar0AehhGUzmuylRRYIg4C6BqxA3UQ&#10;BJhF04KRADSBEIAGQahE006YDH49aJjyZNBAmK4X4ojjnAsKAjnJikpbBJqZ+bkwSoajtNA6zfKn&#10;v/E8cgUQ/8prb1RGeyaI4EeUppNvPPN1ZG+L893HHn0kCmQo5Zuvv3q4vycYXbp4/rF3PTQ300Xg&#10;Gx4eMrI3rl3tHeGV397c3Lh9c2vztimrpcX5diNBGu+tufLWmzPd9vnT6/u7W6bKb1y/Mhoebd2+&#10;sb+39Z0f//B3fsdH3njtpeee/YZ31QvPfTMd96XkK6tLRZGfPHn65s2bTz/99edeeDHLy1s3b2vr&#10;l9dOZGX15a989ebm1h9/4Ytf/PLLKorjZusrX3v69//w009/88ri6vwwS3/jt3979+jo/oceXlpd&#10;3T86eu2N1+fnF+Kk+ebVa8h7Tp8+feHCBdwJZXn6nsfuEYI/963XAlFvXU9+5ctXrlyBWDiT2hok&#10;9G9eeQsWCAmXZWmdhZQ4FKntwUF/a3ujf3iE3B2XVbh2xKXIZDT8kz/+rC5z5t3S3MwdF840YpKC&#10;Zjrh6VMnluY63U4rVrWsA8ZOrs6ePXmqxpxXSoU45OzvH66trgdhhG0J0jZFniJdGhxZq3u9o0oX&#10;cxB9t02MAqkWF+ekJCEEthAQDFPIsIkNJ/3+cGtrZ39vfOXqzf29fpG7X/9ff/vFF1/+6//Hv/b4&#10;ux/SGhq59szXvhlI2ttO4xDk8P3t4Wf+6Iu7O704bnziu76n0QjGQ7+0FF+9ev1/+tX/9R/+N//d&#10;zvb+8sLqzes3qiJH6va3/vZfe+DBi8SMCplUbDg6yrJKGwRn5IQeu2Cr1YIZY5+TnA96/TRNnas9&#10;FUTC/1EfA4R5DJ6Ro9qyp/0MPs0YXAbbAXYeKiqbZgUsGbaMCODAv1QyDOAvAiJgzFrbaiSIn2T9&#10;+urixbOnVufnLpxen2mi023evPGtZ5751je+/uqrr966dWMA++sPRBidPn/hoUff/fj7PvTeD330&#10;PR/60GPv++CDjz7+6Hs/8K73vP+uh9515tKda+fOL66fbC0sL54+q5ozE22HWWWZFCoyzmdF0e/3&#10;d7d3cK7AHZUzZZ5O8mxEzsAFqqoi68CJYBKxxaPp4VwZQmqn1cUNfRjEsKg0L7S2SZK0Wh2Iyzmn&#10;sf0JxaXS1gklIUaoWGuNwXhrrYU/HxzW/zoqzfX1m7cODmGDg43NLcFliXeY5lwdex0CKkcAi5I4&#10;ThLgYYw5Z0ytpmw47OMMgAdso1lRHAyH+8PRqDAFiZzEoHSAo7zcG+U7g/HOIO2l1bC0k4pwmWwE&#10;t5xpRsaTY5yJOnIGQkjGrNbOOLSUUoFgM81mqxmZUudZmsRRI1ZnT5/8yz/zY3/8R5/6u3/3ly5d&#10;vljgfFDlEVK2Rp20QWga2wznIShOEhlElnxlHCG5ZAI1lwFXAeMSwDkXQSjfKYqLd5owG+9cHQ+t&#10;tU5DEcZ54w2orkm12njvA6XiCFu0JKKqKgDksBB2Ku49ljXO1c7u0Okw3npnrNXOOaiDcw5hYiLw&#10;V6WpyQbjzqEfwPAnFAYcA00Ho02cEauhfi/l23iAxSMBIJiKtw6LILgz5vEa7GAMY9Cag6YAGAsA&#10;8QBQghpvwTiGgRJTVt4bxrnkdTBnggNVURRlnmEwRqLGMNSj0YhzSA/HdzDtRBgC0O+txaIADMNy&#10;ECgMCEjKsoKJOmsB3W4XygUGqRR5Pju7UBRFmWVBGHLOMYsz2Wy2wRO+8jAuW52uEApGHkHagQLN&#10;nHNIDDVwYiHG/OHhfhIFSvLB4QE2izzNyiztdFvjybC+1JeMrLFViaUHw95gcCSEyNNxGIZKCWxM&#10;jUa8MD87mYy63Xa/34OIVlaW+v0+oihiEfpVIGFi4Ksoil6vN9PuBEpt374NYkAD7l9qsmHM2iBN&#10;b3U7YA3T87JsNpsra2tBECDGwj33dnZBA1ZHTJufncM3gZWl5f3dnWHvCBNxi3R0dAQxIsufnZ0F&#10;hslkArfFKiAJ/AIPtICblG53FusCJ1gANoyHQLDW/Pw8Gph1/vx5bD2gGfdBWZZxaFIyKJRJBjwA&#10;ICTgQoKTF0VaFBkMGK5H5LjAOOIMNUO7hnpqPQFvHYJC3fSeMEBKuK2CXBhjQRBgvRgnOea9M5zY&#10;MXECq3nM9N46b6yttC5K1LC2rCgRv8ZZPpqk4zRDW1tnrNfW51qnZYkBRaUrW/sM8AMhaql4TQFG&#10;GuAw2NrHk2wwyoaTNMWEyhjr8qKqNHRurSPjsAHU/znvcDzJwWepMQIvnPPggjP4F3njOfORFHEU&#10;JHGYRCEadebNYV3OG+2ByJpQcPQ3kyiKw/qoIBFovQQGGDJAEEdAQ4O85BRwLjkTnCQn7kkQY0QA&#10;LASo+xkxZyV3oWKAWPFGKJuRasVBJ47bjajbittJ3Aixx8pYyVhKnEzQwJ1fIJnkjAOhr5FzR5K8&#10;gNtzUpxJVoMgErX0GRHI12DD4/M4J9AB4NOGmwYpD0HQ2wVtNi2cg3mG+himfXXlWM0kakzgQEKE&#10;BWpgxKbAOSMsyZgjmqInSBp2AyvggllOaEAplTOVs6Wtaw33NE47hxQJYD2mcONYWlZZaZEbFNoU&#10;BoNrKAymOGN9hc5SwwCgd9SIMsAARVXWVdrnlS6LqrTWOIJFFZheubysO7WuQzOIRHBGLQQTQiil&#10;wCke3bTAgPISfpFPUlwNTOBFeQ6r1ChmWryxrObKcg89Qgs1w9wzxWUAZNM6CEKF4CGBWTiPM4mz&#10;BsIga+s1sBZjtYSxOhcQC2g1zlqoCzLmDAolwUkwYt4xZ11th9o7g0fJmRL8WOO1urlAwVEBOL33&#10;ZlpAqsVKxpKDeTPBsTPhZQ3HwwjdngSD+XjrrbbGWoPXWJXVWQcDceNxyqWapMXNze327PzK+ulr&#10;NzaQ9HsiJtWbb1211hZFcfPmzR/7sR/77u/+KHL35YV53P4Per3r194q8ok1xYVzZ5H65+Px7RvX&#10;x/1elU8Emccfe/TM6RMry/OMeWt1nmef+MQnfuAvfO/C3Fwg+Mc/9pHv+NhH4W44HlRlxsgyWw2P&#10;9hdnO/fffWlpoXu0t3P9rTd6B7u6yo3OZ2bbd9996bHHH02i4MbVq7dv3MSX2es3b84vLp46cw4p&#10;gjbUnVlIGp1C+1y7rzz1zPb+ZG4pOX3+Dsv4t158cZwXJ8605xfnEMERlIZpdntzC8YzO7+YNNtv&#10;vPXmr/3av711a+PUqVPr6+tnzpwJgmB9fe3s2dM451y4uIqdZmPjVpoijGVhWP8HXge9I0dsb28n&#10;jnHKCKIYbAljTIXcjiB2Otzrvfj8C8987elIRaEU2Azm5haO9o9g3HdeugjJLC50woA42VYczrQS&#10;+Dhi1LlTJ+++48KlC2e+++Mfv3zpYjqaaOM63bnhCM0sShoPP/zwhfPns8kE9osjxPlzZ22lNzc3&#10;33jjje3tzaoqkkjArvq9oygKcAn95Je/8vu/+3sbtzazcWGR7ZQefhGGYtDXziIpdMVEf+oPPyNl&#10;8HM/+1ezcdVptbynRhI1EnDBH37wkcWFE2VOn/r9z/zRp/9kcXHxZ37mp7pdmBstLi790Cf/wtzs&#10;yq/+i9/4R//w//bUU08758JInTt/8md/7qf/6s//5VOnT+wf9pGPnTy1ICUtzrfI2arIQqkQ4Wxl&#10;wyBeXFzGLKzInJBdhwAAEABJREFU6M8U79/u8NMCUfvaksmSJwZHFNZ74gKuDnfPSztOs9Ek7Q1G&#10;B/3BJM0NogwHkVwwJoDJlGvL3Xsvn773jrPve9dD7334wYjRQqcz02i8/uLLf/JHnz7Y21FK1Lpj&#10;4uTZc5fvufeRRx9793vfd/9DD50+f35hZW1mcfniXffdcff9KyfPOhEUjqLOzPypsytnLwbNmcXT&#10;Z8/dde/i+tnCsi3wPJx4JjLsvFmWpik0xaxRzAtvnC7yNEPcySa5KStvLPPI8DzH/xlflhVnotud&#10;BWmMhNGOmChKHUURMgAiKorCWrCOkSVjjCP39UxrW2A7LYrK6MqYSVb1hyMSotJ2Zm4+abVfe/Ot&#10;QiPYApMxDkR4DUKMcx44BP68h1XUwYFzHgZBXB8KkqIsjfVwn9y4/iTfG6dHWTmxfOJlz/i9cbU1&#10;mGz3s8PUjwwVniqCdpirnZkbYpYxUA+EoDkOA5zBAimkoICxRKlmI7a6IGOwETPr52fbv/DXfv5/&#10;+Z9/9T//xV/EHi1BlOQwYF1Wo6PeeDxWShHnVBfUeB0IoQBcKMalR4TGa6HqRyER04QKyJEHWO/A&#10;BVzdIHR6px1Hr3VuKgKPhrXO1EB4sEgGNHNeEIyMyEM1iM9Ugoc8JaM5OasrbwwW8Qjm5OtB3nqP&#10;I49DVAdIKRljnqz3kKrDLumc48SMswBnvTXGe0x0NTfwRtDPBHFJDHwJz0XdzxCkwZXDgqzmxHpn&#10;QCGIZwjsJDjngVKBEkpyX6OsOFBa56csEHNAIySDSDDd6hJmVxWlN5a88856YypcruZIDwutsbUa&#10;zklNi7XeQ4v1pkS6sgQjNJ6RKPIK/YCy0AAP37NUFdp65hgDQ875mi6J3ZAhUsJirTHzc4ujIYKY&#10;Dup/Ik9SBkyFMog8U5X2xAMVJGA8zQrCKy6jJC6qMi/LuNnwnACcXJqOq6oIQph0XpQTIXCc94GU&#10;vcPDMs+dNweHe4tzs4MBOvbhy91OK5uMe0cHAYSjq52t24EUIDqQvH90GAYyjsP9/d2yyouicM7F&#10;STQajZDi7u3t4XG2064vgLJsbXUdA7TWIGaSZ7AJuIaUQX8wFDJwRHGjsby6VlS61EZbA8K63e7R&#10;0VGWjkeDPsjotjve+zMn1+e6Hbh+kiSdTgcLYZex1sKwiYhzjvw2iJP5peXhcIhsZPXEepqmeNVu&#10;dSE9DAASaLoz083zHFoCHqy1trYWhiEPQhVhU4pQhaFUUsIwlJJBGIZoM8YcMeMJNTRraoPjQI1+&#10;gIfBcvy+DejngoRgQgisikf4tKk081YwLjlJxhUXSaDaSQO5ciMK4yhsxGEzaSQQqgoE1AUROqe1&#10;LUuc/bJhOhll+aQoc20KY0tji8qluUYPHmEzUoVqWoSSx3QQESORNFoyjEB5mhXD0WSESGoME7Ky&#10;WADGzjjnjDgwwBO19lVlKvyZt4vDCyI4EyMKJEcMaoRBEgjkEEkkUQeKhYIL7iSnMOBxFDRilYCj&#10;QAWBFIJxQXAk5GFTIMEokFxJEQCUUKIWCCcvOOPHdMM1OYeIAiEDJWBnSRi0krjTTLrNpNOIUQMW&#10;Ztrz3c5Mq9FOkkYQIOmfDg5wHsDgJAriIIwCGUguBZOMhCdJpBgTaHMvRa002CI5A7OAGSEGEZEQ&#10;QikJyjknxohzBmCMEV7DO9+p8cjfKWxagASdgG830AZgEmOE/6th+nc8jzGGt4zBrrzDIDwAOfog&#10;BU6OkXVeW4CroGtjkeKXlS0ro41H/AFoi5Dr8VhZa+qRzDhfOTYFNAAOwaFyzji8qqEyzjqOwcax&#10;0lptbGlrJBZkcNgAQwxDFohg5ab0cE7e16qR04I+htCFoOU8KMerqqryPM+yAp4Gl4Ot2ncK3rpp&#10;QQN9sCeshzxbMA5kQVD7F6QNnHxagBDt6Yy6wiw8Ejm8VEodj0RnjceCTMjM+iklnBx56yADo1F7&#10;a7h3SrBQiTiEKcKj4NXAoYSENjkWgm6B5xi0LrEeMNf9vH5bN8jDNgTV46dkECyZYRoWY/BmjynG&#10;gK26wQRp6ytjs9wf9gba+M7M/MLS8vqpk9Z57fzaiZOOOHLloqpUGEwmE3yUj4IQcSodjRHXbly9&#10;9vqrL2NrydLxBL39ns6z7c2N/d3NbDKCGTtTBQrJrQ2VlIpPRgPc4nz5iS9+5cknLpw79dEPfuD0&#10;ydUkEAd723OdVpGOnnn6q2HA/5Mf+oHz506VxQT3tffdc+f66soHPvieokhfffUVxGgE2evXry8v&#10;r168eCkMo3SSL62d4EH45rVrM3Nz5y9d6o1G66cWuwvzL7/6+rUbt5JGZ2395B2XLrFALq2snb14&#10;h/OU5gXjcmt7d4JPsXHj0p2XP/ThDzfana9/41t7B4f33ns3suqrV9/y3uLMg28ar778YpFmi4uL&#10;UOjm9s7+3qGU0lrvvE+zei/FI2MMshWCNxr46o073bTK6yhfFRakQov4TP3Fz32+KgsoRQV09z13&#10;nF5fztLRzuatdDgyRR4GSkFNZTnTaeMO6er125NJLmQUhI2d/cM//NRnNrf2sNi1a9cmoyEkCftp&#10;txpSiMlocnTUg9nce89dly/fwRghrME7J5Pxxs1b3BN6BCOGhqc8tVgmz3RvvxiNsqef/ub/9Kv/&#10;6sK5Cx/7yAd7h31MJGuboYpUIHkgKdy85ZwRz33z+bfevHrP3Xf/7M/9laOj/I03N7PC3Xn5vkt3&#10;nK6K6uvPvPDrv/6bv/Vbv4V9J4rD97//vf/tf/sP/9bf+qvLy4vYmNPMD0djmB1jDALP8xwbIdJc&#10;tAOQwkhQbaRExEgwJug/VuAtnojB5WHEznlGvHYMsp4qA0t2RVlN0mIC7GVpnCVeO2woyWl7+fzp&#10;D77nXWsL86sLs0sz3etvvra/vTXXaS/Oz87Pzt53z70PPXDfhTsu3vfgA/fcd/+Z8+dX108tra3P&#10;Lq4k7ZkgaYWNdqMz05ydizpzPGw4EaKmuMXjJoubyewCsv+18+cX1042OrNcRcRFs9E2xiDdJ2cF&#10;J1MVuiyxlWh4S14gpyxxjVFVerqfERGyfGd8lmVGQzvIwhthGEkpISJtnAzRg2si6YkTl0EUQwDG&#10;Ws9ZGEeNVi1OnDBXVtba7c54ko+zvKio1DZQUVVV3nutNWrO6x0KDV1WxbSgh00L98TIwTKhwTiO&#10;Qbz1TIZx3Or6IByV9mBcHGZVvzKHabU/KfbHVb+kzFHlSXPhGBny2kMdztb5BniqIZACsRgbgPAu&#10;CbB/iqrIyjRrYKuN5MrS3I//6A//s3/6K3/5p39idqbLmZXI0vq9w709ENBqtUAMqJMBOI65VMZ6&#10;oxEzPXk8hXHShKg9Qh7jJPDNi2NJcEecE2NoA45/3DsFxJB33lmGHYEcasR267SrNFmwL8BBWWTZ&#10;JLWVZsxLxa3VRZFpU1lrnDPEHHHSpqyzJ6zjnfMWCwL8tLhpwdLinUICYubowRvUeIBmUaPNGEMD&#10;NdXojolFdw01MudA1TGw2uQJq1uH/cISEZBge8Ai9UjvrbXGgEIHbOgEWowBdxJ+IutPH2AcnYAp&#10;GQ5zARiD6RgPwKtOt4uanAuCAPhhPM5aqRQ6gRZwPAyzIGQ8QkH59L8BgI7yrE5PYYtIbTHeWgtD&#10;iqKoLHSaTjqzM5U1ZVnFSTuKG1VpilyHcUOpEF8mEXMkjDWKgBkeDAqxujd2ZqbbO8InqF7SaeFC&#10;nciFzRjfPGdmO9BUmo0RL0xVqUAEMADrvDNFOskmA+Tc1ur+oMcJktEHB3urq8sYj9v3kydPgvH9&#10;/f04CaFitNM0nZmZgRzQaDQaQIXwW4vaWkgAPSAGjSRJRKDCMG6320WpdWWxV87NzcFtMRdTYLHY&#10;nrBEI0nwPRkhOksnWGhpaeno6AibF6SH6I21gAoInXOYiOkQIzrh0Lt7B1gOwne21i/GN5tNIBwM&#10;BkACUvEVGldUxhhMxBQuOIJDFOPoFCdSKoYOEXAZCRULGXBR9xC4ZNj+CZOwooXHOm+J+T9VoEtO&#10;FAgWSC7hhRxPhPcY5Ky2uvTOSsYihfNGoCRvYskwaEZht9lcmOkuzc3OdZutRhIqKSS0T47gJAZR&#10;LiuqojKjLE/LKtN6UpYj6CHLK2M9g/oY4xLAmWQkHEPFmagTGjAvVcikBNnawEMtIhox5hCoiDuq&#10;KcRwxonVQQbEejct1niID/sfYywKKIJhBVJJAQgUxKXCQDUjiCxqNpJmI2q3mq0kaYRhFGAMJEhw&#10;Rm8RHSAjJ3ktk0YcJhFsL4Fq4xj6UlIKvJKMAxRniotAAHkNQSBrtM24227MdtvdTqPTTjqNaApx&#10;pxG3krgRhVGo4jBqxEkTjzHoiZMI/UAfNYIoCUJIu9UImglOWUEjVEkAHxGSM4CHAhGMajE7XkuL&#10;IAeQy6eFTQu9UyCa4+a0m2HIcQOdloDobfjTw/CqBuaBkxFhBcEhGY59F+DI128JjxwV2piLYDUF&#10;pOauMq60RltXVBpQGVv3aBz/DIwBPY4YLLBypJH6W5iKq/BWGxwUAWhjABOSCYkGklH0aEvWOxgN&#10;YrAhqhzT1uPRMlBJnhMx/B8dF85ICFYLC28hLPiW95xzMI4YaT0hiFbWGF8bORHhFUBwYIB9eaxj&#10;KsR8DdHgJYAxIRiyCWYqWxV4Za12x/14hYYjBvYxkzzE48kdi4jQ8NY5ZzwssjYqz9BwxhntNOrK&#10;W8PJCc4CIeA+U3PFASCMwyBUgRRsSpQHCgBIZe8grhEyx6YlUEpKCZfhdQHPFiNBESZP9UWMQSCC&#10;4/oEvTX76ObDUWYcg29cu7752pvXGq02EodbG5ubm9tVieQ1kzJI4uSJJ57Y3d0dj7Pbt28jWn30&#10;wx/+0R/90Xvvvq/TbiPcNxoNEJbnOW5iFhbm8E1gfm622UhOrK2isbK4gK+un/v8Z//wD//wzTff&#10;fOaZrzmnTywvdtqNN19/5eknv8y9xmEAXwy+//u+5yMfeP/J1WVb5TubtzZvXn32W18/Otx96cVn&#10;v4nE/JvfxOpBKEF+FEVBEAyHI1wNTLK8MzO7unai052949KdkCiy/HvvfxDJutbGM760uCykihqN&#10;8STb2t5fmF/GJSsTCkzizDIajYqiwI713HPPISJ/9KMfnZube+LJr8xPC2Lu6uoqNozj+vIdl9vd&#10;2ToKcQb76czOMCYYEVRUViXyEGjeGgd9QUecqNGIlAjazeYiLmM7s3EssStgrdOnTq6tLr/vvY/h&#10;Fh9TJiMkE8gRta8MAj3GgLYXnn8JbJ44ebozM3/x0j3Ewu2dyVv48LG5PTs/v7i8ZK3FfoMdq6oK&#10;KXnSiOI4mpubPX/h7D33XG4gYEXUbbe8885q+KvgLAoRxOIo4MuLC7V1hbjko8ko/ZM//pOXXnrl&#10;4x//Ts655FwwgYsIwCsvvKZLUozOn7mTUfClLz3x6U995kMf+tAv/MJ/qiT/N7/26c9/7olBf8IR&#10;ICVdu3brm89887/5r3U6HVYAABAASURBVP/bf/dv//3v/d4fPP/88w/cf+//9Kv/8p/+s1956KGL&#10;3hPEayotOHXazdOn1s+cPrkwO5cgyEFwoI+IMU5EtVUTsSkQYzW800loMER+5gg+xIg4cQHMrh6m&#10;fN3GjbjTldXa1s5I9uyp1cfffedD9995x7lTd144LWx589qbVTYeHu1DN5cvnn/4wQcu3nH+xIkT&#10;6+sr58+fnV2Yx625jOKw0YyaLRXUEbrdmRVh4nlAMozac3Fn3orYWFbikiFpVlJVQsWdubUzF05f&#10;uLywciJKWkDCuYRpTXAIGw/H42GRjco890Zj+6q3Ok7eIgZoXRpEErQ51bEF6ijqf/cVhEHMGGdS&#10;wkp7vYH1LEoSSMA5F4Yh5xyMC4EvBl1Y6fzS0tzCwsLSorF2b29ve2tXa3r55ddgSN1We9QfVEVu&#10;qhLrGV2UeYEcF1AVpdHaYY61xhgoCC/xg7ZjHDHWkCAVGhGOcn0wyg5HxeGkPEx1v9BI/Q0nJ8nK&#10;+j8mdpxjivUEYJxq/XhnjEFccrrCKoITjpSkLXO+mUTIsN//+GP/+L/7h3/v7/6dy3ecZ2QEgqvV&#10;SJiw+QZKGl2VZcE5SxLYCPJC8AvT8I4Rcew7qAQxzoT0U5PwBMRknLfGkSMP9dPbheEXwnIeQnbG&#10;oq7dkzHJuGDMW2vKCj2MEJkdGk6jI4divPdMEOeYT2QdCIPZEzlXFXA69EvFnTPe4Gs/x6MxlbPa&#10;6BIV94SADCCgIC6DiAvliQAYyhhzzmkIHz/kYc9ENYN4ctY63GZ5j4Y1FQA4Ad4Z5iA9vK00tFkW&#10;3nshhOICgmDkMMAZi190Asg5iw+SDp/aVBJHUnDnPZjB6pgYhCGiB/IeIZnxznNGUmBAEMLq4FOM&#10;mEAOAvTWeog0DGMizphA3oQ2Or31SoUC2vfOekaMjHdcKYxgUo7TVAaB1gbqE0KMR6mQAePSO0aC&#10;iyAwzlXakkB36BlD3MMwkIfAXlXVZDiKg9AYoDSB5NloWA578G/BiIzBniiIIcWvchzMykaj0T86&#10;WlyYQ38geJ6l49EwTMI8G+fpBFm4rooiT6UQSaMxmgyhRAwuy5KIILFGHHU77SxN4ziuKuM9Q+z3&#10;xm5vbCICY18bjUaQVVVVWChQkQrjojIkuAW/QuEMEEShce7g6CibjBbmZkA5cz4djZH0Yxsqi3xu&#10;dga7YRRiYKCUarfbWALIi1KXlVFBbRsQTqPZ5Jzv7R5EYSKEyvBhhLgKo1KbNE2dcxAmiMnKXARy&#10;lI5Rc+OgCPKMg25tvUauXnljWZ6DaZ3mGixp553zGEDEPSO0wDlqAPcObfQxbzknSBB7ieQCdMA9&#10;OCNIJxACDYg+DlUrjmIlIyG5hatYTj5QAmPaSdyIoyQKEDmjqN6eMckxMtZr6yrrx1mWFlVWmqzQ&#10;k6JMS6uNc8QskZ8W453x3sEHicP4ekMcGUrHmJAgpP5Ht2mG+6qJdvAOg6K1sdZZGDy83RObFsz0&#10;4LMGxAMCX6FC0iyVFHXMJY+TguIsEDwKFahFJOq0Gq1GnMRhgDGCMebrP2BAyyO3xBOTnME4mnHS&#10;SKJGzV6I0UrAosSfLkpyKaVSIgxq5BBIM4nbSdhMokYo4yiIAyWFDziraZAUSgWRYqduNRpBAJcM&#10;YTphgCOWCgMZKZkEqhVHzShshAGmh4EKRK30Wk0cKzOFSgiayhAyMVB8TW/9h04ApHEMaB8D3qHx&#10;7fr47bdrvPpzwBixaeHTcvwW49Hw/+EVc7WBkfNIrMk5RARUiPa2qHRlHEBbKM5XxpaVzbUpqhpK&#10;bfKySstqUhQ15MUkzZHSpUVeleDGw34QJnCMxEjjYKycEAYYzB4B2WtjrfMWqmY1cSCTEKSRezvi&#10;GMi5YPjFCGOt9d5zjuucuuGcY8SFEOgRAiYmUdAAoIem8sQYb63iorY/xoEcPVVVZVmGTR0N4EQP&#10;+gH1FDgE1vCYhDcWr6zVaE0btSER9iXmyFlvDSG0WeNshUfmrWAUSB4qEQcCNgJFMw7nwFSDgrXK&#10;dwrIY3Bi5rHitIHFawD9SkrQD1R4JvIQA8hxzjsPDRIm1m/FMbNCKcWkYoyICYOlBINcrt68dTQc&#10;CnhM1Oz1J7e3D+DljXYHkt/c3OrOdG/d2jDGFVX1ta997V/+y385P7foLA16h4hKUEI+SXGChaEe&#10;7u2XWR5KMRkOdrY3EYL3d3b2d3chkH7vaG1laePWDcBdd15K4vDG9SvNKFDC7+1se1edP13f/d+8&#10;cYUTBKqffvopxErwAplrU951113Ib44G/Vu3biOhP3v2vPPs1ddfhw1EUfLiy6/u7OwREXLorc2d&#10;OGmmk2w8Hsdh1DsarC6v9Xs9nCJwoSIZ39s7mJ2d7XRm8D3h4OAgL4s8Lw/7PVzYXLx4MZj+L8QV&#10;BXitDg8PW43m8vLyxsYGOsZYOC9v3sAZSWMKJ+a9l5LHcawUxExBgCcqEOhGRToue0eTp5/6Bpar&#10;cgMitza2lFKrS8szEKytAkmthggEFVmhBGs1E2A7ODpEqj87t9CdX+r1x6Wlrb0eAkF/mL7+5mZn&#10;posxr7z26sxMR01DAHaUTrMFyTz55JPPPv/sYNgXiNAVSc6kJMFgWhwxxxuti/LEyqrVmtVFNBpx&#10;WditrZ1/9I/+0W//xm+2G01bOewcK4sr3Isiq2zlV5Zmf+93PlekXrH45s1bv/e7f/Dud7/7Z37m&#10;L+c57e2NDg+P8MX/9MlzKwvLgWr0jkZff+b5/+13PvUbv/Hb//pf/dof/sGnYCT/5//i73/sYx+U&#10;gu3v74WBgvG+/upr1668Be0HSnBCIKmFSB4a9+QtNAgGURPRn6sZg8n+hz7MIPBHAj5itDt+AZPX&#10;4LQqbGXT4dHli2eUd4OD3fWVpWIyef3lF06dOPG+xx89eQLfA+YWlxagiG63ja06aTaUUlyoAPtY&#10;3JBSaeMqRC6ScdTISzseZ2VltWFl5YiFzc6sk4qHsUxaMmnzKJZRI2nPdGcXMSxptIBpZ293e3vb&#10;6NJa2zvc985gJwpVgKw2EMh5PdCZSqfjCYiXUpZlmWUZ+IK3Vqbe8g96vVu3N2HGnjFtsYHmpa6v&#10;TrkUCGEqCsMoZrUEDKJmVVUQXbvZPHt6uSpIl/nZ2qHyIktLXNVCVdkkB+S5rTTsYdAfjsdpkRYo&#10;SBVKY7W1zhMxkRXlMM1GmR5m1cE4Oxymh5Oin7lRZQvLnagZ50GMkdrWoVUQ41NlMOe5J2eAS5u8&#10;EN61omCm1RKEA6fptJJ777z8P/4Pv/IP/t7fe/SRh8pikk3GcBiry/393fGgzznQOHw4QlSRgeJS&#10;DoYDbTRW8VxIpbiSEA7kiT40iDOaFjCOToCzVut6Rl3XZBhIWFeF0aW3xtv6HzVIWB3znDwZ7aqK&#10;MQLNvs4nDNaXDBU5j8EOSwT1ggzaUUFA5NI0taZCg4hhjHOOQANjWNbBYqbgvQcjrM4ifFVVGGDJ&#10;G2PQBlWALMuGkzGGYfpxTdYBnLHWIc1BN1bX3k7BWLwiDxNg3jlMBx5vLCYSESNHKM57Cw9Ci3HG&#10;MV9X9W6FZ8gQI40GKouC6UAFvpQM8RY9IJU4B7XIg0tTr16ZejBEjbeItxiWlQUKNs56WFmAfnBE&#10;jCPuWe+q0kRhgoXIuUajgbegEDmNMVYphTE7O7s4VAuk/sZa47kMapIqC4V2u91+f4iw4IyJgpCc&#10;GSGDD0PvzNHB3sLcrDP66rUrq0uLjMxwcLQ4N9vvH+HuCUtk41Echru7u0BSZvnhwf7KytLh4f7O&#10;7dvYiZzVyMJDBa0RxrRbDYgIjVarFYYhNoLJZAJqFxYWNjZuO+esteARrxYX5weDHuIqHhFXpZQY&#10;CSFAj6WudnZ2lAwZY71er9OewbAkaUCet25twDaSJMGAuZnZ/Z1dTgxmvLGxgYt84N/a2gqCAG9B&#10;LYaBfugCDaCC43cROBYXb9y4AT1jGFDh+GGMgfSgIKwlpZybm3vjjTdAP+ZiCi8qZxwvtR+nZZZV&#10;RpM1lEFXpZ1kVVXaqXFy7yFV662z2oANxCDmrDfaWcPIh0oowZM46rbarUYzUoFgHBAIybyPg7AZ&#10;hQGHLTtMTAIVK1kntUhtoyAJRChZHMh2kuAg1Wkh+DRBcRhAL3GSNFUQWs8ApZ6mg9Zpz0pLuba5&#10;NmUFIlxpTJpmWVpYa51nlXUqiOBA4BBbLAKTd0ziRBmGECLohziEIMZJSAoD3ojjRhR32yC+Afpn&#10;u504ElJQMwlnZ7pI9Ll3nNVnlUChn3FOgFDJBO8CKRicHyuKJIqhJ6UU3oJbVrs0KLJYFG30QyuA&#10;4wZqmCyMGAB38s5566DvMAiacdJtd2banU4DcopbjWSm2+l2Wq1GPNPpJDFW5vhDA4tLzhD+ILEo&#10;ilAnCa6PGu1mq91Imo0YZEeharcarTiC5HESSNAIQ1AOIo3B1YUVggE45wyMcE5EzjkPlRPYRCdD&#10;zzEw9nYbbwHO1dENE4+Bsf/wVgj+DggUDDgez4mhAJuH3XjrARa25TkjAINgEVk5Q0Cy3hnoUghi&#10;3BPzDkJi6NHOa+sqbUptKoMxFp1ooNNYZ1GMNxZZAJAwJiSXSqoAi7xtDGU9SxuL4rkwWBxxyDFn&#10;yTnvLcgklJoAa40xeAb98ByO6wfPgA2bu1AB6JcK1iDxttVqQfIRDq5CMofdq7Zz6MVbm2cTayol&#10;OZQmmDdVAeICIY3BChzScMYaU6/CYDHeg+iaYbwh8mBHV3jrnLO6lJxLLjRKmXEGa2SKwUSjVhPW&#10;0uy0mm3oG9YjMdlhLckYmpwcAI+gE2BwZiCSXARS4RGLMkacwwAEeFRKHdunCJSUgnMuBA8EqbrJ&#10;CPuE9+Q981xXtiw0pKe1hWyJy7zEbQR2Gx42WgyI4jBsREwF0OH+4cARAn3SnZt96mtf+53f/d2v&#10;fu2ZV9+8ubWzvbp+QoUhpIfAtLS0BOsFGY0Ep1fe7XRWkDUvLr3yyivnz59/8KH7izKz1p49iyvq&#10;ex556MFGHC3OzyFBWVyYGw6OJqP+ZDR4/oVns2zy6KOPrK2tNFuQTHt1eSmdZNAjgiaCqbZ+fX0d&#10;0Z+IGkkLKXWj0UQQn5mbS9MUhAsSy8ura2tr4GduZj5U0fz8YhcCThrLC4szna5gvKqqO+64A8QA&#10;yeXLl0E8dgWEaZCKGI3OhYWFmZkZ3P2jE7kXpPryyy+vrq4iIodRMjO/JJUsNfIGBn6FEEBb5YXT&#10;bn1tebbbdYbOnFpHfAgCHoYKm9+tm1unT5+a6c5B7C+99HJZaiz6yEMPS0lSYreGhxAOHo8++mhn&#10;tjMcp3GjCaU0W53D3vCll19jXJ46fbY7MxcE1OnMTLJ0aWWFS9Ef9pG8Ygfa2jpwzmtt33pz82D/&#10;UHA5O9t697vf9cEPvBeZLiL2dDt03tndna3xcAIHqwrrjA9l4I3d296BBIaDURQEp9ZPj0bj+bll&#10;xK3+wfhwb6CEun3rcDjINm6dzSSJAAAQAElEQVTvXbly7YUXXvjgh97zA9//qJRUlr7fK99849rS&#10;0pqgwBqepc6U/Nqbm1976pu/9m9+47//J7987dqN1eWVtZVVGPjg6PDKm1dNVZKzN65dHQ+POu1k&#10;ttWURM04RCcjFkgBZwIkcQxzRXSOGxHnMgiiY5URTNk5Y8AOmhx/DKPJt9tNwTkj6jaSRIlWRBfP&#10;nbr70oXTJ1bIVJs3b5TZ6NTJ9dMnTzTiZHF+Lk7Chbl5ruTS6tqpU2eSpCmEgjC11ohXUFa71cKi&#10;ztFwOA6CUMmYMWEdCRkiJTOOGRIkQ804BREL4vbcQnNmrtmd68zNJ+1uEGLzjPOyYIKHASyFe2us&#10;qaJAxnHICAqrEC+Zs6FU0IIpDdJbrMi5ZFI1m02w1mq1SPD+cFQUFWIUfA1GnmUZ57zVahd5OcDh&#10;gTOck4MggCd0Ws3V5aXLd1w8eaKNrRDiYN7h8/zw6LB/dHCwu9M/PFCc9Y4OjDFFUaAGU7Acict+&#10;yxAUEBZK60SYTIpqUuqdw8HBIN3c72Xae6UcaFOhF4F13CDeEpNMkKMkSpq11KViXHgXStaKVSMO&#10;wgCruSJLyVWPPnzX3/nFv/k//LNf+ciH3t9qRnk2aiQBDIBslU2GVZEiGCJ2xIFqNhNohwlBnINr&#10;5xxUzDj3CNyeGBdCSq7q/zpfoSUlPBq8YBgkpqtKcITY2qc4McmZElwwPDqCyUBzzpMnMraYpFab&#10;OIxMUUqMwHxjkziGIQG904Y534jjKICyCAjQ42w9oNNsWQiuKIGfebJlBWxKCM5YGIZBEABTiWxM&#10;cBUESimsiwweMwB4BVMIwxA155wxph0srkR/jY17W2nuKVCBiiKplLVWV0UNusSimBJgJVmTw7A7&#10;cEKPty5OokYzcbCwsiDvlJTAnLQ649Hk5vXrCFxBIG1Vgss4UBAjZlkPQfAgjJ1n3lqQbTy2Zutr&#10;8QaOccalJTYcTUpjuVBxqy1hJJ5UEMkwGo5HoBlthEShAm1dlubW+GYLG8VCWegsK8JmQwYBNIiM&#10;KB+PIY28qLz3zWZbCAGqnLXYauZn59DWZQWaO50OI9rd2ZntdJ0z1pl2pwXKJ+PhTKeVjoZSidGw&#10;v7+3s7qysr+/zzlfX1vbur0xOzejdamrIgykxmm4Dshm7cQJOIsER4z3jwYznVmr3f7uwcrScp5m&#10;xph+v4/6xIkTZZHDaKCUsizhep1Ox5TF2vISpiM2Yr/APRH2OO1so9XsDfpFZdoz3f5wMDs3t7y6&#10;AqZmZmYQ61qNJgDZP1jGboLOCidAItTBtIDxwWBw6tQpPGEWavCOdWESjImVlbXxeGKtm52fU2Ew&#10;mUzAIMQCMpZWl4I4wJSiKIIgZIzzwSg97A33D3p7+0eoazjqHR32B/3xZJwXRWWNZ444kRQCtgb3&#10;QDhwCP8ermChdg7fdVZwCmBJDJkck4JJxtHDGFOi3ixBOugLJBy+stoE6GVecbwVSohAyEBwdIaw&#10;Vi4kF4oLjFcyZlxY66vKpLiDyHVW2qJypSVtqDC2rEylYe1aG2esN86irhNE44wHfcw6mgLMDHur&#10;RYGjGIOXnhMJUW8VsK1mEjVbSYwSRo04aiYxnhpRGKoAjgT/nO4XrpoWYAA6XZSoawaVAv1CHLPL&#10;kENAGZAbjAAwnQEa67lQPK/dFRUXTOJHCFHLk9UFjzUIgui4oGMJhEqGgYTkBbHj0AXpYV3JKQqC&#10;EPQFeF2jCuoipzIUSgqIOlQiDGQzCtEpySshkygEk4Hg5L3gXAkJYIxBFN57sMk5B3IAHv8cgE7A&#10;tzuP26gx+Bj+9CvgxKv/OMCYnMcrEFGvSIwzmhLDhWAAxggAbMdoHWJM3SLjCQKEMUCJxrjKOg3P&#10;NrZC22i0i6oqYQwW7mmd89b540IEdj1jDA0He7DWGAsllsZWGsYCgrBZ14AB3wbOSQghpQykCmQI&#10;aQcQdaBAIkFMNUDsAr+M1ZgxEe1jwLrWgjiLhpQC79Hw1iKIM8YIC2I0Hnx9r48pWAiAPgxz04Lp&#10;ABAJODYhUDKZjNJ0DCUiDbKmQOxeXpqfnel2m80wUDh5MFf/d2ZKwjaUErVDoUZic4wKeIANyxHR&#10;dBGcQGpWgFkpBHQsXuuF6j4OetCplJR1s2YTRoLNDFPZtABPDYwT5+hwxDzjjnh/kB4NR+3uzPqZ&#10;M9gYDgfDvaOjw6P+jZs7o3FqHcMHgUlWZEWxuDy7ubt38+ZN68kYMxpOLPlXX38NAet4ddSdVnN7&#10;Z3MyHKaT0cLsDPLdj3zkQ3Ax0Hzr1q3N7S2MQdTb2LjVShpX3npjfx+3LdtHRweHh/thpBCUP/ax&#10;jz7zzW/s7+8P+kNn6dlvPd9oNPK8UAFUGjHBkTEjKCulcM8Kh0W+PhqNijTLxhOncZM0GvUHo8FQ&#10;MNrZ3o6CEFsFcpLxaDDoH3nnNjdvv/rqq8AwPzt3/fpVxNAzZ84gOg+HQ5wBgK3bra/bv/LVpyGu&#10;8SSzkBGXw8FolJo0qxwRaIA6Do96s7MzUSxAezOJ19eW4CCtVgRORyPtSS4trXoKe0fjza29l158&#10;DR8rsJ1cv3mdc+TQGgeG97znXVEU4O5/aXl1cXFxYWnJOPcnn/3C5z7/5KA/IsZv3LoNG3jokYdu&#10;3LplyCNM3Lp9e2VlxRhE0aLVCsuyKktaWug0m+2777znoQceBM3Yye65+/LK0nw6LuIQQYPazQQ5&#10;VpaVWG4yKaIoEkI553VVvP997z139uzczPzZ0+euvnX99o3bm7cPqsyVuR736bWXb549eW7YH//x&#10;H//xKy+9+It/+288+q77TElCEJzjK19+FtwFqiFFVOQ2nVCgmpKpJ5985pd+8b/6/d/9vc3bm1Eg&#10;Z2c6M92IkR30jvJMd1utOISZO9inRd7GSJDXRmMnhkET4YYCHkDHYROOQITwwlCIiFFdmCcECLyC&#10;JPM0g29A11maeWMvnDl5/913Dvb3+r0D8nY86kGu9959F7bPTqelVAje5xcXkGFD3fUnmqpC3Okd&#10;HlltIxWMev2j/Z4ztszyjY3N3kEPposQVPsMFsOyxIlxT9x5gUhkSFgpRdwIGq1Gd06EUdhozS8t&#10;tzoz0FGp6/Q9m+C6PcvScYWE2OhAcPBbTTVntPbWgRHYLTwdUxAVo7ixtLyMk2eUJNY747yxHpup&#10;DNQky8bphAkO4x+lk96gj5dra6tzs7OHB3tVNrl49iyiyubtm0sLc4f7e7Pdmcm4/t8pl1L2+30Y&#10;BlxmMIB4jo76g3Fa9Icwh8oyWTo+yqpBmh+N8p3eYGv/aL8/TsGhkEyGjuR0B3d5VWptgA2oIIXp&#10;F4ZMkW8lYTOQSCcUg3Ss1zqJgvc+9sj/5R/8/X/6y7/8w5/8/igUeTaSgsUhRnlMrIocWkviEMpm&#10;5BhjYCoIAgt5aA2Ze/CJtEIigPNa6x5aJwzzHoEZO4KBXECD4qIOZx7hDOAgSasraBBGooQMleRA&#10;7i3B3xymaDIG4KrSY1ipPRIRaxwSd1/vpyAmz7IyLzRKZaEm/Fowb0GWxXIchaDAmgZ0YaG3aQNZ&#10;3iN3sRborAMDBDcRiHVgCpPwHshDqSpdoK24AC+YbuFI1mGAMZXV2hvjtAHxkguAqMXpML4G60yl&#10;TYlds0RDcoit7hZiisparbVzTpe5DFQC47EWZoweBD1kOHhbGmuM064mzzH4EMMejZgPIj3BjWpy&#10;qqriQszPzxs7HTZlBG9BLTZXDK50vRDIRidUJmVAcArnRIAnBUaw8QORm1KNRa2GR9dTOa/p9M44&#10;bTjnQSAZOatLMpqRh0zzyfhgfxcRe6/+H9hpc0HDXh/uE4UqH09wVwu97O/uIdC99tpr4AjhGl68&#10;trp6dHS0urS8ubm5s7MDXl54/nmk2mAESTwMFWk0lrPWlmWJA7+DiLTGWygOnb3eUZqOZ2Y6GIZX&#10;YBMYECXG4/H+/r4xZmtrC7uSlBLIi6LwjqGzqgy4vXjpUm8wgKw2NrZmZ2eTOMbWo7WGr8VxjPt7&#10;ePFkMsEjpoCSq1evYhiW2N7exqUDCEAb/a1WG0uDpDCIoFGwBgKAH0jAGpbGDohGVZXOWZ6WbpTp&#10;/qgYjMtxVuWlzQuT5hUoBg+2cgzxiTFBjGG0d4LVjuGt8VYzb8nV0UsxgiNKTvDJuoFHJbAkHmE9&#10;QgiIDCCEAIkAtAOpoOJj6YCyY0iSKIzUtBPsN+I4USp0lopS56UrjasgY+eRQHpOnqRxLK90Zaw2&#10;MBJvrIdRgnOA89446zyz1gO0Q21RnHPkGPOecwqkSKKg1YibSdKG5GDmcdRIakCOddxAyALVRARN&#10;5Gk2GY3TNIVM6yWcgzQB4AsDvPdA7j1z5AGeceKMCS5UgDEQGF5xXifz3r9NjPcEaQDww4UgziAZ&#10;QN1DBLTquHABTIwIE7GuMQYDgBN4Q6XQwMgAwWDaxqNSIlAyDFQoZRJHcRDgEdtkoxlDwoFScA/F&#10;OWbijQCdzpNzwCmYQA0AOwAsh/oY0D6GKY/HnNYdEKmddqHG8/HgP1czB6H8B+BQANUS4owJToHg&#10;irNQQkxKci55TQMxZz00COV7hBVLWNFDj8Z66LrSkIGBRgAQCGpA/RYBCcQ4f1yIakLQrm2YGB7Q&#10;ttbWk40zxmmNRY6VRR5hYwqMUQ0wewCvixCCM3kMjEFNAtNqIDjAdLqHOfFIBUkcwmwCpaQQSnLE&#10;mkBhMjTnwBHnTEoBIAHb44HkHDbCCeZI5DxZ57AdYoAMMF0wvAYwxogIlGMI846RQ3KDAY0wbCdx&#10;AxYLFYdBqGQA5IIUY5I8QAkWqtp0vAdm570joMCPe7sALfAHQoZScc6+XdAviPOpcUoU4CDGAYwJ&#10;qkFyAu1K1AUYPBNADYFAhlEjSrNy76g3ynIvRLPVabVnickTp0/l2m3s7LZn5i7ccem+Bx569LH3&#10;cKVu3tp66umv7+0fQsXnL1xA5hoEwfr6utVm49btIs0k4ydPrCP8PfXUU88//zyC44svvrizt3dr&#10;YzMM40arbb1DRNvYvLW2tvbAg/eFSTjJJq+8+vJzzz331ltv/d4f/OHa6on773/w4OCQMSwYFAUS&#10;hnJubm5vb+8b3/gGLuYR64gI0++66673v/d9S4vzB/u7W5ubsLBB77DIU4QIZL1WV72jo9s3b0HF&#10;66trEAU03ojiMydPXX3rCo4B+FzxyCOPQGD4dofvsNeuXbt+4yp4+ehHP3rXXZdBJOhRUTQ3vwjj&#10;EBIH2toNMB6vGknMGGvECWwgkmJ9baURh9ZpdGIv6M7OT9Ly2vWNze3eweFwb79//catp555ev/o&#10;EGQvLHaXVzoX7ziPw8brb7wBvWVFsbW9+9aVW4PRpDPT2jvoLy4uQuuD0RBno42d7dbs7N0P3HP+&#10;0nnQvLc/OjjYb7UajAhrfdd3fdcHP/hByOT69Ztf+uIXN2/dWpidec/j715bbTuLe0FWlZngPlQU&#10;wt4Y5Xl66dLFn/6pn7znnnvmF2ZHBZRJjAAAEABJREFUo9GNGzc2b2/t7x2BPXxGgGmRY3Mz4fr6&#10;2qmTF06unxZMvPTyC9vbtz/wwce/87seXTsxPzvbvXTHeSUbD93/+A//4I/90Pf/pVMnTvQO+pNR&#10;urayctflM3MzM3MzbckFc8itpWQ0N9t818OX1teWTqwsnT6xurKM2704DHgzDiLJQBt8xuLjGzIf&#10;YkhxYPwOeRvBVAFQOPm6qv8gZMV4O24IT4pTO4lCQafX5z/0gfdePHdaMQoFP7W+sr622mk1oigS&#10;glXGtjrtIEomaaYNdWcWOt1Z8vUF0Obt2we7e9bUiVcUBNIzfB4ZHvYmg2GV5a7UHsHWEycmGFyZ&#10;oBeL4IWtijESgcAdXasTNFtOBCwMWzNzYaM5Kcr+cIzAVZZ5nqXDfv9gf69/dKSr0mGlsrBV6T0u&#10;WUkIhkJEqKWUQB5EIUhttVp4JKr7lVLIGJrNtsRyQuEgB6dTSsEOwd3y8tLywkKn3V5cmFtbWW7E&#10;EXY9U1WhEkmCHbn2ewxGTBmP0929o/2DI2IqbnYsqbSwo8rv1um+72fVTn+0ezQ8Ghe5o3rTUmGp&#10;q6wqKq25kmEMSXJdVcPBQHDWjKNWHEiysLCA+ZB7qO3s6RO/8Nd/9rd/69f/37/6P37/934PLvvz&#10;dDJJR3BGBQ/kyJ8qXRbkTE1eGCkuvPfgPQxDIQQEq7U+7uGcowev8Aix1Fpwnjk/jbvaO8sZScZq&#10;+XnnrQHQtEEwm3eg7nTeGWsr7bSpG9ogWBE+CxgksxX6jcFrHNotHMo5R0QcaLE6MeYQFIXgymhn&#10;DVZnghj3WMd5D7IFIjwnzxmcBn81wUIoEhK3JEwqGQYiUIwx8AW0SgkDMyMnBBOcnAc9lbcOpuWs&#10;rcqyKrSpLCeoOcBMzqUQTAl+rG7O6zmcERcQoynyXEMvAoXBWQDAj4XiOEJgwR5hQb9UTCrHOFdS&#10;KgV6FLwNVCnJpOBCocgg8IwBiHNtLRozc3OQAgBtABp4hWFxHEMMyNmQnnkuhAyAkzgzzmOVuNmK&#10;ovq/WvEwLBGEYQxzrapKMA4tk/dSCMizloAnqDsQ0uN+xbkkjFrNJmdsMho2khgug/Hzs3OHh/X/&#10;Un4rjvN0MtPpWK0l42B1YW5+Z3s3bnWUDJAZw1PAXdRIwF1vOMiyYm/vAGrs94egR2sLVslSNs44&#10;k8PheDSagKpms4l0HAI8OjyAJEEV5Ajpcc5nO23FWTYeMYjF+0YUg1qML6q8P+wFceQYwSMw3XvC&#10;LCT0ZakbSQv+VeGurP7PD0Coj6Og22kVRUFU85vneZw0mq32YDiCDXa6M5U2aLTa3ThpAiGGJXED&#10;TDnrY/h2qzUZZ1GYzM3P5AUu47QA/3tH/d3D3n5v0BvBr4pxXo4m6TidwLYd1MBIcC6IGMFICULn&#10;5GGjBJS1rIkTUgHiDPuBCKUIBUMdhQq0xrCyIHDOCYUYKPKySvOSPPeMshxK9x58AzPjROQYh3Qk&#10;V6APZpEkSaMBTcVKhrAMax1Wg4sh1FYwcgdbJ+sJdgMa0VNZOJSvrCsrkxdVXoF9CN8654AW/uQh&#10;WiLv8GFRhUooJUJYbhDEYZhEUSOJ4ihqJzFiUCQFkifurCQWqUAJmJkAEmgUok/TNMsyiN4xUE3H&#10;aI13WMw4C5BKSREARF2UEADBhCIhucT+QiAV2gWRWhvrHbCAPOBHg2FfJW6B1TEMA3ImpOBKMI4B&#10;3BP3zE2LcQ6AAY6IT0s9gHnO8UiS1TXaEssr8KCgiigManZABQdSAYwB3grJkelBOJCj80QEPAB0&#10;AoQQqAHoIUgP603BWotf9EAIU3IcetBAJwD9/3tAP2Daj0jnuCdBXjFSjCspAVgJXgpqsBbjvq7/&#10;1N90IoE+IJkCYTnnCFo3ELrxIAD9GMY4r4GhAosMPTAv5mF2aEKyGGgxFxzjmXPuaqzoB2501MAY&#10;ccyr1eAx0jpcT1rEKfh2abRx1hhkhogeGrgwwNl6APeQOYdjYwdFrYRUSsGS67YSnJNgFCgRhQrb&#10;bQIrT2r/YOxthQIP6AeAJC5I1IWjwuNxDdsDKugxh28WRbvV6DQbCG3OVJ5sIHkcKoAUzMMXqjot&#10;gKviUXEGdhiY4gyoQPwx2UTEpgWLogcLcc4YQTu2rtDrYW1e8nqYIEiEUAvOwZqUEuOBrf7hmFZL&#10;DzMseYhBO0KGivvmo/5gAroNdiSxt3+4ezgmJAqNlpBhoR3jwd33PCDCkHHVnZ9/68rGV776VKPZ&#10;ttbidl8phUWIubIsyrIE73A9FQa7+3t5qZ9/8aUbtzYQI7Isw3kA194yCBaW5l965RXcrEBKIAi3&#10;Kf3h8PLlyy+89OILL7zwvg984PTps48++hhk//LLr25ubgPt2hq+ltZ51SuvvJTlk/2D3RdefA66&#10;OHVi/b6773rvex+/fMclxOWqKIA2VCIdDb/8xDN7uztxoAb9o/29HcH5Rz7yEVzbgHWnq37v8OtP&#10;f63bncWW+cYbbxzsH33r+ecGozEOPFAquJukeVZW2DakxFTinIOdcTpqNJLhqL+wMIesa2Pj9rWr&#10;V0ajEVmXF2W7M6ON39o9HIxyBP+jHhA4Y+mb33pugpnppN8fgNMvfOFzX3jiC9eubQeh6vX7h4cp&#10;1NlMom67hTBz4/qG1ZV35tbtW+cunkf+hxT/9u3br73+yun1uWYjwurf/d3f+TM/8zNE9JUnnvzm&#10;N5+9+tYtbKXYco4O95uNcH6u22mIE8sLn/yB7281k9XlxXSSJ43gQx/+wIWL5yDz0WgEOZdlDqaQ&#10;AYcBVBiOB2NdwkJpOCjzcfWVJ7461124/74Ht7Y2v/HNp0+fWV1ansXp4v577n383e954P6Hz5w+&#10;v7pyam52aWEe986L7WYnDiMYeavRVJxBwkkcrSwvCUaDo0NJLlai0wxXl+ZOri2uLc2dWJ4/uba8&#10;uryA1QWRg+DqiyrPsPEQY54AYJCw4TDGiKHNuAc2OAsyIPJWeDJF0Yrl5QvnTq8uhIKPekffeubp&#10;2zdvwlogtzSfLCwvpTlCuMmLskRCEESCq/F4sru7P5lkzbo0EBDg/lGgyiIzZdFpt+IwQCdih9MI&#10;J5aR4+RAoTNwOu9BDpHHWVpKRAoKYhZGXkUsCGUYoz8vK6QjziEAFePJcHdnY2dro3d0UJU5eWd0&#10;xZwHOxxc+rrha+ZIW1MU2ExcGCdBlBhni0rDVXuDERP1XtPr99O8/oyDwKWtTdN0a2sLA4IgwJUn&#10;fKTT6QwGgzCOD/u9mRkkGRY8x83W9u4hU0FWlEPIwjrHgknlUkMVydTSoDD7w3xvMBnk1nBGgfRK&#10;VqDdegb7UBJiB6Wy3o84J2pGoS5yWxZQKMQSSfYdH/nQv/hnv/JHn/6Dn/tPf6YRqxs3ru3v7kjF&#10;W53mTKcNYVqrnS6tqRCjlDoOS1IIUcvBezYt1jiLkCQDYoI4Oy7gzk0LeS84J7iHceQ8J1YPwWtr&#10;rK7IGcG8Egzm4bFMkWeTtJ5nNZ680d5ZDABwV5sQTItN55Kz3roavEeoFAKWK3hdJNqMCagJUc4Y&#10;g5qIg2ak1YJJxhheee/J1/RjhmCcSSmC+p9toJ9NCxqYaJ123nCQ7+vxHrwQwxRgcM4d16bSGCmI&#10;CSnxCuaHfgDGYVHwW7cZVqgPilVVYY/D0kAFM0hHwzzPBecYA2MIwxBCZowBORpSqSAMVRSrMOIy&#10;AJXEBCyKCVGTzhgaYRQR58CGGsuhRvfxW9R4FCoQUoEY4ATUFAqFMWg7a9FPwIZjoDHolNhPo4i5&#10;eivXuoTquXeMkzW6qgr8cCjAmSLLyNt2s9FpNUF6VVUz7Q4ubjrNjq7qwwMRg1hA1fzcIqjcvLW5&#10;dvpMoNTRzu7y0tJgOASnoGRhYQFsYjriP240QD9UCUeAm3COZmCMw1reOggNggLNjUYjjmNMGQz6&#10;wI8pCIm9Xi8Igna7DZxEbm62e3R0hLd33HEHpty6dQv9ACA5PDpaP3USbg7J4gygQvhcjS3LMqgj&#10;SRL4I0IQCMBEfAeYnZ1FPxbFQhsbG+ifTCY4jUDj2H2CoP7fm0YnGMEmDAESERYyxoBBYAOdmMj3&#10;esODwbg3yUeFnlQmLUpAXiAmGZgLIySdDoIWngJOSgAYxEq1gREa6EHGHEkeSpEEMgkDAJy5FcND&#10;JazOWl9WOs3y4SQf59W4KCZFmVV6lOGxnBRF3cjyNCuK0pQ4k3EZyCBUQSAVF6Kmuw4VOMoTnLTS&#10;VFZA6CuD0OZKY433oFVbVxldViYrS0BeYMvGX2kM3lsgqVkF95wrKQBScKlEqFQUKlCLbbIRhUkc&#10;oi29L/Msz1KrK87ouEBhzntHnjiQwbYFeEMbmoC4UR8PwzuckpEGGe+0BZGu1LaoTFVVmFsZV2hd&#10;laYsSxCGKRjvsA94X9doAJFzQIi3elrQ8N5zXtMrhAQXAOIMLFfGAjkawAzOMOwYoZBMKi7l2wDd&#10;SUahRDoFzjyQYxgsWzIOdAro2JQlkOKJORCC9zWg4xjqhz/7h/5vd3jvPGKn9+jxjABofBtqE4Lg&#10;/NsF/JEnCBW+ilVBg+JcMsiTe+BxFi7MCSbHBdWq5/VbDCCEMMYIcIz52w0Pl3Lk6iXwxjHGMIXX&#10;U/EImhzCI9VvfV3qXP7tB7xmjBDc2NvFM4YNgDgRo7rA9OofquOhsV4bp52v6wpir4qqrIyGduy0&#10;oFEUha4KBwEyJjkD5kDysLYxmFkNQShh04iZMDM4BxqyPhC6CmZblZYcpgjBndXO2OMCbIDjtq5s&#10;VdWG5L1HQAEGYOOCnDPeaGsqYyprNVnHvOXkBMwFCwgBgUxZJNSY62Ax1oE19EP+kLvWGsQ7Awz1&#10;wt46RpAbYSqMHFNqmfhaBZwYptTABTQFhBiAjQVjPFkA0I7SjClBUuTajzJzeDQJwuQ9H/jQmQsX&#10;V0+uzi+vbuzs37i9ff325h9+5rPPvvCywTphJGT0yLseyooKnzWHwyGuao76h/hUevr0aeQcN2/X&#10;/yP6oBOZ1d333Hv63Pnd/UOhJCTT6XYXlhYhpYWFpWYTnz7pgx/+yOzCAnS/emJ9eXlVazs/u3D+&#10;4oUzZ85861vf+vKTT+3vHz7++OMPPPDAPffcg+CIENlqtfB19dy5M8i/11dX7rnz8uLi/GDYv/Lm&#10;G4Pe0cmT6/iwsLy4eOLE2rsfe/jiuSXuXSDF6VMnEPARkd94/dUwUJi+tLTUbrcvXbp0cHCQjieM&#10;ifn5xbfeuvknn/3866+/vrG5KcNgfX0dJnhwlMH9zpw5/eEPf/iHfuiHfuqnfupnf/Znf+InfuLj&#10;H/84aHv00UfPnDkz250B+x/4wAejpLG1s1tqCqNmYWgw8YXmKa5oLB+OJ/3BKK+o1HTU721sIvun&#10;qW3QuXOzDz5wuciLg93t9ZX23GyE/F1JWpyfWZid6fUOn3nmGy++9FqWTbDx4Jj0kz/+E5cuX/7S&#10;F7/8b/7Nrx8c9sIgJiJrPYJV0sAddEA2P294+/EAABAASURBVHFi4ad/6kfXVhbT8XDQP5qbTS6e&#10;P3/m1ClsO88//+zrr7+6u72D8fAdXKUkYWS0Jk/33HPpkYcfnZvpDAf51Su3jw4H66trnU5r/2D7&#10;4HD7pZefg3BGw8krL78+OBr8+r/79V/9H3/1t3/zd/Z3D5YWFk+dOoWPIfOzc9jFz5w+ferk+uLC&#10;3OlT65cunFlbXgoFN9hMsnE+HroyjyO5tDi7vra8trzQaSSdRiThvw7G7DkRDJUTcfLsGPyxnSPD&#10;k3EYLi3MKSk6keo2VEB07uTaPZcvktXX33orjqK777zr9MlTVVVtbm/v7O33+sPF5ZW8KvvjCRLr&#10;sjKf+/yX/j//+tf++I//hAl++d57V1ZWJpNxkU1gzOPxGJ9ZYMzYsMOAEzzelMYgesBtta5KDyk5&#10;nLQRNaQhj6vjikg1GmGnE7ZaBD+P4lZ3VqhwOByXVW516Y02VZGl43Q0LLPUoassizKvqgKg65Dy&#10;dgNOSoQoARdxaFhr0zRFUoJURggRhqGHq2CAZ8PxeG9vD5nEs8++8NWnn7567drewf61GzfBb7Pd&#10;YoKPJ9lwNJlkxXCc7h8cHfUH2niZNNPKbu0f3dzdPxiNkfobGRmV3D4c7AzHo5LAC1hgqmattJqH&#10;otGGiEWOkqXWVKFiC3OddDJpxWEjChqh/MR3fORf/g//9J/8d//wgx94TzbuG122msnqykKnnWBr&#10;zsYjclZK7ozFK2wNUkpEbzChJAc7gGlUtOAZ7Cul4ONC1JGQMI4zGAGAwQ5gAx62wQRD0EafI2u8&#10;NeTq1B+blGAkODGkOwiLVltTOauBlqwj72tknJTgGOOdw7reW5oWLhjnVE9n0Li3lXUA56wFDugH&#10;+HF6Za7WCZaQXCgCOlsPcM4Zp+20eAyw1huDnQ78oIlVGMqUUeecwkrOapydqhJ0ghJiztg60wXh&#10;3HNAbfWEJwHSEOrzMjdVaQ02milAi8YqsMHJG20rmFiRjSejwXjY62OpLE3LsgSVQghjTFlVjHPg&#10;scb4mj7vvDfOekaeMyYEcXwhZ1wqkoEMQke8MhbWix7PBBOSOEAQw0gG1QRByDkHbbaWKXm0iHBN&#10;opHkOae1LkqNjA6iZYxBxVN206pInccBjLyrdDHJ0zEnxzzhkDYZjcn5JMD2K/d3dpOkWZYlPHFu&#10;bg6HW6219zQeTjrtNgbDDNODo7Onz92+uaFkeP78RXg4A61BlOVl0mgFQQDPFVzNdOdu39psJC3y&#10;LIkbkYrgSjgeh4EETmTkw+nhAVsA9OKdDQNVVVW9F6SplBJ26L2H3Jwz1mopOXgfjUa7e3vobzRa&#10;g8FobXUdu9ji4jLECUfrzs5hTO9gHzbvdAW3tdYCP9CCEecc+AL9MozGWb65s+sYD8O41xtAUN1u&#10;N03z8TiNGkkQR1mWYS3k/QhHaGNXhR6tc9wQGe8tIy6IpGASp80gaQScc2gqVBQoFiueBCyORDPG&#10;LbIMlJACYykKOG76k1g1kqjTiDvNRg2tRqvZSJIoiQLJuYQcCzNMC21dWenBOBumuSafVSYtq0mh&#10;cf0wyYsMgil1CfMz1sAsrdda1+xViJXGM47/Y0SMETyCcyZAA0TIBDxRY3CFtMxiKGZV2sJMISMI&#10;i4g4aJBSCIEGgDE27STFmVQcl+JRqPABAGlZpCR5rF7psoDROYN0qpaNc84jTHAeBAFOeDhyoZZS&#10;Ag8W0hr2hNeMcU64v4F6ndfWVQYGjJcalJTa5GVZFLhDKPOyAs1McC4Ul9J5AnKEE+OsthazirJE&#10;INfGFdqUhdbABf55/RXFes8Ex7pu6hgVJliLIOJYjYQxBqpCFSCsR/G0VpLzejyWqAELA8gJFMaR&#10;yQnGlRCQpVL4rT+e1sN87YNoYCHUxwDkAPQA0DgGQfjFH6CW6vQVqv8/wBhhIlbnHDLjKHhktYzr&#10;peDDnGpsgjFOJDhnRIyxekzdIDwDQCOAM8Y5YaQQQMMZ9xgJDES1QLivkTKGARwSq7Hjr7YgDCOO&#10;4ZhEDIEXfwB6p6ANSUImaNSyBQVASJiCBchZstZC9XZa0ICOpk3op77yqe0kDFGHKhCCAU8YqlAq&#10;+IPgNRKohTHmHKYaEIZl8cg5F0Ict1ETMRCLt8eYwQ/CMUIbzG9mtoPxzptOsxUGgeAciGBeAO9M&#10;IFUjjtrNJI5CcEEMHkOcEYTpnAsChU4sJKYK8B6biymnxcA/wYnTRIS3Nf1hCGHWwJhgHIuiDUqw&#10;/zFnObH6kYAZiOtVgO3/R8d/wOqWZelh2NrxhD/dnF6O9SpXdVdXp+nu6elJHNKkJVEESVEUTZkK&#10;VCCsYEoQIBgGDFOGQcmGaYOQQFOUxgRsMWnIGU1Ph5mONd2Vc9XL7+b03z+dtKO/89/uMWHYe9Y7&#10;d5999l55rb32/muacahVukDoKC2hPU9saXn1uRdfunHztlTJRx8/+eT+g7J2h6ezj+5u37338Phk&#10;9Ac//JFKs06n92R3X0iN6gT59NN7d5Hmnnnmmes3rtZ1jfwFzR+fnm3v7Umlu/2Ft997FzkXJfW0&#10;KO7evzeeTp957tnLly+/8fpb9x8eJ0ny8PEjFDQ3btxAGv3N3/zN7d2jfN6QAXE9j/R9cnJy6dIF&#10;xmhhYTCbzTCulPrggw9++vpPIJIx5q233v72d37vhz/84ebW+qOH90ejs4XF/tnZ6eHh/oULm0qK&#10;jz/+8Hd+5ztg42B3B+3HP/4xtHd6eoyTDLaN/sLSxuY6lPDw0WMX4vBsjN3l8PBISMJGAhJ7B4f4&#10;BeP73//+t7/7nQcPHnzzm9/80Y9+hIW3b9+GIE8//ey1azeQOlD4wWWnpXXQJmNl7fcPZ3nW39nd&#10;7/T6Fy9vQuHLaytwn4sXVz7+6L2qml7YWqNor1xa/aWvf2l9beFXf+lrg14+Pju5cvnCJx9/tLt9&#10;tLe3qxNCon7uudt/6k/9SWjjb/7N//KNN99fWV2BF8xmhVJiPC4+ePeDw8PD+59+0sn0v/fv/Fvd&#10;PP1n//Qfx+C99S+/+PzS4gDnH9xjFcWsaQx0Ai3CdjjArK2tra6uvvLKy5zzx4+f1JU7OZ5NJ/Q/&#10;/L/+yVvvfvDq5185OUW5+fCpOzffeOv+e++99+Mf/+SnP30DpI2p4UhZnsDzT48P4fOKs/FomCRa&#10;CgYl7+9sYxfEMaDXzS9srvc6eVPPRqcnTTllwQbfeGPyNFlbXYZ0PMJNYWHixACwDmIMTjrPFVFL&#10;niiRKKm5JGeBX8bYSeny1tpiNx2dHNezaTdLn3v26cX+Ag4qUAUT4tHO7ul4xJXKEYBZZ2Pz4qtf&#10;/NKf/tN/5l//K/8m9l3Qg9d9+OGH8FgUJTgrd7pZt5tnOXYbycFEDBSct0j0ZbAuOs9CxDB4ixHp&#10;iQUueJpkvX7a7XKdybST9wfYe5Dw4aKIBc5CN8+zLKGIgg3ytsUfYS8J0JmHaEAFCCFgMuFDjFWF&#10;XcVobOBK1Y2NDGUMY4KrNAmR4begt956670PPvzo40/AZ1E0T3Z3l1Zgw7XZrD3KGuM6vcGTnQMf&#10;qbYeYUtSH08mOstZkuA0OjUepf/M06Ojk0+weFjMUFukSvW6PE294FFIrpWfk4WJnfNZphVnZVFN&#10;xmf9DoxAX3j1M/+H/+Jv/M3/49/44pdehWiMHJzQuQaaijGkWaITJRhZ2wTnQ3QCNuU8Rm8taorI&#10;GHMOVAkdyO69R0ep9npdShwSkAoj1MKFwCvcslWM97xNZZFF4iG2yS04ZGbBMZEi+g67LFJikJIj&#10;jccYYSzwFmMQjCnRosVU0MWWEH2YW7x1NpDmHKQEnzfCGBiM4DaGEJIkEUK0c5hgvK0lgoveRc45&#10;BoEwQEIfIYKbt/PJWIiv6J/zj8noxxgxBRrAZPQxBx18AgAPAIMU56IR4WvwrbowB6gAmADAHKCS&#10;XAjGIVQny3u9Xr/fxwiW4CtmYgIXAq+gDoqm1YzHJ865UJoryZkgLoCNwdygSPPdME0wohLNYSnW&#10;moZLgUacxcjgEjAQEOIrpgE5BkOMmADMYBsdfMI4KGIC2IveASAEnsCB+LKNoeCkkKnW0L9FrjGG&#10;x/a/BarLytTN0mABSQmXNbj9MY1DFIDi6cnZ2tqGaxx+uIvO45R+eno6WFhkTOzs7KFExshkMoEe&#10;Bv1FkNY6GY3GIUTsC1mWwYLBx+AcXqExIHSuvVzHBl0UBfpaa6zFOGIQ1kEH8Y+NA/dEWI7rfOQK&#10;9E9OTpz3OksxAahWVleBYWll9ejoKIQANmApqAJbTLfbPTw8xFdoDCM4D6AP5MCGsw1CGPZCxGIE&#10;MZvnOaZBIlT8IAQk4AGDsCM6QIV+q1viRFCq4CQ4F4R463QzbIfLSwPAyvJgFZ2F3mKvM+gkC928&#10;l+fdLOtmaS/Tg0621O8s9XtL/T5uaBZwGsLFTq+Hi7E81XAdipxx6QNVtRnP6tGsOpuWo0k5mVZF&#10;bQGToh63g8VoWo3rumgMrhhmZYE0N8V9A7b0KX4bMOCec86kgG8miU6SBDs6nlAxDBNCbE/lIQY0&#10;uA7jkLz9muIxBykUGEHa9S5YE1HZBxfJEwWILITQQiZSeGeLYlYUhbdOMAIQEVBhAm99VoEcAEzg&#10;lZAuAjkX4K/EBUbQLxuDHF0bUzUo9G3V2NrYxrqmttZ6Y/DRwXIcs2WbOJxrXz1FF9rIxCRA09i6&#10;rvGpTXtV24x3racFD1TWeOPCz8Abg3kh+BZNJMaQpLSWSaIyrWABrQSAUbC2cQ4Hd4IsADgBnucg&#10;JeYnWZIqKTkxiIyv//wTDMcWN4b/fwNWccYArF2Npf/fMMcQKbTAIwkiTiQYE4xzaotIFuk8khG9&#10;MEqMHhBCwMIQ2idFGCtiLSPCchAAS1gsJEFY8A6pIQ4Ui5QRwnwJATXG2lyvlOSC8HUOrC19Bb4i&#10;/SDRMAy2nDC8EuOEBroYbDvQXUCLSN1CSAA+AVzw1jsDa1ln5g2TvI/BeRZJibYxSMZw1uJSCjAg&#10;BIehgm3XeW9DhOvAbB7yYsNGFvMU0LCqpRsj+g42M6aZN2Nq6E9IBmHh/EglEAlsIx8j0wmKkpEW&#10;HHbv5inCG5Cm6bkUeCIM8JqnKaIzz1OFTZExEDoHhhb5eR/PQBFPAIaxlhMTnGM2/oEr7z0YQycE&#10;7LUB/LfaCSy2fxjG4cABKCKTQgPRvfsP/5//4B/+9u/8Tx99epcrefXalvUohc9u3rr2zHO3bz31&#10;9Ktf/OLla9feevsdYvylF1+6efPW5SvXtrYuoiB+7bXXkOYubl1YW1t59dVXcWcPucD8F77wBdyO&#10;I691+r0073IukfgQm0hqb7zxRt7tvPqF52/evnP1+s3NrYvf/8GP9vcONzcuXLy4iUR59fq1WVmg&#10;QgU2FJGMsbfefuP1N37SNPWzzz6zsrICEWpjrly79vxLz3/uC5957rlnFhb6LoDrgKztvb94aQsp&#10;A/pcXUV5/Ytf/crnoHZQv3IFi64hoSNNL60sYwTCYRG5AAAQAElEQVTXP8Df7w+USlZX1peWlrf3&#10;Do9OhmmaoFDd3TvAOeHu3bv37z9Ecbm/v394eLyzc4rzxh9873uoqt9///3v/P53cUiAW4bIamMJ&#10;hhACfzuDvL+01Bssbm1tPf30nctXVmBZ7+na1YuDfgc3MIrzG1cv/aV/9c/+xb/w537xq18uZ2Nv&#10;yuhdr5MtLOYLi7zXUQuD7jd+6WvPPHPnpz/96Te/+S0YUEmaTCYwKmNCSY2UOZu57cdPTk6Prl+/&#10;il3v7/zf/+vx2ena8sIzT19PU727u42dFQ4cyad5IrVcWOotLS0sLS099czT+FXki1/8PKLk4cO9&#10;0VnR6aSJ5gdHdO/ekxjYs88+rRNx587Np59ZzjsaJRycDbXg8PQUPy8owVHcX7p0AUSPjo6gSWwK&#10;sPiNq9cuX7p08cLmxc0t7I6XL1/EwMrKEqINuXJ4cnqwt3d0fEAswGqdTgdufA4BTnneI3xskwlS&#10;kJQoGpI8bfPHoNvylyhx/fLWla21ppj4poKHnJ0Of+sf/5N/8A/+we7ubrc/6C8sdvs9ptSla9cH&#10;yyu7B4ewW5rmYIaIwCFOh0+2H1nXJFrBIbE9U0DqcxQQ7JiC6PKIHSQBHywLbdag6BE++BYZMSGU&#10;ThmXBEdPO0mnk+XdJOtlnV5vYcAYs9YAOdJ7N8/mWcVBNCk5IhEdBgyMkCjw6r21tkG0wmnPn4wx&#10;rTVYKtrfAUbD0xGitWmagyO43gmWQ4pnnnv2ztO3ev1+t9/bvHAJJ+3xtID3gy0SYlbXoxkOCG5W&#10;2eF4djSZNozXkU2tn9iwczL64NHOk5O6IcJ+E5XmScpQlsHSqVZpYlwTyFvvhSCUR0JyOFuaJv1B&#10;/h//r/+Dv/V//T9/5atfHI9ObF1gxawYT6ZnkKXTaasZJBOVyKSbpZ0Oki40BoCMkI6IkJWwb1pU&#10;fpwLoSIXASlItsk+IDDgHzEG63B5QTwStAV7hPYQhuV44xQiKhVAiJwxvEXvgjXtkoDLDvxEwzTY&#10;jdhhwEj7jG1jeDjv53o2iAJwAveC8iMFNLxy3vIjhABaxrD7SC00EedcciYwAbiC99Fj74gY5YIJ&#10;xjETMP/KqeVIRDgHUTsoOHHgbAH7phQMAI6xXYANFklLFaNnDK4kCKwE5/HjMBHjXGERMRawX+AF&#10;GVpxCD9nlXN8w0LGOe92u/CEfr9PRFrrJM18iNahdNZK6RCiSjQDGvQilMmZxBmGQxUIUuccx80m&#10;Ud3A1iS1BrdgJRC1Xs6YUApAjDmEpGvHBJcABsOAb48W00xHFlwkAa9JUyEgFsInUKtvrwTXSnhn&#10;QgiCcYgD0jEELgR2OkbUlAWwdDodCIIiuA3zNDWNW11dPz09YyTgQ0gXEBCfwPCDB482ty7WtTk+&#10;PFlZW62a2vqwur7BpXI+BiJIYYzrdvvj4bicVRRw1MSZUELe4+PjxlS4QYbeOOTgHClxNmuvk9I0&#10;RSbEeF3XYFXrVmlNXWIyXAVpE1kMTIITABSOYh38YwSA+aPRiIhwE2QtStMCYQs88HwEDrYefPIe&#10;p+gMMmIVBMGSENw8GeIXtgakMQ7xEeAgjT60BJGhJWPtysqKUoq3H7TUSmjJleB5mmBXQH5fX1va&#10;WlveXF1aWxqs9LuL3WyQt0V/v5P0ct3NVDdV3Vz183Shmy90OohK5KNunuZZmulEyYSYcDGUTWMC&#10;4b7/aDjaPz4dTmaAncPj0aw8nRY4D5xMZqej2el0ejbBMaAcV820Mi2UJc4As7b+t9aF2iLAPSSM&#10;MUBxgsF/GIuBE97gOITGOYP+pWqdo9PJOlkORaNgUkoxxjxFG3yctxBi9MjIbSRj4XwsQk0wACwa&#10;goNGsIpzamXRgnMSoMQYJkPpmIklyOfnAI6cj7ULRVlNimJW4BepFoqqnlZ1URkoIRI8GMs54xxe&#10;guWNA5omxhBjDCHgDOAjGReM9S2EUFlXGFNbB/FNiPhUNU1pm9o0UIaPAfMRIfBUvEbijIkWt5Ra&#10;KgCsKdHXMlJ7ZeKRXwQpJblASvBSwQ2EEEwJmWqplEI/xggM7OftvI9JQgD5z0fxl4hRxBBnJOYg&#10;GcEYnFohCRsc/f9tjLWfOOfs5w3voNu+RSABGrwheTL8CSHA5OggyVDAxNbQ6COBQwjJSWmWJSJJ&#10;hIYYigMJqM+fLSrYDBqQWqlESykgYJt90ZPsnD5vZ7HzJ4vEqeUfy4EfpAFQGgAd8EBEWAXOaZ5v&#10;MOh9NNbW1lY1moHnlHWDXo0YNQbWRb9dJQi0sTCGYK01MJ+1Ee5HJIhhXDBOEceD0LjW1jA3cJa1&#10;wXLgLIppBceqTKejF/o98sEZi1yQpmkxnYFKcB5i5nmORIDEgfFEiURpje2KRU5MC47BXgcT8l6n&#10;jU+lBRiLMeAJBgBKJ1Iq8MkIO02E1EiL1lrGGAYxAc/YtuCccbb9z7pZ9FAFixSjb79EQmPElVJa&#10;ayIqmzpFBGb58clwjDAfnnV7i3/6z/25b/zKry0urfYXFg8OT3cPjv/BP/ynzjOp09t3njk8Pvr7&#10;f/9/uHLlCvLUxYsXFwZL9+7dn5fdcWl17f2PPjw9G3169/6DR4//8Cc/7fYGEBllWVlXjx492t8/&#10;tMZtP9m5ffs2irZ/9s9+q5d3IAhuWaSUN2/e/NrXvgacOFE8++yzEOf+/fu4fX/ttR+hj/x7cLj3&#10;W7/1W9s7T27cvH7z+vXHTx7iLLG8vHzr1i0s+d3f+SbuNyAUMvuFCxeQ4t98882ynKHcB7bnn3/x&#10;13/9N4yt+/1eXZeggnL85GxYNbWLUSYpU+nJaOJIjItiPGttX1ZN2SCmPbIBnACGvvvpfQz2FvIH&#10;T/ZPx9Prt58uGjOZzVBNdzpd6yMjEYhVxiVpcnJaPnj8RCc5bobSRH3jl756+eLW+mrn0cMHzz1z&#10;x9Tlwwf3vvjq5/r97o9/9IObN64F31y/fuXGtSvFbPzVL33py5//wudffeWzL7yAah6Rsb+ze3Aw&#10;huGcw7ZtOJyGxaLCrqY7ndYfVpZWL168/Lf/9n99Nhw55yaT0cbqymQ8wr78+MHDzfWNr33165/7&#10;7Cv7+/twFWPMu+++u7iIWnnwre98++joaGlxAMz93mLThCyj119///d///svvfQZrdOf/OQnS0sL&#10;vX6+uKTh5kCOOA3BYfPDwqIo4FowImpO2Gtnew8OSYzht5TxrFA6ZUwM+otLSyt53o0+TM5Gw5Pj&#10;ajr1TdNJdKoTQkYACiSsORAx+ucauAU5JSRiDU7iGlOVzUIvY948uv/p+PQI7zgD4Hi5ubEOv8Jm&#10;//bbb6+ur/sYKoPzGFteW7tw+dJgYVFIpVEpJTm43draeumll3r9PlShIWSK443FOJJGDB4hHIND&#10;4CAPCeYZOYrA1z4ZI7CBJdjJGEdqzrqDpazX01me9werGxs6zzzFumls8C3zWECRM4Sg9c4403jb&#10;+GC9d95ZtE6eCY5JUQlkNQ99Nk2jdcKZhD8xxrIsW1lfu379+suf/cyv/uqvfu2XvpZhT18cXLx0&#10;AW5//j+0RYz7EOHACyvrx6Pi8Gys+4OHh8enpX10eHZUNLvj4tPdw4+39+8fnJwUjncSI2XF+MzZ&#10;0jvHGIE6Zz46zjlyEXYcjLkaOc4udNVXv/T5//bv/Dd//Nd+lVEIpgLP8EBo3lpLIYJDlbT/qVJA&#10;FYtU6cN0NAzRUSthY4yJMSqloAbEprOBMcGEJiLGmBCCiJAwkaSC896a0F7/RYqtwqPztsEIMKD4&#10;xpQYgkNOA5PWG++9g51iAP5w3rAqeiBsh4BjfuvhfXQO+zDUy0Nk7eTIgN17b70De/jqYwQC6xwG&#10;IzYwoKCWHDgkxvAJgD7Yxdc58jifEvBEfcNbIdCFaK33YiZeIvxDSPSxSiHZCx6Cn+OJGpt+SwXL&#10;WwDOGMGCB0nMdzHAeQAYx3wbYuOslFqphAne2HbfqZoaKRHegg7jnHFWVWVRlS3dGOq6SpKk1ZKF&#10;lhzwxADVGswvphNrGyUleDbGhIArMIEJoIsnXtER80YcZwZUJh4Ng1wIPDEBrx6G5mRaRkqMcGyP&#10;sVVy6w+tXKQ1uFX4FL0FG1xQXZbg0LkGkzFeliX8HKHU73bhxsjSKK+3t7ev3bixu7vf+p2xi8sr&#10;2Cw2ti5MJrOz8Xh4eprnOfKAdwH3UvhN8uT49Jmnn73/4GG310uTvG4alN3I/NBD0/63aCVIJ1mG&#10;THV6etrKXhTgUKg2sjANexl4gPcKIYq6Qt/FADY+/vRjcLi0tASiyA3AOQEHRYHjPULSOTdYWozR&#10;Ly8vNqYG87jqQpI3xoFEojPQklINBgv9/uD46KjfX0ikGg/P1pZXTo8wcITtqdvNx+MzXEZsbGxA&#10;FchaYFVKiQABPygKxqNRN+/FEHioTS9LB52Uead43FhduryxNsiSlV53qZctdtPlfr6xvHhpfe3i&#10;yhL6Hc0TSXgudLLltvRPe3mGjLnQzVYWBquLi500Y0wEOJ6QUqXEBHa16awuKzsu7dHZ7GRczhyd&#10;zMqzqh4W1XCKor+eNOasqI5Gk3FpRqXDc1K5qbG1C85TG16tExD8PUNSV5JFz7zVAk4UNecAeJmI&#10;QUveyTRAgQlO2BpxpGlDSHF4uEEukqppglKy3+/HGK2F60sb/HA8Gp6N4P2IAeJMpQmqCygrkmXB&#10;S8G0lkpwDnk4BwttfnDOe2oaNy3q0aycVqa0obSudK6xKOVj46KN0TEehDTOO7AcAmTxFJGzgU4n&#10;CukGhayU2IVFZCIS94w7EsBWW98uJ1Z7W5qmMsBHSCIOIRIocMGU5kozLiNJIHc+eg+ZYvtFCq0g&#10;MRdIhpIppTRUw8kHXM14nYgYbZIK7LudLpQkEyW6Wb4w6HXSFIwxBidhgXEASKSdrs5yiQVCCM61&#10;EKmWmVSZkp1EJoJi60kkGAnBOGfUDoQYA+fUAkOyjO17jJ6Ig5tEcylIRK6YkIzxiDEpJUUsFowB&#10;OGeg1eaIAERAwLjASAuMIuVaAPp5utjPlwbdbp4kUuJmm3NOIB+jcw55xOHvHDx5oUSSqiTTOk1h&#10;WZBz8AciwTm0r4WWTEomFGdaCe9chFDEtJBSYgoD1hAdF8QVB4BTF7xFA5YYYKDGO2NtbWwb6iEw&#10;hiVkg3chwMpYqJSQkIFFcs6ahoJPtMzhBFxFD44xQEVjKx+sC1VTA2KMGvQ5aUmY3OmiGOgqpZxz&#10;TWN9DJAXr4nSqU6yFJUhOipJMJeytFUIRS84dbO0m2daSc4hkdCiBY4XBisTCVFUjYE8LroQQwiM&#10;BBF573nLMWcwMQvEIywlFVNzPEK0CCAa5kM5PBJjTOFzJAoOfWCoqqqoShdpOJ56Hx88efKT19/W&#10;SefGU8/s7p3sHwwfPNrVWffRw53GhIePn+A32a2t1Xfffgc5C8U9smSaptNZdenyVR/o5HT805+8&#10;5T17MP/fpTbG3L1/D6a8c+fOyy99Ns87773z/p3bz3bzpwWFSAAAEABJREFUztbGRqKUkOzGzWsb&#10;m2tVXTSm2t3d/uCD93760z98/8P3Dg4P9w8OFhaXV9Y3GIm80+t2+sj+UPijB/eXFxeuX7mKlLqx&#10;ujE8HhJxwVWw8cLmBRwJxqPpS8+/8NnPfvbixYuQ/Vvf+tajR4+UUr1Odzoe93o9xqLQamNrU2XZ&#10;4srq4sqGSjuWlGNqPG3yfh64QqGhUt0EV9oqijYuGh8r6wtEO7HTSfPb3/o2TzK47Hg6wf4Bv4w8&#10;RsZI8mnd8ISWllfbG6nRNM8SVEuTs6O11YW1laUs0Uh6q0vL2FdwzfPSZ17sL/Sef/H56zeu/ok/&#10;8cc3VtdOj0846iqpYcCtjc3dJ9vYhF544UaMnnNqWyDOKBHEou3k6Ve+8pUXXnz5d3/vO4+39yJT&#10;C0u4OkpQ40JFVVGa2q3icLaydu3KtZdffHmhvwhX6vZ7s7KYFYUQIkmSXr/T62WTyYwLtdBfoMBm&#10;M/vDH715+6nnPvOZV9JUX76ydf3GVrfHtJZVFbe2LnbSjk5x75ssr6LCvgI1Die4TKmOz0Zvvffh&#10;ex99fO/xzsPtvU/v7xwdT1ABPvP085c2LwdHnSQNhurZ9N7HH1fTCSeKRFKngbiPcGLCE3oEuBDg&#10;4c4FQLc/QNjCo9ZWBv1u98mD+6Ojg+nZUHG2OOj/wle++LWvf/XSpQv4OejWnVvwAZxREYPACYlK&#10;Y5HSXSC4qLVu0B3g4lwlWWBMZ6n1GGZ4lcgjUIcQkgvJOGLEOyM405JRsM414NTZxjaVlDIESiG+&#10;1MRl0uulg77q9JJON+8PFpaXmBQ+BDiDUGrQ63nvmqpKtYjBWFMj0tt83u1KwTVntipBrKkKFiJ8&#10;A2L2FxYWl5e6nb7QSZZ368aub164du3K0sqikoQfkW7cvELM9Xs4CyRIK5BUwEh5Z1zWQScTSx89&#10;2T+t3ciL/ZndHtUPj6ePTmd3D85OGppGGjZ2GpleWBhbO6orpiSSqQ3Were4uDibTL1xqRSmLPod&#10;8Vf+8r/2f/qb/8WdW9cUC00x4Yyw4c7Gk7quEdrLKytNbV3TKK2VkL4qbV0y75DLOGMEl/UeeG2I&#10;XCL3JJ0etnUWnZNSIx0StOR8q23GMF9wjsNSMFVTzFxdCU69DsoVZgxMaJggDvkZEjQxDgSJSjSw&#10;cKkils1pBbAHdCjyUHAzvAipkjTvZL2+zluPRcCCmemsbPBbhBRJnqlEc1hCSZUmQsnClEenR4E8&#10;BpFtgvckONIFh9W1iowCIpAzzOScY9sKAX7qiIJsaxjBBMcc4iIybrGWM9vU3hqtRJbqLNM80uh0&#10;WJeFYKQzJSSFCI588NbaRnXyvNNVOnE+VHXTGHwiYi02EpwrCU58xN2NcQFJLMFOCf5DDFknTbSc&#10;FRPfOm2IDlU+IfO0iqHAOFPQVqpb3xPC1pWH+ALlSoPcy9vtg7JOLpRusLdBQiZQ1fHY2sw2zhlD&#10;MVLwPAYhow+NaYo8Qx6TwdWMQgcZTQqHTROC+xC8n02mvV4H24sPpj/oYlVjCphOa804T/IOwgdV&#10;OJLPQr8rGJ+OJ3ne/fiDj2Og0+FZbaxOO3m3NxjAJRcvXryMjaYsy0uXLpnahkD45onJRMOChyfH&#10;QvG8m/noegs9zmlaTrNOqhMFoS5cvAwFjsZTKMp7nybZ2sZmiATkNeySpVm3l3d6XOnIaG1jvR1v&#10;bJJ14Fu4El/d2Oz0B8aHAteHTXPhwoXT02Mh+a3bNyEO6j4U6zev3wJ7xayq6ybRueBqZXktBgZr&#10;2brppNnFtTXuXAe/sFXldDKCJ/R7HWsbKXmv1yMijfgFijSDmrVOulnXGydI8DxhwTS+aXp5utTv&#10;KLiPM5kWWlAnkf08A3Rz3c1UN00AiwvdZVy5YOfJoYEkUxKRrAQf9LrBWVM30EqSJHVdF7MyclbW&#10;VWWa2traxqYJdeNLgxtTY+BCgTxjNsbKOhwPigq35mY0q0azEjAtsSrYyIBEcMnaRnhESBDgkFjK&#10;OCcthRJSCME5IWAkZ5wioNvJskQKFoKHezWNqfBHKY6jGzykk+UJ1JAk0IuPAVvsrKymCBpo2Fjw&#10;RsCDr1mqUkzU0CPwgzRiqK4hUgVaDDuK9431tWlgPMT8tKyGZ9PRpES/qp1x3nkW6By4iwGVEBFh&#10;LQAhHYKDRCEE+A0An+ZzYuM9EhJqlqJuJmU5LqCQYoxOOZtU1axpfwcwzmIOoPEB0GrVtCPOBTdv&#10;QAgAw86Z9ugRW9ze2+gtRgjuE4PkpBSiUirB20iGbllgkRgnIQQ+SSmJKDrvGuNNE0NgjKRgmks8&#10;BSP4HGKzl6ksEXiF5hnUBAyMMBNrzwF9zkkI4pwBGBqPUEL7F384bxfFiNf5fIYnRgIaor99wwAQ&#10;/qwniDgxwbjkTEuupQAkqdIJ+JVa6yRJMtg/AU+Y2xayGJGKoyEdCobIguwMMgIvCLGAB1yNIDu1&#10;3Z9xwkK7dq5OZ4NxwQcMYc0cPBF2feuDhX5ihC1q6+qmwQg0j1XoWWvRAUAUANa1JFgQxDhjkAIs&#10;tX+J8BU5tzZ2WlRFVTfWYS0gRp8lctDPuzncUTECT86an7emAb/wUYBgsCFxxiRn3roGQWVqLdqN&#10;AdsDrAklBLgBgfFWSjBpg48xtlxBJYxHAF4RQJxhEJ/AQCt1CNCVUBzAwK4gYqGVG942dwkiYgwH&#10;BA4qmIk5WDuXCOwScDEuzqbVhx/df+0nb3xy/37VOCETyDsrgmnCteuoPllT27feeU+o5NKVK9aF&#10;Rw93CmOWVzdX1zdPhuPv//C1/cMT5GbE7NrGVm/Qf7T95PT0dK5ANppOlUxCoN/93e/URY0bzS9+&#10;/lUWw6effoo5uAGC7GVZ4ic+pPjxGMFUoobzFPf39yeTSaI0dosXn39eMBqN8CPDxwuD3vrqGrR8&#10;//79ncc70AOgaRpTN3VdY9NYX1mGpNAhbp3xG8U7b729srhUVWDZNM5WTZ3m3Y2NraKyn9576Elk&#10;vcEHn9xrvK+dh6sYZzEN+nM+Oh+cj7CKDbGx3oToGc3q5uD4ZDYrqqq2zkOZPgYAUatSKaGn9Ojo&#10;5OxsejYc//Qnrz18+HDQ72ot9/b2iqKAOD/60WuQ+tq1a4eHhzgj4TLpnXffgja2Hz1+6/U3Hz96&#10;dHJ4dLh/FELAfIwDc5YpuAqQAOAWIeBkLtbW1k9OhkfHZ7OiMcbdu3f863/8N7YuXfz+978P1V25&#10;cvkf/YP/8Q9/9GPo/IUXXoJdcGV1+cqVJE1xSPiFX/gFa20xbW/LTk6mTW17vcHZWfzow3unJ5PF&#10;hRVEKu7kGMN5ZrCxsXL58sVXPvP8M888s7a2ppQajiYw2eaFLUCe68m0mM4KH+LBydm773305lvv&#10;vvPuhz9+7fXT0zPsSJubm9evXF5bXB501FK/19RNVc6UhFitt8NYgaLWqdaazZsSIsYI9sqqgiDo&#10;c06cAmdMCt7Ps821lb2d7fv37zpnNjfXpZTHw9PZtPQxjsbTomoUMk2eWe/wiqjv9ReEUExKzgVD&#10;MCKmiCP/AzOYwBN5AOTgVLA359h84bEuBhe9k5xSLROpQgh1WSkuYLu009VpQlwGxgnk0yzr9vCB&#10;hORKcznnP1gEo0W4lyXwg+bkbASed7cfz2aTg73dyejs7icff+db337jpz8B6X6/D8UgPapEAyU2&#10;OBQGWbsfaiV5p5MZU3OKF6HyCxcg2ng0gQhVbQ6Ph3ef7DzaPTouiqmPOABsn80Opu5gag9nbmjC&#10;LLAamUcqrxJKskd7J53+Ut7t7x3sE+E8k9rGHO6fdtPs5tUrieBLi73//u/+3f/wf/XXUI5X01H0&#10;hiNT+OA9DqJca50kSVW1+S2EYGqU/k0MgccA1ZXFrGlqoJUCqmYUORM4pOQYCUTneaxF5H2wwTtH&#10;1kH/WBus89YyDzwUncUqYAMOPAEE6+MP53AQYgxddJjgXEj4BEBAR1IwwTGOAImcB0Y+MgOsPvgI&#10;0lJIpZJEag0gwUOMxtnGGheQBjhq085Cv2kQCrBGmyscGnicg1SJVIoL5QJVppnNcIguahS+DGIR&#10;iHLekoaYc+BwJwBEA0BLMQSmuEyQI1PvrTP4JQZcSPStt1ww76yPbTKH6UGFmJjjYTC0sQ6o8AqX&#10;6HQ6OkuFlCA9H2yXqPMGTRPDYDkrpuP2nOYgSlNZY8CA1lq02iQ8U6W0bteA51ZUYyDoOQQPLkJw&#10;SMAsWLBpnGlMUwVvBSMlRTGdOFP6YExdQ1UsoqKGDzT1bGaNgbDAg6ju97qwKcqiweKgLgtcezMp&#10;QXI4HI5GI2Tpuq5XVlbKskSAg2dIt7S60jg7m5VAAhl39/fzbpcx1jRt7YpMnuf5bDbDwQCTd3b2&#10;BoP2fwXLBg+1YGQ4OuOCASG47vR6YCPNs26/hye+ggqshnur3sJgd3f3nJPufNp0Bs79yXB448aN&#10;EaRzjku1urrqXUx0hrXHx8dY9WTn8dLKcmRsNDnDBZP3HrddILe5eSHLcoQhtIiblIODI/zsuby4&#10;MjqbTEfjXqfbzTvVrBBC4Mh19+5dBPjCwgL0AFPiKg2MIcxhHaR6j8OPSgTn3npcZmtnTYhuaaG/&#10;urKcK8W4TzMpOUnBJWfIBcFZaxvnDEUPdTNsTzxyTrAr6GFqqhWFiGrGOVeh4Md5jojF0JQou9vA&#10;k4xJSXIeRFiChRzep7QCH0oHxI/FScYWVT2ZzkaT2WRWF6Ux2C19ZCSYaKOIc5iJwclABXohahmA&#10;EhGTct6AmTgjhAoLjSnAgBJccghCKIjgPgj7aL0WHIcWydoUA40gIIqqmZX1tGgmtSmsr403LiIC&#10;I+PYn2B4lWhQ4VIAP8I+EAImgI1WLw0kbv/B1dCDcwJsoBiJIQqYxBMQ2hEWMUrEYwsYQRQQYWaE&#10;UK1sXEil8dE6Z0NorC8aM63qSVFNpuVkVmLPAYDVsjaAypja2vOnI/yQzCwRbGnBvAfKc2pgQoAJ&#10;zjlI4AmAos6/CcYTqQDQH2OogJF5iXMSjFBSA9qF4M5bgtEpSsaguhT3RonqJBoHwiRJEDDYNlI4&#10;AZyHEWOkRPuEaOfAOUNOgNqlFAAuGbUTGJpo50eQpuBj9BG1KcxHLUkIAIB6MA1A6P1ce4wRrCw4&#10;Ka6k1BBHoQmJBwRRSqOBMbziEyeggXoCYyhviVNLTWOZVJlOWPAsQBktBPIRL0QYICaICG5mrast&#10;9Gxgjsba+WqaP3mI7QEARrQ2Whdq2AJWMQ70IuPwH7iHta5pwbfDFCM4p7aBHv780Sv6WAVyxrmq&#10;MXBIeJf38LEAEXCIX1jo5x3oXoBBZy1C0lsTgyMfpOCZ1gAtJI8t08FDmbFpGmMMlIDI59ioQuBz&#10;XeCbp+hiMN4750MrLQ/EwFLwkB1+gD54JcxprAVLrVpYYExwLmFKaNBjXQjOOaxijAS+cE6EjpDg&#10;grUNr+cAMZkUXHCY4eh0dPfhk539A7ja+ubWtWtbIbqdnR3sQD+94iUAABAASURBVKggn376aZ1k&#10;73/4cdW467dvyyTfR8qcVo6p7uJq42LewQWMRLX30kufwfz+wgLKi9dff/2NN964/+DutRtXP//F&#10;lyfF7K038RvCqfd+bW0FnrmxsSYEc948/cxTn/3sy0/duq2U+if/5Js//N6PlgZQbXd1ebHf7d66&#10;dev5559/9pk7idKPHj1C6f/GT1+HDvM8vbi1MR2P4V3f+MY3bt+6AVrf+vY333nzjWuXL33961+7&#10;ce3q2elxiP6pp55CwQ328rxbVnUknuWdQCztdDe2Li4urQRqtQTGoPZz5bSaYrjqi+evLniMcM6s&#10;C2dn4+m0MDWUDHPE0D7aaYyRktl0UsKpnn3+udX1jdPhSDJJkZ+dnb782Zfybm9tc6ts6m999/ff&#10;eOsduNPO/n6SdXb2Dt778KPtvb3xtMGx4d69B9vb2zBiZZppMQsBrhCd8w6bE8edTjYY9J566ulO&#10;t//TN96elQYYbj11e2UtxT70hz95fdam9wD1LS3133rrrb/zd/7OP/pH/wimhLt+/vOff/q553cP&#10;9t977z0oENvPZFKgqICMOEv0u0zL7GD/xBr/0osvY689Pj6BTmBQHM9Q+pdleXQ6xCrs4o8ePtl+&#10;sru3e1AbA4mMDyrNAhFybN7tY/Do5OSTTz55883Xi9lUSD6ejLDl9/vdVHPwtrjY/j/wWWsRAowI&#10;ooEfFyFqaJvzCBOQm84mxjscrTBt0O2tLC9urK9eu3JpZWnxk48+fvfddzEn63YubF26evNGZ7C0&#10;uLqRdLouElTR1EYomWbtLk6tnyvGJTEBCITIarEiqTDG+Lwxjqh1oA6R4Q0RjXwM0Lupy+rsdHSw&#10;ewDTz2azuq7BHgD8Y5ZQur+4qJIOccWVsjGMiunR8Sngyfbu0dHxdDqFdCGE8wQI/BAfT5zu8Ezz&#10;bM5nAgNhglICoQpAB9HBWIR1kNujD6aqzxukBkLiEtvQcDI9OpuctJoKRWATE8Y1lY5mlipHhaXS&#10;xsZTZR2SxnA8WVocQOKDg+MYkE/iZHiG7WbQ0ZLCzpPHLz339O/81m9trq4MD3eXFnsQHNSllC5i&#10;7/MkuEw0U/glJGRZ3o6jiCcSc0ahY1Q54BPqxAgWRuxQRMj5MpFKKYxzKTkXnEmoHQxAgaDOsb3G&#10;lgCWcM7xibANE7G2nBGwEc0bZ8hY1H5mgnHZpj3OucDuBdzAD9SCc47lPmATYISNJRBrbc3YfAmX&#10;mqRiQgJLYG10Yybil3GukyTLu+BEAI2SXAoCPcLPU+AlMKEa48azooZTCYWZUiUBdwMRjtRCZCIQ&#10;3CX6CAigB+VwaEFqxiWBupCtobUiISMwg00Jb9HERWTcWg9tcAHba845zdt5Bw7mwGUkqVSSonpX&#10;DMLgkAwkERZkmIuZUmql27Xee+tdwCcO1YEMU0oJpZmQnAnOhcQ8nUihOYPNGSchGAEkJ07AHdt1&#10;vo1Fb52F2MYiCJDkEi5BD4PeGkxWgkVM805wqqsiWKe4QKiU04mUMkQX5vsgi8GZhryVgrmmLoqp&#10;swZKWlxZ8cEGbxMtk1Str6/1el2MO2eyLCmrGX7QU4mcldO824Hbe++TBApIqwq1lUFxr9MEMSiE&#10;0FojxHRrkQgRBGPeh2JWbj/ZOdg/xDh+N8AeD8DVjzHOQtuRKaEX+ovI5ES0u72dJQnwgBBqdKS4&#10;4egMP8fhmAEXTZKkKNr/1h8Hg/F4vHXxwsLi8sHh8XA07iKjdbuQF2yUdTUrC1y1gOESramJC6Ek&#10;Nnqgdc51u13wCVTIpYuLi3me9/vYKhdAl3MOKpgzKwqpFFeSUi36vWxxsb/QwyWjgk/yGDkjNB9c&#10;A01XQDWDOqAFUzdQnLcmeBwpwXMTcKb0HpIwxkIIR0dHZ6dDsALxymImOcsShR20l+e9PAMrObSe&#10;JEAOwJIYI1YZP7/6cqFBLWWDAW4fUI5FYgibCH64BOvn8733GInRAwOXSigtdaJ0ChVgDgbJO1OV&#10;wTSmLFw5k8wrFgRFLfCzBu/gqlhJLVWeakxurCHOjHc2xMbFylBtA9J6WZlZWTcGzESLK/QoPJNR&#10;SFJtYFtrjfONhYkxwUIETzESCUFSkhSSwQ0ZFBmdc+0sj9hC5GJSxGSMnAMEAQ+ScaUUNAO9wcCM&#10;CetCYywYmBblaFacTWcjmHRWlVVd1ThY1UXZzIpqUpRFZcsGlUA03ldNe4iaFk1RwlAWSITS5whB&#10;FJyAPHSopcSg4AzUg/d4Cka8bYQOuGbRR+9YDIJHxZhkLFMi16iYVaoVOnmadPO0h8JfIjqSLE2z&#10;BDYQSsgWlJJsjo6IIVAgj2ASmUNy2ZqxVUtrvtCSBnUKEezhySLhlUdiaOhSxN8/Apq39jUSsEIE&#10;4BQMhFqkgkBKSCYYY+1EIILbzFFhiEKIPmAyZM/gLkIlUmkF98TkEOcNqxjDKwi37z4Q0obxUJtz&#10;AWoCu2Rt630hYC6PTIA/FyhEZj3cIOLpI3GhpEqYQL5mQIL4cM47BxznmFnw5GLACHzAtBidj+c8&#10;eCHaK0DMJYQgI8YpTTRiP0sQpnAuKMi3dmFRS54pha8QRLWKEHgCwJm1BvqxronOQyNKKe9tg9xQ&#10;16FtLRshRI9RFxxoz+UJFNGNrRdTYC2gG2Mb1P7nLcxnMsaE4CAUI2GEcy6gYsYcXuaACSSIS8E5&#10;b1FRWyehXuFKRMEPT8/e++ju9v6B0AlcF9OOTs9g6o8/vTsaTx9t72zvHzY+lMa/++En08pMyua1&#10;198eF/Xi6vqly1fTPDs+PQlEKtGQ6cmTJ2Vter0eOEehUxTFd77zJtQrhLh37x5KQ1zq4FxRliX6&#10;uJX59re/PZmMGFGa0trqwng8LmfFxsZGqpO333zj7qcfo+iEOovpLE1TpDXUMchYGIzRV1WL5PXX&#10;X3fG4rfatfWVH/7w+7hFnxWTxcXB/v4+BD8+Pt7e3p4W1d7ewcd376HMHZ5O3v/g45/89K3t3T3j&#10;PILVOAfXCiHOdQjGYwiBc8Z4GxoYBANQHTrWeGiGc4I4eI2MnMd8OhvNnjzZPzg4WV9fR7ovSyrr&#10;5u7d+yrNbIgPHzx+/4MHk+ns4PDw7/7dv/fdP/jeO2+/t7q23u8P8k5+9cp1nJSWl1cXBktHxyfQ&#10;TFVVwA+i3kcpRZIk6EfGjTFXr13b3z98591P4cnTWfXmOx/qNP/u9773w9deW79wEae1h4+fIFOh&#10;5sZt2f7hASrWd95997/7f/zmf/+bv/nt737/+z/8Qzi4TpIYkRgl1I7k1e32tEoOdg/feuPd9fUL&#10;m+tbjx/tHh+cnBydnhwf37t37733Pvjkk09xAIN9YQKcLnZ395yloqzPxqNAES4N3Rlnwfz6xiqo&#10;YwSnr9s3b4zHxfDstJPlzz777Gdf+cyFC5sJojwG8jgqSx8s1Ij8jEQFY7ngz5t1SHfeOaIQO1mK&#10;Y+EgR4bLOBEmKKHLsn73nfff+/Djo5PRIQ4n8DkfmVRQiwsxz7pZ1qkMkPNAPLaZAclBcS4FkqIQ&#10;6IAcbAo+AejXZQXfa5o2SFlog9FBj02DJ/hQQgoCMMEEfobOkhz4oXkuVGScCSl1qpLEh1gbC1hb&#10;W2//f0VQ2RCHayUqhWY++uCD/+Ef/qPHj7cvXbryla98Bb8CCcattTxCKIssADYouKaeFdNxMZu1&#10;LA3PgnXW+pOTISqPunGooU6n0yOcRW0knXiZTE04LZpJ4xtGljPPWE1kiCC88bH2sTIOLCJ8Do+O&#10;QWt5aWk2GpkmLnS7mZLVdPrHf+2X/i//1X9l6nJjc1VydjY8lUooBS3BOASuVII6kntrgYRJgVEW&#10;2nqRBW9N461DKSMlFklMRjBCKAohRggW0DCffCTijMOAbUxhTjvIGDwc6o0IJIICsKIFfGr/ILmF&#10;EINDP8wbxs8B00GoBS44FwwP3jY5b0IImWihE6kTBm6FJCawLzTWRyZICqkSjk9CEecAH3GITVSS&#10;SCR1qblQgbiPEdOdC40Bsz4SlJ3lnU6324fxXQzgCgC+wDwAzHrvmVBcttsqCR5CdM6DYXBmnVda&#10;S6Wd98FHnUCRaYDE1KoXDAMYg3qwGnUgeEnOR8K8xdjSA36dZUopmkeBQ2aJMXJGAmoXEFbpFHQZ&#10;RGJCcMmZaDFyzpgAD8QZMUaEB0MTAg/MaEcIJXvwLCC5RRYDfskSERHqorfM+RhcN0kQCKasBCfJ&#10;hTXGNybTSSKVBB1YNcTJdNyUBY6CnSw/PTpspZWqnE7gIkuLC0qK7e3HnBj5gAkwFOdt7QtxkC5Q&#10;cM9mM2NMr9eBCqEdxAteUbUOh8N+v49XdLCtgOmtrS0iQi5C+ZokCTDgVWsNDNAHJkyn08PDw7o2&#10;SiHRReDBQuwp2I/yrHt2dra0tIQlCKs0ybFhdTodbCgYbJrGe2z6AhQxCIR4YgfpLwyAGZ82Nzfz&#10;XheXYPuHh4xLFP1SKx/bhBNDq6qsk8O2E0RvVeIkA/7H4zF+gwX/KMUhKahDdsgbQkCeB/8ggTlg&#10;AEQ5PHB9tf3fTu7hxkSxNNNaCGebGEHFc04AYoxzLoTgnENTaaITrfBGFLx3iD1ACAHPpi4BWE7R&#10;S8ESqRKt8zTrdfNuB7yBuhJzP4COIDx02tRYR96R94RnjBTi3E+JGGvpEnF4P0ifw/mgEC0zbVgK&#10;IeASWrURqIBcEGF5hFZsVU7PxiL6tYXBYjdPInWlyCTrJBK/cPQ6ebfb9TFUde0Zd8QaMB0JkWc9&#10;1S7WjccZYDyrJrN6Ujaz2tUNfNIbGxofTIhtuIYIHwaHADbnljECEAto3mOyM8bWdWMdcjUR45Cu&#10;tqYyODs0IbiA8RAgmlJKt7qHPIK4QE7HljOZlsPRbDiaDs8gSjku6llZTQv8GlCMxtPT8QRp+fwM&#10;MJ82Ox1Njofjk9HkbFrOagspAvHAOFht8FqBFyQITkQwhpQyxuic895D7ZJzLRXUKii2NgguIhqj&#10;V5LSRHSyNNcilbAp05yQLXBFkCiF8W6adtIsbW2rJSfOoYHIOAlGgjPBOAhJCdxcCME5ZxQIYnsP&#10;FUHlnEVOAQsZjywGThHaIwqMxXYutY21LbY9AnI2R8OhMQAQCozNp5MPeGUhBu+ttdF5RqSEBGvg&#10;IdMJzi1ZkrasSiUZVOO1EAIcEepJoMD01nmgDRcdACzOIboQ4RgBTuKs8c4Fhn5kDPSIcazEiA8E&#10;RyKpuMZZVAupGZfOR3BhbDQ2GO8d5oQI/JAeHJp58x5GgQwtdQ4pQwR2IgLP8AhYKu+kCdStFOck&#10;BEuU0EoiMWda5YmWgrWRQ0FriZO21hprgRwAzIy1aNHBa7AO5wqQ9yG2RCIDJzEySBcJOxCDIIDI&#10;BBcKzLfhxzlj7Hy5MbVzJoQA/KAihODtR8IEjDigJOxelfWGWBBCcOhYQCCGi1JHBNmN9c6HENta&#10;4Wg4frJ3CBsvraxdvHxRZynq4yf7+0InqxtbRQ0909Vrt/qDZa7SvDfd/50oAAAQAElEQVQYT2vj&#10;2aSsLl+5itv0JMkiGOGCCYWb4y998ReSNEcNmqb5nTsbEBaJ7zOfeeVrX/saCf5Pf+e3v/u9H3e7&#10;nevXr60sL924fv2Vz774r/6FP/dLv/g1Z5utzfXgbSdPfxm3+7dvr60soeLHLwFrq8udboZtYHR2&#10;JoSAjBSwl6R37jz1i7/4tc999rNbG5vPPP1UWc6UEjefug12Prl7/2Q4gumJ8QuXLgouH23vHB6d&#10;HhwN9w4OoP7GxMr4xgXvIviHtWME1ogn/jEKsBYUGQM6wEcBrkdwNBEZIoODB8Zaq6WpWttYlZql&#10;OTy6DU4mFJPyC1/8SlnZja1LVUPD0WRt48LR8fDweIikgdNIY9ydZ5/LOt2iqnSSrW1u3rp1C/rv&#10;9fqXL129dvPGtRvXX3rp5Zdf/gz2POdcb7CAXxIePnqSdFKdd2c13JbWNy5cuXrz9lPP5p3BZz73&#10;6mde+dyl61dPJ5Os2wuR4USns/zR4+0PPvjw8uVNaMYYgx+jB4POZFR28h7KdPKhmFTesbff+mA8&#10;Kq9cvi4l7N/Z2dn79JN7d+8+xuaEmBie1YOFpc2LFxrn4UJJriNnjfWDxeWnn33+9tN3Ov3e2sY6&#10;kHe7+cHh/jvvvY2N86tf/cKFC5vWmUuXL1y9dDlFCEFlRDE4wWKWZp0ebtP6eZ5zxSOHEQJBoyFA&#10;t5KTYFA0wRAenlEVgtHq8jI2VFzpraxuXLt56+Klaz6wdz/45P7jncaGvDvgUtr5NgA61kdE03mu&#10;gMmYkFwqoaTUKPKibYyHE4AS+KEQvK/Lqh0JjDw54zmxXre7urykBMf3pqpNVTtrow/WtvtI1bRx&#10;4cGmShPIv7iE3382L1xc37yQZDnIaJ3GyJoa9T3iL0l0duXq9cWF5clkdnRwDCSJVKfHJ9jJgmmi&#10;NfNd8uzk8PDs6Gg6Ojs5Oh2Pp8Y4ijgssUlZ7Z+MHu8dHY1m49JMLI1NOJnWx2MztlREKkOsYnSE&#10;358hwdxTORecw8SH+4ecqNfNRicnMtKFtaXRyZi55i/9K3/mv/wv/vcs2FTxo73d/uKAKHQ6GVyF&#10;eGSCdKoA6BtjoNJoLQ6N3jqGYLAWGmva/4cHqWGt4KEZigihORA1DbRUo2Gt9z44F0KIMeKvRwJy&#10;Mcybc8549LDUcwa3iowCULVLAgbhEMjJcOdADO/wB8QlgRnCbPwDl1wwqbjSAIGCKM1Umokk5To5&#10;ByHbH/OZUOhI7AgYF0lgCgwRx/Eggh0fhWcyANXcT0gqRwzh0xssttFE3DjvI0OuI6hjDsREJI5n&#10;O8JQC0IFDKicD8b6urGwnXXB+eihFkxmzLe6YSAKTsS80c8bY6wdVAlJgVoNOw6+OOc9XJxxoRS0&#10;AgUwxtGEkhzcYr9wASSETBLIy0Sr20ig4kJLMrKfsxdYe0mLMaK2F/AevTWurmxVuqo0VRmNoQAT&#10;zCFAhp995ZGis76pTVlgMjrB4NVkqWZEztRZogQxSFtMZ8FZlJ0IGGCfjkfONCg400TNq+JyNjxd&#10;7A+AsC5mktFsMlKC9XpdY5qyrgaL7X8nkyQKPnt0dEDzVtd1jMjNhHhhJLBpolaukDO1Xltbg3Zw&#10;K8GICy7x6fLlq3fuPNPt9ofD0cnJMLrYSTvW+NWV9boy0ymupCoYZXV5DUX55cuXh6MRlIk+EN68&#10;eRNVO7A1CFiC9zawD26sALi5Pzo6glWuXL7GpXz85IlxNu/2A3EOP4mxbGoSfGFpsTfo+xCapjHe&#10;gT1gBsnu/OcCYABAinJWVEWJOQFWYAwMQECM816mN1YW15cXci0YecGC4BC7sbYF7y3n8GepteYw&#10;P+fOmuDgWlgOgMEjmADT2IcgBqpSOAVgOp6AJH5B7uf5oN9dHvQX+tB53kmTVElgEkTt+gByXEqm&#10;tZBatKqGedtPhBbnfRCbZ1cMtAB+gB/pO01T+CtIE8wgMIx/Eg7NA2dwR2M4C8v97Pk7t770yovX&#10;L25lkmT0KvpeknQSDbcL3kEFRV01xhooJjKEImpGz1Cmt7HXmFA3vobjWbKOTGBziHNHl0gPhA2E&#10;EYj+DIiUAlNSCA4AT+fj6BhjvPcggqedtxDahc45FtuOQIzEiEEEEqbF2FIBIefJ2Ng4qh05H8va&#10;lwWCop4U5dlocjqeno3GyNlHw+HpcDQczc6m9XRWF401gVpBgJYkcdGGJRfEsSFJ5COF2Gbce29a&#10;Zhw6rXKJvHcUA+PEIw7oDs9E4MikkKy1kpoDUWAU4PiComLUyfI8SbVU2FfwBAjGokdBLyR0IISa&#10;N5iXcw5tEAssRO+RnwJFL6VIpNJaw5qZTjTWMM5iABIAp4gnazUcz9nDfs2oVZeUEgsTrROZiDlq&#10;mjf2s4mgEzETXzAz1UnLZ5ZlSYrEkUgBCwmCHFHDGaUEhvlqYvOGfgB3kbAJzCGigWXnY4ModMEF&#10;7wNyY0ssMB6JIyFiJlwiEEM6NiGaEKwPtfFNY8sKoWeN9VjWoiI8YogR1vfBunYDjdALiDuPdaFl&#10;wCEYeTfL01QLxhWa5ErKREsNS0gpBQPbQjIBfYFdHzjnet6kVEguQN6SifBRwkw5b5hDxLyPIQSQ&#10;45wFii1brOUJg5E48Ip5w2QAzdscVTtn3olYO58iMAEjIQQ8kTNtqxofcMFDAesCIwAx4hK+h2M2&#10;mUhRCJWmTMhRUe4fHj/B5S6x0/Es7w8mU5zG2aMnex9+/OCDjz7u9vrvvPve937wk0Di7r39Dz54&#10;9MEHH0A0UMd1+70H96FW0N3Z3fvNv/+PLly49NJLL7377rshhJOTE9Sgj548/u4ffJ/afBK/9KVX&#10;nn322fP/+f+imL3zzjtvvvFTCuFXvvFL3/jFr6O8GB6f7D55/PD+3QcPHuDuGWHx+uuvwz16vd7n&#10;P/95JBxcxty4cQOvjx8//p3f+R38nnDp0kW81nUNz0LKBjO7+3vQ58Hx8d37D6rGKp1H4iZElHll&#10;4RoEM5ghqJjBGhrJEH6fJkmilZLQJ5TJOfgl5xB9uOcWkJQxAk4IBe0zEpgTCddRdjweU2RJkn38&#10;6b3xxDTWnZ6V48lUSX3v/uOtC0so0v/g+z84PavhtDrNP/zoE7CUd3qf3rs3mRUyScaTGbIN8NzF&#10;bwf37z958gSi7e3toXN2Np4WzfMvvoSfEX702h82xg7PZiGSj/zeo+2d/aPDk7MPPvzk4Oj0dDS+&#10;eu3Gsy++tLa5sby2urC42Ol2L1682O/39vb2Y/SXLl1aWloC21mqB71eMS3qys2mzfHB+PU/fPPj&#10;D+5f2rwaLI2GU8YE9i1kJs5pcbG3sb6AS2ssz/MU6bfXX1hZXYfSJtMCobS4tLS6ug5cx6dHiyvL&#10;q6urH3zwUdM0v/ALvwBjFWV5cjyEKbe3t631iYRaEbTeWtxTE5iBthnInJuDM7guAKSVEpyY4kJr&#10;jWw0nUzGZ8Mnjx7tbO92ev2n7jy3ceEyF8nG1oXxdPZ4d69ojEpSLgUJzhgLIbSZIcxtBUNzDkJC&#10;KDydc9ibZ7NZU9XROy0V7iOQ4jjBwNGUdTEty1nl65p8qKYz7KHT8biYzkyNIinwyAWBT8GlEkrD&#10;Fi4QOjBor993wcOOdWMhu5IJEa2trb/00svf+MYvLy8uP3z4cOfxk9l4Us5mztgYnDfW1E1dzjAC&#10;SrPxaDoZz6ZTpdR4PEVUjmflcFI83j18tHtwMquGlTmalYfj4mhcnlWujNTe+kdqCKU/7s7wJM84&#10;ccG55BwpESmCBnlezyruKRFifDxcX+z81f/lv/5X/hd/8Xh/b2mhi2QO8Z88erCw0BdirjrvheIw&#10;MZftVo5NiLPoTROc5W0QeOgKqoR0iHprLeSAriQjUCVi+MoicfTwBGBECCmllnD2VidEBLMi5iCm&#10;EAJPRsR+3oCToFYA/awxYhThIjGG0A7Bvg7ddsb5ImKYwogjC6vzJ5NKJUmCSifvqDwnqblUJASs&#10;F7ggIWEyAGEjFTIKycGdTjV20U6n0+thrU4ybIdKo7xRFNs92tlADKlAcC4ZE0JAB0oKrdq9T0VG&#10;+IpBrjTG8JSJllKjBrUW97CaCwVdGesFNg0ommEBobE5LjzRpxDQkbK1HV7RF0pKpZq6NqjRCXIk&#10;Ks2w9yBMDIoWIaROVYKrVM0EZ4R/KAo4GMZOFmMMnqL3AO8cancW4btBxECIQrAFkZxt01zTRGuY&#10;d8z7YK1ralMWAFdXuU5SoeppUU1nkvFUJ840FGJ0tiqmaZrkWZIoCR8enqDE71lTF7OJd8Y0VVMW&#10;ktFCrwvkVVkiIyHLIvqIOBEZY7TWuBTn81ZVVZZlKMSbpkEfN/ej0Qiv6GAfQUAVRYE8D6v6ENAJ&#10;jGaz2WQyQR/GAKrFxWUAMDvnMALt1XWNzsrKGjDA3zAZVyqSC+AHXThev99//933sBZfpZQYRzh3&#10;e4MG+76Ujx49Giwuz6+J7eaFrQsXLwqd+MikVirRSZaNJ5OqbpIsTfNcqKTb76F/fHwMGfGbMIiC&#10;BJCDz2vXriEzAD9kxKECvMEZer0e6O7u7vJMKy1JcWIEazXemhCQm7hgsQ09W0MnkMpF2A1/LXTn&#10;TO3hTQZ4UEA7Y51xvrGuRCXdNIFiCKGuS2Nqzhjwd9K01+30u3m3k3XyNMuTNNXQ5jmL6Pd6nf6g&#10;hzsA9KUUxFGUkEOhECO8KM4bcALQlZJjJgTAVgEZMIJxZwO4AaCUwQg4sKa+fvnSq5958bk7t29e&#10;uXTr6sVbVzfv3LiI/ovP3Lm8tenqajw8w5IYWW2NCxHQxhJvM03jA25eZmVTVKasXWVsZV3tvAkR&#10;+d35aKAMECaKjDMEVisQ5Eo7nW4nzRHBidRi3ohLhgj0sbEe5LAOscC4EFwKRDIxAeAc3oOvcEE8&#10;2+BhIhCHySOyIPHAYCBiDA7LmBSBcQcOjUetP5qUo3ExnsxGs3I8q34GBQKnKcoGItTG+ciJKyaU&#10;UBrARXu74zyzLjTON9Y21mMaqNc1NqcgOWmkJk5wAylYpmQqRSIokZQIrjkTnDAOiMF5Z6J3MLsS&#10;TCvQ4Fje9iVPlNCSpwpuq4QQnBOSfggOYcyIlJJZorqdvN/rwkPyHAGtBbTF22QxVy0RgRn4EaYH&#10;9PHOGOOMYCV0hBAckzFCGGRAzyJU1Za8fN4EI8HaKQJaYxxYfkaai0zpHJeKiRSCMUYMeDi1hBkB&#10;BWPUtvloJBwIGZRonPUBnYC+Cz4Eajs+Wh9hKefJRlZZX9RmVkDzpmhc1RiYAL/blOgZh/mYSbFl&#10;joFtcNx2ifEIciGEGCO0B0bQEUJkWaaU8t7Cv51z54MYQRRgHQMGYpILqTixYIxBum4a08ChjcEE&#10;zMQTmKWUWrdWwCuQhNASEkIBwIyzwcGMzlsXvPeIiACRiROeEJIInAAVEKADDEAY5uPogwcgbBdF&#10;DBMXRCz6GKx3FkhD8CG6SBZ/CYgJsxBoxnkMBqLSRZFkKKqeeuY53Cv3lxYHyH9hXQAAEABJREFU&#10;i6v9hf7axsrZuPnwk0+ZVIrz4fFwcSCffeYSivgkydIsZ0LiuiVL86efeRZ57fbtS1Vdn5ye9QeL&#10;ly5fRcWJDI7aESX7yuoq+EwSjcgC9Lv58eH+nVu3Lm5uFtPJaHjyyccfLi30X3rxeciO7Lm2sfH1&#10;r38dJSxEFkLkeU5EKytAs4oJVVXhV4U//+f/PCrOf/pP/+n3fvC9yWxiHKw8W9/ceOHllzaRrKWW&#10;Oq0bt3np6te+8SvPvPBip5shBGPE2YdJQUwQsoJSAhkvyxJAJ80U7MjaYEmknLsDpWmqZCKEZNBa&#10;iMQYBAGAHyEItl5b27h+7eZ0WuiULyytdPBzcN6JjE9m/vadp7/wxS/XjV1a7gupGRd5F+VFWhs7&#10;WFy6dv2GsW0Wr8qmv7AIKk3jnA1laU6Gp8enJ2ej0ebm+nMvvHD/4ePj00nV+MBZ2u1Nq3B4Mto7&#10;OBxNpjLN7j16/JM333q0s3tweHx8MhwsLHX6g4PjI09x69KW1gped+XKlSTBL+NsZWXFOffpJ4+m&#10;47qT4QaOZmP7zlvvrSxvLC+tTyazrY2tyxcv3rh2GeZYW166cePa4kK/sWZxeenpp2/ClJcvX+72&#10;BiB19/79g6Oj4dnowoULOJiledYd9GdV/OTe/d7C4q/+6q9fvnxlZ2fnrTfeOjo4jQTPi4yxGAP8&#10;rpk3eEIMiALirP0aIyoTdBgsjplZksIinLHNtdXLly4NBoMQ2viazAof6dKV61eu3dRJp8FNORdC&#10;JVAgVvkQ8BUXAT5EmOscIlAT7iy9tyFYE51twbdPCthqpWDMNaYpq7ooAdPxbDwaReeRdARsGSL6&#10;4FswrlXqXZAiFTp3JBrjrScbqbYu70Du5cFgkTFhrWOMzybFh+9/8O3f+9ZP//C1yWh07crVyxcu&#10;lnDW4ZmI5BtTTqbj0zM8vbFwMPDpnONcAudoPNtuz3jjWRMKT6PKHk/rw0m1P5riJFBHZpjwTKKi&#10;JCEDF0QqkgSzHsxCB86n4DXRVVlyoo31Zdf4fq7+vX/r3/jLf/FfmY2Gi/3O4c6TRLKVpcXLly5C&#10;agcmXBOjV0qSZA75I0b4P7gCQEXI29iiOLE8zSRnzljohIWI9A3AtkLeOtsoISUXiBEA45zmwGXb&#10;MN9bI7jQSgtiWEsElwBNR8Gz4MmDbGug4CyIthACwZZzCC4GHwNGWneCwhCjnIgTgzrb11YPDIgF&#10;gpykIIS3VMQ4gR9QVJpLwZXkKhNJClA6lUpxLZkEaKYTgFBJJGwxEc4jkLPTFI/I0DhjHAxzDmVw&#10;DpxSCoWFKoIBDHI5R5hIlQipVZJxpYlLEpIJnEBgHRGIUct8KxkwKqWEEHjxDmERKQIr9KexnHGJ&#10;jRTll3cRYI0PNsRAxLlQEk2rlDFwIjBZyQT9yAVX2hPDRDNvzjnf2qQ2dRm9Jeeic8GaCDCGnOVA&#10;6upg62htME2wlW/KiK8WK2aCRa1E8LapSpiGUxSMI0xgX1g/+gCraS0TLZpqKjgFBzcO+IvjwWw6&#10;ZhRQUCjOrLV1WWJfUEI3VY1Y9t5jEBsE52w0Oss6aWPr/kIPeaaxhksFI2ud9no9N5/Z7Xbrxm5u&#10;XsCqpmkwjvIdN1CothOtz05HVVEPegsocjmT3sWyqG1tTWWWlpZjpBAi58L70OsNhqenC/0+pFha&#10;WgIbH3/wCRB2Oh0pJTYaPGGRwWCRiE0mkyztEOfwh1X8zLexYb2rGpvmHZUkQidlUze4zuAMeNI0&#10;7YLb4E+GJ1knkxLkXFWXXLDN9TVOUUvBYtAwW5pETmkny7p52VRc8eiapqkK2CN460wNRWJer9dN&#10;Eg3i1jXGGOdMCAG+0s3TLGuLEjgQ1FHUFQ4Zk9l0OBoj94Hd2bScFjN8lYyXs6lziBtH8BxGGAEb&#10;sOK8A8eE/iNkTpMk00pJAR6VEmiMYUWruBBaomA9BBcQotFLLsBeliVZir8iYNTDSk3LpKnhGcFb&#10;FkInS5595s7zTz8NGYrxcLmXfv7l5375K1/6yquvfO1LX7p943oMYTqeRB/AQCRiTIB5xFIg7nxs&#10;jJtVNco47HOj8WwyLWcQtbaN8Y33LsTaGCjFR5iWK6USiJBlMKQGU0q1OCMoBKjIe4+5MUZ0GouH&#10;JyLIiDkAdOaKgLDBzRtmYAKezmF5ND5Ag96RC4RCM0kzGFvpBAtRTDlHZe3KqplXmfW0bKaz+mw6&#10;OxuNj8/GR8Px2Wg2nVU4zDTO20Btkepi7TwAIwCLcR+Ms01ja2OjCyxGJUhLoQRXLCjBpECejQle&#10;BU8Ea6sSKfCqhYTn1CBf1cE6WDaRSs8BfXAIwKuSXAomGOfEKAbO2iTEGEi0x3qYMs/TbtYKlmit&#10;ECuEj8Qi4SCIBTF6YpFjrB2KLAbGYOGAT8j7GI/IBYQ1wEsxRqK2LzgJ1nYYRkIAe3DkFqzBG74m&#10;SdbNO+AQAIQ0b+gA5l2sBTD0gRPmsB7mCehHsBAjkMyhpehjAMDLYd/GuFlZFxVygqkbW9aIQ1M1&#10;pjbWuhACRcaJMw6qQsz1ItDmRIHTSc7gQlIR46SESHUClYJ6VVW2rqxtdyZ+3oRgbUdKreBIHufY&#10;up5M0QokJuJMyUSlCcePtixiIqazeSOof64xDAKo1WV0DrgtJARY5CpwGoINoOwxHxyqnzcsARp8&#10;wBR8ihFsx9hqnWDgORXohLyPznnnsGkQMUrS1FMEk1InXMrGwQxeZ6lMk1ll33z3g9GsODw97fUX&#10;prMSt8/HR6fr6ws7jw+r2TS4ADP8z/7Yr6F2f/Loyes/fbOu6/X19bPh+NN7909Pz7Z39/YPjn7y&#10;xjv3HjzCpQtu31fXNm7evA1Pwa8Er7/+PrSHchCXwU899dTTd569euX6+++/f3x09L3vfe9w/wiC&#10;PH746LXXXkNmGywuPnr0yDn35ptv13V99/698Xj83vsfQuQnT3Y+/PDDh48fI/W//uYbjx8/Xllb&#10;RQG6urH+4ScfP97Z/vTBg7Kqj0/HV27cXl7Z3D0Y7hwcTCuzf3A8nFZtWcC4DREx6FwECegwxvnm&#10;zhg0DDYAUK/kgohgXS1kkiRQPKhjhFHgCAH0ItTbwmw2Gw6HJyfDqgrD4VmWd9Os8+77H/7lv/IX&#10;kiz/u3/3702nRW0amPbg6Bg+urO3OxwOX3r5MzgyvfHm21LK+/fvKyF7fexAAudvxsgiEWBfIVpb&#10;35zNyjfeeINLDncC5tPhdHVj9dKVKyvrF/Cb5PHw7GQ06S0s/vStt+89fFBb82j7CX5MgANDrqP2&#10;f6O6DzPhnuns7AxSjEbtb9+XLmxyziZnM0lMCfWdb/7+4f7Jxc2L3nr4LXSCA8Pli5dW15Z7vd7p&#10;6SmutWA17MEHR0cfffLJk53dU/hHUY0msyfbu2+9/a5nHNnh5q3bX/6FV3Z39r7/vR+kWY4fbaDU&#10;s1HBOTEi+B5YgnSCCzQ2b+hwjo/IvZRoDbvUdYT0sAJ0HLyfjSdg++Tw6N2339nZ3s4ynONy7O6j&#10;8Rh6w7TLl69uXriAOXAVGJSjbGqpUSDceoPg/weapomu/Z+cTrRU0Kf1piywqUQfbGNMU0XrFKNM&#10;aQCKtboo67KqiuLsdLiz/eThvfuP7t978vgx9lYfSalUSniH1kmG7ZBxOS2qPM/hLVA1ygvYF77x&#10;u7/9O6Ph6eJg4dLmhSxNkQMlCcHEdDQF0aIoxuNpWVRID1qnSmnOJHYNobOk069tCFIP1reS7uL+&#10;WbV3Nj0cl5MmVIFqYh5XWpzbSJErYoI4I8agNADDIEFWy7yTjFLFhkenGyv9v/bv/NV/8U/9yWI8&#10;wtFuNhl3O5mpq7qcBWu11uDNYTMjYkIQi/BYKAZ915jgLeGfqcuiiNgIWQyIH+9hNsG44EIy7APB&#10;G2tr3BCH4DywWdNEaxBm7dP74ExZzipgcAYLkZqrogy2AUIWwHEMIfh5AxsYiT4AaJ7v/+gTOhAS&#10;z/jPteAj1jFoj3NkwAju25wHHMw4zA3EBZNCJKnUCZMKr5E4F+iwyLgL0YbYONM0tq6NsZ5zTExg&#10;Xx8hSuSc6yxDKmshxhBanoigbxZjS9o5qNACSWgb0oJ3LnApkqzTKtYjG8cUV11aG2OwAWEWFjKO&#10;TQi4OV4xjhGaNyEERvEKE8Cr0zTFK/rwlqqqWsxc6bQTGMcq3LlgOVGLJCJ+iCB2sPhinG1a7r0N&#10;xjZVZQBlYYrCVmUL9cw1JYp+Fh2DKZ2NMJYxzDvYUhKDpepZYRsYKPjGlNMZ+ogb01RppjkROmCJ&#10;Yhh0e4mWKNEYp26exRjK2QwWkYzb2grR/hi+f3CU512dZijnEMUwCVKN1KppmsPjoyzLkGdijMvL&#10;i95HJC5IPZpMsI+ig/yDmwvkrpX1daCdTCao3S9cvjQcnR0eHkrRahXT1tbWhBDIrtgvMA26AgnG&#10;GGpCYAAJ7BpIFMhpUMve7q7i6uWXPruzs4PJAEQuPgF5kuZQ+OLS0v2HDxQEUwoRDRvmnQ6S+XQ6&#10;FUq2rK6slHWFV3yCCYx34GFhcRF4sM3peYN0YAb7FBi21u7t7Z2cnAA50j4YA0vtEUgLzgjGqhtT&#10;wXh4w3sMjlEALgCYgx/A0RKpulkuGAcQtX4WGBETtXHD0aSsTW2sgYNQZIzx8yaIoucUBEUpeaJV&#10;qnS7vcW40OtqJfMkRSJQSiRaY2RxYdDrdKXiMRKaECQZ4VQAe3PGEiVwr6AEKUaJ4KnkioOZ2MkS&#10;+IGpCy2F5PCMUnBaX11hISwudFcWFwBaiJXFQTfXy4v908ODS5ubz955SgqG+YwxeGxtjPUuMorE&#10;UCiHgPCPbXZsPMLY+ojnOdTGoZ4r68YiR4A9JeFJsIrgUgrFiQFYJMmFwKjU1IYHYRIROeeAJMbY&#10;flNKaw2fwFMLrG0DjzGGaQFR0eqQBBRIFFFaEiVZ0l8YwJYAHECTJJFSSIEwpsZFXNsYRzYgwKMN&#10;rDS+rF1V29PRdDqrG8SjZ42jyrpZZTGCMms8waeqqOx4WhyfnmEEpEFfCVLgh1OWKFik38k1570M&#10;xZrkhOI3gKYUnEKw7XExem/RsY1BizFyQVJyrWWiABqooBARwznMX6PWotdJunknSRSodHGqTHUv&#10;zzqdDOGttUpT1K5CCVJKQpnRB/gEbxM1xbk7KdEmnXmYzUJwUkq4VqoT4E+kSjQGJMQBkxTAM7yi&#10;8tYh9sgHIYROEszw3qMPnjGTc84YXCbgVQgOwCvG8TyH8wlIECFQjJhJ807EGxOcCwUg/MbXoOiH&#10;4o2LwYXQGNs47wIxIXUK6TpSKTZvIQTvI2NCiPanXtBCD0+iwDmBQa3hRAxMOms5/xl7ULK1FqtI&#10;yAjjC2F9BH4ggaDj2WxaFGAD1FpLEGwhNRBJKRgXQgAbnhjBa4yescg5prfTIjQbYM3gvDG29gHZ&#10;k835aR/g9hzAOzAk7Z1ubBrsKNAnuDufA80AIWcMHWKcdAKiMB1VVQP2oIbaWOM8MRWRhOEAABAA&#10;SURBVEFcIGlUtam9Ozkb/+SNd3cOjkezkgl++85TV29cZTFcubzS66SXLyz+0tdeOdh5/PDup4eH&#10;o/39YV0boZLrt24vLq86HweLy7gAXl5dREU+q2vrQYqvbGzO6iZN89X1hedfeGF4NkJoX7h4yRNt&#10;7+2iYK3q5he++rWT4WltmqyTv/jSSxDqk0/uno0nP33jzYPD48a42089DW9aXFxGhcRla0HYFGeA&#10;J7u7Dx49OsVNrRDQ6+LSsvF+5+DwwZPd2oXKRJV2L169/t77H//ox689fLJDnBrrmdIhUkTosDZm&#10;HfZpLlWaZVkHaCh6JXma4EFKskSJ4C0X5J1JlO5kOYuEEcFJUDtBS1pZWnbOHR4ebmwswqavfP7V&#10;rYuX027v/oMH3/2D3x+Oxmfj2Y3bTy2urCqZYCYCZHV5JUtSdDY3NuqqWl5aqIvZQq/X73VsU4OE&#10;EKKbdxjRl7/0JVTzw+EIxnI2FkWJZWVZ4aZ/PJ1CD1BzmmfWeZ2m0C0XcFeRdzohMmjVWgvPW9vY&#10;XF5dwcZzdna6uDSAIAv9AS7XoycldDG2k7OymMyyJFNK1UVd1+V7770zmowPDg4ePLiHzRg/YY/O&#10;JkKpJzs7h8ens7JJ0pwLdXB4zOFeWr/73kdvv/PB4emQK7m6vlZUZdPYi5evDhYX4NLEmIImEaXt&#10;C2I2gMukLXeFD20Augj5sIuZyAgQiCOrtHyUZYwR1t1c34Dydx4/OTk4ME0N/cO5m7KiEAe9fj2r&#10;sOvrLHWo1xhBgVpI2E6iKvWgGjAtOM+C14mEcTmF4HAPTVIwpMToLUAQS7TUSrDgmXcikq9NP+tw&#10;j17opMn29uMf/uAHDx8+LMt6NBp9+umn2K6WVteSDNYecC601gyV/WS2urLW6fTOTs7gN+0GHwgm&#10;zlN9dnSSpSlSqDcWcp2enk3Gs+ApMG6wYXCldN54luS9OtC4NN3FNa/SEvXQrHSCTwyh9K+IaiIb&#10;eeOxlMEKznmlFCfoLra5VykWvWKsn6c8hKVeDhEWO/rf/bf/jb/8l/6iNaVWkoLDlp0kqtPNkH9M&#10;VaKYE1xJoZMko0jR+EwnWZZ7OCQFU9VKSqgabM/GEwohT5MEZZAPZTENxkQfism0rGa40YmxVVl0&#10;NsAvnWM+wiK+aZDlskRpKdqLNBcSLQHBGg56c4AAAIqBgMJ7WEQyzgLzxqOORAdxwTkPngR8MUmk&#10;lDEy50KITHDlGktQApOMiRDIIyMTKZVwnRKHyCw4B/6BgUnBpCIhmVRMSCFEZORBlCJjTOv22j7C&#10;kaQAi0IrOJFtLBcU4hyDlEBijHHGSIwSIX1gVYwRLAGABBYhxpzFOkOcYRBfAUmS4CsgBIhugvfE&#10;udIa40II9EkIfCUiPEEFQMRhlE6/l3U7nEtrvY8YE5xz7yJIMCKppU5wa+6Kydg0VQxOcIKVTVk0&#10;CCJrE2jINswbFgx0oTgpEIrOQbNVmSk+PTsTMHtTmbJM2k++28nqBuadrqyuKMm9M9PxSAipOFQm&#10;cTzItFKCjU6HRNCzgoxaa8iItBNCbPXjQr+3kOZ9qZBbEufcYDBQSbKztwffgrAlfg1YWFxaWR1N&#10;J2kndzEwKZZWVoRS+4eHIYSr128uLCwh3KbT6cUrl+99+il+cb108cqTJ09Qbd+6dQulOYr7hYUF&#10;58xoNOx189WVJUwGgNzS0tJsPN5cWwvBHxzsb21tgT2kuCXQWF7DnF6v99xzz52eYjtrOp0OrLaB&#10;nFzX3W4XNgUGAAyBvvceJR9sBDFnsxk6xtYQB0ggKQRvmiZJEszBK373Ho/HyGBXLl3OkhSCAAlI&#10;g2dvLU5HfN6sxf4ueCQfnPO28cgozkKbWuIqKIW7xeDwTKRKdQLm8AlrQtsIDNkQnI8tRO4irxtb&#10;NXA4h93duuBCtPAv7+uyqoqyKIpqVjRNIxjv5jmCGbudZKSkaPEnCtfAvTzrYfcAyyAnmAC9SDHA&#10;k7BjUnQIEa8lz1ItONn2PmBqq1JzOtzd9qbCDxbjs9OmqVYWlzghNRTHRwcHe/vTMVJhuzCYZnh8&#10;rDjLM60TzlmEOGenw8nZCGqFhJIDMcbh0hQ5lMaI8QrsF9VkMoHeq6qCWuvaFFUFvjyUGiP04b3H&#10;s+U3RjZv6J8Dxp1zmHC+0LRdrGsngWjWpjl4p8Lk6Gx0DlxJzvBJcVhZcM4grdYiyzU2Tuz3C4M+&#10;/CNNNOeQEioGBawmQlhCXZHmeorGxrJqptB6WaGoOh2PR+PJtCzK2mALL4pyOB6fjaco/cuyxH7p&#10;HA4nPjgvONdSZonq5Aj5HDtfJ03zLGmNJXiqYakM25gUDFRjDE1TIRO1qcY13iIrWbiUFEJLBX0q&#10;wRMFd1KJklgRkT7hVESCYWcFgkAhOGNtY9CCtyzMdxHYRypBjBGx4FmMnFoBWSTOCJwIyZy33jTW&#10;1HAqY0wIAQoRQkB1McbzQUImJoKV4X6YY2yNp7UWT9c2EwhzoTg67+AFdM7xsHnDKzDPIUI5FNrJ&#10;mAbAJwrYMlrW0A/z5n/enI8ejSJrQ6xlnLjkUgEYdojImsY21jkLC3rrAtix8wbMoHwuCDg5x4w9&#10;oPU96zzU5WNt7ayui7KCiXGiCxH4Bb4ZFxmXUidCapV2pEq4UMBGBBUCcesfgnPFW6MoLRRyKTTG&#10;BWOY4fGEejkn5OIYfXTtJiqE4LyVEev9zxtkxSsRcc4456xteCPG2if+YQnnP3s97xM8m2GEoUGJ&#10;LQAF49goS2NtpMDF2WT2ZO+wNvbyFVR9165eu/LLv/xLt65fu3H96gvPPD0ZD4UQWYbrUXrn3fd/&#10;/w++hzsYRCUKmYWl5bX1C//Cv/Qvp53O0ekJjgFPdna/9e3v7O4fZHmutQ7EvvqLX//yl7+C2+gH&#10;Dx9a57e2LpycDT+9d2979+zB/UdFhaNCejo6i8Shtyxvr4sGi0s3bj114dKV0WT63gcfIgVMZ+Wb&#10;b3/0B9//KYrgvNvnQj3a2f343v3js9HCyvrGxSuO+IefPPz+j96Z1e5oOJ5WzXBSRChZaU9UNXVg&#10;UE+rNyEYjD+rSmQGaAKeCNcVxFxjQggZjChENSvx2s1yTqGpCkQNC+RqoySLDpEijg/3q7JMlSzA&#10;WVF/7Wu/eDI8e+Ott3//+z9C1EKSTq+LivDy5cuoHZVS8CJsA51uvry0dLC3t7+72+t0cWO0s7OD&#10;7TQ4282Vs76YTbe2tmazyUcffQTe4Jih5RqHFjspZmeTKRRVWwMvw7OqTac3WF5Zy7sdpDbIiJRS&#10;FnVZ1rDO3t4ell6/fh1SRB9AXUrurYMaArYNorOTyf27D5SUrnGcEzItyJ2cHGEt3A3L337r3eFo&#10;tL27y4R0PlpPniLcvjS+qBsYblrZ+4+f/PAPf/LmW+/AHO998NE/+a1/9ru/962j41Oh4fnMOZ8k&#10;KuukMULz3HvfNG3GiTEyTiAaKAZwGdv4RnJAlgTzSJiHOASWzdJg4cLmJkJjb+fJk0cPTo7xq9Ts&#10;0sWtyxcvNmWFg836+jqcfLnd6QMCKUYYMHhnQ/RIicbUTVlEcN2mMmSzwDDBm+Ctsw10Hr1D/7wT&#10;nXWmCabpphk5BKCJDroKG+urz9x56ub1a1Dgj177May5urq6ubWVdXoRUkgh4ANV+wvhp598grMT&#10;ShPUJb/w5S9PRsO7H314enwSvXUNkn+J34uGp2eHR/DZae1cJFm7eHI22zs+OxyOt4+GpzNcz8aZ&#10;92dlfTwtT2blxISGCKW/I+aJO4qIX8Y4EYNTQWsQWEvRwU0cZCSCo/qm7ia6mpaXNlf+k//4P/gT&#10;v/HHZuOzYBokFiJirQqC995Z68ADuABKH5yxvnZNVdu6CXXj6kZAoT54A0W5tuxwxjU1J2YbA721&#10;XwPYgUrJG2umM86iZgIMRGeDMWQNeYdXPFtwHjSgioBxZ4N3QBK8JY/C1kMKOm9gBmrFE9tObPd0&#10;2BdfkGfh8+j4c7Yj1ABdwESuReU88AAb8CDLsfnX0Bgw5pyDlrDwjwDo0YcKMRNpDbEPTQqtiDOM&#10;4+sfAV4x5xwwSCF4D/qmaZq6KTGOQQCm4YnXllXOLWQnAlqMI8NMp1MEVFlifsQEUMRM4AGi4D0Y&#10;xjRIQt6DVeDBnHPAp8CIcQ5UACw8n8kIXcEY82jGOFNHJATsd8ETLOIsMPumsWVpkAtmY1jNVFVT&#10;TKvppJ5NTTUNpokeNUM9nYyyRMzGI06xnE1tU1lgcxZpbaHfGx4eLS8uusZwIlsVsC+iSWuJO4Xo&#10;A6gQoXRp2UQHPGdZnuYZOCpro7McVc/y6hoT+vRs1O0PFpeXi6oqyrLT7Z8nMZTpxNlkNjXILMSF&#10;aEsIxE7TNE8ePfLe4xQNWighOp1O2dRwAHSQo1B/573+6fAYc7AKugUTUFFRTokFDOJeIEkSzMR8&#10;KL8oZuCw3+8f7R84Y+BLk9EI81EMQ40AUMSEXq9jvANC/KSAdD0ej2EOHBWGp6cXLlwAFWcsxARC&#10;ITgoPnn4SGkxGPSQKlEZgitwiw52PRxdhBDGGODBTCDHExiKogB74Aqi8TTP0cMhA5ewWCMYNIxE&#10;GKL30QdQggyYgK/gNcaImipGPKN30dhY21C70PhYewzgd0/JuOYS5Z4GbSk0npDNe1gKqrDGNtY2&#10;ITgMArkWPE10pjVqyhxbVpaAkzTVEIlzqJGgJk7IF5RIEgg355jHT6VRc+oketDPOynOJxSD4cwn&#10;WgTv6qqgEAURR25jKLsExZgovbaydPnShYVFbNt0sLtzcnyUSKGFRH62dYOk4+A1jbHWRWRrZAaP&#10;YPBt34dgozcOzc8blAD+Y4xQKAYB82FPRBnOywlu2PIkyZRMBFeMiRiZdaHNMdZhZghIWFwJAYVr&#10;JThBmQZRao0JmIfP0A+PnIJgkVGASbQU0Eqe6m6WdtIk09Awj20jRiTbB4i3ECPEbcG50DS2NgGR&#10;gG0SvuscJInOOThEXRlQRFxF51kALZK8bVrIRLXXjagM+t1eN0+hZ4DgJBXXCcpLKZVCoCBsfAwR&#10;VTCYZCyEYEztvGUUtRBZosBtqmWqFRShJfZ9LoiladrN816n9bo8TSUXIThnm7qsDKKCCKjVz5sQ&#10;XHAmGHEiPKWgRJCQpCRrNaA4rEBEnIMjBcz5vIEUFINP52gYix5cMcbRgELgD5+vwvLoXfQ+Bh9R&#10;AgCQwSTj4IGfN4hGEf8HYFgTUWu3AAdjkYCZQXyCg3HCJ+wWwXkPJYcYPUGpAJCT+MfFvDEELaN2&#10;52lJRjB5TodzQXROIRIEwrtoVwGbg3qsNd5H4iQ049oFXNp544ILrLEhMhmFbjzQ4mOmsi7sJKQi&#10;3C3hyoox5GRnQwjgEabhWqk00ZnWKawjhRRMCbgYCkrSgknBOEPchQgOgxeCocUY55xYax06AIwQ&#10;Eecc2gYIIRTnjIEEMcYwjjfJuWD8Z6/EODG0dhWbz4O6YuTwKqFcIB+DTCAd397d//3f/4N2xMCw&#10;AAAQAElEQVS6NivLqzs7e0wKtAcPHqAkfeqp288+/8zTzz7VOP/RJ7vwahxid/ZQBDd37z96950P&#10;nnn6ua//4jdiYEfzhnL/7t37w9HsrXc++PDjezrJLl+9dvP2rd6g/8u/8ivPPf/iZz/36q//xtfX&#10;Njd29w4ebe/sHxyleeflz35uZW0Tu8Uv/fKv9BcWXvvJTz65//j+491P7j48Hp4lmVrfWFtaXlc6&#10;dySy3oLMu03gB8fD7b0D68XFa9eeeeHO7uFJYOLKjdskcYcXS2MjI+JwVCmkTBKkiBRywedhXzgq&#10;RvIkzXC5nWapTrRUgklOHFWgkhzveZYM+t00kYJIBBr0M2f8ysoKBGWMAdVf/+t/fXt7+3d++5um&#10;8bjYeu6Fl158+eWvf/3ri4uLjx49WVtfuXn9xhw/kIm15eUsEStLg8FCD9G3vLQAKmmiUq2WB/mg&#10;2/nMiy9go9p9ss058gxprRoXrIsOfk3M+egDBeLWhbIxxEVtHcwxLVC7eRfwMVrvLPbUyEdnk60L&#10;G888e+fixa2qmJ0cHfc63SxN4cFaJXDL6Xh2aesSQgjHGJw9+r3u5ubmnTu3cQrEpvjJJ48O9o+a&#10;xkJFqxvrd56+k3d6AUoQnHEh01QksnFxXFS4me4trnQHS8YHHAYeb+81JroYEDnGWIe9Q1KIvjEV&#10;tk/sgtbaGAm8Yr4nYoITUd2Yoq4hpvexmFW44ev3Oi88/fSNK5dhi8Pd3Xo2GfSyXpZc3lrPM8Wi&#10;B7z+k9dODvYkIwmmGEyNyI+CEaw4z+HYsygRXAmuldQKHSZZC5yRbAe50iKVop3DiKGksVVdzRLF&#10;O7ggDb6f5ytLi8FZZxrs8a+88srq2pppmkG31+l0Yoyz+X/2gBtEpdTy4lK/26PA1lZWtzY2cS8r&#10;CdEtm6pmaFL0F1by7kJlw8HxaP9sclrUw9KczMrDabE3mp4U9cTGsfHoHKOcMb6K5DhhN4LageBn&#10;EJElANGYKtO8m6p6Ng7W5pIN8pQ7eKn7jV/96t/43/1v/uSf+GP4qljI4GGCaS01/kkJbXMmkTmU&#10;StoO+sRYiGRjaHw0DhBgCefhSRiX2Cyct1UdvQc7iRIKQ4xD5E6eoYtNhLvIvIO8gGiNaxpyDQse&#10;gwAoMJgGAAVH56K35+Dhx87AjoDW3b2PMRIgINuDJ9ayGmErAdldDMagTrBEQUqO1Bmii0AVvPcu&#10;BE94OmB2wRnTVADvTHQYDwRva8GBJR6hzhY5cAIN51wIAUKRhxgjBtEPCA8YkkUupVRKSkGM4KZS&#10;MCUYXjisMKcIouDnZxC94NSCYJwTFy3ADzGZc46hFhjz3tt5A7kI3RKuJKIN0RPoCS4U59JDCxE0&#10;gEIKqTEYiXtElEBi49grIZetq6YqnG0owk28oMCD4/gBOTrmXXRNsDXzNrraN7XHzLoIporBCIqm&#10;LE6PD5Rkk/Ew+MbbBvV5sBieghgFV84mYAFRE5ydTNr/JM82Bu5dzGY/E4cxjp2OUfDR+5DorN9b&#10;ICaKqjTBe3yUGmkVAiLMe33coy6OpjPjAs4ASqeQCMcCqVPkMbwm81+2u90uwgopQko5WMKvuwH3&#10;bb1ezxhDRFnWcS4MBotIvzU2KlPj/pqxKCXvdvPoXaKgK3Y2OlVaQPmry4tQflVMEyXyNBFCaK0n&#10;kwmw9ft9xpiWCvYmznDWAmmQgPHWNzfKupqMx+ABIzFGMIC1WOity5LEGdvJsqZpSpxnOh3gSbRa&#10;WVvFKmxwWSeH80AKTszUTa/THfT6WZZhEDw753wMjUXZzES7UqF8SvM0V6r9rxEwCZQUV1phS8iy&#10;REEvica+pDHOiAfiLsTauroxZW1K4yvjG+8j4yTAsJYaLUUPUsHn0BGiJeS9bxp4y5RTnDuxVJwJ&#10;zgURRgBKCiWkElwKEoww3j4ZpVpihBEy6XwhC96CZBVsub68aIrp2cnxUr+nGE1GzerK0tLCIqJu&#10;eIafbQ+OD3BnUwiO+JHFdDIanTx89ODxg/uzaV1X4N5X01k1mUGM6AMoStBl8LrIiISAlxNjLVBw&#10;FkThVCjjEMveW+udc957aIwxRoT5Ak1xPCAWZwz45qjwFckksjBf6Jxrl0SSmMkxDZ8Dj4EzYhSi&#10;D5IzACfGWKsZivDu87oRFXaQguF8nGqVKkJfSMapbTy2GmtxEEVAbElzTkoL1UovJdABl0egBixh&#10;1E6SgiWtsUWqdJbqtkrIsm6W41UwHiPk88H5iERAYC664AE+BsZY6xiJ1glwUIRI1uDBWevTqU7y&#10;NNNStmt80AJXRDlCF46IPazfzVOdAEPwHpFgHYLfRR+ApJWCt9bSQmJOokWa8CxBH1KwREulBBAn&#10;idI/axhRUkKXrUAca5XCkziUK/6oKVS8WZqkqULuZMx4V1tTNbW11nsP6f4IwBUUgyf0CrYTybVo&#10;3UAyErwl8UcziQj2IiJMhm4Y/vKI/j8P2DiEkkxw0HDOWddSC8isgeETY/AQBoTzJSIE+nkf6dg3&#10;xpaNMWAwtPsAMW4jLmIRa3iVXKWRi4gfoEmYwDwTSmdCZzgSBOKwj59nYNCDUfCEIaQQiYShZa6T&#10;TCmtpBZCqzmDjDhD1RI5cMfAOYfqaN7Ol4cA3gARYxAEfGKClFKpVvmMMcmwFB8JfQ63a7s/62ME&#10;MB9oMZz3gQF42pkcwkbEorWh8dT4gBx9cHL607fewta8uLTChFrZ2GqsG44mC8tLzz733PJqF5o0&#10;jvAr6p/5c3/2+Rdf+If/+Ic/+MGPUPTfu3dvsLC0urFZ1o1xCBZ9ejJ5+60PmFTf+JVfe+WVV1dW&#10;1t58+53T4QhXQVIlQuraNHgdjsZ7BwfD0ej9Dz767W/+4Mc/ff3Djz89PRszwfJuToLX1lW13d0/&#10;+uGP8SPE+wKJCsV8p9cZLPG066KqQpxV5nQ0e/Rk15O8ePWazjKIA9NDBKkVFzB3qxOlFOPc44Pz&#10;UEumE+hBa720tISLmW4OpPn66opgfDocu6pJuIjG4omwCSHaqkoU9XvdTKud7YM/86f/5W6e/3d/&#10;7zfffPMTLlSWdvb2D4uiwh723nvvffjeB0rIs+FpUUzL2eT0+PD05GBlYbC8NFgcdC9sbdy5eaMp&#10;Ci1FOSthwizV62srTx4/TLQ0qBMj9ft9MCkE73RyBC8OFVpr4ywsGBnhqunw+Gg4GhukNaQgIWFf&#10;uF+gWNc1zHFyctJeOtQ1OgB8zZMUwU4hcKKTw6Omqr3xtm6UUrjbvnPnzosvvri0tJRkKRNkg6+a&#10;uqiai5eufO3rv7i2sUGCK51Oq7o0rkQkgzmmPIkG/RCTLO8vLHb7PZ2pXr+fdlJi5GKbrxgDzRaQ&#10;zBhjkEgI0YYtEZPCEZWNmU2xpzkmEowdHhx88tHH77/3zu6jR8Pj49OjvZO9ndHhgatm0RnNWTfP&#10;rG22t7fff/99aCOEENuoMxScpMgpYo7EH++CBwse4wAMCB4ALHqAYFFxrgQXPAIkkbfGVu1/yyo4&#10;NcV5deXPhicnp8e3b938zGdeNnW5v7NdV8V4NGz/A5iyLIoChsCJZWdnB/0njx83JfzRHR4eluVs&#10;PD7b2XlyiN8vjk52Dg6Hk9nOwdGj3X1c/I9KM3Fh6tjU0eGkOJjM9sfT/fHseFqOG4PqP0jkForE&#10;oHbiTHI8YPYWojX9LGMO+phpIVYG3VSKelZfv7r57//Vf/M/+0/+wy99/pVUoQQpvGuyLAmhtQJJ&#10;wXirHs6RPRKVtBsBzCEJ+w0RIsL5YKw31pSVt458u6qT54oLvAbn2/XQFudQJqOo0zTRKF1CdBa6&#10;YzFCpSyG6G3ACEXmPQfpYFsrOIdpDCnYO4o+BheCoxBZJI7GmMAzElqElxCxecMf772dN+ewpGWJ&#10;cY6PgsF2EskT3AAhxUDBR++8RUCYEAJ5PFyI+OO8b1EQ6EWPHE0MdEOMkYUYwIYgNODEyDngVQgB&#10;6kCLkRY/C4oLKaVSAngwoR3HH0CMYc4llzLGaI3BK2Kqm0N5udYaHynOZSP8jXjFtAjW2z/tOEif&#10;A2zNpOCc4xVTAZgCCnOAgAEMC8EEB98uWBtxAHA2mMo3dUTF7/B7vhPkGW7fvHF1gZMYjzgY+GAa&#10;W1Wurj0Cvi5mk3HdlNZVpiqxp9d1CUJ1AX+enp0O8SPA/t7OeVlcVaWt64DIShVI13UNiYwxQijv&#10;Y2Tc+ugiJXkn7fZcYGfj8dLK6slomnS6y6ubx2eTKOTlm0/5QEcnp/jJVmc5Nppuf7CwtNzUtrGe&#10;sfbKHBbK8xx5GPghPqiDJagikSrAmowlSQLVLS8gEQ5QZEbyvf68BE8SFNlgSUpeFNPZbMI5YQT5&#10;czqdAgk+LQ4W8Hp2dtZUdap1WZZwp6Zput2ed9EifaUoURRWgTqWMKLpaAxmiulkaWHBNaYoZjgM&#10;QGkIKNS6Bwd7+HTxwtZsNgNj3W63qioQAgYpJZwHPOMJifAJT6CFLJiA+bwu6rKoi6IwTROswxae&#10;p9mgi4vyJXDZ6XRScCOkILg6VxLZTMDmxAWU2BhbNKaoLTbFAj/11K421vmIUIKXwCAA55z3HmKA&#10;JLwWfADQxwhR4MCLAAg+Bhc9wEZnBQta8hTVbcITTVoRLhgY+UzLbifTSjBvTDmrZuPp6IRHw0Kj&#10;OY7NZMoC/F3Y7L3w7LO/9ItfvX712rm0eEJfYv7/onF8csQFLQ76vV5HEHIFKUG9rBNt4IESIVrd&#10;cyYBggtBLARGpCQlGhFF1pL15GMwzrkQrPf4662LwUcKxCLUCu/BoHMIveict8bB4UOIPkYf2hgL&#10;IcR5I9ZqQGsYO4G1oGrYL5FKcAJIwbQUiRaJEopzDj68887w4JFke3m20O/1OlkKpjnyHfFW6USB&#10;OIvoAzDAKWaJ6uV5JwMmgU8MameRYisX/kpOkgdcB3aztJOn+bx1UsyGLpHYHVyzMSYg8bhorK+M&#10;xZ2G8YgvYlLoVKVoSkvFGThkhKSGkz021ZZ5BfQUvGMUseUvLS728k43y/M01Tolgv6dra2t5z/1&#10;xui9DyFAN5y3zpalaaYTMNNClkJWSJtpBYmUwAQhJQcIIbAEXCGW4NPG1HPhyDmHpALOpVZcCqGx&#10;0SRaayZ442xZ4dxXlhDP2IBJkQEJiIcQwAaPJIgpKdMkARtpohItQUsymOZcUOKMcO5vNY5dnEWG&#10;xtsntY3DuIBIBPYAQN5YBEsFgta52rZgscc1FiMNvjXgN7RLQwQPeIEv4VPdmMbB8MzYiFqnqMys&#10;NpX1NjKSmqkscGk8iiS8JlxnjGsfOMCFiCCNjDMmCMzCKzjBH6Ro5VISCuQwGnwJHiQxqf16Lg3K&#10;sqAEg+PFn7eWMSLGCKZhjEFFBKScQzR0MAvPc4DkmIA+lAqgGAGMQgswzBwoegBGoFKICYG10mie&#10;SGm1srF56dqN7YMTE+V7n9z7gx/9ZPfo7N7jPZn1VZLu7uyPRuN+v7+2vnr1+sWr12+maXr58sUb&#10;h8PEPgAAEABJREFUN3qf3P303oOHa5tbGEEoXbhw4SpK8DRdXV9RiRxPZp/cvfet73xvZ+/g8PjU&#10;E3vz7fd/8KPXamMvX72+tLwilI5S3H/4WKUZMfqD7712cHj6+S/8Qrc3+Nov/tKlq9eGo+loQjdv&#10;3/ilX/7S+uYFzNw9PHq8c7B/ekYq6a+sRqb2Dk8+fbQzrh3KrMc7O8PJlJSIQhBnxlnrg3Eevlcj&#10;33oPLUF8+C30aS38MCilFvqD1eVlwGChv7a6woi0koK3/38USPfPP3N70NWLg97lrc2nb908Ozn+&#10;83/2X7x25crf+lt/6+joZGWlc3h4undw8N57H9+9e/e1117Dbx+djhaCHR4eXthcv3L54ubqipb8&#10;86++8tSN6/08u3zhAqL10tbm5voq6jdO9PRTtw72dgD9bp6lot9NKYTFxT6QwF5MMmQKnaXGO2y3&#10;kbEpthCEcbAQh8GoITiHbBcFb/dL59zwdPTJJ588fvw476TgIVHA2UOmEYxBrgcP77311lvw+STJ&#10;Guhte3d/fx+TUVJjJ1tdXYBTeu/ruh4Oh/v7B0cnw6qGyyPkEMiE3GQDQ0QcnU4ePtn7+N7DT+4/&#10;OBmNPSIhT2WWdHqd3sIgTdNAUSmRJC2kqcKIThNAkqVCSWIc0VrVdHSM3RmlryMu+93B4f7+az/4&#10;4Zs//UkxHuZSNdPR/Y8/mJwOsfs0daEE5Wn2hS98QUiJ5GObypnamcZbc943deWapoKKyllTzKpi&#10;ho0fu3iwLnpkhMI2NcBDcqxyxtsGy1Ot0KmLWY2F1ZQ8aqlY1yU5uzToB2+hmV63C1QHBwe9XjdL&#10;0ixJgnfwee9cDGFve6euayEECZbkCX7Wyfpt6q2tefjkyQ9/+tP37z3ZORmdlua0ssezBoDOznD0&#10;+Gj4YP9o++TsGLWBpTpQ5aIj5nmrIQats4jiXUQHUChGWUCKTwUtD/rleIa0++u//OX//D/763/x&#10;L/5ZnC1Hw+OmmiksIG9dUzZlaRtrvXG+3TIjI2xWgXlrIwZ8iM4H62zd+NoEY/EUBJpwgcCk1FrD&#10;xyQneBgA05oGqrbQD1KZFryuptbWeBUMe2KgaJl3UBpGKHhADIaCwVfg4G0uIhYRmoxz4pwL/OVt&#10;Y2jwBhAjkG/9FG9wUTgzCxEzBBRLFENgMRAFLAcihk4MvCWNt/aT4kIywgifI4w+BOdjaA0UYwwB&#10;a2neArHA0QshIjdSAE4GhsF8BGWKznoHhTS2Kl2DDc6BFsUItHPk6CDcCDsvZgZrIDKe3jS2db/5&#10;fE5CMD9vIAxS4AhAqO4ECmgPObHDARhHLAhiggsFr8Z4jNE5h6UhhNiyR8YY7y2HJwhSLLJgg2+i&#10;rU3r5NO6nKLjmsLVLTTltJyOTFlGa2NorVuXBWrW2XTMoteSV7NpphO4dJLqGhHkrRT85PgIDoMs&#10;AROH4Lr9bggBkUlQmrH9Tnc2m2FkOp3iWVaN8xGch8h8YJ1ur9PtNybAby0UKCVqLC6Vg16FXFpZ&#10;8xFhfmpdSNL2/60fmkYBNh6PnXN53rXWTibtrw0y0RjBJ8bEdNr+j4FCFVBdp9MBdSklfnM7OToa&#10;jc6SRDc4/ATb7eXjyRk0A0Bp3jSVMTUKtRkOOuMzsHp6epokCa5RTk5OxqMJ+kAF0sj8CFh0IDIo&#10;Yubq8gouTCEywlwLCZ2nqV5eWbJNY+oaRVFwHjMRBQd7+/PlJY76q6vLOztPtrcfw4VAXXCCq+D8&#10;Dza0lkkClyQ4G/rgikMSIZCmyTQOYkNXiDEMgr9u3s11DhdgjAXvYTjoAiHlYe7ITIgNwrPxFeSG&#10;mzlnfAigBZeUilofQg8/dqCiTjjnEasC0PjoA5TYooLFMErgM5IP3tsY8MeCXa2Qt2UHuTvTeOaZ&#10;Rr3b7+IqIdazsSmLXje/ef3yc8/eefapmwvd7DMvPveZF+8gu/Ty9Cu/8MUbN69BWrCd57mUeu/g&#10;8P2PPn733fffeeeds9EIP5qPxsM0UYsL6epyp5Pw6dlUCxJELBKPAVGkRVQiSk6JpFSzQSdbXV5Y&#10;X10e9BQGWRuSFCOFAIghBO99KxF821p0vPcYhJiRMcjOpTAOI/MlkcXA/HzvxydMFsQSKF1LKRhI&#10;c0Y4hkHb0SFhOfKeURveYAwuhU+CMy0VSv+lxQF+Fx6gl2ioKFEIcGKM0OaPVqJOphZ7HaTmQSfP&#10;NMecbpqg38+TTiI6KYPGlhf6K4uLK0uDleWlbt6BS2mdCo4DT3QuAFpuI/cx2ODBcGONsR5WbIlF&#10;3pJjrZgQABwIITjM7aGaGDELOvJQKYOI3SxP4e/wQZmwCG1EaGm+vF0ieYsKSsMniCmlhE9LwbTC&#10;LwAafLWQp1meAEG73SWJThRASgkfMsYUZVkh4zjHBQkhgBnY0FFpotMU27xOEqlVIIIsphXFweeh&#10;ZpgSMzEfzIKl874UIpEqVWAc/1TbQAnA6FzJWMUIfYYl9POGtXiFxgDQFZ4+BNCCxuraoHCxFgNz&#10;BwLTHhrGLCjZgTRwYDmejAExdlJXmQZyGeuQ25DanI+IMh94iCIKHZmITNUuNtYF1uqsnQPywEwU&#10;iTPGBFdgGUoAoMOhGU6SM4BgNFevwpkKnUTKRHGtCJ84MU4RdmSxZZXNG+cMgC7G50SIiM4bXuN8&#10;JsdKxgTjmIaR4CBsQAdwPhPj6DBiLTBSEvxxjADyPO90O5Wxnz54+I/+x9/+9MEuarcv/+Ivr1+9&#10;9ofvvP+9H7/+3e+/nqTdk+HZeDbdvLB17fqNtbWNh48f/d3/9u/9/b//9/M8Lwrb6w42tjZ39g+M&#10;9aPx1PkILS0trkwL97u/+83/5r/+O//4n/zW8cnolc99cWl59fj0NBA2bb6zt/fx/buzoqobu7t/&#10;hM5gsSuU+MmbH33w0UeB0ZOd3SzvPP/CS9dvbEqdBOKe8cnUHBwdcxwbhHiyd/jeh5/ef3xwOi1Q&#10;euhMH50N3/voYxcjFwoaM+68PmaQFLaG1dERgqEZY+CHePXe12UVfZvWOWfldLa2vLS+voxnnuo8&#10;YWsrC5vra0hDL7/4wrWrl/d2trGL/Mo3vv63//b/bW9vjzHCuQh4sixD3/uI18215eWlJa3aghKX&#10;TzzGuipHp6cLgx7ySTGdoFbY3X5859bNYIwz9XRSp1o/evBwMmlgta995cuvvvKZs9EZEhEwG8xx&#10;8FWojSLNIUYp2lyBryAaIyZ69GGO1ZWVXq/nXNze3q7rUM7K2XgCnPhalmVTVVACNGDq5vHjh86F&#10;s7MC+Pf3x/fv3//k3t2z8ajT7a6urlqPiQ5Z9NGjR//T731zLilzwesUhbvWSUfgGIyNH6QjIcQO&#10;j84ePdk9Ph3jtJ1kerCIXwO6xJn3SNct5zAHXsHJH/mtAB+MQSJ8Hk3BZoGIStMch4Stjc0b165d&#10;vnhhfXlpZaGHy8emmOzvPLBVkSciOuu8uXb75oWLm7her4qZb2oKDiWRd41FzDe1t03A9miNN815&#10;Yo/BUfSghw4+RY/M2njMMY2zDeYDAzrWNAhDpQT6pydH+7vbZyfHC90e+TAdnY3PhjikjYdD1AfD&#10;k5Pzu39UUW+//fZ3v/vd73znOz/44fcDebjW9t720cnx2XRyhDvV8QRH0yB0HWlYmieHJ48OTw8m&#10;s6Oy2hsVB+PycFweF3bSRPirE9wxMpGwkcFqiFrBW80J5iV54W0mhSurnpbdRE9Ozvq5/At/9l/6&#10;6//Rf/Crv/aNppqeDY97ndy7uqnb/08VY+oI92eCOPQtlEy01uhhJ6DIWSRGAk8eSQSSxFS7G4dE&#10;S8aYMQY6kW0kcSLCSAgB8QJVzJdjMYOxnIMPQ4EV5GbBk/fRW/INzIQnD55512qePCOENQgQR6Qx&#10;hmwPnPTz9kd9dADtMOiFwIlhvoJJhMAAGMCT5hmOsOUBYhTQVptUuGCkEBtCYEkbK7A4xllkEaL4&#10;GAI6LHiUHS1arGIYc0AIzwRFPEP0ERE1/8QxiUFNjDMoEUK3k4la2udLWIhYBcArPkuloBAhhHfO&#10;GhPh/fDwiL8eExhjct7AGwArMcIwWwh0gAQYQBqf0IeY5xCCaztQMrzamRg8j1Cj49EFEGnKCMd2&#10;DTUNDgOhabypfFO7urZVGUxDwQkWFSNOLlpjqhJCpSj66/ak6oObN1MUU2gYKaLT6VR1sbg4mM1m&#10;OsswaGwNluAMSCxgH8yEEMAnOk1jhdJca2QA4oj6JZlmZ+PJ8to6zDItq43NC9jezk7P1i9sXb56&#10;5cGjR0VVLW5sFAVIlSsrq8AktVpfXwfy8XRyNhlDH8ilIBRCmE6n6CRJwjlP0tRTNKZeWBhgBKcF&#10;a22EKhihcoYUmINfB+q6RjximtZSa900DbAhfRHRU7duQQos3NzcBBXMBGAhWCHiIASJlpeX+/1e&#10;MZ3hdXhyisrMGbuxto5XFPQrKys+WG+a5aVFrB2eHgM5+AQDwDwcDqE0dMAeSKMD5LAsGEMfsuAV&#10;6uWIwXYGSqQEsawxI8YILCFEzMBU8BHhsbF9hZDWeusd0pUNIA5ob8TbEY9+cIEig58KakuT1jdh&#10;M7ArhGKMhRDOcda1cd60mD3GAkgFb+O8HwOciRRnWgmtwJ3ED1edBMcAlSgerHHWD/q95599+stf&#10;ePWLn3sFP17jHusLr7z86mdevHRhaX1jeXll0Zj69PS0saaH3L+8xCV+GjYO5uGSCzo+PppMRusb&#10;Ky++8OwXPv/ZVz770uY6qmidSEK+IOc1Z3madFOUyLKTojyS2CyvXLzw9FM3b1y/sr480JwwF9HL&#10;qW0eTDsH5UBdsDEAfUgaQojQHUMT7byf/wtQnbWwGWbGGIRkiZSat4GHqVrIBMJzxhkR4hLgAwtR&#10;cC44iXYUgR6klL1Ovry0sL68sra0vIIfhwa9Xp5mYBiQqW6m80wNel0cljp5miipBE+1wuviQh9X&#10;iasrC2srWN5fXV5cXuwt9nv9Tq6UklJzJmHHGKAPH2MUQvnoYkS/NZJ30TlvrTPeuRjgDAgGzrlS&#10;SmutwJkQEARKMG0KwD6CvBm9xRXAzM2bNfjSasB5A/xY6yPzEaKepx2MRQoBKRW6gto0OFewRZKn&#10;OkkQfSkISYl1HFMdvMe7lpwxft6whLHIBQmBf+00/MOgj6G2pjYNKgM4LV4xCDXjiQkxgmvijGEz&#10;gBhCcADnTNA5EGMEJQohsA0JIs4xwiISOAwVI1iNgcWI3BbBhTWQGH+9aYVFtVM1tXXg1ft2JlEr&#10;XvTQB9zANM77SIGBEwCbN4ocu4NxAVgiI3x3oaUW59uWdaGxDs+6AgFHLS8cI431ARMY9lDWJnRs&#10;QUpyKfACrIIYQHLiogUhGNSoE6QnmaWy28l7eY4jllaCEYg5qAVqFvOGPmMth7F1CUFEcEvwb61t&#10;OYyRMaa4gP3bmZEoUIwAjx5mAjhBQYFTxDbQApGtTapk1t53mtPRqHEW3uaIT6tGJuqThzvH49JR&#10;Mpx5ldEdciQAABAASURBVPcqRz/40etKpzdv3F5b3YCkjbHFrDTGDRaXiImn7tx87oXnr1y9/vJn&#10;P3Pzqdv4kbe2TqdZYFwoOhtPH+/skxCR84XlZXQGS4svf/ZzFy9fXVha2bp4efPyZei22+sVVTmb&#10;Fcur69B5ZOKLX/ryZz/3aqc36PR7C8tLFqNcrK6v5YO8O1h68eVXXnr5c73BUuNj46m2VNkYOBdJ&#10;WhkLyhb6iYGIoEXGoPC2oPFAQqSUwiA8BPsEdMg5x3M6nQyHp9PxpEaiNKaTJaifTN30uz0cD4Yn&#10;J2srIL6yvLjwxhvv/Inf+I1vfvNbT56cXtjcyhKN66K1tRXg9J6m0xJa6nX7sNHVq1dfeeUzVy9f&#10;FKBBbNDrDLrdBWx0/S4XAXZHAkkQukS3r2/uPXl8eHggGDljrl+/luc5sBVFESkA1cLCgkpkUc1A&#10;Bc7jguWS2XMvjcQYgQIAyQD1B/Yw3LUba1ZXB4NBhxNbXVm+cvlSnqb9fv/ChQuXL1++c+fOU3du&#10;f+0Xv3Dr9tYzz2JnvLC6ugrWXnjhhVu3bmEfxcyiMNAMYwxCIfax1VVNU9ZNU6O0aAoc3JCJuOBa&#10;eyagWqQJqQVjEFeCMDZ1IGHw6RDJBzRnA+wCcfAEZuxcDsu4iER1Y4eTaVnWkXDGm+o02drawj7d&#10;SRLfVMFUkvvx8HB0sj+bnDlTe2Oq8dny4hK288P93bPhaVUW1jbONN42wZmAs1/wHM7Po+CEUpdR&#10;pBhi6yZIVDF67501yEy2xv2uNbghnQYHkVzwNjiPDWs0GrJImxsbm+sbOSwt+Gw2a5pm0OtPRkMY&#10;vd/twD0+/fiTt9/56O6nj6B8iAZNrqwtWxfapKbk6XgStVpcX1+7eLG7uDD19OhwdHd3f+9sejyr&#10;98fTsY2lp4bIcvKIFCFJKiFZYESMnT8k9BLxIwAJIhVDrnjCGLP2zvUL/+l/9Nf+2r/7VzfXlp7c&#10;/VQLkStVlxOiKKXwwcFhkiSBzyNFCPhQooVGYcA93Cu2jdBxMRrHfICrYJr3VmGaEJAlxMCEYCHa&#10;xkAVUEsMiDMukIecI08IMCQrCs42lakrb6tg62BtNNZbnAFcbA8DnrxnEZUrVoMyXgPYB3mKPgYX&#10;gkOfcR4ZnTdYiJAMMeo951zgG3QRiVHAEk6BCwILBA6iZ8FHdFAHe9jOg08KIfoWMxwPwELEEjBA&#10;YT7YOqTzEMafP7zHQnByvszDdK5FyDmHEgHIsKJVA49Aa4MzztQAiOzhad62k1lAH7wRi0pyyRmn&#10;GIHWOaAh4sAYueD4BoCkMQohoAQwHgOjn7fw84bV89H23VlrqjoCn0e3sRY8QL3GNbWtShFdu2mB&#10;1vxXCHIuGBNME61vJ9SVd0ZwUlIgCgJEdS5y5pwzxmit4ed5mnnrqqpABsD4dDrNOjl4a4qi3+th&#10;DhHOFw0YQGao6zrFhb2PSM4zRKyxXKjaGlDTaS6Udj6mnS6XyviAjUAlGWFGkuWd3sJgyRqP04bU&#10;SigFGbrdDqLGONvtD5aWVpDxEGLwWFAM84ZXpeCxLcNLS0s2eLBx7foV01SnJ0dScnh3juBMtDEN&#10;zgZplkym40jBOiTAZUywrmnZLisofGNjA8uBGLR63cF0Os2xOMtAN4TWOyA1RkAI0/AVbKCDxDLo&#10;dZWQ0/Ek08k5P1rL+ar2B2RwhXyFcdTAoIIO8HDOjTFQF5Cg3zTNeN746HRYzCYxhESqLAe69i4H&#10;RoWoACDFGrAYCT4Aa7rGWu+j9x6DITIwGgP5yOraAmljMMEZZxtnzbxVZWMa531gjDMBs0tCkmXM&#10;AUkMHoQ9oW9dsB7mdjEwYqHlMpJgXrCI5JMI8k0VbY2RhW568+ql55+5s7WxBl4R55vrawv9Hra0&#10;O7dvrS0vnR4d46fw09H40ePtu/ceHA3PVNJZWlnPer3a2tFkNplMpOQbqytbG8vXLm++9PytV195&#10;fmWQ9XKecko49VK50svWBl08Ux4y5jqKrSx2r2ytXdpY7eVKgDdOkiPhMGo1E6AOcN9YN8Xptagm&#10;VVFWEL2uTdNYA30KLjgR58QZZEZQ+KaqkOYzpbtJ1svyTpJkSqaqLXMX4Q55t5uluRaJYFIwJbmW&#10;AvYmD005b2wMPlGi18kXBwNc3kMDi728180HnbyfJ4BBN13o5okUWI6YjNaSc60ypcy0xt4P6Pe6&#10;/W4nTxMgZxRicAzZDl42hxAC/nIu4UYwNLWNYwQQQmhaE6O4h2NErAIIwbRUmIw+AOHdQHrQbVUU&#10;4Uhwudm0nExwwQaYwMFmRVU1jXHOBQ8I1KKKjOAH1vvG4WF9dIEFJhlXHPUSQAjuvXcuAH9dQZEV&#10;FI1/IAFVA5qmwtPPm0NyaeCWBhNAcTKFA8yKophPbhMi52AWUngG6q2NOEZE2xjjcHx8gsQ/A3zj&#10;ghEFxgjQqmT+D5/xN7Zz8ZewGfkIvoMNEVJUdVOZphXQUyAOaJyzxmO8rHFJ0NQ1RGmMMWzeznXO&#10;BIeegbmNL2vgSACoxDhfW1NV1bStfQ1WGocDALkQIDXkBQ4wwZhAh3NBDA7Lz6OVidZAnM9H8aGl&#10;xLTgqRRZorq57udZJ8HmLAVRxJ7NSDCSXLSNwXkJ/BBhsNUaJkTnvUPOaUXHZw6EDI8WWDgPZUz/&#10;GcTYdhhrn5jBGNNa4AmQicqy1HtvrBdSmxCLxgqtf/v3vv3t7/9IJOrobBoFBU6DpeXDk7OfvPn2&#10;3tFwsLShsv6stqejYlxUv/Jrv76xdQG/Sc4q863v/oHQKVdJWRlkg6efef4zn3s1zXLo4fGTne/+&#10;/vc++vjTvf3Djz759JO797Dqxs07SBcffny3NnZlbb2sI34W6PfVwsrq93/4h7/33e98+7vfR6WE&#10;5cfDs1lRrW5evHrz9rSq7z/eeeOtd+/e2zbOc82Z5FywcVErrSEu8q+PbV6GjH7eoEBACEgCDgOw&#10;V1M38My6agSDhysY9OjoCCNZls3dhk5OR9Oi7Ha70+n09PTkztO3H9y7//vf+c6tG5eWlxd//MMf&#10;5Cltb+8ZY7y362srxXSqFQkiZ5vjo8NE6dOjo4X+IDg/m0ydqdM0RQckTN3sbu/AAR49uN/vdVaX&#10;F37j1371YH93eDrpdXXwHl9xowzH4JwjQ0C0ixcvDnr9qmogEfAgM0AEWBSSaq3yHFWfgoAoRpFp&#10;Dw8P8077P78zxn3+sFhcWnjuuecubm5xzpQQ/V7PGws8qytrn//857/85S+/+uqrn/v8q+tbm1na&#10;wfEgzzK4NDjPUu2MT9NMMoLnF0UJikKINE3RIYKDaim1ccEFH1Ecgz3BkYWf7OwAw1NPPfXMM8/0&#10;+91Ut9kMYc3Zz9xUYjPg83wSA3EWCOc3OjqdHg4nw8lsaW1jVtaPt7ePj48hphQslbKXJZlgO4/v&#10;ffTOW+V0iLuis5MTHG+8rbafPN7f3x2NTspibOpZU8+sKQPuRME9MqH3wYNBE6xxTe3qKvgmujqY&#10;Bn1bF00xxeGhKgrmUYEHW1fj4enw5Gg2nQ76/ZdefP4zL718Njz5+L33KLhOoqP38Liz0+Gj+w/G&#10;oxHcCXyiyuWSVtbXDo+P946Op1UzKUsmdOXY3UdPHu+fjGq7N5pMXDBCTT0dzwIu/o9m5VkVykBV&#10;ZIaojlS4UAFjDEzClYgRwVLnqhMU4QwYVYykD6Gxr7z47H/+n/7Hf+qP/botRqacpoIpFupyMptO&#10;WIR5kPcoy3PWeiUKhhiCg5OQD8iDDdIfUmFV12VVF7OqRFKsbWO8dWiwlJKCUeDE0McIHMAYU9c1&#10;nsF7jCC5N1VBTa2EBIfBOt9AqzZaE50N3npr4fzBuehDnJOO5EE9hhCx31DbwE+YNx9dZJEJ0eYv&#10;Ftpv+Bd8wP4Y0WtzICaix9Ck4ELgL/F2c8Q4SEA90ftgQc5GD9IGfY9OCC1drCRioBdjiK4dtxDW&#10;ONME72JwIWDH8xEovI3RhuCcrZ2pQ0AfH9tF1jVozlgoAapAHx3vfYwti9bapq5t0zgU/VLAybGs&#10;KAohFM0bGOZcMi7xBsHm49zH4AL2rtbQwANsAQjBDGMcjTFIHlqChrMYQvDGOtt467xzwRq4MdRu&#10;6xLO7Oq6qSvbVGYO1jVNWcxmk6oonbNwHu+dMU1ZlrZuQAs2RSzPZrNOp8MYG41Gq6vLuM5w3kOu&#10;Ti8/ODjo9HoQpDamqKtJUWLmZDZD2qnremlpCRimszYtYAmkJt7u3r1ez1Sl1hrIh+ORlHpxY72u&#10;DXaEO88+471/7733kGa7eX50dJR3Uuh9e/txCGHjwiaeGGyaxvs2RynJx+Mx1ABuMbi80t6zIMUh&#10;TVnj9w8OGBN8rk+QwzjqJnQgCKhgIe5NhBBA+NSdW9DDo0ePti5eQGRtb+92ul0c1Jva9hcW+r2F&#10;aVkYawPjVd1IrS9fvVLXNRMSykmUAoZutwu5Pr37sVKi0+kg5KEx2HE4HMbIxsPx1tbFXm8wHI5g&#10;VucjalHYpw3FySwwQooGYxAB8+GziKsI45mmYjHmqAIEs7CZaabTSd20CgU3NqAIYQ7PGJ33UA2A&#10;QBNVQqSIeCFqGjsrC9RzHiPErY91W9Bw2xq/MS5Exm0EEDJKFDpwNanMcDarnQcUdWOdbyzs1cB9&#10;peK45sgT1cuTxV52aX21nybXLqyvLHSeunklU3x4tE/RDlD693uHBwfYwHDL9fTTz0Lsvd2D0+GI&#10;KX1wMnzznQ+awJrITs8KYurk8FRxudhbWF1afOrG1W7CJDWXNgbPPnX52tbinesLL9ze+NWvvvLy&#10;7eu3Nlc3e9mtrZVXnrv5zLWtq+sLix3ZS9jW6mB5Me3mTCtiLHKEAmeNc5W1TXB1aJNm0ZhpVc+q&#10;srEmMhKKMwpCMI2U4gPKsURQL0sHnW4/6/SSrKvTft5d7g1W+wtL/V4/zzZXV1YXsKfkqWSYvLo4&#10;2FhdSgRjIfKI05pAsBbjcVPMBAo/axRj3TxbW1rYWlu5uLFxYW1tsd/vzn/HwExfG81Ft5Oh1ocf&#10;SxGDbwQPWnBCLFKb44DWOROjN66ZVTOcpwNFpRMmpA1RpRmTICLg4m0AOMwM2O+dc4if5eWllZXl&#10;Tp4BnxI8S9JES5yGtdZMChfJOF81iNtmOBqdTcbj2XRaViWGrMdXgAkR0HhUshHPummgusCZQyKW&#10;TEJxPJKAy4ABFkIgIu+988GFaF2oaoP5YIyhUfDeO+e8i9i8Woj4BdlhW0EGRMZBONV1AyRK4QgZ&#10;JeyiBEVigRJFnUxDcanmkhNj7Sg2CuNdYJQkqTHGeh9bo9O8RS6I83mXgKOF0Po/C5xHTs557wn8&#10;wrfLpqmcNYgeYlyogAlMQL1CKZkoKTkTWM6dj3VjGywAcSGZ4HAhg+pBcEwjTtjNWhyCCy1gI4AD&#10;WtOwGLQUWnIKLnqbKKHT3EdWg+VIoMKkstZjJBBnDANq0On0c/iYvLSxsTpYGGRZr5MMOjl+0M+1&#10;6mUJDqWSC0A/ZfexAAAQAElEQVSitBISSgMwxsCt5IxT5MwrRlqwVIlM40enTClok7EQIycoDVol&#10;j42DGCOlpJQCg54IjpHkGTSDUrJx1jrXGEdMaI16MUIozKmsA6eeCBkRT7zpJOstLK9sbF2+/lRp&#10;xJvv3X2wc7R7ODoe1aWldz+6dzicvv3Bp9//8evDWfPR/Sdpf3ll64qLkqT+0i987V/51/7S2vom&#10;vAW1/oOHj/NOrz9YnM6qunG/8z/9nmn82tpWknaVzpeWcde/8tTTz25duFRbd//xk6STjIvybDbj&#10;Or378PEPX/vpg4fbw7Pi/Q8+ffDwiU4llzoSszFADJ0mo8mUc940DedwAwN1CQZPCIwxpRQ+MWJw&#10;EQ5NEINViPBOyytL+JSj0tXquRdf0El+eDJsAhGXRWmgqy984YuolRF0RWHXVlfGo7NyNpWcnrp1&#10;aWN95eqVS4NeF/ENoyz1k5WFbreTdJBJlcjTFHSxTWItzJB1U3SstcvLy1mqq2KC64bPvPjse++8&#10;2UmTVMFYam1tLevksL5SopPjeoRWl5fwy8O9Tz6FwwrO66rCzgrmIQUjkcOX0lTMW4ge+/fi0mBt&#10;ZVkJWujneGohr1+5evvWjc9+5iUQ3dvDIWtvZ3vvRz967bUf/7Rp7L37D97/8OMPP/gYlzj3Pr0P&#10;R1ZCHR0c1BXOxlRMZ4IxotaXiCg4X9cV3sFhDKGxBoMqTVrXSlNkBq7ws7t//PhJMS2uXLr81K3b&#10;WiWmcUrKXp5hoWBca9lY3CMmKpFt2BDhVmNS2ZNxWTr+aP8UJ88H29hJxhBHMu5NmQm23O8mcH5X&#10;jo/3m5MDLQPSx81b127evNrtpW+8/odasqYuoq95MFU5kTCJLZivRTSmnOIVSb4pJ8IbEV1oZvV0&#10;2EzHLFhMCLYYnR2PRydwpaqcmbpZX1n9xjd++cLGpoYj87C2ujQb4YBy0st1NZ0Ad6bV9qOHxXSc&#10;ZenlK4u3bl9L8yTrdmeVrS0LIhs3Yf9sxjtLjw5Hd/dOHhwOj6bNWe2njspIJ6U9npoKsnNRU6yJ&#10;cPemu53uYKCzDEkMis2TNDSeB8qkFpF3Et1ByCuczelXv/75v/G//c+/8NkXhoc7KSMHhyToqej3&#10;uv1uD14B8wkh66ZOc2BzAdfAMGT0FEGHBE7IAiEalRJwSniptQ08E4Ew6PdGwxNbV3maoconH3r9&#10;ft1gR2L9waKUEv4cgYcClpBgkrU91zTR2mBNMBZ84Bxsq5IHL4UIIXgXWeCMhJSqafBrBzGuGJyG&#10;g3KqkwR/MC1iXgzeO9S4MTjGI1xFKs5ZbPsJ4l14fPAIemEa511ATpVSBxtM2XjjU6V5JISGYPNV&#10;RHA5Di6RGdttHG+BxSAwJJiEZSUJ8ooDffDOUPSJbgUyTSUYYZQoUPCcAvqSC4CWKktSADoxxhAC&#10;yCVKx9j2Y4xCCC4EccaETJIEI+BQCk2RB6ihRQvy0gXykRGX+MoYs9Z66zgx1xgWIvkQrIP+fW2U&#10;0L1ul0Js2eZEzgMU8VQq8GDKkpxl3gfT+Kb2MEFwMA2USlhA2AiCtdiLq7IsTd2ArxwumyToeO+X&#10;2//ltx38ZAcesFkvLS9PipnxTmjFlLTeJZ28qMql5VUYD94DdxKKW4/kwJRSidbWmJXl5aqcVcUs&#10;SxMeXVMiDF2/k2utgbMpayE13KxqahySt7a2RmcndTNbXsKlRiElX1rF1b6dzcYooLIsKSZjweLK&#10;MpyNO2c4J6WFD9Z5I5RkQjAuL1+9KnWyt3/AuHA+bG5dgE+4EHuDBZWkZd0srayOZ9P+4kLezU/P&#10;TheWFrmUKklwBkA5NIO7Ssm0BKqVtTVYB3keJwEXsD9oT/LmnWcb68/GU9gIRoR1skRduXipnrfB&#10;4oIAT1ILoWxjOxniUl3curi2vjGZzriQ/YXFSCwy4WFJF5VMur1BlnViBEFGghgRPMcZYxBOZQnl&#10;ldDUDI+6KipsjwXipDZ1bU1t0G3Bo64hasXnBKUQEUaEEFmWoY8D0Gg8tT5OpkVb5zXBGDcr2xKw&#10;ssFGClwELuH1TClgCYzVzlVNe4QgFnQiE7CpVSI4D9Y2xej06Aufe/lf+JN/4uUXnrXV7GDn8eRs&#10;uPfkCX5yxS4yHJ465xKlog9I0w8ePKitvfvgwetvvvHJ3Uf3Htzf3TvY3T98+OjJZDzbWNu8cuUK&#10;jDobj7SkTiLK2en1S+v/8z/xK//+v/1X/uX/+W/cuLgpY9NNxJWN1Ts3Ln/1C5979eVnc0XF2TGP&#10;drGXYytMEy15qzjOGXY1KQVipKoN9BgQuPjHoAZijHHOlZBaK40/nIOi4JQmqpOnC8iwaYaUk6dJ&#10;nqadLOv3OtgYFjodCK4ET7XKs7STZyjlE2QvDlUxb2xVFcbU3hpjGzyJglYs0byT68V+vrrUX1no&#10;LfU73U7mmjpYF4OP3qHjGhOwTfoQvaXgkDo5BGCsfbe2ruuz0el4fDadjesGJ3VHIQY0iyiqmrKx&#10;deOcwwBjTCMEpUSsdrtdGD1Jkk6apWmKjtYac84hwsswWwriAl5orW1qZImyquBO3ngHsMG3mTR4&#10;F7xxmGIb1wJ6MfrIYuQsilafIbTUgbOFgBGOf6Dg24Zv3jmHLgZBEwAe4Hjw6qa2TdNUjQFOTAmB&#10;QogxOAL6EFgIWlKiWZrqTgYRFDSvNTQuOCfQjzGGEIEaOH8OxOYmjm1r++evIE3g9vwTcWq5pxgR&#10;HWRdAPnaQovoQjAeiAHYz9vPbMEwP8YwJ8uAmWFcSoleCMHFABKxbR6vEAddfEXo4RWy44n553PO&#10;X4l4ZHwuaORCOReqqkGAmxq3j76bZBvLq0uDheXBQi/LJBHzTgnezdJelifwWhZtg6vJWV3XgvHW&#10;i4lFH1gkgZSFfgwB9vM+RBjPgAEiMAupCNrjvO2wVihyzoElzjnihah9jVAN0fkTI+ediK0IL1hD&#10;5PGxnQBFUuREUp5Niu39oweP9z598Pidjx48eLJ3VtSD5ZXhpHztzXd+8ua706pZv3h5/eJVkXaX&#10;Ny4enJ7hkv71t9773o/+0Fh36eo1neXTsrh45Wp/cemNt95eXF4ta+yA8vgUbm+PcJ+6vZN1e8++&#10;+FKWd/H7wM7+aFo0BAcWcjiZPN7efbx7uLN7+Hjn1MOnwSfHJhThXMZDCYzL1lkD2GZEnM1FaZ/o&#10;AKAB5xwkFW1rxyNFJXieJKenw90n27PJFL7KOYfCjWsvn3rdzsrKijH12dlseHJy6cLFRw/ura/2&#10;j/b3xsPj55+7c+XK1vLSgqA4G40kxasXL3QSriTr9zIW/eNHD2HfHWCeTjudzmg0Go/HjLH9o/2i&#10;KqfTKWj1ej1nmt3d7ZNDVNsVRTIVfnPIjTHYBZUQTVUqnEW93378yOLaPkTIEkIMCB/GgOFcLqA9&#10;90ZiEC3gkgn5Ic/xu3aZ5xrJYWf7MeR67plnb926tbS0xBg7G4+ODqfvvP/Bd//gB4+e7OBKbP/g&#10;5ONP7n969/6HH3308P4D24AHrYVofS1GHokTEwwtzrVLUCZeWCTnQ1PDW21RozlwlST69P9N1Z8A&#10;65Zl50Hgns/0j3d+83uZL+fMyqpU1qjJFka2VEhYAVi2w20wTYebRmDA0RAOEIOR7W7c0Q3hxmCM&#10;HQbcjjYQjduW7BCyLWuoQZWVlXPmm+c7338+0577O/+tEs3ReuffZ5+917zWXnufm6XJ/N133z08&#10;PMR3gGvXrm1sDKH/qiydtrrVzlhkYG0adEIkgImk8XGyrA+ny8bT4daFa8+90BiL7IFZyAzR6fnZ&#10;MY/O6+b04MndWx/Njg9duTBNeeP6le3xkBOHAdVqhkIfOTlXPLjWmtaZlgTnrS6X87paMBLrqlxM&#10;z1zbFinyv0KYwaB1uUgEFyzev3vr/e+9u7Oz/fqrrwZrsySpVqv52clqNo3BIc20q2o+m5Srxaef&#10;frpYrEBDCHHj+ee2trePJ9Ojs4mN9PHR6Xuf3f3o7sOHR6cHs/JovtqfLueNW5hYudhE0kaCKhhg&#10;CNHRe9SckhHOrXNIL1AsPDPYAIVniYrOYekc9gribMKpou4P/MSP/tJ/9IvXLu+aurx++aKpV/C6&#10;PpY0KWERv75CCPjtsEG/IUYfkApNUxvdINtAD9SF6C06oZ8Ei2OWO+dOTo91XblWG62humC0NzaG&#10;IKVs29Y7EyPYMbptsVzgMWicN7dWG29dcD5Y56y22pi2VpLHELrMa0zw3RV91FpTwoEEi0HwHuwZ&#10;i/8zuBCa4Bk9GMoimEYeJ5wxrKcYGL0zbQPMeIumNYaQNQ6QdZi3BuedNt656H30NjoP8JhsLe4d&#10;UdL5LRoYTaIP0QHAJICixIfeaYQDgxMhmHUaCgFg8O8CJnV6sE4wnqwvDMZbyIWRYB5vARDJxwB8&#10;eAtAg0WGYYAYqScRPefjjTFaY2FujYZ0jWsbkAjeBgcEjobubk1rqip6R6yP1jhjrIbOG+QH3eJj&#10;l42d8i0mGtOimHRWwyfXtCCZx4U2KCqVFEUPdMGtMcbi0oZTLA2ibdter1e3GryNN7aqul6VNYrm&#10;SrdFf1gM+pP5DJHvgh9vbXoPLSF1n736+usHBwe3bt0Cieeff/748JAT6owFY+ABGQN5A7QAMUaR&#10;dMdMYCPrlvsEbMA6RZacnZ0hE7ZtjTISxx9g42xygreQBZlTSjmfzzELEi0WizxH1ZYulysuBA7N&#10;yrLELJRAUPLG9lbTNLvrCwkWEjFUsiFYa8EA4Yww+uzZPvovXLgEnMbaCxcvQzNl1Vy9eo3L5OnT&#10;p0qpSLFwE+fD1atXgRnH/yANzEziVyyXSyDc3toBS5PZVKnEGq9ba7TL0mJ7ezfLCgzgTGA8pXBk&#10;mCAaqENr0II4TKYZdMGVZMhVFJTwOnRYtIbY//+ACQBQgq9DgwA8hhC9xywSAsEZZdPA5G3V1DWO&#10;hoxutS1rg8W10RbbAGwGFqu6rNrauLLRtTatddo6vFosS8B8uTCtFoxmSqZCpIJnCZfdtphcu3xp&#10;b3urlyZ7m5skxPv37k1Oj1CnrlaL6XQqlHzjzc+98tprg8EA7HFBy3JlrUFZLVN6/9HDJ0+eEBou&#10;Y1t05SI2dshOOBmTilvdporduHLxyz/0+QvbG4vJ6WcffXj7009WsykS/dbG6JWXXry4t7O7uXFh&#10;ZyeRYj49022zt7u9tYET9kIlhJ5XcSQQRC1ulDISpWCC0w4YU0IqpXppViRpppIsSQa5GvWyEY4y&#10;Bn0puZCMssg55SinGOWcUbgHI9CDErxIk2GvK+WzVCVSJJI7b+CgPlhIFIILIQjJIsEJaWCcKCU6&#10;6bI0EZwjrzjnncUY7zFNGw19ax+6qoL84OrIRgK3QbjWNayH1bNxzsYIhFQi7RHIhgwYOCVAW2Dr&#10;MugNB73RoLcx6tSZJRLBk2dZHyGhhGAEfCoogRKsJoozzEqkgGSCMRJ8dB2/nBDJOC70oTM4662z&#10;68tp4w2YbQNUGinoUOBTFQAAEABJREFUckKjD95HCNL9hI57GtFLYowQEBBjJCQAmxDdaYeUkjFG&#10;Q/d2/YpQStEjBEc1kaYS5X6acCkYZwRiFlnagwzQs5JpopSQHJYgHX7ig3MOpAkhayTAg19A90gp&#10;YYTRLpHS7kJGIpwQRkj3lpDONjCPDVE7rw3c3mrrnQ0+kEhgO0YZjCAYRfndkfPE22BBDkJhOlQE&#10;iSCC6y6DBqigHwPQgXBghNJO9BhwHhMCwzsCqcG08R62jpx2ZLqJLDpnvNUYj+lQNiEhy2AuhjuW&#10;XnQ6a2AkBTVRBuZAC51gCAt/L09zBAwJwTkaIyUcjEnOJSfg/lxdZH1RyiESJxQWghaFBBqyNjtB&#10;iwFxjMZ0C+d6OCERAny/iR+MwT3CeD/oppQQRo4nqw8/vfXRp7dnZd0bb27sbYusR2TauDjY3NGB&#10;fvDp7bNl+doXvvDy5z63atq/9w/+l29+52Mb6Wxlfvkf/KNf+/XffPzs8PhkhkVKJcnlK1cvXblK&#10;mfr277yzf3ik0oypZDTeWv8vfTEc3pzO50+e4ROt7BWFj4xQMRxtDccbkVAsP2nKhBCU0hio9wEX&#10;eAagAVWjATFxB5w/4g61k4DfiFmIeozEGGged4CirMjyEFHz1KNhfzVfOGMQkW1T8eiKVPQztv/4&#10;0b07tzAszZIrly9+/s03vv7TP3lhb+vu7VvOahwSHz7bTxR/4YXnXnn5xV6eb24Mv/z2F5IUVuKI&#10;CCxvg8EAbKON5enmzZu9QR8JCv2wMnKp1ppz8uLNK6++9uK1a9fAIQgR5DeIQQLmPn78uIvKTgBI&#10;gbRvz7HBFbEytS1iNiRJMhqNtrc3+/2i6Pe4VI0mUHV/NPzlX/kHf+O//e//4T/69Y8/+exsOmFS&#10;YBXfujBK0hzL/P7+8enZ0sG/AlmsVk/3908nZ8AGatAPeE7TBNvSNFNgKUYw0GkUbznnjAkFEEJx&#10;IRnjGIElQPAYyZMn+3fu3MGa/crrrz73/PPgTSH6U0kpMVoHj7QSKKUQhCeCJ8oRgk3YZLacrqrS&#10;WEjSG21sbG1r45BBscyTGIZFPsgzQcP06ODs4Em7mo2LjNr27mcfP3v4kHjHYrh7+zY+Z7S6wXjw&#10;473rGgyjkG5RfUbBKBi1TtdN2dSlt9oCdHt4sP/JRx8+fvywKLJr16+oBEvP1Nhu/1CVy9n0rJov&#10;l7P50eE+9ksHh8dVq4ng8NuVbrPBKN/cKq1vIn9yPDmYLp4cn91+9PT+s8PTVVN7Uro4rfVcG+xz&#10;EIEAT4knNBBiAmGMQc+4e/iTbmkIWaoGRQJH7OeySLhtW5xCpYIpQf7oz//z//6f+XeGRXp2dFAk&#10;YjE5A1Y4Z4eBE0oIjRF4GW7IaNoxzpWUjFJnbVvV7apqmsa25yYg0bvog2A8H/SKXs4iMVrT4AHE&#10;hw4bCYi2Ik+Dt4SERAopGAkeyZcz4o1FiDIGIhzWZAx0MInATxDsAiPX09HPeTcAY8An2gROREOE&#10;Dgh00I2PHouRDg4laRQYjJh1PtjOfJIzwSgJHiZGQ3HmnRGcggd00tjxL7lgDHg8bpySc65AFxIR&#10;gn5wdA7UY/cP5QQS/RrW3RjTAQVSwbjkXDIKUmBEMiEpl4IrdAK87/IOJnUSRELApw+4J1IJCMyY&#10;jyF0i0IEdS4lJbQbBG2G4JEErYnOR2eR2xlxJJjgNfWGehfD98EZbU2Le3QwIXywaWqko8BJtwSw&#10;4Gn0neEw3rvorTEt/DkSH7yH+ZxzSnUHgmAydsISNMBMkiR53pNckUChH4gafcBIZJgQQr8/RCJC&#10;Y3Nzs23NbLEajEboWayWWd6LlPSHg7oFIV+3+sqNG2c4+MiKXr/7/4sHii2KzKoFCSCklAIP4ySB&#10;UpSC0fGYpil4AKABH7DWAnnwBBcGUGiThFSJ8bCf5/n5WwzLsgw5xDonlUK5j1fAv1qtsjQdj0ZA&#10;i8wQKImMXrx4EY+QBTkW6kM9zDkHiaIoGnCsNV7VdQ0ke3t7oAgkoIK6GWOAFoQgxbmiCGPG283t&#10;rSRLz6anPgYXvA9hMB5RIWvd9nq98WiDUcQb3CkEEkGRcjYej8EeEg1CDmOgDfDQAYW1KWQHFQZ2&#10;aedXCl4VaKcp651xFihsCBjEOfyvm8UYp4THSF2EbYlH4U+6izEKn2KM4aFpNBREKd3Z2dvc2hFJ&#10;yvE1ijLt46rR87KeL1eLqtvPLct6VVV11f3J33yBla5EHgDKLJXDXjbI01TQXKH8VTkcJeH9ItFN&#10;iROv4K0UzBsDa4LmyeTss9uf3rt3Z7GYnxwd3Lr1ablc7O5u33zuOtYe55DcYpqqa9evwCQIiRdf&#10;vNnrF+BicnZWLhbW6Eypizs7XrcP79754N3vzs/OLu5uvfj8c9ubwxAtCb5tKqtNhrPhPBeEkuAS&#10;IVH4Dge9XpYKjoBCnBMlRL+X5AopUqVKKgHFMSV5omSWJv1ePijy0RB+O8C9n6NPSg7VU0ojIhdY&#10;AN7DDbTBzpuEEBxeAUOaSJQIWaJgMMzBMMxBfaqSRAhGGBGUeu+cNRYhYY0PMBHSWQjRM0Y554R0&#10;9vIBJoWRKfQAb5BSrq0WQnDdP+esM5yAmwjn81ZHOEAMnDIpzgVReZZBEGxdxr3esEvRqBwFpBCM&#10;454pqaRklDiHD4UMF6FA3AEYAM9ADtIAxgiYSjq5slQJjOQUTtSlBhIQ3RhO8ECRL5C8uoxGog8e&#10;l7HOdheQxrXacI8eaW+tQkLoDy70k/UVOsQgx0EFAOqQHZoEIPiLLIUNc8WLRBVZ0kvTRAgeoFLI&#10;EWNwwflz/MjdUEj8wQU6wAbdAtAAKfTgfg4YtW50QcFod8cjWAyIHUJ9CNZ51OYuxo49xgiore8O&#10;NELwPsIEsCREDd2S1MnlPbwek7osdU4RODmqyNgNxtsY4zkPIQS00QOgMUK/sLVUvBvsA7hRAuVP&#10;56WgUlXVarWq6zriFWOSAQeVgjNGvIfDODQTKbKE93o9lIlQGuiCAZDokAvR6/WwCyyKAooFCAmV&#10;cIp3ERJjLCxJMJ4xyhgEOe+J4A2iAckavt+5bnc3jAcf6KUUcwnn3cRIsV8ik0V9PClXTavyIu+P&#10;HGGrRu8fT+49evro2cHJvHnw9ODb333vne99sH9yNl9WSS5f/8Lbb3/lS1duXOdJ7iLb2Nne2rv4&#10;8a1b333/g9b5jz75bLEyrXGLsqlq3d/cdITfuvf4H//mb7/3/sfHk4WAqvJeVbcnp7NV01KRqDST&#10;CTZDRZYVkBayOMQcAZ+MEOItLNyZAJLgMUABMYb1hUdKuwAUnBIfvO3OU/M0e/utH/qjf/jnsVqg&#10;vIaLWutxYj2dnGKEEgT50LR1liTIOY8ePv47/+P/eOPa5acPTv+Zn/6pF1947ld+5ZcfPrhvna1W&#10;5fvvflbkyb/wh37ua1/9Ik4uLu7tXtjZns7OcI4+Hg/BxVH3t6p0sViAEKzpnJvNZiiyofDtvV2c&#10;nL3+5uufe/P1V1/FBupzWZHOZhN4iNYaLgQ+r16+Upe14gRuIijjkCJ+/wIG7wMcqWob7z16fSRJ&#10;ngF/27bwYixsO9u7gVDOxae3bk1xlsbEaHNrc2f30tVrg41NjmM5QvF/TKQoxLUPqGi3d/Ep+yK8&#10;azQaYbG8fv06mMR52Pb2dp6mFBchoAXFgh/wsAailGKMWhvAeZ7A9dn+/j6+AxhjRCKTNM3yZDAY&#10;IA8jrmEIybjgnVRMKiElEbyNYdrUs6q58/DJ+5/cXtXOBraoqqfPDibYuEwmpyfH87PTqPXpwZMP&#10;v/vtD7/zrcXJgauWvq62hv3twTCTcjmdzSZnJPh6VcYQ6mo1n06W81ldzutyWa0W3mohwDKpqsVy&#10;OUcd4p3BZ9ij42fT2VmvyLBgVcsF1jXrmicPH+i2tk3drMrTk5Pjo4P5fInzUVT/aVYQoSJXi9ru&#10;TxaljV6mpQ13nh2Wgca0OKvax8ezKYYy5YQsbWw9aQnBAolFIjBOOItrZUKTAIbY9SE676ym3hFn&#10;FY+mLHGqv9lPidM3Ll/4U//HP/mnfuFfVSJOJycXL+w2dWl0DescPHtqdeONjc4ih8NVYoT0IVjn&#10;mtZpQ10ABIc015WPFEnfu4QzTqmpG11VxHopZJGnwMBZZ2DvTPTOWR2wuAhGuno5SE5hWhIcDRHW&#10;xzLN1ldcXwg4TiiHl1LksgChBOeSQc4AjwFSwTgHf5B0PR4DKCGUUuAwrXbGgi+MIZFAFqNbAI1g&#10;GOR8tCZ4g3qIxEB81xOc986AKDBwzoGEgEbsLkaQDglIoQeKRRcIoY3G+R2Nc8AsADD8LmAAIehj&#10;nHc4z/vXnSSQiHwLiUAUjg1Xtxb7IhCj8P9EKsSs5AJ0ow/B+eBc9J1QNGJZjwziBeehVNMy6kn0&#10;sHL0ndWCN9EYb2B6G611ndc1zrbe6ehggtbZJhgTjMZ4b6EKC+sEhEgIra7bFp5FQJ3zjmdwD4bB&#10;OedcCFQrFI+EMPRgDN4C8AoiQAlZluEt+hOVOh9FV0MmWhvCOWXSei+UStJcyEymhbauNgbxvLV9&#10;4emTp0gjN567majs8OD4woWLVVWluBR8NsCgQIulCvihpRg95SAiCeOMgiXeGDufz/v9/mw2U0qh&#10;cXp6iilXrlzBeEBd19A2OARatr7QhghoAlFeFFtbW8655XKJOzAgvWAK6CNxQTSMBJLhcOi9n06n&#10;YAPpp2kacAJaUEtZlrgD1TkDO3u78+XCBosezK2aRmUK2LBYQ1fAnOX5cDQyxs2WC3wV2dzZrloN&#10;5CANts8pgjf0wD0wEW30A4DtvA3+mScUJQhljAgWIm1t9/G0BF9A7D1lYEkpmSYJVp8EqI21QA1A&#10;YRYjoZQgf0nJgIBzopSAhLu7F9bXpa3t3eF4nBRFoKy1URvXmlDVZlFCHN1og48AYLptDfwWGPo9&#10;tTXq726OtseDzXF/c9jvpcAdEsH2nz6izo1HgxxakPLC3s7e3g4Ew5IAo0KhSO7f+tY354vpSy8/&#10;/9Wvfhl589WXX7xx7crWxhDF+u72FnYFqLyNty7Yw8P9d9995+GDe6jfM6lOD45OD4/K+RLV7csv&#10;vvDqyy/t7u30+sVoNEAuhppg0enpGU5pNscbRZafHh235Qr6yrNs2MOkPJdJP8vH/UEvTQHYBmRS&#10;JJwBUsVQXw6LdNjHgAICjnuDIs04IsbUPliL7BJsoAEaQFnAOHyScEokTtA5lZwJRhmNklOFHgH/&#10;V1me4KgddyFEJNbYNiD4rEbs1Q2sV2mHL7qBc54kCcZwTtGGJ6VpWmR5Ly/QgDUppd57010tjWCg&#10;s7dghHa8ad+20VmQTgRPpQBkqtveFGmCNmekyxfWYAwyIMN0GnFH2ztkGU8CMo51VntnSPQQJEkk&#10;6v10fS/ytMjzPEOfkpwjTymIJlgiOaikiUyEFIwiR8UQgnXRBUBwkNN7671zwXtv3fkVHPJyFLwb&#10;H7y3CPe2S0PWWsxGovQdlvzBkVAAABAASURBVHUTiYcxaINT6JsmkidCJEqmicjwTSCRoMqRGj1C&#10;z1nbEcA08oMLbRohJuWEYcmRjAMURxPBgNr6PNEHilUhdBqI6+t8NrSNBu6RceOhHYKtjQ8YijAk&#10;gazvIXY9kbhAjPfGQWIf45p7v14vEUsU/gDuGS5YgtBg1heQQy7gh04iUIdIQqCUMEZFB6yTjeGR&#10;cE4xEtNj9NqaCocSptGdF2E8hUmQnqATKCdNJGydpwkAPVJwABqpkkACaTGm120ABlmWAGcqVSKV&#10;4IySCIgBrGMZJOBCCKGQIOCxMYLDAPYICbQDjI1dK2KtQh+AEc4IZZRCs8AGzBFrVCQsYUQQR8iT&#10;/eMPPrv92f37+yeTVetYktaWoMxUPWUI/eTOk9sPH/IsO1s1tfYn88XB6eRoMv3eBx9/cvv+5s6l&#10;i1dv7F24cuO5Fy9fufFjv+fH/8U/8cfe/uKXZJLyvDfe2kt7A8foojZpf4TEobJebXxjw8l0fu/+&#10;k8f7B7WxSI6LVQUhIRfYE4IS8B1IRFrsGo4EF6NHkwTYIUJeAGERPein64vhwXnX6jdee/VP/Iv/&#10;0n/w7//7P/P1n7p8+TJjRFBmmvrk4EAQMix61aKuq5XXbSZJtZrbtvojf/j3/8jXvvLtb3zz4Okz&#10;ZKFEsF6ufvEX/423f+gLk9OTb33jG5988lGWp5///Of3dnah5r3dnb3tHaAlhBRFgVUnz3v9wXC0&#10;sZXmOZYQ0L1x4wZq64uXLjEp8J19/+Do3sNHR8cn3nvEAmq7zc1NyMcY8x7SRRgUboAUgbdQAkcx&#10;GKPWbllVJ2dnjx89+/ijT+/evb+1tXXl0s5iVe4fHmnrBJb2QAgTdevPZuXt+w+xc3t21G3XqEyp&#10;VKumLWtXt2Fze/Pmiy9TwfX6gpuDkF9f53qGOLzzHh9sFy4BYeuQc5yzuvNQRqwNrjvXiMY4LBO/&#10;8853Hjx4MJlMqqpilPZ7xbjfGxbYIygYBDidQyphnvPahWVjFto+PZ1+47t33r91/92PPkVpfXg6&#10;WZZVolIaIiNx3M93Bn2mdXl6WJ0e19Oza7vbn3vxZr2YriaT9afjC6ZBAoy9Xs4Zqct5s5qbtuE0&#10;KEGXy3m1WtpgheTg82xycnZ2YnWLL8+/7/f9BD5Z50XKOAnObG+OGQ0nB8/qsvQGRXLVtkYqlfcH&#10;IklXrTmazsHtvLUfP3j05HjqZH6yapcICipaJmc2ntXxuDKnVTOtDAo0Q4glJAAp42ENlDNJ8Ryj&#10;89EHRmiXz623dTsqskGaiECiDiK4n/zxr/0Hf+b//Ed+/ud0tfC63tsenx7u55m6cuXSkzu39zZG&#10;wegIi1jrnLPWeodwiJyyGb5dlEtnsNxgRaAp0gu8QUgaEfuReu+M1k1j69pXjS5rPMN1vTW6rR2y&#10;eo31rXRa0xB0UzljYnBWa4AHGd1G74NDt2lwGKm1MfAKj6uqlm1bx4g9qbcOFCoLHigxxljbosO2&#10;jTfaexsAzgIt6MJeuJMOYxucod550wTdmnpl28phiq691dZoozUwdGBa77qCGHiABPfu8Qc93aO3&#10;oIIYPAdkPEp4B7S7OJMAQnlEpog0QOEheO+hHtycDdZ4Y9waDHRLCImM4h7WF0ZCDei3rY5w5Ego&#10;IERvrNOtaZvo/lfRGN4FF6xxprW6sU2lm9JAq1A1TNBWpimx0wum8bp2LY5Bm+DgyZZFXy1m9XIG&#10;T27KRdvAnxogBx4I27Zto2sfnUqSLEelnoRIGZcA2q2Z2FJJCOh81MZEQjASAyBoWVeobiGyhQ2D&#10;x9dCSK1bOxyOhEyqSss87w02KE+4TKfz1XC81R9syaR4+HgfNeeqrIGnPxwzIYcb471LF1d1BW0I&#10;IThlTVnVZUUpFUrFGCtsMglhXR7z0F4OPoVYlCvTtJAiesiB3W7Zti2iQAmJMdPuP7GNKJzKsgSG&#10;otdr2hZmGgzHhHJK+YULl5K8mE7n1nrct7Z2sD9He2/3orPBYE8rJfgBLTgnqnw0pJTgBBz2ej0k&#10;ycGg55zTWiOv4pXWzWIxw1SZisn8rDfoX7529Ww21c56EiFdkmdplp2eTau6LXoD6xxEgD+goMEA&#10;ABqQcrksQwjgGcgBIQRKKValpmqYpzRywVSCMORCRcZROQCR85FygR6VYKcFMuC2l2VFmnYWJRwC&#10;E0opNIgkQWhACZSmamdnB0sI7gz5TMjxeGNjawucATl6CAYxBlV6F41F1Hhj4M42RiIFKXKFXLyN&#10;0n802N0Y7WyMNlA1C54INujlr9y8iRTQ1CsUHEWeSskxN0uwM0lwbAafun/vDgAsXr9yhQUfvN7c&#10;GFy9cmE4yFmwZycHq8UEHJ6dnd27dw+nX9baJEmID7bVKOWBajzElmOAqICljw9xuDJ1Bp/GGPwG&#10;B2ZwBQBWjunpWVNWp8cndblSgo8Hw83heDgY9JIskwIrCerXPBEJ52ugmeS9VBV51gesvwMUGCRo&#10;8BYSrVaL+QoGWiBmQnSwhhAsSWSWS3BbZGmaKWjYaQPq8AwYTyQqzTKZpIyxGCMEqX9wwTWxAV0u&#10;51W1Qj8hAW7EOcdIuFS/3webeZ6jjYlA5b0HTrgj7mgjRruMnKoMJKSCuTjnYBbeWSD2igwnUkWW&#10;F4lKYIBIokdCsNa03mhnuysGxwhVnAkhUCOmaYqBXTtNB8PexsbGsNcfDYaDwWA4xL0HZjJcSQpC&#10;kotEKjz1e71B0esIpZliEj4aXPT4/BpiJwl0FDupjYETWWe8dyaEABkhLChCOlDEIzytc1HB8Qj8&#10;6MEdVDAAgE7BCImBx9DtAxOZKqEEk5xKRAFwd3J1qZwRigwiGEc/2nR9nSNfNynQnjfOO3H/XYCS&#10;AL/7SGHLQPEI/bsIrkPEqhcDgs7jMSIlM6CKyIuRhBA9ej3xaLvonIsx4i0EAQY0BGUQGQ2/vs7f&#10;4o6nEALGMAZ3JiRgPjASPEjeaQNjjNXedyEAhYN/rTWSL8BaxCNYQY0NlVI4oRRMcIo7JzhS7d5C&#10;ex0ICR2CASUECAGncwbyge7vAqWE4x3rRKYQvmt3/9CmeMUpZsVI8H8AQsj6sbsREiiloAjeQAX3&#10;9VvS6ABteEJ09yciTdOG1sXA6KrRPBFcJbXBeh5pwgOT02VVDHptiN/74LMPP71faVtZvyitjvTk&#10;dFoMN3qD8b0HD2vj3vvw03fe+3Bet7fu3P/k9t3P7j0s23g6q6eLCh8RHj49XFZtrYMj1BFibGy1&#10;b1r4X0DsgM8MQaJkCMS5AFGlFBAKDOMV7h1EiNb9wn/wCjJE56RgSglYB0j++//2v/uFX/iFb33r&#10;Gz/xEz/xZ//D/+i/+i/+8r/1p/7Ny5cuXbqws7ezwRhGYS02VWXSNEG4IVn9+I/+8N/+23/7r/yV&#10;v/LSSy/99E//9J/8k3/yT//pP72/v/+bv/lPvvFbv2VMKwU/PTqcnJ3cuXPn6dOn3/ve9x49QjV/&#10;cPfuXbjH9vY2Ep0QoiiK09PJd99979u/853f/ua3v/u9d1EiY0W5devWycnJZDK1+EzBuffk5Zdf&#10;XszmjBC4KZwyeK84Ml4XvAQXhcMQJpkQVAjOGIuURMoIY6PhRlbkhwfHKE1ni2r/+ORkupyt2tPZ&#10;crpYHZ0tD0+mx5P5qnGTxVLbYB0CguR5+sJLryRpDraruoZzgh8I8vTxk+ODwxVG6oaAKCecU9qV&#10;sgR2KJC84FfwihA4ZwpByzm4Ix6xFg8OjpDD4Tdt20U4+O8XvSEObpDW0kzKbjS+5zpCUR9XwR1O&#10;Z06kOE2Zlf7pydQyaQI9m61mi+VqVSJ5z45PuLUZje1i+uDTj/Yf3D872I+6bctVwtnWaDzsFdAF&#10;ThOPD48e3sMadffJo4cP7nX3k6PDNFGoAICnbdtqtTw5OgreXbt+NctTBM1nn3x6/+7dflHMZtN3&#10;3vlO2zSLOVYlsEYopfjnUdk4P6/blbaH0+XDg+NHJ2e3H57dfnJgeEqLPu8NJo1+erZYmWg5awIp&#10;fcR823ly58wuEB9DZyn4JYEm+drVUI8FSQk2n5JE4oOpq0LxhJK3X7/5S//hv/ef/OK/9+W33jDl&#10;XLBgNEpe3S+Sk8ODxfTs0oW9crXg8HfvsMI11UrXtbWWUniFgMI7FVPGCAVEH6zWZbniFMVuwKPk&#10;WDgSTpkzFvLC0wQGBke8R5Yh0VvT4p4oYVptdQNCNHp0d/cYvffxd6/OiQiLBEiAjcbICQVmPEZv&#10;IRR8xhkTsLL4QAnhjGFAN94HEAXQEJ02uq6Cs+BWcgaFuLYOxjASJYsxOG8N3I0GYIiMEvDDYojn&#10;tAiOigIekc2AuQPKBOeKC1AnEW8JLkpgScqoANAfXITgfYceEoEIYwxvgDYGGCzgwgCAtRYDOOdJ&#10;kiilMAyPttXGGKwXNHQiYyYAVMBA8D46yO6idxAKWo3eROdQijnkRWMI3gK8DrZ1GnV/E50+B6cb&#10;QID+nXVtg4rfmtYZHZwFRG/BFfjBHTw458AeWBJCoAf37/MfI6WwNkcneEc/mAckSUIpazTOcCKX&#10;yoUoZMKVbLTO8t5gNG60lSpdLOvW+WK4YUJEhhdptr13iXE1mS2vXr8B1ADE5nhj0zq3u7vnvQVy&#10;sME4Nbb1BqEciqKwrQ7WgU+wwbnI0iJNuzyGA99er2eMQR01GAygcKQLHOFzziER6iw0MKttu78v&#10;0lpD4cAG0dBI8izPc8wFoM6EaECOMUCINsIc/FdNO97aBEKgBcL1eQpMGuqqGo9GmDiZniaJYpzU&#10;ddkfDZflCg3gBycgtL27QxhFmYdVG8xAw6PNDSYF6v4QyGi00dS6aZqOmSTha6+QUmIkeIYSkiQB&#10;HnCFAXiL6WyxLGt8/PBIn4IISbsiRzIhI2GBMHi0iwHR4X2M8HBGRZIqlUAeIVSSKPABmXvFYHtr&#10;98qVK9euXcO+hyNLGhNCEFL2+sOiP8QYcN/vrkFR5FkGJIpxMEBUwoqcj4bp1miwMeqN+nk/U4p5&#10;icwevaABR+avv/zC7//Jn5CClst5U5XQyGqxODs5yRK5s7mBj49XL1+8euXSpYt7F/Z2ekVWrpbz&#10;s7MnDx48vn+/WizGo6Fum6c4uXv2NEkkdJFl2XPPPXdp7wKsMptMJUcei6Nev5/m9ao8ODg4Pj05&#10;Pjq4e+82jISFB1NgRRLiwbP94+MTqC+uo1cQqrjI0zRPkzSRgvFUiUTylEvUlHhOlOgnyQCeIWWu&#10;us5EiIQz0WVV5y3cA1murpuq1fBw7aPjjCgwxCkQ9vI0TxLoCfyXy9VyuURccyalTJBbrIFVwAjV&#10;1jZNA6cEOjQgVFvVVpvoA9IW2Eb8p0mS5zkEh9KbpqpWy7autEF86aoF+QYyEoINA8+zJC9SQJJI&#10;JZiSHOYaFHkvy/MkzRKZSM4psmqg3kVvvTPOtB22pvbWQOo8S7Is6fXyYR+3TGI8p7gnqQQDYKNf&#10;5NCYEugTck0CUgtOE6nyNCuytFf37+weAAAQAElEQVRkBVppKjm6WXA+esIIV1xJxjmhBDWgJxH0&#10;vYenMRoV+EwUNNbL8gzkk+4SQjDGOOdyfanvXwJySU45ZTBEKvEIzExQQoJHLgvexuCID8jBLBJK&#10;KTAIIXBXXAjGGSUADMcAzImdoxJMF4xgMTi/owFgMAAjBEMBpLsilp1IEV8AH6kLxPqIO8AGj4iL&#10;DHQYiHajCSjAxF2OYKx7gXfo9x5zPF6EEDhl0KGASWDvNeegAIBOOAPl4J2xpnXI7102pImSkjMa&#10;PCSCV8MSnFPk4tUKsTKDIaOz3nSu5AM4cpgLtWAYLILlLVhDvIsEe34GVJQS01m/bHXtnGvbFs7g&#10;nIFOwJFY14JScEopWMUAMA+6yLZSpZQJPAIixCQkkBApskwHjIQOGOOcYjykphT7dALtEcFllmCT&#10;iuI+6+WREe2iDbHWrqyNj4xygROSukGskOmytOAVJz2EzFd6WXlHyGxV9pA4dy4eT1cf397/e//g&#10;f3nnvQ9mVauy3qqxq9bWxoGJyEjrfNW6yATwaAeeQDqjSkL1AM5Z25pzoRhjQoJVIiUMAoFIZBQX&#10;+hkhMD6ArC/GKEMX6SyrhOgPeoNB/9KlS8eH+3//l3/lz/0nv/QX/tyf/2t/9b9BkfizP/uzf/yP&#10;//E/8Sf+xM/+7M/8y//yH/3Df+QP/ew/+5M/8zNff/vLX3rltdfuPXgkk+yf/gN/oBgMHjx+/Ozw&#10;8D//S//F3/m7/98kyb761a++9dZbxpj5fH7hwoWN0Xg1W80ns9OTo2rV/Q/tXdi7dOHSlQuXLopE&#10;be/uqSRDDmpQ6rSN83G0uYX1abWs6rqNgfT7A7jbxb3NvZ2te3duSSQgIWhE9HnIICEwoQi2c29M&#10;EtXHuXqRwzTDUe/S5atXrl1fVPXdh4+m2I/1Bs/fvHn5yjUslgkCvJdjOczQKAoGPEq01rbOUc7y&#10;LN3c7FbKdfWv4ajroJaURe9dCJ5xkmcJI1EJjtSrOMuUHPSLflFkyJmUsBgZQ9oRgncXbAGHkLJz&#10;OcqIUpwjh/nOzpREjFAKy1kulCKUmRDWVTKf1rpyMRsPWCbS0bg0HsyZ0MVs3hsM+0PifD/LLmxt&#10;XN3ZzgXRq+nZ4bPVbGqaJoWjcqaE6OXZ5YsX4MbIzEVRXLlyZTweckYYjRpFldHTs9On+C5xdpJn&#10;yebmuJelRYpkKV564WaeZYyx0bC/mM3TNHXOLZdzfJwpqwpaPTqbPDs5PZjMTpbVUvs7zw6eotb3&#10;5OHx5MnZzIp0ZePZyszbWAdiOM5SCBJnYBwOGgi8kAVCUTp4j25CIwFLjKIRJCU8BkVIymg/QZCT&#10;yzvb/96/86//jb/6l3/mZ36aE7ucngyKNHpz4dqls6P9GNzl61d1XdXVKmDHSCg0Y7UBADkn9Bwg&#10;fpomnIN0jMhM3rZtg3WNc5w8WuQNSiNeUtL9eQ+UQIKjMcLkJPpE8gS2JFEyCltbrJxNhZGA4G0M&#10;jgDhOvNIzqWUSuEmuIA8gXPK4Ctr6UGia0Yf3bnUEdxwQgCMgm+4RPDOACfuRjcBX5BoR5SRQKOP&#10;3pLgYNxUSUZiDJYzTHFI+5JTRkkMIdhuOokRbYIQwk9wEAOkKQUnLMauC8UwISBOGHrXENcXhO0g&#10;dA8dzS7rEeID5nT3zrGZ4HBYhRHggcaAO6dEctaBQBNzOgD1ELz3Dveuba2zBuVEs1ppHCc0ddAa&#10;RwvBNIDoWuIMi456H60lBsYpndGwJaOeOR3aymJWvYpOE2+idwDiLI0eyZtEsBiFlEIm1oXW4JQm&#10;cqm6zMiFj0RbZxzGUMYlgHImVDdYSNYFeJ5TwhjlqKcYl42xaVYEEqHu/ngEJD5SEwJOXggXg/FW&#10;a0Ogotcf712+guUnQR7JeyCNuUhd81WZ9ftpnjm4Y7BZliF86rqGw8EKUsoYo/eegSClDjmH0n5e&#10;QAoIjboMVgFgBIbRtcn6/f5sNqvWf1aEKqttW/Tb4BujmRTFoK+1TpIkz3NQIYQghcLbjTGggtMW&#10;TEQD/SGEjY0NNMqyFEIwQhVnYAB7BuCEUdEGKnAInSglynpVNWVvULSm0ba9cGkP96ppuVQ+Ehdi&#10;0R+gbVzoj4a9QR/6AUAJAawTHKPk4MoYh3UBCNFX1zU4AWn0s6Oz2elsDmVhDjh1hAbGIxet88Z6&#10;dFZ1U646FlZ1tSrrCtA21mEUh3jIVrs7Fy5evHjt2rXnn3/h0sUrML+12O5zgQwmE5WlIJMVeVqk&#10;II8puPf6xXDQ6+Vpv5DDQbG3vXFhZ7S1MdgY9otECRrgobpetfWSBLu7vfnaKy/3ivzi3s7zN657&#10;a48PD1HCWt060yWBk4PDk6Njp029Ku/fvnXr448e37+z//iRa5uLO9sv3Lh+eW+3qUrmIz5hY+/1&#10;6uuvf+7zb47HY+2stb4sy6dPn0H1Qgg83759+zvvfOcejgDLEsra398fDAb4OA57tG2jukUihTY3&#10;xsMsVcQH7+Cf2K4wRbliVHKmBBecAhKsSVJgGEByyhnhlHJkWQo1O0oCIRFokZvgDaCFO8UYzoTg&#10;IXhKiVJ4LykhYKxpGliuNSYQSikH52YdSpRLQhhDQuCgq9BikYVAzhHiDgBmzqkSEjO1RuyvcDVN&#10;A7TWaagODbgdRsI7MRhUOecIBjxGbwF45IyA5wii3kfvYAgAHqEETMdhDLwWSBhjGUzP4QgS6ooM&#10;xaWFesF8XZcuAmUHGInYwBQApoMxTASVpJukzu9gGBgo5RCw44pJ2IgjdzCcsKIAYehkkWAuJkrJ&#10;MRhIAIIy9KAfEsHXQQgjAXg8v6OBfh9cR0KwVAnF4XfRO2cxGieLhFBCOKGcMsQoZwwNgOQCyAEU&#10;V1iHWOxEwhPrLliCoI2RjFAA//6Fd5Qxcn5FJH5Kf7eNx7C+YqAYBNap6KYxRul6FKXdDyWcMcD3&#10;ezGjs7HHHHpuL+CBVtFP6Xo87S5CQrDOmRZ3b6F+zzlVkFepBCkhy6BSSEwIwaBzQ6AHqGDW4Gxd&#10;Luu6YiT019u5RAnvMNwg8DAGXIISLAjj2lbH4HRTa40l00FWxqjk0FfnCWAFCrfWhYBNpkzTFDyD&#10;aIQZI347ACoA0AK6Z0IYI2tNcMY6qTEYDWcDOGgaDdDGhUhBgIEVgbES4WiNR+4KhHEcZFCGRiTC&#10;E4qxaZYmRfHw0eNPbt3tDTcuXbv21pe+UDXmh3/sx9/+8ldPpnNHSBQcX6Y9IxGLkAuVsbV12FGI&#10;REiVLFdNXbdpkSPbMiFi6GIT7h29TST2n1nHofOUEko7Y/7gTigljHYWU1KifCGEeOMxeDgcovoP&#10;0SEepZT42Hjv7t133/3e3/pbf+uXfunP/7W/9te+853vHB8fI18hd128cOmNNz//uTe/4AO78fzN&#10;6889//EnyFfv/fpvfOMf/Oqvv/nWF3/4R35P1dQ4yD85OZtMZx98/NHDh49RYM1mBuaeTCbPDvYH&#10;/RHo4kx6OBidnkxijFAeFZ2zn5wuPrl176OPP3306DGldLWcY2XHXl3rcPPmTbC3//RICZZKIQWF&#10;7BGSohpyLlkvqJiC+hsZHtIhRZd1ffv2PS5UnnffjVUqfQwnZ2d3Hj5qrVnV7aKs52VVtyZykWTF&#10;cIyPqZuewBVDo1vUuJAC3yt2dratxWofgJZGvHVaY5k2cABCA+NEMs4oyp2AHwp+rEaDU4Y4xcQW&#10;+ENQcHohgoP7BpS7cHIMcM7Bb2G+tm7Q9gTixtbb1llLSB0iVdnhbDFvzVy7oJJHhyeV9cVw4+h0&#10;UlaYElATzKcznPez4JGIg7W5krapP3gXn1K+O5ucOqNnk4m39tmTJ59++im2ZDCEMWZ/f//+/fsP&#10;7t6rqkbX+nD/SGuNhWbUH6B/f/+Qc/l7f+/vPTo6+pt/828u5ivn/AcffIAV+eDk9Omzg+PJ/HSx&#10;PJzNzhZl5cm9g8OZtkeLqmU82xicVfWnD548Pj47nK4aT6AX1GKNcXDsSBmjIlLeKZNQRiiPgceu&#10;3BcE0RhwT6DSGERAJ0F7kCX/7r/1J3/pP/7FP/bz/7w31ezgSS9TipOmWipBHnzywcZowGmYHu5j&#10;A6PrSggWg/POBGdI8IJxzhlFX3QOirUWksIuYEAIobpLEN6FhvWwrF4ul1iekC6yLDOtNra1uvEG&#10;BgkYBOMh4VJCGiSdamW6q9VNbVrtLNxCg0bn0hRyMkgHPFjgkBqcAZoa/8CVDxYIsYMAkxjvnQvO&#10;e+uicb7Vrmldo9EI2kTQDRGuAr/yFqy3TVXrpqYxgH9ntNXaGWNNizYwONPCL4EZ4dy2jTG6XV/4&#10;NVrbVlsIhIN2uFaIJODEIwIPgEZGYYoYw/rCKwgLMVnEVjZABGgOd92RsyAUCewaUyUZY5DRGAPu&#10;aCSpSvKiAEKgQQ/Gt1V9Drpugvcdh3XT1mUD7dWVtzo621alqSFX49rG6tbr1jZ1i7e6jV6LGGWH&#10;0XujdVubunIGgsAukNoY05pWa9NorSnF4tJZFNTx6D2WGy6lRD/aBqpCHIUAnmF6wbGBoTFGqIEL&#10;gbgIlDjIC3eRCvElE8WE0Che80KlKOXD1Rs3kFtPJ/N8MOBJwpO0dd4RevHK1Sf7x85TmWZXcOKw&#10;XEKtk8kZEjXcZIlHFsEGmFxMJ3VV9fp9ZAwwKTkHfRgL3IIBuNz+06dt26JxcnKCuSj/FosF+EcG&#10;Rq0IwCtjoK2aSeGcQw8ERhoHEs67qriqqqIokLTzPIfUGLO3t4cpGAASp6en0GWWJVWNc+x53ZRg&#10;7NLe7vHxoVT82rWrq3oJnCAHloAWE8E/EIKNyWRy5coVyrv/oglrKJCDCrCBEKgET3Z2dtDZNA1E&#10;w0R0giJEAEsxRqgdOIEH+DEAQrFW+8l0eXhyejZflE3btNrFKFRaDAYyTcummSL7WWNdWNUNBhBG&#10;dWtjpCAPsYEaJ0x7ly7ijrwPjJwLJlEMM0iV93vgptfPsQE6h4sXL1zcQ8E/HvaL7fHo0t7exZ3N&#10;zWHv8t7OlYt7o16WZzj9jzhpHg2GSBwVMsFiWZXl/v7+fD5vqipZr7I407p6+Qr2ZLpuVvNFImUq&#10;ZJGkcMTZ6dlqNt3Z2rxx7eqX3vrC229+4fLFS2++8cbmxujmc9c3N7eVSp+7+eJovClkwpXU1oZI&#10;KRN11Q43NtdyiatX9vKigMqWy/nTp48Hwx4M0DRNkko0dne3IJeUEq6QCIlSCWeiNHoacE7A0ZMp&#10;mSdqUOSjfg/HGBLZj0YBf19nRozHXOAZ9Lr//Y0kydJUARIpBEaSwEjIEplIjmANOG8gBKRhM8ZE&#10;VvQI5auy7WxBmDWhrhvGuDGWUp7nxcZ4azgcwxFhe8S/MQYTg3WgCHGsNvAA9EBMPEYfkiQBJ1lX&#10;DSa9Xg+PgFSqRCqVCGRQDAvOk+iVkIAkUZCaU7wh/X4PbYwUjFNKlepeCcratgVd3BHP6AQbdYvV&#10;x4IldJ7LAi8EgBOMJIRgeghBCCRqyGIwFD/zrAAAEABJREFUhRDiPYh3ACRKpdp544JMsiQrcIft&#10;MMsHixQJhxkUg16eZ0mqlOScozMSj1VHCJYkMgRnLRBYghwZotUGv70M8Wml7OSiJAKwKkbnES1g&#10;Bv1JkoAlANSV53kB90zTRAnOCGyEDCIZEhQYEUp2kCgJUJIrwQBc0GA9BidKCE678YJJwdAmJHjv&#10;rXc+BoALPpDIpYBEIQRrvfEhIMwoYZ2mO/1wzgkhSLZOG8l4ohQGQ3thnU+llBiAns4Po3f4UBuw&#10;vWFZItME7xglgQbvdCsokakkHOqFmjWmAy34AYYsTwBppopeJlWnw1TJfpEN+r08SThQOxO8BSrg&#10;9EbXdQ0UJAKHh52AATJ6a5wBWgdm0AkAfo+aixAphZQSyWS5go4rdDLK8ZYSBheCyYjvVsRMSZAQ&#10;nKZJAs1Twm2nDuwcOHAyAkYYpyy46G0QTNLIYuehhBMqhIBNOBWErLfBlLkQwY0nzFPSONtaZyND&#10;/fQb3/jmu++9//DRE0foP/qN337n/e85Qiwh+wdHUklCuXEeqwiAMhYiwcK0mK+KDCHYQ/v45Kw3&#10;HMBp8C2xX3SB0zS6XHVnBEmiYDWFTMgYpVRIlhdphszGCPRDacTbEGBZbB4cdLi1tYW42Nrd0dYI&#10;JVutCUZyCaIHR7Pf+K1v/sqv/tpf/et/43/+u3////0//c//l7/4n/31/+5v/d2/9/f/h//h7/wX&#10;f+W/uX3/0dOj+dm8ffxs8ezorBiOLl+/cf/B4zv3HjW1D54qpXDwcf3GprVmvLF15fI1qAi7NMb4&#10;o0ePer3BalltIaNt4bbb72cI6hAiZsEBwGqWseOT062N3o/9yI/+w//l15QgcAnv2lSJ8bhHqId9&#10;B4Me/Afm29ncytIccyEODI1Xw2Hv5OTk8tWrX/7yV4bD0el0ihDmjAeU+ZQwLqAGLtVsge2AVmnW&#10;6BYqI6Rz+OVy+elnn+1evKCyFCJcu3YNeQm7IKQpREtRpL1eBqJQ7aBf7Ozs7O3uRGfLxTJLJBKv&#10;Q+hRNh4MpeTWhvOLMaYSkqb4JeiBdVjHDDjt1jVkKawCZdV4SgOj2vt53XgmWk+jSp+dzrxM540/&#10;nC4cS+4/ffbJnfuN9S54zvnx0anHji4STtl4NNre2BSUffDe+3c+u4VF+vDwUIjur61gbrSrqjk6&#10;PrUulE373XfebZp2a2v7c298Ps97GxtbWtvZYlm3+ld/7R/evXMvTTPrvTbOurh/fFo2btbox8cn&#10;T07OJqWeVO3xfFU5go8ATWQr7Q/ny5UjhtKWUHzHMJE0cIRIoGpKJSUSeYUTCv/sHkiQJPYE70NN&#10;PiQk8EiyROSKDwp1Yav/L/7RP/xf/+W/9C/97/7ozatXmmquOEkELZczJDDOiOSCOP/48SNGo9X6&#10;5Ohoc2tDd/VvDTeAWvM8h5JTlVhr0WOM6Q17xmvtWpmIui4BGEMIyfsF59R6g/4EwSJxLGo4Z01Z&#10;gUqeJeUKZ4JNiv2Vbtu6ylMwG9u6SZTMEhWcgUGh5CzLkiRBG7TAQIzB4IwWMiPBMioF74ABcVCC&#10;IIMITiWjwVuPw2/EJo3OaowBEUFokaTWaEhESbRIvrop8rRXZE1TrRYzUOEc3mVzLD15AhXikVIq&#10;KE2EyFSCNjrRQDgwRikjnCMkRYgODUgqBMOFYZTFjhsDM1tnrG21bZtgNCXgU0rKEsHTRCZKoCcG&#10;B/0L1mXepiqRbxMplOBtXYIt4i1SJOnGOEYCBhvdQDopGLYu3na7MgZtUMJoR5SSyBnt9MApeqBJ&#10;jKExQO1KyGpVlquVsxoqosGDfAw+wqMsqFDGiAHPwUuRcCYp0qYPKs2L/tAFApBJ5iPSBCwbN3d2&#10;sl5PO5f3+73hELqItHt16cq1qtXDjc2t7V1jfZrmgquiKMpVs7F9gXOJ/C+E6BUD50OaFcPNLW29&#10;UClXSlsrVRYIv3Dlqszy2ti6NZeuXAWSqm6PT84uXLu+sb11cHCAwmN3b288HsPAJHgaurVGa42Q&#10;ZIQit7Rd3Z8STnRTOdPmaSo599ZICMZ4tVxdvXF9MB7tHx2mRY4DoOPj4+3t7fliEWJMUnzQZpGQ&#10;0XicZpk2Bj3YyGZ5DiM1df3iCy8wSpHTBoMBhm1tbRH4fJ4Px6OmrbigKInxCmKiHz5KcArf8ZMN&#10;+4O2rupyBYvAagglGEUlydHxcZb3Ll2+Ol+sVmUNPK3RWOyTPAN7BKt3pHneK3o9sKeUOjs7axqN&#10;nhgjY6yX5U4brI6ktW7VtEgaZ9M58s4SatMGGJvWWOPxNJ0tTifT6QJvmglGlBW0BksjX+e9Poil&#10;aQq+ITCTAkxoY5hQhHKUd+iH6yMgkabzHHbvj8aD7a2NC9u7vSIvErU1Gm5tjHMlJQ34rIZ49sFW&#10;q/Lk5AQxMBwOF4vZr/7qr9765NNhf7BYLA4OnmENoIwslnM0SIjOOWD40ts/9MUfevv65Uuo+3/4&#10;q1/7sa999Stv/9DFvQtFnmINeP7Gc9evXz87xfJjZ8vl02eHq0ZjFXx6eDiFlermu++93zp/eHR0&#10;/fnnfuRHfoRQChn3D3AmOJvMpvCehw/vH5+e9Pt9bOY45+dCIdUggCMJ3rngPOtyh/HOkhih8TzP&#10;i6KAcjCYwfgY5n2MnnECA3COG4vri1LK1zgxGIC56IEfhBAgnf3BhUhDCQIzlHWzKqvpbH46nUwn&#10;8/ls6WyIWHs6JEoIgV8g9uvLOg08iiPTEGDr2ggbrUEIXri3s7uzg98tiIaJCANOKCNUcoE27sCB&#10;wIBF0ABL4AWPuAM/HmFZAAQUoit6IFJkFP0+BigCOjTWRiQYqIZRpAP01C3Coa0aoMFLC86BDQDp&#10;8BaANtRprUcbCkNiRtt5RA04E4TgwAMeLKAzkBMcrgP6SD0UooGrGL6vtHOEIIPIx/0cgBMAPQC8&#10;R65Jwb9KJPRPsERCiQTIGUdmY4QxgheCITyJALEO0OCSCyXwhgtORTeSUYofjMfE2HHGGcajkSgm&#10;OUPcUgpUTIgOgAYWwgKABoBSStYXmD/nCoIAuj7KujshUAi4jT7gka4vTATAZJxzNNCHu2CERoJh&#10;6O9oMczHm4h/OGLDA4hC/Oh8P+88E5pZLpcd5hiFZHmOoioviixJsKameZYA4bDf294Y93s5Z5R4&#10;H8K61iZECiZZp3PwHMFuIDgD6nwGhMFE6MYCM8gBOO+YBPPowXjcISy4wjxKKPq7BiWCEyk5+pVS&#10;HLyGGKzDYLzFGPSzzgsQXjRGQPcAPIDzt2jQ8L92wgkpg33gM51pbSSt861FXum2AY+fHHx6+z6+&#10;f2ofa2OwAjlKwIsNoTFWOw+tMSHjekmjFKFKBe92p0i3y+Uqz/Pj4zPM0Fpba7GK9PsFVIdG9EEw&#10;7r2HB4JzAETGmNBZD+ulxSPnBOI02pxNpk/2n8GwX//617d3L4A9DRE4MrMPlGR5EpDHi37V6GcH&#10;B86T1vj7jw8ePj365nfevffwWdV6wiUVKgjyzXc++NV/9Os7uxcHG5v7B2fDjfHT/en9B48Go+GF&#10;y5eEEOD55Zdf3t7b01ofHR2dnk7gVzFiJ9+PhC0Wq6Lo93q9+XwJx0D2ttYFH4pU3XzuBnwCZ9jw&#10;ByV4kaUovxSjiVSSMVg/RUspyDWZTIC5aWxnC0qhK8TdarWa4lrMm8bg0XpP4EuEIEXgsUE16Nyq&#10;ao5PT5MkSTPFGGEEZXqKShr59rlr13d3d6WU0Kdp2t2dneeuXSnSLFgHjXO4NSGJksNesbU53twY&#10;9QsUtFRx0jZ6OV/AZ7JMCbH2KEoVF6lKUqUopSjtqqoCe8a0QA7+O4FhVM4IE54yS0hl3bxt5k17&#10;tmqO5+XpsppW9vHR6fGsPFusjqeLyWK1rNr5arV/dFSVNVau5aLEWn7x4kWIg6Or73333Tt37nz2&#10;2Wfa2f3Do48+++y7779/dHb23kcf3bp9B1ZgVOxduLSxuVNW9cnZjMv0waPHv/XNb33y6Z3G+Nmq&#10;vn3vyaNnh4vaTJf6cLY8mpXTSs8bc1Y2p6VeaH+8QqOdtw6lf/fXPoToGC3Ch7LAuvP+SDkBkPUV&#10;Yp5lPAYeScJ4xjgxJrRtobiMZJTLcZ5e2Nn4uZ/96f/s//af/rt/+t9846WXsNum0UMrnDPOKRok&#10;OG9QAjIsHEPUKA3Kytjr40gFuycK54fDS4k0kkSM9J6DkwCNRqtRIEDZ0L3mUqRpCkTOaW+6nnO3&#10;adYXByVKQwg+WPRjrae0i/pz5MAPe3X3NT44ErwaeNGo1jYtyxJt0IXbo2FbbRrsHJqmquuqbHVj&#10;dasErxbz5WImCIU2FhOYc4qG1y3044wFKC4YYyAEHiiFaFZrDQZ103qrkeok50eoFY6OUZ9Y3RIa&#10;MAxsg73uL7lkQhlDGgISiBCAsu1mEaCzzhrjdOs07sa2GrEEADOMRkm70IrG2bb2RkdnmY84jIch&#10;MSY4C1oOOwQWoZCqXlmtoTAYeLHemVgNEVsMAJ0YvTO2qUto0prWanwK6M5xKMXKYuu6drZTTl2t&#10;6lWJGszAH5yL3tdNGUPw3iJGquUKQgnOcKfRAy0atrs8xnvkXUZVlmILvVwu4fmj0UbT6Pl8jiBF&#10;8gHAoOd3MOxdVyPJJN3Y2nz05GkPGwYf8/4AY+arZWu0xo4xS89OTor+EByqJAsEezCPHAVylAsm&#10;uLG+GI58pERyoZSQSqqUCUm5xFYpyzJwt1ouNKqd9V8T1VUFnsFPvVoZ20YCt6SYBqW1bavbtmka&#10;rIzWWnzZAyeQETYFt845EAUeGBEioHO5XPZ6vdOzM6Qm5DZMRDmK8dhgbGx0f+EDQgBgphQJhWAW&#10;xuOOkUACEpcvXwYDdVmCT2QJcAX6wIwPwtAesijwhEAQIKCLEhRsYBY+IOCwA/ELouBBrbMurAMV&#10;tW2LMcCG8dX6T5XwiDHADISYi36MxyPEOWcDHkWsI02rF6tqsSpXlXY2EMYZlwIqTLNIxLKpTmfT&#10;6Wy5WDVlWRsNffM0zQbrCzX6YDCCvqWUELiqKmgKEnoSV1UZCFaWyAVdn51no2F/c7yxtbG5MRrh&#10;jFExWqRJH+mZctqtdyRPUK9vbG6NwSg4hr5ABIoDu+BovLn58quvXLhwARXr1evXVuUSRnrh+Zsv&#10;vfBioiSN4crlS6+8/NLFC3uJVOVyNTk9g7TQwuPHT7Gf8YScnE5lkhEhbSQq7e1dvLq9d3lWVlQl&#10;737w4elsvnPhIvaRe5cuf+WHf+TGjStCSQTgdDZ7erAPBQyGw71Le0opSilISyEkR72DkgU6I5C6&#10;i/DgKCVpovr9PqgLgZiNlCJxeOgdKsLEJFFQFxOY3CUXIGNMKKWwLMEdgRMn2QCMwURMgSrqtlms&#10;VviCD1c4wdnPBC66wEoDzRjntHberStXzsHG+SxnIaXHo0gUgHPwSROlsMinaQpPhSfBa4eDwca4&#10;+w+ZkSjBcJrkGAm2wQ7nEmgRxtZ69CRJEiMWCxDswDIAABAASURBVIvoh/yUdrgp5Qg5zpAGUQwI&#10;PBLKA2VQeFnVbatNiChijPU1QszoutFlZerat9oaZ7HiOg8PEYxzwmhEsDAOlIgc772FaOvc6BAK&#10;lBHGAhiwmNa9Mj54EsGYkIySgC5KMR9oMJDy9UVp1wMdAiFdrx9ogO9ESqUUvLcYIOQLlSSMS8oY&#10;ZCwKuGH3FpiBA7MAhEQGWpQpwVKoU4okkUIwLqjo+CJoSE7RIwVTEt7K0EgVExznK0F1s2Qvz1A5&#10;pZgrugGCU0gMAPMkQhiIG1xACzwSqBpsxxjP7+gC2wCKCwUtFBE6i6MfgP5EckgEkJKDNckFJxQ8&#10;AwSjgjPcwZI1bQyu6GWotOqmRILw3kfiQwjx/PLBOxs6N46YArRgr0FuWC6Ct4oLSkkMTq4vFgNI&#10;I0I3N4aI6l6R97Ks+0yCcRhICacdUowBEEJCCH59xbWlA4mUMwaEJOJtp3QpgZ3jwfvG6KpFcqqd&#10;N84H9FFKGQkASnx3j55CDz5wQlkkHaX1P4wE+nWzQ4tHSjs3AA5jA4qqQGnVaIC2Hgw4ShwhwBRp&#10;h4lQHgmLQEkZpZwSCq+A76R5xgRXksFl8izZHPVv3rwGFY1GgxhxnK8ZpxCzM4HinCEJSEQWMl6W&#10;pAwzOaXARQmhwE1od3VET45PcWT1e37vP3Xh0qX+YNgf9NOsQIwpnD6GCCdPi96ly9ez3sgRjjYm&#10;p/1hqf10rmU+uHLjeRtpa4mN5PBk9su/+g+v33xha28LB1FZwZG4tLYvvPACTvhHm5uo/hHRCBsh&#10;kywrSKToGw7GWFZXy6qqmqIo0lTeuHEDlXevV0gp8DH2D/+hn/87/5//GVWPkjw6i2rGW1utSo0A&#10;r8pmuUqE3NvdxufpjY2Nfr/f66XD3lBxleTZqq7v3X3w9Mm+BouUQA2EEMYYPJISWC/gkXMeo2/q&#10;aj6deZSVnEtcQrRV+ezxk0cPH374wQf7z57BwN57hM+g32+rOvroTFe+lKgYqjp4m6cqSyQJDk67&#10;uTEoUkkJgTkAcAYwmQiVQG6VCSqdtQbOpdsQIY2xTqMIcs57H72LXRzGGJkwhKCkRmE9a83pqjxe&#10;1Wd1uzB+5eLS+FljLFPF1naxsUVkev/p08OTCU7S4FpFfwC1v/766y+88HxZlkcnJyHSx/sHH9+6&#10;+3D/tDfeGW7uvPGFt19+/Y2k12s0yHKR9FsbAGkxmszK1tPBeEcHtn8yPZ4uz8r2pGwO59XRop7U&#10;dtqE46U+WZlJ7UpD8BGgCQTcengypYSxyLo8HAkjlAOgijUERkJbL2mwCsf/0Ssa+1IMFE+i3xrm&#10;prKvvHjzL/6FP/fn/8J/8ubrL89Oj7xugtEkeHi3XF9cKIpsKbgLMYOcw426bZkQo+GG0TiRTShl&#10;zjmlFNYUa62xLaUExpJceGuid7jXdQmjJ6ls27bTNNhkkTMiBOYa1Ngq6TIIXtn1hVxBkCsjdS5w&#10;wgUVnK8jinRiUcIJIUCltXbOdGBaY1sfukqXRB8imHXeW2u1tyY49K+LbISgtwE9RgeANcQ7PDKG&#10;0qhzCfCDnrJcOudYdwlKOGMCTTCAOwAJEJImSQKRsbam+GCadMnMtK1pWggDqoRQKRWmUEoxjHEw&#10;HzmJDNEYfQwOTAKod+gR6KeRBu91a1C2gjFjgrckBkpC8M5bB+Q0+kRwiSTrLAyUoYCAUax2Rhvd&#10;6LbGHbOAPHqr60pCgd61TdVUpdUtLAI8WBEEcl2M1nhjnPeRUrDJhRDeexhcCOVcMMagN8uyJEnA&#10;/7pfcC4DYZRLodIkK4x2G1ub8IjWWCHV5tZ2muUILca7TU0khGGCSgkSLCV50YdJkIfKuomUU959&#10;HE7zng+QMBYFvghx3e1quJT4bNUt9GBTKSEl9952fDIIj/0toUxguRWJEkpSDlRMJCrvFSpNp7NF&#10;WTVJkoQQqqrSBt/DIHodHHB0aiQEWodTmAgN6GY46EkuTKsTKZDb67qGEiIJlGEgybKs3+/+3L/E&#10;oftwvFyWhIO0mi1XUibD4RgKHI830Q4Bm6sATVLCAVIgyntQ0mK1BCHg3NraAkvALzlvGlBxIBp9&#10;AAlKuwNogdLRBxxnpCpZzOYgk8gUje1NHHRsOGubukwT2csLzIKDYVbdNpDaxzBbzG3wSGNaW2S8&#10;vChCjM456KGf96OLKOoYlDYab/T6PaXSEEmjbVW3q7pZVQ1YJBzh2EUZodyGoK1rEFk+RkpkkkCz&#10;SeduCrY5B0gOpdStcfDPQLyP1sdG69YaSBsIwTCluvEcThO6uoFRETo2HaNQLw3WWeugoKbWMcZl&#10;VeI0pW61VAoH8/gEvIXj6gt7I5xH9vvDYX+1WnHOR6NR0ev+w4uyWiVJAr+BLrDvvHz12t7FC4tl&#10;+fjZPqFMqeTbv/POoydd/v341u1P79x/dnTa2ECTtL+5Nd7dOzg5WzX6k9t39g+OLly8DO985fU3&#10;Pvf5ty5evjza3Nje3dnYGmdFxhjznXDeOQOAR8IGeZpBOjgS+KGQhTE8AjAYNkbkgCVjvXY2RMqE&#10;AJ/nb2FjxhjBhReB4hePADgBEgpkAaChZEIIs8CgUUC3q6peli3sBeSEUcyKkZzTXT+hIzA8rwH+&#10;OhoNlFLgrehlUBeyFZxvc3MTqQq8NU2DgaAy6PVBDrzBQBQhGijwA2A+sAQnESrxMWhr4EkAGLeu&#10;YXB0eE8ikBDKCQolKIXA+73GZZFOCJhEVFvM8dCbcx5Yu07GEa6MciYTJZSENiil4J4gK8boQwwk&#10;Gu9a15G0MbgQ0G40ZG+bpq2bBvxjPF1fZB2lYBV4lFJ5AvlSNCA4OnFHP+4ANCAmXoMuHgOlCBXv&#10;fQgBj+hXSXJuIPgy+v3a1t6jxPJA1U2XUjCONogChIRVhZRccqEETxQDgu4uRSK44iyTopen/SIv&#10;UB5niZJCIcFSAgxr3ikNEYTi+iLAGGm3kAeinbXGM8GVAH6ZSCEY7waEsB77/RuQCCGUUkkiIRrn&#10;nNDog8OFHxoDY0RIphQCV3XelWYYhke5vjAe1OEJSJHQq7XWefiqT9M0ejeZnB4eHKyWc9RewxEc&#10;qo+JvSIDdPyHiEf0DgYD8CCFgGhKilRJhDswU5Bf65YQeAc4XZuYELBOyP+mZz0YlTQOXklYqx53&#10;QroxjNHz8WQ9kXZ9FNQJFEegqg4bBvj1L8YA8DoEF+P335L1nEAJGhA2LdKsKKgULkAziivpKYF7&#10;gweoBJgxBtoDu6r7X46DMxvox1mUWMQ5Oz09e+7GNYRM3ZQ4ktjd3YKPYEo/L8j6wkTE1Hh9QdVA&#10;CECnEBwNBKzxAfqBQ4Dop7c++we/9mtP9/cn80XZ1EiKRHKY3ljHuIAxLly6/MJLr6ok64+33vjC&#10;W9u7l7YvXNy9tPfq597cvXTZU2Ei4SpdNaHS9r0PP+mPNz7/xS8+/8KL443Nz27dAZRlORwOEfiw&#10;6XA8giOcTWY4eeKUtXUNQXq9wenpav/ZAYyPUv7Nz30B6xnaf/AP/kF4xYcffrq9tfUSthY4vOn3&#10;Uikp9u2UwM/SJJmcnlmcX3aW7nwOOoQtqqoFLa3d0wPINYMPrwWPjNFOQEKgDUK6EICGAQznJkqM&#10;h8Ptzc2N8bifZ6icTk9OwOTZyQQ8wGIUE2IUlIBcqhKrjW5ajYp8Pp2cnGJMcH61WDZNPez3t7c2&#10;er08hfmcd8ZKmeRpkafoSTljcBwwCY8Fk2As0AiH4ZwpJbIsSxOMwQwVoX9C4JGtJ7PGTsp23thp&#10;badVezBd3nt68PDg5HRRTar2cDY/nq0MpbUL9x8/hk1Pzk5dDITR3mCAFaQ/HPTHG0m/j0OH3mjj&#10;5Tfe3NjZu3D5ynRRfuOd7/zWt37n8f7ho4Oj2w+fRq4aRw1hpSPPjqfPTqaHs/LWg2enpZ6ZsHJ0&#10;YeK0cXMdFzauPGkI0WCSIgPSAMk4JYxHPMYuaiAmIZ22BSUd8Djq9QSB7eJAyR5nxDoe/PaoeOn6&#10;5f/yP/+lv/X/+htvvPz8488+0dVq3O/XFY5+sUcmnHPGAIJzLpFds8L5yJiQaUYiy4s+MkvVNtCn&#10;SpIQI4aRdRHprSOEtLrmnDLGEA5KSBgO/XjE3eqWco7O4DweI1YLJGPnJcfOMDobnHMhBCDB3WO1&#10;4YwKcLJeOgmBI8GOUkokLkIIfCnLMtyJD03TwPMxpcMZIiZAI0AXgSQ4iJbJJOFyNZ+tFstEdqtG&#10;U9fIIpKhyvRYX6A9UK/r2lrtXYeGrUVIspwx4ZzTTQtaLBKj9QrXYllXlUU9hPE+OEjkfaAE2qCM&#10;4Y5qGxyTEAGM0k6MGFjwNHjcY7DeYtGz2DCR4PGIdEPALbRg2mB0tACDhoNPW22dCQFZghIaLCYG&#10;IwS3pvHeod8563QbvfPrzQOjhISIYW3dVKtSN01whq0v6BCwbnY3wgTUzZkkhOAZAnLVVeGRUJiP&#10;UXEOXCZQdZoWSZIKhfKAoDSTSQq2IGmeQ0WoWywwAM+5MjEe2GAvINTWrJp698IeVAZEUF5W5KON&#10;McQejDbqRiNN4VC81+vDiGAPJnbO9fp93Ju2+0v9tm2RWODqBIoUnHJBGI2Uc6FUlg7HYzgMqAAh&#10;Gt57rTWqSjADT3DG1OXS6sav/TMRMkBP3kNAEILFzxk+b0CEcwD/EA14rHMQAUf1yP94BIfb29tA&#10;jmEYA7cBb+cY6PpCf5H3m6ax1kJ8yMUp+hiGYZVAyYp+TKyw3wsB6yl2F+jBCKCFxryxuAMtaCHE&#10;NkZjsI3BqOgwGCPBNu4ghbcYc3p6Ci0BIe54VRQFpuMtSAMnVNEp4fI1HIFf6PWHSqWEUMxfrqoz&#10;nHgvV/PlqqwalDwqzwfDYVZkUjEUZJQSyC+EYqzbpsI9CP4xBvkhEjCQyLS1xjqp0tboVlttvY8I&#10;RmKsxx4DgpV1K2EhlRrtkL7BEFgEnvHWJleKCVH0Brt7l69ce77f70+n08PDw0br9z/88Jvf+hYG&#10;9wcDLtSbn/+89e7eg/uPnz7pDfq7F3aMs/PlIsuLNC+qpp4uV5GL3mjEVLKsm5PpYv/49P2PbjfG&#10;vfDaq9deeHFWtrcfPJX5EEvuV37s96he796jJ+PtXeP973z3u+D88tUryNqD0fDFV15+4403kjzD&#10;1kpr3XHLKKhHQpAJi36uzsMDOTeQEKJHeBMWAjE+YCHHzgyzvIsUrsklX7upR5pBEggxuAB7OOeC&#10;i8gjknFAppKi6OPrygin88NhURQyUaPNDTQEakBOOKcYR7HoRjIYpv0Bwi2TwM0p7mmq8jwFnvFg&#10;OBgMoFvgh2f0ej0pRZooRknb1qvVCoaz1nJBVSJgSfDsbNDaNo1uW2giSpEkaQ6Fx0CRYdrGwHzL&#10;EpuQqqpbPFoL9mPsFhvqI7Ee003VwLDGhUgJ7xiVigrpCaWCc8VESriSaFPOkWBa4+Ak2rhWY2WH&#10;wxjrHRIhsIVIgAQ4Acb51lhgbjSQ42bAOWjDJTqRpUK7ynR4AAAQAElEQVRuVVwopZKku4QQlNIA&#10;kQghnKENLqN3NIauEWPd6FVZzheLGf7hkLtttLN4BQ/HYEzEo1lfAS4cAiYCOAXLBNucGP05SEYV&#10;Z5IzzikXNBEiS2QqZcK54hyNPE36RT7o5b0cpbdSgoEdBjwxcBJpAB6QhTeR371ihH8QkIXhwAml&#10;FFxBItwBTHAKFOhdA2ZhPobhjjY4pCEG5wPEwfJAI2dEMKokHw76RZFhHaCU9nGN+zwBKmmDhzJD&#10;6P5LDPCXSNGBkoxSB4NYzRiBhw37g9EATlSgmhwMBkkqQ0AIV/Ai+FLTVFo3zndVMmOMU4YLgkCF&#10;znkCI/DuokgdBNL9QF6KtYZQSmIISBN4CtFBvYgFxblcX0LAbzijcCcMxkRUHoRzCgBjnnjXrZMO&#10;EwkJlK7fMkKAiwbKCOWEUba+8I4aG0IELmZ9xJxAGKNwfkrAAjgILgRUPAEagB0TKXt5kSWJkmtT&#10;Jgm0uruzOR4P792/g8QN3ooCS6AEfki6WqFWsM456BPpHpqp6zpY0zmn6r6hxUCkkIQQ6FwkKslS&#10;ePs3v/2tG88/t7mzJRG6vWLnwgXC+e7eRefjk2f7H33y6WA0fumVVykXWa+PglJ0eafHhbr74KHx&#10;Pi+yqmmzYW/ZRE/5Z3fuP97f/8mf/rpxYdU01gW9Di4fCHLjxsbW3u5FXCEErbWzoSiKt99+6623&#10;Xl0ssKmOn312G2+PD4++8qUvvfTSS3/9r//1a1cvoPq/ceXq5mA06vVTqQQjCReYC0+DJyC3ROeI&#10;91vjDYzEh1lsiqCcSAiXAqAUlgwWYwwhegu9+y6UoIXggzMkOHg0qv8iT2Fl2zZdFdVqQUmeqIt7&#10;W6N+L1EC7sjXF5yqaWsGBxAMrmFtWC5XVhslBaWkLCGWjrFLp7ACHrz3gvFe1hvmg35/OOgPe71e&#10;lmWwHYG7UPABJ2AyTQZFbzzsj0eD4ajvI0VkwuEcIa0npY6zxpytGtEf55t76XjHq3zamqNlPW9t&#10;G3kQqtR+2baVtWfz2b0HD+7cufXkySNj242Njazov/TyKy+9+sb2pSsPnh1U1u8fnVXaYpbn8ni2&#10;OJrOl40TxeDx0emzs9nZSp+t6pNlVTlSB4qD/4NZOTexDGyi/WkTF440hNWB4OxfR4JNII4xXYzW&#10;BeOt8S7EDiLxAEICY0RxlgoenRaUFJImLBDrtgfyj/0L/+zf+Kt/+W/+9f/6rTdeOn18fzk53t7o&#10;p4LW1aIoOi0JzBScMGqc19YDI0EUM0GZIlSqFMosgot13SLe4NVQqHOOeBujh4I7TkKIPkgukAIR&#10;TZyCURO9k5yWyyUJkcfQVKtqtYAzxOCQT4QQjKESpfDbEP/Xu7HwIGc9Vg2DtcP6GBlF9EkpMeUc&#10;OOfgIawvuFPbYq2qoZXgrNV4qpqqxp5eNxXAtDXGON0G7PCtxZgYwDx0CUE7YFCdUsZZbY22Dkrw&#10;LoIu/Mp32wyNFdNau370EBOkwU8G3fWKtEBySJGq4GkhBIxxbeNBy2icdoCWd8bqFrh9JxNwW2+0&#10;MzpaA50IjsxoPWh2xFtMpKAdXMRMo6vV0uiWxmCMPjs7mc0mIXRGR3gqzIR+rTFtE7yDCFBvcAYK&#10;V9ArCd6aEALSrDHO+0gpZ0iDkQE9erS2lIsWAlurkgQ2xifZGqksoqrx2jkbAmVcqgTlAX6Dp3nW&#10;R924WKyyrFBZjuOM0+mMcCGSFOBJDJRgXeSKa6ddsFneMy4MRxsg7nwcjEbW+35/gHEBYrjusuvL&#10;Oxecp8ETGgiL8Cg0Ag1dCw+UBkYJ5IUEHK+7WOZCqTTLih5YhMm0tej13q/LVIMGCYGECLQB+Qef&#10;UKJnlC7nC0oCMB0eHk4mE0ZiXaJGKMEFuNFah/USqY1B6a+UattWSpkkybIqtcNxe4IxeZ5zzo2B&#10;fyGddkrGLGA4TzitNSpLHz9+DCfp9fNVuUikij5o0xjbUkqBFnfgYZFAT6P+CIkLhyC2tUWazc4m&#10;+P65vbHpjX325ClYzbMEO7oYo+AKRTv8HwygUkUNnPUKg7WRsNFoA53WWggOhgXjkJ1tbW0NsIon&#10;GVahXn/YH42KwSBNcufXzk2iStLheITTi529XQzGOpFliUpTCJxAiLT763/G2Lmo0AVU6j1c1KIn&#10;BDil8z4GAumItigKu79jmS+WVdVYH2KMELIq4VcuughXOD2b1k1Ttc3h4REMQBjNewPj/Nlk+v77&#10;H2J3Bf5PpxN4IYyxXHZf5cqyPJtMAItlWXdLnXfByyx9+Pjp8clZkueRsO+++963v/suVtOj49NG&#10;E5UXdaPvP3r27gcf/aPfeu/v/8N//OzoZGN3LzCZ5T3gefd7789nyw8/+fju3buf3Prs9r27xvpL&#10;Vy6PRiMXQ1aAqT6UCAEhbITjQeVCcM67nhgc9uuE4JUNPkAjhBgNxh30gACglHuI6xB9DlrCsOCJ&#10;N05rA20YSOsjJsHToVjO4MVKpZlQKfArhWhTCguhYiqV8KdeLx8Oi+3tre3N8XCALJxIyaVgGJMk&#10;2LJ7OBnAOWOdBjnbWcYgt2JbNZvNmqYBh+ABpNFGP6As63JVl2UNLcVIZaL6/b7ADoeSQJkn1Dir&#10;gcdhanCRQCfOR4Os5Wxruldn0/l8uVhVwNDUutXa4oIuKGMqSXr9otfvw+kIAyqPt/BUhKjxznR6&#10;0M5hwSUMYmCtYtTHaIIHjnOw3rkQfYRfwYcpqMcYz5WT5zl0glrk/A5NQYcQf22f7oa4wuCO7/U/&#10;SF01LSSF61qHVSZiMIWMPoIHkFnfjfeghnmexshIREImEcknRFguBkIj40iVDHdGCSeo3GACriTn&#10;gqquQIFzMM7o+VzJwQXaARgpiZQQPKMNIOsLjwA04S3gKYTQaW/tVIwxzjlbX4J1iPj6wmCMgX3B&#10;MPCgjzGgjZwRyShWaawHjATIC2wYBivXdQ0qAMgO02Mi2iqRSQIXklAWYwydhEQoE65VZDmD/M4G&#10;54GQMQoB8zTDeEIIcAKgKAClFOSUlHBCcMI5A+8xEvQDJwDjzwFt8NMxjGc40truaSa7p4gbwVsg&#10;BBuQDgAMXS8BKsI5lz+4sFugUCV4BUChjAIzIQR3iovBavihpFM5gisigYHbZVn6AAVjFbbGWSAU&#10;SmAWyOGeZ4isIWRHe7FYtFo7jUk2RJcl8ktfensxm2PklStX0IsBIIDHqmox/hyg1bOzs5OTE6Q7&#10;vIWizrGBK2yf0lRZGzCSCo5Xt2/f7g8HV65f642GONzylBSD/uP9Z4Szm8+/iA/Z77333vEp8J2N&#10;RxuRUmf98cnpvQcP9o+OXAxILkxI64JM5dl8wZT67W9899f/yW+9+MqrIFoMhmeT2QcffPTeex/s&#10;7+8/ebo/nc+wbl+4cGmxWlZVhU7o8sd//MfHgwzSffrpfVy7u9tf//rX//6v/L2nT46x1F7c2x0N&#10;+uPhCIdPvTRButncHEtGIPVqsTw9hqAn8KXBYLCzswOiOFtwLuZ5BswYo5TCQRcWEfRkKRwMaoCZ&#10;KDRgrYvRKyVhx07JTWtNi4LMO4vwMhoVWskZwfTnn3uunxdt0yC2wFKMneTwdLABRFmWgqULeztF&#10;JpumXi6X4AcQQkiEVFykWM+SHNu58WA8HI6wnCHEzgfECMfo9p/gh0aCKeeO59Em3RcApCQTSWni&#10;qvV3Hz17eHiK6nxa6yfHs88ePL3/9AiVem9zZ1bWB2dTRyhP03m1wmmacwF2W5ar+WIZGJdZL4jk&#10;6fHp4WSBkb/z3gffee/DybI6PJveevjok3sPnx6dHs1LIF80ponMsbQKfOVYQ+X+rDxeNtPGzLSt&#10;CcHBvyHUEuLWECgllFJGOe/ujJFuA0QiLhI8i4HRiMCUNGZSbA5zLA/Eux//2g/9X//cn/03/rX/&#10;w+WdjWo5STjJFWeIC6Pr1XK1nCdKqETggrWgFhewWLkGb7VlXOEdVMSlCoQhl4ZIoU9CWGQU2Qa2&#10;w0QACSDNrbVIIQBOSSIVCcFbm6okGBdNG5yPPhDrRexSVnQeIckgBiFIwJgLL/JoxQg2IBuoAGJE&#10;NIA1xgQXqksdxoCsxni8AoYEO3ZMsA5z8UsIgi4AlTGtErJaYamrwEOWpm3TAIo898Y2Tfd3EOAc&#10;U6DUDGGRpVwKH6npVrqAcnaNPM2LAg0MQFB3X676faUUpkAVxhqwAVodaY9k48FS9yp0DATvYwgo&#10;8giGhhiDd7qNzhPvYnDBdZs4NGA1gkBwNlgXjI7YmURPQT9gjg+huwOncwYpvW5K7wwFQrgAge9G&#10;761zLgQHtSNOrTZSSng+1ko0YozWgjsPDJCOyW65IoRGQgnlQiYBDcIgEVZVysRa2ZQyxjgHiATV&#10;Imr9lMuEMGzVmJSouXJKO+tL2RECdc45SghQZIyhE4/Wu9bowXhU9AatxaH+EPedS1fq1kDDWa/A&#10;TrLfH2qtMRE1HrIK46TBnp+QdrVKlEoSicQFriACwbpLOkengsP74QlwP0o5pue9AqYJAVqKoA7G&#10;lFLY+8FLaQxghpGAy1lblxVcBdwSQjAMyEEXDYBdX2gQ0o0GUYzEWwze3NzETgD6BNrDw8O9SxfB&#10;D9BiAOcdAzAKZkPFuBMakMQwC5w0TYMeoMLjYrGAmOB2MpmgAUWBOl4BQFFJiUNckMOKA+fELGMM&#10;xgB/U1amadEAb9EHlSYghymj0Qj8ACGQ4xXuQAVnRg84wSu0MYz1ij4mQ348JFnaH3RX3u+htgcu&#10;qVAKrAHvoMhBHwaDbTAfAIyoTEmkRlsIEOC4hIAAOAB/0O98vqgb7Tx8icONWmOrRusW7tgZAw0D&#10;h6YoDmJZIgwrOCLnEjizvGPAwsUj297effGFl59//nnI8Prrr7/55psoW+/du//+++//8i//MsZs&#10;bG9lvd6T/f3b9+4tKmzq9eP9g+PJdOfihUvXrn34yae//lu/vX9ycoQtwnL+5hc+/5WvvAkf/ca3&#10;3vm1f/RPDk8XaSHA0e37D777/vtIo0nR+9733v/ssyewkK7bB4+e3L//8Nvf+s57772nrd/Y3IL9&#10;Ll26BJ3CzKbV5fqCaJyLLMuFVExIJkWgKIudtdpaCOmRLKBhzMLdWNtaU7ctAsD6GDGUdEqoqmY+&#10;W8xm8/l8McEdO7jZYrksq6Y1zsV15GESGkmiAEKCJivybGM86I6WezlylOTwagw3BkR0g8Eo9bDy&#10;wG2ttdPp5KT7UF6jczKZQJNaa6QQFDeL+Wo2XZxhvZrBmF1NYIyBY8A9YBGO/B6w0gcSmadEW29c&#10;YBySKsqE7155Y6xuTSeVtjCWh9AEMUmt9U2NDWqLAUJ06QFuBi8XSlnv28Z0EnYiIkkRg7xgjXao&#10;jCjSj/URqQxU8Wt9MM67EAOBNAHK7BokgpBzDncoGQx7D6yQqRsA5oUQuCPwULNiChTiHLYZxhiI&#10;rrXzLbYc1oAEsgYoUsZDjMBzDsiksbuA0AXkUEoYQ3bAkgOv1NOyLwAAEABJREFU7ugDJ6cMHAFi&#10;7IaBFsXyxwhjrJsaPQmdJ+DQqakr3bZWo0YMeMUi9BMJdIpkS7CjiCAKhISABKWMEkJodyO4KKVA&#10;iDvGQASrIYKB1Hh13g+EAAiL3TyklvBylHhpmiSJVJyETlEYj7xTV2ULNqyFCuq6hgs7//2/70Su&#10;BAkg9+ulWjACh0ql7Pd7RS8DLUw0pvXBVlWFuTFG0AJRqFfxTtUdM5Hg/rsAhEJQjjUf8wkB/zAa&#10;OgGCcQJ7BozHEwlY+xkfDYZZkiqsRLITHsIaG+BNDkFAkG8IpRhPGLxPcim5EAx3juqxG04wJEYI&#10;ClsEQtYQwGYk63uMBMCE8vgCQLBB4pQzFzyoYBAjeCKcESmYSkSnNzBlNXjmhCgBOgy1wg9/9WvX&#10;r15blQuUs6+88goyIQZ09jDYRRApO7tTSpHA2sYa4xkQSokexsCqhMagKbAD6ZVS4BX8oIJ/9OTZ&#10;5tbOW2+9/crrbzz3wotvf/HLL7/yMt4eHR3hjiPkF198Efnnm9/85nK5BCoYq6l1kfdVkjXacKlC&#10;INb43Z0LWEdDJJ98dvvb3/7OtRvPp0m2t3fx0sUro+HGhYuXMbEsq5PjM6xYd+/cB/6nT59+69vf&#10;wG4lywqjHefks08++SM///OL2eQbv/lbmSIYg8GYuLO9iQp72B9c2N17/sZzWP/SVOVF1usVG6Px&#10;7vbO3oWd8cYwQbXEOUTFDZoJIUopOedZqjY3RljG8EpwmnQ6ZYQQwRmSGPaTjJM0kaNBD8N2tjZG&#10;g0IKitNb76wSHLk3z3MYC5rHWpWleSTEeYfUl+cqSeGofewB9na3g/O21bBpDEEphfFQHTSPHky3&#10;FmUzoZRxzkEdpgGH3gfkBmcsJuq6qcvKewwLhFKGkKadM4Fc7UllyKI2C+2DynjeN0zWMXomG0+I&#10;Si1hp4vl/tHx8cnZ4fHpw6fPFqvy7v2HJ5PpnQePHzx5djKZEZmfLWpV9Cer6nA6a0JcaYvpK2MP&#10;Z/P9s8npqjqaL/cni6P56snJ9MHh2VllV47MtZ+2iEBiCAFzllLcI+eUMfjuOUCoHwDlnFAKruH2&#10;kcAnQoAcqOOqRf3i81f/7H/wZ/7Cn/sPP//6K143RZr0oNAspSQao1Ol+kVOEZ5QEAIpBI/NL2Fc&#10;KCqVjaTSpnVe4LjQomQldd1a61F5QL3e+0Qk3jqYHnHEGOsaXEC/wdm2xLcajboMyLEQJlIh2i2m&#10;tzqVSnLVEQqBUQqRKGFkTR3Ite5yOyxIaSefFAlnknFJmSCUE2x3Ijg3Der4tgVFcBKs8UZjNGYF&#10;Z5CKBWMA5N5gHY3IAoDAusnIwJ4GD0uGEEyrBadZIk3bWNthADYkDcI4kzJJszTrHA7aAD68cjGA&#10;TTSQGOfz+WKxQpCijdVbG2esN8ZBhNjpn3SJCgw5D0IBbmdd8I74YHQTg+OMCMqC894Z8A/ldjOd&#10;jdbAmHhFMT+G6LsTa4lLiID8GL2SXDBumhZubExrbOvwMZYGLiin0eHsX/LOGUInI3TCGHTLnPUO&#10;jsG46OJVRkYJo2gmWSaEUGkqVBIpxoqiQOCiuOdJkokklWkmuGJUUIapSspu99UrBlubO1IkRrsu&#10;21y4wBjDQpOmab/fRySCrhACndAj5M56/RBpWuRCSqttlhUhkI2NLUIpECLYYSNnNNj23mvdtLo2&#10;umExEmjKtLjQT/EUu4sQAsyUUh+6WgL2kknGhKRcJEmCtyH44bD7gwhrLSagxxhjrYbRvYfGu7//&#10;CSHg1aBfUBJQKYFnzMV4YM6yLFICcXu9HiRCJxweuSI6j3QEMY0xaZGHEDCyKLr/JcmmRaA0kXhK&#10;Kfxhe3sbb+Gie3s7y+XcW6eE9PBFb6AWvJrP50DbCU4pASkmTWPwEWA0GCxmM9tayZUUDEroFVmv&#10;l8/nU11XvTw1tvXeyzSJBLbsMh44B/+EELu+wB5+oX8AOiEOy7KMM6GdrbXRrdXWoWSvau18AFgf&#10;4L6rqinLGoJBKVmWnHPpY6cjGzzCHoe9KAbOMcJCZVM7b7Q1s8UccoJkIDBiBDZ0xghbiDSDG1FC&#10;WJYWaZo6Y8EcYhKGPDg4wGESWIcKEEJPnx0cnpyiDMYUuB2iCB4GhvEBpd8foNKMXORFvxiOiJDL&#10;sj2eLE+mi8/u3Hvne+9/8zvvfPPb33nybB+kQRdrVVWtUPjevX1nejppdagb4iJZ1XG6rFrtn7/5&#10;Yg6ko/HW9qCqmre++DYcMc0KJPHPbt1dLFdZrz8cbQyHY92atjXQ1WpVzXGE1jaE8izvISpUCm/p&#10;tAR1WWuNaa02lBHG4NKd1ox3jTXGeW09ZYrxhDLhAqsaPZuXp5MF4Oh4cnAyOTmdnU0ny7K03lHO&#10;ECHIEUpyfPFBxiTOurbyVndfCRmVlIguJkBSt00Nm3W2pwFOhgaYgXrn8wUO/tsWjgLZW5hVa4ur&#10;afSyXGGVgsKXi1Vd19Y6HyNjggnBpYR18D2grNvGmVbbEjtxjQGEcBEJgi0aa1tnNVgK1gbbhxoH&#10;A9zzPFdcMDhHiCR0xWKmFDozOB6X3scWE1utW2s0vMAZbdvGtG1roCEHEqiLkFkjAsMFDA8IPziQ&#10;CwErUCAwXzTOYnRrtLEatpivytVqhUhr28ZaG4NDXra6NbZ1uDcthAX/ZVkuqxJUtNbWeCQd8EhI&#10;9N6jk4DXiEwYKaVgHtrz3gZnGe06GSecUPgqI4ShgUHrbhLQ2WHAKwwAwoAwwsxOxhYeBa6g27Y1&#10;QHgONEQMO4fznrhmBW1gpZSwNQEpZWcIzgmBC1jwjKSD74DWWjCMThBmjHFOEU29fiEEFimuEpEk&#10;iUylEIIwCvUpJcP6kgqvJKXoRM1CMGxQ9IbDYZ7k0QdnDDDjbb/ogTRnDAtzkWapSqRgknFGojNt&#10;uViiSDLgpm01MkWrIQ6NPnrrrfMGnu6c0dBBh4Svmfc+eEtiJNEDieSUR8Ip4TFKKJMS4O8X+Xg4&#10;ADNoSHiP4JgqBE8SBZbI+qKMCEbhWYIzgASLhAgKKTvcgeAOFQIovGctcQhoke6ilMBHvPcC8xmW&#10;ks4ElFJIZY2F5YVgIIkBbdvCXlDG+i13AWKFtm5effXVJ48enRwe4a2SKfz84t4lKJlTWvRyiwDQ&#10;wfvOeSglnBOITwhpmsY0rWQc9sBE3VqkCiwSUHUIARXqBx99iHN3tJMk6dLUg/vovHj50pXrV374&#10;h78Klu7cubOxsYG1hzGGCLpx44b3/vj4GFP2drYhqrcGZXRZLVOlXn/9tclkPl0sT07Ojk6OmZDw&#10;lQ8//vj9Dz+6c+/+vQeP3v/o448+/nS6mGe94tq1a6jv7965NRz1rItSkEE/f/HF59999x0oUSlB&#10;Kf3kk08m01PkgLqtpvMJ7mDJWo0lAAxDRh8D0sjB/tGTZweT+czF4JyDdJA9z7Pow/HREfIPRqLH&#10;QtcoKGOghACQnRIJ+8a6LpfLeVXhINOixNreRMIdPH/zMuq7Jw8fnR6fNHWJwUjmsNLezo5gVEre&#10;6+fQJKeMkSA5h6+CMEygJJ449pNbm+OdrW0w7KyuljgSmVZVFUJ3BAhNQp+MUUYJZ0xyKoTgnKIT&#10;PsMIYgtOEeCzlBK4FiEE5xPTpXl2dHIyKxfaTsrm6fHs7v7xux9/hs3Axu5lz+RK+2yw0dvYbKwv&#10;G/f44EQHfnA6e3I8eXo6DzJ/8PTwd7738f7J3BKxrP2dpwf7Z4tJbZ5NV3MdWiZWgZxV7aS1C0tW&#10;PraExiRB3a8RPRIcCspFIAwOFeDv4C0EGCuEAEeF5j08XHABBTDCKWEEBbIX0XLvRkXyp/5P/9J/&#10;+Zf+85/7mZ8e5KhYkjzN5pMzrVvBKVb5PE+hhMVqdXx6WnfLgYW7AielVKg0SXMhVIw47MfSBr8K&#10;jcaRecuoGG9uU1ALVHJBCIHRJeOMhGA0GKQR3AUEgjOoYxiw2VbjreS8qlA41JAqEl9Xq6aqEWyd&#10;Y1AKEwBPcB7gYdTYYQF1wJoEQadDnW8M0IJJDIt4FwnaYB4HWni08FStjTHoxHg8AuBpEBOwXC4x&#10;DO7BGJvP5/AD6x0e8QpT2rYNzsHPAXikjCVJhkyLwXjEOuJJhOqtC63urkAiFmvEaZphm9ONBB7w&#10;ANIginsH2nRD6wY5wSJ5Nq1tam8sUig0Bu3BFaPz7tyWznkfoC5OGbji8IRIgvPOBk5F8AQcYiTC&#10;UHEB9YIr9ACcc2BSKYU7VI+kigUBPOBVa+BKhK4v9GAkAtY6qNAa7zq/ksIGz7lEImtbKM4qlYpE&#10;YRjkxTzELjSpLagZzEP4A/8KAaE10hTiEVQgNTbeVVWBgTTNEfvgnwmeqAzXdDqHBfGpE4sevlI+&#10;fPJ0NN7kQrEEhNKyLMfjMQ5vCQnz6aSuliT61WwqGXVWB43lmCwmUzgXqETvgaRrUIog9SE6H+Go&#10;UibQD7jNe33wYJxXSsF66HEB+kY90DjnuqQsxGq1gqWgDQAKevA2OTuD3jjtNBy9U0oF5/EWDfBP&#10;QwTA0HAzyIspj58+yYpcOwtJuwE0wspwPUoj57SqKgyOMaKBT8cQEBPhSMP+YD6dIQaB4eHDh2Bj&#10;b28PdlwtlqAF58QYqAIuenZ2Fj121xJeChKj4RCN5bIEP02tMQUmYIzDJOPRJlhCD/j33sMW523M&#10;guwwFqzADo4OUWJWdQPDa+cb7Z2nlKnGhrI2i1WzKKv5fIkP0MtV1RoNyIq06PfgIIuqPj6ZHB4e&#10;z2YLMEE5K4qiqioh2MHx4dHpcWshewcgjH7cwRZYgfxt28KNsK4wDvMFOC4S9XIxQ3LeHo+uX72M&#10;KvuF555frVa/9ZvfbRuLs6vLly+fnJzg4B9rJNT0uc+9+fkfeuv1Nz+f5b3D48nxyZTL/Nbdh4+f&#10;HX/j2+99+OndX//Gd37zt7+1d/mKTLK9vQu///f//o2NDaSSrY0NYIZt4P/bW4PF3EmsO0wylfnA&#10;rl2/ubG1efna1UtXr6DcH4zHZ/Ml4bJs7cOHTz/5+HavGB4dniqZU8KxfpkQCe2i0pOI4lhmKchB&#10;FRHZLkKZGht5fHIl3oTgCA0+2MYAfOOii6yxvsRGwjgd8OWTLWpzNFk8O55MFtWDh0/3j47LVldN&#10;TRjtDQq4JryH+DDqD3pJMsxzpOGtwYAYowjZHA13NzeKJMEAJAgpBCUx4mwsVQgbuJr3MU9yRoWz&#10;BFbWJuDOuORcGuOWVT0vy9aF1kMNnHAG/+gPh9CGSqXxptG1DgZ+0hobEaN5jvhb6ra0tva+8qa2&#10;2hIsfDzL0tF4MBz0UMDtbG5cuXihl+fUeyQhrzWOTQBAnwGvSAPqT4ZljFOuAmFCJb1BT6oE+Rd+&#10;wigVjCL+GXJulhHGjAuUM6YE6YpxQigxwaMORR0zxReN+TzESBmDg9V1zQlJhGAhYC3i3foXKAnd&#10;v0g8wIXfdcgQnLPGWU1iUPiA4z1eAYlz4I+AB8kJ/CRGywVJpEixjwG2GAkAABAASURBVOGCU2iZ&#10;C/DvgCCwSBnhAjnBOqAHZawTkXLwHAKJkaDbOuJCbBrtkKU4xx4LrLBIFUM0SBIig8SExxA8xkUC&#10;wTnnSnXnxIgl6IRS2gUR8UIyIQTimdMI9o1pI1Iyg0ZtCJjsjNN1W7XGEiayog9rIo+AK8JoCAGZ&#10;RetGcbExHOVJ2i96SiTlajWfzExrU5X18r6gLJGqSFESZBANVMBhosTe1uaVvT1K4nK+SLlMJPbw&#10;rshzJGboGZ6H3al3joYI9pJEwVUhhfcdTaRCxZkkpFu4jLm6t5UymnEqGbl+GWe+gyyR/SK7dHHv&#10;+vXre3t78PkM5y6M4pAiUCKFpIwIxqkLkpJeKtuyljQACRhLYCoCfyGcgwKJHnonlK6BMUrBMo2R&#10;UMa4FFCgdZbEkGcJQ7fzRSZTJXtZnifKwbcXS7gBpcwjkkhUSmWpQhpBNN2+fbuqnLPhg48+3tu7&#10;ePXq1TzrRaAOUTAiGaERiANnjDLhfWyt877TBsgOisI0jeK0U6xKNkdj5xxsmkgFuwC5w2d6RrfG&#10;o8Vi1uvlRS8TqfDRPXry8MGjh0zw7Z0tbdp79+62TUVi3N7ayFOVKri6A9qEs1SwxXzy0svPQYHP&#10;DvZ95ITxSPnxZPqd7777zrvfe/d77y9XK+0DF2pjc7vR7fb25uuvv/rzf+gP/p4f/dyw4D/0hde2&#10;Noez2dSYaENkEocUvjVt0c+m8+lLr74k02QymyR5VgyK3qBYVeXZbLqs68PT0w8+/Ojho8eEUmgs&#10;OAsJUpUwEgQlum5W8/n2xganJEtoIrniPBEUWiXrPdLm5sZgWFhrYMUiS4aD/PLlnYs40t8ZjzcG&#10;Z5NjzilY9cFCY947uAcO1ZaLcnsbI8bQHryFUor1klHCGIFqYZedre26Wm1ujLAYw+4Yg5USVBhj&#10;GBycT6USMLSBqaPseOKMEcWZ5CBIe0m20R+QCMejjBJclBLn6dmsebR/cjBdLQxtaXqyMvuT6vaT&#10;w4UOvY290d41z/Moe0sTNVXf+/hu5YRlOc9Hj46n0yY8PJphytGivf3keK7JzLH7WE4dfThbHlR6&#10;v2wnPp5pVxJShgBLr7R2hARCW+uMh7N8HxgVEXmRcyEE+O3YY0RKbrVLpOrBMygZ5awvyTjnP/1P&#10;/fBf+k//3L/9r/3Ja5d3dbUi0UrBUphKIT1kTKXTs5lzgQiR5vlwPM7ynhRJpCzJcrz1xiuRbI63&#10;4HH9vLecz4UQeZ4LrqRUvvW9bCBFohQ+5ECnQgnetWDvAL9uYLg0xbdfYy0KShWigwwg7roLfQYK&#10;7/UKyRkJ3mpsD4i3zmojGJdcQCLdmOACsq4SihGOco9TkUpUtimj1OgGozEVjYjTdOTYGIP3WZoW&#10;WQ8jLcpbG2KM3nt4ZnAWPoPFIkJjUFSiKGfogV9RyhfzFedyNNpIVMYITaUa9Pq4YITZcoFFp7VG&#10;SPClVJrlvX4PvtsbJFkh0wSpMysKaMJHalyglCZJkiadooJ1SKSc0UTAGRknhCLEApIQ8zZAwKZq&#10;gydAKoRyiF4mJUwQaN1o3VrOhaTSOU989MbhLplUXAkqlFKDwcBZ2LRrMwbkiK8kVRlCzXrHpcqK&#10;HhPdguI9qj2qEgnj5HmWJIkN3sWQFDnWA0+JCZ4JioQD7eb9XuB0WdUoBa1D1aSE4oH4LjwolGkZ&#10;68TY3BxDpMn0NDgz7BdFmkFpF3Z2ISC0ypiwLmjj0rwA4+PxuK7asmqkSoVMtnf2ylZn/cHJ2WS4&#10;vQ0duuikhHqCkGE5P8uVlJS0VS0JS7gwVRO7Rdt4A2Y57xwEXKVUyUqbZ0dHZVkLlW5u7xb5MAYu&#10;ZJZkuXF+7yK+kTZlWUopOQd+gkbEykQYVoyAFTxSxrqCtigyZzVnRHKG0y4SPGYpITsNcyUFg5sx&#10;0lkWfiU4nD4/Pjodb2zNV0u8v3nz5mIxo5T0ob3gYZqz6XRjYwNEq+XqxtVrp0eHmerO6Io0IbAO&#10;JZvjESOxLJcgDYtkWSYln8+nF3Z3Ll3YO3j2FP29Xq9elQolkyecy95woK1P83wwGK6WJUSGH+LE&#10;VshkZ/cCtA1OjHet1nlRLKtlRy/B7s6yBw8e4QCpqiqtTVXXAG1dIBQzI2G6NYv5EnXVfD5HLQ5T&#10;aYxDoWENqtL5fHE2mczXr4QQp6en2KAgrHDGs1gukZ3qpkGQnA/AxBAC/cElpcQj6AKtcwZC7u7u&#10;Pv/8jY3RiFGs2e7G9atvvvYq4jMGMp1O8NX7448//vSjjz98/8PFcvbSzRdee+21oiiwnGAuzOms&#10;//DDj8+m848+vnV03D58fDxftls7e0mS/eRP/iTMkOdYIpMvffGLw37vytVLX3r7i6+88tzR0XIw&#10;UG2LJEQODg4//OTTW5/dSbICnjIYb8yX5bJsVVJIlVeNefz04L33P/roo0/mixVDWIiEwptDKJum&#10;rNvWIcw5ckcHgjPWicoi8cFahyMbjybCxvkuwEyIGF8bV9bNsm4WVfc/7LNqTK0Bvm704dG0blCn&#10;cKVUnveG/UGR5Sg+EiV2tjd3tzYvX9i7eeN6v+g1qyWyJAnOttrolsQo4BHI3Wk6Go4v7u1tjodK&#10;qeC8cw5ZDwklSRIkF+dC2xocaSBIyqauqwZt7z0hBNZE7GGYUIiNgImt1otyNYElZvNV0xgXcQDv&#10;IllVelGtlnWJXY02BqeD1lpIniQKSXzQ6ynBgJAzwhBdIcQAPgwQhhAY4UoIKRPwywSOGbq/g8I7&#10;7yPeAtbMREYJQ3oMmOTWPYRyaX3EKMQqjuKMcW2LnAAmanjYqq6wYza2BdTVypo2TeRw0BsiaPo5&#10;KlkpKUVqc77RLdwGOkE0wiGFEBRMRnhuAMLgupwiWFcBMEYYJ5xTCXkYoZQiHcCjelku8MKT6GKw&#10;wVt8RMZbDhNgDDBDinPwPlgXIEN3tyEQRinCnMEQGOB/cGEWWV+UdE1OCMVSQ4n1Bqk20ujwf4Qo&#10;ZDmlOOfBGWdaAxU4FEyRMtD08DQorKNloadAgIFEUEEDdNDAK0zxFrlVJlg3pVSii8emqhFQUABU&#10;IYDLeTQUh1pYcE5rHRzWfpFnSb+Xw6bBmoA1CDxohBBoRiV4plSapp0+KcEdLjoejjghiVJAFR0J&#10;JmBuIqFOkgiCejBlYDnubg7H/WJ7PGzqKk0U8d4ZC/UCSYieBpx+SguJvBeMCigvOBjeI3ukNFgf&#10;kLcsTEYoBVAIy7nE/RzQiUZABUegeoYLqABKwVbYLmpByXDUQ6BBFeiHsM75GLEocErpYDB0oaNQ&#10;t+ZsMrt378GFvUs3blyGrDiVODo6gi3gX0hd3kNFHLSAEFSAwVrI4dDDpAjwgxCih/NTvAWAEHJg&#10;XF8gZLU5ODi4devW3bt3nz59isQFZrDZuHPnzmKxgNUwGJn229/+9t17D2azWd3pqtuxJIlCHoBp&#10;yuVKV2VdVYvZFEoDe29+/q3N7a2Do5P3P/7IOEeYODg6ba1BjINtLsW7776LYUKw9773zufeePVf&#10;+d//8S++/YWXX7p5dnI0n024ICF0f8VUVvW9h/e2tjYIZ997/71r165QzvYPTkejUVmWON/R2iBw&#10;kPAnSJ1NDefp8HMOXwJAWM4ZIagVfN2UjEED3bdpvAaGLMuhCmPbo+PDENzFS7ve2zt3Hi9Xi1de&#10;fEElfDyCcQrnzGzWHd5Dn0LJR48egyI8a3NzE35ycnLW1Do475ybnEy2NkbIvzESOOGDBw9W6wtc&#10;YcmAmZzrClBEMSWEMQYjeRew1mZZqpRETyTdYWGqZOcSulmtloWS1y5dVJyMekkvU7BXx0aStI4c&#10;nZXPDueVCbcenD46PPJMTZfNvYdPz+alY2petc+OF6cLe+/J/v0nB5/ceXQyL4/mq4PT5bS0laUl&#10;lrnGnSyrSaNnrascKR3BCtAE0kZiGEF4B0YQzBF7WFAFbc4o7y5IFLq87TvBjfHGcYJIFHDtUS8N&#10;pikSMcywuQlffuuNP/uL/+5f/PP/8WsvPkdtU80mgoVECds2bVvDP+FgTuskSbC2gkiaZdtbu6BC&#10;GAdBHDHqskG/ZJxFmqkEbssYT6RSQoRAjHbW2oDL4YxIRE/wqq1rWN+0jTMaE502UD4J0YBVeCMh&#10;TVOjjXwAujH6VuMoqfHeog1/cs7BaSgefGdWeE9wDkaHtwTr4jqpOm1rXCV2SSH6AFY5ZbjHGMN6&#10;FpDEGNETQgAtPHLOsyxbTyrB83nKappmWa60s0KtUwelGInVZD6dYRZcBWrBRIwHdd/pHHKAI98b&#10;9NHfGocvIZ5EtCkH12Q2OV2tVsFh90JgJkoCJtblMsBFvTWtBkWkXNO0TsNwXabw1gHAJ0ReOybj&#10;XOLxnByQAHkMFPc8w4kD9T6CH2c9xlCKzNOtAWtNRlyQEaLhlbOBC1ipc1oHU5GOH2Bj60+gQF6X&#10;pTGm3+8jlJRSDl2x05XxzsXgGaFMCCkTUEVFkWYCMYLcKUV3wa6cM8aMtdAYVlEpZeyObGD8ujG6&#10;Q8ZgEkEo95GgcmBCpXmGO+ccfHYiBE/hVpG0rR4Oh4vpBGfN0N5g2FssJ7qp8zRpqhJqQ36bn52i&#10;XSSpkrycLWp8Xq9rKBMlTQtyLoKZLMM5gmurNnpYRLbWeEKlwNliODw+uXTlskyyg8NjkSiYdVWW&#10;yEfWeeM81AiWqq4q1sSHtqqRk5FaYex7d+7evPGcgwY9GQ6H5aKsVzWYh+rAqraGUrqqyslkgs0M&#10;Hsumvnj5EqZjjExU1XRfG4AcWmrbFqHEKD09ObHGKOhWKWRs6KrrZ7A7r5p6NpuBPUwHfnggCC3n&#10;C6w4OB1Dj5Rya2tr/9mhxpYvUXVr2taAc++74yrngMwju0LJYAwrFNwPUzARJMAGe/TkGYpmIHUO&#10;gY9ysGmhvhg4h20F7BFItLZ7pVu80abVRjuMr+t6uVwsV/O6RvxAKruYT5tyBbzL5bIs4Uy2bXW5&#10;qubLFdQEA2Fi8GRNSK9WK2gW3LVtG0IQEk7g0RaMfO61V1Halov5k8cPm3J+abdg6yOKd95579n+&#10;kx//8R/5qZ/8/cG7o8ODrfEGjWR3e+ftt34I+wGQFkK0GotH8corN37fT/zIj/3I14Izd29/9tEH&#10;793+7JPtzXEvyxKlDvcP+oPeq6+8dPESysLcWgJdHB2dfPbprVt37iLqgKrIe2VZWxd6g7FMUzTO&#10;zlZ37z37+NbdWhsXCYE/U4a4qkpkjQq1rwNbrlM5JAI45xA8Fj/eI2Ix0lrf4tlH9DfGrJp2ulxN&#10;u33UbDpfLqu6brTW3hgSAukVAh6G6E2kklwIDmuQIksRBs608+m0XM6tboRg29ubSkiYpq6asDZ8&#10;mqaD/nB398J4c7s3GCGeCQHOgDtcARChfeed88YYGyxeMg7/JwhdzilqQmBIsQ4mgq6TIFKAMQYG&#10;Mt4FSsAKFFLW7aKsZovVfIlm22izKusGmxDSreuMMdBrtK7rGnMdtGGMMxbNMbq9AAAQAElEQVRt&#10;QAgBxkpASUqMpIR3vhF8gCkonhhuAAGm8JoxQjrPARJMpJRCIsxNU1hGAoeC/EIoLtK0W5PgVxiD&#10;2pHFkEqxNR6N+r3hoDcoegihTCWCI7vCsQNORECR4lnwENFjYYBOTGNijFIIpZSUEv9ShWST4JFD&#10;QbRjC20Aw/kutOOJd9H7CENjAMwFrmPs0pDEuioQTehg4AqCrKFjALIArI8uEGwf0MYrRiKsgJEM&#10;PoZnKCR6Cx/t2p0SMAx0kyTBMO+tgeKb2jt8j/GcEkZCdB7EUEUFhx4mhCCkw4I7UqQxxurOlNAS&#10;VATXQhCBZ+dc01bGdP8xAJBjVoxYy5DGKdpQgpQYRSE9kMM9CEHpwDaGsl+kgkdKSPQu7xUFlJz1&#10;0jRPkgx4sAINev1ECUmoYiyTLIFRPbjzmCIFGQ97L7/03OVLowt7W0ry3Z2tS3u7Wjf41ok0h2TS&#10;LY2IGuTlEIknHj4CWljOYyDB0RDxtXA8KJTonARK61w2EmgJEkFkBjLd+E4DMWIO9ZFQyiFFjFgY&#10;OKolLJsbOF8ejRW2yiHAB+CqnhAfMRhTOpN0qBij3VlO//DwEEnWYkEh3SYHn31xyr69vT0cDuDs&#10;UBfnTK4vtBklFJMjw225XAHKEjnTdvpHvmpbVPaoBOqmBMNgG5gBWiNS3Le/9S0471e+8hVkeRhj&#10;OBxC8/P5vGlbcAL1clyUlsult04lKMLcxkZ/PB4hKC5duoRZL7300mAwwKFM3Vab2zvXbjx39fq1&#10;l199GYcmoAAeURyniRz0iuvXrpq2vn/39j/5x//QW723s72YTXtZurc7AuvGWKUIPuxhcwIbA4zB&#10;8GbYk97YQW8oRPeHgkhcwLk5GhRpBvWinhCUWYszS76zs3Pjxo2LFy/2+rlQikvJuYTCwV7Ryzil&#10;EAXSjVDo9/uYAnFefPHyaDT47d/+7dnZBB4zHg/H4zHwgzRUhMSSZRlmQSGYiCMkkOv1eto44BgM&#10;cnQC4Bt4deHChevXn0NNMByOB6NRmucygZMWwACECGzcs1SlSsEuTdNQil3fgBEKKorRjcFgnOd7&#10;m6Ov/tAXfv7nfvYP//M/98/93Nd/9KtvX7m0NR70U0k5JYhIE+BSpNX26eEBoLF6a2/382+/Ndra&#10;qTVB5hRpxpO0ddjSu9midJygxJ8hkTZ2Zdwc6TIQG6OJuBMbCBYa+CG0SiKBI0ZKA6Ge0Ij9OfTb&#10;gacxcE6xZ+7457QQrJ/IlJGojW3bTBDm9edevvmf/tIv/pX/5//jp/7p3ydjKBLRVmVbrqLFYtOl&#10;KRgiwxlZinn42oyQHQTnkLZgaI/kE7xgvKlruC/cmFDQ9KAopRAYxGFMiYsj58NOziGFEo6oIhhZ&#10;LlckRGM1nFxwnJi2wTsK7trGe2yMY7UqUScyhlDiEdGHNQSn+M44Z7RuoregRkggIUTvY/R4zBKV&#10;SHCE6Pc+OOct3oX1RQiJiDdEHaNxfZEYwY+11ocAWI8KsC8YZoIHAvEJRM+SxDnnvYfPwJG01thp&#10;G2MGg9F4vInONbKIAUAFKuiB6yIk4XJwQudcXZdtW2MYlMIIxWKXpUmmJDgV8A9MNUY3KOoq5623&#10;LjpPguOMJEr0imwwREHfGRn8A0InCCVITyxSjsU0Es5EopgULobAQpJKpRRoUbxmTGKdUiAmOZeM&#10;c4DACdsaOIODMojMYCDCCCFo8PWFBvrRhIrg6ngFhJBRtzX4BxuRMMoQxAJMEC6SNC96A6FSJhUV&#10;kkk0E6lSRJNQEmNDpBifZgVGYq71yLZcI9sFUMU6wbyP3mEQ7RhOEBCdCFAaYyxDeZZ0KzhYgpLT&#10;PEcn5xzmwGOIvlwu0YNhMGK5WrV1A86yVFHngJSEGH0IrjOyUjiC7OHeYHNlfZ7nSZIArUgUGjCu&#10;EEKliSfRWI+ACpSBBJDD4t5751xZVzHCN9hyuXTawMogCoCKgoXfEoxEbQ0l9/vD7e3dosCQ/ub2&#10;9gY+NrYtVAE+kduR94DtyZMncBgwgH6QhuzoFJz3snw1X+i6SziQFBRBApy44DEGU6x3w40x2G50&#10;mxU53p4f2UMnLgRYDc4JhPBV7xEaFEiCM0jgoAWDYv+AKaAFzB02a2EsRBikwEiGZcZ1snQ+gXFA&#10;AQB5KAgjoCkoDnygff7WuWCNacqqXC5QxNdlqU3trZnPugSNpNxUFXgKIeJtY2B3BzWVDTipm/W1&#10;rEooBWyBJ1CB8HVTem+dtabFulb3e3mixGo5Xc5nqZIvvHB1NCy2Nsc/8pW3f+brP/35z70+HPSx&#10;XMHpzk5PjG2PD/f3nz5umxqD4RDjYfriizd//Ed/+KUXnodPjAZ9wO/7id+rBH9w7/6d2581Tf2t&#10;b30Ly1iSyH/un/s57HfznEAPy9JMZlhKFgdHh9P58ujkdL4ofWRpVrjACJVcKuvJ2WRmbKibttEW&#10;4hnnW+OrsjmHptGdqFW7wk+DIt/AsZgU0DUa2ll4W2sNMjN2WlXdLlfVbFUuVstVWbdauy5YiBAE&#10;WxWs3zvbmxATxSqNnviAsJacBmdgEca6Int7ewsL/NbWVgihLEtoFcqHpZECKeUYBg1ba2FTdMIh&#10;4N9o4NG02nkDrJRGxUWRZv08G/R7yOkZ/ikFdWEw7H5uJkjTaiAKwcfgSdOayXxxfHxa1c1yVdV1&#10;a5HQfDQGh0A2xghP0NrgghuAMfBwTj0AgffRByCX0KiU6AcJH2yILq7jTUBOzqAxjMF4FhEyYJOQ&#10;EDDyHMBgkmDBWtebiDucwPT7g8EglaqXp3mRJlKg9IcvjUfdHyNlqUIiThKEPDYMCS4IKAQNkCdG&#10;UIFOwCREbI3GBepCKAyTQgjJ0MiyrCgK0BVCgecY4zknmEvWbKMT6sIdcwGUcBaxBDH0QKAOC2NI&#10;gZgIADkA5qJN1heGRUoEI1x0MQxDc442MjXhFLRQEgQfLFZE3DmnAMylEWrx0aMO9pxQjAROMCYY&#10;2kyAV3CsFDQJcui31sEx0AclQSIA53zdb2NwkvEUK1aeJok8x49QhSmds8AAJcCjnLGr+fxof386&#10;OUsUv3J5D7C9uTHoYW2QeZ4DOXDinkLnsAOHkh1iE/gFJRvDwfbGWEnKCUkF4ZEMemkvFTj759Gv&#10;lvNnT56Wq0W1XNVVtVos59OZbrsTRMHh8E5BL4RwiB2CVDjDSxklg34ffqAEiyGSEDkjaJ97jOCU&#10;UgJY6xgNet6AyFJKSmnbavgjqszxeBRCWHbbcNQlJGBgZNBwCJjR5Um4m3GeCbm1tS1kcuf+g/2j&#10;w9mi+w+2nj59+tGHn2DucDiEAqpKQ/MAzjnuUAWKJGDBKhIDoaHbxTHG0I9vwWmaYkyvV+AOBuCE&#10;4A2MIXaOj08OD0+wckwmE6CCsWBEOCemAGIkiEqMHI/H4BOzQKJpPOx1fDyVUm5sbR4cH9547rlP&#10;bn02mc5xOo4xOOl/9OhR27bA0zQNVF1Xi72dLdNW05Pjl164eXp89Nu/+VvPnjxu6/KTjz+iJLz8&#10;ws2XX7qRKrq1tfnmm28+e/o0Op+n2be+9Tt37z4CJ3VVATPKMRYY7sF7zph3zhoTnYfb9Ho9lYgY&#10;A6TOixSrJkozb23bGkyEyNjsYQGz2iRCbG1sZknS1tULL9z8M3/mz/zCL/wCynfsuLDsLVCwwi6M&#10;lk29WC6rulFpCpwQBI63vb2NjCASVZbldLZQWfr46RGW9mIwrNtmc2unqmt8AWdMwOLQJxROED2h&#10;4wpSkIj0ZaAW2BEYYAsoPEng4wKFKAtha9y/enFve9QbZsn1S7uvvvTcc9cubwx7O5ujq1cubm33&#10;GCdgBmsE5eyHvvilH/2xH6+0efj02fWbL7z6uTcuXt32hJRVfXBwiqgFddyxhcTyi1yMuyUEn1Ux&#10;BqtNZAzOigEQl1C0GSHfh0gZEgXYcyFEj3XBE2cTjiLfxFanXKDMCbWl2o1ScWmzv5Gnv/Cv/In/&#10;6W/9zT/0z/60rUu9Wrblan52Sr3tZ0l0rqkqwTmXPHiU2iSEEOFbBPRhJVDwcEX0IF2H4JB/KOku&#10;WA3CSuQWSr3vKg8kXZTRiZTBeWNbYiym6LbFXGgVFHBft5vooXOCWYwEOIw2qA9Kj9REYIROARTR&#10;G2Pbts6ZGNGD/ui9RRt4kiTpCCUQtCNtrQ0hYAqTXcCCBPjDHYAGxiMWIAI8HiPRiR4oH6+cc3gF&#10;bEop9OMRSPAIuwMhFgKMF0lXRwopgaGquvMRFzwwYCJm4Y42AJkKwQiXBlpkUWiG+IB4Rw5UqOC9&#10;0U1p6tKaluKzkuBFhjwpuKBQApwNAY5DYkT6OU6w12FAaiOd4OAKhIAZdgctvAJ7mHjej0c08BaN&#10;87d4dA7fsiBKV0xDNLg3HjBLW487BmAw7uezgLzf70Nq9CCUICaQYwAAnQDMBWbslJyPDj/wbyEJ&#10;5QDKBBWSq4QrKdOMc+lCNM4zgaUkhThcQnkSaQ8bARe8C8HHCBxoQ71ghq2vuL4gOJhhrNt1d45R&#10;1SjPMAx3qBf+Q+EY3jvnYnDRWejTOwuFwycFQWAQ4oPTxrbaOwf+UpUYYzCXEpalBYg4h3OrDEUz&#10;PgJwLi5eulI1elUiM/S18yrLwZ/3wfvobIDUEAF00XDaOWMuXbj46MFj8Dno9aArzuRkPlssFt6F&#10;qqmn8xnKQgxO8x7w9wcjSI166eLFS/fu3XfAj3hhCGQCMUEDmNGg3TLUmqa1FgFIFRfwfFgBqkMS&#10;A8+L5RJsQMMYOdoYI5vBIqfTCfLqsly5EK4/d2OBGnK18r7Lt5gC3tA+bwAVHgn5/roDJMCGt5AC&#10;ukecE6DwkVKOiiwB95iG0WgkMKrgFOUkQUZiSikQjoEAHbLkcjVfleBtjiPss7Oj6O10cnp0dAKH&#10;DiEsFqum1nC41tiqbsuqQT9gtVosljPnLO749jHHx7VWO92i6r/53I3XX3vlyeMH3/jt31jMZ7vb&#10;G5cv7r78wgs/9rWvPH/tyu/50a9+6a0vmKa5f+uWt3p3C8UxSjh2787dX/l7v/y9d76LsiU48sLz&#10;N4ZF3s/SZrW0uslTtbO18cZrrzx/49pidgpXWM0Xvbw4OTyYnB6/cPO5q5cvFUVhNLIoscYjfT94&#10;+Bin8p/dvnt0NikbJCG/qhuLZCwEl6Rq3KrSk9lqjhqlha9550lrzGK1OptOVmW5RHpdQi3LZVVa&#10;72DFvNeHYwklI2Ewct20Zd10Omna2mi9JmqhdEpQLyQJqqi01883cd7VK8B/mgjOaPA4j2HoaOrK&#10;6tZbB3j+xvNf/uKXNscbIArnA8ALnQ/G2VVV4nEymWBXUK9KuJT3XZomARO1wUGFJ1IQJXmiBKDf&#10;y4d5Pur3elkqsZxYo+GSbds0WCCwqTPA0KLTukabqmqb2lS1bRqttbPYuBCGS4juhyASY5ffjTHw&#10;aevxGpsgLNYpLgioki4p8PW3P+cQVoZ0pRvY69yM4PIQ15GIHxu8R1RTH6IPwblgC1TdVQAAEABJ&#10;REFUO/DWQpzYLVQUjgvSUJ1SKoSA3IpDTck4Z/iKkkGDjMYMmUAJwamgFHfJKLJWN4J0zm+9A6M4&#10;DGCUC5moJE2zAjOTJAFOJSRmZ3jOe0omUkrOOeSq67psau9xukkFcHPOGOKE/u7FGDtnklKGTogV&#10;QkDPOTgIF0NAhqeEcgY/AeYOGJWcck4lCHekOKUU+gnOQ1feQwtAswa4BOteUTgW6WhgmLfG6pZR&#10;CtbBtuQCb9HvXICxKOFSKuyVNsZbG6PNLMkZodEHoxtOaJ7nKKaLNIP2CJQbXGuasqqQ4FYrRFMb&#10;Isg7bZqDw/3FYpbn6ZXLly7u7e5sj7e3cJRfxOA11nzdqQWqS5KE4BN/tYrQEo2Qq5er8bC4sLO5&#10;t9Xf2ex99YtvfuXtz1+9uPvlH/r8W19485UXXqhWi/l0BpPhu83u7ha8JcaYpmk/L5RkedJFA9BC&#10;36gjASEEeBCck1LagzxZKqCJSCRlkJ2vL0bRBUY6YIwACME8AHB3h3/A4304O5sslhWOXSMjMCjB&#10;ILK2jeCUMzziRMPHcDqfZkVR1Y0PBM44m68MTnq1Q2HNlXzppZeBnzHWYXc+AB0hUkpG4MURaPEW&#10;r4ANtJHB1z0MzAOEZACko8uXL+OwfDwepalEyf7+++9/73vfOz44dBB1HVOJUhcv7D733HM4JsC+&#10;Fwi991D4c89dhiDg/4tffrvfL7Cug3SM9Gw2PzyqHj1+2mqNlHbv/iNsWubT0pk2leziztbbn3+z&#10;l6dvvPbaZZzQ5/nnXn91Yzx8/PA+YvBrX/vKH//jf+y1V1/Z293e2Bj91E/91Obm5nK5rLs/uCOL&#10;+erixYvQeb/o7e7sPH/9Rj/rBxOCdZujcV1VSMvDQS84//Txkzu37h4826/LCi6HQn+z+2tX6rQn&#10;CH0SoBloQ+NqWrgf2nmRvvzyyz/1z3xdpslyVe0f4FjmFKTbtoaGRxujxWwGTUKNsDO2EI8fP8ZW&#10;h0klkrToDQbDYu/ChedvvrC7d5EwuqrqxWp5irXq5PgEtl4sqqqq15eU3HtLIpB1xkrTVHHhjU2E&#10;3N7akN2f/5Z7Wxs3r19qq/lv/ONf/fY3fv304MkgFbtbQ8DNG1eeu3ahX6im9a+9dvX5F1/47Nat&#10;77z3rg3+4PT4r/w3f3Uym+5c2Hn51ee//JW3+wNRFMI5LPYkSXiSCZ4AJHwsEIJtQOuQFmikKPQ7&#10;oBHRAA9BHuCEcko6iBQZAg9MUqoYp9Yj0lQkVFtiPL6njBM+EPRHvvDm3/3bf/Pf/tf/1fnhs8Xx&#10;8ThNeLCCBs4QjFFlSDEMnEAHq8WiXC6wQEMn8+m0rSq4PgnRmlZhbwCOGEswXLDoXTDaYeXSKOVt&#10;pzcSwA0sQinlnEsp4et1WaKByhjRCrS4w0Wt1RiPOp6RsAZwHGjw3hljW7xFp0q6U2HOiPMGYIM1&#10;3rS2BbjoCHQgaNVWjWnQD9fp5hOPYdZ2O4EQgY8Ej+kxEsbAjkqFRClMrcWwSIWEexAubIhYxwhn&#10;lEttfWss5Zww0bRmuaqYUOOt7TzvLRaLfZx3TOfATAVXSklscmhXBeHVYj7HXesGJBOpsiRRknMK&#10;m2EsNVVZLRflYq7rypo2BicFQ6ChMone0hgkZ/C1c0gSiSKBY4TglDOC7QwNIUbnwXYH2kEC5yOK&#10;cB9iBET8+uC9dc5pa1tjjAsAuMcagISfsyIgtRBQkYfKuWBCRsoCgcWoWl/IgTgqFYwyEossRTvL&#10;0izLVIogUFxIyjgU6mMEELSpiJRDjZEwaAZ3yoRQaSBMW1gOv1yohEsVKZMqjZSD74gfLjmX3se6&#10;NeAnwLUIbs60ui67eEQyF4zj1XQ6BX/grqq6w3hKGLRrjJ5Pz6BzpAhw5oydnJ2autKAtsZpUYuS&#10;pa41yqy21VpLfLlqGhRCwTkWu/8GCZjTNCeEMSqwFOa9no/MBZqkPdb1ccY5GuAJTFLKpUxWqwrM&#10;eO9pjFB1kiR5no8Gg8F41CUfIQMlhELetNcb9AbDPkp/H1HmjcabrXXjjS3G5fHRKWMC4oIr4Aee&#10;+XwOnFCytRZcQ0whBB7xCiFDKcLatdbcfXA/YBHMMuPdhcsXZCoh52q1SlIJz6nqVZqpve6zOfJi&#10;yUgghLRtC3n7RQFscApQAc9Vq1GIog3mq7p1ENt7AoiRcM5TrLL9PuTB652dnY2NjaIolFKYiVcQ&#10;Fj1bm9toJFJxJCh4oHetLqsKxQH4L0O0qRIgbFqL6h8Fh0WjaZBfIA84Ru6GkE3T1FUFI1YrMxz1&#10;NzbG6DybnAKrd2Z6dhKcGQ3y0bDY2R73imR7c3zz+rUS2ppNN/Fxt9c7PT6ZnJ0Mil6J8wxdQ27O&#10;yLXLl69c3rx8aS94Uy5mnITnrl1lMdSr5Tvf/ubGsP+511+7cvFCuVq8/cW34O6Hh4fvvPOOlBLa&#10;VwpmJkwKOGdrnfNxusAS18xR4hmvETScm+CpVGhCd4tliXvTGhzhYM9gHIyN/d+iqpqqRM3UrGD8&#10;ptXWM8agwKzI0ySHlo3163WoWsFB8ZqAKMNnwrzIoGSVIDXJDHVMmhZZkiihBMdJtje6rcrorNOG&#10;Ugrmb968+YUvfOHzn/88KgD0wN7WIhd7eC3Mjx40zjuNMWjgHrBTATnGMCBJkmE/2xgViPNemmSJ&#10;KhLVK7J+L4dLMRKdX89qdWM0vK3pUNiqrJdlVa7aRgfogXOqtYZDgxwXYLso8l6WFcAfY8SrpmnA&#10;VUBlHSPGQNWDQa+Xw6kEJ9EH5DNtrfYebyNmdRB9dJ2cFPWilEopIcBO8L4bHn1AAwBxnLHeumCB&#10;xDrnSBeCRAoG7fWyVEkuOJVSJkJyQoFHSi4ZpQz5sAMKCUJAC/wb52KkECHJs6Lo5b0+9IMpsB0A&#10;MYk2AA0gxB3SWR/AAzgBz+jhGMeAncaIvgCc6MDgDOrIc9wzlUiu0EkhGKPeR4yJa6HRg+gDYDzn&#10;lAvGGRGccU4hAqTHDM6oc8YZDdIUUzsqODQkjKzHcArBBaOUBCgIQAiBO2VJEpyDFaAf8GQgpwvW&#10;gDYFLYzBq6qqrNM0oDblWZrA+lAUF7SjLsTW1hb2oiG4sizrupaMbmyMrly6eOXShXPAo0oEvDRR&#10;gtAIN8Ew4NQoDkLorOxs11lWQJslymKrHcPu1ub1a5f2drcGebK7Obp0cef5567DIb3Rk9P5cr5g&#10;jKHKvHzp4njYp5EEbwVjiRCQEOSAR3A6KHr9ft9pUy0rpdTO1vaVq5e2tjYSBGnw0Tu29nagAtD1&#10;BZEB6yaqAdRa0JLCyXFRFNgnl1ULiwBgixioh3UoFUoKmTjvq6YVXOS9wdHxGYJCFVkgBKikFF3u&#10;IEQ7v1wuQwjj9ceEGCna0DzAe4+RnBDJoVgOI3oftO6+q2it21ZDvW3bhhAQL1AgBkM0cAUlgHkA&#10;XAizTk8n8/lia2vr9ddf/9rXvvbCCy9gjDGGECKESJIEx+SNIVeu7I43N1EN33j+ufc+/ODe/fsn&#10;x7Os4ECLYcjt165dfvHFF/t95Z2enp58793fGY96F3d3VsvZowf3H9w7HQz65WKJ6g2KzdI0Oo/y&#10;+tNPb/3Wb31j78IlrBFAlWX00qU9JaVpaigfUYrxiZAbw9FoOCQuNFWd5znEx9qJBRiiMUbgcvv7&#10;B8AGiYBHawdvAf+QDkrAGBIc2oCTw6Pf/M3f/I3f+I2nT/c3Nrf7oxGmQMa0yAej4dbuzt7e3pUr&#10;l/v9LuE8ePzok88+PTk5gTY2NjcZ50cnJ5GLpweHJycnOEh7/GwfoQLdtgYKb2EpQHcCs06P09OJ&#10;97FIFWLVagMPnE9nZyenwVsSItacl1/Aof/WbHLy7BE2RWZ2epwr/rnXXnzh2qXF5PTk4Em/l918&#10;/tqX3npRClbXJTzkdHJWa42IQpV5685tMHbj5o2f+H0/8dZbn+/lihLy3I3LP/31P/DGG69hITfI&#10;Zj4QTqDPSKC84ELwkRJ8hiKdm0HhjDHcAYQzybiUEktDnnSpWwSfEDLMxGYvSQnJaPynfuQrf/HP&#10;/uJ/9Zf+731On976ZLNI+pK7piokR7U06OVtWzfVijFsgGEjC2MTQjy0EL+fumMIxhhYB57prMY7&#10;KD/LshCd8wa+alpdrUq8EoyQ6FF71VVpIbLknJGqwrY/aNOAT601HI+QoHXDGYOJMZcgT3nvdAuJ&#10;GGPOaNPWMSIRCc47X0Wncd+/4Bg/AA2LdbZrKjB8zhJIYCKWAax/aKD/HH63nec5xmAh8msBzyni&#10;Dn9AD3gTSqo04QqFafcNDaTxFq+MtTBHFwW9AkjAGF6d4wFnGIBhYBdsIN8CEqkYzBUJp0wJ+f/j&#10;6j+gNcuy8zDs5Jv+/HKqVzl27p6eDpMxADEACEAACAgyaEkU7SVRFLXIJVmyJdH2kmUta1m2HNay&#10;JFKyZIrBFAmARBpgZjA90znnqurK4eXwvz/cfJK/+2pASb596r5zz91nn533Pue+qkZAI6aWlASc&#10;Bpwx70iTryAqnOLh40bDLEQKZ+92u/1+H1IF5bijgXgcD+ERS0CAWAsrwq6gFLzCIGBAzKOGRww+&#10;AgY7IBV94xwol4Gy1uFtEMcABiQaOuAFDR08QsUAADAaBIU7kOAV7pQwAKDTDEr5kylMcKG4lBTf&#10;03xT8aMKIoRFSStpd3DnUlG8DiIZRFwGMgyUUkDCpRBSCS4JY/+MfiklBIg0BzaLIgebQdCMILgd&#10;HBzgVZYVS0tL6CBEALjT6QgYGHZW07FrxMtMWaLi13lpqppoS43z1lHflPtQCmiGwcCSsQ7HZq/S&#10;00m2uLhMuRhP0vm5xU63nxdVu9sz1geohuJEqoAxgSlFUYAM2B5MBVLd2NhYXFgwtZ6MxuCoCWvW&#10;jNPp3XsP8Im1qk1eFOMR3IrNLyxtbm4nSYtxmVf1+ukzqFnLugL93ntOqBCirhsbAFqwjCXKsoR1&#10;AC0IxgjeNrbR7RRV6aAGKYy1MBVg2N7eBAyqssHcLMBQyp4+fRrAmMsYAwCWwDj6WAUs4I63jwRO&#10;oCfGwA6WY4gwKuStTqc3mEF9j3yD7DI7O4MkgUcYJWQ9g2jb7/U77XYcdVrgCATHrRZ2OnE7CZNI&#10;BYpJRawpUWH/4i/9Qr/fA2p4hdMOQQSVmbO2rqCgNM+mZZbXpc4nBbOk31Wn1ldwlFVXxb17d+7e&#10;vvXGaz+qy+LLX3oOx4Gzgx5Kf3yv3N/ZyrOJ1aXTNYI3zHHQHUCCN2/exIczp80yUsHiPPx3fW2J&#10;WsM9rKKsy/zB3butOPjSs0/N9LtWV5zRQIlISVNVrSSixL/1xuu3bt2y1uKsKIoVLkin2+sbQuNO&#10;11I+yREmQS9qZ1pUtZBIcDgtqI1zBswRShnESRyB1flK27TIsxI01nVtmj9Qo3ZGOy4DKjiQYzDP&#10;6iytMeg9kYGMW3Fvpg9pt9sJKpvGOQQPJKjTZZ5WRe6sdVZzRpCH4ETPPPnET33zG7/056A6CuIA&#10;ABAASURBVH/hV371n5ubn71x4wYyPaWNPTEmsAsoa0OYCOCFCcrtTpK0ZRjB9MFdIBWaErKdxL1O&#10;e6bf60BAUghGOGWB5AwdRigYctjsOvgkO75gQ3lVmoZlAptB8WoNqbTXtmEfmGFh8DRYZxAE1vqq&#10;NpNpNknxfcriFXBwyYNIhZC+4t5b+GuObXrV/PVoqYgnFqU51vXeee9BZL/TXVqYW16cH3R7oVTH&#10;RDWv8NY5Z7Wx1kK6j5q1FuMQQoSqhFLI+dGiULTRNefseAzDBHgEZbgoBZhHxyF3eYeYznEJ6SnX&#10;FvGSWrwgBLBSSqUUpwSrAMQ6V2OHYgylVHEhOScEr7SHRTjU26bSWjuLrYUIFASC8BEFISaCQuca&#10;FgihlFCCWccNkGiEY2viGaeQOQGVvNEIyMMzINEBp0DMOMGSGEEDYQCWjIZSxKEKpOSEgjvJAEXg&#10;lxACFDedTjGXc84YM8bleYliHpvzPE1Hw2GeTjArkAqvCZTqDGcEdthuxTDI5eVl1MdwdixkEGql&#10;XFlcuoTr8oX1E6swSGfqydFRlk+1rrD3BbWMMdzBLMRV17WtIQxjdS04U4LrssjTkdGoA4hgpCym&#10;WTrtdtqUuDydHh0ddntxr9fO8zxN07IswSawgXGg4hRVgsYdBlxV4MlAAga4tY6DMIqiIAgAbJFl&#10;MY0Qaxsdocs8TotAEVJ503HOQVqUEMW5ZBzcwXSzLAMkpYRzSjyDfREAKCUC5SipcLBKaRA1esTj&#10;zu6+kEFzuM8ZkwJeDz8IArW7e4B4gjRmrYfNAHMch9CIR/xwFpJBg1KOG8daWBcj6GDEGIOJo9Fo&#10;e3vn7t3bOKHf2Ni01kIFyysreDWZTLA9S5IY0uh0OiDvwYMHOzs7dRPNEjxCYqCz05FnzpwBPKK3&#10;ksHh4bAsQQxrtRNK6dXPb2xvbZ1YWzt//uxXXnrhZ3/629iJ6bp4cP/O8uLcieWlSPGnn1p77tmn&#10;4zh66qknfvnP//nTJ9fBVF1pyPXatWtffPHF4eHh3NwczuYvXrzwwgvPB0GwgI81gxlOqNOmHSfn&#10;zpxdmF3QlWnFqEWbnYA1FrX17Ew/ifA1gMDeBGt+EWJxfhZHGFFTVtJWq/NIC1LiNCGCTB4+2Hz3&#10;vQ+uXrvOGEdiQpgHJMZ7PcTLAfrnzp2BKLgQh8MpqOJSWlSQSi0uL88vLkP+xtraaOgenrh24kQE&#10;KSTNhxEIB6toranzyGtnTp964flnfupb33j6icdnuh3OiBQ8QKbQdTadJGGwtDCbTkc3r31WV/mV&#10;i6effepKJKkuc2uqyXgfltsKApyZVWXaisLl5cXV1eXTZ8+++PLLL7z00vqp0ytr60m7BQV9+P57&#10;zmiI5fzZExfOnzmxujrT7xOCXQahFLYHDiSjjFJOGBqFsTlERsIIBaXggzZ/nIekhaegUzCqmOtE&#10;Yr6bKGdoXb387IX/9D/63/wf//1/56e/8uLw3u2u4j2lXJ6h+h/ubB3s7LTCUJeFt87UFeID4y4M&#10;lfdW6ypUCq0VxwEkWTfCge/URVNX4QRKMg5H80YTawQjNdjXldO1s9rWGp+WqjSvqsraJuaDJXgx&#10;59xZyxm1GlO40VUguDMaqc2ZGhiydEKJ45RoA0Muta6Ph1EFaikFIcTDURlYJUxQ7KkrXSNkYBDN&#10;EQTpppFjAC4ASiAUGYCNQAjBEPG8q60hnMFPH41Y77Q1xmEi4q2sQbvReCWlRGQwx4EdfUpprTVG&#10;2u3u4soqSiPAWOfLWkMgttZgLY7jJInQlJRYgXjrrPbWOmOtrkyNL7GEU1R7BOJi0Jyztsb8qt9t&#10;x0nIOKl1OR2NUebu7G5tbG8h52hrjTeWWKQkRwnYRKOMBWEYRAosl7o2HgkLi2jnDayDH1+MgQQu&#10;A1SwEWgKokgo5SmjBI1zJkF/kiS4E2chcAQfNAYRHbOstTamiahMoMKBEmq8YoxTyiEmJpUMIzTG&#10;JaGcYikEdC4p45Cjcc55AApHaNxqd3p9FUawUUKBQOAukEKDMAgjJQPGkOmoEBKre5id1Yz6KFRh&#10;IClxaErysijw2IpiU9U4SlZKxXFMKUVG8M4EUoYqMLWG6ExZRIHyUIzWtipJXVPrmPNo6GAMDSui&#10;lUUFBpWQ1DfHEI0ECYMECay61Y6SFqGcCCmjmIE6oZKkBZg0zTmXvV4PkVlKyYQADc45HGpAa0LJ&#10;br8PRgij7V4XMard7iadbm1du9221h/sDzkXZaVb7S4TErOCQDJGjK1FY57IRxZVQ1UVGNS6Go+P&#10;8CqOkWgowoVUqtVu92cGha7qupZhUOlaKFnWFcorZHZQwjmHF5dl3u22oyDQVeWMUUJUVQUHpIgb&#10;zgkhCCGgHyMiCEttHGXGEwaOYBOIprDvwWAWfKL1+wNMUFIEQdBuJ10gbrehAywGCcLpIE0loL8g&#10;bjYAYSsOojCQgr/8lRf+hd/8C2ury96SOFCckUBIybigDLN0VaMZbbz23JNWIgb9disJowAsMKOr&#10;yXS0MDfLiCMOQqjTKUKDT+IIx10JOK8qnPrv7+8WaQauhEDZ6OO4Kdvb7XaoVF6kqytLcMS1leVW&#10;GHBKXvvRD0bDQ1dXKE3effud+3dvDw/3wSy+p0M66ECXX3xxP8RkwTinjDV72Shp4/ti3OpCPtgX&#10;jrNymlVZaYrKUqm4kjjWpiAZfTQwRwmlEG9zL6u61pAT2HXWeI2oVtdVVTEPAIoXVhsMooDGsxA0&#10;VLIVR71Oq9vF3jkKYGAM1SBiABLP+HB/fzwa6qpUQuKL+emTp1568cWvfe1ryL74BLa5+fCVV175&#10;kz/5ExgKsKFBO9PpFIWC1hr6itutfr8P9aEluMIoDsCqEoIxDlaEVIIz6gw8p7II5QbBCzQ6Qhxj&#10;TIjGAGDcQRgLFeBwHNjm5xbn5+d6g5aKJGAoJUIofnwJDpMIMQh+QQBkizvehJGK4iCKsHtsg0jn&#10;rNFIAPiKm+q64oQqJREIPOoL4qF9wWkSBTOz/dXllaWFxUG/G8NEGgnDMDzxzoNi7Uxdm7o0urY1&#10;HuBFznuP5bB6kafOGafNdDpN04mHNrTB5Z0BAYxBe1RwzpoOp5R6Tz1BfKbWWkzHeYPWFvDOQW0A&#10;lpxzQhjeOuKNAYxGH4MS1s2YN4+AHS5rvTEGbynlECBggB/jQAjMZVGXJexBAw8oaRqWBt3HDY8A&#10;xh3yR6PMgzR0fKMOYq1Hg3iBEzCAxOqcMTwqyQOpFBSLJQWXUh6/hZoRD7FiCQIEV2gABpK6rqGa&#10;uqyqoiTOx2EEu+DEa1OZusKiUDrqqkG/H6oAhgMvO55ogTZpRQtzM1I2v9INw8Mp6d7+TpFmxBlw&#10;jYlQNO4wH4gcLGMhYh1jjBPMBkcUW+rh4eHRwUGeTre2N9988/UP33v/1Vd/jOJyY/MBgA4Pp0VR&#10;7uLa2dOVCYSEa/pjn7GuKeYgrbo+DuJgjBDORVEU8Iid7b3d3f2yrDinUkrwz6BAQgDv0fnJj2M6&#10;vKeEMsbKsjTGcM6BSTUWzQCFEYBjEAEQMHgkjIYhKm+LY11G+c7+Ht52e+1utwcGQVoUKSlhxlCT&#10;naYFkEAI8BeEUyCBvoAfgwUOc8oKUzDifUMJhIbpeFtB9nUN4HY7xnEXPvE99tgVQIJCaBXBClGu&#10;rmtwCpjPPvsMZx94BWlj7tERxHlQVVW7nVS5xqEAAGbmZv/pP/2nkGLUkp1eZ39/0mohWhJkl0CK&#10;zY0H6ydWVpYXl5cWn3vmqWuff4rQakz98YcfhEpcvngJ6Q3LLS4ugtS333776GhUVMQSeuf+g7fe&#10;effBxiaiEAjDURH2G/u7u7CTQb+bZ9nmxoatdaAUdT6bTiEHHNCAsLooh8MjLJEkjVEhocJ+wOnK&#10;ykqe59M0ByRSDyUcXIPHsqzeeefdN954czgcgpJARZzLg4Ph5sYW4LE0VAPGwT6I7HQjKQJIGCNo&#10;WVHhBG6S5cBjjYdAtK52trchQ/gJSJ2dHbQ7Ladr4u1cv/fkY1eeeuzKxfNn5+dmAiVAOV7pss7T&#10;3Oiqror79+5AYohHz3/p6bWVlZdeemF4dPDue2+jfn38yuWf+fZPPf3k46GS2Ehg5P7du7A92MN7&#10;733w/ocfr6ysnT134crlx2dn569fuzbTH3ztKy9/+ZlnDna2X3vlh/fu3OGOdJMwjnCK1sQx8CUE&#10;g4GhQzmjlDoKLpv45pzxTVdTgyqxIsYQU1FTtxQrJtn64sxf/yv/8n/8v/v3vvXSlxjOIkeHwpmt&#10;e3cmB3u2KDbv38kmw0GnbXUBcWN3BGkUWVpCSliakMPDQ8gZ6CE0NKwbRlGv11NKWWfKsvTecsFA&#10;AGiCd0EynBHvLNRt6tpb47xxpq7KXOIFIXmRAk9VlULgZKr53uWNFZx5C3IKrTWWA1pCSFMgAA2e&#10;6zovixSHZDUqJAH2IQdMhzBxRx/+UlUV0DLGAI4Ij1YUjcdRxuDVAMNb2BLuBGuBaGu1bj73AQlv&#10;ApfHI5oxBjDANplMSl1XRqdZhvAslEyLXIUBiiLkUEgc+AEGeEKIhiXBV01zuAAanHN4hbutdX28&#10;UwKYMwaDeZphBLaa43t/mpVFBuFgSiAkpYQT8ojUpNNG4bi4tHTixCr9s4v8Ty+wA33BbjEdEnjU&#10;GkrqGnc8YlE0dDAPUkKL4ziKIlTntXUyUCJQ1vg4aWFR6wlhHLyjASEwoELAFO893kJ3BsI4Fg4e&#10;Mc6QLZl81AeBYBaQjxZiDPtQ5BBKEBaFSrNGEUphP+kLuE3dxDpjmrQLPBjH3cJkXJMRwFSVF1mW&#10;6bIihEgGkTjmG7FMR0cQHfSCuIc7MhcCOxbttNpHR0c48czzDJkIcQzZZDo+Ys465JuyNGVlykLn&#10;JVpVlM7Yw8P9qiyxNKxtOp4eE8PAC+InGGm3usPRBCTNzy/mZRWGkZCB9dh38aTVEUphEFNw4rC5&#10;uVnW9cmTp27fvt1KEsgN/gLrrap6mqVQN+cc8oflgE5gLmoN4vFl0hqcvwSIdUip+/v7KDWIc0VR&#10;AAbCNMbg1aPpGAGz6MdhiACQphMsAbuJWy0YOVaBTgEfhmGrleDox9h6dNj8dS8kmnt370LfeAv5&#10;QKSPMEOzUkq4OUh61McrTMcSEAgIZqjtZmbnF5dWsMmIEtR4cRAleKeEVFygxUHY7/XmZhE3EiUl&#10;sIBKMK8UniRjJIwUYkRdV2fPnj61voZINdfvRIpA+yjblKStJGonrSIvZ3t9QUksSKxID7IV/qd/&#10;6huPXbkQSHlydeUsTqIWFpaWli5evHD61Mlup3W4v8cpefLJx5tZUYQvFEif1nrstHozA2wV5+YX&#10;L1+60mp1IOgLFy48+djjMALUjt02bsrU5Uy/t7+7jZR259aNQHIwBVn0um1GvRQMRlbmeRTRTqcD&#10;wVWVrrWFNA4Ox7Wxm9s7ZWVr56dpVtWmMkaqALU9ocwRpm2zw0PyS5KEc8RDQrF1ddAsUYpLyZGj&#10;errEAAAQAElEQVTUtXbeUe+JrutsmoE2xQXngCaSk1AxSAZfObqtsJuEnCAPdfu9VrcT6ypDmJ2O&#10;hlEoAinAzNLC3AvPP3f69Onl5WUo7+7du6+//vrf/bt//+OPP4ZqYXatVotzzhgooQCAjuDbaGGo&#10;OKfYdEZRAIl5RnFUHAUqEBKabUUxdlZhICEN3jCAU3+LPo6XsK+BVSEuCNV4PvC3u52k3W512jh9&#10;A+N4m4AyIcFUqIKmhDyO8pAkZwTC8M4ESnjrRsORt6aVRKYuUQuiUJtMxiCbUgraQpwLSBkIEakg&#10;lAp2D8L63V6v09T9cRT0e525GXyf6rVbWBDUIX+QQHLGYGtNvYXYAX+Wxxdwoo+GDudcHUciOBjs&#10;Fo9JksRxjA5WB0ySJM45dIIgAJK6RjBFwKQMZ1SUQMV4YIwBBiIFBvTh8DnCSV0b5yBMKrinlHAG&#10;p2KsCYUEVBGvDQJRVdWmCYC1KWuNNAAkWBdkE09w+UZKFBeeHF4cN6gSAYJRz1mjSoChAQYLQlYS&#10;dmWJNU4KFWFTFQR4BeLBFAiIoqjVwkFkUwY5b+DqiDKYLoTAHQ3SEFxBpwCGTEAPPBd6dIj1Qlpj&#10;oMdOu+2dc9aoJpyZyfgIJb53DrLHRJAH9d26devhw/vbu1tFkWOkzAtwh1VmZ2ZAiZRKyZ/sA3HG&#10;oKIQuSNMYqwOFWEVXTnOZKBUkYLGrK7rg6MhTHp3d9ci2RIbJigXiNb24GCUprk/vsCm4FxyAUsz&#10;xrRbCrpAVYrykQmBKIlYub9/iBABTj3waAOSAAmTg+VTimHCKUODjWFRaBNDlFLoUwohGXwWhBGc&#10;PyD+4wcA8BZ3wSVlrKwr2AeXwnpnbRPBITowTinD27yo8cmLMlJrHH9y6LYqysP94d7OfpHlSoB1&#10;6bxnjECJQghgJoTMzkJiEQaNgR1Sa/1kkoFmtL29naOjQ8T9g4ODB/fvg32cskO/DSLZxHRkwbKE&#10;DmtQdTQalUh+plE6pYRzDmmPx1Oc6UAjZakhwvn5Nvx6eXkBvqkEvXz+fDYdZ+nkqSceayet5cUl&#10;6FEJDsP48pe/jOXef/+Dzz67untwcOPW7dFoUlUkDESvP1hYXNrdH5VFfefOHSQhiH17exu2xwhB&#10;IT4/P7u6uoyUcebkqYX5eW9dFCjJ+frq2uNXHltZXBz0Op1WjCjU77ZRYIFUfJHgjMVBgKXBD7yy&#10;2+23Oz3KJWEiiJIUSVhbFEl1XSvV6B0r3rh2/ehgH99JsHTSih5//PFnn312YX6pKAqwDH6hGnAB&#10;ieEe4AClP4gDhWPs2dnBvXv36rLCY7sVj4fjxYW5Xie5f+fOG6+9VqaTy+fPtcIAymCUxKHstZG8&#10;MsbYmbNnf+XXfu073/mOlPLVV1/FBmZpZXH1xMrJ9fX1tRNPPvHY88899+LzX37qySfmZ+cmo3Eg&#10;AlQViCHG+lu37vz2b//u1U8/o84nQTjeP7z7xU1XlvlodGJx8dKZM6hXqHUIgHVZUo9EYoiz3ppA&#10;CkIcpBQnIfE2ChUjppckjHjmvSRWUU9qL53++W8//5/+x//hX/yNXz21vrx5704+Ggpn9jcfYhUJ&#10;i63y2V53fmYGh2HYNkAH6XRstO73+2EYeufo8dXCMiqgHnsKRDhHGoulURgEKgTX8CGr60g1GxWs&#10;HgikKY98CprLIkOWwQBjBA3INKo6MG8dKhIo2hgk1eZ31QgBAKRrrNZJFHW7Hc6ZdbAUz6WiXFQa&#10;AiOekmneiB0eRxitjUajnEVxC7YRRgmObKxzUqkIIV0I57EmxyVDpGmLucY7RPLGW72TgXrUL+u6&#10;gJFp7QjhUhIOCwtUFAkhBVdhGMcxlB8vLi4ncZsQhihU5GWWF3B+imMCawVlMKpGbkpWRY4g5o2F&#10;XTXaCcJAKm+NrkpntJAM4mwncSCFtZpSn0ShkrzIU/h1nucFUONTDJQYyihJVIjz1jbnHLnGQ7mM&#10;Ky6OhenHk6M/+d5379y6rYSEp4PVbrs5kw1CRRixxsA+I1xJTAnwo66uihIC91IGQRgzoSzMxGjU&#10;l5BwlLSM81lRYjA4viAS/GwnMYgv8ywKVCuO8jRFIAI9URCADqcNOCWQowTKFnAah2DJENs7/Z4K&#10;YygI4oMiam25UADCnUkhw4BBAsTLADOV1TXk5ox2xiRRzDypUCyXFReiFYeckSKdItRTQozWk/EY&#10;xgOWEYLq2kAsiAPIU8VxUIUwyyKz2oBmTMQjcKIJTp3Vk+Ght5oz6iDQupIMPQddmgphJKSUT6dZ&#10;UVQqjCiD1dkwbnlIk5AgiWUcOko6sM5e92A4ROF+9uz5/Z294f7B2toaxJUkCRxnPB4LIRAAYBIY&#10;AfsIC1JKLAgYUH7q1KnjQF0iJlBPwC+yJwrOoijyPIdsAVYWRa/bLYpmSwwtYG5ZNntmYH4EQJyD&#10;bgkhmMIYw/SZ/szh/gEWkopPJiMY1InVNagc9uUdqo6CM5LE8GsD+UjBqtowLsFdFLdgGJ1uPwhj&#10;Yz1TxxcQcSYh3KrSyMmwTlADymC1WNV7iztIUUowRuq6BkyWp1VdEFRByJbOzAy6VhfT8ciastNu&#10;tWIpOAklJ955p11doMIdHRxJSq5cPPsXfvXnf/PXf+WbX3txb3dTcb6OE5XlxV//tV/9+te/emp9&#10;bWYwONzfg4KvXLmCkhcOtre3l+U5voOfPHny4PDogw8/vtf8bTbdWLD1Tz755IULF+ASaZqDTlPD&#10;sCymjI9GeMT9008/zdPs4vkL58+ff/Kxx37jN37j13/117wxGw8fdrvtKFB3bu1aj+gD7lia54dH&#10;R8NxNhynewfI4MO0rBpDt8R6KuCSMmC4hNKY430cx7ADB09wBPJBBBS8yb6BEli9KgosrcsqT6fW&#10;NLYIE1+cnzm9vry2stBNQoRvDvFabcrMm1wQC4Jmex1bV95oAK8uL4I7pDfwLoT48MMP/8k/+Sf/&#10;4B/8g1dffX1jYyOdZlprqAbsB0HwyARBEvrOuXQyOjg4gM/neV5VFegBhZQ2ZgQlWnxjJK5hRQgY&#10;gApEEMgkiZMkCYIAxlAURZoXRjuhpIpCDCrVpAFM4ZyGoeokLfAumyzgvbXOWTgt4iDmEuvgb8hn&#10;SRQkkZAcGQV2nnnv8Io6/LTeGXSsqbWppMAiCBQS8BH8W+GRA0N0vGQgeSBFHKg4CuNQKcUEg6d6&#10;1ByS8RBhRYIzRikFX2hVbSzQU4IRqEbXVjvrvScUouKMcUq5J4RSxBwpmnWACZs6r7Wt67os6rrS&#10;6EC2NUa0KcsaNp82Vw6xGGMgPTTnDGNMCEwnwO+cwyAmZlk+mUyPjkZ/NqOogMcQhN3GlghOUgkI&#10;I4Q4j0nNLExE85DioxeEIGEAORqnjB5f3lNAWws6Ne7gCQx4j0lEKET6CFBVVSN8jEfTyWSCjhAC&#10;sQN30kx1APCOEsJkIwRqjHHGQBzemUAKwRsgQjwmjkajHKeyeU6Jg3lgIhrwwJA2d7YfPHgAF0vT&#10;zDlUrgq2Ibhy3jNE1ayYZqmFngkFnqLAx81mE1XqGqSCGEpJmefgC5H03NnzKoyKspIq6PT6HDkV&#10;nDkXBBzSgIUaayml3VYbcR+rgGAQAL2g5WWNGneEurvIi7JCdjCNUoGYMgbpUUIIYi4WBZHeE4r/&#10;MEIpIeQRR0CCV0dHR3isa8MB7rH1IhJsUIa18hyuW6BDaTMLE4lnuDtPKqPBHePcOmctBgiFwjxe&#10;EkgJP8A4/A74QUBZVXVdc8aUkgDDIHAmSYgNGNikFHMJ6Ba8CRpFUUO28O7NzZ26thgHhuFwiOXO&#10;nTuHcAc5pGk6nU6ho53dPYyHYeicx7pIOShwkZDwFjAbGzsYbEXqcDiWki/MzXPvj/b309GRgk3B&#10;gIwZDQ+NqeGVX3xx7d69B1DQ0dH4zbffycu6qs0P/vSVN958e5rl4KyozYmTp4ejCZdyfmnZOvLx&#10;p5+/9fa7EODHH39Y1zWyIIg5Ojh0uvmUISgTjOZpRqgLlFg/ufbySy898djj586dQf0E4Ww+eLi5&#10;uYnpBDbnfTrJd7b2O/0BMOPAj0sFKYGYbrcrhLpz7/7u3sFgMIOquqoq+CPEcuLECbxdwMnRwiIG&#10;wSwkcPfOfWwM3n7n/ZlevyrLg/1d4NnbxUZj47PPPnnv3beVEp6Ya1c/D0HViYUH9+89uH3blFmR&#10;jtpR+FPf+ubLL3w5iYMkEMxZyAmfOCD/zz///MHG5o9ee33n8ODBxlar3R2Npx9/8tn2Dj4tYEuy&#10;PRgMEDx73X5dVjs7e9g+IVspFb/22lvvvvv+7u7EWg+H/94f/dGta1/AJbYfPrRVGUmxt70RCRor&#10;acr61Noa9U54Cko6rZg4IxhxujRlFnDCrU6koKjCKVkctNuB6AT8qUsn/tq/9pf/g3/n33ry8tnR&#10;/vYnb795amVprtve2bwP5EowU1fIp3VVCs4DJZ1z3rkkbMKFENBSY+oQI6wRRgungE1yDiVLwjlU&#10;gxElBfEOx9p1mVttEBOoJwgXRld1kVtTc+ox6BDM6xI8Om2EZJhojAE2WKNzDo/ABjvBHaYSRKEx&#10;TUmHswylmhgiA8UEbyCtaQ6NUWp3mjIXGDBL19ZZUNSkV9CplOr1BjDXsqyn0wwwUSsRgcIqsATQ&#10;L459DQy2222YChalnMN3kB/hL+gEOLYKQpRTABBSggGsLpXiSmq4hMWpnwb1BBZAmwtIIKIEuy8c&#10;B5QlAiwcEKylaaqkZKzhF/YPUsGCUqoVxaAKs0AM6ATBeATllW6ySVYWAAa1Nf6gmUcZp3okE+ow&#10;r2kEkct72DMKR5ySYAiHpIGQ4/EY2MAUkINHjDc4jMFjlMSI8Z5ySjmIB18OWChlQlm44nF+YYyB&#10;SBCA5RD9MAsYQDn4hGTwCo8zM33gR8c5qMmij7dAirkYRB+dR+0nfaGAByN4fATMGvPB2h6YqwoZ&#10;oMY4lpOcWW2y6cR5oyB5Yos813kmQa6z+WRqa91IlUMtEpEOkRNaO9w7VCo42B9CfUgHcMmyLKGR&#10;dDqejIaIY/lk7Kxm+FNXWYosNK3L0tQlVq+xRUDIyDL0QUNdlN570AmhYRjbAG0NuDYIc2BACMab&#10;33RylBHKmRC1adIQSIL6rLWHh4eYCDxw+YOD/Z2trW6vPRoNEc1m+83/FAU4nK5BXiBk0oqqogS1&#10;WBEjWA5gc3NzdV2HUo1HIyDE0hCT0wYAaBhBAwCsC4OYWJdVNk3LLK+qqsybfzMUdriztQ0yTFVT&#10;StPxBMCYi7iKOxA2s+q6qirAwEIedTBojAE8tIAOw5GUoxSL4TUog02DN2x3cLSzPzyEkQHpo1YW&#10;Ta35aH4JhsoSs4CIH18d7JkEa5KKNdybKtOuJp04WpsfBMRV+ThSZH25+4vf+eav/OLP4fPnydVF&#10;pKXHL12YH/SX5mcuXzx7ODxAPui2O4jgdW2yrFBKQY7YlD/++JPYkVMhe/2Z8xcvnTnXFA1Ru722&#10;fgJB8l8gpgAAEABJREFUhAm1s3ewsbVVVRUSAabDnzmjCOvTyfjk+okrly9dxGeFCxdWl5arstzf&#10;20HJiHPlE6srFy+cP3Vy9czZeUyZmZ3t9LqU80oTbUlZ2WlhUeFo23hMbVylDQK4EAoN8Q4xFZJp&#10;ZI1hSyQnnVaCg7TFuXkkJByG9bsthsQGgVBCnBXeR0LMdNtrywvrq0tz/X6iBHJMJFnIPCI7M7oT&#10;RafXVvE9+qXnv/T4Y5evXLp86cJF2DrUeef+vVd+/KNPkVW+uLG7f8CliHEKgqMa45QKoWAYRL/f&#10;nZubWV6cX5yfbcUhFA+zg11Op+OyzKm3gjW6hol4j8KiKYPg7UGkYsSqVoQAii8MS0uLc3Oz8Lfa&#10;aDAIoy/hQZWGOULCmAsfQMdbS5mPo0AyTqyjnkhGYQB4ZN5LwdutuN1KojAIFN4QTgnK93YrjmI4&#10;BQQD93GMkyiQUYC9RNxJWmjtpNUKVQB+KEVGEZxKwaTgSNVYKwmDOAwwhRHPKRWiCeiIrYgImAGM&#10;lELWhFLKGJNScqUIRVw2RRNsS5BtnDUe4mwajBmzlJS4A94RX2mcxNVpUUwQdbJ8moPXIi+LNMsQ&#10;TjA4nk6LsjbGoUG8aNR7wRjnXIBOji5YY5W2aV6Op9loAhFOS9SQ2ntCLP6Ayj9rnhw/e1iHs9aa&#10;48tCsM4jLUtwwIARuBEAG7TeU2McvANN1xZ2iZGsrNKGJqetzcpinE6PJpNxmh6ORnneHCTAMJRS&#10;zqFIbaIY8HvTbIecA6oaQgiwdYzi+ZnZdpxgXUQl6nyR5XgFiqRSMAbA4CNAr9tFB5aA3BnHrVa7&#10;3Rv0BzMzyMQYATHg9/AI2x6EVwq6a23KqrbOo8FyqqrC9CAQtcWgC5NWb25ufnl1YXE16Q6CpBO2&#10;ukGYeCLyypbGR4mcW5zrz87MLS5gr14UGWHUOGvACuNwzEmao1XaF5WtTSNNxgAiKOHk+GKsyd4c&#10;RnAs6eOx5gba8Mr7xgUQ92A/TVGI5+YlwStKoVivta7r2uoaI3jjfTOIV+hrrad5wVVgCbV4Zs0s&#10;/EQDcrBprTWmhlVAnpyQQAT9TjcKQtbggAkSpK5+v1+WFfSIZrBJtQ0mYDDGae3QoY05E+dclhV7&#10;e3sYgbXv7u7evn0HRQ/sFiMezmwtTAvrUkpBKmNidWl1ZWl1eXk+SRJMWV9bXF9ZfuzihUvnzi/M&#10;DOJALc0NTp04cenieZwRYDsnQ0kph4LWT55N2r39g6N2t/fy17528dKV3sysIbR2ZDAzGI2zzz7/&#10;IsVH+9qqMFxZWQJylEFnL5wPk9Ba0+12VlaX8YXwxNrKl59/bnF+IZA8UoE3djoaV1XzN+oeu/z4&#10;AKV5VUHyzBO8qvJScj7o97A3OHXy9MmTp1ZWT/QHs/2ZWXzmnVtYnJ1bWFpcee65565cuRIIabVB&#10;ZPzpb3/rS889BwWXedXtdq21UsrHH3tyHSfya2s4CD+xtgJgKTiq//t37+zubIWBtNZcOnfmqceu&#10;rCzM0eYMoj6zvnrx3Kkz6yfgXe+99frv/vf//ZuvvppPq0CKUAXT8fQIWxpLRuPy9//oe//gH/32&#10;9Rt3iFAijDuDmW5/Znt374+++8c/fOXHDzY2iKdzcwvf+NZPffmFl2pD7t/b2NrZPxiOKVfEk9u3&#10;74LNc2fOfPNrX33myScGnTYxppyOn7p88X/xL/3Pf/1XfvnxS+cGnU6kJHHWw8OLAudts72WgJqt&#10;awUSaaIlqXJ1R5HyaLrcb/1H//6/85/8h3/zV3/+Z6t0dPf61X4SnVxb1kWajoZL8/PLy0tzc7NB&#10;qNJsOjwaFWXFKA+CsCr13uHw1u3b42lKOERI4QKQXtxKKGVFUYwOh0f7+9VkoosSCkKrsnQ6GeGM&#10;r8hTU1fEW2+NrsqyyIxBYeeQX0ytEUCJM57YVqsFquF/sFIoWsqAUQHDnqZZWWsumzPprCjysqxq&#10;zLPGesZlDOMbzPT6M+1OD33jSKUtmrbeeKKdr63D3TNaGZ0WeWUsx74hjK2n6TSvK5RDTasxAZUN&#10;4Z5yR4A4aMBUiFxJuXCEVtoUVamNYZwLGWhti6KwtnFA7z08Dn3vPYiHB7W7naTViaLIGEO8Q8po&#10;gmGn1+/2OygdWq26KNFMXTpTW13pCkKawC+QPSfH/CJ0wMfzsipRXnh2PAk4kiAKObaZ3lZVCQIa&#10;/I1NItAQSpyz2oLEWs8OZr72FdjMU9T5bDoxVnvriPMWoYl4pSQiPGPIigysESakCMC0ccg4FI/g&#10;HzEBwQFglAk0qUJ2vGPBipxzjKN57621RTa9+cW1L659XhUl9aRRNBQKqprjQsI5VYIJRgLJA5wH&#10;Kg60mEgIAUKg+h8eeTNCGAUzoBBvIVVCnOQsCiSmc+ohNOYdzomrPMvTzOjGrqyuqXfT0RF4V1zU&#10;RU0dbUUtrW1dGUKoBLtcQhS6rOoiN1XpnQHZkAyE72wDRyz2QgAxQNVI0mhdl2iA5IygAxak5A4K&#10;q2t7rHeIzhNGeCBUGERRECUR/KGDQNirja6NxXyYnBCNO0opEXNg/4y44dGBqWvq7TQdE0KyyTiU&#10;DYzWOggC1G+QSV2WrSiGkCeTCWpsgAFPXcNxGikxxoAQI1AHGt42kvSkripKiOQCAI1ynHbGgitO&#10;yeygj7hkNQzSgol0OtZlYesKsT0QPJ9OptMpkMCvnXNgMM9zdEBJmudlXTOBQ4ZjVx+PxwcHh8gu&#10;uzv7Ozi42Nvb3T9Ejtnf38crGPHR0RHqSPShIbDkKBFCgFwpAiEEOGzk1GolYQRdTycjJWm/J/pt&#10;1o4gYeJtGSoqOTm1tnzhzMnFmd69m1+0QjnotJJA4TzmvXfeUlKcXj/x1a+9DB+DdG7fvg16yhJC&#10;q4fj0a27dxyh9+4/2NjZadRgzL2HW3vDI8fk0Xh67do1bI7TND88OALPVVUdHR1B6Kury8gEjz32&#10;2Ne+9rWnnngSgphMR5zT995775NPPsIqhLrJ0fDevXtHB/uIVk3rdlqddhAGnjJs/mD8BOL3zJHj&#10;LQFiXVFAPUIwSBaixFp5OoVYe714GbF2YeHkiRPNHmBhbnF+bm5m0E6iQIpAiVhJyRzSz2y/h6/g&#10;vVbUjYJZSECxXqQ6kWwrFgmKkUtnTn31+ecvXzi/iA1J0oqDsMwLfG2/+vn1Gzdu3L59F8EUvCiF&#10;T+H1cJgdHBw0vMBkSGNJeDUYDLADwWYgjkMpuYE/1TVlxHuHEAOahRCN+o7/CPE/7jMwheE4xrIh&#10;bK6sqmmWjhH50+lokh6NR5PJBAQACeRgao1YAgVD70oK8NpO4jgKwWYrChEakzAQsBbaRA0YPyQS&#10;x2EShUpIOD/xTgmOKTP9PirLVhLhTaCE4Nw7o+vS1j9xb+qslAJv4ygIlYQ/cM7Ra8VRqxUneBEI&#10;UO6cY1wyJo51x477zHgHv4X1j0aTg6PReDQtYP7aaueNdcCDJiUiisKdcpyLeK3tJK2yrE6zAkUe&#10;sgxSBURRH1/W/qR6hi/UtcEdI1jaI8ZTyhjzlDrnMYhXWLcEjEO0bqyJEOIpboTS4/boRpofzjXR&#10;+hg3JaRRBAhjDMKQjHJKgZc4rGy8ri3Wra1znjpPqtpkzUfqMs2LaZrnqIXxxvu6rvOytN4DD6WU&#10;EEIp9d5DcSAM5KFRb5ES+70OlIW0C+MBAOAfNXgE/Kjd7kZRBJNQSoE7RoWSofeIoSaF0+F72dHo&#10;aDzePzzaaP6ZxoO88OCWcMaFfDSlqrQxLi80NiqgOkqALC613trbv3d/E7uA5ROniAiOxql1VMig&#10;QpSDyzHa6nQQZLEoKMe9qCqQB/rRMOJss0sHbojUE+YZobQRL2AeNUqpDBq1HrMDBI1UH72CcPCW&#10;UqKUopROp1Oc8qLCQJ945A7LiOOUwdIYaYTW2DltZEgIOcaGzOHgBYw1oQCDEAgw0+PLueabCWs0&#10;hjcEHSkkZJscnx0CBJB40ev1hBBpmmIupcR5j8ZAs2RScnhRHEdJEmkNfD4MFeL21tYWgttweMQY&#10;DQKJ2BuFqF00KIkiBZz7Owe72weffvQJtmSQz+ry2nQ0hY0mYXS4fzAZHglOW0GQjo7yyURSMhwO&#10;EVs2NzcJ46PR6LU33hxNpxcuX7l6/db3f/Dq1s6BpSJqdU+dPXfh0tmZhYW19XUDQ6Xkzv2Na1/c&#10;msDeqnKSZXfu3Lp69eq9+3fKsnTO7e3vbm83vyE2GPRgDdk01VrjJGLr4UaZ5eAaBGO8rjQ6UsJn&#10;KYiHmeHb9K1bdxBq+v2B1kYF8erqGgwe/TTNRqPxxsYG5Pni81/+c9/+aRjn3NwcrBTI8aEAKQN6&#10;BB4od3tjc2l+4eb1a8TblcUFLJpOxgHnR8PDb33z61cuX7xx/aqS7NTaajmd1nm6s72BE7YTq0u9&#10;dnvr4V2r/Ww/RuDM0yIJ1c72IbYiZ86dAz0nTl1I+nO5Jb/33e/93h99786DjYOjCZOqqKvf/d3f&#10;feedd/I8P3P6nPV0/+AwLfzG5l6p7eFw9OQzj3/j61//uV/4xX/xL/7PF+dnqbePX7r4v/xX/qUn&#10;Ll/6+Z/7ztrq4mR4mE9GX1z9nGmN/BgwgrYw6D372OWzq3NtSYiuYk6wl+oqKh35zX/up//z/+z/&#10;/LPf+OrSbLdIj7KjvVak0tFhJ4lMlXc7LWtqYwxXcmZ2dnFpuTvoMymM89qimd2d/YODYYE9hvcI&#10;BVVRehgigQFSaFAfX6bWsEtOGcSIQQjEaqN1pavK1KVD3e+MqWriDMDQnNXaVNQTzIZnIdphlpQS&#10;qzzyGtAD7djjCzDGIbH60XQCoUGA3lMRqKbUbiUQqXZ2PJ5qbYMAx31deBAoxCw0o11Z1GjocAQa&#10;CenQAjV0VWIhrIiFsAh4p5SmaQoy8Pho8FEfSGCrIAY4MVKDLWsIY5gCGcgwABIJHsIA1SB+Aqyu&#10;DMwV2IbDIXIuKiJkQzR0sAqQYAmgxSroA54Q0u304fVhlIRxJGTAqAAXnX4vaiVxqxkM4MaN/TNg&#10;oJhjHcSImEMJhGqtNqAQEtZlhV0RWEMEGB4ceusk40jSuqqwKGMM2RBSYoIb5yAHFUYYBD7Q0GCm&#10;1BFo2YMSIMEIOMLS6HsHEAIkQjApIUYyGo3gy5999tloeADFgx4sB46gVs6wAgVmQHIhENbQATYs&#10;5ImFSQNX08cfYtFnDMB4T3kIWAZDM7qyuvLWSM6SKNRVaY5tjHmCV0WWg+VG9kJgXYi6LislJEFw&#10;92x2djZN87nZBdgJxI74iSW2Njc52A8CZ3WaTSajoyybVmXKqO20Qmcr74x3Ne7WlFpX9fGHF6ge&#10;CxHnrEWG9CARP8q6dhR0U+cpYdgFQFrtdqfX7vWFDLQ1nU4H60K/3V4Pd3C5s7UxM0AFJ3e2N4NA&#10;9budw4M956EEh6IIy6HfihMUKtQTSinOgGAhhBAEq0gFYHBmZgZawKAQAkrBK9R7VVU55zBOqYcB&#10;gMhAKmRqbzlxfa0AABAASURBVIHPStX8BV8kUWtMOp5wQlGZ1UVpgKWusbeEycEmDw4OsCLsDcNw&#10;QDQ8ooEFNO898DOUC8Ojo63dnY3tra2dbdT9sGzkGBgBUKDlWYa6P8+miKEgC1gws9kfxQkoJgSG&#10;y6UM4qi5CPFHh3v9buuJyxcvnlvvtkIU/Y9fOv8rP/+db7783BOXziPA6SITxL7z5muzvW46HrVC&#10;CV/YevgATN64/sXdu/eJp8996fkXXnypyMt33n73ow8/fv+DDz/+9DNt3erJU4P5he5gvj83z4Pk&#10;+q07r731zp279+fmF0+fPv1IZCj6l5aWgiD41re+/fLLL6Ojjc2KHJ4D7hCg33//vevXb9y/0/w1&#10;vieeeOJnfuZnnnnmGbCWZQVWpJQTzrRxVQ3TIJQwDbwWfBIwDrC6LhlrXKXTaXVaSRSomX737OlT&#10;J0+s9TodDo1574xFJ5QKum9HYRyqbqcVoEQWotdKWmHAjAk4W5jtd5SYaYWL/c7CoDPfby/02ysL&#10;C+try5BhXRUPH9y/efPmjRu3Pvn4s1u37pSVXl5bPXX6zPLqWpS0EFUWlrora8s4hsCK6WTa5PjR&#10;2Og6ULLbac8M+itL+NISKsEjJUFanqfW6m633Wq1wjAEpxZxAQQTAputdP1wa3N3fy/NchiKlBKc&#10;wnqyNEemH0/TdIqSsnTeckab0EBcVeYGxzneJ0r1knY7TpIwiAOlJJeCQRCUuE476bYSxZmgpMoL&#10;Z+oA9ARhK4qh+lbSuAeEgya54IQ652ytTVXWVQX86BFqUJk31DBCaRMMEO/iOO50Ou12G4wwxrz3&#10;mFhVj6ZVdQ0UzhMQKnCvajOZZofDEU7Hi7I2njjrrbWYgrmBVFEQwoKBSkgpJCcMZyfQOAEWfHUr&#10;tamt0QgSFATAKJqGMITpjxrCQdMhnpBjAAJ5Irc1d0II55xyiuACtN7/BIbigTQXJ+AZBWyzHCFN&#10;hxLOmKD0J3d0PM7XPACoc94YW1dQsvGIU1xQxq13WZGPJxN8rGCCx612EIaUMcQsjKDVRntAU4wx&#10;aBZ95xwYB8uosAeDAYQJIXjrdFVZbQTjGIFs8QrjjFAlJPEsRQDOm99c7Pdm4riFKgeydIQlCJOD&#10;AQJlWdZSklar+YsWhBAZRLwJnb7SyGzUOp9XtaUibvWcp9s7u9dv3L77YHMbJw77o5290c7+6Gha&#10;pKUJ4ziMEy5VXlZ7B/uwydpUcRxp48vKaWvBEbh2iDjNH0RrySSHwCBk4x2aZ3gUcH8FY4ROkd8Y&#10;A++MIOwDg8F05ChjDOSACvjM+bMM76xjnghKOMWDc94QaOTYujAOX+EMeJlg+AkAYqwVQigFuyUa&#10;4MxjCWuttZYxxmEGdXNhEPnA6AoXVoS+uSC9fmcyHSHoYAnOSYhICJdIQkJ9qe0jSKDCW8ZQ7gec&#10;UyhldnYWVt9qNX+ZD7G6KCutm38p6CsvvQxVBoECWJ7no9F4d3cPewZKabfVxqnEwtzcLI4GBoMr&#10;F86fWV+bG/RDFTjneoOZ2fmFVqc3MzcPbWZ53u3PdLtzt+8c/eCHr/3t//rv/Jf/1X93OJ6euXCx&#10;3R/kxnouLly5/PQzT62unXDECyVX1lbQaXfhylFRZpubD3d2tpDsl5YWLl+6dOLEiTBSvW4bOQKJ&#10;B4c7v/e7/8Qbiyjd73edtb1e79SpU0haoBlR7tXX3n7v/Q+PxpkMkiBKhAys91IGkHMglTM2icOV&#10;5WU0UxkU+nODmRMrq5JxLD/o94GQEnL50oUTawh+819/+aVzp06uLswFnIWBfO7ppy5dOEe9nYxG&#10;F8+fffLxy4vzMzPd1ukTK2dOn1ibn1+Y7UE4p07MDroJ9+7MqVVc7XbkCN07Ovr81uY7H37+1ofX&#10;JrUriUwrm1c2SDonTp87feZCu9s7HA9v3bn5h9/94+/94E+LmiSd0FLS6fV/5ud+/itf/8alxx7f&#10;3du/cevmO++9hzj22GOXcfK2tf3g3p0bb73x6huv/+jo8ACBst9pt5RKpIyIR7k/H4dnlhbOLi8u&#10;95LVmVZA/Fw3+Bv/2l/89/6tv3ZmbUHnozodmWIy6LZnuu26SHc37u9i95WnsPQcBRY8T4ik15+d&#10;W4CbMhVQLrT1rVbnzJlznU4PJ6x1ZYqiQAwcDYdaazj+/Pz83NwcIrpUQsAZOEdsTHBFkWDEYEKN&#10;Mq6pUbAKbJs4A41zzr33jrgiy0xdE+fLsoQFAqdxlhxflHImpPUEIm11uhCacd5R5ikzjhRVPcRJ&#10;zfBoiLM9pCEmVBC12l1Qjg5YQWNclnWtwrDT6+FeVjorCspEr9cPgkBFoQgUFRypzR9f9jg8pihl&#10;ilxbA3ok7CkMozgOgkAIxQSHdUVhApnEcQsoOJdo3oNiao3Pimo0newPD7Msg5UO9w/GwyPkskDI&#10;XncwP7fYarWiKIKcqCdAlSRJd9Dvzc0yREMmLCHwrLQopkjABVy2zvIiS/OiQMUB8rUjBKIDVcR7&#10;ijW9JdYQ6xzOd63DCGz7YH//7p3b3tnlhcVQKhRpKMywooVwgaOqwSs7viBh4ikTUgUhh6itq6ra&#10;WoslGIOQPWY451QQhXHE1aPf/a6sNpzSUIljmQjBaANPPDtuxDlOCSMEsYgzUFcjGKJx4gUlijPc&#10;OadIIB6WcLwh9NahUU8Y9aj6bF01r4yuirzI0wqVg9ZRiBrduro6xsBQxaJAx0LEmn6vR5yfTjOo&#10;g3qa50W71VVhBKqgQc84O748kFaVN0iKdV0URTbNpuMsn9a6tFbrsqjyDM1UpdO1rss8ncDLsulk&#10;Oh2n6URjv0o9Y8Q5V9c1iDXWllaXRmvvKGfkmLN+v49XqDNRMI/G0yRpj0ajg4M9760x9exMv8zS&#10;LJ10WgkeleBFjj2ngVPUZQU9InAZY/b3dxknSSsmxBcwRXwflrzdblmLozRsdGvGKdjBq8lkXBSF&#10;9yCMgc7pOAXLCqoEV1XhrdNVbWrNCNnb3aGEZGlKvK2ytMZ6ZW6tVUpBNdlkjKuqKnCHQeu9cQ4d&#10;EANfc4QxPBRFBaCjo9F0mhUFvkOVdVmmaZ5NptPJBDLK8xzUoJVVjviuNewVtFFjbFFU6fF1iE/G&#10;SWt1eRH8TyajspgKsBrwGKbKSBiIXjuRgt6/fQONendidSUMpKnz7a3NydHw7r3bf/SHv499J+jZ&#10;3d2/efPmwcEBDIdLsbt/8Orr773x1pt/+N0/+eGPfvzx51enRWEpn6TlR59cvXX7bl5qrhRqu+29&#10;/bKoKRdZlkmh2HHaRgfMP3z48MGDB0II0N3pdJAZTpyYQYzDo5QS8FAn9mSHh0dFXhHCPCGO4EaM&#10;x2xCKZFSKNXgxLNprhpFALawcRx32+1+t4dHpLf9/f3DgwMEiKPDIUwjicN+r9NNAJO0o0iiJoYJ&#10;TkbpaFimE1uV/U5rttdemR2cXF7EN/r5mYFiHsYEk82y6d07tz7++GMc/N+6u72xtYWjNxWEsEW0&#10;MAwRZWZmZlotfBrTlFJwgYLgaDScTiGhDOyD016v0+12kyQSx7wTgjoj7PV6mBi3W5xz6x1ijqeN&#10;AxjjoPY8z2ExGITwgaS2BkE8z4s8r7OsLrJcl1WNS1e6qqoCzlJTj7N8FigRKBkoAc3CL4CSEd9K&#10;AkgbpYc19dHwAE5icbAn5aDbmZ+bme0PkjCihGhToXmrGSUwXAjZGrhgZS2OoCy4I9RZpx3Corec&#10;0ziAAMIgkBKRgzFCEDmhL1rqutK2qk2pjXaecRmEcdLqoGM8qWtdawulA9QBI3TcPHjgh3zgpThE&#10;AV7c4zhWISccb4C7aZQ2DwiOUkoAo8n/0YVx9WcXXgkB0TLOKQQIMYpjSCEYpfC54zviKiGUUtZQ&#10;Th5djFCBEcxhjBKOn+T48h4SYoSgARqbR4QqjauGTLV1tInpo2l6OBpnBb4YcqwmVCADBeZgFdPp&#10;tEYyxnzGglDGkHgUKMmjQHZarXYrjpTEI4zae4dFQRWSGYwkDuMyRShA5mqCUcMXV0EQtNtd54jW&#10;NsuK0Wg8mkyLstbGQeLYRXU67aTT5kIaR6BHhuzKOaE8SiDSGHB5nltCGZeeYG8mbt958Mmn13b2&#10;DvPajFI9mqSUU0dQ80kIkUPYStZGYxYwEU6ZRDpgrpEE5YrJQHIpSCMthjuhFDLzuDHKji9+fKGL&#10;n7g3Ez30D6imwYQppYg2UsrlhQW4PaQspeDQhHf+2N4kF95iHsF0f3yhg4aJmA5ckAyQUyxKMLtB&#10;CyilVKACUEEplVICHsDQGl4754NAJUmysbFhjFGKQ55hGPT7vXa3DeAGxjfL4W2ShBhB+AUGFM2o&#10;R6Gd8XiKJZxzWFMpgVB28uRJXQHcaO2VDG/duJmn2Xh41E5a0H6dFzOdXhSGw8NDRkmgxNHB/ocf&#10;vIfYAjLOnj9vrU/zcjItb96+c/Xq9Zn5BalI3GovrSxzyTa2dn78xps/+OHrr77+xu7hkCsZtZKz&#10;F86/8NJXvvbVb5w9exarIxZsbW3lOY4Y7MOHDxHMcQflS4uLCwsLEAJi4+joCIxsbyPW7iEvIkBh&#10;dcQQHM0cHBzg1eHoSEU4GCtG4+nMYE4IhXOpqtSbm5v37z/ENIBtbWy+/+47oNwZiw0qhABvhbli&#10;a4Q+YFaWloss//ErP+KOSM6QXy5fOPv0E1e+/vILX3rumds3b1z97LNACVuWD+/fe2T8D+/fpd4K&#10;7lcW5r/1ta9+6emnzqyvf+ubX4WPHA4PVlZWoJHdvQOIe5ia9mD2w0++SCtbairDTpB033v/gx+/&#10;9vpgdo4SNp6kH3788dHYxM22gQklVBi898H7f+fv/t3vff/7P3jlh8hl2NPu7Oz8o3/0D9999+2H&#10;D+9/9NFHVpvF+fkokItzg2w8Zc7EnCFq07rcfXCvOjoKvQmdUa7+6vNP/O3/5//tX/6tX4+EU9QW&#10;k6NifLQw06+L6b07txBspWBZOrl+/So8rtPvUcErYy2qGcFBjbZ2khfOkdn5ucUTa1AQzCMKggAm&#10;6hlMLVKBFI25euucMd5aWFVVlnVdUu+hR4xjBOOIoIJTeJ5ACDKGeFh1QCkig4YiYOpADsggCJRS&#10;6HCpHsUESmG2AEMk59Ad3nKIiSt4fYZqZDpJ82bbkECCUQTngqmDyKIoy7IyBumAQe9BEFhQZzym&#10;t1tdOAUlXEURgK21hBBjUFelJYpLpYCE/tkFP3rU4LNBEKEPYJCqohCoKGN4TNM0y3OwAFSWeMAA&#10;GG+dNoGQM/3B6vIKPHF2fr7d6Up8pS9LsIzcATvsdrtKKcydjsfIyNNpmmcliDfaATnjHJBYAmih&#10;CxCJBmA0Y0A20rFnHrL0j8A4www+PzO7urS8sriExKerGipghGIKSEIHjpOiYsubyk/KACItdc0Y&#10;Az3gCyyUJaphKwNVG6xpMRHyBH7U1hAjYYwfa9A3uZW3222489raGgY59dQ7bw0DxYRwyLChzVUV&#10;5FrBPICcsYZCLCS0i252AAAQAElEQVRQTiANwLYIIj/MRte6NLYG2iKbos8JQhOXAp/ZXV3k+XSS&#10;RDGYBSglhHPuvQd3dVlBXq0ohFmizPXOYVmMV1UF8Q5HY0BCyOPxGPBL8wsVcBWpJxaYKbYO4BHs&#10;FUU6nTgLBFVVl9rUlBHmndYViHHeABtwAjPCO+5okI9QElbKqGBMMCEph/gxjQZRAgBIG2aWlwVh&#10;FH3iPCLb/u6OErzTbWHXDb9rJzHnnDRbIKeEhMQMqppGRHQyHk8mk1arhXscRtjCNdGvqvSfXZAx&#10;TBDTTVP8NP9uFWPHsqprbywDSXg0tqqavTr1BMSkkyk4xNYda1ltIEygBWuLxxc6eARa2D/QQipo&#10;sAoQjyUa3eEdftQ1bugSSpvmkdMIQczQ2uqqgdTaaV1Xx7SWZZ5lWZqm43QKhoaHk92dg80Hm0DR&#10;7XatNsPD/Yf37x/ub1tXDfrtQb+LzyLQUSTZpXNnuWDYAlpTHhzutFvJTK978dL5lZWlW7duRIFa&#10;Wlq6fPnyYDDrPcV9/dRpfAz4i7/1m48/+XReVO+8/9EPXvnxG/jx2bW94dh6/sSTz7740tdOnzrf&#10;6fTPnjsnw2BzY3vv4FBbc/vO3d2d5rdmsyybZiloW1058bWvfe3b3/72d77znd/8zd/8+te/DldB&#10;KJmdna9rg7oXpRJ8CYKAGQgYgGBKsDiQEFkQSkgNjVKqIYgCyRLcT5C9ijw9wCfvrY3dna293e3h&#10;8ODw+AI2CB1KQmqn3iO8BJxnk3E+GStGsYSt8lYYoM+bPZIcdNoBZ0B19fNPP7/6aQ2tew/iKWNx&#10;zNud9tLqCrjo9mfm8JXg1Kmz5y+eOnMOisYg+C3gNWUB0nLUgnuHRwf7VZ4ZrUO4eBAAmzZVnIQA&#10;BhcylGCzqMpJmmZFXtamqGrEXSixqnVeNv6toXXnENxhPZIzfmwbzpG6erSrhqhKY4218FDnvbcW&#10;plJ76xihoRK9dntupr84N7e0MNdNYuasxscTCmADWEop6ArDkDFm4MFpVhcF8a5ZS8JtmDMWlg0w&#10;ygjg67ouyxJ3wEdxoJQQ8HVrQSSabS6sjsQD/A5PZV3BUUttCGEcPq2gvxDmocIA5QvQOudqY2yt&#10;HzVjjLUeLo1XHBOkhJRgA0wKGUh1bAOwFmgzCAJ5fKHzqOEJ42hgByOYiCYlx3ShON6q40sILgUX&#10;nAoBJohghNNHF2GMYlE0sC8YQBgjYI9SxxwSBZwBgIRTihBJrfFVBRvUVdkENkc8CM+LEoqsDV66&#10;ymjvPZggjFYacsshwEeLgvY2SsJWC6SiJUmCRaFIrXWaptSROIgkE5HCy6gsy4ODA5hT3ZwLFJ7Y&#10;pBWh+scUTITjzM3hHHm21x30+zNo3f4AjIJSSpiUzd8jL+sK1hHFLagsjuMwjD3lJdQNXXMRtzuD&#10;mTnKVZrDpGrjiCOEUC5kkMOSNarWCuwjYoIdxP08b/6lyDCOhJKEccpZAKdCymesqrWxjlBKBYf8&#10;CGeeUjRo2VqLOyGEYgyNgkuvhISupcSJAAIdQOydm7dOrZ+EXVEKe8NUyjnjxxcKHRBAfXMkgA6g&#10;IS5vLPpVpevaEM+ECjmTWAqDUkpjDHQMY4D3RWGIxjnFoBDiWEQkDEMI5N69e855QDLomzYX+sev&#10;VBRKSqHEpkLCi6rCbJSsZZZleZoRQqTkg34P5wugcX9//86dO4j1WF0IgnUBgHGoqdfuxGFMPVFS&#10;6rKYjo563Xa/3YGzZvhmuLcP5M899/ypU6eFVJTDu91kmj7x1ONLa/Ob2+P7D7bK2qVpiZDWbsVF&#10;DuNyn1+9/sMfvf7+Bx9t7+7geWdvL83zQxzZpnl/MPvYk4+dOnsqK9KPP/nwrbfeun79+vhohKp9&#10;Y2MDhF26eP5b3/yKlBKMRCpYWVkJQlkWmeS802krGQzw/aHfT4v81p3bt+/cu/dgA59ArbUwxaOj&#10;cZK0L1y4gKCHw7bZucHy8vJ4PM6m6f7u3s7uLmSEr6B72zsoCy5fxIeKS9TaTtz8Mk8rjnrdThTI&#10;+dmZleXFUIntrU1o+rlnn+60YpyTwClPrK1eunShlQCK9zptKKDTaYHC8+fPz84veJgXx7ky2Wp2&#10;AnxnP7v94DCt7PzS2sr66bjdGafZ9Zu3HGXnL17oz4TDUQGvNM7fe7hzcDTcOxgejUdZkR0eHcFu&#10;EYueePoZFJGQSVVVnhL0L144d/b0qacfv/jUY1dOrC4uzw6WBoN8NB7tbktdr8/P/I2/+q/+B//2&#10;X19bnsunR05nk+Ge5KSVhKYslhfmB71urcu4lZw6c7rd7cAqrLYEhiwU44hH0K/I8np7Z4/DhVTo&#10;awv/ElzBdKMwgfRglJQzV2uIFOY0Gg9RrEBT2XTSeGNV1XBMkIuOrWFsMFfOcYNtNzFHKUUpRdyA&#10;D2prQIlzDgzC1LXWgAui2BFGEQhVWGmL3T7uMoi4UpaQ2lrKeNxu9/r4nNgLkwSDWVkeTSZTpGdg&#10;dAQbGTRMqQ3MEjW6DZMWJjAmkHAtMFDKj0tJ6x0aFoWxScRdzuEUnhDn4bsW9NRwXWeRBKtSAyfe&#10;Vog5WOiYQQBAIEDoiWW8cdgOFkpaAxA3GARR5Iw53N19cPvmnetXAQlpQMY0kODdORyO4FvBSKAc&#10;TxAy4YW9/szs4srqfPO7WDNBHCGOAYkMAgiDcuYRXryXjEtGKQGbwAHyHScUg4f7+4yQTqttar23&#10;u1tXVb8HC203i3KuhGSegGBwBILBMhpeIVkzwhFzuJKUMUKbCylAqEBbh7AP4GOw5twHHcyCECRn&#10;q8tLJ06cxCPHhShEPYWAaCM8Bvk5Q4mz1mhdQ8aUeIY/zkEIzllOiWAIXR7ElGWpy8rp5pMyA0/e&#10;ULxFEsRWm7jGmHKcbXssgrlG15w1zFprtdbQJsajKGqQaK2U1FUN8vC2RtDR2rnmA5SUEgbmjFUC&#10;RiScM1WZa1MBAyYC2AC6rixItQZkMkpAHGbhDmwU5ZzBKfakqgukSMBjEBIDAJqAQYfNWaNQUgRq&#10;mqWo+LWutrY2EBnCSD3CNpmMkNsQUvb3d3VVYy0lhKlBbXOMVde197adNNdx3yORwafQR8cYI4QA&#10;GXhEHwvCWcA4KEGDUoKg2QNDWQAASYyxdJKFgBMCODml2IF0WgkMALOAAWLxDinJAi2kB0AgQUPH&#10;OQec8B3KJbBhUdDvvfOckICRQJBQ0EDQUJBWJEJJAn7cRHNn1AvW2AH4R2DLsrRIiyKrp9Pi6Cgv&#10;ajccjvZ2D6A2rCQCDjEAZjQaJe344GBva2tre3t7bn4WkQXVLc5vOkkry7LzF84+8cQT6IC3STpt&#10;tRpJ3r59++NPP3Ge9gazSae7sIIIe+qFr3zt69/4dqc3e/fe5vsfff7eR5+89s5nr7z61s279/ex&#10;GSBifnFlc2v3zXfeHR6OEGw5l73BzM7e/htvvY0K98LFy7MLi3HSRvKIW8loOrl79y7i9eHh0f2H&#10;G1gL9YfW9thodKAE6JAc2RcVDyqmSHIB0SvR/ICCCfX5NJ2MxlmagsednR1EW6hzPE6zSQoNTY6m&#10;2XRq6wq6d1an0zFFOPK6rgrO6eLi/PrqSr/ft9ZiFkItxFlVVVbkOOv6/PPP67o+derU5StXltdW&#10;cLzX7fckzC0IcUCytbWFZI8VQSpIYqyxnjRNs6xCueu9z8piZ39vY3trb29vMplgBDBArmsbhUkc&#10;tyyhZVlPsxQ5+wCyQoKZTIdjHCGPxpPsEFEfuhyN8qyExQRSddutfrcz02312jKOuOQwG0e85Yw8&#10;ujxBOVFr2L4ujcEHAQvLw4HcwsL87MxMEkcCGUbwVhQFQsIGYQOT8VE2GSPxV2VRFHlZFvBYYFOc&#10;KSG5oFga1gzinSfo4C1kYq2F9MIwhO2iD6aKvKp0DQDsKhASjLUGoa2u07wcTdLxdDKBhoqcq0Ap&#10;BaowF5aGhZwzzmhTa1BdA0dZmQp4rLekWRTLO4dVhGBKCUxMkgjGGYcRwg3MACRKyYEKboYGhJj1&#10;/9cwyGGFUoqAS8UD2TScsQUYFAzSk4SgccrwhCYZR58zymjTKNLAMUZnCWMMUZYy5ihBWjDageu6&#10;CTFESgnWQCpnTHKBFYkhCIicNmhJY3VWcApqgR3sxKGKo0ApIQQXEgcMBj6bHpsx5EkpPWbdQaQw&#10;bIgdI+hPIMhpilcYGY0m+wfDyTjV2hwT6L0Dr45SD+UWRaNKkIQFdFU70xgDgh8eGWMNeYRUdQ26&#10;AhUKFczOL2AbAO/L8xIsYyKmgHgQs72zDzMeT7NJmh6Nx5V2qJMgC+99pS0uR6jzPq91VZkaz6TJ&#10;JUw2QmCM4aXWDZxzgMIkJDDsMZo78Bgcax3L01gH2q5+9jmOl+I4phT2ZnFFUdRpxRAv6MFkcMgo&#10;dc41RRN+OEese2Q/eAsMaN43xoMpEALoBxT4xSNowXRMDSPwp9DHIJQFDwUagLWiGEigCLgG3iK+&#10;47EsmmM8vAUXgcDiZH93b+f4X36IA5WmeTqeIHrUVYXgA1Tz87PWeiHUcHhEKb97/16apohvOB8C&#10;GUC+u70DBZ1YWV3Cpnyme/bMqZMnT7z99tvf/e4f37u/ubJ68pnnXoBIv//9P8X5/enTeDnLCFGC&#10;9LsJ9QTawVplUVpjEKc5I+++/cHrP371zq1bd27dSaKIcfLhhx+j4j9x4sTzL76wuLSUFenGxgNs&#10;HrA6pRQSBuPwQZQv+Bqwv7djqzIJAwRDUFRMm2/oECqiRiAkzsWxZ4AWDsfTvf3D+fn5F1988emn&#10;n8R3A3xbuHbt2saD+1c///TwYA/r3n9wt8jzX/zFX/jZn/52XRXvv/322ZPrzNnh3u6p9ZX7924h&#10;Te7sbI2ODgC/vfmwieGE3L9/F5oCtQiGP/zRK7du3y6K/MaN61KwJ69cnoyOsnSSTsZ37t4+dWod&#10;Hzqq2na7LV2T0lgqqQj51Ru3//iHr8i4ffLCpfc++tRSdTTJz1+8gj0D9MgFYcTGIRHEdtpQ2QTq&#10;H+DMUtvv//DHRW1V1BpnZbs/wA6BCf7yyy+vnzjx4gvP/9ov/3nQHwgaC26LSaL41196/t/96//m&#10;t7/6lZleIr0NGSlSHD9lrTAQjOVpBs32Bt3hcBjGbeLZyvLaYDBbFAUsGQ0ZFgZjjVchivwkjCOG&#10;SiJNoQ4EtKrMOcX6dDoaltn0USkWBlJhdWurIguk5JzCv2GWMEhjDHCi471jMG4OV9COOC65o6So&#10;KwRR3AlnldHee8oZDNUY0xw/hVApYmmLEAerQBaDPYRh4AkBUqFkr9/vDfqe0dF4XGsNFoq8sqb5&#10;vIAwIsMAaPHJCBPRRzPGpGmK5Rwl6AN7u90GU0IIdNDAI1ZHg0vClUA2VEMpZaz5p8Z0bTEIgj1h&#10;Rjtg0M6CJGiKc+6MbY4/0qzM0yJPifO6rqbjydHhAWgAbUkcLS8v9edmkyTG3HwCg5lAOEmSwGIh&#10;7ChKQIC2vsZr6xH6JtOpQ0GWjAAAEABJREFUsd46RyjCMl6qIAgBD8r/h9hFiPceYsWder+wtJTn&#10;eVWWK8vLMFdMREAuyhLEE0ahzTCJoSAwUlUYLkMlvbGoz0A+RAHkIghqa4RScZLEMaJNU+oUZQai&#10;MKuuS2st+IVkCGGDwezy8mqr1YGU0DBIm9oPy4IWS50F0QIWgwjrHCjEXA25FAXCBayEwSSIc6ZG&#10;MW50ZU0dBBIDZZ7DDuu6dscXZh0eHIBPSBsDZVkCFRQKgilje3sHWlc4rqqqqq7KVpJIxcdHQ+zV&#10;AYmIh4Mhxunh6BBbIe/xXYgCISxhMhnl6VTXpdOmLnMcgFVFgYYOEALGEwcisaJxGheM8PDwCPK0&#10;GlvKtCxzwIBlRxp+4RVcSRWFSasFmG6/VxbZjS+uWddYJir+xfkFjGtTLS83Hx739nd0VXPOwSlU&#10;4ZyDFuq6xmav3+9LKau8oJ6gGEYfVRwMHuoDWF4WeVagI4SknhqopEQka37TRFBWwACnKSGQokde&#10;LuvmX/7BKtDO5sMNGFOR5QAD+7BbgAE/TkySJEG0hJWCJJQJgnHi8Yc2kilqyThTnAlCJCNJyFoR&#10;n5/pnDu5fPbk4mMXTi3020uDbi8JVub6izOts+vLC/1uXZSdOFKKoCgJA0E9CRXSLXGeLC2v3r53&#10;T1tX1bUMRKfX1c4yJUUYOEYKU8s4vH7jxr0H94+G4/n5RVC2vr6+tLJy++5dWCE8Ynd/9/qN68PR&#10;YavTXj9x6s79B+NJNs0rx+RoUp+98MSJUxdn5te298YPN8vrNx8QTseFfuPdjyrPNRG3H2xTlMmt&#10;LhHKEZGWmMiPpvlwnC0tn1hcPWGdPxyN9nYPQRej4voXN7+4cfO1N9/a2NrO84JzGqI2SsJuOwFT&#10;StJeN1GSw9Bh6mjY7knKBPGcNr/Lbo2BC6NVlR5P0zQrahQoCGOEMk6kIp1ujNqm003gDotLs4fD&#10;fSHZ7PzMwsrC2ukTT33paXxGj1vJNtiGraNs1aasDReKcTlJ8wzWQKhQcuXE2qXLl2HuOY7ZDg/h&#10;GGhYF+vDdh9ubgKDtp5JErVUb3Ym6baOpqPdvYMKAdWhNvdlXlrto6glZVBpY6zbPxo/3Nrd3Tss&#10;KqhU7x8c4ZBqWtSH46ysrPXcGl/XhnrW7XRwtrS6uLi2tHBmfe3EymK3FbWjoNNKJCettuz2gpmZ&#10;fmfQBanGGNh6bQ1XEq6VxGG3ldSI33mWhEGv2+51IY8kxAGANtPJaLi/d3R0WOQp3ClpRYNBDw4f&#10;RgolSxiGXIra2KPJ9OBolIEF7wm2oZQ4WGwYeMYhgbIsp9NsNJ7mReUJq2B+UDPjlMkaH6NGE+wB&#10;tDWE0iCOojgWQhhjrLWMMZRZxDkBbIwHXEguOUGA884gmnhoTUoeBTKKwiCUTHBCSBAKmD8GYS2U&#10;UmDzlNamuaAR7yj8AlShLxgHC4wJ47CaFYJFgQqkkMwrTiBfRTx21GiK8VDITpwMuthldVHbCYql&#10;nPfWWY2elNJh6+0pspTz3nhjvcE45xwBAUGTehcGKpRKHVuPgpol0FvUMf1eFzIXCHi2BnseCJ2V&#10;kjPEXetAYRzHeVXiGKysK+Md4m+n2+72OnEYEOKdN+1OkiRRFAUMEiEkz3OjbVXVQgSCKzCrpFxe&#10;WoQN5NnUG624EITqIvfaYB72+YESoQrATZ6n2lSMUUyhjDjnVBgMR6O9wwOw470b9NuzM33AM4II&#10;aMJAwJyGw5GnjHKBsiIryqworCdhHMogrI1G4ifME058YxjegmTgotQcB/eqKKNQ4SMkXNu5Rm4M&#10;qCkxRhNK4AqwKc5ZluWUsp2d3StXrhhHkiQGs+B0YWEhSRJrrRTMedN0IFuBSBYkUYt61k6iQHJO&#10;fV3mgjGEYCkDaz1oS5I24SwIQ9TlURSWZQHdKyFDJXuddhSolaVF6okSDMIB7V3gUgHSA875Fubm&#10;Fxfm5wbdJAyLNLXaCca5p4e7e604pt73Or3T6yeddQjiSK6MehwxdLvtufl+wyklk+k0jlv3H25P&#10;s+Lg8Gjv4BBWBME89tgVSv1oNDx16uTyysKJlWWsdffOwx98//WHD3b+3M/8wrPPflnX9u0337JV&#10;mQTysUunH7twLp9kCayXM6vtysLMLNw0YHWehYLESppSR7AFSpCbkxjbj+Ebb7yxv3+IPcD6yZPd&#10;fq+qKogRmfLi+QtFVh7sHeLoxFs30+ltP3jgq+qbL7/8K7/wc/MzPUGsrrLtrQ2cAcVxaKzrdFvd&#10;TuIowXai3++fO3P2yccfu3Lp4vbmxp/+8AfvvvPmeHSIbLS+tvqlZ58ZHx7evXN78+G9QLHzZ04+&#10;CdLPrs/O9J59+gmp6Oygh8Bz+/YXm5sPCfUHBzgfSU+sn9rY2X37/fe29vaG0zEPVavTUkpsbT9Y&#10;W1k6c+rU/GyPeB2FwcygRwnRdZ0kYRRFMEIVJ7kmuXai1d06HPG4t7FzdOfe9tVrN6tSryy2Tq7M&#10;ra8MOhGNpdd5jWRmESCNMVTOr5y+/WD3+p2N2aU1S7nzLM3K11594+bNm4KSH/7pD25c/czkqa+L&#10;c+sn/q1/46/89b/6r545sRxJcri9SY32WrfDOOCwU4ZvH3sH+9M0954iC9dVnbQ7UdKCewZBAyK5&#10;QAthGUrhvrS0FLVaeVVlWYYNQ55NqXcoa7yuEZmJ0dQaxbxilBEXSN7vdgIpnNVc0CCU4+koSsJO&#10;twsbG46O4lYE06q0hsfBExGGHJTotYxkWRe92R4KZweL7fdBq9ZVqCRxbjoeI0EEgeSSYWIQKQFP&#10;EDxut8I4nGTTo8mIh1IoiYwqFO/2O9jeALio8jSfwvEJo1i6P9PDK0xvfI+TMAyEEKAniuJAKmcs&#10;bA8LAQ9EoWTAKecIkgr1WBxgmgxb0He3F4axlBhMolY7SdpRhOScxFFIvMun03Q89lUNPkG8EMw6&#10;A6EZ8BJgjkKdThCQBVVACZ0oiUANX6O0Waw2BsJpohMjla6N8yyQYzBR1agYykob6z0ERxBhqDbO&#10;gGHKlVKBQGRhzhhdl0U6mZ+bacdJXUO9mkvZancqrYEnzUvEQCY4XKxxwCiQnAnBwiiI4pALAXyE&#10;UiGlkAqpsNK1oy5M4rgFhoQQvNVqhWEopdTaWusbseDrkCWUcIyACxEozrl1uq4KQECP6HpvGSeC&#10;U+KtdwZ3bBIYI+hYXVPilORoqD90WZV5jtDX6XTBVqV1VdWE8ThKgkBVeV6kKTrgyDFWIqNgARXw&#10;QOV15WE5vRYhLs9TfOACkiJPizKr67I8PkuFpvKqVGFQ6RL0tNqxNWY8GtVlFSjBqdjfPYiCmFKa&#10;ZVmnBVRkOp0S6NUbDNZ1jUcpZSfp5HneTdoVsKcpbAavtG0qGciKS9FpDmEldhcrK8swkYO9Pc58&#10;HMf7B7tKIQ+ao6MjFDBoEFSaT43TDoFD67ysi6qG3gmFKw2UUL1e3xhLuYCTIjLHrXYQNvEEIseg&#10;h60QCJJXeYHwjpxS182OAqLI8zJQUX9mJs1R79RJu90bDKw3N259wRUvdcUF07qepNNK12AKyjJV&#10;HQZIZzydTK12oYqQthhBnIvwyGZ67SSgihFJPbLN6sLM2ZNrj50/e+X8qZe+9NQzT1xaW5g5tbL0&#10;8nPPfuPFFy6dO3PhzGpd5Quz/fnZKOBESXwyNoSQCxfOLq2u/cF3//iDTz49fe4skijCaRjFOUw3&#10;z0C6MWYymWxsbY3HY+gXu6K5ubk4ScbjaVEUq+snfuY734Hzj0bjh1ubp0+d7c3MfvrZ53/vH/yj&#10;Dz+6+uPX34la/fube6+89tZ7H3yalroziGSEMtd3B3Pd2UUMvvrmu2+88wG+DKioRYQcp8U4KzZ3&#10;9x9sbU2LCv0HW7v3NrZH4+z6jZtocJG5+eXhaHLrzi5cCCShirBWw6wFnAdyCqQSLAoUpRhzCIXE&#10;easrBHDqnKBEchaFotOJsQFFayVRGAjOaafTWllsfu+lhQSma+JMFAWBEEvL8zC7MAxefPnFldVl&#10;RN5erzvNCripI+LBw80H9zeM9QhAVPDd3f0bN29a7y9fvrKytgrJqCDAPvXu3Qc7OztVpZOk+V3h&#10;7e3dO3fuQbBHRyPBVavVppTWxqoQRTTSZ7Onhx0opYRQ3vtKG7SyNlkKT/YScEk7jFscHsJRqpJu&#10;f4BHoaQQTRWexKHiAj481+80xVm/szI/f3Jt9dTJEydPrDa7gcWF+fm5VjshxNU1nNdYa42Gu+aj&#10;0WhjY+vevXsguNZlFAfdVjuUqhXFURQBvsyLLJ3YuhJCxHGMO+RvrYU5EUadM1VVoTRMs8Z9yto4&#10;QuEnIE/KAE4CdpzDoiYvijQ9PnmZZmVZl7WutK2N1nBf67yDSCjhDD9IczlOKGcE07EWdOud89Zx&#10;ykKlQsQdSo0x3mPYGVs71PLNLIKONlVdlM4057JKMPio99Y6g1emuTkgRB/gHvRRig6D+zL8dNQ7&#10;wamSLJAcLYkkRBuHIlIykiKQQjAugJEgaGC29wbIrGlQNh2gIMcIPaOUs4YdxtDhMLjGQD2xx3we&#10;wxBngUpxoTjHXTBCmQcE8VYKWhVpno4Z9VzQooDESqij1+uhLIBLtlotJANQYIwJgqApN7Eg5wMc&#10;Cs3PhVECRJTSxcXlKIogYRAH4PFoOBmP2knYbsWtKDS6no4ndZlb3SSGVhyCvAqRtcrRAVqoG3dM&#10;PDgYpmkKRQshBoN+K4qpa76DQ2zeEo+8Yh1WdPAEj7NtYozHorXRWFfbRkaP+tCcUhLSAE5QDt3X&#10;dWM/4BGSxCPGGWMQIzqUEsRYyimufzZijIWhdnrdTqfJsqYyyKY4R2HQCCGgNpCNRxBnnTOYeIzH&#10;F1nDo7cODaiwBAgDR86SNM/yPHfMcYmwwEEJeJxMRmVZAqbTafINzhGtcVVdQOzDAxSyTUYZD4/i&#10;IHz88hXIvCgKYO4kUV1rJRo8b77+xplTp3/hF37h/NlznDFraojUOaMEa8UIqAnEwjmjgh8Oh91u&#10;azA7s7E1BJ6t7e2syFdXV49Gh1mePrh/F34Nqs6dPoOFyop8evU+zkSefOqZ1fWTGHHOnT9/dnQ0&#10;9FY/+djFVhjl0xQJAub0zBOP/dqv/MqXnn6Se8T//MyptXYUXb544dT62vzsoJ1EBweHV69+9uab&#10;b4LNTq+NdbMsm5mZUUqFUu1ubQNVEkbrJ1adtbquZgb92ZnB8889O52M8iyjXnc7ISJqpxXcuXOL&#10;eTcajmFv+JiAoh9FWBwGH77/qdO1NxqDe/u7UaDSyfiHP/j+Z598ND/X/8ZXXzrY2YpCcfbU2ubG&#10;PckZtgej0fD+/Xvzc7NS8GwynZ2dp4x9+Mmnt+/eR3ThSmIP8Pt/8AeesoPhIVQP+CiQg34vlOKz&#10;j97f39u9cun02vJSkZe6qq31xhhEq7Qq7j54+MWte5t7B44x8P7KK688fHDvheee/q3f/NXf+o1f&#10;/eWf/+nHL59LAtJvC8n4xx/fvG3URRAAABAASURBVHPvfqvbj9vdpN3/7PMv8PnlxPoZRHV8eCmz&#10;/Nqnn927dfNwdycbT7/87NP/+7/57/65n/7GZHRgdPHg9s2D3a0//d73/uQP/8CUVRLF+7t7k8mk&#10;yHI4ETDkeWNdHLtFR6fTKSwmEAp2T+E+Uh0eHiLdSCltrTkhACPeumNvIs6Yuiqy1FYlBGtrrasC&#10;IboqcrhPWeVwAcYYbPp4oQq2XVvDhMC3i6PxiHLmCCkqHLpRfGFEAeMpdcBufKlrVKjGGFSioHA0&#10;Go1BmFKwDczCuFASkEmScCXH4/Hh6Mh7L4MmYWEVvEVEAliaZ9Y3v1AESsI4wlxQArvKywLjcK4g&#10;DMFRXdfIhvv7+yjIplkKDDD+qqydJwrmF0eYDmDvqTUeAyJQgivKBBbVzuIOy2+mgFat8YhYhEac&#10;N7XGcRUURKkH8fPzs4PZPshmgh8cHIxHozzLKm3AiyfUOqeNgxxAJwDABWTFpaScSxUOZua6vR7m&#10;UsGNMWVZYkXc6392VQZRwnsYo2cMVZ2Glqd5hiADVIg/lIm41Zmdmw+SpHZukmbwMogC/ELvQAN1&#10;ghHPCZOi4TFEGRwxxmDzjHNIAEuDVIQLiLGsKwA3bylF7DLaHUsCOqSPyANCEAMAEADC0PHGVlWF&#10;cUzEIO621s5qay1siToPt+UE7EInvC4rcIcGWwIejwjsPTA/as1c6zARrdJ1VRtILIhCSul4OgJH&#10;nFNn6t3tbesa/GGowjAAtjRNETwhOgCAIwV1BjEuKQKgKrIcdCKv3blzp8wrBJBbd+6AAJgTvJs0&#10;6QX46n5vBh4B8XLwjuSOVRGAtAb+Gpc2Ra2hDJDU6rSNdxiTChzliCHTyQg0ZNMUVuGMCaQMJHIv&#10;gTHMDAZYa//wAMcWcas1mUxAAAQF8wPXIO8ejsu1BjaIUQSh1haoiqLS+ieDBkPWggxnLGahYZbW&#10;+hF3ONvEI3jBdCCHlOA7Qgh0HjEOqTYuMJ0qIXQJqEZZuqqPm3l0Zy0lAk4VJyjnO4mawaH1TGdp&#10;bmbQ6fTb7XYcJKHsd5K5me6gl7QiPtNrBYLgTGO+315emp+dabVi8u1vfeXf/l/9jfnFORkGURIn&#10;rc7a2gmEb/AJBaByuHzpsfn5eUSfWzduI3xfuXzxp775TZjpu+++i1A7tzA/Mzv/xJNPnzl7Loxb&#10;RVnX1s0vLHb7c4fDySuvvvXd777ye3/wJ2+89T6+t+4Nj8JW+9yly899+YUnn7k8t7QatXtvvffx&#10;p1dvPdjYv7ux25ud780uWC5n5lba3Tkm4qImn1+/89bb79++86DWtj+A384tray9+OJLL730lbm5&#10;n/winUe0sp44qoSMwyhUASw3igNGMWgIcd7buq6c1YFkSrBAclQ2vU5rpt/tdzs4wItDtbqM/NLr&#10;YaTXwY5AMiooiRBwnZ6bGSwtzs/M9vutTp5mt2/d/OKLL6A5+JtzHlVuBTPzzjpEKtbu9IqqFkot&#10;LC/BSwEGScIUoggxTo6OJgf7Q8YEwhCMHjUqCG93Ub0MMLsqKk654rIuaxgzAOASYahgfLA2IIFd&#10;SYm40e71BmgdpOhWt4On3iCKfhIfpZTgHdpNkgiyKIusKjKrK0hDSR4HEJCMlOp32/1BF5YC8hzo&#10;IMgCqNIM/CHLMqh4OB4hbNXGgcHD0ZhzDumsrKwsLi5GUUQplULEAeq3ANPLss4rKN8xjrjFjfUQ&#10;TgMjAzCLwAGLgrcDba21894R6hltfFIjOFvw5T2lBItweXzBPRBkwVoIl0VSxBTn6KPLN/pmHNA0&#10;UAJgveMLHaWUg88hlhmPJGePL611XRl4F96AWY6LUm+seXRZC5IA6JzzDRHUU4ILkEDljHbOcc6i&#10;QEZhEAYqiaMkCuMwgJDDMAiVVILR4ymeOge8Tv8ZYmsgBcgdQZMS+pPLOwpZe+D33huDelVXRqOP&#10;BoMxDnM8YEEDLNcCGeJqXRJnoEpdl1i9ncTolHmaREG33VleXOr3e0pJBBEYCUpVQl2n04E0uJJQ&#10;FiSqNRAZdPDIOccj8AMegWZvr/l/TuHIHJ4Os6/KQoA44rDH0LoKQik5xx6bcx4EgZCyrjT0OBqN&#10;bN0kjDhUczP9QAmQB86iUClBIJJAMcUp8R5c4JExwgihvmmCcU7Zo+YeXQYagCtYbHikIIqDAlbX&#10;NbRmjMFDIxDqKIcYCWO4UwLHdo0Y0UHRgGOSJx9/oq5NGCoYMKZgo84pCgXRh1P3u0oI7yBj75wB&#10;NsGIBAWMYQiPYC2OYwgHsRKPvkFPQBrIMrWF18O7wFkchufOnMEdkuz14k4LGlDUuzgKECKSONzZ&#10;3rx54zoOwrudlrEOyleMQtpLS4vLy0t5OkXDuqvLi6AKsxCIHil00Ot/5aWXz549a61lnGjbHLtc&#10;win+Y491u10Qtr27wzm/fPlyGIY3btz45JNP2r1ur9dZWUUIk9/70x+8+uZbr/zo1dNnzv1L//K/&#10;8uyzz166eBneDRaefvKJC+fPLi3O5dkE27wnHr/009/+xte/9jxWB50FeEsnzzz9xLd/6hucUkYI&#10;IsPnn3yGEFeVutVJ5hfn4PWQMMh45plnnn36mSSKsyzL8zIOQuYJyk0c7Z89c6IVc2ustwYj7STS&#10;lV1cmHvmqcvnzpz8zk//9NdefBHFqOR+dblbTEdSUcjhi6uf/8l3//jOrZuXL57/53/jV3/jV3/1&#10;9Im1E6uLd25d/94f/wG2cN/6qW9861vfeuGFF37+53/hq1/92jNPP6uUIoTMzy9WtYmTbm8wI2SA&#10;sqzT72vreoPZs+cuAGZ2djCY6Wxvbe5sboyGe+PhwcrywsXz61cunT93dn1+dhAFxGkD4z843APC&#10;Is/m5gdJrLrt2Lv60w/ey44Ov/rCl/6Nf+0v/4u/9asvv/jlleXF9bUZKCiO4webG/vD4eqJkyvL&#10;a5g7Pzt34fx52Pa1q59Pj4bck3/hN/+5v/E3/nXYye2bX1RAPcV27KDbbq2tLkN6O1vbON0kzmPi&#10;+trJTqvLCA4RIA/hLamrymi9v7NzsLNFGC1L+L6rdVlMsVvIdFUJTpXkWBeu4a12Rtd17a1tYoWu&#10;nG/MG6oEgIbXaxeoyBPYOU2StiUUgRqqlFKm07xsKjYFuaEJFaApxLimxSIIGOMeDisETC6MmpNO&#10;43yUtCBzQvk0zatS15VBJOecY62yrJzzHF5KaBRhRggaECtQHnnvORyb0TgO4b9lWaLoGR+NsmmK&#10;vjFummZZXljnMK3XH3S6PakC6zzlQgYRFg3jlggUQSiiCAQEK2NFSKCuIbAKSNAQ41rtdhTHURRh&#10;Z97v97F3xb3T6czOznZ77SCQ3tvaWK1tkVd5VgKkix1dpx+3O0mnSYq4x50uqJUqRBMqVCrkUqFR&#10;CrEzroI4aSPRR0kbtAkVqDCCbKMwCYIAogDXzrlGIdYwwdEoY5Rx4pn1IJ41TIURGGNcUiYoU0Ko&#10;MIxbrc5kkk6n2TTLszQHRxUu/IANcEGFRONCcC6BAktAAhDs8UIeaYMQhC3qCLXHh0ra/U8K/UeQ&#10;jDHezOecUArxQl/QJeeQpDdIdsY5A8tkGKRMMM4Yc7iMdcZiUIFoIUVzScY4JsAAEHWt9YIriAK4&#10;O50eFIZBEA5PxDjCBbHOaZOEUbfdBiqrjZSSUsqOLy5U3ILg+0m7w4SEgihhg/4MSMVcgBFCyjIX&#10;+IZjbRRFkAoqK44XngDboNcHwkDIUIaCIuh6YG2WFpAVx0Jzc3NABSSoKMANRIFqAeNIN+hbp6tj&#10;C9JVWZcF7kZXaBh33lirYWNAGIYh9Av3RzDESF0baAojoAKKwIi1FksgwVvjMxh2XuARb7EiAEpI&#10;ylngAaT3HvapwrjSFnm21iXob4QquKlBQvNrgdCCM9pDr9ZBeuDzf9yYrQtBXScWA8SPBGx7r4En&#10;RS+fjuos67WS2V6He4vCQXGqy3Rh0AqYQ3LBT4Ctn1j65V/6ueHB/j/9p7+L4uzaFzdef/OdTnem&#10;1AbBHRuaIsuda46E0/GEULLQZIKl/f3dP/iD33/v/XcgharSN27cunfvwcrK+uz8wnPPv9Sfm0P5&#10;ubi0gs7WdllZ8tqbH7/74Sc7+0dEBITJcZaNs4KpsDsz55jYH+VZ7dPaHYzIrXsPN/eGpSaTqt4b&#10;T3CvrL928/7v/8mfvvbme9/9kx/gvOejjz/97d/5vQ8++kSqMMFHnwoSJsQ3ZYb3nlJoGQ4iJBcB&#10;vMV5g2M2KMQ7Z7XktJ3Eq8tLJ5YX15YWVpYX1laXTp1YObV+4sypkytLizP9XhQKzilrMFrFRSuJ&#10;WnEkGV+YnUGaf/utNz7/+KN8MsZJWCdpad0kaWOwxyAwhTRNoyjCpmhuYcFau7W9e+/ug7t37w+H&#10;RxCvtT4M4rLUN2/eefjwIfwkjlt1jfM/xQhHpyqt0YQS0A/TVcDAGAtwNTsHjkfoghDS6XU73W7c&#10;xsduRVljM2ESI8AxxkAnaKcUIZgowQLFpEQyMpz5QIo4VEkUIuu3orjTTmBe8GdEQ28sxMePL+89&#10;2PEeL0lVG9hAhqOJAoGyMM63u91Tp04hBS4uLiZJgrUxCYRVVQUvRQMXwEAo94xHSYvLAGGt1e6o&#10;IMzzcjhE0ThBxTmdpliF0YZTrkAlQhsHa8AGnwTH4aMriVutFh4l4x7MGyxlgR/UARjEgzsIPE4A&#10;HWAipIYqrYF0BJ5otKuquoI1G4PZmEgph5QwF6uDZq01MGL8nzW8ohQxlADeGQ19aFN7h1N5EsDg&#10;QpWEQaQkiv5HDdYiJXBiinO+WUVbix/WI7ISVPNIjZTibdPHoPUe0dk4W9Y13tbGVNpUNfzWVMYa&#10;6631ukHg/PHlnDPGNHRq1FQ4FCEorxt+I5gHtFNYa6CFMAwobc57cMeMui5hAxAIxvEWtjccDpFu&#10;K60hgMPDQ6wLTiFttDzPoZG6LEIpYDDeGcHc/NzM3GwfBl/kGaIfcAIzxAt40GWtrXTzmbLdSbrd&#10;bgdXq02IA42q+RvknRZiZKgCqQSnSEfEOm+94o8EhZVhbt45531zt9o4Y72x1DjqieQiUkEUhpxQ&#10;MF4X8IrmX0jAK8wEGUIwRinxlhMCycI2hED2srdu3ep2u4uL85iFximD6DjnUDSlNFSKEMLQo7Qs&#10;S7yC0QghMIjmPUIHSpN4dnYWU8AFmAVMfnxuB0lCXVlWHB6ODw6G4BTyrIraGcTJfH93F1bqrU4n&#10;4363+Z2Ze3ceglrJ2ZOPXxz0OlAZJWR4uA+5bG9t/fiVH179/NO6QtifhkqcOX0Ka21sbCC9YWnY&#10;c7sNYZLJpNzfH87PzyLMghKU4J9//vlokt66efvuvXs4u8XgcHhAqLt48cKTzzy9s7t/4+Yt7enf&#10;+4f/6PW33n77vfcfe+yxJ554QlAC8n7qm9944ctfOnv61NHR4fe+/8cHeztf+8pLTz95hTh/6cKZ&#10;Ozfu3L/d/Cs02BtEih7u7UlBbt68ef+YCuXSAAAQAElEQVT+Q5hNUZX9mQFoowIOK1QYIARBwp1O&#10;a3ZhPs0mcHzk0W47CaSYn+1++blnv/rSC+fPnFlZmkH9zRn9h3//733+6SdnT5/Ep9IP3n+v0261&#10;WwmKv1PrzcdIJdjy4vxPfesbP/3Nr8/P9VeW5x+7cimdTK5duwp1jUfTTz/9FEYCM97c3MT+5zs/&#10;+3OXrzx27tz5/YPD19/4pHbUOraxub1/MPrhj15FVcpVsLC8wgW9e/sO6IR+oQtdFR9/9EE6HS8v&#10;LfQ7bSlot9vutJPpJB2NpnEgBCP7O4fYq/zmX/iV1cVFZm0rVO+8/sbv/+7vPvXk47/yy7988uQJ&#10;xtiNG9c//ORjBAPE8GvXrkNKn378ydbmw+He7o1rN01ZPfPE5f/yP/+//tW/9lfyyWg6OlicnwOD&#10;B/v7ly9eglWfPXPqpZdfkJxbrbFDgWpQoUILTblQlrjv4fv7cOick0KMRiNiLRjPp+PZwcx0MgqC&#10;wNgauoDN8MYJtHPGeQPzw6O1GtZuag2WQar3vq5ray1MBTYP9+7NDCBSDPYHs0wILkXSbiMlVBYl&#10;BuVSITyRxkuwgoDZw0EAj8akVFGEtIEzAM9ZEEYqCoG/1HVaoE6t0AdtmIIOiMd8sAZi4Cl53vzr&#10;wzBsAIBsEPOoWWsBDFKBH3c00AOwdrfT6fVxRh7HLRXGtTG10VhjMpkMD0fDo/F4mqZZUQJ7XSNa&#10;amdrsAhshAAVxJWmKFgmzcajoa3E+fo0wxgmFVjaPmJS8Ljd6s/OENLEJ2OgEA83r41F8iIIlDLg&#10;SoogEAoxSVLBKaXIlFjLOUyCgNFQLXChFMiWgQIkhIipx2GfUVT2nBFG46SNTIbyGaQChgfKEF/g&#10;jI+LsNVGEyr0FHjC6DjlRa0EERT9IAiklBBm05hgQEg54YJxSYWkjBNGVTO3OSupDLyfcM5pE3SB&#10;77jjnD2+oJTjn7aua1APtIw1ERJSxCtwSJt47NFHg14etUeQQAgwuBJeYRaWwD2KIpBNPIN2IBPG&#10;m4yPVAAYAIBy3IEEiwIYj+jAEoCEoTzwXggUVx2MU8phcscLBa0WQku/lbSRZrFilmUXL1wCXaPJ&#10;ZHV1tdI1MAASdak1tTO2yNIaWyPrYN5lnmNEcsGYoASRSkEyQiqu4DIehoTApQIgDrVtVoeE4zAC&#10;Gd6ZIs1GR4fpZIxF+902fJBzOjc3g2g5Gg3jOESwtsfOlSQJDJtzDt+ESR0eHoIjIMFIQ0NZooOG&#10;Piwfpuicwx1kQxTGGHQIIUg96GMEh26gEjEWGJCF4zBMogh2OzkagQAhGV4BnhKPfAdU3rrGG0yt&#10;dcWEM7Fgg1Yy1+90kkQhuVnjjS6mk2x8NJ0c1SWSd2F106itQ0bnu51uHLSUONzfYL587tnHjS3f&#10;fuf10dERsB8ejsejSRS2+r35E2unQxVtb2wi60AKJ0+uf+MbL166dGGajj///LN79+4hbEGj7W7/&#10;5OmztYFLwXwjZKBX33jzH/727xAhLz/x9MXH14YTHbSD/aPy4dZups2oqD6+evP1t97/+LPr127e&#10;uXXvvmNUe+IoERHZO5p6EYqovbU/+vzG3VyT5ZOno05n+0DffjDaGY72hqPrN+/8+LV3Xnv9zZu3&#10;71jvlpfn6tqg2oNPQqDGGO8pTEDh04muta6t0dRZSozgPgplr9NuR1EShVGgIiFCzuNAddut2UG/&#10;ncR4O+j1ex3U/ChBVKfVmjl+1HW5u7O1ce8uPu9u3L+nOLty+SJS8swMju3teDzOsgz5G6tDtVrr&#10;druzs733/vsf4gMW9FrXTcieTitEKxVK48jdOw+uXf0CnwK8R4S3RwdH+zv7dVEHTbyJJFdx3IIt&#10;Wqc5Z0GgpJRwQgJHOXZaa73Wtiyxy8uRflFPo5lKw+zQoBcV4Fw8DiMpOQkkjUPRTsJWEsYqwFFG&#10;HIS9pA0uvNFVnpVFVtelM9b7pgziHGfGsPM24XwyTVE5Espm5+fAGtx7ZmYGXx6SpC2Eso7U1nmC&#10;7RJznmrjSm2KWlfGQh1GY+tYWevACxpUURQopslolE+nWVlXhCGIKSEVZdwaGKBz1vpmLlze41lr&#10;jSMmQgj6xhiIESPeoPKjQlB4SBSA1ADxBVzDbbIsA4A1sCdMagRbVVVRFBgEa0oFiAocpYr3xhhY&#10;BtACjlKK+6M+Y4RSTz0h3lqjLYjWmjhDvZOchgKhWwhOpWBoSnB13OEMCJrlaoM5DttBhxKXUsIR&#10;65gl3jTcQCTeegKJFKCqKstKa4swZkFJZbQ2DUmN4AhooIwxzpigTDIeSBlIwQXrdTtJGELNKEwR&#10;knAvi6wo8sl0NBkN8UGAEKeUCoJAKVUUBbi2tvk6ibjDgE0IMI4ECjKQa7F6mmVVXWOwLMvx6HAy&#10;OsqnqaJ0ftDH97BOEvvaHO7v4UiKeHgqwQVgd7wKAiiqh3a7HQQS61LvoyDoddpJHLaTKBIhbIJo&#10;x1DTQwyEMEqd9hYnGto4bcC2RQyvLAA4oXhLvMcU7gklhDoPgvnxRSlwe0LwvvnjrMMIHjknjFHn&#10;fvK4s7OLguz555/HqziOh6NRt9sFtTniNGqHyQT2gxEcBwIAsx4JB6ggK1hwVZQAwILZNHWwMcp0&#10;WaGPt4PBIIpkqxUHAU0iFUeh1XUSSbA6O+idPrmO0hYh43D/YHiwh8HF+V6oRCD5y19+/uzpU4KS&#10;Jy6fx3HMcH9vbqZjNFSXRoEC6dgpra+udNst6h1Wf+edt5hozvilCJJE9md7t+/dhaHDfqZ5Bv/s&#10;DfqHR8OrX9xAibS8vLy/s4tPX8ura51u31J6NM1r7Udp8U9+/4+uXf/iR6/++O2330Z0euVPf/D6&#10;qz+OQ/WlZ58+e/rk0cHhdDI+ferkc88+88TjF3Z3tuOIvv3mG//13/rP11eXfvM3fjUKeBwFnW4r&#10;iIOk3S3ySki5sLRY6fr67Zs/fv3H3UF3/eTJZ5575vTpk3DcKEkg4y996UuXL106f/b0Y5cvPvXE&#10;Y8sL819+/vk8t9c++3zQ7x7s7fztv/VffHH982efeerSxfO9Tve5p56+cvHC5Yvnn//S04N+5803&#10;Xv3DP/gnn33ywcOH9/74u3+QTscXzp2/cf3mf/Nf/7e/909+7/d//w//8A+++3u//4f/7d/57157&#10;862trR2EnZMnTz/zpSv7B0f4KOyZHI0zyCEtyrv3NubmF7kMsCcMwxC6Xl1d/dmf/VnE9aWFeQW3&#10;lRwONTPozc0MJCceLupMpx0uzkftSDldz/V7zz+D/dFj/Xbr7MlTkPN3/+iPXn3lR8j31vrdveGd&#10;+w+xnLEWlf39u5u7Dx4cbh+dWEr+5v/63/w//R/+t+tLcwf377SDYGVt1dh6NDrq9XpSSkT4dJxG&#10;YdJtd8IwhG8qIYijggrFhRISd9H4u4qCEFPCQL31+qt1Ps2mE+JMEkZhqLx1aNQ7Rpz33lnrjXXO&#10;GguHRqirEMwrbE/rEhYF+6+qCqN1bazxsCvKRFUbPKGjwjBpdZJ2W8imSHKeMqnyssqKsqy0dQRC&#10;NtbXlalKjVlhFIPMLC+QwlrtTtxucxzWagNI4pl3lBLOmZQqVEGQV+Xh6GiSTqIkwr46jmOG5YMA&#10;UdrUmgkaohRptRJcURzhSlpChY7QNC+Ho8l4moIEGYRxqx0lbRVG6KMlcbfT7nX6AxlGIgiBU0gp&#10;FYq9QCgpA5UVOGvCyVVZ1TUa0ht8Z5xOR9MJ4l7SxtTZpNWhXMKhQHte1wiCRVmXla4hUcrxikpJ&#10;hCAMIUZQDv1IcMqElCpIWsdcGzvNC+THaZZX2kAgWYqF87IsIW1EKxAmwwDUV0gj0BRnRHAWSAbR&#10;xAmKfnR4EKqw4ctTYpxNsxxccwkLlZxjAgIhwQXJ4o7mkNk8wiAlXHCBEBNKFRABCkEz894bXM4S&#10;CvIlw8U5FwKPzrnjN9Y7B9M4bmXDMJRaa10ZXVUUF+g+XsMeXwB21nrrbMOgBQZrrdOmhmCrylgP&#10;skGtlAHOxIIgQodzUC7r2mht0aeUN8ooM9ACPGVeIJXkWQZUGGkaFQADIucITAjsREkrafXQIPzx&#10;dKLCoNPvQaqYAhMqiiJPJ1tbW+Co1+2CharIdV3ev3u7bLRYgzhQa7XTZbMrqMAXYVUFclwQJSpO&#10;audQq1XWDYdD5wznNM/To6PDsiwpgU/5OIwEI0owhAvci2yaZ1MpGMQznU4FPiN7nyTt3d19hFaM&#10;ICYQQpRSWCvPgIQzhhWrPM/xtijgSyUEbIm3FiJrdJQkyXg6RYaCj2Pi/v6h0W46HefpFByBhboq&#10;66Ks8qIqMmdqW2sDHvCugDnDwGFqKUNewReApq6VIpIikJLBYQnZ3d1J0xR07+7u7u3uVkXprQGi&#10;pblBIP3a4uzJtUXm9MVzJ1/40jMff/je3du3wD9kKoW892Dvk0+vnVg/4xpnZuPxNEsn/V4PHy5x&#10;ViMl39nZ3tre0IYMBoOdvYO333rvg/c//uTjqxubu59+dv39Dz45deaCCpIHWzuvv/FWf26+P9/K&#10;ywpyRVU0yaoh+C5soV1W6atf3DocTVq9Hr4SFJq0egNU/ETGIup4EVIVB61O2O6zoEUkoQHb2R+P&#10;pilXqt1NausePkApjqS/b4zzMFxCoOS6boQFU4NKyqIwuiLWQa+BEt1Wq9duJbFi1EpKBPRhyqrM&#10;6yJ3ukYWaMWIQ0EUyE6rjYRx4ey51eXFMJBlnsEC7t29fXQ4RMJg1B8Nh/MzAyBYWpxfX2++Jvf7&#10;3X63B8XDJhhpDuA3NzevX729vb2tlMKR+QWkxgunYAGID0pRmMXe3hFsutft99od+CnMCzGw3W6j&#10;D0vKsgx3sOMaTeAl/Yl7mzqFQWYZMGQ5XCmbTCaHB0e7O/sHB8PD/UPEOUQIGNbqytIyKpF+qzFd&#10;j1huqbO0yXUWzHJG2q0WY8xZi3sgFdZtlqFUCJG020srK+snTnV6A6Ndmpe1cXErEUpq67B2WVcQ&#10;Os45EAIADx7RgEEbk+UlDmgm07TUgCUE9QvnjApCsFZTJVNK6PGFiciC4BoBnAmOMUIQBggjlEGI&#10;zpVlOZ1O4UhVVUF0xGM1xxgDfBgEvU4He/EgCLy3ZZFN00meTiEW55w/tgfnYBJeawcWID1QiBUx&#10;3XucNTfIIBXAuOMLAGiUNuQCBs1aiIsIRjgljIA0ywgFmZw21GGQN68op9410dXUUKezELTGTO+t&#10;dyDXem8c/N6hg4YRcIiRUtdIkKVBSkLRSzGtttZYj80LZYJRUCqbPxJJJGjFSbfTwR1/PLGT6agu&#10;cwpynbHWTtMxTiwODw9hM2gY4ThftD7Lp3jMi9R6F8Vxu9dFMIUmuVTgBrMRrRAEka6CUArJwBp1&#10;OgpYHClGwLsDa3VVaHxPcISTZkH41PRYIwauZaqiiW55Nk2PDg+hIwWKGQfyJIrbrZZE35NAUBQu&#10;UdgYGOdEcAL1KQVYBkiKP56g6GeeoHEsdNy83YNvnwAAEABJREFUxeoMZRDMg3MIu3mLCRZxFDil&#10;khwEs0BIShscQOM8uXv3HqzlqaeegmtwzqBYjFNKYUggFaaytrZ24sQJmA0oxSvGGCwwSRK8cs4A&#10;BpAMyxAiGMH0HCG4qgCGBgbr2jNOEVc3Nh9WtR6Px9STixcv6qoGQLedFFmKULy8uADRHA0PP3z/&#10;vUUcAEt+dHiA44bh/l42nXitcTdlPuh2Bn2U12lZTOu6PDjcl1IiAsCjsW5R6OFwhCWgKUr5+x98&#10;dO/Bg/ff+xAfAW7cvHvj5s179+6NRiOo7+7du7v7B5Sp0SQrtE+zcntnvLWz98UXX2xsbIzGw5WV&#10;le3tzb//9//+W2+9dePGjYO9/YcPH3788YfD/b1IyfEwG3R7oHk6Kglxjz92aXERpyrVdIo0UsGo&#10;D45Gr735xptvvfX2O+/cvHUrzQtI4P7GwzCJZaCa1Xd3x9NJXddVnt+/f/+LL64VRXHm7Kl/46/8&#10;6//23/irZ06dPDg4+OSTTzY3N6qyvH375v07d1964fkXv/wCZ+yL61f39/fGo+F777zx9puv3793&#10;+9Uf/+n3vvfH169fBfGffnp1cxPblezzqzdw4rO8snZ4NE7arcuPP2a8g80PD0ejib15+z7FBmCS&#10;HYwmP/jha1/cvHPjFj6TPECdt7s7wWcQ6AjYsGXKsgwSyNMMvD28/3Bvf6fdSRbn23BAZ6tTJ1cf&#10;Prj3d//O/+f6tc83NzY++ejjhbnF5cWlvZ19xtjFi5dhjUXh2shLbRiOMNoT5yPZ/MMSP/ut5/8f&#10;/5f/5MvPPEF04atsdtDl3tz8/BPm/dlz58ZHo1s3boAATNvd3oaZCcan40kUx9PJBCYKC7S1hgwF&#10;bXaeSMfDg0Oo/p2330JFgkg3PhrCUEcHhwDWujJ1iaWR2jw0hEMuWLPznHMhOTy1qiDpEtPhaM09&#10;DFQYuibmEYRxFUaTNCdcECEdoplQQZxY7yptUJ16x7W2sCtMBNdYzlqPV9rZqNXmSk7zIq0KQpjz&#10;tK4N5xLedOwsOS5MCaQSHEgM5sKeZ2ZmQDlYm47G0+kU8RN2HqpACYklMI5ZaDDm6TQra+MpI4xa&#10;7xEna2OipB3HrbjVaXV6/Zk5fHSaW1yanZuDJIWUjHOGxSRIEFgOwojjGIsiA2K3jHun242TJgK1&#10;ux2oDzDa6KaAQowoiryq250eELe7/XbzG77dIEmoDAgXhIIM7il5RA9jAtsPpZo4Bh455wKRFHGM&#10;SwpREM+k4EIJhUiqmFS0eZRcilanTRi3jEDI2LTgAKS0mgE0jrEQoh3wCxVwqQhniN6wDTQIpDi+&#10;UAhCRLbWUB/egkEDY/WUcylFIIIQT+hCp9A9dARgSBVqAjzolBARY9CO1tpCkd4LIYAky5oCAwCh&#10;UpxAjzX1sA9M9QD7Zw0TnSOUUswCKtzRJwSQFBiMcZxJbHKipCVlgFkgG7oGWkx8BI/BqqqsNhjE&#10;dDACCo9fKSyGEVi+FAGjglJGG7YwgO9L2Of1UbJv7+2urKwOBrPwiH6/D+UCv0OyrSutqzJPgVkJ&#10;if0T8KOPhkRFLIEMs7SoKg3FQbbWERDZQpHGsVqorQH9UCJMAhMhHE68oMRZPcJ2vdOpimJ/fw+Z&#10;Aq8ePHgAlgEG3tGstSAD42AEg9DSI0bwClwDEtyBByCHtSOYA/LRK4gdRotxIQTmQlZCSEBqa0GM&#10;4Hw4xHHrGP4OHnOEqOlYKQWcDq7gcDPWGm+s0wYXUwifHs5upeBRFEgJl2tykvfeOQd9dDqIGy0c&#10;nxHvAiW77bgTh7O9Vr8TPf3EpRdfeE5X+dbDexW8IK+JIUGQFAWZpNXiwurK2ikIfW5m9uL5Cy+/&#10;8MLy8iLoVkqtra2srCw9/vjZcxcuBEH4yiuv/ePf/tP7DzacJSvrJ2cWllUQz8wtJp3u3NISAkRV&#10;g14ShAIbZ2NJVjjrCaHcWMqkanVnRJg4SrD+1v7wg8+uf//Hb3x09drW/tE4r+9t7n3w6bVbD7bS&#10;EieJQEZUmKyeOPHEk09feeyJM+fPzc/3GaOMkeNGwTXMC9aGVpelrSvqLaNE4ui01VqYGfS6bcFo&#10;rxP3e63ZmW6/3YqV5NQzYph31tRpOkF2HA0PATYzM4iPP/0UeQ7UXdhCHKIqCANMIVubm/s728Sa&#10;xfnZCzj1OrWO8XQ6ztIJOs5oLBopkk4zQsi5c+dOnz59Yn2VCTgS6WP5Tmt2vnPy1Iml5QVUJPgU&#10;vr6+vrS0NNPHF50IU2BVsJtG0U774wsqB18wGmttXdfopCnMpigLPJmqsnleW+uCIOh0Oj3sjrsg&#10;OcaOJ4kDzrzRlXdGKZkkUaCUoIxSSrzFw8rS4qlTp/A1KooixphxpCjgXbbd7c3MzcN5DoZHd5t/&#10;sPVwY3vr7v37cEWYtbXIN5JRQQgFVxxxBMZKKcgZpymOcECYUmEQRLUGwQamH4YKxOMwFbbKIAvK&#10;hcIRSBziLCgIYF2KCykEOlEYRirghNq6MWk4M/oBcEXNJi2JQ3CBJgQ3toZY0MyfXb65iIeZNZQR&#10;XM5ara1zxADagATbgHiPnjm+IOraGtSWlFLGiQBezgUjUrJISoiPU8Q854ll3sNgCHXAQDDmPRBg&#10;9aLEAa2zjec5XMb52iCh6tpgZVsbU3uLXEKOLRUdS+gUUsZr5+EK2poKarSQvccFzECCDhrnPJAq&#10;CVFC45ufRokJYuZnZxbn57rddrudSMnrGsneEuKmU8h+giUResBdenwBm5RNrjXGgMEgCBrDyUss&#10;mpeFdRpYWnGyMDeDtr62tDjXN1VeTMfcOeYaC1GSck6dM1AE3AG2hw4onKZNRh+Px4eHBxq7aM5R&#10;zVRlkSTx4uL87Nygk4SddgLXQSnPPOGMSSHiKEriGHclmWQE44xQwSDwnzRJGafM1BqKCMPm14jN&#10;MeWMCeKI5Kzb7YZBBBUDAEaLppSEx4HTDz74YHl5udNJ4ijIphMAh3jFsZdQnVaCgiAMQwghjuH6&#10;YRjEUkrMgpwxyOAPuob7gDVID3ZonD06aqpw2GGv023Fam4wW2Y5aF6YHURBMOj1Hty7e+P69b2d&#10;7VYczQ76SnAs2u+2Z3r9dDJ96okn//nf+PUwCqwzK8tLgIlDxSgpsunZM+uPXT6PNUF5XRUg4OLl&#10;Swi5GxsblBK0WpNub1DpejAz89gTjz/5zNNQGYxnZWURSlxeXnr8iStGu/c++PCjTz7f3Z9UxgnJ&#10;q9rIgBHCrjz+5HPPPTce69EQRxawT7q5vXv9xi2crm5sbl279kW3233hhRf+uV/7+Va3hcD+i7/4&#10;0+D91VdfxXfLXr+9urqoFIGFWk9QfX9x697G9k5e6Fa7fefeQ+wuPv/s6kcfffLp5599dvVzbEHr&#10;ul5YXg6TeGt35/Nr165evfo7v/M7165dgylCnpDw7OyckmG73cW3Amjh/Xfe/eyTT69fvQry2hDd&#10;7GBubrbf7548tfbSy19eXV1FDAxDiY0kFq1rsreXTiZpVWnBcZDXXl1bv3Dpyqkzp8+eXUEcTPMy&#10;SFpZZZAsHGVpVmjjXv7q155+5vJv/MZvfPWrXw9UdHL9NE5J0LKihHLn5+dOr5+8cvHiU08+ceHs&#10;2mC2v7O3k5c54SRJEoREQuhnH3/6/T/5/r3b91phcv78+ccff3zt5HzUiqQSURgoRgJOnnzs/F/7&#10;1//SX/5L/7MzqyvF5HByuNsKpMmm3hRnT53Udbl5/96FC+cgAQIv8gSGrUskiIB4VqZlHMcqDIVQ&#10;nHIlVBIluJuqziZTOAW2Lq1WKwjCJIoamyBECeaM0VVNKVVceOfQBKNBECB6O4eXBndyfGFRJiRh&#10;IoiwSkS5CONW0u5SSgmWC+Na22maMy5FGDXRh7IoaXEmtW0CFjxOCEUpBR4DO6DcoejX8Aabl3WG&#10;NHGcBYxxiDnOEW9tieiQpkWacULbcQLu4Lzj8ShNp3iTp5mUEm4L6uqqmk5Gk9E4zbOqNkCIO6E8&#10;An39mVany0TzlxNwogRtTqaQR5Yh+pRFmmXj6QQB3hKjXe284YJSgUTutdO2OfNzxx8knEXI95pw&#10;zxVDcMb0g8OjgyG2zQZBo90fdAezREhPuaeNQDzCjvMgIy8qi3xhvTYOa1jjPUF4gIBRPTtwypiI&#10;4lar10epo1RICYvjGDhh2CoMuBCUM8+o9j6ABYeB5wIL8UAJ6JHxyhmsRZngQglEoTDB9iBJ2mhh&#10;kw2jQEjJeNOECFRzYVGowFqP5b0HvZQQRgnHHYZEKcclhCCcGWLqujKmtk4DmCAxeO/QLIFEAiDG&#10;CN5oBxIlUxLkMg5ILAH8aOhgBegaQj5GqwRCNRPNWgAWCsbmKYddUcEZE4wK0ADkMBvcBW8AGGPA&#10;aRt01HsPuwyBhlDqfByEknFvkVyCMG4FcSzDkMuAckmBTQpwH8QR9k4ggDI2OzsLsdRlFYcR4jBa&#10;keWHe/tWG+qtM3W/08UkY0xVako4ZV5rjUdCiHEW7lxVtTWecamieGFxGe6AhQoMWoug1+u2ja3T&#10;bOJ0PR0fmjrXVZFOx3VZQlzUO3wGH4/HUC4kI4SCTDAL9lyWpbVN+V6VGl5DKUUx4L3HWxUI63SJ&#10;TFpmThtOKMbRuFCTaeYdBZLxdMKEaHe7R0dHIDhLUzgIGGKEOmMtuCNgrjJ1ZQ3oryFED/lisnMs&#10;CECbVELC7FqtFoirKr1/cOAoHU0mZa3n5hb6g9nxNN3bPwCV3plBp029LdLxs888uba0+M5bb1ZV&#10;iQz92JULy8vLO5ujQFFr/fe+/4MkbgO/cw4hBpkcfZAjlVhZWbl8+XK73caJzmefXRtP8k5HcC7/&#10;3j/4/7715ruoQb73gx998OGnDx9uffnFlzr9AU5fHnvyCldyPE7hD91el3KaFSXImxb1NM/2D4ZM&#10;qriTWEfTwt/f2L52884Xt+9dv3X3U/QebGhPVCwMJWcuXAhb7dJ42DVhNIqSTr/X6bRlIIRguCBc&#10;sAk5VlVVliXxllMiOAmE6CQxYFtxJBgxGgiMt7AbU2TT0fAQRf/+HoL/1v7u7ubm5v2793BCdjQ8&#10;yLIsz6atqHHs8+fOtZIY+UwyDglMxyPEInz/LfIUhUUcBgcHe0eH+yjUqqrK8xxV9eXLl4RgZZZy&#10;ylAq4Ris1YqfePLyY49fXFpaWD+5huC+vLwI415aWUbCQ6fb7/T7+OLSg04h/ONGcH/EF5jKywp2&#10;g8cszXGqNIGiyxqMC0ZacbAwO7u6vIIaIhCyLEFFjilosF2sPhoeFRksuyqKDBOLLIWskiRZX1/H&#10;FgUGACuCKI0xG1ub1764/nBjo6oNAl9R1ofD0Rc37tz4Ah/Vb21sbU+mWSNEaytjKqOt8ZSASwFg&#10;Y31Z6awoYXjwB8Y5zNIYA5uZHQyUUoADR7oq67r0Fjqi4EgwxEtCCS6HfiiVlPKRTlEHYDpgINvk&#10;WBcQDgKBtbYsy+l0OpmMYFCwTyQgYEbk8p6gMUIYg4SmSTYAABAASURBVKWg7+GBdV2DX6ByMFOC&#10;aN6Yem00RoAKDXOxPBZ91LCiFEwpISTsyDdvrYWovXcUD944zLXAWZsahNQYcw6jBGRoa4FWNzdj&#10;HKY5SjikQXmDmxzfIdUKQIRYR7TFRK8Npvm6NlVV1ceX0dpa7DrACHMGe7wcwwguj/53j4PBADXc&#10;3NwcRlDaQn0AxlxgBUFCiFIjyVYgoKo06tgsK4RqdgKj0STLms+yjBGwGSEIh6g8wm4nWV2cx2cu&#10;6q2zOomDfrclKaHeW2NsralrvhcpiXAdxnHccOSJcw6CBR4pBNBi6SSOsZ9cmJvv9TvQexxFeFvX&#10;kJXz3kMEoA1zWTOXQMCwigAa5wJgeEtwOQedPgKmzhuDRMAkgwwJAl2v3QmUwrqcc5CBJWDGiFFS&#10;4hBlhPr1+eefB7MwIazifXPoBZvBY13XIzA/nWIFriQV3BgznU7TNAVlAEYDbXlR5HmBDqOiKEBI&#10;iX6l6yyr8zzf2NgEPLDlqBbzfGdnB/ttIBwOhxiEZ92+eYt6sr+3P54cvfH6q/jweHr9xNbG7v7u&#10;dpljg1x2W2EcBZA0o+Te7duwAHABDDhNh59CgNqQdqedROLhwx3C6EcffQTCvvz8iz//538J2Wtp&#10;dWX34CAvC8T5STqFELKshIS63V5WWXTKErJxX1y7pnX13DOXsIeBjUA1R+NykhbW0wcbW9g17A+P&#10;tLOwnCeffNISevWLG+AriEIEotW1tRdffPHLLz6Pk4v+TNcYIyTrdBG9yc7+fhSHZ8+f293f+/iz&#10;q4RDNqqo9IcffzqZTkfj6a3bD7Anee+Dj/6Lv/1fvfvuu3sHh0ncfrCxE8WtM+fOhmGT6V97463X&#10;X38dH0jx2O21YT/QAoLhz//8d37qp37qpZde+oVf+IXf+q3feuaZZ4pCTyZpuxV3uiE+aZeVuXH7&#10;zn//279z48YtfCC593Dj4cYWZeLBw60T66d+5s9959nnn/r40xsffvzJvfsbb7/7nrX+b/+//5s/&#10;+u6ffP1bP7W8duLU6bP9wSyW6w1mfuZnfubr3/omCDgajSzxEHupdavb0cZjz9cFxMwcxDI/t3z2&#10;zPnbt+/+43/8Ow8ePEBoQjCJlMwn2drS4Nd/9Zf/0m/9C7/+y7802+tc//SDXhRGgl795MOtB3dN&#10;Xe1ub8KPBvhavrMzMzNz8/r1/f19RFoQcHR4CJ1aa2EqZZ7jEZYDOXvvOedREGFWHIQ/83M/j/Ht&#10;zc0oSbLpuDczA3E75zBRMCI4ghzc02EQDWghRigRb4Ec2LIiR8yCqdSm2U4jjhBCYKUqjBCS4rgF&#10;xo8mU+Nd1GojOFTa4i0hDKjgLMCDtdDQAdo0z4qqRHxjjOGOJeB3QAjTgvTCUMEH0YcNgwxjmr+K&#10;gHAEljECYhC04YbooFnTRDmsQqjDIIxwZWWt3esS3vxiukWMpZRQTjwDTrCGBINBhEo045qAAwJA&#10;GMRFKeWyiUiARCQBMASIcayCBvLAEZZAqAS1EbY/7TYsOUjiujZjFF6lBqfaOOMsZUIEEV7FnfYj&#10;DGAcRGqQawz61nghJWMMb4n3UINzzpgmTpdl1WBCUnDwMEKZoEIKKSEBRxHqWG0dRakDc+/3GJdY&#10;kXAWxolQISaUuplJCccqQAiSyrJEGMr/7MI63iFKIWhid0OIpwQ3T8Gv9djoGEdZAGsOQ+89NAU8&#10;jxoeAYmGDhowAz9eaa2rAos0JSyjwrkmkjvXLAEwNNpcHDnduYbHBrQsMQuFHJcB9ioQOKVNCAVO&#10;wEDs8A4EWOcNqAIkbKYuSg/UhExGY1PrZmmDU/lGgAAAGFQGPNifoyNkACRcICcIWJr3fn5+EfYD&#10;QnBOipNHTIGBBUGAFfMsTVoR9WR4cKjr0htdFkWOGF1WzlhnoE/LqADZlItJmh6Nx+hjicHcrAoi&#10;bQ0Q7u8fQmawjTIv4GiUQb9seHQgJW9F8Wg8xBJra2s44AAwyIA2QaExptPpAB4x31o7Ho+PYEi6&#10;4Q6DeZ6DF4DhzhjDY1EU6GA6OoAHR8AA2g4PD/HYbreHI9ShI/QxDpxACH2hQWiPpmMilkar6xJC&#10;sMaw2dn5M2fOxK0244JLleZlZR12Nsb6xdW1OGkj8uZlDfPylAmpEEYhbiSnxbn5c6fPPHhwr6oL&#10;OCrIgnDX19cpJZEKsL+GZUPKB7t78Nut7Y3dvW2QF8cxvAgqQSBD5Qqi+/1OFFPnzGg8wbr7B8Pv&#10;/ckP7919ePXqF7du3vni+k0caV+6cvkXf/mX1tZXF5cXKKWj0ZjD471XgVw/uTI/P48ANJiZWztx&#10;YuXE+sLSHPITyu+t7T1UnAGco9UGczNzg/mlBTxu7eyWld49OLz2xY3N7S2wA+WBMOwnBSVonDHB&#10;OQQHOYLUQMnZfndhfj6K8H1KgwBoGpqDO5ZNIn+YplMc3aWTEeBHoxFjzFp7MEQBUGxubO/vNd+A&#10;wC/qY5CKDkp/VOpQbb/fR7oqigyFpNXVwd5OHKr52RnnzcxM/8T66tkz57qdDspxWA9Oy/a2dyBM&#10;KZuIYJyeX5hVSkzScVHlKlLGm8PRIRrycbfXW1hcXFxeWl5d6w5mZucX5hYWuZRpXkCbzjmoDCYC&#10;I8iySinlLZGcghgcUK2fPDE7O8jztKoq7GR2d3cBSRidnZ8D1xiEMYGMra2t8XgMfkdHhwhH+ArR&#10;qPvgwDQu449Gk8ODo/29w81N5J3ttCiRBbPCHx6M9/aPdnYPD/aHgAclxtgsLaxBuCkmaVZWGm2M&#10;kiTNKQKZ8XVlrG4K+igI0QIpo0BxSpQU6AjOkCMLoMjSuiwEp4EUgVSMNJEIyhJMSC4DGaDjj69Q&#10;qXbSUoKDfRBgrTse9lVVpWlW1zXn1BvsWlkUMCHAOpGMKpgFJ9ZqGBvlXAQQm4IS8dpZUlW6tg6q&#10;l1IKJSkTwAnkAquK5gqCAJYfBHjldV06bxhjmA4YuCVECpuREo7gCCGUojUWiAdsQtBAI2MNPGOC&#10;Ug4D9d6XukanqHWWl45SIQPjSH18HROJdRsKAQlOEbawCobQHkke1ggLxFuQgdWXl5eRQeEIJ0+e&#10;nkHVYptTDcaaLA6ANE2BBA1sp2l+NByDI8yaTCZKSrDmvW2SN5Si5Nrq8vra6vygFwoc4CkpyADl&#10;dhL023G3lQjOQykw0EoS3GdmZjAdaJMkAUJoAVShfDTGTCZjyAcLoQ8CQL9zXggKegAGGwZTlFJI&#10;tdVqYRDUAo+Ust1uo/SBX4dBAJoxkRAYjASwc9AsDYQ8ODiAqDCCt2jAhqatrXTDyP3797PJFDW3&#10;YATmwBFwtMHJxYULF4ABfsGxPcZmhkOcCkiwtHOO4WTK1EowOHI7DtfXT4zHYxWIKImhwfOXLoOv&#10;wWxnNJnsHx72Z2eMd0kSMgYWwsPD8fzsPCMM8Rp2XhQ6jFSomBL8048/vHP3xulTa+fPLp86tUY8&#10;CQPR7bR/7Vd+JZCiqoooDnZ2thfh5QsL02n2wx/+yHsqBTk6mgZBIASBn377z/3M7v7Bu+9/gBx2&#10;+vTZU2cunL90OWm1ESUYI5BYC2fEgmRlAVlJSaMIZ28EgWh9ZeXlF59//Mr5MkfdT8JIegIwHaBO&#10;bSWff/HF+pmzKoh++Mqrb739/sON7Vd+9NrcwvIv/NIvncA5/Mn1+aXF51944alnnn7uy8+FSbi8&#10;tvr4E0+sn1r/yje/fvr8uXa3wzhttdsLy0swgG6/V9Y6iluDmcFkWkymuVTB/uGEclEb2+62zl28&#10;cPrMWUL5+x9+uLG15RkN4+jyY1eCMLx97/b+/hEMg3KGhhCCV+cvXnz2ueeuPH7RUaIdQiMpKmcs&#10;2dsfVmX98aeffe8Hf2q0TZIW5dxTUhTll7/8wksvvtwfdIpK37n34O79rbv3H96+8+Djzz7/L/7L&#10;v7W1vXPqzBkmxHiSHhwe4UTjw48+u3bz9vUbt+/e2xiN88WllWeef355fXWcZj9+483v/ekPR5N8&#10;a/fwt3/3D27fvQ/7vHNz6+H9DUnZZHh09uTSf/g3//2/8pf/0omVRV1OY0U7cUhc7XQN/Vpd7+zs&#10;GGNCCSMRSdI22iVhi1gy3B+22+1Op8M8LctqNBpPx1NKKcxRCFUUFQwgipLJZIJsVU2n8CyIt8xz&#10;YJseHcLU4SYAHo/H6EeBarU61nrjbG200ZZRDgBQCxh2fHHO4VNYwjVBxiTtFkag9zQrGJezcwth&#10;EHtHYW9xHONt3EqgizxNMYKGOBPHsQqDRmVhCJeHH4VhCBYApnWF6BHHIY4JvHWBFEkUBlIR7/ED&#10;SVAKoesaoUMGMiuaLwCw0lprQhvjmZ2bgzQ8NsHEwphBGOVM17Ysakc8KMFjq9Oem5sfDGZkGBJA&#10;KBm3W5XR4LODwDcYIC/UZQkRWa3RwR0pBPe8LIuqQiiWcCWlIBDMhhwgybpqjtKwNB4fNbCptfYW&#10;LsIIJUzwIFIRGAtDPOuqrooSzVQ1cR4jINkbyzyBiCAfCAQYQEVd4+MM50oSMOI84YIypo5XN8bW&#10;BRBpIVTUSgjlRaWtd1GCHUdPSom5aEmIgdgaUxcFJ0QyZnRdVyXSpdW1fXQ5g+XQKKUc9u99DZCq&#10;IpTCocAXvKZ5oTgBCtJcXIogav6HpEKFCN2DwUCF2Ht4T6kMlAoiLhVhHA2VV9Lu4LGs9TTL46Q9&#10;MzvfancJ5ZNpNjwaY9xTAEqGpQnWpAIX5jofKJFOpof7B8jpcagQCZHPta6SJIriENsXYwxWU0GT&#10;Zz2liNUgBtLDZjWKoiAIYFR4bHe7xjtkWJgZ7qiwoeo0TVsx1OHmZwfdVnu4f4AIvzA3MzkalUXR&#10;jiPJ6OjoEKJAWlFKFXkKacFNwCwQIkfgEToCzm63r4Igy7KyrLvdLmjAXiKbpkWWe9vsqNN0koRR&#10;XZSEEMADGxwOmPEIIuECS4sr6TR/cH9jZjCHlJTnOZAD4NHZE6iFdgAM4mGrTAqshf7ouM7sDbrG&#10;IU0kUoVJqwPVQyzEs7rW3pMwjKx1SNZSBkDrnIMMyzKHZI4dGkVLwZDPVldPBCrCJ62d7b2sKMMo&#10;6fQG/blF1OJZZWpHP776+f3Nnc5gJogjHOq88cYHqN0Rz9944413331/b/fAYSfBGATUbrW+9rUv&#10;oQjLsxLsvf/uuzjtuHP7NopIHNXcvn0bdB8dop4cAnhubm59bW12dub0qXW4y80bWyARs+AGBweo&#10;LDVKzD/6wx9hohL81s0b//xv/IVT6+tVaaNQgrE4UFrXZZ4FAR7tg43Nuq6fePLJ559/od+fyQqX&#10;l7VSQX92pjuY4Upqa7I8v7+5defB5uc38Dkasf3h/uERDFHrpqyH+GBnuEPckCPUANHHUTA3mJkZ&#10;DDhOd4rCauPhPWVVZvlwODw8bCIp1gXZmIjHsjaTNI+SeHl1NgzD0WQMTsuiRkGGt8B8/sLF9fX1&#10;tMjRf+a5Z7HKIyOTIfK0wBScb+HIyjkHswBhs3PNr/cwJu4rTgcLAAAQAElEQVTfv//551/Agre3&#10;t8eTI9AGf4AVlmUOqR4M9+NWRBj96JOP333/vcro/uwM5XJxeWVpeQ3VP/YAaP2ZObgYgn5RNeeR&#10;cRKFoYjDoNeLFhfn+93OoNtRQuZZ9vD+/Q/eR5L9eG9vjxJGCPOORXGr2x9wLox2yDGw18P9fZAK&#10;Ou/du4fv9SiMHplXu90mhEzSAvZHBUfdMzszh+CgjR+NpgcHh2meoXJNM/yoKOVpjmQ/HY2nR5Pp&#10;JIP5VJVxtTG10eBuMpk65zjnzZ2xTjvBOVArDKIglIw6U1VFjlaXFQWVoJUgcXhjDFQD2tChDgJD&#10;3PDog8K6LK3WED76aZFPERLyoqgra4lzaJ5QgpJPCIaFOknSSiIpGFyaUgpExjjMRQcNHeC0KMqO&#10;F8UIGiEEkGiSC5AtBWeMeW8bSKvRASPogzZtDfqEEHjno4mENGuT44tSQv/sIoRirT9r3ruGEm19&#10;bVyljTbOeERCQHOHgJg1ZVyCK24JGRhj8qqGtRQVbiVjTdycTCZZhshVQsVQHEoNiAsRZ2FhATaJ&#10;hRBVlVKBkCCeOK81pFUBFSEkjmMppcLW0XsgAQtYKopwSA9tU3DjrKbEwXOjQPVaSbfTQmCFGEIl&#10;YGaI3UZXSHvASAgRSsIsPeRiLSpqoLLW7u7t3bx56869u4gw0E+ttSdMSgEOy7JGREMcBBhow1w8&#10;wndAFTpo6CBSU96UdGVdgUKEPSwEdVDqjfHgHWCYjrlSSuDEWxAAzIgn6MBuwSkCXVVBXx6rAAbe&#10;9/DhQ8zFIybiDmlCpMDTaFk2XKBf142o8RZTHt0hHwSly1cee+krX5ubm2t+NcD5zY2tIAjCODk6&#10;GoFCKRG4605zdfeb//Ht4Omnn/6lX/qlaToWgn344YdW1+fOn0UWX1ubf/GF5/u9Dj4ALi0tvfvW&#10;27vbe2fOnL154/bGxgZIghkjzUAgXJCsyLUjxrvxdDJJpz985RVE1Pc//Bj+Oz+3+NGnn2BpZPS5&#10;uZlTJ9aFZEgQvVbojD+5vvYz3/4a8Y5TYurq3t1bZaVh5pNU5yUpaztNy9294YOHm599fr3dHRQV&#10;PIowFcwvr2BH+smn195+691/9I9/5+133n2w8bCxTVDD+O7+3tWbXwDs4eamDMK19XXI9/bdzU8+&#10;/Qw5DEtsbmw7yrZ2h+ACj3leqVAWhRlPsxdffBk28P0fvnLlsccRbcbjFFUdFDEej2F7njImyc07&#10;dz/46JOj0VhIde36rdfffHvvcPjMs19aWlmsjR2nZbsdJ50YZjZJs+FwyBirjR7MNofi0Ne1L27+&#10;rb/1t/74j/8YSkSDWsFyXlaTLD/YP9ze3rn+xc2PP/r0s6u3y1qnafbj19783vdf39s/hCq1JidO&#10;nUJCefOtdw5Go/3h6EevvvHBx1c//uyzP/rea3sH47o2eVqfWJuJFT86GP/Gr/zi/+v//p+dWVuh&#10;tm6F8mBnc3o0xC4OX7yiMJjt96DcmZkZYK6NATGwIjzCUMsSLszAOGwY1qg1KEkBUFUVouXBwUGa&#10;pgjR1jmtzXA8AhhmGQQtj/2zIEgMIoD7YGKr24HoRpPp/uFBpWvEAZg9duDdflNKIqxRzlQUQkSP&#10;4OHygIdYrLWgCvemIoTPwHwZwzioYoyBKkKaAghUYXWMSNkcY+uqRjGEdbEK7mhAiNorjmMlJHGu&#10;qoq6bqolZKZ2K2nFEdjZ29kFwMrKCkzaGiM4h8YhBAgErgpU6IN3rPWoY5wFv1gUpKJow0kH5Iao&#10;AtowBTT/s6aUABgeMRcN9AAbmrcOg2jA38RZ7zGIt6AQ8GATXFOEErz2Fh0hpRAITc0zIMFFCU0X&#10;JUBACfFNAIEEQhXgzgX1xqJhDdBDnG9g8McTzJdMKBlCLFAwZ7JZSwiOpgKO6SoQMgAjQiiuJCXN&#10;e4Ik6FxdVrUu8RwnIeraqoTg8zgIILq6qlDahlIhVVhdO6PRrDPOWBCA5Njc4VoMAVYCw/+Pqv+A&#10;tiw7z8PAnU6++eVQOXdX54AGupGIRIDNCDCAEkVKlCXSCqYsayxbXsuy5Zk18hp7NB6ZkkxLpExS&#10;NiXKokEIBJFDNzqgu6uqq7tyejndfE/ccb77ytIan7X7vBP2/vcfvj/sfW4BYMMYU0IjUgIV+Itb&#10;9MFZKVVV001DSK2sQU8w4/s+1KKsxXgmfDTKuSUMjUJTfhgG8STLu/2BtqbWaMa1Ovf86USWgiw0&#10;hikAMHAMCypdeZ4nGPKdkqhvEAKKHN1gKsAbEwVBMB4P9/d3QSFJEoBBqnIyGaN+QxWO4WCp2ayD&#10;ILHY7pn+OwEEducI3gIPQIU6PDAvuAgCH/4yHo7iKNBVWZW5khJlnpYKRYVVEjMyVAPWor+UUimF&#10;C9TZ0ABqKs49ox3mQngNgqBer4MfqIgQAuiCPfDs+z48ghIWhjGGQ0xoEg/Rf0qcTSM/ymOwhyoR&#10;Kp1MJocExziDYSRoiI92cHAAJIO4d3goZfK8BEEozVrSbHVGE9QymZQSEvV6A6witNbjyQRnPAS1&#10;spzyjyEggtTARigzq9IxyrAhaq0CLJ2rpL5z994+IlmWHYxGveFoOJls7e2/f/PWK6/94Ec++eJn&#10;fvRz61ub12/eicKk2WxTIgb90d7O7qDX55Q4Y2KUlV5glBwMe0k9vnjxYqPeGg/Ga2triLlREFjt&#10;Xn31NSjowx/+8F/4C3/hM5/55COPrHzkpRfPnD5ZrydBSPChuN1pNJrEqfLNN17d39lMguD0iZWj&#10;q51WI2aUyEoCX9louLXxABP5gkLF09z29tvQYJKEMHNndvb48eP4NIGaBreAYH80mhQ6zXIe+vV2&#10;qz3TMc5mRQEFMcZCPwh81EZGqQrmdwC0m67b2u2mENhpq7Ism0wmYHt//2BtbWvvYF9rrNRdVEvg&#10;rr1BATXCYYIown55lNTgfPVGC1jH7Af9Pr6Yv/vue7BKHNVgiTt37qDSajab4CGpNY4eP7m8enRm&#10;bkFqe/zkKVQGpdJeGMzOLeBaG2oJCQLcdiAgQOaHAdbchPLllSPCC/YPehub22lW4LsHstTO7j6m&#10;jpIm9wI0LOpA//SZc+jcbLTjOMa8c5320vLi6pGVY0ePoDXrNaNVnk2Gw/5wmKaTDA7WbMy0OjOz&#10;c4uEcQ1GseEkKyQG3/eBSAKW/ChLixvXb127dqPfHzImoihpNGsoJWuI31HUbLSWlleWVpbn5uai&#10;2KeccI/DT5rNJufYhjdVhTLY4Zxl+WScZmkulTaWGAfyNCvkeDyqqkqrKW9lllKja9Pq3w98IVBt&#10;Gk2J9gSDA3NKOSVo1FlVySKDr+VT96AE9qWIx8ZqWaE5ozl12tlKYosEJ0kIYZx6HheChyFPkqhR&#10;q3dazfm5mfnZmZl2p1lvBEHAOaeUCgRg3ESh53mgDItAG2Z6KJxwjSfoBproiT44P7x1jmIaZykg&#10;Jw8P6xzhoMHghuiDhpvpmRM61QDBwSjFGWRBHI1YR51DmjPGKWUgUAUdGjN9TJhz03zjB1EY1xBx&#10;KKQ+fAIY+GFsCbWODseTm7fv7O4fEMJAwRgHz0Dd2esNhsMh+IKYYBucgHPf93EGWXV4gAGYL0nq&#10;MHEy3bZ3nLJaHIMhQDIKfcGpxxngNNNpdFr1mU4zCUQtQr6ykceXD5eassT3lhQwRlQCwUPp4HAO&#10;84ZRRBmfTFIwk2fYgiCUM1gKmoOipuoiBDoTlPlcoD+YxCupVaUkYRT5E/0BVW0NXoG4Mc5ZEoRe&#10;XIuCIKAUsxGLkEkpF8IimEiZZYUG5gh2Vy2kRJ+Dvb3ZTufs6ZNWAySFVPJgb2f9wT3ohx6qFBYE&#10;LNGkNsAq1IWGGZ1zqqpC3wdvuMZEeV7kRYGLcTqR2s7MddozMxiSAGCzc2leJvXmwvxSUVS7uwiQ&#10;/Var+Ru/8Tf+6l/561/4uZ/9s3/2z37xi1+ECTAvFtJPPvnkBz7w3FNPP3323LkfvPbal7/8ZZge&#10;5BgT9UZHcA8MQFLryCGcCAzneVOwXbp8mTChHcGi6vK77/aHYwz58EsfXVlZAXFjDNhD6VmPhJbl&#10;M08++swTF2dnOkkY7O1vRbH31NOPtdsxExy68324iVdKIpUbT4q337m8tLJ6+uy5pFYrKzUap3jy&#10;zqUrG1v7a5ub6+s7b731zpvYlnj70n5/stfrj7Lq+o1b79+8+f716/vdHuwwN9esqurb3/52mqa4&#10;GPUHtSg4e+Y0mG80a5VUy6vzS0uLiJZhGC4uLqLKx2eEk6eOr6yuvvjSS48/8SQ2Jrq9gbGsOxjf&#10;vvPg7UtX333v1htvv/39115f39p2XIBjyzj8CefhKLeUtdvthaVlxCVMiqXdJMtWjx5dXV26f//e&#10;7Tt3hAfrcfQ5c+okPth6h7erqys4AP5Op55lsjcYhXEwM1ODlaf4seTe/fvU9zWhZWXubhzs9Mql&#10;I0fDWv2zL3/8xOkVQmynFWej/onVxX/43//dX/vzvxQwU4z7VJdziLPNBnKcNWpvZ1rZUMFF4MO/&#10;4notSqaaV9oURYmkhg0dQK4sqka9ibcThEQmgjBGEgmjJIpjtKQeJ416EEclWDEWcQDAgMVxwVGT&#10;CV/4iKGx74WOeUALiKM1W9jRDPOygmiTrHCEGUcnaY4qBHZH7kODw+Z5jhABgjjD9wPPx5lTFxxq&#10;yRiTZRMhWK0eM0aUqhAREE6dQ63siDWcEo8zo+VkPMwmI3SQVUGd8X1RS7BfD66EkTKb7gEfDPsD&#10;FNNlnu3v7j24d3/78Ldz1hnGqQe6gimjS1mVspBYGwh8J0kajQagEsUB40TJsshTzFUWyN3jLEuN&#10;lMQY+InPxdRJKbVaG6zerPOFF/oBxIESoyDEdRRFUxMgHxCuSlUpYxyg5AGHcHZKEYad1gg7jnEO&#10;uEJqPxCcEYY3FomJEIdYZRwx6EuZE4xw4oyehiuc0ZxRzmo8Q2CmhHLOgyDwvdDjnOGgwvMCIXxM&#10;5/nTs/A8xgTDQ+7jvceFP51wKoWtUIRb8EEBdEQzYx28C/NbYzV2iSotSy1xroySuLDg3CKyaqO0&#10;tRbUhBBUcOT3SkupSvBuNexpcME5930fZyABuYV7CMDTR0GUREkdZ3A4VYLne37APZ9QBlxRxgE0&#10;LwwsYaXUUCDlnhdEwg8pE5QzwihlzjqN6dCsUUBIVeTgzeO0nsTNei2JAuoA/qzRrMNbpSxhYSS6&#10;8XioVBUFnghEr3dQVWWzAWc0oOMfHmA1DsFfTKwzBgDz60mCBvOhQW+1OEmm/4Z+tLu77RyMSCwU&#10;4gwHRonVWuIhejpnnNFGKS0lztAVnhPC4E3Lq8fCOBkMx85S0A6CANjL8xwhZTQcyqoCD9POjHlh&#10;AO0xNi33q6pC/zhC39pUb4yhuAfLlKKOTUEZXpZlmRCopqZABFfTIc6JwIdTK+AQHBmHGdszc9qS&#10;yRhb4RFngVSwOrWHbluUEigYp5m2Do/RtHF4grPSVmrL3seu8s2bgx+puAAAEABJREFUIyyewhje&#10;3u3119bXb927t7W3W2m9090fDNPmzOw4S9+79n6l5Id/5GM/+fkv3NtY39zaXVpe3dvvH+z3Ofdm&#10;Z+dnZqY/i7xx/TrMSZ19/707eZG22y1j1K1btyDMeDweDcbb2ztvv3UJdXCeZvj+QIy9/PY7i/Nz&#10;n/7UJ+ZnZxYXF154/tnPfeZTC/MdzmyzFmWTvpFFoxb+6z/4PV3mq4tzqBpCQRoxr0NeQs6cOP7C&#10;s0/UkqDXPcBmYa/X63b7WBiNRvnm5ub169fv3r1dVUWSJNAvLEwZfJHUG62Z2fl6o1GWZZriVFoL&#10;qzPfhzngelPfg8caYyghcRAi6GO41hpdlVKwonME+fjshfOnz53Fh5Ejx44urXQcIYAC6qqN7a39&#10;6e9c4/bcPMxw0O0TzO0FpZTD8TiFanLEt2x7/6A/nqBYH44yL4xqzVajOSOCEGl1t9vFiuvdq9fu&#10;PFjfOegPJmklyWiczc3NATobGxuTcTboj+7dQ0UyLkt569adBxubIEKF997Nm6+/9c7efu/W3XvY&#10;Brt56x6mYDxYXl4+derUicOUBuZrtdrywuzCbLuRhEnoWVMN+vvb25tIwEHAjxw5cvbs+Zn5haIy&#10;9+9tXHn3xvWbd/a7PaCt3Zk9eeL0iRMn5haWoBasiKDqNJ1+1oD64jgOg3h+fh7fOh4uveAD0Jjw&#10;PcJZo1EHG8dPnT595uzJk6dRRFqochovCZSD/dRSVtIYDHGUEsY4JziMlvBGRixnhBFXr4VYAwSc&#10;+IwGHo99rx6FCBMeZ/AZuBmlFLaThweshmuLUEimBy4ePoFbwl7GWW2No1x4AWTBWMYYREBoqMO9&#10;klqjlnRarRlAud3AWyjfWksp9/0gCCJPBEJg0ejwELMAG/+XZiymFN60q+cFjCHaAVAEU2vnFCa2&#10;xFLGOPjGfx7naNxj3OPTSAwpnLEgi/5olKLj9BVjDLeIVXilLToQzKMkQpPG7HiFmAGucJ2h8qwk&#10;ZSKuJe12O0lqXhABzEDjfrefFQXkC8Ow3ZrBGf3xfWl9fR0gRx+4DEh5gtWiCNe+71NHoDpM5BxY&#10;o81mE9XY7Gxnfn4WxJkjoIAXnFBfsGY9qSXQD/NgXGsatSksQK3damLPL/C4RJhPsyovIAXlU9EY&#10;5ILXUYI6YwInKbUhThs3mmTDESJ/obQGfc9HWAzDJPajkAqurIG9hsPxYDSsNxvgZDgeYS8zK3KJ&#10;tOcswMRxCAH6UMvh36kCIQsaeM6rUhnUxgRpV0pjLZmfn9va2gGqP/nJT9briQNAKMHUUAjOxkDV&#10;CmdrrdYaoRlAw8VD+lAUbqMowu3U+kLgPB6PEULvP1gvpULC2DvoDcdpvz+sJY3F5SX0rLearXY7&#10;DAVmR/+yLFHc/+N//D9p4+YWFz7/+c8vrx7Z3d2Foq5eff83f/M3sVBAH4TuII42tva+9Z3XITjM&#10;NBpN3ZBSUhSFc2RhYR6OXFZVnqNilItLy888/8FTZ87t7u7tdQ+g071uD7NLWd28cad7MGomEaKr&#10;zCc3rr/3R3/4R1oV169dHfQPPvrRD5dVkWUGlNE/zxUuuCdGowL83Lx169z5R7KiGA5LVOdXr10f&#10;jLIwShgPCCO9/hDSTvIqwBosqYVRAItkhRqn2RNPPXPi1Im9gxG+xSJrbmxsQCjYajyu7t67U1Yq&#10;y9NOu2GMWVicx/5RLU6ef/753a1NFOXodvXq1YN+j3lCasO9kIuwrMz12/e//q3v//FX/vTm7fv3&#10;1vauvH/9G9/57sbOblYqFrA0zzD7M88888EPfWh2dhZEEHMgESwLjYEH2A4WP3fm7JOPX/zMpz7x&#10;2c986oMfeP6xRx5dXFrodDqemLrwyuJSGHpYDPzYZz/74z/+4+fOngWp06ePduZmz124cP7CY535&#10;pSiOTp8//pmXP/exT3xya3vX87wnHrsgi/wjH3zut37zfwDFvL9Xjfoz9djIbNDdTQI/8AWyQhAE&#10;GY6iLCupD4Mj49Ma3RK33+uCzyiJ0YdwBvB7gQ8RsJDe398HJLSbBpysLPqjIR5i383BAJR7fmgJ&#10;0waIYKApsYdSawRRMslyND+Ma7UGwFxVKi/lJMvG6UQZDWi1Ou2ZmRkAEhwBw1VVAftaS2MMI0RV&#10;0qhpzDFqWuj4whOMK11pWcEdfN+HYzJC0RnEnbHOWqVQ79rA96EQVQIw/eFgYJUmzk4FYpRzSp0p&#10;ymw0HqBzA1mqVpPYCZ6kkDSKpr/YxnM0TKG0BmWwB2ph5MNwiGMwkVLT/QUw/O8btDEZD2FiMEMp&#10;xSilKxCRErRLWVZ44gsvCsLA8+MgDLGDEoRJFNeTGiZljGEgZkQ3DCeM8UMRcI2mqkrJ0hrNiEPz&#10;BPfR/KnjO4dxxuqpmqySRktrDEWBZp3Txmk9JWgdQQSHfqBVyoQQEAfWha0Jo4wxOw0+nBBGmEDC&#10;gLwI/jhTQiidbpr4gmFeZzXYkHkGqwaBHwZ+nk7S8QhJxRciH4+IU5xo5hQxldPl1EyyMtOa22Gs&#10;mx6ACKw0PUMuTE3INOZbHBRCT3kTQkAP6EtwUEo4I4IjFHh+iBhqOaWez4OACg9sWwqeOREiaTbi&#10;RsNQBndzlDDB8VZjKjfVAMijwWqwhgVbRVbkKdBlnYZovu8xBomncR4dIDJAwRgryxKc4DaOY6nK&#10;fr9bTX/awNIUoWXcajc8LoIgQGcERkop+htjAEtcT3EyzQQkjqe7eKBjrcYD6gyxmhKLCaFMLRUu&#10;Dm1owCHWcxgLSHPM6hwKsFVs2nZmqwo1oTDaSalR3oB4mubgsHvQx+yTSRaGEQZWVeUdHnmeI/aC&#10;k1ar1Wg00BPYhgvjttfroQvmgsdB1eiJOgq36A8psK5Af+cw0XSbX2vw7Gtt0Y1R0Wp1lAKmiBeE&#10;jAm4sFT4SpDn+NJfSK0scqWUspBVpRWIoNBBPwK6iF/AS1aUaY56VXHPZ7BnFIkAETPPcn3m3Llf&#10;/Yt/8ad/5vNvX7r8pS9/ZXu/h32UUrqo3ioq/eD+xs0bdx/cfdDdS5u1OpLI/ELw5OMXnnnmqeee&#10;e2Zmfu7JJ5+EGPik/sTjT508eYozgeLv+NETS0tLyLVHj63WG1FZpQiCCzMzzz/39Aeee+Ynf+Ll&#10;L/7CF5568uKPfOylgNO1u7eLdHTm+OoTF058/MPPvvSBp5OQHT+64AkSR16rkRw7stRpRXHgd5q1&#10;82dOXjh3fKbdHnR7u1s7cIBjx45cuHAO2m51GnGtjrgJLRviHKNJI4RdCQFKBcY36jW0ehLXotgX&#10;nlIKWo7DqFlvhGHYaDQQ9/0oqDWjlaNHzp67sLC47IW4bZw8fQrlMvPEJC32D/DBYyL8IK7XESl3&#10;9w72uz1tHb4ZocEqw9HEEFpJqwmfFPLm3XvvXH7vfeSuja20lPfXtya5hnr3B+M+rhyzTDhOg6lX&#10;x2dPnzt14rS1xIOdk8ad+w9u3Lg1GqbYAB0Oi9G4VNrtHwy+/9qbr7/59rtXr71z6fLrr79548bN&#10;oqj8MJo6qxBKIfxmzuqqzLN0nMRhs1k/chQ6rC0tzz366IWz5y/MzC4ILwQ1TOUIpEnq7dl6uxPX&#10;G2EcxXFcr9cBssFoDNHqjUYYJUAVFAtFAYsz7ek/2B0Ohxtr6xsbW1gnoAYJk9oskvn8PFL46dOn&#10;cUbnEsVFpSrlisqU0lhHkAdEICgDOMNaHTtJjFMHo8CCcRgEnhAML53HWRIEtSDyKcU+ZyA8PPHh&#10;9rgAH54HHwuC4KGD4S0a3nJCEQj09LBSWyxpCMOEnHAOGDgHUBDM5wvhCeZxjrk8zjBWVbIqihzF&#10;VFkqpay16IwhmBxnS5xx2F0CbaOtwh/0MdpRyoXne37APd9RbglzDNUywSi0Q94EE77wPc65d3gI&#10;gYjOCKGwstXYNqMUBqBMgITvB8JjjtspfAmjjEM1zinlEH2UdRYTUialnGQpggjYAMkAShDIzZpx&#10;0Wi30RjjlCKLgVjAuagljTq+5nEPRHw/rNVq4C3BLmEUwdBIhIHv4wnEAcHRaIR45IytJ7XF+QVE&#10;jyRJGGPd7r6UFUX4tEYpidlHw36Rp6GgCzPt+dkOdbYYj5FSAk/4wvOFAA8OSoFcXsg5B9ujSVpJ&#10;TTiLm1HcqFNfKEscJSJA4rE4oHPrnDZGaf2wWUoMITCbH4WoeIbjdDie5JVC0ENi5cCRoEqpoijy&#10;SkpjC2lQDpallIiK2kKTlHPx7z5qIdkYg3Hkxo0b7U7ziScfq9UQCnij0UBwB+anDMAwhBhHAR50&#10;1oeH1dJqg4YOUDjnsKCjlIZhwDzxYH2zkLI1O7e8cuTUmdOPP/FUUm/2R2PuBeDCGIPVO14tLa+O&#10;J9kf/ut/809+67def+OHX/vaN373f/l9SL2xtfnaG29iFb63f4BybW9vzw8DJAz41+LizKlTK9bp&#10;ZrPJOYmnRwiLNJs1mObMmVOf+9yPvfDiS3fvrb9zeS3Nq6PHThHKW+2Z5uysNmZrY3M4GLRbQRwS&#10;RvSZkyfmOnVdZu06q8fe3Ewzy0cnTx177rmnZjqhYMTjlFPiDC54LfaIs7u7+5/4xCfgy7WahxK0&#10;Kh0M2B9n41GusaNn7dTOFCmcjMdpVlaWEEoJ0uf29q6sdKMRg9s0rYhzF86f/bN/5ouf/tSLNRTQ&#10;J48Ennjyicc/9fGPP3HxUUx67/6dq5cvtZqNr/7JV+7dv4vMcuvO7R++/c77128wHgwmeaFMNTUC&#10;H6XKOBFEwe7BcH17lyJ+UvimNcYuL88/++yz2EnZmS6D9oRAoeaEx3sHB6PRCGvalRXsa2BVb7Y2&#10;1y+989Zbr7/W3d3p7uxdefvqV7/61R++dWlnd6sWh61GDbv1t27chHXOnDnzxBNP/MznvxDHtV6v&#10;jxVspeT9Bw/++Mtf/tK//fIbP7x+7dqDYbf73/+3f+//+Xf/i70Ht9OD7VbA5hpR7DmqKl1msioB&#10;aDCT1Bvw6TCu15ozQdJg3DeOeVFca7T8INjc2d7e241rSVKvdfu9g96ggU+083Pc9xAPoiRutDtR&#10;UguiuN5sUQ7RGKCsrFPaVtpUSiujpdJlVeVFVUzvAWWox+deAJWB2IlTCMtHhfDHozTPc0opwAbN&#10;GKOiKGg0a0HoGSWLIqMOtBC7s6oonbFwHDxBGMKQdDIxskJ/xLDxZJhNJnBAXZVFngIWqiw8RoPQ&#10;9z3BnKslMSM0m4x7B3toRZZ6nNXixOOizIthf6ClajXrC3MzURRVVYXgg5blObxGCA7ghglSdKRU&#10;VRXZsN/tHuyNBn0tq9D36njle0HghaFfS6Io9Bl1SmJJAfnLqshlWaCpqjz0X+mMchZZQWpZ4iEk&#10;pc6CTc/nDLuHMJLGW02IpQwKppQ5g4dSSvCapTLPISaxhhKHM6OEU/Q1TkldllYpakGNc4bRhIII&#10;cfSwEXgOIQQDKCNIELjADaWMMWqpc46gGUuMhesRxDttHLwL5fv0rDkjgqg3gE8AABAASURBVCK1&#10;WGs0gA6uhGBcUCQH6jDeIoX4jHHmPOq4M04pKyunJEwIkY1RWkt9eBisQwjxkfcYIwTTuurwKJVE&#10;b2VNgVuY05pKqwI2RV5XRjkijQWD3PM9PxReQOF0hCEfEcqF70dxLYgiJjzjCBrELv/doVSlZSXL&#10;qszzLMusUVapPB339vd3d7YH/S5UBAAMRv0oCQH+SQb7j4GuIPAGw/54PKzXE6ny/YNtzmjgi3Qy&#10;UFUJEazSkKFRqyVhZKTChJAIGITUkBVG8zxvbm6mM9OGuM4aYzSYUZAU3FRllk8mkzFurVYOaqFO&#10;cCo8BmU656RWWV62ZmZn55cGw1FvMOTC18bNzMwhoFF8NVJGSl1BtZhMWxyc88CPkKuqqgIzvu8j&#10;EOE5qCGKGuMopXmeoyjq96dhBK+iQzmVUhMcaQpiQDMTYpzmyCmIYUppEQSE86RWl0qPJ6klTHi+&#10;Mq6QEufBeDyGWssyL0pk7hGSY1ECR2xvbw/LDpDFq9Fg2IMEQ+SCFJOVZQEZhI+5gs//3E//xm/8&#10;xtETJ7/+jW/96Te+zbxw/6B/++7a7NwiZ36WyzhujEYTTFGL6aDfHw3yi4+cm53tCI8cO3bsySef&#10;OP/IhelSaWYOwSbwk2PHTrRbnVdf+cH+3t7x48eh5DfeeMMAf0Z+99vf2trYgM3W7t2Lo/C5Z58p&#10;i3R5fuaJi+dvXn9vc+P+/GwjCdj50ycvnj9rdbX24L6siuNHVpG3rNbj0SSOAmsUdm1XlpbmZjuB&#10;z8syHw76o9FwMB5Jo7nnwcG0s1Ax2Iaw3sPD59A7pEaOB56SWoQsbpXO06yqUNbQMIzr9ebM3Czq&#10;oqVlbMkdSRp1iw3LLK2kbLZbSLe1epN5niOkkqo3GHV7vayo0qLkWDcbh534vf1uqWSlVX8wYr4/&#10;yfPucLy2tTOA/ip1+b3r33v1h1eu39rc3V/fO7h+ZwOLgvvrO/v9UVo6R8XVq9fLUkZx4+bN22B+&#10;YX5xa/NgvzuqtKGIGo5wxsIg1o4c9NODbjZO815veOPmvctXrtx/sLa7s7e2uXH79t3t7W04V693&#10;0O3uG6OwQHoUJmu3m83GwsICQCml3N7ahdqsYdyPk3qHiekG22icInHu7O+VSmtrHkIWtRFGxXGM&#10;e0JpktSFQAZ1IDIajbCvDKSNxwV026g3cWZcINQxIbjwCaNQBxwAnHPOmYD+vCiBquswRw1HnDBG&#10;tIRGK1WVsizGw8FkNCxzZCDSiGuddqtZq4eBH/ge5kWD4TCufniAt3a73cLSodFoNpuNRgMM+L4P&#10;T8PUaBQxg3tUcMYY50CHxxhDtJ+6OiOIngSHNVoqpQxYhf7BhZSIFApsOzYdiCEgiIa+D5ujThk0&#10;Wymjp85PKGEE9JwDPBjkFJxwRijCO2G4hzY4xz2Bahz6UawSqJ3GX4xw08gAHrnPBefTGafdGOOH&#10;B+a1ZFpgIV6gwQoI03johR70gIZehwwbnNOsGI+wMZSOxxMA2/N8rbXCJtyUgi2KArdQ4EPlI276&#10;4v/UKojAUQJ/+qtKTIEYXJYlZpFl2d3fgzdBQeggOLUGl6rKc0RczshMp9VpN2c6beymoKhaf3A/&#10;TyfEaljKGQuQgI1Syayohof74r3hwDgbxrUwjiibLgCUJeAcImM6aAP987zIq9JgO43SSZqGkd9s&#10;tYqyPOj3oG8G+BHiCEHWh7khzsNRmAshCHQYQxCmeGitg+q0gWakUqZeR/ek2+3HcQCJLr39zmOP&#10;XgRm8AqjgHBrpwyzwwPXeDhlCVbSUwpSKvAG3EEPeA6N5XkupUQQx/PtnR2EYMI5Ng5m5ubKSl27&#10;fmNzc7vbR5EzwgeHYrp8osY4eLc1JMvyB/f3Nja27t17cOfOHan1tZv3BoNsv9stZYUq9uWf/InH&#10;Hn8cFydOnICjYa5aDTzGQeihij179kyr3UAExs7LeDwGt1FI/viPv/6nX//6OEuvvHf1/oP10WhS&#10;VerkseM//4Wf/ehLLxw/cuTHPvvpDzzz9DNPPPYXf/WXOSVHjqwgVlx//z18m734yAVUF+fPnv3R&#10;T39stjOdCmt458irr3wPSQQzZ5kqcwnd1msRKi0ox/MO/dnzYQuFwxqoheKzahwVVfXt734fnyBe&#10;fOkjzz/3wsJC5+TJ4x9+6UPAxsc/+pFnnn58Mh6ePnXCaYXS8K0fvnHj2ntvvfF6nqVVUcZhtLK0&#10;PDPbybJsD5/Pe4NKm6wgXITtzmLcaKEC3t0fSkvHqZygjpXKUWIdgdvB6AiGr77+GgAchiGwMckz&#10;2IhzdvTokVMnj6fj4eUr79y4/v7G+v21u7fv3lkfDbvUyNAnkcdrES0w62Ty4N69V199/c033lm7&#10;/2BvbwcfKL76J3/y5S//28uXL+/uHADbnudt7e6kafnihx79+Eee+c/+9n+yNNu6fe3d5blGI+Ct&#10;0Ev7+8PuPr7AzrQaqHSwvef7IVZ0xvFKakClAESMMw4VnSsqGdfqCFxKqVE6KZXExhOYhwvgIULx&#10;cDwCbvEtBdyhD8SUUgrPI1xog+/bHuccSgBXGJWm6JXHSb3eajuLzRML4gtLi0A/YwzxCA2UgSj0&#10;A54RQzALnlQ5IgR4AVQLwTh0qippVIWmy0IDwIRAp0pVYABYRFSTstJacupqSeLhE4GUOYAiKwz3&#10;BYNZENKlLFUFRBRGSQeJMdiZfJKO+gNZlIHwjFS72zv7O7tSSpCN/t0RJjGMiCiqtQYIsQKAgO1G&#10;c3auMzOLT2ohpRScR0EI0eDdkAUXGI1RgSfwPPQDzjkjxOKAphT+m0Z7BLeqAEsVsQ4UkjjxhWCM&#10;QbcQWUvpLJI/5ZyHYRQEHkU4MQp6UFWpZWWkIs4iBlFKOJ3mZoqDEIAfRBB+qLPUIc5bzDx9g/8o&#10;XpLp4cg0+FPKCCWHDykqfjQ4G87AsbbOWKO0LKuygNcVxGhGiSe4x2mchFoiCspWvdGooSgsK1nU&#10;awmjRhDHMa/RTkmtpJKVVdpa7bSZXiit8FApazXEgWhoU24Zm+pGTzWDCzyhlBI2zU54hGachajG&#10;OeOoc44x8CGY8ChnlAvCeFkpMAS81epN7gnjLB5SjoWMsVYTQhhQR62C7oqsSFNjjOcJxgkMmuep&#10;lCXec04xu5TS8zzEZMapNioMw4OD/VotwYEYCAqNRp1ztn+wa6wCWIFhyBLHU5xgFvAI38SMlE6p&#10;aa0BBrxFN1wzShlDBDbWaEhitS6yHOYGA0pX4OrhQJzRUCbt7u7GUe3M6XNASp4VtVqj1xsQx+q1&#10;Zp6Xfhjs7O2DuDEOswBF4B881OvTAglwVUo1m010gNJAEBkHNSR4hnQQs9frQSgEhE6ngyd7e3vo&#10;mabQhoQL4wmGAKXog2vwD+Xzw2W8lIpy+Pu0BvP9ALNIpdAgoNIwsYIgaAx6xHyry0uH1VHtxLHV&#10;C+fOHlmZg65gT/Q4efLkz/3Cz3/xiz/vxeH//m/+zauvvzGaZIRjh7CZNFt37j147fWrWSof3N9I&#10;J5pzjqK5nnhPP3XqEz/ykRc+8Mzq8kqv382y/Nq1a3NzC416543X337zrcv4KPzcB144c+58s9Wu&#10;qgoygKvJZDI/P3/hkXNJFGaTydf/9I0//IN/pSsJFLzx5utZNpnrNC6cOYU2ONj7/ne+8d7V942S&#10;586ceuLiRcSOMk/n52ZazfhgHzGwJ6tiptN6/OKjL3zg2aNHVn3Bfc+LfFQvPizBPVFrJECngwoJ&#10;ASAoddY5KMgYVHXTLAU74TlUhC5VBds7zrnU9qA3CKLw5Jkzq8eOcS7MFCoArjLE5UUFAwPRpSLD&#10;Sb62sX7j1u21tfUsL1ePHT934VHKvbv31x6sbUhlas0mdvWuvn99Y2cvLasjx09dfOKZyrK1rb1K&#10;E0196XhuSK5sqS1UPjc/W2s0S6mGozHcp5bUa412uz1z9OiK5/vwYsIFtsRm5hdwcdghjEJEJU7g&#10;8o4Mh+Nbt25hU3NnY3trY784hHU6QSE9RJwKAz8dD9+/dnVvfyfPM8D69u3b6+vrW7t7t+/ef/OH&#10;71y/sX7jJhZl9weD0WA07A8GUqmykMQxymAiT/geYbQoZTb13xTZKC8LxpjnC8oIY8QL2ez8nPBF&#10;XpQA+ub29oP1tf39fcAdcZR7AvnM97FJIQjjjAlYDLfwUpgGVoBiJ8PRZDQ2WnsCecMRZwSnSRTU&#10;a3ELC4vD3+j7ggvOPF8gJsdJFMHroyBJcBXhSRD6fhygBcI7pEwJIi3isHOgT4jDRPAxIAQXeFId&#10;HqoqEWfhYAoiKykrVZYSbKNgLaF3iyihldbo7xCgGSVTlXAcmAJOhJ5Y3BVVqRQCKzrjmcMrKAcN&#10;QzCQgA/CH15bbYBDNDynlHiMwoTMWWumzw8fUi4oZGeYiwLCaIQxYgmhhIESbALVQQo0xEfCGdhE&#10;4s6LCm2qxUlaKQ1YouAupS5ltd896PcHxljMC0nBCYIU5sItGnMEBKHGRhOwrWOdWE9iZ62SkhOK&#10;/ghVUpZzc9OdD4gJkRG9m606CtD2dPHVAinofKbd4ZymWYo+1joIJOWhJtNigiqtQKTVyA2AdrM9&#10;02x1orjmR2FcCzyfQ0iMReBDqIdcvu95DDrmQojpakdwSxlW2kVVaWeZ4ISAZw62YUr0A8amz91U&#10;UZ7H8RDKx0N0g+o4J5QRQKPdaIYhPgkSwaB199Zbb4FD1NCYfTIaIfjiQxak833hHBxdE2JBh1Fo&#10;CPoAMUIpabenYQ3C1OKEUqQTV6vVQHZmZk4pM55kG9vbb1+6srWzM5W01fL9EOaM4vjCI4/Um+24&#10;XoN+tHaBHzFBJlnxg9dfx9RLS4vHjy8/8/wTjz35uCHuG9/+zv37awsLi41GA7Uj1urrD3bGQ7jv&#10;JB1PnNHHjx9dXl6GB9y7e+fy229pSeYXZsuSrK/vwFKTSXr9+s0kqf/CL37x5ZdfhgWvvHPp1o1b&#10;r37vu8167fixI49euHDm7KmlpaXFxUXwg+LppQ994NyZ5WYSF5PxoJ/2ewPf85AyHr3wSLNR+/GX&#10;PzfTToQgVhOEX1QkYeABPGWpgH0HDRJCLRGUMUqVQoVBsUiQSn3/B69u7mx/6EMfevbpZ86cPLm/&#10;u41YNIstnEbtU5/4+OrKEkzxkFrko1gT715+b2lh7t697ffeew/LobIs41rCuKg3okrZ/mDsB8kL&#10;H3xxbnmxkkr4lB6CIQwDQMVoh4r28uXLiG/NThMRCVhCEvR9AVNiq2hjY2N3twskLC8uriwunD1z&#10;4shykgRclYA6gS2Jdp1G3RrIWDbq3sJczRn14N69y++8u7O5BekQkwkheV4VhQp98dQT5372Cz/5&#10;t//Wb1Bb7Ww8WF7ouKrIht3xsFtPgk6r5vnMGAMnwkILgZcwkdQbnh8SKrwgabY79fZsEtc9zwPZ&#10;zswcqihsHsGL641We6ZTyqrWqC8uL02/Rfs+47zZwqbkfFJr5EUVxInvhc5Rz/OpVDVwAAAQAElE&#10;QVQ5Q7aaFmeMe4RySjnnAg4FF8MoZ2lVqq2dvftrG1lWNBqtmbn5Tme22WwDLZ1OJ/B8gLDb3c/G&#10;I6s0J9TjqN5RJxmUyGVeAIRlUWCa0BOCUX7YwDOmCQKfcxbja20Sx0FIrTNSEZQilcwm6SQdIYMz&#10;4jCF7/uEujJPB72DssiAkHazxQgdYak6mcDP6vUEDRE9CALohHNO2JSeNirwfZBvNBoz8LS5GXTj&#10;1OXpOMsneZEqWVrsl1tzOJGoJ3Etjhu1Ghp8xOOCUyYOm9PGuSlerZ3GQ6WUUQgeFg8Z5CEEF1pL&#10;8Kyr0lQVoZZxGvhQ5pQjwYjVUstKVlgRlU5JpCouKBqBpgw4lVZLoyptpLEKbwnwdDijw5RKG63x&#10;F7MgmKNGJodVtTXGaYO5qXXEWFxTDJleIP5pi4IVDBpltXJGGy2dxjDC2FQoDHFGOa2Imp5NpVRV&#10;alnqSmoljVZozpppM0YilCtZKqnKiljrC4EmoHo35c5aK3yPMKq1NhrxlDLBcYvn7HCdUCmQN9oS&#10;i9xK8Qo44I5yPFHGOcrolCPhKEFIFEJQ6tD4dAJ4uayqUilljeKMhL6H/Vzf47jNsgyuqp2d5Bnz&#10;RGumo4wBIKdW5hzuA0DGga+qwhkFjEFFwKQ1hlgHW1FHgI04jBihSG2UUkzt+34pUbMUxum8zPI8&#10;dc5wQWEmYxS4gmW1kWjQR1XkaKosrJLOOQAhCKa/pyjL6YJkaWmFc280GCJxQBWg7AU+BAGHVVWh&#10;PyUcnsio4JzHcQz0oltRYI9eYixIeZ6HGtgYkySJ1howxkA8AX9c+GEUUcYkHmE+KUEZHRYWFjAR&#10;iDNGMRAEO7Nzca2OFJOXlXXUWEKZ8IPIUlYqXWnjGCdcKOsKqRimgcBFmW2sr2ErvSzSMBCcuWYj&#10;menUjh1f/fznfxrtxq2bv/mP/smNu3d39gdEhFev39nvDSttC2mwyd7v5Uq5c2eOPfH4xeXF2UfO&#10;n/+Rj384FByTy6q8ce1Gd2//T/7kT6++f+31N9785reu5mVJhXfpytUfvP5mKW1/OEmLotXuBGH8&#10;jW9+88jR4+++d3V9c/Pjn3gWRv3aN7+JGvG5556bnZ3FmTFy7dp7ve5+mo6eeuKRT3zs461GfYQl&#10;0qAvywJRQ1dlGLIsy7e2NjbWsNE4BizKPBsMRgDQ7OwM5xzdsdmGgAL61hJHqHYWTSlVlCVMUpZ5&#10;JeG6KvT8Rr2Jstv3Q+EFwovyolrb2Nzr9Qnlxpi9vb3d3Z3+oLezu7259kBwh4qn1azHAQkjD/Y2&#10;2kll4np9axuBdS1K4pUjqzDY7u50x5QQRhhttBqwEPPRvTbOVK7cg609zNEb55UicPlRJvvDDHpb&#10;39zBkPWt7e29fawoHCXXrt90hOWV5L5Xq8W+L6Aiz+MM6lf4UBBWlVEakIoppevr6w8ePACMGSPN&#10;RiOOpxv2RZrlkxS6+ta3vrW1sWmtjcJQKYmLdrsNR9rb2wMRSkkQkrm52RMnjrVajfFkiHQFNBpn&#10;cR6Px1mW4SLNM3yYfrC1sXuwjz0iP4zqtUYYxVGEqF2HknvD4cbWzubu3tbO7hrk6e6XUtlpVKOM&#10;MVwopapiagUYAhrOi1RqFYQevuY7eI9grfb0fz51bm6uWauHnqCUcoKTQ9j1p1GcM+o4JT4XnHPG&#10;GCEEdEAW/JRKahzGVFqBWzk9cGGqfDoj4p053EcBWeJMUWSQa9pSJKkszYuilEWpigp7jeU4zSd4&#10;ludFWWnjtHVwNljEOTAzbQQCcWENqSrsQ1RlWWptDeIRGHLYxiHIN+DcOYI+wCGlFKEK1+gjARr0&#10;hGkZ4ZxDCuccnmuNoGesmxZPnHNKEeJhKIs4xRh9aHcH+miU40IbV1RlnudpgYJE9oYjKIFzr92Z&#10;nZaGcQ1WG8A3Jhnq2lJWzWaz0WpTiuBuMWmaphgrpSTUhn7QqCWtpN6u11ACNuoJQkXkewA8niOb&#10;LiIazc8HwhuPUigNgWm2M4OKv1lPQs9LJyNr1Ory0okjqwtznTbGR4EDuC3kd9ZZZY2lBLVIvdmu&#10;NVpYY0utB+PxcDQui0prA0VxxpI4nmm15+dAop0kSeD74DPygzwvRqORwUFgbgdDgxq0igfgH80q&#10;Ta3DQS2xSOgK/xlcM0aSJO50OjMzHRye5zHG5uZmsiyHFieTCVzm/IWzSeJD0VmWjsYjqRS6gSV0&#10;gK7QiLO4RoNN4FZ4C2byPMd3J2ig0agtzs0DsaCMOhvMAPkgO0rzer2+s7PXbDZRO8LREDq6vX0Y&#10;BBQ4J0VRgGYYBB/7kU/83f/6v3n55Z94+tnnjh4/1my1jCWeH1x45FFI9N3vv3rjxi2wFwXcYyT2&#10;PcjV299JIq9Ti0e9g29+9WtJGAlCQk/8l//lf/RX/sp/8PSzzzz2+ONA7qXLV/f3utdu3vijf/Mn&#10;fsB+/OVPC06/+tWvfve73//H/9M/6w8mly5d9b2w2W7du3cvnQw++tIHQf7WzevLC02nyeW3312Y&#10;m0HJ/oPvfXtxfhb8P37x4gc+8OSHX/zgxz/2kQ9/+MUzp07VooBx5HLfE4wSYjS8xcGIkK4o8bmA&#10;jccTKfX65uZXvvKVL33pS48/dvH6tfex3fvcM0/v7Wz39vcWZjpnz5xuN5vE6h+88v0Pv/Tsf/gf&#10;/tqv/PLnf/qnf/zppx+FZ42Gk939IaF8nBYIrIPJ5KOf+OSHPvzhtDTUm243MsbKEl9xkfJcZ2bu&#10;+KmTqJiRdKtSITChEEG9G9XqMPdgNDxz5sRnPvMZbEU999STH3zumQ+/8PyLzz999sRCpy5mGsGJ&#10;1dlG5C3NxAutumdtlaXcmVYcd2rBysICdy7t96ghScg6zeBzn/7kb/5//9+Pnju1tXGv00iateje&#10;retYzB5dXRLEGlkFnshH4yAIHnvqKefoD9++ZIybTCYlbGOn4QIoquCGWVYVkhKeF1UltecFlHK4&#10;Z1lK4K3XHzIqkKSqSqEvKKABgVlZCIFKy0qJz8fWap2nkwoJoMyj0Pc8jomybPrPB0Xg4/N4qaQf&#10;BouLy6tHjyT1GgzUx/f80Wg8HqtKMuiXksMz8xhFsMY1GneUWFcW2WQ8rlCcMQYoApY4SykRZgkh&#10;nE/TJWTBQhnY9jzBGcNzozRmCT2fc4ohiNJlWeIJWpkX4M0YMxwMsFpDGdBuNBfm5jHsYYJ42A9D&#10;MJHAij4IZ2bn/TiplBlOxqNxWkntoJfAx7xZnoMa5EVL01SWpVGo8CiAgUYRSTG9Q8gkuH1IkxE8&#10;nkbCPC/H4zHipKok5kKOhVbx1igry6rMy3Q4knnhjOVCQKuQDHKVeQoR0GRZOkQii6yElYHTOGQp&#10;Dw8jldNwBxSpFo5B0A/uoZWR0hpDjX341lmDN1gvTasBK6cXFh0UI44jQTAqKKPoC/6QyCDteBIw&#10;4TGRjScwSxQEgeeNhyMtlTYIqxJno6VRUyLUaGcUsZqhOHT4a5zB/OBPQ+qiKKAN5zC/BTNG4k5Z&#10;bcqyylO8LHBND0fB0IwQjNUSuq2s0qAFc3NKBWNAKdgoyxLKN8Zx7sH6jIFtCCyNllZJrWVVlWWW&#10;15LIWtvvdwG/qoLbwhAgbMBPrVZDOEIUhR3jMASF0WiCtXpvvwu52+0ZrTUs5XkeYi/4gzng3caY&#10;Sk4/ViMrMQZ2WFFKbQ3QDstobYWA+/igj+mcsUahKqggqtNgbSqvqqYKAf9SamMcDko52JudncV0&#10;u7v7+AYLIrdu38GauVZrQOXYNwFBxDzEdlVWWNBiYjCGBrbRGcxAzNFkPDMzA/1MJ9B6c3MTnCMd&#10;1+tNFAPY4gFraYoa27Rane2tXa0sJMITsMo5B6rhGhib1GqlrBqNRhRF43EKrooC2gTLJRUcaoF+&#10;cGMOuZeVztKCxbWo3qyBG7yLYi/w+MJcOwh5p11/9rknf/Uv/vK586deee3733/tB9dv3x5OShbU&#10;pPPas0s8qAk/rjVbZVV5Ppmba507d+bc6VMfeemlT37soyePHplvz7z5+hvf/873sMR8cH9dSfLO&#10;pSuX3r0aN0mhsPant+6vX71x++a9Nb/W6E/K9tyyH9dnFpZ3+v1TjzwS1JLmzOyJM2eto1JZY+nK&#10;yhFn6Suv/ABpknsMG1Tnz56em+2g4NhcW4fY0EKRpYEv2s06Mk7oi93trfv37+d54bTbWt/0BZZk&#10;PgwG5AVBgK+lWVF5IRZDRiqtDcgz2NU5Q52B2UIPNhJ5nk/GaX883trb297fzyqlHMsLde/+2utv&#10;/BDWAkyJrqpszK3Oht0zx1ZOHVsNAxH4/qlTp86cOXfixCnPj7v9YaXMwUF3OBxVlQwC/969tZ2d&#10;rXpS4xTzEnwZ+OGldw/6QxHUm/PLMIxlHurESV4JjzPO8lIuLC0gLrc6beUs8z0viGCC/mhMGUPB&#10;tLCwkCTRTLvuC9KoAdt0ptOIQ7K8PDs70+y0G3EUzs50BCfnzh6dn22dOHYs8oMkjuZmZ+HMSRSv&#10;LC61GvVA8IX5eY+zKPQFp/UEZR4JA3Li+JFHHzk7P9du1JP52ZmZ2TbUNZlkQvi94WSc5YVUeVlB&#10;Ubvd7gjAzAvu+XMLi2EYp5NcKyIrW0mdFmVvNN7vDw5/9VSV2ikEXgaHIowRIYTneVabbIKyoJQ4&#10;9PS97/txHNfa8PFOs92KktgLIz9CEMAbkcRhq1kXlMBqaIhDZZnnk/GoPzg4ONjv7h/0DtIsS8ui&#10;h4CR58TjXhR6nlcLwshj3BGuTeSzRhLUQq+WQPSAEJIVxWA0HgzTXppPcqkJKypiHIHyAZhKWsq4&#10;8D1HKB4q66S2ykzP6GqAI4fIJRjlnHBiqTGGEyooq0Vx7Hu+8GBDnAPP8zmCA4MmGWPAolLGWisE&#10;59yDw4ITNEoJRE1qQa0W+j6j1PiBYKDIEE8pVOeIIZR6ngcimEuDLSYoKFiXF+UI6VnKJKmvrKzM&#10;zs6im8eFoAKRFDq2hKEn0geiTxwlHLXUcEIpBylM1mm1jaw6TaxVE6KVz50qUugoDPhMpxkn0exs&#10;J46n60lELkQZAo+1zmO0HkdVmss8K8YTrBSxfdJMamdOnLx47gI+ai50OgCXYATNKMjLEPUazXZc&#10;b1TG7R7sw2xSanOYHwOft+qNRhQTa01ZMWQdY7JRBugWRQU5obGqqhjnfhBw4TMuJEYSBmWieIL+&#10;GeHEWdDh0yvCCKGEJFHSbnaSJBFQtxfASVE0DIdDB/r4j5C1tbXQ986dO1Orx0VRxHEYx4G1mhCC&#10;oqWeRJwS6JFzCoIXzp9fWV5EQRT4IMcZpUgDczOzuzs7kR+AvSCOoHCtNQy3MN2PLxnDlvyD1SPL&#10;zUa8vDh/4dwpJNRGPWKUMOouPnLuP/87f/vzn//83fsP3r9+896D9bcvXd3Y2l1YXsYHWMSEpdUV&#10;qVVRKaNtu9kIOTFlemQuuXBy+cnzJ84cne/urI+7OA0eOXvs1/6DP3/uzMn5Bax22ggjA7QgAwAA&#10;EABJREFUnbml965v/Osv/dGrr34/jMhLLz7/oRefe+KJxxCl3rp0/8F69/uvXtneG5aVtYYeO3KU&#10;ETvbbvzYZz/9Ix/7sOAuCkkSs7d/+NZo2DvY33NWPfXYI1k6zLPxeDy6decmIPHJT37y1/7SX3oM&#10;Id1D2GYhp2jQGEClpE7CkBJyZHn55ZdfBmLrzdaV9977xje+sX7/wdHVlYuPXDh9/PjCXCcbDQCh&#10;WhwO+wPG7YUL55aWFz760Q//3M9/4SMffQlWUNK0GuF4nIZRdO7RR57/0Adv3r+33+/FzSAvp6s1&#10;hFxCSFnKZrM+maRXr77PqN9qz4zSDC524uSZOKlFIewr+73MaBiQwpkQQO5ev37xzIkXnrz4wace&#10;+dGPvvArP/8zT5w7+ckPP//rf+HPffIjH/rERz70zMULT144d/74kbl6orPR8lwjEu6l585/7hMf&#10;7iT+R194JuvtC1POt5J81Os0ovPnTvYH+1LmVVXESZTmRVxrlFIZpZ//wAtnz52/feduOU0QQSWL&#10;IPQZcf3ewY33b4CfqlKNdmdp9UgU1yqJ1KoRitDCMLaWHJYdkXHUD+NxmjnK4RFAlydY4AuI5Ana&#10;TBIrpamqJAjqUeR7QngeZYwyEdXqiKhJrVFvNLWyB/u9LC993+ecy7JKooARGwoO9488GN+2aoku&#10;C1OVqirQ4PIcYVDZbJJb7VqNFmN8PJ7gXK83vDD0owgbYXBJKSvYupJSacvBgO+leTm7sBggKtaS&#10;ZrNpIQOliEXOuTzP03yC+NjpgCCRRR763mg8QJWDnrCpUhqGC5MaqJXAKaGIgGHSaLRmknqDMlGU&#10;MghjEJ+epxchJs3Lcr/bTfO8qCpKKaiFYYjpEElQWjEm0Hw/jMIkCCJKIRkP/Ag5RU3llc4oj3lR&#10;EAbCt4YwQ3WlZSF1qZw2nLHA9/GWIOdpVebZsN9LJyNrFBfU4zTwA/g4WugHgecT60DWKelUaapp&#10;tIRirawISMOrlcT3MlOUFisWhB2nrS21zqnFOmjMmPOFZ7Q2sgq4QGPSMW2xIDFl4XPBHU3TtCxL&#10;WMBYJWWltRKC+RgG39MVJqLGMGud1UZLYjVFKWQpqiLf8xA2MQINF5wKj/se84zUnLIAd4xZY6az&#10;a+m0kkWuwTbuq1JWhdWKOAPpZFk5Y6xGA3EGqTG5M9YozaBoIWBHSmkY4Ns8IMZ7vR5sEUcAGr5Z&#10;GUq554cCeZZybVy7PQO77O/sy1LOzcw54zzu1Ws1TGWMgzcZ5wbjkRCi1WooVUHzoJwkCQLvcDRp&#10;tJphnDTbM0z4RaXgLGhwFtgXoMmyotcbUMLrcZ06ZpSNvchWZnFuMfTCdJSCX98PMZHv+8YYLBKC&#10;wwOpvjM322i37q89UEbnZUWdRRDD2VlTFqnR0uPM49QoYAXmCIE6JmAz3wv8lSOrnuchv7QbLSxm&#10;jNSEUFT8UdywyM1MwMfRhB+UUiljufDgP54fOEJq9TplHJqcmZk56PUIYwtLS6WUkyyDaHkpYU9K&#10;OAQsC7m+tjkcjDGXtRabIjnAUVXl/v6ux3gch93ewdxM5+jRIz/x8surqyuXrlz+3d///e987/uO&#10;iHEme6OsO8gGkyLNyuEo7Q+Gyppmuwblck5hM1gOOhmNRteuXcOm10xnrj0zd/LM2SPHjyC+LB1Z&#10;XTm20h9P3r5y9buvvnZ/Y+fye9deff3tBxu7/VGObW/n+dt7B2ub231s+1Xq1GnEw4vbOwd3bj/4&#10;yle/8Z3vvTocZeM0q9ebx04c39nfxQf64XCM4/bte4PB6Pjx42fPnqbUnTx5HKo0zpZlefPmzYN+&#10;n/ve+vrGaDhOR2OYbWpCR6tKaq2BPGVcqVSJ4o6wMI5aAE6jAfOg5zhLu4NhFzG729s7wKphkGYl&#10;StiN7Z3LV67iG7SqihPHjx5fXaFG+oLtbG8Vk3EziSlcSJl2uz2/sIQp9ru96/jifuf2zs7OeIyw&#10;UwWCOmsYsYKyqiw2NjbQ4cH65mg86XX73d4AzMOqlDEpjdFWMAKzJfV6Z3Z2bm7OWnvQ6+JjQK8/&#10;guFxi1BpnWaMorfvicX5uTKfPPvMk6dPnQgCH1nz/PmzszPtixcv+IgLnCeo+JeWz57BEgW1/dGz&#10;p84uLCxcOHcOEf9gd88Yc3Cwd+/enVoSoSh54rGzZ06eQA4Ggtutxvz8fLNeAz/ATLvdrtWmxV+v&#10;1wNLGfadigrDEcZxRhBz1JPGjccp6jnUFgdQ5kEfi4TucAQLUI8SRihnaIRR5xxCBiKuYBwb81ob&#10;xlgYho12G2LDKKXSw9EEUNaAGqymNA6pTCUlJYRSCv4xxFkNBWIdvLfX3dvb3z3oDsYjrbXwvKRW&#10;ayB7NJtBgCAGH6SMEsGJL7zAE2HgcUYYJzjQPyuqcYZEIctKT7LKEsKFoIQDXYQQbU1VTX/9BT+0&#10;KMCt04iyxmrttLIwrzJ4w8AVY3B+gcMXnoNSQIfDDH7geZxPJ7Poboy1zjqKWawl2hitcUKUMQZv&#10;rDVmKi1uQFD4HjEWZJk3PYEZDMGrUmEPpSyVlFpBA2mejSZZnudSTn8uKTwPPbXWkEcpsAgKAj0p&#10;Z77vEybctPJx1lop5cEeKpVpqKonceD7TitdSaJ17+CAWAMkQE5B2Wy7BXViSJ6V+LQ1Go2noUqI&#10;brc7GY/brQacEW+d1WBjPBpWRVaLwxNHjs5iYdFqNOv1Ri0WgkDG0Xi8s7e3sbF5sI9FIhJ0DiYp&#10;JdAQpTQdjyEWtAkxs0kqi5IQ4tx0aw0qgBpxRjdrwReaBqQghSwhJjpOezIEMortKGQEQSnxBAJr&#10;qPV0rytF5s9zaAy3zBO+L0BNSgspAOxHLzwiBNNGY9I8r2RVCUGtdagmoZSf/MmfvHDhPFZB8DKn&#10;DXb3BdJPvTEcDuHvYIxSih10RCpsVdTrdfCf5+Ww18smk067eXR1GVvdnVZzc3Pj3cuXO60IMRo4&#10;/NHPfurv/Bf/GfYR/uk//ae//du//Z3vfffVH1za2tkuZfXu1ffXNvb+53/223fu3j9//nwcB/Bu&#10;mafcEWbVJz/+0uc+/ckrb71ZpuPu7rYzOomIsxqL4jybgL1337s6tTVjhSJbO3tSVy+88MQzzzwl&#10;BJmdn5XGak16w3SUkZ398ZV3r926cxfwYMTduP4+4szLL3/uz3zxF2Y7jTKzzNlmLfn6V7/+3pXL&#10;nZnm5vrm2tp9bNlube189atf+e3f+adXrlz5lT/3y1/8+Z8HfKLQ9wSLo3DU69fDALia68wkcfzu&#10;u+9CV7D13t745o3p/2qc1hrLdvA82+4MBr3bt27s7eyGkV+r1Ta3N9bX17U1m5ubBwcHUGkUCWun&#10;TgXYIzhs7Oxu7e40Om1COfDMhQ/zB54PCwKi2LcrK7W7u3vz5u39g4MwSvYODja3d9c2dqGT+fnZ&#10;u3fufeUrX73+/rXe/sG5M6f2dnfeevO1uZlWpxGno+4nP/qho4sLVMv5TvPC6RN/7hd//qlHL1y8&#10;cPbYkcXFmeYTj5z9a7/2F37is5/MBt3V+RZRpZNZIw6PHVuZm22lkyHccW9n6803XgOPd+/eBTbA&#10;YRAEhGIHlqwePzG3tAwDjUajKIoGgy4skYTRkZVVKWUp9aA/AjZQrwCcaZqPx2NjXJY9dHAZ+Kgq&#10;YueIlLooyqWlJbhelk04R7IrDg72sskk9H1dIkcNKZ3+FqKqqm6/B2W2ZjohlgeHlXeJWMoZGEDg&#10;9TgDD1M66Rh5CjBCq/J8MhpQMw0jJT6NZjnOVVGCWlliTcvAJ3iDXKgN8BAcwiMAe3144AINngse&#10;IIjnebdv3YWjQRb4GgwE8fM8Hw6H+/v7GL68vLy6ukrZVFIMRGkxmYzQExzC+llZYf5ao6kt8aK4&#10;1mjBjsPxeDCaCD9YWlnFWhcpso29imYTQwLPB2O4wBRo4A0NAoIyOIljxCKBSXv9ISI/OIROGeOQ&#10;C28BJBgiTzEis8Zw7sM6jDFOGSFMlVU+yRGarNK+50WH61uHuAyTGFtBUWlWZLlWCoHIR/inSHhE&#10;EEqNddrosnBKcuI8RgWj1BmnNLHWSmVU9bChXlcyR0/YEAVykU3QAg9pK8jTSZWliNTEOlOVVZHJ&#10;MjdKwkpKlhCQEWq1qaqqzLMKa5/pW43gMFVfnld5ASOiybKUU0tWzrmqQgE9GQ4GsCaurdUgUlaF&#10;rqQxihhNDjk3ElFQllmqZIlrNAk0AIJFhsmgtGF/AJtiUQQ8gDzU7nkBIMEBTcIBigIhVUnIyhjD&#10;KyklGEeHwI+so+jAGGJ1PJlksHschp1WezLODvb24zDCGUG12WwCOUARQgSuB+PhJB3PzHba7RaG&#10;IFBgaqBlNJyUUgohgiBiDFmAggfMC5bwENRwhrJwyxzhhCLgw+6yVFAgpRx4kBKyG3TzPK5UBekQ&#10;EgFU8IDdXiT8rZ1dTKQtssMENRW+AA/6XWLt/sGulgqB9CH86s2GH4Wg9mB93Q9D1LRwt+FwiDAI&#10;mgg+WptaUkc4ogQxM+n3BrMzc0Ve7mzvQkCt9cHBAWAM5hEPy7LEQhoPjTFgEkLBXpAC08F2eAtr&#10;ojOUAEEwCwFez57Fp+0EPaB0vAMhJfXHPvaxn/7pn8bDP/zDf/31r32z2xspQw31Hqzt7+72N7cO&#10;1jd2tnYO9rv9LCsIo1EtOXfhvGP01t0704ocZinyd668u7W7d+zkqXMXHvnIRz/+6c989sWXPvKJ&#10;T336xY98tN6a6af5nbVursh7N++/deX9TFrp+Nrm3s07a6+9eWlnfzC/cCQvzf217a2d/fXNnZ29&#10;7nBYYmolibNskhUQdWd3D8jY2N7a2t3xPYGi3RInobJaI4qSziwK75W5haX23Pzc/OLs3EKt3hyn&#10;E6AQGofwVSXzQsO/DIZRppUtqlIaDfBFSR1rRIpCjfFK6aKUeKukGaclYkpeloPhZDxOoeWFhfnT&#10;kPH0mdWV5Wa9Ad/YeLC2s70FM4xG6fr6ZrfbLfL0wb373f1RWeVHjqy+8MHnPvzSs+fPYcjShTOn&#10;T584dub08VP4rF9P4DNVnilZYIGFRpSJAs/3OKMkDtlsp3Py+LFOC7NYxthgMEBGHA37tcSnxC7O&#10;L8zNzACsSkp8GMFm7Wg0INYg44a+LzhllE5dTCm4x9NPP33mzJkTJ0489uijp0+e5IQBEIALAEAJ&#10;r9UaR44cwVvkD0RerKbm52bqtZpWatiHW42s0kZVWZbNzrQX5mePrCwfXVluJDEoVBViIqOW+L4/&#10;haCC2jRlzDqSlWY0yaHDIgcjuiyclASB0ZsePvem4QByQasE0GQMwyklQnBOmTEOvKGOG40na+sb&#10;t+8+2D44GI4nI1gUUFCI/MwQiomo4DAcjBj4Ec6WEpi4VARzVeDFWU/wKAzCIAD9eh1i1WI4feSF&#10;SAqe73se+A4Ru/0A3gjWwAysieacQ1VECUEe0kZCIj9gYQg6mJfggCwOtbtFVLRaWWOmbfqEOLXI&#10;lUwAABAASURBVEsoZYIxhknREDPRn+LgzCHOO4fuldRSaWU0JsKiwTlEjGnDLp8BBUocxa2VEtqr&#10;jDGggMbYlCbhDCg2GmJKpRTeQl2gg/PD/hqsH9bKsNF4PEZAhCOUZQn9PJQR9sIFhmA4OuMVumEs&#10;1I/n4BmkEBaRvXARBZFgQjAeQUnYhHBUSo2BgATQ1Wg1pdZZWYgg9Pwwy0vESsYYiOOMAASC6Ily&#10;xFrNqeOMYHZsMUaBUFICiuNRCh6gHggI9WAmRqmR+qFcGA5SiGKYlAtKqJu+MFA3cRbdCacM6RNn&#10;j3PnQIaDASxUqHWcMwTfWhSDM+bQ08Hexqq8KKxzljhlNFSE2TE14zhNVXrl0qVOB4mkPTvbwl/P&#10;o845ZPcjKyuUkM995kfLDIlWf+QjH8HGx87+HjrX63VsCMF9sJvgh8FUT1E4MzM3OzOPsWD+EHUR&#10;rqeyJ8mHPvQhSHf92nuBL8LAe+mDz/6dv/2f/u3/2996560f/r3/6r/+6lf+FFgHRGsJazWaM+2O&#10;M9h9Dyfj4vUf/PDm9VtlXs3MtH/8J37s4mOnT585MTc/02rWjx9dtU6vrCxBkIWFtu/7r7zy6tr6&#10;Zr/fR4TE/mi90Wq3fUATcbLWSA6w9dTv3b177/yFCxcePdWem52bb7Y6rb1uD/UZ1D8YDbFy+Na3&#10;vnPr1p3T587+xb/8l37lz//s2XOnlhYWPUFu3bpx8uTJCxfOMEIBBmtJEODzCHv7rTf/zn/+t+Mo&#10;+Me/+Q+fevwJVAzwkFoSPfrIeeJMWWSoG95643XqHKqU+ZkEGpudmTt25OjC3DxA+Ad/8Aevv/4W&#10;NoP+8q//2ue/8HNPPvUMYeL1N9/6B//gf/gf/+E/+sq//SqcHzBDazYblHCsCl577Y1Xf/D62toG&#10;AMwpQSniHAFLgAEU4pyD1fAqTVOAYW5xAeEOk3IPhYgFMtGNC7/b669tbmGiLC+efua5I0ePAtvW&#10;6tFoeP782aLInnzyiTiO7ty+de/O7de+/93ZVv3X/uKf//Vf/Qt/7hd+Tpf5e1fe/5mfevm5px4f&#10;DbrbD+7trj0gWluj8EUSF5PRcIDMOhoBnfA1zw8wo9R6ZnFh5chqqeRBv+uc1VqjMgiTeG5pEeEI&#10;TII34B/l7ML0ey/2p4NGo8E5JwRUdTDdZ49AkzHCOexAKyVhBc8LFLYkAXFjJ5MJBMH6Z2trA+Ig&#10;70MJzJuWvAxOaqk0mHa6L8YPyZrDUAPtQWO4Rh9fIJ5jMZ/l+LKXTfJ0rGXJiA08HvoiCjyjKmcU&#10;DM0J9Rj34X+U4RauZaS0Fl5KfY8D541aHZXcTLuJIYgMIF6WEh92IQ7U0uv1FhcXT508g3lRYFHC&#10;gxg7oAXhDE8IIWGSxEmdUYFbjA1CzzlTTuvaCsxDYwKsWm2URmxVVQmwIR0jEWtZgsN2s4ndB2gA&#10;nQEKNFAWgQ/9Q894CQpSV3mVUU5RrgVRKHwP6CllBfbgxYhXxjysBT1fcF94gnFqqVaVLHJPcA/M&#10;URLglccZdcQZKEqWOSVWcAoerKyMks5oVRacMl94YYgsxBGdwLZVUlUltYYcNuosGtzHYIhWspoW&#10;4qDgcFtVOOO51VUoMJVTFYxfODuNscRqraYTGTwtsmwyztJJmU1XCFAFmiyLShZKVdZa55y12mqT&#10;jSdTrohLwqAWgy9hrALyVVVibq2k0QpkwQZaVWG4MlIpVaEdXuAaqtd4iwZFAZmex30fZuG4ppQz&#10;Jgg+6jmqtTXwZM4RKoEXwiiiMaGcCfRh1pKqqhDBAs+H2jzPA+wZJ0AgZPU4UxW8R0Nzoe9brTEX&#10;bIdmcWMV95hzZjweZumYC8ylAZ4pE9A4I4whhxipSkJsGGN+H/yjp5KlA2qd5pzmeVoVOSMOdKQs&#10;K10ZYsB/Wcog8ludNvdEUqstLC4m9VpeFllRatTNXCSIs40W7A+0oGFeSilkKcuScw6MIVmAW8bY&#10;3OGBa7wi1kk5lQgBEJIC/Kgk4fWgIITI8xxvrbXgBtTQMAqvMPDhNW7h1NZOnf1hT8yr1PQ3b0C7&#10;1ghiI7xl2HLeP9jDSGgWQQFx8Mknn1xaWe12e68iiL751ubObinNJC1293rQGYQyFioh44kcjfNS&#10;WmWcVPrGrZtZXsI9KOfXbtz8+je//e7Va7fu3b91996779/4+je/+ZWvfe2ty5c3d/br7fYLL720&#10;sHwkrIWt2fmDvrl1b2NzD6G2e29j/933b69tFlu7fU283e7g1R+8+fY7701yLQ2/+PiTi8urC8tL&#10;R46dyvLq3t01xvx6qz2eZGVll1dXFpdXJlmBsjiM47WNrVZnhjDeH478YLqCHAzTzswc5x4wVimN&#10;onGS5soQS4iCSJRbQvGqrGBbhQ6l1IWSwCT+o4InjWZcbzA+zRBSmqwwWVrBeNh7g9XS8aTMi6QW&#10;ozrHfh7n8H+JAIgIe/XKu5vrG7OznWeevPDiCy88+fjFY0dWH71w5rmnn/r0Jz/2zFP4enzm0Ucu&#10;PPP0k48/8siRlYVa6Omq5NAxpoFmq8pUSjjSjMJ2I27EEbwOXweKDDPmVSEB2yRJnDaCwcRWSaxH&#10;batew3II4RWfZm7dujUe9gEyKSUMj30UlPVICZx5QviNOvo28aooStBhTCBrOudWVlZBDh3a7fZo&#10;NEE1U1VVt7uP5AHUPiz7fMGoM0ZJZ6WAI+EGVeB0ftdsJo0kER4rZSWV8QI/SiImKBbHiJ6EUe75&#10;fii4Rxyl8G3ABmThA5gUsz9suIafx2EkhF9VajxKR8NJbzA6OBjv7g+mK5HxBBVJfzCc5AVWZZXU&#10;0kITTmkNkzLhRbUEBU67HddqqO6JYJwRyhjDXJQSSkijNl0AAPloEB/5Q0z5gWtgiUXhFIggnhfQ&#10;w4Mx5nMiOHHGKmUFIwDAzGy7Xq95DD2mBMEzGiQCCeOoowSlPC6MI3jyEGOWOEsYwIaHSqlSqqJS&#10;RSmx/iyhLqMNcQ5UMBYKphSXnHlCeJwJUJBSI+hAIVpb7aYhwBHm7FSNIIixmJ0ifTjYxihrpsM5&#10;p4dywYiwINIqWp7neAXBYWIEBQiLW3RAEJFSplnW7/cxilGB2/FokmXYy1FQQrvVAYQ4Zc65er0e&#10;htFoMESciqDmRnN2frHVmSWMVXIahQtZHfSn33MRjwADSp0lBqQO+gej0UgbZZRE2A18UU8wPvY8&#10;joitsZQhRDCw7TCjODwoJZxzaAxMOmuNPVQSpTAZanHf92ERQi24IgTzM3RGwzXnU1OCDq5xxkNI&#10;Dc6RAIAUrTVowjqggLG4rUo8gNvhBSoVgifr6+vYyF+cX/C4wBTIzVAywiaqqHNnzx4cHLz66qvA&#10;6vb2Nra9oWFgCYEISiaUamv28BGq28UUUko87Ha7VVlxQgmYtYbhj9HrD+4Xebq/uzPs986cOPqf&#10;/M2/kcThP/2t3/rDP/zD/f195F7YPcsqGB23rVYLC/jJuOSMpGnGmAAUX3/1jfX795YXFxq1JBAC&#10;dTDMdP/+fbAH1QmPYbbL714BY5XCZ9v2u+9dw9dRgGeSVkIE4yxHvdtstsdpvrax2RuNt/f2EVu5&#10;F+BDCyLzm2+9c+rsOcLEpUtX/vc/+j9+7/f/xde+/vXBeDQ7O7+wtPiJT3z88uVrb7755ulTJ42x&#10;ShFMarXMchmGYafT+h//x3/yP/3j3/ziL/785z77mXar0dvvHVleevrJi9lktL+366wa9LvLi/Pp&#10;JNve6bU7LRhofeMB9kEg6Wc+86ljx44x4RtHx3nxw7cuv/HW25u7e/3BZDjJ4aFZlncHYzg+PG4w&#10;nmDrdmtr/+rVq5x7SVyH6uI4cY6WpYSJAQAgQRoNZ1HW7R3sX3736ub2TjWNtTZNi6rSzpFJXmDt&#10;DejMLa2O8/z6zVvPPPfs5z73MsDw6g++j5B+6fLb3/vut3/w/e/l2QgfQ37005/4wDNPlZP+7taD&#10;+Xbtox96/PjSYm9/q7+3TYy8fvWKlUW7XsPXs4W52WeffmZubga5QyqkGwmMgSWHiKF1vZ6sHjkC&#10;FAFOcEzh++CZOAOjK6WLosQreBC8ADBN0xQGBZ6BXtyCCNRujMFtHMfwSrgOrvFB5vLly5gljkMU&#10;f4wxDMzSFHnG9ziGwz0nWVqWJcZCPyLAspCiaC5zVIuZQSCx2lrjnKHOAMnTE1xXYUQhZWXMdMFA&#10;iMMrrRU49H0Px3gMLx8JgZrPz7Lpqp44xzE9pcYYMIwz7uAUOEPMu7fvbG9sZln24MEDfDGD+PPz&#10;88A2pkGDRHFcK4rqoNvFfv/i0hJEc4xixwEiFEUxJaixRW19X9Ti2BcMImeTFJS1qrB/AaXBeSM/&#10;SKIYDZNSSqE0o52UElM8bNBAGEVhMi0GEUshFPpAk4RgBP4KTwS40tqAIIZAmZAT2gYRIQRyFmSH&#10;pMRalK+h8Hy4KGWcEAETG6PwHdVZZ6xWErNqWVnQUgrarqpKV9JIpeT0bLRGSFPIN0o7bazTxGro&#10;7uE5H48DTn1GJ6PBZNTHXL7g6WREnSGmsqrQVTltMJCSVlZVgZqhVEWpME1eQCGYschyWVZ4grNR&#10;ymoDxsC5sWChdM5BIujZ87C4cuBB6QoKcYCEllqWssTHhFyVpVYK3OZ5/lAVMIeRSmtdVRWeQF1I&#10;GbiArsIwhCnxXGplHKXc457Phc/9IIySqFZjHj6eJJ4famswlx8GhFGgAmNRBMMRoHM8R/pGuZ9l&#10;E3BYFNOq2/f90A9AGd83phR9gWtoDzOCfwwHMsEGp9Rq7YwJPA+NummWSRKECHAzlddDGrK2KDKM&#10;FWL6BUwb5ClCqDXYUAQOHMkn0+0D6Ad9mCfgQXleam1PHD81N7uwu7+XV7LZaEHNnPOFpSVljNFO&#10;a40h5N8laHCF/IvCG3xKKecXFyAddFgUBQgOh0OICRcA5/v7+3gCUpAFHoHwjm4IkngFgogkDykI&#10;ITAE11AFlAze+v0+LtBwDR1SSjGpMQacMEYJwIrJjDFeGDz25FM/8qlP7+0dfOVP/vSdS1cd9Xr9&#10;0eZWXyq3tz/KMpKXhAmfe6F1pKyIVAR2P9gfIHr2hyPhh48+8WRUa47SotZqbe3urW1tDdPs5v0H&#10;N+482NjZfePSpeu376wcO3n+0Yurx46jWPASXmr+YOvgvZt388qOc7mw0tnvj1954+2b99YnpR1m&#10;lbJsa3d/lOaE89Ujx1ZWj87OLTki8kLdu79OmBfG4WiSIegHEbYDmpXSR46fQFIKwjgt5HCc5aUK&#10;ghDbb41WJ0pia8hoNM6yCuJ7wpeaGFiWwTdZpbDNn43GaQY8STXJiqKU2jguPM8PmBAQHHmj2UyY&#10;IIHv16JYSzkZj5wzM+3W4vzch154/pHzZ2fbraWFOnVkb3cbmDlx7MgnP/Gxj3z4xeW5ucnUV4ey&#10;KgCsVqMGj419r1WLG0nYrifNxPco4US36t7JI53Hz5948vzRC6fmO/Wgmgwf3Ls9GQ6os5Q4wUng&#10;EWtvDO6TAAAQAElEQVTsoDuo12KUDjtb2/U4WZidE5w3G43nn31mZXGhWQNFwI04bTjhTrthb9jv&#10;A1isknoXobTbLwvJqIjjBKlc+AEEhk92OrPHjp04d/rchbPnMFYWZT5Jyyy3WvtCJFHYTBJGnD2M&#10;AsyaWhh0mtFch8+0a81GLY5jQoiUUlsjAh8eH0RhGAeW0Eo5eD7qYHibRR/EODiktWZ6KGvhIcY6&#10;7YyijvliGqzh1ZRiN3da80Hz2hJUYDhXSmdlNRxPRlk+znNpSaF1mheDdDzJM+tckiQIGfV6LYpC&#10;xCBqpwGYEYti0WNID5JY53HsWoW1GNyFfLpn7CaTCbwLHgJvoYxhVmutI5YzwinxuEti3unUkcjb&#10;zUYQghKjFOISBg07Z601DpM7JCdHiSUOzl9qXShdSJVLRD2irMNFVlWAWFbkBdKTlKXUSmMsJiRT&#10;G6Oyp4zQ6eqUOEZwa4nRzhiHWuHwdiqQ1U5rC1SDA+eIQzfnFObKK6UUY0wIFMnUHEYurTWiA86U&#10;Uiin1WphcYiYgttKIUVUGCLl9ALQLyqYz8lKZVlR5BinGBco+IJDW3pe4Bz2eqfeE4YRotLM7Lxx&#10;BBLE9Zoh7sHaxvrmhiUO7okzzDsYDDY3N1EnQ0UrKyvIwXESRYGIQoE/YeBzCllAEFKAkuGMeULE&#10;UdhpNufnsYAXWZqPhmOtjCe4j4aIH4btZr3VrNeSKBBcwAbUgQ6s7HkedIK5KHWIno06JovAhu/7&#10;cRIGcQglQyo0KBBtnOaVVsqgmpnGBACMcQZdY2mysbFx/PhxxkRVKmy+nj9zenFu/uyp04+cO68q&#10;2ajVm80WFtvD0QRKgAkY94x14zQtigIyILqCjYODg52tLerI7GwbSMNUtShamp0HW1VRzs3M4uIX&#10;fu4Lv/HX/9qo3/vet7/15S9/qcxz5kg2Rhntex6llrTqDUDhpQ+98PQT50NPnDi6+uILH3ji4qNY&#10;9O7sbr/40gdR9x85cgSWzUt59PjJ+aXlz/7YZ4+fPN0f9QGTO/fv+WGA+klbs7G5x7xwkpP1zf08&#10;1wGcoNZkwtvc3pvAryRI8qTWWF5d0o7gw2+7MxvX6uOUaEN7g9GlK+9981vf/ca3XvmjP/rSaJye&#10;PHk0DMMXX3zxmWefxKq72UwYI088fn5upj3o9Y6uzm9vbvzuP/+dn/qJl//aX/n1j330g7s7Wxtr&#10;a7BJvQb7Jq3adHdjZXH23OmVMODbW8geG7DUyZOnt3f3//Tr3/zv/8E/+Cf/82+/feXqEBjIqv6o&#10;pNjYNqRUmvmB53FY0BiLyDAz0woCNh4XsB2My/nUi4BwgAENDykh6Ing1OsP33r70t3796W0nkex&#10;7lhcnLOO5FV57vz51eOngqh2+/7apJBnLlxACvud3/7nly5dXnuw8d/9d//ozdff2NraunNr84Xn&#10;nv3Cz35+Yb5DTBEHIvH44xfO/flf+sX5mdZMvXbx/Nljq0sLM51QcJRuo16vzAtgIIniRqORZRmQ&#10;kKZplucQYTgcgsPl5WXhextbm1LKdDzmhMqqApjRf3Z+Dmc4NW6xrILTQRxjFFSttSQIZ8RUVUmI&#10;M1YFIfBv8antlVe+953vfAcYVroKI39/fxfutrKylNSiPE+LPIW/REFopLJaOm2mYcURqLKqqjzP&#10;y7K0xgCHeIQissjSqiqs1QRBx8HRp01WZToZ9boH+3s7WkmDvKBkkafpZJyl47LIZVWBCARnBKQN&#10;lICNg0HvYNjvItgtzC16XBipUA8xioo2nWnPHj9xYjQe7+xtYx/n2LFjmGacToQfel4AJSSNOmXo&#10;S2u1WlJvEM5UWcGtZ2c7jVqCLe3RoA9ufcRrSFWU2XhSpBNrFGfE8zzGmJTTBQ+jCD5RvdFotvFf&#10;s1av1xotQ6YVp1KqXmt22rNU8P5omBUVAiJhwgvDwxYwT1DBQYoAUQpaweesXBYlOFFYbsJ5qROc&#10;Y1JZFEYiusiqzA3iF7bqLPRsKOxnNSpvtPF4PIHAOE8mULJWFdTlCcQcaK+QVTGlWZZKllpKJUsE&#10;XyKlVZWRpVPSyuJhyydDDIfsZZbm0P9oWEzGMGSZ5zLPdFUaWVklVVVWZQHT5NkkTydZNgEYyjKH&#10;GDhDCl94jDpZVuPhqLu/Nx4OtKwQY4EWWB/XmAITFfkYfag2UqIWGncPDnrd7mQyAh1Z5EU6UWUF&#10;amWeZikMOCryVKqp5iulLaHCRz5JwjgJo8SL4mnzQ+77DEsOyhn3CBNolsCjx9AW/AUTocGIQRAQ&#10;wtI8x0NYIU1xCT/ycD0cDnEL3w98YbR0ViNBAPYQzRdcy0pV+GyFTEGcQUnDUb+FgQedo3MU+jGy&#10;g9MQ0BhVFBn2/ZIoYIxoIz3B4Mrj8ZSZKEkQCe/eezCaZOMsneRZZ25+cWXV98KilNJYx/jhyQOQ&#10;jMFXiHGe56iO2u1pCigOj0ajAbmstXV8N+50hBBVVUHALMs6nQ6yBs54tba2hgu8RWxHBgcD6APg&#10;YSCG+z7W2BluITve4iJJEgRkXJdliegHFSml0BkP0RnP2ZEjK84ZSPXBD37wYx/7GKhDa+9efb/b&#10;H9xf2+gjxEobhl6z0aEU5qCoZvJCFkXlGJmbm1lcWojCuFT4bpLcuXf/0uX3UIUrY4MkWVxdLbW9&#10;cWs9zTPY2IfuPP/ardvff+31+xubSCfYYbp7/8GkMJqwnYPxrQc7+8NJJs2JM+e9qLbfL3qjtJxu&#10;w+jhJO9nxdtXbnUHw7jREGF84dHHV1aPPVjfWNvYSvOirMz+wWB7Z2+S5tB4Ccsqffm99za2tvH2&#10;9t3Nrel3DH3j1m0sCbwgksZgcwdRHiGDcM4YtYZYSgnl2rpSqgLKV0gQJCurSimpNfxPGZQFFJaH&#10;EvqDrKqQQqbmPNjbh34Dz4PGy6qoTUvfWHgsCDyjST5ReF5PEuv0/Tu3b9+5macZ7K213NvZnXpI&#10;WUrEqjIrsgkqyaNHVi6cOXr+zInzp449cvb004+de/H5p198/ik8adbCbDyKQr/TrjutnJRR4OGh&#10;IERQ0mk1V5YWsQJZmJ9dWphvNxuCMc4IdigxXa+7/xA3k8kEO1hZmnvCl1KvoUDbwtYXYEHKQq+t&#10;bVWVuXPnwdWr7xMyLX2wGkS0BRA553A2AK7fA0aGWmqG5bCGVpSBkmSBSqmeRGCj3cGucEgpRWf4&#10;QKWVNqgknKMU6wDuCWheG6ctVE4593zfNzhUhUNLBbLgHGcg1RoD7T30c8aY1tZRwr1pcHCUEsZF&#10;GPEgtIwr5BTGHWWOUOUoQJFmORjAqDAMkSbhP3EQEoKAKYssz4CVLJuMxzAH5sXzh7OAGYFl3nRu&#10;64jBcJiSHx7ACap/wUgtiednZubnZmtJxCmzWjHqMDFH1nUI6MRaNz2oxXBLpziBmkqpgdS8klkl&#10;ldbSWIVYYrQyVhsnjTNoDgd4IY4Rd6j/h/cah512gBIJ54L70yYEbqejjMF7hwGCUCaMscCz0lAe&#10;tMeEB7sFnudRPjUonXoyRBS4tdZCRRAfHOCslLLE4eH0wlrheXw6OiRcKOOUwpfAbDAYTeDRhqDM&#10;bbdmsrwcj1I/iKIwGU3S4XDEuAcvKys1GI6ysjCOamuV0ZM8293v9gZ95OwgnlbheZ4ao4jRFAqz&#10;BmeBd2wqeeBTKHPaOKOUgB9jDKcs8HywDgVBnNbhUYuTRqMBnomxGB4GQRKHSRLBNLVaLYqCw/4W&#10;Q1DrzMEv2m1cj0ajLMswinMK1VVSGmPzqsREWk2NRxlnjCRJuLS8gGqsLEvsoVIK6IkyLzA7yCKO&#10;X7hwActLtJWVFXwiYIyjJmOMoTNiDnzr3tr62ubWwcEBZkR/iDAcDHCrKwmdK6WVlKMxqqCDmU5r&#10;a2Pt0Qvnv/jzP4fh//f/5u9dv3GtUatPJpN0POGcHA5xq6tLYGlxcXF/f//5Dzy7emR5cWk+jhBs&#10;/IuPnDp7+pSqyoW5uStX3h0Ox9aSLCuU1N4hBnq9cVKv3bp9e25hab/bz7Oq1GT/YAjnfLDeu3b9&#10;9iTN9va7sNtwpGDnojL9UbaztxdEIT6W3l9f39nZW1pcoR5Ji3J2fuEnfuqnP/2jnztz7tTpc2fv&#10;3r3banVeeeUH//YrX5mfn19ZXXr0kfPnzp196uknHn30UXjfoNcdjSab6+u/93u/N9vp/Gd/+289&#10;+8yT0A4FAJwZ9ntA252b91vN+onjR7c2Ni9ffgcZDqr43/7l/9HtdpUxCCZFRVrtuRde+ujHP/mj&#10;H/n4jyS1FvPE7n5PGwezFUXJPa/dbkLVVWVhvkN4SyBBqcpZE4fBw8ASYEch8BmnjpCikIxRIQhs&#10;Cm3DUvNzM4899tjs7LwDDoL4xs27//Jffemtd97d2Ni8t/bg4KD/YO1es+mtr2+FnviPf+NX7965&#10;/cbrr5w4sjzud5tJmE+GD+7cJLJKR33uAMup7S6cPwvYOOcA1/3d3Tdfe313d/eQzwrzltMqLAdy&#10;wDAAGUURUIfnEBxoER6jdOpHeGXhTUoNh0PwWR0eg0EvTVN04JxiICIYoZYLqpSK4xgEgV6MAnF0&#10;AzV0ABudZgtqwQUjBGHNINJaDT1gCvRXVQU38XwuBKMOytWUEtBkjBgL2FbTgQwFtEQks1Y/bFAy&#10;mjEqDH14d1FkwKXnccybpmNcp2P43cQoxSkFPyCCeTHjcDjEPuXavTUoxGp3586d/b3u/MICOAyT&#10;OAxD7exe92Bze6tSZmll9cTJ00glEgs/z0e0QdRCOsDX7JmZdhxGCJ2QGmUdKm8oDrJT63C2RiFQ&#10;4tXDhnnBAxr0jK2ppFZLkkYQhkAUCEJyfASIsNPjeXiCGBrXEsoZE4CYjyGwJhqUOX0Vx61Grd1u&#10;A+cwltESMlJrNFZiCrWFIco4JRGeA84CLqiZOr7REvR8aBjsYYhVjVoCYTlH5CMOh7HGGFWhToX6&#10;HXHWaeWsdkYTpwCt0BfFZJiPBxEnPnPpcDAZDjxKyjzVZY4Zra5UhcBWyKrUqpKHyzBdSSOV1Rpt&#10;eqG01vrf/2cPDzedWklV4jlURCklZBqHp4grSqOmxCrkszIvC5QuqI8Ko7XTBv2llOiGs/p3B0yP&#10;QhchF4BCohwMBtl4AkkJYZZQygVyhh/Gfhhxz6cMJV7NUKaNg3mZ78MchEy3q3zfh4eCOL6ShUEA&#10;TkEEakd+d85haixu8QRTowWhxzlFf8APNoJpGAPYEdUTaBjXxhh0A4+OGCFEFAe1Wgw6ZZlTSpMa&#10;nCnCq7IoFKKHwxaSFwjPGOWQ5SmFCnYPdrkngAqIhjNWkIRy7CmEQXz85FnKsYE+jJM61gD94biN&#10;EN9pG2chPiKbghEJwXRokAhJBA0CNjttZJM4juELeLK3t4e3uEXcoJTu7++jrAe3J06cgAggBdlx&#10;OxwOkQ/RE86L56AD6XABD0J/OBeUAKmhBygNdNAB8zJU0KoqnnnqiU994uOPP3oRm3P/8g/+8MqV&#10;q5NxzphHFgMgTwAAEABJREFUnJifW241Z6pKzc7Onjh2vNVsCsE9zzty5Mjp0yfn5uZAPUmi/e54&#10;e3e82+2+dend13741sbWTrc/COMYaRxRO82yfFrqVrBuvdminr+93y2UmSBe+0yEvh8IZHZs304K&#10;PSllaVxjpt7sdByjpSOFIUEYoUBQjuz1+uM0m5mbh07LyljH08xmoOUcQtF+t7e7fzApimktMk6V&#10;JjF2utpJXKtRFEYOeatQyspKExwcYcEpbRn3EOgp4Q7ZwAGRxFGirauULqWC51bKZAWQLlHNECYI&#10;IcisnkdgZq2NcRbKgc0atVqn0wGkOGULc/MLKMQXa0eOdhYXZrGxt7u1/Z1vf/u1V19D3Ic5YS10&#10;hlcAfzAJLtJ0EgXeqWPHHj1/7olHz8+06zIbpoOuVUWnUTu6vHgEuX9hJolCRhy8Dq5GrJnptI8e&#10;WYij8PTJU8eOrAKU4+EIwHfGPHhwryiybDzyGK/XscHROHXq1KOPPTa3sHj3wf3762sb65v9Pjac&#10;WBDVo7AeR43lpdW5+cUwSqCWPCvHo7Tb72PDFsNbrcbc3AIQKTjPJinQCTy1mvWl+bmlxfl2ow4Y&#10;dDrtpeWF1eWVepwAXqAA2MED0dIir5QsZWUd9QIPGkDM5dyj1IEOuIUeVCWdIQiIUeBDFb7w8MpI&#10;lU/SIs0wI7QEslEUNab/kD+Ka0l7ZhZeR7mQykhtikpJbbWdxttS6hJErUUVHIYRWhAEU4IwK4hN&#10;8qkT5qWqKi0lQiHMyhj1USv5fhzHvu9TSvGQUso4oZziLQjEoddI4lYtCbjQJWJFimjIpgf6kmlP&#10;5jgjlKI/wyMwDPtqrcELmlRKKlMqrbTGK8aYEIJzzhihlHBOmEe5P32IV8DhFJKEUagJvZ3DBT88&#10;8BaCUcqcJdpYRzAYLynmQrDPygqzWDw4hKuDHJwxT0ijMR18FgISQmAXoHFjYwMXqGsxA6TGc4hl&#10;jEG3pNXgwoe2UhT9xGkEr9FkZ3dfGctgHc/XU1VbaWxalAe9/vbubgVBreujfszSKInRikrmFdyn&#10;mGSpdbTdnmk128ro7qBfSfijwlwULyADdYLRAIHH4cb5gWg367U41LIc9Aa9Xg/sIQ6CMVxEYRAE&#10;vnPWal3muVKSUhJ6XgJL4xXk5NMaiFIHXWEKqIVSCuU552B6rGOrSgrhUSbgzgCJNo6g2qHY+58O&#10;EUIAaQA8AneMUEYpqjHsRiOkpuMJ9AZVX792rd/rffe73wXO0d8Y84EPfjAriiCKLCVQF+fU94V1&#10;DmH6mWeeeeqpp44ur0aeb7UJPL9VTzCF53knT54khLz0oRd/9Vf+/Lvvvvu//Yv/FdRkKXWlnSGC&#10;MV/QTrv5sY+88Cu//EsXH7ngjP7m179259ZtLRWuNx7cf3DvTm9vlzF26dIlhKNGoxHFydLyytX3&#10;rr9//cbXvv7Njc3taUiaXzz3yCOPPnrxwYO1GzdvAxilIkh7cSwMoXDNeqPzxFNP11sR+PE9jrOl&#10;7uixY0tLs57vM+GfvXAhSoLNrf1XXn399p37tXrzMz/28o+9/OMnz5ydX1yq1xqowi9enP5fp73/&#10;/vtIS3/wL/7gG9/4BtSulPUDjmz9g1de/0e/+Q/f/uEbn/j4R//8L//C6srS1B8q1+/2Tp5YPNjD&#10;h4HNMk9lIfd3druD/oULJ4XvQYfHTp/8pb/wix/5kU+sb+185WvfuLe+ieLg7LlHllaWsQI5euJ4&#10;mATGaqxR80zCLzzuM8JrSegDFVGEM0xvrZsKRQwCBuMkioTwyNQXKUFVIQQz1h47eQIW6fYGb7/z&#10;7pe+/I2D3uDkqROQFBdBFB4/edTzvOeeebLTCn/xiz+3srxw6+b7L//op+Afiwtzk0E/Gw1Xl5eP&#10;rKyE3OvvHwDbCFzUC5QynfbM0tKKjwIZCPZDAAZ/EdkI3JMxXARBACZhRxhxfnYemRsPB6ORwmCr&#10;klpSb9SROwAneEEc12A73GZZhkiAwhJoJ8SiAXWMoWKrgMPO7MwjjzzywgefXz2yjIDlHNhoxlio&#10;5OlkMvI87vm8RLDOCwLl2KlDGa3RcIsQHIbT3RxOKCNT8vzwwHIdDekGzRpFnHFWw3vCwIPHPnyC&#10;h+jDGUHDNXpWRYamVAXe4nAa5PHSKBsIjzlYQSdJXWozSfOlldWjR49P8iKME+4HSOvr2zvA5+z8&#10;QmdmtjUzE8V1L4yiuOaHgTIO6mGMxXGsjRwPsbidCEpqUehzpqsSf5uNGnwZuoI4QojA8+B6cHxZ&#10;6aKooOS8rJDlh+NJrzeAOwMkyFIk8I01UNqUeL0eBpEfRn4ADw4Z55SxQ2VwWebwROoIbmHBKEbY&#10;i+MoFvApJbEUdEpSa9DAVeSJh1zlk7GRFfQGzUBjgjIMiUOo0POFQOOUGiTFvMB8AROcOAbjWk0e&#10;NqesLExV6hKbstjaT2WeVtmkyjJdloiZRkmjpVYViKBpqayCeipVlQ+b1VPDEWoZowRxklhYUDDC&#10;Dhs0ALUAeLiAUNOYyrmSMs+ydDLKs8lU6krqSqqqQNNVaZSCFJGPwwNBvNAKnggVagAAxCGskmWZ&#10;pVWZGzndG3WEWUctenNOhEeYcJTxAIiAxD7hwlKUZJQL3w9CmM8YQwiB7SiluPB9H87YabVgUMbY&#10;Q+NKKZU1UZIAG7DtJBsT5vwQZZ51xAShZ42KowCKLvIUsjBCPMGqogBJzxMcmNHKOex9Q27fWmOs&#10;zotMaSk8TqyRZQFT4h3yZn84CKJobmEBWIzjBC0vS+NcC8XQzIwlrKjUlPkwwnW9Xo/j2FoLv0bT&#10;WoNhPKmqChKB/7IskySZX1qsNxsQDU8ODqb/zBeARB+Ij1tcoKF/o9EwZvp7WnQDM5RShIU8z/H2&#10;4a1SyvOA4hikQEFKiVsMQQeoDmywFz7w1H/463/5L//qX0zHk29+/Ruvv/r666+/CbaQdRZmFsBN&#10;lZdBEM3Pzx9bPYItLjgScNDpdFD2cc73drd393ZACDvPYczhG8NJ3u7MPv7Us4aI0TivN2qOUcLB&#10;Ic2xPV6UWBt86UtfwhcTsIhNRIiBUqFU2g9jYwkWA/g+gE+uMHhrdm7pyNG5hY4feZMin5lrSKPf&#10;uXxlbWNjv9u9efce9fxSa8II5RSFCBr3fML4OM13p7+XivqjEb4MoKKDUtY2N4Tvj8BfVmrAgDIh&#10;PK1dCc/kUIuHGckUfKAGCHJlEBcQGWQJCGuFpF6UUgMKzlaK1OsI0wTGWF9fHw6wtxE26i1PBJyJ&#10;e/ce4KFSQKASQiRRVBTF/ft3syyL4nhmdo4wunfQ3drZzUu4apGXZaUk+qCRKbKDehIbrcbDYb/X&#10;LfIJJUZwCv+Bg9XrtbxA1J44o+PAt8b6jKIyOLayyqjrHuxhCYdS4NatWwcHe5j96Orq9s6mc255&#10;eRmAQzUfRXFv0C/Lsotj0GeUx0lNSjkcjtJp4RJvbm6PRhO0S1fehYBI2JAFCtLagk4c16C5bre/&#10;vb07GAwxRS2JarXaYQcUPNZj3Pd9gJgxVlXTwJrCxSao/cqq0oNRDhTC9PV6PQlRZFgpVZnju5V1&#10;Zto4db7woDS4Zxj4ghLYrnfQHfYHZZZDP/Wktri4CHFmZmdbzU6j2Q6isJIafnjQ7Q8Qv6eLTTww&#10;lUJoQt1tgWfIq5RyDmCknHB6eHBCwSR101W4tdo5Sw8PPIRbAt4ANmhgICjAbXCb1BDbA/AFbcs8&#10;Gw+GRZ4JBopkCnNKEP48xhmjnCJgc9AkBOMshhurgInpjbVKazwBN0IIqA7N54Jz5gdeEPi4FUIw&#10;UAFhOg1zuBVTsoziIJwQiuFo5P/vmL5hAkWsVHY0nhRFIZUB87ACxJdSYmp096Ow3mgkjTrjPC+L&#10;wWAAIEwmk6KafiXE1M45PK+04mAkiLKy2N7bP+gPHOdxrc49IbUpZbXf7Q7HKXZuvEP9p9l0Q50w&#10;vrG5hS+VCvE3SvKinIxTCLLfPdDGRkksAh9ZdpLlXhAdOXY0jKIA32VCRKiAHx6MT+WAsIHnzXZm&#10;8N0fWx1zM7Nh5AW+b53xDw9jNUQr8nw8GkEE6Cfw/NAP/AAWcEZVkGjUHw4HQ4gPqYuyPDjoH/R7&#10;UAu0wTlHMMFzMACRLdwLN4SAJrRECWeeoJyiT1bk2Gp1zpWlfPvttzE5IQTIBx3UiEePHn3vvfeA&#10;f9BEcf/UM09fv34dpRssay22lgtjnLFAoMPAU6dOLc7Nnzx5HOEUqMuLLE0zcA4i4BYs/fIv/zJU&#10;9/u///vD6THa2oLLDpEby9Jgj+Zv/s2/CVW88cZr2B/94Q9/ePz48YWFBfjR/n738mVsTm8Nhtkr&#10;r7x28+btq1evnj59GnXMpUtXtrd2D3qT4XCysb1DOHv33ZtxVBtPMnwvVdalOWm06qM0H080ZR4+&#10;/d26O/2BUKfTIQwLIUMp0XqapaABxIRerw9N5kUlQm60e/e9a7/ze7/3j//Jb/2vf/Cvx5McH4Fh&#10;2Qfrmxub28SxPC8BLTg6VAqwzMy0IOz9+w86ncZ4PPz7f//vf/Ob33z+2ed+9mc//8wzTx5ZXXj2&#10;2Wd/5qd++otf/OJf/fW/+tM/9fkPfOADH3zpxZdffvmv/8Z/9Ff/2l//xV/6c6fOnOv1h/i0e3dt&#10;fXNrf31zezDKOrOzQZRAvYg5S0tLUC8CA2pQxCVoVUoVCK/f7fu+x4gTnNUbUVILYUSkDgjleR6q&#10;qU6nPj+LiDJ75MiRpcVF7LpduXKlB2mHg4XFueXVI7dv3//ud7+H76IwSTaZPP3kkzdvXPurv/aX&#10;03H/v/37/4//9G/9jVMnT+xtbfb2dlVVhb7XOzi49t7VudlZYCNDTmzP5JOsNxjxIJRKNxrt5154&#10;4cSJUzAf2Ia1wX8UB2AYGKaHB3RVr9eKokDJAlT0+10jlZKoPWCBUmstpZxMRnmeW4dPi9nDJyl2&#10;VicTYP6QhsNFFEWoG2bn506ePAlvSpKIUrgyR5hlhFi4pTaT4SidjHxfyKpANPQ9jzHYXWpZokuA&#10;FSxmViUmxyywpnNOKQXe2OFxqExdVVPGlKrQAdziISbCSjvLJqAMeEOfEAojMByNWKelQocDeOZo&#10;mKYQpcTfWzdv7x30a0kdebys1J179967cT0v5ZFjx0+fO4fq3xImlYlqSWdmDiEFtxDWOVfmeXf/&#10;QJZV6CEMeNBPlmXGmDAMoVjcog94K8syTVMwr5SpJY0wqQVB4EdhnCRJrYYWxTFlLC8LhA90dc54&#10;nqetKdIUUgguCOfC43gIcahAX4JsZY2ejEeT4RDdZJlLJHYILjjRRiJ2VJWuZJnlaCjpgUmjNa6r&#10;sgRjaOBTCJaBs/G4yHItJXUEsZBTpBqswS1MRbSystJloYrcVKUusUM3xAw+Y+mwPxn0BXHc2SGi&#10;XJaWeVEVYKOEXXABqbH0eqgBPQUPThqTwkxTi2gDzbjpCX+nzZjpDWee0Q5qHA6H0GF1+F0I/Ys0&#10;mzJfFaCEnlpro3Vsc+4AABAASURBVPRDSFg73U33GNdSQRDoGaMG3R5j1Od8NBoCBs5arXX3YA+z&#10;I07iWhuw5iyhhCHgMUc57OFPl3MOtubC98IAPX0/gNrBFWw3SVMw6igDb6PRqNnuoPw92O/t7O2G&#10;cQy/Q16Y5BnAD8vu7e/Dc3GNPrjAjGEYBkEAteR5BokonW6HgVvQxytjDNiGueE+vu8TMq1DyhIV&#10;COa06AYKeJ7UawcHByDSaDSgpW6/F8bR7OwsSlnEWCw42zMzBwddR/nK8upogsotw6SNdgtjMQWl&#10;FFNDctAHTezuQxY8AQ/TqWvJ1tYWSh1oHgjBLBATxc/6+jpggnnBJ6jhFqxi0l5vgMyCnnCkhxRg&#10;EbCLWZApwDA4xC0eov/DSdnPff7z58+c/dY3vvn9b3/n1e+9urO1axXxuADr29vbjAnQFYxjb6Ys&#10;imaSJIGPmiwJg/euXllfu7+725fS1Ov1M2dOPfbYo8aoRx49v7C8snvQNYy15+eZ56MiiWv1KKmh&#10;lPR9TwgBySHe6tEjn/70px9//HEjLWwO/gARMIeMO784D7cYjse1RmNuYd73BdTaQoBemG80m/u9&#10;/quvvT6ajC3g7gnCiKOk1mpjtVBvtktELW0w43A84h6v1UPUnto6AALKhaKhR60dFARFM0ZgYOt0&#10;hYmVAg+EUE8E0Kzv+xzM4k8YYWkhtbGUGUedc2HIoGUmuLamVBLavH//PtS1ubOzsbGz9gD7qdNi&#10;CGhDwp6bmwPmAF8UE48+/sRjTz6ljNvc3q2UebC5tXPQ5R72ibDISuotdGxiwrW1+wigsirq9cQY&#10;M+j1R4N+u9k4srq6vLSUhFiF+a1GYzwazXVai/MLcEXq7GQ4yiepqgpnSDZJkcMgILjFbhz2xgAC&#10;4B57vRtbm+0OUmYI5uFXc4tLwES7MwNQYi7fC06ePnP85ClEY6m1cWR/v4uPG1MEHzk2v7hcaTUz&#10;P0eZAO8YnuXl3PyiVEZrSymHG0B1iIbtZstZ63EaIKkU0yUp5wwO7HHSbNRWlhc9nye1KPB4oxYh&#10;zFFHiLOCkTiMmkmtWavNtduLc7Mt2LtRg2tXsvB93/M8aGoywVrcorytNepxvYayfzAaO8rG40lW&#10;FKNxCq7AIdirpE7zQmkrpYymR8wYA4dxXAs8HxfQD7JUFPi4NVpTQjin8HPAQWtNCEF/a63S05TZ&#10;aNQ8zuo1rLwEHlqrpSyxmWG0YsSGvohQx/qe73tY5teTCNyCAjT/kAiGcM4xaRzHQRBAHDTcgq8g&#10;9KIorNWmdUzgeT6f0gcD1hhnLWfTwpQxFgQBp8xpg2O6RU4Z+Dzs44x2UkJMRRwTwsNchlDGRBhG&#10;cVwLwxDMCCHq9TqlFIgFBRAEe5gArVISQ/AKoIWuoBb0KWU1mowHo6EfBnAJRwk2iFpzM0ESW8a9&#10;IIQDWkTGqpRGp0We5vnewUGt2YAKMJZyPrswTxgdT1JwgelqjVZnZo4FXqEk3CdO6mAJSsArwhms&#10;WavVcBuGU9Mg2HQ6nZl2Jw6DVqM+024FgjeSOPQ9RpwqKwC+qgrOKZAjq6KSQARMh49eeZlnzmq8&#10;qtdjY6zWug7lJmGaIgSPoyiUBvEJ6yhSlqXWEor1PG+qE+6BYSgky7AbRIPAG4/HyFhFUYE3DLfW&#10;njp1Ogxjo106yXf2th+s3280WnleTtIcdcRknAGFstKM0lZ7xjrYzoZhwDgZjvo7+zsgCHMI30No&#10;NZYcPXo0z6c/CT137pzwgj/+yp9sbW2N0wziex6BwaNIfOADjz/99NPYm/k//vjLOENdL7744U5n&#10;tj/snbtwfnFppTfKC+UQr0CwKGWr00F4mVtYWt/clZrESVJKUlbKD7Dowgb0Mig4R/O8Eh4ZjidR&#10;HIqAxlFjdm6xPxg/+tgTTz3zJOp1QohzJPR81I4zM3PwXy78hYWlqBZBS1g/YK5S6oN+fvvO/Xff&#10;u/HetRuAhXFkc3N7eXl5KkIYjrMMASQIKHDle8HTTz+JVAf1gsm3L136nf/lnwN1n335x37t13/9&#10;4x//OGPi2LETN2/evnHjVr3VrteblHCExXGWfu0bX3/n0hWUg9gD6o3GUb1WVjquJWGcCMEuX36n&#10;d7CnqiIdDxFGVJUHHl1ZXGg3ajPt2YXZWeqgzMD3BVxlChljAo/gghHKCEmAcF9093eHw/78/OzR&#10;leVAeJPxGAmiVo/BQLvdhFOM+oPV5ZXjR1eBQlUW3/zG13a3Nn/xF37+3Jmz9TAGVmtx4rSFgJyy&#10;+dmF3Z193w/jWh2qg2iAjdN0/2CQ5ZKLEMpkwoMtsL4FnhG9Z2bbQegZrSnneN5ut5fm53u9LqGW&#10;Ik45B5ADrvVOB24yGo08zwMsgyCAqtN0bAy2nBBmtRCM8+nnL61187CMiKLoyJGVLJtAiizLsGpG&#10;H8/jk3QEFpwz8KyyyKh1ceATo4tsQqyGfqw24I0QAvNhLOZlhEKZYBDo8JEEZeVxhhAqywJ+iguj&#10;JIOHVqWWFRJTVeTd/b3JcOBz5oxFq4qyyHIjTZVXaIwKtI2tbcI4fPjB+naaVVmhBsPJ1v5uUcmZ&#10;uflHHr0IHzh++kyjM8OD0FA2yQtUVMA5FAWvtOCWUz9AdaGravo/7Q/lQGl4BeZxgSYE4mFYq9Xi&#10;OHZ0Csi8kp4f+HECP+31+ge9HgKXF8BmkQh8rdVkMoHDIkpYrUAKIUJVlVOVQ1jBDXbQlSIGAcMI&#10;SjxGmTWozst0osuCaFPmOdQCPTijrZJGVjgTo3EB1QWCF1mKxjHW41qpPB1bhCNPAGDowKmDJvEW&#10;RJQsq7KE6qyRHmR2zkLzlGA6mWegaY3KxqN0MgIdJWWFQxZKVdZa55yFIY1J0/QhDnFGcvOxrSKC&#10;qlQ+FAfXDaIohDf5gCulHIkjCCIIl2WFlJoLP4prQgitNdJEEASoNIyyWMh5XCBKRKEPLKGD7/t4&#10;6zFOjHVGQQrijCzzqswBKuYcLGSk5ISidAEUrMEWJ8dhcRAaRCH3BBMClqo1mtzzPQ/PEljEQAxr&#10;QMg5h0dY44C3zuycJVRqRSivIYvU65DOwqKMM5SAfuCFEfeDvCh6/en+RRhFMFhRlZSzuYV5eDdU&#10;BaFQqjlKwjgCcqBgnCUOFDxzs/DEHrBRSiH8OIzKvAjDEE6nKjnbmQmCYDwea2tABEUm8iD0wAX1&#10;kbk6bXBUljCd7LRnMMpMUw+bOTwoRbFRYiA4AQ//flKootPpRFG0unK0KCrst07njWt5XkJeRMWy&#10;lGhpmodhPDe3gIvd3X0YBWsebDPFcYxyFIZAuldK4QwOG42GtXYymUAuUMY1dMg2Hqz983/2z/7k&#10;K1/GZ9k+RNyftFs1XUmspDvt9qjfe+/qzcgTR5eXgLPJsDccdFWVD3r7WpnRcNCo+z6n8O1Wo4Yv&#10;ntD+aDS5/2Dt9v3761u7FUT1g4P9gTUkDOLNje1KGdTEzWYLTOAhZKaUwTpwUSADfPu+D46hzXGa&#10;ZUWOplRFGK207I+GKFO47xWyGkzGaVlIo9GYLxAUklqjkjrNCkcYpN3d3S3LUilzeFZQqDEG02kj&#10;8TaAs2ktpUR6A0ZhNqgDHR423IIHXOMh+IQeCeXgVk8fEW3RLICCtyB1ZPXYysqRSZq/+/77N27c&#10;eOX7P+h2UxxYzOVZCQQHUYQdd3Tz/DAvKqVtVuk7DzYuXb12/fa9je2DW/fXtnb3DUgyb5gWO/t7&#10;veEI+Q9OiKTLGAOpnZ0d2B7KAW/gZ9Dro6GAgI0gFJINNgURlxuNhieCbq+3vnEATEipt3Z2CDzJ&#10;84ajycbWzu27dx+sbUzybLfbG2VgR1ZSKjtdDvlBQBlb39pE+Hv00UcvPPqo7wf94TDNs3GaJfXa&#10;9u4O3KZWb44nGfX8pN587/qNnb3ug/UtfM0YjMZZXuSoCCT0hHKedDpI8R2kiskkl5VGDvM4SSKk&#10;YM6IE4yGPk+iEAkDzm4NvgJzRkmVFcTZhdmZ5cWFei0+ffI4AIMiaRXHytKR5RU01Ba+70O3YRID&#10;OTAWgCGlVIZA85NJOk7TLMtgeil1UZaTSQYGDm+l4F6j3oT3wcGa9WYjqYECDCuEAEjyPB+NRsjf&#10;8JPx4ZHlOQwt4Mw+3DlAJ0IcrKBkaZQmznDGEPp9T/iCeZz5Hg8DD8AIPC8QwuOUEWuMclYzxvAE&#10;s9DDA/MyR3DrCx76nu9RdOaUwI4oaZmzUB0lFrfEOpChuCfTwwGy1oJnq43PxeHBfB+wF57nwaG0&#10;cUCpwh/nuI9n+FpFtbI4gFvnnJQSkhpj6vU6VIGGqBdEIahDNAzBc2gYik3TFJv3o/EYb6NkuhyF&#10;PiEISJVSGucYJ0DgQW+6v4Kx7U4Tt9AcSIExTIpbdAY1VP/CC8ZZNhiOYSogZfdgvzsYDscT7OXA&#10;Xjl2rPACwnIPw602sMXWxubu9k42QTli/QCatlKWSCQGKnWQE1/VHWOUc+5Q6APLmMxqyIjZoxiC&#10;u3p9WsCBZ9AEZiAaOkN29JnClBDtrLYKtxhioVhl0TmKApynXOW553n/fmfl0uXLGG6dg0QPHjy4&#10;efMmLpTW+wcH2JV/9/33srJA8MFYpAecOWeeJ0AcwfXVV1/FvvK1a9eMUcg6KIsfuXAW12+9dQmf&#10;7H7253/ut/7ZP331tSteEDJK4cVHj60UhUFaeuSRRy5fvfyv/vVXECFffvknjhw51h8O7q89+OEP&#10;37787rvGOAAZlk1zrRQBdI8dOzEYjN5775rnh/CF/f1MGYKxeAVOHnvsMewOvPX223Pzc88///Tj&#10;jz9mnJXK7ewf1JIG2Ea0+djHPoIyaW6mFfpYwKhr77+/tbXlcQF5R+O0QhjTmnFeacM9RA5RGVdI&#10;WZRkb7+7td19+53LfhS32h2gmFDWHw6hinGag4FJlp84dfLc+Ueefva5YydOYivkd3//X/zWb/3T&#10;N99+Bz3v3L3/3/2//j9f+8a37q+v/cs/+MN/80df+t4r3//u977/ve+9cuPWnf39/TCOAaSqsnmJ&#10;YCpvXL/1nW99G88Dj29v76eTYatZm4yHH/rgcz/54y//7Bd+5uMf+9ijFy48//zzzzzzzOrKUugL&#10;uM/cTPulD33gQ88/N9+ZWZjpPP/sE+PBEMwZpYssW3+who8AyOvQ1QvPf4ARsr+7A+3197u9rlpa&#10;mN/cWPvON7/xEz/2uUfPnT2ysvLFX/wi4AHN1KKaA5iMEQwFXCTE4SY0gF4pZ8lwMMoLMC0XllbT&#10;suoNJ0A+PLGsci0VIonVpsoLNPiR03pvZzcKPLxFkRQHYa+LzCspnZb1VhaMY+sqwFtUrSBCiB0M&#10;BjBrURRgG0/QPA/Lg3g8xsLAPHhwrzvoLywsoAOeoCcAmadZPU56+wdYFg8HA12V1ulKFtpIzqnH&#10;GWXOammM9nwOnAshQLbf72MsXMM5hycAjLUWzsU5B2XGprsSxhhMlKYpuuV5jmulFKUUBRD6U+sw&#10;6ebmJhy8UvAejcpbKjOPfRCoAAAQAElEQVQYjgGA3W7Bvcgwdm9jY2Fx6ZM/+qM/9/O/8NRzzzdb&#10;nQZSyvxCrVEPophSjkpreHhgFigN9MESpczzPHAbBAHO4BDP253ZKI6dpQhfKByUnvq48D1jLYBU&#10;FCWeBEhGtYQQOskzbGdAUsbYQ4bBcxAEUIiSVVWW+SRNR6NsPM7TcZVnWpbUGmgsDMLQE1gD6LKS&#10;RallVYBSmsGCuC3LEnrIDw9wa6SqqkpXEteEEDDJ2DRpYi5Yc9o5Syt4lDUgqWSpqtKUpSpylZdl&#10;nhYT7DSkyG1FiiopBekyB/kpfqo8w3DEAqOdUqosZVGViBIwEIp+pYwylgmO4IDgRBjlXFgKOCV+&#10;GGhti8PlE+VMa41YhIfCx3MN54WyZaWhUs49FJFoYBu2BgBwxqTQv7GYc9rwBJA2SsuyAmflIXuA&#10;OmQp8hQxXEusXCZVnhXA32SEPhgOUkUloXnjiDIGwIIR/TACD4RylEaciShOjKOO8nqzJbxg/6CH&#10;c45h2tTqzSipF2WF2aKkRunU4krbqWWiuFR6lGZQO+McE2E6IYQfhtAMbrU1cGRgG7EUX8zAT6Wm&#10;+4aI50opfHGVUt6+fRubDovLS1mWwRE8z4PURZaDYUJImqaD0Qj0pw+LAn1A1hNBUVRwTxDBXI5R&#10;zOv5PhBlKZGwk1LTJ4HfwT4Fpbdu3YJrIOBgs18IAR8BV3DYg4MDXIAOJoJu8cr3fVxgLK5xhnUA&#10;nodneDoGgmEkdzCDbugMMEMhYA+3EBlP2I1r7/UPupHvH11dOH/6xNJ8Qo3u7vaz0RgIiwN/rhVx&#10;Z3bWHhzsbMU+96xOBKl5dK4RValkxviCt1sNLRUm6/eGd+5t3V/b6g+yIQik5XiSLq0uc98fTibG&#10;sbKwg/54YX4JW0pxFPW7vclo3KjVkyTE8CzNACmI56gNIh+K5pxKi3FTlYFvxP6l5dUwSiqpLaxE&#10;WVk5qRzjnqN0NJkMRkN0k1J2Wu2ZdifwsN9DlHR5Cm+dwBih56NKRh1AHUH5FQQeLMcJJ9ZCKWgw&#10;EihAZThLoy1xyI7aGmU0mtYat5bQ2YX5Z59/Djv6Sb1Rb7ZOnDh17OiJmdn5xeWFVWyUL4HNldNn&#10;z2ABx4Q/yfP1zU1LaXtuIaw10lxt7XTXdw56w2y7P373xt03L79/7faDe2vbN+/cX9vcHqVps9OJ&#10;AV/CpNQIi+ubW5tbO+kkB2iWF5ea7Var0z579uz83CLcW2uLRSEQwwhfWlo5fvwkPio4yvtDfCSh&#10;w3Ty3o2bV6/f7I/ycVYNJikXfr3dqYwdZeClUlr3R0NkfQA9CGPEyhMnT6+srlKOLx5OhAF0m5ey&#10;3mwXler2h0m9iWvkMGUZ1i63769v7B2MyxJvM3ycrIAEDceAkqFqcBVHvqCEExKiSIW+ibG6osTE&#10;UdhqNtBQdNTjgDPiUTLTrK0A5h3suNXnOjOddnN+prM0Pzc/P9tqNcLI54Iy4mRVgCYopWmaF5k1&#10;mlLKOUIGqZSrKi2lQi62mMaYSkoIWeT4qwkh0GES15KkFke1MIwpKm1tAuEBGyBogCcHUAEC06a1&#10;hqvAc+BaURRBqMifgsY5oMAKwXxfBEGAuB/4XuQJNKAOawC0wGdJFPqcCU5Dz0vCMInDOArwCjGd&#10;M0IJkG45dT6j01tnqdFoxGpmLUDpMerxafMF45RSZx0xzjlrcbb4CzmNlE5b5kDB45wbguJBE8aV&#10;cdZRzw/9MILFEegZn9JgjME6kKher7fbbQQIFKOIFwg3cS2BvJgHYuIt5NVaKqWyspjkKCK18D3B&#10;eVUVeZ6CSY9TUMMQhHgoVggRer4sSqN1s95o1GoQjVIeIF3XGrOz87VmA+TSrCikGozSB2ubXWwp&#10;jNJxihAqx+N0PJrkeV4pJaU0xmWTtNvt5ti1IrQWR+1mY7bTgkYp7K2UQhdjojhYXpxHw3xh6Ddq&#10;CVAH6Tjn4AfXy0tLi0vzQA7kghHRnHNgG7fog2uttTEGF4TRwPdhzUat3mm2sA8oD8Mz6JSyipK4&#10;3mgppbCeR75VTilnS2WwH7G1u+OFATSP4IsUW1RTvEVJDfTBADSJ6UCk2x1MFULs3Xv34cVYyhZF&#10;gSwiBP3EJz6BeP3Nb33PCwh4kcZdfOqJJ559+iOfeBGhplAllsG/8itf+DO/9EuPPfH4aDL+3is/&#10;WNvYGqfl5vbO2uZGmk2sI81m2J6Lzp4/05mdgd3jpDFJM2h7fqH+kY89Pzs/I3x+6szJ0WhQljkc&#10;YH5uDosB2HQ0kWEUwoL4kolVzWuvvQZU/LW//legz8WFmWE//+Y3v5v44bEjK1ab5WXwvhTEUa3Z&#10;wKTW0bzSQRhhjRElmDaMkrA3GGd5gSgBlV68+Hi92coKA4VI7e6vrXtRAkzcf7B++crVbm8wSss7&#10;D3a//o1v/eH//qVKGotAEcef/NRnfuSTn5ydm3+wtv67v/v7b7/99tGjRyEXVj7QauALYDjw4Dc0&#10;8Pho0BOcnT61PBlV+7ubf+aLX/jiz3+eU/K973zrle9+57VXX3lw706ajQH/hYW5Zq3++MXHsGdP&#10;rH36ycd/6c988fjRI4sL80Wew3MvPvLI3ExHFsXG+ppRcjTs7+CDzHC4v7PzY5/5kd/9Z3//s5/4&#10;+Ikjqy88+8ynf+TjLzz/3JMXH4XBht3e3MwsoRRZw+N+La4HQSiEH4ZREEQMTmFsVla4oFwcO3FS&#10;eP44zaAcYqxRmhECgQTn8DZZVk4b0KyFAWd8rj0DKAqKSBJT8nCXBMirgsCbX5gVguV5yjkFxgBg&#10;wAnnKA5QuGs9/eFWlmXA58rRFWMMIrzWajgaEOqeePyxpBYXJRIKtnvNysry7OwMZ8yaSlWllhVn&#10;xOPUSClxqypGKJqzVkmpygrNaUstgYdabVSpqryiKK/TghhipOGEW2V1pXEhqHDaWe0E84o021xb&#10;f7CxDq6iWsJ9TxmNeCG1XdvefLC1lUtlKCm1XFhe+fGf/pmPf+pHsedTWFtqgzbKslKqWmNa5HHP&#10;IwR6Mvbh8oNOnVormxfVYDzpDoajNNOO+FFcb7U1UMVFGCeNNvalZpDCuOcr47BVQ7mHSMo8vK3V&#10;6nVwBevANI4SziljRDDGKRWMQCGh53uMUeecVroqTVVZWZmqVEVuZOlUZbS0WgE5CvkwLzj0Rh1n&#10;RHDEFhHAzD7nglqn0RDMcR2EKLNBl08Pn8OmlIBGVZW5rAolSyOVm0LCEuecsRoqKrUqK1mUVYnI&#10;VEgp8RB90IxxWtuqqpRS0Ax0o5XFQ4LCk3vcC5AoCJsKG9VqzPMspZR7SgIgzjhqHYSbPgJuvSBC&#10;zyBKoC6ojjBuCcVZeIHFCz8MopgJDxEPDdFPW1SDUBID/8QZqElw5CxilOaUaFkZNf00ZLUq8wwa&#10;QwfqNCVGK1lkKR4SaziUhcHOgXkNbrjgXgBOqOdjLs+PmQ+HEp4fgCU/jInwHGXGEUsEBGG+j1dU&#10;eGiOsCBKcMGEj9iNxjiWfNAE536AQIPGBUj5lpBKqaqSWpu8KBG7lDZ4EYUxsgD3fKlNqzMzv7gk&#10;/ADh3RLqIatyjggJXwOznDJfYKPHyimZkjGGPCIYT6J4cWGuVoshDp5wzOz7zk1/VQVvJYTgCV55&#10;nocLdAjDEG+VUniL3IfnZ86cgW3QBzZN0xThF2/F4VK8LEuMwhCc9eGBnrjGEzRcgNTDKXAGcf9w&#10;avSBgUEBHdhMo/WRD33w8UceffrJJ5v1xpmTp04cO/7TP/lj586c6u0Ni0nRSJCRqplW7dSRFXzA&#10;84iZaTc++OzTH//oh86fWtKVkYXGUsHIKk8nmIZOjU+iKPADryjlcJQFYW08KQbD3DoUJWR3/2Cc&#10;Tm7dunPp0iVkGmxdg6GkFoEhz0PZY8F0FEVzc3OoTgijELKS0hgLjUALVIhK61Ip41iBEyGFNGPE&#10;OUS6olAa6NeIEkWRTSajstQoEwNOrLaCkU4L6biBhIE07A6hFvg+PTystdShGavh1yg50jwvpZSY&#10;HQ1TlyUQogFx9ASHxhiUTZ7wYaS9vYNJmhPG8QkGbJdlOU3q3Pf8cGNr89qNmxubuw82d7ShUjlc&#10;PNjcHuY6r2x3VA3SMleu0ORgmN56sH7t1v3NnV5W6mZ7blLItc2t0TjjnjdJi5u3b7937dqVy++u&#10;b24452pJQ3AfbKDB9EKI8TgFJzB8e3ZGa9Pt9tc3epu7O9dv3nr70uX9/rDebhpG7q2t37p3P83K&#10;KVcbm/3BaDgebe1s7/e6CBG37tyGUf706197440f3rl7dzAcIuNeef/qzbu39/vd3f399c3N4WRS&#10;KoNmCBlNVBfhtpDAv3askhp6yosCmirSYjIah75YmJttNhIGpyGWQ8lWOisFMbHPW7Vort2Ym23N&#10;zzSpMR5nx46uHl1dRsgYD0ewXYklo9GcUUYcQt5o0N/f3dnd3s6yiawqpOfu3n6VF/CTOAwBG9/H&#10;JWeMGOjosFlK8Ffi0KaoKnjvJC+AF6wHlFJaa7wFbnGGDms1pIA66NSByDgQCD6e5/sihKP7U9Lo&#10;wzkHZJgjOHtC+MLzPR4GAUIFUA8RgC5I5wuGFB77XjwNpV6AfoIBhIIyj9NAeKCD0Ge0JODBIm0a&#10;h/iIC6eoMcRZiB9wFnjC4xgiGFSA7ApeiaOOEOfQHI5pXxQzFm8o4YQQS/GeVZWaZDl80DgMmz5h&#10;TBhtAZggCGZnsaBqAcxQRVVVcRw3Gg2wNMnSyQTQq0AY3aIwnJ3tQGpUD3u7O5wSSN/rdrF0l2Vl&#10;tSmzVJVFHPpo1BmU79ZoKBACFkUxHo9xPmyVRGaH7EHI/cARVimdFUZqiyDPeEDBm0MU1qW0ShmL&#10;cC4gsuCERsHUsowQZ0xZlqrCVz7jQyeMCE5DPwDn8LtGrYZ5UQnBDXEB/vXDDGj/Lwesxn0PEjHO&#10;0QfKQ6YHKo2z0IzvT78s1RN8B4etoA+BV+AfnuV5HmMM9Ri+0eEyzyvf5+12Aw/xCqtxrKAseHQW&#10;t1AdtNrrDayFNWiBnTzEekLgTmAPq8ErV6688toPoPzt3b0jx46du3D+7/5Xf09q4gfheJI1283P&#10;vfwTFy4+OhynTz3zdKvd2dnbvX7r5u/8zu/8yz/8w40tbNb3s9xSxidpBSelYIKTSk+t9rnPfa6s&#10;1EGvH4Rxtzus1Rqrq0ex/w1hYZ2LFy9ubW11u11CrHOIEl1sOFlCmCfqjcb169exw7R2/+6Xv/yl&#10;leWF2ZkmNnsX5hNBSLNRW3+wdu/ePXiNEN54VHDh12pJvd5whKRFqTSxhI0mOayXK3L53WtYXXpY&#10;7UZhrVEX0NVMRxkyGJdYujxY37jy/vWbtzekJbV6K4i9g176/rWbewe9D37opd29g0uXrx4/cepn&#10;fuYLP/VTP3PxicenijUmTdP19U1AEZaqqhLgVmU16I08QYusGnb3PvqRJ/7Kr/3Fs6eOdfd23/rh&#10;G1ev3FBSZvnk9q1bb7/5xrVrkJvnNAAAEABJREFUtwe9/ng0+rd//DWsCmY7nTff+ME/+Uf/CGv0&#10;oyurqLM9LkLhLc7MPcAX7PsPPMquvH2pFgYHe+lP/tiP/sSPfba3t726uHD66FFUyu9dvuIzfuHc&#10;+eF+Nx1PZhcXt9Y3qkImYVTHDqU0skB6Bha8CmGnKGAigBN69qNwdmERpg/DGGi0SmupplhHHaN1&#10;keeokrEr12o0B93e4tziTKuDorkexqPRSCnFGAGojFFhFNRqNWAUlBuNBtZsWNz6vg/sYVaYW2qV&#10;ldN5o1ptdnZWCJ7nOTk8NjY2oAqt9eVLl37vd3/3X/+rP8AU1hrnrHWKUCDCKTVVXVlOdzehcCkl&#10;vA+j4VyYLgzD6cMKvaYrDVC21gohiqJQSjlgyxjwhsCCBg7xEHro9XrIm4f/FCHBahl7t/3RaDia&#10;7HcPsrw86PbTsnr+Q0/9tb/xN37qC1+YWVhszswqJHpponq9vbBYa7WVcaNsKgVjApJCZLQw8qFJ&#10;iNPpdMCb74XEMbh/WWAJN9nf60LbuEawQdjwQ+SKWPghAOwFURCFKPoRoJnghAnheTATFIsmxPTn&#10;LhAtTyfyMNwhFgc+QMKR1yJP+IxaLU2VIwYWiLajkcwKhKzYDzwhrDEAqZQSskM5UB30gAZWH94K&#10;IQCGIAge2kshtE3GRZ4aJamDCYiRCmAYjwZaVU5ppxUxlmijpUIzOB0SxwUIomEKNORxXKOjJZRy&#10;z0fyChPmeY5wP4o8WC5J4noda3iHmt5RBpmDEP3RRAAPCKQyRaW45yNqW0KDMErqTTQMJZRbSwAt&#10;DW1O9SVgZXp4QBz8hen14eGMfXgNu6MPrglGWgvYqKpSlUS+EIwGHheMYE8pg+xF5oyhlEJjIM8Y&#10;w0ACJRMHuSj35pYWwW9ZGfDJvTDLC4XSfHaulCaMoPWwkEpZ12rPxEk9zQsC7vyAe3BlwUXghzEa&#10;457wAkR+afQ0hnIPOUhpW0nd7Q3gR8Y4BPkkqYdJnFcST5rNNgIjzidOnMjzMk1zwAwSoQzwBUf1&#10;r5SEXIHne4zD8bvdgzzNkP5GoxG6QaI8z3ENu0CHEAolIqbQeuo70Bv6eDCQc8L3kcsgLKIc+idJ&#10;grSCVxiFsXAZXDDGcAZB0Aeph0DFEDgamER+QU8Afn5+HtDq9Xoggin8wwIGY9FAELe4YDOdlqyK&#10;KPCbSe3erdvX3r2KrfsqS4+tLn/g2UeeffJCxFk26Nd8b75dr/n07InVY0uzRxZnuCmX5lsr8+HF&#10;8yuddiNLR0WWLi0vLC3NcSbKSjsqxqkyTtx/sLG33wPUDgYZ4bTRbN+7v7axuQ3nN8412zBWB6xA&#10;gFq9jhADuKhqGhMno3G/OxiNJkj6wvO0cYPhCAUrrAUi2AagzGPQGpn+vBV41c56gkEj1BHACHGy&#10;FosYUTIJOCOhoEngNeIYeWMymRhDGKGwH5zHOUMsqlnCGAMbUuqqKFQlibEP3QzmwXO4JDoSO4Xx&#10;cDDa2t7t9geUiaKUb7/9zptvvon4JYIQDpeAv9k5Q+hwNBFeMDe/mOXV9Vt3v/qNb333lTd2Dyba&#10;kVzRtCK9cVXvzJ84+0hzfimt3MFQYiXQG2W7BwPmRY3OXNRoNzvzM/PLYa2uCcUatNFoHVk9trq6&#10;CjPDoZAearU62tLyyomTp5rtGQ9MRDEcoN7046QZN5o88FH6E4+DJWWJobQ3GltClFL7+/soCNIs&#10;g1ilkoAFvhTfuX8vLfJjJ088+czTJ06f8sJgkuVXrr43KUovite2tw1lp8+et8wToa8od4RrIvJS&#10;QcyikMPhuNfDd+LBoNtDaow8vx6FoUdjIZLYr8URbpPAD32BqrFRi6cLs1pSr0X1JIqiwFk9Hg2G&#10;3QMYG4EP0Q7nMs/Go+F4OMjyVKkKFAJPqKos8pQRCqV7nIe+h+Fo02jOmPk/D2DBIS0BWkUlR5MJ&#10;fG8PO8/jSV5WAAO8Fy5stAZsmvVau90GE81mPY6RJ0IhBKUUlKCcLM/hciAFveEJtY4xhg6AXBBg&#10;TngY9yhFXUmJ8zjzPREGIgr9JMR7jngny0LJ0hntCeZxSgm0DthqQYFPHgZ+DZE5QiTzQnRgxBfe&#10;tBvDp3bGwJ+B8awzFrNrBZZ1AIMhAjGKgxwejArwY63LCuxVD/d78BjYrVLTcQQDwT/iDsY55w66&#10;XXz2gTuMRqMsmwashwLiGk8QwuIgQEETh4JYmY7GB3t7KE0mw8FkNBj2u72DvdFwqPFxH/HZOi0V&#10;vAZqcdr0ut2NtfVhf1RV1XA4wizrW5u9/pAzL45rhFDlCHBlqSAi4EHkxzXPjymf6o8y4Qkf+sfU&#10;SRwjHwvK0vEEc/YODkaDAdzTE6zVTFoNFEAUkUdKCdGstVrrqsL2SVVJjScIf6h1Nje2sxSLUp0j&#10;eCuJsAgVEZTAljhHyaEZoUBnp9sNzjkQmUwmUkogQQgBpFBKoJkDCDAcYWAUx4QiETtCabPVOnHq&#10;JOA7HE/6o/EkK7TFSsYMRiPG2IULjz7/7HPHjhypTX+0QFqt5kG3d/ToUaUlpiCcAa4/8VM/vXfQ&#10;nWTl4vJ8f1xKZ4GSy+9eefudy0ePnzjoDV5/862vf/PVmzduTybZwUGvUnJ1dQWMK22xZkAU5Z5n&#10;CdHWLS2vPv7Uk6gv7z1YQ4EdxrWTp89iBxDfKLIyW5r+T5ouInTs7+1VRQkN//CHPxxO0mYzyrIM&#10;wKCCHzlyBNnl6uW333jtB3/ul37RFwRlSLvunzlx7LFHLoBnSuny4hIiDxQVxnFSawSBDyU8+cxT&#10;jc5cqUmaS8+nkzQ/fe48VArm1za2OjNzRYltAgp5d3b3H6xvGmRyPg3du92eIYC7UI699fblzuzi&#10;2fMXf/D6m3/0pS+nRX7k+LGf/+IvfPDFF+/e3wCQlpaWuCcIo1iic0oa9cjjJPLYqZNzn/nMR3/8&#10;cz+ystg52N38vf/lt+/cWgsDUosj8On7bG62szTXhM0++tJLp0+u3EeMu3t7cX6uUU9ee+X7oSce&#10;PX+uVUuuXrnMGUFgSQB6RrCAHxxkH/7QhV/6xS8szLaSwD+yOP+5T3/6L//qr37sxQ8vzM0bZQW0&#10;5ohL87l2p5ikqBRNKdEQW4o0yycpHMdIFQchY+zQHfqLi/OAYpZlVht4ja4kzhbXlczH+ag/QH9G&#10;SOiFPI5n2h1feEYpeEG/dyDLXMoyzcbwuwhxNQyUkkAsEj+axQFtch9/YdBms4ndgrV7d+Mkgt1h&#10;2aWlBXhJEHjYJagn8f37dx88uLe5uR6EXhR4jFjBiMeY0ybPJnk60Xr6cyCjpTWKOSIoixCg4tj3&#10;Q0p5GMac8DiI80muK52ESZEWzDGrLBoxBNdoeFVCE8OpR2C4UmZzc3s4mqCKEkLguxPcZjCeLKys&#10;/tlf+ZVf/ct/6eTZc1iFtDpzB4NhrdXuzC3kUqVpJvyg0WwZR0pZGWcBA8658BhqbuoIsWYySlWl&#10;0a09M7u4vDK3sJjUG4RxPNHWwUPhaLt70w07xr16swkKhAFO2NtmCMTWWUsJGvc83/eDIAB7xqgK&#10;R1GqojRFbqqSWeMz6gvmUUKtUbIiVjtAwSiMFpwHwot8bAmFSEw+F7iF9eM4rv27g3BGBUcj4Nqi&#10;9ARqMEeVpmlZZFKVU2owK2Yu8yovACQ8r8py2ooSzisrhAGcMAqrYFUBQcYq6wzigmMcrFFGHIUQ&#10;Sb1Zqze9MNKEUs8XYeTHCc6O8mlnyonw8GTaojiMYi8IqBDOEcwPShYiUsagZj9gArhyRSkdYdoa&#10;YIx7EC5ASWYMygpaliUYAntlXpRlPm15mk1GeZoWWVZBe0pCNAAYr7BFK/PMVIpYQ4GwPMvHSEMT&#10;LUulK0wLKzAhjHOVQtnihO8JP6DcM5Rpx5S20lhwyITHhW8IrbSxhogghixeFMOyaV5aQgnlpZTo&#10;70VhEEVSo5eb8mwJMir0AJqce4wJSnmj3Wl1Zhn3Sqm1ceiQF1Wj2VbaTtIcz5NaAwTTSY5qWytl&#10;ldYyL2G1qnBWo/S0RoWB12o0mvV6FATtRvP4kaMrK0tJLVZq+nN04IoxJqXMoJOqcs6VZQnfxAWl&#10;tN1u43Y4HKKCx5P19fWHnotX9Xr99u3bnHNcPyQCHwfNh9AClnAN/eOMDr7ve56HC601Xgkh0A0N&#10;D3GL5+jAkMSvXLrcqNc9weBCVenqSfS1P/3u7evXFmZnHjl76typ449dOBsKWmXjDz379OOPnDu6&#10;OGeqYndro1kLnrz4yDNPXkwCMRz0drY2p4a04NnB0IQw46BfNr90BNlcAx6M4AmckDBPW6hdNBqN&#10;5eXlhYWFKExKpYfDaXI1xuVZubu7v7Gxtb/fLUvJGGVMMMbzvERrNFpLi0dqSYNSps1hTW6RcVEB&#10;WANzYWJGrNXOWE/QEjvtugoFObqyuLK8GIV+mWdaukBQzhgjhDLne1ApF4xwSjkjghJGKOKjYBw6&#10;EvgzvSeUTA/n8JYopaIoCUPsgjgYEsJIZcfj9OG/vcAaDoZBcr307tWdvf37a+tbO3vvX7t76+4m&#10;FUFnYU5SNpgUlvNSk0y63ijf2h/0hlmlSandYKz3uv25xcXV4ycR5/b7I01oC/shy6vCD+FV2MDD&#10;Ttjt23c3NjYRMowxcZJEUSQCf21tfWNrE4xBkqKQo3S6AonrdXAPj9TOYUasW8BzlCR+EI6zlHkC&#10;+4IXHn3ED7zVY0ebzSZoTiYTxhiIQDVRnBhnLePD8QjrtnGaF1IZxmYXFsNanXBfGopyczSG3eD7&#10;coDqvdud1laUVnmhKxl4frvemO20ZprNTruBzedaEnpIM/BEYzghvieAA3xGl0WJAt1aizCapRNq&#10;MbEuy7zI86oqqLOIpPVagp5YNsRhGAV+o55gGxiw45TB6wAqtORQITAfpAC1HAu6UsGvAKcMKMrK&#10;PM9hROgBRoWMDvNARMZwPbW9czjjFXSLPkVRIFpBJ7jAE/QB5SBA3RqEYZggaHrAEAXkrNMY6HPh&#10;C+5zVk8iLJybjVqjBi/hnDHBaYiRvgh9hCN/2k3wOArQp9OqzbVbnWYDnSFXFHgCA6ZMWAEETlVh&#10;MTvEAc6NxbVDxW0Ngo6jDplEu0O2OfMYDo59GjseTUaTcaUMZYJwwT1hiYMeYOJ/H30457iFdHgi&#10;hOh0OhBKaoW5PM/DPLU4OXbkKDjsHxx093YD4aFgQsibjMZOyYAztFDwehT5jKlKTsZDQBQaxt4J&#10;tkyQhhkTaZoNh+O8kpVUo0k2nmSFrIpK5gVsLkvMZ53WVhvrIAshU/AxBlU1khrYYIzFcby6ujo7&#10;OwsmlZqGhWaz0W42AAKlKqgdqsKkwA9kMYcJCQ+rSsNqDsUIIbhI0xQG1XhtjDrMYRQoB3UqcNJa&#10;g390Ax2wgxnRQNb3vTQrcIZjer4/HqeNw8MxWio5Ho/XNjdQ8aMneHPOgTxjAsU0an3oE2jEq1oc&#10;g3mf8wdr95vNZq1W29nt/tTPfAGU/t/Fd64AABAASURBVPnv/l63P9nc2m/P1B9/4snjJ04x7p06&#10;fZYL8b/9yz+6fPld32dpXk49T6vTZ87NLSxQTrCPAF1ZwoqqsoScOXMG2/97ewdG2/1u79XX3tnc&#10;2t7Y3Lp1884ff+nLu7t7Tz/99Nra2g/ffBNZ5KmnnhmNRmWVJ0nYajUIccNxhhiC/FFVJXLPoHeQ&#10;joc/81Mvq1LVk3h5camWxFVRQL2QCPNi+BAWHY8BquXllfMXLgjPd4RYh0YHo+Gld68Mgb1K7+31&#10;SqV2D/ZbnXYQhdo4pYnSrjIEuBznRal0qa20Lqv0O++++6lPf+bFD3/k/v21r/3pN37/f/0X77zz&#10;jud5Ychr05+oyTyXWlkYkTFSVkWnHZ88cfTTn/jwT/3EZ4eD/X/1B//iwd079QSuFPqcDXojweji&#10;/MLiwnzge0Hgf/ubr+ztbi8szOxub3JKX/7cjz7/7LO+LxbmZlaXV5YXFy8+8ih81odl07Qehk9c&#10;PPof//W/0t3dvn/35pMXL77yve/ub28ND3ob62vpcKTyslarz7Zni6ywCN29/s7m1qDf54wlYQRF&#10;oCE+BB6+ltScNnA9tFarFQTBsN8j1oIHSh0CHSNOMI7isswLVcn1B2tREJaDoVV6dWl5be2+s3oy&#10;GRVFbqbSwxQ51FKr1ZRSgCt8Fs0YY631IY8QMAXwTwg5ODjAKxg3r8rl5WWkJ3SAI8B8eZotLs5D&#10;8CDw+v3pdyHOKWovqVDJFaCG4Q7GJgTeAWyD4NRJNSaxiEkoTLMswxobYKiqCv3RDcQxBD3RqTg8&#10;tNawF5jknMOsgJ+xBMzv7O9vbG4rbQkXX/zFP/sb//HffOTiY1IZlKe1ZksR2+7MKOdG/z82/jPI&#10;siQ7DwRdXv1UaB2pZenKEt1VrbVEA42GIAZqKAASHJI75M4MbW3N5t/OztqStCWHPzAzBMWAAgBB&#10;DCGaDaBVdXd1V5cWmZU6MyJDRzx9tav9XiRI2x97zevmfX7dj5/zHel+s3I46g9HqA0Hw3Fe1VL6&#10;TEgGboRHGHXagEnPE3Ec52WBVuRVUdbIWSLwm+025BXcE9L3ZECZsNapCUqOOMa5xFwzYRcsCNDE&#10;T6UUuLXWYgWkVagP+QWaqmFtWY4zflWXRENxRGA+Y5IwVVXUGOYIMRbIQcVWGwEflhJEGGNAg3NO&#10;8YAfnIeej0tKiX4UkEopLIc3lIAVq6sKFOoKZxY1DANjrAHLhhy7FkaioR+sMsLxFg+TRikIergC&#10;3wsCLgQVUnooeYMwSqQfculZqNGT3JOWTlyPg7sgRECrjGVSSM8njPphPDM7jx27H8Wdqak4aQrp&#10;Ez6hxsVkrsBvP2BcUuAlgAEH0xChqiYGAN7ADHrwgGaOL0RIqERrjV+ABTw6Ykr4TJ7m6chUJdKi&#10;5AKg1VUBUqaeyAsilNKHREBTCAFripK41ZpylBPGW+0Je2WlomYL9ywv/TAK44a2MFk+NTNrLKHM&#10;oxJ2IiA1DkQ8PyRsUjc6RsnEGKwlTvreBDEpgyhCYmp12vhqmuYZTB2xLk1z8L+8vAoDqyoF54UU&#10;qPTCMKSoSIxSujJ1hRyEhg5PyGyM2NAbj8fpaIR9Ql3XhBD4GrEWonmeNzsz04wTiDPsT/7WOmTM&#10;8xwuyVBWzaL0W4CwmL53sI+5GIaAPD8/b8zkqxp+oiFrwPcxBvRBELyhEz37+/sY1mg0wDMWnZ2d&#10;BVlASikFw5iFwVpPFIEHBudZml+QjOqqfvrJx372a1/8qZ/8iZ/88idOrK54nDTj4PnnrvzKL/9X&#10;v/orv/ilL37us5/55GOPXbh8+ezJE8sfffH5F59/5slHL023m3MzncX5WcE5TB+rhmEkBAF1zijn&#10;/Oz5S3HSqpQN4sQ4vt9NpReN0qysdVGpNC8brc7Tzz7z9BOPt5oNYxwlFNpTiqQZSgU4FHGUjbPc&#10;OOTvqtvtQkOD0ajb72dFVaP6oVRZVR9DjIkPH6x1XLBT62uXL5148YPPfvADT3/+s5/+zCc+bq0F&#10;TJIR3xOEwEycz3ggpS/hnZQ7IhmPQj+Owxho+T7uCJ1SSsE4pQSNTS4ASxAUtNabGw+29/ZhPr4X&#10;7u8dqVoLIVvNtu8FaZY7QmGROAfvj1MceTZajfWTp06cORM3W6j189ogBO3uH7393vvXbtztDnMN&#10;wthkM5KWVbc/3t452NvvHnUHO7sHW9t7+Hx9597dbn+wsbW9ub0Fb4yTJtC7dPERITwE1ps3b9+6&#10;dRcQQbQsm3xvmZqZRk3/7LPPfuYzn/noJz7+zLPPLC1N17VOczUaZXlecM7n5uZOnDixvr6O07U4&#10;jjvTU0zwNM/2Dw+u37qJDYV2tjccCE8Ox9nG5uHBYffGzVvvXb2WV1VtbVZVaVmniLnKOJw8ETYc&#10;wfrHjrDQj4IgkpIzZ9GAmCd54AmAz6mzus7TcToajAY9PHMGSDEUPuU4Z8eNwimKDGexJXqhF5h1&#10;HEah52ujGCWe4M0k6bQagS+hoaQRxXHUiCMU0KgLsZNuNBoeF/AH50hdGwXAHWxSUsqdpVWpYG91&#10;DSEmKRNSl3WFn4yxLIOZIP5qdXzVNaK0Bh0hRBCECVaKYiklRjJO0BCq6rou6womwRiRkgs+CeaS&#10;MwgbR0ESx+AuCcNmHLcbDbROuzWNyquRJFEQBl4U+kkUhr6HZx/ieFiKSUmlYAIUrbUaQmvYLCWE&#10;YwlGfcGpdQwPvvA8KRinbpLL4EKIbr7vCyHKWo3TvNYKk6wlzlFcVVUhaoBhlKHT09Oe54H/CRbO&#10;BUGQJAk/vlqddnzM9sz09OryytrK6vwMDlI7C7Mz6yvLS7OzU81G4vuBJ6MgbExsseF7nkbxUlae&#10;kKB88uTJ8+fPnz59emlpCWRrpYbDMayoUpDGTQ7OCK2UwUFvlpdZXlT1hAvwOcGUgNtjdilVugKH&#10;7WZrdWVldWVpbnbakxyQSCnBIRrY9jyk9ol3K6XQD9mhr2MQqPQm8qAHJCH7aDQyANMcY+Uc6Git&#10;3UNoKNW6rqrCWg2gnDYAPPA88DWBNELEJ6BgCNHO+lHIHMlG6dbu7vb2NmMsCEOAhpyLMhdcRVF0&#10;7dq1P//zP79942a/28MAzujnPvPpQHpgEpX0I5cvfvKTn/yPf/QnFU6GJOlMJefOnQuSpFD6zsYm&#10;AgvSz9z8FKHc80PpScYpUlpRlCDeajWklI4QLCc8X/rywsWLV557FuXU+zdupuOcErK1u4dYUSDW&#10;MPrss8997GMf63Q6t2/fRg771Kc+9cILLzz++KNBAOkKb2IsJM2z1954Y29v78UXP+j78l/+i9+6&#10;cO7MV37icwjPMHlsHqqKXLt6FVgFAfOh+iAAJxcuXFg/eeKo16WUgFoQTf4aK2LL9773cprmSSMm&#10;lHR7vbK2hHMw7wgR0iOMWgLmg1rZssIhFW11OkHS+OZ3X/79P/zDUZopoxHPkGhfeukllIwIUDDX&#10;dDSWnMC3jK7jUAQeObG+8rWv/sTF8+ffe/v1Qe9wZXm+e3S4eW+73y1xYP/M04/+tb/yl3/6a1+9&#10;cuXKhQvnnnzisZ/72S+trSz1u93A87c2H3zjG9+AXMi9d+7cIVafWFulzpT4PSo8xlQ5/ht/7b9u&#10;x/7y/MzFs+fydPzUE4899vijp8+fmWq1W0lSl/ne1paq6ihqSCaQRsuigP0gXkkpfSF9ycPQP/4J&#10;i9XUmiSMYFcrK0vGGJgBp8yTsAuHDYAvEWUFHhzelJXV9aDXC4NgZXUVw2Co1pm8SMGh5LSqC2OV&#10;EBOzr6rSWtAzsGRjFRohREoJU3fGthoNmGJVVWmacs4RFeu6huJm56avPPMU1Le0tEQpnZ2dtUYR&#10;Z4yq67JwxASh5+Hbu0L0sBiABt/U2iroRls8wJ2dIe9fu2aNwchet+sJvy6VwYmtpbo2eVoUWYmf&#10;Vjv093qDsiwbSavZbO3u7uGzOfLUBz/04l//G3/j4qOPWEYQBztzc5bRUqtWZzqIk7JSlrKV9ZPL&#10;J0+HcZJmRZpllDNIBwv0PA8IgDHGJj2Ly8uz83NxIwEOve7g8LDb7w3GKYoH54VhG+40O9tqTwlv&#10;sgstsQ1ljDBuCXUOVkkIo4xLLgUIWguZDKFUeh4WwnIE4UPVGsV5XiFa1Xlhq9oZy/DCaoBmtLIo&#10;SJyhxFIMdq4oCmA+HA4Rb3EmAnx6h0eHBwcgzgmFLrCuUgrqMGYSjtDvAJbTWBwE0CYMMoKRYAB3&#10;AQYp5ZQyJvATnQKFrfSFAPy+kH4QRXGcIFx4YYQ7FZJSjsGeF8Rx7AV+GCcYRJlgQoZxI262ZBgR&#10;zi2ljjBQi6Kk0YDJtKIwwSw/RHSPw2gySwbYk0aIe4QzwA4GCGG48AxpqlKBfxiqQCriFEyi4S0F&#10;ZcBCLGSsqsrYyQF5ID1qnanVeDQYDnoooIUEkNaq2uha61qVlaoqIONwUYLyT1tnCRzIWYNVufRD&#10;8Cb94Dj6QbAIPxFZNBZAlOQiiOKkOcWkR/AcTkTgUjApgiRWxnAg5vvGUYWyhcN3uXGWSy8v60qZ&#10;CTKNFvAAeq1WB0qEkoEMADHGwLqAVBTH1lohOPjOi3Q8HoJtRqzTComdkMk/DNhMYs4oJa6RxAhf&#10;xhilJih5nocCk3OOHmcsHg4ODtI0dc6hZ3FpaWV9DaX8aDRCasMDBsBtJ68WFyvEl6IoyxKD0Y/O&#10;LMsAFKwUjVKKHjS8xfPDxhjTWqMH1KIowk8MAPMMEz74wQ9ispT80UcvP3vlKVUXH37xA2iPXr70&#10;zNNP4Ujy/u1bRlXrq8t5OorjME1Hd2/f1HW5uXH3/r3bdZl+7MMvXD5/dm1lIY7CqqwhLTyrSMeM&#10;OmSaiWB5HobxcJQK6bVbLSS2wajUlqLnxo1bm5ubjShuNpPBYFxVCmoGuIQShhxPibI2Kwy+dHPp&#10;V7U+PBpubDy4e/fu/t4hxJDCl1ISB4yp73tBILEo9BH4MgmDy5cufOjFD77w/PM4eC6LfG9nt8jS&#10;Mq+JI5xQUylT59Rik60C7gSF3ypfkCiQjTCMQE4IT3CfC07BjqWEYNMgiJWUTLcbWTroHh5Zo8HA&#10;aDze3j086pdFoXa2dvv9IZxtbWX1wrnzaHNz0+T4SoscKbbZ6pw+e352cdY4ooxFeq6VY1wSASck&#10;lDE/9OJma3t3596DrWZ76tIjjzXanaOj3vbO7tb2vtEOuB3sH1VaHfV712/eOOwelWV569YNlP5C&#10;UE9I/IQdPv3EkxcvXE6SBMchqNrx1fXg4LCuNee0kYRCUD/0UaVVqn7r3XfeeP3N/b2Dd6++t3dw&#10;UKCar6reYHTr1u2r19/f3d2NkyTP86WV5XPn1gejvDcYcuHtH3bTrBqjFWVlrOMiCCOYFMqXERwi&#10;n3x9w+pwG/AD5eoaplvpGi5QGaWRY5BoR6PRcDjMximOqcbjcRiGgA7j8qJkQmZZlpeo/jk6UbvA&#10;eIQQmNs9OBwORlprX4o4jAJPhJ7fbrYosYy/m4LqAAAQAElEQVRQwTgcLPJhDpPStiwrxsjkctha&#10;TF5BZfAGrGIcdqE5OJK+h0BaaVWqGktkgAC2qBSUjomME6RlKZgvZAiyno8x1tqiroqiyIsK7gTj&#10;LMoSpCbjpSDHfliVZV3XViHxT5bGLCzt+z6cGV8Gm81mI4o9T0rGOC6GetJgunMUd8bYw/Ge5JAU&#10;zTlCCehQXwjflxMjj8NOqzEFyZtJFAaCYQ+LOKbruoK3E8qLqh6O0xTylHVRVrBAo22p1HA0grAI&#10;SdBsrSvIAhH08QVxoJFKmWannbRac3PzM52pJApmpzoooc6fPTMz3V5ZXjqFY4CleRw2Id54cBMp&#10;7AQ6hggmBGu0EhAPolBwTwiv2WqHQaw1vpKNyrL0PJEkfhhBrSEEoZyBATBMKQUMkBoQSekTQsHR&#10;OM+QO4+OBlmRwUgwBkaLBlOBkQPeoigkn5RBZQ5jKfHcaDR86dW1gvloPQmpoOOcRdaRjOtKEXwf&#10;IERQRggeDVa3xrhj86iqChOtnXzlG4xHwA5vK0QrSvv9kR944zyPG+FolIKrw94gCHwhuFKmqEpw&#10;As6hOFg18PRk0O/2hr1+q9kEGo04mZ2avnvnFmckDnxn3OOPXP6df/Nv33zzTbhEq9U8c+7C+zdu&#10;3L57/6g3/P7Lr3zzW9/9/T/4w9bUNOxLW7u4skqExP7/+s3bOCBYXT9x8tQpwkmtYcMVBFk9cfLO&#10;nbsocn748ivvvXcjjv2qKhhDCCWjkUIBfffOfWcIBNzfO/zmN//siUcfe+qJJwVxeZo5rVvNBKa6&#10;vXOUFvnswjyKp+Fg/E//l9/0vfD96zdHw/Szn/1cFMrdnX2I6YzVSo2G492dLUxHvfD6az9WutJa&#10;qwocwUo5zBUw5lkmBYPWYNNH3S7syhJSaYVwoQkpKqWc9XwfOtg7OgLc0vO+/Z3vofQnjFeVevGF&#10;D7darf3d3b0dRMSdZhKvLs4hIAtGfI9/4uMf+eynP+574taNq7vb22+/+daPXv6RlPQDzz/+2U9/&#10;4Ce+8sWnn5zscN56660f/OAHd+7c295+gCCjoGswxERVE0BxDTH0+q333r5x9/a9G1ev/Z///vf2&#10;d3YaPl2ca/8P/93fWV2YuX/7hqCOOZWOBoyx+3fufvdbf94fdK3DLpHMTk9FODgc9obDQRyHSRJ5&#10;QtY13A0nWICqSEejLE+1qgEalk3iBDUPPkp4nldkmUVtBEI1IKmondTfVtW9oy6n7M6t293DA2uN&#10;qsooDrqHe87oPEWWnKgVS+RZiXtZAnZTVXV+fKmyKuDw2Zg4x/CfMdjqADFwHocwiWo4HHY6HWhq&#10;b28P1oL9ObadsAr0w4pg7drUaPDEMESaEEpNgokxMNJJ7QI68FCMxNIQYXp2CnkHOkKoh0dAlG7v&#10;MC/Sqi5AM8uyNE0rpdHSrBxnRVpW79++9a2Xvtcdjj712c/90n/9lz/6sU+EjWZ7qhPEkXFWW9Rh&#10;gnJmqEPoQgnRaDYPDw+2NjeyMgtjZGYfS1s7sTFECcQMY5DMdVmrwaBfKRNGfrPTbk11JnEgihAr&#10;qeBcCLgPoVwRi1UcZPAkDMEeXyCYZQXKeme1Jz3EeCCm0VuUxFhGKaKKxwUKe1ObKi/GwzQdwZTG&#10;0GBxHH8AiDOWU4ZDw7jRCEJfCtYAKDECMwKPwHTBKAoPQQjmlnmhq0lqqKvjwIHYVeTQHVCmlArJ&#10;pJRQAchCOkegSIe0YIgDPjBg3FHlEkrRaYlDQ/kyYZQxIjjzIMMkQzDBraOYJaQMEbbCMIoiPwzQ&#10;D/ph0ogaCMRhZ2aa+wHBvDBAKqyUyopCWzMaZ6o2gEp6AcYzLh2jlnEDx+acIm475xj1ENCF0MBO&#10;6wm36HQTPvGMZq2llBJ4fTXZgsJInZ6kOfTjbToc9Q6PxohQZaFVVZcwnNzBYABQlqoKZzGWEQpL&#10;tkr7ftjvD1HwPNwDwJzyso6SpjKuPTXTmZ6tlR6mGecyCENt3ORveVGuauMYp5TXlQZoYRg7S/kx&#10;vIhFBteEYQrkOadT021wmOXjhYUFdB/7SBtqvHPnzuHhPibhbRB4eItNXZZhLVCmg14PZwpGTRxk&#10;nA6h5Ww0hgSQGmMGg0FVIURbLKG1xjPqCywb+QG+E3LOITdMAg+oJ3BmVJYlvHJmZiaOYzCAnLK1&#10;tQXnwhEtbA4aBHQHBwfIMrBw/IQDDofD6enpWpVI11ii1+t1Wi0oDlyBeShIKQWylFKMD4IAFPCT&#10;Tc9Nnzxz8tzFc1OzUzCGnZ2tbDQc9Xu+pM7WN65fy9KRs/rwYO/dd97CORciKfg7Ojqo63J1abHd&#10;jJI4yIZ9Tsyp1cVHzp+a7ySmLH1OOHF4G4X+8uICRNW6hhHDjCqlpYdqDUEpGKeFlBJIbT3YWFqc&#10;P7W+jDFM8ryqlSMUDuTxCmUy/I6RAhLA2CSjlEAxglOgLDm0WweeJxiXDP4WIcZNNcPJIWGnsb68&#10;+NilC0d7u1bVi3OzzmhT1T6nHiXoaYRCEuJRE3IXeyTxaSfxl+anF2c6ktnpZtNjnGJF4lpxFHm8&#10;hW9ohMQebQRiaWYKJUanEYMSxSUklV4QynRc9g7rOqsiL1xbWn7m6aefvfLUlaefXFiY83xYmHmw&#10;s/3j11559923YUaNRgzx4yhGBClL1LsUwCA8BUl88szppNPywkB4cu3EyScef6qutVJOCnxYqKem&#10;Z5JmczAaWmI6M527G3fffu/toi4lo0HgT023F+bngSeCu+f5775z7Zt//t0333z79q07OKeEOSKC&#10;Z3kRxzFMQQhvPMqQGg97fcI8L4j6w1FalECdCSmkV5SqPxhhe7s4v9BqNL/wxc898cTlpaWJb1hL&#10;ilpZR8tKlarmIFVV3VHKgjDXpjCG+D7zfEOZhxo9kFhaldWgO8hGcBt5cHBAHeGcD4eINgWYQaOM&#10;+2HYbLbCpBHGiRdG0g+UtkgQQRi3Ox3f98MwLItq1B8UacYJjYNwZmp6qtNi1niMalVZozzJG3Gy&#10;MDc/Pzfje1xy3mzG09PTWMJSooymjAVxpKyJmrEMPRw4OY61J2sBAM6koxPHllK0Wo352Wmk+UYS&#10;tpoNo3As1x0NB8gO8LS60lWlBkPYcmkpE0FIpQdARlmeQcdFVZUKuwCoGEYbRcA8ppRZazG9mgQF&#10;8lAiXwjGmB9EXhSDMen5CGp5WWhrgjDGGFgZgqicyBUuLc6ury3NTremO62Tqyv4JLcwMy0EcUSj&#10;AEeyoJRyT1aqrgzRhOa1wl4RlXSWIsJUUmDjNxNGyShLx+kQ64K3IhtzzluIGp5k0uOe3x+NES6l&#10;H2JiWuTGqjgOp6bby4vzgmlP2BgGnw2Gw74vRbvd7Pe7jFscK84tzCJtg9rmxtZb71zdwFn2QW8w&#10;zNCDhRixgc+XFmam4T9xFIZhHMfgAUFQ1wp3TkXoR0AM47VxvYlFZo6TrZ2d3b29jc2te/c306wQ&#10;kh11D7a3NgUlw9EgyzJjjCcEomrg+YJzYgm1xPM49lWNKD594mQcRuPhGHqVXMRB4EnukLC0BlqI&#10;H8Y4rWuK0WRyVbVGmAZ0tbO+L7O84oIKIYIoqJWKEh85kcHeALqyjaSRpvn8/GISN8uinu7MJEly&#10;cHAwPz+/srIyNTX1Cz//l1aXl5I4nJ3qrCwuUKPXl+befuutr//JN+IgnJ7G8ev8zZu3x2l5cNjn&#10;0mu1Z4bjImlPFwV8fKbSZGf/KCvq9sw8ERLhsdQGMCXNhIlJHYPcAPGjMLHW3bpxO44DRyynBEJG&#10;Pp2Zii5demRv7wAynlg/BWzzND3a3wulp8uqyozgjBLOGIkiiqSyML8Ep++NXKnJYX+8sbn7p3/2&#10;nZu37i2trGdZWWZlEiXUmlDwmXab6Prb3/rTusQ2jJ1YX43igFCEaAu9BJJ7XDDnOu32+fNnms12&#10;rQ2qPeb5k9BBKBPcD/xcVZYSBquytqxrwun2bjfPy4d/h+rMybOCyvGwCiWLJEPE/uwnnvvy5z72&#10;iY++8JEXni2L8RuvvXLvzl3stYzScNWv/fRP/Td/69d/5ud/cmF54Y133/63v/s7yFmHB0cH+4d3&#10;72987wcvI7gFYdyZXzh/+SIRgZDRcJwnjeRwvz/spvia6UpzcmX+5776E2tzHVuNTywvetwlUdho&#10;xEiCr7/52t27QBhH8wGSZpqng2E3ivxGM4TBeUDcl/DBIPBhLTB4RAnBZRhEaZpzKuq8CmTgB3Ez&#10;iq0xgRR5OvalEIzs7WwV44Gp8lAKXRZzU9Nrq6vj8STOnzi1VlUF0arZaKCwYIRzNjno8RAskqZx&#10;NCuqRqMlpRwOB1qVlBinKp8z0EmiQFWFM8gtBpZMiB2lw8Xlhanp6XGahpHPOPGELLJcSJ9QWA33&#10;JMQIUCfZ409hvu9DFjTJJ7ErTVNdmTAMUTD82bf+7Oz5M41WMkqHSTPudg89T6TpyBhFKdXaFqjo&#10;Jk2P8qI7Tu/v7GZl9eiTT331537hE5/74vL6CcN50IjjdnO/e/Rgd6c9056en6l1lVe58OQkVnMy&#10;NdWG4wArMAeGk2gSMRA/0Qghvh96XuAo94KIMFpjVWIoh0VxythxIeEjoAkv8MM4arYanSnp+5VS&#10;E0FqJRiPgtCXsCxdZVkxGqTdo3w0trXmFmhRYqnTzhkChMMwFkxygvjCBeWMUOpIXVXWGGdUno72&#10;dx/sbd6Hc42Hg9FgYI2KgiAJA0GpUbVVCo7jMTZJAHluqko44iHo1KoYpc5YU9siLdPhJCcyxrgn&#10;hC8dI45TywicigVe0EyCJKJysqWBNwVJjGcKnTUShuQ4iQwhDwLu+czzqfQI5cjTwMo5UJowDFwA&#10;Bqr/ALHX85F0kmYbyCB/cSml73EJRWtAHYSYbpWuCKNxI4mTJmWMSWEZdYwCAEtcbWrHXBj6URI6&#10;aouqrLXCg6WWChoEEJdhaU6dJxi1DgZclxWH1AYxigF/BvAqbUpNjZWMV4h0WdHvHg67R9Roj0EF&#10;TnBWFzn0YYxJ8wxB2AdzfgADs45oY7GtoJTDL+xkbdgF08pyLkKI4YVCeByycc+TEfQIkHWt4jAK&#10;vSCJokacgMOynBRRzSQqs9SXPImCZjMpioJzwOk9eLDhnIFHVDV6KBbHFCmhIWz41WgwzsY5jMSX&#10;cByLTO/A52iEKUAcswKYQbNZKVOVSkof8B0ddNGsssQ4bF+sMmVetprN4WCwubm5tLSE9IFZKP0p&#10;pVBLv9+HVJ7ngR80dOIO38QY9CMDckJ1heAcAOphv1fmaauRwGogCHqqIlNV4UsJbwPTVVHAWkJ8&#10;hkNZ32q16rruTLUQwTvt5r07t3tHB2iDbi/Lxof7eyhmTp444XERxzHy2Wg8eP/61bxAIChf/v53&#10;3nvrDaPLM6fWP/iBp9ZXFpgjSeQX0NK4f3S4T53F1W61x6MR6GAhY0yWF0EU4Of9+1uvvPKjssib&#10;LSRVplD4oPqnpCiqSiE4gBjTFgddCpHUEUIFzpYcH+d4VwAAEABJREFUjBDy4w6WQDDL8yIrdV3N&#10;Tk89/9wzYSCsUjevXd24c/vsmVML87M337+2t7MNA4IxcUacIpHP15aml+enQ0HajUAy43H43lAV&#10;WSMIqDMY1Ygi+EE2HOI+3UjWV6bmWo1AsMHRQZmN+od7HmePP/7o7Nxcr5cppUaj4sSJuWbSwNcG&#10;Yh3MazQYTiK41u02vkC261p1u900LYzRxhgYENwSD4wxPOdljagURKGlpNXGlqyBM0gcwGttpfAH&#10;vdHBwRjKhh0fHg27PZRG/eF4FMbhwsI8toxxEq2trFy+fPns2bOnTp0a9Pr43A8YYSVlqQaDYV0r&#10;PBNCOp0GliqKotlqzcwvaOPwbWFza/ve/c3dvYNS1ZSJslB5XjPGO7imZjaxS9vY8GTw8z//8z/9&#10;0z+NgqUoamgIc8Ge0nZclINR2hsN++M0LYusqlCvd2ZmUWVWqg6TRllUQgigNOwPinRcF+XhYf/o&#10;4JBzYozpdKanp2acc1Wt/SCSnjdOc2OJAxaEYSJ8hhCW53m310/TvK41DOChOMRYpydggjixGgLC&#10;TwEsmnOTsx4/kEkjarVasF68zasyy0FjrK3Sxkya1piLBhszxhR1hWFwLYxvJHGzkbSajU6zRa1x&#10;k+GGWhCemHWtTVlVWk9+U8aFkEIIREbQLJXGGmmaAmdrCVjFK4igJnYyxvWQPWstHtDwUGtVlHUK&#10;a65KiM65RDjDSmDJWiclbTaTdhNWGQWeDAI/8DzqHAhWVWGUslY7Y+1EJlcDIGedJcrY8bgYjHPg&#10;ic5aGYzHQ1mC8QrPELmuS/AGDtFPHIsbLYiwfwikxzv7Bzu7h5hLuQSMnFNDDOHsoHuEZN9oxNMz&#10;naPe4dbWph+FYBXhCbjhoaxUUelK6bK2YRiXZT0cjilhzaTRiGIMC/0AchEgcmz8YAMNERzTGWN4&#10;BnSj0chaG0Sweo9wun94WBSl52GI7yxFTMTIo6OjLMsq2KtSVVWXZanKCrYRBJ4jBJxE0WR+XVZY&#10;rt1qYns8Nz85XEGmAQXBcSRHiJ2EFDBjHcTDLDRnyXGDwNbiFQZLYB4EAKqq6zTNjQF5xwgBAzNT&#10;0wDz5s2bjz7ySKPRONo/CoMAu5HPfPrTp0+e+qP/+B8//clPNePo1s3rWlWLC3NxFN27fVsIitr9&#10;5Nr64eFhrz9otzvLq6snT8F/TyO9vf3We47xpdU1EYRZXjvKpBcA2Bu3bt66cxv5ABCBq7U1VIfq&#10;tddeg6Xt7x+ePXt6MCo7HZSDPMuQMsnnPve5999//8/+7Jsb9x/A0WDVt27d+tM//dPvfvObzLrp&#10;lt+Ik0F/iOxlrZudnd472L92/QYlMB43v7Ak/XBzZ/+ll38IeZ9//vmDgyMgXJW17zFP8ju370lK&#10;JKeh7ydJlEC5gmCJOA5PnTqFQBEEIa65uYWV9bUoScBzWVd+EADStCgdg64m/gSlauc6nTauMGRe&#10;ILd2d/7dv/t3GIbzNl9iCUSP6stf/PzFs2e/8PnPXbp4Fvnzhz982SiNc7L9/YPxcPizP/NzTzzx&#10;xMHR/r//g9//7X/zr19782pv0O/MTJ+/eGl+cQnoKW17/WGao7gMFhaXm412Ns6wxGiQxoHXTgKi&#10;7bNPXvxLP/NT89MtoqtBd99jLg58lP53790Bb4899hjwhCdubz9AMBeSRVHAOKnrElUbhIFBwpuw&#10;/fN9L8tSSkkzSeqytKg4ijyf2Gpuyny6M1Wk4/FoVFfFvbu3ewcHktJBr+tLUYxHqq7h1Gh5gQCS&#10;aV0LScoyJ0YT58qyhOUxxj3PazRahOBVWRQFOhGAnDN5Nh4OetSRIsuLLPWEBNnx8cUYs9YCMRwr&#10;IpyCVUznnEO04RCT+ujEGEpskadZljlnVVVarTQ4qsBRCcDLPB90extbD+bm5uYXFwfHf9cZzMDF&#10;7t+/D/aqWmdFjgiyu3+wD30cHG3vHx30hleee+Gv/82/81M/87Prp894YcQ9X/hebY1yLoyjuBEh&#10;+1R1RQWnjPWGg8F4NM5RClTgGUxieHDsgHimhFFKHeXGUWWctq5SukJ8M1Y7eCwjjIG47/swQIQC&#10;8K4tKgouPIka1w+DTqcDskAF4qBaQuFVZGNUCMBKMGpUhZ6Dvb3+4ZGqdOD76XAE2eHUyCaB53PA&#10;xJgUDCz5Ars+KKc2uoaD12VR5hmnzipd5imCLyhXGXQxxnP/8GA8GlTYtBWlLitd15zSwPPADJox&#10;BtGvruv8+IIKCKPG2UrVaZ6h4YEJETcSdA7Go7wqwyT2AxwOZsAc9WxeFHldAQRCKfgT/iRihmEM&#10;UJRSIE4Is4QZ66yjFAUVFuCMQxLBEfSMMQ/ZwB2DnXPs2GbAEt4CN4wE/pg0cV7OKEcIJGAGfs0E&#10;h0WBAhpYAjLKYtvpwzbQP9GXmex9ijxPxygUUixBCcmzDPZqlKLGVmmuqoIRGkBPXNR5Nhr0suGg&#10;LnNKnJCcsWNfg6zFxDAKlE11DZODaBP6zoHPMi8mPXXNCLfWFnD4POdUMCbKPA888BNQyjGlqio9&#10;qTN5kjQRhPFTyuMpReb7EpEcCAwGPRS9Z86c2dnZsU4jpt28dR0IhGFYFAUkxWl9u9Ec9lAS7luE&#10;o+0dRDTkHdDv9/ugSQgBHcYYrNE5CsVSSmF+gAUlkLOWs4miMAyDs2PRIAV+4hAEDc/gDYJgPAaA&#10;gSRJ8ADioIOfiLe9Xq/RmCRWwSmF8xbFpNAqCskFLBysQhbQAcNgDLUQ+GdVXTzx5GOPP3rZGXX3&#10;9q3Q9wJPbNy702o0zp05+/STT80vzGIcDrHC0P/2t7+J9WY6U61m0u/2UF9arZI4RLnpB9wXgjj1&#10;6CMXn7ny6HNPn3/xA1dOn1xUVXWwu+NJbpSCR1mjo8A3RsNtIVscx1o7KYjgfHVp8cypU1PtpseI&#10;R0koObWEOiIoM9o6h6CHhpTvA0RYEhwYd601EPGlkJjlM12X1pmVlaULZ88SZxYXF+fm5g73J18P&#10;796+efPG+2U+jiO5ujRz5uTsI+dOP/3oI49dPHdiecEj5PGLF7/8+c8988QTgSezdAw3bjcTXee+&#10;JxZmO5fOnz6xsjjbacWhN91uPP7IBV/yleXFy49cRM47dXL1+WcvR5Hn+eTkyXXPF8NhHyjXVfnW&#10;W2+++frr+7uHUMPa8tLZUyfXV9eWluZhT9hBwgKCKDQ4QpjI6DgnkA5q3t87uHfv3v3797vdQzzc&#10;unWrrHLfF6srHc7caNhbmO+88MEPrC4vQdXT0x3j9KVHLl5+7PL03PTm5iZ2dI6QzvQUVI4G3QNt&#10;QiilE7cvaxPGDS4lld5kSc41ob3BcGd/T/oeyrhmu4Oal3IaJ9GJkycvP/LYyup6o9kmlL937Rr4&#10;unn79t7hAZZ42CzST11nRTEaw3LLSmErTrQ1LeTyDnizYRyfPXsW/jM3M9tsxLBOmDu0bwypKttM&#10;mu32VLPZ9MLAUlKqOgcNYx1loJQV5XA0Bnv9wRAP43TiHYCICs493zGOiIt6vUBQrLQ1xJJJVsCA&#10;WpUwb0IIxIe3IL3NzAD1dhz4zMFMtDPW8zxYkXOurusClCcCZHDO0PMbUQyXbgICP/C4mDQpQcoP&#10;pA97kxJBBMM8IUEB9sw5DeA+gT/5aZ2qVJnlaZqCGoiDH84lmoOnKYWeoiirqrbWwYYxbHS8NEYP&#10;IeVoVBa1cxSuB2ksgZa4EByrNxoNz/MQ2jBsPBrgjmpjb28Pzg+alFKsjuYJQqzmlEgxcSKtAQOZ&#10;vPUkLvxQSoExQIl7VVWQIolivAJl4AmbJJQfHvXub21du3n7xu17/UFKGKfSq4wtyjrLy7yo8gpF&#10;id9sdWpj06JsNtud9jR++n4MFxfCX1paefqpZz7ykY9EYaKURqRmTERR4vshccw4a4yhx5dzrtZK&#10;Gc05zloCIRgelDGIzXhAtEqaDTzU9WQYLGd6errZbs3MzrfaU1WlBoMBxBdCeB5OyyhmQUBrbSOZ&#10;/H1Hxqi1BlhppeIYKPqc4cymhuAAH0tbC/fTnE0gohR3YikxBM2BiHHIWPhFqOCADgsZrQXnCIkY&#10;LCiRnHFne70jXavz585hZ7uyuIyYia37O++8A5DPn0f3uVdfe2V3Z+vE+trzzz07GPR3drZOnV7/&#10;8pe/GMUBOIEiEK/OnTvn+36/N+TCA5InT59qttoLi0sf+tCHPvOZz5y/cIkJPhyPlpeXL1++vLi4&#10;iCCTYXOW55Dux6+8inuSRGfOn37qyXOHh0fck4128uSVJz/wwgcPDg6w4s7ODnzh0qVLSbN548YN&#10;Y9TZM/gwEgz7I8HIix96+ktf+tyXv/IlzmmzmbQ6QavVULpaWln2Q6+ozc3bd3DY8Su/8kuQfWF2&#10;ilg9Nz311FOXUehjkwM1AU/wDykuXDzXbrex6GA8GmX57s4+otne7kFZ5cCTECclx0jgaWoFlQS+&#10;D9vzpBiNRt1uH6Qg4IULF2AhGL+wOIdzlmeeexY7AZDd3ttFSMTGY2trx/P8ZqPz0K5Q5U/Pzf+r&#10;/+Pf/oN/9E9+/MZbaVlBbXltHmzvbW3vEiEtoVHSmJmb51Leun7je9/73vbWduiJiIu1+XYkWZmW&#10;F86uffpTHz1zet2TdP3ECgwGjVAHVgHdzNJihMILwCkluYjDgBGHYgZWAUNyxjhjrZuYk7OaURxb&#10;Uinwpxvi9M7auirLPFN1NRoOkEo67fZ40E9CRA2OMn2q3ZrutLExxja1lcRJDGB8rO57wg8kbB5G&#10;Yq0FJzAqhwBBqRAiSZJGo0Uphc1TSnyEJ86tgipqlFUIOBgJbPEWc3FHQ7AFsHhAfQYtgBq++2NC&#10;4PmIUdaYIk+z8QisEmskp6oqrcYMU1WFxlcyCkHVeDzGzhOawgMaeI2jBlwQhVRnaubO/Y2bt++K&#10;0BdBfHdze5AWTz/z7G/8zb/1yc98tjM7V2mDgA37TGBhzZbvB3BJuPPswiJxDKE/TppeGIVREoSx&#10;9AImPSqkYxyvtHFC+ujEAC8AWmEQoiYPfdxDnOf6iAKEcsCkrYXxYAqlFNGDCQ4EjMHRHhV+6AcR&#10;wAlDv5lEnuC+h3nSGds76kJ6q2v4deTjq7yE/lSRF6M04NLnzBqVjobdo4Pu4RFGEmOpdYgecRTM&#10;Tk0vzs3PTnUacegJplUFJEfDPvZV49Egz8ZFlmMKAgVmQS/APEfHaIwUMNFRVRml0A9uoVl5fHme&#10;B/Aln5y9QnFxHAucoxmN8RiGt1EU+WGAsQyX4OiBWtEe9oAaVoGu0YCDMlZbR4TkcvKXdgw80Qv8&#10;YzQACFAFDQwDYFL6QMMojTsjFFYHCtZq3/fBAMaAMjoxHmzgAa8wgAqOuh05ixDmeYEnA0omLIEr&#10;/JTc41Qwwo0xdV1zxqIwQNBWqsaGSSkEwmI0nnw2gYkBQM4QKoyuK1WVaM7A6ZgnhdGqLHLcicNS&#10;1lmj6tromnPqSwRjresSP502ghLmJp9ogDnYBk1nLB4A2tJrIGYAABAASURBVEOIJihxyjg+FIRJ&#10;0jxCnZFmYdJg0svKSjuLigg/lXXt6anpudk0L5nwpmbm0nFOjo9+kICazfbU1BQAQSYajUYABKUy&#10;8jJkxEJYDg+QjVKO9Id1MRLrYtvQarWV0ijKrZ1UI3iFfpDVCrFCM8aSJEHEQyfGjMdj0KHHno7S&#10;cW5uDs+I+ejEAMwdDgZFnqMTs+CY6AE6ZV2Z4zyLMdACaGKA9H2kAAYue4dHOBx6+Qfff/DgwUvf&#10;+fZLL71UVeVwOPjB976HD53gPhuP7969C8GqqkL98cMf/vD69esIzWdPn7l18+bbb7/daiZf+Ozn&#10;Pvmpj3NGfvi979y+8d7Fi6c++bEXn3z0MrX13u5Wja0wI/loBGWEvodhnNGFuRnUWAir0JmUHF/z&#10;qzKdQtaJPcmgMxsIGgi4HsEs4Qj6gAuadTiDdNyT0A2xhlPCqZOcw9a0JnWRQ0joIB0OPcnhoq+/&#10;+sr7V68eHBzAelpJvDw/c+ncqcsXTp1cQxnemms3V+ZmHr94/qnHLs922mvL8xfPnsFnkPXV1bJI&#10;qbN1Ps7SIXeqKBAkD6pi3IqD8ajf7x16gmpV3rtzC9a2tDyHsatLc6fPrJ85dxpBoMhS4Aadra6u&#10;oFyZn589c+bUM88+/cILLzx75cqjj1y6fOECot/s3DTujBGlLBQDt4GF7e7u40Cr3+/neTno4Z7C&#10;VpaWFiglzhkc0WE5xOLhcJgk0fr6Ok6kYFLI6Kg5lpaWnnn22SRJjv/WWvfB9tb+4YEyhEuhLYEp&#10;wNmz/C/+f/luf3B/c2ucZcqghivwM8sLpUxZVAgTSauNVhuLeC38oNT6lVdf//7LP7p+8xbyBJiB&#10;60J9eMDqoGycJQQLwb0JIhrOh+5t3MXOFcajrUG9Mj01tTQ322rEjThamJ9fnJtqNGBiEfK6dQ4m&#10;7iiCpj3q9UZpHiUJVqm1wfStnV1sbPaPDrUjDXxLmp5CRShgA9agHp0Uo4gHZVGqukKr1KQnz2Gx&#10;YExKCZNggJgQ3PEMx5i00JNcUEqdtRiJ1IxAyRlDgAsnr2FQEm8NepUC7pLxOApCZAwfewKJrWzg&#10;+QE+yPoT+iGepZCCMUqtMbUCSWXMMSB8coETpSZpGUBFUSQEhrLJCz45h4Cd9HsoEqDSIXDAms5Y&#10;jDRK4w42wCnWCn3sn81whAKyCyPHrG4fxX8vyzJrJxFE+ByUISOWQ/D0xERAzkkzjhFHwLyQ6MZp&#10;hEI1jClSSjDTbDbxCrrLyzLNszwrS8Co9d5Rd+dgdNivsgrWKVBPjbL8aDjc3N5BMmaej59ZVXPh&#10;Ce7DMQnjZaF3tvevXrvx6uvvvPnm22+88darP369i1OQugb8kEVbA1CgCGepMWDBQjr048khHGAQ&#10;Y3Vdg38IglfgSggI5AnpNRuxNQSdjUYToRMSIcxxb1LNO0tAE4MBHQbA/ufn5+ELMFFQK3EVBZbA&#10;AOAGyPI0N9h5Wwc4KHonDXyhEUcmzToCRmFveOCcOQfQNMiUcJDKqEojoyC1YC4MAw10Ql+uLC7A&#10;bfexl+bixOrKhz/0guTi9s3rU+32TGcKVTJYajQaL3zwg1/8wucvnr+A9L+/v//uu+9WeT3dmYKc&#10;ZVFvbGzs7x9CirrWONd/+eWXR2kaJbFSCm4FTnHwDGHhWcBtNC5wJA/1aWMQcADaN7/5Z6i2maSj&#10;Uen78ud//uffeOON+/h8FwZX33/vzbffgoVjf0KIFZyeWl979PKFRsKWlzpInbfv3PyjP/qj7e1t&#10;RJs0K7lkP3zlFcJJA9+FWwll5Ld+67fgrZg+Toerq6uE2kYcP4QUGeTWjVubiCfjMVCC23YHQ6jD&#10;k16t9ebWzs7eLhSOrQXnDEhCWN/ztTatRnNteYURCufhnJ44sXLq5BnO+Wg8xh4SeMZR46d/5muf&#10;+PinEMH+5D/9KePee+9dfe21NxwRS4trr7/5Fkzu1u17Qdh4+51rb199v0AEU3Zc1pVDPcm7w/Hu&#10;4VGtDGrQ5dU1KVHnGWxHsYUVhPiMJD4bdQeuLn/qyx/9jV//y9OtGGnr4vnT/d4R8CyrAsDWdQ2Q&#10;HQTZ3AQ++AnzazabeID34Y7mnM2LFLaXpiNk6KqqUK7B6rq9w0G/KwUjRtu6lpQU41FV5szZzY2N&#10;w719QdkRTqr2dzkj2w82s/Ho8Ohge3trNOirugJ9NHCijXIWX6qFVhXijHMT6wViYANgOmdgjRQi&#10;O4PokoRROh6DAbwChogViGpQPbja3t6GCeGBIlhZC12gwbrquhaMc0JxeKK1RsAJPKmqGq+sqlVV&#10;lnmO0IYBMEKllC8k6KNs4lz2BiMkIHxDJkJeu3670Wx7cfTaW+9ev3X7saee/sVf/dXPfOELs/ML&#10;xsJTycz8/PLamvT8YZYWtQrCmHIR4SSoM00BARdh0gDN1tR00moGceL5IYIMuIUBgDEFzyQEkU56&#10;Afd8NIyJG4kfhkEYySAQ0mMUoArOJOeTAIs7cAAFsA1hoUcyCfwWOhEYyohkrBEGvhTOKFWmdVVQ&#10;o/G7EYWJ72NskY2d1UbXeKWKvC7KuizwUBYZdHe4t7sPK9zdOdw/6B11+90jtGw0RqvSvM6KCaRV&#10;DdpgAGxMrJ3ABcGIRg+Egi9DoehjjInjCw9gG491DQealINQHxoEwSsMxh1mBsGhSrTk+MKDH4XS&#10;9xjnhjgQR8Ng65wfBiDNpY8HLj1COWVCSoQoLCIYY9ZOkg4GY10shBd2IrECVxiKO34SEHIO3KJh&#10;JGYxwSdag0Y4p5RiLiwNZDEeP+MwxB3DBOPoBFm8RfM8jxAH0cAwSIGsARJ1ZZWCjQHVLB3VRU6t&#10;Y5QSqwH7aNDVZWF1WUNBZW5URWHzzlilyyzL8wwUrFGmKlVdMjzVZV2VBnUhcU6bejJlcmRcFAX4&#10;AQOeF4AfSpjWGnd8JPRkQBwjhKjaQDowjHscTzZdOzt72IQ3Gq3hcIgAWBtdFFVd14AX0yERdAGa&#10;eAtvRUtTFKFDRHi8NcaUE+/JgTDwoZSiB89YHWEEg9Gq6uGHa1AKMKCua9y73S5eYXcB4iAIR4aq&#10;xuPJP9KI3IfcjVlYEUuASXACbtHAP6hgCgZgIbwCNbw9NpAEz1gaJSVDTrp58+Z7775z7d13PMFV&#10;XSKaE2dg948//gh2GBsb91DuIyFlWbG8vAoYUcMFQXTt2jXExIsXLl84dx4DkKJ+99/9Dr5ox5F/&#10;+fyZzbu333ztFU7MVDNpJYEgGjf8lJQUedpK4scuX/roiy/Mz810GvA5r8zyV374o+7h/pmTaxfO&#10;nJpqhk456ZywKPZ1JH1BiCQwA5gXh6i1MogAZV1Di5AKvKGHEeJ71Pfg86SRRDh0gyt++5t/dnR0&#10;hCmDnm7EyfrKwtry3Fyn4TNbZ0M0quuA03YcTjeTo72dOs8QpuNQnjtzYqrTgtHlqeLWnlxbvvLE&#10;o2DP5zRPh7C/5cVZrIITgsvnzy8vLbaajY986EV8ToFN7+7ubG5tbO9tJ0l08dJ5HJN84QtfeOaZ&#10;Z+ZmZ/M029y4f+fWzY07tzfu38XZACLO4sLM3OyU74u6dnleVxXSfC6F73k+LIAxsrA4d+HCmdZU&#10;49KlC9g3PHL5YhwGeZE+9vgjn/v8Z9qd5uaD+7du34gb2F6GJZymLPYO9kHg1p07u7vdokDsIMbR&#10;srbKOhGEKUK5Nnge5/XRYNgdjkZ5QZggbLJDDaMEqXR+YeX0mfOt9vRRt3f7zt3Doz4i2+5ed2d3&#10;v6jU2vrJRrsF8I1BwqFQBGOUUCQ4opQRAhboUIXcunULBtrvj7a2Ngl1pq4kFxGObaSE3a+tYWs0&#10;+QiLT5aoOTMcApRlrZW2Bk0ZzaSgXGhH0rw46g+G45Qy0ZmaabY6XhDV2mKfgBq0qFVtbKlNUZVp&#10;VozTLC/LqtYavFHOhQdu8jzv9/vpcOSsDgMviYI4CCXjnHJmEV8ItpWe8Fpxc2ZqhjvmjDOVLvOy&#10;ykpbG0F4EATWWkacJ7nneZjJOERSWlUcMYMCB8xRVtVAQVBYIws8LwxDTMRgrXU1uZQxLn6oqjBM&#10;kqTZbDUaTc5lXdfpcFyWJVaB3nFHD5pRWpuJqUsp2X+O0RgAHoQnORd4ZoJL35dS4tkRwzl3juCs&#10;0BhjtfMlm2q3UV8Gno9XoAzFARNQAAOdVhsT0VMgnlUVirm9w4Nur18bWyirMY4TS2VW6cPecPew&#10;u31wdHtjuzcuilqPsqI3GKQAt6zG45wSuCxDWcaYRwkbDdNbt+689tpbiBWw6iCIjHZ5VhrjOJeE&#10;TEpqrTVExuoWzg77sbYoS+AkhIiiCNA5Rh2l4HN2dhY1PWaNxhmMBA8YmOaFVsb3AkAB2UFNQR2c&#10;I1LD73zfE5QBBKUrY5S1CNkFzGA4HKFTICMJSiAcJZQ6a8EBcXTSQPxho8c/8RY/Ta2odaHnJ6Ef&#10;SkGNhQFRaz3JjTUnlpdRyG5ubJw6uQ4Du3Th3FNPPbG5ef/HP/4RKvUHDx5AxqnpDrXmzddeBUGI&#10;A06++61v7+8eQLqFhVlrba/XA9vnzl3odDrofOyxxy5fvtye6mD6D37w8nvv3zg4OBiPs93dPTjX&#10;1tYWp6zTDFqNkBE6PzP93PPP/NEf/eHW1l6W1VLKS5dO/YN/9A/TPHvzncn/dLR2Yh1g7h8cFFW5&#10;tr5y5cqVhbnZmenWc88+9dzTTzz51KN37ty5evXO9taWH8gzZ87EiT89O8N9STxx8tyZ1vTU/NJi&#10;WpS/9x9+/7/9v/49pEDf99fX13HQtbm5tbm5C6sBkADq8BDl0AGlVEqOhCp9IQSHn8F6ofo0zZmQ&#10;iBIABNZIKYHgzVZy7tw5fHBuTbXwfcPzvLm5uThOOu0phITZ+YXvvfSD//V//d97vcHu/sEPf/Tj&#10;t96+euWZ56/fuvvqm+9sPNh9/IkrS8vr0ExeWTz//H/1y8KPDnrKMUKEMIQYSodZdv3m3Z3tvZXF&#10;lf/6V37lf/jv/9uf/eqXzp9eplpXWbEyH/3yL3z5l37hp8+cXJrpxItz7RrBJB0tLMy3221IujC/&#10;GEcJpezyhYsn1tc9KdNshKbqWkAM4rIUzptrXRNrYLMIFM5og9dlMez3jKpQk9ZVoapCUOJUXWU5&#10;PqafOrGej0fUGqivLnLmbLuZME7qssjTlFI6NQXfbbXbgGUJbNQ1jjk5QMYrrRWsWlUF4pBghBGK&#10;n7UqYaicsuMoC/y5BRNVQRyqQdip4owkcTwzPT09NRUGgQekgtiXASVkgAg5GuhaYXqMNBA1BGW6&#10;qkGwrqpyEqYzsIVnVdVo+/uHsEaEDYRu4fmNqSnlyK1792UUvv72u9gGXHnuhb/z9/67r/z0Ty+u&#10;r/tJA4FJTs7pY+kF1SS8aCa91tQ0lZNPi44yKqSD8BSiMKWNsU4jplqwTgkXXHhYBZGurHWtDaK7&#10;tg6pv6q1wpOloGmQZhgHHS4xOJBBKKKYCVlUdVVVMETBOAQZDwf45SygAAAQAElEQVSkVhgCqUaD&#10;HqCu8nGZDplTs53W5IuAM2WaDo4Oh92jMh0L4pIwGPS7UBaHjlrNxYX52ekpwAetzUy1kjiiiF15&#10;lo6xtQPaVgqejYb4iqJV5ax2Rlut0IjVWZalaZrnaa1KxlgYhijR0KSUxxzCfFxd1xiDaIxGCD6V&#10;V8P+AAea6DTGwEGSJKFiUg4hbpdliU6QopRaax/2FHUFIvgJmkEYNtstJM0wTsIoln4gpY/xoEwY&#10;zMZgZAUqBXJwpSpwa6EDTzACjqvCqZozwilBlCyLglj3Xy6syPkkIXpBGEQJcYwxEceNIAi01hiW&#10;gE/K6aRhLH04OBCBh8xe1cN+d9A7cpOjfWpUreuKM1SJWT4eo3weDQfj0aBIx3k2xn3c76XjYZVn&#10;qgSfWZGlaDn8rsgwIB0NoMpsNKqwTS0rW9VllqGnSFOIYXQ96PXH47FgtC4riGD0BGTtSG1sUeOE&#10;izDGFhYWZ2fnqlKlaRaFSRI38Qy9ddrT4OXg4GiqM+McxWYAjgnpACMwzPO8qiooBaqEkFtbOwCh&#10;0WigH8Xz7u4uHpRS0MtwOEzT9Pi5RBoC7NA7JmqtR8eXqg0lgItCcdApBmMWMJybm4uiCOOzLMMS&#10;yBQIs4SQVquF6egvy7J9fAHhwWAwRFThDMShCCklOjELzVEKOfETsxi27N976buqLJrNpic57mfP&#10;nELd/L3vfRekBr3uH//xHw8Gg9XVdUADVox2iPha67Ksz5w7v72780d/9CdQNtZ+7bVrW9ubgpHz&#10;5846XThTXTx3emVx7rFLF3DUbmtN3KQksspOt5rL83PjQf/ae2+l4wL8wRohT55mz1558mMvfuDp&#10;Jx6dm4pRIAjjhCPCWUGYZNwTEtIGcQSdmUk8I1AATMcTPPR5HAZNvKrV3Vu3UCg0G43hcLizs7O9&#10;fWC1WViI4atR6MWBFNwRXXGjfE4ij+PeP9xL+31bls4YZyZW6GwtBCnzrJlwYHLqxNra6sri4vza&#10;6vLiwtzSwnz38ABFbToeb28/uHf7VjocSSnDMLBWF4gl43Gt1fziwvqJE/DSo14XaRJov/Hqj6+9&#10;8/bB/l5dFdQ6VZZVVXiSLyzMrS4vNWKfEKJKBY8dweDTYnV19dTZk1Cf58vl5cX5hdnRaNDtTk4H&#10;cZA2NzdDKX3vvfd6vaONjXs4StzZ3d188GB3dxtmB9lRZMzMtlDPW0KgNQof9jwLSKXsoZ5OUy8I&#10;kkbLEmYsabY67daU78XD4XgDutzeebC9e+vOvfeu3dzZOxpmRak0bHN77xDWbylZX1+XUjBwTBx1&#10;BI+CUc4mivEZHmmRIgSpViOZ7iAuWPjqeDRAupKc+lIEXE51OlOtdq3Unfv3x6OsrOvxeFxpha2F&#10;DPxeb5AXlaqNIwwc1sqM0nyUpWPs4xkpKzUcpb3hKMtz7MUdowRhkzDtrLbGwMy5EL7nhUEYhpxz&#10;eAh0lOc5bMb3ffgSGnx4ut2B2cfIE0IwN7Eo3DHA48JCl1VdHl9VhadKVX9xMu1JlPTMaWWNdloz&#10;Yq1RGq9L1KMVGImjoNVqwW+xOjyNc0kIBlmttVJQewk2GGNQn5QPT9ES3w8JocQSihhKCDFW10rV&#10;+G9yACMhDmMK8JW505MesIdmjNGo9AkBKTRYDtpkRUo5JYw4KKjdbC7Mz093OrNT082kgbcYibkK&#10;5KoKmMC1B6PhKE2VsVWp+v1BbzDMSwXMiaBU8kGe393auXln89bdrTv3d/a7KT7rH3SH2BhUmgzH&#10;yBu1dXRre//Bg+3d3f2sqC0gcRa8OUqMMYAUhwF+MNnn5HmOFcfjyVeLSmmsCCnJ5GK1qhHgEPLQ&#10;6rrWGqGmxHhrLcCMGgmYL8syHedlUfeHw8PDblaUhNEwjKFNREnADung+/t7e93DyebfTdaHSVjQ&#10;xLoO1jpR9EQd1jq0ycpkonqHfjr5BZ4nf/zn/6AsSgn0BX4KrJxXThuPciiFOgJIA0/2e71hr7s0&#10;Pwdj++LnPg8f/Pe/93sPNjZ3trbu3bmTRBGe33zt9WOXnEpHA3xfPTzY14iH7Q6qsSiKwPPt27fH&#10;w/ShXnq9ASry0WgEtpFCtvd2CSHT09NxHHqeHA2GnLIyL7Ks1HW1u3t07twZGNubb76JYSsr881W&#10;Mj07de3atd///d+f/G3CB/DaA+gXHvTWO2/fvnMPSGKbsXHv/t7WA0psp9ka9IeRT5566in0KwNZ&#10;9d2N+6VWb7773kGve/fB5v3N3aQZ//4f/PH29vZPfvWrlFJ8Pb5/f7MoCtggtAyUGwiyQtZVpSoV&#10;BjGo5HlZaTPBkANCZq3F0pAXrxwMQ3qDbg+HpuvraxgDBW1ubr7zzjsPQXj1jdfv3rm3ufHAD5Nm&#10;uzMcZYx7SbPzgQ9+KGl0PC+6dXOvqi2C0lFvRJh36vT5uDl9+84DQ0XU9HDYQZioDUmzAlZ07969&#10;7Z39l3/wg3/+W7/1O//6X+1t359qhD4j6/PxX/8rv/STX/jUuLe3vXFbCuq03t3eAJ4Q7cGDB5jL&#10;GMOGbXdrCw4bBAGMEJ2QxRgDViEL7taoMPTzIkX2TLNRoxkXZUadgQ9KznRV67JAvajKQhJmyjIb&#10;DteXl5EO3n/3XaJNd/8AH9U5IzXKmyIdDHr9frcosjQbYenRaNRoNIAPFuSEWg0yhbMgU6qq5Ix6&#10;iKqMI3wxXBwqddBpURTI4J7nYS4YHg6HQL4+vkDw4PjCANA/2N3DeME4+IRedKXy8cQUISxnE60Z&#10;Y2BauIMmGuSFSx4dDra3duGP3aP+5tbuQa9XG3f3wc6nPv+l//H/8f/82i/8pcW19bgzHbZapTHc&#10;D5J2J0gaiOvGklZ7Jkrawyzn0mNCIvJRhsdQSJ8hg3AphMc5AhClkIsLJj0qOOV473HpEybAjyPM&#10;Iuc4C9vmTFImuPDw4I5LYQ2erZVBAH2Nx2MYmO/70EhVFHk61pOPMM4TAhGb4KwDYtd1lo6sUaj4&#10;OaInkB0P0+FQVzmnNhCAFSsph4LYWQmMtaqrcvPu3YO93RwTlTa1woHmsNfvHhzWBTJgaeraKm3N&#10;f74wRqmqAgtFXdfOWEiBBt5gRWgPxz18sDhyYgwh5b80DMOAh+J4njcej4fDIWI+1IROEMRmotbq&#10;4XSD8AYSDmBQUKCcCc8XPkIXs8edjuLAToGg0RpzdT15xhLgh2CiNhQRvFKIM7qqiZuQwyogjvSE&#10;0DcZRgilFAz4vg8eGGPOOfyUUk76GUM/+PS4wM/JQsaAMBqek0bkeRgrMAbjnTFIt1VR6rpyD9Wh&#10;qmw06ve6uANnLG+q0uKtNgTI51k+GlZZaqpcq6IuJzrNs6HRpTVVXWVWlXWe6ypn1lJnVVVWRa6U&#10;AhRYFQxUpbJ2gj/YDoKIUg7RwH+73Wm322kKBx21Wi08A2QczRDHUHY3khYmovQPowgiQzpMSVMU&#10;g2NQg38tLi6ORqOjoyM4HWIp5u7v70N8tLIsc7CkAautji90IikkSUIIKYoCb8HhMT8TowV9RCGQ&#10;xSogC2ZAGURwx0gIAtwgCNjGFBgDlIgHSAey4Ap3TMQ6oIMHMIlZeAbgeGDW6DxPkVR+6qtf+dSn&#10;PnHqxPrK4sJHPvKhT3ziU6CF4HDy5MlTp06B6M723tb2bqX0Rz768V/65V/9whe//MlPfebJp64w&#10;wbd3dlCOf+lLH/ni5z+3srIkmP3KT3zhscsXX/nBS43Qq4t0bgYH/Sz2KDV2djqZnW7Pz80cHuwh&#10;LE5PxefPnD5//vzzzz9/5uxpweniwuyTmHzuRDOSHieR4NIRnzMYXOhJVN7zM7MMv5wWgjgyCUlx&#10;HLVaDc+XKC/KKkfOQ3v99deRTVXtipz4vv/UE48tzM3B0wk1gWDTrdZUsxkIAeKRkHje3ryXDvpo&#10;7Vbj/NkzR93Drc37zUaI03fPE6D20ksvIRNMT3cAyPr6OpAFLEhcyFV37tzpDQe37t65u3E3TOJz&#10;Fy+snVg11uKzO9LtxYvnL126ODczhXhitEYsKNOsf9Td3+u2mongxGktOMU5D8YkoYeoAqUyStrt&#10;xvnzZ/EtfjQeIhmAeTg77jOzU+snVmemO3u727dv36TUVapOmg1HJucEMDXUCjLw8RMfB2GOsBLs&#10;vxAfpRT4GYax74dw/1qZoq5g/kL6DomD8dmFxVZnKohiT/rWuMOj3sFhVxuXZqXSRGnrBb6Qwli3&#10;u7MHsudxaDc34yFpMCc5ayfh3BR2d1MRICMOssS+8KXExmVxbh4yqLIqslxyEYehNcZq53mBc2Q0&#10;LPvD0WAwyvMSdSRDuUypsmacF3lVY210akeKssZ3gN29gywvs6JIYbs5UokyblI2W0IdZY5Q46gl&#10;DrFPG4sLfuWcg4dUdYGGB/xkjHiSJzEQAnKNOIqkENaYsijyLMMzZ4xBx8eTDcrQohiPx9C4UsoZ&#10;3KpalSAlKAl8GQa+LwQnxFljjeKMRKHfTOJmEgWexyjeeVGYhEGM56pUBwcHo9EIFTBOFPYgTlYI&#10;7kE1KCXhpdZa1IW4Hy/ujNbuOElgOThwVVVAHsPAHWOEUowixkx4wgCIJqXklOESyGuUCEEQg7Al&#10;RohB+IjjGAPwllKK8RDqsHs0HKdFUWltQYtJIT0PSxhHSqUoCgJCDvvD2/c272w82N7DiY2yhHb7&#10;1SAt8lpBR2WlqPQwO2okMLwgDhqN6OFC4LPZjKamOiiMOEeZ7uMEEPIVRYZISLEXd84AMwsNkofC&#10;KKXSPOv2ewigKE2wHQVKO3vA7ADcyiCkQmLlUtUlVk9hAaaowBIJoqTZnoJKAV2328UeGOVXHAVR&#10;FEFYxlAoEC68ufn55aWFKAoR+dHIX1yOwnwooTAg3Omkl9IJR7gjgABUAQEI4YRIBlQ552xtdXVl&#10;efm5Z6584uMfQ2SAyE888YTT6vd+73ew/ca66MnzbHFx8bnnnuv2DsuyrMvq5PqJp59++uLFi4SQ&#10;ubnO2bOn8by6uorD/hM4L6C0qipYQiNOpmdmFhaXz549e+nSpZNra+1GjCl5XkgpoyiYmmpzPmG4&#10;Ecedlv/Vn/qp5YXFqixffPH5n/qpr2itAeCf/dk3rt98X3i+H3l5UfphjG2SVrbbG4zSMdJXEkWt&#10;Rvvk2snF+blT6yvNZhOrl0Xd7/eDRjxCiq1VpcjBYc860p5KhuNxEIl/8k//8enTp3/9b/wNSinn&#10;FPh0phthEIC9VqszPT0rhQebBJ+WAFgKU+S4KAMmSDeM0CAIhIROgKRQWoHVne3tuZnZSxcmF2A8&#10;POxiMwkfEX7w9ntXr159XxkrvUAZ9/6N2+9eff9HP34VWcn3yZkzZ2ulT546f/HS4/vd4e//hz/8&#10;g//zj9Px5GgpTQtldGPCWoDFluYXGCGSs0YQHO0dXnv73UbIfv6rn/xvfv2/vvL4eVOm7SS4fOGs&#10;M1Wvuw+9nDp7NgwjWHurMyWDAH4EhSo14Rb3KAg9bHUQovLMagPAISKMggvTUAAAEABJREFUBGJR&#10;GBZKT2MmD876nHmM5eMRZ5QTN+r1FFwnzwPpceqWF+c5I8NBP45CXwhjtO/L2emZTrvpe54QAvDi&#10;T7Q4DgFUNk7rus7ycZ6OiXVVWWhVT+zWWWMVIgHc31qbZWNtFIqeMscmxIa+h+BoakXthAdBSRJG&#10;OH9pN5qRH6ChWElHma40YoiuFVZJR2OYk7NWK1uVCgJC3cbZcZoORkN4ntYWYcwYC2lef/OdH77y&#10;liYcp/5/73/4v33mC1+aX1xx3JuE+GYziJtemORlpa1jSCGeL6QPs/A8PwpjQ6kXhFx6hPLjfukI&#10;88JI+pNhXAomOOWM/EV4J36IpO0xLiiX0IsfxsILCBOgIKUvhIclkAvAHoBSVUWs9TzENFrkqaoK&#10;IOkJXmTj4VGXORuEMsAMTjHCqnpwdJgPsTcouLMeZ5ISFJ3ZcIB+n3FqdJmlg14XJ4AIUePRsMjS&#10;PE2t1jBpFA/QWhKHge9LKTXgRslZpHkOYCujlQGyCgGcEmqNMWAP7lYgGqY5gltZllWFXQH2SopO&#10;9o2WCyo9bp1mnHg+XEF6klujENmyfIy5UDTnnDFmjMHPsixBkxDCjy/BcNhJ0IMlRllaVDWAJZRr&#10;ZZUyiPBG6aooVY1Zpa4rYjUMEkvrui6yvEgzMOysxolLOh4aDDCaGO20cc5hFdy1shNCxytSSrEs&#10;Out68hc+wzAGJhiGO/BnTBDC8BYNnWiB57caSbvZgDpQHXGs7UyZA8wai6IQMqquAUiZV2Wu65IY&#10;o8qyynNmDRSBziJPcUdzWjlVV1mKZqpSVUU6GlhdQyKjAGqGO8iDSO/oAM/ot1o7YxiFKwBSsEOs&#10;Q6lTjMaZ54dT07NlpVACcSmDKKqUaqDKbLUGoxGEnJmbg98L4cE9pZS4Q/YazFYTWKenp6uqQgiF&#10;XhAMk6SplBmNUo0VJ7hR3OzxhZ6yLDEX+AR+BGaK40oD08GQMQb9II4xeEb6RvSWUuZ5jp8gDiQV&#10;SBsD2KMoyrIM8WGcpmEUId3jFXowEg0LVVrVBn9q/ARxNLawMPeTP/mTJ06uYRqILi0tjcdjVJCY&#10;/O67Vwejse+H167fzPLy0cefaLSmlLH//F/+NnqEF7z59rtJc+rzX/6JtCjBtHN0b29PcoZP3kf7&#10;B+mol0C9gl575/0kDK489fhjl89zRs6sr58/c/r9a1ffv3YzCkMUAVevv//jV97uDwdbW1vvvPnG&#10;3s5mMw6W5+eT2G/F/mynGQJeMGuUZPThea1DwacNYwzo4NloGGs2Go2gQJiag5nUCmkeiBtCnn32&#10;EjIoRiKitpqJZBwINvEg5aDfRVY2VulaDfuDidrK/HD/QOt6PBiurCxDMUHgAVwUIkprRH9HyZ17&#10;OAzdPX36LH5u7+yBMpPendt3d3Z3CeWbWw9e/tEPr9++Uxt92OvizAkuCf3h4dp773UPh5KLdiOZ&#10;n507fWoxDmWnkfiewD4V0RzoteIoDvx8lJ0/d/rxxx71PA+qgUb7oyEO2x6a1Pb29muvvYYKI89z&#10;7EmuX79+8+ZNoEEpxXj4Sr8/bjabwCzPU+1sHMeNhi+4yGEC2iLiOkbDJIZce/uHoAPj1toeHh1B&#10;LSAIbcIAgigcDIb7h91RmkNqSgkTE++ttcb4za2tNE2fePSRk2ur4JlZh0DZbCSri4vnTp+4eOHc&#10;qbXVS+fOYkvZiKMTa6vnzpyl1sCl66qkxHnHiRPGBht1jsZxCPUd9braTtQKq4UDxEkCH3losHgg&#10;KNCcq+sagSwvqxJPWhtnlbNgDw9ILbU2dQ32aogAtgfj0XA0HqbjvKjQU1QKZPEA3OoKQqjJQ13D&#10;iwAFrEIIpG9OKQUDD18RQtCJ9hBeTC/LEm/Hx1dV5hg8yZ1RGEcBwBeUUYpJjlIqJIM1gjJ+g3gU&#10;RUAVpLTWvV5vhIONfh82jzr18KALafCqAT1J6TSxhoAMqjvMhexFgZUniUGp2oP9tNszM1PtdhPh&#10;oN1ugzLmGgPZa6UQgAxG69o4Y50hjJDA83FxyiA08AEDlDLGOWZZwrQlCoMpp5w5yqXvNdutuNlg&#10;jBJGeOAhmxZl3RuORlmFTw8WJQwXjhHlXK8/2ts/qpADHLYEg6NuH/Birdn5GbQgjqTHfR9J2avq&#10;sqwK4Um4XpyEfoigGjFcgk/WJY4QAtAooYSQMMQG1UFwzgQA1JoA725/uLt34JxDD/ipVK2Mq42e&#10;pDHjIBrG9PtDaAcCQhdAGxFzdn4O9yAIogQGFeMZBznnzp+fnZ1lQjBKJcILhUkSSidLY/WHDb+O&#10;G8UFNoEr4sTs1PTTTz/1iY99/Plnn8Put8qLfJyCW+xvH3/0sboqvvGNr0OzZVkeHu1DQXiGdgaD&#10;wT/9p/9keXFpcXFxc3Pz1Vdf/fY3v3W4tw9mnn32WezN4Eoof2GdgvH9g12MwRS4OewES4NVaBlC&#10;DaGAughCmY3zMPQFI5IzT5CyLKxRUeC/887b2GlcuXLlf/utfzYaj7uT/8PnQVYoeLGjcjjO9vYP&#10;8rKqjR6M0xs3br3649dhJ4yJfm/45uvvjEfZoDe6dvX6v/t3v/vyj14bDkba0AfbO37gb24dwk5G&#10;aQZdxEkIxv6n/+l/qqrq05/9LGx9NComxWJVCU6hnWw0Hg36wA04IPppUKHUGIPxaZoOh8NJf5EF&#10;0vNhH4QmUQhbvfruVRyLIJrhtEVKiYc8LwHOvXs4SNlAwniwtXPQ7W3vHHjSu3X77ptvX9/d3Y3j&#10;CFsZhGStLI453nzjbcKkdg76QgxsNWKgCk7CyB+Dq2E/9qkgdtTPZlvRX/rpL/21X/6FZ554ZHGm&#10;9eDO7Wx4FHpsZ3sjz8aU2Jd/8APwCnuGfmFO/aMjGGQcx+PxGH4K3fm+n2UZJILIYLjMckIIfuJ5&#10;f38f9263yyiFkSDhW4hf5LEXBL6XDkd5lmYp2uitN95sNZoghdyHOgWzIPj21hZOfBCCcB+NRrVS&#10;WBoNCw2H/TQb12VRZmlZYUVrFIJZVU/8K8/HozIvlMaPHDgjqTmEV0pByhgTJxEWKstJ9QBq4Lau&#10;642NBy+99P0//MM//Pof/8n3v/sSbA+siuMLy1WlQnSCyKN0nBVFrXVZ1P3R+Kg3GIzGD3b2797b&#10;uHrt5sbW9skz5//23/27f////j9+4nOfW1xfk3FspYw7ndbUtGUMPFnGZxYWHGcKtXIcC98fp+k4&#10;zWUQ1tAcLASBSBntrFKqUpPKrKjqoq7ApNbopoRy2Orkxhh+o99Yx4XwPB+4TbitKoxEInCMwnHQ&#10;GXie9LwizeI4ajYaAA0AojxvJpGua2f1eNjPhn1Ecl1VWTpyRqEeNarKoZwBXg2qPIPMeToedrsH&#10;+7vpoI+3nDq0Y0aLMs+xNNYd9LBl3UCi397eBvj6WGtgEuBDW3ggBtBCD8YojT/s5GYgLBqmo1FK&#10;rbV4hcFlOSmrJnMBez3JaNACCoDBYIC3CGjYjo5GI9/3oyjCMLhkpeqiqlCGPSQIBBA+cYeigStm&#10;wQFBHyYxeVb1QwYqSJBmkBc5EgN0reqyysbpsNctiwxj0NADDBXKegd3p+DwIR3cJ2vVCj0UIdxa&#10;QAEpwDx6kigGb3jwBVQhH74CP5Mfx//hAxfeUurquoT4gefD1zCgLEt4TZqmgADcGDXhqcwLqGk8&#10;QlYfFHlWTVwgK7NMV1U+HuOnKrI8G2GvMgnK4+Ggf1QWqVZ4kw363SJPnTMQFkEDME6Il9hoGXBr&#10;jMHPQR9HkANEWs/zMCbLspmZGeC8vbULd8ZR+NbWFlSAIjnP/8KDID6wBQWIBoEwEdhiIlwYc3Gm&#10;g88FMAbQRKbGA6ZjCgYDNASWuq7xAGo43MIdguMVVDAajWA/YAnEMaCua4CDiSAOdYMUUMIrLIQx&#10;mNXEBjuY/EsSc3NzkAUWAiKYAiIghR7whqUxGBw+fMZcqIbNLy5gSfj8n//5n3/3u9999+p7D3a2&#10;V1ZWkCPPnDnT6Uy3OtNnz126/PiTy2sntXHXb9wajtLX33j7X/zL3757/75xbvPBztz8knU8mnzX&#10;qx1lgRfiIAeHvvNzM6j/zp1eaCXBo5fPLy3OLM62seu+fu397c0HjE1Kq6JEDVEQTra3dnd39oAR&#10;ClB4ThwGH/rAB1YW5s+dOtFpRI0w8Cgj1ty5fXN/bycIJHBhDlvbCnTwDGnLSajQUBh+AiwI73ni&#10;mWeeOHX6BCRCNQD4wjCM4xjqZEyMxill4tFHHu8e9Z0jSdzCREL5Q78CUgDhAx/4AGbVWuVVCQ3h&#10;VBKATM3MtadmMDIIYd+JDGPLmHJkenZB+J4XRAdHvTQvW+0pYwnyECS6f/8+CM7Ozp5cX/jwh144&#10;deLkVDPxEBbTdHd7M08HdZlGgWTEdNoNHCEszk95kp0/c1rX5S72FYQQNinZUQDhwLjXHWzc3zXW&#10;Kq0hF9SfxM39vV5WVs3OFKU8ioLl5VVoFmjg7YWL5yd7m1qHoQcpth7sIN9L4eOUqq4VhhljhGDA&#10;EKFgNB7CaoHew34pJBZ3jDowRxz3Jj85Z1DuzoOtH/3wh1/64uefeepJ6GJhZgYRtM6zxA+5JavL&#10;K40oJsZeefIpxLudre0zp08nSbw0PxeGIRhD0QhdqFrDilBxWgQWJqIwocxJj7c7zSgO2u0mnFYK&#10;AZOglNW1C4KQUQ5NBRjanPzlpVpbJrwoaeIcaJTmeBZeYAmBOGmaQhakYfgDIURKyajAM0Aw2oVB&#10;bCwZpzlMulaouDlYwV4XPUpbRxjjUkgfd+gaI+tJLyWMo3CENlHXxnHYbjVmZ6ebzQSsTs90UGdw&#10;QltJA17Kji/f94VEzquKMqvqAi0vcH5dDQfjIq9Q6OP0EPxIKXEah++OCJpxHAiBXSwBAd+fAN6I&#10;wgYSqrVgHgZJKSWEwdQQGYQQEnKxyQVYMAAyGmOCwBOCE0IomexnkB5qZY56/cFwXJTaIG9icx8l&#10;SaMVJ80gToT0CRN+EDaSJgxDK4sDjzCKIbRxFCVjXjlU/8i7xpK8Up3ZqbgxmQiyJU5Kul0kgXGe&#10;DYZD5DXGSWeqtbg4v7a2gnrRWj03NzMpBqY6QeB3Om30gNvg+LKUwLosISCO7UeUxJQx6XnaYmVi&#10;nfNDYRzK3Mk2OS8KJJqiKO5vbvWHA+FJhgq4NqN0fHB02O0fZUWOiUkSnb94LowSePfR0VFZllWp&#10;rKMoFsq6hslhlWazSRhVSk8gJVRD6QALOw5Pck8KTxzrX8Cb0rQAwbm5ucuXLz/5+BOcMlUppCiU&#10;p0uL88P+5O/q4Eug1poSMh4NYBLPPfschDtzBlZ/GkpnjKysLSMlYL997+7G1ffeB1fIJfi4cXTU&#10;O3funDEGrxCaxuOhNWpuYR6rI1H1+kdIDwgg4/H4/PmTq8tL1Olmw4fa6rxwxjYasSfkc89cOXfm&#10;lDWm0+m89dY74xF0xSjhSWt6dm5hanruqJs5yqKkAX9ZWlldWVmD1lBPr6yuc1kPiiEAABAASURB&#10;VIFThsHV926kaUkpOzrq37n7IEtrzmG8YbPRGYwqmAmCJMVrRkLPn5mZOTo6+s3f/M0oir70pS+d&#10;OLGsNQFQ8AuAGcfx6dOn4yjkHD6lKce3NRgzoZT4vjRGG12j+i/zQlUFjod0WR4LFZW4ihqG8ePX&#10;X4OWGadpnvmhL6QfRw3sB6oKH35ZVtZQmkBEcqTVngKG80tLjz7x5Buvv3nnzl1CmGRybW2tHTdQ&#10;pZ07czL2RZmNW7GHEmGu3bJVvbYYP/vU5SuPXYgkT/tH6D97cs335LDfbyY4ufI6raYQHNHjh6/8&#10;CExRSoN4csDGhajKEkYJ5oe9viqrOIxQeMCPCCGqqleXlpC9fc9jlArOMSABwSAALMYYeDpzRAqB&#10;BMwJhRnDL+ALhNi42RiNRjCh2dlZz/MwEmtRzoQnMRgMwAcD6V06f0FKHoQ+dWRxbn406AFDpAmr&#10;axCsy+rg4GAwGOAZRILA8wTXdbUwN4sd2mgwjMJAcoEiTzAObtNRdvfWvR9+/9Xd7b3Nza333nsX&#10;GRaaBWNVVYEHeFOlVA4IatXtD7f3jwYpSsGy2xvuHXXvb28HjcYzL7zwS3/5r/31v/N3XvzYxxqd&#10;mbDRykotgjhodZjn5agaKfcCH7IYa7mQVIhaT5wtiBPphzVir2N1qZyjnhdwJtGk9Dnn/vFFucTm&#10;0yAEEHIMowNKYRgmjYYQwsDyEPy4YIzHUeIsgbwTkLkwBqakoKww9F1VckpmZ2dacTzqdfM0nV+Y&#10;8yVPR0N85tZF5U04Y5yyKAh8IYjWZZpWGY7AFWcEzREDqHPsBJA++wPgqeraGcugxyzHz3GGuKgp&#10;E4xLpfU4Tet68v9uQQjGcPgCYhlsQEqJHtyPFRTExxd+YoyEFISieoGYEA0yxsHE+sGbVRpKQT9m&#10;cc6tNvgJqwAUUA5aAbssSxghZj2kj2eQwhiA32g0UIbGjUR43DirEVqNhuFZo5xRkCuUQnKWjUe9&#10;w4Mqz3Aq7nseJY46i34/8Ii16XCIKDSRGhkC2kI8tY4AAmthjRAb8lZFAd7iMAp9T2t0TBAA21pr&#10;zxNJEoF5MAYO0cI4AWjK2PbUtPS9UToGKxgzMzPFGCmzlBgdSIHqw9SVVlWWjgb9LlaEKvtd1Pf4&#10;Vs/ybAwpIILCJwIL5ZejQS8fjykEq4psPNBVFfk+YO0eHYJAHAUYiVlYCGf6cDo04G+tzbOMUQog&#10;cTdaS4HAZRpJAtE272/Mzcx6Qg56fQjYiBPYVo1UYgykw1zOZZI0PRh8noNamiJ0lbBkvDUG6ThA&#10;ZO72+vkk+xqldVGWFeYrU5S1H0SjcYYJ0FSUxICCclEpHUWTrV2apiAIPQ6HQyyKUyQUtK1WCz3V&#10;sZPCEsAAltbGNFutIAgwDG16etoLg+6gXxvNpAADwBxTYCFhHO0d7DPBPWTN7d19GN/27s6f/umf&#10;Io1BJd/9zvcajWYYJcNROrOwcHDY/b3/8B/xddUyWRmyubN/0BvuHgxef/u9t957//rtzXFWvvHW&#10;u6+/+fZ77117/PEnsQaCI9S8tXn/8sULzUb0yg++/8ZrP7ZGlUV259YdbM+MIYgviI3z81NBGDrG&#10;h+N8a3cPqXFra2t+bubSxfOLC7NJ7M/NTkHzxFldFgMEp/3DulDUomCkkAcoaOM0ygQHn9WAG6Dn&#10;VQlzZ4Ib47j08YDOdJwj9d64cTPPi82t3cE4ZV5w8869o/4QSUeG0TAre8PRzu5+vz8EcHt7+4Ay&#10;jmO4YtLAd/IWbLeslPAkUlF3MCzLutFqzy8ud6bmgrDBvdBCb34YJ61a2b2jo1GWIVC++da73/ve&#10;93EwMDs7u7CwUGb5mdMnfU/U+Rj5CV8DAimRnyBeqxFOt5N2El06d0YXxetvvHp0dOB5Xr/fRyqq&#10;qgp2cPv2Nn5evHzu6tXrW1s7UDOlHK+azRjc3r27garizJkzV69enZ+fhwqsrkFhfX19dmbK1Aqy&#10;QxwYHqYYYxhGEOBmjbEU4VUbhE5ndK0UKlaltNGoJAgxDmlMa4fYv7S0SJ3LsgwnFHWR/6c/+uPH&#10;Hn30r/zqL2F6NsgZoQ/u3e20GtOtZhKH1ui33nyj3WqcXF/t9Y5QLTWbCXQEBrCyNiaDTgejB5t7&#10;wBkm1+33kL1goPhpVO37PtZtNCaiCaRTTjAXnAOBsizheZzLKGkgfARRrDWKA5HnOPoaQTWQDhU2&#10;HhDEMBgBBIsqa7jwQBaVX5pn2BuA1Gg0Ak3wA/3iDjqQDj3GGEwpigIeiB5QVgYsG0uo9INjxhq4&#10;R2EIIxSUccpAGVoAEUzHXFCAOIeH+90uFHi4t7cHUg/HGGOLosKAKBLYLYAO9MI5DQMfyM1NTy/M&#10;dhYXFpbmYTJz0WRLIOCkjDBoHAyDc1Aej8dYBS+iIGzEceD5wB890DjnHONBUCmHte/evXvjxo2d&#10;vf29o15vlGalqpXThFnCHZKTMTII4qRBGM/LCtvXStXgLUyOkfckilEhCdITnzxTwogljgmBjBJE&#10;CZ6HoxF0d//+BsJCf9CFajrT0812wzirtCbEVrqinCWNiHAG5uHHtdFVqdDAsHUEF2CUxxe0DBtA&#10;lQmXaRynebxylHhhAJEPDg7GeYZFMbFWhnMmPYGFoGvoDvg/BBP6Ak1DXKVMWWskkKKuhukY3+U2&#10;th4cdI9gANACxoA4Gh7QEEhwBwP2P1+g3GoliOfo3N3d/dP/9I3vfOc79+/eTdOMOgL2cICCT3Bw&#10;NxSdE9CiqNPpwADw3Gg1he+lWTbK0nGGOM7LuipL1Z7qwAzeeOONV155HcOuXbtWluXm5oYzZmZq&#10;GnC9+cZrVVVoUyNuwJfv3783YUeb/f1dKXgjitZWV/ANCJ+4qzIfDYvLF89rVe/sbOHzwssvv+wc&#10;STNz1B8cHXU3HuztH3alL5ZX1pNmezTOH2zvFWU1N7voCP/jr//pyz96NStQ0o163aLZ6AR+lKXF&#10;YKAo4eNhJoS3vr5iavykStlTp07hcGF1dRWbluvX7yBl4OezT18JJMxBOGe6RwfW6umpdqvVsLpm&#10;oCKAk8EFrmDkgjNOaDoeN5MoiaLRoB/48vy5MzD7NBvBEgAFdAe0tXYoOcqyKopiNBoDkDD04A8r&#10;i/Pzc9OtFspHTxkNtJ966qnuUW97exvn2bdv3mu1Wtfevbl1f+OJS5c84kyZk1oRVYeUVKPBz//U&#10;Z3/jL//KbDO6/u7bD+7d7jQavodMrwPPTyLwwqc7INA6uX7i/v37eELGJccXbGnY70PjZVkiIMDS&#10;0jSFHmF1VTn5GIh+2CQ49zwPD0dHR8YYRBgN4KA/bTBrhB2y1kkYNZtNEMdgNIgwOz/HpQBBWA4M&#10;BsEBFCjc0zk8wFlgokAPiyICBIHXbDXqskApwSfloDKqps6GURDFoUTJxphknBDCOUccAAWQxR30&#10;x+kIPINVNLzC6nDQ+fn5j7z4odOnTmKLC4TH4wxepq2Fyg6OjkZ5htCx3+3hIP+g13v/zp2DwWh2&#10;YflX/8qv/5W//jd/7r/6xSefe1b6UXc0ypWSUaMxM8t9H85VGUuFRNCQqDgaSX80BIZCSgsTcZZz&#10;DqcGJngAJ2iQkZFJkHfOYcz/b9O6BpiQCCDgAZhjHCZiSl2WQBgPmINQwCkrMgg6ckZZrfJ0hMrB&#10;Go08R5zhjAhGrVH5aJBEYTNJdF3t7mz3jg4AG3VmZ2srDkLfEyAI0IoMxpgBOpQcVZHjAdYIne7t&#10;7+JCEEblTQjR1qC/NxgddI+O+j34O4qQcVaMs6zAVSkwrJ0FTcYYFC2EIIwag9BUQRF4C2GLIsOK&#10;Sin0g+bDwXhAJ94yBmwIGABDIIlhVmn8xHTcHw4AIGj4WVSVMhoUUFPGcRyGsAp8lYlHIxjgMPRR&#10;dMh+72jQPZKCCU773cPe0QHE54wMUeT2jgCdqau6LkENCzFKBeOcgCQFS1gODKiqxh1GSB3OcEiZ&#10;Z5ILOIgvPTDZ6/VwxyxwW1YT6B6K6ZwzZNIwF7zBpDEMUuA5DGM8IwmgExAh2gNhXdVYrsozVVYw&#10;XRhMt3coPe6sHg6HjE1yIngAn1BWlo11rbSpAVqvdwRLyLNxr9uF2GAe06FHJGss1z1ELuwBUzCM&#10;FYejPlDCcS2YRPUI+4eWkUpgeOjxPO+hOMvLy9banZ2dhbk5Yh2KVYgD/wUnWHFubg6kMACDwTl0&#10;AbzwANixNCRCjAI1lOaQPc9zzN3fR3nQjaIIqGIWxJmamsJg2ECWZZiOHlDGePCAfhAHHawI3iAF&#10;1sVIdOIBADabTYiDKXAANEzHSNDBSBDBT1AAUPiJwQzH7s321DPPPv/Vr/3sJz/x6YuXHjl7/gL4&#10;uPLsMxsPtr//wx+9e/XaYDjWhB8cDQfD4vqNrYuXHv/KT//cT3z1Z2cWVt65enNnf8ik3Dvs7R30&#10;BsOUCX91fe327bu/+7v//k+//p2pdufsqdOcsn63W+Z15HsJzoCXZlbXlqemkiJX43GZFXlRlVxI&#10;Pwy1ccqag+MLlfHHPvLCM08/EYWi3fYCQTgxHnNxICOPC86NhsuVEAkSzs8vNJuTyjLPIFoFBM+e&#10;PR+FCbYuW9u7+4fdylgRREKG2jIRxOivLZ2aW0yV6Sws3dx4sN/rESGiOCmqapRmRtu61j/4wQ93&#10;d/fhwsfo+/7EOotBf4SD1L39g30Y0GCIumdv//Duve3X37z549feeen7P9ra3mdc5oXZ3j7a2DrY&#10;eHBQa2IcPXHixCOPPBIn4VS7OR72YZpM69MrK8898diTly4tz0wLoyV1KwuzjGgkIaRGIAEbSlpN&#10;3wtx9g/tEkpqbdAZxxHKiGarEyfobl+8eHl9Zd1pAp9BwTccThIVTAHPP/7xj6+9985oiA8diLek&#10;LktndJWlRtXwBEpBkoSSh560QIlT3xMSbkER/AneSsnxZGrVjIP52dlHLl06feoEQkrSCLMse/31&#10;t+7fvTM/O/PFz33+qScePdzfHw9H2ThFIEii+MTaOrQPl6OULs5NNiQw+tFost2FrpFm0OraILL1&#10;ev2NjT28gVlTZ4f9ntW1J1gSBSgUfJ9Lj0ax12o1m62GEAKVweFhN8/LdJzvHxyBYhhHSF2NRswY&#10;2HbauqpyVWnxgIZoC6VgIjyt1ezgK0FRKceoIU5ZU2mFVqo6r8pRlhZ1hU7Ea9zRjztGMgnDSSQs&#10;EcWU9D0/xLN1DiHQWvzpmCOCcSxR1yo9Pv5ByaJ1rbHdLwroBXBZa6WUsIEglEEoWu3G7ByiwTS4&#10;AkTEICnSCIbbiBrNGLKgYm5MoneIt1ZPymRjbDYuxqMM2xtnJuviFewBZD3Pg+cT9FqLRdEJsn5A&#10;67ru9Xp7hwf7R4OD7vigN947HKAd9IbDtBjj3Jd5XhhJP9CWFJWClQjhUS5ADURAGXTAM+5YgnDm&#10;B5P6BirIs9JSwz2JiLm8vPjkk489/4FHz108F8XBUe/wvWvv3rh1vaoLpSuIjzSAsB7CTDn+AAAQ&#10;AElEQVTHMbhWk8JdKqXApzGOTCQjWItJhoa6H2agrRlnaX84SLNSK4xBoDe1sQBueWVtfe1ko9km&#10;hHImvTAkDLbMwijBXMToqZkOlyyv8rKuNEDHbEKNdWlWwGsfbO3gXpY1plPKCGEOJo4fjlBCMPy/&#10;NKOdVpO07fuAQSIlVFWFgIMIg3IfzvXaq2+AyQsXLmDjDdWjWrh56+aDB9tAe4TNxuHh9s6OssQ4&#10;d+PWrd2D/anZqbPnT6+dPHH2wsULFy+Fsdja2jw83A+jaHlpAR8MojgMAhRPqtVMlhYWoAPUKPOw&#10;kqlmswEflUmIOOplo2GWjqbb8uTq0lSTP/Pkk92Dw3ycAmcwH8cBY2R2bnH95NnTZ88wIX1A02wv&#10;La+dOXtxZfVkFCXakVq53b3unbub9x/sCE/MLnQWl5fiuHH65JlGxISQM9Mz+FzZwO4aIcw6kBWe&#10;JIzB74TnQ92wk9/+7d8G5l/7ma9idQQcpWrOsD800MLa2ur0dIdzai1Bp+DE6NppG0rBHcnG4zwb&#10;x1Ew1YJPx3MzU5/99KcuXz4vJQxDI9pKKaIoWFla+uALzy+vLMxMdy5fOP/cs1cee/Ty/NyMc+bi&#10;pQtPPvn4k08+CUz+4A/+4K233haMN5Ogu3ewMt8u0/z9d94idfaR555am41DQqYS+uKzj3zwqUeX&#10;Z9rnT66uLc13msk0vrs1moSQKIpk4Je15tKvtUFYxXeSkydOSy+AtQBVSIfwBRcwxiilms2mquok&#10;CgNPohZvJg2tdb8/YJQLjljqiKOdzlSMnJKXBomHMUzMsgz+iOW0nhhmifABk/YD7M28IMJuPAwj&#10;vImSuNHuWMpgfp4Hv4mAoQDcvoCiyywPpIdFidUMDq8qVVWcUlSuzTiRjIM+F9SoihErGMEDJw52&#10;gxhFrUtHozzF8ar1BY9DP/RJ6PmQ7lOf/AxxbGNz0xEipH/3/ub123cKrbf29itji1rfuf/gYDA6&#10;ef7Sz/7iL//G3/17L3z8E+vnL/A4cVIGrdb0/FLUaMFbgBW+M+ZV6QiDg47G2db2xo1bN1EJATfE&#10;UkMcxgghpIf84MTxhSdKKWMMgoBP+CFcWjLuT0YJwTmjTnLmSYF+p401OFlwjMN5rdMajRhDrOHU&#10;oUF6iGyNmpSCZWFqBRB0nhtkPQYn13k6TgfD2A/n8MmFi16vd3BwUGQ5ce6hm3ueiOMQd6dNkWbD&#10;/qBWlTZKW1NUZX8wOOp2h6MUIQYRIM3zShkNpqyzjnAh/SAMIoAbCQ+68pmEKMI6qoBkUVWlengZ&#10;YxwlvieRLmGBkxaEvvQYY3hVIYUU0AAkJb6QIAHcMPGh8XDOoWjq4JEsCALMRQnrH1+e5+Et8MQA&#10;JLJS1ZOEUZRRGAa+zLNxlaUJpoRBlefcOofFFCCCDMpZY7TSdYGF6grJsDBGgR9oCaoByAAEeKqq&#10;xqVrZZXWyJHGBEKqqkxHY1VWgechc3FK8jy1TltrnXMISgjLx/lTQBovCLj0KZd/0QQnnFnK0qIU&#10;PsRJKOVFgWW0wSLKAKrIj0xtslFGHFO1gVIsXla1MxavM1zIi3gB9suKOuJJSYmd6Ho0tEYRZ2ts&#10;1rPUaXyrcZBuPBwU2djqGtgKypxWpq5gOcToushxD33PapCrdF0dWxeRnKFBljAMh4NxrzvwvRDR&#10;AMEBDedWU50ZwfEBRNvjC53j8bgsS7yCXnAugK1jmuZVNUF1aWlJaw3GJ5rSuttFnUZbrRYAR8YE&#10;aOivjy8oVB5vnpMkgbdiDO4YBvoYiWFYBaRgCeiXSCIEUqJjcjCKidAmxiTNBpcCvRgGoPPtnd3X&#10;33rr3v1NII5zHS7EN/70z//kP33j9TfeQuADk997+RWcYSNjbmwdepGPuvmtd99//a33tnYPa8Mb&#10;7WkiwhOnL6yun2Lc7/YG3/rmd7e3dp2jJ08u9/v9mzfev/buO8aYVhIha7ZbDWP1/ftbEDhKgrn5&#10;meXV9aWVtShuoGnntKE723tXr169fuOadXp2pr26MvuRD3/g5Il5j5GqLI1SRhurNAKi1s4QIn0f&#10;wjiKtAQrL2tt86KiQhLG79zbevnlH33v+z/60auv7e4d+EHc7Exbx3qjfDDKHuwd3d7Y3t4fDPO6&#10;O8rPX34MzTHv/sb2m2++2+8Nd3d7jAqglo1TVE/dgyMco7799jvQHzTSanXm5+cXF5dPnjw5vzQn&#10;BBkMyzt397rDrNRu9+DwwTbSwVBpUpT17bubP37ltf39fV96m/c3Dvb2I8+f7bQ7zcZcp708N91J&#10;wjIbjfpHzuBjpV1emmfEbW8d3r9/b3//UCMGlert966uri6urp24e+/B+QuXiGM3b96+fv360VHP&#10;GLeysvK1r/0kPr7DUB5//HFsUnHk7Hleu5EgOcVxHPoBilatap8hQjoHr6Y2CYPYp0ns10XtMcKc&#10;hdETRyQkZwT1kFYGd2fM0sIi1Cc4PX/29NrKkidkrUq48Pe+/9LXv/719dW1r3zlKxcunOOcox9H&#10;zt/+9rdxGEkIQkB+cLBHBR8Oh+O80MYoY4QQaZanWWEdKWus6bBKI06IdRv37qB5El/bM2vxCcI6&#10;o5zV8OUkDltJQ0he12VVGa3tOM23tiDrTpaXoAkxkyQGD845zgnhOPfRxhjGGAKj5wVMehRRxhJo&#10;kDPJBLfWFqj7R5MryyY7SLyqFG51rRXoeJ4Hss1mO/BDwkVtrDHu2Py0UgoxGvTxEw+IVkVRDsYj&#10;xAWtNXwecxuNBu4PGQAPlKLEj9rtNk4WUSTNzc2hogNKSldVXVAHtPFF1SlVq6rQtQJxzFV/sRDY&#10;mSwNIog+IIKzf4bSFpmPEIiPhleQCKuDJsYgK2A6iGjjtLWVcXnpemmxi0374aA/GpfaiCBkwquU&#10;QZKAZMGk+miBVUCAdRmh4B+kcGwE+qCGNk4zBLJhOsRaCOhxK5nGN6aZzsMYlxVZmmdFUWH8JKqg&#10;Qqrr0WiE4BwEAXY87fZU4IdwZWuhdwpWwTbuxhisiFkAE+PH48m/q8A5FqSQ3FqLqIePIogkUZII&#10;IVFMEM4xxTkCAwMRCA62ERMRfPCpAQpFnYB+kDDElaoeZbCUWh8XZOjEK5DF0g8bVvnPjYAmXoGl&#10;YTpOkmScZxAZ7IKxGzdvvvXW5B/Ur5TCchhw9f1r79+4Do0bQu7cv3d42B2M0q2d7a2dXcool979&#10;zc0fv/7aKB1HrQZKoqs49a8ne4ntvV1gtX+wCxsLAg8snT1z5tlnn2EM8+CYMZA/6h7cvX2/lTQu&#10;nT9flfn25n53cmBJ81Q9uLf9yIVzjz9y+d6d23/8x398cHB46tSp0aisaxIGMULHnbsbVW26vdG9&#10;+1s7e0eWcCH9vNToyYqq0enktdo/HHSmZ1HcwyDABjAUQnQPh54QU+2OMxZmhijbbLTxuePGjVso&#10;DXE6npdFWdYHB/2v/6c/fvLJJz//+c/3j/pwBKCEyJPn6fRMp5HEHmo3PjFOxohgNPAn+oqjQArW&#10;asTPP3MFUWVrYwMKPjg4WFtbefTRR4F8r9dfWVn69Cc/9YlPfALmh+crV65cungRtcXN69c2Nu6V&#10;VYHqCK+mpzsEdaHgUopWEmOJulTtRry2ONWKvMVOM2S2HfLHz83/lV/46Z/50qdpXYwPd1bmZoiq&#10;0kG/KrIoioyxXAohfVgG5TwvEFzc2toaXsEGYBIKZ9tS4uHhT+YIdYQxhn4oCAmi1UxmpqYgu++H&#10;sF4gA8cXQiRJUuuJFwsJZj3rHOCFLW3t7ty+c29za2t7d3fjwQN8kT/q9g4ODwfDMcSZnZmfmZ7D&#10;WiDloSL0Ajzgp5Sy2+0CKFgalqZ08jdeYKJaK2sN3grBCCFmEjaJMejU+FnXNWobMJOB0TTFeHg3&#10;2MYrOBSCNnIHiEOnZV3hLY6x948OjbNwmYNuDwfau0c9fG08deHSz/zCL/3V3/ibL37yU9HUDPFD&#10;J32DwzgmnfSI9InnMzQRBGGcNFphHIch0o4EUHYSwCVWBIaUQtsO/CPa+76PnxgwaZOEM0EVz+h0&#10;zhDmGOcC2Wgyw1mYl3Wcc6CP6UZrEITUGFyr0ui6GI/KPPMkD4OAIY1pzai1unZWO1VXRVaXOaYI&#10;RjnFsXcPEUYyji29J+QAkuIc0E364eNA2FoLbtGstUCjAjr1RJWggBUBTlFXcF54elkrQplA0vIk&#10;wiVhHAWJ9HzPD/woCuMoiCMv8Clnk1kVYq3GAwEOFHHGIapQSiEXGh5AH1qo6xpxLE1TGIxSk0QD&#10;G8ADXoEfjGHwKPxBiC+90A9wYfpDUlJKz/MeZjdMQQMRUIPRcjs5qld15Qnmc+wwq3TcjwPRnNQA&#10;4zIf+ZIGHsuL1BqFWZhrjREUxIAZdcZabfDGIOk4B0dw1h4nwhpRQmKI0dZpyRkgdc6VZYm7cwaF&#10;BZhljIHJSROsMz1DGEUnjLDZbFalQovjyWcKLBpFERIc3AcDLHGw3olEjMGi0DCgLEutNYSq6xpj&#10;GGNYCD1gDPigMQrd409rLIarIsvLHJsZQymdMFxWGFnVBXYsFbYcgo3HQ2QWgIzPO2CDC7Z/sAey&#10;oDkcDsGPlHxra4tSt7g4Dx8EUQRbLIrvBhjfaDQwTEoUpD5+YiKsCAkIbIN5WBqCA84o0Z+mKWIL&#10;pECZhAF4QGWIdR8+oLwEEcyCUODwYQMPGIA7mAc1PANDlBAwXVDGutA+oEDDGMwFnuDnoXMBQzQA&#10;gbUwHW9BExRY3Gg1pztBGOLb3PUbN1Bf3rh9Z3t374c/em1l/cQHPvhC1GwNRlleG+ypvVhOzy3e&#10;29r5s29959U33uqn5dT88sr66bgx9eQzz69P9gBnDg4H3/vBK/sH3cWFJWvcI49cRn0DFpeXllZX&#10;ll744POf/eynFxYWOCcQFdyDRcBHmUAhkpa158fjPIcv4Wy72++//vqrB4e7V55+4vlnn/rwC89e&#10;efrRlcUpjxFYMMccQgPfd5Yi0yOIHnZHtUX8CeFsCHvWkeXVtdn5GT8IYXq7+0eQYnn91BNPPj+7&#10;sHbi7KWphdW97rCfqQcH3dyJmw/23nrv1s5hX1tWa9Lrp/v73STxiXOqgmUHxNrRYJiOR0kcSS6a&#10;SWPtxPrZs2dRw+EAbGZmJm7gDJULj1pCDrvZcDReWJl+6tmnH3384gc+8IFTp9YHg0E6zs+fP+9x&#10;gQL6xNrK5fPn2lE4RkTf3xXEnlpZWJrBwdUwEK4Zy1MnV5987Ozq6lpdkJ29QZZqa+gnPv2Zn/n5&#10;v4T7hz76ifmlVaAFezs67L7yyqt37tyBZQgqAolDtSnO2OzMzOL8Amx6dm6mGSeqrpzVoScE4CMI&#10;rSTy5NxU68yJtUcvXlyca01PNTw4urOC4NDIMkd8IRhOztrJ0uJsXWXZuL/94F6ejgWj2XgEZ0dw&#10;gzFdu/b+v//3vwvb+vVf//VHHrsMdVy/eaNSdVbYvCzubNyHgW3vbiltk2ZjamYa9VCYNPworX5T&#10;YwAAEABJREFUZBIbZUIJgcUzRsqykJw2G4lT6u6tm/l4VOSpqgtHNCfEWVvXJVpZlhgfRbBkJgSZ&#10;MJNlGygK7t2rqioIPS4Q30kU+WEYWINa3xokbM6NdahLYWyjcVrA9auy1hZcZUU1GI6Ho7SslHUU&#10;97yscVfGCQkLiv0gYoJDlnEKzY6G6Tivau0IQZCQnqWMCl4q3R8M+8PxaJinaQHLBCBCcM9DLEYT&#10;CB+eh9zoCV/40eTIDV4q8a3cOfBSFJMTF2stcNCmxs88z6uqMkprnH/Upq4NfBsDCCNBEMClkzjG&#10;A+ccSvcElvAYY1AH1nUUp7DEUVBDH7MGiGrtuKHCMlobUilS1EZZSoSkTGjriqoeZwUEN44wwcFu&#10;6PkCOkbs1kbXymqH2Of7Eksg8zo3+TcKkN8pJcPhEJER1SHCCFqvO/kAhWIOrsEYm5tdmJqaIY51&#10;u73hIJU8CPzJiSbyYA2yzgFI3CBdWZZZluGkPK9KBIe1tTVEWLhYlMTWOugbqQIP9+9v3Lxx+6g3&#10;0AbMEaiMC4G3dV0jkm5vbx8iBh0eQV/KOMeIIa42Goo2FoMJYZwwRo8vA4wAKPoIhJs4BbXocnQi&#10;K53UG9Yi0/X7/eFwABscj8eQ6JHLl8+dO9vrH62uLCql3njz7Z2dvQJWlI5nZmfArXFWGQ2rIJwa&#10;5/CsDCmUdlw8+9wHvvClLzbbLRBEeLx06QI8FLFeGwOlv/jiB3/iJ770sY9+GAfeo3SYl1lV5qdP&#10;nnrxg88hdJw8cWJlcWlmOhwN+5cvnf/FX/jKhbMrZ06f3N/ZRg917NTJU1/5iZ/igvihiBrN4WhM&#10;HAPOgLjfH+Hb7LvvXr118+4wTdszM6fOnVs9efLE2dOnL5yeXVpwlMvAB+ZhGLabLWzzBeOc0BPr&#10;661GY2ZqejQa50V91Bv1++O60rdv3X3vvWurqwso93/zN3/zxQ998Cs/+UXP42Wpd7d3jg4O4JKj&#10;0QCwenBRiq048X1/ZWXp/IUzy0tzy4uzjTAgBiUamZ2aPnP69JOPP45ThoWl+ZMnVxeXZjpTreGw&#10;//3vv/Rg477grJnEh/t7b77x2oONvSSKzp85OzXV3trefPPtN27fvvn444+2GkmRZ/mo+MzHXzyz&#10;uvzpj7x4bm0p7x3ScvyzX/7cr/7cV7/wkRfOrSyszbZXZjse0ZLahbmZh+ArbR3hUmBb4sM4PRTc&#10;So/GY9grzAT1sdZ2NErxbI8vPIzGQ8+XvV4PKOVZJqWPkh1mIoSXQ21Z4fvhg+3do8MeejDJMcqg&#10;GEIdobXSvf4ghIm32q3O1Mzc/OrK2vzSYhAnSbPt+SHYMc76QYD4UFWqKBC6CaJBFEWNJKGEwCoc&#10;HNLqPBujNiYOw7U1ylmLBit3xnpCMgy1pipyVZVFnm5vbUE1qqrRhoPB5sbGaDDEHm+qPc0IR4Vq&#10;jBmmWX84GqTZKC8QKg/7g7jV+sRnPv+3/u5/90t/+a+ee+xx4oc1JIkTgygRhl7S5FGoCYV51xq+&#10;QonnycAHREWWpeOh5AJqPXfm7OLcfOBJZzSnxGmVpiMYPJikBDEJHmedMwTPjDCYMnGqLq1SxGqK&#10;6OCsVjWkUGWBTCA5kzjFMsrUJcMUgGodMlRVZmWRAi+na2INsVqXha1ramp7DJc1gEgLRqTkcRwP&#10;ur0HG5tFlreSBsw+z/ODgwNrbVnU3W5/f/8Q97yqhO81Wh1Il1clmrIGYd3zA6iyrGqYDpoGaesq&#10;bXDel+b1uKiRTvJaIaMQLnDAKoOQCY8ywQRHZJDC51wa55DS0jQdjIawpf6gOxoPsnxclblWlTEK&#10;bJdlDqzgC+PxsC5ypxX6lVL18eU0QCOMMbBdVRVEGI/HWmshkGsCCIWGiIR84QvZPTg8PNj3GdZm&#10;3f39o71d7myejuqyMKoGxEAYy2mgRyw8lzoDD4VewAZUA2sizlmj8R+jFAQ9UCLcKq3KymkTBeF0&#10;pxUFflUUw363KrKJmpyxmK/Bt9JWG2fQtDGMoxAI8HHSmyAjCeNojEs/iDBOWRM3G832lPRDwgTu&#10;aGWtm4327Mw8JNVawx2QMrQ1jkKhEtkQxsYpo5QCEFjXeDDMxymFeqgtYBtlDtuD3kej0c72VpGm&#10;oeeFviRW11VV5LnRgLUaDwdVWQhGjaqPDvYBjqpKPBtd47nIsembKCjPc+Sm2dlZVHDQHbwZvGVp&#10;keLzGiHgAQPwjIcgCKX0CCEBUp8fKmXAtjEGHKLcxxjn3HicZVkBZUF99+/fV0pBg7hDyZAFc/Ea&#10;DSMxHhMxXUoJtQIEwAuJPM/DWkVdoaEHb/EKmyiMnLxibDQeDwYD/AQ1MMAsoWfPnL9w6fLhUfe9&#10;964edXtAstWZeuLpK5vbO9du3hLS7w7UxoNtLmWWq/eu33/z3WujvGJeeHjUv3rtxjtXr9/Z2PqX&#10;v/07v/N7/6FCxAmSK888/4EXP/Slr/wkoNna2n7jrTdxap5lY3A8HA7X19c/9rGPXb58CWyhZ2Nr&#10;+72rNzc3t7q9AXJzECZcBJoQ6QWQvN/vb967u7Vxv8rGSwtzTz/x6NnTp+IwgBVCzVII2A/MaJyX&#10;cKEgDOYX56dmZygTB4fdq9ff393fS/MiLcq8Ir1hfdQd3N/cfrC7/+a77+8edO9t7f3wtTcfHBzt&#10;dvP9Xtod6a9/86Vvfuule5tbeWnw/ddZ4nFxuHcIA0LwWl3GmbfghC7NLyD9QEk7W9u3bt1647XX&#10;33z9jb2dbaNqoCx9j0tP+nxuYencxQsnT5xCWC9rRQkf58X9+/c37m5sbm7WZYXp927d2drYgB/u&#10;bW/tbW9y4kKP7+88qMuMOI0VETenO1MrK7PNOFKKEMavv3/jjdffFlxeu/p+luZgMgwiQE0J8qt+&#10;7bXXbt68iXz86quvgk/kyDDwet1Dq3QU+sQ4a3C6TLTSnJE48IxW6bDndHX5wpkPf/A5WxcY02ok&#10;7WZE4Z+O4HBubXlhfXV5qt1EURVHoSfF9RvvwysI1OR74zSFq8XN6O133/3Gn349iKOf/Us/f/ny&#10;xV6/NNbOzjezIn//xsZh92hrdwfPXHjC84uikJ7XOr4mdCRF9WstaSSRJzi1JvS9ZiOePKraaYWf&#10;rWaShCHYdlZ3mg3BmVG1tVYwhrhBLEGkyvNaenxqagqEG8240WhEUYC3nMMvOBbCqLKuxqN0Yv2M&#10;BXGCMUmrKaVEgZhX8G9tiCOcwfcQ9OM4brRbGMA9WWuLhuifFkWaZWhZBjkKpRTnHHo31o1gbWVl&#10;HIIkmoNzYmH4GwwjCALQ9H0f+2GM11qnaQoryo6pIFKgIfIqVVmtIZrRtVK1UQh0VVWWWmvgY7CG&#10;c0IwUABla5E4qS89kJ00iUDm6hpj4UMTBpxzGBlFUdxI/CAqIaQhylHjaKlJUZlxXo3GeX/CR1HW&#10;utYmzQv4aZplIA7xQ8/HQrouq7yo6xIiQCj0Nxr4RBsJycjxOsYoBJ1aGTAppY9Fy7I2WIbSrKhQ&#10;/c/OLYCL0Sjd3t49POymaTYeZ0pb7QA3YiUhyPnIMyCkFNiOogjF8fT0NAIifqIxAUVziKqU2j88&#10;7I2GMGdLyWRdA62BTVYbneUTrDwvCMMYnIQhiiiPMQbdWeswSIhJIHaUKeO0hVFgdQqGIRreEoul&#10;0Cb9D/9D6ex52PMgdoeQvSgr4Av23rt6DUDt7O6CAQyQxzqW3uSAVvo+miUMC3IhIGOt8IuMsvSo&#10;14UjbG5vbW4+2Nnbz4qiqtTW1pa19uDg4OrVq3Vdw4W/9a1vPXjwAME6y8r79zcRP6enO/1+D4X+&#10;2uryRz/yoZXFxaX5ucuXLmCDdPH82fsbd3cebAEZ5+jq6uqJE+uQHRuhg4MjBuCEx9C4BEzAHEaa&#10;5qUBR55Azg/CEKZ28+ZtSHfixAmsq3SF0qfVaBzu7z7YvC8ZHY9H+No5N7fAmQwD3w88LHTmzJnV&#10;1UWwjRR479597AE++MEP/tqv/dUo8oAnPkvuQcAscwaYWgJbJSh+LSxGHv9/IAtz80sLC/1Bb6rV&#10;fuqJJ6l1cIEf/vCHiF2YPjM3B+/a3Hqwt7d3f+Me7rfv3Lp67b2yyNfXF86cOd1oTP668A7ebm5s&#10;bW3iLOa5Z678pZ/7mf/r/+U3zp5YbQTeYH93dHjwxMWzH3nuysUTq4udpL//4HDrHjNl1u/2Dg9W&#10;lxbbzRbWAkSwCkhEGKfMq+EhTOwfdhuNFtx2MBhwPokgDx0ZoUOyyc8syyI/KPMCuiOE4C3CiNGu&#10;qip4AUxOSh9GPh6PYcPwBTTsAbSzlhKUMl4Uwx5Qahd1hXJ5em42DOO60rDqZrszSlNk9Gaz1WlP&#10;A4dxlkZJXGnFmYSO4BfQtdYar7Ccs5O/7e3cZGmwZ1CEE+AN2B2G2eML/OBPMOPIpPgA8fR4Cdyz&#10;rOh2e/uH0OTRYa+r7cRvkT1v399YXF37td/4jf/m7/zdj3760+2ZOc1Y3JrqLK0EnU5tKQ8Cwxik&#10;VdYx6fHAI0LCp6BHpa22DsYMlMCkMQrOFSbRQzYA13954ELgJ5jHnRJKrJtEBIQFYyl4NcYajRjD&#10;MJ9O3jpn6roklCJGY5aq8AssWMQPTkkC4+SszLM8zRixHmNIDLou66owuma4HNFVDdCsNghuvucB&#10;ljLPy7LmFDEAhu3gk4ARYzCtVhpSYD8AoRylRk8gNdYKKYMo9MMASsfGiUJwRyC1IwzKjeIkbjQQ&#10;rZgUjjPKGKGQhmiKNOUURDJGW2OJY3jFqLZWqYkUYAZNaw3FoeEBzfznC68mKNHjy1mIj5+gAL5x&#10;x/PDHoIfgvtw0yDwJu7qY4Iztq5KSamgrK4KVLsMRqLNaNCXgqWjQZ6O4tCP4kAh2hdl6AcYAJpo&#10;WPdhwzNo447GCZVc+FKiB8QNeNZVkWUwrbosIRZ8x/O8yUjOMYZwSjjjxxd+giXYBlwjThKlda1U&#10;0sDeNqkqNTs7D+Y1rMpSUMAz7sAZYoINPIdJjGf0I2ThASRBDfcY+brRwAB0YjwG4AENq+AZYywW&#10;quvRYAjl4idxE21WVQncfCF83zs6OuKcon7AyQWYRGTr9/swYCEZQgacZWq6jYBw/fp10Gw0Goix&#10;hBCUtRizs7MDmugHJ77vN5tN0MHqVVVBgehvNpv7+/tYC8ggzGLiuXPnwOfu7i5GwsDwdnFxEckF&#10;h7lYBcI+1D5G4rmua5CCVQA3yIiGn7gjIIBPuDZ4wBjQBxsPx8OM0dCJHoADZjAXP8EMeGDnz15A&#10;zXT1vRvXrt0BdI899sT84hLyx8zsbF5WUaP5oQ9/bG6+0x9qgbAfxacvnHSwZSErpbuDYe1caUxa&#10;6lFejtIK2SWKGxhZ1YZxf/3k2YuXL6E2bbfbCwsLWP4b3/jGv/rn/+L7L30PsQzSbm/v1XXNOWNC&#10;RkmDMHnUH1e12TvovXPt+rUbN8d5dnBw8PprP7539/be7k6RjSUnMFbYpa5rSFgUmQM2lAjfQ10F&#10;7C8HhM4AABAASURBVKY605xzJniaFb3BiDAhpC892m4HQoir12+99vrbd+5uplk1Lqq0dMYxP/Jq&#10;TZJGGMT+IFVZVghOZ2bmkN6WlpaSWEah32k1KHA1RlVq0OvXZYk7ss79+/ehSKgBZTrUsLKyMj09&#10;C7MAM8Bzb/fg1Vdff/ut91577TWMxIDV1dX33nsPqoLhnlhbX5ibRQzCw/NPP3PhzOmVpYXzZ08/&#10;dvFisxF3D/Z3tx9cu/rurRvXqbPNZtJqhWDxRz9+9U++/g3c33jr7aNef3pufm5xCYd2zzzzzJlT&#10;Z6IgmpuZnZ+dq8tqb2f35o3rMGLAAi3MzMyEWExwrbQvOJJ66DHJJscsOANYXZx/7JGLP/UTX/7M&#10;Jz70uU99/FMf+8iFMyeAdpmhYtvDqEG/NzPdWpybZc4OeyNVlyH2tNjoG+KoDeNoem7m3avv/da/&#10;+OfIVX/51/7Kpz//YUNdfzSSAV9fx66MUSbGeTYYjyD+KM1rDagzRMWpqYY1rpHI82dXTqytYPM9&#10;6PXPnFj/yS99EYeFQYh8XELXQRDAMdAAHUpD3AX0RIkxVtdIrCSOvDCioeehNVD4Bz6cNgq8TqcV&#10;xyEWgi/BWNCU0ZaSADxPT2O30Gg0pJSIxY4SIIKF4jiOkhj98NhGq4lngYMr1JpVXdUarVQ4YyrG&#10;Ka4c4iCUCyGsxacGAuuLwUEg4XLG6FqVWk/KcSmFj2zjISUxiFPXdZZlcPJuF9+6+nhGD3WEAk5n&#10;BWP8+FJKwVOwjNHI8YRS0OeBF0gurbbEWAbvEYLDJYw1wAJMEIJZhBC8wS9HKbQTRgn3fMI4SlI0&#10;5Rx4KjQZjKrDo+HBIQqiflFWlDBcJc5CCoioVV05azglkk+W4Ij4jIeeH8VBoxmHYWitraqKUAvQ&#10;omiS3T0/RLkv/aA/HFfKNFrTSdJOx0VZKmtQc9MsLYeDdDTMy6J2kJZMLkop/sDPyd053/fBBo7y&#10;9o8OHzzY2tvbr6oay01PT8OMj1WWxNHkAxBxzGjUPSpNszRNqwqSOR85LwyMs5RSKSV0RzkjwBaL&#10;MEoZQ5K2hljwjQxAyeQt+YuCCQxQjHT4E/85ircUB5oeHtK0SNNsfW31ypUr58+f+/znPvv8B15I&#10;kiZspdVqIe0ppaanZynl43RIJkndDMdZqTRl2HRhOQLOO+3pV3786v/+z/7N919+FduhoqgQtaFq&#10;WCkglR5/++03v/Odb/3whz+oqiJPxytLcydOrdd1rbUGwjAYpBwo/LFHLyON/aN/8A//7D+9BPAR&#10;f4oyA0TH5jT88pe/jI0BQj/EKMoCc9HSItfG+GFEKN/b775/c/I3eWB8u/v7Gw82D4/GzXYLNo91&#10;m0m8ujJXlaVRdtjr72xvry6vLC8uXDh31hoFbuF95vhfHDp5+hQ0Esfx1FR7Y2Pjf/6f/+e1lZW/&#10;/mt/taqMEIRT0mo3MNgBS0KkpJgL+siUkvPnn3/+k5/85FNPPXXq1AkhxLvvvottT384gLEdHh6+&#10;++61q1dv3727Adlbrdbs7Cx2IEi0lx955OSpdcZId9C/cet2mheMisPD7vd/8NLL33/pBy9990/+&#10;4//55o9eeeNHP7pz/dpHnn/2N/7qXzu/vv7tr//Rj77zLVtlw6O9HWxpBF1Zmg/DYDDswYaBkhdE&#10;KHuVcYZgS1l7YTgcDrE0Qg0gRQOHYB4N43EHnnhAJxoODpMwKtLME/7czHyvO6BwU+GVVdVsNv0o&#10;BuDKaEdhSIEjTGnLfBk3G1yK5uQDwHQSN1D9Ayi4ars91UiaQRACtKpSlVZkEgwkmfwhwVUQBJ7n&#10;ocDFQV+R5YJxoypntFEaPyc5cSIEgYIQEZCwnD2ObZSDYa01VIxXSiljLRcCPIC3Xr8PzPeODve7&#10;R7fv3t/dP/jghz/yD/7hP/q1v/238Znfj5Osqivn2jPzQZIM+oPRIPWTBoW9hhEevCgmQkI0JiS2&#10;3vA4KaWIotbUDGwe22FEKlMrXaMEJ0wKwpkIZLMFqX07CUVkcjmDsOQgtnPWKKUrxikecOatcOpv&#10;NA7IJKeeEIygiC9MVVqtKLEYo+pSVyUSmRSAllMHSOBaOYgQo7WqsizLx2ldFHVVpshBg0GZZmma&#10;SilbSYNYB2/CGM55kiRASWvjLJyYU0ZqpQaj4e7+HoCaNG21Ba/E4h0XVEgmPcoY41L6YZQ0k2YD&#10;ykXWCJNYBiG0XxtbaYO7NuYvmgYYtbWTAO55HiIe9zA7kJ4HHoCGc87gAh9aY5gQIgzDKIrAMN4i&#10;hOGOkWjAE/eHDXTiOG61WniAihFbqqqq6xrWAhseDXqcEUCEn3VZxuHElMo8BTUNjCrkWeP7XhSh&#10;+JfAEOtjaXCC+8NnSikWAjPsP19IrATwYZBzGJZl4373KBuPBONJFHtSWDPJXIxRjwtfSIkdUwDE&#10;GGygNlpZq6FxziWsOgylNxkCMMMoiZIG5cJRBosKolh4PpciSmJlIVmFEqvVaXOJLzPtKEoYE4Ry&#10;zGq1p3AX0vc8D6oEFI3jLUEURe122zv+5zJ7vaPQ92ZmpoRgRY5Tf02J01pTSo1RkAyDw8inzDFO&#10;kkZkjldUqtJ6ojKMBKTlZJPDRqNRnudYBZ7e6/VQr/q+j+m4Y3XExlarDfmqCnM1Uv3B5ESGLS0t&#10;4VUURVCAw2vC6lpzgCAlyEopG0kLxonSApCiH+CjgTFCCHSKKVABGn7ijtVBDdLlVYkGdDALr8An&#10;BoNDuHlZVSALJh/2Sy586bGXvvuDf/vb//a9d67PTeLr4ltvvfX1r3+9UubOvfunz54pK/Xutfe9&#10;IAx8Cm7AWYZwW1n0FFW9e9grSmUoU44MU9gOub2x1U/zb33/hy+9/Mp3vv9y2Grvdwea0O5odNTt&#10;zy8u4HoozGc+9ckLl85bB2aIMhaUmZDK6KLSRW1BNSvU3mGv1x/7UXzhwiW4wHgwhJmdOXX6yhOP&#10;L823PUaYNcjqDDQcyfMqzTPEuSAKo2brqDeJUaNx4fkhFbxUzliyf9hFaHv/1l1tbAv5qt2WkmRp&#10;WeS1J0ieFlbVniTPPnvll37xFz/+kQ9/9CMf7jSidjPhzmyjDNm412om506dmJmejqNobmZ6fXVl&#10;cX5ucXZmZWF+qtMiWnuCSc6sVqNBf39/F6d8SIrYQUrhhWH8+c9//ktf+hIieF1VcI9LF86fP3tu&#10;cNh9sHFPCOH7IdxS1yZJEnyT3d7aMkpfunDuwtkzoNk9OrBWO0aZ8Jqd9tbOnqP8sNv3gwhu0Gh3&#10;EGffv359b28PCJ88sfahF17c2NjCrsPjAjFsC2vcueWsRornhHiSO7idrlfm2s89/eTHPvTCC88/&#10;89jlC5/8+EeeePTRpx5/9Iuf+9Sv/OLP/cov/PTHPvTs8mzUPdju7h8+8chF4tzdu3c9jzaaTe0s&#10;QlIYycWVZQQ1gM88+ad//tL/6//9D//wj/74Z372Z7/2tZ9uNmNrbdKINjd3Jjh4flnhNEZBaUqp&#10;nd3t8bA/1UmeuXL50sWzkceRnX0pPvXJj3/8Yx8RjJ5cXYkDH7Ckw1GFkzajJGOBL42uF2ZnTqyt&#10;zrSbvmShTz3OQBfRAv48Gg6BMPKNVQpWPj875wlhta7ghDUCDjgy+A9AIXjh3NFpA382ysGWkjBq&#10;tRqeB/cQnmCMEdgYdQQNXgdfStMcdGplamM0LgPLcnWN0GmVwUWkxyFv6HuUuf39/TIv0Av6mO55&#10;viEOlbHRcHpmCStrPUon24A0zzEsiiYRAbEDwTBGdIZshOqqRqZ32glKJOMeE76HRQQYgwiS8Ydg&#10;ZiWK7BLPUnLCKJeCcqaMq7WplMmrejAc+0GANGOIsxhHGaVEE1Jp0h9nvVGR5TUTMggTz/NRbRjj&#10;ur1+XpSUizCOorgBxpDtEBSLSnEmEZSl8C2lWtmiqBCtgjjBREcYE4EfRnHSJlRsbe9s7uzu7B0M&#10;s5xxgX5QQNAwlDrKwAiatZBv0mpjtDWDwQDWcnjQRVHSGw6KWnHOwzA6deY0ttBTM9N+NNl7IPLC&#10;ivBKCAZZrHO4C98XHLWX6h4NirwsitJAEkuxCt5bY7RGqKWEOUooIYRCx4RgUTRyfDl3/AchlE4a&#10;SI/HGfaQAHphbv5nvvbTM7PTOKhGED9//vwXvvyli5cvUc6wOfE87+DggFIKrqzVUDqcQgihHUIX&#10;EV6gjV1YXmo2m55HVteXhSfvb2zj4xj8qNvtDsdjyvmPf/zq1s42bAm8J0myd3C4vb39YPvwxq07&#10;9x88uH77zp27m/c3NndwunA4cfbZ2QRfDIbD4XPPfgDhBct961t/TgjZ39ke9QfzszOcUXTK44sx&#10;YRAt67pSGqF7a2f3qNe9d+8eSsSFhQ6I4DgDFfkXvvCFv//3//7q6vLs7FSapu+8ew3h5erVq1BH&#10;HEYw6TzLlpYWKHO7u7unT5+cnp5ijCEPHR4O/vE//v889tijn/nMx471wmenpudnZyUXqrKcMkjU&#10;anWQ7XDATym/c+/ezVu3fvCjV771nW/j0yuO3w72utsPdo1SOI+4cuXRy5cvrK+vf+qTnz596oyQ&#10;HoGxWbO7d3DjNnLUZn9Y9XsjaEcpt7W5VZV1nWf7W1u7m3dPriz8wte++hOf/2zWP+o04+X5uYPd&#10;nbdff+3OnVsb9+6gJoAWnHPgOY5jeDQQs0CBUM9DtBBzc3NhHH37pe9CroevgCHsrawUlKWswTPi&#10;hq6V4Bw44+1oMATZtbU1RAljIIHqdvtRFIFgpZXSlgsRRKETrDTKwAU5I4y2Om0cMQzHowfbWziD&#10;hwrGWUr4pF94HuDd29uDeQeeHA9Hvhdgq4Mx2ThFSERZbGsVebJGfazVxOLKvC4rZyyFyWkjKGOO&#10;cEKJsaqq01EGJzXa9Xq97Z29uxv3b9+7v7mz2x0Oe1nWTcdHo+HM0tJXfuZr/+1//99//stfEVFU&#10;1yZuTXE/aM/MtWdmme9Tz4+arSCKIBMAxL2uKsgrfM+PIyElYGQMBU1ti5rA9SjwIzAG1DpaawDl&#10;+T7uGInkDheoKuxw4DQUDgk6VhujtDPgWOuqLrM8HY3z0TDPxrosjKqtVkLwuirS8dBZ7WMLw6gB&#10;E2UJ+hivqpqRSc9wMBgP+uAQQb7Kc9T9RZoVE4LDfDgusixLR/l4lGdZVVXWakItGMAz9Oh5El6c&#10;ZmNcBVCdRHjE6mFeIvjVpaqxk8iLAoNrpQilhDOEVi/wpe8RQjAMNQgiQFmWWZFnOeJoqY1BWMaY&#10;KIlxZ4JbQhAiMN4eX1jxYYMgaIAXryildVUBxQDx1/PwALLoMbXCADRM1cYifFnCQF/6IU5AtHWD&#10;0bB71M9G47ooK/CajZ1SezvbvYN9X/IQX+/HExBg/1mGkziGuDccjqqqbjZboYcN8NgZxFSnnTXO&#10;KmustY5gDQ5LhkLBm4OCCVhwYBLN2klJAJ8Cp6DZ7R3hjmGqriGONQbPnFLcMccYAxBgyHmegwfM&#10;wnR0NhpWaoK0AAAQAElEQVRNxH8pZafTQcJyhArpBWEoJKKIQJmrjE7zrD3VaTaboANlwcugAkop&#10;1o3jBB4qJXJkUFZI6hSxvzaI+RwEsQqM83hYjIeqqiBIZ2pKCLGzszMcDuO4Aa2C7empWfCMeI7S&#10;mHOapimYxET4I+446kVy39zcxKkuVkehBQoIkjj6QSQHWegdagJLeAt+8IBOUJiMGY8xF5yPx2PQ&#10;n56bRbTB6hiGChmkMPfc+TOAAotiIiiDE/yUQIBz0MHcopj81QPEFoAJADEM+WhqagZj8BOUMQwT&#10;sToW9T0PneAHPgh5lVKVqouqZD946QfbWz2GUsI5nFI3Wp0nnrqijZuamTl7/uLZ8+euPPv0wsK8&#10;mZiBi6JA19WzVx5HEK9q25lu144gqWtCZBIZxodFudsbHQyG97aPXn3n/W997+VxWa+dOnv24iXo&#10;HwxdOn/h5IkTzz7zdKOZwPJlwCtDwBDeglGlTNRoFsp4YauobJaR1ZVTjz369NLi+on1s2srJ86e&#10;Onv+9JkPf/D5syfXZjpNjxHqCCMk9IRkEwPY2ztAOBumqR/Ew0y3Z2a2d/eE9NfWFrOyKqpaSC+M&#10;wlLVu7s7jTB85vHHGgFZmvLPrc1//uPPffQDz37yI88++ciF2elmEgd5OlhanFuY7Vw6d3plYXZp&#10;fk5X5eOPPdKOY0nIZz7x8dMn1mc7nbWlRbRQshPry0tzM0nonVhbIdakoxHgAtaA1zrzsz/7s9AW&#10;LOwjH33h6aeffO75Z5EqWknj/IWzC/NLCOv7e11t+MbmzmFveO/eg9mZeV2WHqNrS/OPXb70wnPP&#10;gPrsdAcOAPubmZ0fDMdZXm7v7WeFQkbsjkbOueFwUJZ5u930BDt7Zn1hdg4fHIb9PuBxxvicNcKg&#10;kwSSmnOnl9pJeOHMqS9/4dPPXXns/p3rd95/z3NGWNXd3Roc7pI6feGpy3/rr/7SE+dPJdzOtv2p&#10;JMHxfJaZqdm5cVGunziFiNZsJWADsNbW5UUlJH+wffhn3/z2yz969cUPffgXf/GXZ6dm93b28fUg&#10;8EJrWLs102p2YELb2w+EYM5WS/NT6yvzp08snju91m4EccCakT/daVHnVFUvzswx6xrRJEnDhJBu&#10;yywn6EmS+ZnOdKs13Uhmmo3WRChEfauKfNzvDY4OVZ5J4jzGqDGNOPal1HWdpeMiz4gzIXKpFJOw&#10;mKe6VszgJJk0omB2ZqrTSGIf+BFPcDxISgJPxEHIqZiZmVFalxWQdkVZopKmgo6ykWNUWWVUGaJy&#10;Nsi7dG6mIykFKWodAh6MHIF1lKW1MoYgJLGp6dnW1DQV0hGGu/SDKElQH8ARMNiXXqfVasRJ4PmN&#10;JOKUCE5CT0a+F0P9jPmce5RDrXmOY13FBFxJ53WFry4ENCmnXKLCI1xIHweQ0lkWx/i6WsHvhMcx&#10;XlOnKK0JKQwZFeZwkHbHxTAtB+NCW+Z7IWGCMK+2dL8/2j7sp0pXhCIXHx7181pjzzBIs6JWqjba&#10;Oco4ZWL/4Aj12O5ht6z0weHwwe7+rXubeW2yUtWOWiYsk9Tzg6QhgkA7lN3WUmIBCKEEODnqCNX4&#10;kKJNUSFC1VWtlbYOTBMGkIuivHPvHgpiWEKtSues5NRYhcxhLQGy2hCM3zvoojnKueeDQjoulTKM&#10;ccRK4gijzujaWaxvnDN4tsj9hFBKIYdDVTt5JpwzKA51mmQ8EFQQEkUwIvHOO29dv/reU0898eKL&#10;H7z82KNnz549f/58CVf1BViGzYAmtURwbsETIdo4CICknBdlVpTD0ThpNS8+crE2NRX0xOm1x598&#10;8rEnnlg/ebqsq7wumSfLejLTEjrOcil8rVxnqt0djLf3Di0TVIqdvf3+cLy8stZut6dnOidPngQm&#10;QojPf/7z586dARuqLhC7ZjvNQfdQctIIvXOnT12+cBHW1R+nlbFMeojqlpCyrBn4cAQ7LmQ1BKXe&#10;0dGdmwgG7586dQbpyjmXxF6aplhld3vLGd1uNnwhF+bncU6BHZExBuoAAqPBcGGus7198E/+yf/y&#10;4RdfwGGNM7aq1MH+kZRSCLK4uPjII49pZata39988K9/53f/5BvffPXNt6Gsu5u7no80EkUBShN+&#10;9vj/B3j80cc+/OJHPv7xT/tB8vY71/74T/7TD155Y1xUt+7dO+gOKuO4oMqQJGmsrCw14eOc6DKd&#10;nwrXl2a/9pUvfPxDHzjc3WwlIXdGKXX+4oWyMjdu3rWEzS0sBlHi+0GnPT0YDJIksq4GOL7vFVXh&#10;BZ4ldnZ+Xgp/c3OLUh5MPBPjfQymhAtPApnhcFgUhVKV5wmiFbE6y7LZ2TkgBjQ4I87qXr/faDab&#10;7cb80jxKxlGeLawsJu3GuEg7yGHtKXjZxoPtbm/AOA9RVVuFCNhoxkJwIXmjEUlOBv2jbDxEFMI3&#10;IUSGAK5dA9X9YffI58zWCig4pWLfw/5HEMoIiYM4T9PxcMQdCbCr5/7Bzn7/qBuHyf37Gzu7+zv7&#10;Bw92D/pp3kuzozzTnjz35FO//Nf/xtd++Vc/8InPzKyfcl6AsGKY1Ph0wKWMYu6HcB6rUcQz6XHG&#10;CVClxHqeJ6RELnZKq7pGJ6fC8wImGaAQ3JPSJ4RZa1F/FEU1HAwOj47KGrHH5UUVJk2GAUw4wjBY&#10;eByU4URoRtUeowkqX4S/uq7Ap6rw1lY5ArvkrMyz4aBfVyVn1BfCalPXdZkXeZpV+eQTAbPOA5CC&#10;c0J1UeXpyNZV5EmQBVZEIw4oKVkS+1KwIgNig6pAaC+s04xTxpAZLIKQQbhgjkkuA4lPzEzQSpWl&#10;KgmlOIxAk75nnSvrIs3HeZlpC5REVVWQmuMCdcEJoyAoHl6+B1LS41xQxD9EHUppnudlOYmnjApO&#10;ha5NXSrc8UFBMKmquipK+JQPcD0/DIK6rLTWjPG4kbQ600HSMFRgNzNKs7KAX0vP840yo8GoSDNq&#10;HNCA7JySPB3nacop5VIaR5NmW/oh5T6aNaxCZmNeszEF5+VMRlGCOyGMMsEEd3AAKYI48pPAUAJ9&#10;W2op8KWuLHNEAyYYl1AixcUp84REto1CnzoLAQyitbLGON/3oa+F+bl2uzUej7LRKA6CVrMR+B4j&#10;LIUMedFstmYX5sMkZlLGzSbhLM0y6QWzcwtC+lx4cZJQxvwgnJqaDsMoz4uiUs1OZ3Z+MUyS5dUV&#10;SxlSbWdqxg8ipS3OO9pT2Aggu7aCIGCCU6hFMul5wvc07EfpIIwcZdgkezKYnZ3VWuPUKQj8Wqsg&#10;CmEcQkrP9zFdSNbvHjbiMIkCY3BKRRcXUZj1RqNRkiQzM7OUMuwUIz9qJS0pJlO4h8VEqeq8KilW&#10;F7w/GMTNuD3dHowHla7OnD9DBd3e215ZX2k2myCrVBWGPud8PB7DotAJYBkuQp2xEzy1Y0xIKaen&#10;p6MIgAiLTOocbI854gvptPEk7EfXpUqOL+O0JYahxlCKQLb9/aOLFy8+99xzH/rwRx957FGkAUxe&#10;WljstNozU81Gw2s1o2E/q8ti+8FmOhp6kjQaMVRQKyM9CVCy2gzSMq8qGSZ+Eh71h6+8/tbLP379&#10;xu17QZg4yq+/f3P3YN9od+PGjX/2z/7Zu2+/Y4xhjARRYAnZ2toSUqYF9tfY3hXaEen72vH+ID3q&#10;Do12gR8RQhDRppqtF59/7tGL55GbA04imAGOOSzJszGiMxJVkVfKuGYz3t3drRFkqN3e3S1L12g0&#10;ojjMM1hV49btjVHv8PTa8s9/9SvPPP3EZz/xkd3NO1OJP9tMXvrWn7312iu9o727d270D/eev/J0&#10;4Msb1689/tgjl8+fu3vrtjPq1IkTm/c3hke9Vhz1e92jw70kCiS1i3Oz1JoH9+6Zisy0m1xAPuJL&#10;UealNWplcQHhEqk6DAPkwru37+zt7zjnjvq9sqqtI0VVSz84OuwaY+qqQhbJxnDUUTMJsPrHPvLh&#10;KApgr0fd/v7hYVFVaV4f9iZzl9bWH2zvHvb6MyjNx+Nr164jOa2trQGNwPd2d7fv3r6FpctC7+/t&#10;zXZa6ysL3f0d+NlUp3H/zs03fvyjB/fu6hr18Wh9bYk4c/vae6Eg926/v3H7+unVxalG+PxTT7z3&#10;zpu3b25ySvZ292H/3PPAoRACsD/Y2h4Mh6OsqrVZWV7sD0f/2//2z29ev/GFz37u6aeeQJxSeanK&#10;6s6d++M8m56b9cMAuXPYP2QoAnVpVFGMB/t7WzNTrRdf+CBS51tvvAF+Fubmer2BJ4Msy5yxoeff&#10;unULK06cYTiwx2utrS77nhDULS9MTXWa6NS1asRJK0oqlFzDEUFZZyy8gWgDtBnsxtiyzIejfr93&#10;hEPNQa/njGm14rnZ6SSM4C0UHFgDSQP4jZSgCVJ1UXqeBytKEmiBWWu1fXiQTUejQZUjMNF2S7Zb&#10;se8Jj9FACslFEsWtJEawVkoBKIgD1YRJAyEHWOVlVRtEcNi+9H0fr6AyMBlFUZIkHhfaKFXVM9jq&#10;TEO4RhKFSEC+hM/xIPQERRhgCAdCCEyXvgcJoRTCqCUO0QcDQxh9nHDhOUtBVkqJOdpZ7F4sJZQx&#10;y2htSWVIWZlxpobjvD8Y94dpvzfqj7NhWhSlyvJ6NC7gjIM0G8NJSz2JH5bW2uVlVZVq8tOxLMv3&#10;Dg+3d/cP+zgVTQ+PBkfdwWCcc98nQsLER3k2GKeDNC1qVG7gCD79/6cZmKBz1lqojh5f2pq8qK7d&#10;uI7ocf/+/cFghHKfTUSnzhH4jiME4nDOnHPKaK2hHadqQwjjnGMN9KM9fDgmiRsgwh0UMBtviCPH&#10;PcAEvzDaEcyk1J1cW0f5u7K0fP/expuvv7p/sKuUevPNN40x3/72t+/cuYNSFTNQtmMtaywYs0pT&#10;dBFYHwiRGpchg1H6YHvn2vs3ukf9+bnFC+cvYfNw5coVzFpdX2t1popK1VobR46bQ9Iqy6rdmV5Y&#10;Wjl19uw4K8pacc/b2jnaPzi8t7mhrYkbrdmZ+c0Hu//qX/+bP/vmn/+1X/81xL3f/d3fhaFyQYNA&#10;TrWajz3yaF6kRZGFSYwVlLFBnEAdhHIp/Lm5uTjGWS/J83zQ7b315jv/x//xu//4H//mv/7X/7rf&#10;HyAvrK+fHI5H165dG41GkANBuMhTnISVZTkzMwPx33//egJzDbxROoY68jz/gz/4g+eff/6Tn/zk&#10;g40t+E4+LtA/OzubZfnG1lal9TitdnYPS6XTrK60WVtfY1wSRuG5OFRbWlqmlPX7/b39wyzPb9++&#10;e/vuvVLZmZlpLLe6fjJuNKuKcCqMInEYPXL+/OkT6z6n7SR85snH//bf/LVLZ04NjvbnZ6YldTs7&#10;O0Kw96/deO2NNweDvNma2t0/2NjYhJFYa1dXV6EhuIZS/1/G/gPKkiw9DwOvCW+ey5c+K8t7095O&#10;T0/3TI8fEBgAA0+CEChAogjyiCC5S1LSSuI5OtpdaY9EypylREpa7VIiCacZDMb2zPS0d9XV5W1W&#10;pTfPvxc+rtkvG0eG1QAAEABJREFUsjBYiqKONvpW5I0b//3v7///3siqztM8831XM1h1xdrc3Bw0&#10;1W634ZU47WtNTZdliZNdy7KklGmairKcbk1BxzjO8H1fCQERPfrooxAOAKAC3BG7cIegvcCnnCFk&#10;ePXQrzeSLC9QUjhOq9Xya6FmFHfbc7vdPbDMGKkHfr0WuI7FiU7ica/TydMMKz5cN/Rcz3URWtPx&#10;2DaNdBINul3PcUBPr9PFVx1whMdut7u9tRvHab/fv3btxs0bt+BHK6trO91ep98fxPHM0oGf/aVf&#10;+Z3f/d3f+Ct/5fQjj08vLmvDGCXJKMmEoobj+WHT9ELCDJgzVhcaXqmFlBBFnsSI6hiUQhR5nuxf&#10;sIqKwiJTRakUAKUUEHDVIG3EHykl5IOMD3DEImycACllgfFS5MBTZinwEa1kmaNfpokSJZVSFVk8&#10;Ggx2d8ocyHMiSlXkRZYk0TgaD8ejQRSNRZlTmA6QlnkywfBoPBpmSapKQbSUWCCJk/EkTiZZnvT7&#10;fcin29lFZM6yRO1fQoherwfbm8RxVhRCVfxCcXBSTUmFRSuptSJEa52LEjaTZDBv7Xhuc/+C5CEr&#10;CKEKTNVsrZQC2qIoHgonK9EtIEAMgiS06rkoYFcUhzJFEccxTA7AWkhOKFBBVjk0l+eABDwQIoLD&#10;oer1umGaRSHAUpwmUmiDW4blcMsEwcCmpdJKohC0GAfBRCktpSgqSipU4ETT/cBlOg7sxePcxGOW&#10;FlGS+UENJIEXGCcDOtNAjC0k7KIKtpBGJRajinNCFpADIUxKWZYCrKEDpjGXaglRizLXWhuMmybS&#10;lOVUtyrywF/29vYgMUQhAIBlx3FmZ2dn5mbhUKWSCM1BGNb22azVGygeGlMtauB4RYNiFP2Ec8O2&#10;eIXQsRzQzwWmSQ05MMNaPnQoLYugUUfdL5Q8ePgQTE5qBS9mBj94+HCj1drt7I2iyaHDR2Drtu2C&#10;QM4MCAEyh+SFEDAPVFNgCoaBcAEMd+/enWq3RV7gFZqUEuLBOIiHUtABX7CufQlLqBJIEA0mE4TH&#10;audjGAawgVlAYhyQkHMQBJW4KIVOgQdoW60GxkEGrBHw6ENEwAy0QIg+9AsMuKOvNQUNEBSm4zGO&#10;sRPMARmNJ5ho8cp/gSTPc2gqK4tclOyRC+d/7mdf+Z2/8pd/7md/uipJV+6+9+7bq/cfhL6vZXnp&#10;o4++/kd/sDA/+8nnnp5uN+s1bhsEEfZzn37pl37x5778xc89fuGsbRFuUNPiQWAHgRuncnsH3pOW&#10;Ujtu0B9MPrx4eTgYHzx8aHpuFlxBBB9+8NG9uyt5XkLrWhNYraIoPnLUBBiEX+WlyPISj2vb2x9f&#10;vXH5+o2Prly9ePnK1es3768+QHor8+Lk0SNf+cJLBxdnHYOqsjAYsQwOP+93e2kcw+Z8BE7bPHx4&#10;Fpo7sDh//MgCqufF+bnF+fa5MydefP6RwHdu3bgajftci2jUK/N0b3f76pWP42iMzg+//71Bp8MZ&#10;63X2MOvIoYOT0XBzY93g9PTpk2g4ePMDF9kiDH1CFfxpNOjv7WzMz0z99Fe++Bt/8ecff+z8wuzM&#10;2dPHQcknP/n86urqH/zBH/zgBz9YWVn56KNLuMPEvSCYX1ycBtiF848+9dTJ02eeeOrp4ydPeL4/&#10;v7DQbNRgGZ1OB5YBjb7zzjvXbt6AKcAC+v0JtO76NiLU1s72zt6ekNoParbno3pDv1B6fWMLToXs&#10;VQtCyzKxT23Wzbpvciaef/rJn/7yF3/rX//NmXb729/+NooqWKTn2t///vf+8A//YG9nG00WeR5F&#10;na2tRy6ceebJp559+sn2VLNeN2fnmguL84cPHzYZn5mfO3z0+LFjx6an23BXxzFhwVEU4WjQYORP&#10;/vgbb/z4NeygPvHcU/B/2zKm51qINqZtMEbCGma4MzNtznR3dzvDdxvOXdNgSpqMNsPaVHOKEj49&#10;PYsDNK3BLmfMEMifhMDoOecmp45loJmUOAZH3V0P/cBzXNvEIJazDEa1UvB/8GZwLXWZiSLLlSyx&#10;HUJ9b1kG6mZoMajVWo1Gs1YHTbBSz8bWEpFHIVo5pmVQZptmPawB9/zcHHY47VazXoNEPQvBxzBt&#10;wzRAjG02akGzHoaei/fLiwuLC3NHDh88cfTY8uIStGCapmEYlmXBOQf9YX/Qi5OIKo1B0zTBVFEU&#10;w8Fod7eDtrfbHQwGSqka+G/Ar0OYAWgDJHgH5ehjxw+COTMwFxS6Nni3ORjbT06IEUCYpikiSClQ&#10;4UvHtUyrSgMQhQZ/ZD+Oo4w2CKGkJKRUJM3kJM4HE5TpcYQYUiqhtJA6zUSSlmlWiFJJoaELkC2l&#10;LJTWjBuWbTmuIoZULC/UeJJMojROdZzKOM2SrEjzAmlykqSD8XiITUSRa0qIpppQdNDIv3AxCppo&#10;CeRCEMLQhFApCtgY+4dxlOYgHgIDAWCcUf5wKqUEiUooguAjNEp/JDsFWQGGoorHHEIednB/2Mi/&#10;dGnAVo1oorWmFPAVElj4/Pz86TMnl5bmIHPXdWFW+Lb2j/7RP9rrdKGII0eOfOUrX3nmySeAz+AV&#10;PXmec1ZlOxBpu47tINo5UpNJnGJ7jA5K2KwoV1fXUd2eOnP25MnTtuXmOaSpwbEiRAidphk3jUcf&#10;ffQzn/nM5z//ebgzpTSKE9c1O50x3N5x/QsXHj109BhOkW/cXP3xG2+/8/YH65vbCAWcG93OAEwk&#10;Ob48JDAeUI76BEhqYQMT6/UmjB9h+eCRw8iOrsthS+AljpO5xala04Xt7ex0sd1CkRTH8WgSuYFP&#10;DX7sxNGnnn4aorly7SoKTViX7UL1tN5quqDMJM8992ynj53f8Nmnn/ZdC+WG6yB3GEifN27cgIig&#10;FM2AgMCYa7Vwdm4OeT2o17JCpnnODCPLy43NbZz6f/8Hr37ne9+/dfsOlGFZBnbIMLkTx47NT7c9&#10;i6ii9AySDAfvvfXm3ZvXjx1e/qWv/ezXfv5nEAomw972+ppv24ifaw9WLly4gLhalKTRqh85fgIu&#10;NT+/iBi7svLg3XffLwphmU4pVZ7nnhdwZuZ54fsBcget7ICbNlRTVZYQIwKILAVYgCMjFOM9uB6N&#10;JhLmWhSWZdZqNbxNswwcQp7oKwJTsP2wDkRS6iCsN1pTaV62Z+amZ+aOHjtx5uz5dhtHodgLtAlh&#10;k/GwFDlHYjV54Ln1WuA5tiZYNjdNDhvghDbqdQzKPBNlARVgHIYLHxFCQKqAEaWK84JbXn80fv+j&#10;Szfv3mOWhZL+0tWbW3v9tBBHTp399X/9t3/3b//dz//MV9vzCwWOnzyPGAZcjnLDQXoLa6ZtE0YJ&#10;YxobniRByaKUwkKmUcUcrII+KkDOKUItGqcETZY5pPHwLfTMSGXVlBBoljEShuF0u+1YNiSZxBMw&#10;S7SkWnFGmFZECq0kyn0kAqcKqwSPsiy0zJUokKaTaJzGkyJLRYGREnf0yzxD02WhSkCWoIRVF8Vr&#10;FEAonYXEWSBBsC2LSlwQVFlC4SW+CkziKErivBRCaQxlRWG7nusFru+jOZ7n+oHluNy2uWkZlo3y&#10;GiO1RrOJIqDVbjamYDyUGUop4FSKmKYNHpF5YS0eptuOyQ3IQBQlNIX82N3d6+11Bt3eEJ9+en10&#10;0PqdLr6hTUbjOI4RtyEGrShjDPZDJMSiSqVhPMCPJ00gLJqDmQJ/BLwmyzIhcJbEbNs29y8DOYli&#10;WamUQPwzDLwyLdd6CEA5Jwwjto9ij2AZ04ANGch1BpBz0wAYMw3NOJZjzAAT4AUcwS8sPJgm7B/m&#10;jUE0LPhQ3TB1kIGmEXooJ0RJrfEWwECITsUORpWSYEZrPwwgK8wlhAZB6PmBJtTxXEACQZ6VaZqj&#10;FCwk2JemYyPFOS7ysGe7vmW70AU3rLwQhZCEGb4fopkA8gJoR1Skc8oNTRkgG6321PRsrd50XN/2&#10;A0VYDkc2rebUdBDWCimwtfDCAA2xCDRIjYPCSqrQ7IEDy7PTcwYzG7VmuzXtwgKCWqPRAJvQqZTY&#10;AJi04peBQYRZcIRZkI9tI5ik0Ckg4d4QP7IpJxSsNmt1x0R4FLjjEa9gqMkkokr7jouRyWQCbPV6&#10;PQxDA6qhFAtl+1eOCCVKUEh+ckmtuWGAJMR5iBrLocHnSqnyHIaJhMgMw4JgoQvTtC3LYWfOnFle&#10;Xrp27Rr8AZvy3d3dmzdvbqyvf+tb33rthz967+23Lr5/88N3397b3eRUnj99wjHY2oOtyx+9d+/2&#10;NZvJMyePzUw1yrQoMjhmjsuySKtdb7cbwD+cRP3haHV98NHlKx9fujIcTeYXlh59/LEXXvzk0tKy&#10;vX8GTBgppCaUWq43juIMpzqUw/4yqVKhVtd3rty6c39jq9QUSgVOyBEJaWNt1XWsxy+c/7mf/XO/&#10;8ktf+8Irn1qam6JaIvSYlORpiWTV6/Qcgzu2qaU4c+rUkaOHsjS2DPbVn/nKdLvFCLl987pjc1S3&#10;jz1ybnF+/ld+8WvHjx3mTJ88cdSxjclogqL/1PFjOPfa29uDM9eCEOJ65JFH8ixbX1+nSu5sbnzw&#10;/rvJZAzH3tvdxglEt7NncnL96qWPPvzg8MHlX/6Fr73ymZcRqbVSjTBI4hjHHm2cGBFy+fJlIEmy&#10;vDcYQkMw0FIoiAhJPcvL8XgCjcFoi6LAWQQScKezu7qxDuUxg0ONkFkCh1dSCA2AuysPTNtGuNjr&#10;9MZxAmF1uoNbt+/hO/vtWytAAiFsb/Zrgf+ZT33ywplTvb3dNImeeOyRr/70n3vq8Seg+m98/Zvf&#10;f/WHSZKsr62BcpyMfOPrf1Sv1WAY77/7HtXkxrXrPhzPtjq7A1gqRiCWKIqR1PO8QOv3x5Qw13W6&#10;3Umv0z1+7ODG2to/+f/8D1DKT33xi4eWFuAEyGG3bt2Bje3sbDGitZJlkWOzYXK6s72J6G9wfvfG&#10;rf5ux2D8zs1bDx6sHTt+0vE903IIoyglF5bm8zyHcGq1Gryrs7vT7/Za9drS/IJrma5tLczNzs1M&#10;c8rgY1PNVrvVQAwMPA/9xfmZxfnpuZl2s1kPPdeyLEQu9KdhxI1qq81YFfXgbECOt1prKSWWg8cR&#10;UuUtyB++3W63m40GOvXQB5iBxSgODYnDeeh7wOyYBmwv8BxONRpMRUJCqMMn0WSEk6rR3vbO7t7O&#10;sNfP4kzhkmUaJ6PRCO6K5aIINeJwMBjAg7QiIAbrwqUfNqyIjuu6nudAMoyx/SlRkiQS4YxziMUy&#10;TAgQcQSUAy1aURScc3CE1bRUFPwQuF31EyOcmwRRklDYlaaVS+aFyguNggn1tCJMIfQQUmpSKi2U&#10;klIJqfNSxlA9gJhpWi6a5fozswvTs7OG5eRCU0YYp1mhdnZ7yHSTKNkPFSIvhFAVEViL/KsuRE+N&#10;CxaiNd7jEQ0DUmiJBEgJNxAlCAwhLUqhENoILoACBuxoogll3DThLBAXGqQEADRKK5YBhv6f3f+s&#10;sy8Rjle06tGHs6TU2BGrXZoAABAASURBVHuj0uXMXFxcdGwPot7d3Z3gU9u1G0EQYMU33noTcWkU&#10;TYqiQKRGw1zc4SbQDiIGpiRpBvFmhcgKPYmS+w/WbtyAV928eOmjspD9wWgUTaqloQhNqrmMFVKU&#10;ZYmz5/fff/+NN97AokBbr9cWFw9YFh2NxldvrLheABHAVtzA6/ZGW3ud5154cTge47xk+fBhz/cn&#10;k/SjSx/7vl8qub29DbtttVowCUJUe2Ya/ru6vub6Pj6XIyi9f/HDxcUFfHGGjc1W11Sa5rt7PagO&#10;lCAaZFn1qzJgeTgZ40PEzdu3gqDWbs8gRuVZAYNcXj7w1FNPwWj/6I++PhwOX3zhhTIrPcfFCGCA&#10;CvYpoURCDMscjibcMv1afbfXh8L8oDaKsrv319/98CJOfDZ2djuD0U6349YCGLyo6hty+uSpW1ev&#10;bzy4bxHSDJyaY6qysJn69Kc+8Vf/8m89+9Tjq/fuUFUi3s5Mt+GDsswdx8EO7YknnviVX/nFn/pz&#10;PzPVbkdxLBWBOgiDQXDU4oWQkDlhPE4zGB1ow37Vsmw4e2f/CKbRaEFWuFuWNR5HtmnNzy9EUbS5&#10;uR0EAYIGDmsmcQzZbm5uHj16tEDo7vUg9safxhYGkTqeq4hmzAA73DRM20qLXFECsLwo4PJZlsGu&#10;clxpFk+iJIrKPLcYd7Aqo0WWmowbnFOqTc4Y0WVZ1bVZVtkXlJJlOYTMuFmv18dxAmHi+Ozj6zcH&#10;UTKJixt3V+9t7BDDfOzpZ/7SX/6df/ff/3svf/ErbhhmCVy5SrHQchzDpTQ3HNiV5fnwNAhKC1GI&#10;EhdUgFUoVmYMlECwfD+qEKkMXjHluq5t25RSpYSUpZaK4o9SRZZnoDKKkiQxDRNSnao1LMPkEEch&#10;RJ6hjgeQVpITSZSQZSqy2CAECZ0pKfMsx5f9LFJlxrQY9TuTcT+LRkUykXmiihRfA7CQVgLVfTwa&#10;pFHEtLYtgxGa5+kkGiHAQqhFUWT4keclLiEoNjZaF2WZ5XkphNKagR/LZoapuakYl5QRZmhuMMvm&#10;tsM4tmGsVLoUSoJygrcUQQzbAzgmEI9GI9g8rAJ9CYwCQpC4lAJurZTSUuGR02odLGX85MJ0kArV&#10;g0KMe/sXJKlBXlHgLgluWioFRFhZaiU1HcdxUZaUM3P/AhJFH4JUwAgmREu4OUNFRSneAjMALajN&#10;8x5qCl3YXhAEuGM5wKh93wSYF/iUcMbRNTFRKyqEgGsABo+cG3gL8k3bhVU7XoCKHGGfMYNSTgil&#10;hFFKtaYVv5wDErMwF4No6GMkyVLHceAylmUlOQwkI4RgPRBjIs4GwdR0u9ZsYMS0rEZzihtWAf4o&#10;C/EwPeMFNcfzw3qzqmUZgzdhO4EY8qdkcNNyPUTCVns6TtO8KBeWFrO88Bu19uxsqz1lWvY4igoh&#10;a40GKn4htetVn8oJ5a7r+2HNtl1IDpYymcRraxsgnlHj+vXr2Agj4t2/v1pvToFU0JznOeQGOsEX&#10;4MEUhAmm0PE8Dx28Re1qQmi0ugAGAKgAzbMdyB8jwA94dBBmAd9sNnGHlAAJzLgDFZYDDLQLO4G8&#10;sK6UUDFIqOwDfRgGMAASYFgJI3gHg8wKgQ43DcMyNYNeYMOC7e7uzc7ON1vtQ4cP49MG5izMzuEu&#10;ivLD9+6Net0LZw/s7mxZnJw5ccwxydlTRx45PX/h9BGX6xuXL374zhuD3WHocscgTBHbNBbn586e&#10;Pn38+HF4uO1ia9WamvGYaXWH0drm1utvvf36W28SRnHg1GhOTTJtQnWuDbNSmioC14fBVk1XfVIo&#10;gsg1zsvV7e1cSvCw8mBtY6PSBJjsdfdmp1pPP/H4C889PTPVkLnimtTAuk3aU+H8XHN5aVFkKXLA&#10;8aNHHMs8cGBx9cHKsN/f291SIjt0cBEn2iLLGqE33W74jn36xPFf++VfevT8uXaj/vij52yT9/rd&#10;C+fOttstreXRo4efefrJRqNumkZ7qgmdgUfcsSk1KJlq1FuN+lx76qnHHn368ccfPX+mEfg/fPV7&#10;7739zssvftKCHxn0xIljn/rUp5555pnFxQUoZhxH3DKjJIURD0eTldUHG9tbH1+90ukPlg8dnMf5&#10;8YGlo8ePwUQ2t7dh3F/+8pexSJELztn0dN12nTRHeUYo3MJ281LeXVnd3B1IaqC2uHbjFva1+HZf&#10;lmTUj04eO/7X/q3f+Pf+zv/5qccu3L97E1S9+p3X/8F//p/9F3//P0fh4jheo9U6fPgITAQB+t69&#10;O9NTbRgfUtehgweX5peUlEyzVr11/tTZU8eWW/XGXHv61InT58+cn5pqF4VAYMdCCB2e40y3/Zl2&#10;wzb4+XOnm2Hw6ne+k2fRn/+1X/rsK5+s+T5npCxzbrCpdmN+dmZ2qhW6nhKy34nSaDLbauFczrO9&#10;MiuGwzF2JnAb2AahjGhKCGMIx5QrlAKEiCIfjYfIDVOt5oGlhbnZmZlWq91qQhH1wPdcGzr1Pafm&#10;eyZnczPt0ydPPP7ouTOnTwLUtkxsPhJsStI4zTNFJTdNbla+gaoL2oGPYTkhYEHpZDRO40QUmcUN&#10;kxvwjqLIOdUMZFHt2RbSGKPEMg0H+2oO8ookmkxGw9lpWEojDDzAeKiBXB/p0WA8zxKRFzB0RoiS&#10;iBjI8vDl3LKssF6bmWsvLCy0222oHmRkBYILgWyhHc5BowkwwzDQR0WCsmM4QvE4jMajJI1EkRMl&#10;TE6R+ggBhQQEA5JWsVhXXGBdIimFKCkhBGkMrSglGhKbImS/yicwLHwQkJSUAglSlEIp+OQ+fCZk&#10;lOXDOOoORoNhNIkLjBRKp/jIzgycrNSn2miQvqQ0lxohG5SN4ywrBdYCGkmIImyfOpDwr2gaeYNS&#10;SqgmGq8rrSNwWVYhSvRRYzi+w0xLUkIoMRCeIEcGnERpjeyIOdw04CCO45imCfYJqeIj7miUYtqf&#10;PmoNWIxVj5RSxglBHNpnFY+kmgWcBE5x587Kt7/9bZyVYPzc2QtIQ9dv3Wy1p+6u3Nvrdsbj8Xe+&#10;871bN+/UsGfOc5iNYRiA5JxblsWAmHPDMD0vMLjh+y4zzf5olOWladu4/9HXv/6j13+M+s+yQAFh&#10;lHLTwnTLskD/nTt33n333e985/s7O7ughBEOvc/MzCHzBb59+vz59e3dcZL3B8kkKx5sbGlmbe+N&#10;BkkSNhuKMj9ALgso4UUhYF3nzp17+pknL5w/e+zwkXpYw6HG4uIi5IAvA7blpmnqBv4LL7x46tSp&#10;s+fOPfbE48uHD7Xg+a1WUAs/+clPfuYzL0/NTO92O0hFR44sIyJpwgjlyLKWY0+1pz/7+S9oyihh&#10;SExvv/nW4YOHbMuYDCPHsgMXfsCjKGo2GmEYWK7DDFYqVZkFZZqbaCVlk7zYG062ur1MSW5b1DQ3&#10;d7aQ2iHMuemZ0PV2Njd5qVGLGWWhi3JptvG5l194/snHPJM5Bjt/+gSiceBavmvDB1vN+vFjR5Av&#10;Mf3UmdMXHn3EtB2INy9Ep9dbWl5+7OknKWcoEAzb44bV7Q2E1LWwMRnHcC4vCA3DBM2EENgeNGtZ&#10;FsRVFEWj0QiCAAW3FBqBJ8/LoszGkyHjZKrddBwvSbJJkkpCUUlgNqQECZuGDW9Cv95AHG15fmiY&#10;dlYKoG1PTx86dAheX8Im9ls8iQa9bndvF3c4eJHEWRpncYTDBBAgpVQKsbnknOML82g0gs0jrWDH&#10;Emewh+G91fVhkpbc7MXZzQe93lg++dxz/+7f+3u/+3f+zvMvvVRq3dnrJHnh1Oqm5+dSWb7PbU8R&#10;npcqKwWOyEE2N0y6b72g0DAMyEEKQQQWl3hUWoCYHJ87tIS7cE7hiFQrlL8FWBDI2xKkptjOTCZJ&#10;FAucFyipEVHKwrWtWhgwSvIsBWuo5kUWizwpcS4STaLhcNTrptFIFSkReZkmaYVhkqdJsh9do8k4&#10;iaMsTYo8K4sMhyhpPI4mo9GwPxz0cB6XJhFyjSxziG48HiIiI8dgxwXaq0ChFEJ9CUqVLpVGmEL5&#10;b7meX6sTqNg0mWVz2zF932ugZmxPzc5Nzy+02jPwO9v1DQvWa1EO4Zgl9ECYaaJIcymlyFl7O7tr&#10;D1b7vd5wMIgmkyxNy6LQSjFKEf9xZwSCQlAmiHF/2ghxEbBs27FtyzQZh4yLJM+g0FyUUkqQrSkh&#10;jBLOmGExg9cbjbDeCIO6Byu1LEJIWZYQdZYlOc5BRa6UwiBQVSsRlRV5XiC0a8xlhkkYl6CJaJic&#10;53m+76NjmibsXFEiiTYs03U9z/NNnLLnxWg0hkdEEaQKbgqsVRSFlAjDfD88W5gIzIQhRDGQCiEL&#10;JdHyQqCV6IJrxiwLhuY1GvUwqE1iGEUShDU4Qm8wQjNtF3sbQjkohJBdx8crzwts2/W8wLJdBplj&#10;GcD5QVBrNFpT+JKGaiesN10/NGxHSD2cjHc7ex5YCkPb8XiV2cEsEZqUUrleAOS2509PzziuHycZ&#10;EtPM3LxpWyC7EGUpBMX6jg2+iGbtqRmYpGN7Bw4cdBzPwA52ahrEJ0nCOQRmF2Awx9c5M/BrABOo&#10;Txh2oDrLMqggrC4fEW57e7soiiAIPM/L8xxZAxKbnZ0FCqgJd/Tn5uZc14VsAYDIjD4EPhqNpJTg&#10;Bht7TMcggIEZYJAqJIw+ADAFH5FAFd6CDCk04jlgNOUAQAeWORpNRsNJfzwZRTHr94bXr9/4+OPL&#10;OK3BMpDlU089dXj5AILm3KyRJLBXubw0d+b08QMLs5xI32TDve0rF9/benC3TCPP4rNtBzkrcE3X&#10;Jozo8XC0srJyb2VlksTgGhyOJ0mUJrZr1xut3b3ux5ev9QZDeNGLL7+0sDiTlWWel0TTQgrGDJgj&#10;pRR3mC03ueIkE3owTq7dWnv7/Q/ev3hx5cH91fWNuyv3EXY556P+4P7dW0WWvPCJZ17+1JOByybj&#10;2GIEkcKzDE5kr9uTpVi5c/f1H702Hg5OHDu2t7PVrIVlkbUatZs3rl65fLHdapw7c6rb2bl541qR&#10;JyJLRZ5RXV69enl9dW1paeno4SM4P75548arr766s7ODGN1sNrM0ffKpJ37j1/8CkuK5s2c/+cIL&#10;Rw4eQuD7/d/7Z+NR77mnn3Jtq8wzg9PVtfuuZ7/22mu3b9+uBbAefvr06UcffRQKu4ijuStXb92+&#10;++Y7b7/+xlsfX7768eWb16/dGk1iGFmW5RvbW4UoXdfNsmwX27VuZzzOSgVz1YowBArLcUqps7JQ&#10;miKKaUI8P5gk6TiV9WYLxf2JE8svv/zCi5984Sx43NkGv9NTrc99+lO/+stfOX/2bK/XA+bRaHz3&#10;7t1//vvfgBV+4QtfAGEnTpx45plnxqNobXXj7t2VjfXN+bk5LdWRQ4eefuLJrfW129dujPuDRq3u&#10;2R6sqsyFY1GEnUF/OFUPTp04OujuOgZdmJu++OG73/jDPyiS6MknHn3qyUePHTsYR6PN9c1htxN6&#10;lkkJ1XJ3e/P4sYX5+Xmkrr2PV9CgAAAQAElEQVS9vfWtzTsr99I0t13/8tXrRSngt5JQlC/I2fAB&#10;x3FgWghGFjc8z4U202TCGWk2aloKqmSr2ZhqNonWVJOpFp5qvufYMAmGSIiyWDO239MS3jIaDdI0&#10;xQgsCo9QMWiAWAzDsPEBzzStn1ye5zFG4mSSTCJRoFSWNmJBa+rM6VMnjhyenmoaRIMYKiW0H3gu&#10;UVIJxEogy7I0juIJ9hKj/hglD2fEsgzHwQq269qwqIWFJRRhCAH4hOcFNcv1LNtGPMJkSHgygWlH&#10;IA8J7OHIcDgEqZBDURScIv2YkAajFcvVohmyRg6OQDPEBZ1ibpkXUKLJuGkwAwFJw14IPA6rVKU2&#10;etygBpBRSYnSROGOPYCqOpQbhHFNGXQBzrNcRAkUXhaSQBJRWo6iLBN6EueFpEFYD2tNeLHECpxW&#10;azAKhJJUdksJI4QwiBI//lVN/4QwvETkqugCJ5zDEcIwrLeaqLOd6rdNkH0p8KABEk0RTMWSFXIE&#10;QWgQg+AddyDB/WGrgPb/4BHjaMCAO9r+cIUBr9DnnHmuI7SybROGNz092+n31tbWEOWSJIvjGIEI&#10;jokMZFgWaMvL4uFEyDxDWZRnDx8551gCCLNSZHkJzxr0R3mJ/MyG4/jGrTtra+tSKohIlJIhEkpd&#10;FDLL8qIAkGqENde1gsAXuYTGQSeW3tnpPvLY47X61P/4//6f17a2cAyz3Rl874dvfOf7rzanp06f&#10;Obe915FKN1pN1/Hfef890ImMkmUZPtAVRba2/mBl5X4cp6i+cIw9HI6yIo+SeHt7++23306zIk2z&#10;99794MrVq7MLi5/57Csvvvgi5A9DnUyqLxWO44B3SGNzZ3dlZYUzM89LOA4wfOtb31ldXQfjH3/8&#10;8X4IOmHbBiqNNE4sboB4IURZlqDEC4Mkz7CDQurt9gbr2zu5VIbjM8sslEZtWhKV5tloHD322CNz&#10;022m1drdOx4jDiehxVipThyc/qWf+fJf/JWff+TMiSweRsNes+arEvXmGNE4yxPHspEyh/0BnBhC&#10;S7JClGp6dn5+adFBZWM7eVlajisVjJQTxlMcqwhlWQ7nZlGIoigOHDgA4QyHw/nZBWDAK/hUFCUI&#10;GvMLi27g9wZ9RQgGwRoC6fLyMlhrNBowP8gcDRaolALXALAcmyDmaVKvN7rdXqdX/ZLV+x980O32&#10;OecgdTweYxV4K+BxykCETKIojxOiFCMkjSdxFGVJjNU13ITpJEuxdUR4NEwL3I3GUZIX40l0b3Vt&#10;bzh+sLl7895GrunP/NLP/P1/+F/+1b/xN+aXDyeFyIRygjoqWtMNesPhOIod12fcMm3bD2thvWE7&#10;PugsS1HkOSEEtJmmCY4YnANWJUtSVfxKlpUqAQNJgUIMMkIBxhkhFAmcsuoiuBGiNzbWbt682dnd&#10;ZYTaJqdCqVIwopiSREkqBZEFEVVTIi+LpNfdmQwHZZExpSjco8gLMD4Zci2YKnWZoVEp0EQGMcQo&#10;bYo8lqIKtvFoGI8nZV4Fdq2llLA4JBIBFYBL07Et1wlqoV9v+PWaE8DkbIX4xg1imI5fQzNdH43b&#10;LrMcatrYnfphiLBWq2PnNoVOWK83m+1Wawq+4DiuY7vO/oVCDYAIF6ZpQm5YkRACCor9C5VDnue4&#10;p9BxkkDXKL2qH3GcZRnGRqMRUhvsDSrGLGDAdFinYZmg2fE9Pwy8wHeDAAbMTVsSDd6EELAxQGI5&#10;9KtWlGDcMhjIMAyGVz9pjHMT7gA1QS+YBY/GWuhgEMS7iDUWvItRygBjORVnMHtGDcYYRoAcwFpr&#10;pSmqNYRHQimyCvpYAgRoBd2SshSwFMAQyhlyjmGBF0opYNC01pAWDJ6ZRi6kZVkzc7NhvQZFFqJU&#10;lIAfBBP0QQ+aUBK+A+PkpgVz7Y/GqH25ZVOOM46aF9ZMyyHcqHizLUJpmmcAg7D2uj3Ldg3T3uv0&#10;Gs0pFE9pXuIRFkCZ4QXh9Nx8vdlCvnS8wHZ9yk2hKtZs2wlqdfhCWUrIB0ESymo0mr1eD0URKEfE&#10;gzRAG6U0z3OoFx0wAr4gRnQe6gU5HsC4wypw5xz7JQMwpmlKWWHGW0QPoIJYANBoVCcLQAWEGGw2&#10;m61WizGG1bEKZgE54AEJVBAjkKBBI3jEHQ0woApz8VYgNhEmpE7SfBJHo0mc5gWhkJzLtnZ2+4PJ&#10;c88//9xzz7VabZjdG2+8sbO7VasFP/3TP/XY4ydwVvr5z3724NLSkUPLX/rcK+fPnPzcZ1569snH&#10;52emR71OZ3t7plU/fuTAgfmZ2XYzcC0hC1CJlmUFIu0jjz925szJudn5yTjf3umlWdkdji5+dCVO&#10;E8f16vU6GC6gEFaZEXRmQn8MZkcRZEolUZcI1B+azC40UZGkosAsgN+9e//atRtINlmeDntdSjQO&#10;dn/6y1/8zKdfOHFsYXZm6vChJdsy2s3G6RNHOSUb62uB7xVJdu/OLc+1v/iFzz31xGNzs+1HL5xv&#10;1sPrV6/+L3/4hx+89869O7dv3biGavFLX/zCJ55/7tMvv/ToI+e1UqPhsD01hQ+73W43CDx0fu/3&#10;fu8H+/+nHsh3cW4eW4KlpQXXsbCRCF3nyPIBptWD+/cOLC4cPXzw7u07ly99vLcz3lxb//GPf3zl&#10;ypWzZ88iqbz19ns3b91Z3967c39lDOWUcjTJYc25JCv3V6MkG4xGeVY89tgTX/nKVw4ePIjiGDHQ&#10;920p1N7eGFHDsizAF6Xc3tkbx0mtNeWGgeHYASTb8HH4cOzEcWSjWj0cj4f37tzYWL8/Oz395S9+&#10;4bOvvIy90PLS0hNPPHHu3PkoEXBrBLoPPvgIhB05cuT23Tt5Idoz04Sw0XCMugEb09MnTy4vLHpI&#10;mXFy79atB3fuvPXGj69duTzodRFdfNusB+bCXAvfW44fPPjoubPHDx9+8rFHv/DKZ2yL37l1zWL0&#10;5U++gMfzp08tL7YDx56q12emWs88+cRv/6Xf/Ft/83d/6zf/Es4d4fOTOKKMac6YYQ7H43GcgMc0&#10;KwqhTBPpk3HOEbMgARi641hpGvf2dgfdDrJFNBkVacKZcm0zhKO4jm2ajmUiP/W7ne2tjfGwr2Rp&#10;cIrKANOBSkoJi8WpERo6cFqMOI5Xq9Vc14UXwdO8/QuzqJYKR92EQPjIhYzQsBacPXv63LkzJ44d&#10;nZ5qYl3XsXzPCXzX9916vY6z/PY0XLjRrNdwXBP4lsm473oz09Nzs7OtRjP0sVQNEHB11/XTvOx2&#10;q78AADJAHgJokqYgDJIAy8gQcZqOJmNkfbg6POhPKXRsz3UCB802KWFEV16kZSkKuEm2fxGqOWem&#10;aWIKIfuBgTEwwpnJqmYQxhEaNOVolBucmZowirxIGGEcI7jDTylnkhBBqKIVlhICTNNJHI/juNPv&#10;73Y6/ck4ExIJVRBCmUG5qQir/JlyYNCUKcwllPxvLrg8miL64R3v6f6ltZZSKkqQbBAEIQTcS3iC&#10;0kVRUgNoCWjUjJL9BgxomFUUKE5yCIrtXxhBI4TsY6UYQ4f/5CIEC2vcMQgwpTSEA6UsLCzMzs7i&#10;cOSVV16p15sdBM0krTcaWZG7gb+6vnn79m2Ql5dFNIlqtfBzn/vcy698Znl5yffhkVCLVQ9rnuN6&#10;gPZCKXWaF5QbSGZBrd5qTzueTxmSllmWmtJKVmVWYt8a4pjcgmrYYDgQeZHFiWPbvuta3ABfhw4t&#10;/9qv/oWsFO9dvJgWilouPtq0pqdKIfv9gWnbpgMrdlEftKbb6IYhrNLudfZu3765trbW7fax4bx0&#10;6RL6OOaYnp6GgZmmubC02B+MEAQOHz0CeUIUkFIfat3dXbl///qNG4hV7elZy3YpM6aw9ZmfL6TY&#10;63XjNN3e7fzgRz9+5933BWoBRfJcXbt8BT5+5PBBxzQgZsYYnJJoRsC/abteYDse5aamHEpUrPqW&#10;hipWKLJvYAS5sF6vHTt+qBS579gp3L7XtyiZDr3Hz5z8B//Jv/9v/5v/2pmjh8a93XzSX5yemplq&#10;RMNBLfBroT83Oz0/OwdvRfXPKHVtZ25hKS+F0Go8Qf2eQf6lVHkuCAyaGbAoqglKkEIgFEf1eh1u&#10;2e8Pyyyv+UGZF/BByMcwDNgGpRR1gOu6yG5RFIMuy3HwFoUC+lJK9BE3hBDw5V5/UICBNE+S1DQt&#10;07CVJBBFGIZCoALIAI8oQSmHcKALzC3yPJqM4L0mN0wIjjJ0GOFFViICAR4aQYQfx8lOp/tgfcNx&#10;3ULJrZ3ttMgnSfxgY7MfJR9fv6ks56d/8Wv//n/8H//qb/xG0GpGeelNtd2w4YAjTfJS2L4/tbSE&#10;CNQbDPKs1Aor2aYXWK7PuCmEQioHGViUIBLBObREla+lqJqQnFGDIQrIAvvIJFZFziBEwEhVhUeK&#10;gEMRbsARLDCJovXV1Z2tLUaIZZh5llSxWlOLaYMqIoTMM5T4ZRqpMjGI1GVeZnE6GUUT0IYzl1yW&#10;RVlkGpspvCoyid2ClnjEYBKPknhc5pkSpRYlIEVRwePOucmYoffDDu6UG9y0LMc1Xc8LwrDegBu6&#10;ng9JC61zIQCDRrihGS80ifJiNEkHw2i3g237OM7ytCjRYKjwhbwQjusblgm5lFWIYrblwG6nZ2c8&#10;z3Nd18HJDKFEKlmUeZIWaWYyzhhkQLRSD5tEh5AoiuCDaJPJJMsypbARtXzft2ygtF3Xdx3fdjzD&#10;crgFHDzPyiSBUCOYrtYQNbcMbhgMCzJOcNZlGIbjOC5Mf984a7WG7fqm7aKhg4YON22hVSFFLkrc&#10;JZHMZBUS08yyLE3TohCUcts2bQdBxeacSyGwHFhAgyUDAJCgQUopQHQV2zWCs9BKM8pMkxoGtywL&#10;8y2bMi6kStMsimJIslZvNppTRSnzUuIUH62U+PLg+AGIbQZBza6odVwfRU1TwWkMy7Acys1Cyhg1&#10;flkKVeUgwpGzKAYpZ2GjjtIFp8xZIZK8KADBq9QmlCYMGzqvlMAEeFYIKXV1XOV4QSkUOAxqoe/7&#10;ipKiKCjhVQB1vDAMZ+cXgyAED9Pt2WZjyjTNZrMJ/WrKgQEkcdMupc7KAlzDEghnhm3ZnguVEA5M&#10;zLKs6elp27SKLIeL1MMaUj8jFIfmBuOB54d+ABeTcEnTwttaEEK5ECei0OzsLJaDzCFnIQRjFTYg&#10;Nx1bUyqUQiNIgBiv6h1bawqYIAi8oAZSoURop9KIIprA0yghlABkc3v3j//k1TfefscPwmarferU&#10;mTsr90rIRMuPLn147dptrIfzyJ3tze7e3pWPP1YyP3H88LNPP/nMU4+fwpntTHO6WUvGA8dg9dBr&#10;NWqotBQ42LcPwzDiGKcVUb1RO3Bgzra5UgQtycu33n7361//+r179yBBzikgwZWQQkpJafVIEUWg&#10;LKCtezPzLW6ZbggfcyRj0FB7emY4mvzg1R994xvf2N3djUbD61cuF2nytZ/5mb/2b/0br7z84tlT&#10;J8f9XpkXczOzd2/fWl29//ijj+VpYfmxSQAAEABJREFUfGBxCUus3LkLJSMRGiYDQYjj+IEz75/6&#10;8pegmMuXL2kt2+02au6TJ0/iIPzY/oXa9DOvvIKKGYXX/fsbbP+r649++Fq/34Vvb21tbW5uXvzg&#10;Q2h02B/cvX0Tmt7cWHvjjTeOHz0M/c3MhFE8xodagN24cQMHIa1WI8sIbHI4jKDdmbk5RQjMAOa6&#10;vtW7dv3mjVu3USg4nrfb6V6+cm1jc1MIorWGTTgOm5+fh10KbJUpBVMbm1txHDPTEErn1ZmWDeuB&#10;r/ZwClgK5JLXXnvtww8/HPT6169ew8nc3ZV79+/fv3v3HqLYydPHXv7MK7brPfPc0ziLglvudju7&#10;3d6N23euXrv+yiufe/apZ2G1p0+eEnlx+eKHgesQqfI4HnS70Xjk2/jAw4uk8Cx+aGmhWfPzLKr7&#10;vijTtQcrO7ubqMt3d3Y2Vh/cuX2rEfiPnD3z5COPmYx1tnaKOHns3PmXX3xxOBxEaTIzP5fJsjca&#10;lpTuDXrowC5RjoCk7mCELR/2IZA/OIV/aiGVUpZp+o7LGcmzZGN9FVqWqozHEyllu9VotVpaVvV9&#10;PJnE8YQqjWhY8wMX8VqV8ApNKpOLomhzcxdnn9WsNiqW9vT0dL1ep4QlVdpOsqwAMEQKj8CicCrH&#10;tLTWGBTQCiGNRgN7J2wFoWvXdTHe6XSGw+FDeEKIUgCsGsh2bWeq0cTWEcBwb7wFGJjC67wsscok&#10;joqyRBimzChL1HWQtxJKYlesCEojIqXMRemHHiiBy2j4ldIGZaDKdWxEkwbih++CQnCNdALMtmPB&#10;0QCPHybjlBBIA+aKQVKRp4ATYCVSpwSLWEIXMC+FcS2lBhlogNEPL4JQohVBKU/ivMCx4xD2HSWD&#10;SbS1s7e6ttXp9QsBsmhalEAnlFQElHI4DiIPehjEuv977SeLVHMAA2BoHFKCpvp9mMAIQY1zpCXL&#10;cUzGwAcYqoCBGfCYDl7QoAjc8QgYvEIHDQBoeER7OI47sGEVvH04qBS6BOKCGaBBm7u7uw8XhcqQ&#10;JEAEZo3HsSZQLmEGh3xQWuDtidOnDh8+DIQximLMSXPgQoMB5/l+jUUN3wuRMLqdPlqa5OAOqZRo&#10;RhhDH+SdO3P2q3/up1966aVnn322VkP+q0uhTYbvbHEaJ0geL37iBexMfvDqD5M0NywbX3VRXO50&#10;eoTyUipsS3rYRY4m0GG/3/cQRnZ3EY5u374NMlBk1Othp7MHDcFc8WX1w48+AuVHj524c3eFUnp/&#10;dfXS5atK07nFpfWNjddff31rawvyxx3kIXy99957IBJMbWxuN6dao0kKH0HiWVnZGE72/xW86Zbj&#10;8OH+hdUR4s6cOQNJQh6wK+gFeIANODUl+JbleH67PWM5bl4WEKbne4ZBpRTRZBwNB3/y9W8TUSSj&#10;uOGZn3ru6b/9b//Or/7Cz7IiCSzWrrmBzSUiVDyReYLTpPGoPwDzva4sytFohJILcQCcMmYIIWZm&#10;5yrFxZFlWWUpHccRQkFZoAQcgQYpJZICVBwGdYgO4Rp+Cje5df1G4PlE6TSKwREcFlMgNEVIkqVK&#10;KaDFQthT4W1RFBAO3mJFIMEdLENxVDOsi1dSIBa5EA904ThuEATr6+vdbnduegZHA6Ck+gW78URp&#10;CcsWQuRpVpYl0EI78EdYI/Syu7e3tb2DjXdvNFp5sDrCFtEP7j5Y+/DKlaDR+O3f+Z2/+x/8vV/7&#10;zb80Pb84TGLUuwinEkq1HaEZ44YdhJQZ0XAMC2w127ZtQ0QINCIrigzLVaEGjIMYcK2lUkKilXkB&#10;wcq8KNOUlNIgBHrK4ySGqJNUl0UeR4jGZQEMhShLIRDBNFwJ54wXLlxADKeaJPGEiBKZV+aZKAvs&#10;HIo8TSeTyXiYTIZFlkqRWwbDWoN+t4tYOuhlaSxR8SuFYJ5OJilWSarP9bLIkf2rR8g3iXAri8rj&#10;CKnKOEQMKWUpIUKRl2Wa52CuEKqUejAcj4CkKCvN2SZ3LMpNDbG4rlcL6zDrmdnp2Tm05vRMfapN&#10;KOemYZg2Goy2KESUJpNJnGVZkQulqpBRlmUcx7AfmDRMHa/Q8jyXshImpUDBEeGTSTSZTMY/uR4+&#10;mKYJ24AW0BwHm30bI9ww4A7U4IgMWFRoUC5gb3GaoA+Pw1vDsh7CM8a01p6NoGiBVEw3HRMODoSm&#10;7bh+iCxv7CPE/c/azMwMDBVzQWdFW5IUBfJPLkS5PxLlaQK+yrIA2cjUeSX2iiNZCgDE8QQXWFGq&#10;kgDEDqqUUhoUU5BmZWmBS1HCTAMkgRfIgWhWlmUUJTBmVDKE0e3O7iSO6lPNJMtR+YARwzLzsuh0&#10;OkBOHm7hNHFcb6o9jfMXQlkphGGYQPgQLYSsGYX31ZoNhJr2zHReiMUDS4wapZTQKEKf6/qmbcVx&#10;KrXCfkMRfevWrW6/d/ToUdgGVoEKsDRUCsWBwspuhAB+eChG4KEQNaJZt9t3XQ8j4B2iQ7iAkCml&#10;iCQoJAAGyWDEdV0MElKlElgFxIs+4JVSoPYhWoxjReBE1QE8D+GBZ3FxEWDwdFgU2EHJB9aAtigK&#10;IMFcNHQAg+kQIF49nAvDQx9GAXiMIzQLJalhGKYF+WR5ORxNdjpd5vqe5bA7t+9du3ZrE4Fkt/PU&#10;088eOnKUGeaD1XWDk82Nre9+97uUcGYYx06cAH23b966f28FReSgt9dq1qfbU7h7rr04O4OiGWXQ&#10;zMyM61iIH0iLm5sbhw4vc05n52ZwTHDo4OLMTFuVxGD8wYNtSAHyBelUE06ZbRqMEE4owUwYD6n+&#10;ahSEDjDKmWm7ilDH87C7gv5SBJgM9inf/eDDq1evQliQ0YcfvDceDV5+6cVPvfgCqlXLNFfu3j+w&#10;tBT4vixL1GfYzCD/vfvu+2+99TaOdvI8R5UP/BD9+fPnUe6fPXu21WrDOKLx5IP33r9y9fruXjeJ&#10;MwTHFz75qXqzdeDgoU6vi32p49qWaUPQb7zxxnvvvXPl0sdEqrOnT50/e2Zmqr0wN3/u3Dks93DR&#10;Rx99FMrDCAQI68HOB5UiZBUEOL0mQeBBbZubm6gkmEFtm7ouX1l90GrP+GH95u07/91//9+/8/4H&#10;43GGHDY9PSWV8DznU5/6FKiFDUGAEKNtW0pqMIV4ByMbjUau560+WIf9WZYFTgEJMCSnWq1eCHHx&#10;0sff/f7376+ud7r9Rx9/+tyFx3/6qz/39POfOHj0aFYWjJtS6atXbkRpNhgMDMOAof/B7/3+x5cu&#10;Nms1k2rXZDiQM7QOLKsZBnPTTd8mvm2eOXmMa4Utwdkzp1DgDvv9eDyybRv8rq6ul0mGE4yDi0vH&#10;lg+1603btJ5+8vEiS4D57TfefOudtz+4dNH2vYPHjzLX9uoNw3HiJBOKRnFJGXV9D4f0SglwhFaW&#10;SI0MsQMa5NyEqCHkmfY0chWiPQpg13aUkI7lYCOMzD091W7WG+2pKdPimI7VcaoBLbiuCwyUEkgp&#10;jlKY38KB5VqjWRYCRgXvQnTv9nq7Ox1RqqKoYgGmIy6YpgnWkMLv3r27vb0Ls9lA8dvtGya+0ujJ&#10;OE7TKg8BEjCMGdAF3BtzzepwpYBGotEYzgwrwtsoirKiQCxAhxJeltXqhBAvDGDz8GRYKeZCiYbN&#10;ccIJvUM11KDNZj0M/XNnT8/PzQS+axu81aib3PAcGzU/pjiOlYN0hSqHhjUf7JdQMWOmyUEbVodN&#10;ohlIDIxxztGhtHJDQhiF55tV2KaUghhOCTBroKIMj0orpDWpaSFkXkoUImlewk+FIiXiqyaUAp2F&#10;EcZNyphUCiuCcaUUvB4Y/qWGQTREA0aq9Sg2KQoyL8qyBCR2OEwTpapWPTJOKS1LCdfjhOIgSGNh&#10;QhgWKsV4OIIjVAtRClkJIXDHK86rWejjFZCYpgm9gGX0taLgB+OgsKIdxzPjyfVqt36zkAIl8ne+&#10;+70szyGgNMlM08pR/ZiG4zqUE8wCBtCz2+380R/90T/9p/8U9RyKbKxrWQYQggXTtEGtZpyZ1iRJ&#10;Dywfevypp5lpQL9+WCecITpTRU3OG7X67i52zTv5/v975NiRo45l10NXlPmR5eVf/trP/8JXf+6p&#10;J56EoLAuFnU9G6sLDdkQqNnxgnMXHuGmNY5ieC6sDvkDvANmPBxaBlOigOkuLS5+6fOfw6swqKPw&#10;zUuBbdv84hJ0vtvpPAxfSLHtmWkoUxEN+/SCYDSZoKMpVCwGoyG+boW1xtlzpy3bLYUKQt/1AjAC&#10;w8YSrakGzlAcx0NNMBgM8+oqQBKI4abNDAuSgXdYiKe2HYYhXnFKwFdZFCbjcBCbU1VkdY/4Fptr&#10;mX/5X/+Lv/nnfwk7/tDhZTbBx+dkMmoE7tL8dDzum4xwrW2T+65TD2tKVk5Uq9Vsw4SKoXTbdVG0&#10;eWEAkuCe7XYbg0pUB/aoRQohsXQaJ3maJVEMIu19qvr7OygAP3jwAPBBEIA7+OPq+hrEgvE4SwtR&#10;mpalCXFcd2t7G1KdmpqCdiqmknQyGhO8chwoy7HtwPdFWVWKjuMgBCFpAtLzPMwCPHz21o2bN65e&#10;gwSSSVSkmSxKCArCga0KJXc7e1ESFwKFYJYJqbmRCBUXcpzml27cbM7O/upf/Nf+zv/lP3z5C19e&#10;OHhQ4lsg454fMssGJHc9wpjhuNx2tNJSaoRDiC1L8qIQIANcQwhaKlkKorTBOO4Url6KMstlWRhw&#10;MUqogrdoKAgu6VhGGkValrZhjAcDLQTqUPRtvEBJKqQWEs4LwR48sAy9ALPFDdyLLIcpGpqiMNc4&#10;aZZCZKkoSqqJKAqooNvZJaSqBGA4REkPX4HiGP6sRFnmWVnkxf5dKwmaRVECYVki6krECakQDjQz&#10;cEar4Fww3Var5QUhwhGhzK/V6nj0A8pNQnm90TqwfGhuYdHGQbsfWI5XqzeDWoMwnKkRFK9SKdNz&#10;XC+oV2fWrdbUNABc1+WWSfcvpXA8R7FQ1SgTSo7G8L84BZFSgNYkh4yzylSkEIg1lCL4QA5oOMOC&#10;ORmGAQOA2cDADERnw1BaI4ihGBWlYganBldKSSlNy/aC6h+b8oOg2Zjy/ZBzTnAxiivLMoQdgGHu&#10;cDAejCaFkJbpwGelIjgvwM5nOB6BQsux/TAopcArmDoCBe7AoLWGGcA4tVYabwl4U6IEA3CNWAO1&#10;KPCoZKmV0EJCO1gL67u2CSSe58G/UIAals24acIObJcbliYQC6HMcDyIsQWbBABUpSkL643p2XnX&#10;D5KsQCSJkgxEllJ7QQ0NhjkajaVQzLSoYSrKTMdtz87Vmg2ISCqlCbFdO6xXcgD7WutGo1GrNWqN&#10;6t9WBlrgx0JQqCI4tGJ5Kbv94XA8cV0fMMDfG4wMw0A2lFLu0+8wxqQswRdG8Aq6tm1bUyKURDSD&#10;D6E8mJpqBwEWNYqiRMeEYmxnenqm0+lub29RSixIgHHbtnzfZwbH9DhNkixF37RRQlr45AiLmsTR&#10;zt6u1Ap9nHFz00CDVEEJAgIIwBaoLKt/Of/m+C0AABAASURBVLNerytKYEUgVQiR5hl2L5gOW8IS&#10;cAGQV2vUayhghMoL4blBuz3NGB8NJ2C4FAoyr6xaajaYTJpTbUKNH73xzne+/+okTeEAftCo1ZtT&#10;07OO761tjra3d0opDywdhLg2t3be//CD1998Ayc3RVGMx8NkMobtNmphkYOStB76czPtVqthMt7t&#10;DlQpsBOan5nt4ahJSkiEE7202FISZRkBV2laUCiEMcuyqMI3LCrgvVL4nj3VDGFMjEGCVhylCMHD&#10;0agQVSQcRpM4zSknoygej4u791euXbsGgCAIoih67Yc/QqD5yle+AumsrW/jHvi1N99+TyMOUuLY&#10;3rVr+I69Arvs94YfXLyIpZeWlnEc/uabb3NuLi4u7u7uXr9+fWNj87Ufv/6f/Kf/jx++9to3v/Un&#10;V69dx0fSv/9f/Je3794FGV/+qT/3xNNPoeLc2dlZWVk5c+YMvOXO7buPXEC1//j83AFo66VPfRqR&#10;/dqNWzhgO332DOz7hRdewE4Dn9f39vZwFvLSSy997Wtf/sQnPjEGQ2mBQmFvbwiz8Hwfu5Enn3zy&#10;yLGjpmVJQrlhur6DDykQOwLE6dOnqJbD4dCxofeqIUaUooCf4kBCINoaBjam6+s729vbkMzm5naa&#10;5Ds7XSH1Trd349aduytru90R1r2zcv9Hr71+8aOPs7yq4Xqj8ZUbt+YPHBSSXrpy7/KV+2++/e7v&#10;/eEfbK6tP3iwcvnSR/jI/snnnj24NF9ABUKdPHJwbqox6XVPHj984sjhtZV7vm2BqrX7K77nLCws&#10;zM8vguVjx09CRI1Gs7vX2d3A14C17Y0tGMpMe/bu7Tuv/fCHr7/+Br5LQFbT8wtrW1trWxvUMaMs&#10;7w6Go0mEyCKljver85m52T3Y1mCAkIpxpZTneYienhdA9MdOHD9w4GC90YCg8OUEfjiJqr+0pAmi&#10;LYKmD2BovBT5ZDLK8xxh1jQN3JEQ07SESC2z+gsGkGcuysrNihzBGmsNxiN8YR+PIqTJoigRzfOs&#10;jNNkOBitb25dvnr9o0uXV9c2e/1Rtz9Is9IPw0mcbO/ube3sDkYTpSk3LRuX54LmPM2wVq/Xw55t&#10;NBqhj86dO/f2uj3oCM5vWCZhDMljNBpJKYN67fDRI4ePHHF8D5pFVLJdh3CGPpphsCDwbNMgCjFE&#10;ES0Z0a5thb7XqMEtsE2rshRgPKcKxpwRuJ9WCmCMUMT1ssiwCghDsseIuX9RSiFhgKGhQ/EOCyhh&#10;UIIISwleU4b/UGFTypDpyf6dckrpPjxFvEOH7D9WnX/hjyb6X3j6V3QZZQ9HsRZoQ0MHq9iGwTnF&#10;H7zVEiRXDX1arVkRBrD9R/qwgzsaRgCHO/p0/wIq/MRgWZZAjg6S6MPBh2CQo6KEEiJFRaoBn0KY&#10;3tnpdDqV/G273W5DTmmaZXAeGKjW+EST5wWcDgCQO2ICUMFgkCqwCjAgvGBRzDp2/HiWZYZpSkVg&#10;FFAiaAAwwEAJiERUuXz5Y9w/+OCDNIkp0aoojx06ODvVdm1HicIyDLxNkgQpAWZp2xYm+kHIGWKF&#10;V6vVwA5WhC0haOZpDMxCFowRZDK4wGQ0BiWAWV5extkEzmURIZGaQNX07Oz91bW9Tq8x1cJJEKpe&#10;HJTce7A2jqON7a2dzh4mgjUgTJIUNCPK4Q76IT2kJVj1JEoMG8dARXtmDsuBzsvXrgIPHCoIfEgG&#10;wFgIszAFHWxl4QI3blxzLDP0faakKoTKBbaMOtdllP+7f+uvnzy89Pj507OtWjzsLs61kNwsTnq7&#10;282aF4+G3Z2tA0vzoe/meaqVAGagzcsCdDqOB+UIIYqigFiiKFJK2baNRUGt1hpCwKfRI0eOoNhF&#10;ol1eOhCNJ/heunL/7iPnziPCb25sTDWaWZoWGXwl8RAsOAcScAFdz87PhbXaKJrs9ap/E/YhZrgt&#10;WANmgKGDpbEuWhJN4kmUJSnIQTBkhAKm3+tiFYyP+gOcr2EVBPl9jejhYIRZaMPhELRtbG7ubO9J&#10;FKOWgyJmkmYCpTg3ECp3Bn1qOp/+/Jd+53f/5guf/xIx7MowS0G56fihV2vZrlcSAnMlHEW7FlKA&#10;fqKr0hk0oFFNZCmKLEWlh45WFYAscpEXRGsTfsdomRdpFOegvyzRKbMUAAZhU416zQuokthdBq6D&#10;TgyjHAyzJJKqhBNppWAwCLngPUsS4AFaWeZlNZRVfVEoIR7CJNEYArz00YewHDCuoC/DhFPAjzAe&#10;T8YQCFxmOOzD2NAAg0coGnpPkqTXGyDrxfvGabket1CCerhqjebM7Ozc0tLU9Ixpu9MzcziSC2oh&#10;Zg0n4/5omGQZlJUVqG3GsHNUL+NokhU51PfQVJI8wVpYF5QQqlzXDUMfHMC6KIUqqwCIDhACDwSO&#10;RT3fRwtg974PeJgHjBA+29i/0Pd9H1YKl0RDoMFCI2h6PEYHLCMR1JvNWqNuey7m2i6+8loIf1gF&#10;r7AQaMvAKoyzKCAojGMQd9M0q0xsW5ybirBCKjxjIT8MsLof1BTRECYMGAvBWYSSICAIAtAM4mWB&#10;PXhWljmsUeQZtKyl4ExZjBV5DCMRWSqKTMuSUW2Z3LFNAEAORYFZJSiHRZnVZeMG2QgBA5AScR9y&#10;Mi1mWCZykYUwhi2WSvNKyIQZjufbgQd+vXqI2AU8hIAbJqScJOlDCgmpTuvwyjAMwkEs0wTIS4gC&#10;9gMa0ApRwrzBL2QuNaxPgQyQBE7BPgYJEgxjXhBADxiHWosyE7KSIdDJEizGMEulJaQE94RFYTmU&#10;41gP+DElz6o9PNDi8BGGVBQFbA+YAXPq1KlWqwWbBKmAxDhMG4KdnZ1FUQSYh+OYC94AgEG4PCwZ&#10;QRJ4QCEUgYXwCncwAhvDuFI43uEPmcIrzAUYlgZhKCnBAhBCRCAYqLAEHlNQKasgAMvhpl1KFcHK&#10;ixLqYL3+cKfT3RuMCkXmlg6cOn12buGApsZTzzz/7PPPv/TyZz7/5ZeffPYTo0m60+nfunP/rfc+&#10;aE3Pf+0Xf/kv/dZvnT53bjAY7ezsYW2IBhKB24uy6O7tcqrnZqenmsH5c2emp1o7O1t5kc7PT2Pw&#10;5ImjBw8sTDVDBHpR6Hrgzc/OAr7MU8aJwzmnyuQ0gITwmbIo8WkMssMT5yalnFGjUDrO8lwJ03O4&#10;bR05uoTP1nu9/ndf/f5bb78LGR0/eWJzc7Pf7x46sPTEo2fKLIdc8pzcX924cvk6Y8bC0oEDy/Ot&#10;dhtbHdfxke2yolzGh49jx0+cPDUzO2fbzvKhQydPnfnSl76iGd/c2nn97be//8MfXbl27d33PiCM&#10;NVttblj3H6w5fvDyK589cvwEKgTDdii+nKxv/PGffPd//qe/9/Zb75WlOHb0xOOPP/nkE08j8aNc&#10;GIxGjVZzr7OD+AWNnj9/9ujRw8i+qPWPHz/SboOoGkzhM5/5zOEjx7ANm52Z92v1vBDQmR/WoFql&#10;CCd65d69b37zmztbWwcWFk2D1WuBbbGa71kmU4K4loM9nMH5wlw7y4rV1TUp9JNPP3/89Bm/3vrx&#10;W+/ee7CVCxI2p2y/NhjFd+6v73S7puui2s6F1sw6fPyUX294gUkYWV3fSJO80+85ltGET1LJVH7u&#10;1NHPvvTks4+fPrw0h3Z0efHZxx559OypwDYPLi9++lMvgiQU5dggHTx89Nwjj05NzxqWix250nR7&#10;t5Pn5VNPPfWVL335kfMXDh8+Cm9Bg4jKssT2bHV9C/msPxzeuXd3c2u3KBSlRGkyjjLs2UajCeIg&#10;PAFlJ+4Qo2nasBBEsc3trUkcK60LKRDO/DCcnpmBANOsQHDHW+wV7z94sLO3Vwhhu6iPXQRVy+S2&#10;aaFBdFGUwHm6WGY8ipI4LwtFNOU4t5BwpPE4GkWTaJJAqoTySuPcLIScROnq2vrq5maal5SbWVEm&#10;Rcktzw0bUVZubHe6vVGc5KLUjFm+hwon9AI/8MMgCHzftywHvgonz4ocHbSiKMBOUQhKOU5NCKPI&#10;CEg5gId51BotUAUATEmyQmuNeIHdVC3woCODaJGlVGEPQA3G4FLIGLVabXp6egYm2MLBCOBcuC0F&#10;dk4s2+CMwIosg5sIpkRpWSKyC1EYjCK4a1iPFNgqGJRwQpgmBgMkNXnVKNNo1SijoBMPuKOh9Ecj&#10;+xelFD+rP1prIpE4oTuCcgOj/6pWQf1vxqFrkAZ2kDJs22QMh4waUBUapVFImdwwOUdHS4V4zynD&#10;2z9DhQ7FqrqawhgzDAN3jAghYHWQJAAMk3EDYxWlmFs1nBoADaNFIUFAlmVpnluOwwxOGEV+pRw+&#10;wik3uGVqRpUCGpLlZZbnjuNgFYszC1KjVeCGyhCmw6B26uTpC+fPf/ELXzhx/PjS4mK7PWNZFtPE&#10;Nrnngjk8WTAMFNbPPP0kvmaDEqbkwaXF5558WmTpt//4Gx+8/26ZZ1//o+ra3e1VxKEoNE1YZ5xM&#10;wNG1a9e2tjZc10aZK1U5mYyhr2atZptmhI+JaV4UxbXrN3/449c++Oji9t624/qInE2E673ObqcL&#10;G0MBZJj2c88/u7x8UFEShl6v3zctyw+CtMijNOOWZXtuqdTla9dWVu5LqVqtqaBWU4QMRuOdvT7s&#10;/fiJU/XWFKSCJrXSQEQhDuJhv+45jKhKp5SJIschESj0bSuZjEWeN11+aK7x9CMnnn/ixF/77V/9&#10;0bf/eCpw/52/+W8fP7TgcHnj6uVhb/fxCxdQ+oeu42DzI6RpmshElmVQZuAYpZQCaoXl+7WQMWYY&#10;Fuewbwafg845p7VaIIvcoAT+IMuca8UpQXEJJ1qYm2GElFnueQ5cFHqHuBzHsSwLfSRXeBI0jZy9&#10;193b2dtptacc18Vyo2gCGLP6l4u2kzybbk1pIZUogXY8HKRxhDYZDcbDfhbFBkPZZPme6zuuyQ0K&#10;w1XVBcxzc3Mz8wuQVoTgWwoIfDSaMG5OknR7d2+n082EtP3Aq9VNx93a6/Yn8aHjp37pz//6l776&#10;c0FrViBuGZZbazluDbMQw4gmzIBUHNutoo1SQpYFxA7aiJaMwni1ZUJABI+gxGDEZKCJwRnQiFJU&#10;V79kCOEiGFd74iomKMzIUXpmiYnRIs9GI10WkCRBMFWoF4ljm45VlYZJNAF/oiiLDM5RmR9cr3rM&#10;c4TcKIryPAfjBmVYl+9f83OLc7MLYVBnD51dUwx7npcBSaVbLaUGEojM4Ob+eK4pg2W1pxDsZmF4&#10;bhAapo2TZtcLCD4oxclwMskQ1oXIihxfbiHJQgoTUnGrC6Vbq9UCwiRJJpNRmsYwCc+xQ9/1fJQn&#10;iCAyy5JJNIqj8WQCwgeoLnzfx8SwHngBgrlFKVWQBiFZUWAVtEKUKLjQirLMiyKKY7Q4SdAmSTyO&#10;o+FkDFxClYRp23FQ/sKi0OrNVhDUHrIvhJQSiJlhmJyZWMWpYjeH0NA3TczzKh5cFxUtuJhGZTM7&#10;Pz07N9WeqTdaQb0uCSGcG7btBshCoLZmOx7kA8f1S8f6AAAQAElEQVQEhZVUlIRfmLBFRpQWROON&#10;0BKeVCiZa1k+VKsosjJPi6xqsCJYCzzXsQyttQB/OTYGVSKDsihHeDRs1zcshxnWw0a5kRUqTjJK&#10;OMYdD+Ue5OYYlm3ZjusH6AS1elhvOJ6PER8PjVYdsmi2JxGEnzSaU+ARku8PB0EQWLYJEYFioiSl&#10;Gk1rREQhZWnZhuNayFAYQcjHqxz2msZB4MHDcBeyQHUKAEDiVQVmMs4pEHLOCcXOQoLfeDKCQUAB&#10;hmFgHIZomibcXwq9i0C52xWl8tzAsqyyrHYFc3NzUME+PHccG5IBPNSEgOnXQi8MmGnA5QzbQh+5&#10;IysLPNaaDct1uoP+Xq8rtKpil+9jVlEUhBDXdanBR1FV/6DPDSMvCiEE+l7gc9NI4FilUEJCFFgR&#10;dMLZw7BmW65t25YTWI7LTZtxQyPuSs3CVgMG5YbBufNnTp85H+fi/Y8u//itt7/+J9/JCmX7teWD&#10;hzUzLl2+8f0fvIYToI3tnuUFOB5+9PEnX3r5s6989ovLhw5rTZGoVu7eu3HtOifa9ZzxcISPA65j&#10;X7169fiRo8eOHv3sZz5tUNbZ2ZudmfnC5z7/i1/7+Z/6ypcOLE7jqH406BVZzohGU1CYwWEOrmUi&#10;4aFRpVUpbMsKXM+2bamVgI1aJqQWwKjb09gP7Ha7u3vd7d3+rbv3rl67gUXjNHnzzTdR8TzyyCON&#10;Rms4TJFksxT5iBumtXzoIIrCm7fvmra9fPjIZlWg9Xd3u++8/8HFjy+XSi8sHpieWegPR1ev3/zq&#10;z/788pGjUZyGtdpjTzz1yZdeLjUZJQkKYkko+LQdL8/Kix9eOnXyzNNPPZtmYn1j89Ufvfv+hxf/&#10;+JvfGk6i2bk5KOP2rbuj0WRvr4tvC2+/897m1tZHH128eev63Tu3oMKzp8+gsHviiSd+53d+55XP&#10;fHZ5+RDs7ObNmx9c/Oj6jdtxKtJcdDv9GzfX+v1eZZpEmwafmWkfXF5qtxqj/kCWCu6KsGNVchR5&#10;luZJ3Ol2e71BZ69nWFaa54NRlJaylKQ3iSRlcV7u9YeamzgUIdS8decuNniXr98YJ9mbb7/34ceX&#10;ue3MzrcvPPLY4oElZNbp6anjJ47sbG/cuX2D6KK/t1VzzYvvvNXf2cLJ3EwzNIian26N+z0wBed8&#10;8OD+rVu3HqytgYWbt+7ef7AG0yokgTvjA9PBg4dv3br9z3//97P9a29vbzKJH3vsCanU+UfPLxxY&#10;whnkeJzA7k2TWqZVcc3xhOPq0vdDeAWkKiSqoBI2jP5ep7O2sRElMZxESJ2X0nZdZloQArwrzYrh&#10;eIJDze29TpLlYRgeOnToyJFD6KDZtg3Uc3NN8Li6uoozNuwhQVKeV4FMKQX8hDPNKEr/SZJKTYMg&#10;DGsNy3EVMeI0j7JSSOpgT9mcDupThuNLaghNMFwSYrouspCmvMRMaozGkzTJgJOzyhUhgPF43O+P&#10;lFIEjHGWlwKVPawdccg0TfCOSLezt1dKgUV935dSjqMYAJgBPJPJBNtseFOjVp+fnZmeak81677n&#10;KCWTaAIuwOB0a8q1HceybdNyLIQxBD3NGbU4Mxm1DY5B2+TILbAgSjTVilMNH8QjmkFgcszmDAZm&#10;cmoaDI1zbjLOcFGqtWQMXs7oTy6I9M8axvb7iuoqqO73/49vmPWwARQdrGNwjsYhJqUpIWigARLA&#10;KxvR16yIYoRSQsn+Rf+FCwN4wh0NHUxEBw1if4gBI8CDVxj8/zXN0G9NtY6fOomyD30ACyGLXMCd&#10;IXmpJEbyvChLpB+CpGJZ+P4Wo0zsdrt5Dv2TshRlWYJA3D/96U+fPHViZWUFqFZXV5vN5vHjx5eX&#10;l5UWRVFt50R1FWdPn3zisccPLR+E7rI4mgwHiK57uztXPr6+t7u9vLDw1JOPBZ6bJTmjZGZ6Gpp1&#10;HIcTgtWlLO/fv6c1QRKyTD4aDaMoZYya3LAdE6G02Qx83zMMFidJp9O5ffvu2tqa5wbIW2G9vrax&#10;Yzn26trG7bt3sDNvtqeuXbuG0l9REmc5zJVxbtvV34FBH9aFyBalWSnFaDJGJYeENDXVCkIfNlwq&#10;/eHFS7vdnlTY+emsyEejMdiEnAHmu55pmgwmoTSnhGsVj8c122r6FhdyrhkuT7fS/s47P/zub/zS&#10;z/0Hf+dv3L36cTbpOyb5H/7x/7g0N22bvBb6WqskwrZfgBjkHahPa825CbXmpUAEMLgFt4Pw0eBo&#10;UCJeDYcDuAlWL6GboqwF4cbaqmMZjsHX11dn2tPwo/m5mZs3bhw+fHh2dgZnLp7nTDWbQhQIhmHo&#10;A1UQ+FNTU6gjgQc5uD0zDWESQjA4Go0QA/2f5G/4JojM06xMs2Q8jkejaDxO42hzbX1nfbMaz9O9&#10;nd1epwvigQGk4l4UAqQKJcEaktrdlQeTKCGGgSzfH04G48lwkgwmk8XDh3/1N37zt//KXz12/pEc&#10;xmiYhhfCGEnlIlorLZVGPaG1ppC7aRKtH5YIyK2yKGWRE1FC+ExW/s4V4YwYnJq00ghVikopkKTT&#10;tCwyRqs4YDBGhLQM0+QGiIsGo2QS5XGUZ4lrWFqWWgklJPBrIavlSHVxzmkVKDSCAJSOISV0idoT&#10;OthvMHylFMYpSGDswMFlHCFBtuNR1BuOIPbxqNrcAgy8ENg9o3C+AmoWWEyjrOGmFYS1Rmuq1mw5&#10;rq80TbPC9YLGVKs1M4PaC8HPsC3EbcNy6q0mNDUzM4N7vV6H+zDGQIBtA8LCumiWAS8hGOeUFFlS&#10;ljllGkNgRSmB2jGKx0gWO7tb8PfJZAxNaa1t2w7D0PM807G5ZTLTMCwTPuV4LhpQogFn1TiHFB1c&#10;riuBUQihJGgg+xc6sABuGoRQvCnKEiOEENwBN5nEk8kkS1M8QrCMUMi8KAq4JO5oOXyyVLmShRC5&#10;QOVCNOZqLaUCkaAhCALEH9d10ZdSpvsXVFG9Zdw2TAfEGcwAai2hqjJNCmRYKXSZl3lSCSRNRJFr&#10;qYiSRAlcUDoIga7Bnda6Uq8UAh7IDNvx/KDmuD5lvEQKi2MQCTDIBA31GDU4YZQZ3PU9PwzgBcy0&#10;LNdxXReSRNEPhJAwrA8jlIKKoiyr4hiSQ8O60A7umkglK1lJKSEuMAIGMRePEBRiFGPMc1z0yywX&#10;QoBaZ/8X10WRFEUmZMEZsU3wrUVRQErQJmCyLE2SSDMKdVmYgJ1hGAL/7u4ujBNKh7/neQ78WZZh&#10;FmSLdQFgmqbUipmGEALKAiRGiqKAvEEV+mVZ4tXDKVgIGEajEUaAEMYJQwISEI87aEZgwSoAg3ww&#10;AjyMsVqtBmAgRAM8HjGephlgsC48H9iEVIxxLMdMS1HCzp5/5NkXPvnMc0/DPW6v3P/hj15/6+13&#10;bty88/1Xf+SF9d3e4EdvvPP7f/Qn91Y7l67e2t4bml5tnJZvvvPBn3zn1Vd/9Prq5rbn18+cuyCl&#10;hm6wfJIk0MqB5aXWVLPT6UG4b7z++jtvvH796mVUJceOLt+9dfuPv/6Nnc2t+dk5fM7mmshSzE5P&#10;zc9Oq6KQSgW+3WoEtkkNRsPAbwNvEIz6A1CPqBWnWZzn3LadINCcF0qvb+/du78+SXPTtpI0RwX/&#10;J9/6zttvv9vp9dc2tyZJ/NgTT5w+fRRCEYJMT0/PLS4cPX5q+eDRqdbs4UNHz567ML90wPGDO3dX&#10;vv6NV7/xx9+++NHHu53e7Pzil3/6ZxYPLA8n48PHjv75v/gb7dm5Vnv6z331Z0uh4iSrNZrPPf/C&#10;0RMnCTdm5uanpmdW1zdu3LptcPPM+QsLS1PDUXT73srFixe/+c1vvf76m++8/94ff/Ob+DJ57cZN&#10;0zSTLJ2Zm0W2QB+2cunSpY8//jiKEn//klLWag0we+nytdu3N8KwjkgVJeLQwen5uWnHNhGtUM8h&#10;W9y4diWNo4X52YXplkkRvchULZiq1+HQ9bA21aih3BtHGSTz/keXrt98sLq1S03v6Imzs0uHcsX6&#10;k7Ix1QYXivB33v/o3urGTrcfNJqjJGGWkwslCLNc1/MCrGjZJk5EPN/5xHNPvfzS80uL0zJPZBrb&#10;VD55/vSxg0uLM1MXzp2OJ8NoNH7++efxnUVTurm9+81vfee7r/7g3Q8v7faHq1s7iShnFheXDx0h&#10;lCN0RlH89FPPBJ6/vbkFZ0A4PrB0MHAD+C+CLCEE1lWUMGYFX9YUA2TfzCi8BW7pui5jTAotoGBG&#10;kSalVq7vlVLu7Hb2Or0oSQfDcSmF7Xi24yqtkzQFWJpni4uLjTCYn5lt1RtAcuLEicceeyzPqwS/&#10;tbW3vbcbZynQwniysoAjEU0FXIgb+DgT1qcot5KshDFsbXeHozhKSrQcO2YvNOygUAQnc6M4NS23&#10;2ZppNKcN05EKGPTMzFyzOeWFtaBeA7/zcwsoSsLQiyZpUQhCqGVZMAxIoyxLnCMiZuDRtm2MwPl3&#10;O3v40ME5SGaWRRFQNtd3Ll/6uNvrTDUbRw4dPHJwGf4F+RiMSymBBCyA6TiewFryNIbTcUpMg5mM&#10;G5xxRiu5akm0RNFvGcwxuWtyVP9EE7xilFgGtTg3ObcMg1NqPGyc8j9tHBellOHP/6ppBARGNSWK&#10;ajRCK4R4rBr5/+MCy2iYxQiF/mzD5MChFPhSpUCcR3mhlFZKAcygzGCMU/qT9r8ih7HqEXelKmDA&#10;Y30Qi5GHDY//csPClYARbLhlOpbj1WvNudmFWr0BvWhKDcu09zOBadmWbUObqBebjYZpVJWEUgov&#10;YaIeQpZlzU3PeDa+O3kIjGfOnII6rl69fOfOLXwGXF5echzH92HMpFkL8altpt2empq6efN2v7PX&#10;ajYPHTxYQ5i6dcP3jLl2+zOfenF3c8Mx2YUzR+fnWlB9jMSspWMbvuekSVTkqcFJr7tXpNUm1rK4&#10;ZZiDYU9LsTA3e2j5ADRiW5bBuev6WVbeunvn46tXRpP49Omzjz/+eBylMELUuO+999729nZRSPQh&#10;V6VIkheKsmarvXTgYFhrxElmWpZpmMywCqHQCDOQ7uE4zzz71PTMzNWbN4XUjHGDI5a4pgnb4cPR&#10;GAWx7/tT9RooUVIErmNq4ptM5QXNimNLM0aZTXa3fuErX/rP/q//0Xyztrly+8iB+aMH5i0mf/rL&#10;L2ysr7z+4x9A4Iif91cfYDkIMGw006LMClEINFkUIomzOM3g/g81C/NG1RL67qDXWVt70Gg0Jknc&#10;7Xcs21BaFFnuWBbCJd4ixQJhp9cxDI7EEe1fUCXwYBzVnta63+8vLh/wQm9rdyvPU1gIBJILieY7&#10;dhpNtrc2DE4tkxuMKKBPomg8iScRFkLNbXPGGcEbg2iAuLbju17oB+AojuPRZBynSV6KSZQMxxPI&#10;cGp6ejAa94djv143bGe70wmazV/4tV/7zd/+yxcef5zYrqIGMe2SUAQRYhgbG5uD/lBIyQ3DsE3K&#10;EEtLkaVEKziJZXADywvorCCogbROJ+M8SWSZayGqpmR1HoUHtAAAEABJREFUF2WRpbCoNK7qe9hV&#10;maVlnmlRohmUMEqVlEqWRFV/YYBzlqGwi5M0ngz6MMxuPJ5A7JA5qHjYOOeMGQTFqMJUaRsm5xzy&#10;zIoCIRcaQYsmyXgcFUIKOCslpuWgasmFzIrSsGw0y3Hhe5QbAEjzIssKv94wTDvOi73+YKfT7QyG&#10;6EMU3eEQ5FBmePDbVhs6MiwLy021pl3HL4oCZfRoNIqiKEuqRqgyTOZYhmUw8D4egY/OaNCbTEZF&#10;nmkpTIO7jhUGQa1WQ5FXqwee58FfCKFCgWCpFIjWlmMzgyuiBQa1ImDaNLD9wF7RhrXbFt5y0wCY&#10;5/thvYbipDHVYqaRizLNS6GIadtBEDQaTSyEJWzbNgxrX3QM9FscfMCnbD9wAeY4INk2OVgDGQSe&#10;WEB3UkpFFGGMm6aDMtrllgnisryATJI8K5AZgRfNBGYG8LIshRBKKaIl1YpTwolm2DNKoMvzLFYS&#10;k4A7L4s/baLELkNoJWEwVBMQZpuWYRiUUqKZwLBSwPiQCtvz/DDwwqAoiizLkzTDcWUpFXZ+IBVs&#10;Mw5vsKBKdDRhGEmrdUSaxdPtVrNRgz7Gg/5se3q6NdXvduN4AvssskQWuZa5LNMiTbIsgX2hg0Hb&#10;gtQNKQotS9c20fIi7Q+64/GQUo3IYxu8zHKT0/Fo2NndjicTLYUocoGjdyUdy/Qc2/MdwzBQN2st&#10;GSemxYfDsesHBw8fWVo+aNoWvLUopeP6ramp8WQitao3a4g8kJRhmfBoz/MgZjjjw6YJAevD0YhQ&#10;2mg2bccZVIaaTCOozcxABf1+P8sy3/eRCBhjg8EAj41GI0lT4C/LEgghSegpz3MpJZiEjWFFLK0p&#10;wR0m3el08DaDqOG6RZ4XooCoNYXjsMtXr1y/eePjK9fefBuV/we3722N4kRz4/Gnn0F9s7q2devu&#10;g51OYoKycRalaqc7+PDy7Vdff2uSFPMHDsFy33j7nX/8j//J+vomakRUY4NeH3UTIQQsHDm4dGBp&#10;od/tHD965O7te3kajwfDq1dub21tfePrf/y973xrfXXVNIhtcUTFQbdLCfFdox76nmNXwUAKhjQC&#10;sxNSS2UwjksoWUiRSzFJs05v0BsiLCqEQkJ5FBejSGZ5KQnd3tlj1Lh67RqO25G9zpw5c+zYscee&#10;OA8caVZcuXr90mWkuujy1ZvvvX+RMtO03POPPfH5L76COh5fAf6nf/77/+wP/ujq9RvYADz19HO9&#10;/vBPvvNd0/E+vPjx/+0/+U9n5ha9ILxy9cZ7H3wAfQ9HY8f3zpw7f/njK/dXHtxfW3+wtjo7twBD&#10;aTSndve6N27f+uDipdFoQg3T4Nbzz79w+Oixubn548dPzM7O1uv1freH6r/bmbzzzjv/9X/9/9zd&#10;3bVsZzyJuv0BtOv6lbsmaW5ZZGurAzOCWWxurEObvuu0Wq2DBw74tsUZydPEpGRutl3z7Gg4mAxG&#10;WYbtbGlZ1LTdUpDaVD1sTs0uLZ86e+HC40+dufDY3NI8Yeb2bndtY3M8STIhJTX6o6g/igXh/WEM&#10;Sb76gx/+8LUfwRzhKpZJl5fmXcecjPsnjh4KfeuZJx+dqnlbq/dHvU5ZpGWWwgbefOuNtbW1B6vr&#10;g9EkqNXdoG57gen6m7vdP/j6t77z6g9ef+utb33/+3vd/vTMHKEUlvPJT35qdnb2+9/50fbmzrDX&#10;X5ibf+WVT3uOC5dpNILFxdnFpekwdJWS8AEpZXtq5tChIweWloNamOd5nCau69u229nr9Qcjy3Lg&#10;Wrfu3NvY3AbviLaOF3iBD1ORGvuHbDyJkV3AFCCnpqYazbptm62pxtLS0tzcrFVdzKgiqS6lLKWm&#10;lMJ44FFw4KmpqZmZWcSwQshJlEzSPC1JUohhlG7t9Xb2usNxEuX5JC0otzW3INX+eLKz1+mPxgUs&#10;2XZc1y+kGA6Hg8EoTVP4CyILZWx+fg72YDmOaZrwanCKdKiUQqwvpYzjeK/X7fZ7mIIRivpcVb/X&#10;2Gw263UP0R/1sWPZWioATCajZBIhRgAVN2iepwgE4/EYqS5NU62la+O7NoKwV/ODZq0e4IiFMU4I&#10;pYRTqJognWPLbTLimDxE+HNt1+K2ZcAGUNBzhlBDLM4NzkzGTUYNzjGHEILZDxtjhHPOWJWryE8u&#10;nNBQuPpPHv+VPzHl4TjYRIdSyAZearqebVlYEytRXo2BEMI0AT6tlCxKIQSmVK8IRefhXEz/FxsG&#10;0dT+BZg/e4W+lBLD6ADgX2qj0Wh1dRUqg5xn9o8MAVzsXzA/aApddAC2s7ODSC1EhaksJSJukqSc&#10;I6RJYAb9r7766u//wT/Huq+++j3AC1F88MF7N25ey1CZKY085LgW1eTSpUt//I1vfOdPvn371q2t&#10;9TWUX5zR7Y2duu+9/KlPXjh39h//w//mRz94tVEPz50+hQzfrAWWYeS5ECigFZGFrPl+CP+xTZBS&#10;FhJ6FyWRZZlEY4y4rottJ7jgzDh8+BA+lqKGWF9fR/yZm5/3PG9uYR7M3l9b7Q8GqIdAMGY5sDDb&#10;TlPwmsNt4bONRgNOQSs9M3TQIArEKPhFqzW1vbuLT3/4MlIqGVdZOQMSyIFRAhRlju8SrBYGoetw&#10;rXzbAA/TdY9JYojyZ7/4hb/6W7/5zKOPiGhYxCNZZZDd61c+jsaDT33quZ3tjYfqwHL1eh1fUMEL&#10;/Cjwa9AdNIlSyUA1LBWsglEO1ULU0B0codZoWoZ55eNLxLGYJmANGkQxsbez1et15mZm4GsGI3DQ&#10;AwcO7O3tGZQtLS0Men0pS1Q2sPPV+/chNIAlSQQhIMtAxf3h4PDhw1gdOQ5RAp3bt2+DWd9xIUlO&#10;WRonw2Efm4AiS2UptjY2izjF4PpqFS7hm0C4sbGBe1ZAPHlRlmijaDKMYgShO/fuN1pTYb22vr0T&#10;tlr/1l/763/td//G8dNnaq2W4bh5oeIsI4Zp+YGmrD8amqbJGAMZBJ5cCi0kmAUv6MDAGGUo1Dhj&#10;VEkUjFQKKUopCi0E0bKq+Yg24MJUK1FwQk1OMahAWJZhhHEihdBKQZIGozIvZFkk0WT13sq923d2&#10;d3ayJKlmMc4IJUpDO6qq8eCZIKd6FEJhUIM2jGmq9xvRjFLGucH361S2Hz3wyvOCIKwj6uJeadaA&#10;JznVYK0R/KRRbijGwTvulJuu74W1OkpqwhlkuLW7s7u3NxyPoiiK0yTNs729PRgDfBCyhpSwFigs&#10;yzIeT4o0A82MwjiUhtyI4py5js05F7IEfJomeQ5jhmlT+BG8AC4DmgAAcwKeAs4GQ1EK5lc18Krx&#10;QQLrEEWJJLqQovjJBbnDQeBE3DTgmLX9fQUCOzpIW5guhcYFzMCPVRDqAxcSCRC9A1ye71q2aZp4&#10;hemY2Gi0ao16LayHtUat1qg38diijAHC9yGXwLYrXkANSMUdE33fByaM4xF6KYosx1WkZZ7KolBl&#10;qUQJI9FKyDwTZa7LSuOqMhiphVClEEUu8ag1iDRNzkGQbdmu05ia8muhabuC0EIoUSpNKwXjMMWy&#10;bfCVi1IoSSg1LBOUYARaAA3cNEAP0GAQfGEcjRDFNFFKQRGUaNs0yiLD6tX4vrUIYJOFlqWSZVFm&#10;oizBEZoQArOArSjATtXXSsGckyQpy9K0eC0ItZDxZFLmBVKklNX+B577EMAwjCDwXNfRlAAVENZq&#10;NXSAE516vQ5ppWl1boLzgqLM4c54CySQBmQLPGVZog884AJkwGbQ0AEMlgAwmAUYHgGADrje29t7&#10;8OABMAM/kOAVIhUCDvCMsX35yT8zCBrQYMmwEJgxls7SAtr0wiBGfVKxow3Twqu8lKiBK+OEteFk&#10;dHNzb2dn17Ccw8cOPvLYifOPXDh77gLj9h9+/U/eee/SaJyYlgF3gplLSiI4BaOjKL12596PX3/z&#10;6rUbQsrDR5aAd211Y2Vli1KOdHL9yu3bN24uLSweOXLoEy889+ijj545dWJ5ackw2fxMMNNuPPP0&#10;YzZUVRY1z655rpIlotLxIwdbjRqjJC8ySJ9RLco8S9Miz2thyDkHh2BPKjKJk8FoOIbMsnQSy/4o&#10;naSCcea4jHMjTSXhxm6ny5jBDavb74Pb4ydOzM/PP/v8J7hp4Xv3rZtr3f7g2o2bb7/74ceXr3/r&#10;299FlsJO7slnnn3l81947oVPjsbRG2++e+XqTWxAg7Cxur61vdtpz8xdePQxlO+nz57b2Np59/0P&#10;f/zGG++8+/4HH168f3/17IVHHnvyqUmU3Ft5kGSFbTm+H+Ksd2lxeRypmdn5n/vZrx07eWpp+QBh&#10;vNFqd3oDSvjOzs7NmzfBSqsVZll+f201zvJrN2+9/s47WJ0Zlu14/eG4P4xc152ZaR47cvSR8xcO&#10;HToIMyJKD/uDjz78uLO3Oxz0XdM8ceTgY4+cP3rkUKtZt0xiW+axo4e++tWvIo3lpeghJ4ziSVps&#10;7nYGY5T4lHG7Oxh+fPU6aKYGR6Vean3r3r2VtfXrtx6kgiDIFAWBYTUatWeeeeoXfuFrTz/9ZJZH&#10;9+7cztP4E88+86lPPvfE449qJbI0RlQSQiD6VP+iVppSw3Tc0AnC9tychF6kzEqhGVHUvHbn7re/&#10;9733L12EEKTUu7sd1B9f+Oznjh050N3be+vNt374/e99/OEHs7PTx44ePnf21Jkzp0+fPnXy5InF&#10;+QW4AXyj1WpBIFhuMok21reAgZlGADuxTM2o0CpKk9Fk3BsOtnd3glrNtK1S6kKUAsHHMLllG5az&#10;ubkt9y+ttWNavb3O5uYmfHJubg6J/MDiImcmfI9yBsPKigLGwA2LcRPxOs2zopSwRjRuGEJS+FWS&#10;5uNJPBiOhqPxBPnPsvF2MJw8WN14sLbe6w9LAUPlbuBXQbnehIvatg12EEEQNeDYYRhaFqKibVkW&#10;2b9M02TMAJmj0ajTqXaAeO2HNWRB17VRquMO/R46dAjhfjye3LlzF2UHokb1+ycoCAiBqTDGCFVZ&#10;hqSc4A5+gd/zPN/1XMdCs8yquEfH9xwUoJwz8MYIwT4BCQTm1IAT+q7nWI5loFkGmGao5oGYIHdr&#10;xFK1T6+iumqMaEZo1SgCpqJQO9OA34chpEr26Gr08ON/r9EqoFDbNhF5fd8HzZZh2qYF1eNAMQA9&#10;tmMw7tumbXCspSFuJBJSUaI1kP8p4of9h/eHQ+hDpLjjEasopcoSyhF/NohxNA3eFEWHMQYY2Nve&#10;3t69e/fG4z/9G7RmdUFZ1Z4NMDCAvU6vFLLeqDUaoWlSw+C1WogDCFjU5tYmNPVzP/fVX/vVX4O+&#10;HM8PQx854/KVS9vbOyb0zEmtHgAP0iEiA6pC0yKuZZZIWWnm2ubCbPPlF1/85V/8BSGLBw9WYJye&#10;4x4+tPzc0488/9wzhw4eqPmOLMtWA+sHiwtzZ8+cQjRoTzU5JdgqLB+YP336NGxvqtm8cPbc448/&#10;fvLEqZnZ6YWFhU984hPPPvuslPr69VsffvghWB4OR+M4tmwbBkwLgCMAABAASURBVIPUiVfwkSIr&#10;sjhDYTecjK/fuolKFxY7NTXlOE5W5OMIpVWGUAN3g/usrKy89tprUZZiN0s5g5yBR1NeFBn6aKPR&#10;aDweWxwWZYu8IKUwVBE6/LnHT/zsV77w1KPnpnwv6neT0cA3+Wy7aRlG4Dn4wDXVqH/yxU8gIEAj&#10;hmEi4MB98jzP8tL1fW5WHmqYJmyG4eLwWhNcQMUGpzAYIsRMu1ULgsneruc6dRwiJImUwrLMaDIu&#10;snSq2fBdL4oi27SKLImTCcKCZVkgGGZQZBlSLKUUUQgSgKymp5pADlVKreDPgIRpGdA953EcY2nO&#10;OTydahzTZEkUT+DLu7tSFERLzgjHCyWUKKqmxXgUlYXMs3IyiaMszwsRJ9k4msCREKhR6//2v/mX&#10;//rf+FtHj52IszxotIhhMtuxYWfNFjMtUUrDMmfn51rT7bAWwDOkKMu8kKXQUhAlZVmosoDHgnIY&#10;RrU6VVKWtslBDNVSw48Igd1LWU3klGHc4NSAJClj8CyltFSgushyLUstZZ5mDx/v3b194/rV1ZV7&#10;g35fFAXjhBtUSgnhlCIXskAfssrzFGagtea8+m0QiYjAGMi2HNtxcbTlu66HZphWmiGoTrI8Vwga&#10;BDA2ZQb6QmrcKTe4aZm2g2RTSs0M0/XDZmtqqj1drzVc1zcMq92eQRoFfFnKHAvnmdTEdj3bdWC9&#10;rWZ7qjGFUMwYA0lRNAZIkacglSptG6ZtmY5tYQ8XeK5lcKJkmWcIpWkap/EkHo9XVu8/WF/d3d0Z&#10;j0dgxLRdVO2wPQ9XEMDJA6imXg/rdfRd33M8F63q+J4NnK7DLRPW0ul0hpNxXhaEUWZSRas983A4&#10;hI/AAjMIrBDQh5QlAinkhrIBUi2qEqkEQWh4D5FSGBSljHIGQREmNYVk8IoQQnExgxuWBRK86gKd&#10;lHBGoVtuQpgcsxillV60RFgUUHGWpMjv6IF3lGqiyGE/EiYkSyVKyEOKAuLK87zMCygXXok7KAFT&#10;7sPL88AvJAN9KUKFUFLKsF7za3XHD6Amx/ZsHDFZFkRBmFEIVZYS9FsY4ZybBiSG/mQyikZjDDBO&#10;h/0B+shQDGEaBFMDFqilEkUpSxQyCgrSUmhRZnGURhN0QH8BTuIJFG0yapq8LPPxaJBmsQGMWgee&#10;XwtqRFVIkAcdxwGd48lQCAEATikjBB1CaZ6VruMTzaACMAsSPa8K3UVRYIrv+2A/ihLOKRohBAEE&#10;kHiLcc45eAEMBtvttmmaeAXpwRprtRqw4REAUA8mjkYjnKcopfAK8hwMBtCh4ziQSZKlsA1MBE7M&#10;yrIMfXSwCoyikIIyZrh2oaqtjGaUMhiDQukCwvrDMeOMGAaBhA2DYdpet4s6/s7KfVS3H1+5idea&#10;0kkm+uMYTplLEjYDr1bf7sTvf3jxzr0VhHXIBVPWVjcvXLjw7LNPSKl6vbFpkCRO33rn3Zu37jRb&#10;7Y+vXD16/PjiwYNgb2a2vba60e3uZXmM1bUS9dA/d+rk/PxslmWwP4RLKJUQ4rmBaTkQTSUFyqIk&#10;gR+ASAg3zwshpGVVVZFpkiC0fd8Ge1gdcpmbRS6YHozTUgqcQxdF8f57H+L8NcnS737/+2+9804Q&#10;1vE14MDyIcNxJmn+5rsfJIV8+/2L3/r+D9G/cvvuR9duv/7u+zdXHnz/x2/8h//R//1//J9+TzHz&#10;7oP1H73x9uGjJy88+uRXf+4XP/25L77y2S9OzSy9+NIrTz7zyY+v3mjPLnT6o83dPdsNe4MhNa2s&#10;KA4fP37g4MEXP/XUiZOnsrLc2e3+g//qv40zMbNwIM4FNR1JrO5w3B8k251JoUijOfX9H7327R/8&#10;YHVjJ9ckLUSOdN5uLR2YW15ePnP6XFnKLCscy4VZ3F+5n8RRzbMtiFKgVCkdmweuvbww99xTT3z5&#10;85/96k995YnHH0ERgJg+PdOeW5g1Hfvu/ZWbd+98+NHFDy9+tLW353pBo9lwAt9x/U6vP4kybFoe&#10;ffQxgxHHJFkaIw2EgbO9uXZ/5c7m+v27d240avXzF876vss42dneDEM/CLxJFCEmdjt9RKVJnFy+&#10;cm0SJTvd7rsffPTx9Vt3VtZHcebV6lDV/Y0NmMCREyePnjiF/o/fend1ffPjS1dg9L/6K79yaGnR&#10;M2gyGpmUWJyEPmIug4tOxkPbtFqtFtwGNgD73tnbvfdgdW0d3582sZ0jlKPkVUoxxmBLhmEcPnJw&#10;8cASDOD2/fu3763cXV3d2NodjMbjSTQYjvf2utu7vawQiLBRFGHW6ur9jy9/BOSNZg2fAmBGOLGK&#10;0wxpBuFkMJoIqlPso4ajrZ29vX4/KQpNDUU4VDmJM9wJY5TzvCzyQgDh2sbmbqc7GcdwS03wisGw&#10;i6LY2d2NkwQA8NsoSnq93mQcwbb3uh24t9KyXq8jLjzMSVprQLbqrVZ72jSsOEtTfAQ37bBWw/cT&#10;BNLBaJhhl0bAddHtDTa3dvr9IYwEosByYEfK0uTU8zyQAXYSVA15iXFwBxgl5GQcQ2JaUbgPQhKE&#10;HIah69qcM9sxw8Br1sNagKxlOwZzTRMGZ5vMMrnBKCMKQbYUpSpLRjXVWJPQP7sYQgjVqBiq4Wp8&#10;/+f/wQ3waAAyOTdN04Np+n4DpQzjuAwDMc2BcOpBCKY826khhTgOpIRZVGn2kAZN8IgGAoHqz+4Y&#10;AXW4o4H96hUhkMbDhhGMYxAwaOgADe7QzmQyge7SPEM4hrgwSCoJAlwWRSaEwFzQAAopJQjWKC+U&#10;gvIoRHrkyJGDBw+eO3dmd297d3c3SpM/+vr/8uSTj585c4bxSixh6MGw4zhB3IcZwybBuG3bQAiT&#10;EKKEf925cweLvfDJ5+M0+c///n+xvbtXb7Z6gz7GDxxYDDz72JFD58+c5oxAEc1GLZ5Eq6urwOY6&#10;vmFQSjn+2JYrStXZ662sPsDELMtg/PgCefv2bYsbM1MonVq7Oztwxu5eB8uBTaHV3OICouv+dDPw&#10;XM6pLMo8SUejMfbMD+4/GA5HBMwSAvrRYGkQlxcGg/EoCAOoDHNBgCIE1gCxaaUV6JA6TeLRcJAn&#10;Y4uS6YZzYGZqsV175tGzT5w/rfI4S4YzjaDu2USUb7/5xrDbMThFNBj0u9MtsFgvy7IWhESRfm+I&#10;GsJxXLBDNMvSQqIcrIpViaWVkqAnjePOzm6r0djZ2grDOnLW7Zs3bcM0KIP6IOcjx497nnf7zi3f&#10;cyfRmBO6dv+B4zjReDIejtqtVr/bAx6MQJSXLl2ammpCDkSqc+fOYcMGfSHjOJ57YHl5MJ5g3YOH&#10;DoEeCAHWhbeQDGNVqsVakNt40N9cW93Z3IK4IHBEsrXNjSTNB5PRBJzHk86gP8GzVOMkRiydWZj/&#10;C7/5G3/jb/3N848+qihxa4HfagmiDdNOkixNIkIV5zzN4iiaaK3SDCGqIIRUXmRaYAdg/f4QZiyK&#10;QgsJHVC276FSiALHkxTuA2Mu81QURVkUqPxAP9CCzSLNZFGAcU4ZwLGeUgI1FkwIwFgOsRpOSqQA&#10;X529nY3VB2urq53d3TSKISJEC1UKNISjssyhOCELTQnKUcYRNTkzDWZYeIa9oVrNs9JyPFzwiyAI&#10;m80WoqLn+Sgim612ENZNyyHYTCqZiRJ8pkWBEhNCpoxLKSFPaKo76PZ6HbgA+oxqz3OgAlmKLInL&#10;PEuiGOPDfn8P1/bOsNeHIqAgZ9/vQCqILPMCV5pkcRyjgwbknHPXdT3Ps12XWxyxuoUDvEYY1Gug&#10;FmULtFNIkZUALwCv9y908JzmOToKPkBAPlZjeIlHoSQOnprNJljAIyhBK6QoleSccY4/hGgJkjJc&#10;SZqlMWOEWya2EEEQ+DVYdA2hptlqQ5KGaZmmjWYYFtbYX4LgEZhBAxDgjj4hhNJK+JWKJdRbwBEI&#10;AaQJMgyT4a0QFRsgRhRlNQWeC+IVUCLaVz+kFuAIE3FHQwfI0dABKhAzHI3SIiecQWiu71uOY9oW&#10;M0yhCGXMghChGEQVy8T2CQxDsCavlKhgIkUBC5yMxnE0LrPUNkxKyHDQx4hpmpyRQa8rSwFINJjl&#10;w+1KnmaV4pKEa0KJwlwEQy2hFpKmqWs7MGz4cpnlqHuwHOaioIJXBkEIGYL4KIktywKdvUE/zQp0&#10;uGlESZYkCaIZpJrm2cb2FuYeWKoqW3AKeizLgaBgKrMzc/VaA9IAZFlKYKaEGUZ1iqRV9d2eMQZI&#10;iAgyCcNwfn4+CILhEKIawc5RewBgOBmjg8QBWW9vb45GA5NxUHXv7l0oYg7FdLuNRfEWTOGsE7ZX&#10;UZ4mmvK8LNa2Njd3toVWuRRxXkzSBBacSTiL7A0nKE3YqWOHnnjkzKdfevHxRy/AdS2DbWzvPHiw&#10;jhRFcKFqMI1a0+OQOUecIKbjbu0ODxxewIfIbj8Z9kdHDx/zPc/Z/2vOJ06cePKpp/yaN0kJdgva&#10;dLvj7Fvff82rNzqj0Rvvvk0MDo8+c+bo/MK07zlFmiAuJPEYxSWc0fVsTYkNXJ5LDRN1HLdtx/fR&#10;bD9AfRsh30xS6BUxyDZNB2dTlnHk0FKzHihZwrWnWnXP8+YX5s6fu/DYo+dgXUKqu/fu15uNJMu2&#10;9nY7vS5hFJmP21a93Zo/sHzs9LmpuaVBlHWG0QTmbblXbt69enslkXRvJLb7ydU7W/e39jb3+tfv&#10;3Ef7o69/a3O72x3Fh46fPnLy7Muf+1Im6f2NncbMwvpub5KXs4sHoiyjpgk7Mh3n4uUre/3B0uHD&#10;QbOJ3cX3Xn8nEvrjWyuvf/Dx0XOP5cxe2+2ubO5GYM+mJSV74zgWujNOOigaNUmEJIZpOfAaH3Xb&#10;aDTG+eL2zt71G7eoZs1mY256hmpV970zJ5aPHlpemGkbVBpEPvvUY/MzrZlW3beND955a2tzbaZd&#10;CwM3L5OyzJMk3tjagihQpkhKBBbK8S26SOIc3yvqtabMs+WF9lTd/cQzF37z1//cX/r1Xz53+tjm&#10;2sof/P4//+D9d+8/uOc6/rkLjy4uL87MTfthMH9gafHQMpxSEIXzftP1tGm+/9FHl6/f2t4b5Pie&#10;bFgb23srD9ZLSWYXDsAMCm1IbnHHi4p8bzjsjYdwElUWf+kv/PlHzpw6MNMOTT7TaFiMOBYMsYo1&#10;STwpiyzwXT+oIYRN4niE8xKlSk1KpRHlUfHB4dNxlEwi13Pa7VYQeIZt7exCCUmS5oybhSCWE3DT&#10;KUpFmXn/wcbqxiZMxTAMpfbDmSqFEHCq0SSO4lQzM5c6Qjby/FLqrBSDSbS520Xrj+NJJtG4aaUl&#10;abVb07PzD/HgtBUODMcWQvVHQ6FVqUrHd6rcQKRhsvZ0qygy5J21jfVCyG5/sL2NsmSLmVUtMhwO&#10;Oee2bSMfh16IYyKgQlnTGwyjOJNKJ1neH423dnegiP5gtAOzGI2jLH+wtgUGDcvRCmcb0racdqtF&#10;KUVoALa5hUXYkqJMaRqn+WQSj0aTTqeXZXkBxRBqGrZtuWiu62IK48QCwh5BAAAQAElEQVS2bcex&#10;ELksxlzT8B2zarYRuk6AFybnlAE/YwjLhBOK/QDVkiiBjsEIhMD3L8hBSM0NA16rCVFEU0ZMg3NG&#10;KMWAhjWiaURrvKKUI8XadugH2G16joUIVIVvTTijBmeGAeFYYRi0mnDuWuD5jbCG+sPkFJmMG9QC&#10;HNWcUqAHjQbjBiOkIkxVeGh1EQxoDcKk1IRyNMRWDKKhAwK0RvGv8UgpwQilFIYB+iWp/pKfV+2G&#10;KE5PZ2fa83MzSilAur4jtaQcBxYx+IX7hrXG9l7nB6/96L0PP3iw/kBo8YPXfvD2u2/t7e1879Xv&#10;f/TxJcM0gzCcTBJgsG1raWkJ5/HLSwdw4sgYq9frrVYL4sXXsEKIU2fPGI770ZWrN+6s9Cbq7IXH&#10;zj/2OI6Hoa+33357aXHuwrlTtskPHz6ILcH29u424vVgfP/+A+wVTcvGvvfB+sY4TnY63Y2NLXzC&#10;BQOrq+uICeur95Usjx87YjHYBxlX/9gAxekmUgs+Vkil3MCDcjzXbrcauFNCOCMIuRj0oSCDKiFc&#10;yyqLHKUhpwx7G1AOucGQIBkNoRgWojmkbTDTpIbneAxItLI5cak+vtR+9pFTLz174ROPnz19aLEd&#10;2IFBmqHbakKxVuA7nCLZd2bb0/WgroUmio4Ho8ALRS4ge6Vop9MXhVQC2nEbjVaZF0gHYRhOxsMi&#10;T6UoGKFFVoI20zSjKFKEhfVmkue5EPX9k4VBt9sGe43atWtX2q0mZvmek4yTetiQZSmldBwH4LjX&#10;GnXf9VYfPKiFocFpZ7cLKcFgin1fhinMzM8hLnUHQ0je4BYcrT8cacr8sNacantBDegmCLiymExG&#10;KFLhyyiS0qwYxYkgtDca98YTlH7ccTZ3dy3P+6mf++qv/9ZvPPPJ5zUnWZmannXn/srW5oYbBoUU&#10;hskc18rymHHlOoZpwJkk02Jl5e727g4eyrIAWOBh0xxY3DIYXKo6wq9olkVeZqUUsPmylLJUeGug&#10;jC6FKoVtmGWWiwJyo2DZc13wi1lUabgDZAKBQL+cykF/T5TphfOnDyzNWUwPOnv9vV2R5Q6c3qq2&#10;H7ZtMkYwjzJtO6bnuQaGGdGEMIMKJUspLMd2vcDErR4qpRDLs0IwwxKKFDjH5KZhWjAfCMSv14MG&#10;/L4e1uqNJo782/Pz8/AXzigsME6iUhQmZ45lmozCYh3T0KpahDNicIq+ySnXiigJEmAbshTgHXZV&#10;pAUnvCjEeBzlpaCMM8OE+xRCClURqxQRwIS4QRg3LYWA4DoQLYjXDLww27W9wIdXIo46psM0A0J0&#10;EMxrfs1zA98LMcFyPD+ogfiw1nAcRwiBisiyENlCz/MYY5bBGrXAci0v9JvNRqvVrNVDz8UOxTRt&#10;y0KM8GzbtZjFsbTjuabrMQyHITWQ6cAtQZgKg5rveOAV+PO8hIoxL/R8wzAQIPlPLq11VqRZlgFM&#10;KaVliYhnmiYwo0MJN5lpUPg5NU0bGisl8GvCKIU0OZNaAyFYBuWGbTGD41XViOKWYVgmobQQOepm&#10;qZVhWUGjbnmOpCwpSmSuUmq4ie+F9TBkhFiGySnLkjSNE0aoybnKy8lgmODTq5BUqGwSl6h0pSrz&#10;Ai2J4wLbXZAfJ5wwz3a5JiZlIknT0Vji85QUOEQQeaaKHEpntEo1sLgiy8ss54RCII5dnZElWeoF&#10;YaPVBlVwxnpzCmnd9UNqWoyDERs7FoiFc9NxfTg4ErEiDGB+GKJRbiLAokExnuuXhXBst9WcKorC&#10;NkzbQCWtyiIjVPmBa3tWIXPNFIyi2W64gQPX0ERSqjmnvh9yy7Zcr9Zs1Ot1yzYNgwWu4/vuYIjw&#10;MFRaOI4ltLA9N6zVuAGx2UFYL7QcxVGUJdTgSZELThJRJkLkio6SfGO3s74zGkQFazab586dw/4V&#10;2E3ThLM1GjWUJoPR0PXMMAwBcODAAcPg4yjyfW88Hvu+CfuI43h+pqKp3+1G4wTquXjx8uuvv26a&#10;9vnz5+fmWuO47PXT3mC0srZ35/7a1l5nr9cHKTCm4XjU7/dhJa2pJqG6gFzs6vfANjc38zyH/UWT&#10;eNAfdno4zeyPJnGcF4PRMMkyDUtDZMIaJizHDQOv3axiNFz5yKGluZnpOI5Gw4Ft23B+GGeRpfCl&#10;sswl0d0ePm904yxVlMEFPvzo0keXLiNAG5YNEyw16w6ji1fuXbp20601X/7c555/6eX6dL3WbmqT&#10;RJlKS1USvtMbffe1N/7BP/xv/6t/+I/+m//u//VPfu+PvvP91969ePnilRs/fvv9r3/ruyvrO1ud&#10;flaqSZpt7u1Fea456wyGl6/fePfDizdX7qeCoK1u7V26duu9j658fOPmD9/8cJSUtWaYQGmUgZjt&#10;Tk8SDtoKRSZxAgkgB6dRurW5+cEHH8OB1tc2KCEGZQcW5h+9cP7LX/z85z77mRPHjh08sHjpow8/&#10;+uB917FGgz4qaqLl7vbmaNgviuzO7VvVbxSY5tR0C/Ksw8/CcK/bwcGV47phGI7G42a9MdVqHT24&#10;3Ot2+nvdl1587ud++ssvvfjsM089/skXnv3sZz799FNPTE1NJUkyHA7LEie+xtzCUntmBgdLGxsb&#10;vf7QsKzp2ZmFpcVcyN5gmBciydTubrTbGdiut7CwgFnXrz+I4hRcXLl689qt293+8P7qKhLk0aNH&#10;u929OBp/9ae+8uLzzxw/cmS62bBNK5lEOztb3b09nNbEcTwcVUdr40mMynUcRVLKvCS9YbaOzevO&#10;DtVEaYHqCvSMRiOF8kRXfxmLG0RIkmZlkuZpVuSFyoReXd/c6w76gzH2HrkoLdeBF8ACwd3m9vZ4&#10;jBKBlKWMkmwymex14HJxDObTbBzHvf6o2xuOJpO8AiiC0F8+dGTxwFK92fR9n3MOPIPBCLqTUiul&#10;DMOo1Wowe621H3pxPNnc3oKRR1EKpsCF63tBPcBbrFCUOWIukGhNgQfTQQyokkITQtI0H03GaZYB&#10;OawdbTiMer0eiJ+ZmYHPCqGwVuCHmItWC0JUM/AF4NFV0idIYLKQeJWleQ5p5HlRlLhwR/iLkjiK&#10;okk0wlqyLGSZl0WOA6c0jlSVU+mhgwdazbpjGrZhgEiQahhGEPgggDGGVTARDX00dMAdpYQxrKuE&#10;EIQgF6BRrSX5X1+UUkyRSmqJJkxGHcuADTBCpShLUYDloigYpZZhQtdClECOFbWsGAMxmA4klm2g&#10;NPD2EyVECmwSAKpajFMKYPQA+bChDxjcH05HB0uATrx1XTsIPK0JVkHDCMYBgHu8H17A8vzM7HPP&#10;PffMM0+hdoQM8ZaZxjiOOp0uNxkekzRD5Ox2+3meQ7C9QXd3F7v4XVhdkiBI5KPRGGBQ0BxCZ6uF&#10;EFoPa1iOYlu7NzAtjkoalow9W6s9hbLvn/7zP7i9slZvBblUnW4fJxpvvPUmdg6ba+u3b910LDMa&#10;j/vd7rFjRxCji1IWpcjhraCeYVtY+r6/uLC0sLh09vwZEDYz055qNNcerK7evzfqD1RZHDowDwsh&#10;YJuQLMtAJwSC3LW0tJhG0fr6JtQQei7wjgcjti8c3BlUpwlylOe6WAL0X7t2DfqqhT7OhpQQWsDk&#10;Uhv8EB34roAACZmuh1QQ1IEH5ppPXzg9Ww++8NInZ1phGg1EnkTDwdrqihJSlWJhbgbBB7lDShn4&#10;tZ3NnfnZuZ3NLWjf4sb6g9XJcGRxK5pAqPG+bYhoPEEwFKLY2tjEThJcRFEEjkxuJHFWlmUY1jqd&#10;DsbTNMF4klbqcBwHuuj3+5CRLAWmdHf3wBGMPAxDw2DQIxyNcQIYPIKA0WiEKdNzs6ZpYnBnbw+G&#10;PDM3G9bqkzjxwwDYB6NxXpSFKNM0NW0LGwYwgudxHA3GEwwKqcdJurG1iYP/4WRieR5o7Qz7L3/u&#10;lb/97/07L3/5i34YEoutrj/AZvL9ix/ibNK07V5vgOgE9x9XMX+UTCY4UnYsgygJL/A8BxTKPJNS&#10;wsagUxCvpESQSaIYYoXl4xXsmRAFTuE7hmFAFDAMQGIK3kIIMOwCUSKHHeUAhjogNIC5rttqNW3H&#10;hBCASpR5NJk8+siFJ/F567FHDh48YFnGJBoPh30gFGUJMOBEU0oCj5RCgrD9cqyUIs0RaeNxFMc4&#10;4M5wJpWZttWcagW1EMDD0QShCSFQKiJROkAB3KCGiaYZxcjmxhaCpKYkROputxEDoQ6sqInSUoDg&#10;PEkTsB1Pksk4Ho+QCcCjBFVCKCwgBB7BVLHfxw1c748UCNFRlHDDhG2gzrYcm3OOhRTRhFJuIBsz&#10;Cv/CqGUatsU4SkoqlMSAbdsI+6AEnELCo9EIHVCFO5rWGpbTaDRmZ+Y9LwAklsAUwGMuUEqtA8Qg&#10;KNJxIA0Am5aFt+iADCRcNGaYpJIhFmUIFJAPZQYqVCDPMnhRZdXoAyEmGozDc8EXFAqri0Ywuqis&#10;LKTUUoHlMk8LtKKAMaAxxgzYEGNgtFIcJSjBLKvyEbxCcQVeEFkBAwDKDezRLOx5TANzIcmsyEE2&#10;IDEXDWBogIH0skKYtoO9tBf40D7MOI1jiD1LKgLKvBBFVoCBNMZImeUm5+PBcNDvg1e0YR9lcB8R&#10;tsgSvAW8VgKlERosrYgzKIBIpQW4ElKUoiwUjE1raNMxLQg5hmmOx5wCGel3e3AKIbVSCnaYFTkl&#10;nFumYZm268Dw+vjIyRk3rMo6s+pwoSqbLQsEp2mOuUVRpTZIWAqdJjlkiygKxiEHQohhGHAWIQTi&#10;A6xUCQkN4i0EjtgCdWRZhrkYwVvMhfVOz8wgyw9HI5CKuTCe4aBPGVleXg796p8KQGTGIJDDAqFc&#10;oAKSKE1iZHG4Upz0x5O9wWB9eyctRSb02s7O/fXNSVooRjJB2HAcX75643/+Z7/38ZVrM3MLjz3x&#10;5MlTZwoho1gleRlNEpjj+fNnDx08qAQBiYuL8xfOnw19L4lSx7Yc23Rt69zZo77ruDZdvb/xgx+8&#10;/v7774P0w4cX6g1rdnbGssiD9fXNLZwNQPi6EEpTLko1Ozd37OQJ+HZRSqzoB7X21Eyxf5WiyIs8&#10;SVBmJaMJpNEfDHrQMeoHk1NONTqWgU2eM1WvISvMtNsI6NB6gINnrTfXVnc2N/qdPaCJJmNuMPg8&#10;xGo6Nhyj149RW5dSjaN0dW3zrXfevb3y4ObdVW47M7NTUtGV+2tomZDT8wvYMymDu3W/OTMzPT/f&#10;mpnmjpsK9fGVm2+988E3v/29/+Vb3/nRW+/cXFnb7o22uqMb91au3r57fwvdiJrWqXPnX/jUS6fP&#10;nb+9cv/mnZXuMIXcNTcSQTZ2epeuXnv/o0vtmaYkpDecuPgkIlSWFYSyUknGiGVVLpRlIk8Lg9NW&#10;oz7VDLMkXpxpf/7TnzY56+5s37x+1TQYbG0yGiDKTTWa0WT07jtvP3jwYHFxcTgc3L59GyZy6tSp&#10;ymjCEErc2+tTWpWVshSujVznFHmOnb/JKNf6xqVL169cTsaDI4fnn33yCcNkvxRZagAAEABJREFU&#10;q6sP3n//Xcjwqaee+u3f+jf/z3/77/7qr/2F5lT76vUb9++vQrd7e10oS5QKDtzvD7IUJaPa3dre&#10;2RpDVwtzrdlpfxbaxdFdGC4tzLk28Vy70+nh/Bumgrofm0z4JCIj8pPIC6bVgYX5MydPHDt8CMVr&#10;kiRIcuNRBPsmFHZuGIZp2pZh2qbthPX67Gyz0XJMx8TSiMjQNVqRl1ii2+/lZWGaSBKUGpTAeiiR&#10;WmdFEcXpYBghp/RGY/gJTOJhUJNSAn48HkNu6CdJniQZEBqGkRW5QHjQFD/hHcNxlGQF1KcJgX8S&#10;QmCs4AL4Hc9F1AYs4hreMm5aUKdhEM7QskL0B6PReEwZsx2T0OpoBKGBMQYPQIfi0gQxAn2oLMtw&#10;Wj+J45hQhTcFBFxKE9ik4oyEgdese0AvFSSUZ1mCvgn74FQqkWVplqelKIgWSkiDU9exoHXDYJU8&#10;DMYNxhiKYi2lyPMM0gbjaRYLIbVUssxFUVJ4LaUQC0Le8tIBz0aBYRpQBecQC5pt24hiAMAY5CAl&#10;ZKAfXuhLiY+ehmWaWimgBQucY0kUaagb8YSGSUprRcnDRglMgUjKNK9eaiHLLEtUWZRZKvIM5DKq&#10;FVJ3kSkpBMbLAlzY+xQwQizDCGugCHsSTuAYwEwJABjDnSCAQA6WYaJxCnCCC+tkSaolcjblHARA&#10;LbosSyR+z3OhF8dxHn/88SNHjlSQZYGi/JFHHkGEXF1dvXr16vr6en84EEIA2OKGyMswDFDQA7he&#10;rzHGoBTc8Yj7fsOaSBBaakUomZ1tf/azn/31X/91eASw3blz5+TJk4899lgYVktD9ULKFz71iaee&#10;fvajSx8/WF0H6cwwvv3dV3/0ox9rTYejCY4/sQf43GdeOX/2bL/bCcPw2LEjEBo+RhmcjgYDmDRi&#10;wtFjx4tSbO1sQ2VaV1JWSo1GI2zOUV4jepw5fbLRrP4uFt7muYCqKYRBVYiUEyetZn1xYfrc2dNP&#10;P/nk0cOHQ9+HFtEgScs2pCqhYC0k8quW5aDbdUzT4nxpcZ4RbTFac9xmEDimkUYTm1OHkmw8Orrc&#10;/Cu/9euf+sRzrUa4vDDbrNcc2wz9gFKKKhlfwDnnGQQ+3Z6Zn0OQQXaEc0E16Az7PaJgqMIA8sBX&#10;onRNQ5a5bXI0xDXIwXWcXr8DpiAHomW6/7sTeCWKrNlswOryvNpLQw5oQItdX60eFGWG/Aq/RtaL&#10;sziKIizXaDRgVQDTKMugG89D7kfDY57nMMtmuzk9O4PqCxW/UhrTAe+HtXqz6QUepBMlSSGqs1XC&#10;qOsHcwuLR44dn19ccFyfME45s10P+ydEJGbbX/7pn/k//Z2/+9Wf/5rthxsrq1evXHn/nXd2Ot3j&#10;J06dPn262WwCOcwIZ2fdTp8oahu2yHJVlDDcYbdjGUZ7qhn4NlEC6tBCllVZo+GwUsqyLGGu8EBO&#10;qGFWjlyWOSKDF/ggI89TpQQgTbit1oAEg1mWlVmpgUxKpVRRFA8Z73Q6W1tbMDAQA3jIinNer9eh&#10;JgBgFpazcTAXx+X+FIAVUuZC4I4Kklum7aIEqNUg3+ZUrdFqNKeQYnw4jmEJ+Ac3g1odn2u4aeeF&#10;wIgmjIBKDrotbliUGQizluuYtsMMU1MmlC6lkrBwyhShAo8KK1YsgxihCRqCs1BSgRrGKCjeb4xV&#10;QbiUkjBmIGrD7eHkQeCHoWYQlOV6fhDWavVGo9lqtuA0bdO0uGUx08TddT0H1ZCNfZcJ9h3PBXeK&#10;ErDJTCNs1GHD6GDQcZwKwPfwtj8arm9tQlaICBAsGniUmpay4iLJcgTxLC9KITXYtizH8x3PA5Gl&#10;VGlepFmRwEbjBJKP47QskZQIdMcYR65A45z5jgOReZaJ2A0vUGCQaKZ1CbR5oYSkmhiMcKpxSSmh&#10;cSkl+pQyxjguTakijOjqiIcZ3HV91w9ht6blcNPgphXW6n5Q97zAAXnVW3RBZ2BZNjcMTYmmjBt4&#10;cnFn1IDAHjYgp9CILFBmTEbDssjKMq+MFmSVhcjSEq3IRIliMUcfDOdJmqdxniVFliJuF1leIuZm&#10;lSxEnpN97kA/GhipTD0vZAGBSciW7V+cc0pBk65YxUuskxWABABmQSyYSCllZnVy57ouDBt0Wpbl&#10;+36tVmvue18Y4suBD+6EknlZuQPEDgC2fxAGeLQsyxBg0Yo8t0wTc6F6BBOM4BXQ5nmOFdHBq3q9&#10;jrVABrJJsv8tAoMKcZpRlDpe4MbxZDDoKyWxChqMFxpHy7ICjzBV1/GBwXY9x/WJaQpJkrSIsnwU&#10;xXtAOikzHC1zBrNnu4PJdm9guYFm5sb23uraxtrGZpQmBw7N2raVZlm/1+nu7aiyQIXRatZ6e7u9&#10;7h4RZaPm1kKfaegH5Ro5eOjA8aPHFhamp9thq9VYXJpvNBrgp9vroXLY66R7vQHU3el176+uwWQn&#10;cQKKg7CGJIeGbQCkBpGBbQhCEwqBokBBBsoyMR7HYPKh3OEw4BDNdV3HrvZwjmXDdCbjMWyiiVXD&#10;YDAYlEWGFHLyxIm52elTJ066tgWx1vwAa9UbAaAI42mhYEKjKK3Vm57vEcPExkBShlppZW39oyvX&#10;b969N5hESSHTsugOR2tbu6ubnd4kjTKJcqbUNBZymOZJISQlghLJaKF0WpJhnA6jbBxne4Ph2tbO&#10;g+2t/ihKhFIcUYBmSjOLM5Pj6O7EqTN5IZqtlmlZkyQDX5oQBd1K2CQRQlBKOSEaCdUyF+fnAsfK&#10;4vKpxy+cOXk0jYbDwXBrfXU0GMgy393Z+v533yzyFLFzZ3PLsUwtBcTiukh/DmesQsV5gdNTQlzH&#10;yrNyMh4RjTggJ8MRHM9z7SKdGExOBj2D6LrvrT24d/nSR2sPVvGFerezt/Lg/uWrVxDog7A+v7CA&#10;yAfxXLt24+LFS91uV0q5en/t7TfefPuttz788P3xcOR5xHdtWeTxKO5s7z24uzrodeu1cH6uJQo4&#10;s7YM89SJY77vLszNoVK5ePEiJGBZxq1btxzHQUcS2u33trZ2oonEmQCWG48nWZFv7WwLIZlhoArH&#10;vrwQAtKNktJy7FIotGZ7enp2LsmKwXBM9mOO5bg2JAEmfd+0bU05nJ0YRpyVcZLnVfCQwIwGZ4PT&#10;lqiwLQtOblnYFhGMoGkNDUJFSLXIH5XoYJmcMdPkaZ5vbG7fuXd/t9MFOYZlub5vu041BWxQWpQS&#10;UkLL4Fb9flJVsRRW7e5fpmFDQVpTeA0qS5wv4hWCr2kw27YxBeI14BJYixuuzev1EPKfbreUxKd5&#10;NjfTbtbDMkcsjCnToe+WZamUCEPftozeXmd7Y30yGaXxWIjCMhgMAJKAkD0b54y4WfA+KSUWmkyq&#10;nUbFAoYIQc4wOTe5gWYZBoIKdFTmhec4tVrNNqtvdxACURpJSmuJPubt86KVUsADtJwzrIWGt6SS&#10;HwEMuMMjOmj78ERrgvz3MMngFSy/Mn0hUIuAbIaXwIVeUZRZnkyiUX+QRjEMDOtozNTaNAzbApkQ&#10;FTRgWnbVAX4QgB7n0FXlCBgxGZiinGOEcMoMzi3TZAw2xQEJLaAKDMMQAce2TVCuNAHjx44dg3Yq&#10;2lDULi1JrWzbRvje3t7G3g/T0SDDJEkAA2IXFhbA2nAIsVe1FCAhEDCOQUCiAQyPWBmGgS0E8jdW&#10;RznV7fc39/8++qc//elXXnmlXq9tb/fr9fq9B/ffeOOtOFWEGZqyXJBJklLG4ji5d/8B5iK4gaQ0&#10;Tob9QTyZiLyIowlWATH9fr8oCiABGIJkmqacc2xX8DZLC9eye73ejWs31tbWFucXXnjhuSeffIxz&#10;kqc5OBr0hrvbW+12G8jjSXTsyNGXP/2ppQMLpmlIBQ50nhdgTSmoAPZSyRDpDcYjRZGAjv6g8iJd&#10;OrZZZtHp40enQhdn/w4nM03v/MkjJ48s24ZWRX70yKH7K3eJkkWWXLtyeTwa9LtdUBjHMchwTItz&#10;DswgHh+rx8NBoxYqUa7eXzEYdW2r392rh9iTKJiJh8NvyqjSYYhj++pU27IsKDSOIkwHbcCDYAGF&#10;4nE8HiIGMEaKIpNCYCHscqHTsiwxC4yDBgRJQAIbXBZhEAUQ9icP/QW+AGxoFfD0FGAwcRLHpRSG&#10;ZULvU9PTCweWEKBQBnlBgIIJgaI5PVMo2ev306ywXc8NQ8fzbc9H9f+rv/4X/9pf/90nnnm23p6Z&#10;JPHm2gZBBdBoolydmp1rzcwSivKFGZbdbE6ZFqIl6pIQTPXxXbLb16IURS6KAjLxbIcDlmolS6UU&#10;iCcKsbdyL7gPmII9QK2EavAIAEq1aZoYlFLi0dy/YKt4BCNFUaCDR8IZ3CYvi3EcxcCSJpM4SlJs&#10;GxR4h5r2o5+GDDc2N2FUMO84joEB04EWDR2YDqWV9QIPpdy0HWZZhLJMCERvPCpoREihJLOwCQr8&#10;sAa0lBsUq7PqziFK0GpYoCYIanBSy3IopVJqkCEwU0qxf0dIx6IIaYZh4QLLhRS4pFZQCmG0wmSZ&#10;pm2hYRXX9/wQK1YtqIVhvTY3uzA1M11vTgV1kOFpRoETkdwP69B4vdaEcwX7/YcjtXqjhqtRr6HV&#10;asAAY2vPTIM8rAgZYq+FUI8ogZMCeK6o9FO5E4oz8AQabMd1XE+UspRKKC11JSRuWJCGYdn1Zius&#10;NbCiF4ZuELie5wYhJAA9YgngpxRdAq4hiqLMyjSRotDAVJZaCJNTg3GK99UCWCOXstoGMKrhNbIU&#10;WZYVUmiNVSkuIESD5EsBAgkEGOKq1yAlx/UN0+SmpQgrhMqzsigEoEAuMwyCyZgGfVUdyjk3DJMa&#10;3Pd9rWUcT4o8hWcjD2mpJuNhliXIZWWRSmAp0jxFDIqLPEsmY4DBHseTIcBMzhzLSKJIYCkttAB4&#10;kWUpbEyj2mKsLEu8ethgtw8flUL5Zib7l+u6iO3ojsdjy4A8sLchWlHLskAknB0NJOOkEoSgDxve&#10;3NwGKiBBtEQHYNAwmmEYeMyyDKsgyOARsgIeSAkYHtJQeYfWrgtFeZZjYxzTAYkpGAQlAAN3MAlg&#10;GPRHOMEslXQ81+AWwCAuzwuA9qEfoeO5ge+HWAL0YGlE9f5wPBgNh6PxaByN4mw0jvujmBpOZzBe&#10;3+pkpbYdgxpIHMiXhOWKRbk8fvYRJ2hcvn770tWVm3fXHdsFETXfO3X88OLcbHd7e9Df8z3LpGSu&#10;PRWPRvj0fnBpcabVxOkCAFCqYSdQitwy2Pzc9NHDh2baUwYjoDKKpIXKy6XI+iWcUFPXC2bnFpYP&#10;Hh5Ooms3bm1sbScZ9FVCn9t7u7A0IXRZKtgcaPBsw3W4bbFWs4E23Z6anZmemW43G3VU/xAflkBk&#10;2dnZeQiPEc9xp6faeZrVgtBxHJx4AQ/G8YF4c32j1+lB4c1WOy+wDqm3pvywXmpi4Fy/FL3RGH3T&#10;93Ot+6NRlBZhs+XVfGqa8IwcdT7cBc3iBRyFM1I1WlJSEIKJhdJxIbTBBDUw0psUr7BFPj0AABAA&#10;SURBVL393u99/Y/fef/jtCCFIoKQROo4L0utJWVJKVDRvvzKZ/1amORFvV5LswKEQZ2g2TAIUQT+&#10;4NiGZXLsdyeD/uLM1C9+9ZWnH380mwwOLs4uzTXPnjpmUJmMR8sL80cPtebbbewTLpw7vzA3j6/e&#10;OPV/5PwFRPnvfOc7lz+6VOZFzfOX5mZ0WdgmDVCeipIo6eJI2DCLJDOpPLwwEw/HU2HwU1/63DNP&#10;PrE4Nz+ZTG7evC2FPnT46PTMXJwX/dEQgebC408cPnpsYfFArd60bJdzE3JWWpZl3qgFL7/0wm/9&#10;a7/+81/98vnTx+ZnvMWZYHm+Xg/seuBeOHvm8MEDn3j+kQvnT5w/ewZuvLq6Cj1ubGwgrcIaZmdn&#10;p6enkyRLk7w/wH4qN2wK0xdC4i3RbHZ+8cDBw0eOnTh4+DBIwuGQF4QwWy+soQlFpaK266Pvhw28&#10;daq3PjdtxHhmVCZpO57tBKVmcU5ySbywgbw7ipPeYJSXcjCaQMONRmNpaWlubs40WZblcQpAUgqV&#10;i7KUSmqiCIpVLZTKSkSxeDwegzypNbYWgxH8sCr7NEIwJ4UUoyjqdEe7e929Tg96Ro7xwoAaXBJp&#10;e2691aw1cABaazdbS/MLs+1pz4b9OgiwvudwSl0bx6YGURrW0GpPzU7P1AN/aqpJiE7jyWQ8SuLI&#10;oKwRBvXAV7KEflu1cGFmGj4berZWAmDRZFTmCVHK5ATe6hhVyoPzMsaQT6E+QohUpZBgogratmmE&#10;Xlj3w9D1XMMiSkejMdyNMaPWaGB3BHhEz6IowPhkNIFgsBDyh8EpYwRmzok2GbUNblCCPgYJIZRo&#10;WHZ1R58CkuGiKF4IYT9pBtmHVyCn0LI0OcVGke+jxdwsxQf8wXgyzPJEaYE0YHFW4dcKHdizbVlU&#10;E1pd+IbADMZBEgUDUikhlUQrlSy1LCmCDioeDrOwTNNUimRZgYyjBIokG5F9ZmYG3NmWmZfF7bt3&#10;7t+/r7WGXnC/fv062K9mQWZCMFIxgXVd1/V9r8yLA4tLOJhnjNi2raqVdSlUUYgcuIpSIt1SahgG&#10;4CEBuMCrr76KtWB1J46d2Nvt4Gvqhx9+eOPGDULIV3/mi7/+a38ei5qOHdZddEDDFz7/6cefeJyb&#10;5tLyIWwIR6PRN7/5TTB49OiRaDx0bevpp54wIRel/cA1Db56/8Hdu3fn5xfPX3jUcux+v7+6tlGk&#10;ydLSrNJVvj977nSr1ZRS1OshNucHl5dg4rIskQ60Jsh5L7300gsvPA9WOrt701Pt5559Fqf7mMJN&#10;ZnKOFeu1AAZQ5DnWmpmeggmdPX0K+pqZbi7MzJhMBo5BymSh3ZRZRAX57EufWJ6bvvjumzjIObg4&#10;N91stlvNk8eP7e7uWvv1OngHX7DLGJv/JEVgL7J8Z3uTM9Koh2hQ69bm+oP79zqd3TiOxuMR1BBN&#10;xuAXBoOvx55tzUy1drc2yyx1HCtN4ySNsMEbj4dr6w88x+JUJ1E0Ho6AWQoRxxPAUEpR908mk5W7&#10;d0Mfh2qwKQsSEELAIeDRURRpTU3Lgp0ppTgKjqwc9gcowYs84xZnnOZ5No7Go8koL3PKGDzdDXzH&#10;c5llas42d3fGSeqGtdbMrOk6aZ5zy55fXv7N3/43nn3hk2atnpYC1XVnr9cZDNO8XFxaPnb69MlH&#10;LmSy3NjZCRpNy/VhR/iCijoA9N+7c/fGtevrq6vIF77tFFlatTzTStmmZRjQjIJfyjK3TdNgLJ5A&#10;TmMlK9Mtc2QtAn6j8YRqBbPMsiyKx0WZmaaJRyiiLMusLOA5EA5GYLdaV98TELGRamHkcIfReOy4&#10;HoIXAPA2z/M0TTFeoYLpC4FBoAIGhoub3LCq9GFa8NdSKuTZtCjjLI8QjUdjqantB8yyoywfRrGk&#10;rNZoGaaNME6ZoQjDnZvW/og5niA7CcZNx/VdL7AdD31CudJUSC0VjIjgEVPQ0MFgKXVWCLS8lIVQ&#10;QKgpd7wAzXarlIERjEP42JCkeZFmRV4KoAIBwA8Y03KSLM/ysihEnpVZkscR+EUdWvaGgyhOJIK2&#10;aVHGkzTb2d17sLpWqzdsx1Wa4O1gOII54m1Yrzm+B4SuH/p+WANQvdmcaof15tT0TKPVDlHuN1tu&#10;WANthuUQVEa2a3ue5bqgAc2wHdOwLdOBTBGFpEQY10wTJXAKMO51ulkSZXGcRlGWxnmWlGkqylwU&#10;mcyLHCRHcZaksA0ipRBlUeZlWcLaCSHMQHo3EWdMu7qgXG7aGCUMcdWyYNBB4IWhDx5qjVq9WWu2&#10;6o2W59cMy2bUACEAZoZBuSm0LpUSWlFsNLVWUpZFUWapLHI8wEA5JVkSw2mi8RAJK46GD1saj0oB&#10;anMBwnJ4QK7lPiYtGVGgWYqSaAVK0bIswakliJdSKqVwL6TMSixV4ErTNMsyWUDl1Uie5wLKl4Vh&#10;GKIATuX7PngEZJ6knFDXDxHQMYjmeR7ufhiA16LMYBGlyDWRYAeCKkEEhCcE5iZ5VkhBuGFDEM3W&#10;1Mys5Xqw7Q6OZuIUamrUW7bl5lmJO+QBsxkNJ2mSc2Y2Gi0kDizU7/d3d3c556AniqI4TWH/Bw8e&#10;dF13PB4jMDLGwqAeBDVoCOLlpmFaNrds0/Et27O9hhPUx0mxvTccTErFDCcImW0KTpTB2CBKbt/b&#10;vnt/7c7K2mCceoEThg6c2TYN2FEtDALfsUxjptVanJ12TY426ce97l53Z/vmtaur9+/hhGZvbw87&#10;D0KUY5v9fvfByr37D1bg8CDaNAl8g1Ce5mSvNyQU6id37z8YjKLdvepkd3VtE9Drm9uTKAEYrAr8&#10;KAiSGWC40Wi0p6ZBDwSBBp5N06wAlIIKwfzeXjfNCpNbSsJoKlU5jkdJZQwAu3vr9nAwRpJWQg0G&#10;A0yHiwI+y4pWe6begFzS3T4OTAa9wZAbJnScSdEbDgeTRBDanJ5GrdYfxnjsj+MIsbRUuVBZKQup&#10;CqWFQlmvhSZo0D/BFlDpTKq4KAUhhmOmhRzHOTNNSQFZFZqEovYheQE8JeN85cGDDz788Itf/OIv&#10;//IvgmlKabMe5mkuijLwHNdGTtRaijTBYWdnMuydOn7ol3/hZ8pklIwHzz35WDYZbq8/uPTB+yt3&#10;bm+vrc1PtxHO93Z2TZPvbG2k8SRG6oGG+t0s0lCkLotBd9jd2WuGgS51PBpSKUyqiiQt0twzCM7h&#10;XnzuqS98+rkvff7lRhh+8O47qw9WUOd94sVPbm/v/rN/9nvfffUHUZI6nr+2vvnqD167dPlKXpRT&#10;U9W5oG07Z86cefHFF59+8onTJ08tzM55YMDioWeHrsl0kU5Ga6v3rl29TFVZC91a4HX3dvd2thGJ&#10;tBLb270knly8+MG9e/fCMIyixPfDJEslLq2KQo/Gk/E4TdJcQZhFgW0uHABhxTQtDFaek5etmZlj&#10;x0+E9UanNxiMJ66PFDmFFGKYLjcsTVheCGi/EIrBS/wAjwqasqxGtRWsaZxelBKKgJkhphFGSyUs&#10;y/Bd2zRhkKZlmdCRghYJgYGh4ZFSwjnRWpe4pMjzcq/b3dja2u10oiTxPK/RCE2zqiypQXBFcQLr&#10;xQgqNtg2ioxaLYBxYgRGDrNHB5Erz3OLG5gOzHiLtYAe44ZhAAwOjvE0SRCeDM4Qp9B8z3Udu9/r&#10;ZlnabNQX5mdb9drsdPvk8aPLBxYtzlzHcC3TtKjBKdzfNJjJKPrVK9eFu0HXEL5pMtBpUGZxI/D9&#10;Zq2OqqtZr0+3plzXRdBLkgQKmsApoqjIJFEKZDBGQR6oAqmGYYCLP2uGYWAcmgQYJ5AVoch+BAKm&#10;f3oxjSUNg7i2EfqObTLOCKeaMWIaDKbrunZQXV4Y+qCBMQacgeej2fuX40I5JlDjVeB6EOPDFRVy&#10;OiH4KoJHIhXVGglmPzvqopBwNKKkAWwUqafKEyASZNdqNWCACmBjKIkIgYo5Ojdv3sTxPN2/EFKg&#10;kSzLAJOmGWC0qjCAHAxCRFDT5uYmCHjyyScRDGF4nFPT5ACwLIthQdCEEpJS2ENZKiC8du0aPn+t&#10;rq5GUQSwXhfHLzv4BAeEc3NzP/rRj/6nf/JPo0kSx2mS5ShEZufnjp04fvL02eeff9623W639/BX&#10;/ob9QZak/W633+n6rgfaUNMqqInztbW1brcLKRVFAUmaJkEH9EDvWxubCKqUVL/a/saPX7t14/rJ&#10;48fmZqdQKkCwENra6gaYwmcQiAi0HzhwAP0DS0uYbpsWMIBmup/XW63WVLMFMIjx0QsXJtUvKArb&#10;YpPhuBEGw+6ezOK5qfrijO0w6lvG3FTjxKFDrmm+/+47qsjXHqz84e//XiUhKbBuGsVA7lguWIBq&#10;YAiQWBLFjmUm8Sh0ncOHlrIEQokadX97e9OgpCxziW2wZWZpApIgPWgEUtVCwriUkGEQgObO7k6a&#10;xpCDZeEALyvylMEQpQJ+TBdF1mpVXEDpOJ4AGOwQ6iaEzM7MQV8rKytwGc/zsDHAHbPi8QTUwjBw&#10;gArBPjQniAXAgKGsstvBeATXccNgcfmgF9b648n9tdXdXq81PfP5L3351/+Nf+PomXOjyZhw1phu&#10;37pz58dvvNkfDgzLXllbv7fygChdbzSrw5elZUI5VOl51bkg7DMaj5UQUP2g1///MvXf0ZYkaX4Y&#10;FiZ95vX3Pu/K++ru6mrf0+PXzY7ZmbXYFfxyQR2RogwPKYrQkf7h0aGkI4Mj2iOKAEkACyyABbB2&#10;/MzOTPvuqurq8uZ5c/296TPD6HdfgUtlR2VFRkZ88X2/z8QXke9VAx+osiyKLI1FUUAtBueQaDIa&#10;wE8Z55bBGSeAFExCm5RS0wAIBVBCC8iiBT0hC/qgjhZ0wyMK2tGIlrwssjynBvcC3/VRZufls25S&#10;ZEUhtTIdu1ar4cyi1WqhHaNQUAGGhFJQIJw5vse5WSpdIPxS7rhutdaot9qm7RDDVAycWa4PKSuG&#10;ZUpNQNNEAsqhKoblgHIwbhgcZugw7AqwLheQeJbOoxuGobguUjoPPoJ0FWaJbpAIegFBZnDCKArl&#10;DAXEcP//L3iFPhgFiTJQFlj5mWlbIOtXgmq1jhjebs+1Wq1msw1hkb3BbFqtTqvZqTbqQa1aQa7X&#10;brXn5+CwC8tL3DTQ2Gg1bc/NihzKxXIG+7VduIuDiZgB1QASC6IxZpi2iz3S7O64nl/DcZXnV7wg&#10;EFoLOStSSgQz6KUoihzprID4qGZUS8vG+jWLh7aBgKpVWaBoKZSAi6RZEokinyXQSmiJSC4oJQZm&#10;BpycE0IYpjcM8/iybXvGn+/XWy0IzrhRCswrCWXOscpc8FSp1ZqtVrvTaLeDoMqgVimAF+dQj0M5&#10;k0rlRQFWUabhWGCrTLSSAqkLUhVZZq5tybIoMqwxkywNyyKRZSqKpMhjxOrxsA8DNjk1DBaGIWwV&#10;XHGOk3sFEMCt50HLJgIm8malFCyNUgpBUEGHsiyLokAocN0Z1nDYZ3WMQjs6CCFw14oe2yaKHNx0&#10;AAAQAElEQVToGfgjhBgOh4iNqINOF3lnv6/U7PMv7nEcA3POZx80EKZAqjy+wAOGTKdTUMZAQIi3&#10;QRCAYbzHKwQEiIC3YAN10HFdF0YMlsADcoNWq1Wv1zEW0SBKYtPEXs8FZyiO4/peBcqZRsl4PAUF&#10;yjmyHuwnh5PpcBojxz5OXKP+KDrojpCBS6BATWpafq1erdfcisumUVZrNXKpJ3FcCDINM0yGEL+y&#10;stLptCbj4dMnj6QoatWg1ayfPLFKiZhrOYvHp48L850T6+vLS4vNRm11bXlubg77kqWlJW4ajx4/&#10;3j/aNyxu2IaUihmmZdNKteJXq9M4OzicvP/x/a2dI6loUK07XkDo7PswekJsTTnkdBzPdn3TcRD1&#10;uGGm2ew8YDgad3t9FFTiaLa/0ppwjl6eYVhCKOgGMqZpCp+0LIcwA4G7KEpRquXl1avPv/DCtevV&#10;erM3GEh0pazbG0il5+YXXD9QmnaH48P+SBBq2GYh1FG/VznezdYaYNIlFNtMojSRenYvJI4GuOV4&#10;juuBQ0Uo5vcrVdOy0KdEN8oINwjnmnFqcMYBLQOfcCLUYGGcc8LZ9vbOH/7hH6Lld3/3d7/yS7+0&#10;ODfPKGGKzBBRwmDEAYyMYGF79fq1L731ZsP35uq1l56//Narr3zmtVea1WrVdZ+/fAk2Puh2kR1d&#10;QvZ99uyZUycvXjyfxOF40K0EbrsO1ZV5LBYa7sZqh+my6pKXX7jyN37nN//2X/vtz75+ba7pY9U8&#10;3Nn+4O2fcCounj2Nw7hOuwljBchEM6gDyioL+entu3/659/99ve+9/FHN//FP//Xf/Jn3337nffu&#10;3rvfH4z8oLIwv+h7wdraGtL62Rbx0SOL6dXl+YVO0zbJ4tycVljRtW2aWHelEmE4QcTsdDoIKY7j&#10;TKdTbAA+vXN7Z2eLMSJEgdi6vLTgWkQJbZoM/MAb4zjFB7IBNmew21yUpdCU2o6bF4LbjmI8TrLR&#10;ZIqCrzqD8WQ8nWZFgT6KkGNbShP8VZaSUezNmGnNTtryotSaGZxQ7nhIRczBYLC9vQ03dl23Wq0u&#10;LSzCNSzol8wsgVJ4HDcY55R5NhYeBusVQoO9LCvh2FEUIe90XCuoeL7vOg53XSjfhFxFlqfx7Bdq&#10;fdd+Fi8mk1EUTTFXjj9JGk3DOI5hIb7jMk041aLIimJ2RKelisMojWIlpcDSS1SjWlldXlpZwgaw&#10;iVWYahJ4vm1ajFHGqWWblUqAQNJpNufb7Wa94rk2p4QyyQ1i2RyR1LRmvFVrQb1RDYIAMjLKlVKU&#10;UhOdCBQhTNNsNpud1hycK5zGe/gUenBACKlUXMyFt1V/loVgCBpRGKUGsEENqFI6W5eyDI2mQXGo&#10;TDSxOMdLij/4HqaJySmYbtSCdqvWqPqeRSglBofhYe37N/BCFtvBjVsGq1cDfChqNGoGo2WOUwDD&#10;hlWZ3LIN17NNRoEk4qwQQqoSshCJ7J/YJq/43vERGeEEU9DjSyst0Bl10+Q1UJ5rAwqoD5Fda+15&#10;HjwUAQoqwCIttYKWoijiHDQI7u12C9EP8VpJnaaZUtq2bcC1s7MDS0CizA1w5UgJYvrYfBQ5vkAW&#10;wzHWma37JgwMCeXZs2cNg83Ndz772c+88sr10Qih35yfn0/y2Q+KLCwttzptw7Yeb+39o3/6Bz/4&#10;i58c9gdxXuzjVHxvb2FuwXe9PM2a9cbmk6cPHzxyLbvTqJmMlKXEXEKI+w/v3bx5EysQwiNEowaH&#10;+sADZsfj2trapUuX8Ahr3VhbO7G+4TlMlaXJ2OJi+7//B3//v/1v/ptBr7cw154MR9//zndhCYN+&#10;HzuSY1VqeDHOrq49/9z1ay+oUpw+eTLwfKLwZZRTpCOcwLU2VhfPnFj/3Buvvn79+Xjcr3n29atX&#10;qSpXFubn2s3Ac8eDYRtZRKMJkAER2PNc13c90JGlqAaVRq0OQbCvKLNMiXJlcXF5cV6UOaWaYZOn&#10;BCwkjUOlBEqaxK5jVytBkWfDQZ/PDCaLoilUbNnGeDQgSjbqVcc2oW6qNDpIUWolEY5g3HPt1nQ8&#10;CifTNJ7t56G36XgceJ5t20mSCKE4N8tCZjjvEQXREkUWeRJOw/EoS2ONiEcpegLwEFc8HaM2naZ5&#10;fufBg+39/VLrs5cu/ZW/+tf+1u/9W+cunD/Y3pmORnlWjI56+Gw7HI4uXbl65bnnNWWWZY/Hk+2n&#10;W0VWQlOwxiLLLNdnhNYq1bl2e2Nj4+KZc7WgEk4mKDLPVFlQJZUoRJ4xNeMtiUNR5GkUQtKK58M8&#10;0igGVrAN4GxwKlUZJ6Esc8cy0CKlBCwwXNgwCsSHp2RlgcYoinBHAVAQEBRs1zVt1/F83A3DMgwD&#10;KFmImUqhA/wLdKC4WZFaqVlgKYpi0B/1+sP+ADFwhiedhVWTMiOoVphhlFJSzoNqrd5sgbIieG9y&#10;w2QcZxScMo4Kma2z1PUCE/Ff07wUaVaUUoGI5eDrqWe7nmW7qONuWDY3LMI4OEWxoHjbMo8LHlGY&#10;wblpGJaJgrdItcBJpVZdWlmF9zXbHbAhFImSbDyNhuPpeDQdDsZH3f7hUQ/JYW/26239brc7nk6O&#10;uv2nm9tPnm5t7+7PBEwyIfUkjPNCmLZbb7TacwsozfZcsz3bIAGVUkhRSiEULiklsMryEulOnpdl&#10;ISUQZIybJjMsz68gfbLdGdq25RrcMjmwY0oUWpYoSpREYcdLXcv04cZUHzdmcEUk/UWelvlsk4BW&#10;SjSnxOAz0Q3GLcO0Tcs4vphpzIphMcPigAkA+YEToFTAATpSw0TYtV0/yYswTcMkmcTYfqZxlmZZ&#10;luf5jIxlYygsREpZliWOqJIkKuEzeVbMSjpjBv1TmOJEy7wscPqH06UYImglZ0WIMke3DDwDILSA&#10;Z0YJisG5aRiUUqVUUWRSSsaYZTmAjiDGY/rjtQF/g4G/LHhEN04Q5gka8ZimKaWgquMoyrLMcRzP&#10;87SmSAAqlQrCO0qtVvN9/9krSv9NMGcMFCiCtm3b6AxuHM+FpSmYYiFKoYpSJmmutPaDoIWtUaUC&#10;EMbjMZyCEBLHcVFgiw4KEIUrSAGICnwP5AsLc7igc/AGADEveuI0AX3AG+aCsPC+CQwxim3HMx18&#10;XXS5YXPTZYZbKiMpRJgUmnNiGLkUeYlFBFbj49sQgxvMLywhlwrDxLZwSkdA/WBvd393p1atriwu&#10;LHTmcCdS7G1vRdNxs15tNerRZLy91bVM47mrV3Hy9PnPf/7EiRNgZTKdIiuAMIZhAC/w6tiuYc0O&#10;FeIMabBJKPIM/+VXr7/62vVGszEYRvv7vckkAhaQByWKUtQ5N6E8xowiF5CrNxhNxvFoNOkeDY+O&#10;esPhOM9LdKhWq0gc+/3RUbfXaDRQj6MEs7fbbUiRxBm2MeMponxrc3tPEZZk+aMnj2FWyK2wB0Bf&#10;QA+Wtvf2kzTNRalnzwQGI5USiJWUZtnsOGQ6moIxrYltmbZtUUItoEwRmDTGpUAUvTVVhE3CEI+G&#10;ZXOGTUtRlJIyQyoiJPA3KaVFUUBMxpDUaVinxWcbpP39wz/9oz9+92dvr68sf+WXfuFbv/LVE+tL&#10;WHiUlM1qBbn8+VMbr7304u/81q8tzbU/fv+ddqOiivyj99++cOa0xSjY+963/wK2X69VvvC5zz//&#10;/PMRUk9KtzafjPo9StSr11/4+Z/74pc+/5kvf+GlV156XueJocTF0xvPXT630KmvLrRfv/7itavn&#10;fIvMNwNM8dbrrzgG/ejD90EHDG9ubz18/Pjjmzd/8tN3fvijn9z45JP9/f2d7b079+/DGQ4OJjdu&#10;3Nrc3D7uLPK8DJP4nXfe+fjjjx8+uNcfdIPAf+X69W/96q/8zb/xV1979eVaEGxvbz958gTHjdAg&#10;lkIkSf1+99q1a8vLi3CwoszxFibU6/UO9nc5o+1G0zYtrBaADm5wMDunHEHRsPuDg6Ptvd1Bf5TE&#10;eZpmDx89efT4KWKu1FoovXfQ3d3dC8PoqN+L0oQwUDXgk0mWTcLpJAo1YYzzpCj2u739w6MoyTAK&#10;ypyMwzhKB4PBeDD7hWkk7gYjmkjTNBEpGGyEaCmlEAWUSJSCf6IRr3zX7rSQlM5S4STNLAtsK1yG&#10;yWyTIwFC/ZgGHY/Hu7u7h8cXUqh+vy+KPJzCtnP0kVIqnF/as2NveFaJcJBlSC0gACYdDofT6ex/&#10;hgL8CSFwNDjgqZMn4QLrK6vXrz2PkIEho9EI6lOlmE4mqMBHqhXfdSxOkAyXQgiYudZyJpnCXTGY&#10;PkKa1hiblzIrcTRugn6aJM9mVEqBAZgx7ohcZVkix11dXgYbGAvxgQ9jDGigYCDuGIJuuBeFkAIQ&#10;KnTgmBLQU8oJJUShGxo4JbD5iu/UawF2Ka5joxtjiOPAnAkhoiiCFChYUfBomkY18E1zdtgDY8AU&#10;QBurtX18gWYch5gaPaWEc2qq4YMMWFWqPu421EAJGDAoQxhHt/J4N1WWEjYG6VAwke/7S0tLYANU&#10;TdNAN1CWUoENrBDogEpZCkANhUIphBDLNIgi1aBydHQEnqHZn/zkJzikSZLZVwLwCSJAQykNhqGU&#10;5eXlJ0+eog7jx6SPHz/GXPv7+7CKp0+fXrp0qd6EmNZPf/Yz0BFaVeo1nP7i2AJA5YUYDSc3b376&#10;7e9+Z3N798njTbAHgq+88gruWYIYuMQoPXf6zOc++9kFfCFMEgOpgO+jW6PeAg6ITmfOnFldX3v4&#10;+Ck+xoIBeG6330MjpL514yb4EbOgpUxujIcjyA6DfOedd/7pP/2nN25+dO/e/aP9A9M0KSVUaZPx&#10;drO1urzSabWKooAUEHBzcxNGCONH5qsF2d/dtjm/cPbkYqe1trxw/eqVy2fPtmoVkaWPHtzHijM4&#10;6qqy+O3f/I25dieahrIoHcsGtWPcCuAM5mFy8CekDvVa5ah7OOj3/dm2YXB4sN9uNZIkgkGC2zyN&#10;wdVoNMDwIAiQHBwdHUBreNU9OMThTcUPwjDEWQEwR8lTrA8JzAYZPJwEqf/25la32/U879SpU8+8&#10;oF6tQt3QLNyt1WohSjwjjm7YooiiHA2Gk+FI5AXRGvzDzZ/1QTdQmIxDApVwPo5C7lgvvvryN37t&#10;Wy+9/mqlVhWaEM5hcjs721AEOiOt//wXv3D67BlC2MmTp9utufPnzzcbbfBGNVzDhtkkkykA8T3P&#10;rcz2RTA8kWej3iAOp5PhoMhTA4FHCcALF/Acx7WsBGv5YAivwXBOKZgcj8daluQ4c5JSTqdTvKWU&#10;wqnBNhBTx74PRcMqMB0gyotiPJ2gA4BFroPoShjHigmznwKdJEYSS7npeoFfOT5TYAzeAToY+5cF&#10;xFGgWbRzjuXVdVzXNGxMkSEeRgkggb2ZppnmGZZszN5sNilEMjAzx+OzAlYJoZAiTbAJpJ4LpgLk&#10;xGiXQgtcpYJcWgEDTTTDdJhCa0oIQR8U0AHFZ3eowAOeLqCy0HLcc9YXqxUkAxozUpQgz0M3mCIm&#10;1CwGwQAAEABJREFUA5OO4wBPVJ4VmBMk4pyjgm6u7xkGcgYBCqZtAYHBaAis4GvD8Qic94djcswP&#10;IbO/KWfoD8HhsCACDgXCjhCYHSXJCgCCKA30imLWCIPBoTm0FoeRbVrwVkNTUWTxNMRJbjgdp0mM&#10;TV0aR1kaizLXZVFmeZnPvrGXRQ6ElJYzWKSSclYBG5iX4Q/nlDEwQHDjDIwJGINpzzZF9ZoXVKF9&#10;xk1EdqAO0RRhUmO5Zrbj1WGscwsQBAWUGOjgXE+WBa4sQ9YO+5xORnkSm4ziUcB0h30p0JxiUwpH&#10;LjLkhLkosjzP4ygEmI5rI0Qj/EJNKKAE4mgH+GVZRlGSprnr+osLs/91CSTCpKZpogMKdPSsJCAd&#10;RWjH2PD4wnBMAiYhOBrQwYYAngcK0DvGQolpVgBh6B0Dp9OZmWNG1DEFQANLYBL90QKTqNcRKqqo&#10;gElMCsoAGZyjDzpgjcZBCd6iPwwGndEBOU+/3wdLmA4TgRP0B/GFhQX0xCtEEnRuNltC6v4QiWkC&#10;SRvNFjOtCdhJsnGUjifT4TQchfFwHHV7w93DAdJQqUkmsBOAg0LXRS5yCMhanU6lUgEHmElJcfrU&#10;6plTp3d3+5Px+OG9u+CmWqkQLQPfneu0LMPEYl1DlKlXFxerWZ4/Rd63tbO1hd1CA/FxFptarWmc&#10;laXw3CCJM8xqOV6lVsdqPhiMur1BrVGfX1xAkvraa685DpyYzHJhpSGk1tqyLcZNWJ8mBBXDspFD&#10;T6N4GidZIRLYu6a266MOaU3bQbbdbjePM35R5AIa6nQ6w9GEUD63ME8YW1hchoG25ueIYdz85PbO&#10;/h6Esm2LMkIp9lscmjAti1s48i8pp4QQqIcZXCFIMCbyolXHVqVmG8z4N5kNhQJMZhogQQh0Bs4p&#10;5QRyQABKmMFxVCMUEg7m2jiKdJTA3tqQpaKQknBRlEpIg2J10LBdxojvu1mW3Lr58T/9J//48cO7&#10;586e+tY3v37t6uXrz180DVImmRby5ocf7e/ujAZHJ0+soYNlGMgzr1659Kvf+vrqcrsy+2Fy+tnP&#10;fhbiw26w7v6zf/bPJpPJxvra4vzc9WvPXUPX82c3VpbmmrW15c5nXn3x1Nri4c6Tf/D/+S/+n//X&#10;//sPv/enDd/62i9+4dd+5Wtf/cWfW19ewoJ6cn0DUDSabU353kHv4eM9SWgu5N7+IfQIzvGZAVCs&#10;r3fw3U8o0plfPHXmXL3ZzvIS1gkFTcMY+LRareW1VRxqvvDCC6++/tq3fv3XFCHTKEWMGAwGaZqO&#10;RiPLcu7cuQMT+r3f+z1kPEtLSzD3Tqf16svXt588Hg9HeVq4NjOQqikFlQ2HI5zaIMjAr2bhTyAJ&#10;tqXUYRhjN0IICarVrCiCakA5KwvEG1kKlRUlZHF8NM5O7Cjh1ODQJGQZjYDWVGvteDhNccDh3l63&#10;zItms6m01Fojys+MP6ggsMJ2bMPyYNMU2iOUEsswXcepBMHG6hp81UUmy+nG6pJjWp1my4OhRjGG&#10;txrNdrNR8T2IQCmNo/TosAfpsJkwOYdVwIChL8+1kzhGMEqTZNDrT8eTPM0MhmyB2YZZ8f3F+fl6&#10;tYZoIoScn58HbvOLc47rZnkO1/CCKiEAxOHcQFKCPBJzgX8pZZZlz0IbWqA727ahIMMwYMNCCFjO&#10;ENdgnKUSrhAEkAlEOCKj47hJViDFxEkWsEJxXT8IKlEUYQSGgz6oUaXgCRbn2ASosjQo9dBqGGh0&#10;TG6YlGIqrfFoMoJlTimhcCwNCDVhSld9b77Vqnpup1GvBX6jWsGSijgFth3HaTQavhdY5izpgSzj&#10;adgbDLvdfhim4BDdpFYIo+iZZBlkgWkhtpSFsOGSWkNeStTiwtyFc2cX5jumwZqNeiXwirKAfhFD&#10;DPDJOdoxHRbm6XQKNaERj4jyeZ5zzkEEFd/3kK4RWCNkQStnaA/HkyLNQRG8cUb6vb5WSkkZhlG3&#10;2zNNCA2RCRZGTAe5GKOQCDETDrK+vsYYg6aQdr/00ktPnjyBJYAOQuv77384nsaGZRJC643m4tLy&#10;6TNnX3zpZSF1UKt7XvDiiy+99dabayvrjWqt2Zl78PDxjVs3e4P+4eGh57lJBIVPkjhEHMMuURMC&#10;iw/jdG5xwa9WDNuC8Wd5iez/7v17QhHTsRUlCJJ3H9zvDQY3P7mF1MTgHOErzYqylO12B2IVBYHb&#10;PnjwIAhcpTSUZTKSRPHG2rprW2sry1AvAAyC4MTGqWq1PoTDWjbRihBS8b3AMa9ducKULPPs1ImN&#10;Vr0WTkbQ/kK7k0cROlQrQZ6lWgqTcc9xXW+WEcLGGDNGg4HBWJnnjFBkJhgIzBmDwVtQSKtR6x4c&#10;QGghCrxN07goM6KExVkSTqt+UAsqk+HAts2izHu9LkIN/E5LlcaJZXDADnWnUaikRGXQ61V81+Qw&#10;HBGHE8cyiiyDmO1mC/3HQ3wHCJr1ZjSNwkmI47LxYCiLsllrupbbOzzCTsDiFqdGHMaUQsMcYaZS&#10;qyVZvru//9y1F7/4pZ/70i/84urGiaBSM6yZr2FeZlACjmWJYL5+6qRW1LbcWrWR5znwDNwKUTqK&#10;ZqdmeZIQykxONXJ3JXF+4Adeq9XwXRusZlGcxZHIUoNoVGzTAFmwV2+2OH2GfSKKwgT1wNFSPYvG&#10;Fue1IECxbcswOIXoCguy1ODjWASlsfvQjBvQCuBipiG1klIigBRCIIPFuqwpi+M0SwvGmJo5gbRw&#10;uQ7WU7gkqnArrTD57LBWaw39WiavVHyUJI0Oj/YBKNXkmTujA4pt25VKBd4Wx7GU0jRN0EE76jAq&#10;zI4IDjdEO6VUqdmxAipgAOVZIzoruB8hz1rQCGrg5FkFb0EKQ9ACuVBQT9MUZoBXZVmCflFksKgI&#10;Z0fTSRpHZZ6VZQ5Lk4hiqlRwElkWRZbnKe5gCc5lGFat1mg22/AClHZ7bnl5Ffc5JCjzi/Pzi53O&#10;fKPRqlRqmFFKaZl2vdloNpuIY1JrsOr7gKWCwzKgUavVfK9iGraAuvM8mmVGYZElSgg660wMBoMz&#10;oCGgK0WhhCBaSlGmSTwdDYmSsBVoIYVtJClwg4o5Z6gwQoEwAFRKIGQkScIYZ9y0Xc+0HMJmGRGC&#10;owdeag2EHaCI87IkzZllVRCI/BphpmbUBaf1hu36LhitVW3bPQbBAFZwHFkKTGRSguJaZh7HtsED&#10;15FCTCcTcCWKEgU9Dfh4WaJ/4DlKFDGct+JDEeDQxfJq8mfaB8icY9uZ4dGxXdRRMQyYPOUcisX8&#10;vmWCvi4LaXAcEHm2hXUNaT2BieJQxrKMZrMeuB50jbFwLui9LHOs2k0kro6zt7eDyIxGdryOwAdd&#10;14fm8xIZI2u0miCaFfk0Cr3At10HdXhBCdClIIziLRoNy0QddxBB4aaBPlAiPNF3vcDzca9Xa61G&#10;E33CGNCmUIfWFBzC9mAMEBzWK5QyLCtOE1iI53lZlnHDNGwHryzHDfFclkkhJTGGk2jn4AAnm4wb&#10;XlDNpXQdtzPfBgUchhoG5ZwwBLiPP/oI9lzxneWlBaZk92D/1Pqi79hRGD59sv3w4cPDwy4UAZW3&#10;223G2KNHj7Z3D9tznWazdevWJ3/wz//Fn/35t//wX//Rp3cePHq6mZfi9JnTzLAePdmSUlNKAZZl&#10;OkLpcvZopEl+dNi7f/8+XuGohkhimcyz7WRmjjrLCtgiJaTX6+1sb49HU8s0A79KGcNJFZ0FI4I+&#10;RSGBy+FBFxdgAjpUace1EMJwIgUKhmEcHh6OJ5OgWm/MzRVKDUZjGGuRC4pIbBq4KwX/0ohmeVFE&#10;cQyUTcYNg4GgwTinhBLSataZ0nAYi3EYIvSEo0oYCsxOw980ppoVUHtWCEHmo6GMWSsh6IM67lJK&#10;TqjFDctgBmOI2OjPGTE514qUeYqlyzLIdDj8ix/96P/7X/9X+9tbX/r85371G18/ub6yu7W99XiH&#10;U/LkwQOt5NMnj/78T/7Ud21kfth7Xbx48ff+zu9+9atfuXbteaTOnPPvf//77733EbwOKzfmnWu3&#10;fvzDH21vb+L8DytfLXB/8ctf/vf+F//zN199OXDswLHmW26nUZtrNTDXmVMbm0+ffPLJrb293R//&#10;9CcffnRj92D/0ZOnOFk3bCOK08MjHPmY8AFQxslfs9mMjpeiubk5iInMY2dvd2V9w/b8Rrtz8szZ&#10;S1eeW1lfVxr50PDgsOvY3ovXX3rzzTcdxzw4GqEdsc80zXfeu6U1nUwjIcTrr72BkPf+++8XeQ58&#10;rr1wpX+0rwSpeq4odJ5LxzZNTkaDXhKlCIDIukxGCMUiRBDu4jidRjHO8fK8jMIEHiG0YviaVAiw&#10;GsbYRRYza1QSEOV5LqSks4toQsEDzADtELBWmx3YxHEM04JbNmpV2ESWpZ7v1AKfSFFmObRpGVAm&#10;icKoWasutFuwUKrV6sryyRMbvu/VKlWTGyioIIIbhgFhEceXFhbmO51nLRBNS+3aTqvZPHXiJDpA&#10;cTiz7PX6OH3c298B247jdDqdjY2NtdVVbDAaDWR+M/YIZ5Vq3fG9wWD06d17n3zy6Z17d1Emk+kk&#10;DEFnPJoMxqP+YDCaTiVAAg6ilFIidgRBQCmHa2tN4KSILwxeVmI5KwkhnDOOC3EKeiUEfHMTn/LE&#10;YDQ57HZRBxEoS2sqShVNZ3OFYQg8UZRSYNj3fdwtywJl3FFsw7SAhonLMBiHuzFKGSWcUeQr1VnG&#10;P/ttg2qAxNWuz36/s+ZatpIyiuIkSYpCBEEVbPtehZsmZk/THGxYjgmV0WOGMXWc5vgu1B8N0Rl9&#10;KJ25IbysWvHX11cX5tpKFPVqMN9pzbWarmPDs6BiRijYYuxYas7pcQ6RZbOf70dUmUwmaZoa4Jox&#10;2PzKygo6Q1JCCMTEHXW0MEZRIRI7HMo5VkYLwQTCOI59PJbYtskYUXD5sgSuoLm7u7u3N/vJewyE&#10;7SFqITZGUQRqIIssBm+r1cr+4eHWzva9B/cd19/dO/jZ22+vnzyFhB5+N5pOKpUKbMmv1gAyyGJ/&#10;/uTJEzAPrBqNRuD50+n0X/yLP9za2vI9F7NIpXDo+GTzaZIiVRFPNjcfI1xrGlT9uYXF1z/zpmYU&#10;n+k45yBYCjAMTyXQiONYBwfYzJi/+ZvfxL4FKIGabRuAKPD9CxcuYF7sV6tBBXPduf0ppEafaDIF&#10;/jhTkFm+PFdNo0SU+Y2PP/jk4w/uzv7F4Um7XpdF7uBb3HSSxpHMcyIVV3BIQpSGiqFH3AEXYEFl&#10;d3cXJgfiqhRa682tJ9PxEA4Clj58/wOsU3i1tbnJGNvZ2g4nUwwBP+AE+RNIARmRF3DqIsvufHJ7&#10;fX1dFuUQO+3p1HPciudCFyi+52B29C/zAo+iKJWQZV6ADRQQwR3Awuyf1cPxtNVoW4YN3sb4AiCU&#10;ycw0zQ4PjhzHg29OppHjBXfvP2y02n/z937vzNmzF69c5liKDV5rNqSeJV6lxBzCdV3EuKLI0zjO&#10;swwugNdPWKMAABAASURBVLn6vWH36EiUpe95jmnhKHKC/UaWcEbyOCGy1KXIp9N4OvYcG3HpcH9v&#10;b2f7aG9vOh4n4XQ46MWTMU5/4/HYsS1clCCc5qJEmAVgBoTVWGUJAVDwIwgO3PACFg6Q4WLgAY1o&#10;mY2lFKxyC/bM0LkQJYqCyjg3bRstCnQMTjmTWgGf4WSMxTqOY9g2EAMpEOeMmQazuIHFEY8QN89T&#10;8GDy2Sps22aO1FZKzAhTBHt5msXHl8l4OJ6Mx2OwijKdThEfgsDHS0wNpwOHqDzjtlqtggIaEY5w&#10;N00TQ8jxlSQRBoI99ISMaMcdAwfH12QyyfMcFg7Z0WgZJt5yykABdCzDQCNMKMYWH1Idl2fUMApD&#10;QNM2LXCOUSCCWfAWHEJ8vEULhoMxwIsVAVEFBWs6HjEQEkE6dEY3AALG0NOyTBA0ZyS5ZYALE4EL&#10;nlKAiSTO0yRL0iJNAFr/6HA6GmURXCnTZU6VNBm1LSOaTossp5pACgAws+eyFGWJScEn2MaMCLN4&#10;ZRgmLBPJK9oJo7hM27IchxocCkW7YTnMMKUmWSEKpZllBbMwVMf0wBQpLwb2+/3xdAqnsyyLMaYE&#10;umZFEmdJnMcRbLLI0tnXidFQ5BlKOBlH4QSwiGIGu+96gA5HPIZhtNtzwKTRaAA6LPHHVmaDYZhN&#10;rV6HZhGh8ErAgDWVCjkYAdu264IHBFUwAzMAsOgDYYEqXAwVyIVGyIuWaDKFWUJNQBaigA2MRQui&#10;CjpMJtMknv1QkO16IIIcWkqJeYEYhkCDCDugVirpVYIkwWpVCHBBCehgCtDHXUqNOwrkQmeQRTum&#10;gEmACB5hV543W9khGk5YQIfSmZMeHR2hAzjBW9SJZrv7B5pypLcH3d5kGtXqTSTYRamE5kkuu4NR&#10;fzRVzAS3lBlhHAEKSTRwOHnyJGQfDofVWsDC0VDhoNQ1lRCrS4sLnXYSTW1zZiuLc512I8gTsfl4&#10;+96n9298fOtnP3sHJ3+mbZ85d/KV1167+vxzc/OLtuNwy9raPbz56d1P7z4YT/F906AcxwP2/OIS&#10;lihAmQuZZ5iBlMVsLcfckO3w8GBxcWFxoamFkjitIUQrXfOdsijLLHUdC+c6cTTtH/WGwzGjWJK0&#10;h8lMC5BRSqjBp9Npnmecs8Ggf//+w6LIoGPG2Hxnrl6vtuda1Ua9Pxw8ePgQ39rSskiL3LQtQIw+&#10;UAAhWI8tz3ODwAVBPColpFQljK/ItFLYoYbjcTiZMEIqvm8ZBtbuwHMataqSOXYOKFRLTrHezwo9&#10;vrSGznH8TzAKzvmsoE4xgZbIDomCIvCWWpxLUdicuCblWhqUBo7pWSYpip/98Pv/t//0//zf/7f/&#10;zSsvPPdv/+3ffv7KifOnT5w+ubG2snpibb3ZqMFosNZ+8MEHSJTv3r2LbSi+q0yjyad3b0fTyaUL&#10;p1955RWsiNjUQV4YTRpHn96+tTQ/9+brbwSu84PvfufihXO/+Wu/duXihVrVW1no1AP/8aMHP/qL&#10;v9jZ2366tfnxjZs/e/vdLoJIqRQ1TNddWVsPqtXF5fbly5dXj9PQeqM6GPbmFzpvvPHGm2++efnq&#10;c0hKFGW3P70rpG535lfXNrygwrgdVBr1Rsd2gzDO+oNJVpTccOCqtls5f/HSV375ay+8cB58bm5u&#10;4sTx03t3D466o/Hw0aMH/d7BtauXVxfbi22nyGOLkdWFquuY9WpVFCTweL3meC5v1H2DMU6xdBGE&#10;Gs93ATa0Ad/jnKPy7C6lzIoiz9OyzOGEsDt0QE+8NU0DQQoFERaKhtLbneb6iTVAF0URzHUymSRR&#10;pJVAVluteMjosAmBymzOHYP6tmFSYnNSD7zAc4kUnGioqdNq+q7j2jYYrgbBjBWtbdMs88IyzFaz&#10;Pj/Xrld9k0P/Sgv55NGDT27efHT/URrFYInAKaSyLcOx7WZj9kNusHCTz5ZqeAGiA8xAa1IK1RuO&#10;cDa/vbO7u7e/ubXbg90Px4PheBLFUZz1BuNBfyJKhQMlwgw+i+QORAPmmCIHImkKcLSG1SvTNJEf&#10;z3U6iLa27+WiHEzH0zjKihKIcdNwq9Uky8MZ5VQpBSIolGkJL4YgGiqwwGejVvcc17FsxHHbtCAv&#10;Ch6x1UFLBcmp5+OGGArwLIObQIcQmWewVa0E2ECcMgwrS/MwTIfjaDiebm7tDEZjwo1areH7FU2J&#10;kFrOIj5JsuKw24/THMdsnhdIqRlHFHJbrSaK48x+sqLdbBqMDvo98FoN/Hqt4tmzfyxIClFmOTI8&#10;3AGsAFGtGWOUUiFEURTgRCr9DCvADpPo9XoAEFEoF6WUqiwFdME5h8jopnGoaSFaIaflSsriOI0A&#10;NRStCWPoQtAZQ54+fQqdDQeTLCvwdjgcPXz4GDMC/Gazef7SRdf3FpeXHM93vGBlbWN+afnDGzef&#10;7uwedbs//dnPkOLduPHRz372k5+9/fbe3l690VhYXsJYx/EuXbr0S7/0S7/yta//wi/8wssvv4xg&#10;axkmNqIdaLZepxTrRBYmses5itECWrNdLCHTJK3VG/jIsLa+8fKrr33mM59xbDqzQMu4cvniX/+r&#10;v3P54knXtpr12srSYq0S+J6zsb7aatYr3swHq0EAUz86OLAM44Xnnouj6KP33r9546OTGyvrS4tU&#10;kpXFuUtn1k6urAyODj3bEHny0x/94NbHH0WjiZZILUqEes6IZXIUE14NUAgxGMzDyOLEd8CvOxmN&#10;RZHBa2A/nJkorWanVm9evnxVacoYW1paWltbcx3H8zwpEXVJEocgOJ1MKCEry8tA/nBv3zJMqkme&#10;pJ7jEqVlVjBNDD5TWTQNkcQzQtGuoXup0PPZoyjKMi9kCRZydEui+Lglx3qELGHz8dPeYbdWq1cq&#10;1e2tvUdPNg3Lfrq9c/LsOTgj1sdf+OWv/vI3fmVpda3SaFq1KjKJrEg1VWE0SbOYUwbeiFKYCw6B&#10;WTihkDrwPNe0cgA6Hk0G/TJNTEoc7M+LIplMOKTSyjYNE6uRFO1m/cypE8uLcxajR3u7Bzu7RZKq&#10;ApmfdG3TtUwQdB2bSA16+b/5umhSqrM8UbLkjJjwEyxUogADM/EpycsiyVLcKWfI/zim1rN8AvpB&#10;0VorMiuEUbwC7g74tS3U2TNzJ7NrJoRpGBigFJ81QOeyKJCpTvMkFsgS5MwAoCmDU6KlyQ1GiIR3&#10;FYWWwmAUtgfPLfJMK8ko1KMxLSXaZAxhpFlvcEbSJCqLDEaLgmhyeLAXR1M05hkkiJFihtMx7nEY&#10;QTRRoG+OO1GaaswlsgR943AyxUceJSTa8RYVMMM1zADmJLVEqlUSHN4oPEJZmhFtMGIZDMU2OQpC&#10;ntboiQiSI9NFKfMMd5Q4nIaT8RSqHA2fVYbDPkIKog1QsQwTho2csuL7gCrLZtueJElgGFmGbwu5&#10;QqSlGtKZcAwGEBQ4QaMuIUhaFimngFfDlbQSooTSMtzRAUwyiqDFcQdlzGVy5ESObTmUwewRUJlh&#10;WrbjmpbFuYmLIHEnDEo1bde2XW5YQhHCDD+otuYX5pdXaq2WYdlCq1xI3JvNJiIMiAshENtBAdES&#10;7KFgdgNGa3ADqs2zNAzBUhYnwBl8HrfNZCQKORVDo2FYrutDYq2p51c0YeCKcY5AzGAY3KCMwzUL&#10;KcExuCoElgJOuSEUk4pQbkKExvHXlaIQeZ4jGmCpAj+MMfBWhSX5rmVZeDQMA6yigG2tdRBUXXd2&#10;VgKIms326uoaxRf7OFZKSSmxRqBnq9XCwCxLsI0UosAqeni4v/Xk6fbTzUIKRRFJLINbmuIog+FO&#10;Dc5MgyLmGKZhO5blGIYFKJVCxifAocAgytEItqXUWBGwbDONPMe3TC7wWinTNMGYF/gztkHQMIBG&#10;mmdxXpaYw/LSUg/G0y7O//OyUBq9K/UacDNA1za0VuPhcNDtpZHKk5w5JjUIUaIsEpFFk8CzT6wu&#10;h6MhTHl5ZfH0mZP1ugsIKCWQPIzUYfdobnnx0pWrrh8MJtO0FMQwMyFt1905mPRHE+hgc3M7CpNq&#10;rQGgk6xALgJTNywLRhZF6Xg81lqH0+nbb3+UxOHy0iLRhErtmdRixKAycFjg2Mk0GY9GVMq5TnNj&#10;ecF3bRdKdiyIQRWO2QkntBS6LEn36ECUaeBzg9FwipNTGFR0YmPNc21AhswH2ZsihDJDaZ3nOdSF&#10;IqWyLcPBl1rHckwzcG1G4UhgAJSJKhFQaB2fXZs117Md20SB4pMoCsNpHE4oQ7BQlGqs4ozBBTED&#10;wUUpxR0C4o4mVFBQh+kDZqoQLGDcxDZY4DmVwGvWg1rFAXGDk3rgLi8trC50GpUAsRY6F3n2g+98&#10;+y9+8N2lufa1q1ch4I9+/IOPP/6YUPrw4X0c0VVq1YODg+FoVKlUsLEzDGNxcfE3fuM3XnrppTiO&#10;J5PJhx99hEacK3z80Y07d+5sbW39k3/0j5GNnDt37smjx9/+0z+ZDEeQ7/6Du7du3UiSOAzDV17H&#10;1u75VazYJ05YttsfjjZOnjp/4Yrn1xwvuHjx0lxnYYLNZSkgdrNZv3LlyoWL56ZR+O4H79+4efPG&#10;zVt//Cff/+DGrfuPn959+PiDj2/95O33btyafR+6e+/RO+9/8A9//5/8+fe+PwxDocijx5s4s+4N&#10;By4yNq3gNmOcVE+nOGE9f/68LIvJoD842r9w7vSbr720sbJ04fza1375F1987vLa0qJpEGiQUXwQ&#10;4MtLc3OdRrsFPNy5ubmFzhwwF0JqTRhjQs7O+OH58By4HSwZr3CH7izL4ozR48s0mGmijWopGSfI&#10;ohbm52vVAKTSOC4RPmAucDmtGNXQXYAPl3kp8wIfZZfmOq5jaQWWsyyOxiNsOfvReJImUZakKHma&#10;iaJUQhZZnkyjaBqiEeuN73qNaq3qBzjSAxdFUSilOKdgNXA9w2BC6DhOoESwaiDeYYZi9pXMdkz0&#10;CaPkqDfYP0T+j8ytzAqdl1pokkuFtTpCnl4ooVgUl6PxFE9SKQR3x3GUpkoR03I4N9BtNBnDrtM0&#10;FUJhLt+fxRchRFEUo2g6HI/SMldEC0IkJdyYffRngOIYOvgGgj5WLCklwpNpGpxzcDtDXgB7icdn&#10;BZTR7jqO780u3Cue78P8LQiKHZMqsxSIJXGMNU+UudbgV0mpC0HiOB+Pp3uHvb2D3mg8zoC8IjAh&#10;rDqlUKXSsFWEOMgV+BU/qBDKClFiDQxct91sofiuXeZZNJ2E4wnuVCuEE9uyAs81OdNKaDn79KE1&#10;OS4aFyFwNYoLUMOxwX+eF0IABpKmqXkci48rRr1eg2jr6+uvvvrqmVOn0BOjRF4kSVLMdErU7NIY&#10;C+J4BeLP7lqRFnaJvodHoGSaBiFkYWEBZgxUX3vtNcNyDo567bkFLIFYdIuyxMkxNXguZtzC3zud&#10;ThzHoCy12D86zIo8LfL+YLb7Q3BAlMDGoMjyl156sTPXAhAXL15stJpCqbKQ0zCWlFHDZJxIrWEj&#10;t25/8tN33n7P/cfzAAAQAElEQVS6tQNshzgq9oKy1GVZgj0I+Cd/8kcnTiAenPjOd7+NFsgLP223&#10;25/7zFsIBR99/HGr1UIswtlEt9v96KMPal7w4P7dradPzp8++Y2v/fJbb7y42GpcPHsqmY6zcPLa&#10;yy/+rb/2P8PBE5UCHk0k0lPLNg3oBaYO+kBpBptCpKW2bcMqYFTVatU8dtQ8zweDEQS0LMdyvceP&#10;HjHO8RXi/fffh+DgZHd3F/pFXrWzs4POYGkwGEyPjySxnd7b2U2jGFDv7+5BXzMVaxJOpug5q1OK&#10;gXmRyVJIKbVUz1SohIBC8QeMybKEflEAPkaFYbi/vw/jJty4h4819x7CEy3bjeJUatrrD5fW1n/t&#10;t/7KidNndw4OqWG3F5dEnmFdAH0sUuPxWCmhtJiMh7IsbNOEHbu2hVWGItOxnXqlilRC5nkahnmU&#10;aDCWZ2WapHDdyXhweDAZDcLpeHd7c2trU4qy1azD4N/+6U++/Sd/fPvWx3vb2/t7O6NBP00iouVM&#10;5UQXaZYnqdYakJrcSOME0gFkPHLOwRjMG+s4OszkxbOcuSRUA8RgD7DVZ3VoB4/M4BiL4voeWijc&#10;Smt0QB1W0Ww2AeysG3qgcMKp1kIUeTYaDpM0hovBEw2miZKiSOE8HMOlYEojZUS0VKIURZmnSTie&#10;WJaBCAkwIILnWJgiTsI0i3FBEWVZQgTEMRRMitmeMYxGFPCA/p7n4JVlmERpWQolJO6gD2d51oLH&#10;40klYjWQEUU265NneZxkUVhkGdHSc5ygAkqOa5ugaZocxA2DzaYzDIQ5MIDYiDsSetgk/BoFaKDl&#10;uL8J3gAj4CVKwQaANmB2bad2fPnO7MdaDE6R8ChZQltxGCEPyZKkzDIK19DAR1AimZbgRwssSYkF&#10;XVKJOngWWVpkyXHJPdcFY/L4woxQsWkiObTSNAVilIJ57N0C23ZRL6VATABvnHOMQuGmwS3TsEx4&#10;A+XMdlwvqPiVwPZ8btnU4EprYAp5AYJp43R1FtbGw/50Ok3isCywwVaQBTFOFEUWR3kSyyJXsizz&#10;AoXMEiRVFAW4AntlWYIUQBOlyrIMK3KSJMCtVqsriiit/WqFmUb3qI9gpQglzLBdz7A8rAKSUNO0&#10;QcF1XQwBNcgohNBagz4kQgvqUIFhGKjjjokQW6AOAIaeeIWB4ERKiVeQCJaMIXiFCh5BxHEcvAJj&#10;GAUieAQdMIkOeIuCCtpBAQMZNxGgnhW0EwKFA7CZg2AgWvI8B5PgGdQwu+d5qIBaXqSQAgVTg1q1&#10;UpdS15vtNM0RopvtjmE5+OprOi4xrOEkPhqMc6lLTbICqzZBtG/Pzykt5uY6rUZtd/swS+TKYlPm&#10;JRIKYRvk5Nr8Fz5zzTJ0/3Dv0oUzZ06fWF9bJlqMh6M8zw2DUIOCoUbDnSbi4LB7/+HjW7fv3Ln3&#10;aGe/N5qGWY4dmLsw37hw8crK2slavWk5TpKVe/uDBw+fHHb7lLM2pm7WOEhpAitcW16peswz7eW5&#10;uVevXz69sewZhkXIYqv5N37nN/+T/9Pf/eZXv3TxzPpiu1Zxrd7BoW9bJlMw5TQ5DhNwME5NQppV&#10;p0iUYzLXNjafbEZh9uor53/z179RrwaPHtzf2dpsNRrnLpxHBgy4uWWaJteauJa5uNg+derE2trK&#10;3FwbsCB7w94UkQfzoBiITWwmcqeDTR6ZTMaTyQgI2p6FS2EHwig3KPycI4ZRbEmIJFJryRihiBkg&#10;9KxwwjjhBkU7oUITSSmxLMNzLRTHMnFXMrc5wQL52Tdee/3l62dOnFiaa58/ve4YnEqxvzMc9HtL&#10;C/OnT62//tor15672plrOY6zsr529epVLMDIla9du7axsQGX6Ha7lIIZff/hg72DfZx8Vmp1blrA&#10;3/YQUjx8wLlz7+HDR4/feff9m7dup0X++mfexCGfFBpLI8x9bmFewSgYPX3+wuqJk1FWbO0dMtPl&#10;tnfYHZqWd/rU2U5nDpuNz3/uczj4/43f+I3XXnvl8pUrGxtr02jy/ocfPXjylNvmk+29T+/v3Hn4&#10;5OHm3s07D//kOz/8/X/+r//gX/3R9380+7Gi4Si0Hdd27WlE3nnvgz/64z+7/+ih682Cxf7+PsK3&#10;YRhg5uzpMytL80f7OwvtxskTaz/3xc+cP7NuGmRpoXP50rlT6wsz4zAYbPrs6ZPPXbn0wgvPnTlz&#10;Cg5pGGaRlQbFggK0reO/FdwNyjIYNTmQpbi0/jf7t1mFUMvAB1ZTS4kQjEAfTcNBr58lOE1h8AJ4&#10;JlzAsayZwrW0GHVNw6SEERK4TsVxsAdxLbN3dNA72sNbrtXeznb38Gg6GYX4MxxE4ZRoRaVMotAy&#10;eJlnYzROJ2isVoJ2qznfmdtYWz9z6jQ+sMDbOedY8lv1KtaX8aDf7R4CnMP9A3AVhVh+coSVopR7&#10;h0ePn24edvtxlpeSIALOzc/PLSzaQVBqmgmdY4kVJMkgSo78QmoipEbfJM3jNEuyIs9VkSPCFggo&#10;iLNlUSAPx67y4OjwqN+bTCa5FNw0Hc8l2GPH8cHREYJ+Z36+2WlrwjBEKBg2JNNESyWFFEWeJXEy&#10;W49FmaMRiKNwRlAszkxGke9rrFgKJ2rEYNwyZo2MaoMyi3MtBOIgMH9GnOCipBAKqlOaDMaT/aNu&#10;d/ZbjKkEBc6zvKg3m4tLy9w0sWUdHp9ElIUE80itEPGxRNumMWMqiTCLVgJuqrW2LAvhG0vtsfYt&#10;3/U827QNyjGjVBpICalKMZpOJCHcMgmnQa26urHeaLeiNJFyJrhSCtyCoG1aWLGQ6IAaCCQJUM8M&#10;w4CxG5wTwANuCWEMVjOL/vDZam22dV9bX7FtE9Rs265WA+QKkB1blX/+L/5lrz90veDkqTOW6+Fr&#10;75/8+bfv3H/Q7w9BZu3EydE0xCyQ4qWXX4TZYB8+xp8oyYXe3dv78U/+4vs/+uHm1tOtradIlPHt&#10;GIAc9XvABPQJ44TyJMuRURSKQMvMYkkmbn967+1333u6tf3t737vvfc/pIzl2PJQhogP0e7fv3/j&#10;xg2458mNjWg6hVWuLC3cvfcpQD6xtvry9RfnO+03X3/tyqWLtUrVNJjKiyzKB0eHjcC7fP4MEtVh&#10;b79Z8y6ePVH1nPWl+TPrKzLD+VNSphHyPAZgRKlEIcscd419jhQ53JBQrVSR5ybjFc9nhMJPLcvG&#10;stdsd7Drg00htl9//Q3H9w9293DKBSY5581GzbYMBHnHQshxwsn08cMnnfY84NrZ2RkOh6ZpIvEC&#10;+NAjaGZJ7tpes1b3HTeNYjgDzBmlyLI8TeBFWZIgHczhLQigSZ5lBapIGuIohT+mWQE801Iwy5aE&#10;jsKoj2zV9771W7956YXnt/b3rUrl4vPPmZWq0FJrXa1WYTk4DC6KvCyLaDIus7Ra8WuVADshbhiQ&#10;mghBwEcSiSxDVu5yroqid3h4sLMTjkYGIfXAr3pevRLUKhXOWZbGSpQ4pDA4mYwHuztPB92jIk+x&#10;KJmcO/iSkKRKzs7apSyzLBNFxggBDuBHFGWaxnmeSjljjzLNOGyZcA5eMBUpjy/CDNtz0Z9SQmHc&#10;FkabMGzKDZRZkFFgHIgqCbvnzDDgmgaGgr4oBFGaU2ZyAxZicixayuTM4lxD12mSp0mZZ7LMo+m4&#10;zFPEUiLKZDrB14ztJ4+3N58gwmhZaiUUaJW5LAtR5kAIwz3HbtZroDbs9/Z2tuNwihZGNAoM6FlB&#10;3TheCEwEFKpBCgiggBrqKKhgdhQ0ooCHLImQeRdZUuSAK5eixFxMa6oVFhpR5Ggv80wrKSBhWZQl&#10;tAnGSlnOipY4+9Mm5xbCAUO6Yns4B0Fu6rqB51WDoFGrwblgsYxSzNQf9LA6FEVmO2a9Xm3gdb1S&#10;8V0XpsypAmewwnCcRpMUaXSK3WDBlEShcoZJEk3DyXg07E9GwyQOlSgpIjVjUkr4aZELUSpKoVcc&#10;MKkkyeIUVlwKqaUiz4qCZDi6VgTaNG0LhXGTM9OyLDBJGE2LYhxGk2kEg9eUu34FKWm13hhPw26/&#10;h25gNwOT0RRMYzlANQ2nyXSaTKZZDEtOVZGH4xF401IkUZghtdNYpXUcwvwKZPmcG0LIeqtluW6c&#10;ZbbnacRuRglnYIYZFn9WTCvNi1Jqw8TOxccdfqcJjJ1IrZAIHXaPmMG5aWFpwMmc7TpQEUqRlXGI&#10;mcMcWylNzOMLK69tmmWW44LNU8LiKImiSEppI0abJmOYfBarccowmYykKjWRRYmdPIEGl1ZX5pcW&#10;KaWEzGYvRAnesgL7S/iKzvFYgPCspCkgLJRSmIWbhqbwcgHtYCLGGObyPA9ftERRHh0cDvsDTlmt&#10;UjW4Fcdxr9eDIKPJBPUSpsUZMTnlZn8w6vaGUaaE5ozzQml8HMiKFH6URimsl1PiOqTiUhx6eZyz&#10;+Vb9yoWTyDhRaVb9NJ7mSTI/1w48dzqG8QyQGWNBynMdJTG3zKWlTpLmn97FGvQIivcqXlBtIJnj&#10;pv3iSy+vrm+UQgdBjWjW6w8N2zQs0zRmYIVhiLBiGIzCvsfhw4cPPcfd29nZ3d584crl5y9faNaC&#10;lbnmuVMbyXh47/bNp/fu5PHUIPrSuTNf/8qXT6ytLC8uOrYBAWwDulUyL01Gyiy7fH7117/59V/5&#10;2le+9pUv/C//nb/523/l15J4ure7JYpsrtNwHAvBWmtq2QYCumEyCu/HdpmoWWij2raMSsWHg3mu&#10;SehMk7BIKYksVZnHlsHhfkHFhZ6gtLLMQaFWCxgDvPgDaTShCkUTuIwiZFbQ+qxoSijnlmVgLvKX&#10;F7xMCVkWopipRCtdrQSLnRZS9DKNbIudObHx/OVLr7187dXrL54/u/hLX/4yvryfPXNqe3trb2/v&#10;4OjoD//1v/rk9h2cyyIjbHc6QVAdjEdYzPYOD55sbX7yySdw0S9+8YunT589c+78/uHRBx99XG+0&#10;EG229/YLIf/lv/rOrVufGIYxGI6/+93v4nR+fh7J58LNTz5Ji/z2nU/vPXy0d9Q9OOzNtNtsP3j0&#10;+Gdvv3P7zmYcpwcHRzje82wH3wFcy97c3Hznnbfffffd/aNDzrlf9blhhUnJDZswkhdyMAn3u/3d&#10;w+7u4eHeQW9z5ygvVbXeqNabnfm5xZVaZ26h2W5funzFr9YMy0am9c57737wwQfIVOAh0F018H3H&#10;3nx037UM3zY/fv+9O5/cisbDhblWp1FzDCbzvH94iHAXh+NWsz6djA7396MoMa1ZymUwVvFcOFWR&#10;IQrhhFtAcMuywC30oIUkUjBKLNsIAm+WbDuObVkIbBY3FjpzJ9bW261WGucIyHmSUq1c20IxGHGQ&#10;qwVOs+rVfL9RrxEldVl4jg1tckYNxhu1Sr0a1IIK4KJKy6JEgeZlKYoCx1sJpAMPiCqe52A6iRdC&#10;wO0btXqtUgXNxYWFxcXFRqPBGFOlKMsSdihkOZ1Ou90+Lin1dJocHg0Gw0mGfbhjzS0snj53vjO/&#10;4AcVBtdTBJFRc8IMdF6LBwAAEABJREFUKy9FkhXhNA6jpChElKTD4TgMYxgmpVQIUeSlkhoX6mVZ&#10;ziqqLKRMi3wWR7CKcG5YFrb3sHJugmWrkGI0GYMfMAYpjknNAlmWZaAAkNEdgKNABMyCDjOyQsCb&#10;gKdWimjJiGKEUjiPkFBTnmVKyjLD8h/OzCBBdkr+R+/SmFppOB2FB5qWzU0TNA3LxIyj8XTQH2Hr&#10;Qim1TAtS4FUcY9GZyrKEDcR4iGMIanJDCgEgZFG6sy98x0QMoxQ5BMEow+DgeVbYrIIWTUhRFKCc&#10;pmm/30c31JG9nTp1qlKpJEmCFrgnfOHx48foD7JwQ9M0JdJWwC0kYwSMc05B1nXd2atSgGYURdls&#10;LUBV4k8YRqPB8NGjR0e9LoA1bQv3f/Wv/tV3vvvdR48fT6MEaoIcmAsUIHWz2XQcBzSPY2w6A2E8&#10;cVxXaDWephB5eXn5F37pFw9n1xE4v3nz5nA4YswwLct0bMIMNhOWQ/eYy3JMICw19EGnk2R7dwfu&#10;CXG8wO/2eooScI4ZgyD4V3/8r8E59PjHf/zHYAOzP/f8FWg8jqJWs3nn00/DKdb7iW2QikPi6eju&#10;JzceP7g7HfYQzJ+/fO6rv/TzjkGfPngQT8f37ty6+eEH8Kkyz8TM4qSWsx0abAZymaaJWcADxAQ+&#10;wBk8QLlUkyTLTMOCUIh+3DR2d3dFnp0+fRqMfe973zMMAwEKA6Gd7vGFOmIdOh/s7584cQJmcLC3&#10;94y+EoJSihkxBfqjJ9SKubRUKLIUsGdR4FaWeQF58zRDTxiwKgVMAgXvwiTuj8a90TAtSkTacRTa&#10;gf/iK6984ctf+kf/9A9+8s675y5dbs8vZAg7nA5GY9gkRBsM+kkUg5ksicLppBL4rUbdMjkcCUmE&#10;xRHHFDJgkaXI8NJp1D84woYKFXAi8iKJ48OD/elkEk7GcThRsiyKrNc/OkLicHhIqELD9vbm06dP&#10;u0cwgv2d3a04DmVRQliDc7yGOGCew2ssQ8oSNgNtohEg2LYNXQMZ04S9gBeu9UxorTWGo+AVuuFR&#10;Sgm48AiXRx2NMAYMxyMa0QJW7RkNy7afpcEMfVA4ZQ0ESs9BKEiRkU0nZZpAXqJkmeI7QAa5ekfd&#10;g53ZeQosxHPcerUC2SHFMUED+kKuCauwrJnXTyaTIULbeDydApXJaDSSUkJZ0NFfFgxJ4HdJlCVp&#10;keUzzeYFtKygGsQXOTuYIErjkRFqGSbiuRJFnqXowyiZzWsiPdFoCafTosyFEFIJ4MAYxEUhnCPh&#10;Po7YYmY8RVGUZQlUMTVeAzoU9EejENhhE0xRq1aBNqQALGgHY3kO3gqMwqYIzBiM+bblOYbJKQFD&#10;2WzbLLJUlCkeuRZoZdBPWZRFXhaZFIh7QkkBSYQo4BcFjuEZgyvZts05l1JmRY46JsUj5lWIyZxZ&#10;rlet4vQQPvQ/FWYahmVatms64MA2TNN2Hdv1TduSWoEOR4ttQ6gwnABq2zaDwLNM7GQtTqnIc6zO&#10;49EA+agqcohQppkSUksFVJUoOaemObMxQFSr1aBQVIhm1UrdNGw4XKVSzYsySY8ZduysLBgzFpaW&#10;hCIAk1s2+EOaats2tp1ZKTAWdZhueXyhj5TymT2gEY/PTB0iow4boIpWq9hxtGzbFQLNCu2GAdQZ&#10;wEEphJyxRAgABFYwsF6vh/jzDFhMgv7QIIijM6VY044Z4xxE0IjZnxUhJYajoNHzPAzEZHikxxcq&#10;wBAtuAOHSqUGMMG2ELPsBUumZhTxDFj5QXXv4HAaxZ5f2Tk4evBkaxLnCODQOuI5Y7OPAEdHh4To&#10;WtWNppM8S65evLA014nGIyQZDCf9C512HkebTx/7rnP1yqXJZLT15PHm4yeYfmlpCVESH3mff/4i&#10;Lhw2L8wvNZttQjlW/fF0khVlnJbdYTqaTLG7AivbO3u7h0fjKNWamoZlWy4UAFJhCIiSLMWaFG5v&#10;bx/s9RhBfCsoUUuL86+/9vLf+pt/9a/9zm/icHfzwb0P3/+ZLLMzG2tI7/a3nyL5q3ruymKn3ap5&#10;LrMtxCwCaE9szP/13/nV3/jVr18+f6ZRdTvNykKnKvPk3Z/+eHf7SeB7G2ureRzfu/ukf9SFkQlZ&#10;wL8qFdtxrCzLxkiaJmONlM4xm61aq10PPANkOSUVn7o2kWXRmWtvrK+tLC76AY5dCNL7NM7iKKIU&#10;iYiEXIRqDdJ4wQiyfIWAjRYKe5x1QDduUMO2FHoRAp3DuVA1uRF4TrNaefH5q2+8cu3qhQu2ZfQO&#10;D3rdQ1UW2IpgM9BuNmtV/7Nvvvb5z74R+E6r1bx6+eLT7a0wxPzJLJDv7x91e9gRPH78NJzGa+sn&#10;rr340tXnXrh45fLGqZOUm3cf3J+Gcb3Rsp3AdPznXrxuOs7+QbS8ttBsdU6dOXP2/PmV1XVN2O7B&#10;YZRmjc5cIXWjPe8ElaPBMClKrFWVWhXJPUQ4e271uRdegF9h14EVFNsM3O/evfvBBx985zvf+f4P&#10;f4D84PSpM5euXqpUnUyUOOVJMjEaF6NJkmQwSqoJRXQtSj2ehihSU6Qpru/BooKgCsfgzIT7acon&#10;4fSw29ve3SmKotOB3pvtRj1w7HOnT63Oz8MYmo3Km2+89sLzV7EvWl1e8j2rVQva9cpk1B8OekWZ&#10;mRxKDOBIZVkWRU6U0FIogXspVUmoMhgxTKbQDktVGsxZhuE5Tg0cVIL19fVzZ87C5s+ePYuvK61W&#10;jZBZ/oc1w2A0cBwcx3Tq9blmswI7c6zAc8o8BZG15RUU2+C2aaytrK4sLSObn50rOy4MBIuNwn6v&#10;WoMNMMbg+a16o91o+44vyjycTMqyxCvbtuH2OAZ2XRfdMPXi4vzcXHtlceHUxom1tTW8Qh/TsAmh&#10;lBIEk7wQjLNqvRFUa4SySRiFUSKVYiZFdHY8x3LsOM3CaZLkBYxQSoWlJStyIRWhBJyjhRBiGAZn&#10;hpIaFSRAhmVSgxSl6A37SK0LUZq243g+Ng+wwKOjIxABw4iJqNi2DW5R0FIUBe6WZSHACSGkBC+K&#10;Ks1gBHR2YS50QA131A2TY0Y8AoEkTnE/HkKU0iUCHiEzsgQRQzFGXWwJPc92XQhlcKw91KsEh73u&#10;k+0tMJmVheU6tWbD9lzA6LoO6COAIgDB61HKfLbcojIej3EqAbctywLJRFGWWVYKoSzD9t0A6Tsk&#10;4qYBrhDuOSN5nruuC2Dv3X8YhiFjDBpEeo2cEhqpVqvocLR/MB4OITheYTjGQkBIAZBNywInjGEb&#10;oEEHBWEjT4unj58gm4dS8BYK0Xq2umD9mDu+ut3ueDrFCudXKoqADAFLng/xrcuXL3/pS1/66te+&#10;cfrMORxHIf0tSomehdSKEijLtimYRFOAddjzDOgWz4SYpkEIASZlmWstgbxhmegf4pytKDVF/MLu&#10;XZj2cbcipwblnHc6nfFoKoR8/bU3vvGNb+CxVAKr75lzFyq1BtYnMHD/wd1z587geyAhamNlcWVh&#10;7sLZU2dPbsw3avs7m3kcvvHqK2+98YpBtSrSVWxw2+1q4M01Gzjao1ojqy4RK47zIUDHCKUgpJRp&#10;2nk+cw1YmsAqyDk2bxAFJlqtNyzHlZoAc9M0B93BibUT165d59wMx5O5VtsxrcD1OOGc0nga1oJK&#10;1Q+wSZtMpuvrGyASTae2aQIQgukoYoLK4iRNElGWjm1aBljTx6FjdoirhUQiC+1Pp/ClpCzLLMtA&#10;FmEZSf9gOPZwtE/Y3Yf7g8nk+evXv/7Nb33+yz83juL2wuJrb35m5cQJBg9yfcKM+cVFGPlkNIJv&#10;wUgCb5YBl2Ve8VxOWRGneRQiwSRSECWJlEhD0B6Fk8ODvUG/K8vcYlQUGb4eyLKAWeFOiarXKjib&#10;AGWodXF+/sXnXzhx6hQewTPQA26IQnmBo5DCoAygUUqRXEIKpRS0jEclJIoQBYqUEu1oRAFB9Oem&#10;rQiDFp4NwdtnfUqpUcTxEsgMC4VyU8NwCOWEwvEJIa5nOy4ODiihCtAhSpR5JpCA4gRUigRBazop&#10;8lQroSTeJFRLbIrGw340HaObYxk4VWnUq2hHH1HmzzozmM6M4wLbhM2tJ1tPH09GA8+x5jutWsU3&#10;GIEScWdEoXCqcVeiKLI0moZ5msqy1FKiKEhVFHgDeuYxFghAnFLPgSGYshRY6jE1huNOlJAlOmdg&#10;lCjYhmKYyDLQ1XUQgVCcVgt74Tq+SNSrlWr12AuhG9NwLNM2DRQOhYkSoikcr4AotGwYlaBarzUQ&#10;f4BYlsRIycaT4Wg8GI0GcTgFMJCXaoRFqWRZFnmWRCnsL5ymSVymSZllx9ZCLM4hNagWRZGmSZok&#10;aZYprU3bgr+DuFKKGbNfjnJsz3I803GRQzPT4nhtWaZlIUbBp7TW6Ek4MwyDUUMpzQ3LtN0AfNab&#10;tVoD6bLWFB4K/IJqtVILsiIPwwllGESn40mZ57IsJCyqyMFhkcRQnChKeJ/IyzKbmaKNmThHzGw0&#10;Gq4z+9F/QsGOm5eCMI5FJy1ytMzYs0xmWBooEIJgxU0EAB/bEsYNTahhWp4foJ6kKfq0Oh3EUUxU&#10;CAQ027KcOE6BnaYAYFYQIlFQUwrYaIIFkRAL/RzHMJAUGKZpAgetdVmWx0imUkpop4mspNGyDYcS&#10;bluuYVulkiIvnpk6IYRTZhmmA2NwIZYJ9DjnlGI2hjrIojxrIUozMmuniL1KAUYUpVRRCHDSarUa&#10;x/8IGII81iwMwUDTsSlnwAQfouM06/bHT57uTKNcAhNCMTsWFMY4npIka7ca7XazXq11mq2VlRUs&#10;WEGAeOMyZEvhePTqKy99+YufP3PmzOuvv471LM7y4XCM+L6yssQ5My1+8uTG0tLCdDqGd00mE2CB&#10;EsazlZoZphfYqN+6/WkUp63OPDesdrtz4tRp9Bn0+7Dw5cWlMydPYlbTpAquLVXg8TSOpRDRdPr9&#10;b//Zez/7KVPF0eFWMh1wpqqe7ZqsWasuLsy5lrW7s/3JjY+PDvaRY3GtPJN5Jjm92vqFL3z2zMby&#10;dNS9c/PDLBxHw8Ef/tPf/4N/9D90D3axCR4c7YeDHifSMQgMb9zvJdM0iyKiFdUkipKjI6yt3RGu&#10;ydC0dLXhtOYrzbYxt1BdXVmcm2/allnm2WQ0QMor8vzM6ZPXX3x+fXWJMRiJAL5AGTJqjXWZUEoY&#10;Y1oTFIKFfVYIrAmNUDYa6ewi8CAYBE7AV1eWz58706zVq76X5QmmSJNovt1BdIvC6aDfw37HZNTg&#10;1LEtLVUp8g8+/uj+/Ycf37jVaDbr9SayHxC/ffs2jBJbNWSrMPTFxcVWe+7Hf/HT/+Ef/cP+YPSz&#10;d9/7ydvvLK2uDYbDGzdunjxxem1jvtcdjKbhBx/d+PPvfG9zd7fZbs0vLcOekNl8dOMWjKk/nPT6&#10;I2Qw4/H00ZMtBKOdvb4k2vW9aRgfdfv4APTeBx+GgDOBN6VCKwiXlWKCGJRncC2IXCqCSrMZ1KoV&#10;LOhRmCDGUoocjsTR7PAVzGq2UwYAABAASURBVDu2nSQZZH/vvfe0Ig8ePfzgo7vwlWkc3bh10/G8&#10;oFp5svkU6dHVq1eBhi6LNr6HwnQZ9QzW3d3devhwPDgqktgxuG1wkaYA9MTGyskTyytL8zXfsA2i&#10;SkWVRuiygCalspCyKMGJZ9ucMSgM/pzGCa48z+B1YOzShYsQf3d7B587VFk0Gw3LoKPhGKt+HMec&#10;sSr2CY2aZVkMiwpj4WRcDSpz8214Jue82cT2rUnIzCTSPEuyFGAIJbFkgnjn+IJXI2uEHzowCJNj&#10;oG0a2FxOhoPpeCiRfFhGpRIsLc6fPn0SvKVpCt4QiRB6MK9pWK7tOpYNPsEFDAzzmpY1DcP7Dx49&#10;fvJk77Cb5JlhmbbreoFPOZ9GyTQKGeWGZZdSCqEwqWWZFBdnz7gFESllnGKxSMBwLkrNKGGkFDKK&#10;43E47Q3gDl1w0u8ND3t9dIa+yrIMwzBNU318leVMUgR8ohnqYRjjjohWKq0owRTcwswm7hgupSaE&#10;gM3K8QWdg6BWSFJNz/Nc33dd07IMNKK0cDRar6MCm4eRxFkKszQMA+TQQilxXAuAj6cjSim8DD19&#10;PwBceSkTpHRCGNwyDAMzFmWJFQvDuWHgnoNdKRmlQBhKQYFeQCTPkSFkyAjBNmbBjqJWDRwbYR0L&#10;SfIAJnvvPkLIjGBRQHr4kaYU3TQlkyhM0xwEW61mtVrFcMcx0TPLYIISBLnBwAwe0YgKpcQw2ery&#10;0vUXrz333HNXr1w+feZktRY0mw3OCRBGT8NgUoo4ThqNRlCp7O3vw1O2dra3d/aEJFGaU4OCWhSn&#10;CHFQfSkVPOi/+C//66ws8gIgZO7xL0cVZYYFFJOic14UUKhlOobFEctM2/ErQYGNgW27QTAaT1zP&#10;w/DO/Bwm3dzc/uEPf/z3/8F/F+e5pJRZ9s7B4bsf3uosLjU67cOjo16v94d/+IdPHz2WRXFybfml&#10;5640fHc67HV3t89srH/pc5+D255a37h7+9MiSbUSezvblQocPdje2oKOsAcowA/MRQhU0JLEMaCb&#10;Tmfeh9WqwLyyHE9GeZ7FcdzvdwF7liVwVQza2trCwQQiYbPZ/NGPftRqtXA+B8uEmKCmlOp2u3Vk&#10;kEofHuwHgR94/vFbLUQJghJbXMYBC3rmeW4yrjXFQHhuluZFXqICq0NgHAzH48kkOsZ5MJ4MRpMw&#10;SjQ3Prl796Df/fIvfvZ/9R/8B5/94pecwOe28+bnPv/X/+bfeuOtzxWlnDmAZR/tYzkrsZkG85Sw&#10;2RmB53FmEoT6slRlUWC+KEK2lEQQfRhNkQFnWRpzQj3b4ZTF0XTUH6RxwjVRQqRxPOx30TIdjbET&#10;29zcnEzCVrPdnls0DLPXHyLMoh3gAAEtlZIlDMA2uMmplLLMMyEKqiXyY8OYORSmAJ6gj6CHOsWl&#10;Z7zbhgnT1UJmaYEOKBCBHF+ogBSKYRioA7ccWVialmUJCrZlJEmEAgxnak3wLi4ltgwaK2ASx1E8&#10;hXIxD+fYH4h4GhY5vDnRSvies7A412rW4bXdg/1e74hgX0QUoIFfGAbDqG73EHZSq9WwCCLEog7N&#10;RhFmTMLJdDKCyYyRjEbTEI/j4WgwGJR5Dm4xljFG9fFPN+UF2FMCACncYQNgHrKgniYJBIegoijR&#10;Dum0lBiIiRT6Kolu8HoCSnS29iGulWBXlJCxwL2EQxQZRErT0WgEVME57pPJBHewWhaQPscQKWez&#10;4y6OL1kKixtUaZGlWOmyJC6TrEyTIkl0WYosj4HCcDTu98eD4XQ8hnThdJzGiRQFwSgh5IxfsJyJ&#10;stS4pMLDdDpN05gxUqn4hUQEEJRqIMlNRgB/WYIlxEAIOONEEUo546YiJC+lhFMIcJEC3Lws0KdS&#10;qbTbbegdgAOZWq3i2NbB3v7m08dpHA67B+FoCJMmopRgJs3iGFxPqWbJ8aU1YDPKQgJez6/M3HY4&#10;QHzGSooWcEI5Z9SIkiwIgka9BSFKIRCf6OzfgBkEFQ9hlgJ2rQyDOwjQpgEkIRFAFkI0m03f91GH&#10;4PPzHbwCn7AtbsLUbSEUpCCMK6XG43Gvi6lz+KblOlrTrCzA7WQaoRsAMWefOOAy6DtbQMGeEhpT&#10;aCFFXiQw4ukUFRQlBPjklDGGXkTKEo8YBjxRwcKKe3EMo4UVzjAoBVkJ3mbUtOacg+fxeDoaTiBd&#10;pVID//v7+2iZTqJqpT4aTze39mzHLQl/8HSrP0klJZQQeAMjhBPCKLG44Zise3i0+WSPam1ZDk7u&#10;kjxzXH9r94BB95pIWDBnZq1WR1BL0tx2PKEJeAKjRQl3iB89uHvj4/fDyWAyCj3XDnyk5RY0UeTk&#10;aDCSGh8aSqjtqDcI41hJmubl3vYektSK71X8wDZZJXA8x7DBDiOB74LFleWFS2fP1mB8efr40Z3v&#10;ffuP97YeD/r7lcBaXV5aWVoY9LtxHAKUVqttGfbO5m7F8ZqBr4vylefO/ju/9zeavjnpH8bjQasS&#10;1F0nHAwOtw+Gh4cOoS4h843G4OBgfb5z9eyqrUnFNDxGHBNLHGUz7GeZKKUsyWIcq+92NzXPrrxw&#10;5u/+H//9/9ff+7/83f/Df/jWZ94gSnz6ySe72zuddhsZy6svvfxX/spv2Q4MwJQFMTmDuZeFkFI5&#10;lmMaVlkqIG7wGe4MfMNVstk/PSmEqNdrUmiDUhgqxwkfN7HSbm9u4XP8ZBJOJ9GzVQq+oIRcWVxa&#10;WVzo945c0wCXiGWe7+DVgwcPsGe5fPnq+fMXq9Vas94EY3PtTrUawGEYoZybMI7bd+9Rw3SDyv5R&#10;FyZSrTUqlcrGxgnfr+BjDs6PET1uffLpn/35D3f3unGaQX2dhfnVjRMY0mkv3Lr56f5el1KeJnmR&#10;l3km9/b7Fd9aXz8hhHS8gJpOXAhi2of9USZkvd2hJsc6VwqRFjnibxW5jmVUqwaBxZFyfqHlWNQy&#10;OaVkti1SpF7zKp6/0O7MzrNXVhEvhBD3798vS3Su4nNBOJVziwsAZjCZtucWkHn84Ac/gOse7u1u&#10;PngwOtxPhsNsPFqo19aXFpY7nVdevLa8uFCvVjfWVxdarTMn1i+fO7M813ru3NkLJ0+4lNRdi0lt&#10;UmoyFri2wRinDGEFTlnxPC0JpRTWPhwOp2EIiz88AngH9+7fuXXzY6JlBzuAWmBhdS5VGEZTcDad&#10;IhbU69V6vc4YsxwbhgQEQMfgJrIuoXSUxCgH3QNmMklkqaRT8VdPbMR5FlRrmrJao15vNYUsDIMh&#10;KvnQUBB0j44MxtGS56ljGZcunPU9t91qEq2KHId3sSglGFAlwp8NKUxuoNRrQbvTjKLo8ebT4WQ8&#10;mk6YQRAOUApVEKalFo5r+NUKrBMMB0EA/vM0g/s3m3XLMphJCdWzTyGMUk41pWUxS1LRGUIpQiFU&#10;lpdKEWawaZSUCuELh+KwkJIywzBtjTemjThgmCbqjPEoivu9QZ4VhDJ0AKeEcs04NywyO61hUmnL&#10;tk3bpdwQksRJkUvVaLX9StX1K17gw/g3Njbm2m2E+Ll20/ZcwBiliYkQb5tREpUqdwPb9e1ao4K7&#10;YRmuY2EhmIaI5OM8z8El7pzzohCOgy8qHGdFiHLQvuk68I7ecJSVheO5QisEPeypLGsW92UpqCbQ&#10;BYI3Y4BQBa5DlSyzlEihSpxaEd8xjw4PBv1eHE2xqJWiAJ6NVp2bbDwexnFiWUyKAoVRjaEQHMiA&#10;YBynnIJZ7FBswzAAOaXgmjSqtbm5ju+7L714LQmn7Wbj5770xVo1UJJYJjEN4gcuJJpfnC9KefOT&#10;T7AA37x9e3P3QCgqNdWI26ZTq1UwRVCtNtudhZXVIbCIYsR2ZgJ5BgCBBiQyDCaKHAw7nk0pTZK0&#10;KCRhbBqlsN7O/ALjZgEtMzaJYhCJ0tRyXChra+/o5qcPn2ztEtOptDpzKyud5flBGFqev7C8FCXx&#10;sNcHzwKxI0sefvrJtH+01Gp+6a23Tq2s4Oh4Y3mVCLm6sCRLUaTF+voJsF2tVl13JhrlDJUwDIlU&#10;KPVK4NkWbHM6HOVJOtfp5HmSJDH8ZTKZIKWoVgLjGFzAF4XTiu8RJSej4SsvXe+05v78T7/tOT6n&#10;xmQ0zZK8LLIkDg2TbWysDYf9x48eXDh/DhnfcNCzTO7YZp6nKIhTAFyUCgdhZVZSRUUuylLOHMMw&#10;4QKazDCZRll3ONreP2Dc9CoVaGH74KjWaf3mb/+V3/jtv3L6/DlqWvX2fGd5mVl2fX5hMg29al0j&#10;G+ZGvVbLkLtzq8jF/Pzi2sZGa36pii94tVk8iaMItmdBF8MBVgGRpnkcFfjGyNn80vzy2rJlGbIs&#10;bMuwGA1HQyrE8OjI4bZJDN8N5lpzCGD7O/v7h/1mY+7smYunTp0B84eHhzl2NQYDKdNgRCMvlz6y&#10;HFlOwzHBlo9TxBgbdkJ1F2E2iuuVqmUAfqKEhC9glcnSVBYSCVfF82G6hmnBi5UmPlzUD2BaaCzS&#10;zKCM6dko02CWySlRGIsiS0gT53mqqeKmQRjsVuRFIZVCwCmKgsLkhJaIb6ZVlKUFh7TxxT4djAZZ&#10;kVmm4blY4fVg2B/0ulBnPJ0c7u8hS/J9ryxzyonlWqZjClFEEXYUqcFpGoeiyGSZF1kSTccQNssT&#10;qUrOKTgDEFoKKQolSs6IY5mizBHXtBK2idFElgVMrFIJpCwJJ6ZtmCbXGKOFIgRSGJZJORNSF0Jp&#10;yrlpwxlDGJwUsGK0MMMizEDstCwnqNZc36OcSSUYp0EFyPmU6CgKUabIBkKwnSHgG5yhXYGIKA1K&#10;XdM0CBFZlscxrMihsEXqm2YjqNb9imPZsBktJdXaMR33GAVGDUo45abneY1GYx7fz4Map7rIU3U8&#10;u1IyjiNQVLqchWSitBQAhDMCyaEOpaAm23Y8blmCMEkNakIW3mx1Wp15ZsxwRgi3bHOGEp5NU2ud&#10;JkmeZjBOg+gsmqgyUwUC5CScjNI4klKiDyiXZakRcgg3DMswbG46lBngNi9Fe27Br9SQSTLYk2VR&#10;RV3brlQq/d4QNuz7fp4WMJJ6tWZyVmRpWWQGp1IUWglI59hms1EBUdc2CVEFLMdg7WYdoRXDHR/i&#10;mKbt1hotlGf6QuhLizwrheV6luMZlpWkqaLE9QIDKrdMaM2wLWBIOUybmDNJaaVSq9eb1aBmGTYU&#10;Ph1PyjQPHM/khsmZybEHkZbJOadJGuHBMBhlOi/SUhaO7/hVH7aKOhYYw+KQXimBi1JqGBZwwmcW&#10;23ajJANozSZOGG3s4cM4ieKMMCuoNwfT9MnO3n5/KChMjBw7JQk8y/fMeuA2qxUFu85yTsjBXhfn&#10;xUeDgQObazbdepUh9CCl+/TOve/+4Id/9u3v/tGf/Pknt+8iiT919uz9B49QkM81G408T/M0ytJ8&#10;br6GdRViYLdHCAlqNr4MhHHu+RVoFPtaHDwcHB7E0zDLsn730GAMH612d7Ye3r+zv7djmbTiO3ma&#10;aqV8x+20W5ZhRpMx+iRxuL+3Va3gbeXpAAAQAElEQVR4sI88iWVZHh0d7O8cICcb9Pqea9sG29s+&#10;IFp+45e/9OZrL436B08f3T/a26WyXFmYh5mP+73zpza++ou/cGJ99dT6WtXzXr3+4q9/85t/66/+&#10;9i9+8dWKbZqU1Dzv8qWLOHqHXJbF47QcT8eGTSiXiuZf+eqXmnOVoOb0B4d/9Ef/GuvMZFRAzKeP&#10;dl966SXo7OG9+7VaTSllAk6ltNQmIgE3i6Ioy9K2LMYY+mutcaeE4q4UjK8YDif1euA5rpZlp9WE&#10;vd6/dyecTEQhbt++gz74/JIk2aPHD8IwTJKo1WhibK/bxaujw/3t7e1PsBXZ27v6/AuVWtU0LVzT&#10;6XR/fx+2Al0Mer2joyOsiEIrpKTXXnzx69/4lW/8yje/9a1vXbhwYW93HxuMpeVlSeijJ48pJVkh&#10;sNaXihRCTHCs2+9jXmSuUurdnUPk4vt7h0dHPWiz2x1CmiIXkHRnd3dze9v1K0Wp7z9+MpiEuSSD&#10;yXQ4nlqOu37yxNr6umk5YRLHCXxHYKJKpYIVGtzCY5QgjgX7J8gMRFGajCL0zc+1FxYWut0xJLVt&#10;OwiCy5cv/8Ivff6FF17IBUAtD7tHh91uXmR/8eMfffD+e60mFs6oe7Dz0TvvHOxsX75w/vOf+UzF&#10;948ODnZ3t588eow9QP/w4NH9e0tz7cAxVZ5/8bOvn1xfW1ua8z1HlbLMcqI1ZwzqqwYVz/PgnFAZ&#10;XKrfH4/GA/g8UHr48GE0mYIfFM9BGLGw6xOCYF8Up8l0EsIySyksx6Gz5CmZROF0Oo3wWsisKEeT&#10;6f5hd+/gAHX014Qtr6x4fjCcjgsluv0eVj5Ek7zMJmGYZGlRwChixAmcVUDsna1t3DudFvR7587t&#10;nZ2tLEsQAjAFPAs8M9PAUSvsDaEQqkmSBNrHqoboNpmEEkuvIshUZmSzDI0oRSlwd10XQ0A2iiJg&#10;DsHjJERAhJgwK7RnRY5GmB+IY0ZUTNPGFHhEOzpIqaTUYNX3PbgDVOzMQGB4NR5PwbZl2Y7lgDiG&#10;YzHEmmcYBqUgwGYU0IqiZnEOc6F/mqaIKsPxOEpiCHjY7aPR9yvNRhtcAXrfc0xuoFs8DeM4zuIs&#10;DKMsy8AbluGyzJMksm2zXq+6tsM5O+aWogOo9XoDEEeL63t5KXPk+o4LnoNqFbMc9rqT6YznQgpQ&#10;gwigj/7AM89zdIAU/Jh1pTQaUSA94xS2CvHh8pwzFCCAQilJswLAbm1tRVHCOVSgskxMJhEGUkrD&#10;MBZCethzag3VoMI5Bxh5XlQ83/Ps5eUlHD0gkD64fzeJw3Aymk5GjVr1woWTJ0+s16qu69qVqo+V&#10;D8vARx99dPvuneFoohmh3ECBCwMlGADOwNY3Tq6fOAWrW1s/ESN2KwHxC6EEjJjMftgDWmSEwDG1&#10;KKENxgljhFKKRWg8mSE9jaMZw1IdG4ba2saRxY5fCRzXUZpgbU6y/JO7dx8+fbqzd4Qpbn3y6eFh&#10;9/3337975/alc+fOnFwr0+T61au/9avf/PLnP3fu1MnFuTnXNIbdXgw7yXJZijROkjDRCiv3LE4C&#10;kDiOB4OBlDOUoLWyKNIkQQvgrVWDssyFENUa7CLIi/SZinG0i/AF2OEC0B2UfuvWLaXU1atXd3Z2&#10;7t27h5AISEEkz3O040wHbr4435lOx3fvfoqIAdBQx1vMCDMAKbCBng6WXjxAlSZy0Oz+o4dbmztK&#10;UwgbJ9ku4u9BdxomD57s3n+0aTjWl37+i7/7b/+dn//KL2UyP+z2F5YWF9fWR6MJYVwLgVRGqxKz&#10;lGk8HY0h/sHuXq3WqFar3aP+dDyuVesQDP0xe5JGEDyOwul4ksRhnmYpHsIJvjlBKACFnkcH+5AF&#10;Shv28KWdKCHRGXUtle96h4eHB7sHcEluWo1Gy3HdMIqwTCBuTCbjwaAv8sLihsEZihYSEIE3eCgQ&#10;gOWnaZpE0yzLTMbRnmdZin1ImsFuRTGTAq9gLej8rACuZ6UsyziOMQQCSlVCXwhteZKiYCw0SzXB&#10;QNyVElAoeiqiGS4+awcRgQnKUsgiSWMMAX0EEM5nB7Rpmk6n0ziM0A4iwAHrC7xClMV0PAaPSRTB&#10;BsaDYRRFZVGk2Pp2e6PB8OjgcG9nF/ckiiFRLai06g1RoEtRwP1yyJeBbRAfDAYQ4VnBdDCtCa7p&#10;NIoTBHyIIxSRRBPOuGGZCAGObTueF1RrTcDcrNbqXuDbjmtYNrdsanDNDfgm5YwwXkC2ogDIsDT/&#10;+IJoEAR3ZEQwcsZYnufQBQpEAFwQPByO4ZBwlmMzSMLReHDU3d/dhcqZJpYB07M8y0aWZFkWKINn&#10;lDiOEWCxnKEFlF3Xm4zRHEJxgBQ9oXyAHEaTIPCgi+FwCMKlmP2EPYC1HBuzS/BKwDlTszun2O5Y&#10;kNeZWWeSIAyC+Hg4GnR7QCxN4yxJgDAUBONJk0jmCUweBpClSZGmABzSAdWylIg90HWtVut05g1u&#10;xRiMPgIBM6vUakmSjEYjMIlYDTagbttyYbroj1EQA/sZIANlwX3QIuUsiBkGjg9syzIAM1QJktAX&#10;3mI4KsAWrzinEB91FLwC+JACExHCkG2DGrACk6PJOElwQEbwihnHtlegOWeGCZaAj6YkCvGdHADp&#10;LMlh7chnOq1WvVoFfTyiEIW3UhZlWWSYq8gyjbVTazAD7YynE9zLsjQdG2pCBe3ghzGCSpIkGIIp&#10;IeysGzI2QiAyYwaO1XqDITxESLp31Ns76qcl0jS4D6H4W6tOu4F4axA96vUsSlSpbItD9iTOjrr9&#10;nf3DJC9biwssLwQytr2DHuLXo6d7Tzf3wzSDpguhgmr1zLmzq6urgOPUyZOffeut5y5frEP0wAFG&#10;c3PttfVVnKMsLMz7rol1FxxTLTmljKg8Sxh8RIg0DMs0Ax8GJTanq4sLpzZWfIdDsHv3Zv82xXyn&#10;tbS4aJvWytLiFz7/+UsXLn7xC19Ymp97/OjBsD9dXVm8ePbMyY31IkurgXvm1MqVC+c7rQaMjGp1&#10;5tSJVqPRP5otOd1ud3VteXFpHrEAXwBffvnlX/3Vb37mM2/cu/vJ1ubjX/vW13/3d//aZ9965eL5&#10;02srC3Od5pVL57/wxc9cuXqq0fQrVXNuvvnln/uCbfP9gz3kW7//+78PJxdatuf8oiiuPH/253/+&#10;y+fPXYThbiMDdl3YBHCGFLB+uK4QSksCM0KdUKY0wgN8hhJC0Qd6JYS4lo23lFKDMdswq37QqNUv&#10;XryIBB17SugV0WB9fb3VacPtb9y4AVvHLCdOnCiFGI3H2HRhE/LlL395cXnZC7zOfAeqef755998&#10;883nnnvu1KlT+/v7H374IXCAh+Ck/+Lli8ury2Upms3W+YuXcAIEe/r00097veGMfYMtzddOnVj0&#10;HGtr8+mtmzcnw1Gz2XwmDvwNNodoEMeaG6QaeCdPbeBVlOLURCEu2K6vqZnlctAfa8UqlZpteYZh&#10;4qsZ1tq1tTXwUK97C/Pt+TmYYhOILy7MzTUrlcCZ61Sx4nZatSgOt7aedruHJqe1isMY6FQuXbry&#10;/AsvrK5trG+cvP7Sy412Cx6Ok/i5ufbLL19Hee31V9bWVhFipCpXV5fPnj1r2zZ2LA8ePBgOh77v&#10;wxV9N7h88RIjAJue3FjJ0tAyaL0WnFhfPnN6fX6+A7SfKQVG63tOvVbxkOMjfNoc1BzHAbZe4Ndb&#10;dWyuoDvC6NwCvsssBIGT5wJmAKtAfMmyAv0txymkwLHS9t7+063tvaPuBEuFJpQbYZzYjmeYNjVN&#10;v1bLpdrdP+wNRodHPVAQQmBlGY/HqFi2UalVPc+zLFMTaTs4aFQf37r59rvvQnFIwevNVrPVZoY5&#10;W4XzIivKGPlPUbquj4OBoFJzbLBcrVQqjmOZJjcMRumMd6oZCueAmVOlTROUyQjhbRISyjkzs1Tk&#10;eU4pHmaOCcNGwUiIqbVGu3F8gcgsxiqkjDhwnOVny8sz/GFsJ9Y32s1m4PkV33Ns03Mc1MEChsBu&#10;tZZFlqOkSZyBaJIkcZikEYosEbUVZoGbwOryPIfxj0bQ+QAWCGS2Nzcf3n+wN/ufGU3SOHFtu16p&#10;1KtBvRK0a412s1ENKhTJaJIYnDtYcfEglUGRxHJVCniQbRue50FqFJiH67qQKC9LCBanCXDAvIwx&#10;DKkFlZWVlVqtAQB934UNo78Dm/Y827YZg9QCWlOSUMIoIyhpmoKsZduI8Fmeo9Js1rEyYaBtz3CW&#10;krguurCylFmWVyq+1oRzkCqhdEyB7q1G0zZmPzIBqwMUgGcyGUGDV69e7nSQpE57vZ4oSmgW8eHU&#10;iZPtdnN1bRkDOVIiSaAcE/nlMdAMXFHYGqecDcej+w8ePdp6Oo0j8IuPhAvzHdi5UlhdYGJKSk0J&#10;0UqLQkohgRzBq0Jqie5ECiGlJITYlskBEMGoGZ6mbQU1f2l1aX5xYXFhSeQCZX11iRP6+NGT3a1N&#10;ouS506cX2g3PMi6fP3Pp/JnF+Tkiyn3krZtP0zisBF614oOmbZrNZrPVQhRvAGGgAQMwDRZAX9yI&#10;wrDf603GYVnIEqmqYUJeuK1AJk0NC+YOYRyLMQIEKpUKhluWpY8v6BHpL/B86623JpNwb++g2Wzi&#10;zeHePoSilMLMQK0aBNDgLGZWqgABjdBvnpdpmktYkYGTnZlfYzNPCGs0Wq1mx3LcrBCwAdDp9lLC&#10;jDMXLlOTWZ71u7/3t7/y1a8vr62XShqWCW9URIuy5KYBbUpZ+oELkBnVKs+n4xHRMggCJA2wsSAI&#10;qvW6ZduuZS/MzcNZILIWEvKCQ3CF4TAMuIBlGhjDDcYpzvlcxzLKPLVNDtezLaNWr8B6bdtcWVky&#10;TROo4o71Gp/RTp8+jYWmVsc8NdDEPiGcTCTULCSjHBjOxM+F0hTadhzHDXxumYoSanAgBvRKKaRW&#10;eMvhLYxJYKQU2pWW/6ZIiCsU+hUl2jgjnEJcohRBZxTUQArDDfCPd/AkpZUstRKUHf/8CadKwdjz&#10;UkAFYgYX0TBtFEY0meGucPl+YJs23qKrKgXmgguY3Kj6Fc92gVuM7D/NmNR4BdDSBGcsKZjTs4vm&#10;aTHoDfd29gEsTC7LMZ0glEJTEJ4wit0KmvJC4J4VJUopIYT2/Irr4YOjZzuzYgJxsIFhtm3Zjon4&#10;Y1qm4/qV6tzi0omTpyvVqh9UXd/DBsENXM/DwYjNDAOoagZkKeMzbCFRUWRpkUJ0y2AV323Wq9XA&#10;MxjJ03gyGpRFhiJkoWVJtQQUnBKD0aPjq3t40Ds6HPS7o0F/MhpPxxPLsvgxZaBNKUORShdlWa3X&#10;bOzeEcIJgWHA6hCsmu12Wc7iMEahpVpruH6gKcmyTEoJCs9IzZDTs30aTIVhsGmhYjAoGRxJWeaw&#10;Q/AvRDGDNMNhOtaVTJYzhnMoIJpmaSyVAE1QxoygAXs3TFtpjUYE2vn5ReQPmA77FoBmOeZoMoyS&#10;uNao+1V/Ek3AA7BCAVfg1rZt8EAIQbw1WBfCRAAAEABJREFUTRNEYNhxPNs0MsY8zwMnUTRFC6ZD&#10;wdusFNQwy7LEKFATQuAOOrbrQY2YGgggSmOs60JfHjM4mEFsQTvoIxQj0cL6hOUJBbOgGzgppShE&#10;iQoewYltmqCPgjoKpkDdNi2TG0CMU8YIJUorIYlU2MKhyKLMkhR7BnRDTPAc1+Q4UyuAJ8Aty7Io&#10;CingI5YXBHDM4xcqTvP+YJJkpBJUWq0mrOZYBG9uvh0EfrNRX16aa7aqmB1TMExLSBwX27v7KDhM&#10;Y7tHR+M47o9w0FROw6TUpFpvF6Xc3TtYXT/x3AvXOnMLgV+FlUA2qG06mTzbN4+Gw1arVQ28PMsW&#10;F+elKIo8ncmmNUyTU+0Y3GR0vt0wYOc4zrF4o+IvIE1oVKHtZrVicIITruGgh4Tsq1/9Kk58nz59&#10;imz+0f37n9y+aZrm5Yun8yTefPJoaa71+msvIUtbW1q8eO4sI2Q07B8d7P3Fj3786NGjLCv6/T4k&#10;PHv+IjgEkStXrkDTb//sZzc+/giH0q167c/+5F//+AffDzxrf2/7xz/6/gcfvBdGI6WKwLfOnD3x&#10;8isvXL1y8fqLz2V5gpwyz9NPPn0cBDZOyiaT+MyZM7/zO7/jegFMbXt7BwvSeByhzijHpFgsOaGm&#10;YaIFdaXpsbLZszs6oFClA9/pdgdpEjFC93f3VVnMd+aKNLt981YcTh8+eIDDPK1nzrazs90fDaFF&#10;YI71HvaEHAUJ7nA4RIThQBYZBCEQEAkoNAqzuHXj5t27d3d2djzPw4YBU9+5cwfnXjBWwzL7wwGo&#10;BZUKlqWzZ8++/vpLQKwoVKNZO3XqxMryEpyHaQVrxodUVYr5ufbK4hKdGUpq26RerziuhTz48ePH&#10;iDZJnt3+9A6+A5RSPn56tLnVVYRWqg2paZYjyFBJYN0G1pKyLOF+4AHFtZ2TGydObKwtzLUqvoPN&#10;YZrE+7s7OOY82NtBT5TRKBsMhkmShGG8t3ewt38Yx+n2zm5vOMB5OcJJpTY7st3e2VtZWw2qlRMb&#10;p5ZWVyD19374g3feefeo18NAzs333/8QcBV5/u67746Gg2svvtCoVqaTwXTcZ4QszGFP0oa8spSQ&#10;sSwyRpCNiTjMiqJwXRsYKqVs14e3Q7Q0zx4/2XyytQkOAdTc/Dw8tywlYRTbocFggIUFsRLrATMs&#10;uE+ciTjJsrzUiJGOLwnnpuVWapqy0TiK80Ixjg5CkxR2OxgedHtIxcfhNMtzx3GQj4njkAR9Wa6z&#10;s7Ozt7fXmZ9bXF7SjA4n4zEkGQ13dvcODntpVsJVTcvqzM0tr61CR44P9j3EUEQr1GzbMhinlHJw&#10;wWGhs5IfHy/BsLGgwX7wCmEhi5OZ1JYFHnzXrcI9DUNKGO+s4JUsEYiwSGjbMCuVyny7DfsEIPBT&#10;ZN6WZQW+X6n61RrOaMs8yxinaDQMBmvMsgz2gCiMCmZHOEMjFu/Z7AxAaqylLZhjJdAK0hdYWDAW&#10;54W9LjQ/TFMh8pIoxQhFQzQNlZSoc0ZMzhFMwjDSQqZRHIch7Ad6hO4IISCihag3qq5nR8fLQBAA&#10;FQ8YwtqPOZG2bYJtxphSChUMBKvYleEOF8MdVFFADX1wB5gmZuW8LEuIA7iQLEZRireLi4vYEcFh&#10;0Q7iIAhgKSWU0rJUMK2VlWWkYvV6FT0vXDiP9BSjwDAW+JMnT0bhxDFNHHz8w3/4Dz+5efPp08eg&#10;M6MfxUdHR5ubO7s7+2UhocIyLzafPJWqhJa5QYssF0IKIbA+5McLG2ZMknR3d/cJHHVr9+DoEHvy&#10;jfWTcwvYwQbgH4zNgLAt1zJNTplCakU4xCM4sSC46pUKdGRQ7MlhDi7E4YwuLCx4lQAkD7sD9Amn&#10;EYCajieiKPd39rHxblS8Ii17BwjOOz/54ffxeOHsaZsTpuTS4gKOdfI4mgwHFudFmhwe7h8dHUJZ&#10;KEmSHBx1ozCO4innHIrDUS6O5IEAJgKSsDTwkya5hiPBg9JECr24tDSJwtEIxyNjcAjdof9wOERC&#10;j86Hh4cPHjw4dfxvNOGjBF6hAE9EXRiwyY3RYHZe0G409/f3MSOGg5M8L3HHpEIIeDfo27YNPLd3&#10;d7d2drIin0bRvQf3DxFtonjj5FKS5T/+6Y0v/9wv/L//y/98/dRpw7WFlNywKtU6ssNplEAt1Wad&#10;cg76jBtECWz1BHKlJMHaX+Y5GMb6hWCeRFGv2z06OgKf4B9sgIfjPgW8DyCgPS8ysAr2MApiArc0&#10;To4ODjH8YG9vf3dbS5FnSe/oAPkEI/rT27c+vfXJ/u4epFhZXkaIABtAjCqNIVBfEsVZnHCGTZfv&#10;mBbCHeZFH9tz5+bmGvUW1IGpYXWwY8zLGIPLowATPIJDFPRHHy0VKloAAIFXGqyrWYsQaJHoANuC&#10;XETNUi6t1MxkZSFVqbWSUhAqOfjgWmmJSymJKSzLACmwlCRJnqayLNEIPmGZJtCE5ZYiS1OR5aBG&#10;ld7f25uMx6ooke4gwqARj2js94ZRmChJLMMGgMfFQfYphMIpwHg8Puwe7eztPt3eevj40b0Hj+48&#10;uI+989Od7Z29vT34T7eLU5v+eLJ/dHTYHwyn06QoFeOW4zlwwkq1Vq/XW81as+UHVQRaqQjipRDC&#10;8wLHcTCdaRu24wBV07FhGFAHBFEIwYQATKAKGRGUoJQEhkEIOswGGiakIHBPYFuUSRghvx8PR+gG&#10;qRGClAAkJQwjxbAkAZEZTUZBUFOqiJ59qSAzTeBVkmSFKEspsPqUUuWlyIUosUfSOssKzk1Ep0pQ&#10;Y+z4W2scgyyIMAMCGZTicADUsM4TWAKozQKI52HaNI7BKkqG/FUUosyVLBUqOdwlLfM0TzNRZEWR&#10;KaWM44sQ0KBYuRjnihJc3DINyySMQfCgWgF9EEQ9z6H21DAMoIQ6bBKWDzpwYSwoAHZhYQG4aa0h&#10;MuccpDAWPfEYBAGiMVBCC0iBQpYBNmQ1NihgiJQSr9ABnfGWHl/P2tEBLQg7mAIdQBAVEEQXgA+H&#10;BRvQRSEBKN5jZcQIQIq0XIACumlQRyigDEswuOKEGoYBfnB/1sE2TFgyO156QAKcoMBmMG5G6/gP&#10;ZEQL+oACfDOME+CLcYZpF0Lu7B883toaT3NNoJ1ZGgMmiZ6d8WHxOjzYw07mypVLnXZjrlMthUzT&#10;Ah0ME59HCEgdHQ1Y0GgkpYxKWRCSSqKo4QYBs9xr118tBfnH//if/Gf/xX/54ccf7R8cjUfTdrtz&#10;9cpzWEvA0MH+0YM79+/ffbD99Mn+3m4STmVZ+J7DKOFkVlwTkunpcFR1yGvXr37jl3/prTdeXV9Z&#10;WOw0z5/biKZh1TOuXr505dJlg7PtracIRlgXwR8ExjqKlHxtdfnM6RPXXriCA+P15aWKa/WP9h/e&#10;v7O7szUdDWF5sN4sy89fvHjt+kuO6w+H49EkxG1/f19p8frrr4Ig1tGf/MWPtp48nms3ZJFoJcJx&#10;kUTh08ePfviDnw16B9dffP4Ln3vrb//Nv25x1mk2cLi4tf20WiNRnLfblV//9W/8W3/n99pzs//V&#10;zt2797793Z/ASUyTKqUAAiEElgEvxiIJL8+yTGutKEP7XxZKYJYcKQ6OauqVajXwXMfilGkJwLLA&#10;96Aq13Vxlo+1ajgc7uzsAISNjQ2YOKbAfgYhPgpDWZQ7W9t3P72TRFOcC6IDkgaMev6FqysrKzBK&#10;OAyO0pDQAEAMxPYVpRLUxtPok9t3bnxyezAYLSwuXr9+/eKl0+fPreL0NJxOugeHTCtAvTDfEWXu&#10;elatVsH2cXFxfmmps7q2uLKytLy82Gy3HM+1HHzWNHNRZnlOKKcGySVJMhElhdQEc9m23+32Hz54&#10;pKV2bde3PVXMcrULFy78/M//3Je//KXPvfWZhblOEoVpEpkG8xzLxMWNjbWVE+tzAPAnP/npO++9&#10;rwitNdqIG5gRhisUfbq5vbm9256bDyrVpeWVM2fP+/VqFKcPHj/BDsGrVlbW1g3LGQ3DZquD9sFw&#10;7DgWvgDeuXNb6bJWDxjTWRoqZISV6trq6sriIsrJ9Y1GrWKb3DZJs15rt9u1Wg0BGlY0CWNmWH6l&#10;ZnuuF/g1HDbXq5Wq7/oWTiakFNMw7I9GveFoMJ5wy8aS31lYbM7NWTh4kHIcxaMwktQYTuOsEGGa&#10;7R4eWbZ76vRZv1ozXS8tRX8wmkzDrCww3fYe3h8ddo+kFnmZT6Zjz3MuXLp49vy5aqO+tLaai3Ln&#10;YA+LkKSMmSYxDGYZhDNJKDMN8Cy0wl4iSmLDMiEFDBXxyzRNGBsjVB9fCDQIl1mR2i6zLWQIUiuB&#10;jSV6wghhPJ7v1GrVJtazes2y+GzpKBUieJZlZSkYo4gpnU4L5gdjjqfh1pOnjx/cP9jfzZOYES2K&#10;PJqmaRTBqIiSSkB7SHJyLAV5OYuScAbEYt/3qzjFr1YCz+E4LDBpq1apVnxOiWUYsMxGrZ7n+Wg4&#10;IVoHrm2aBh6LPDcpzCyYb3eWFhdXl9fWV9dWl1fWVhYdy04A+GCCBBRLFVJSLaVr25bJbdOoBA62&#10;AW3QbdY9z+WcMUaVUpTqIPAgOIinRWEgIXZdyzLwGsWyrBmflUqz0UBolscXUMQrQogUCgXeTgkN&#10;An9tbaPdhgEXh4fd8Xhqez7hBqUcl2XNfioJd2yRNtbX67Xa0eHhA8TOO3ceP3pUq/g4YrAtjokR&#10;A0Efc2GK3d390WjS7XY556vLy51WHaYb4jR7MtFE1moVfDx84drVpaVFx7Ww8JkWh0VUqxXbdajB&#10;JVjkPKjBfqt5oWCcWZEjmcHSVWAXwZkJ9jSB8N4sMTFdyzQNwzb4zMtNUOJwci3/zekUkdqx7Fqt&#10;YdkO9mKU0iRJ8yxLohRJiW879SCwCMFGxyak5rF64AWegU+tjaqnRUFE0WlUT6wtNRsVpjUBXaXq&#10;1Rr2kAAVUkMFpmkyg9umlcZRr3sYTqdowbG953nQFAIC3hJGlaaUGULRUkpqmJ3OfLVat20bynId&#10;rxLA6qtBEBwedk+fPmuadhynr7zyCj5SwewrlQpWBA61zKjM1ss4juERS/ML4TgUuTCZCUkhWlHg&#10;I0AKuA4ODvIS6RwBbg8fPt7Z2YuSRGkSZ3mYFg8390+dO/v/+Hv/yV/9W38NXmm6HnA2LDsvBXIs&#10;xwtqtRrUl4cRcjhGNXCAy5Q4642xZS2lKGHw4Bg4GIYBThx79pt1qBDCsjhLkgSWmUQR+ARQlNIL&#10;Z8/NFqlKsDiHY4G2Y5sQvd1uEaW0VoTggy2zLRP73GajtjQ336zVMd3eztaTRw+73UPUoUfgA8px&#10;GMVTSJMqNUvLHMexbVsIUUiRwF/x4cKwADi4xF0iHwcHUgolEaAUzF9K8DkrGFEKJSTVswLlolAw&#10;JCRMKE/jIktEkSlZoo98NirLYTtpOpNQFIVWQslSS8EI7E0xoqlWCAsoSggUzIRus41uUc56KjEa&#10;DvIsZZRapskpL/MyiZJwPDXBq1B5ko76g/3dg0Lx5jIAABAASURBVMPdw3AUqkIpRYpCwKEeP376&#10;4Ycf/+ztd997/8Obt269+/57777/4XsffPjRjVuffHr34aMnWzt7+4dHhHFmmCZcw/M9v+IEFbdS&#10;df2K6wW24xqmrQnNpQzTFMH/qD847PVx8g4YMIqbFuUGFsRCSIRXFKRXgLEQJSoAQCkBq2CMQenW&#10;8WX+jxfepnHUx25ka3NvZ3s6GhqU1AK/WvED3/Whb4MBWwlAYR1pJFWJIUIWoAyjK6UQSuIaDofY&#10;1SRJKqAXgsiAaRzTtuI0Z4ZVa7bacwvwFcpYmmFPG5uWzQ1TSDkJp71ebzyaSqFdx4fJoRBGFSW4&#10;UEchcGH4hFSYVuQF9FLmBfaoM66iqExjAY1naZ7EKbxuMo2mYyiAasI5n/EBO7NtVCC0ZpQZHH4b&#10;HCf9+/v7R70uEHN9DydrQKzebHiBPxgNp1GIuuM4AA2cyOMLZPXxNRqN0jQFfURsz/PQRwiBFjhg&#10;EFQRXlBsz53tvmAwnNuWaxo2+mM0ECsEwIP0OA+a7Q3CKMGxKQDMsgx9QPDo6CjP8yAIsAPptNrQ&#10;BgQA/3DMwWgUJTGFvRy7cFEUGILOzwoeUURRaqkQvAjisiRMMxSCBqGV0BqJt4DNM0a4LFUcJuPh&#10;BFnFeDgTKs/TGXtK5iWyiGQSpZM4oaajudkfh93eiGDRtMwiR8jKOTeXV1bAW5ak853W0kK71ai8&#10;8NylN1693qjbjBDwppSCArVikzBjaamebO8NJ4nQs2QOf+93B3GSf+d739OUX33uxdXV9aNe/513&#10;Pnj48BGAQADt9QaT4SSOoocPtrM4XVyY44oI7IeVOnNi/dXrz5/eWDE1sTlt1503Xr76K1/75d/+&#10;jV/9uc+/udxpRuOhLvOLZ8984+s/7zrGk8cPlRJIZ9M0HQwG0JYbBEjCrl27htC/hay92XjphRe6&#10;+7s3P3y/UamYnO1ubSbhNIqnSshXXnkVGdIkDLd39x4+fvLue+/FceoF1du3b3e7XSIRRJgHzVsY&#10;RzzbQlBq1oNKQAxOylLVK+Tzn/vMlz73mYVOC4ffg35/f28PJ/GjwfDv/Fu/9/f+3n/6H//d//3r&#10;r79+69atf/L7f/DBBx88efJkYaEJUyNKI/DBCpmGL0BzM1g5ZUojhFF+nGyp40trzSnFK+hjaXGe&#10;azXsDm1mlHk66HVhSevr69PpVMrStWzwDIODkaFycHAAuwEI8/PzFy+dR6IPTLBDePbTPkAMn18A&#10;FCbBN5Cfvf2Tzc0n0/H46eMn7739ztbWFniD+UKWdz94f2d3H9Htpz975+Mbt77zne/cuHEDk2Lz&#10;sLy4UK9UDQ7TJVgVqoHfatQpUdPxKInCTqtx8sQ6Uj2kxdhkwwFs255G0d7BEQakhd4/mhBO/MDK&#10;StHrDw+PBrt7h/cePHz44FGSZGGopugdJZPxeDgcIkAYjClRjIb9OBoTXdomsi+ZRBmC3dHRwaNH&#10;W4PBYBZcmDEcTu/ee3Tj5qe379xfWtmYW1hc3ziZl+r+w4fNdmdheWXvoDeahHdxEPfocbfXF7Ns&#10;QOWljKIEMXVlBfnSSrVahTkBhD/7s+/euPFRkSYMEUipKAyLPG1UK/OdTuC7ZVEM+wNO2fnz55BR&#10;AVKoDFFr8+n29t7g8RP8vYVYEMHRk2QSTqXW0Ei73dKUIARpQpI0HQyHIebGmpblYZz0xxN4ZpSk&#10;hSTm7DcistE4jOIsKwrbdau1JjdMqXQhVYqTKoNX6zXTtuM0GU5Hw8k4zlLGmGFbmEIzbbkOPn0I&#10;JTVlQhF0AzNpWRazdVrkUsAVu8NBt98fjIZhGAohoKkK0tZmE3YCEBBqYQ8ogDdNYVYFwiikqNfr&#10;WmtIAe1D8MD1YM+yxFSQUhuMO66llBZCoWCsYXA4EyhjICNQH1ECo0tGqW1yy+Qm575r+y5ttet+&#10;4ApRwJ6JRGghSikK21KzCjjhnDqW5TlWrVbxXccyDMNktmn4wCfwQT8IAtfGRpkrhY9deZEL8IPU&#10;GalSxfM5ZWBVlZggF0VOlAZjAA1xjbIZ55wRFLCEnB96B+erS0sL83Nllk9GY0opeMiLTM8GKCGE&#10;YbIg8IEb2lHKsoTlwA2HwyG2efBQNFJKIQXgQ/9nBS1QR7PdWlpawpDNzU24LWgCC3TIsnyGTilR&#10;F0IhxMGJPvnkExzMwzUg4Orq8kKnjf7do4PHDx7OzbeHg16eikatgsbxOAI1uPDDhw8PDw+Hw/F4&#10;ND087G5vb8bTEOghT0rjZDrGF5JCytnP50ipsmwmVKVa9TwHup5OY5AC2hCk38d2dQSebRsnQAoM&#10;oyhcUpqmaZnmLGAyBmsBOqCjxMwMimwGr+c41WoVOM9iiwYYBJg0G+1zp89wQkWW5lHkGlRnZbPm&#10;+QafDgZvvPLS1cvnbU5hEkTmw/5hOBkHvtds1ExG9/d2sBShIHx9/PHHmA7ADgYD04TGFXgGG4wx&#10;gIZXhmEg6pomvMeXRDPT8v2KImwynuIVumGthYAYDjcF2scySbAKq8BwiDk/P7+3twf8cQfyyBLy&#10;JMVyBhsDZcwFTlAoZfAgKKjXHWhNLdudhvHTrc3t3R2hJDWN4XR6cHg4juLuML5y7fn/3X/87//7&#10;/9F/eOrsKfQ5ODrC/p9yA2x6yDkcH5xgbwPebM8mojANjiQ0TxOiEPdiz3UohaB6f38fk8L2oFbw&#10;POj1lZTYlUmoUylIBxHiMGSEIERPkUtJCYkgL4gf80zH4zEsJJxMo2m4+fjJoNszOFdFqUS5srwI&#10;fwHNWzduvPOzt2FOt2/fxjeB7uERJgVcqhSOZVvc0EqBGiIDOBFSZlmGWXCHXtACRmE5lIMdMEKA&#10;MIqk4FGggoIaCiroCfuAXnAXsgARNKKOdqUE1YgDmiD30YgFklBlMMLhzxrZkIZkSkpNJEOH2XxU&#10;S8UItQwTmgJvIAs6oAk+qCYwUdhnmeVaSCIVyqjXD6dTPEIitONE/8aNW+9+ALk/wpF+fzBCr6BS&#10;g6ZOnD517uKlq9defOmVl1998zOf/fznvvBzP/+LX/nq1775rV/99V9/7Y3PvPz6G9dffe3FV17F&#10;/frLrzz/wotXn3/hygvXLly5euLM2aW19XZn0a/WbMejBhdSx2nW7ffgs4e97iQKpZTgtlRSaACg&#10;8FiKPC8LIQQaEcMhBWBBwSs0QiJs2wJvFoUgIyx/OhpDy+PRaDqZzDoQ6phWLajgggFDKRgSI8eH&#10;n0NJICcF/obKoiSB6yKx5pZpWpZhmSimDXP2a/Vmtdbwg8BG+mXZjBmGYVkmKgycINgSgnFwCBSH&#10;WzZhXFMGp1MEGsITh9GiJxjI4PV57nsOvCyJwygMZ5jnmSpyLUvYnoSwRa5EoYSEsjCTaZrQtWmb&#10;iE62axHOao06DAhRFHfX93HIWEoBe4Yg6A/KkBHwwTLxiHoURchGUIHx422e5wAcHg3KgCg+voAE&#10;AASTKKjAbCAMGkHH8zzbtpMkwf0vCwwN0wE3dBYS5kfQHz2BDEbhFehgCrxFH8yC2UETWkB6Bh5Q&#10;xx2AgCBIYRbc0RndMBAUpBCoowCEMi9wt00LJg29/yVBdMNA9EfBWMzy7BFwoQ4ehNIUD9zAueE4&#10;SjOhpnE+GIdJQQinmrJCKsqN7Z0Dxvj+fm9n56DVaqRpcvuTW5zRRqMaeDj5Ol4mSgRYwrlpGjaL&#10;siLKMtM1Tc/0qr7tGeMotv3qy699hlvWfrfXG00JYe12Ayz++Ic/evunP7376aPxKA1c58RG54Xn&#10;L7/xystvvvrSiy9ceO7KpddffvEzr7385ivXX7xy+suff+ubX/3KN3/5F168cj4Lxw/u3u4d7jNR&#10;1HxvdXEe5etf/+r169fu37//ox//eO9gvz8c3L13D6IOJ5OykJcuXfrc5z4Ht9/d3tISyz9dX1s6&#10;d/bkyvL8wnyn4gdYnrF9v/fgyfd/+JMf/cWPHz99GiUxoRSa8Cu1PCsfPHh01D1Qqjyxsf7StRdO&#10;ri2fP30iHA0MSnyLXD67+Nd/5ze+8cu/uDTXNghFeeG555cXVwxmnj977tSJk0sLizc+/Ojv//3/&#10;7j//z/7B+++998477yCd+q3f+LV6tQoFU020VCY3Kr7r4JMKshApKh626DaHPjScXiNMMgqFAm4c&#10;NAZ46zrIdajJkTBZVc/FgfJw0IN9jPojZAZYCWDcZ8+ehW3BkpG6raysXL48+zlgnPfUqtXlhUXY&#10;HAwuS+JoOknjeDQY7O3sYsuOzQljZHl5eWNjA6sdjAaNCARHve7DJ0+fPN0fjsuDo979+w9v3rz5&#10;wXvv72xtwf7OnT395utvnDl1usiSfvcQk8ZxiBJhwQkneEzTFC6HNRIeqCk1DMM0scD5rU59Yane&#10;bjeZaWVF2esP7ty7/96HH33w0adbOweGaTfqnmnAI2xkbL7rFVnW7/ch4I2PPkDKUg/8ZqMawN8d&#10;VqsEjVr1s599bW1tLahWK5XaaDz96MbD/mh8/vIVP6j8yrd+4+vf+vVrL70c5+KjW592ewPDsr2g&#10;YrvB/MLyiZOnN06canUWFxeXF5dWpNB379x/+vQpltIHDx4oraoVu9mqF2VWljlA29veevzw0dbm&#10;5v7u3sH27rDXR5yFEs+dObNx6mSt2WLcTNJZpu54BkQeIQVIskKqEqQZTbOkUg0qSNlNE4owDI4Y&#10;hFe9weCw28XR0e5+77A3HE2SvBCSEARioUgYJYVQMMs4zbd296I4RT5xHARMTOH5FSSRju9JpShj&#10;UisX+LRacRxDhO3dnSRNFSWtTntpbbXabGms1oQybhgmxzEJoudgND446o6nkaacMAOzYDrDcgBm&#10;EFQ5N4VQWmgGY+TEsC3bttnxBbUi2M3il+cgdRZYnEocJMRhhFOGUJZYsAlM3TAYhvgI0I4HalpT&#10;GEaRZVRLx7axjcSBPczb5Gx+rgN3W19dCTxsrjJukKDiebbhuZbBGQcgRZknQDHBlSU4wyN4UYp8&#10;MhqDoOva4CcJI9M0sSdZW1+d7+AMo76w0Dl79uylCxcvnr8ANTdqFd9zLJNzQjmFQ4FBXoGt+JYB&#10;l1PCNmdbERd/US3yPIsTrE/9fndnZ+vg8GgyGUnIJmZxGZAA8Fqj0Wq18jyvN6oLi3PzC51qLXBm&#10;X7wsB+5tMkKAl0EpR+VZYcywLAejcKo0GI+ebG1C7VhxoUfQnE6jSrWCD1+rq8ue5/m+C8c8ffr0&#10;8sJyxfMBiGuZ9UpQqwYGp51m8+TJkzgOWJo5eACo8zyt14O9vT3frywvry4tLQWB12rWF+Y6C3Pz&#10;p06dROScm8fmQZqmWav5nm+ZJrcsjrHQ5okTJ85fuADkKSONdvvkmTM5VKs1NIgQMd/uMA1NKNsw&#10;VSmIVK5luZatpTKIYeHwspidJxqUOaalhURBT3SADU3GI4MTTMoJrfjuyy9eW1taZEK2As9U2iQk&#10;sNhbr11//fqltcV2Mu7n8dQxaC3wfcep+X6rVjUMAwun42MLAAAQAElEQVQ8Qhz4BB3GmGa0Wq3D&#10;m9ASRYmU0rIsdFNCwkKKolAKu0hVwoHLkrOZ3ymts7xU4KFam5ufX1hcqtUbru+heIFvOfbaxjrC&#10;CGVsYXExL4RpOWfPnG82m5PJpHfUL4tCay2EMk2bEDYaTQzLzooSjgNf7w/HB90efBavbNudhDFS&#10;uhFcIooO+5NxVHDL/o3f+ua/97/935y7dPGTu3ewSsIlR2EYpRk1LdcPiGFmWUEp7bRasNNJf7C/&#10;u0NkWeSpFjmnWAazwHO0LOuteily4FBrNqEifMJGfX5+3nGwWhuInLVKlWodRWGeZzNMlLJs2zJN&#10;jYplzc3NwVyh6Ho1gHehSFFUKz6+EhiMrS4vV7FqLC+eQYg/fRIWCBtL4/AO1uJer8zzAnaWzo4b&#10;oAVRKsfCAoWvVRwqQP6BRlhyDq7LQlNCGGUMMuEQUwksyUQAQzxTraiWs2RcIoBhnFBI9ClegozE&#10;X5wSeCVyegiIJqI1Z4yDGNGcQPkaCyZnhGK9lKUWJZRNiCJKaiksw8Qii2Iwzim2mOx4KnyPcpTS&#10;0SScDMfRdAo7SeNkOolsyz3aO/rpT97+0z/58x/8+O2tnd1as/XyK68it//5X/yFn/ulr/ziV7/2&#10;C7/81S9+6edeeu31y8+/8OZbn0Pu/+bnPo8s//LV5zZOnlpYWm4vLJw6e+7EydOraxv4vriwujKH&#10;xsWFdmc+qNb8ClLoJr5Fr6ytnzl/AaOeu/bicy9cO3PuAo7VDcspCxlO48Fo0h308zyH2SoK0LRS&#10;SsoZIJRSBdkEzLDAhT4oRSFwAXDLMqDNFmJc4AGWJApHg/7B3u7RwV5/0B2NB3EcFkUmZUmI8nzH&#10;8R0vcGEDlYrvQ/eVSqVWbbRatWYTf7uuTymHclEwOTiJs7w3HGC/2hsMwiQupBCaICeUhHJuep4H&#10;mwmCgFsmuOWmQeChWoN58IaitS5lIaVAHXp8phrIoyBompJnpiELIgsmoVkKDTqOY3BuWxZsG6MY&#10;Y67vwdkppQivlLNpFE2jkBkcMR+zAwdkHegGgwc+eAQF9JdyZmCgwDlmZqigBW9RPM/jnKNzGIY4&#10;m8DyBOIYglUG2KZFnuQZOoMgJbzIMUKUZUkYtV3HsmBLMDhtWCbsXBFi2latUcfBHHjLsgwLMRgD&#10;/TSKUcosR1GloJRiCnTzKxVwSzAQEppYbWevLFyGgUkxGaMUHVAHelQTRiinOJgishRlXqCIokRB&#10;BxDBRMdDGSqAHdlFAWahb6hJ60LpXMqd/aM7Dx71x5nmxHRcqbVSqizLxcV5RLl2u9Zq+IHvLS7M&#10;rS0vcU63dzYJVQbDEUSBR9dxbNvGws0k4YbpMsuexmWYZrlUOKo0HAepzJ99+/vvf/BhnufTMO51&#10;RxCDc5an2cVzJy+dXz9/7tyXPv+506dOiCyrBN7S/Fy94k0G/Y8/eHf3yYOl+fa1KxdWl9pa5L5r&#10;1Hx3vlW/cObkxjpStGxvdxtG7Fgm9BEl8Xg8Oer2Hz7d/PT+o9uf3mXcvPfwAU7c5zodrMRJNF1d&#10;Xrx88Xyn2VpZXDAo+/jjj/b397D0Gty6ffsutAUPgCWdPH0Watva2Ub+d/v2nT/+4++8/fZPnzx+&#10;TLSs16rdo9lvybx8/flvfu1Lf/W3f/V3/+b/7Jtf/4rN6ebjRwHCvGHd++TudDDp7XdrQW3zyZP/&#10;6j/7z//sT/701o1PbIuw2cn9USXwP3z/A6IkTAbhjEppGrwWBI5tyDzDLI1KcJwtIKwBbUIJ4dCn&#10;0lQK9Dw8ODCRIXXmcAgkypxR8uknt3e3tmHxlNJeL0beg4Tv/ffeg/n6gUuI2tvbHY+H6BOG4WAw&#10;gC0irQdJGNPBwcG7776LE/2PP/4Y5wRz7c7u7u4PfvADHPDjsdvtoqdhWAgBnPMTp9dPn15JktkP&#10;LNVrtaOjKecsnI7xrQPhScsSWtZaN+vVdrN17uzp0yc2YIJ4ZZmcczqejuFIt2/fPjo6Qs/Nzb00&#10;zzudFpwWZmQYVlaKKClLLKgGJfrZLw/p0TidTqfgVkuJ7H97cwsFjmoYPMvTeDoBqu12c3FxsVar&#10;YY+Bnisra9defOna9Vdq9eDuvYd/8M/+5U9+9t5hb/id7/7g/Q9vTMPkgw9voFIIOZ7Go8l0MBzv&#10;H/an00RJIhVOwiYAaox3UQrPAeWLF8/Oz3dOrK+98drrG6trWIrSBMdvSTiJsIUq8iLPsjRLYdXj&#10;8fho/wAgR1E8nUbd/jTPRVYUUShmEw0G+0eHgDSOYzgCHBW4IM8QQsZY9SkgmqJSCEU54UihCMFz&#10;vz/EMiCEQMwlhFXrjWkUb25ulkpaplOt1yzXyYoc4Yky7EA5TufhET6uIMhFGaUJ4zhbkkguY2wC&#10;ilxqBZQ0JRLpi5KFkEJqwmghyjBOkmy2TmM/sL29h5wmywp0RimKIkkwHuQLpEhQGRiIImz8M9M0&#10;MRtaYIGMICZRixucUACCNbUoSsaoYTzL/iueF6C/lBJ26DgImmoymfQOD3q9ozic5EWqpfAss+K5&#10;SHBlWchSuLY534FtNlv1Ri3wDZgHUaVA3pGBfpIk8XT2QSYOo273cDIZgVsY2M7+3uHhYV4WmAUW&#10;curUqcsXLiIrApICGplOoabJcBSG4WQ8nozDNI4xMAiCahBQrcE2YISl2bZpcFarVhHvwnCCIeC/&#10;3a5jU8qhAMfxfZxWW8djqzB4eBBUDGQwUVmWuMOK4BeogysIjp6UUhABYuANw4NaFVJgiOu6WICB&#10;TBhGGIgEGwTBA2MMFNAfHUAHKzf6zFitVThjECGaTGCoyNBu3rwFmtgkIKtbXFx+9dVX8SUEkuIt&#10;Gm3TGg/G3cMevFvAM/N8b3vn6eMn0XTqWIZlmI5pYelHieN4NMXXudnhHvag4A1EwAC4AquQAuBA&#10;EDzijjr4rPhB4EE7hmWaeNQaSRokIDByVCH7s4GQBbIzRmEhGL799KnBaNVzTKLLKFlq1X7rm7+E&#10;Y/+rF86sLcwNDvbajarFSBpNh73eZDSYTkZgfjoaJnHsWDZUvL29DYRBM87SXn+IiRAxxuNpDx+Z&#10;JxNwAtkRHmHSQCyMk/F4DIZtx4OMSZIAHxAEqqAAViEasAWFwWB07+4DRBWEUxwwRcfX+vr6/Nzi&#10;hQuXcBr88OFD6A7UwANmgTEg/nS7XQRepCbOMf3t3f0nm9vjKDJgKn4QZWl3GLsV7+d/+ef/o7/7&#10;H3/l61/rjYbwoxdeerG9MBfUGydOnWEGl1rnZTnTuOsALjgIwE/jCN+6E8SpKFSipFpiCWBER9Nw&#10;eNQlcnbIvbe19cns98FCx3HBDChAO6jDhFCBg8BUwB643dnZ2drehrx4hZ6Qt9Vqob13eARxgAxe&#10;AeH9/X1kXNWgYnAOLxv2B2Wewzw6nU6z3oAfYYoC5pimWkglJFUaBFF51iildBwHaANniACfhcaf&#10;FQAOTRVFXpYFQ9SgFByiQJWIALg/I1KiU54LRC3QkhJPWYKtf4wKBiKfUZgYfBRZmecmZwAEUBz3&#10;lUTPMk4lJWQB5bLEqUQKNeLsQBYlxkF3kB2YlHkBc0WsOzg4unv37re//e0PPv4IkfPkmdOf/fyb&#10;n//CF155/bXnrl978dWXz1++sri6Wuu0K41WvTPf6iy05uY044aNnLdWb883OnPNufnO4lJnftGr&#10;VEzX5ZYFbzdM07IdwzQ1536l5gQVbpqSslLKIhdpnmcpAi8FektLS+fOncOXZIQspIxoScIptPaM&#10;ZyEEQiLw0VrjFUSDsHiklPLZ6YtEzyRJ8jxHI97CZ13XheWjuLYNXaA9Kwp0wMBnHdCIiiJkViiB&#10;BSIdsmB7psENg3KGIUUJgPOsFEVZFoXIiwLDMRAuAMrwHfBjYqUhFJ1B/H/iwYDQJug/W3HI8SW1&#10;goVgQUcCaxk8jUMUC72ohp1gDlHmZZ4VWV6UmYZtM2aapmHMSMEjkA1RxgzbAoaEUWgQMiJtA02k&#10;NKCAScAYGlFHQX0WAeIY2ge3MODZ1IwhzY3jGARh/LCELMswEKOeASuEKEvoR0IivEJBT/gI7iim&#10;aWIsxEQ3w5gxBhUYhoHhQVDBEPgUGMMoEEFBC2bHI6AAM+AB/TEc3VAAJkoYYwFO0AFaAydoAaoY&#10;WOY5BoII5oJ+4S6oo5LnOfqgoI4oAa7QH6/QDaUQ5aw9nEZJnORFUpRxXkRJMomyOC9LRcO8HIfC&#10;MOmly1cvXr66cfLk/MKC6wWcmzs7e6ADAX/605/ivrg4/8knN0F/eXmp0aghPQOT4BACQgR21BuA&#10;epLmhsHyQjZanZX1jc2tnU/v3kuSIstEnpWIs3Nz7fn5+cuXLl3Dmf+l86+9+jJ2l7c/+eRjZGQf&#10;ffze2+/c/fR2NB6G40EWTRyT4dt2zXd822xWg93Nx9NhL4/DauDOd1o4xFJKwIHBJVSCrGJuftG0&#10;vXqj3V5YirLy5q3bw/GkOxjeu39/f2d3fXWt2ahhKyPK/P69e2A9CCovv/wKjAZSnT17CirxPA+O&#10;hxAPLS4sLCilsDBISSbDyc7mlhay6rlFlmOvYlH26ksvfeGtt1pBpbu7N+51uVAG4WVWHmwebD3Y&#10;aiGW+7VJd7i3uZtMQ65Jq+YSjVyfmVSd2litBr4q8oqLBIjUfKdR8aLxyLft1cXFMstc0+Rau5xi&#10;5cNYQ1PftmzOZZ41KoHn4JitnJ9rt2o1uJznWFBGtzsADq2WOx7PcjLYARoRSmAHsGx8GYBj4EP5&#10;ZDKCtcG8YPqVSgVvoV2YERwABo3+uM/NzUFZWMmAwOLiYpZlveGgWqvZrj2ZjF2PtFoNLPVvvHbV&#10;MkyoAAn9we5ev9uba3c21tbOnTlz8tQG4j6ApZqYnM+scDLZ3NwEDzNqvR6S2nrdxyzwwyAIAD76&#10;O1g2jwGxXA8Ry/Z8oWS7FUBZGAXtQClFkWE7127P/i0O0J9bXACR9Y3VUyc38EnnzJkzUN+5cxdW&#10;V9exwPeH0WiUYY/94NHWH/3xdz748Pbjrf0oFpZdGU/S/YNBUKmtrpxAdBVKHxx1kfhHYUI0S+Os&#10;yOTy0pLv+ivLiziZhq0iBYXJ4YwE4p84MXf65FrFs8uynOU4inBKGKFayiiK+0c9iIxu9bqHAxRu&#10;WswgCH9CqmkYCSmhqUN8yNLqxIn1ajXgJkXah3AAvUip8xxqIfiD+Ob5PlYm9Mdpq8lm3Xq9o7LM&#10;oVwpZaU+2/NEUdRstmvVeprmUTTjHwrFysFMAzQVTIESLOTodu/ePSz8SE/BNmOs2qghymtGbM9F&#10;XAjjtJREExRmWCa4SvMkSsIkSeDnU+y1GPF9HwPBJ6E0hzLKQlPFGFGlwAE5J5QQwjk1DUaJAhyU&#10;apPPTjiQLmOv4rou1A3/yrI8SdIkSUaTCaWzZS/PkjgMyzyPo2m/eyTKXJYFZwTG2Go3TZN7jhv4&#10;PmcMd99zikyoUtiGqYSAZ2ErAJv0PA/pFJApS8mYMRwg9YqAmYosYgAAEABJREFUJKYAYqZpMsbw&#10;CO3kecopgyBSaNgwBITeYatFNvt97ibS+1rFd52K7wWebzJe8VwcT0AWKYomcHPMosyABhJEWC/o&#10;oB6OJyCFSjITZZqmCecMEQ9cQQlAZmbkjoOPVLBkWH0cpyi1WiOLkyLNcOX5LNArRaB0zrljm6B4&#10;69atra0duO1kMnmIcHbnbvfwSAqxvLRIlF7odL78hS9gjUyi2HWsn/vSlwzKLG5dunjl8qWrL774&#10;0sbGyS9+4cud9vxXfvGXA9djjNg2AxT7ewdv/+yn+JSXZrHnIeQgV3FNy6BaxVmclcXBwdGTJ5th&#10;koLzOMIOt8BWud5obZw8zU3bdXyD4z+6sDh35tTpWqUqCjEZjdvt9unTJ6kmjmWp461mnueu49aq&#10;VaAEfz886AaValHqUknLMDghnsVfvvYctlAnV+Zeee7yxdPry3P1rUf3lxda6yuLVJZaiSSamha3&#10;TUMj91VSwO+0RnwGJtApuDG4BcM+jmO2adpQhBCiUqk8fvxYKYUYleJkkeosSxcWFkspoHHEQPCQ&#10;lyVskrHZTw3BctrtOfhRGM7SAkQ/yN5qdRCvQGR5eVkIiYAD1Zw4efrgsFsUolZtoOJ4fn8wLIRE&#10;pSglWnDoixBkOU6YJMNpKAhD0iooeeNzr/67/+t/95e+9lXYFhbNWqtVb7VLTQqlvWoVj6AgtbYr&#10;FUyNgmwsyTLEcHALBsC2bRqc6sloWK9V+r2jam0WIWHhb7/99rf/9M/CcYjFzuRGluaiVIHnF2nW&#10;O+wi/DqO47s+BIEi5pcWJ1E4mU6jOOaGYZhmpVo1bIsasxNQBJxoMk3CaK7dzpJ0cW4eyJw6dQrG&#10;DMCb9XqrUT958iRaHART38dRYCmK0WhYqfrYhLueLQTSegZrjuPQsgzwbBlcidK2DMYJfIdqaXKK&#10;p8BzRFFoWRIlYXsGo6bBGF6XeZmnWgq0oBtERtusbhkQlhBClSZKITCioE61LrJZ0NCgQzRDJ0o5&#10;54ZpayKn4Xg8HGIikIIzwteyDNxlCEFKkrwQjx7vvPf+x5/cvre1tVtpNp9Htv/GmxcuXzlz4eLZ&#10;i5dWNk605hcsP3BrlUqrVW23cffrdbdatYKaX2vAeSjjhDLTsj0fqM+KBbvEEC8wbIdwQ1FGAbRj&#10;a4rgSJjBEX4tx+amgbphmbgseI1SURRpKYHz0sICjiyb9YZrm1kaj0cDuDn4JwSAFWWOfYtWSmVp&#10;CtkppdAsiBiGgeEQLY7jAtgimgCu47d4xU0TloCeUqu8xPsCFDBvrdao1hteUHF9v9qoz83NVSGd&#10;ZWE6xk3fr9TrzYrnm4bhmJaPlCsIQIcRgp0JCj65SFGQmVKgF8wvy7IUzy5IlICXmU9hIkKIUsIw&#10;GAyY85nfgQFRlGkUY4hlcuCBcagzxsAw5Yxz8OwZpo34g8UORDg3fK8CLgRswOBZkUMS8IPwC4Zn&#10;aGhiMFgNAUp45JRVA4R0jyi81whTpmliFvTH7AAc/gUjx7tarYa4gXZ0wIKFRrABMDnnaIdPJXE2&#10;0yDRpm0Bw7KUlHL0RJyHCsA2Qg1CyrGYCsNB2TAMzAL2UEAN8yK/2traQmzMsgziYCAKZsQsoDAD&#10;K47BAzqjD9iD32EJwEDMAlKA3TZNqnWepgZjYAwMoDPu4+kE8Q0WhUohyiRLS6WxvBRSaMYU49Sy&#10;UOsOJ9t7h0KTSqO9ub3zdGtzd38/zlJMhMpoPCWaFjkBS3t7e8gcbAeaZwsLC4QKz0OzCQHBDCZl&#10;Q3QPYYMlYcyvYJWZFcv18rwEUpxTIAUU1tZXYFWc82azniY4z3h0987txw/ub2/tjwa9Is/jyfjx&#10;w4fYBkyGA1UW02F/d2f7YGf77qc3H9279y//8J999zt/vrO9SaleXl4UeXHnzu13P3g/K8r5hSVu&#10;e1evvfTVb/z62sbpxbWNSZw+3tqO4rSQau/w4OnmY4AIXsMwRBqKlQPBSyiJTPMrX/vq1eefg2Je&#10;eOGFU2fPQB9gdX19HdH/1VdfvnRplsuGYf7k8cOnTx+HkxEqWRTuPXly+6OP3n/n7fd+8pN3fvST&#10;937ysw/ffvfWux9NusOb73347T/69h/+/j//3p9+J52ETJDApnmUIv51GjWZZztPn4wH/YrnlHke&#10;2IRKUabJ6uKCY9Bh9wgdBt0jVeQVx6v7vmcatsGRD8q8QJ9zZ0+9fO2F1169/torLz///NWzZ04t&#10;LMxhYUCiWZbldJLC2WHEw2G4tbUFMc+fOQudMcIhDpQ2GAwas39moA5jAhpvvfXWN7/5zeeff/70&#10;6dNvvfkZIcT169evXLkCNZ3aOIEY0TvqYtRoNMJA3EpZVDyrM9daXpxfXl46eWqj02r6Djra6EYp&#10;hS3iwWQ8SZLpZJIXWRyHWJixHnPGer0h+nQ6nWo1QCA7OjiAOmD94FMpVa1WMW+z04YRg5MoivO8&#10;gLXAuE1uHPV6kAhsQ1P1et2yLDgGZsEdROD8rVZrMpl05ueRwv7BP//nf/qnfy4UMR1rEovD7ujB&#10;k83dg6MsV2lWjibRwWHv/v2HnNuaMByH7u8dDQajp092nzx5Ag4vXDx35eq5jY0N27ZA86h7gGPd&#10;g739J48fhZPx+XNnXn35pdNnTlYrAdOkWoEXmIwSIctet3vvzl3IC/bgHmfPnl05vk6cWF+a/QBG&#10;AOJlKXZ39xEBXc92XGtuvo1XpsknkymWIwqHrDieZzJGi0KWRQY6yH6kkhxOrwQCpSxFWULuvHu4&#10;b9uO7XgHRz2k+KZjLywuV2p12/MwChgCH4CjNXV8jzIDGcGzFtwxvigKrTVYxdoDP1UEh1OEcCqJ&#10;1ooiDJdlCVngL1EUSUmKQiCIMMPKihxjQR9aQ8Fclj07+YCWcUwITGzbNv7HS1PiODhX9pHyYiIJ&#10;yYXA7KAJnqfhGLl4gV1vVoTRJEtjRnSSRljq8jQOPLfdagSuQ2aBtCQERhIgPsNUVhbn19bWYDDY&#10;nsEkoH3EXGgCBcsqvl/XGvVClOMwQo4jNcmK/KALI+rleWZYFijYrpOmCIyZaTkAAXXwj3gNxiER&#10;5OKUHkNeQjta6/FkiD6gj7eMMZgHAkVQqQB2TZnIJfqgABkUVNATpGA/YRgCEHTGkNXVVZh0WZbo&#10;Azq+7wOH4XCcFrnW5BmknFPMiCnwiM7Hd4pLSo1RKNVaAH+fucNojG6bT56ORmOY7ocffri8sIgU&#10;9qdvv/f++x9qTT/84OOzZ87fuHGr1xtsPt0GBfgphoSTyaA3BQPNRn2hM4dKt9s/POwj+jm2iw6+&#10;72Jq8FYW0jAtGMM4DGM4cxh2u92nm5vjcPryyy/DdGEeGKW1LssyjCNU4L8QHM5rGiYoowXME0rR&#10;WEgxHI+zsqhWkTU6ZSG0Indvf/Lwzu1awC+c2ji1ttg/2GkG7tmTa55hVD3nwZ1PkRBANYNeN89z&#10;zHV0NDulzvMcyOAxDCPYs5RIL1VWiFKIza1t358l0L1uvyzl+x981OrMwUhKdFIaDBNCIR1ELrMc&#10;lLe3dxFYwDbUQSlFz0YDZxwBtIZgePLkSexb4AgQEJEQJjM3t4Aghse79x9ioGmag9EQj/8/pv6r&#10;2ZIlSxPDXIQWW++jdWp1tZZV1V2idXd1dWO0IAaYwWAwRoIAQcAMwowAzfDAB4B/giAMBG0aQE83&#10;WlbVrbpap86TR4utVehwwW+fnBljmN/I2B7uy9f6lnSPzCoY03gy6fS6ewdHD548RjUvKXHDSpwk&#10;D56chfXGf/x//U/+g//4P6o2G/vHR8yyvUpg2q42UOaYBpzE9Rg3laaUMS1EkqVZURBKUUMGnmuZ&#10;3DaNWiWcjodaKmAC7UAKRAPUNLZpbW9tvfnmm8hilUoNzBCltFIIa9jzwwjDMISzwEdM0xxOplBl&#10;UYh5QMgL2F6WFRjjegH8CGqCiiEp4AUdyAs/RcG0vraGO6cMb7E0gAI/z2imGJQg9WgsyhmDwROp&#10;DMowxuAcBlAWmZSlUkqIQhT5xR2KKsq8SNNYa4kxaBigII8QsoCupEawwG5YCXlx4S3GUE30vGM+&#10;SMoSF6KhKAuQ0krgUkJCv7BhUarxeIry5WD/CM9AAJ393hA9g8EwSrI4SvHzweNHP//lhz/74MuD&#10;k/OllbXv/eAHr7z6+s3n7mxdubSyub60trq4utZYWgibDdP3UHUanmc4Lho0SEyLmZbtB5YXGo7P&#10;bY+aDjFsym1qmI4XAEyhVYl4XRRSKTBg2zY0DC0gTOEtPCJKYb8J7Hk6ncIaIWOjVsNIJN9oOqtW&#10;qq1ms1Gre54HPPM0m02mk9FoMhpDEYi3WinQhPWCJnCCLkAKKyqlOMpkw8AsIQT6oZdZHOMhK/Jn&#10;DTYWpwlccjydTWbTJM+gCW4iQFqGZcIOQdP1PfjFswb7AYxB4JkmxxLxbDadjrM0JhqHmwYnVKDW&#10;TmMsobCjI/NLXlwYjKYlzmUgGYOOMDDLsjmreQr2lMA+RGIA5kymUyCSl0jgyM8GLsuGfC4yCLwD&#10;dsNMs5R6NBnHaYIXQAwNEyEpGh6etTROgACKB6yCeqOcG1s6HA6LYp74wAeGgTusjunzkaYJ0DAY&#10;nc9+YgAGgxmAj7CQZxACaWgeqDGrWq2iFMGKg8HgWXwAM2iYi07QBDWQwgN6kGJQRYAa6ABMrB5F&#10;0cHBwYO79zBgTrcsRVFgPF7NYXfdZ5zg2Q+xPa+AMgiCmQzuWhRgAD/BoVAKz6A8m80ACFhN8+zg&#10;6BDntrMs0YxmgFJjz8kmcdIfz0pJ0lI92juYpQWEOe/2kizr9gcwP4AjiJRajaYzx/MJJ7Mohr+A&#10;Z9fxsS40CxtQWkZxmheZlgpysRIksRFUJCvEaBp1+/1uf4ARiuiN7Y1X33gdMTROZo8ePTo5PSyK&#10;5Phgv3N6MuydF0lkmaxeNSqha3IS+PbG+uKlnY3As3vds0cPvv3qi08+/uiDP/7f/ldsFU5PBr7r&#10;NesNKXAqAGPT2JIKeJWmXqXeG00+++Lrr+89mMQZPHnryvU33n5vY2fH88Nma4EyA2L87Gc/29vb&#10;ay8sLS+vLi6twL4g54cffba7uwsE2bxC7dm2DfVMxrONrc3L167efv7266+/+vY7L66ur5gWX19f&#10;vXpphym59+QxWHv49ddP7t178OWX97/88sk33/YOT1SS4yPA42/Pvvn027P9cbtabYb+xtLS5Y3l&#10;d1577d3XX19fXKr6buCYeZw1qn6rVk3Gs/OjzmK7sbzQti2jGvj1MOCa5FGczWJdCqZFLXCvX9v+&#10;9V/7wYvP3Vlo1z0Hn4YJN2izVb127cpCu/nS88/hlPrFF29sbS97Hg4m3Oeffx6wVyqV5eVlhGnY&#10;jShL33ERU+AMWIhzPplM8jzH26WlRZjspUuX8A3k9p2bL774/GuvvYJcsrq6CvfbvrTTbLeADBpy&#10;wDbq2c1NzMJzEOCDEXcda2VxaX1llTPj9PQMpcbp6Smss9lswkNgJVKB8wgAABAASURBVEpI3/dX&#10;VxeWcKbUaCwtLKyvLq/i/L5StU0LjoSM22g0MB6n+4uL7dX1lc3NNVQJhslAvNFoIO4IUYDs3bt3&#10;799/yBj35+HVwlbt5o3bUN/Pf/5z1EBff/3tkydPj087UuswdOO8UIQ4FURn16tUg7DqBbX1ja2N&#10;rR1N6OHRMTJBrzs4Px9GsxRHQchei+CwXms1qozI2WTUOTsZwTdGqFMLQqhlOfA0WFEQeD/5yY/f&#10;eOOVeJZkSWlxoxZWtNbw5JWl5WtXbywtrgih8rx0XRcw4tyCUp6m+XicOY6xsrTgu040nciyCAMP&#10;rVrxV5aW6lXf5FwiyAnJCbENwzFREkvLJDb+A6ZFTrU0OUXjlGVJWuQ59ALGtCKu66EsXltbqzWg&#10;HFhfTSkCrjAAUxljpmVBI6jbsC2s+HPdEUqjJJlGSZrkUhGFSIG9v8EdL6DMSFKYYaoJsx2HGxbj&#10;puXYiqCDwn7QQBYiAxMpiiJH5EkIAUmaIKhg9y11nmsEK03nbCCCxHFclCWiF94TRi3bNi82kLVa&#10;iCTXatSWF9uuZREppSg9x6pVqp6LkpRwih1IVhQZckzou6srSz7ODsvcNE1Id/369VdeeeW111+5&#10;feu5xYXlZnux0VrwqzUH6PtepVrFmLIsKaWthTa2B+2lxUq9JpC4tIAqwzBkjEEWrSXG4Nk2TXgZ&#10;7lQTMMgohRlbBlYz4UqI3SBMCFhCBZPiAgKmaTUb7WcXxAqCYHFxcXl5aRul2dYWlkCAxkTUncPh&#10;OMsyz/ParUVoJ0HeVYQyrgm7UAHFHSUQ0SwMqojHlHClKSUUzxgP9iBLq974W3/7b/zTf+8f72xv&#10;hoEPJos0w4n+1ctX3nvrbc/xHtx7sH94+L/+8R8/fvxkMpn+xV/91cHJGWSshpXLO5f+xh/+zrXL&#10;V+B3lmW1m63N9bWFBYRWdXbWsbjhmBYcHw1Bj3GiKbdspxBqNEH+EJqQWRwpSizXgQNCENghN43l&#10;5eXxeHzvwX3YAYXCsGPTynRsLww0o1lZUM5c14FtwGGJVK5rthr+N198dvj08e2rl67srC21a3Xf&#10;qQZO1fcQJ1cXl25cu97vdGG0QVBBpX58dl5rQvTG6dlZbzDUlCGMT6OYcRNYo0447/UJ5aZlpyju&#10;pxPCKCwWoCkJ3xRgFUu7tgO7qlar2JLVq9WVlRXGjCyDYaJ2JM1mc2V5zXX8yWSGQgsF9OHhIWM4&#10;t2o6nlupVXf39qSm1TpOHKZxmhqWHUUJEo3jB3FR9EZjGFih1Vmv/+2Dg5Nud31n67/9f/yX/+1/&#10;/981lpe//PrrTKmNnR1mmdgbzE+OTZOZluG4ABNH4oJqw7Yom1+UUkLI3ObM+d+ldl0w7sCDhCws&#10;y4LJUaVxGSZDLqhWw7W1FTAvpZyHHceHsUWTKcwVkl69fBnCVqsVOAJoVqr19Y3N5ZU1Pwgd17cc&#10;l3CDGabteGUho1nyLHbFUUIprVar8CnLdLa2dnBa5Ps+PBqJA+bRaNRsx4SelRJKizSLGVxFKdex&#10;OSOqLGA7jGqqUCAy9MyfiSJKGmxuIBQxS6HsE1oKJUs0KSVsWwhUQiWhShN0zJtW8l81orAEJ5jO&#10;GKFoVBM0orRr2cCryDLkuDTGpzxeCWqL7eV2G18w9MlZ5/j0PCtLZppJJg6PT7765tuPP/3y/oM9&#10;y/Xe/e4rP/7J773wykt24K1tbbaWlv1qzXQ9HN4z28TRiKTM9H3TCy3PR+OOw2yb/6vmMsuhpqW5&#10;QSiXigCLEgLBn7kJeMNKDdZrmjYsDHU2oBPAVykIpoWElJwR02AI6Tj1GA/70/FIiRIQlTnK/VEy&#10;myohfNdtoOKpVQPHMbmBWSIv4ihC9dk978BHoGullOM4hmUqwtK8nMVwgpJS7rp+GFYtx7Nt17m4&#10;G6ZNuUmYoRhfWFqu1Bqm7RLN8lKMJ7Oz887+wSEq7Gk0S5IEao2B6XQ8m47j6WQ46CXRlKj5/1CE&#10;73q2YcKXS/hPnkG0sswZw6GPE1Z8DzHUtZAZtFSUzo0aIhd5XuYoRiTCJhoiISwZ/WD+WcNIIDfP&#10;XApWaXLTJoQiHpoWPrkLrYnr+IZlImdNZjPCKJDGREIIY4xTLE5hDFiRKOU5biUIYCRaSk6pgSAv&#10;sHQJ/PXFhQc0TMei8CkQATPogW07jsM5B2OEGUGl5jo+Y8xybE0JTBSD4QXAE94BjzAsE68wANMh&#10;nNDK8b3WwkK92WTm/C/xgzLSAbJAkeVEaYTc61evra2sYjpmgUOoGOtiOTCDdUEfP/GsKTVN0wEz&#10;hgGWny2N+IN8PZvG42kEOBkzLMfVlEHhtutFSXbe7StNJWpyIQsBJVtC0TgrscObZEV3NJkkGnSp&#10;ybwgQBAryhKmQTnYJLbnEkpa7fbi0tLKyhqFoZh2LaxNRlOwtHRxoVBZaDbBZ5pEDExTSkzTIIyC&#10;gBTatK2FhYVbt28nSfL1t990u+eL7YWtjQ2i5O7Tx1KVtXplc2MN9fTW5vql7W3UfJZJ4jiRUpic&#10;GQYzGNFaFnkaRbPVlSUE7lrNQTmbZcm3X3/10UcfTSczmE6Wlx9//tVnX34zibK908G/+OM/++Un&#10;Xxyd9iqNhbDWHkyiw9NzapiApyilwS0hNbJUa2Hpq2/vHh2fT+P0w48/vvvtfSklNMc0aTQa3DIV&#10;0bbldjodRH+lxcrKCqSGqlbXlm/dvH7t6tVmtVZxvLWFpa2VlVUgVcNXuuDa9qXV9uKrz7/43uu3&#10;33jxxdeev7q5uGgpsbnYboV+aBk5fHTQbQTey8/dvnPjksvZQqN6dWd9HXG7GmiRprNo2BuoIqeC&#10;uCZZalXWlxrtelgNvUubm4/u33v86F6aJlsbK9euXvYdezweDoY9x7GQFQCyuvhfQ4LRJ0maJzHy&#10;wUV/dzwZ9ru96XQK68HRzvn5uW3bMCkIiF0pOjHs7t1vT06PPvjZz89PTquVCgZsbW+8/fZbm5vz&#10;M0tKKXqQeRdXFkPfi6LZ/tO9X37wC5CyTDP41xe0j9MyjFxcXMT2Y2NjAxs20zQxnRMKxpSQ8Swq&#10;shSdrutqraMogrqFELNoMkA9PhyiB5rN8zQIPdiAUthlmobJclFiwKPHTw+Pz+IsjZK42+kPxhMM&#10;gHlgX4fCtz8cIEpxThA+EP6EJBtbawK4aFJI1R1Ozjodwlm1XpNE7+/vg1vGwfU8hSwv17e2NlzX&#10;OTk97HTOut1TrG5ZFvwzSRJZlJbp4Nylc94De+cnp199/UUUzy5f3njlled++7d/E1smpMPlxaWV&#10;lZVKpQKWOPggBBQANYhAWCBTq9jV0A+8+X662+2OR6M8S3zPubS9tYLJCwuNWnU+wIU/cpMbCGau&#10;yT2LW3AvXWqlOSEWM+avKAVu4N53EIJCzk3sYSjhjBpCSCwKH4RmODUMCh8w5pzYtud5rutSTZIk&#10;SaO4LAoAaBh4azJGwaSSuM0bYwxqwiw0cI6JkKgQJRRRqvlZDmZhDLAWiIWitE1r3iyLE5rnYIHg&#10;opRkRQ7nAmgTlFSzWZqm4iIKw/CSJBkOZ9A4KFsWAmUpyqKKmO27hKg0ibMkQtAAX1KWnBJQGA5H&#10;mAjK0N3B3kG/2ytygf1Vq9VyHX86jbADhGZPzzooQ0sp87IYjEfHZ6fnnc4snmFp27Nt3zNdh1sm&#10;zADBGphBRgibZQWYgd5dex79gYLSEK6Ag9i2jQiAQCGEmK8OvmcxmJlb3Gw2388QgvgO7QMTrTVA&#10;rlQqoKmUAs2Dg4ML5ocQP0cOzHOQSpKkNxhRTLhowBM4gDheYRYzOChQQvGMRTXRhmVhAFwYZPGd&#10;ShTlX/zZn//iF7+YzWItJBz8iy++vvv1t6+9/NrJydnhwenO9lVMWlvdOj/r4rDzzq1bzWYbJ8Tw&#10;yrOzM6SiXq83Ho6wDcBu/+UXXlxaXMTq4HY4nAy6+FqCXM6ACSiDQfAwHA5RWASBD84//fwzRA9g&#10;CCZrjTogopQiCw6HY1BQav5xiXIO3EzbKqUARGUpoLs8L5IkL8vCYMS1jCyetGvBreuXQgfP48vb&#10;64FrlkmUpemnH3/UnQcr9/j4dHfvKUwoz3Nsv7ETAJ9FLrAQGqUcDoCfZ6ed45MzzSjiQJxklBlp&#10;Vly+fHV/78BxnNPTcxT0qhQQrd/vayVALUuLWq0GyqCjlIIIQBiDgTDuwAcxB0mBMQajgvgQs1LB&#10;rkz5flCIMk5TP6xEcXxwfJRkKWEMB7rjKDrv9PaPu6+/+cJ/+B/9n/6r/+a/rjTqT548qjcaL7zz&#10;1sr6GnaemEUYp3MXt3Bn3CSUM24+MwYYP+coyfGnIFIgCJR55tqWLDLO4HAKpgJjA/8YBmsRQiBA&#10;PXsoyxKCaKW6Z+dgGFaHBnkP9/cfP34MlQ1HYwwPw6rr+0gUo/FsEsWTaQw1oYwwbRuma1g2MiwC&#10;VJ6XQihIfXRyjLUWl5egeuyIQAfiw87Bg2EyyzYo1XE8A8eWZQE9VZZxNMuzjGlCCUGNSBE0tJrf&#10;qeZojOGOV2AVnINntIsHAbKUUs457piKfiEEXqFpieSs0fmsMYzAyIuG6CILyShHsFSlGo2mc3s4&#10;Oj0/74zHE9geaBweHP/ilx/99OcffPb5N3kh1rY23vved977zve2r1ytNOprW5svvvpardVuLLRq&#10;jXpQq3rV0A1Dr1INqjUISS2LWRY1TWYazLa5NW+E29REv2OY2AbY1DA0fFbTLAd2c4sCIIAU5gRY&#10;GGOQDoIURSHyAg+cEcYYVYBBWYYpsuLs9HjY7UHPTOkejHY4hHqKLKNSccqwz6l4fr1Wa1RrHso+&#10;qeLpDIpGWIAN51mJZWGKcZpkWYZYLZXSQJmBd8u0LW4ahmmiyAurlUariaMQyrETAIIMbz3fr1ar&#10;QSWEQxmGAc7/Dc/i4lJSwgBEgWjMLIPbJmeUzB0piWUp8GyZhmtjEqeUKuR7KTGPcw5WcYe1wJZw&#10;R8mLfthqURRlmSulAIsmEnfb9SiH6FQzbrme5wem7WJrjleEM2ZYjuc6XmBYJiwQpyqgo9R8OkwC&#10;izJC5mlMStuEegxA6sE62ZwfPCMhKgUhJJbGREIIphCYp5RgmjGGt89eYTn8BAjQHV5pTTmfF+JS&#10;yiyb/70d4ICRgCgMQ4zB8zy2lxIENSGcc7wCZQzGK9M00YOfUBOUhaURVZCg11fXTE7Rj+XQsDow&#10;w1s0rI4eLIfn4sJ8MQz8EDI3IaTgQs49Bcp91izHnsVxVhSzOIL2LddRlCAMFlLmUs3SQmqmmHl8&#10;2nlydKI5ifOSMuPm7VuaohxAva1BXBGCydSYxzGYQbO9aNnO/v5hvz9stRba7QWiKOLneBJPRiNV&#10;Fig+5xsArQkjFPi6JqS2AAFjbDqd4uzzjddeRSE4Ho/Pzk9a7cav//CHTSQcWFm1UkEl5Hq4r64s&#10;37xxbWNjBZ+qnz59Uq2GOHd/7vk7y8tLS0sLnU5nPI7xALza7bbneXdxPXhJitAPAAAQAElEQVT0&#10;4NHB0Unn0ePTe48OBpM4rFY1Nzv9JCvVtw8ef/bVN4RblWp9MJzcf/B4PE1W1zeQ/4pCUG7s7R89&#10;3N178PhAU5T7AJZAheAWEf/p7j5kePDgAWyr2+2fnp4+evAQocQ0bMgohHANo1Wtbq6srACQem17&#10;dfXS+vpCpXL45Mk3n37ecL1X79z5jV/9lb/7b/3B999//4ff/a7Os3g81EVWD7xGxV9oVm9fufT+&#10;W6/++Ld/41fee+v3fu83fvT97zoGGfe7Nic1D+4oAotUPct3+Npy68rORqtRcWy+uNAg+Pjw9MnH&#10;H3/86acfHxzuwT4ACOBst+ZHvpVKxbZtmPjm5tpLL70EFUAoBHEItbiExB/AFsE1Op88efKLD372&#10;4P7do4O93ccPx8Mhjo6gtVLkMFZMBAIXdDbxoR8PYehv7WzikBXHSCD4wQcf/PSnP3v8eC/Py+Wl&#10;1Y2NraBaM2yn3V68efM2xuBjwtLS0jOjb7ebWBQK92wHMWup3WrVGzhiRPioVyub62vthVa9XvU8&#10;x7INy5o3RlDPFIQooJ0XxXA8wk6s1+vAGSzLrNWqRCNauV7g7R8c/n//6H+5e+8BVrx58+Ybb7z2&#10;gx/86s3bN/U8qhLPNbCRWFpcsW0Qd8JaaDlWiS9IBmu3sShO7b2tjdWV5YrrkHazVqv4g97Z6cnB&#10;eNRTslzC8dHigms74+EENZZtuysrG+0LC4RtIKeGFRdmeRu2e+VqURQHBwcoF5AdYTyTyWQwGGFW&#10;nhZZkkdTFJ+RKHIEpzIvhhjX75VFbl1EBZOx0HeRDuu1yuXtjWuXtlexrmnostAloVIiLNmchq5d&#10;C+wAlSslRZ7DzcGb77iIKWAGRgxigwFoj/b3Dk+Oz4TUQTCvQaFZwzBwKl7xAy3VeDjo9zqYbjBW&#10;r1Tgj/CshcU29iWUEalEURTT6TSOY0xkBs+KHNutQpRCzY9tYCFoUiImE5gKFjVNyzZt2FUNEFYC&#10;P0DStAwDQZBaFiVEYXCa54hNpRQIN0JpUEMS8jyvVvOXl5fWN1ZhMGEYwmbAgWMaBkW5PxiNhqXI&#10;IVqe53Ob9Fw67we6E5MbvuMIIVew46rWpSaD0fhknu4Hk2mEtWq1+uLycq3RwKJxklCDY0XCcWZc&#10;JlmclwWCVlbkKI1RL+aijNN8NkXZmRqGAaGyLEuTiGpVZOmg15Wl4JSBDQRuBIrpdIpnNGBVlthG&#10;FTgdn04jUSpsRO/cuQNTvHHjWqVSQUwHNdg/RMNg27YZZYqwrBCdfk8IgbfARyjJTcNxHPyEvJRS&#10;dAJ8/FRaAUHMAtqgBpx3dnZw/9M//Zf/0//0Py62mz/6/vcYhcnz7fV1mB+Mq8jVtWs3lGS/+is/&#10;+v73f5imebVS+e53v4cACLjA4SeffPrw4aNBH7VrCo8+2D86PT3LsxJ+UhYF0Me6ohBwNKwLbNO8&#10;QNhURAOxKMkAY5zlSZo+ePDwydPd28/dAfPHp6eoGzinaVFYrh1nqaYEczFeM9pcaFVq9VxIg3JG&#10;iMmNHNvPJF5dbL728nOuRRpVR+RR7+xo2O2WaUKlELlI4mw8mgJbys3llbWl5VXKjMFo0h+NDcse&#10;jiadbr8o5TROvvzm67sP7mvKsqwYjqezJFWUJVlxet7BDpBbNjwXAXNxZbneakILeD47PeUGxZfD&#10;g6Oj8XTKULpRPotTUJOEemHgBv6Va9e//8MfhdX6ebePz0qVWgM5NYrThcVlL6g82ds/PD2zfL/e&#10;Xjg6O/Ur1Ua7/XR/tLK2/I//6d//j//T/8v2pUtnvY5XCTe2d0zPI1kppHb9ED0wS0KJBhqGqTVF&#10;A8OmaQsh0jSN4xj3sixh9tC1RBBgDJpFNNZSgXlE7CTPYCpxlKKuhr7QCdOdq4DwyXiGHphcnman&#10;xycI+A8ePECAmk5njUarWmu0F5bai8uVeqPaaC6urC4urXh+iBS5ur5pOQ5kBIDAoT8YpEXeai1s&#10;bGw1G+0wqKLBbYMgQLlfirwoMvAmJfg0wAx6JMJcCtVmAq+KgmiFgiWOZkWeoUl4iIDohSoLJUsi&#10;hVLi2QNVEo1IhZBhcGZQisboHCQtMQoGUZRlDkxEWcpSKCm1kBivhNRyPqDM0E/EnCohApUJLYr5&#10;y4ePnvz5X/zVX/zlz+49eJQX4vqNG7/3k9/9jd/57eeef7GK5NpobF2+fOXGjcbCAshYju0gUkBH&#10;QWi7nu06pudYnktgK4xDXcwwuWkZpo1mWo5h2Zbt2o7neIHt+ngwHJdbFnykkCJKYkQrRBJ4aBgE&#10;zXoDxCzOGHRGlGlATAYUZ5PxsNcVZe5YBicaP/sI0bMJ1dLmXJciHk16Z+doo+EQOiVKm4yHnr/Y&#10;ai8vLoGsZZhZksJCEDSjJJMajmJSyotCjCezbm8QxThgTJCIkgQwKW7afrVWb7UtyAjmwbkf+JVK&#10;WKsF1YpfCanBIQIhBHYlZalEqaVALG83675rK1HEk/F4MACrssyRvKiWBqOmybVWSRpNJqPJdDSd&#10;zv+aImOMUqq1RvhC09ApZ5xjpJYXFzrxp4YPUArdKsq4aRk2NOG5QRhWEcubKPz9oGJefIoEV7Bz&#10;OMssTmQp0OZqloqAkFJazpvFDQBbpBlVmmlS4OhdKs9xHagG1iFgeMoECRsAc6UUOHzGZ1mWSZKk&#10;aYpOw4ANUixXygJNa30xhmM2vBIjZzFwTcbjcbfbhSdecGXilVASe2bEFrzCFAQc5GgQxCpYtCyK&#10;NEkm4xF68jwXRVHmBUQgSgOH8uISQuBZX1xCCPiM1MgbdApXmodoww8DrxIYlpnm2XA8LoTIyyLJ&#10;EL6iSQRgkqIEIrqQqjeaznVOjbNOf/fgeBYLSbnmvLW4AF2/9/67ldBXUpgGBzoQlpsGVvHDSpoV&#10;3HRPzrpolJmIAMhQyICbawuGySg2FEQxThkQAosMGZWxNImOD48ePZofNiDi3Lt37+63356dnUAQ&#10;SAsUKNMRNq2zmZQiS+PeeSeajD3PCXyXaJLnqcGpG/imaRLgoTWqk+vXLyHnYS4I2q5z+eq1995/&#10;773vvAvLoJwEYTBNcgjJkHZ8tzOIur0hkgQ3naxQT/cOvrn3eIDCaDS5dOWKUOTp/gGggWPsPu3F&#10;SQmBFxcXyyzHqRg2Z4eHhycnJ9ArfPu555576cVXEBGgRfAc4ZpMDw8Oijyv+oFtcHjYUqu1tbJa&#10;8dzt1fVGELiWmc2m58dHx3u7p/t7TImlVvPapa3nb12/trOzUKtyKdJ4msezG5e3HZNaTC8uwOHs&#10;SuiGPtdCepbRqDiOwYpo0q5Xn791I3Cs+99+8/D+vdGgD3ziZDabTWA34/EIkR0NfJmmOZnMHj16&#10;NJlMkODxrRax4PGTR3EcA8a9/X1IBx2hkj4/P//iiy/wFQVgJkkCOtALYvqwPyiK4quvvvrrv/7r&#10;6XSaxsn+/j7cABFJSsk5xzYAD6CDt41GfXNzFXOR/o8OT4AbtIOCBpwdnZ51uziZHQz6+EZPgO3y&#10;8nL14m/IZFmGudPZJE4iMBbPotlkinPoyXTc6ZwfHx+ed04hnWEyVE61Wo1xmiHaZQlEqAahF7h5&#10;XkLYOM0Mw3C8AEZV5Go2m0FlcZZCEORLLLe83K42wtZCS1OS5Mnx6eD8vAffk0Q+fPzgy2++mszG&#10;O5e2NjfXNzdX11cX11cXqhVPiqzI4yDwwoqnRA6o8R/Mg7H5X8bwHd/3QoB8sH8otMKh6auvvmpa&#10;HAxjc3t6ego2IN3+/tHDhw/x8+nT/ePjExxYQkH9fh9hyDZN17JXlpYpJaoUeAa3HNQplaIMfc/F&#10;CM5sy6gEbg2hOHQ9i5gGMaj2HXNtdfnalZ31taXAd+FrnBABQ8xzcJgmOTAHb8788oBDtz8YDEag&#10;jdAjcOUFVFnmRZ6mUDoijMmpbVkAEDoFBTTM0pqgCSGLQiV5gbdoAAExClOUUhjm+z5ocs4ppaCP&#10;HozBK6yMogRvTQ7+fduiRYa0oWUpgcxkMoF1GYaJic9mdTq9yTQ2DMPzPDh6Ek2nk/F40BdlbnBu&#10;YSChREuTMdu0TIOVxfyvzYRhgDwHo7h27dp777136dLOwcEhjPmXv/j422/u93p9sJhkeR/n0EkC&#10;dY6ns8Pj4/PeEPY2nU4Pjw+iJMaWEgEOMRohNUrSySRC3IxjlIwkDEOIQCkBBoQoy7KCIDBNEyBA&#10;CkgKs8QAVJlIEZQCAYOSuQ7TNAXicITRCDl6iNCPA9dOpwPBsS4snxACYJWaV294BikgD9BA/NnP&#10;C2oMz88aeMNEdOInJRTj1fzS4/GsyJLjw4PxcESUAj/4Jnnp0qVXX355NBwjM/3RH/2vV69eLwv1&#10;859/AEBggY1GI8/KLz79bDaZIlE9fry7vbnVarWWFmpg4OgIAeFLWCkExApQ7p3btxH6wsDHTwxA&#10;wwO05ro++AFueHYcCxQc1zk5PwNvQAl8FgX27YQxCqEU0c2FdqPVwmD8xOB2u+17cwoaQ7X2PL7Q&#10;qq+toiZvyzw+Oz20OcXdIKgkOKRbXlzC3FyUmtBut/eLjz765PPP87xYWVvbWN/qD0eVSs31AwS0&#10;J7u7SZpXaw2Evu2dy6hx50ZeyHZ7AYqoVusHBwdCiKOjg9EITkGFLBAJ7937FoAgW0M6EEEMgZGD&#10;NUQYqBKZa/8ibOIn1AqCYAZ0oJRpHBm2VW+0kFw7ve40wuIZEtNnX36BzPV3/t7v/if/2X+KY4jz&#10;zjk32dLysut7SZ5FcVxoiYkISlGcKE0V9GrAwBlQ1fMbzInBQVCsxNE0TeOyzE2TW5YpihIWAOY9&#10;xwUbsEYYIWYBcNPitmVABYjYMEJ0wqdgWhAEY+BcELDRaAD8er0Oa4F+4drTOCqELCXyobaRNz0X&#10;lhNWKgtLi4QZkNEwcdRSI4T1e/jsk4Hs6fkZcAhrVWZwwAUewC5htCiys86ZVIJykmUZojo4gcZ9&#10;FxF1/p0HKxZppkqBqGVQxghEQb1RzplEuJFzj4AK0NAjwIeSEEeqUmmBTjSt9bNXUBCenzXsTvEw&#10;f6sI3qI6klLnWVlkRZ7JKEq6nf7B4fGf/dlffPXVbpqWN27e/PHv//jf+lt/893vvL+9s0O40V5e&#10;un3nueu3b7YW2qjaLc+vL7TBOXQhFMCZ108aB66KFlJwBlwNbljcuLhzjiKVYfNGiaaQyaQc5bxJ&#10;mKEpJ/hhWvMJjDPGwCfggn9Bg3goC9CbowFatmkYDCQ0kJkMcBbRw6eEKgqyvJyMhhdZKCvzgpQS&#10;a3A4VSGSWTTpD6fjCXBWQmIVqBi6RtLEQUOj0arWa74fUs5LKXJRKkpgddw0CGcUFbaSOQyrLNI8&#10;S/MSCkUV6Pg4ejSKspzOZmAS9g8+YfNxHCdRjHhbFIXIC3Qi/GZJjIbZosigSw76jAtRKFHAUEWZ&#10;y6KQ2BNy5rq2yRmUlyFiFvO/EgZjAMIwTsaYUtD2vJVqrmigRBgljCHPVut1P6wSrfUdUgAAEABJ&#10;REFUkIUtULiA43i+6/qKEPhjnCaYjsIM4szn///9p4TUAnlecc5BUElJCUEjEo8S47E65hJCcAd0&#10;+ImR+Dk3JK1xlxLszyWFsT37iTvG6IsLCMOJ0ANBns0CHZB9xgJ60jTFK2gEdEDBsiwsAfHRmec5&#10;HAeoWtY86+FnEgPJeUYGvBgPsv+mYS56QNmwTOgOSiyVRAMdoFSIEoksTtOsKIAJeMiKHFoWWlHG&#10;pFKIS2meATTF+DSOS82irNjdO5ql2vGdXEgEVcO0fvHLX166fHlxsV2WMo5TsMEMGiUFzlCSLL//&#10;8OFwNIkTgSDw5PHTvb0D1BgrKys4C97e3vQ9J0lihiTEgSa8gCg+/6XKcl5VC6H6vXHntGua/IUX&#10;n//ud9+/feNm6AfYszaqlXazDkJYOPBdxzargX/j6pVf/+F3/+AnP3njjTeQz5577rl33nkPbXt7&#10;+50337p16xY6g0oIx5ZSwpdef/11dFqOAWgkIULr8WRKGYdkhuV0uoOf/fSDP/mTP33ytAc/bjTb&#10;cI8gqMRJ+vXXd6fTRArt2KRW9VDLNpv1LE9QtwHopZVlTTmOk/G8fWlnY3tra3OnVq/0Ot1+v6+J&#10;nNs0o65jtZuNlYXm4kKjEoRwzulouNRqslKkM9T3UxwlUy0Xm7UXbt94/vYtbAzuf/P1hz//2d2v&#10;vsS3WOwQvvjkk7Pj43G/y7VcW1l++cU7K0stRohJ5MbywpXtjZWF9sbqys7mBqfs8KD7+af3Dvb3&#10;p6MxZIfpUIOZtg2Dg0Gcd3r4RN7tdmE99XqdMYbDsHqzgRBw48aNq1evYgMDQ7x+46qU5ZNHD/I0&#10;QT7Y2dm5cuXK0tLSZDL56KOPd3d34fnwLtyzLEEdDKkpI5988slnn371ycf47PApsinoQP2/87u/&#10;9Xu/93tIt4gU590Okpnj+sAZ5gIFpUkuhAAb8FokaWzhVldXL1+5hMN+17FxWtKo1VHgckaiaCoE&#10;ioa55VBKtFaOY+M0+PqVK77vUU5KVSqiwzDc3FpHq1Q8OC3sudvtn552scqlK9uXrlyFsT588Ag8&#10;/s//8/+MzF0UGUzZdd16vVaKwjAJpcQwmBe4hsnzIsWiWRa12jXLZEqXK6uLjVqYRKPAsy9tb2yu&#10;rWoluudn0/GoXq0ifQbBvM742c9+9s03385m8dlZ5xcf/vKbb75ptVpJkkAjgBElqe/7QeDW6/Xx&#10;OLItmzMDm/Fhr+/ZDqq0l1986cXn7qysLjVrUE6jgih/cQaGvXSepEgD0Mt0OEqmE9NgC636+try&#10;xvpiox7aJrNNvtSqX9pa31pfWWzXG3UEbT9J0tksggGYpolsB66E1IwbQaVa5OLstBPFqWW7pmkx&#10;xsEkGlJ7kWUIy7VaxbZNBPcY6WQ4Hg5GSZyWiJyaQJsEcJmG0FozZrkuNWhWlkAb4MMAsNyzB5SG&#10;eIYR4hXuALzMC5gQxni4HGNtZaHVaoJDohSnlJkG4QBcU4oS34QxIJ6GYag1PJhgOp5BkxCl4YQc&#10;5ROOwzTn2HyGlOoijxnVjm1hLUCNyhFbDgi1u/v0+OQsL4tmu3Xl2pXF1VU/DDSd/0XYOM0J437o&#10;1Bp1G18MStXp9M7hysNxfPF3NhzHMjiyl+CctFrVdrtJkSP/9ckreHZMZ3lhmRGSRBHKLwQ3AAt5&#10;0cAwJFVKsYsrjmPEx16vh+IStoHvlEmSGMa8OMN7YGma8/+vVjw/myXlPNPMpxscw/ATIgg1hwKD&#10;gQHcFg8MQc1k86qJSNs2Ll1abzSQ4H18altdXYVLfvzxx2+/9e573/kuTnQ2N7eTONvZvmSaNj4C&#10;wCaB3ve+9713330X57gIraEfoNZfX1/HXBg2YAxc2/NcsATkvYuiH1PAJEAGb0hdaMAEDgXZ8QrP&#10;SZrl8LGyWLu4EG1mSWzYJiC1PRdjAMXGxsbK8hq27aig8jxH7TgcjyCjRC3FcdCT+64LLgLPzdOI&#10;6PLw4GmeznwPXFgJTpEODr/88ssPPvjFhx99/Mlnn8dJ9vwLL73w4st5KR88evJ0fx/RJqzWKrW6&#10;IlQoDQDhpKj1680WbB5FLURDq9fr8L5Bt6eUwABZlAZjrmVb3FhstTGr1WqtrawQwk5PzwE41DqZ&#10;TjvdbhBWbMdNkgw6hTnBftIUe8XJ2uYWwtqT3b0oiddWN1CGPnjw8IMPvjo8PHz//Xd/8pPf39ha&#10;Pzk7cTyvvbCA/UC331OUOC6cyLQcL1xYrDeaKMvgC5oQrZTQinLYoAlgsTrnzDS553nwGg2/0IoR&#10;AuTnlsAYxgCgMstVKWr4HBHHUBw6MREgp1mco9RWyjTnW1ZoEA0TfdeDriG+YVnVWsOZKzwI/Aqj&#10;BvDUlJi2lZUFIj968HHDr1QJN1wvgHvCTqSUBjcty0bpg3SMTvCGRRljlmVgCZQ1SARgII5n4CGJ&#10;Z4hgnFN0IrwYnGoliJY4++OcGxTHYoUoMiFKpeY1GQ5H4O8KP9BV5M+kK7KyzIUsCyVKKZ81MCLh&#10;Fxq6x2jIXEiMQUAr0rzfH06nU3jcaDTZ3z/88ouvf/HBRz//+ddhUH3l1Vu/+Vu/9fLLr84Ptjnz&#10;fL/RXrh2/QZ2km5Y4bZj+ygNqgibjuvXWy3XxVkkJYR67hyBIAiAuWFAR3M9caRehmcTqp83Nq/4&#10;FaVgSkgtET+VAuaEEAhrWZZj2VCHlGUymyLOpkmErV2RJhkcNYmlEKDlWiZOHjALR6NJDHdQFhCk&#10;JE/SaDLN0xjoubZZCX3fczhlz5wxTecGCa3NMIXRsFptLy21F2DXi7V6w/dD03Yd169U6632Iupp&#10;PITVOu6uH1BmiFIlSToc4qh+BoeWAkJQbpmu54WVShiGngdvtBx8//Cd0HdNxwYIo2E/ms1KlJuM&#10;QDoL3EPTlBKipJRKCCjItLjrOWi2YwIHpdAt8BbPlFKIiXbRJ/I8L4qiLEuhFewQb03bcTwfHOKT&#10;O+UmvLsoZZIViORoeV4WxXwWJiohTW7gLgWMBKZSwlqEKLCQVgrAmoZhGTbcC2Qd2za5VWYllmaM&#10;QRDc8QzewBWe8YCGHgzGT3QKITJcRT6NZnhl2zbnHJYA+8f0ZJ4+KDodxwmDKhomIoBAFvCGASh7&#10;VlZWgiCAaLkoQROZEVEC+gJlzrFzLvCAWUBMCUAH21YEK6m5/WiKsKYwAA1coYEl3J3A56aRFTkS&#10;HxrWQj8UIaUEbzAJ13VrjXpa5NgeFKXMC0G5OZnFTw+PxlFJGeGGBW1BubBi1A9wUlSJ7XadEIK3&#10;kMg0CeVsNJmkOaQRqHiZYQ6HY1SC9+/fxyEIGmZhReiXGZSYjFicIZgVeSbywuIkcCwogCjiOiZM&#10;slGtgVFUqDg/RkGJ7Dg/Hjs7kUXZbNav7FxCeXTzxo0XX3jh1vUbrXrLoIwSJuX8cLfVXACCX3/9&#10;LYDjkGQyAQqA8i//8s+vX7+6s7M1nkTGPHnXi1IURe44Fqykez6YTJB9rWbTq9dDbHOR23750Ydn&#10;56e+71QCP56JSmhWAmdzY21v9+kMbhdFZ2fni4tLG1tbth+urG1qYhwdn3phsL11CRpFQxiFXqGS&#10;WRSZgMrzZ0B2fw+bB6h2Y2NjdW35zs2br77y8kK7WauGlmnkRVbm2XA47JyfjkeDOJoW6axMk72n&#10;j1yLI1Z+8vGHv/zg59PhcLndeuv12y88d/OVl567dmmHSnF2tB+NB2tL7e+99/KV7cWldguIQ8dn&#10;nfOT07PhdIaYWih8cy+hYzj7ZBY/erL3yadf/PVf/+ze3QcAChZ5//7DTr83mU1Pz8+LokDSxV6I&#10;83nR0xsOHj15uvvkaafTQaLC25s3r68sLnz+2Sc4L+x3O99+9TU6OScIFrCAohCthcW1jc1Gs33a&#10;6Z2cnj96uvf519989tU3dx8+frJ/uHtwcnTe3Ts6efR0//6DJ+h+8PAxIrLjOITM44XneYyx2WzS&#10;xdUbjsdT4AYm8dbgFPaAeIeNFviZQtFSwRKyNJ2MRpySK5d23nn79ddffXllqb600NrZWvM81OXd&#10;Bw8eoX348We9LpQ+EUUOd3RNlifTvSe7434vmP99bwL+cXpRqQSua6dJtH/w1GAsSaPu2bFjm6ZB&#10;hoMOWMA2bG15KfQ9GHbguysry+AZttcd9JNMWrY7i2Wvn/R7w3sPnnz6yedffPn1N9/eQ6CAcSJS&#10;wDywQUIdCTYMRkyTVivepa3N69cut2oVJYpoNFGyrNercApIR1EFKB1NJ6fHR7PJmGmFyFnx3Grg&#10;N2pVbClrfsgZVUVBifYcK/S9Sug1amEax+CZUjKN4lmSwJnjNLv/cPfg8DhJiyhJTs7OxtMZN60A&#10;m7BGY2fn8tLSShiGruu22+1rV65cu3wFex3EDtgz+BeagJrW2HQpSYjpuIhD6AoCIOaWJbJFopSC&#10;6+VJKiWKUdv3fRAHPpZjgwKiBVQ5GY1t01puLVze2Xn15Veef+65zfWNWiWEXBYsSaqizAqEaU3i&#10;LJ8D2+0en56c97qgAPqgJsv5WmUuiixPZpHMM88yF9pNaE0Uea1WIVQfHx8fHh72hwPTckaTDNZ0&#10;1ukNkCwRSBXBofFJp7t/eHRweDKbZUoiONEkSabT6fHpea+H8DXAs9YUIjiOowSxLLMOh7WsNI6i&#10;eGowbpsmpkAiIMAILcsyDMM0zU9OTpGcHMet1RqO4yBMwdEImRe1MGy8zebHXSKOUywxHI5wp4zF&#10;ccxMY46b69brdcCO+IFyP89zTEcrigLPsAfGGKUUasJPkKVMI8lqTQzKAM5ie/7/1/HZZ5+dnZ29&#10;/vrrr7322ieffP7LX/7yT//0T77//e/7Ybi6sY5PfKPJEFsRLI1zk/39fZCCpLhrwqAsOP1oMp4i&#10;iJnmwvJSUAmncdQb9DEAdczjJ08RooECpjAc1MnSNDk4QXLFT3DOOQPzg8E4iiLK2Hg8Nk2zKMpk&#10;lhCpylwAKASZ6Wy8f3DQ7faiOO6Cer9fSlQZBFGUKjKbRhBWKTGbTJH2rl+/jiAcp8mnX3yJWOKG&#10;lUKIpZW16zfu/OBHv/6dX/3h4upGvb30/Kuvv/jK69XW8vr25UmaT+JsY/syzgaOzjp37z8ohXq8&#10;++Tk7Ly1sNBeXEQYQUyGUlqtBvbhCPvTyRg2cXZyCh2BSVjRwd4+HnY2tyARjkJgG+PxGLI8fPhw&#10;f/9w//Dg6f4erBRoY68FdWNbUsAUpIizFBg+2eug7njzrRf+2T//588///zp+cnG5vraxgbgGoxH&#10;iLog63iBU63ZjhfF0bDbQ25uLi5jzycJLaSQSlFEN0YubCCTUgJMWAjqDJNz/FQXF0wC2hdq7nel&#10;kli9WoU1plmSwHBMg9erldAPtJZ5nkpVQnCcr4HUbDaDGRRFwTmH7iALxEzTNInik5OTR/cfPLz/&#10;ACB4toXAW5TZpZ2t5eVl7MFmsxlqPssxu91uLsowDDSjo9E8xtabNW6ZZTkva2BOk2gGYwU5yY8A&#10;ABAASURBVAPZPM+xEEwdd0wHvOfn50IISFCWUL5+9pClRZSA8QRagC9DNJSPkF+IUuRzdEVZglSZ&#10;Z5grpYR5oM0rRynLLEdLkzyNkzhKoyiZzGI0w7KjOH/05MlPf/HBLz76pDsaXL159ce//4M333vn&#10;zXfevXnn9uLqyvL6xrUbtzZ2LmEHZLuOFwbVeq3aqPth1XQdzQ2pKew5ywsgBspYnTEDNq9KBfQM&#10;ZjLN59wqDa4oIbjPN5OWhdqAcAycN25i4HxfhOlpmgKNPM8xPQiCZrOJkWhaa7yaTiZYqEQpCfml&#10;xF50od2Koujk6Bh3x7Qs23BsE24CMsgRIAUALcuCYyI+QATDMgmjWCgri3QeP/I4TQihlVp1AfXC&#10;wqJfrULrkhABdjk3PdcNw7BS9SsVgGDZNmUM/ICmfXF5MFMPtZKP1dEMxiEWJxTrQjeIx5DCcWxG&#10;FFSMg8K8LPCKcua6PkwC+BFGOeeww7mA40kpC0UVlgA0pZJFkSklgCFmgW3oGYaBBylx1I/ZlCgN&#10;ykVWACJw5Do+5sLsh8jf4zGQZIjFmiA1FFlKtVJaEClgFxdNKqW01vgvSRICe2VsTr/EhsoBAwAQ&#10;axFC8AwesCje4o5nNPTjDuZN08SiWs85yZK03+3Fs8jk86McgR3OxfQyn3OIn1ioKAoAiClZnEA1&#10;SRrD+NEDh8WrspQADcPwcw1fLzc2UIFAEKUEjnIcx8FILIqlsaJS4B1/asiOHgzDRLiJUgrAGqad&#10;pmmBIMpNx5vnZUzEEig8wDymDYZDTVmjtcC4FSf5aa83msXUck96/cd7ZwqDOIPJGSZP06TIssuX&#10;L3391RftZt2xDMcinJI0ySAiVnz69AjE06yYxXmSZ4UUs1nUXsCJXns6Hfe7CJMzKIstNAKLkVpg&#10;c62Wm5VGxbY5K7OCa1INrSIru53OydHJX/3FX3/84SfffnX//PRMK5xq0PFwBGvcWF2rV2uz8eT0&#10;6PRk/xhjvv7ym0Fv/NEvP/5f/uh/Ozk5RQjeffq0UqmMx9Mnj3Zty4XAZ6ens+nkX/7xH7mWsb3e&#10;DF1zNhnZJmVUN6qV6WhaCwNOCBAMQ/87331vc3M9jmedztn5+annmEtLjRvXFrdWF33Hmk3GmshB&#10;f2Q53ub2lVpr0fHr4yg9OuvuHZ5M4rTTH917+ACbbGhiFqfjWQRznuX5MJoNo+i40/v862+/ffBQ&#10;MZ5LEVar03g6/5cM9WopS+hscXERJgvvxfbUMHiz2djc3DAMhpxk2YYW5fHhUa/TRSuLdHNj9a03&#10;X2vUK0uLrReev12vuLsP77cb4bXLG8/dufbc8zdxZo8lnCCcxNlomuSKRnBBQgg3+nA2TVDG9frp&#10;w0e7x2en+EKCYATngK5QBFA+3ziiCtne2bx9+yalfDScnJydAXhURTDcq9evLi0vrq6tlGXxl3/1&#10;5//j/+t/+OqLLx3LqoQVRehwNHPcMCt1fxz//OPPd4/OT7rD4SyfpuXu4dnBae+sP+lN03EielF+&#10;//Hh3snZ/hE2Hd0HDx4AkGG/5yPIasQi5foBCKLUUJowZkyGkzRKDcNqNVqu7cpSnp2eJrMocD1U&#10;jTZjy4stJcosnm6sLl3eWnvj1Rdefun51eUl+GQ0jbu9wWgsUeRB3Yut9nvvvv3Om6+9cOuGb7LF&#10;ul91YRfEIMS3WT0MA9erVQKYsec449Hg+qVLz9+5dXljo1WpLNQaDT9ohZWa616/fAnfXt5/953v&#10;fuedejWYRSNKZaVmI8hqShCUxtPi5LR/0hmMprNclCiXHzx8BC/tDwfHJ4fNVrVa8xiVrm3UAs+z&#10;Wff04PDp45O9p/iw0O90x4OhZfKN9VW0SujblgHTNRFGHbsO01XKNQ3HMKlQZZrVvTDw3HoQVDx8&#10;vuONisdIsbBQ1VA7p6ZlANO0LBOBjyl6GKf7p51pnFtumJcC0EyjGK0/GAEoJXToVxZai/CjSjVY&#10;Xlza2dooEMykDio+1AGlBGHFdmxCKQEDBqeMOY4dBBbMVQihhUQsyrJiPJmVSnqBz20rSuKsyFFv&#10;VSqgGjq2vba6+trLL3OtN5dWGkFlsTn/FyxYZzKZGAaHwVKqDYNJKeHjiFxlWVLCLMsRJZa1G7Vm&#10;pVJBSEUGsk2DSumaZgNdHoKn2W43p7MJvnqNRiMEJs93NLyvUPCIg+Oz815/NI5mqUgKIRkBPq7v&#10;m6aFGrosRZKkeVEKIfETssym89O1zbWVzdW1wMFpdAImkVwty6B0vj2AmibjIeOmZTppmudZub29&#10;I+UcBINbOFYPwyBNMyKVg6OHojAtizDODbNaqxsmQHMpg4Io4SxOMsJJe7G1sNRe21it1ivLy4vY&#10;RRjMdCyXEY47UfOkhsCa5zlg4QblnNu2bXGCbJEkSVnIs7NOmpZhWG02m0EQOA5/+Oj+yenRxx9/&#10;xDh58+23Ni9v3rxz69rNa4TTSTRB6Ov1O8w06s0GStKNzW2/Wqs2W4gYOERAHhhNJwHEqFYwptqo&#10;37hx66WXXllaWi7ztBJ4iKiea8N5OcNBQKGVMDgvCxz0cMTkg4OjjfUtz3Yc0ww8p8xz1zKqQSBE&#10;gcIRdYxpWlIi5BPDsAjB9/0A4ch1redu3eycnz99/JQxnsTFaDg9Ox+edZHATNMLFlbWXnnj7Ws3&#10;br782us3bz1fby1abqXWXl7bunbp5gvPvfr22uVrz7/81qXrt1KpM0UgERb47Kuv7z3aVTBZyzYs&#10;a2FpcToaO7ZVDTw0kWWB504mI8uyfN+v15tgLE3TeBZFs5lBDVlIJBfYuOsFjWYbtdAIfl7KJIUn&#10;KbhGp9vnhjWZRVmW9ft9pJNbtzb+vX/v3/nx7/+2H7i9fseeXyYijJaSXVzdbhdilmkKfgI/DAI4&#10;V6CUVpzjNAFmZBgG+NVaMMdkpsEpJYQppahpds57qKhNbDd9L0qSdrtNKUUdTRi+CRSu6zBEDVna&#10;nI3HQwBumoYmyvOdvMyCamC5TrVeay8umIaVJ3meZAizru2YnDeq9VF/2D/vpLPo4d1vx71BHEUr&#10;i0u2aXW7OAVrb2ysMZOVZX52doZoiYWEEChWoNDBYHB+fg4XiLPYsMwgCKrV6mw2w1vG5kVSvdGI&#10;4hTnuLjPASyE1tRxfUVpLlC8UG5ZhmkxbjCDp3EiRakRvqU0OYWlGZzmaSKKnBFiYGG4gVRMcyKp&#10;KnUSJVRTJdRkDLXBeVmWy4OT80e7+3/9wS8//2bX8Lw33nvz/e9/9+U3Xr3z0vOXr99oLC551Vqt&#10;1a632nhrem69veBfuIDpOpJoZhmWA9Et6AeR3DTtIKhUwhqlXMOvTSd0fK6JLEqYN3owNPB8kzNG&#10;8atUohCiVEoQqjinMAHXdW3PBTiaEqEkoFOKAJy5wBhBKefc8VzHdQEj8Dw8PBwOB9PpBCaDIySc&#10;cSRJ1OmeIb5No5lhcegR5b4i2KEow+YGzrdsE0uEtVpQq6GmNy2bAnzGwTwGJVmRlkKiC2v4Vdev&#10;BvWGW6lyxyWGqSlnHDNczwuCasXxPfBTliWMH/+lSTIZjqLZdDYeJ9NpFsdZBi9JtBC2YaRRxIiy&#10;LAumCIlM22WGmeYls8CWxW2TGxYYgGdRwmASWmugASPBs4nLtgzOpZhvR9EThqHvz0t8LWSZF6LA&#10;IUJUJthoJLPxJI1ihReqRNybw6hKKKAoMyqFQTTXSpUpU8K2TOwbZtMxhmEtLwxQBQVhVVPkF22a&#10;4NrKywKOA8TAduB5VGuiFKfUNs1qGOLZtW009IOh5sX+2+Qcz55jGYzgnqexEtJz3DSODEZtOJUB&#10;XRINZjgNfLdaCcKKD6zii+9ygAwxnDFWr1RR4VDNylw06lUMMzlt1sNGLbBsxjlFMwxm26Z3cVmW&#10;ZRgGIYRSvOJ45tycP1KDU4NQw3Zc1/PxHiBDcZaNIfPW7fQhrBRKa1YJG6YbSGIq7gxmyd7xeakI&#10;t40C1gpLlhKOlmfRQrP68ot3zk6PFheaFiP2fAFSCzyuyUKrCuKEEKkJVsyF9CuhUKrRalENQHiz&#10;Emo4pkjjlcX6jauXLm+vGFSLPK+H/s7W0uuvPv+d99566+1Xt7Y2wJ1tIG23r17def7FF27eunPr&#10;1i2kmTAMERzxQWE8HuPg8O7du+fn3cPD4z/+4z9+8nQPujw96xyfnB7iv7NOkqam5TQarc2NLUyv&#10;VIJWo+a4lhalabDFZh2AEiWG3b5tkGgWUUKSaHbl6iUgG8WTw8P9OJm4joGmRJInM1VmJoODlvF0&#10;JoTAcqVQT/cOHjx50h9Nz7q9/ZMT/IRzztk4PX/y5MlXX3318Mnj/aPD/mQEKx2NJ93+IE4ypIq9&#10;w4Nvv/32+PgYLt3pdT/44GcP7t31HFspsb6+jq/D3/ve99ZXV9MYdZpYXllCKnp4//7de9+4FiKS&#10;fXI6xblUvVphRKM3z5JWs949Pzs9OxyPBn/5l3/W63dBHMZx5drVZmuhUHo4m+0eHJ12e8dn3ZNO&#10;d5ZmSFFCEFi/bdvb29u9Xg8MA9W9vb2wWv3pT396enpeq9UQxIfjiet5jVaLUF4qGtarkhKUN2jD&#10;8RiV3MOLCxOH4+ksSstC9frR/QePUV5NZsne/vG3d+/P0gJbEWo6vVH6ZK/34PHhk73OvUdPnx6e&#10;9cazNJd5pqZRcnp6vPv0cbeHrd9xf9AtigIywjGkxKGpFKLwfRdchZ4f+h6npMxyJjWMzHe9hUa9&#10;Ua86lilR3JalSUjo29vrKy/euXnrxtVaJcgyFCU68Em9VkE43tpcf+WFO1d3tr/33tu//v3v1Tyn&#10;THODoJ4miBfj0bjfPZVlsdhuYeTXX3ze657/6vvfdUzjwbfftuduX+mcnHmus9RqXdnZfO2VlwxO&#10;T0/xicC6dfvGm2++/tobr7aX6lprwyBhEFBKr9+4gbIVpQD2ZsurK0mSwGDiOKpVKgTl7/ry+sby&#10;/u4TGENZpFmW4Fy/Xq2ZBouiKEtSWN1Cs9VuNPM8r9dqBuOds7PhYECVRvg7Ojz0Xc/k3LFt13GK&#10;NDk7OhwN+75rVQKnUXUp03khDIObtoUIh5YLATMWBLlWjibxyVnnHKbcHezu7p6edsAevBpNlHmZ&#10;F5zqIsuJ0owQWQpKCJwFxoM4YlkWnH86nQ5HA8zCAPRXq1WTG4xQqA9EyrIcInENBpPZbIxrOoEU&#10;CPKB6xmUQY/IJTDmo4OD0WBYZJmSpVZECak1ybEc1ZSzQmghFGem1GQ0mSpN8MXCtlyDmb7vE6Km&#10;2NnmRffsVJUFIiTnNJlFw2EfvKGkASdwXggOs88KMZ4l2A412s3VteWwUtGK5qVUSnHTME2bMkNI&#10;guWkIllazGbzmG6aeMfqlSqlFJgwTgxGi6JIkrmrQk3dbhfR3HRsTOz1ejMUi9xEJojjeDQagbht&#10;mkJJoMEozfNCYOuPH2WJAA0MSyVBxDBx8aIsUTztHx4gRKATdSRwlriE9twAMQwiszm68xIQ9b0d&#10;mDe6AAAQAElEQVQQgjF25+YNuDOwdRwHQSbPRBB4x6cnf/K//zmCJ6Jomsagjs+qT/f2hpPhHCWT&#10;NdtNnF73B4PDk+NOt/vZ559/dfcujjktx+t0+0cnZ2G1NkvjTm9gWvZzL77wK7/yXSDQ7fQPj48h&#10;r2EYWO7SpUs4mHRMS8gCsqAJAXYl7BYsvfzyy7iDAXTBirI0g83Dl8Hq8dHRbDxV0Aoh2OZrzNSM&#10;ahLFkRaqEvqT0TCH/Vv2wd7h7u7ek929p/sHWVGubm5evnq92my5XrC0uml5vmKAxHL8iukGuSaZ&#10;0qYfmF5lYW1j6/LVG3eeX1vfhiyIRf3JGCZRbzWB9mAwABtClrPZRMjCc6zAQ8WMgkFCa3PjyTPO&#10;eZLmd+89iOK0UqkimPcHQ25Yw8k0L/UkTpZX11fXN0/OOofHp2le4JsS/AkR8rRzDqx+8Gu/8u//&#10;B//0pTdejbN4d/exHwQIAo1GAxaiCJkTjzPTcdnc6rQUUgAFyqlhUmZgFU0J/uS2pVQJSyBFzgGQ&#10;pmVZYu7p4eH+/iGAnU5nRZEh5sDS0E8pLYoCPxmHz+bT8cSgzHfcJI6TNCrLnDF6+/btsiwQFjjn&#10;mGVYZlitoIYY9GEOA8bY6cnxt998HU1nZZZ2O53ZdGqbFgze5BRlUJJEoI86pNM7Pzk56ff7eBXP&#10;rxliJFI3PtfgGybYgPvDjMESFsIdVoEoAfpSK7wtyxITcYct4ScanoUQEApcwVRQQGj8J4oyT9Mk&#10;SiFBmhZZLoTwXRdj8FzmxXQSgY1ep5PFqRZy0O11Ts8Ay3gye7K7/+XXd+/ee/jzD+4Zjvvud9/+&#10;rd/78Vvfee/5V17avLwVNuswhmqrWWk2wkbdq1TcMHRcH76sYIxoFFxQoZTUGmxDKWGl1lxoL62s&#10;tdtt2L+UOk9zaGe+QynFXIQ8l2UOrmFj2E0pIXGWYZscjYEYkVLNNwOu5+D4CmgQLYHcbDxJohiC&#10;e55HCElT5IIMK8Jmqg0E/vlfkQCY8FOsBWNeWVmpN5vYNIIHoVWSZ3GWTqMEm/Yu9DEcFaLMoOxC&#10;IGwywzRxZuM6luPIuVVBGyY3LcOy0Q9YTNcrpcolxCSlJkLprBBZVsxi8FHEaTJBwRRFcRRhdVmU&#10;EEqkeZnloijR0JnAJqJoMpm7EsRBg4VIrecuppQX+AiwSDqYlJS5kEorohRsQCA5IrZrqqSUJa4c&#10;EM6bKEtR5vMrS/MkTSKQjONZZDJqMg4tTyejs9PjXqeLedgRUa1y5MssxitZ5rPJKJqOFY6NFHgA&#10;nImU81BJsWfTFMDGaU45Ny0bvJSo0Q0LSgfyeAVDnQNkmniGpUkp8QCfRQgNggCv0Ikx6MQD9IWA&#10;hiiNuXgFCcbjcbfbRQwBOxhm2zZ0hFdzQKScTqcQKk3jJEmA23AwHwz+MB2DMRJ3jEHcRgrjhAJq&#10;AIW5oIwpURQBHfzE0mAMDQ/oAc08K4tiLiMYGI+nDEtyDo3gJ1idRglEpIz3R+Nef1go5Fg+nMaz&#10;PBuMo7RExiPoY4xYFnPdeV2qhIimk+GgPx4MmVbNRs1gtFZxkmmyvrqyvLiQJbHnO7WaH8cpn/+l&#10;oBlMb9DrESWZktPJTJeK/fN/8o/+b//Ff/Yf/fN/9rd+8uOrO5sVDzhzbFCvXdkOfMcxDXxfeO21&#10;V3/yk5/86Ec/uv38c5euXoHFW45LKBuNxw8fPcJH225/OJ6OuMm2djav3bi6ub21ub3daLV7wwEx&#10;TGIYtVZr+8rVjc0t15t7b6vdvnPnDrRVZqlpcMcy8ECEbFergc0Cx2zWrGtX1+/cubaxtuS4CMLG&#10;LJ0Ggb+9vbWzs73Ybge+69iomnitEqJWqwQeIWQwGKDkRcN5+cOHj548fvrkyVNsRQaDUVmW0GIH&#10;MShLJhN8CO1jIwi3g3Fgy45j/hvXrsyiyWeff/LpZx8/uH+3c35KlKhVAhSa1QpWdq9cuYQU+977&#10;78Ca9/efQm1QPKzH9/2lpYXtzTroYKHJLFpdX5vF0d7BPhCADXfOe9vbl2zLwTdobELgt3AqrIv6&#10;wDCMXm8wm2VRlCpJYcG2Z169uvrDH/4gDEMsAfvAEohlWlMpdKPeOjw4FpJWqs328ur25esvvvra&#10;+vZOoSiz3MEsuvvw8S8++Vgy+sZb77z33e8tr6znhRqMy8ksLUpy1hl3eiOkMcaNHKFBqiTNprOI&#10;UOIFlh8GlsMcx/Z9F3rwfccwiJZ4SRzLRACZTscFPtuxeai1DLNe8xYX6pe2d65c3llstyqB36hV&#10;52qxzIV203NNz+auY4W+W/E9zzSVlGkSWZwbhBR5WuaxZ5vtuulZNE9IEk0tgxmM5GnCiKoEmM2y&#10;eFLxuW1okxKLk8Ah9TCoAnHHNShZXlrAyeVoOHi6+8Tg9NVXXoKmtjfXszTe3tp48/XXqmFoG8ar&#10;r7xw68YV17KKPF1ZXvjt3/zRr/3aD7e2NzC41Wqtrq7eee45PLiuM+wPZDkvV6DZa9evbGwsQ01B&#10;ECwsLKytrW1ubl+5cm1rZ3tja7O9sGTZbpwmKARRTHT6PYyB+uCTlUp1ZWXFNAwlJB4QAihSfpqd&#10;np7u7u7iQC6LZrIU9Wqwstyu10JOkHPkPGRoRQ2uGUXxoeDr6Fcqy8tJlEzjBHQIIUjqAXYSpoEo&#10;H09n0/FIloXnWDbirpTAxLYMDvhkmWeZFAJmL4SAmYEHdKFVgrAaVtACzzcoy/Mcga4oCIIUQjhW&#10;sT0XgkDX+/v7MNfDwwOEy9lsJgRhjEGR7YXmynJroV2rVqvu/LLCoOp5AdhHoOl2Udlj95gbltlo&#10;NMIwJPPANa84AdHy8nIQBBCEc16rVJcWFkPPt20bw5bhRQtN1zXBreO67Xa7Uq/ZOCCgOitEHCEk&#10;Z2UpYT6QBRSAkNIEcx3HgRTgH534Cblc2zY55ZwaBmKlC3HQwDxAhkKvXLmKi1KKHNDr9QARmKFA&#10;W86ZZAy/TLwFbs8IYi7O/7AEXoA3PETRPMoLJbMCv3Ilibq4MAsDMAsLMUIno7FSc2dBtgARLDoX&#10;c3m50ajXa9gxys8+++revXsABHaCWXgrZHH37jePnzz87LPP5v/0//z85OyUUO5VQ3zou//wYXfQ&#10;H4yGluusbaz/nb/3d19+6VUwDO3gM93B0SHytOvZKLY6vR7k98JgMB6dn58PBgNVCqaJQanJGJFK&#10;Y6WiyLJMKbW/vw/jtGBb3ICkUADsM4oSlLsQmaI+0pqAtALk2jaguBCBESkc5S50Cs41BoGyadqu&#10;F9aqqFaZwenFJwvb8Qk1KWeW6ximVUqtCLNdPy9FCuiV3tjauf3cc8+/8AJ2I/Dser1+5coVkGXs&#10;X8Ui8GCaZgmUOUHC5QYtykxric5qrWa5niIcNYPhuNyyERtRQjmuD+u//+jJx59+et7t1nDstLBA&#10;uQE+R5MJCsK3333nP/sv/vO/8Tf/5mgy/vabb2+/9MoLL75854XnW4sLQPjjTz8HgNVaY3N7Z3Fp&#10;Jaw3YFdggzJGDU7o3EMZ4+AG1kguLIfqOaQIIM+cCCkP1gU7AZNKKRgDxywhDcPwHJcoTbX2bA+n&#10;A3DkssgMTpUo8Qo2AF08efK4EGW1Xlvb3Kg26ojYhVR+JVxdW/M9p16twD273fPAd33fp0rXwopB&#10;WZElnHO4A1EScbhWq8E68ROL1uoISwFUvLGx8eabb77yyit4S9R8cw47x6LuxWE2WAXDjMFvOIJK&#10;o161TM4YvMwE8kzrZ82g1OBsfqfM5JShbpZCigJmo6AAPZcuS4skzvKsZNTwfXygqlgmqhYyGiH7&#10;TqI0m0XJk739jz//6unBGTHMX/ut7/72j3//7e+8t7S2YjiuV6tV222vUgmxU6k1/KBi+wEAMy0H&#10;axPKK5VaGCIVhJbj2QgTlsNMA7qAOJQZLga7HucmJFJEAxbLNkw0DgmkEIUoMllkZZlLWVKiDAYL&#10;JZTp+XghcRd5xqiuBD7SdLNWd2xTlvlsPMbuRQuJ2FUJQgyDulFXMMYajWYQhPSiKDo5PR2OJ5bj&#10;ohJoolYJq64XNJrtpZVVJI42TGp1zbRcyk1NmPrXrRAqzYu8EHl5AaQieKUpR0ZAq9ab9War1mjh&#10;Xm+2UVqgp9aoe7jcwHE8w7AopeCtzIsix38FdAEOgQkEQdNEMo4MYklcAiQBF+J/WQi4kl0WgEUS&#10;AnRNBPOgWvPCiusFhgE9U9BRShCFSCc1PvJKoUWpSyHKUqKQKEopClkipsx/moyGnhv6gcmNIkuR&#10;pcajAezEoFifEo2FBAZrqShyg1KyLEEfC3HOhRBKa9vxmIFYpCV0Z5ncxOkSfJe6rguoMVhr/Ww8&#10;njGFEDIej9EJawcIRVGgEz/xFjSDIEBnDrYJyfMc0bLf74MOGgViWkOD6EStNZ1OXRefjzyTG2iI&#10;Y3AZ0AEFLC2lTJIkjWLwDfgIYVgFSxClcS/LMk5TbBpyYII5c345YRSrgD2q5l0QVyohILkSmiDW&#10;SqmVkBq8wf7iJJ2lGY54JOXTWTJOU8KNB4+e7h8eIvkagBXGAC1KHcW5ZRhgCTwjg6DiBZ+3b9/c&#10;2d5E3V+v2pe28Qlw9ZWXXnz/3XcXFxewEtigmohCPXn0KIlniwvN0CH1wGA//NXvVuH8WfLy83fQ&#10;VFHORuOV5aWnu4+++frLw6Onnc75g4f3fvnxR1988/VwPEoQPvNSUaPSaK6sbywsr5jz7akA69S0&#10;Ts/Pd/f2DMuq1KpO4F+/cWttc6s3mPz8w48+/ezLw9Oz4WTa6fSOj0+//PJrZCbPdVEEVD1PZFk2&#10;Tco0Dl3LMcmN61e2NpdefOH2cNgbDbuDQd/znGarur6xevnKDk5zn79z8/rVS5s431lfvXHjBsq4&#10;NE3Pzk+gwtlksrd3dHLc6fcH49kU/RAe8a7ZWqhWq1LCykmSJEiTRweHQFATeQEuNS8uzjkGr68s&#10;iyL/4Gc//fCDnx8e7mdZAk1xRnzHDXwfkRr6XFtZ2Vhbr9Urm5ubb7/95tLK8seffPbJp19ww8Y3&#10;h08+/RLfFqaz5PD0dHF5ZXV1vdFolVJ3O/2j07N53R/FWSF2Ll2pN+ro9/3w8tVrt27d2t7etl0H&#10;VdeTp0+RQpaWlm7dugNuUYP2R8NHj/cGw2mU5LMomySJ5ia1HMmMk/7gw0+/+NlHnxwen69v7Lz1&#10;9vtvv/P+y6++efPWc7ZvZIWmBiWUnJ33Hj7CF5IxkiUzLUgBPNCiWTEYRWmqprPcYGqh1dze3EC5&#10;XAmNwLMCz1lcaCEfQNjQ9+DDBqdLi22U/tVa6HkeMFTIc5QmcTwe9USe1cOAKJnOpiLPfceuVUNs&#10;Jss8w57CpEpkiUizrbXlX3n/ne+888a1K4sri+3XX3kpcO3To0ORp+NB7/z4cHmhFbp2sxYutmqt&#10;WuCYLJlNBp3z06N9zsjK0uJsOrl39xvbMqqBn0azy9s7lsmHva7IMynE4f7TyXh49crl61evVEL/&#10;7PR4rjIbkAAAEABJREFUf/dJWeSubYIZy6C2acwudvywCiCcJFkY+q1Gk1N2dnKKWkQIgUS+urGO&#10;Eg1nk9ALDHgSzajB8dZxfRjSdBZD9jwvEYO6/T4MGeEGswaDgcEthKR6s4kt37DXn83ipYXFna3t&#10;Rli1TavZaGytrTYaCE+kLEtF4KeIDQThQChJ+XyyZVncgEly27Y5JyIv5qt0u/i+fHIM+Z7Gsxmn&#10;xDGQ2YhpcOyIEGe1kEWaUaW5hq40Cr4yL/IUwUeCH3hBpVKxDAN84qfv+zYeOb63zuMRVkQqjeO4&#10;3++jPkbENIy5R7Tb9ZWlheXFJWREyN5ut03T1Ir6fggBcfDm+IEfVBB7+72hFDoMK5AatoHxEAA+&#10;5bq+EGI6niDaAjELEFiW0iJN4ul0FicRmCzScjqNsU16NsaeS82iJO6A6GSclcV8UU0xnXEWBh7Y&#10;AANRFEF9CKW1ajUI5oWOYSC9zcM9FAHlFkVxfn4OcdCPNuj1oijBhVf46bquYTBykR7AKhroYwre&#10;Ag1AhLdFXuAnYwzjMQCD0SDOZDL/7o/+OInxjB6gqrQC51JJxiimn50hFvUxHW+5ZQFSPFQrIecU&#10;nmxYJvBEmGottBHHQHw4GuFU7fjk8OBw79tv7yHqQhe4j6eT4Wj8cPdJs7Vw9fq1NC9POx0EZM0o&#10;hPv666+xBBpWBxoAEDyguIdBahQabC4geAarWAI8YAw+R+B+dHQExWMi+h3bBm9lKRzHch0bwqKf&#10;aGSzuSURQCykabDJaJSleei7SPPtdnNhYR5ad3Z2UF9iFyAUoShuNE2yXBPGLXseaghFv0YQQgnP&#10;jUqtYbs+4UYQVoFplGaO6zuuO42i3b2nkH08HQ+H/VkyP3YdT+ffpkopwAw3DUIpNea1HSFsFsVh&#10;rd4fTe89epwJPY7ix/t7aVkCFj8IRrPy8d7+YDT56pvdjz7/FtXYa2+/9Z//V//l3/g7fxf7qIOj&#10;42t3bl++cm0yGjYXl/ywwkyj3mh5QWCYtlAap61ete54PjNMzTjh8C1DEQKIpNBgAoyILJeAy3Yo&#10;IWfHZ/CZuQ8rFYZhq9XCswvxGQNyaZLgzrmhhJiMxgoHXo22bRkwG7iC67qwOs45HPzu3buDwWA6&#10;nYJ+pVLBKwiutYZtQ33DUR/uX5SZ1ugucReoTaMJBgghsiwDEfgdZlWCMM3iTqczgr6ybDIaxXGM&#10;t4xQyzBgDGiWYaLABbcwiTSagUJZlljF9/21tTVYpmVZGIYpFBWplggoaEzNSxclS/TjJ2QHq/+m&#10;YfxsNsNPCBtFc3c+P++edXvHp+ezOD3pdL++d/+jz7588PhEMf7y66/+jb/z93GSdfna9dbSclhv&#10;1Fqtersd1pqW56PuR4GBLQEOXOaGdKEIRTQ3LMIMTTlYBYfwMtyhPiG1lBpSAEwAAh5gw3iFZ4Nz&#10;2zFty6Aa8TYXRQ57hlBSlqVIhSiIkgw7XaaoVkWellleFgUn2vcchBXsiDAxTzMQBzXIKOcz58Wr&#10;JDrNMsuyGu3WAs44qlVoZTyZdrqDrBRxksU5DpYMw3FMxzFsz7TderNdazQhbLXWgMnV6s0grDpe&#10;UKnX/DBwgtAPsMepVus19LteUIjyWYMXCCWBAIXoMFPXc30v8CteGPheCJeHfiE11IoHgANWwTAa&#10;HtCKosAdzGNHDYgIAxlDE5qinzCAjF2WYSGfWIwalHLkNVhUASjKUkuFRjQWV0CmzDK4GYASZa5l&#10;SaXQSsTRNIlnZZFZBgs8B/ciTcaDfpkXYMkyuSqFLIVpmgg1wFOKAtwGrod8YRiGQKlLiOd5SFJC&#10;yTzPgSosWSmFV9AyhCrLEtESPzERTV9cRTH/5PusH3rBRAxjjGEY1oKCMBI/ITiIgGAYhqCMMVEU&#10;wdFwh5gYjHscx92LK4li9E8mE3RiOpZGS/IMzDz7iWcsjuXQ8IC3aHiFnxgDD8GKGr5BCN5iaTxj&#10;Ncs2LNuM4xm4tVzYgzWeoDSIkjIvlUYdUCidKhJn5XAazaIkSoTGZEIgI4iDbc4IFoJcSGHj0Qz3&#10;yTwNGThDu3Pz2kvP35ZFjlIHFdrKclsrEfg4MRS2QWqBrUqCfN+o+CbF1lOwaDBwTca1mg0HjUr4&#10;g++99513XkNPsxYQVRiMK0r6g8HB8dHx2TkOvs6Ho/m/SDg4+vrBo6NOh9leY2Gp1lpYXd9y/CAv&#10;BSru80Fv/+iw0x+A8f2DoyhOk7R8tLv/Vz/7xV/+1c+//OobfOwGsqvLKzevXW3UKkyTehC2665j&#10;ktdffeE3fvS9H/3q+y/euXF5e211ue37DtWla5twyySJUNvVwuDKlUv4lHkFZ0XL84okDOemDwNS&#10;SmVpkSekkCQvBKonJKfl5eVardZoNLa2tqphuL66sry4UObZydHBoNfllNQqYeC5KHnfePUVtBtX&#10;r+BgG7WF0mJ/bxfDeh2U7J3xeMg53dnZwiEKqD2zJPjebBY/3n16dt5NyzItxVf3HzmV2vqlS4fn&#10;/YLwre0rj54eDCbTy9duvfjSa83WomW6QhIpaLO5CLt/+eVXfvCDH7315jsL7UVCuWHaWpOlpRWU&#10;jzdu3Hj99Tefu/PCiy++fO3mLSwEhKMkZ5bbXl7PJP3y7qNPv30wTsQoyp8cnhaaXr39wurW5fP+&#10;eP/gzLK9Sq3RXljkJgIb9gBGnMuHj4+e7p093TsXUq9ubF69cW15uUnovPz0A1ZxiWtyriXTwrP5&#10;Qqt2+dLWndu3rmxvry4utut11za1RHyTlOqyzBmhjGiTM9sytJDJbAoILK7XlhaatdAxGJWFKnIM&#10;1UoimA66Z1TJVqWyvrJwdWfrhTvX333r1V//lfe/+9Ybz1271gw8kqfIVOl4WPXsV5+7/YPvvPfb&#10;P/rB3/6DH//B7/zW8zeu2ZxwUq4stqq+u9iqL7Xq0WS80Gy89OLzREvHNrHEc3duNRu1eDoBSwZl&#10;nmW++srL33vv3euXL0ej4V/92Z988Nd/GUfjWtXHaMSmv/yLP7t395tu52xpsWWaRlEUhBA4J478&#10;X3nllcuXL9ebDWrwNC9mcYKCYzqL4zjNEMiAGuWUcnLRFhaXl1aWmcGklDDIoBIKJdEuAjcUrj3b&#10;qYU1tDAILG6ZjDdq9YVWk6M+UFiTzJIUxlsoLSmTlJTz6fMXz7zdtm0MQn0AViejMXAqczkeDomQ&#10;JmGcaIcb2CUgN+O8x4TrMkKkElmZxqkotGXRejWUZQmOqdbxLCqy3PfcaugbJqOEl0IjlCRZWiIK&#10;c8MN/Far5Xp2tRouovRfXmw0GqbJgQzq0Ri7RTCLel8IrSjnRuCHrdbC0soKMzhymB8EvUF/NJm6&#10;fsBNK4qSfr+PWgRLBEGwurQMx6xWwmUYVbNmWxQxi2gZ+FYYutVa5eT0eDwYlmVJCJNSpXkOvVBK&#10;C6EKKZTSeLYsC5iwOXpqPJ5AK0AeqBoAQ+kyL/I0gxaa7dbi4uISouPCAkIEYuVwOIyiSGvNOXcc&#10;p91uo3hdXVtGfYBZgCXLsJoUQoCgurgsy1RSXnBRiqK8GJOBAthg0D9DiFamaYL+vIeyNM+CMJRS&#10;I3lg9clk9sknn6OqAwJxlvWHw8lsJqSOorTfG553eq7nHR0dPXr0CCidnp6i9rIsI0oTwlmcpWfn&#10;55Qx1/e8wEc0lUR4QeVf/It/cffeQ2pQy7Jc3xZCYq0sz59/4TmwNIsmk+kUe0qkUgrtck4IUUoL&#10;IagmgAh3WYo8zxEbl5cXU8zM81arJaTKywLAmiaXqpyPp3MHN4iGjZmEYG8vsnRzfeXGtetQ5eXt&#10;HRyFQE0LC0vLy6thUPXDSjAv682iwGxh4jKsspTQpokCzHSkUsiOlFLX8QzLHk1mZ+c9RdmVa9dd&#10;13/48CF2a77vY14QBGsb635QgVEJqfMC2EugWhTFdBKdd3txXsBEUqWmSRZlmeYmkmh/PJkmKWa5&#10;njmd5aiZrlzb+JXvvfv7f/gHf/cf/sPltbW//uADuNjaxpbEO0Itx02SbDSeJknuVOtbl681FpYV&#10;M0sUDkqJUmalyMR8XURmhUvCsUqlSjXvVAI7G7ipZtA+vANsR6Nxq9lcXlyCxgE7pxR8I3Ykkxkp&#10;RZ7kp0cnvfOubVqe5/V7nSJLbJMPep1oOl5cbF+6dAlE8rxIswJI7ly6sr1zGeKA+MJCizECW75z&#10;5xa0tr6+euPmNcPiw37f5DxJ4uFwgLnAtihzGF6lUinLHGpwXddxLG5QMAnlghTVhFNWliUGW5al&#10;YR1Kaa2VLEUJE8hwauO5NkUdkOMD9b/qxCsp4ILzhuc8SyQ0IBU8wIArEiJKVeTCsuw0zc5Q9593&#10;AewsivqD0cnZ+Vd3H3z7YPfgaGo43tvvv/73/u1/+P1f+9HK+rpXraA+tv2w3lqsNRdsJzDdoNpc&#10;MP2QY3/uuNx2DMedN8thhpXkeZyk01k0i+IsLwhlhmlZKGDD0LIdCgegjOHsBBsGrWEtaRTB1omU&#10;TGuqJSKkZTDL4tyA2LLIMzQtC04VLJxrYTPUTPl0NOx1O6NuL09i0+DVStBuNxGmoLJe91wKUQlD&#10;VBZhWHX8QGHHm+aozSvVequ96PphKXV+0YTUaKVQWV7OYlhBNJlG0wjmVpQKajC4ZRu2Y6Lyth3G&#10;TU2JIloTpjQVAoznBYywEJieZAWsIisEqCmlsvlVFGWGZ0qpadq27eI/aJkhMGqRF2kcpdEsQTmb&#10;JfMHhGtq8LIsldK+FyCmIEpQwi8munhI03w0mSKgwsWKoijzXBSFEpIiL/3rVmZZDnJJlMdRkcR5&#10;muRIM/EM9+l42EO9dHY6GfQxhiNwOQ4sHK9EClKlwnoEl8aFP8AqGEZytOb64JACnYRTC7bHGfIR&#10;ZHU81zDNOEnwqizLJEGmTDGdc5BngMh14cIJNrpFUTwbg1XQCUlRwWKk4zj84kLeWVxcBLxZkePC&#10;XHSDAd/3wzAMQq8S+n7gWrbBDepYRhAESHxpmoJCo9lWksRROhnPoIIsLYSSYC8vUXkR23UQogH7&#10;nMMsBfE8L4VQWL1UEp3owb1A8oBaJBxF4nWWl2menXUHDAIHlWEU98azkrBxUtx7uC+Q/jQEIpRy&#10;CFIqGGkeei5olDB7Ris1mGAVKQNFNTpRrCLLo35dWmiks/G9r7/K4nEtdGyD+Ca5vLn8+otX3n/r&#10;tWs7G5e2lq9f2WR7Tx7DrHQh7n3zbe/sFEeSGyvL49FgMhoaxlz40Xhy3h9y252l2Seff/3Vtw/u&#10;Ptj95IuvfvqLL376wcdf33uwd3R8cHJ62uk+frILA0Smhavff/Do0cPHP//gs929w0II2/aSVIyG&#10;qWmayG0oqt59602t5Ddff/3o3t3+eW88mMksXahVttdXrl+7DD+0TH5yfCBEfn56jOMEx0I6Kbrn&#10;p7tPHx8fHcymYzU3IwW4kySRUi4vtleWFk1uyPlyxKCE6PlWcn19HSf0KE3a7Xmaxx6gWW+4toMc&#10;tbGxcevGDYUXg6sAABAASURBVHyaxxjUB9DNYDCYTCYwbFghShTU39vbW4itP/vZTz/9+EOkJVHm&#10;c1dWCrsXrcjp6fnh4fHu7u7x0Sl48IKwO5j88uNvHu0eDsbx/Yfnp+eDTOi7Dx4/2TuczpKTTu/J&#10;3v4sSvJMdrvDk+PTn/3so0ePnuBh//Dgi6+/evjwcZqmWSFOTs+TvLh24+bS8sp4Orlz+3lYHiJL&#10;pdZstpYIsXb3jz/48NOPv/jm0V5v/2yca26FNWYH/dH07oOnDx7vf/bl3V98/NlnX33jBf7q+oZt&#10;OzBWQgljhBnU88x2e7HeaNWbjeW11bW1Vqvhthv11ZXFeiW0LeZYLPS9ehi6lgkwe+dnZ8dH/U43&#10;SxPbNleWFoAnISQIPNM04bVpPDs7O8uzcnmxduvmtTs3rr9w69bNG1eW2i1RFt3OGdpsPMKwZDpB&#10;hF1bal+7vIW31cBdaNUvb2+m0bTIYqrF2clhmSdXtjc319Zu37i60KjBH5fajbWlhWY19B1z/rPV&#10;jGcTxOI0mZ4fH9kmr4WVYb/rgm+i8jQ+Pzv58Oc/++rLT4fdDiJRFs3yeKrLHPuBwHUMsC6FwbVl&#10;Utvk8BkEgjgGg5OymFc/rVZrPAbwEW6fffbZk92nWVEen54pwrKyPL+w9qPjk7QoCWV5KSaz6fHx&#10;MSpLShkMstPpwJBgElGWdnv9KImrlXoQBOhEhUeVroZVUchkFuVpqoWilBgGMjJBtDAtFHQO4UaW&#10;50leFkISSlGKAGe4JCwwimZ5llFGwHngOM1qpVoJPBuS0yxOZpOpzEqZFXBqyzDxphIG1cANfX8+&#10;XYg8z6PpDGamNXYFFgJfEASmY4MHRFu4QLfbnUURPMsLXOAQhJ5SYjqdjEZz78DEoiggI9KV67pZ&#10;Xg4Go+ksBghohoWjU4Isha7zsw5IJXGKdbMsi6IIE7HW8soiojDmQgmnJyezyYRqrWRZ5ikGwPvG&#10;w5EoyixPs6yAXhTFQKI1HE5LKdk8QSLoy1kSg1tAqrVmjF5wOJKqBGXbthGvUfvioSzkvxrD+enp&#10;6dHRkecGly/vICzU63XQ5nz+iQPnoJioCSnLUikFNCidZ1/UN1QRTqhS85BCKQEyWJFcXFgFHIJt&#10;zG21WlhOSnnxZs4w5zRJMjCJYZcu7SwuLhum7XnAU2FR3/ekJoMxgB1hVpzF+NYZp5HlzM/HuoM+&#10;mZuDLsqikMLxPcg7nIxBvTcaw9cms6lf8UAZu9EsyxEfDG65no2KsFargf6gDwoEW0qlUflgHuwI&#10;DWBrSimUAkPDA0aGYcgZNSyo1M7z3MT6joO3GMMoMblhAF8tGSHVwHJNrpVsNxv1WoUq7bkuzAzF&#10;LsA0DVgR58wkZE4Y34UIAQGmCIWAWlNQRqOaKaWiKJlGMZhvtRdv3LqzubVz7cYtZNCz7uTo5AQu&#10;AxMaQ8go6faHqNezUiRFmWSF1LQUKpcyLeB9Zqc/coPK0spGJrThectrW1kuX3/zjZdefeXVN96E&#10;6WNH+/a77/zNv/23NncuDYYjxfjh6YlXqTDLOu/2bdfJC+FAK0EIykmUOK7vh1UH4FbrGkUYYZpx&#10;QtEYpZRRA3cYgCwFhDIYkhW20wn0vbayWq82XNeFIXuuV6/O/+cxFCwW6FHKKUvjuMxzxzDLvBj2&#10;B3mWVYJwNp48fvw4vvinh6AMo0UsDsMKPAVYFUWRZZlmFDrCAXOcJrPZ1HHsZqtmmLxS9ZvNRr/f&#10;gRFiLlBFMwwD7BFCavVq4LmM0jSK4fJwwFF/0Dk775134GUYWZbleDhCrSeLUktlO5Zr2bhACoOh&#10;3HlZTxkkp0IRHFkJQVTJlcICuKORUoIOIhe7kBHrgpM8n/M86I+Gw3FWilxI1DdIfE/2Dw6Oxytb&#10;63/wt377b//9v/fe9763fflyo9XyKtWty1ew6bKcgFku5VapqMQfXkC5oTmTlML4NGXzxsEO84MA&#10;OHPOoQJABKMVQgmptcTZn0APxAcOaHgoywIPGAy5wK2QeYnIWmDrkkEorQotciJyKQopMi1LrUSR&#10;p4xo0+AmxZYmT5KkSBN0p0kCSX3fB0pYZTqd4pWUMggCJwi5aWdCT7AlkSSoNTcvXXWCaqXRRvMq&#10;dTR0+tUaRmZCivmuQKI0LEqRCxiTklppxqBrRSn60yKP0gQaT7LU8WGgnu258HfDtmAY1OAUJ3Wa&#10;KqVKIYBAnpdgCfij59mDlBIaAWyGyTARJMAnOMKD5dimZVmOSyiHTxHGIRflplKkADNQAGVYBYPg&#10;/oxQkzLcoWgtBRpVpS4LVeRospzfyzwTZUYVMpXAXauyyFLkI3isKgUmwuSyNDU4BydQCniDRgzD&#10;4nAojaBEzXlsDDg3IXWSJGDVC4JpPIMp2raJWajvBSyQkGcClmXJLi6QwlvQLIoCr/CAhjfQEe6z&#10;i4tSird5nkN2GAPmAhkICFXCs3C3LAuD4SkYhgfcB90eagCMxDOmYC5yX5KlIIuG8RJCSgG4MAbU&#10;IA4aFhIAgRC8VQgKFNEOiuJgDMMM24Cno9JwXBcN0W8Sx9SwvWo1SotZWiDsKMPcPz3fPzrJBEmS&#10;PAzcmzeuvvnm6++/8/bW+goUJMoyTXMs5LouaEJ8KBIcYonnbt85Pz7+9MNf3P/mm/0nT2xOv//d&#10;956/df03f/D+r7z35gt3rq0tNw0iht3TdDY+OThgP/3Ln/7f/+v/5v/53/33H/7il7tPnvz5n/3p&#10;V19+vtxu1SqVa1euvvjyS5bj7R0OD08Gw2kSZcXu4dlpb5wLglDBbW8cpY+f7H/xJQrXve5wMhpH&#10;4/HsGfrcNOp1r1GvD0bFg4fn0Yw8//z1P/zDn/zB7//ke999P4lnD7/99uHdRyKJl5p+zScOJ4HN&#10;F5qV0IVNSEqkLMrpeJxEsedAEGpyDmARVp483X34+NHu7u7h4WG/34d+hRDQGSAwDWYZ3LaIwYnn&#10;mlA2dAxVwZigY6iHU3y/Hk/H00qlurOzs7q6WqlUXN9bWlqCHSD4ogf7k9u3b9+59dzVy1deePG5&#10;556/DSgWFtqwQiyBPIedw/LyMuBGPYHsHgSVq1evbW1eooRbtmd51sFZb++kY4Wm4HySFFuXrr/4&#10;ypvNlbUozlF6VeqN5dU1wzKzTNZqwdnZ2UcfffL06T4++L3w0otXb9wUQj15sgulNhuLnhdsbW0v&#10;r662FhZeePGlF196pdleuHv/wf/w//6f/uh/+8veJHErXqVZ6Y6nszh/9HT/j/7kz//H/88fffXt&#10;/XuPdj/7/Ks+Eh5hyMSImEprAhZNbtrWzpXLa5sbAOT05BwY4gFJPkuxM0lcm2+uLd+5ce3S9gbw&#10;PDzY++jDX+w9fXJwcApW4Y0wu62tje3tzXq9Gk2iYW8IEE5Pu6fHQ5RKa4Cm3Vhq1ddXFi9tru9s&#10;rS8tNh3TyJN4OOojoBiMmpyFrluvVgLH1KUokliVKVUZHuLJGKHWoMT3nHazutiqh54lixRtc23p&#10;/XfeeOu1V3c2VpeXWnuPH33x2SfVMMBxzueffopTGde2d7a2OFw9ywxGTo+PRr1uFs3Ojw8+/sXP&#10;MZ5phc8ON67swMayZKaKzLSMyzvb2M4stBqiwAdHBjMIfB9mgLyLw8gnj58Ox1ECX2RWo7U0mUXd&#10;3uDkrHNy1kNdkqQZtaygUg2rteksElItLa9Wa41SzCu8aqNeqVXdwIeBBUGAqKG11FLBVlEBxNNZ&#10;97wzN2/P9l2HM+bYJrxaUyYRhYsCVk1QQDF4gpzN4skkihEsKPU9z3csQOpY5tLiwsri4kKjXq94&#10;nmVTKaiUngWAKdHKc53FVnsVgxZbvu8ihJncwIqgAx4sFApCYcVqtVqrBEHowQxmcdTt93B4P55M&#10;kN6eBVYoHXsbRMOimH+xNU0TjgAKWs+jKt6Ox9Nef3je7R2dnMZpdnx6dnJ67vgB8srJeWcWJ0ha&#10;mlGlJXjo9XqoeO7du4c757RWra4uL+LQYnt7c3lxIfAcSG2aJsFoKbUmnDBKGTqVmnOLV+ATP4ui&#10;BEtYHcyg5AWrWuuyLIuikFKiTEAuqdea9XqTmZZp2gsLixDUdXycQcxdeAU/Q2ik3+8dHx91u500&#10;igxjvhSjxDQYkCnLElpgbP4vOykljBGsjuXQGKFoYAmLoqHfcZw5JkQTQhzLhop9H8fYsEe6uLj4&#10;8ssvLy8vQ/wsL1FoLi+tIs40G7UgCJhpTOMILD3//J0rV64899xzeZ7Cp+apRRYMYtiWHwbthSVC&#10;aXthwXLcv/7pz9K8gInmZcEZKnJiXXCshDw5Oq74HuQCG3Bq1NmW7QhF1BzGOTOUUrAN0ZDPhJB9&#10;uO94ZNqmaRppmuCVaZqImRDH4hCUU6YlPvET6lvm1Z3tRiXc2cBmvF3xg8VWE/zDfuAvtWqDMC6U&#10;VEpnWZEV8//xRMzP8xx8YlGQ1VJppUC8VqtBIm6aURJXms0r129g7mQabe9c2txacSsVxZgXhqjR&#10;S61t1y1KleWIiyrO81zqKfJwIeNc7B+fPj08OTrtdoejk04fxyKnnW6c5f/yT/+sKOWbb731a7/+&#10;6+9/53s3n3u+0mwBgebiku0HzdaCaVug4QRQkGW7XlYI2wks29fUrLcXLdtDihVFyYCLDX4dwzAh&#10;gppXKhrAKgGdUy0VJxTWCDDRCRyQHfBgwLOkxDQ0uLmcF0AaeGJLi0K8Xq0tLSxyTaLJlCix0G71&#10;e91ep4vvga7twHrhnkLMS7o4SyfR7Pjs9OneAcpp8MwYtR1YMw99b6HZQNRqNeuNelUTORoPlCx9&#10;zxGikLIM3Lk7b25u4pN1vV5VSlBKwQNMghsUKKImY4TAfabTKXJoHM8gUooSjRom43mSIh7KskAd&#10;TLWCqEQrLQUaUXLehEDoVkJAOpEXEC1DNIzzOE7iKN0/PB7PorzU3d74628efPX1/nCUBWHl7/+j&#10;P/zhb/za1ZvXF1aWqq1GWK+F9YZfrcVpWShtOE5Qq0FHjYVl16sITcAL8IVt4FFTRhiXEJVQ03H9&#10;SrVWawRBxTAsrRH2tJQyTsFEUQhVSjBNCGeGwaGFwPdtyzDxAzSI1lKkcTQeDopkhgLf4LBxhbyT&#10;TKdpNJNAJ45lnpkUjmw6lsGIyjO8HA8GPVmWnuf5vg9FR1E036PO4qPjU6H00srqxuZ2vdHShOVC&#10;lgpccxOh2nLQo2BbluMHFfC+tLKyuLzcXlys1OvomZ8K+KFfqQQhQhQMpBGEFdvBsbdlQme+nxdl&#10;UQJrBQcSUqVZHiXxeDqZb+UpnYsvdFnOHQ2lMxo8rixLcAjjNP/1ZVmW5yEyaAm7BTCGJYTASNwB&#10;1lyrCtBQE/Wo52Ok67qwGS1hUHmeJlkSJ9EsnU3RkKnRyjQpslSWBcF8ohn+QFFOtO841TCohIFt&#10;maIs4miGbKSV1BppkZnQiGkQgqAqZCkpgRnOcxwhxLIsw8AZrhKlhJjMYKiSqcGzsshFadjz7/MY&#10;8IwxCKiUmnOoNcTKjObsAAAQAElEQVREJ6BCD/oRhyE0XqF1Ly70Q6sQljCKHJemKYahEyPRI7XC&#10;gvgZ4HK9Vr2FBgSazSaCNhI3Fp1dXMBKETmZjdM8A7f4KeAXqFa1KkQJIrBPxjDcmFMmCNgU4lJm&#10;CCXTNC0urnw+tCyEzEuB5zgXzPSG03QwiiQ140LvHZ6f96aWDTr89q0br7704uWtzSuXd25cv1qv&#10;BYwRtKIoEC4krCIvwGet2pjN4g8++OU3Xz2Jp5N2o3798qVWrUqKIp9N8tkonoymwz4RRehZG8sL&#10;v/LeWy8/d43t7u4NB2Nw9vjhHs4GWo0mPuxubWz+yne/pxS5f//h2XkfIinGTDdYXt+5fP1WUGsk&#10;hRpOi9EkiWOhuRlUAmbZzz3/Yh2fSDTd3r4MKz497YJFxsnWRvO3f+u9f/+f/d2f/Ph3VleWtCw5&#10;0bos3nz91b/1h7/9+7/7m7/7mz/6h3/7D37vt350/fL22enh2ekRzOHg6V6axU+ePAHsKC/iKGXU&#10;8LzAMKwkznrdAdSKyhVHrUojtBEUKMNeH75gOzAgpEPaqtc818YhRL8/KIXK8/Lo6ASxVWvdarW2&#10;trbCMBwj9sURlH58egLtIV6Azu7e07Ozs/nGM4lHwwncCbNGI4ydZkUeRRHewgMLqdqtxdu3n1tf&#10;24Cd2ba7tbWTFDJKy8EoilItNB1OiqOzjqT8yf7hg4dPHj5+cob8FCUwNcfxwtAbjSPYpefBdJ3R&#10;aPR0d+/w4Bjtye7eYDj6/MuvHu/uXbt+Ex8fYAvTaQRxPvjFx//7n//l0UmfcFoIMpwmvf4U3jKY&#10;pMNprKhxPhh8c/fB4dFxWK1Xwlq/Pzw4PgK3lmVRigNOmab57u4ubBc9UD0E9Cv+lcuXnn/u9nO3&#10;b167emVteQlHiYxqw2DIL9ubW9vb22urrWazDjbgOeAZmEAFveFgNpsxxgLPbtSwc2ivLbWZUhE8&#10;JJowJVuNyuWdrZ1LW7V6BWmj3+1qjZMVlibR2cnxydHRsNdNo9nRwW7gOel0ur/7hIgyj6OTwwOD&#10;6M7ZiUGkbfLpsDcdj6q+t7q8iOCCWPfqyy9f3tnB0eOVS5euXLp8/epVVF1gyeQGaqBep7Pcbqui&#10;+MUHP0Xp3241Xn7+DmQzKCFKrCwv7myt1aohXKXTPd999HhrY/32zetXL+9UfA9Sf/XVV/1+/9Hu&#10;04dPDvJCwiE//+oeM02UDpVq3fUD23UKIU/OBsen59MoRtOMG7YzmUywLQQ+RVEAZM6547mEkE6v&#10;e97rwsaklLDns+OT6XgC8C3DXFpsV6qBEJITLaXKkhREZrMYDmhZHLlJlAIsgXHDZMtLi3du3njh&#10;uedvXr9xeWc7sO3A9QLHCRwvDDzsZZvV2trK6urCEp4NyijVnBHPcX3fh7oppdHFhQfG5h8rsiyz&#10;Ly7P81x3/q+swKEQAiKAvdFokMYJJ9h1OPAX2zGhfbCnlIK5QiKUZZrytMjHs7kv9QY4rKUDmHWa&#10;rW/v1BrNTm/Y6w0Y5QABc7E4fBYQTadTgFOvVH1s7xmhWhucWRdh00AmkaXEmTUSKCUIduAWDQxr&#10;LdHAoSZkjg1F5iaIg9VqdXFxCfciF1DcswY/heOAVYxPksQ058kUDn7/0cO79+8dHR3BhvEW9363&#10;B8YwABBpTYA8FAENYlaRzc9asDrn4JIWRQnEgA/MGA3PjDHbtrEEngkhlFD05MV8FhwWjv3uu+8C&#10;/M8//xwrEsIEYlFRoOIvpQiCECUj6Gxubrq+J6R8vPvk/uP7OOOoNxuEMS/AISjv9AfDyXhlfY2Z&#10;1iSaHR4iQhxBO5qSlZUVaI1o0mjUkiTL8xLfXlvtZpEJ2zbRCCGgD7dVGrIqKTXYg6SUUvyGUFor&#10;iJmVRZSkeV7AXMtyXjpoAEGIKqUshJbK4LwaVkLP00osLy6GrgP3xO6KSEUJLzBGa5B1Hcjqc84R&#10;pSeTmWnM/80DTBqLWnz+d3xBnDN2cnIC+tgGJFkRxYnC6XgOEiROc8f1wchZZ5AVSkg6izJqOIXE&#10;mShT1EwzMUvyTncIuzrr9A9Pz3KpDo5P7j58NImip/vDr7+5DyX+zu/8zjvvv8dMA8y9+MrLq+ub&#10;/UEfnjCaTKUmv/qDH16+cZMblhcERycnYJ5QDmTG0+is0xGlQmIuhTIcTyotYA8SjimFUNA7FA1A&#10;8WDMbZpKUXLKUCMSqeAyUpbJLIb4eVporX03GI/HSQRdpZxQBF58oANAS0tLcPxoOkMQuH79ejUI&#10;R4M+pqOBOGDBmKwosBa2jlvblyqVSl4UMFG43ng8PDo6gBMVZYbYO5mMIG+WJScnR9AjnjEMdPBQ&#10;ZjkGyFLMptOTwyPsMTCgQEGQ50RpSin45JRKIaCgeDqDp+NIIo5nWipRlLhAR5YlWlkWIi9ySJVm&#10;WRqnEClJ4mh2Ufcns9ksmkwhKdoFh2NY/ulZ55u7d7/6+v5kGt24c+kP/uZP/vG//892rl5ZWF2u&#10;LjTr7Va12bA9n5qwC8urVGqtBb9SLQUZI/VmOSpmZliW6xmWwyzTMG1uGGiGaXLTGE3G4M0wDNd1&#10;HceBsOi+uJu427YN0YC/UqhcGHrKMhdCSFliCsa7jgUjlGJemxJRWLBOqsosi6NpGkdlnnGq4fiT&#10;0XA8HCZJAkUQAs3oih8kSYqPvYPBCKssLC5CWYRR7MkB7HA0mSU40DX8atUNAmqaFoJqGNqepyjN&#10;pQY3xLBwLwRsTOalLHKB4FkWUmhFGXbgaVYK/MI9juPZbBYnCVQPBiAOYwz8QzRCdVmWcw6nI4zJ&#10;sgwGigFoSglceEADz0CgKLIommsHxzrDyfjk7BQneQmE0qrAJcUzmvQiIOBuMAMLgUgSx0kUR9Mp&#10;Jk8Gw3F/MO73nrXJaDAZDWfTcQK4IIPAGb9khBQlrCOO4qkoCtvkONgKXA/xOc/n8RD8gNUSmwR8&#10;6NAanOPZ4NyyHGwfhFBzq4SOLdN2HbwFd+12O6wGUDeYaDQa6DFNE6kKIAATpRRogmc8u64Lr4HU&#10;4Bz8PxsA0eAOQPJZD+6WZWHR6XQK+ugHDnBO9OAVFAr60+k0jmcADXSwFvqR6UAElKFrGM/ZWefD&#10;Dz/e29tDqJREY3WMARsgAjExDPaJnRQCZ16WhYD/gJLAqyhNkAoFzEApJEo0qVih6FlvcHzS0dSQ&#10;1NjdP3n0ZK8QhFtGlkM1rFVvTCcjHM3/9K/+4vz0WGTYcQkPlcZobHK+urxUr9aonhfATx/vnh2f&#10;1qq83airIuVMnR3v3/v2q0Y1KPJ00D8fjwa1qt+oVookKtN41OuwNFOeV+l0Ro5nAevr12+++Nzz&#10;CE8Q8vT09OGDXdsGrlZYrdSaC9zyGU7+3SozvTCsJpmMc5JlOqw0TNMZj2aosE/Puw8fPT05HSB9&#10;LC8vv/jCne+8/9Zrr76wsdKqhK5l0CSeDgf9laWlt15/9a3XX7mys3nj6vYLd66//srzrWZtOho9&#10;efjoo19+eHZ6fO/uA5iWJoZhutyyq42mH1b9SghzMU14uImzPZhCVuTI30KUs2hicoqcV6mYywtt&#10;27ZjaHI2Q8qHtvb3D7O0iJPMwRw/RH7qdQfj8RT1MYrsySwOKqFh2jlyjmFOZtHu3v55p5cVheMG&#10;7cXFG9dv2bYLozk8O5klMdQZhuH6+jo2EsjB2IGNEZjH07Qo41xngiBtYHPreDZ0/HTvaG//8PGT&#10;p3GaNVrtQshZnMBY4QxL7QZicQGvL0uYF05DUTV+8803o9Hk0aMn9+/fRwXzwQcfUGYEfgX542cf&#10;/OLTz78474yQxsoSGJMg8AknaS5LSWBb0yhOUsjApKZZUY6nk2e2O51Ok6RAUeX7rmUZ8Bwcbx8c&#10;zMsImOfGxgbKlJs3by4vLzJGAB0gPT48qlaCldWl5ZXFZrO+urqKfsT3wWBwcHQy3zoOx2maemGA&#10;V/gmsLa24LuGwXTFd0QeT8dD02C1Sthq1JcXFy6hHKzVzIsrz8rRcHKwt985O+v3OpPx0HddRBnO&#10;yMb6arOBST7u2IS0atVBvzca9F3b8l2nUastttsmYgTjiwutt99648UXnjMYqQSeLPPAc2zTlFJq&#10;IhGHVleW7ty+CXPHGduLzz/3/nvvvPzSC+++9SZ2DtevXv7d3/itW9dvyFL0zrvRbHrv229kWWys&#10;rd64fhkEoV+AownVjJx0uoQRL3Bx5B9n6dLqWrO1oAkzTBtvp7MYcdzg1tVrNzw/3N07SPMyTnO8&#10;Z4xlWYa76we261Qrddt2s6yAooEk7AcxC89wN+yyQs9VUlqmgTslao4jKg81Py5FcCFCNWruxtp6&#10;EATcoCurS7dv3txYW9va2CBKhn7g285sOBZZurq0GDh21Q8QHdIkyrOMXkR2LVXg+QgcgevhbgFD&#10;Awl2nvsQ9TjniIzgCvwYhoEVC1EyzqFf4AkPAhEw3Gg0yrLESPRzbiigwDlSUF6IWZSkRY5jvCwv&#10;q816a3HBtK3l1fXLl7eYwRHBMWChvWhZDpwaZU270TQZL/NiPBnWKgHDDkCUUIRpsGa9ZjAa+lar&#10;VTM4VVJBRtd3JL5vMF0gl2gFoAAsWK1Wqy2Mq9XAFZ7RmWQpdONXYDkz8Nkb9iAOghuKTmwMoBF4&#10;/f7e4dPdIzgXXvmB22jOF7JsIwwDwgjnpFqteI7LCAXzoAx/0VpTSjlnWBQNz1JK3PEKP6vVaqWC&#10;4wkGgujRhORlYRqmKNWHH3746NGj/cPjs04vyTLLcQhlcRzjG8jh8dHewVFRyt2n+3tPD05Pz7Is&#10;hz9Cy7iDTpzMKCeMU8u2w0oFzXH94WgGtjCwVqn2Ot0w8KrVwLXhICz0jclouLGxduXK1jNVhpUA&#10;ERJJhxsWBJBEC6XhIZQiaxAsAYYhCOeo51FtJ6hDTMNG2EjTXGsJKBglvm1RrTjVaRQXSRy6zsrS&#10;su96JYzBdCqViu/7sG2DW3jQWoOs67oIFLPptFGtcUKLLEfndDROksRxHPCGn7ArzAURRJVqrdFo&#10;tja3Li8srdYb7YPDkziTmtmCGBHiKbVMy++PIzesj6axJPz4vIfKiBjmy6+8trK6OpklrVZzZcW/&#10;efvaj3/ye+++/9765gY3jes3byyvrhBGg0rNtB0/DDq9HuFMoO6xrSTJXNc3TZMQYrk4Oxd4hmrA&#10;m+N7ZV4AKCU18EEPIYpRzRnhlBhaEyFghFqWaLZpgYLBuW3bhmFQpSEUpkDM0A+Aw8LCwmw2g0Wl&#10;UYp6ArICH2gZpEVerKzMd3HJLMLqjDFQyPMcb8MwhOLwEwOqdXxjnA2GPWxrS5ETCvICnABepkm3&#10;28VgIQrs2MEkCtwommroryx93z8+Pvz4kw+lLImSHHoH84SgysMzpQTqgBagPoxHLZ2nSZZEtsnz&#10;NLVNczoey7JUArNFWRRZmmqpTA4AJIDCuihXCWGoVHGSCD32er2HT3afIA4eHcd5trGz8Zu/+zt/&#10;+Lf+9suvv2GHfn2xXW+3XgWGcAAAEABJREFUq82mX625QYhmee7ccE1DU0IotxzX8SrQFDU4Mzj8&#10;iHETTTMuCRWaUMO0bJdRwzBt6DGfM1WAc04ZmZsrXjDDMhXRWQZmU7wyTNNxXc55kaez6Rh3UPQd&#10;G2FQigLZB51aCdc2q75nGXw2GYkiB1aWYVjWPELCGWG3cxmH47KUjuNZppMXIo5TIRCiHRy0NVoL&#10;jXbbdlxuWI4fhJWaF1Ys10OzHSzlcdOmhjlnznH9sOJ4rgUeAt/1PWZwLAGGYTZ44IS6lg0DQHMc&#10;ByYBNpRSWknbQlg1RVHGsyiNY1QOME7LwkZobnhKKUIIjDDPc5BCw1tuWl4QBpXQ87CbMivVKmzJ&#10;clzDMNDjujZjxDCZZVm2YQKuFN86JuPJeBRNoPpcSmgfrdBz+4GJlWkSS1FSohmjsD1ZzN8yzR3T&#10;xYVF0yiThSozEU0iOL7vuO1GE8QhvG1YTFOLz4dCNM8NtKLg2rZt/CSEgAHTNC3HEkrA+IEMFIce&#10;NAjl+z4KLUrps84wDIUQz/DBxCRJKpUK5JJSohOv0Hn9Os4GrwJbypntOrDYIAjwttPptBcX0OCY&#10;cEnEIoyHYdumoSCdVrD12WQ87A8IgCcacyk3oDgY5/Wbt1bW1glhYNgwTcO2mGkwwzIsB6tgdXBo&#10;miZjBjjFHSVBkhWwmVmUGJbNTSvNixKIaiYVLNcZAShBTs66u0+P4jhzHbsoBIhDjZ9/8enDhw/G&#10;o/50Mmw2qowSTghWk4Kgxlpqt1zHggFPxjBsYjLynXfeXFlu16uhaxvVMFxbXZZlUa9WVJG7puEY&#10;Rjydomq6euUSyic2nESjaWTY5sbm9uraBvDCaRNqYlTMMPfxeNrpjNO08MN6ENYt1z87GwyGk1mc&#10;5EJLahBKSqUAbhJnqFb39w+gckBMFLl589obr7/22isvryy0GeoXWSiRp3EENGtVREW3P+ieHh/F&#10;yRQl4Geffvzl558B7JMj7K6PD45wstOBOhnD2VJ5dnaeZmWcZHGcwFya7cWrV6+iZg3DEEBPxxOk&#10;9s7ZOcYbhoGT5sWldqUSNC4uB1in6ZzpyQQGZFkWUjI4vP/w0WdffvXFl18/wIbrYL+U6qzXPznv&#10;dIej45Ozb+/fw8mu6bhLK2s3bt156ZXXbty+s7yypinH26++ufvxZ58i/ME6e70evh7EaYK99Zdf&#10;fz0ZT5EzyMVVCpWkOcBC4YjtBywMKCFEoiLnlASBV/G9yXBINbEts8wzJAA4D3wYxgECx8enP/35&#10;L//4T/7008+/BMOYOJ1OoZcoyhzHbDZrkJERgnCmBLEsi3M4D76doCojgKUQEuPLvEANBFZhlDZM&#10;2yBKCbguoIuns4ODgyEsIIo6p3O9AjAUo1j6yy8+w3V2fgJWASnCBIhAKd3B0A9C2/VPzs5RsUAj&#10;lXpjeXVl+9Klq9eubG9vNppVuM3ZCU6bzuPJCIlkNpmgQS4QaTbb3DR7vf6jJ08gyP7+/sOHD58+&#10;3R2NhuAQDrOwsIAN1fb29tLKMsIBFAqpET5Gg/7h4WHoBxBzPB7DgfHVGyFjOhrv7z7FZ6IzfLGZ&#10;zbBKURR7u7swRQzDgNXllc2NjdDzRZEZjO9sbXZhKGcni+02cAsDD47kX0TAMpcIVcM+ysW+ydnm&#10;2jriJPSLbVUpdSnIdJYeHp0MR+NSSMfzCeNJlueClFKOxlPgMBhPpNSK6P39o9ksQqg6P+9DcRAE&#10;colSovJAeKac4SSYW+ZoNAK2tmMN+13XNne2NzXymxD1io/or4XijGihkY5dy2g3KybnWZoks2k8&#10;i6C7eDYF1JbB03jWOzuNp9Oq7y202gZlk/H46OAQs5u1OgJ2p9MBjHme4661hurb7TbUAawQ+9CP&#10;TugXd6gAERyc4y3QY4xhAGwA0Rab7UoQVvxK4PlaUSFgUBJTpFaAHVvNXAAYkubC9nw/rMKGu71B&#10;XhaLy6vPP//86up6u90yTTsMw1deeeW73/0utAwSmAuywOHs7OT46AjG6VpWkacwRfgII6pSCatV&#10;n3EC/4BlBq5nGwiABKvleakVsq/h+75lmpDu+OAQQXltdaPIceoZ37h1FSKgB3L5XgCJEFVxhFwU&#10;JZ49z+aoCYrCMAwoCJkDRtjvD+AlWB0IoB8DIGNRFFgaD/DNf9PwE51QLnwNARAAAiuoWxONuejE&#10;AAgohCjLEndMRA8eADgmprAdRVZXsV9bEEIOh+OVtdUf/OiH73/vO41mszvoT6MIdm5aFohgIqZg&#10;w9Dv91FNwpFBHz1ZVmRZLuY2U8XRMhzE97xqzYP2z89PyzzDRgvq8zzsnUBDYwolFE/zB0oN0zAd&#10;07DNJC2AGLDCq2cN4qRxYhgGvMA2uCgLBA7bMmB1OC3O07TMUxCxQMIwLAvJ2wNWkDRNs6IQeA7D&#10;KjZmruuURcEZMRkviwyaArVvvvnq7ATsFVgL0jGGLKgjKEbqaZzkhdrdO1rf2HnwcHf34NgJqied&#10;/pP9I0F4qdl5f9RYWM4l2Ts8Oznr/eZv/c7V69dKKZqt8Pvf//6/8+/+2//h//n/+Pqbr4F/Qgj0&#10;CM1aloWF4HcYRsEZzo/H49OT8yhODcucs2TbGJ/MItTr2IpjIpoW0jCM+URKwSGiBwK1lkqWQpaQ&#10;iCKkAAQKZ9AqS3EyEHMyr4fmUZgQzDWoAdVoTWFsk/EMOKGzVHNdp3GM+i/LMhgDEh5sgzH++PHj&#10;fqcLW0U0A5J4hbQCo0rTGHQgBVgtcoEQ3W63pZQYI4TCMDxA0izLYBsQBD/jOB6Px/g4UJZFmec4&#10;I9za2PRdFxEV47VUmI7nAsbPONjWSjFCLW5wSvEK/WVZgiusi2HwLJBFp2XYgeeDODa0BwcHpRC+&#10;H+KkH5x3+8N+v48j/6+/+rbT651345W19d/7/R//3X/w99/73q+sb22i9F9cW6s0mpV6zQ8qlu+a&#10;tstty7BsNG5ajDFNATwMDSsroUpwAgaw7jNmoAs09OCn67pSFJAFkNq2jf68SDFeoZac0yCMEaia&#10;UnzxBgCJKEutURQS3PMkBapxFOVZimgJavF0Ek2mUCKl1HdtRCRRlFgIBHFHA0nTtuCPhjU/q86z&#10;MsnSErmBcdt1HC8opBBKYg422JrBUojQCj+5YYwnszFKLMvxwyAvsGeIGTXmTqIIOATz82ZaEMTk&#10;BqJQ4Hp4JkQBELzCoo163bFt33PBxnQ8nAxHWpa2yRkjru3gT6gTUMxjAbwvBxI4ZbAtC0HRtBwb&#10;WCHqwrbrzabtOEEQBsD/wimknBu558138kkazWaTZDYts5xphcIJ/XOM0yyaYtnBZDTMk4RoZRlm&#10;keWAGmNAuVoLMRK6S/MMFQ72QpACRjKdzsCe47gITePhmBCKAIUeTMS6YA9zCSGYSCjlls24CfQo&#10;Z4CaWxbhDKpJEWrKknOKWTBF6AIN/dD4fC7UKWVRFFk2/x+/gqQADcqFI0RRhCmABSOxFvoxDNTQ&#10;iZ8gsrq6ipIMA8DMZDJpNpsQH9tmjEEPLAGrgAgEwc8gCDAdFo6f8LWdnR3ckywTF6uDCN5iIayC&#10;hiwfJUkBm5MCY2aYEyM/T/vDeUI8ODo+PD5RmpqWO57Oet1RnhWM24eHx0+fHmpNmEayyw1KkApd&#10;ywT408mo3awbyCyW+es/+BXPZHmcLNRdmWenhweBY5qURKPZ+kr1nbdeTaIpghJn+tHD+2en8zJA&#10;yIIoAc89OTr6+MOPet1zsDoe9M+Oj1hOSFwKw/HrrRY2heed3pdffI0LWC8vL29sb4QVp1Kt+UFV&#10;SDKNklxI2H1eiLyYh2/YmI8YcLEPS/BSiDSLMeLmjUvvv/vO9sa6lmWRZdPh8Hh/78mjx093dw+P&#10;9lFulmWJ8NQddFFAHx0dPXz0CAFlOvcTk1umG/jNhYWN7e2tncsoIMJqPS9lnGUxtlECn0UQSx0o&#10;EuoZdDs48xCygBUuLy8tLi40qrUqTNz3a9UQX0/mCcy2oRUGG7McOKth2YrQKE0Gk/E4nsUZahVx&#10;dHaOdnJ+hhp3MJkmRYmQhE287Xh+UCk1Oe32nh4eHRyfoS7HhqQoiiiO4eRe1TeRUUYjCFIUCMcl&#10;I8SxLEpJUSCEwUoJ51wqAqa5Qcu8gJfYpnF1Z+edt9946/WXt9banOoyzW2DL0HqtbWlpQXDMDBl&#10;FhVP90+/+uqbjz/9/PMvvzo4Orpx48YPf/jd3/nt33jt1RevX7t89crWxspyxTUdg1NJRAHroQwn&#10;JUIJUSBAlCLXQpdZiTslSiuCKIOkeHl7Z2Vlyfdd0yLYSt69+/DP//zPcVSJuhyqybIMzrmyuqq0&#10;xneSu/ceHJ+ejaeRZTsra1tLq2uO6yMfI6BmpYhzgQ3hdBbBqWzTAiPwB1GgIMzj2Ww0GKDSjS+u&#10;0WTcGwwfPt799t6Dk7Oz0WTSHw5xz8tyGkWGZbUXllZW17HRwh4PyJfzsCqyLIefjCawvgSAwhux&#10;EF7lWQk/Pzk5GQ6H0+l02B90zs6xNIJmq7lgcOvw4Pj8rJulRbfbRQxCXEMIOzk8Otx7+vDBPeSw&#10;8WD49puvX792JQy8ILCxgdnY2ICyEA4qlYppmng2TWZwbjq2YVul0oPRpN8fxmnGDBMWYtmGgSNt&#10;IT769NPPPv9qd3+vKArfd3C25TmWYRCwCibBc3Oh7bhuIYTt+0iNlu0iH7iuC1csy9LkRuDYpkE4&#10;IaIsdFk4Bg1dq1F1WzV/oVldWlisVasV10cuh3nbtg1TRkwPQq9WDV3HkqIAxsNRHzIWabKw2IIL&#10;AxkNvyUkSSIUE2AjyzL0j8djcAXQANdoODk6PEHUA6uKEIkIRGCrBlwGydQ0bfg1pjyLqhfS+a6D&#10;fAQGPLAxH3YxSygiCWEGgDFLocbj6Xg80Yqi0HE8b3l5eXNzO6xW8NOyLDB2fn4eRRGgrlarzz33&#10;3AsvvLC4uAhvARswfuAP8JVStskDz3ExhxuMkjiOtZYGJ4iPwAuJB1MgCPqhu82NrSAI1tY2trZ2&#10;PC9ATobq8qwYDEfd/mA4HEMQEKlWA0SMrMyzLAP4jGgHMcd1bdOqBO725vra2qppmoAL2oHT4A5U&#10;LhpVmgAWrelFJwonQakWonAcKwxDdHJUumXJCEVTWkEcsIGmJeAhjBmKABOPUgIxg2olqASmbSpC&#10;ptMZMBkMBnGMenw+T2qVZfO9h2naZSnB/8bGVqPRwrOWxHNhI6zih4jF/V5vNosCz6uFldXllYf3&#10;70ezAsoFzoARXGlClNaEcTShFPxIIfNSqpRCALdtC3oEknmRA0kIbtlGUcKOcOCiEM2W2q1aNWCE&#10;1qtVfJ+pBCEUYts27pgF+oALolHAIkFSUUpNbjiWLUtR5rmDcSbPk9gy5yXf6fHh3u7jaDrGqzzF&#10;GaoABaBRqdQ2Nrc2tncWVzdsv4Ig3BuNz7uD0/Peo72jv/7Fhw8fPyXcwOEQXi0uLxHGELIYJ1cu&#10;7/zDv//3Ll/aDn2PatXrnFOq814pm0gAABAASURBVDyFWuv1KpjJiryUohBiliW259q2yzl3kBcI&#10;L7N8Oho3Gw0lpIIii0JKCYuD16eoIUQJgrA8TgkeZFkIkMozooRG3FRSKyFRLWJrPptOxkMCkKXS&#10;UuHSWmMVwzIhPVCFwyKmoSCbzOAaUzhFXhaFUIZh+j5UB5OgmIUpsGpMMU3TMJ65oZLAUQgwVqlU&#10;Wo12JWz4Xug4XlHKWZJSw6yFNQT5KErmpZTl4A69QHCoLIpmtm1jMwYVp3EMSvDiosyLYv63MvDK&#10;NE0shIc5h7ZlonbQ+tlcqudZLI6Toijhzqdn5/3BiHJWbzYc18dmb9AfwSwR4zud7v4BDs0mivOV&#10;1bV/95/8vd//t/7w1TffWl5btwOPWbbhuLbvzYNeEDoeop1nWCY1OOGMMGpZFjcAOWeMcQ7jYZZh&#10;mvxf9TCqDUoszkxGOdH4yRmhSqPhp8EpJUBOFcVcd0BJyZIBAj6nJqWEI6Chx0XYtWzKiJBlCVUK&#10;4cLrDZRPSIICloAD9SxBLEwRGTAlzfM4TSOcPKawH4DCHc83bZzygjHTNGw0SrjWxHZc9Bu2ww2L&#10;UK4ILYXIy0JTbG4JfnLTgvYd1+emAaMBV5TOpQbmjmUbhsENiqaVkLCwLEnieDIeDwf9XrfTPTsr&#10;s4wRZTAiy4JoGfpeu9loNZoB9isWvjhJJUu4OOfUuLiEEFmRR3E6Gc8Q4fvDcW8wGozGaZolOSqe&#10;HKIlWTaXLppXmAaDxxAQAQOgj7sUMJAUN6KEyZljW6bBtZBpFE/HQ3TmaTwaQfvDWZxKTR3fD2sw&#10;wxrCnCKkUqtVqnUgwxiOVxZd12eEo36bRQkUGAZV13XBJOdcKSiP4IFbJmWcUA4P5Ry64xiAiF2W&#10;JQV3WifRFM9Szr2LQFqlMOBZg7KUUowx3GEGUCFG4hk+yECKc8oYnjEYpGzbXl5dWVlbrdVqpmki&#10;bq+srGBfXa1WNZFFnqLBogAkVkHjnIO+ZVm2bWN1yJsA3FIWhQDzhRQ5oCoKRBihJIIMli6xOSQM&#10;czER7vMM6slkygyEeg3LpYY5L5/yMkqhivLBgweg4nBucWJxahBiU0oEomeZZ2rQmy0ttL/zzlvX&#10;Lm2/88Zr9YqLASWEnOVcq1at5lmGQcna8vLqytLx4eH+070kihu1+sri0mw82d99erC3b5rG6vIy&#10;Avh4MPzpX/7Vl19+iTqQZVrPctWfTPdPTh/uPn34+NG39+5++fW3URy3FxauXbu2vb3dXFiEYCiO&#10;sUfpdmBL0zhO4zTLIXcBy5zvp3v9jpKkzPIyV5sbq6++/MLyYguBLo1jqmWRpUdHR/fv3dvd3T09&#10;PT04Pjo8OsoBldSdbv+s21FEw38AEzJitV5bWlpe39io1ZtYN8f+xLINwwJ9AegYzfO82zvvdDoo&#10;IKBjx7Swe1tbg/jL0CXUDGRgCtAfjAxKRcODZrQoxclZZzSZ5aWUlGnCwMNoOjvrDVH9T5M0yvLh&#10;eCyVbrYWg0oVJaeFw2NCD47PPvzk048///LBo8dHJ6cIgued3oPHjwBXr9+fzKZdVIWjkZTE5IQT&#10;eFBpMQqtOAbcVpRlaZsUPpdMolrFv3n18vO3rl/d2dzeWFlo1hyTawHJiCjgUzNCFM5xIZFlQQIC&#10;F5pGs0ePHn3++eeALkljzojnOa167dLm2o0rV25eufLcrZvry0uBZ1iMGDB1qpXSJjdazXqjVq3X&#10;vMC34VygrBWxHWt1aXF1een2rRuofbFW4LllSQ4Out988w1KEGBlmBeGPovPz7vj6WQ6iwHF0vLq&#10;7ede2NjeWV5b37x0ub2wWEjSG05OTs+e7h2cnJwVhYBHLWH70mq2200UFmBV6flxIFwoSmIUmofH&#10;pyed3ngyw54K2DpBSLmZFQVUrynnjkW4IQmFahQxhCaG5Zx1elpT27af7u6DPUIobKnf7xdF4br+&#10;+vo6asc7d+5gXawIk2gtLLz44ovYo1vW3DBu3ry5trI2GU4YY5Px+MWXXnjj9dcxfTwanndOJ6Nx&#10;q1G7feNmu9UYDnrnpyfIDUEQjEbzHd1sit2xSguZ4GRbAlQSp9n+4TGsCNz6sLbq/J/5Oh42EJVG&#10;qz4cjbuDiR8GSZLu7j52LdPkBnjudOafs866vXv3Hz7d2+sNB0ADWwJNSRRNW42GZbA0Tq5sb64s&#10;tsu0JFI1a9VGJVxZaF/e2YLT5lmaJ3FZ5giWSE7dbhfGAKc7OjiIplOtNWzFtmB9FM8WsinneGBU&#10;49kw5mERXpPm8+gP3ObPiDtZKUqUhbA+CZoprrljxxhACDEvLkyHVaepnEwmOJjEXan5FOQtaASL&#10;0vlFKMojmBchjutCa5MonkwjJM7xdHpyev7oye7d+w/B8GAwQAjGWvj40+v1HOxb5JwyVoHK8GUA&#10;9Sssvl6pEC05RJDY/iVKSM93apUKPMU0qG2ZrmU5lul7rmMaaZLMN3WHh1C9omQ8mhwdHkNAYAvk&#10;mWGCT9O0KaWmaXqeZxgUgl4IiO/mLh6SJMH2BlzhGaUtaiyT4cMjwpNADxojFHc0QEo0/gSPF38Q&#10;lEcF+ARxvJJSQjo85EUOY5s3yvBqPuFf/yeULMsSYyQhzODgGUxKKWu1yvHZ6c9/+YsvvvxmPJu6&#10;jmtiw1nOj75AH+KAQ4S41157DR9P8EUF1k4VxXRE+e2trWoQ3r52HUWdazuuYSF0VAPL5GwyGduW&#10;gelgA+0ZF0AGK+ZCIHUVQoIluDxhFEBVwgp4E0L4XmgYTEoFaERZrqysrC4te7a1soRj3DWcfjmW&#10;7di2aZqUELgrZlFKYQ+WZcHmsT/J8iSJprPJiFDFUC8UWK3ElkKLsl6tAFIU6KIAGDnUAX4wPcmz&#10;/mCU5PnK6tonX3wB9Eez2c8//Ois1z8+7zw9HOwfnyytrc2yZJrGiHRwTBgGyqT79+/C+jqdE4Sd&#10;IPAC30WRL0WhiTRNZFwJ9hgUzxl0DQ7huNhHQeoyAwxYh/ROz6mWBqPVMGi3WoACNXeR50rIZ00j&#10;2eelLgsqBUaWeWZwajF8B8hlWTBKijyDm+dJirWUUlgIdQSUCJPjpgGfyspCahVWavCfbr9Xwli0&#10;giOUZYlwhIaR/dHw3r17CHdCzIse27TAJEQATQzL0rTdbM8dNyvCsOq5lfjiAuxYDk1gWolKfYzw&#10;hTcwD7zK00wivisdzyIMgFmmcTIbT2QpsBOCdeHBZBzahKSWYWIAAZoobS7uUoJRgSofBV61Wp3N&#10;ouOjU2SEPMe+enx63jnrdJETD4860zhd31z+jd/87X/0T/7xC6++vHV5J6zX3Erg1+uVZt3xPW5Y&#10;zMAKpmGZzOAcd/wBO2MwB+gfpjRf2eTU5BwNvHDGOCMmbhcFnJSAUMHeoDjMM00OiYAtpDAMgxAC&#10;oDDmokGtmlI9z/NKizIHgNALY8y8uPBAiBLFfKvgOI5rzUMEgsAM58CTCUihaY2ESbEkfKSUohDz&#10;L4eOA1HCIKziOMNynVKpKI4VJRhWAn8p8IC5lDMIkaUF1Op6Xpbn4HP+fPEdRmuttAA/4ErkRZmn&#10;cFIMkFIyrS1uOOY8ykFwXYgsjc9Oj/vn5/FkUhZZnibJdBJPpkUS9zvn3bPzbqcz6PbGw1E0m8VT&#10;SDADGsAEjZkG4UwRLAbOJPgEb+gHJ6gxcOaClA2J0KmUYERdgK+ZkiKLs2gGO5eiJICBwI812BOy&#10;EGKe0/EMk5tEM9yFVJDWst16o+V6FcuDeTbdICSUE80cx8MqlUrFuvieCanBAFzMMmF0rta6KAqp&#10;CGcGMzg1OGdmlueaEM650lgNHkeolhiGH5RSQoi+mAULf0YN97IswQkeQBlr4a4IgZYB7HQ6ffYK&#10;BCmlIIKHk4t/hgSfBRFk/OPjYwwOPF8piSl4rlYqMHgABbYRo9DjIrspBXxBsChKoCov8gFoYl3M&#10;wioYiYdSzpULpNAziyPcYVpJms4dH9hq0u0NTk5PcagK4znvdZMkU1JCQ4Fjry0t+hZjSpvY9xKy&#10;1PKbVd6oBLeuX1FlFk/7V3bWbl5ZNTSxObEYGfc7JlWNipnMRqj9K5XK0mIb+DimgUVH48Ht27eX&#10;l5eEEMi55yjpuv1clKZpl0oyZXBl0kyr8/5gOJ1w23IrjuXzR3u7OM5ElZ0gZicRYAJeOK6HKEIK&#10;OJ7vu0Hg+r5jGKws4V1I2AR2srpS+9XvvXvzxhVYHYpdi9F4FuEgCqiNxuPjEyTrk95wdHByOpjA&#10;iuM+4vc0SksZi3IcR4RRyhjKCMdzUSQ93d87PTuDKVTrNdv1YKmwJBdqEEJK6fsuLLher4OHQuRS&#10;FNi3oUIq8zyOZ0WRQTFwdkp4lhaj8bQ76Lv4mtBeWN3c2rl0ZfvS5ZWNzbDeRGmgGcuFiHA+WhaZ&#10;kFGWD8aTk/Muiv5Pv/z6o0+/+Or+w063j0IwzWSpNEocyg3QR5zF6pcu71y5eqlaMQxOEIcA4ZXN&#10;9Vefv/P8jWtrC63QpJ7BfYtsrrXefu3F3/rRr7771hvNWtg9PqJaXNpe/8GvvvODX30DJ49lXmip&#10;8IU3DMOiEAjCjUZla2urUqtjs47lgNajR/fvffvleNS3GFVFajJ9eWvrtZdeuHn5Uj20uVYmJwuN&#10;cHNrbWNj/frVK1cuX9raXFtcaDaAoUEUBExjLUuk88B1OKFzW3Go6869BVaOpeeQmjah3A0rzcWl&#10;heWVIKwurqy0l5a5ZeaFLBTJhB5PZ/3hqNvtDwbY/EjMQo2yurrcXmitriwttJpQFhos0vMCRg3g&#10;VgplQX9hhZmuafvQBs5F4jTjpsVNg3FTSA2QZ0mawcE0F5KaluN6AdCexslZp3d61jnvdvExJIoi&#10;ODkMYHNzE4gFQTD/ayphlTFuWfbK2trm5tbS0jIaTr+Wl5cNzhEjXNet1Wqe54ErnBk3m/X19dUb&#10;N69h20KIqtUr2DDgMwtF6iBzQLCEZVuMG5IyYszZi5JiGs3SPJOagG1mWITRCwxGRYFCnDYajaUl&#10;8LWIdQ3DqoY11w9KqQjT1VbNr9WSsuxORt3hAF+fEKmxligKz7G21lZXFxcqDq865lKjugqp6vVG&#10;tVoPg7XlpWa94bsu7JlTppXI8gQITCYT/IH4Auar1dDz3CSNer3B/sFhWPEhIMbPZnEO3JXK83Ie&#10;uaRgMBpGk1xO4xyYwGoRs0Atms6yJBVAHrjjGyU3SiH0HAeiFYpdgYXSFPkHRRpmQEd5KQXlzHJs&#10;13cs2zBtW8h5AC2KYjyd7B8e4pvS6enp4eHhNErSJC9yJA8zDBFaq0II6A4jjw5PoihpNpswdfC8&#10;urqKTlHmEJMoqaWAyLZlhIFXCTwty6Is/MBtAczAtQ3uua5hGJ988vm3395L8gxHFbt7+27gP/fi&#10;C7du3bp5+w5OMaCL9sLC1vY2iIeev7y4tLWxgcP+5cW2aZqQfTqeRFE6HIxPT85PT8+QRzmHIVkM&#10;oVgpSqE9wiihBE0xoqkm7MJ3sLRSajCZnJ+CAAAQAElEQVQYYF8KV8J405j/VVpCCL24yMUlNYAk&#10;eEsZywp8eSXgxLLt8SzJhUgRdQQ2BZgCqGleiiwDBoXrOBqrE3Lt6uXf/M3fBKtlLhCAcGAFoX7y&#10;499//513r25f2t7c/M3f+I03X38jmk1m0+nWxrppcqy1vLycJDlWBiPgTYJR/EDcIPiDwNcYI5Ad&#10;ihBCOo6DbXOt2VIUQVTZlus7DlFzvUNqxzYbzbpt29Wwgm0GZDIoQ+OUOZZFUAFowik1GOOE4qcu&#10;RJHlREuT0eEA1Unfs0xZFMlstrq4CHtWUoh5GQ1jlqIsut3uL37x4dHpmeV4CM+LSyvwGsOyFWVx&#10;liNSrG60M0E++uxz4NjpdW3PvHRldWVlYdA/L/L4+OjA4LQS+uC91zlPcextcN93L/yYeJ7j+T7n&#10;3DKBJ82yDPzD8osiqwRhvVprNmqWYT749u7J/iHR8xgJar7vIpzC3kSRlUWGXqokJ5CIUFVqKcC3&#10;EiXVCLkQHJ0Ke3uhFUIZlhiPx0VRwDwsywKkw/Fokkwd37FcZzqbIR9Rxmv1JgKIadjt1mJrcckw&#10;rBLHKmSuFJzVlmUOY1dagDSjGtqXUsdRokqwwZNk/qXI4JYWCDuW74f1ShXgY904jgk0rOfVk9Z4&#10;a0DzRZFzSh3bKsoccUBKac0PelQURUIIAIIHKRWakqSUuihllpdwcD3Xp4riGCIgKStCpGbTWQxl&#10;nXd7h0fDWaSvX7/6D/4P/+Af/5N/+vb736nUG6ZlB9VKs93yqxVuW8pgNpwX9hN4puMy06AGOOXc&#10;MCCU49gUdqaxdqkkFixkCR6zMsm0KIkS5OIVji+SeJaniRDANdNEGZxx7MFEWRT4mkFABz2MQnQl&#10;IUYpiJrvFhhDj8acJEmydP43heAODL2EoDJJoxjSEqW1VGicGrbpwPDQLBQiXuD5CBihZbum5VBm&#10;oHHTtOC6tmPbDvhnjIFwHKVRNF+hLEtNKcd3PduGMUD1WsOJVVFmpciFEFgFQsliXrDO4LDRJI6j&#10;Ik3RsjiOkxmOTUWZU6Isk7uO5Tm2Y5lUSzTHRAoXg3633+2kSQQOPNcJAr9ardRrVSSLWq2KVhSI&#10;3JJw7jiuH4RBWAkrSES1eqNVqdYdz0Y4K2WRFWme5ymuGIvO4tk0iZAC4iJPwYBWc/bzNBuPx4Ne&#10;Zzjq50UK30cm0lpblhXWqq32QqPZgncJpWewTE2XllfRlKbIOUG1BhiPT87iJHO9YHV1HafOkuhZ&#10;OmPUwLMX+NywhCK5AGjEMFA9kbwEEikM0jRN9Cil5qDBjBmHWuHFABwMJAliyQwPtm1TOi/r8RY/&#10;HQeAzP/CJyhgIlSMoyvcQQcjNSUIv57ngQjGo6fRaOAndFqtVjGGwnHInBPLMmzLQAABEcuy4Ak4&#10;O07THPQxxfU8TMcS4IdbJuGsLEt4fZpnhbh4SKFGcBhNxrPpJAICuZBRmiRpGqcJ/GgWTSKcrEbz&#10;C/wPR7NaxfkHf+dv/LN/8o9+4wffu7y5yDXxLVJx+bXLm5Ph+acffvBXf/4vP/z5T02tqEwW6ma7&#10;ZmaziSySS1tr167u1Ku+bZrIFN9597133nzr9u3bV69eRZpAolnb2Lh6/frLr7525dp11L6/87s/&#10;/o3f+h1NGZsVMpM6laQ/m47jGbWY7dqGxdNCPHry+OGj+9g0DAY45u4nSXIBLlRCgEUSw2pSy+Z1&#10;2FW9EvpGo+nBEpYWmq0mUns+GQ1FkWM6DjlGo9HCwtLly1eDSjVJszjNprNk7+hk7+h0NEsmcXZ4&#10;2jk4PhlOxuedzmAwmMwm0ziKkqQQwnI9nNZUqlU/CGAuqPP8imfbpp6fT5Uog+A3WQa/TgEiys25&#10;blwXRKbTKVjEqyRL4xRFV0koj5Msg3NIqQk1HMcNAjg2M0y463A87fXHRamTvDg5PT8+72AnsH9w&#10;sn98dnR+PppMNQc6CA5OUAkJo/CcWRThTikl87o6zWIBnVVctrmytL6yGDqWKjOuRNWDHYmbV7a+&#10;8/brt69fDuc/S8eglcAJXWtxoXH10ub21kal6kXxdP/g6b3736Kw8zzr+Rduvf3uWy+9+sr6+npY&#10;raxvbuCgdGd7E6Hh7OTo7PQkmU4szhabtXa12oYWXMukBA+3b16/dePa0kJrZWlxud1YXWxtrCyu&#10;LbVbzRBzT48O79795puvvz48OJhMRlmSodaSksRxvHd48O3d+53+ICsLoQnj5ixKzvt9xwt7g8mD&#10;x0+e7O4/err38NGT07OOVKQo5XA8RfkbJRllzAv8RqsNg4Mi6vU67o7twTEGo+E0Tigzglq93my7&#10;YRUKAH0/qNRa7UqtgT9N25WE5lJFWTEazwaAIMb+cLKwvOLhYFIhsiwbhnXe69vW/NiAci61FkJB&#10;0QcHB/v7h6PJOKhWpFZozWYTzByfnqAsE1LDKmDAiJAH+4f37993TAvCXgRiNewPDvf3Dvb28O2s&#10;e97pnp/hO9V0Oi0KncG8khz+L4kuCpFmmZTKtDg3rFkcDYbj8XQC9wUCC+0FQlilGni+3+l0GGMA&#10;YTweO46jlEL0wTB0wlrOOp3zfo9ydnh8JKUMw7DT6UBWz3Gn40mZJhXPwcbMtaxWs4HSHxF/od1U&#10;shxPhpDl6dOnCGegDA5BFkKBLKUUDoAl8NOyrLW1lZs3rgZBgDFwAQSpPJdgY2lpodFqag25Mssy&#10;llZa2NO5rqu01FrjG7IscQhEpZSTyXQ0GoKgaRieZ1FK0jiPohzb+DRKEfKyLIMsQAbEEUOr1SoA&#10;b7VaiKSllHGSpkWZpWIyS6Mohp1A3uXlZYwBhzhrwXKoNRETIDs4RPH3wQcf/MVf/MWjR4/Qgz1D&#10;eXGBOBjg+MQtSqWECdwNUwhiGXx9dWVjbc1zbHALBCAsDBgPMC/fR6gIlhaXN9Y3TXuOP3Q9m81A&#10;EuytrKwgLF66dCnw/NAPLl++jOoZ/ICNSjD/X+gHtgA2m+tagiCa/v/x9J9BtyTpeRiYmeWrjj+f&#10;t9d7035muqfd9HSPwcDTAAQoLeUobFARWq2JUKwiVqvYP6vY/bWxf1ahUKxC0goUKRGkCIAEwMEM&#10;xrS319/7eXv8KW/S7XO+BlmTXTdPVprXPK/JzNs9oIMQCIHp2ZsSSgihdPYmBM6Qf/2GHO7cuQNK&#10;IOqvC6b9NwV9NNEQHbpBbpRRIGR+ft73HTTCJ6ED+GOWqfVMBfhJ4a/SHGQHgddut9EN97a4CYR8&#10;QCQC88ri0qB/+sVnnx8fHe082+odn4z6A9swyqJIYzCUW4ahYcUMb40JidZgZ1ZMAz8pJZYFec4S&#10;RNM0SsGpacxs1vVBIdYFF7Z11pWoLEsYob7ntOHx63XbNDEP1UQpYoBo06J0RjZGYSwmdywr8LxG&#10;4CvJQVUUTiyTUS2LLCFaWqYxGY76vVN4cEgVWAKqv/jis//2v/uff/qzv/rlhx+cu3hhOJ0ww/jW&#10;t19b3VifhOH23sDxjO3dA7/uLa3M/9Zv/cbzz999+Oj+h++/b1nmZ59/XBVp7+TQoAoSPj46ZAaF&#10;uoWspOSGgZNIDdp816V6VrFMZlJmGaCJbm9tAXVbz568/4ufb289VbySSCiVNBghGqOFKCrBSyRt&#10;mMWghCmNN0w1T+OZ2SiBTjCouflOGkVYxTRNgg12lk0mIQKOadle4MMuKmRJlMCTe7UAO1XXdSHt&#10;4+NjgA2kQqfQGRKUR48egWCDzORZVRWEgzkZYzBtINnzgmajXVU8juNGrbE0vwjJ42t11hOdUfAT&#10;jgUFE2Iq2Dh0YVsWemqtTco8x0WfWdEEq2Ms2gWW4VxLhfrXq0OVUmhGTcwwGAywUc+KqqjUwcHR&#10;s53dKEziJHvzzW/+p//pf/Lv/4d//8b1W9jbgJGFxcXVi+fb3a42zKwqi6oUWmEWbTDLsZkJv61m&#10;Ai3LqoJ2pFLKdkCdZUIppmlQhiCllYDM8QbGDMpQUJFnD6EavzFWiNnfBwYXeZ4WRWFaFuoGdE0A&#10;S8VFCYYk/BohoN+yLPCFFhSlFLqhBRpWQsKUcmQG2czWCJkZBWSIydUsRWKGbVmu4/geuJtxoQk+&#10;FbyCvRBKHddF0PF8H9oEd2eqZ5gES4DYIAgwFVYEAeiQJSnWajUaWJpSLUQlBTybBDEopsUqDvtI&#10;J+PhoNcf9wbxZAyMVUXmmoZWoiyAmgLAq/ICaHRMM5pMkjDK4iRNEnh7xBG8AYwZARTUQXAGfK+i&#10;BCqAXhHIUPKqnEwmR0dHcMWDYS9OZjcegldZmoTTyWg4GA8GSRhWeU6kBGYcy7BtSMFCHTIEX3gT&#10;htzedX3P9QPXr/m1RtBsEcMsuVQIhS3E+QU/qEN0QTD790ZAW5Zlpmnjp23N3HJVCdfxZz+xA4Q4&#10;MCmjiszCkzp7ZtpkFlEzg0UDhIYuoAF1VEBGVVXgdNbNMCB541+rHl/RBx1QOOcCMYMQdMAMeGMG&#10;5IeoINzAoPB1d3cXQ3ALNx6P8RPdMCeEnCQJhImCr5gKcxI2s0roFAUtaEdBO94oaMFygCIIizF1&#10;mhYVnHGBecA7vga1WiWwsU0J9KcUlhsMxxl2R67JCFmca5ZZ+OzxvYVu7dd+5bvvvPnCjcsbjqlX&#10;57v4nkajbrMWuFY8Ga4vL3z/3Tffffv127euvPjcnblOp3d0EE4mnmufnp4eHeFALTk+PgYxc3Nz&#10;e3t78G+gam5hvt3t9PrDL+7dOzw+rmDaZmAwlxkupRZhtmH5ttfwW93W+vq8aRHLMlqtBmCttQIC&#10;AOKV5UUEAGuGBFJvuIsLc8tLC0uLc9evXbpx7eILz99Z31hO0yRLIiXL/gCp4xAeDXl/o9laWFzC&#10;5gP5HKFGkhen/QGOEMZhFGX5KKqmSVoIdXgyPh30T/onw+GAUDW/uNBqtysphpOx0rB2JgQvRUkM&#10;WfH8uHe0f7SfZrO/NqPhRoi2XQdEglTAAr5vJt/BYBxO0yJXWNWa+WVNEHEYs2wvqNeb3QY2Lo3m&#10;NIrHEySd8TgEHWVaVnGWo4rz7+7cQr3R8vyaaePsRBZlRZk5O0pcW5ufm4OTbbbq89320vzc/Jxr&#10;SNIOvIV2g/D8ZH97f2snHvdNzRfbzflOwyTyYPfZL3/+kw9/8bN+79B1zE67YZuGi6RtZQnneJ1m&#10;g3Mcz0wHg16tVkOa0m63AS+uJGJzZ34Owr9w4dzS4gIvcngHk5C65/i21fC9teXlF+7eBWq+9953&#10;v/XNly5fvLAw1x0PT+PphAiOPs1asLwwvzjXBb6Hw+HOzvbp6UlVcq2I75kLc+1ms3750lUhpGO7&#10;QVAncMSwEttb3zhnOm5vOPryqweffHHv0eOtvYPjKCkVoYYFmegkydI0xzuK4rIsTcOquKwEl1px&#10;KQajERwNVhRKQuSW43Ch0rw42+BJuI9Od9Ew3WmY7u0fPX229eDJ068ePsIyj55t7R8cjsZT9Lc9&#10;P2jg8LFRq9XcwAcwGo2G47iYjVlmlCa9QR9OZnMoYgAAEABJREFUDWdUlo0p647rm5YjpAYlWtOt&#10;3b0kzZGAzs3Naa3TNIWRfPDL97/64otkOoVHnut04dHv3Xv2xRdfZEksZNVoeK1WkzFo2wCoUGzL&#10;Aq5M0yKKiFIXRRVHiPhJWQoYfFmqMExGowSWtrS09PLLL7/z3e985ztvvfLKS8vLyxiOYO/7s9QK&#10;k0gpCaMQSJwmeIBVeN6jw4MpcC6559i2wZBt+J4DkyZSAbIWGs7SzZLPEAg2LcuCIxNKufDDvo8l&#10;IJONjY0XX3juW6+8vLy4kKZxmISWY1ODwO8j7Wh3u7brmLazsrb63J3bd+7cOn9hc2FurlGre56J&#10;4cCba7u8IhmOA4hqNxsry8vNep1SUE2qSsCRmaaplKL/+iFEG6DWtuDrDRsJpSjLSkrNGMMgrfAi&#10;qAMMhu3Ynj9BMhiFnU7n0qVL0Mili1c2Ns4RwqYTbLoEJQwITOJsdiCuUReKC5Mh6WdaS9s2201/&#10;rtMG75zzPC/TNJ1Mp3ifP78OOUP4+ARRh3H0xVf3oM0vv/wSh/qUGGjPzh7DMGqeD/IJIRAd5tSz&#10;LEEDWlCQQRk+ASRVBS4kRhkMSxOtiWaIqSiUMIoOKIQQIQQmhM9B3gmDRYtUEn1RQYd/UxjBIAbr&#10;FrIiFLPpKIoG/b5hsHodcHUJZVixqgRkBapg1q7tMBBDDBjXJx9/9j/94T98+vgJoNJsNoGfwWDw&#10;z//5P//JT34C4wINH3zwywf3v5rrdsCCbZjI0mu+j2BQ81z4Rq0U6KGWCQVRw5j9YIQaFA9j+EIw&#10;Z5LlJyc9cAECgDHQCYQrpZrNGk51EIajaGoYBgI2lgAG0E0RTKwwCQohiOEE3QhBjeIrOhNC8iQ1&#10;meHZDnTEq9nfnMniCBAYDfoH+7sHe7u93sng9CSKprZtv/rqXewMW9j5NmuYHLHg8OQQRnb56vmN&#10;jfa/9W///n/8v/+D3/5bv/0f/Af/3q1bNypeLC8u+oG7trJ05+aNO7dvWib7F3/6x//1f/X/oQYB&#10;hfBFfPbXqAygIo5jkKSUAJUQrGnZIBU2I0T1y1/+/P/5X/7fP3r/lwuLc+fObTDbZJRUZZlGoeIV&#10;aBZVobgAb2CXlxVyNMm5lkojfSuLMs94WTCiHceCZERZ4QkCpNweWA7DUOsZtFzfgyWGcQoVwH0J&#10;JTUl3YXFTnfe8QNqWrC+9fX1uU5XCQXKMQm0jCIq+JcSjEDLhmEhaJmmzSsJhKDuOJ7reFyq3f39&#10;x48fw82iJ0bhDaicsYzZCilnuMqB/zi1LBsOCqqBWPCGikEnVoS+qqJEI8faFXyayMrq6zIYT4Ri&#10;jldPk/KLz+99+NGzNCuv37z5n/1n/9kPf/h9v16bhFPDMlfX1tpz7azIo+kUBlgJ7sFXLy225+dt&#10;x8nLQipInWLRGWCoUhrMlVhSS7gHSTWBGA1GLUZNijitzoSsCNUG9gYWVsCfFM4QpMIbKCWIEgxT&#10;Si6qospTLTnV0mTEoFrgs8BLYT2AHGYObBtnvgvCEUJoreEzQUlZ8qKoOIQoNOoJLCEDVRADLzgv&#10;K14IMUuELYthfRPu1CKaKQnbV2eGxWCwKJgNZbaKYRCleFlKyUHFrJOe0YsXbA7IPKNfSyHwiRnE&#10;tJiJD5r4rufalm0y0E+0VIKLqgTkhv3+dDQeD4a942PECK0kXEhZFABw4ANZHha1bdNyHeii0W53&#10;F+bhyeu1puv6luVAnLPCzCSLISaQQc1ZUIPnaTab7UZDSUhDAuEQIC/zPENEj4scZzccxCA6AJad&#10;VjPwXPQBOvyzcGM5NmGmpoZpWwHO8LpzeGPHm2SZ7XqYGZzatj2/tAjhxHEMd4RgN0Os62tNgRNY&#10;AbZVQL5l24po6IKxmT9Cf9SFEEopUIsV8cZyFlTAmFKz/Rtmxk/DMGafztpRkVJiFOdcnj0ECVK9&#10;Pj8/j4iAOlbPsgzdQD8CUK1WQx2rWo7j2rZBGTpgcts0IPY4S3MEGAChKEA85rQsCzIuKz5CshjH&#10;mBAF7egGChUlKHnJp1GCkXGKdyaFBi1ogLeHZaEn+CKMpUU+DScYZRmk5pqq4lcvLr79+quri3Ou&#10;pebatXbNbXjWKy/dvX75gm2QTqv27ttv/s3f+tVvvfzihfMbZZ4nUdRq1u/evHbr+rUrly9evXLp&#10;8qULi4uL5zc2Abl+//TZs2fY4dT8+u1bd2/dvEMN68GjJ0+ebR/3+p9+9tXHn34JTDMcNpVSQfkE&#10;iDUqakrHN+cWOvNLwE9teW3x/PnNuW7bcRyoxHPdmSDK0sbGoOktzHWadV+KcjQ46bYbjMpm3UPU&#10;6ff7JycnUZweHp3kZdVodQ3LxeHxF/cf5YVitjeJ8wj5dcGRBY4hmzKzPOIGlmmRWp202m7Nt22H&#10;deY6s2DQao0nk2dbO9Mk5kSlZYyiDETdapIPS5IxjxoejYvopH902u+ncMdSNNstCHo0nZwM+kNc&#10;KaRpmCaTMB6MR4PJuDdCmfZHU1SOT/pIZwfDqOQqK8hkWsRpQQ2jKMXW9t4nn37x8PHj4+OTJEk5&#10;50VRllxhZvDYajZ939/b3d7f3Znvdi6cW7OIMjVxDV13zKZrLnUb1y8svXjn6kvP33z3O99u1byd&#10;7WdfffHlk0eP7j988OGHH/7sZz/78Y9//NEHH2J/NrNgxw6jyXQ81kIyZgJ7W1tbP//5zz/97HOw&#10;ABgJqWFXi8sr167C995cX1+FzIf904P9nfGoz/Nsvtu+eePauc21IstwoPXk8cPtZ4+PDnbjyaTK&#10;MiZ5qxGsr6xsrK6+8NztzY01AAg7S8BraWnhxs1r169fn06nW7s7SZZXkhz3R/cfbn1679H+ydBp&#10;tKntT9Nq72h0fDrmXMPxlaWs4OM5gVvXhGHUwdHJo8dbDx49Hk7gryJgoCwBcpFnpZTSOnuEEEVR&#10;QE1RFA3HY7wxRxQnu4eHXz54+NFnX37wyecffPzFJ5/f/+rhk8PTwceffzkNI8erhVFCTWt5ZaUs&#10;S2Teo8l4PJ0opX2vZplOmufjaViU3K/XJNFIHaZpjLhxOhz95Oe/6I8nORcPHj0Kw3hvb++DD76g&#10;SmdJfLi7c3p4EI7H7XoNVlT3jSHOXvqn8M3dTqs710amJ0peFZkocs0FfESRFXmaMUocHNZKBIzS&#10;IGQ0mi7OtVZX5i9fWn/3vXc211Z7pydFlsfhtNNtm4w+ffoYjvvSpYt37t6CM0WcbjdbcAeHB8dA&#10;EYwLOC1hWYapuMDMnmUWSUyVdAx2fISNwagsc6UAUdUbTCDnWTnur65tLi4vLy0vn79w4ebNm8sr&#10;i0kY3rv31aDfu3j+3M0b16kkSZTVfMdi7GB3d+vpE4jcNo16LaBaFVlqUrq4MN9pt9qt1lynvTg/&#10;B0fv2aQZ+IvdludYy/Nz59ZWcaO1sTJXw6U2F0WaEa3gOonSUuo8L6I0SZI0TbOqAnA0m0VrU1Mm&#10;Jamk5lJdunyVotUwL166vLK6BoU+2955ur1Va7fDLHuyvb29twcoFEKkeTEcw4XmhFBCWJpgy1HA&#10;/3heQBQIzi3LwioY8eTZM6EkQh0CjOf7SJ5s10mSyLbtmYWewqp6+uxpNGvnzm9gJwNtlsUsBwUL&#10;7Xqj4Qej0/7RwbEQymQU4MdFCkfKSJlhGOCNEGKa5qyOuEeJ1gQ417OKxhsRC58YY1AfSEIiHkXR&#10;NJzalk1nxGP0rKjZCz4fHf+6IAtxXR/0PXmyJaWC14ZFgFKwZlIiJcdsXxfTtDEGsyGxOD09RZ/R&#10;aHB6eryzs9Ns1oGfWWCjejodg5Jf//VfxxUEBj///It37z5/bvMCLwVjJqjGVxTMj/eMHAX1zf7E&#10;hEiiQDY+oR4lseXYADjCJNZlyK2Ush2z1W64nlPxAiKqikKICuaM/pAz8mmISClFNcHkmMcyIUsN&#10;My/LErjIs7TTbcGaknBapEngOoh2mleGVmg5xA5ge2d3ZytP0o3VlVajjlu4NIn+1V/8hW1aCB9P&#10;nz7FVck/+Af/4P/8n/2nr7/x6ovP3+00G3Pd9h/+j//Dvc8/dywDU335xeeCl0dHB61WY2Vl5Xd/&#10;7+9sbGxYzmzLQYnhnu26IatGrY5EEXQyQniaxdEU1NqeF44nWZrU6sHlCxcJUcNj4KEyTUNwjiIr&#10;5N9cSU40uFSiKrIsK7LcNJnjWJzzLE+ErPANjfAYQvA8n/1NCShIEZLC93FpIDdzfcOw+sMBGrxa&#10;AP1GSdIfDOqt5jQMnzx9ats2MpIwDKUUh/sH/X4/iUJRVRSC1loJycsK2wot+GQyklICv4QQpCmG&#10;7WxubhqGmZfc8T2ccdRnO3aKJfzArQQfj8dJkmBIluawUuir0WoVRTmGRnhVVBUqcZRIpcM4iaM8&#10;Too0zeMUYTqdhslkGvfH053Dg8+//PL+gyem5bz5xou/8zu/82u/9mumxTAbxI4dhWEbgOhoMvZq&#10;QKvX7LQbnU4QzI7AszgWQvi+DxqAGceGvSKFrNmWi59ojOMYhJVZLitOFMRGyMzCCC/KKi94XqlK&#10;Mk0MQtEZMidKAx7ImVHHzJaF030ZhpOqKCUXZyqmkBu6YR6tNVSGbsAniuAyz2dyqPJKS8XLipe5&#10;ltw2wAqONuCCEggWBo4Nv9SyFBxj8ROfmWXbruN4LgozDa5kWuRJmkJrcZqUZalgL6ZpmzOnYVA2&#10;HY8BNkrUdDwKJ1PToJbBwsm4KvOyyIsix9KclygYW2QpPmVJJCpOtZoxoEEXuszABknWa4Fj2xBj&#10;p9OpBzUQj+XO5DTjUmpCKbUsINoTUlZcFl8vU8IlVFwqoZXBLNi1YZmYBGD72nEBHrDroihMxmbt&#10;vgdg25AGHDhYh3hAHIK91Jbl1OvNzlwX2X6r3ZmfX5ybW6g16pi2FBJShbtsz86YfOD8tN+HxDBV&#10;PJ24ru040JIFCrEQ1AFFzHUX8qrEOjjRwzeoHLTZ2OYZpue6lBAhQLSUEgqkWlPDsPCgD7SD4SAe&#10;BRXOORrRCZWqqiATrPJ1i9IaHHW7XUgP5A0GOI0cYXX0GY1GkMDR0ewaBKa3v78PEGIgJsTXssBM&#10;FSHMNG00ggZ8hZbxqRbgCq4BCtETmBQlcqusKCoQoAkreRXGcZgk0zCKkwwqQIkiZPvTJJxC6ctL&#10;i+c3130IxDQuX9z49msvvPqN5//mb33vhbvXGOGSZ91WPY1H20/v1zzDpur8+mrveO90b3e+3bCZ&#10;llV2/cqFX/3heysL82tLC/XAf/zowWhw4lrm1pPHh3v7oBDRATo9d+4c9PaXP/kJrta/uHdfCAiD&#10;IkmjQGAYf/Lp01/8/H0WBKTRIri6ISahFrd9GjTtSXQqSRE0nJWVhWYrkFWleIXvVV6A2yQpYGCO&#10;adRdt1kLTKZ820ziSaMe1Ot1IYTjOPAdx6eDSZikedXrj8eTWBKrEGT38PjgqJ9XcFuilJpLvrIx&#10;f/PWlfe+99pbb77yrdduXbq44PvKNKs8nVoGG4/H/cAVzSMAABAASURBVNFw7+joqDd4+PTZQe+4&#10;0Dwsw8PxQSgmdsvgdl6aaU7SyihyVZwOT4/6p9h0O15ATEsxI+McdkkQzi1rGE9Px8PDXm/v5GT3&#10;6Ajn2E+2d3cPT/rDKM5UGAkuSCnJJCqilFdKC0IrqXb2DobjaSXUYJQIRWoNP03TIAhwcAWrbvhe&#10;maZZOFloNhquudgmhiourC/cuXbhR++99YN3Xvt3fv93fvvXfnjt0rnAsbSSQDD8aVHJ48FkEueT&#10;ON0/HO4d7GZFauN0s926du2ybducy8kk/ereg5PTPopUdHll3bTceqON4YQZd567e+Hiue4cMlQJ&#10;9R/s7ZR5urG+utBp42jiyaMHu9tPeyeHkue8jE1Dri/P3b15rRN4803/9W+88N6br//aD7/3N37j&#10;15+7e/PGjfNXL597/s7tSxfOtTvNbmd+//jkwePtMKtGsRrF/Ksnex9+/ujgdJxLqihxPAuxrdn0&#10;HJizVjBVWEgYRgeHp1B0fzg5PBk9erqblWo8TStBPL82Pz8Po0XKG3heu9lsNmqWYTBCTEYsyzJN&#10;E77p+KT3eGt7//j06GR0Osr6k+xkOL3/eGsUJqfDSX80dlyv3mjBASPpmVtcgEESQmo13KmJztzc&#10;hUuXuFBAy+7+XpTl4yjujyc7RwecUpTDk9OvHj5MinwwHiGKNHxj99k2UzqwjWbgvnDz+g/f++4K&#10;rrMWOuc21jY31ua7Harlc7dvX9xcu3JhvR3UHPhWOrOSdgvnJfLiuY0X795p+K5BdKPuzXeCzfWV&#10;H7z7zgt3bi7Pd33P3tl+dnK8P5kMosnQoPC8Gj0FL5lSVZYi9Uyi2GRGo9GglKV5bnu+ZTsQL7Q/&#10;c5WG2awFk37/ZG/f0NqgtN1uM9PkOFKVJC6rYZRSy1HMctzaNIqDesOveVmWJPEkGg/uf/H54/v3&#10;fNvoNN02hK1Emcq657drXs0hlzZXA8uwDVKkyWJnruEF7Vpteb6DwwbXpEvdxt0bl8+treBE/fbV&#10;awiJ51bW7l67dm5tbXG+c+3ShmexuudqDrlS02SgGa4ujBLTsjzPg2nAD+BO2LAMQYik1LS8MM0v&#10;X7/uBDVc7zzb3+9Pp/eePNk/6eGmD0eyx/1BgtCvKNjJK6W0QSglmsEKDIMwCoDYopJlwatKwNXC&#10;ixFmdOcX6u2OYlQoSQz2xf174/FwYWkRuU5R5o1m3TKY1ghaFlzhHOxCSt+220Gw/2yrCEMDPy1H&#10;lFUaRlmYWoZdZBWEvLy01Go0GaGUEmBAYhNDQAOhhBFNlSIocPSUgd3ZX0Ai0EiaGZRZlvXpp5/W&#10;a3XOuSIahVKKr5po7EipYfi+v7KyFng1TM7LCnQaJiZUGIjdF6M6SdJmswkaXNuScD+McikqIaHj&#10;vKy44BDs5vo6DM8yie2YUvEwDgnTyBUgvNt3b/3wB79y6eJlXHo8evTo6eMnWN0wDNOwGTUFl1VW&#10;gl8wMONEE6oJkgL0cV0/STJm2l5Qh69jszM2jYH4hLKxsea6DiFKC87Lgig5HY+RmzI2445pUuS5&#10;Y7kWs4iQquJUace04M0YltEaszFCeFl6tl3zvDSKeJHLslBVOd9uFUmMimNBEPJwb//hV/e++uzz&#10;e198mUbp/s74N37tV/9v/9f/4s3XXwOzSwsLqqqScDrXaMi8oLz0TeZbTBTZubXlb778yursXx0R&#10;d597YW1tA4zkZRk064ZlJmmmqaGEsMASpXkaGwa1fB+oYtBSxW/evPniiy9+61vfqqpKKzXXnYMZ&#10;ibJyLUtx4di2787+JQdelMCl46DBNiyGM9JK8Ha3U6s34ySLs6jWCPI8tR2TEqWUgJuCNqXUCMN5&#10;VSLntSzsShzOuVZ0eXlZa+hX2p4/t7TMlXz67FlVFRuba912nZdplcVpOO0dHVmGQYQggptER+NR&#10;nsGNpVprrBHUao7rKgbDoSsb68urK602LhUWTctK09h17aJC2gORR5Lo6WgisEBeYUdz2h969YYg&#10;NClKSdl4Mj3p9WHCUZwWQnFF00LibG40SU760+29kwcPtra2T6Q2nn/phd/+7d9+97vf2VzfgPty&#10;HJsylWbxaDLEWkEjqDcb1GDMwgFWPhmNBoMB2Ddnj0U11ZqYtkNtGxYE1Nog0XEJhS3ZwCd6CgiH&#10;C1lWTDPHBtJd3w1EJVEQ0w1qVEVlmzb0wgtONAMNRGmDmq7tMWJUZa6BaV7JsnAts9tp1f1AlBWR&#10;RJQCXzzXrdfgEC2CtFIqXlbtZlPgTHc00EQWRTaZjBDdbAdkQoqGbZu2bZmmQZQSAokmoSY1bIta&#10;JrEoMQizTGYapm2x2UMMgwpRpXGUJzEoadebFjWoVBZIZEQUsOPcZERWlWNavjO7nUMgwN4gicIs&#10;y4gSpgHxmA4GaKlERbWyTcO1HYNiKbvVbKOYBg5BuBASlTwrUFDxvcDHroCQXn84noaFkMS0LMfz&#10;fCC05bmBkgRLQDaCqywvkZ1F//pRSmnog84ey7Lgw33fdRxHCwm5lVlZpAXcrxSanPEvBTEMx/ca&#10;cFetZqfRaNVqNdfzsZbpuBjbaDQgz+GoDzk0GzVGNd71mo85Pc8rimI0nmrIDxcyZ9ZiGoZlmBTL&#10;5SXPMy2kRZhtWrZpu2eP1DTEHivOlCQoWVpYloUvsCbf95lplpxbjmPaNlc8LeA/onoDfNSLiruu&#10;z7kseQVRYXuMVoVFKYFVAllJGknFW60GqGKMea5PCZNSV5WoBY0gqEOIWsFUNaiCwsFD3fcd04RJ&#10;GtAOPiPVVCpJ8ySFcVY4apzE2TTJt3b2MI9tm1cvX3n7rbcuXrhwafN8zfF2nzxNxuPza8vJpL+x&#10;NN+u2RfWF01dkjIN+6fwbMlo2AqcmmMgn1uday22m69/8+X1pfm1hYW1hdlf53ZNrFxBqrws6oE7&#10;1+mEOANixPecp08etZpNRLFOB82zEqUZuAAqOt355aVVKHF5ZWV5tVVrNNiv/ubbb7x19/mXL1+9&#10;Odfo2NO0N4pPiCmZrZvduiai35/9FTEEGAnxJZlWiiiCwIG1tZJCwBqNZrMOdwZnV6/X2l2s2wUE&#10;pCJpVuzuHWzt7h0e96J4dpxwdDo8PO4DnYNJYjjOtZvX3vv+d3/zt371h7/y7jvfe+vd99764Y/e&#10;fuUbdzvdepKOn+08fLr9pDc4hSuXjCRl2Z/0xtlImpXdMOwGpZ5YOtc1fC2tym+5pmcMwwH6l1UV&#10;xlGcJmmeCSmJaRDLqJSMi3Iwme6fnB4NB3FZ5kJCSeMoTUtwRRSDl6Bck0oouMU4q+K8yItiNlGW&#10;Aqzt+ebq+trcwrxfr8GhdTqd1eXFmu+P+4OPfvH+00cPu62m65gri10ly6rM4AcuXzxHCX9078sP&#10;f/Hzzz775OTkqF6vX7xyeebxJR2FBYzhwgUoa/Z3eQ/2923LWOjO1X2vKkpeEiQid+7cef755+fn&#10;F5U2kEyf9EawBNOyhJRB4F27duXChXOWyeJoHNScpbk2xjZrwdJit+F70Xiyujh/6dy5taWFWS4k&#10;q1YjWFman8eBXKu5ubqCbPWdt1//zptvXL40myRJIosZWuuqFHkJOZBKkrQik1TsHZ6OwxReu95o&#10;dtpz0HKjVnNdt9tt247JOWIAh6/fPzzc2z886g0eP9ne2T9AXBRSI2NTlLXbuAfuLiwsrKysrK2t&#10;wg4dx4K/MeBIIIUAft63LIcLXXJScZJzkqRlKdV4Eg1G07SsoJpCiIJXhBqwZEXQTQ6nY2jZQqzw&#10;a9pkj58++erhg8+++PTTLz5/sr3VGw6Q8R+enjzb3d3Z233y5An8O4y8VvPPbaxcPL/x7jvvXL5w&#10;IQknR3vbhha4XNtcX/Ndz4bTpSSajFdXljdWVuG4XdtC+oj4lEXRwlz75o1rFzbWa64jhXYs4/m7&#10;dzFht9OIw/GTR49PT04EIhBis+QHBwdS8kvnL8CIvvr8851nW3BgZZ4pMXvgv8pKwLVlZWEjVkkF&#10;aNnwYqKcjsbD/iACg3EU1LwkScB1o+kFdTcuFACyvLoGjz+ahPVm03Ec3Bdladye7U/4dDJ89PAp&#10;doO/8Su/sr684BnG+dW5eJrWA39taQ6bHEbUwd4ezzMtObaLYKHTbPGqCKfjMs8D31ldWfJcOw4j&#10;ybmSXFRl3XPPra9dugi+V01KwI5WUiklJYH9yNmjwQ7ojNJYa9xWOcxE7NOV0ie9wYNHzz776t6T&#10;7f3+MArjchInk7g4GQxRpkkqCMCmoeWiqmCYhmEKpYRUtu16tTrUq7QWQqRpyStpW67BrMk0Ojw+&#10;6g9HaZ4nRT6aRLv7+8fHx1JLWBkEAmKOT05AKPLWZ8+e3bv/1enxEWZp12tlkZ8cHu7v7aRRbFAT&#10;ndut7sb6GpwYCkx7eXm52+1YloVJKsG1plprwgxy9tAZ85oLUH32mxB8RYE08EYTOuCNOioQlcEM&#10;VED/X3dQWkpZlqUQGi0AZLfbBQ2Ukgrs5zkWpZTiEywDX0uYBCHnz51/7bXX7ty5NTfXQaXVauZ5&#10;hp4ADPKP0XiAk569vb2Tk96jh8B56Lqewcw4iizLAn2MMlAihZCwMQ3qZgVjGSNFVXEpDcuM0wSH&#10;uFmBKxdba21ZkIx1cnKyvb1dqyF799I0xsnZZDRM0xSKRgEjoLzMcjGLBRYyFbgjNCLViOOwqkpQ&#10;iFLhgTNNM/TkRQHVjmf/Mo+9vrKqiYzDEDisimwymvJS171gcX7u7/7dX/ds59nWkySJseXwPafV&#10;aIgih4e6eOni69/4xs2rV1zT/Lf+7u/9b//DP7hy+RJVOk3TaBpCbnGcmCak4iLGY3UYlGVZ/X4f&#10;dg1qhRA8S/I8BZGEsYsXLrz55ptJFGdZAmnH00mR5WVehNglGgYvyrPMgBqGASZQx/yYEzzinec5&#10;9Ph1fZZJSEm1ohROr8AnpBrwe1yKLC3CJGm126ur65h2d3cXY/FJU/rw8ZM0z5aWV6M0ebr1rCgy&#10;UOj5zt7+jhTV0sI8hAPKmSbxNByPR0WRg0ip+DSOhpNxevazPxxcuXb1lW99E04V+qp4AfajKMJC&#10;48mwFHxGs5Qll1GaDUZhWamCK7h3RU3T9Zxg9h9dPe71ORx+VgzG4ckAYS087g23tvcePDouubhz&#10;99bf+Nt/6/s//MHFS+f9mi+1SrIkTsJKVoZlwKO2Wi2/5lVVgautOI0hK8OkALDvIF0xJBcQFCM0&#10;nkzj8URLoMvWyBII8X2fEOK4tlZqDIc9HBGlGdFFkoqqIkrBIw16vWgwNAgFJERZKSkhHMFLzjkW&#10;gkK1hvs3EL+IVKLiCKBFmqFoqTzk2VqXZQm45lkJUUCVKBgCqRKlq6oCFooiI1TBChTRFdaQFWEU&#10;yPGQ8bmzUIVVsrMHQMYQqRQUYTq243s2DkQYBTaAIvjMPMsAG5Qiiass5WWhJEe+KKuqzLI0RcCZ&#10;TiejcDpOkoiXlRKYTGkJZgrQCUMAeDAb5xzUUkqxkJQSi0PL8PDKAAAQAElEQVSn4ALttuPV6k0h&#10;lGFYSO88L6CGyaWSUlODIW128Li+YdqQrRQQrTIo7bbnwBGj1LFtSIBzCavxXR9AdSwba329RBzP&#10;1Kdmm9gODB9DFMEmVMBRpHmZpYVQM+/HpWbUxNLo43sBdB2GYV6kIMDFRR+0OR4OR/04jkzT8H3P&#10;smBBhSgrLE0Ii+N05pc0MSnTGoASSnKN7F4rIhTVBEVrLYSoKgGWlVIQOwrqaMckADm4+7rddV20&#10;gIA0TUEPOAIvGJunGc6RIUzADI4dRGKIY1oYi/6oYzbMiZ7gt9FoQf5RlCilwBpGgVlKDCyHlqIo&#10;If/JZDKdTrMkrYoSAzkvJVeYpCirKMvDKBlHKfLMnYND8NMbDG5cu45s4eUXnr914+ZLL7ywtrL6&#10;xquvXb96dWNl5fnbt33HrPnW4PQAuRuStCgcjwenF8+tb6ytdpu1aDxwDPbcrZswh9OT48CHlF3I&#10;sSryzfX1L774Ymd3Cy73/ldf4f4ZFH788cegBNGECwVPLglimxvF6U9++ldcyq2dnd39/e9897sX&#10;L1955513rt+8yb7xxu3XvnP3uz/61o9+483vvPetOy9cvXB5bePSiuMZSytzpmP2BqdZVpCzCGeY&#10;0BdcFoHsgC5NSVnmlm12Oh3cYkPixDAUpaUQYZxO4wjRqRAyLYrecLS1t39wcppzYTi26TqLy51z&#10;F9av37x27cbV9XMrQcN1fbu72F5eXzx3ae38pfWVjUXPNw2LE0PYPpOalIrkoiCWWFrtXL1x/trN&#10;C5dubIDU9YvLi2tz7YV2UPeoyYQWlagUkSAP/sAN3KDuO54ncMBWVoXUozADPcg/0qpCol8CxLZp&#10;eI7p+3bgma4NzVdKlUIUXEyAJl4KGKDjOp5r+x5M3cIBBqNAD4LKwsLC+c1zBmP9k77CDYLSpmmM&#10;Bkg7cVN/CsT7noOAzUVVFMVkUh2dHB+fnhRVeenK5b/xN37tt3/7N3//9373W998RQmZR8lSd/7K&#10;+YtrS8u+ydaWgju3b964fn11dd33/ThN9/f3j49OkVWnRR5FEUxoaWnpwrnzy0uLS4sLiI6uY9dr&#10;/vlzG6+/9q3f+s1f/d/827/zzW+8/OILz62tLksQkCY4FGnWAsc0kAgSrbI04WVJiUrj6OTo4OTo&#10;GHctZcmDAEdLNjMsqQmhxLawvZZFxTmf2aEQAvZgmiZMjgFhDColzszPEFDVH8GHD4SQWtFGuzW3&#10;uOAGsyOIxaWVuYVFz4O3AYr9oF4L6s1Gq9Nst4GfRqPebNV932UGQXFc4rqMGASCL6VIigwgTvIC&#10;cssrnpYVACYIRQWgOjg6GsLE43A4Hgkt+v3To6ODLE8IIZXgGKKZLng5mo63d7dt23rxxeffeeft&#10;X/+NX/32a9+8ffM61hWyAo+1IJBc5GlqUA0J2Lb96MHDJw8flWV5+dKFV1/95trayp2bV5s1fzqa&#10;fPX5F4cHe4sLc1curN25davbacEv/PjHP4YDajQatVrtueeeW1hYME17Dk+3e25zHWcAr37rm816&#10;AxPCXi5evDg/Pw9UYEialmEYI7WyHHseulxaArQg5FqjPrewgO0WM4xmtxU0gjgFTIpaYC+uLNuO&#10;wywT4co0zdPT08ePH2MPhvgy321hX3duc+7TTz7s905/9P3v/97f/lvfeeP1177x3PXLl9ZX17BF&#10;eXj/QeC5iCvT6fju3dtFlkfTcG9nF9GoXq9Ds42gxrSq+S6YCTyg3q4BypYtK57nuWEA8gwUaiBk&#10;5hwIlxrt4KUoCrQTg7mBCwDYrp3miKxGGCVQotLEMBllRCoCaKW5mCaJYsSt+6ZjCakUwVfYO62k&#10;hgmDR4ii4AKYL4XEWKXQTplpwPliuSRBslZRLOfbfi2AkZqmRZkR1OrrmxvnLl4wHTuMI5CxugqJ&#10;mWWVN9uN7nxnfmG2HV1eWz13/vz6+nq73bYsezya4DQUmKGUMoZzIIkHFU00CnIFtBNKweDsJ9pm&#10;vGuoYFbUXz+EEMMw0BN98IdjWahjnq8JhvbxFUwRg1GKvoRzDkYwGJJHFsUMgs6Uzr6BN6WpZWEa&#10;etrv4YYBp/sA+71797766isIXEpQwCA1g1n379//4z/+0+FwiEnhn+EccPVhYDp00dK0GAo+gXjG&#10;qGlg/dlCYALL2S4u9+tciCiJzzrMeAdJqPd6o4ODg6BeC5MUyUccx1wK0wYHM764knmecl4qDeVB&#10;Z4rzqiywn814VUmNOYTGOmjms0fAicwciFpeXkIcfTD7r15qw7Jgwsw0L55f+9Gvfvd/95/8x3/w&#10;B//hSy8/rzRO5pq//uu/fuXKldFogLIK3+j7Ow8eHh8e3bh+7Xvfe/dbr7zMiNrZ2oa8zq1veJ4H&#10;sZimCSkB0r7jNgK/yBKqVT3woUHLMKsiBxmNoCaVONzb3d/ZiSZTRNCNjY3Nc+eqqgJv8ACB5ysh&#10;UCTnkqMipah4WVVFCV4ZgePUaNBK2Bb0zbBnQDt64p2nGbizLAv+7WuZw9ghOniJy5cvA2wwVS/w&#10;l5eX4S6wFhC4sbEB20Gu7/gO+PV9Hw4BVIGRqiiEAMmcUmoYBrjDzBYWtRh+ohFLAFcYLgkCkKm1&#10;Rj3LEnyVWmNd+AesWFQlZSZidILPFa+UQjFMp95ou7U6s12u2Ul/tLN7sH9w/ODhs8++2Imz/Mat&#10;zd/4rd967wffv37ruuPZkmm/7tdbDQZE2XacJth17x3uHxzsYRWuJDhljFi26bouZGhbNtPUJNTE&#10;mxlJHE0nYyk4UMmrsioLg1FGicXAGgNU8BX3HvFkwqjWUjACAfNwOorCqW2Z9VqglTTRmRF0gA5Q&#10;iJYGI6Y1kwaED/YZY6hAC1mWSSkNykTFUUc8V5ViimlF5cwHwXbgibDxFjkOvTSzbZcQBr/NQDJh&#10;s7qBZR3TBNoxK4O0lRZCVl8/vMhRMB2RQvCy4oUUFeoSOODIj1Je5mrWIolS6qyxKnO4UscybYva&#10;lmGbDPbNiNIzeghVSispBZegD4aNBY0ZtzMLbbaa7Q4ipeP58I1cCsMyXQ+urun5NRCsJKHM9NxA&#10;ziI3o4R8XRiFhCFeAxQJ3NwqDVEFrlMLvHpQazYacRgBP4QQ0zQty6HUUCBWSti7wNWZ43Q6nXl4&#10;zG4XPsp1se82KYUAQaPEKHgb3/drtdrK6hLwDNSZJlvodjbXNxq1epFlaRwzQmzbZgx/zlbBKGiH&#10;KvhIlNk+RAuJAtFRJcs8E1VJwA9EIWcPSDJNG3sthDxsO1CgtpLzMI7hFzAtimmaX1PyNYVgoYAD&#10;LUvgn3MOwwcaCaQrMH+hcLlnWs1aHcUxLXz1PA8zgGX0x2ygFgtDy6iDWoOAY4p5siRNkwguToiK&#10;8xLywUIopZgBDE5yGkZVxXGp+Hu/93svvvQ8oPL06ZP7D+5RrRzLLvP8269+62/+9m++9913vvud&#10;t9dWlm/dvP7at159+803zp9b67TrnmOsrSy5tgkNILWzTeP2zRsvPHcXKjs5PHpw/ytssEEPeESw&#10;WFvdQH5Ylbwshe0EC4vLFZdlJbrd+XqrXas3Ns+df+311+/cfR4Hha5fe/udd9c2zp30+vgJjLBa&#10;ly6s1c5fWbh2d+OlV29++zuvvPrWKy+8fOc777319nffvnb76tziXKPtU0bSrDAoA/9QoIE7AELg&#10;9yfhFFkZMVjJq3E4PTw62treffDw8YPHT3CcUJSlW6vVm23DtrJClVzWm41mu00NZjkmNRlsEHs/&#10;wgg1iGkb9WZgu+bi8vzF6+duv3Bz8+JKZ7FOzAqmQ2ziN8j8an3twvzmleUL19aQ/d+4fWl+qXnt&#10;5oWrNy+12r7t0U63AX1WEkM0NQzX97FivdXEHgArMpNQiNUgaSmH03ASxkIq0GY4rmKgwEAdRklM&#10;C8llIWXO+SiacqIs31UGHUfxwenx6WA4jeP+YHSKvVF/iPAJZ33jxg1IfH5+8c5zdwGXk9Ojrx33&#10;06dP4b7hENfW1uDiGw1rBpSyxLtW85FQ3n3uzoULF9ow7Fp9cX5hHubt+TXXbddr1y5d3FhdA4IR&#10;fcfhFJHj2fYWkoCdnb0nT7d29vcgbQR7w2QbGxubm+tJHH711RdfffnZva8+v//l5yfHB/CP3Xar&#10;U683Ar9ZCxr1AIdz6HZ8dNA/Pdl59vSrzz978vjhoH8yGQ+nkyGHL6ZsaX4B7Fy/fn1pcdGDwcI8&#10;NU5rDMuaxZU8y8Z4hiM4UyVEUWamyXzfMwyqlKJ09gYkYCPj6QSYqbhM0hwpYJKlRyeneVlM4whb&#10;6KriQb2G3LgBoTi2bTswP8eDZzFsm+FOqdVu1Ot108EHFzEMyf3hyXFvNO6Pxwcnp70hzpEyaOS0&#10;P8RWG/cN2AakZeb6bpancRqDKko15HNycgR7RsyRla54gXR/dW1pZXnh/Ln1laUFeOhoMg7HEyk5&#10;UD0dDbF5gwaH/QEMGzaGsfe+nP3fIzSbzR98/73Xv/3qj37w/RtXL8bTyeHBPqPE99zDg4M8SU3T&#10;TKN0dWUNsfWP/+TPcPGFI3lKDMR7MILN28nJSRylCPY4bjy/sXnz5s2NjQ2sJbTyAgjAycsqL2El&#10;AuIajkZQOkRK2OxgCXL2PAdgNk1iOxRbSts2EXc//fzTJ1tPPvvi88++/CwIvE6rFU3H3U7r2dPH&#10;PM9qnjvXqluUmESt4Ey11Rj0Tnv9WeFc4sF9yPb2sz6uHSk9Oj549GhXCO4HbhRFWZZUVZWlcZbE&#10;nJdQMTRimHD6HHXbMVGH0ik4NIhtW5gtztJpGFNKmWmABRwcGHhsuxS6Ehwt4MXxHNO2hcKGQeIn&#10;0KsptV230WrajouxmhLGGPprQhi6ui6hM7eLT4BKs9mCXuCjq4prwNJ0IBbbttM0r6oqK8pJGE7D&#10;GGk8WFBEF1V+fHr05b17OFudROE0CvujfpJnju/gAhRoKXmRZDHOiTHk6fZ2fzjsf/0MB1Mc85Sz&#10;sw8wQQmIBV3EoIxRSghhlBmmicq/KZAAaANVlFI0UjxkVpkpUSkhBUqa4tihwkSzOSnFmxkGOn9d&#10;TKCWMSEEbI4x8m+mwgyYPMuyg6PD/f2DNC1Am1IkCIJ64JXYw2uCqQaDsWVZyGN8v4YdZqfTmS1k&#10;mQCkUBKTfL0K3iCNsZk5Ywl4MMdzAW/HdTEJhhBGEcyE1JwroSSlhBpmq9kJw9CERpAiubOtI/rQ&#10;sydOE4qTFyHAHfpAO+VMbshEDSU41tVaSynBFz97pJSwBTg0UItUGEPef/8jmOqrr33r3//3/11c&#10;ccAY19ZXOt3Wb/zmr92+fXs8GdbqPmizkCpZsLJwPByYjMA9Cl6G06lBWbfdNCjN0rjMU5NRy5gl&#10;fEWei4pLLpIoBAkQIHRLCHChFa9sx8IR4+C0t7e39/777/eOTwLfT8PpoNeDJ5xORnE8Owc1zJma&#10;ijLL8tm5IDiuqgK8zFQKQjmHPIFA6A6NWqryzL2DR/CV4jTBMEzH2uF+CwAAEABJREFUthx8N/Ez&#10;SVNYMSICYg16hnECNU2n4d7B/myfb9oPHz+CcIqiuHTpEsY8efooDCcQ6dHRUVVVmBZUQVaAN6SK&#10;DmiEFUMCISgfDPI8RzsasVaaZ7ByeJQwDIejcVFxxJZGs+XXG7bjGY7PbC/nKsrKpBRFpYViO7uH&#10;w9H05LT/8PFhb5Cur829++47v/KjHzz3/B2EmGarHjRqjVbd8ZD3T4HGv/zpT3b395hhwDbh5Xzf&#10;dxwHEIIkketYzIDiCe5suSBKGYxSQmyDGdAAjvarUpRFlWd5EuLmHGkxI2Ku064Hzmh4Ouif2owY&#10;RGpR4m3CGnilecGUVFWpJVf4KThV0sAnDcFIxQUUCnUAKrNo4jhozc4exrD2LDahpSzLqqqgLNRR&#10;CDUcx7McuxJKwo4Q5ig1bZew2REDRkP4RVGgJ6X063m+XkVJiXlKfCuKKAzTZOYwiVLg2jSYVpIX&#10;BS9LUeZnpeAVfhayqESRV0XGy7zM0jJNkE3G0TQOoySaZnE8U9y//gdLQ91QHwrqVVVBuQrbNiGy&#10;okDXqhRYH0RiBDqgAu6klF9rAT3RHwLBG/wWWY4ctO65gefPdk1CUqXLouj3+7KCPMXX/TH8rGgp&#10;Z1dqWAjt1GDYgfj1Ggx2bmF+fmEBuA1qniYSi0ZRlGZJVZRlXoiqisIpYtNoNMJXrRWIHwx6YTgB&#10;DY5rwWMDt5Rqw6CSC2T8KFpB+lxpQfRsL5elMfCgJIxLUQUXRG3bBrqCILAs66+1QKlSCjIBAYZh&#10;5HkupWy1WoAiZAK5QV/4ZMGANUF9Rl5ZglSICO0g1TYtcNFutqBQDOFVNeydglrUMTNWgehmqALd&#10;QqBuGIwRgha4sepsOvQsiqqoyhJaLYpopkusHD/bhgCOv3pwP01TdMYRIVZZX1179uTp/a/u9Xs9&#10;z3HhnY6PDkbDvmOZW1tPj2d/YbsUVX54ePCTn/zl1tazVrOJDfHJycnp6SkkBga3trZOewPoC+s+&#10;ffoULgLqgOsAU0lMptNp0KjDch4+fDyNI0KZ63uuFzRanTCJT05n+djO7v6Pf/KXV69ehRfCCREz&#10;3EJZKadhpSPJUrdGu/PN1XNL88s4/mclL2Dqcwtd13c0IX7Nw6lhre4CXnCjiDRxnAqtAY6TQX//&#10;8PjZ9s7jrW0c9s+y5CQtxJlWtfIb9eX1+TnkW1IOpqNpnAwmg6OTw2c7W4cnh5UsTMdQDJhOBeXU&#10;0swh3aXG4lpr/eJSe7Hmt4hXJ0sb3qXry+cvL3WX627DtAJa6/jNuVpnvtHp1htNiNRkhgYqCNNS&#10;S2oQkO37M2oBGtCMPKMSnJiGpCTOyjBJOFGC0ASeMgceqrzihZCVVJWQaVlFWZ5xUSiVCQHjHifZ&#10;NElRwiQ9OJr2BmNspPb2D6dhZNnu4sLStWvXoJKvhQ6Foe77tWazDZA9//zzN65fbbUawJJhGIxQ&#10;6BXneT//xS/+7M///ONPP+Gct5vYK6eD3imVYnFh3rHscDLd3d3F/Ts6T5IozcvDk+P7jx4CWNu7&#10;OwfHR8enJ0mawjCQtfuOnSdx/+T4+GAfx1p721s7W4+fPn64u7ddFtlct91pNpIkevbsyf37X/2r&#10;H//5V19+PuifwlHVfc8ymOSVVmJlaWljc+08Tg7XNzZWVxYX5hq+y5BrIDgo4pqWRZjgMk/SCGxH&#10;MWzYtJjSsizhO0mj1QpqtRmPtqmIrgTsmzhBEADKtp1zMRxP+wMc5U2SrFCUMtOEwvK8EBzdGdTk&#10;+x4SWZRarVavB65rG7ZRKjEKw/2jY2wvn+0e7B4eH570D497x6c9XOYc94Zbu3vjaIqkB7up27dv&#10;3r51Y3V1lkBg/9OoBZZB85Q06s7lc+fWlhYZlUk8KfOYEsGotmxDKVEWBWMM5rSxsXHj2tWV5eX+&#10;ySnMDIkRqBqNwg/f/wAWGDgOrlTu3LpZD/zJcHxyeKS4ULz6/PPPcR+H/lmW2a5z+eqleqPVnVuo&#10;KvHh+x/98hcfPHn87NNPPsd5ZxiGMFQU6BR2a8ziDSmqSjNdq/k4tLYdp5LCdOxmu4UdLLNMy3Uo&#10;M8MocWzz9u1buDoI42hnZ3cw7LNZ9JOOa+F4++q1SyurC5SoyXDgmMbv/+7v/OaPfmWu2bAJ2dt6&#10;9sHPf5ZFYZbERZrcvnH9yqXzO1vPcM/4W7/5G57rILnvdjvdrg+UAE6OYzm+B0+qELZNKkSV5bCA&#10;EmKSorBM5oAU04RPBDTo2aO0KksuBGIo0YoUOZ9MozDC5oGbJh1Nw95wEGcZl0AFBhGhiKJEM4pA&#10;qymO/AlXsuCi5LLCN2YqfKWzPpjesFit1oBzJ4QopSmckdJVVRmGASEvr6wtL60uLq+Ytsul8mr1&#10;+cVlx/WjJJnGUWe+25nr9EfDk35vbmnx7osvXL1+LavK40Fve3/v4Ohw/+hw7+hwNEW4IrZtOY5D&#10;GC3LMq/ADVGISFIyZpj4B3DH2koTPSuMUtDzb4pSSkqJN2Ps6wo+KYK+Gg8lFD9NE4M0vmL+Ki/Q&#10;2bIcpen6xjnPn/1nW3u9Xprm4M9kBgGvks9MwDQxBD2RYwWBb5pGrVbzbEtLZRrUYATIgZNpwsDT&#10;HHk8rKDX7//yg/cRg7GZxycQrpTAc0YJ0dCAVEwz13Xxyfd9gBzQ5ZxbloE3lkM7CLYt1wtqzDQA&#10;VAAS7Niu4wZ+KTj25NhK4RO4gC4wPE7CNPvryD1THdWYCp/A7KyAYaTRRYo+tm1//W+qbe/t/uyv&#10;voC1/t7f/f25+fnTQX9urnPp0qVarZZlCc6YmEHAdZrGc53W4tx8FE7CyWh1benalSvg3dQ0nU7r&#10;gdeuNQYnp6PTvg1zse0yLzqtZrMWjIZ9pPI2sgDD+PijD/Z2twUvTUpggOPhSFYcx5o3rl99+603&#10;XnjhhbofZGkKmEFieZ5bOKJCCoL8AyhQkpezBE4JDtaKHDdSOZxGVeaSC4CCKA11gNmiKCDkGYoI&#10;CcMQntI0TcbYk6dPm502WHv4+NFp/2Rj83zBK0ppq9P2azWoBrpAYIbumGl89MknaZ4vLC42ms00&#10;TU9P4esPDw734ziZlTSBtFHAJi9zyBbsBL4PQaHy7Nmzw8PDaYTF462tnf5woLSu47Z1br7e7lie&#10;j5BXCJ2VVcF1nFXjODudhLsnvd2D/qOn+0+2TobjstPx3nzrxd/8G7/2+puvb547ZzmmYTG/5iOE&#10;MYtM43GUhMykisilpSUcgW1ubi4vLy8uLQWulySJ4oJj/jThRc6rQlal5hURHKXuua1aQKUQRW6z&#10;GXoRntCODlRJx7a6nWa33bCZKpLQVKJMEipE4JhUVvBgRR5rVU0nw+lkHEdhUebiTEdYAroQQmgh&#10;UcgM3gT5EwrqaDEpc0zLILPThKIopBCGYVT4QxMPjNUalJkYqghThAqp4MiE0iUXRQHU5pB2URRZ&#10;DEzmZVkqIYmC96IGpYySIsvKPK+yrMoAjAxKkWUhykJVJS/zIkuyJEJBBcyKqkyiMM8SjvBQlrKq&#10;FOeMwJaZkhL+BqYHDzxL3lzHsizTNKlpYLGS4xglz0uuNYU/nJtbsD3fsB1qWqgEjWaj3ak1Zxs8&#10;qAl5tm0wxIevC+STx3CIk3iCMk7DME1irGsx5tn2XKdb8wOqWJlVBRK3UmAJxsxmu+14bskreBKk&#10;oYPBIMsy2HujWWu321glCDytZQJ+xiMcnkEjBmPdVrsWeNA7OsMQVtZXLMuK4xgnh1AQWvDTNAxU&#10;pCqlqFCUqIiCHSmDwr1LLbhSAjNrIinTJiXgxbVMWJZQEFgF1wSP5PpQXVBr1LkUs3bBsyKPsFLy&#10;12qqqmomPeiIUMk5L6skikXFbdNSQqJYBiAmQRgc72QyQQUqYIxBxbA7KSVWzIuUV4WSHEVicFnw&#10;sqiqCn2SJMNqYRJHSRyC+TDETyh7YaFWFMWXX3756acf7+3tRtE0TeNe76RZD5BTnRwe7e7sPPjq&#10;y+2nzwBIELa0sLC/s7v9bAsUXL50aWV5sd1qDIf9n/70px999NE//Mf/6E/+5b/45PPP4B7rreZo&#10;MsXSSim8j08OkSH2Bz3PJ57nZVm2srLSaLfwCRQiIwIvu7v7tXrz7gu34H+AztX1TcTSR0+ePXm2&#10;zYRMlM4gDcdn1FBFlWZVorWCvmf/GtnTp4JXLQCrhqyfWqZhm0bNcxnV8I9RFINJaIJoBlTmZZVz&#10;gWAGhTTgP2o1wkz4miTL0didn0PYGE3CKM6abb/dbSqq9o727z26f3x6xGUFtZciN21mOMTwaGeh&#10;vrQxt3FhsT3v2D5pzpHVzebaZre9FHhNi9hCm8L2aLNVm2mVZ0HgoVRVUfEiCIJOp4XT5Var5XkB&#10;nCznUgkJUrWituN4gYc4B4si1BBCZOXM7ErBS8iMc6GV0nABMueV7blCqTQvi6pyAr8zv9DuzvuN&#10;puVSMBtGSW+Mw/OwKKu0KEeT6c7unuU4589fqDdalJnT6bTf7+MIn1IKetrtNnAaTpLhENFzNAmn&#10;Dx4/uv/o4dbW1mQyAeAm47GoitXllbu3bzKDDobIBlIp5RhRbxpRy0AiNZpORuPpYDKN0wS787ws&#10;Ydd7hwfjcIoU5x6e+19iYDgd47Tw5Ojo6OCgf3oyHg6OT46ePXm89fRJ7+S4f3JMFG/WgnYLiKr7&#10;rm2brB749SCo+Z4DdyME5MGUsEzimgbTmkEqUlKtTUIMFEUMTYiWSknDMObnm4hel69cmpvvQLAl&#10;53Ge7R8fY6NyMhie9ofYFm7v7j3d3jk8OhmMQT0sMY2yPCsqLnVeYQdA/SDoLszPLXThX3zfhR7r&#10;zYZhmoRSpINZXpzi/HYwTrMqTNLBcLx/dHoMmxjGhyeTOI4brQZcJ0IRCoJ0lec13wVr0Xg83zVr&#10;vl33PUoQS+yVxTmbkTJPIR1oHRx7niOVgNCqMp/vdi9sbihJ+oMxpkV2tbjYPj05/cmP/xXVRFRl&#10;PBlXRW5AqZQCY4h/589fBLS6i0sPnmwNp9MrN2483tp6+HSr5NWDB4/H46lt24QQnPrfunXrwYMH&#10;YAdHBJxzbLXm5jpCEPjE+cXZv8D6bGf36dPHSZIoorIiBwFCSuTizWYTeYnnO0UBp5NpTSzXkloQ&#10;ppdWlxaXFh4/fojj/Pn5tmmxWzevffbJh4P+STwe/6t/+SdUybffeNVmtNWsg4Wjg8N+/1RrjWkZ&#10;YyDso48+xjliq92ABYxGA7wB0a3dHUwOkYKGnZ0tpMpJGuMT5yV8t+vaX48VQislMAmlRDMCuOIr&#10;mGo2Z9vdoiyZMUMKbKSoZFHB0pnrB5ZjU2ZKpQljXM44rfCHJlIjOdWmbeELsBFHaZpnvJJlWcJA&#10;IDHHsRcWFprNpuQCLED+S0tLSilEP7CDIdgV7h8czcS4tT2ZTk9Oe8PJOC/KrCzysoiSePfwaBxG&#10;MJnTfp/ZjlevYWWs22w3sC4D+LUWWmkC0mbA40qZpmkYXyucMjyEEqWVkPRauQMAABAASURBVJQQ&#10;evYQQkAMeMd79h2//3U5+z57GQx2M+uGL+gGBlEBX4g68LfwqEJIrItGkxl4bNNCHT3xRgPeUATE&#10;gU/TaQwA4HKpVqu9+OKLYByJ/rUbN+BGtvf24eUZM0qhwOzSysorr7yyvr5er9dnRFDKKIOeMAns&#10;C3NKqSFVzAwyQAza0Yg3CrQJaUD+g9GkPxwF9WZv0I/SBDJrtjq240J5XEB3VQi/HsfQtQZZM1FI&#10;4KQqS6wImczqVYVVqqpCiJpEIeAdxtG9B/cODo5e+dbNf+ff+3svv/wyVmy3m7CI7nxnMOiBI4hd&#10;St6o12qBR2fbiQpiNygJXGxaLVGV3WZLKxWOJrs7W6P+AKGq3mzCs7iWLSpOtGo16jgFkFIghxCi&#10;mo6GWZwIISS8W5YryZv1xiqe5RUsMR4N0yimWh0fHj57/AR4o3oGPMlLyiAMkuU45sxAFdNEKaWR&#10;0RJiEKqUQgvor3jBzx6YM8SLahiGAhZyJhZ0U1Qxhg0/JF06rg8/cHraNwyLMOPBw8dJlkJfUZS4&#10;vre9vQ1Zzc3NaY1DEorofnB0tLe31z+7m0K+gg7I9Y9PT9EtSeOvj4pGowkCxMH+0fHRackl1Od6&#10;QROBp7sY1BqK0kJKXDApQuO8zPIq5SLOeH8YPts+eLZ7EMUC5re5ufCDH777/e+/d/niRYilVvdX&#10;VpZMkwEkcRLmeY5OsLtLly785m/+JhyaX/dhOKCT89mNWafdKXN4qYTnueYVDu8NoqkUpKpUntmG&#10;4TsmEVzmuUGUb1sWpdPBADEGgUcUqZZ8DnptBnkcUlCbp4zIwHURg4o8UVVhUV1laZZEKLwsgGaT&#10;UWThUkq49AIrZxlIhfpAEhwvCsStzqyYMcQxJc40grpWIAqHLxTCgUeSgC6hUjNimFCK4zi+73ue&#10;B41jKmgTk2ghiVRYC5OIqsLMVVEiftomI0pWRVYkcZGlmldUY68oKBgXXFW5LAsUDREJblFiUWoS&#10;QoEjiQmFRgxQUogKS4Aw4AerY0+INwp+gotZxbGhU00JUl7Qg0Z8Qjv8ADQCGw+CAD9BLTkjErPB&#10;BkG/6zg139NKJpNwOhzmUYJkucohPdpptZVSWBTLYRJ4V9xQwaU4ngeZoBEScAPfch1Mm2QpnBWi&#10;QxhNYM6GYXiu7Xo2ljCIno6GOHnENht2VJX5eDDoD06hC0yInrD6NE6kxHkKMQxsaiiByCSvqgK2&#10;rKWAuSmB79K0mIUOjDAgRxNNJNESRGIS0EkNpohGBQUSAHn4hDchBHYB2kAMfkI10BEaeVkqiJcQ&#10;17a1nM2DgRhSFEWeZsCzPNvDQ5JQd73RwFjIFu3og56YBG/Mo6XgvMRPkIhPkEZe8rSssrxMsjxO&#10;kcyURVUqpYG9ssq73TbmSZIIeTyE1j89vfflV0WaPcQR/YP7yAzhOcApYiuKYbA7d29jEz0aDWDm&#10;mByswXC/JgbqwAYb5LmOB2Lu3XsAHj/55BNYPbICtFy6tDHXbVd5hv7Qy8HhIbYfH37w8V/94pdP&#10;nj59srV9dHQCqjADpv2Lv/gLDJ9Op6zIM60kpTPxYkkhVJ7kp6c9yWUSJZKLwPV917VwtC50NIkK&#10;WKAsFa+qrCwyIjkcH6sqbjDLc4N6renX6yiNZtsP6oQZzHCY7SjDSHIwnhGDBE0bvSzXMB02icNH&#10;z5589ej+Ue+Qq9JrelZgBi2/1vbaiw0k+l6D2b7wGuTWc0sXri51FgPbIzgcJAxGw7kSmDWJ48lk&#10;lv9BMeAK6Pdc2/NmZmAyC85TcAWFEW3YhlNrNtABmnZdF2+oRynlOQSNGCsEOiqltaJEUXgKWKeW&#10;GqY0e2tCHS9o4chxaa27tKAYKRQRmiVl2Q/Dg9Pe1sEBUltKWVpWo/Hkw48/+ulf/fyP/un/+sd/&#10;/Kd//ud/jtjZajUWcJ3immUpQfN0OpVS1ZsNvxbkMBecOVkWTuoBgpWl5Wa9Yc/ckAHsI6JHMRSS&#10;ZlVVKYKSFHw4DU+Ho+P+4LDfy6WspCq5iNIEAWA4GcdpXJ4FYFEVuH0bDfrhZMzLwqDEZHSu2+m0&#10;mpToNA7RCMOY73bPb67Pz3V82y6SeNg/nfb78LNECFkJx0C6D24FjLxVczZWFq9eOn/t6oXFuTl/&#10;Jm1naXlheXERYoT0EL3mlpbnl1epZU+zLC3KEPn6ZAqx7B2dHvUGw8kUFJ72Bien/QEkFUaTaZSk&#10;uWna3Q5C3gK0YxgGZkNxXd9xPNNyNDWkhuPTUtGKqxQSGMfTkAtJTINAfbZt43T80sXzV69cunHt&#10;+rXLly6eO7exurq2DKm3ZVVMR/2dp4/D0aDmOnkSwyAfP3xwcLCH1AeuEL4Ijrt3fLS7vX14sNPt&#10;+N2W16gFZZ7kWepaVFRlmaeSc8swa14NeWc9qJ2cnGxjZ7O7X1QSesHJGOLoLz/6+N6TZ8VMcvL6&#10;zevXb95wPN+w7FqjubK69tKLLy8vr8IUcfi3sLzUarUWl9qr62te4EN9ZYUUmdiug51ZB3rqdtFB&#10;KYXs3PPcwaB3dHRsMNJsQVFmreZfunxxbq7daPgXLp77wQ+/93/8P/0f/qN/8AcvPH/3FRx1X7jQ&#10;7bSvXrncqteOdndrgXfrOgRzBU7nwvnNv/U3f3NjbRXXQWkaLy12V1eWbty6vrK2jEUXlhYtG5bv&#10;A6W9QR/+6OTktKoKx7GA1XqzAW8I1dRqNctiqGuYGSWMUa2Jhs37wWyrPDdvuZ7QBEVRKgllJpOE&#10;lJwrQqSmpZj5XcOyhNRAiZQSHQiDAc2O4gghmDbJ0kkURUkcnZm5abB6LQBTtVrAGCNKi4pH0xDh&#10;rVGvd7q4ml7CogDYeBI6XhAEzazQWLmzOOfWgmmS7h+fPHq2tXd4FOelYlQoZZhuvd1ygloODgWP&#10;shT7UgH6KKGUIrGbFawFgpSykL64dm3mE200zLpowgilhCiipVZoBGG+6zmWbTIwxKhhMBNVhk/Q&#10;o5RSa20YaGSa0RK+YjR6ur2dFoVhm0C+YzsUPaQEpMEAhvCqsC1jcXG+Xq9jEsMwAIpvf/vbyL2W&#10;Vpbb7fbKyhqWwt6g4AIq6PUH0yis1WuLK8tCCJj/7dt3ATmozzBADl7UtZ1Op1NVs7O0NE3DOJKK&#10;E4rVlGVZlFIh4LaZlKqAnExrPA1DJA1CHh0fAxLEYG7gS6LzqsyKHLEP3gasKeSPUoiyQIE4MScX&#10;6JCmeZLkSZRGo+kIGP74k49hS0j3//bv/s3//L/4zxuN+qeffvLiS89fvHQ+qHmcI4gKalCIjWql&#10;FeIu10oZjFAtGSEQr++4oqo++ehjxBXPQVpkeI6rhEiGY55njmkk04moimazgRm2nj4t8uzShfOw&#10;J1SyNMFwz0V/iewN5BMlYNRQGW7qMRsjGltlqJCXlahQSiKFlgJvKSqwZpvWDBWUWsyA6mXFQaJJ&#10;GVXaoDo7y03hjlDgWMosF0LAXSA1efLkSbfbbTQax8fHnPNOe45ZZrPdwh4EnYuicDx3cXn5+vXr&#10;hmEgRUCL53nwFYAQ9DIcj45P+7v7h4+fbj19PHuePn26tTPb6D55+vTBw4fTMGSmAVxR0/CD+vrG&#10;+Xq7Sy1XMRPeKS9lXimuqWF7BdfTJO+Pov3j/vb+8emwLCu9tBy8+843fvu3fnTtykWTacvQrmVW&#10;RS65UFJSTVzHb7UAnG6t1jBN23Vn/2VPMGLbphN4JjOIgokr08LZkczTOI/iKklVnuuyRFF5RvKC&#10;lJWqKo6NRJETISxKRFVojpYsDcdJOJbl7GeeRZNxP47G+GRoyL+kUjAleVm4NkjToirxgyhBNTBS&#10;ibIEkuUZjDl+VDnqSgvUC1FgSfwk2NEzOAQltQBLkFWWFyUSGMuyPc92PMtyGDVNw6bMVJqiwLLA&#10;qUlNDDUYg7q1UqKsqiLHwX+epnkaS14RDWTiAwd5PM8EhFYWSlT4NCuC4y14xauSV3mahHE4DSfj&#10;6WQUTXG8h/d4Oh7mWZKlcZpESRxG0fSshHEc4UnTtMBYLou8SjIcZGRhlKCeZyVS1SRJsNVEIJsM&#10;B9OzXW5VYqGiyNMUaExjoqTjWssLiwvz3Rm2XZsSheXg4WGQZZ5XRUG1DjwP/gQQRdDxfd/E49hB&#10;o764uLi+vra4vFir+YSo6XTc75/2T49HowHnpW0armNBJ/NzHUOrNAqlqODK4L4sPMzAgzqQrJQC&#10;WgxCGcMpe24wqqHQqoRklIRChOBlkaVo1VpKyaE+LGcySqnWRDLToAYjjCqiOdYQHG+pFT4LIWAs&#10;mBwkYyHGWFVVknOMq4pSCYlgAXxqqQxKq6LA9Gq2WomK77r1ILBMp9lsAwCYZDaVKLmsOC+l5KAB&#10;9GCt6mxFEFoJmRUll6qsZJYXSZrHaYZ3XopKqMXllUazCSs4d24Tpo2xUTz9xS9+lmZxkSObSwPf&#10;P3/u3IVz5+GHPccNPF9JCS42NzdXVlaee+7OxYvnIf/nXnzhzvPPvfnGW8/dff76jZsXL112PH9p&#10;ZXVpZdkLguXVlZdeeumtt9569913fv1Xf/T883cRES5snnMcBwKvqmp392B/f7/bnUf782cPGj/6&#10;4JeSly+98NzK0gJjmjJlTEfR7tb+3s7hDCpRcbTX+/lf/eLzTz4/3D2YjMbxeKqq0iTE0sTQJHCc&#10;wLN9z2z4pFVvNGp1qF5rZtue7QbQRV5UWVZUlai4TPKi3mj7QS2GbKpybq4FAPWHw+F4VFR5wcn+&#10;0fhnv/irP/mXf/JnP/4XP/3FX371+P720U5vdBqm44In9bZ767nL7/3wpdsvXDl/YSVo2MBPKbK8&#10;zKMwGQ5GR4e9OMrTMD866k3Hse/XGrWmEApk4yQkHMPMIijboKbvBo1Go91oU2pILrTWUHOeKsRt&#10;hFXbgHlrKXVVacFRkUIIdJhOoqrEPp7gPZ2mk8mUS+IGAWE218ywnYqQvePTJ7v70yzzW61GZz7K&#10;ys8+/3I0iQGOWSLl2H4tmLE8HI7QGsdaa0pJUUpY7MHhoaZGUG8yxkzH7sy1642grPI4DhGtg8Av&#10;yzKMogo4U2I4TSpBCqFw+QB5HpwMHm7tPN3ZxRH70+29+4+fHvcHpuO6XpADkXmOWAIcK6WAe+Rq&#10;a2trOKTf2NiAHEajAZDx1VdffPHZ57hCKrKEEYJujcDnVdE7PZ4MTnHQMt9pdZs13yYuIzYjwEDD&#10;t9eXF25cvfjC3VsvP//c3Tt3FucXgDYsdHx8jIjUGw4szy9KzqGFODk47h+d9g5OcIA+CNN0Rn8l&#10;4jxHotwbjQ9Pezv7R9tIx3o97ASySpi2Y9o2si/IX2rFuTQtB0VIygWhhkOZnUFARVVxKIhoRYLA&#10;Xl5ZgIdqt1pznS6RimmysbZ2fn3DMRgRstNozrdb3WZjodOusvxkb2/c60WjCWJJt90JPDeNwyQO&#10;z5/b+N677925fVuchSXNq3iaXzi3dvnSBaawxdVK8EcP7oeTsWmawN7h/gkc7unEmGaGAAAQAElE&#10;QVRJL5xGgApw9ennD/xG8/ylq8Np3OzMW24gqdlsd/rDUSUF8v68rH784x+Dfmwb+sPxYDDAGd7e&#10;3p5pmq7rHhwc9Hp9KQljDATh9BqjMPNgNJxMJhiCN1HaMU0tSJ7MHH+jUV9ZWdp+hh3+05dffOFX&#10;f/VHl86fY4xkcXR8dHCwt4fgdPnCxYsXzlNCkHfA+6RxYpsWMFAVJe4TLl26dO3atW996xtNnKnL&#10;GSaHw2Gv18NympLu/Lxp20Cs49hBvYZKFEVxnMI3W5YVBF5Q81zLMEAxoirFIsQwDEJIVVWgHHWU&#10;mSqlppRatksZg1r/uijCudYEb57BGSDBIoxohlWqsmQMK9sYJYQWQqIRi3i2YxCthYS7xJ9Kqelk&#10;8uTx7MIEN5b3vvoqThJIsizLSZxIRfKyWFqau3r9hu24xyejNC+9epOY2GCQ+cXlVmchjLKkLDY2&#10;L1y9djNotkwHd4uqklLRmRYk0bMqZQQRAIspBXaCIKjVakjXLGaAPHz6N0XPuCFoRB90MHD1QSnI&#10;RkEfEA1FzypSCvwPQIUDZkRoBfEaBrJtmWUZghbmqSpQMftpnMkTwkSxDJggyfMc81+6euXDDz/s&#10;nQ7+8i9/ilPzZ8+2v/zyHsxQajKeTkou8Zwc93BO3Gq1zp8/j7g+m0ppcsYIKAEX6APm8MbkkBsa&#10;sS7oR0slFSGEK4Qlsrlx3vGCPm7SVpbGUXzv0cOd/QNsseIsKythmDBYLaEWoaqqSgvsZQoh4BoV&#10;6EnSNDp7wjiaTqc4CTvt92r14ObtW9dv3eS87PVP5pfmbty81kAsqdexXUE2c/HixSgczy90QXwU&#10;RWWWKiVBv9YyTdM4AgjjaBqDZoOy3skpDrwZpRzecjypB7U0jhGVfNcLR6MH9+49vn8PNm5qen5j&#10;E1qTFbcBWkokL6mWgesxgj95NB0PB/3JaOi77kJ3rn/aq4qMasWIAiCVqCzTNAjNMzRqyQXmUTNJ&#10;cbQUacaryqAMRIL+8XgMOXuO87UqIRb0Qd8iy2BZ+GkYFBWk+GmSww+keRbUG8PRZGdnD/uBksu1&#10;jXU38DMkuzgXSGajcEO4ur4Jy1WQhZSG5Xiex0wDQj48PArq9YWlpUqILC878wtrm+frzaZiVlLw&#10;SZSWQjLbYZYtlMpLjpOjo5PTvaOj3f2D3cNTODDXpxevnnv3ve+88sqdzY0l37MoMmkNC0AKJcs8&#10;hZQ6zZbFrCzOyowj9Z+fX4QuQAOgPhmNp6MRpYQZNAunrm1RKdIwHA9ORr3TaDIs41hkGRFcFmmZ&#10;RXiLsiiStEwThSP/ditP0pPDgyyKteBpEk1GA+yj+scH0EmZRohQVZZKXvGyAIwCzzMZQ4YBJ1bm&#10;RZ6DEDi2MEPuSClQASRTSiEoCCeKIg3cyNmDCtpR8IlzDsqFEEVVakYdG+py4HVm1spm/wJAHMdR&#10;GMZxjFQF3TQQAM1VFS9KXpUAgBIQjmJUg9o0CkVVaqU0iMyzNI4wOE+SIs/KIgedPM/BbJ7GaRzL&#10;sqiK2SaBSGUz6rte4LmB58+1W9gV1+t138fBmmNZlgMSbbvm+ahrqUCGYRjIu86tbyCaw2k3mjV4&#10;A3zFVIpXSinTMBilDJimtCzL8XA06J+OJ0MQc3pyhBbXsj3badbqSzgwmZtzHKdWq1FKwWm/3x+N&#10;RlmWQVBox2kcPhmGwRgDKc1ms9PpYHsAE0MHXBoP+6fT8RjiL/MUCsrjSEmuBR+PBod7e1gOojMM&#10;IwzDs9m6nudpApcyixScc0wLw4MtKS5A/xmDEC28B/wHvmOqWWd0wyQwGbi+okDsB8wFHjBLyCzi&#10;SClhRDA6zN9uzy40wAs4xRTgC6SioD+64Q3BYB4MxLTogBb0QQWMAAZxluIINYJZFjDWLEkSSANT&#10;5WVRVLzkAiUvqzBN4AnTsozzYprkkySZhskUw9I8L3SaZ4gg49EUCb3ruuuzbcDy6uoy/DDnfDQa&#10;TafTKJoiB7t370tQ1em2scrJyRGsG9CFQkE/OPriiy+iKELLBx99+NFHn9i2CzkQxprt9i8/eB/t&#10;oBweHnIAR/3TE2zqms06BIXZiqrCXjxJFdYCs5gcIRLsAFoQ0T/6h/9TlqRMVbZvNU/2RttPjvef&#10;9r76+PHDr7Z5rsqYF3HZqXd906VcTvtT1yDNmrmy0L6wsfoS9iM3bty5fePunVsLXWwjTNfxAx+4&#10;ba6srGlNiWYIH6bjup7PTLvkklmm5Zi42+WycnyGLpxrxyW1OslK8fDJ7oeffPJXv/z5zz74+b/8&#10;8V+8/8kHH3z8wf7R9tHxjmWThUWYhW+YysIklgVrQlQCIONpHo6ynWdHR/sDzZltuCZxLGqbxDYI&#10;Oz48PD46MrXRCpo2NWVZpWE66A0lx2GPraVGPAg84jkmzNj3nEa93mrWGnXHsw2TMpMS2AlM0GQW&#10;gSAVNRmJo3Rv72B/77hAYur4laKlVCnnQwAcJq4IJyyMi7SUSHCLUt68fedXf/03Xnz5lVdffc11&#10;XWh3fn6h0WwLTmzbBCNFxbd3d54+2+6PxscnJxTbVo7AIrHNhYjSIi+qEnAMkwS4BKQKfFRUacNw&#10;fNsLkqLa3j96+HQbaTR8fZQWvdE0zqvzF6+sb1xotLrd7tzcwlK92ZhbmAdjkD84bHc7OOUteVUJ&#10;Dij3Tk7x+L6/tLRYgx+yTJMQ06D1wFnoNhfnOvOdet2zPZO0a+bmyvyl85tXLl9YWZpHANVCaj3z&#10;MmEUTRGnK1CvKi41M6Isx0dqmmmWR2laCRUnue3amrK8ECg4WMwqhVCEPcxwGvfHYX88maBTWWEg&#10;OJ+GMVCUlVUppDnLBl0GPUothQbubds+d37lwsXVl158/vk7d7/+r+7Yprk4v1Tz65IrxdV8Z355&#10;YXFjdQ17gIVO17cc17A8y+Z5ZlBdr/kb66tra2sXLlxYX19fXVoGnp+7fQvtge+3m/XVxWaeJK2a&#10;v76ybBnUJHo07rdbwEmwsbHUrDvIBi5dvLiwsHDt5i0IFihC9N0/OGl1lzbOnV9eXQMXn3xxbzie&#10;OK53+dr1zfMXHD/49LMvjnp9Tdje/uHB/iF8E6/kaDTxPE9ie+laSlPYc1VVR0dHOOBL09xxvCzJ&#10;42kohei2mo5NaoG9trIIfe3tPsO6BtE721t/8Wf/4h/+4f8Px6JZnuCCnhB1enz09MkjeOFvf+vV&#10;lZWVCxubiMFw/ceHR5Ph6K9+8lP46OGgBzpHk/EHH3xweLhvmGZZVYNhD4TZrnPuwvlmp720styd&#10;W5hEMVyhbdsAM76maQrXg5+UQs8G0zA8A348CaPe8QliCdyQVpQSA8CGKsu8IATuy5whhMwiimGy&#10;mYMtSnTAF/Shs8cwLQs9IQHDMFDBoqZpthvNwHfBcpbGh3u7VEmtRBZHeZLtbe9Mp1OiaRqnvf4A&#10;4zudtsJvSlfX15eWVhwnANGE2lKxVnt+thEtZX80yQUHvGDUn37+5WA4jpMMwjctkxmGUNg8IgMi&#10;QitEHRBgWVZVVWAKNIIS17M7nY57dpfo2A7CCWSi1CxIR7CFsqyE4JxjbFGV+GSZlhQVowR0Y9sD&#10;6oBk07ANZlWlgP/03AAItyzDc2zLYAiNeBd56rouVl9ZXmw0a57nYHUpJWx2bm6+KMpGs7W6tlGr&#10;N6TSmtCg5sMb27YNeUJ0J73TB4/uP378ENN2Wu0gmN2cQKqcy5OTHqhCH8yppeCgt+JegJslG9G6&#10;VvMtONuiNAzq1wI/qFPDHIXJKIwLofeOTmGzWSWzqgqTdBrFUZIAQodHR0IIYhJBRJJGYTxFrkEN&#10;Mhj1swLdJvuH+6bJ3nr7jbt3b6Ny/cZVrE6UXFxbRswrigKUg0jIDaIIpzO84efXWQioBWF41+t1&#10;dEYdkPAdf2Pj3NzcHMQCC2KMYZI8T6XiwIljmbZp3L19C0tAq0TLqsyXlxaQsPqQKjMeP3yEwFkV&#10;2aDXn44noqw81y3zDOKAB6iKPImmaZwQQFNRXnCqCfJggwLTusjycDwBqgPXc20HVkaUciy71WiK&#10;ih/u78Xh1EOQU3oyHiM3dSwDSQXO7A8PD0EnzHZ/d7seeISQ7e1tbHUa7RYcyGAAZzCuhNq4cHF5&#10;ZS3NCi/w1zY2wjhNkqQouefXWp2263s21vUC03LanTnXr6EE8PWt7vzyatDsTLMyKTk1HQSLvFJZ&#10;JRU180od94ZhluHy9ei4n2cc6jIM8oMfvvd3fue3rl4553pAaWlbxEf8sxC3YdfaRDIthZLSNAzP&#10;DizmiZKUGa/XmpPJBMqq1WpVUcZhCEFJUSXTCbylaxrwtGk4RepPORdlRkSZx5Eo8iyJx8M+xAsF&#10;lVlOCKVaQSZhGO7t7mbYv9lWmsR5lpZ5Fk7HvCwsg0EX4WTUatTTONJaGubMbWBkkaUotmmBDK2V&#10;ErLmB5AnsKT1LFgoLgxCAXulFKgVZw8qsFP0cR1fSSIEPsmqqjAE+EGFktkD10qJgjUaBOSXOJ8w&#10;KFWiKvNUck6UYpp4Z1rOM2A84eXMqWiFCwEqKz77WeFwXVKcNWIZJQ1KLGbMXMyMawIm8NOxDNc2&#10;JReYzTEhZAs/wRG6QeZ4I3IZlEIOREvXsUBbHEVVkWGs4iKeToB2KYTBWOC5VZEDgdAIqDSoBo/g&#10;BOBByZM0jZNoGsZhBAlYllGvB18X23XhsobjcW8wmGLyqsKJJ2NGUK9Rg2E2kGcazLEt17HbreZc&#10;t4N6HE5hQdAIROTYJmhj2DCnGTp7tmPBZ5a569pYuiizer0Gb1bxAnKhTIM2gxJGtCY4uJCWQeET&#10;DIMyg5bVLFhguNICX0GAoqQS3PV9wzCklLZt4x2GYY6Uu5j9K3z1er3ZbH7dXpYlL0rU0zSd1TlH&#10;mBZCoI63UkprjbrjOOhTFAXmtBxnMBzWGw0kTfic5oXAHzO16TjNLMcjzJxGSZzmglDFDMVYWsk4&#10;r9KSl0KXgsR5UUptuuby6jqhxvzi0s7eXskr5P1gZOP8OewHFhcX33rrDds2kyS7f//+yckJJAMc&#10;djqdRqPV6/XgxBD0P/zwY0QlfNKKIAr7fi1N8h//5OdbOwcHB0cAGniNwuTw6ASu7Jc//8U//2f/&#10;dHd3N0kSuJd2u/mNb7587dpVpcgLL1zvdrEjEhCO77hayEat3qzX7t6+CeEzmbLhcbT18OjB59tf&#10;ffL42YPDw51+/3B85cLNl+5+44Xbz2+ubCzPL1zcXLpx6dz5tcU716+sLnQXu52rVy7duHK5Watj&#10;Sbgrx3IpNapSxUkxnSSTMBqPwsl4isY0z6ZROBqPcbI4Gg+4LIG2W7cvv/zKjTfefOH1N55/6Rs3&#10;rt9am1usGw6dpvE0SY97/afbjx89fXRwfBBnodLYqVtaa0AqzyscLVU5icbV4CTZeXpytDcc9aJo&#10;kpUp1KtEpQW6FFwJCRtIk2Q6xqxxmuZpFCOFCnGyOppmaQ7UIQY0akGn0XQMxuDeykKV0l9rggAA&#10;EABJREFUHPCDPdcQdnyfEcoIXIOgioIXlKoSYZKGcRqnGZCVc4WSCTWaho+ebf3FT352/+HBNEQv&#10;HaXZcDSRiswvLrTa3UtXrp2/cIkQMp1OpSQABPLkOM1H4/B0MDjpDw5PjvePDo97J5NoOkR2NhlC&#10;blmRSikpJRQPg7dRAKVC7sBM03Y0YWGS9/rjaZyMxtMkyw3LNi0brp4LZbseQsXS0vLi8qrlOnGW&#10;J3lh2FZnHpuClas3rt99Hrnz3VvYyd24MTc3p6UcjUZZmhICf0cMRmyDtRv+2tKC75j4uTTfuXXj&#10;6vrqYjQZI63c3dp+9uwZSI6ihCsd1BvN7hxCk2HbkEycQe9pGCVRVkrFTAvE1NOyyrksBCmEhNzw&#10;Fsw0bA+ZZZQW0yTvj0OUcRxP4nQ0iXqjyWQKpcHqsrzglRCaMsux55eWr16/9u1vf/u73/3Od77z&#10;9ssvv3xuYzPwgjTJp9MoHIdwc2VZKaV815vvzp1bP3/n+s2XXnjxzu2b3W5XK2UwMt/p3rlz64Xn&#10;716+fMmHh4pDXuSe6zRrQTgcwlWIMj3aP9jffmpQEbj2oB82fK8qsnazsbq4YFvGxvrqC3fvzs3N&#10;oRvn3MTNwHD84PGzx0+ejSaxJmZelr1+2BtAz/y4P9ja2UOWCVkdHA5P+/0kAXB0VigcXeR57jie&#10;wWiWcUBvfm4RCBucDtGeRDGsejAYMEo7zVaWJEyRa5cuUilVVUbjkSiLZqNe5ukvfvZXf/qnf/rp&#10;Rx8jKUEAw9goSoC3/f39e/cePH26MxpO5jvzFy9cWFtewaIHu4dJGMGj/Plf/HkYhvPz81LKw8ND&#10;DJRKPdvawib6wsXLL7z8ChcKtwxJmlVCIVkB0qIoQcli9AWXQksF9uFGYae8rEBAmRVVxYUUUkmi&#10;0DwrwL/GP0CYUlpReKhZq561Acz4ojXFW0qsP+shENIM0mw2FubnO51WlWf905PJqGcb2jKZKMB6&#10;UQtcSgnTxDZNiM73fcyZZOlkEpVc7u7uf/bpF/AmcVRkeQWjLXI+mUbDERxDhJZpFI8mMOgMS0up&#10;lVJYXeIfrQghM8oIoQYcBDMMg5DZ5UYGJZ0dX+Hovd1uY7kSvk8pdKBIDs5mQCM7e2CtqEMIsym/&#10;ng6zzGbWWEsoyaVoNBq12szlBLASFymo6zgOIiXYh1SrqoJI0RnzoGAV6O7hw4dHJ8embf2Nv/E3&#10;Do+Pv/zyy3qzgdkMy3F8z7DsoqqKskjTFCnakydPcM/zxhtv4KeUEnOignYQAhWgBUJbWVlZX1+H&#10;vcQxlFqUWY520zSE0JZlzYbk1fFJPyl4UlTD6RR4jvPi4KT/yRdf/PivfrF/fMK1noTR061nuNis&#10;qooyxqV8/PTJYDIuOT/p9RC9Xnrpxb/1t/7WpcuXr9288cMf/hCnmEhuhBBJGLZajTN6ZvIHm6hD&#10;mHiDDKEJ5wJQM00bkTJJ0729PWyBVjfWdw/24YWWlpZ2dnY+/vgTYPjeF19KLrSQVV5IIRbm57FL&#10;b7daZZGVeYHUZ9gf2CY7PT7Skj96cG8yGnmO26wHtsHyLBFlCQUYlI2HIHwUR2FZFFoqChBLUeT5&#10;dDzh1UwjeGNCOMw0TtAHi4KRcDIp8zwIAs9x4jBMoshFVmTZ8OhJFGOO0WC4u7U9HPTyJEaSCi5g&#10;2kVRnPZOIHkfQccwsryEKqMkFlq157olF0cnPcMyNWGV4OgspLZs1w/qyAxsz7dcTygtqenVW5ZX&#10;i/MqyktkItTxOTUKSWC3B0enX95/9HR3F5nNvfuPogTi1HnOr18/9x/8/b/7az/6vmmQwLN5ldkm&#10;uXh+fX1jWfJ8OuxJXvIyB3czZpMM4YgQpMFwP7o8e5IoiuMYVEEy4XikkRYLaVsGGJe8yuNpkcRF&#10;EmZRWCWJ5pWsSoqQQDR8aZakAECZJZA5nBujGrDE2UE4mYqKJ0kynYxPT0+mZ9sMEDDE0z/lsD5C&#10;TcoE5zPJSwmcoKBDlmUY9XUBh6AKNH5dqaoKCtJ6ZoSAFgqSP9goWlDwE5ZlWZZpmpiKETprVBIQ&#10;EmXJsxz40UIqDg2UkldQpZYClTLP8AkuT1Yl6JGCKyHRE6Uos6qA9CpeVpyXMGHQ7Fq2lJIqjaWR&#10;vmMVKQS6gXhRVVmSgvfJaAygVkhMCbVNC1QgXTlbURZpFk2mveOj4/09oKh3enxyfIhKGidVkWdJ&#10;DAEahOZpnCWRFlhqNqRIU6wOZ1WWZTT7b4gTfOjh6uz4OE1TDAHXy8vL8ADwRegDMSM3HY1Gx8dH&#10;2BuDqizL8BNYxXDFhWWY9aCGjZZFaZVlCcLMaNQ/OUkmUyB/c311rtPCzIP+Kd4ojBEsUZRZmiZY&#10;GuzzotRSETLLbRjY05pzDn1hIc7LmZIIKXiFRjABkiBm6OjrghmgStQhPQyBuaFAfaijQAtfM44O&#10;yKexLmiGz0RnaLzkFSqARJqmX0MCdVTQ6HjuOA5xgwrsQg6VFHGWamoIReDZ0F4IwbWOszJMEDpU&#10;nJejKBlM4/44HkyiONVZRcqZtZ7WW60wzR5vPYPlHp0ch3HkOM7Dh/eR/YIqxNyf/ex9eHgcTs2O&#10;gJ88m4Yh6CfU0JpCKoZhJXHaqDfhIbF/wKfecPTpp49+/rNfPp51jr/73e++8s1vfO33IA10ePHF&#10;59fX1/zAxTaDaLZ5/vzf/bd/B5cPxGDYwoE7pJdIfq7fvDE3NwckYLPBGnZXJMboJB2f5GGvKENl&#10;cteQXjItHOa2a+2FTvf6lSvf/c6bP3jv7VdfeanbrA9PTz95//2PP/wA25edrW3kDZ4bDIfjo6OT&#10;nZ1dlONjmGtYlpxLleZAG3x7COuBlIsic2xzY33ljTe/9fZ3Xnv9jVde/sadV75x99U3XnkDP998&#10;9Z13337n3TfeeOu1O889d+7ChfbcbO/S7/fjaYR8uHc8PD0aH+6O958O97fGx3vh8DSfDMrpqAjH&#10;ZTTNy4zDNxnUxHkM0Ok7LvSaJAnQAxmh1AFYz3Mdw2bEZgwHa7PzLssAVSajjsFqrtOoByiBh5zQ&#10;aTbbgVdzLHS0TdOmxORCpjixoKZQTEgKFMRZJQiVCBhRDI/MbKINOCc7LYonOzvvf/TxL97/8LjX&#10;x/BVPOvrkH6tYTED2SGpuB5Pi9OTYb836MOIB32ADLKK0zjO4qzMzvAmtZ4ZiUGJbdvNem2u0201&#10;moC1lBobZ2qYhuOAAEEMoVmYFif90TTJTMtdWF5ZW9/szM0VJT857aOkWcGF8oJg89yF51988Vuv&#10;vX7nuRfWNs5laf7o4WOIGuZHKQWeIDrUOeeob2xsrK0srSwto9QbQVnl8AXT6XR/72g8SXB9Bwq8&#10;eqvdWQhqOIlkYZRleQkAKE2ZYdmO5wU1x4dQa7bvW55DTKsUAsdZWcVzpRBVOKMFV6Np3BtO8B4n&#10;WX+SnA7C/gjKL6ZJGWU5OhNGHQ8KarWanVqtBiFQykAhpcYsz1S6Pxg+ePT408+/+OLzr548eRqG&#10;EaL7ytJStzuPcIv8YHl5eWFxEXXPc7I4wVhYZlVViNCT8ZjniWWQ17750sbycuC5NiOiTF2mVxbb&#10;6yt+w3fWluaLJHz2+AHPs9Gw/5O//Ffv/3x2cD4eTrIkZZR49myzurO7+1e/fL83nCpGHN+GNL74&#10;8t6zrZ1SSNOyV1bmm82m63i+V8MZDJdkMg7hW8EOZuh2OisrK3BA83Pd9fV1sPnKK6+06g2TMtNg&#10;i/Nzzbo77g3gJ5D9M6UubG5+86UXr16+EniebVrLK4uui5yY4r2wtAiNfP7l/f/+f/xH//xP/vJP&#10;/uTPIAfGWBSGuDl557tveL7Debmw0KnX60itOrgb6s5fu3bj4sXLBRe9/vDzrx58+PFnD58eDIYj&#10;aljd+YWNzfNfx3ulcBVlWLOH4QU525ZhmYwB/0wzhgiNQigleKgmhFE8qCtknYTAHhHSiJoFWrgn&#10;dEDBVxSDMYgCFaW0xVirWV9cnF9bW7MdU8HYtJ7vdi+d25xr+fCXRVpoRUyTNZu1dqdh21ZZIiuo&#10;KKFFUfb7o16vz7lilPFKwgR29w48PzBsnE6h2K7jM4YAxCgx8IBCA6sbBiacFYPiTagSWoBIFCFE&#10;nucwIst0tra24EYrjnN9ZlBkL+TrB6yhJ6XUwDzMoGet+Hn2J8FPFMhD07O4p/U0hDFN4zCMkxj+&#10;KssyyUtKVHeubRhUK7m+ugzUWpiKUmgqz6vhYAwLa3XmTMvZ2tmruByOpwhUWVFGSZpkGQgwLUsp&#10;hVkPDw+xADwPtspAhW1aJgWQFhbn5m3LcGx7cWFhcWHOdazAd9fXVha6XdM0GTVdxyeM2Z5XCUGZ&#10;UXCdFmI4jfGeJNkkTo56/aP+iCtaa3XvPXjywScPAY9rN65PplM4NGoAB/Thk4e7+zvnL57bvLCC&#10;9+rqclDzkiQC8pE5ECU67SYvCzg3KELrWWaJt2FYKIpQCBxyYwYEbDLTDur1siyjFG5HpHmGu03T&#10;smzb3dw4F8cxNgOIl+gAFcCoZcUtZjimZcJ5GgxZfgopz06Rm0higLfrV68pIYaDfj2ora+tBS6u&#10;2lJRlo5l+J4Ho4Os8DNN4hIiVQrQtkxTCwnNUTmDBc95mVeylEAyOmNdFADLZAZSunAyzpMUo+Bq&#10;JBcLnW4He/UkOT04Ojk6BtcoS9ijdOeApV/84hePnj7a2d+rpGi2Op5fY4Y1D80sLbq+B5cFsCLt&#10;d/3AC+p+rVFrtOrNdq3epJYNErgiHkKL38hmalLUcmf3NGmZw72kObQ2mIRHx72nz/aAkyInQY18&#10;4xs3337rVeibKVHzPSCYl9k0HPV7uBo8xB5pOh6mcVQUhQVSmEk0g5o8N1CSZFmhhDKoyUsBGwRi&#10;kXFOx8NZJY6LJJGCW6ZBlMrjKIsjjamjSFWVyAspKsugM/mEIYUlKOrYXq1eh1fE/NDjZDLCPI2a&#10;j8IYoZQ0EfNaDSAEeEgwOXJoOsMG55wRwzIQz5nnwWU7gC6lFINQLMO0TSwFzghRGkVLhSK54GVF&#10;iBazP/OKF1JyrSXsBYWCJKqoklpJWZRllhZJjKJ5JYq8KjJZFkRwrWajZ9l/nvGi5FWlhYD2UYQQ&#10;kgtA1mLUNhjeBsGRNzENw7asr9+wO2DJYDPaGDEohSV6jumY1MTiKEzOKKIgG8wqZRr0bB4tRVXk&#10;aZbEZZ4lcOWTcRKHMyKzJJyM+mdbgtFgkCUJI6RRq7XbLfj2dhvOBKSYpm052G/5Ht6QJ6gteLV3&#10;eHD/wVf9wWl7rnX1xpX1jVXHtVzXUVxUeWEy4mM/h+kUmILfUkxJKgXK10IAAdPJKE0i2wQ7cjIa&#10;g/2Nswt2zC+EgFo921EK+q8oJZYNe6ZlWVZVhQ767EFFiZkACWE4AMEQAUxTw3I9RZgQAsPpWU/O&#10;OcZSSi3DFBXHBiZJkvFwdHx4NBoOsyzDtOgDv+F5HvgN42gwGgolEZ/ysjRtmzAcoxFNqSIE88sO&#10;iSIAABAASURBVKJQgxHDlIpU+Icatuc6rqsJjvmLSsl0puZKEsoVDdMiTMpKsazUSS4ncT6KsigX&#10;qSCVIlxT0w2ebe0Qyv7m3/6dN956y3F9aPLRk4f7h3sg48OPPwI9QR2urJYVeYJ/yqoAuUJWUDQz&#10;mp3Oy6984+13voPr9yiJR6MJjm++//33Njfni0pDOIPB4N79hx9/+BEA9nd+93f/o3/wD779+qtI&#10;bJAqMMtEFHn49Okf/+m/+OM//Zf7B0cXr1zf3Tt6srVbcX352nVK6U9+8le7O/vnz11kPKWTXoqS&#10;T0iVEPwsE5WMs8HRaOvJ9peffvngi68OdrfCUR9l1Ds+3N/rn54AepQRF0CeBRhSlnw0nhyfDvb2&#10;D49P+tOk1Myw/aAWNKAkGHOWFVrCYRLomhDlB7YmnFAuZJ7mcc5j0yGtTr270K7Xg2az2el2F5eX&#10;VtfXFhcXLcuJo2Rn5+DBva0vP312/7PdLz/a+vzjracPTgfHBZM1zCcqO5qWZ54ql0JZltVqNxA7&#10;2+2m41iGwYCkAD4zCBACF7qdLhIK37Esg8H3aAmj1ZwbWjmWWQu8OhRvWkSqqoKDIJQxZliEzLzB&#10;LJs1LNt2AUUhgVWVQes50YpZjsdMK0WSWpCsIHlZjSbZ4ydbH3/y2Wef34O2Hjx8PByPa7UGclBQ&#10;KBBQKanV6oSQstJSzvSKFadhhK0q8FGWhWFQ5+xxLVpz3UY9aDfqoD3wXRNpgYQ5KNd2IDFj9piC&#10;yzApkHwTZsx1FzbOnVtZXYc0hcIV/BQKGk6jcZT0RpNxFMfQSiVM2y45n4QhDtJ2Dw6Hw3GW54aB&#10;CwOP4jysKtM0hTlhpXq93mjVFdEIBlLKPM8PDo7CuOKKUMLKSk3DZDgOsfU4HU7GkxAB0fWCoNGG&#10;X7ccGADJi5KYNjVtYlhC07Qop3GKkuQlGk3bpyauKcrhJJrAnNIqKXSYijgXWaHyUmOflVVcQh+m&#10;QSya5Nnxycmzne2nT5/u7Oz1e8MkyU77w529g0ePtx4+enb/0eNHD58A6IPBOEpS2FcFwGUlV9L3&#10;fdfzJNHl2QMY+L6HVNg2WLNRu7C5cfnixUvn1y9uri90fNcy6r7bafqOQUWV4oAgmgyJFJfObXzj&#10;ubvYDzRrJpUEJ9CUEJNSkxlaEciHCzUYT5lhMtMeR+lX9x7t7p/EaVFUJUw+TfJpnEdRUkJSmkCk&#10;UZTCl9VqLuCqhe62uuc2NzvIAxx32B+gsdNqi7y8c+PGC3fu9I6Hges8f+f2r//wR1cunH/28HEc&#10;Tt777ruvfvMVHIU+efLk+PhUatpsdxdXVrygluZAMomT8vDgeHA6wP7NsqyL5y8gKty6dQtbyl7v&#10;ZHt7ezQeI6M9PDkOZxJTozC+d//B/vFJUA+WVjaYaQ1Hk9P+IM0LgIoZs6OyGZKVRkJJzh5KKWYG&#10;bD1nxgjDo4lBoTbGCD5SRiEnAkTpf/3ACs+G/vVLa0kpNRl1TMMyqRAqjZMizXhVeI6zvNQ+t7aK&#10;S8iVhbmrFy9urizbBoGBmAYlsGXJeVVJhExCTNM0DIMxoqAdygzD4FJA+pgwyrIUT55xzgED07Qp&#10;xUICfUAvCn7i/TVBIFNKBaRUZw7h7KeExkyL4WAJinNsJwgCsIzhGIg3BkolIRmlFFooAdczAtCO&#10;wvALLQySoFiFUmqZ8CrQsG0aQBBFHxDvuq5twKh5s1aDJzw9nf3XoHG6g0WXl5ZA/tHxMQ7q/tv/&#10;/r/76KOPTMdmIMi08rLMSoQhykwDM2ISTAUif/rTn3755ZfvvvNOt93J87zV+uucAJQzxjDbaDTC&#10;dZAF19FGttABm6Afti+V4pXc3toVYIYZiIERnEyaj8IkKTmnDK4eNv4nf/bzzvzC3/+Dv2e53r17&#10;D+rNxvzS4sHxwaefP+rMdf4v/8V//ru//3vfeeedN998s9VpX756FWtAYhqxlhBUIF6sBXFoRbEO&#10;JAAxohCCOI1Qgft2EyYq9SzvxLKtdrc9193e3dfUsLAF2t1ZWVudW5j/kz/5k6wsoFaiNOZBBcxO&#10;p1NMDlHAtVqGuf1s68P3fwG0HBzsLy7MV2V5fHycxBHVyoL1Ao7AM2O+44LIRlCDABEOMBsog7JQ&#10;BxK0mKHUIGhTosQcpay4EEiPGJjKZubD4Wcc206ShBcFDCQNozzNVhYW52DIRckIsQyjKIp+v58X&#10;2crKypUrl2q1GhQRxzExGFKQoqqmUej5NVCS5aXjzeJjd36+3e34vm9Ypgkdex5lliK0EqoihjYd&#10;aroVoUkppeFO0/LZ3sGX95882d6HykquCw7vpOcXgpdevPvaN1++cmHDRXyT1XynAcStrKw067XB&#10;oDccDVBBxJSSl2VOmYYcUDzfdxwHEgAOARvoSCmVxHGZg5UCqdhoMCzyNJyMyzxr+IinfpEn+Mnz&#10;LEvRLSvzVOG+lBkVL6LpFKqHVPFG/MKxDgiwLCtNcywBeVquha9jnK9MJmjBGsB8muK6XwCispJS&#10;gDBIwTaoKeXM6DiHvAv0QYH2MTM7e9AfhVKKXyDbMJgQQkqphIBOoUmgDj+xCjiiSp8BSPCqEFWB&#10;t5wl/eWsnmf4qQRnWhlazcZiw0qIQQhMmhGIilBNMIljWpAVgGdZFhZFC2gDPah8XYQQkgvUsbTJ&#10;jDiKQDPApEAHF0WWQz6DXj/EleU0TKdRFsZJGE0Ho1kZD4skLpII/RRMXnI4P0SQCmAzjWaz2e12&#10;ARKozDYttCOITMYhfvr1GjUNz/NWzlIszShWR89Go6EpgXhPT4+rqsIMXJQQ4HgyPDk5ARkRspNp&#10;OO4NAH6QMTzpRaOJroRn2g4zCZdUKLBPlC7KmYjAOyZBAe9gSIiZyr6WDFaETDB5AY9cVUJJDRlS&#10;aliW5wUQoeU6pu2CHpCKzSGlFMJFH8zz9ZsjZzMMyJacPUAAVoEkwWDdD8AOMhZKKfqjnTCG/lxK&#10;jYwfnZQCbZCAprPISw2GSlGVED6osmwb7gJ5j+m4EM5oPE3zTAIPhlkpHZVlVORpKZJSJRWPyyrM&#10;yrQUszBOcQhACo67N/fqzVu1Vvvp1s6T7a1Wt/PSK9+YX1y+fv366sYq1m+22y+88EJelr3BoNFq&#10;2q5/cHj8s1+8/8mnn+PGIElzyLISajSdgFlQ/uTZM+jllW9847XXXoYTG4zGq6urb7311uHh4Sef&#10;fIIUCLo7OjpKsmw8if/nP/rj3cMxtezBeLJzcPSP/+ifffTZ/b0jDJr87Oe/3N49vHHn7sLyypOt&#10;bZZH5ehkkk0KJOS6pEUq4kk+PJlAfYd7J48fP97aenq0t3u0vzceDTgv/cA9d37j5s3rOGUBvLzA&#10;F0ohn2SOBT1pwzQcx4fLbLX9RhOBoaqAoKqYgYFITrQkSgopudLcdgycJbc79Uar5gW2YRmMEevM&#10;TgAU4A9FCuiF2abXO5psPRk++Hz88MvB9qNw90nYO8jDsc5TU1SO1p6UTl7IkiuliKZAE7Z6hhM4&#10;9YbXbNW73Q4cWXuuTamWile8IFT5jt2sBXgzNFalloIRSBtGVJYFUs1Ca1mUJVegQhWC52VVcqQS&#10;puV4RV5hIUpMQogWhFLDMR3HcpOcE0ocj8Ai4GeHEzWcAiRqGkW7+/tIy/rDAVezv77W6bbX1xdb&#10;jWat5tfrPk5ql1fWmu2u0Go4Ho3HYyklBDnXbbdqgWc7vuU0vKDTCOBx0jhEtsfL3KAEGwEtpUmZ&#10;YRggqSoJoH/u3LnLly+vrKzNLSw4rl9gixzFUZrlRRWm2WAyHY4mO/sHDx8/QQS9//Dx40dPj096&#10;zLBwpJcUXFJieY7leJSZXKi85EcnJ5bjLK+uzy0ueEHTcgIhaZgoqQn4lZpNwuTZ9v69+4+fbe2e&#10;9sZoMUzbxBmCbRPKuMQkVZqXcZLFaZ5kBUqUVtO4CJMyzngmSKFYJlSYl6O4mqRVzpUghBOCHW+p&#10;CdekECSveFLkGS8Pj4+2d7e2dp7t7O1u7Ww/ePDg/v2Hjx4/ffhkC3yNwqiUGE6jrDw8HTzZ2n7y&#10;dCuME3GG1b39/d5wlJWVkNrxvaqqOOc1P2jW65bJXNtc6LSVKK5fu/zeO2+89e1vvfHqN977zpvf&#10;fOn55YXWYre59/T+5nL3t3/je69+47nf+o0f/oO//++++c1vbK7MXdxY6jYDLfXM/xLSxME7Jg38&#10;WrMBu2C2qQ1DG0RoIjVOHZg781GOgssghJmm43mu47iudePqtaWFRXgxINbzPAB6fn4BkeDN19/4&#10;1jdf6XZa/d5JPBnfvXnp+du3rl+64hhmt9l66/Vvv3j3+SJOkeusraxOhhPgodls50UJjdt+YFik&#10;4sRxjF/84rP19fW3Xn/jyy/vvf/+h0g+qqpqt7vLy6vXrt/c3DyP0Lu3dyCFOnf+PEittbqr6xuW&#10;602iOIECpCoq7jhOo9GAhzUMkyhNKcVyACGRimmNgnBnGdRgBIXARrRSWqqzR8qZI6CzVskooRQ1&#10;YlDGKEV3yAMNkgsJVDPDMRyqyWgUDvr9LAoDx95cXUFBRfCyFjgXL2zevX3j3Ppaw/dmMak/yLIc&#10;M2BaLhC/BJEgUCitKKUmMyxki6DetkB8rVajxOAIC1JqPLNYgGV1xeGkQDFBSBISwQ4oJzPjmjVr&#10;YsymLEVZCdHtdhGBgJ8syyrBCaP4GQQB3myWBmh5NjMhBASgrjQqROFFNfvrx2TMhPyRkEOkGAsK&#10;IUZeVrwoIQeLsAvnzjuW/eTRYwDq+bvPrSwtw+XWGvUXXnxBaoUQUlRlmhcGs0qO9QgzDOCnqmBx&#10;GT5pSjAtXAriBBpv375JlKgHtTxJgbQrFy+tr6zahhm4HhZaXV7BoiYzsFazOfuPE7Sa7Xq9iVhi&#10;2m4upDKNQpPD/nD78Gia5IpampnN7tziSjsti48//QTb8hu3biH7/8uf/GT/8ODv/8Hvf/e9d3Ne&#10;KiXffe+7nYV5BR1rnHDX4ZlrdV8IEU9DAwm370MUmsIfQzQm6igU4tYmhA+PIbRSWgN+8EjNdtvz&#10;a6trG7bjNTvtZquNs5VvvPKtmzdvf/DBR4MB9qiZUuiutVSAEETOy8oyzEuXLi0tzB3uH2DdVrMJ&#10;IWysrtgG6/V6Ozs7yLwd27QMirwkiaI0TnhZGZS5NrazrkGNIsum40meZrNTfxx+YG5JqoIXWQkM&#10;TEZjXhUQIAYWWW4yA1K1kTcUZaNWH/UH9z7/okgyrECJXuh2QVi72RRViegOzMwvLri+53gutHZ4&#10;fJJjk2CacJiKsnZnThFm40GSDjfhuiZcq2FwrSqpDFDn1bVhR2keZUWhaFTIvdPByXjybP9o52gY&#10;ZjwpyTSWWa5cl966ce7tt15/7ZvfWFtdmms3FruNRuBIXlCi6s3m3MJio9WuNxuNdotZRhiGMyEq&#10;UYpKSKzG4cCoQRBMw2gqqlIJnqZxms7OL7IkPQXlWVJkiapKi1HHNplWWRKPR4Mqz7I0zrIEUiLQ&#10;JhcaA+pdAAAQAElEQVR5mmH+KErSNE/TVGvdxKqttolrFkrb3e7muQub589BJlVV+b6P4zPH9+Bt&#10;KKVCYAUBshQXQAjGMgbs4yOjcAFEEwKnyyzLREVKIQTHW2tlGJCkBTdAiaBMmhZzHBuPaTLEU1iH&#10;llzBTUmJt0YdYVVwLQV+Kl6JslBVhXZKNPbrJmYzDNuYGZ1x9jAGAqgxo1AIDJKSzB7sN1ReVEma&#10;51mJgiyCV1JIjQIvVJa8LHhVcF4KrCmlxOCqKIssQ8mSJA6n0RTBexCOhvFknE6j0+ODaDoWVUG1&#10;pOCLate2GjUfXKCgUYlK8hIF1IIqUKE0FVJXXFZCoaIooQazHLPWCBqtuu+70HWcxVESxmnUrDeW&#10;lxYW5uYhGF6U0Dl2xbZphdMxtDk5+88WGYwAszXX8SxTSY5GShQ8yVy7s4/jt90dOB9IJUlmiuac&#10;ayKLs0dTkEOUUkJJvKWUijDTdtwgQJ1RU1MGIkEdGvnsI6ZBkqMYm4lXVBwMgDCqiWWYnuM6lmUZ&#10;hmvZaJRcoGBAWZaEsWa75fq+IvDoM37hPysB69U5pFvkaIcjjbM0zWY6KYVEoIvSDNeYcZKlWR6m&#10;eSmRgegog/mWXM9yld5kjBv+wTieJlVeEhy6IGOpJEEO2BuOfu23fvv7P/iVi5euvPb6G41m+/GT&#10;Z36tftof7u0fMtOcRmFvMEqy/OLlK/jabHVsJ9DEtGx/fmFl89ylVrtrOTjzbY3D6d7h3mefffbj&#10;H/84jCZ37tx67oXnG43GH/7h//SXP/3JrTu3X3rlRSDy+Oj08Pj0v/0f/skkyS5cudpdaKWlyLkO&#10;0yLOZKPbsT1kpU53cfmVb772/V/5tRdfebW7sMKyMI/HSZmUFoRELCWIqATE0DvpFXk+1567dvXq&#10;pUuXFhfmu93W2vrq5vrK2tpKvR5EUXRwdIhDqfEUx8lRFKdImZlpuQECR932fMKwG1R5Vig5U7Nh&#10;EM8z251gfh4pbTOJwsF4MBwPwjjO8iTLsgTvojIsxzAcSo2ykoPeYOvJs52t3cHJ0CCWzEk8IfGI&#10;ZBGpMlJmRhKqXi9NEgAHmPS9oOn6geXYWDrL86LIpJZIqQDrequJd6fTcRxMTgEvAM5xLYQf5Fgm&#10;BW24ErMty6JshkguK0DHw/6mXgtqDdfzNTWKSoHOdOancqWIlkQIgAyrEROgokbN88+dW2+3A6IZ&#10;l7jzMgyLFKXEofh4NB0OsWEenBz3MEMQ1EFMu9GUyKUMe3F+Cbfj188enPDhk2FQ0La0vIBg36zX&#10;TQCXV4ZUNdf1bdMxqME0o2rWLgUe+AtRSa2165LFxcW11Q0EbxBp2nYhRBRnYQK/myOH6w9Gp73B&#10;cBqOp9FwNIqS9Pi0t3d8fHB8Mo0TeIeS86SokqxIswqjRpOoN4umeZxleTVzXsPR5OS0H6apCUmb&#10;xHFgejVN2TRMe8MkjCtKaLs712y2TMvmXHAuGTVdx4d2AFwI1XY8atnARSEI8iYgFVJK8ipDmiAg&#10;V6IoYZZlu55ipqSmoiZMi2t0rqIsCdOkPwEoeoe9k+PTE2x8d/b2dnb39g4OoySL8yrOZ/kQXG1e&#10;8mkUH5/2D46Onz7bfvTkye7+YZzlCuCUchpHJ73+weHheDw2TIp0UGs1Ho6OjwDt/cO93TSZLi20&#10;cQ8Ambsmu3nlwtUL6+sr81cvn3vpuVt3rl+quWYWjoNZ1n7hpeduP3fr+kK75pjUIETwsgSq0wy2&#10;bVpOUYmsklySJE2jGP68SBLsx0qtCR7JYXRpBnI5R+RDUUJWVQXYJGHUqjd+9Vd/NUvSf/yP/3GF&#10;PI9QHAgtLy7+xZ/+2cfvf2CZbHluDinUZDian59fWVrNsmL/6PDw4JgLSQyzrITUwAIhdIbtxYX6&#10;+uoaluifnFZVBWeapnkl+ML8Enb1rVaLEJLnOVzkwdEJ9Ihw1R+M+sMRDv7DODIsGwBjAJbt1mp1&#10;KLRWqyE9ooRwUQaehzzGsWzj7HFMy3fcWuAyQpgmeM8I0bOHUooujFHTIKZBQQZaCFVYnWrCGOxL&#10;Ki6UUpCQZRntdhtnHutrK3Pt2Y4YXDN4Fikcy4BD2VxfQ+baata/Hm6aLPBcz7EQCwP8YRiMEQ+k&#10;uC6yFqUEbks3NtYwYb2OIUpKzkCGac5oIIQx0zAsiMiyZm/MaYJEij//ukBrEF2axXgQYGb8aA0z&#10;RKNSSC8MiMXzPPTGhCiooOATGEExDIYJwTKWMAwDbwxEkVJCEraB1Q2lNGI/sIKf0WQ6HY2p0shQ&#10;792798orrywvLl28ePHv/b2/t7Cw4NV8LjWX0nIdfUakUgqLmrYFd2dZFgiDQjH5oNf7p//0n169&#10;dBnEAPOTyQTbP6RfnHOQgaWzLOv1elgFBTEa3aozQKId3dK8YIZRYSIFXWsEy72jExwrVULde/zY&#10;CwLbcxdWlm8/d/f9Dz/6w3/4j27euf1f/j/+S79eC5MY0IqSGHaK+V3PG41GIGk6nWIysI+FgiBg&#10;IFozorQGG5oBBtDw17yAEchZSG3bTq3RYqZlWA7AsXdwYDl2nKRAOLxZKfjdF54HX7v7e3hjLAoE&#10;izfVGlYnpfzkw48atfrKysqf/ct/AckkSQRKML8BH4uFtUL/6XScpylkgv4oaCnOHvSnlEGkShHM&#10;CUIZg0iQ6WF6DbcFxKLP1zCG7mBio9GIlxUaW42G57hFVhZpIYoyj1KYNnJlg7JWo2nh9DcOIZx+&#10;/xSgGowmuDl+8PiRUDAGo8grZtpzCwuW4yhKCl4hcdQUQ02pSV5yykx41Ero/jg86g1PR5Oj/nBr&#10;7/Deo63Dk3Gc8bTU6OkF1sXL6y+99MKbb377xedurywv1AKnAfO1GFOCEQ0tgF8lNewChpxkaZTE&#10;yG0RTYjBpORc8qoqJOVBI8ChFWOsqirIAazZJs5uvXpQQyPgWpw9cRRxXmLaoOZBCHmRxnFYFgVW&#10;AeqgcJR4GkNZwAAlRlaUJmNd3HHML2BLzKVCNygC7+PjY9gBcIF5sBMwTVsrinlAQJ6XZVGBbNu2&#10;0Rlz4g01oRuWrtVq4AWf0I7+mKoogIUM9luBeKkYgWfUUgr8nCmLl0py2LOWSgkJjrUUREuTkFmj&#10;EERKtGslYZKEEJOCY4bJDcYMCk2wWR3/UApSsRykBsAwxkAS3hDX14XOXKAF/KNvWZbQO9rRP0kS&#10;mOdgMIB5AhKDXn9vZ/dgb//oABHvdDQcTieTLE0Fr6qi1EoYlJnMgPowHP7NMAysi9lgs+AUE0op&#10;oVAcC65vbjoOUnzYkU0YxSrQr+fBdmc5d5qmIMNyLUSBIPBMk4XhBAwipZYVn0zC0WAcTqZYejQY&#10;5lFCpALvJtEMoiAK7DuGqbhAMMrixDBpt92GCjCn584WhXgxBMxq/KEkqIWXZSbGMVieUERqwJ0y&#10;BrC7aId4qMFs10M3RWY0Q4mgBwwi4oAv+CUwiGlBOeqQG9aCNL5uEUJgqgpv04BDdjwXY7E6GtE5&#10;ThMU9JwtClLOCuaH3FAM0ySUjibTMIrdoCakLoUsyiotK0GoMuyM8+EkHkxCpBNI/SUl2GtqA+kK&#10;Q70S6sd/+Vc/f/+DvcPDx0+3Pv7ss3sPHsVJ5nj+kydPsM//9rffePXbr/3Wb//Nv/N7f/fatRuN&#10;VvPVV1/9/g9/5fy5S0Pc7vSn0zCZm18+d+GiPHsQ/mCMv/zlL/cO9m/cuLa0tITmTz/99P79+//k&#10;n/yTra2thw8ffvHVvc0LG892Dw6Oe6MwXlxZ/9brb6RFpRhFhB9O8ygr1s9fIqbzT//4T3/yy/e5&#10;Umw8nPRP+1EEM1N5VqXpLC+ZjOMwDGEzCJAbGxud7uzgPIqnp6eHk8koDKdlWQK1pm2Vgg/H06Pj&#10;U+RVPYADeiiKaZKMJtPBaAzfp5RCDF5bXlhb6W6uL1/Y3Ficn/dsB/rOsiIKEyjJMh3bdi3L9bza&#10;3t7h0y147+MBLrmmURynQihQUvODhfn6wjyrBcQyqMk8xc1oyqOwiOIqy2UlmGYmsx2Fi0Up8qoc&#10;hdP+eDRN4zjP0jwpeAX14/QEe1wgHiAQVYlCiXJsE1uaRqNWa9aCIDChe8J4JSsuKTMVpYCmIhRR&#10;CbvQPCvCMATZspKCK5uRTt3B6ZNnWYHnI8fA8LJU2H1QrTxsZygCC+FKGpbDmJll2WSMCaLJeHp8&#10;fAqjUlI6luWDeT/ottpzc3PdbhcWuNCdW1pYXJzrdppNpDxzrebyQmeh01ycay/MdRexS6jXPce2&#10;DEaUjCZxEkIKGrIFAbCE/mg8mU6PTwbbu3tbO3v4wYWEeUGenHN0AC8Fx94gRXoHaCZpHiaJYibC&#10;U280PTwdHPUGvcF0NE2msYozgQP+n/78F3/+F3/5lz/56Weff3FyOuSSmKZtMAtbVc+vGaal4Q1N&#10;2up2vKBOmIm1qlJpani1eqs7151bmF9abnXm/Hrddlz0J6CdECE1FyrJ8yTLsCtglkEMgxoWNA1t&#10;QgcComTQL8RI0jwP46ntOH4t8KAs20ZPw7I0M0oukrKIsmwURr3hZBLHgijCmIB8svTpLjYAj9M8&#10;a3Vw3jpnz8Y6SZpCFOE0BhR5NTsAK/N8gFs53/Ms06Jksds5v76GpTp1/+Xn73i20W4ERJSyypqB&#10;1z/Z//LTD12LLHfblzbXn7t5/YXbN9aW5rABULxyHLter128fKnd7WjghxALdGpqmjQvkMlX+Hr7&#10;xrWb169CyfBo9cDDG0cSvCillEUx+1vRzWYbRvTl558/e/Lk5rXr77zzzsrSMiIV9I4zvLffenPc&#10;G/zhH/7hP/2jP/oM7uDevQf3n+ztIvUnJ8NhqUSt2XA8F3lDd6F95crmm2+8/qMf/fDo6AgdgyDA&#10;bvPa1RuAUhylUZKGk4gx89LFyzdv3IKMOOdSqcOTE9gyPJdfq8dpvrN3gFIUFUCMIuBeGQOFnJda&#10;qloQ+J4D4dmmZTJmGMy2oSvHBS4d2zAMSijMkBHEKYW3xQyTMrwNBkXNWulMUtpCT0qVVkpKRkgN&#10;luX7GG7bdgUVT6dZlhZFHoVhFE7yOHIsc77bgVtsN+uew7qt2sJ8F2VlebHbaTm2OZsf8VvNLmCg&#10;BYTVk5OTYb+XZrGUSJ65lsJklBFqUIYKJvRd7+uC5AY0U0o0AZ40ntlPhKuKl2eeEN55fn4+CAJQ&#10;yCGIPEeFUmowA290/rrAMG2sbZrGGXdoxFRfF6gbgROrN2t1cIGdf6vVhN8LfBfEwz9ifjQWWfLo&#10;/uz/AuYP/uAPyrz4b/6b/++TJ8867blarWbb9jSaYAg7e7AuGuHAMZuDmO+66OB5HlRPCLty+Ro6&#10;1Ov14+NjJBYI56LiURQhkBzs7oErWc3+6rwWshnM/gLMwcERYRS0u67PJeRATdtmpn3aGwyGo5JX&#10;K6urWVEalnnSO/0nf/TPCGP//n/49//27/5OwavLV65cu3aNGAz7gfXNjWkc1hs1EAahQQ6QCRyy&#10;bZtYKxxPNJfeawAAEABJREFUsC6wpJRQWgiuQJUSkiiNB8SjM/DmBT44ApdQW5ymtQZobFiOFzTq&#10;yBKa7db3f/iDpaUVKXU0jSElWBPkVpVCKwr/nOLkwjSfe+45TIgIBcFapgmtQXTtZhM8ogOAPWux&#10;bceyoELJeTZzExGmspjhOz7e2NASpHUKMCaAuklNiBRUEakAXIPqqiz7vd7p8Qn4gkgxZ6vZPL+x&#10;6di2bZiuZSPyiqq8f/8etltgMAgCmPbq6jokUFUVctq9/cPt3X14xWkUnvb7CEmKsIpLnBSEcTKe&#10;htMwjpIiy/lggkWi0TTuDcbbB0fb+0cHJ/1RmHJFEbZAJsA2N9/85jde+sEPvveDH34P9lhvBK5j&#10;wQFLAfBLMDo/11lYXHZ933RcGLszO/ZiEO+FS5drzQYwywxiWIwrkMCZSW3P9n0/DMOqKIAlFNhL&#10;p9taWJxjpg1pgIsogqkmzCAORGkZaMF2ixACAQLztj2bAY1pFGsBZ6MgdsgQ0yJjA0JarZZUxPWC&#10;+YUl20GSYM91F+YXlpA/QGKGYUBrluVIKFtKrJhl2XQ6HQCVw2Ecx1grz7IkjjEnFkUkVlJiCaxY&#10;FAU6A05KCFlxXlVllhd5xstccUGVojNbB/YQQ5QUaNEEOAQ1VM3u9vADrRxpYYXxgpdSVBIhFqQo&#10;rokEeSiAPVcSy3GOFmoYFgqlhiKaSwEaQGGaF9DmYDhGHrX17BnKs6fbKFt4P9l6+vjJ44ePcPuH&#10;srO1DWvFiVdv5rv64+EIHGmptBJSYe1K8LIC4vPU96FGF+qAiLB6nKVw3VgO4vJqAeIviuM4MChm&#10;moZlSaKbnfbK+gpSIPgBuAUIp+YHjaDmO3a72cKZ0erySj2oOYbpmIbGgkopKQUklxdVXigumFaM&#10;Ecc20yR69vQxdhdLS0urq+tSAl3YHAIBhhCVEAJUQYYVL2ZKgWehBiUGhcOXWinIjnpB7QxC6Aj1&#10;2vAnJZ9lUPiNZU020zshJEkQwFOQSpTSWAY0EGo5tqYEv0zbklpD1BiFRSBwqZGNEFQQEyGTcTit&#10;pCAGy0rsynNCqdCi4jyDVmB+JRcC3odqwpD0Z2WZVZC1kQkFc+uP4wlkWnHFDMOxDCzKqJj1pYZF&#10;D4+G/8s/+V+//Oo+yo//8qeNZvvOc3cH45GNDbyeddrY3Lxy9Xq3O//551/CxtO8BL9Y8Mv7D/67&#10;/+GP/qv/+n/6f/2//6t/8ad//vjR00sXr7z43ItwUzAHztWjBw9xdX/t2pWbN6/funXr9de+/dbb&#10;b6+urTHTaHdnBhxlAvlbrdXdvHAZWVeUCmRQkpqbF88vrKw/erL1/sefHp0Ot/cPfv7xJ8w1LGjU&#10;t0jguIFjmWeCE2ImPkIgVZGmaZ5mSikIEWUy80S9k34vThLOeV7AivCSUVwVlS4KEUfpaJSc9IbH&#10;pz0cE7ues7DY2dxY2dxYW1xcxlUyr9SgP93ZOt56enR0OJ5ORZaQQS/b2eo/vL+fxOzoYPrwwe7j&#10;Bzv7e8eTSUqVbtTrlm0sLi6cO7/W7TZsc2bOUugsqyD/NCsnYTKchlFS5AXPSmSBIudyHGXHvfH+&#10;Sf/wdHB40h8Mp0hxioozSNq2tdZxnIVhLITwvMBgzLIcz/N83weASs7HUdwbDI5O+se9fn84StJC&#10;SYLwYJiMSIXjKduiDd/aWJm/dfXilfObK/Od+VZ9dXnuubs3Xnv1hSuXVtFBc1kPnHPry8/dvnP9&#10;+vXV1WXbtpMkGQ7D4RAGEmVZwauZg5hOpz08w0EYhmka27aJ4rqO7znIOFcX569cPHf35rX1lYVO&#10;I/Ado+ZZ7Vaj3apZBquK3LahHGLbYMMcTSf3Hjz84t79rb39x8+2sPV8tr0VRQm4A4wgxoWFRa4k&#10;ymAyfrqz/Wx3J+fcazba8wuZEGGajSchtqEQTlURSolrE9NkaSb290+293b7k0kJM7WoMkjJq7ys&#10;hBBQCYSjARrKTMspYS1ZESVZXpWUGq7n+UEAAqRSQsiyqjiXAgIlRFODGAgqZ7creSm4go0KqbMi&#10;h1XoMzesMC3ThBJNYL0ai4ZJOjvQ8oIgqLtBzbC8tBQng+n2LrY80ygtKq0d12+cXWTbnqsU1hWO&#10;42DzDWtUWhumvbCyWm+1mWX3Bv0v8Xx1//T0NMuTIsuGw8HS4tza0gIvcymK+TZQZ/SPjy1Gnzy6&#10;d3K0XyTRk8f3t588RAI6HfYokfFkqHlx8+rl7779+s1rG4FnE8HPba7XarUE1EptMAK2i7KCqmDA&#10;d25ff+vN17//vXfv3ryheZXGiajywHMBCwQwvPvDsWk7zHbuP372EIrc2UWY+0f/6B/94mc/RVoI&#10;vZ1bX6NCOZa9AL3Ozydpev/Bo/2DQzgj03UlmCRMCKGZvnT5wvfeffu3fvtX3/j2tzzHxjb+jTe+&#10;/cLLL6ELNa1Hj58CJNg+fPnVvSROFxYW1ldWkYtcuXRp0O8DALbtwhKPjk5hNXBDjUbDde2yLKdT&#10;YDURvIJmaq672O0iBliEIac3GCNaKyFFNcN33feBZNe2HANfCSOzYmgFmRiMMUJNTXGShIJGSpSU&#10;EuMpVA7Vw9Hn2d7eHg48Dg4OTk57g9EQZ2NQ1mDQh4MiVEFNWgqDUcswGjWv2261m3XXNtNwWuYx&#10;Kt12s9NumqZRFWVZ5YiFkPBoMpFSWLAdC/DScGhczJz+TGhIMShleAximDjJkwj9oEUpyIxAJoaB&#10;b8yBQ1cKs1VV5dpOo1avBwFsPE9TyIcoJWesSE00o8yyLMygtVYKDlbPlsM/ZcXLSgsQUikuGCO4&#10;qcAMoGHGGiGY/PLli9AHUskWRF8P/td/8r/883/2R1mcfPbJp91uF3PGSQx7Mk0zz3OtYSUEqydJ&#10;IqXEVJZhYpLi7JPk4ic/+cna2hqiJmCADiXnWGgymUAg6EYptS3b8wKlVBRFluWg5717X3LODcPA&#10;tAZBjLfBL4oUEnSGcRrPHoBhlnm89sarv/t7f+f5558fDodg2bHtlZWV3vHJzvY2Em5GCFzcBHhK&#10;09nqZYmhIBXLBUGgNPItofFIpSR4qpQWKOgABIG20QTnxxWcBjVMQhiAf//+/STPQHmSpSDm8PBw&#10;cXHxO9/5Tq1WAwEQCEZB/Bombxj4iqiJQ7ijo6M333zzgw8+2N3dxVisDo8EOaBAntjnoD8Egp9g&#10;HDOAd7zBMiiZTsf4ivaiwLpZVRWcl1JxKWVZllgRRSKJpLA8IiuO+dG+t7OL9nq9jrG+X1tfX8du&#10;xPP8LE1ty/Jd7xiXsCc9OPX19c2bN2+9/vrra2sbeVnACbhBkOZlXs0uNotSxnk1GEcHp8O9k8Hp&#10;KJwkxfFgejgY98bTwTTuj8Mj1MJEK1IVUlRkfq72/e9++9/+vd959+03FuZaVZFevnghCHzP8yAr&#10;x3GxA3n27BkXKowTJRl8I6WG1hTqQx8UyESImRu2TQtsJnjiGPCgVA8GAwjKZAzywSeAEDwCYM1m&#10;k50dvoCFMI7jPKsUvksOIDFMPDM513Zqng97L4siTSJk6kpIiPrMAaBilkV1enoKP0MIhQynUYLh&#10;ECAkiQp6QstBEGBRSolpGZAkvkJNKKjQswfKBeRAMkaBAoMxdHMdx3Nc27ANZmEeQoiWCu4U+MRv&#10;kES1olp+TQmmwlf0gUVTTQxiGhRdFKjlZQVdg5izUgpRYQl01hhLFKUUP4uiyjJApaj+9ZPnJaQH&#10;P3bSOz05OUHCvX94ABeHLd/JcQ/UVgKJCjMskxoMQdBBYKghqfds12HIvykB1NFnGoaTcIp4De6K&#10;kgsJuKFw+MkoTaRW6Ca0QkoDP8ClODo9AUkQGt6aMfjEWq1RFEVZcCwahjFEsby8DP9vGSbMB0yd&#10;tYdor9d8ynQch9Pp1Pd9KLeA1qIQNgK2lBREK0gYdWjXCwDsAqktJoGCQAZ0hCHoAFFoWLeQoBnO&#10;h0NA4NBghDLC6EzIhEituRRCybO3wpx5DuuuoAgpOVBnQwhaw5ljQoQYpRTMEBPGKeQaAZPHpye9&#10;4QAzUPSmMy+KnuiG+cuy9Os1/AQjYFBKiTHwSFgFzKJPVYnTfm8wmVDTIaaFVDDLqygts4pXhEyT&#10;bOfg8PBkFOM3ARqYaVkEV2FSFqWspFSEzi3MpUU5nsbjKD8+Hfz8g4//7Md/NQrjr+4/3tw8D2Hu&#10;7e3BGfZ6J3/yL/9EaZGk0YMHD375y1/AEkFhELDptDo5wV7vCC5ra2dnbm7u93//99977x1siRfn&#10;5wAz7OR//+/8XhzHsFPD8hZW1iQxfvnhJ81OR2g2mcbvf/zxv/rpXzm+7Qf1oqwi9DTMe0+f/vhn&#10;v/zkq3uffvVAUJMtdebvXLvx/M1ri63W0lx3Y2XZoFor4rrO/HwXsgbAYIEQE4y81+tNoP04xk9A&#10;07AcRDIhZv1BNP1r3UEUBODXmgRIzCzq+y4zKIaMR9FomJQ5OzqO9nene9vh9pPpgy97X3xy8tWn&#10;p/c+Q+Xolz95/MUnBwe7kzRWlukHvgfgSim63XZ7rrGw3Ll64/KV6xf8us1J7jfsohKEGaWQcZaV&#10;UhXKmGbVKCqO+3GYqnGsTgf56SA56cdHR4Pj3ng8TeBEyoIriRiMMMl5KVAv8goUloVI0iLNS0WZ&#10;YqwUBBnOJEwrrhQlmhJFtOva9Zpb8+35dv3apc0Xbl+/dXXz2oW188tzrcC6cWnt1rXNb7/63Hvv&#10;vfHCc9cbDaNZdy/h4mN95fzmGnzixsbG4tK8bZPxODPgRShNsuz49PTRk4f3nzz65Qfv33twbzSd&#10;neTVajWTKV5mrbp/58bV529eXplvXzq/fvHc6tJcy3XMwLPmOu1Wu2EZTGnpeVa9VXd9jws5jqKd&#10;g4P7T558+sXnz7a3plEE81teXLqLfcjVaz5U4nthGodJMgin1LFzKYkNkVJJTcv3lYZ/IfXAW1tu&#10;M00skzimXug4K0stDF3Avn5tdWF1De6jUiQtirRIR9MRwqHnGxQAgntSMk6Tr8tkOk1TWC+iYzWc&#10;TKZhnKZ5URQSSpBEa20YRpHONpmaKChDSqk1pRQRCKmMMgxtmJphYmNGiW0yRgzX8duteccNunPL&#10;Qb3jeI3BKDruhztHk+EEytT1xizjW1paXF5evHhu8+aNK1cuXWi1YB0dzajleopQy3Y63QU/aFRC&#10;h3E8jcLxdAJBXbl6aXFhbnUFo+cdyyqSJE+TZr0WR9OD/V3cww76/TiOketRptHue/DPFq/ydqtW&#10;D5wX7ty6e/P6O99+9TtvvX7t8pX57lwax0jZMTMD7YQAA1evXOq0GtF49Iuf/uRf/PM/4nlSt8lS&#10;p/XiC89tbm72R+O0qrxG49n+4S8/+3xr/+SwN4IInm3vwE8FgUc0X5zv7GxvDfunjZoPtmDkjh+Y&#10;rje/srJ54eLzL7+Cwiyz4FWzHizOt59/7pYByKsyqHl3n7uNs17X8w5Pe//kn/2v0yQrBAmaLjKQ&#10;xcXlV1755sLc4i3l8TsAABAASURBVN0bty6fu7Aw1zU1TaLcZAQhk0h40mxurmM55jJg2G3yigee&#10;VfNtD8HcNg3G0K1e86sstQ3m2GajWdNK4KtBlW1ScN2t113GLK09w5qrt1A8yzYJrTtOzbYtqixK&#10;TeywtYa4AA/bsQWXx/3BUW/46ZeP9o5O05ILQtoLc0G9NhwPi6qApzo5PaCymms111eWPduYDPqD&#10;k+NwMsFsVy6cv7i5sbQAa6lRSgwDwQY7SQmjppYhFeqAg4F/NGGKaNM0bcc0TCoVr6pCiMq0mWVT&#10;wyQMwwkxKdEM9GkGTNqGlrzI4NlSUeRFluZpkkQhGmu+ZxCi8T9CbNdK88yxPSnAEwXCfTewDBsC&#10;WVlauHTxvBacaHn50gWDMuxv6vU6IQTUYg/LqPpbv/Ubt65dMbSyiFqa6/CiODzYZUS1GhC2a8JT&#10;KEWoQQihjFFKCSGSi97J6eH+QZakjm3aZwW8MEY6nVar08yLHMkZMWZuLS9LTZkX1NygRk2Lc1mv&#10;N5v1FmzdcRwMwUIS4U9Jx7S0VI5hYjHPNqMoxeaqyNOlpYVr16585+233nvvu65n4mqh3arLqqzy&#10;DEcWS4vzZZaGo6HnOURJxqiUEIRyHNt2LKUl5Ky1tk1DCW4zis2zlpwo4dpYTjiWmeWJYZrY8AiB&#10;bZJRb7bh+ZMsX1haRLLlONbayup4OGrWa1qKNI6WFubhkRBlFSUo80uLeVXi+BNv1wsGg0Ge5y+8&#10;8EK/PxRSe2cbHpzJMGbWa00pJRIX27YplCeVZZg1P7Ats4Rr4aXr4QYb6Sk1TWYYFAJkFu4nIRXE&#10;EI7f5gzd4EZbroVUIwgCfPNdgAEyI7V6HfQkeeH4XpZl7VanKqHPksy0zZC3aEBQUyINYKDTmTs6&#10;PC7K0nJsDElyPs2KacLDQoaVnlaqF+V7/ckeQltSbh0NTsdxxYllQlwK8zR98trLl3/w9ms/ePeN&#10;a+dXmcxX59qbqzCFVlXmnbk2M20nqNle7dGzHUlN2/UrpeFMspybhg1v4JiO4sqzPUop0UwpQiQN&#10;PJxvePE0vP/VvS8///T4+BDq42WuRGUxQ5RVliel4LVGvbu4ZHk+pxSlkqrWaqLRhOAYg3gZpbDF&#10;VqPWqtfCyQgI8SwTusvSpFYLms2m7yPRhNDQ2Q2Ceq3WsCwIn9YQHE2TUqjAtCyDUq0UXILC2/Vs&#10;xMRGs0aJSpMoTWM0Ei2xkEmJFlzximmFukHoTGFKCg2uFCWQu5wBTxQgo8zTaDoRVWVjBdPR8AxK&#10;VyXXQpvUsA0H8gH5BmUoZZFhfsugRZZMRsMwnGRZgqh3enqKtBJQQG46QuyLopNe/+Hjx4+fPn30&#10;5Nnjp8+2dnb3D48mYQQ9LC4tnzt3/vzFizdv3/7mq9/69huvf/uN177zvXd+9Nu/9vb3v/udH7z7&#10;zg++9/b33n3z3e9+843X77780pUbN1Y3z/mtVs7F6XAED9mfTKIki4uC2ramOFaTyqDYM+Bo07BM&#10;odXyygoXCiGYGUaz1XLPHiSXrVbLtlwoWlbSpAxirzdqwC2+SyGicDKdjCpR1pu1ueXFueX5UpSe&#10;75gmA18FQrngVQGXnxuGBePCPdLK2oZXq0egJit8r8aoqbC8IpblOKZFzh7TNMsqR8RXlOAjsQzE&#10;L8NxtWFiHhSos9lsaiLTLG53ZpUkmWotodBpFFJNHMeRvEROwuAKAQCmLcugJi1VVSlJKBVKQrCm&#10;adOzdKKc7c9TdCZSBEihsG5ZYEi9PttDci7zsijh5Rg1LFtIPUZWEKe5VCVhlaKTJNs9PB5Mpstr&#10;69duXpxbapmO4QVunGSWZVFKwZZpWVmhhqNwfmGZKzaNi7QiSEeTUjpec+PCpfMXL1+/ftO27Wc7&#10;z3YPdpGc8CIH/pWojg4OqFKdlkO1ml9wLl65cPP2jeF4NJqMcR6K85qFhbmXX3ru2tWLrs36J8eP&#10;nzzsDfqjSWQgAWl0qRNYQbM/mlZCcalRvMC/dOXy4spCu9vuDYaff/XlJIpPx9OME1A1TQXDl9WF&#10;pXNrq+trK/Odds1z243GynIDLatLi/DaSwvzjUaNMVi+opQCEI1GHeYHa4EwOefwCArGQQn0QQgx&#10;Ddqsu42G22nXwRVaxuPx4SEyDXjU0eFx7/gUDcV4XOzvjj786PGP/+KTv/jzj3/60y8//vDxF58f&#10;PbjfOzrMp1OVpjmwlWVITblhMdNkyLyxehB45y6cu/v8neW1pbyqJIU7mq1q2BZICZNkGMYQepRz&#10;SDwrCUqSkzgRozAdDKfH/SF0M42zAnagiVYUCo/jWEpZFFUUJThhwtckK8tKlVJDlFLqkksJz6AJ&#10;JGDSGTG8KAxGIKvlpbn5TqsGB+maDd+Bo6sHzvIinOzC5sbK4kKHaj44PUriSVXmnmMtzHfXlpeQ&#10;izcbpmFQITRmhmlNoZjTU6gzKwvDMhE2ijLr9/tJEqGbHziuY0MIjjWLCnPddrfVdBybzhBv+TXA&#10;lyEFQyWoNy3HgxNPsmIUhqNpmBeV43hQWVnyg4MDbCvLskyTLMnytMijDKWK8yKreKV1rdW0cCrT&#10;bFy+ev75F+5eu3Kp06lrRW5cv/zG69/63rvvvfzyy6vrK812q95qtjpdv+ZSRqScCcgw4XZAJFI7&#10;DelmeQ4PmGZFnCZj7LWjMMmyNMmzLIOlMWZ6nufaJtME9AAnFDAiMwlDyGxmo0RrTYjCG0UBZ4Sg&#10;HcUwLUoNOAjb8qnhpFl1MhifDv//PP1XsCVZmiYKLeHafWt1tAotMyK1qMysrCzdahQzwwwwaDFg&#10;GPCC8YQZj/AEBoYw4wEMGO59uFzu9PTc7qa6q7qqS2VWZkaK0OLoc7beruVai29HDnit8PDtvsQv&#10;vl+sf2VmzcM0LwXJClJJZtfq7V6/NxigFrX8l1gGg82dLXi6JM9m03mBBJLxoiKIeF69aVgmaIvS&#10;RDcM2AwWhaiHwzNQ3Wk3EU5GwzOcvYIGTdPgHJGFIIWCb2o3W81mXdc1nHjC6QeL+aOHXx/sP9/a&#10;XH/17u12o16U2d/8zd8QQkRVlUUlKvnRd99vNevHh/vjIaB+9PThfey6O0337o3r/+3/xr/6wcff&#10;hxuMogBrTaazkzNYa0h0llVgiuimceHChe//4Hsff/97q4N+EgVBsPjssy/29/d9P3zy9Dmk8vrb&#10;71y5cfPipStFKeb+4smTJ89evEjTJAwD13OSND46Orh///69e5//9pPfv9wcJmFc9PsdpWin3ZMU&#10;W9Plhm0yHstKoORc8xxTJ5wQSiTjJEuSw8PDRq3u2tba2srFvc1Wo24wamocreHVkjDK4gQHBT3k&#10;qTmAFbdajRz7fqJ0aFuIqiiJFAblALOpa2gIumWR27q+ubG+tbbmIq8kCl8NnUsly7KUhBBFoVzK&#10;iGKUcmbaVs2re/UGBIVkbjQeKlEhuVSymk1Go/Nh5PtVIV3b7LY7jUYd7okxtrKyAqqyrAQ7us48&#10;z63VGtC4pmmAGhqllBBWFHAFwWg8nS+Cqqp0XZNSAoSMEM4JuqDhpxDi2zv6SCmVWJJJhFSVaDQa&#10;VJE0TQ1Nq7sO5xRohgfDHgDL1et1JaUoymatvra2Nuj1izQxdD1Joslkgi+wiPF4DKYxA54//vjj&#10;3/3+N//8n/0XNtZXqzwbng9HpyfwB6DnfHg6mYzEt0sTQhlTLy8DSIZ9WZZrO81m08KJELxMmlFK&#10;p/40SSNcmmFIWcGwJCVoBDJejsUcGiyl0+m1YfyeU3NsqkSZp51G3XqZoGtE1h3L4lQWVd01JuPR&#10;j374vT/5458gOGHCF8+e+vN5zbW7rXan2WBUnR2fwHyqPLNMXaeMI1+rhKpElRdZlgEPUso8yxbz&#10;6Xh4JqsCWrNNTkVVFkmZp2kW2tgklEUcRXESSoJ9F5dSRfDiZQmSMUlRFPfu3et0OpC867qMMRgv&#10;RHdwcABv43l1lPzxiXOOaivAiUmmsxmKnUKIzz//3Pd9KaXjOIqSMPIxJwSIaeGscE9BQpbhpWVZ&#10;pmlCUAt/nqSxkJVUQpRFlqXQYFnm7VYDssTSmNDSjV67gzueqwLRSVZVhQkj0J3nxfKq4jguc3CY&#10;42WRV4xppSCjyWI+C8+Go9k8IJRJxieL8HQ0nYYp6v2LpFgk+fkiPBnNnx+PD07H57Ng4qPDLC0I&#10;45RQAtGurdTfeeuVf/Uv/+kf/ejjD77zlsFUEsybnmvqrAfn1apDGmC5ksJ1anuoU/RX/SBk3Gg0&#10;W5988ukX9+4tJZAWpm7AB8MGicBGiOtcQ+OEQ8J4sG0bJ9uccxygArEQDjg6PDnGG8ht5iOWxtwy&#10;vFYDBpvLCsFIKoqvnC+zQBAAMaRxMp2N0V+KMkmSLE2VUuxlXAA44ZfQDQs1G21RlHB5hgGr0r4V&#10;JvqXZYnnNE2D+QKqgS1DjzAxNM/zMBBaA7X4JIQAJDAEDaug4Q3GYgaQIUoQWIiqEGW1mE2jIMwQ&#10;qvICHdANNAihLNO0DEuHu6hkHEZYEfRgNkASWh4Ox2AfBOi6DnYm8xlGHR4cf33//uOnTx89evzp&#10;Z589e/EcM+qm2R70L12/+trbb779nfffeu87b7397htvv/PKa6+//c47t+7eWV3fWNlYv3b75s07&#10;r2xfQkHntduvv3rr1Ts379y58cptdHvz3fe+892P3v3uh+99+N23vvPe7Vdf2714sd5sZ6KczBZJ&#10;VqCqiNPSIIrglSBPQZRumKAQJcLNzc1utw86KeNQmWU5IBgighzAxXQ6jaKIUiRynhQCD3gPNiE6&#10;dHY8+9s3pRCYqjvoAxDn5+fI8TBKCPQt/SjEPNByr9djnCNeFHkOyWAGvMRwKAtShZ1CQZqB6MKY&#10;YRDKIWfCltuPolrOk+YZ/mLwy4TgAaOg2SSNZrMZbA0KheXAsmzTKopsOZZIBHF8xSrdfq/ZbpWl&#10;KIoifWm/WBF9vm3oo5kGuD4fj+AZcqQClM8DvxIqL0VSFElRplUVZ+AlmwfJ+Xgyi8KpH0wWvuPW&#10;rqKgeO1qA7G/XgdhsLggjqBrzgkQ6zpOJeVwPD8f+X6QE2qmJcHD5vbF77z/EfSCrKO3sorMBI7o&#10;4x/+4PK1q0hLBmsD+PnNnc2yzH/004//9b/+70I+OJeDhe5dvHBwdPgXf/EXi8UCuYofzKGjn//i&#10;b/4f/4//x1/+9c9+++nnv/7dJ7/5/edP9o/Hk0WUSBhYUQrwfunSlctXr0AvOapLoI0S5MyVImjQ&#10;q+KcuY5NlEyTGFtYJUpAe23QvXntKiJNp9G0DdMyTIiJMgW4QFuIVevr6/1B17IMToltaTWX2xbB&#10;3bGIZ2mNeq3dbA563Va95rkuPC9hOJgWcZSnSZmlFZZCC+Msioo4JmFIRtNiNCqmU+JHwACxPdLu&#10;sFrd5AgBEhl8EmdxVuRcM2zHqzdbWzs7t++8eunSJce1JNwtJUxnJqoyGo2yNEziohJZUVYAPiNM&#10;I5rOJSMFpipEFJdhmqfzZL76AAAQAElEQVRlqQjjhkENQ2GjLCQzzYqQKMvDKInhpUolKQZTqlEF&#10;9TJKCOGESEi1yMo8E0VV5ZlUlaExDQgmBPYDeyiyIvSDs5PTs9NTgL5Zq3meW4ni+ODw6eMnx4eH&#10;qBCYhtHrtBCpmJKep9cbJsJtvw9j6SAbuHDp4vXr14GMrKjGYyh67vvheDpH0B9N8GIOsOqGpVuw&#10;Q4ZdLucceml22o1W82X2b1GuIR/IyyrLS90w3HqtvzLA7ELJg6PjFweHw/EU8snzMstFVkiAP81F&#10;lBR+GE+nszzPLZiUZSRJEsRBs+7sbg32drZqtRoMCQQFvo+HMAxBT6NW91wLThbwEEqVQgD6QhFY&#10;F0CW5Xghs0IFUTLH7BBsUWHdPMN7sRQp55AblUt0AWa6BnFyThlVcvmVUoq/lJJSKUUwrVSEMIoL&#10;oyqhKqmkolklgigNoqwoFfoIBnyrFEsrZjme5biKcd20Gs2W7aKKH52eD+EiF0E0HE2gbsNA2cuB&#10;meV5bppmvV43rOV+CT7iyZNHx8eHeACzWHewsrKzt9vudqRSSCMePHgwHA6VgrAVPgGicZbWmw2Q&#10;BykhKX/27NmDb+4/e/o48P2a477x6iuXdrewQ07jMA5xQC/ff/edj7/33T/70z/+Z/+Ff/Jf+hf/&#10;3KD0d3//q6ePH0KiddeLw0RWArNnhWx3vLfefuOjjz66cePG5sb2Kk5pt7cuXblydHKW5vnZZHI+&#10;meiGPVtE9x88WITRNw8fff7lV/e++gYp/osXL0DqN9988/jJk9Ozsy++vIc3CHSRH8RhZnDabTfi&#10;IEnCNEmyr7785j//93/1+b0vT07Psf2Ale3t7ayu9JcYl0A7d13bc6yXSfZpHPpClHEcl2VhGhpR&#10;isOa8gKShILQBMiHjegcynUcB7CCajklFnyvxhBoYb44bNnb2YG7qMpcFDlyRGScLvpiE0YJIzA/&#10;RclySN2Dfgyks4PBwLZtP4ym0zkAhwCvacscPc9zKStY07Url65euojNOXAD8qIoqqoKesEoZ1lT&#10;JIxRDfmvboEwjF3+pliEoT/IxjKmYYMjKKuqVJblBHiU4G/ZJCXALhw9GpXC4Mw0MQ3XdKYxYpga&#10;/BKRlQ4+EbeqqixLABiiQAN5nMPxaLZl1upuo+5pjMPQED4JIVgIGzYcQ8HLM43jjs4//tFP7937&#10;6n/9v/7f/1//r/9X0zT/e//6v/PjH3+8WMzwjJ2VZzsw/3q9hp6YATRIVWEVwBLLQSB5gQJWSQAj&#10;QiAEOBZMDPxzkxMqMYlhYCiHfWVFESVJGAdxGg0nS9eDmSFty1yKiUpZJAmtChzy2RrPwogK1awb&#10;P/3+d//ZP/yTqxf3PMss05Qr2W02Vnt9g3HsUpIgdA3kFyatpE41TnhVlHCpnIE/ziDzSlBJ4ERB&#10;YRJCUZEUFVESYstz+OlCVEVV5Fkal0UuRQky8JVrzLatet2r1+uT0Vgp1WigIGIWRYECB8IkrA+U&#10;/9mf/dnVq1dHZ+fj82GZlUwx6Bpo8Roe0l/0hGlfuXJpfX115s+wkuPalKogCIQQhmHAyzFG4I/w&#10;sgIZVSGA9jAYnp0mUYgoQKQAL0pA3pVAiK2qs6MjCMHWNZ2zLE3SJMY9CUNKqYa9majyNIMEMKsU&#10;JEkSxhjgcXh4+Pe/+t3P/vbT+w+eYHcA335yfn7/0dOHT1/MoI1SjubByWg29uNhGD8/m3z5ZP/x&#10;ixP8RLQfzcLpPArCAq4Pwdy2+Ppa66P330Cx+OaNyyurXa5RjZLJeIg8e311DWJBg94braZmmDAt&#10;tMHKWqvTC5NUCNVoth8/fgwXgT5JGgEcgA0WSFNkRBVELZfX8gFM9XqDt9/9zvWbt+FhhaKVhKGw&#10;fm9FSSoVZVx3vXq3N0BbxiZdL0SFTJQwWkLEQlLCoRF0u3jh8o3rt3TT+NWv//7P/92/e/5iHzaT&#10;ZRnnMBZsUyUMrNGsFWWGHTJkDiVCdFIgTle6pjm2DX2BHugOpMYAUrDMQZGGAlKg3DZMU9OBNymE&#10;qKqyKBQIIYRxwsiSVmSZmJZIwSmcmKrQAUUiKEmBXmhZKCJgU2EYjocoB51jvwrsYYfMmDaf+7OF&#10;j+AGITDNQNng3ldf/+b3n/zh089/9fe/+ebB/SnOIR17dXPr1it333nv/Y8+/sF3Pvzg3ffee+31&#10;Ny9dvrq2sdntD7qDld7q2srGZnMwqLc79U7L8Fyl6dy2a6226XqWV3Pqdbv+7UOj3mq3+10MXF1b&#10;39m9cO36jbuvvv4Wdg/vvvfmW2+vrK51en3Xq1GugZ6Do+Pp7Nv/LlzDsWwh4LSXRU/btiFYyIcq&#10;5VgWSjntZstBh7KCMcKOAFHHcbCvRjfIFuwrISF8vAEShBCwo5XBqu24cRrDiAhRhomcSaRxWFUF&#10;goVp6UkaCVWVVU7gxi0LuQEGAkSGZbFlZNChO8yJOwBBpFSK4pnjogw3znVAmAiJfKXIco0CJgaS&#10;KFPnMEyQdHBwMJvM0zjDTsa23eVw3fI8ryxLQKKqKjxgRcUo4QzJQKUkFgqiMM5y3XCk4sPJFC6R&#10;cSMtBY6Xo6xM8ipKCz/OkPRPZ34u1NHJcDwJNd30w+iXv/rV3/zt38LJYH74HNPUQTV5eelcw9J4&#10;n6SpbnDd0BRljONErlr48WwefPf7P9Is57effjYPk6OT07/86/9PlKRJljZQS2y33ZoH+Uwmy7L/&#10;6ura7buv4qgT27nB6vra+mYl1Gy2+Pkv/n6+iDq91Vdfe+uNt96CwYJI1ECLSgCjcFmE6nFWApBF&#10;Dt9ZxVE6HY1VRZC1iqLkhOhLU6BSSnZ+fvrs2ZMXz57MJxNGSL3mdpuNXqveqTeVrMLAD4JFlieQ&#10;IPQNWwXom3XPMU0EcsvkK/3W1uZgfaXRadcG3Ua/Xes0vLoLpTODA7yaUlTXbUq0OMpmizCJ8yjO&#10;J9M5NthRijBKCF+KjRmk3qbr6/rNOxs372xfubG3e2FzZb3rNTSqUeTkiyjMKzgMVlRiEUSzxSIr&#10;Ss3SFCOVrEqZV1QUogiSMAijIImhyLyEeVPTsmzXsRxLN3UNygACuEaZpriuOF82qimqSUWKSmZ5&#10;mWAWhEsCb0AV5YRyxShbXoRTYnIG1HGiDJ1kaTEZnk+nUyBAMw2vCRc6aHc6uq6HQQDjsY1lvfb6&#10;1Wu729tSlPPJ+Oz02J/PDc7W11Yu7u1ub671e11YXatZX19fv3Ll2q1bty5furKytlEKGUUJSghI&#10;/Y9PT1E/uP8YpdyDJ89fHJ6cThd+lhd5KSqpKNN0y/Zqdcp1IGk6W0xnPqBdlLIS1HLdVqvV6w6w&#10;c9IMi+umJAyjwAeG5qXCs4RvkyoMo/F4Mp/PYR66YVBKsyL1bOfqtcuvvX4XPCJeIiqMx2M4hSiK&#10;giCIorAsc5ioaZq4VxUpioqxpQFYpg29ggskToSROM9gb0GUSAIcKSEEoAn/XpYlY8sdv/vychwH&#10;U2FpNE6ZpmmMMTxTismWTUophMpLkWb5aDo9HY3CNKVMZ7qhGKsILdELGVVZnpyPz4ajrCjRRuMx&#10;LCTBk5BxUoyn8+PTs8OjE3CEBsIwiGq8rKpFGMwXC3C3ROh8hgweXnx/f99x3Y2NjVqzdfnS1fXN&#10;bdAJFeA4ZRH4WNqyLG6YJycnz5+9ACpmsxkE9dVXqPs8OHh+ZOlGzXHffuuN9bW1bqv57MmjYLHI&#10;szRczOMo8Gyr06jDYvafPf2P/82/+Zu/+stoPkfCXebZ6GwIZk2DORZLowgS8jwXuPr6668//+Le&#10;8fFpXha9wcrm3t5gBUdKa+tb25VQX99//PU3Dz77/Mtn+wcv9o+YZtiuN/eDMI4Pj4+OTo6FEjj6&#10;hwcH171us91pRX4Qx6lhWHCmz58ffv3gyWQ86/YGlPM4SoHnRgMcWESqMheyEtCLEAIwACqyJC2y&#10;tO7VVgcrlqFPJhNKl9oajUZwYtAmZBVFkW3bkBIGVlWFsYwxQlRRFpxT17U311e3NtcbnlvkaZ7E&#10;BBSibG7oBqMGJ6bGOSGUSJ1xRFzEhqqq5nP/OWg9HGdZbtt2s9Hy3JqUMnh5gbCyLLM4Qq4TxpEf&#10;hRy11VKcnJwhJ3Bdh+lwTSrLsjSFKoqqhOdckk1fXsAoKDR01PtMxiiAzTlwSHBJSdCUIpxzTdOK&#10;Yok4PHDGJAC0PC7Qa7Wa67p7e3sXdrdNwxBlZRuGY1pYBaSGoY8jdde2+90eYwwKnU+mkBImdF1P&#10;EuX7ARgEIVju/fffx/s///M/b3ebR8en4/E4z3NMYjm27y/iZaGOaJoBgjFEVAWGfDsQP19ylyZJ&#10;GsdxKYVtW3lZIttDjFkE/s7OTl4sdVFVAnKjS+4J6PE8r4u8ot/NsmQ0Pn/wzdcvnjwlVdmt1WiV&#10;1y3DZsRUlWfQf/JnP/7v/tf+q3/6Rz/+4L03Tw+enx8daERsrAws0xienYzPzxCzqzQ3CFNlVSQp&#10;h58lTORFhQ1VKeB2dXwCoMqClILADSmomKVxNJ9OkLCGgV8VmSxLUpX+bCarwjEM01iWfvM0oZTW&#10;PY8RCqSBfmzF4ehggw8fPkTZDCzgJeMcZosO33zzjRACxg7p9XodvGk2G5DVJ5/8DqM2NtcYwzlk&#10;KgTcEdRdKCV0neMn+mgvvRBmA6KKooAwp9MpZquqCm/KMse9yHJ8wjMl0tA5ZyqNwmDhl3lR92qg&#10;QVYQdVlWeV6k6A8to/98ERwfwYpFq91t93u2ywpJgjidBUlB+CLJTkbT/fPx2cwfhxlK/kfD6b3H&#10;L/aHk1mSRxWJCpEVyrL0y5d3VldalBDs5D987+0ffu+D9fXexmr3tbu3Ll7YBQFjwCZJgTHA0jSs&#10;IAyzvIRt6svLDOMkz3PDwrbOKIUgSqGcVK/XNUMHmyA1yzL4NMAWW4g8TwtwVRT4BBUYlokHuI52&#10;u60UPT09nUxmQFGaF7D3fn8FV73exDPmN22XMKAAbKqiqhCJ8LJWb7Z7XWCYc96otwDLnZ09pJWG&#10;YdjOsjINawK8IXYoAn3SNC0KKEhBNXiP+5IMwwBr6An0Yi0QAKrKEtyI5VeuoRs6o0GPFexZSLzR&#10;KEITpct/EKACxoisOIUCoXxpct3Qua5pVCrYtSgrNDxAaFjItm3I5PgY/vQI9NQadUwLj/To8ZNP&#10;PvnD3//mdw/uP8oLsbK2dvvVV3/wkz/66Z/+2ZtvvXfl+o2rN26ubmwqxnuD9Va7b3k1y2u4jWar&#10;1++srrZXVtq9vgSfpjXY2MTPrKriPHdrNbABigUlRNOpbuAuGUerozJUbzr1Blqz21vb2NzZu4Aa&#10;4rUbN69eu37h0mVsD9qdrmU7oPP09Bwy8X0fXjoKQ8BXiqooCmgf7EA44A4CBIO6vlR9luWQJCEE&#10;dxCFDkEQAAlIEvATLymlTOOW6wAtaBiIN7quYR50jkM/DH2IF9pcTgLlcS4ALwCFM6EkdJpkKdMM&#10;x/UMw2AYaNiUcJCKn5gETWMc7DWEMwAAEABJREFUsgWRaErIxSLAKlA0GEHDM1ANe1RKgQusbts2&#10;7tD+y1HgLsN7jK3gtRFylMJzkuZIjv0l7oVmWEQzojhbhHFSyrSUUVEh9Y+yIszLMMkXUbLM1E/H&#10;cUa8uosdF+VsOg0Xi4RwjmxBSmmYWsNzX65L4HkIIXiJBV23xnRsCEMUvsMo/4u//Pl/+uf//m9+&#10;8etf/vr39x8+/z/+n/7Pj5/tP9s/+quf/Xw4XXx+75sHT580O53tCxdnQfj8xZGm2w8ePjk8OvvV&#10;L387X8DiOfqcnI6yXCAbHKytv/vBB9dv3jFdl+t2VlVhLDjTTcuskPmBCKVw1P/Zp3/A40tBIRYZ&#10;SgHzxOAaVZIqxU6ODubTsRJVo+6t9LudRgOxNo0iokSWJKEfZOnyPA4+UCkBUYZhGAVhGCzKPKk7&#10;1vbm6pWL21cubKNIvLPeXx20G47BqrKKYyQIqqhs3dI1ixt2pVieC+QZKWQvCOWEMkIogfzbXbK3&#10;5919/cKH37t77dbm3uX+6nant95a3Rqsb6/V2w2q8SQvZnP/7Hz45MX+bz/9w1//7d989uWXMz9y&#10;PGo6hGmSsJJpinJZUVIIUlREEVIq7O6ZJKgxUaGW9YlKyApBiGqlwl6CZIVMyyopysk8ngdJmOZl&#10;RUpJKqVKIktRwUuJSlWVIIRYptas1wbd9vqg2+s0uUbCaO5HgVTUqdW9RtN03AJ+XigpJVPE1A3P&#10;cV3b1BjDQM8yUR4r06TIYkTKdsNdWx2g/Knx5b9aB4OBklrNjmXBVrPxdDGZzhEhgjTx4xTJ1Mlo&#10;dDaaHh6fHZycHJ+fj2bzKFnKMiuroqziNJ/OF6dno+PT4Xjqh1ERxnkQxdPZoqxAIMMdxtrp9je3&#10;dlbXNmyvQZhRlLIoCYVlapYiWppVUQzlR3AQMMJuu3Pt2rULu3tg5Pz0DBsLzkiv0667XpGlZZ7a&#10;lhGGYZIkiApVBZkRSinChmlblRSgqhSiokooqEOGCGyLOToLIbhG0cAyBGVoOkoOhqFb2DSYus6B&#10;CwlAMiU5JTqDE9Z0BhIZJgd807zKsmo2Dxc+pswrQplhohFNx4CsJAhNWUH8sIDQxvMFlKu4lgvp&#10;R/EiiuO8mC58WNfz/YPRZHpydrp/cIBUlb68sL1+cXhweHT0fP/FbDEvqhINQDIdmxt6ikDoB5Rp&#10;tldzvZpXb1CuB2E8my/iOK41G5UU9x89fPDwoVerdXu9oiCGTolSmxtrF3f3Xjx99vzZszxONULJ&#10;y7Tm73/xt6dHRwZjh8+f/yf/8X88Gw25Iiu93kWctyBDtHSAWBbSs4wb168YHBaUNxq17b3dtbU1&#10;w7bSonQbjfki1JFe2rWj0xESiGan9/TFsR9lSaYqQTTTMZ06M2xBWSlkKcXmzvbaxgbTuKZpb7/9&#10;9jtvvOVhLVMv0qzKS0hY14lumYWoCOMoSOdJ3mw2EZi3tjYdx8jzPEtyRrhjAdqWEgJxAsKDWgGb&#10;6XRalphEZRmUL+COTXNZlxUCL0VVFYBKXpR4MC294TmuZcehn6Xh6qBzYW+n12npsBYi8bA26K/0&#10;uvWai9bt1HvtFh6uXrnimFYW50SquldbGzQGg5WaWzM0c2VlDaGv1xvIUpVZ1W13bt++vb29vb6+&#10;0Wl3DeQ9QXB2drZYhOCRMQbEJkkCxeV5ThUjLy/OOXgpSxHFEVqWFpCS41g6cEg1DFw2QrmGTNRG&#10;7DFNA0M4wx6Um6aJN67toCG59769aqAXehRKSE6IxqmohChAv4AQ0ijEs2UZID6MIsBmd3cXtEVp&#10;phiFFr77ve89efI0iqIgCFZXV2FZ9x8+LorqzTff3Nzc2Nra6vf7oqxgR1ga0gZTjBFFFRoebNt0&#10;XIdrGlBKNe7U3OliPpnPjs9OscEDinTdNMGLBjcNA7Rc1+10Ouvr6zj5wS5UViIJQsfQaqbJRWlK&#10;4nJ2dWfzv/Nf/y//z/4n/8N/9g/+5NblPU+nTdd6/803bly6tIMtbrNhadw2dJSQ0Lr15mI0efz1&#10;/fHJGa+kzTR4YVVUeRxVWVoVpczLIk6LJCFVZUCujBRZEqHqFIUAC5qoCgVRlXmZZ8tWZHgJ54Ne&#10;UeBrGltbWTE0bTIa4Q0DLJSC4PudbuQHx0dH3cHg3XffhW4fPnw4nY6pEo5lEilQc7ly+SLn9Phk&#10;P45DFLVEmQMMEL5lWZRSKStd52Hkx0lY5CkaKGFU2ZYBHHJG8BP4CcMQ23iYRJbGSRxKcIOq2XyG&#10;B9vUK1E8evT4L//yr2AXUCKSEbQgCqECuOuZv5gs/EUYEc1Y3dze2rvgNVuLpDw6n5j1jtMaMKcx&#10;DfOD8xn2AKfz+MVwOozKaVymkhBdVxyhjViO2e21ttb7b79+9f133+i26qZG2vXa1vpqs+auraw6&#10;jnd2NuRMbzRaeVk5Xo1zjRBaVDIrKsr1ShK8t2zXdj3LsnzfRx3qwoULCAG6ZhJCgK4Cvi8D7bms&#10;Kgm3oiQjStf1ixcuUa4ZprW2sdnrD9rdXqPZyopSSRAI7HmM63lRIuWijLu1OlwxloMXIhrXLMNw&#10;bKdWxx5AM6zz8QQO7ZXbd9966x3LcqaTeZ4vK7ggCQQsFouyLGu1mudYUGKSJPgJtINIGEcch1WZ&#10;U6Y4p2hABXRn6lznlBGpZBUtnUxc5Rn0smyilAJESlnkVZGhlcUSXegARUOVWIIpQsFrURTZy0/o&#10;WQKbKSwRKqeUuq7HGB8OR199+fWjh4/vffnVNw8ezhd+t9e/89prb73z3mtvvbt94fL6zoXe2maz&#10;12/3B4P1je3Lly/fekXqpjIszXLdRrMzWEFz6g2l6brnMdPBJ267dq1u1mpU03NRcdOC6BTBgrpu&#10;WoaJxMrWDAfCVGCbIJ8mQhI4ecI0phlevVlvthutDspVr77+5vvvf7i9vQtZPX/67PTkKENxmvEq&#10;zyfDEeKoqXOlFEQ6n8+R32dJAoNqtdrwD3AIwcKH24STtG2bMRYEEfZ44/Hy/5iy0WhUVTWZTPKq&#10;bLU7iBGccyhCwpYNnVISRkGaxlAHuuETsIR58AzkKElnC18SZpjLM4FCSCkIlnNqHqW0KAohBFGs&#10;KmUSxWiilFCmrOBISZ6kSRjhJXTbbbe3NjY6nR72KXGcwmPnWZmmuYSzcpf1Mt+f+5Gf5QnmBIqj&#10;OIXJno6mjJtMN0fT+XQWcMMj3Do+H8WZiNIqzEs/yRdROg/jICnjXMLxtjqN/spas9mGQcFpMkby&#10;TBSFZBoHR4ZhMMYMnW2urYM8WAljNC1yx3GazVqjXV/dWNFNNgui/9ef/+zf/uUvxn7sJ4qZnmbV&#10;js6mz/bP/vOf/e7h4+eEGSBsc2sHO41f/vo3/+7f//X+4YmQdO4n127c+Qf/5J+vbmyjFaV8fnj8&#10;5//5X//FX/7VvW/upwJ5Ky0EKQS0Ct4l6IG0/cUijdO6V9/e3EJIcizYDl4TOA4sY0CgiD3dbnsw&#10;6DU8lxIpqkJWFanEYjJJ45CKyjb0VqOOqIAkwLaMJAzC0M+yRGO01fQ21nq7O+sXL25du7xz9dLW&#10;hZ31tX6rbhtMlGUMSUdKyuXfIYIuMEaKSgmlbJs3mlazRVfX9Rs319//4JUPP3rj9TevX76+sb7d&#10;6a826y3LbVj1bq2z0m512pZtl5U8G48fP3/x+MmLh4+fPH5yNJoEAjo3FDeJZhNuSquutTr1WtM0&#10;bWZYjOmM8G+tWBSVyItq2QSYU5VigvCKMNCT5GWU5tOZH0QJpCgIIZxiIKGcMcYpRaOEcEIsjTc8&#10;u9eqD3rt9ZXeSrfuOnaapqPp5OR8+PT5wVf3H9z74quHDx++eH6AC5Xjs5OTMAwZUauD/gWcauxs&#10;t5p1VZVRuEjigMMI5PLEGdXS85Pz8+FkHoRRnC5JSfOskpJpjOtU00GwH6WQwPlkenY+OToZnpyO&#10;8DCazqaz+XSOEXEQxn6YZEUlFZVqWVPLMjXFtygK48QP4jjJFWBue47XcCAmq7acnOu6Ztu267hg&#10;pxZFaRylU4jDDwFiSojOOGrYG6trcL0K56FEOrbVajZh/J7nwTtDr7DqErJDqCAqSZLz8ShKk0KA&#10;akIR8jnTNI4HWHieV+gPdDoO0GhpmkZfXngppRQC6FB4ILiohPIMQzM1Hd0wHoqAVSMvzQuJUKHb&#10;Xr3Vtb0GPGOFPR6jTNdR4EQxUS2HEz+K94+Ph5Mp0ZZoT3Mx8+Mp0oLz0YPHzx4+eX50dnZ0enJ0&#10;dDT3F47rruDsvN3WdZ1wZsMV1Wr9lcHG1k6t2YC3mS8WwMZwOlVU07AhcGvwsGUlj45Pjk7P7n35&#10;NTYPfhDBuYCJdrs7GAy2tgYgm1YymvtffP6HZs0TZRGHAZo/XyhZYdfdrHtHB/tAwvqg7xi6rdOa&#10;YzApZuMhV8IgZH3QvHbp4tb62tnpyaOH90MsEMfYnAxH4/2Dw8+/+BKQOBmOnh0cZkWhG1ZWyBgu&#10;LE6wtVvf2a41mhLCUXQyW0jGFWcPHz36+9/8+ujoIM1iZDGOZVy9fGVrYxMKNAyj2awjgBVS/vI3&#10;v3m+f3A2GvuAT5ymSa6bBhSRJNjdp5PJoigKSvlL7dEkSUeT8Wgyl0okaSal7HZbkADggQ6AFxCC&#10;l4ZhuLatceylzW6rfWFvh1FVpCklquGBew2xlhDVbjY1xhp113MtUhWQw0q3vbe7tbmxPjw9Q+zB&#10;0oxqTDG1THThiMvRaIQa8HwyBZ1L5VPKGNM0QwiJFLnZbEPFo+EE+NF0HNdKJSnoQU8lJHvZGXSi&#10;4SV4rNfrzUbTcz1Qjp+YCgsRAjtmlFDOOV4CJ4YO/hzOWJUXgC64cxwHn6qqws/D/YOjo0MiBPqX&#10;pZCqcmxDVaLXbq5j/6Yxfzb3fb+qcGjGyrIsiqpWq+mmnZeCMYpFy7L8X/wv/hc4t2Gc37nz6t3X&#10;X1NKffXN11AfCq6vv/7mH/3xHyNXK6s8jZJySUOplMRAXdcoJaAEJOEOAjinSZqCXFCSpikWSpIE&#10;76uixMA8BXbKJIrQoCmqJM42lajyOBR52rDtMs6qOLqwsfLu3du9urtS9y6sD0gW6bLwTNbzvNV+&#10;zzUNfzp5+ugRfJPJNCLk8ydPF5Pp6PRMFVW71tAYj/wAsrJ0TZZVkeVIv5BpUVGJPMPd1jVNKY1R&#10;zzQ9x3Zt02CUK4mmyiL2F9ghh7MZepq6RqTIkmg+nUL1X3zxBVQJx/vgwQNsWSF8HAKYppll2YOv&#10;v4YQYM1/+MMfIG2ABPjp9zqLxUzKamW1f3h4YJoGFI2fSRSURYafsBjIAaKrqqIoMuxaMSfUgUYp&#10;Mj9X13WlFPpgCbysqgp3/JxMR/MFQBiJqkrTGMvhnOrZs1kQB3GWllJVioRpMp0t5mEAT9Xur0RZ&#10;8eTg6OD4bBEXaUXQwlIdDCdBSVKij6NifzQ7nobjKJ3nqiKkpKRQJIYihQTXaRIf7D/Fpv7Oresb&#10;K73p6IxIef3y5ZvXr1qGMZ/7oNxzagJ0Cd0AABAASURBVJeuXtu7cMlEbISv9+oQiBAySRKlFJ4t&#10;x0OINyzT8Vy47rX1zXavt/BDiA5LACeWZWl0aW6yghckEAKEg6++74tKcl2D1SMRhKuAEGbTOeY0&#10;LbsQlR8t965VJTBDs9W2TBsuGuHJsGwsSpkGFyqEqjcbnW6fM304mU6mc851xrTZZBrHMUwSRAK0&#10;0ATsC3EHwsdL0MAYA3dQAbqhZUnqz+dBEKAzOuDrcmCcIKkFVYCclJISwigFU1QR4JwgoiEsiUrJ&#10;iqB3JURRllmOtQQcIj5JCXkqIdEf37FKEIWLxQLhYDKZHR2ePHr89MuvvxmOJ5ZTv33n1e9+/0cf&#10;f//Hb73z/pXrt1Y3t27eea23ul5rdQbrm81uP1ckyUvdslbW11udvml7kmBfTAXKkYrmQpWE2XUk&#10;/dp4voiyvNZqO7U6dolComQksqJEW0pMKQX2uDZDcpvlpRRMM7ih66ZtwW5cD2KxbbfZbFqWg7f1&#10;Zhvahw/BYZdlWUkYzeczZPao8EahDxhwCk8MRpeIgmaBEwOhl3GItKqwE9Zt22YvpY338Ki4o1tZ&#10;lohHlRTwJ412y8BiroWlhSxrrtftdlHfgSQxPxDDdI1qHNoHWizHQQjlmu7V6rplQ8ZlIaRcHn5g&#10;Ic/zMDN+omF1NMwJ7wHwQvUpdBDH6ANGoAj8AtiwCvp8ezcsk/JlsQxv8jxPctjv8g/+SvIiLfKs&#10;EppuxHnpx1le0VLyMM39NC+JPguzWZhOg2SC5sfzKEtzVSoyC/CQgZEpiv9hqOu649g6p6iwABhl&#10;XhZlhmPe9ZVVfCrLEgDTNC2OU8M0Ifl2t2M59tbeBd12dNvESsPx4uK1a36cH52P3GbrdDyvFBku&#10;/EfPXozn/mi2ODkfC8W4Zp6eTUvFcRQwmfuG7f78V7/5+tEjbCyns+Dnv/jlbz75A476kfsh7as1&#10;kPXCIghDEIUDyouVlZUb1652Ozhf7LVbjQEqYc2aRhBUCyIEk4rBFW6sr670uxoiRBQXSawRZRka&#10;kZVj2c265zqQs1XznHod9Sko1HBts1FzO61Go2ajqO2YtO7o/W5ja31w88re63dvv37n1sWdzZpj&#10;Vll8cnh4dHQ4mc7SPNMMUqtr7Y7T6jj1pt7tOzt7/Ru3t2+9cmH3Qr/WYIqkjsvdmmY5BtcJYwrS&#10;tFwHuRZhNCvy2TycLNI4V9Qgdp3UOoyaxGqQRoc1u2anX1vZ6g7Wes123fVMyzEN05IEm2MuFBWE&#10;CsoI5ZLQQkrIqxR4oElRwtLQsgpZAWEcOGeEEErp8gl/iNIo0RkxOdUpYbIionBNrd2q1xw3CBaP&#10;Hj367PMvPvvi3h8++/zkfHh6eoqYBDcEOIL+lf4AZctLFy/eeeXWnVduXrt0YXt9BcNFnlRlNjw7&#10;n04ShIyzsyHODb+8982jRzjkOAyjRCpqOK7h1qluCsqRUPtxOQ/iySIcTRdnw9lwjIRnESLdQ1dK&#10;CSG4oSlGCSOKEIJ3lAMck6WfiMMknQfhZBaEUSaQXTNdM2xArJI0L2VVSkI4ZxrnOpg27GUZbDqd&#10;ZlnW6/Wu37i6t7cHsRZZrlG2NljZWFvHT9ihaeqUcoILiyoVx8V4NA38CD7LMG3+cjZNh/HacCuN&#10;huc5LuK3xihWwSCYN5Yo82VxBRZW5jmI0HXOKVWyNA1N1xh0wglF5yV3lCy9uKa5Xs3xatDjLAjm&#10;YVggulJu2jrlVCr0oXklgjCFh8TeCbquBEOfICnGs2g4TY+Gk+eHJ8PRJMkzcLG5uXnx4sWdC3tr&#10;G3DNbdzRVtY2Wu2uVHQeBCPI4uVxiuW4umlpul1vtBRl8xBnc0sUoc8iDLCREETd+/yLn//t3w7P&#10;hqIQGqfnZ+fPnjy9cvHCa6+8YmtGHhedpre5uvrxB99t1bzPPv29ofF/+k/+8eVLF2CKTc/tt1tX&#10;Lu78yU9/8Cc//vBH3//o4u6ObZhpnPj+/Pjk8JM//P7ze/dOhueg/mQ4KeWShjjLUGHCXmg0GesW&#10;r5SyPa03GHR6Xdv1QDDTDcLo5vYW01mUxp1+DwWbRqNRq9Veu3P3wt7O9asXr169ijfc0NO8OBvO&#10;xtOZphterUEoS9NM1yy31rBs03YcykglVFlJvBmsriNvgGev1fDF1jQCt9jptDqdDrw551zXdUY4&#10;mmvbiAor2EAju3fR2SFKigJeOQkWs7Pjo/Ozk6rM6zU3S2M8MKowTFRFmkQoskKvjLFep3/5wuWL&#10;e3uIQ6ur6+ubW73ByoVLl2u1BqW80+xc3L24vrKepvnjx48PDg7mM386nZ+enKN2xTkHCEGPenkR&#10;QoAyxggwxSlD0xgHXb1Oa3N9fXt7GwmibbklEhlJhFKMLa2Dwod8G48zADbBhjnLijRd/ojD0PcX&#10;s9kUbT5f5GkGeEspajVne2NjbTDgSnUajXajoYQAj8C0lHKxCII4QgTVTOvs7CxOEsq0KE7DKMXK&#10;tVqNMPqP/vE/1g3r0ZODKEw67d7hwTFjDAEedwqCONGWXJCl1SgAUDAK3mRRwrYyREH0BMeT6dRx&#10;7Vq9vrG5ia0vfDOk4ZhWzal5joc+aP1uB2Gs7jqwaioqi5OawTe69T/7wff/1T/9xyQJGwZlRdq0&#10;DZvKtmNjjzU+PaoSHBTwnY2NnY111zCokLZltFuNF8+eF1m+vrYy6HehxGA+g7rLPOVEQaFJHKqq&#10;1ECqqPCeyhLGYpuGDjVQwpXkQICo0iTO0yTP0nQp38ViNvHnsyQKwBdUibwzDENQjp9oe9s7cMuQ&#10;Kjjff/b8L/7tn2NjAOvu9/t4+eLFi/39/fl8jrwcDwbXdE0r8rwslv+0A4aEYYhuoixR+AdNnHNZ&#10;CbwBTqSsoijwfT+O4+LbK88xtsirsgD5FWBg2zZV8IHRaHR+cnqUJNHFS9t/9Kdv6iYy3SpJoVAp&#10;ID8pcyHwkEueCa2QutSckhiLTIyDeLhInhycPzseHk18bAumKVkUJBSqIASNMmbphk4JNL620ryw&#10;uwV3sbe1ORufT87PttbWbl69FvqL8XCyOlipu16/t/Lee++/8sorrV4PDnk0nIBHxpiGSzekIoxr&#10;mm7UWy2IvCgq4+UFYIDAqqrAKCHEdkxNZ6oqyzIXZS4rbEMUUaqqsIlabzc7OjdggIZhEUlXVtYI&#10;YVUlMxztxBnmxGrIR4Hkbr+nG2YlFaxJKZW/vIQix6dnhmEg0EDgWAOrO44DsUPUaRwxogyNF0WG&#10;1UE5Buqcgn1NY2h4AwpBLdQHNVHMLUpGpM6ZqWumztFz+VJWMHOqpBKVrEq1bAIuhRKFnc23DSkw&#10;VF/meRrHVZGDACKVEhIYAIyzJOW65rouVnz09Nlf/Pu//Ntf/b4S6s233/3Odz/64Y9+8tH3vn/1&#10;2o1Wb6XW6iLvX9/a1R3PrNXcVqvZ73dWVxv9vtNqmfW6Mgw0oWklY2jMtr1mqzNYcVFWanW8ehMa&#10;gWIM23G9uufWIU/KNIpgqmkEmCSMEg5vVGvUMQKNa0ZZySwr0qLMoEQTEcPWDQvqnc/94XAMJwGH&#10;duPGjd2tLds0kyiOIsToEvqdTaZZHBFRwRW06pixqXEjjbPxeBqGMXTaanUsy6GKwC5rrtesNzqd&#10;HiYMogjatV230WqCGOBKW15sqQUGb0konpQqyyWLQghCCLSsaybYMQyz04EvbCFPyPJSM0wEqbys&#10;4jSRyLgYx3KiKtAg/6UWXu7NoB1RFnij82UBKAmTwI/CIJ7NFoxpSlJIgHMdLY7TRRARDrdIl0OL&#10;IkLFK8nSvCok4aaziNJZEAmqFYSdTfzz8QIbsOF0Pp4HMz9bBPkiLuOcSAbwI2hTr16HkIMgisMI&#10;uLJNqyiUpemyEjXXxb3dbOHc7Pj4GGwypOBK4QFZAxwUyHvy4sWT5y9ORqgQ5FJnUjc/v//g4HTI&#10;LCerFAJ3u9eN0/J8usglvf/k+b0Hj7cvXL5557WV1Q1JzVJqv/z17/8v/7f/54ujE1RvZ/MgzosE&#10;ypMkTMrpPPKDTCmq4eLY2SIESPj0tUG/3+vUHNvUeN1zdrY3L17Y7baQXhPHIJ2GjRxbOaZZr9c9&#10;z3HBk2XpXIN84S7XVwfd7rIgWhVZnueVKBWRdc+te7VGre45Nmc0i+PI9/GHVLlt8q21lVdv33jn&#10;jddeuXljpdfWNZ5nhc6IadBG3d7b3Xr9jVdee/XWtSvIPVZ2d1Y2tjqDPqbTLEc5tvI8nqR+WWZS&#10;FWWVgzuARuOG5XhwH6ZpU41XkihKdHvZFJe9VX1zt7lzcXX7wtrW3vrOxe3t3c2VjT7ljDAqlIRz&#10;qQQYooQyyjnhvBQqz+DfszQDY2Wal0lc5JUSy25ECFmWoihEWZSirFRRwDUgRNk6M7ji6FUkWRQW&#10;2TKGIXWIg/Do+Pjk5GS2WAB8EBTuREiIcwWJycrKoN9H0mMYcBy26zi2ZdiWCTcULuaz8SjNYkaI&#10;YZCqIufn/sPHz3CM+OTJM+wH4iwnmsF0XVCtIpRwjep6Wsq8AGm4E3yHNGA2tVqNawbVOCGkqDCV&#10;xHs84w3T9CCMh+NplEF9WlKIIMnQ5mGc5eCVlYIGSTqb+5P5YoaUJa/mcxQmU1PTMW2apudnZyiu&#10;jocjy9C6nQ4lEh2iIIRwqrKsilyihKkgV6ZzommMc6Lr+mKxyHMsoKpq2UsB4RTi52srq41GjXOO&#10;91VR4g7vgJ7QNe5oQiwzZtNgGqdECZ0xnXENuqOUEUopZ3AvaJRKSpKiHM3m56PxdL6IMhxTF4pS&#10;tEqRSijDtGr1JjPMNC/SooKNMcNmXCeMCUrSXE1ncZLnjldbWdtYXd9od7r1el03bcxQVNJyPKfe&#10;UIzBXxSlGE0W9x88evRs/3Q0HuEcIUGpjsVZCbnFSVZvNhutju14pmmC2YU/m09DjZFmwxFF5Rjs&#10;4s62P53ubm/evXO72bB7nfbezjYi93Q8iaNgNDzzHOut11/78N13dY2Oz09kkWOjuLG+stLtQsih&#10;v0jjEDYxHo+fP98Hv0mWn54tvGbr0dPj8WSqW+bh0cmLwwOhSJYKDbNwtr9/OBxPl7KtSsfxwij5&#10;3W9/n+ao3NPJZDydjqEp6PHw8FCW1c2b1/v9XhzH5+cQqq8bWlGK6Qz5EORB4aZfCl+DjvwosVyv&#10;LAWQgj7gWhKWwonrJiZsNBpAjs44p4hrtm2Y0DI0J6XEHd6j1+44jlPk+WI2hWMKwsXzZ08eP3w0&#10;mY44VaaOlKtwbRMCWel2Ll3YXe11wfvJ/uHZyXGZF8jATk9Pjw5PFvMAc0Zh8uzZM6hkeD72FyGE&#10;DxVIShDexqOJ74enw/NTZNVxjI0xKIE0dABKKqIIe+mmIQEpK4ANkMOpRc21hRCYBzSAF9d1AVf8&#10;JISBfggBzwBtkiRxiCxhGdsMQ9N1DaOyLIN8QNViscDGGMNBcJ4U7UZzc2MNflhnVFRF6Ae+H6C/&#10;6yJjXC4HamGwYG04nihCNc0QUg0GK+sbW48PpQhLAAAQAElEQVSfveh0ur//9JN/+2//rabztc0t&#10;9PztJ7//2c9+9h/9R//Rf/af/WfnJ+eGrjOC/LnSNUaUQgfQA7KxBEgFwbPZHOEWG90rV66ANuS+&#10;R0dHhqFDIOhQwBEmaegH8Emz8WQ2HadxdH56CE1c3tm+fnH3O6/f/fDt11mR/PH3P/rv/Kt/+crV&#10;i4YsU39Ky5xLYTBq8OU/xvbNV18jEJm6lafZydHp86fPGGO6DsdA59Du2bkiQjc4MFyJIomCKFiU&#10;eaKggCLN0zhL4qXNl8izQyQlwWJR5UWRJIvpTJWlQbmhaUjCjg4OHj14eLi/P5tMvvzi3ldffYVd&#10;07/7d//ul7/85Ww2w5EI8PDll19COL///e/BMjQIKQNy2AnAwG3bPD8/NwwDZa/19fVr164BTnEc&#10;M0ogjSgKijyHTLIsK/MCDX+ErLgGVhjAA02FYYh7FCUYlcQZnGSc4jnBS38RLov7cUwgE8tCvphX&#10;iDWJ4bhpWU2CMMoyQbnUjIKwoJAn08UiFbEgZ4vwwYvDrx49f3oymoRJSvRJXJ0vkrCqkPQvmyAV&#10;IYwQmGJVFjohl/c2/+jHP/xHf/ZH77/z1tdf3fNs58qFC7hHfoCEb3Q2PD46yzLIOQLvkR/NRqM0&#10;TiArQDTPSkgA0iCE4Cf4gpoEUX4YuF69UlJbXvpyeJIBP/iKnpDPUiNZXhVFmeVFkUspwT92U6PR&#10;qNVqoRvSHVkJIBnSQDcFCL5syOFAfq/Xg3nmZZnneZaXWZaVQmIUwBmnWZIkhm5hqr/+//zNr3/9&#10;62J5ZXmec84ty8LqmBND8BokgR6sjju+ouENZqWUlmWJbv58ATWhMxbHJ0AMD7hjtmVLoDTs2WN0&#10;XnJUFMuH4iVVGRhK0zhGjzJfvi+KIk6TIAin8zk4/fVvfvO3P//5+XB4+fqNP/6Tn3z0/R9cvXbj&#10;0pVr69s7zW6/1Rusbe1s7l6oNbuFIJplYz/gNtpRVoZZ6XhNr95GjNYMp95qr25sorW6Pc0yKqnS&#10;HKGG5aVQFJHKwZsxIk0Yu24NSAPZ4FcoUpYlaAOPQRBUSlVK5iWsJFn2QbrCmGU5pmNHS5oDSAZe&#10;CMpcLBZQfTBfIHnbe1k9gauQZaUqIYoS+vpWXBCyFKLCGi8bQKKUwicsh2dkMpgQ9gKZCERqTYM2&#10;8bBAXhxFlRQogxBG0SdOEiBhHvilqBQlpRSQYZpnkiyfoyQuq8rx6pphga+qkjBSoBQAmE6x6whB&#10;MKaF+vAVa6GBAERVEIVP+AlezkZD0IZRhMMsiO04WOV8NJxM52leIgWShDKuC6Iwf5RmQRj7QQjb&#10;StLy9HwsiU6ofjqZHQ3HmVBJJfePhtMgQdU/SIu4knlFsGXhpmXX6tu7e+PpDOUk4LDdbsZhuJjN&#10;XZsDIaIkg17H1Jf1jrWVlYP9F0QJCkcmhec5cZwdHB9atg0tpFmV5vnqejdKJfZpfkiIYT58chSm&#10;uW67R2eTRZQqbpyNp+NlPub//O9/9+LwLC3lgyfP1kHB5WuG5b3+9nuj8fzeN/f9AE5G45wpSUAV&#10;VsyStEhyA8JQxLPN3e1119KCxYSTKpiP8zjyHBMp+tpqf2979c3Xbv/o+99lzUbDcxHpLNMwIFlN&#10;Y45jgUPsCCD65GVx1PM8PANzUDZA0O91UNFp1GtUyQoCyNM8QUvKItMZxWao32tdurCzt73lWJpp&#10;EEqIqanVQevm9Uu3b127dGlzY6Ov88qx2Uqv3u/WLFNpvLJMVHuKbqcxm06VkK6DmTxR0Xq9RYnG&#10;mSalJEQ6Lmm0SKNNNndqt+/2r91cg+ldu7XdX222ul632+yvdQ3TxIg0LyFlRZhmYCONhLxmWy78&#10;hZCqUkpSWkkBvoqilJQwRgyD1Wt2u1PvdVrdVr1Zc2q2yamyNepZHD/X+t1+p+lYpkZl4E9FVWh8&#10;eWm4TIMxViGLF0BbhRftdhvJRL1eJ2oZNiTwXmQNz11dHUDeEHKjWYe0O61aq2Vwvlwdd7AIQ42S&#10;dBGEaVbOZ+HxyXDhx4WkgjLKlscXeUnKJTAJ1QgCm67rQRDAMKAaD4hzNMvCHsPQltFdhGHqOLVO&#10;d8C4FkRxnKRJlmPCIIwnsKflKkUlVCFkLlQpiWlq8AuNGgo5CoEEk4MvOFOda/CehJBmrV5k+XyO&#10;7cIMykdTQiFzqju2EtCPWlvptRq11UFP11iRZfD7S0DKytB5r9sWmKUo8IZC/lUFs3Fci2s0y1H1&#10;VKZhYCqNQeBmDagESsq8KrDjF5wyMGhZFkCo6zrjfDafH5+enJ4Ph+NpVlRU09RL+SilGCO2a2mG&#10;lRYl4kqcF3Ge+bDFooBpKgRgSTSNtFpefzDAZrTb71VSvnQx8JA+hkD+k+ni+OSUawahPEjyJ88O&#10;zifz4XT+/PD4dDQpJHl+fBqkKTdMquuO5zVaTeQTiGSteg0e9uati+1WfdBrdTu1Qa89PDtezMeT&#10;4en6oPvKresXdnd0g4MjoGh4Nu21O1Cd69ij4akocmwPLl/awzYAdnt6vD+fTpSoMDPUjQApFJ37&#10;BcobOxfWCVNbewPoO4wjzAa8LZFgcc+r+YtiOBzCZyFDQmIUJnEhqv7KIAhSKSWAi/vf/M3f3L//&#10;EEdY0+kUGSHqo5PpLCswh8hLAR8KG9jY3H7lzquNRgu7C5xmUsobjXqRl4WQQpFK0tF0xriOKpHr&#10;1tbW1gaDniJCyDKOQ+Ac/WUpYUehP6+5jmUZeZEG/rxZrxmmvrG5Zhk6cIOi27dYqnsuuq2tDExd&#10;a8BeBv3X7ryyub4myhzxIE1jyCGvyvFseoRAdD4qhOj0Bgz7ZELwrFvWIgzASIJynaErQtz/cNUA&#10;DLCMGNbv9y3boJTASwNljIA8uNESuG3UUMspo8A/OHiBjVAwD4BV17aX9SxFMBykLqGoAYI6DNJx&#10;HDBbFMu6qVBKMwzMD0Wsrg28mlOvuf1eZ2XQvnxhj0iFjQh2NTtbm61mXdc4yABH0Klp6rVabTQZ&#10;zxdBp92D6yuF8Gr1erOJFQ1TA7P//q/+CsEDjgV+2K03CGFJkj18+DiKYljlkjVVcQZPq+uEedby&#10;382QcEdSwWCUJIaujUcTlMnhK6bT+cnJWb3RgtVUVQUWhFiaxWq/5xhmEodFngX+dHtjvemZ//q/&#10;+V997ea1915/teNad69fefXG1eX+MgnC2XCl3RRFWqWpwejo5CyPkzLPq6JEfr/wkTPEVSUbjVoQ&#10;LM6Hp0kaWa41mU9/9+nvgZ8oAjbsMs+JEkj0pShrNW+6mE6n4HW8mE8pkWUBMua2ZXiu3WzUdI3N&#10;Z5N6zV0Z9Ibnp/e++KzRaKDkZuoGdpWT0fjD97/bbna+/uortCePH4uq6nW721tbG2vr7Wbr6uUr&#10;rWYTqT/gAIl5nmeaZhRF0Fev14Ngc9QCHCfLsjiO8QnVsCSBU0JfwjVt4fuEUcqZaRtpnoVRohtW&#10;mhUSgCCoxRSm5SAM5gIunGpIa4SkXKNMY5oVVyrMqpzSKK+eHJ3s43AtyRY54oeRKG2Wi/3hHMX+&#10;lOjS8uKKLXIyjpKCkJKQ/GUWglWAZIMzixNbI5uD5pt3r338wbtv3rmxtbYyHZ6Tqlzt9W3bcV2P&#10;MyOPi4Ojs2fPXjx+9LQqJViDUp48eowd0WyGjcAI6rFdl3MuhLBcx63XgjCEd4V/BkOW4wB9wAbg&#10;B/4p+OY8TzM4Z8e18iT257NKwNoEBOX7cxh1t9suigyOF7Afjs6gLNh1guLsYo4HD9FBVlRJoB2w&#10;x5wMXQkpigLww/xYCA+gE7rAy9/+9rcgDNk2PlFGhKyyPKVqacuOYymmKFW6zi3DAIQAMDzXYLmQ&#10;vUQQ0RzbNDRGZIWGRRlRZZHl2XKrqXOKhlQDzdD0JIqpolBSnuZhiN1ZXuVlEsa6Zkihwihe+EEQ&#10;ot4VnZ2Pnjzd//SLe7Mg7K+t3339jbfffefOq6/vXLyEn4O1jU6v1+h00SyvRjRds+06vHq9wTUd&#10;AcJtNNDIMkgxw7Y102S6TjWNGzrTNa6bjushZ9AMrKxzfXlBtlAoJyyNs267ozEeB3EcRgbX4KYo&#10;pb7vFy8vmD8GEkYhwLLMNQ1nNcK1IAUjjqLpaJhGIfiFHBQUnKcQS91zYBSWYSpISYmqLNHgYdE/&#10;WPgQCwyZEQqlYCEsArtI0+X0hmFARwg0UkrTtNvtLmhFH9t1DRuqoXGawy400wJLsAYMpAQMmbbt&#10;Uq5nRSmUdBHtPBcqxkBFmaabXDOyIq+kMAwN9GMlQojOOHQvyhwEs5cXbDMAL5peSZXmGdM1phuM&#10;aaZhh2FMmdZsdQqBfUiugFhUkatyvgiEolKxNCvTXGiWmws186NFlOaVykqJ+/H5+Gw09eM8SKqk&#10;UJkglCHXIs12E5E9iELUGE3TbLVaSRI1arWVfh95Dhamohp0aq5p1Gxrc3Vl/+kTgxHOqGnoWBKJ&#10;mmMbrXodAgTsb9263mp2SqHa3VYppGGxySyCnCpFQkQr2zAcL6tkVFRxKRZpPg+TRZgkpXJrneFk&#10;fv/B41qzTajm1lpurWHakGI9S+VSSGXuQISUYPWGa3ku73cbF3e36zVH42Qxn4AMz7Usk0uRc1Vd&#10;2Fn/x3/2J7evX2VLXWV5WRRCCEgcDTrAbziIvCqrSvphcDYcYzMXBlEKX6/rhMD8gGRGqMyzJIqi&#10;JAaZyXQ0PkWWM5ugQ71mt1v1DiJESWyT1D3b0rBzjbJokca+vxhlcaBkqmvE1KnOlMGJoRH4elM3&#10;6m7d0OwsKasMX10ltfkkzDO1CJKilI5LBhvejZu7r7997c23b1y8ul5rmowjXhq1mgNtLhaLyXyW&#10;53kB6gWRFB6AquVFAVnOoR2CBwnmKoHgrWnUNnm76XVaDTQUZXvdZrsBcZmmRmq2DsnaGnN1bhrM&#10;YMrUqGXoYE3JCr5vyX5SxBGSKlKr1cTSwKo0zeM4RvyIEOjCECRVLy/58sIjVaTdbl+4uHvhwt4e&#10;dmobg5XV7vp6b22t63n1shSGZZdCAbtn55PxMsEy3FoT9gPcZ/myxue6dqtVhz8VJZZLszQGR5xT&#10;jWEfUiy5L0tCiFSkqEhRikqovKzCKEPej3aO9DaABZRZAY8nAEFd0x3XRgzAKEgvTWMQ78/mCBho&#10;KKod7h9MhufAgGXq3TZymJpt6hjAKAGK8izllOD99ubGpYu7nXaj4Xm2aRgaswzNgzewDJ1TWYE2&#10;lAkyRpbigkUhioMLiI4xVpY5U8SxDMs0MBsDo6LSOLVM3bR0Dd5TqZcilFVVIQGaz/3FYpFkKUCr&#10;CFk2BcPntm2CEUUJdADTPTo5ffbi4ODo8PT8HPW5vCy4TjzPqzWaFy9eXtvYqjfbTNPnfvD0+Qvk&#10;ww9xvvv8YDKbh1E2mvloYZQGYXI2nNx/+PTr+0/vff3gi68e3H/0FF6jVMqrN5rtjq7rsJqzszOI&#10;q1nz7ty6/b2PPrh65dLd29d3ttcNTkbD0xmUORkjjBNHDAAAEABJREFUoUeMxD7h6bPHyLX7ncbz&#10;50+H52dpChemppPRbDbiRCEN/eR3v/3y3ucQmm2assJ2bmloluXU63ZVycOjE0kJloOROo7j1l3M&#10;lmQlMF4Ueatpg6SqWP7nOOCFocGTw6PPPvvywt7266+/jr0KEBgEwbMXz+HaUDvB8zzw4QY0rjEd&#10;2uBIO5DWDyfj0Wiy1JHXgFQ3NjbTKKmQXBKSZQVYBtSDIMqz0nIdIJBzjsEAP5zGZDQGljAKsBFC&#10;FLiyTOdas9k0DCMOwuND1KENwIBSalnG2trAtWzQmYSRzniWZXmSrq6uXrt8pdFo5GmMSY6Pj1+8&#10;eBElMaF04QdH+H1y+vTZs1LBFfLxBOhGFbPW6/c9zwOPvh/ifvXq1c3NTSEk7C2O4cTrDc/lhORZ&#10;BtwAmTXHaTXqnVZTN3iWRGmSQlmolINCSNiyDQVokaUngZDBPjgFIMGXYRhISvAShgNJghewLwXB&#10;M7qB4Luv3HnvvffAV4yaDSGtRoNzjiGnZ+foiWmxR1wEPh6klJBnmMS6blLOfN+HK5OSQGxRFMEt&#10;ILhC6YeHhxBXkqSUgiAsSzTKOKEG16iQqpRFllswZ8uqu54sq167ZWo6xHtyfIwNYa3mgkhQrsjS&#10;msIorNVdx7X8YF6vudvr67LIUW7Zf3rw4btvf/a7X7drzp3rl4PJKPXnxy+e+rOxTqVn6FWWjk6P&#10;j48OZqMRvMXJycnyPzrxxb2nT58fHh4HYawIw3kmzJMwBtM7Hw2zPDct++GTx6fIWQkxLPPx48dB&#10;uEB0lLJ65fXXNzY2qqoAbiG3lZUV4Ofzzz8HYCAZ13WhR3wCeC5evIijDPggx3E++uijt99++8MP&#10;P7RtGxj+T//TfzscDoE6DPnTP/3TH//0pw8fLv+7QNiTYwZ8+vu//w32GfMptLqA/IFSSinuVSkw&#10;g8ENiBo/syyDZvOswJxo0C+0GQTReIxANw6i+NM/fBYn+cIPn+0fP3ryIqsEEgtBWUFYXgnEKqT7&#10;UVlFhUhKMk/zSZhN43QWZyfTxeFw8vx8/OjwBPej6XySZPOk8AsRlargmoSjY1pFiERTilGqM+iX&#10;QLlMkOt7m//oj378T/7BH13Z3fZnk2A2hRxAHvY2ShBRqRcvDopCum7t0aMnSZKcn519+fkXf/jk&#10;99PJpNloQGLz2SyKgzSOAR1gGGOrqgJc8akQ1XQOH7n8p/AhLkgGX9FNVgJfAdHZZJqlsW2YJvwx&#10;I+Hy38PWHNtGtzRJTMOAdtBTZxyOPvaDJI6RvONZFDBQifzV8zzLMEBtVebwDEkUYnUMty2Tc57l&#10;CcCJbBVnOPClQRBAlSADn9ANgQY9OSwfu6kI+XqGtUA5Iux8PmecpFkMYBcpgJbDatB5eS8KUC7L&#10;KsuyMi+UkFSqKi/SKIZdhGHo+0vrE0JgkjCJa83G6en5PAhLqbKyOj47/8MX937/2ZffPDjc2b3w&#10;xtvv/PCP/ujd9z9Y29jSbLNWr69tb9m1uu7WuWkRzVRcU1wnSCx0XRAuGacMbzSq6Uw3GIdsdKnU&#10;tw32ilZWIq9AGk7piVJUKMhbwPBBp5JCVWIyGsGim/WGyIrR+TD0A8s0282WqqosSyAZw9QgTKkq&#10;SGw2GSnMQiTkxpTEjGVRYBPjz+ZQOpCP8/wYDlbXkcdDy5xzSCaJYkyLbpAYhjPG8B74gcXB7tBT&#10;ymWNDOIFHmAj7OUVv7yYxmEsQqrZbAHDj7McHGm64dXrlu1KyrIiryThOt6ZHHJgnBCkAAz9MC0k&#10;n+d5WZaYGbNidTCV5ykoKcoMd3zFulhUt3QEqclsRjk3TTNOk/liUVaYW1Xw44yBZyFlWpRRnPoR&#10;PG7ih9FoOp3NUddDfp+NJ/Oj05HlNfwofXZwvH98NpouQmwmKlUpQnVOKOEaoxymhrw8BiSiKJlO&#10;FxCRaS29KGIAJbLmOasr/Y31tbrrnh4fu6aRxuH+i2caJ9iN86XY4ZwF5A920iQC4J89e8F0A/KB&#10;lECxaUOlWiFVWlalhNMgWaVKxahm6pbLNDMpxdgPQd0siCbz4On+0Sd/uPflVw+GY0TkWZnl66uD&#10;K5d31vs9rtT2+spPfvDBn/70YyoKUol+u7GYjfZfPEmTIArnB/tPk9iXokQKhsy832lKkS/mYwaE&#10;IeXSGbN0aNCgTMtLESD4BSHEClEGUQRP6b+0w7KoqqrEhb+gNjzEcYw7MhJkaFmSIgbs7z+fjM6L&#10;ItcN5G2sUUcST4o0nYzPhicH4/PDxfQ8DX0cV8uylEUOYWmKWlw3uWlQnVasWWt7VqOIqjgoi0QF&#10;s+z0ePrVl49PjiPbpjdvXXnjzVduvXJ578J6f9BYXx9YNqKVrKoKXgBZDiLKyclZEhdlrmBCVSnz&#10;qgQgAKMSCBOCo3jAmGlw1zE9x8Z+ru65GqMEllYW2NKZGq27VrfudBq1XtNrOIZrcRxiQLJ5GpU5&#10;MhgKoeV5jkVtXKaO5bH6ZDyLozTPS3wCXmGKiDSofkEsQG0Y46RXWMhubcMwNWTwCHuXLl24du3K&#10;tSuXd7e3drY3L+zuIQTCA5qGrWkGY1qRV1lRGpbT6fRQhYWhUUp0nWOv0mrUwIsoc6yOXFnjVOfM&#10;1AEfbujM4BRNKZIkySKMgjiJkyyIozBKowyhCoGFEE4UJzA7bP4oxpqmhlUNA9YO2mD2uq4XGZiO&#10;Y8A2jos81zVt0O1tb24hPLuuq1ECURBEKiI910YoatSdhutkUfitcsu8KLJKViVVklOC2Yo8w0/G&#10;GBwWZoAHR/McV+eaxgi06diWqXHwYpuGgkaUwPuXfGmWoWMUGuVaUZVxmqR5RggBnZrOoBUlKtjb&#10;yyZwxXFyPp4c7B8h7zk8Pj0bjuI41bjRaOGotj8YDFARt12HUl6WYhGlp+ejk7PhZLZI85Jyk5sO&#10;gkVWiEqyUtIoraKswqHh4/3jb548f3F0Ogtiobhu2rBnphmmaWqaZugcjTMi89IyNRwLbm9urg66&#10;FNYtC1QW6p4D6y2LAiVhhPibr9w0HPPTz/7wxZfL//Od69evXrt6WddYGkeGxjllqJePRufIQbe2&#10;djY2tpAQX7x06dr15X/lbW/v4s7u7vr6GurijWatXvcadfOlFrwLu5u722hbN27cgMpkWYEuVNZf&#10;ffXV99//4Lvvf/jOe+//4Mc/+s6H37l155XLV66srq9B45ZrCCFgmmDEdXGCGT/4+gGuNE3jJEQ2&#10;3Gm1AXkFOwLpVZFEURYn8JLzxRQvOGeM0aookzhDWA3DEI7CdV1TN1zbwSg4kzRNXMdeHfS3tjZQ&#10;TFp+NU2kBY7jlFCDECAD+sLY6Wxy/8E3n3/x2dHxYVnmmBq+OC9KqQhhnOmG6bi2V8Pg7uqq7Xow&#10;80UYTeaLo9OT8/EIoc+Pwulssb+/H8fh7u72v/yX//y9d99utuqgAcToEK4ipoa5SJYkxweHrm30&#10;O50BinmOja8aow3PrXsupUpIrFtp7D9k27quEwrmiIb/KZbnJX7Ytn395s2PPv547+JFx/YMw5pM&#10;Zp9++imyGbhKaBZq0jTN87xardbHUWOrRQiBl0AdGm+Am2X5iNKqqtI4gUvBKLxhXNd0063VdJ0z&#10;Rput9tb2DmQA64ZMDI1RpWQlRVmBqcuXdj58791Xb9969423/vSnP+12Wov5PEtTIioqica5ZdiY&#10;PM+yZdbv2LBdIUQcJ7DBd9544/rlSypPo9n0e+/e/eMffv/m5YvXL+/589HWel9Vad0xocsyTcfD&#10;swQ7B9euuU6WZUiyoVlRyTjNDNOqN5quV6uk4poB+U8Xfl4JIcnx6akiLEkzy7S/vv8AKtMN6+tv&#10;Htx/8Og/+U/+0//N//J/NR6PB6trF27egF0fHR2FYagzfnJ4dHZ8EswX+AkPj7yQc97pdSlnR0dH&#10;kBIEuL9/+Fd/+f95+uR5u90Awnd2du7evQu+zk9PL1y4cPv2bYAKe4Z+t3d6fIL6gOu6tm0PBgPI&#10;H0rpdnqYs6qqb7VjGZZCHiZEvV53bFctvSiSTyTnRr3R6vRWUTV+un/25f1HP//V50+ePT85Gx0P&#10;hxJb1kqmaILmkqHFlYwqGVciSMtpnIWCpkRflGJeiqikfkZmUbXIpF8qvxSTOJ3HCCBZXlVFVTFC&#10;lgEASFfLAhni/Ou3L//P/6f/+l/8kz/ZXe/VLG1lpX1hd3ttbaXRaNy+dafZ7uZF5ftxHKdFJXTN&#10;aKMamufz+XQ8HkJKiEdRFFRlrus6OiVJYtlmvVGrqgoapFiPENOwUb1Kkgw+FhKDiCBDdEB/wwD4&#10;gHhU/Q1NZwWS7DSjMEUlDc4d27LRg7Ga46yvrLi2raoKziFPElGWeJbgSKmqLLyahzpRHIaIktAC&#10;7pySqsgJY5xzUAWlrK+vQ6eMMXzNi+VV4kKnIiuLXIhqNBqBHfgEpQQcLayTU0hJE0UpigIdpBSU&#10;KEYJ7gqhhxAlBCghEtGE4r2oSqwFTpEkhmEshNI0gxC2WAT7B0eEaUma7x+cfPqHe7//5MvReHH9&#10;5vX/0n/tn/7gJz99/a23N3f3Gv1+A/Y7wL3rNVtOvWG5nm451DSYrlNt2YimwwAk43hgHO6CU/gR&#10;RhWjyIm/bYpxNEJYJVRelWAZjXMYvGYYhm5oGvSixNrKKgrz08mo2ai1mo3ZdHJ2cswIVUTUGx5E&#10;HwVwdb5l6LZtZhlM00/jENFT15ihcWhuGampQreqzDkj8BdxFEShL8oK5gC7aHg1pkgchPPJNAkj&#10;KpVjWvDJmgafwV3XRRDpd7q2YVd5JYTAG69eEwpRroKZ66ZVVtKr1VsdhIiOV2s0gMj+WrPTxTSV&#10;JJRxEKLrJpiDeCmI0jUpJWc6+MWESkhD03HBJCtcosirvMBDVUH5RZllRVFWVQr2MsTnohQKLckL&#10;P4qPkV8DE5PZLAgXUYw3y3sYc91SVMsKuYhSP04jKLWQjBv7R6fH5+NZEIWZiPK0lAQwqgipSgFE&#10;M8YopbrOoALbc/v93s2b11BBwObW1HXT0DzHqrl2zbZ6rXrNNkzOXrlxDcCLFoEqiWdbDc/d2VjZ&#10;2ly3ceKdJWVZgkFQfnxyEme5Ydq25XCuL9nnmmE5mmli6xLE2XjmL6I0KeAflgnJPIgnQTQNQz/N&#10;F1FxeDo+ORvmRbWzufHmG699/7sffvD2G3/20x/9V//FP/1X/+Kffvjumx98553vfvDelQubVZGO&#10;hudVnltgQ6nNtTWmVOT7lqmj2P3wwTf/7//Xf/K73/yaUUIgfcMwTNPUNbOUahGHo+lk6i/CNMPW&#10;JCtAu+TQ1kty4SlgNmkaF0WRpUWelZRyx3ZhrtP54uT4DA76+PiYULmxsX7rxpWtjVXX1Dglrml6&#10;li6LLFossig2KK/Swp8sZmM/jwommKY0UlIiqGPWHd2TBffH8YunJ08fHBwfjKbjymDk+pXr73/n&#10;3dfv3tnaWqvVbUIkiBHAQSFGo9nDh0+++vLhwf4wWsiiULskJGsAABAASURBVKIiJbZWZZmm+dJb&#10;LX1JDjjJCs6ReY7dbTb67Va7Xqt7rmMYVIgU+9/FrEwjx+CDbmtvc2Wj3+43aw1b14jI4xCpWJrF&#10;SqmiyDmhOtc0pkN0aPhZ5ECPtGyz0+nU6svj+8ViMRqPgUwELcSzk5OTReBjuA6d1zzgqdFodLpt&#10;PBgggCpsD1oounb7SB1gGK6LPi1dM0E2Y5rr1mzbtkziORbsXCmRxhHUAPHapq5jgMYsQ3cBLkPX&#10;QNoSxyRJU8RmUIK8v6yUoIQwwgydGUh8OOH4QZBMAPFojmthnJAVBBsEQYozH8Po97uu5zRqXqvR&#10;XO0Ptre3d7d3Vnp9xzLLIuOceI4B17Da7zVcJ4+j8dmpFKVrme1WvY5OHAsqnVI0UCuQCEBzUpZZ&#10;nmUZWIPBwxLgG8FUo17DQM6YoXNssqEa04Bvl0RWcIVgCkQzxjhlGAWCOYcOlq/xE1NhHug3LwrM&#10;DKvDT9zTPIfl+34YBKEQwmvUe70e5GxY5vHp+dNnzx89xsn8mR/GZUUM3anX2t3OShs7rna71mhB&#10;7DBSynSmmZbbUEyPktIP4QYJHD03TKlommfAAHZNW9sb2BpZlrWYTh49fhDMZ1IVjZq9stJnVE2n&#10;47Pjo8ViJkX59OnTqiqQJROqABhUtYMg0HUd1U2EwNlsEkZ+p9W0dO1w/3QyGlOpbIRVRoWUmmFa&#10;jquZBjSLIXifQ5ZxrBucyGo8nOZpjCCgMQo84GExm8Pbz+fBeDz++1/++re/+f3Dx0+/+uor0Hzh&#10;4sWiKnqDfr3ZRFIFFmp1V2eEc6YxDsOJo/jk+NCHXWTp/a+/mk2GZZpC+hzSJ6BdMUKlVGAk8gPA&#10;DGhHWyzATTKf+9gbgEjOdcgE7SVOGRgHBJCIu67baDRqtZrnebqu53kOJdbr9VqtBsUJAadaIH3H&#10;hOBRMbrwEx3Y99yiEnlZODUPDjrL8ywvoziG4xpNpogC56PZ6enpFMXMOaoG5tHR8f0HDw4OXrz6&#10;6h2s8tGH371183q94XFGNEZAEq2EqWu9buvs9JiSCsBDhASGNLKMzgAq9s2UqI21dWx9G3WvEkUJ&#10;/RelwbWiqDBnzas5tjcajRCJwAIA9hjHSfv7MHaI/Ztvvnn06NHx8XGe58iVwRqkA5wANtzQ0R/J&#10;FkCMzrjDFeChKAuwz6iGZzQpJcZmiCOS4AJCcFeEdDodqCzLSzxrMBuqBu2urRkPvvz63mefP3n0&#10;eHo+tg0doV1J6TmOayH7j/MipwT6g+Ik5oNg2+3WlcuXRFV88YdPz/aP25777huv/f5Xv8hCP5iO&#10;hyeHls7GZydffvGHyfAkDGaj8yF4hdKfPXvy13/912DNsOzB2iosBUkPCuFhWjw/OH5xdPLgyfPh&#10;1GeG7Tab8zBZhBGqblDi6fnw6OT08PT0N7/77Fe//s35+RCYWfjhZDI5ffEC/MJb4hkP8JxFUeDB&#10;NE1wDbFAYmjj0TQMQ4Qe4ArwgEiDoMRhS1mWwPnW1tZsNsMBAqUUIHzy5Mm1a9fwknOe56VSVFQK&#10;oSEMovlsAV04jsepZoANy0GUx3JVJSeTWZLlcZweHp08efLs+PR8OvfH02mS5muba6vrmysbvcvX&#10;b168ejXJylqzExVVXIpEqESyqJKzJB/5EeoEZzMfbRwki0IsCuUXKlFaLEnGGDLfgpD/0BSpoGxC&#10;KIHPJExJi5NBw7p9effDt1/9yUffMVm12m9srHUbnpnF0dHRASCXFxW8x/n56PGz5/PAX13fgPfG&#10;tjOO4yrPpqMxdOg6EJIBWUEmCPWQz3Q6gSQN0xSiKooc/Ao4bdelXC8ROKsKn1zXpjhng7+SEg9L&#10;0hTAQtM4jkIfOaVtGUkUJFHcatTazVZZZEWWI0m1DAPJVJ6mVZbKqlJlsbzLSme8yvJ2q4kghYGy&#10;yJGYEyKJVEUSwZGUWQr7gp1it3z9xlXbsYBbOHO0qqqEEFVVlUXh+z70CEsBpwhSjuMAADH4rUp0&#10;QFuSCjEqggcFc81yMKWEWLL5H7pUUoiiKCzLYVQ7PT198fxg4aPuSeI4/+Kbb/7+t7/73SdfDaez&#10;rb2t7//4h9/74Q/uvPb61Zu32itrRDcVY2bNq7XahuPmUjHDZGDZxP0/NFiBZJxp8Hwa+/9dUtEl&#10;PS//EEIgUnABk2c6+nHKWCmXJOL7y08Un9AB8pmMhrWa22m2kjAq0gQm7znOi/3nRApIrCpSXcMc&#10;RIkSzdB5HM7jMEhiH/IH0JkUXEmGOK8EJhcCo/I8SYs0wzPWsnTIctmwHKQHkULgkBhAY5omPuAB&#10;EsYDhud5XhRL74SBoBBk4wF3PCeFKAXNKjUPwtFkMV8EYZQEy8BkasayYX5FOdANkRi6JSqFsXjG&#10;tFANOMVDUWRCllgiA4lZnOcpKKleXnAIlDNd16MoCuNINw0QHoQhdJmLKgfIwI8iYJIwznXj+OQM&#10;Os2KUlGGn2FSwCk9fHpwdDaPk4wZJmUkFwS5J9Cu65pXc01NM3Ujy3JZSuwMsVBZFsBk3XMRTAlR&#10;RQbk+nMY3vnJ/tPHJweHdcekRD5/9IgKonFy9dLFP/3jn3z03fffevO1u3deuXnj+tbWpue5hC6Z&#10;NU2TcBbECfxVKWWlZBQnRSnySoBOP8rmQRImWZSmQZrBnxSSJIh2lOmWpZtcLVFDDw+PD1/snx4f&#10;J2HYqXt97ENMLZqNZ6OzKxd2WjXv5PA4XMz9xez05IQxtvBnJ6dHB/vP/dnUMkxD56LM2806k6Ug&#10;kmgMujMEUVmegzIobx5GaGGclJU0TNvz6ks7IcugX5Z5lhVVJSnXFOFxlIxGkyCKixx+pBhNZ0en&#10;y8pNre7u7u7cuHrl6qW9125f/viD9966+1q71srjLF6EMpd5VASTeHw6RVuM4zyqRMFt5qqMhrM0&#10;mMWTYfDkwdGT+4f+uLJ1ZpumwW1VkiRJ4jgOgsD3/ePDs3Cep4kcD4Pjw/FiBrdDGCPI/qUkStIK&#10;ci1yCcOQFZREFSFSEWy1UQkgytI0S9dtQ2/VnbprYhWDS1tjLc/ZHHT2ttYu7m5cvrCxu7Xaa9cc&#10;W3cdq91o9Pu99fUNFGJhFaAhDiPbtNbXVrbW++1mY2tr6/LlyxsbG4ZhgFTEnoXvnw3Pn+8fPH76&#10;7PDoBMHDsC3XqemWiYRpmRSenx6fHI3GQ/TnfLnbRgIEw4AxWJYFmmfQ7HAMs9Q1Zhiaruvopmsc&#10;WQtA6eEPpZbOXMeoeZZjapwqsCyE0DS9lArBKcsrCejoGi7K9UJIvIFsylKSpTniDxFERHEMdCIb&#10;AwGOhW2FAQJg+UhQkNMsWbt0AScVjWZNSQH3IcvKtgwcR/S67U67aWg8S9L5bIoNFTYDLdd1LU1n&#10;hIkii/3p5HwpfEGKQsVRiuANJSJ4pHESxyEMHLRhLcdxsBGyUYwyjVbTs3RNiarIs6osGJGESlgN&#10;aOYUelZEClmJMi+qoixzife6zmwMNgwIENDHhI1GHeIC/1mB8cyznYZXY1SL4xSn5Pe++OYPn335&#10;8NHTyXgOr0Y5Z9rSILIUQIcALcNcngOUlaRM88MoTIukIDDLEjgiDAYEJ6oImKTc4FiuXq93281+&#10;r7M26HNG4JEtU19d6Q96HapEUWampa+sDWwXZVBrEfifff4FdiBZWeRVeXh88Pm9z3//+9+dnJy4&#10;rg2UXb5y6a23Xt3b2c2yDLkjotRstgCozs7Ojo6OoijIswSr1GvuyqC3Nhh02g0baZIUYRTIKk+i&#10;8NmTx3AErm3jsESUEjnN11/f//zze5999sXB0eFkNk2r4puHD+4/fHA6PKec1Zu1drtpm2YchqIq&#10;mnWHlFUWhhurK82aTWUJ6zIo0Zduk2iEAmwa4KNIHAXT6Ww2m6dZCetDQwIwn0XTSQCa4UyVkr1+&#10;Z2trA4oGg8+ePH3y7CkCQ683gHup1RorK2vcME+HI9tzIY3VlbVbt27BjvI8ByqEEE7NMizTsOxG&#10;s9ntDUzHDZP0bDQ+PD5VjLe6PezeXM/tdFv1ZqsSCpKpREEosazl7uLwaH8xm7SbddBcZKmpLS3a&#10;NAx4M8vU2q1ar9uE8eg6d18au6FrRZYrIlzT2t3cevO1V+/evrW9sV7HEq3m6uoAuzXbtkupSik4&#10;ehtWKZRpuzN/UUenWq3T7W5ubnDCq7JcX1u7cuUK4IEGdoqigPnDleEZCXQURVWRIbgwIoGfTqPD&#10;GKPYFkvcOCgslpULDdIYT2bPnz+HYTJKTk7PZtNpv9t87e6twaB39eIlFClev/PKH//4R1kUPn/8&#10;aGXQMzSNMQKZY0X4q7IsXQsmYiKNA+rqdRdTTafzb7756pPf/ubk6LThWX/84x/ubay9dvvmxZ3N&#10;hmu1as5vf/V388l5EvtFnlAlIdXT02MAEnHQtO3eYKXV7nLTSvLi4PT0ky++wKnH8WgUJpVkhp+U&#10;n3zx9d///rOz0dSP05Ph+POv7q+sbyPE4BzNME3A58q1G//wv/DPdnd3Bytrx0enpmFfvHj5zTff&#10;Bip2dy84jqdpRr3e3NzcXlld1w1rNl3cv38flA8GA6rIjWvXr165omuk5np5ml3cu4CXsLnLFy8l&#10;cbyYz2uexwi/deuVO3fuahzB1MHMslINr0UlDRehYVjwexAOkgzf9ys4RsWEJJbpdNq9Nrjj+mLh&#10;nw8nw/H808+/XPi+6dqbW9snwxF2VKPZ/OBsmFYyLqSfFHOExUV4Mpofno0PTkfnfnruJ6MoG4Vo&#10;YhzlkywPBEmkyonEGWxFkJ0RQikllBFiMqoTYhCy1q29dffaD95/7e1Xrl7c7G2t9nY21q5c2rtw&#10;YXc0Hv6bf/Nv/m//t//H3/3q13GaIdkKwjDPCs45GEEq06y7i9l8fH42Gp6F/hzoEmUeBYvh+Vmw&#10;wDWD9yiLTKpKyBJA0wxd0SVOhBDTxTxKYtO2gDfEHRjgty1JEgAVdyklPokiz9OkyBJZlRojTEk8&#10;R/6iKnIpSlEWVZmXeYZVRFnIIseOGuUhg/K1/gDl0vFotBySp6bOMUpnlHEiZXXlyqV33n1re3vb&#10;sWxd56ANAOacK6Wql1ezUXdsCwaCN0IIaC3LMhBW4CqXy5VFBhrK5eppniVJGpV5KkBPkeNnmkRF&#10;lmOmIAi+HUUUk4Quwuj5/uEXX37z9NlJWpQbOytvv/vO9374o/c/+t7WxYvEMJJKGLbTW13rbWy4&#10;rRbRDcF1ohmCUgn6dA3Jkm47mmUzzVCUUQ4al3cCWyXLSxIF0YFsIiTulFJNY4ahgU1N08ALGtjJ&#10;X14ws5cdtOl0GsUB46RWd3VdL9KEc4YdKFKa0dkpTgbqrtNrt8DafDxCgYYIUWVZFkLDQRT4ob/w&#10;F/NgPuOcoza0mE3iKICj81wbZX6myHgy9IN5DiWaBsBjmmZZCpRvwiBmVMMbsDGbzbBNCsMQdGZZ&#10;sVgsRYf3oCeDuMuCG6br1ZutTrvT95ptw3UM2/YajW6nr2mGoSOLHICNAAAQAElEQVSSmxALaMAo&#10;QjnkIISQlVRCgtNvuYY//FYjcIVxvGQgTMIkX6YwRZVDlyBSqEooWYoqh0KlUBqjuiYIzYsqSNJF&#10;FM/CcBGEfhgJxUy3xk07Sovjs/GLfWzgY67plJFCkBJLEwLRa4ZpuQ4I7Hbba+ur6+trus5NUzM1&#10;xtTygquZT6eOZXY7rSZirW3VPBdZ9+VLF958487H3/1uGgZZlDc9fv3y9sXdjX6nXWYpTK/Ks3aj&#10;DieM/HBzfb3dauk485EEceHWK3ffeP3N1dXVCpWCBfxipQhjOiecCEWXjZAcjHJwZ0hCNcNgXAcs&#10;k6QsMnKwv392dNz07LZrz8+Oo8mk16g3HKvfbt25eeP733v/7bfe6He6kLbrOETSrY3tXrsDICVJ&#10;srqyjj0kZM40TVuauGFxpivkaYpIQommFUomWRplqaIv89F6EyBwXRcOFzNWIFkq07BM0w7D+Omz&#10;F2Mk/n4QxAlQcnx8fHh8EKeJ4zivvXb3zddxu3PpwkXPqRVpnkcZKVVVKFYxJXjql8PT+enheHS2&#10;CKbR5HS2/+Tw0ddPTl4Mw2kazcs4KJGZGtyRJR8OJ48fPT84OBmNZmdnw2fPUNQ7Pz2ZDs8X00mU&#10;JopKYjBsK2FplBL4I7Z8IoRSCo0aumZpXOeUKyXyPIvjPI7gwpgUyJMUzkY5cU3Ns/SabTRrXr9V&#10;v3xh6+a1SzevXrq0t3Nhb/fatas4TUZScuXKlZ3tvU6np2uaEsTUdBiSaemtVnPQ7yImObadFjnE&#10;jYZwAqFXVQU64DRtzzUs0w/Dp0+eA1hffvk17ifHp4A+YwxCazabrVbHcVwohTGNUh6G4Xg8xjzQ&#10;FxIO17Ub9draoH9xb/fC7k6/1wI0QXAbqW7NNXW42QqcM7p0Lhiiaxx34+VF2bKmCAvXdU1BRBph&#10;jFBGqmU+H6dpCrwzxiTSNyod12q8LNDuvbyQ7uBvvEnCCCXAyXisc821bEPTmZLAeplnSlSmptdt&#10;FyRZGrN13qqZK912p143OYPHMTRGJZGClKXM8xySgcHDWSlRUoX0XjCqDMxocPwo8wJgL/K8yksp&#10;pcYZ5IxYbpvAnqnrOqUUBBNC8KDrhEGDrtNGitfwMAlHf8dqtRq1Ws22DXTgLy/GWFmWkKq/COZB&#10;OJstprMF/EWa5H4YD8fTg/2TZ/sHBwdH09k8y0tJGWEa1804LZHxE04FJWlJwjidR0EYRX4U+r6P&#10;cJLGCaIsGGk2m3u7iBp7jbqraUzn1HVdrEteXnjAz+Fw6DhIRGog6sbNm2ABcXc6nZ6fn89mU/ys&#10;1+tra2vYRVu2MZ/Ojo+PJ5P5wg/G05mibGtrCx18fw5CkYdhV4BIUFXFyurg4t424NHrtuGuAMjX&#10;X3/1Bz/8+L23b7//7vtvvf5Gnpej8YLr2mg8/dnPf/Hw0eNnL54/239xdn4+HI8wD2iE2uHpKBEr&#10;8CKdBlFVq1bb2dhY63c3V3smJxohDmcW4CmVZZBWw2GQSZIKoTgjrqd7LwVOCdE4gQLjMJ5Npnme&#10;Qxd11xNVAcBDd9B+EIWWY8MVui9F5HmeZVmQCe6tZhuwheoxCtXuSpSgcTafA4Q1HIXP50fHp0GS&#10;YYaT0/MkTXu9XrfbxdhavX712sUbNy4DIGtrvZ2drfXVwYOvv3Ec6/PP//Dll18oUW6srxJZRX4I&#10;LrY31zlVK73eYjqdTYYQY821HdMo8sIyzDzPsOOCnaKwenh4mEYxU0RnHCQ5jgNxpWkOm1pfXwc7&#10;Dx48uHfv3urGOjQ4HE3wBmN9P0Jn0KZp2mQyaXd6hFBYE5CPDrBudMYMVVWJl/8QVKvVwtJlieSQ&#10;EMYgKAysNZrog/7n5+cYiGdKCPL+a9eu3bx588Lu9s1rV1+7czdL0/0XL2zDdGwb9iLgeSQUKIiQ&#10;jmW3Gst/KS3P806n1WzWFaOMMVPneZJWZd5v1SAoU+Pnx0c6IeOzk/Hw7Jd/94tPf//r/f3nGmc4&#10;uYIQXrx4BpqRWirKr1y7dvXajXavb9rO6sZmp79WKS4ou3Dl+lvvvX/77ptrWzuKG5N5uEiyp8+P&#10;/TD91W8/ffj0+cOHz8+GE9t2vVprsLLx4P6jL778stlsQn1Y4tmzZ4D3cDgEeYBEVVXwFXjWNA1g&#10;gNgBDwCj1+uBJNPUt7c319Y6s9kM/hlYgpq++uorTPL8+XMYJvh9/Pgx/Fuz2UYe8+zx0/FwdH42&#10;AgiRyiRJVpUyibPJZBpFCTYDmmb4fgghj+DmprMoSeEhXuwfYXeqCLt85ZJQJIhiw3Gf7g8F03cu&#10;XskwQyEWST6Nkokfj/x4EqbztAyWLws/F0FWBYVMFUkERSsIgXYFwi5BiFs2aFkRxQmgpVY77mu3&#10;L77/5p1Xr1/YXeusNKy2a+1tr4fB4vjoAHKAELKykJS0ux3NsOA60qI4Ojn+u7/7OyC4VnOPjw+H&#10;ozNIpu45EMv+8xfwIXmeBUGwvrEKNDJCIVVd54zBG+cEubeUS1BxBlFDVqZpQx11z4PEJpMJ8ANv&#10;jw62ZcHYZ9NxGCxMTccMSRgh+2zU645tYrtVicLUDc+1NcalKJUA/gTuSlZZHClR9rtdS+NpEHBG&#10;yiznnFZVRZmC6osig3IRQyWCBJGcMngALMoYEwJYrqSU4B0U+r6Pl/gEUqFHw4BFElwQI/rgLoSQ&#10;lYARqUrgJ14KsfxZFss7VhRCjSaz0WiSpOVktriPQsiD/ck0uXL1wkcff//P/uE/+uB7H23s7Fie&#10;V2+3N7Z36u2OWa9z06KazgxbdxzDsk375U/OGZILXdNNSzN0BlNhDEYNev7/DT+/bXjzLT0gCQ/4&#10;CUbQdF1H1sl1pqisgEgidJ1DGlevXZ7NZgcHL2qe2+13guW1QJ6hUdZttwyNHx0enJ+d1lyrUa8h&#10;41fgr0iKLKnyuCpyUaSiKoio8jTWNK1RqyOLqPICnqQqS4i3Xq/jriohCkCSoA8a5xxCRjgYj6aL&#10;xQLiQh9IG5/gfvEVlOuGQTUcqeXoKZTUTJObNtCoG5aQLIrTIExhOzAZdCacYSwmwVgwDr1oUDyl&#10;YJ+DE8aKosjztKxyIUoshw5oeKiqAg9oEBGUvggDqnHK+TyMgjgyTCvOcqy1iMIwToI4imIYdJqV&#10;lW7ZeSERGo5OzvKyIpzklUrzsl5vSkIAyt7K4MqVK0hs+v0+ZAKQS1lh2wuEVEUFmqVUZZGZupZl&#10;CURRZCmQeePa1RtXLu9tbR69eE6qMgn8Lz79A0fUc6xLuztFmnzym1+dnhylSQTPj7PH0WiEqRDd&#10;8iRNkgTsr2CWwUDXTcb1WqO+TCoIUQyioFJRRQnlyDeMiiin3qg3Glw3KimLSkqpNI1evbp75dLl&#10;Vs2jlcRympRZuDh+/vzpw28eP7rfqHu3btxc6w2uXL544+o1ICfPcxAP6cRxmkRpURScajAiBsdq&#10;W9hTmpUiaZ6leV5hdd0glCdFEWdZKSpBQLzSuAFHzRgD9ZKoLIeSFByEZdfABlKos7Px6enZZDYd&#10;TaY4Kp0tFlBSzbXbjSYn9Oz45NnjJ5Cvzs2612q4zWat37A7JvOKRI3Pg+Nno6ePDv/w+6++uffw&#10;0TfPD5+fplHBFdOZZRu2xm3OrPk0efbi9PxsGvipP0sno3AxT0+OJ6j9B/NMFFwWJM9IkRNOdEo5&#10;IQw+jlOmc6ahUeQiqmabrboLGdkoeMhKVIUoclEWRAqNEiWqPE3ScJFFPnbSOpWebdZrTqPm9rvt&#10;3a1tZF3dbs+0XWgLcoFSazVH4xSoLcvSspaJC+QbhkgrZ7BTiF5KqRtGrV6v1WowAHzF++Oz0weP&#10;Hj5+9nT/4Gg6S4tKSKEQb9I8q15e9Xq92+1iCHAJmeNTFC1dp+dY7WYLX9vt9vbO5vbWxqDXbTZq&#10;hs6pqGRRAJE6OGXEBPWqMjhDDHjpHClWR8NsJl7puqYz/NQ0zhgRQpalAP2iKM9Pzh4+eHB8fGwY&#10;xt72zvVr11CMQaAFWiilwXxxcnQMPGmM9bqIPi3XsWC4C1QM5gtRVq5tdTutXqfdbjXgntZWBpcu&#10;7F2/cuXGlasr/W5/0O20Xc/WKSWiEHleFkVVVVLXISQDT3Ecg1k8CFFleQKVGAYzTEop5C0Yo6Zp&#10;6AbXtSUUNU2Di7RNHc2xTI0yeBP58mKMGYaBaTVNgwyR+YFpIqsoTebBMlnHQkVVcqaZcOiUl5VM&#10;82K28I9Pzx4/e/78xeHzF/v7+4eLRWDoVq3VtlzXqddhBoTpsFKpSCWBt+VGAtIAttGm0+np6enR&#10;0aG/mDOqNldXLV0L/cXBwT5y+igq5vPo6dPjo6Mj31/Aztc3N954641X7r6ytbO9e2FvdXXl0uUL&#10;ly5dgnJB3sOHD//whz98/fXXSZKYtgW9W5aO5yhKGNM63d7a+ub65la322aMJGEAJK/2B3du3dzc&#10;WGvUvTLPgNu33njt9buvXrt86e23337jjTfW1zchjX6/02p3gWFQDudOICyNQ76Qve9nZSmga4AK&#10;unJNbW2l223V8mQhy9igpNvwdjZW9rYGN69dvLK3sdJ2cFZ28+qlzfVBq2FbJtE1YptmzbM9x7QN&#10;xilp1PRW01ZEnIL1gxd+MOec1+t1uN00z8fTOSTJuO4HUZpng9WVbn/Q7vaGk/HB8ZFbq69tbHa7&#10;XYCw1W4z7DwUPI/pep5umWi2Y8OPowbv+0u1IjE9P5/4i1mepu1Oa3VlMOj3ijwbDc+/+PwzRMrD&#10;g33E0ZVB/+LeTsN1OCNY8PbNGxf2dqsyh0OwreWxG0zv8uXLqOW4jr21sQZphMFiNDzjGh2sQPIr&#10;g8EAKSaIdBxnbW3txq2b77z3LmEUdt1uIb+xIOLvvv/+e++9d/369cuXLxwcHPzql7/+5Pd/ePDg&#10;EUKCEAIFbwy0bffbgMoI1bmmMZ5EcZyE8EbQCCGwTaUop3T5j7IEYdButzc2tqQivU4X5t/pdJ4+&#10;ffqzv/7L89Ozzc3NXreL7Pnrr+7DCPBppT/YWF2re54S8OG822rDxm3TQPK/tbX12mvL/3Ox8/OR&#10;aZquY0mhUE145ca1mm2cHB/8H/8P/7v/+D/6vz96+M3w7OTVV18Fv1xDSHW6/d616zc/+OC7H3/8&#10;8d3XXtvY2umsrKxvba+sbu5euHzj5itvvvudV+6+eeuV1zsr69sXr7zy6ptvvvPBm+9+gHsQF+cT&#10;xG/rs3v3v77/NAjzdqe/srK6u7vnujXO9MXC7wLYa+twAgifwCoaaEZjLy+42UarCdFdv37dcWyY&#10;OBiBsnZ2tm7evI4QGwfLxL3b7ZqaPhtP0jQuoVYhVlex31MDbFQ0E/uKPM8xJ+d6o9Hi2NvHMZYu&#10;C6RcOkQNLw0Cao0mpbwsKrzhmqFbVqvd3dm7YNfqcC6TRRhlpW7RMawoDI/Ho4kfThcB7rMo8dM8&#10;KkRakVzp4wDRTIR5mYpl0l8QVUC1SHihXUIoIYwQTohp8G7T2VhpXr241hCFMgAAEABJREFU+eZr&#10;Nz969/U3b1/bXu11bKNm8RZKKFRg27a+sVFvNYFUGEuaZWfDc/gxy7HX1lbRur2O41jIyGFqeZ4a&#10;pm7blhBVGAZlWUBQq6urOzs7uMMGq6oyTRNyRXBJk4QBgbpuGAYhOKcthBDYMUKS6BkEAWQCt1Bz&#10;XAxBB99fxHEMk1GyKotMlIXGqKFx3JVAFDCbdU/ntMiSPI3LPMVDliWObWdJqnPe6bQZhz8WRQ4+&#10;EkPnZV5QRXRdF7JSSkJBSqmyLNG/KkopK0Jwg4EiZBT4mqUJcpaiyKUUjC7FCNvhlGESIpV8eVWl&#10;LFHsJUguqzhOowiFzSJDXEnSbzkC4ycnZ5999vlvf3Pv9Cza3l35B//ox3dff+3KtaubuzsbOzvr&#10;W9uNdkcyHuV5vdvRLTsrqzgvsAPUdEMzdEK5rptU0yVhLxtRlFLOlk0REIMGwXKNajozNB3S45wr&#10;Ril2OAKcgku1JFYIQpbs2zZQbTD4dPwmBJMRQqCydrt9eHQ4n822dzb7g+7+8yfoAifjOe58Oj49&#10;PiyyFKatMVIVuSgBkAKKoERCCwZnusaKLDc0rdls1GoeCEAoSZKoKvO612g34RKa0A6RVAmicwO7&#10;Hl1fhhsYy3zmg4y6V7MsC6SCQnwCVVVV4Sc41U2D6/r2zk5/sArX3e0N0Gr1pu2AupqkrFLkZV+i&#10;CKNMw2wYCDmIqhRVBRGhQctlscQA8FzghyiFEkLJoiqR0vthICnJyyKKUWfLMkCgLPOijLO8AlIh&#10;QkIJ41TTqG5Q3eKGmeTFdO77YdpfWf3wo+/94Ic/2NnZgOIs16rXPAQgw1hCHXfN4EKUKBWijHL5&#10;4p6hEQYyCaUE7le4rguwHR3uHx0czCbjNEGwXUxHw++88zaiLZHS1PVu05JF9vDB13/49JOyKtpt&#10;HFdu1uouAIZU6unT5w8ePU6LXEoFNZ2cnHzyySe//vWvnz17URSV6zpYrizBhkAHRMOXTRJKlqK2&#10;TKkgCFGJQmcIpt57773zRz/+0Y1r1x1DR9jeXl+HoA9fPP3my6+eP3mKQJDFSc3zUHa/ffPWzWvX&#10;b928bZm2WOqKnJ6MPvvsy6+++gb7XqabNjPMitAkzRdBPI/COC1zIbNKJGkZRkkQx0EYLwLYDSoE&#10;ZAl7xZQkaZonSaJp2mDQ293dfeXVu+vrA9u1CSGQ+OPHT1HYfvTo0fODF6PxOQCETApVK42yWq3m&#10;2l6/u9pt9RtexzUbOnHKWI1P5/uPTh999ez0YLwYx9Fc5rEiwmDKUFLPkyoK86PD0ZefPfnDJw+f&#10;Pjg5O/Tn44pILw5osADaNVLxPCNpgkyAUMo5oZwSzgilihGFMj+VFUfxwDRXup3Nfh9Zs2saTAJg&#10;ot/tdNpNUMaIjEN/OhnPRqP5ZIzT0sVsEiAyhGGal4KoQogwToMoPhsiiE+yLOMUoGMw2W6rgZSb&#10;iiKPgzhc5GkEh2XZhldzYFeQVZqmB8cnj58+OTkbAtCSKEAZ3olphOtmmhfH58Pn+8cHR2fno5Fm&#10;6K1OFyCFZ8fYqqryJI/jWGMcZRidcSKVzjXXNj0HRmZVRT4enU/Pz9MoJlIiTaJS0hK7mkpnEoRx&#10;hZfSNLjnWHHgp0laFRJGyanSODV1buvcn0VKik6rcfXSxTdfex0XNsfIThjlIA9h7vxsdHx8PB6P&#10;OaUriPorq+v9FezxDMbKPM/TTMnKNAzAFW6YUiryokwTWeQ6JZZh9NvN9UF3fa3fbtUNBtOSosDp&#10;MygF0F1cStEwDOGasywVQtQcF5N3O6265zJFALkwDBHbyrKEQJSQUK/Glhe0QJXkjOZZ4s/mYejD&#10;IegGyKSgS1EJYpRScZrPZrPJZDaZLyLMFMaVVEwzCNOLSsQZMJ/iy3C8mM390XhZYB5P55ph1mp1&#10;w3Ycx8M8cVZkpWKMWLZjWCbctlI0S4sgiMbj4enx8enJURIGpqYPz4/Pjo+Gp0fzybBecy9d2Lx1&#10;48r2Zn9jYx1Zyw9+8IONjQ3KNcDpN7/5LWXMdT3O9H6/j0wdZrVYLKbjUbvTunnz+jvvvPXmm2++&#10;DAPdRrNdKgKcfPPwoZIUOJFSThdzcAo5QCzdbtfQOPRlGMbVq1fh6SA3z/O++ubBz37xy9PzsWTa&#10;V0hUnz4XhBcS0mFSUQXeCNG1ZV0A8yz8qWfp08lQY2rQ7+hU0CrTZOFo5NbVi7evXXrn9dtv3Ll5&#10;eXfz+qXd29evXt7ZvnpxZ6PfbXhm3dY6TafbcGo2MxlpOPrWWn+l28qi5NmTZ8+fvphMJqA2iiIo&#10;3bZt3/eRSWdlkRXFeDp9cXDANC2Mk8Pjo+xlghDEUb3Z2Nhca7dbZVkMh8MkjcCRbZtxkp6eDXWd&#10;65o2Hk6ELL/74dt/+ic/vXhh98HX38Bkjo+Ph8Mh1oK1/uxnP5tOpwDSbDype9533n33vXdeq7lO&#10;7MOfjMbDM8+xttbXCGKzFFub68BeFkemxl0He5vlBrXIsmCxAIZgbo5jMSWh6+OToxfPnodhCNzA&#10;srDWvS/v1Wq1999/H8s9evQAGgElUBNeXrt2JUtTIByfVnr9zc31lX4vTzN/PrcNk3OOPeRkNIZk&#10;HAtGY+g672FH3etpjHbanZ/+9Kf/8l/+y//Bf/9f/7f/O/8ty7LgZiFMeCwwde/evU8++eR3v/sU&#10;75vN5vHB4Wg0Qgy4evmSoWmiKqPQz5LoxrUr7771NlT829/+VlXC0rU4gnNJXYN3YZiaTONA58qy&#10;NdM2jo6PgyhaxLGgDIX8vcvXrt26Y9ea+Nns9jd2LrR7K7rlDdY33XorLWVJ+eb2xcHqhiQ8LUVn&#10;sKrb7sHJWVqo73780ztvvNMdrJ+NgygVUVyWhbp06Qrkdu/zL3Z3tq5fu/bVvS8BBtDs2O75+fn2&#10;9jakMR6PYbyO4yB5ApuQVfHygmtCn83NzRcvXswXs267tba+cnp2nMVJhWNyQhgnGiO2bcIjHR0d&#10;oHghy0pU1eH+wXg8wRxQQVFVeEjzjGm81mzA7RwcHk6n41qjPpnNfBAHkSFlLMusrOZhfHg+OhlP&#10;NnYv9tc3ue3sXL32/GT01bPnmtMY+vEwTCZJPs9KND+tZnE+TwsU+wtFCsIqQjhnnOlkaWgaJ4oT&#10;aRBiUlIz6Ea3BVOCTf3wu+/evnqxW7fqnrnebW+urfRaDUZonKbcNARRiKnAEjz0hx9+uNIfTCaj&#10;qshPjg5wOACsLibjxw/uO5YJyA6HZwi+ZVn2Bv2VtVVkQptb24owuKw4zSBMjcK+GQAJe0Tq97IR&#10;SBvGAtZLUaHadfnqFcYY6ibok6ZpkWZYpVWrF1k+m0yBefgcyA2Kw1eoSVaV/vLCunDmeB/6MJpF&#10;sPDxNYqiOA5hvIyQPI2TKM6SFJrF5JgE7yGcSixLQpxzkLEcHoayEoxQBOiyzLGuazuWYUZRFPg+&#10;Z0uC59OJFIj+ZVnlosyh1DLPMTzL8iIH8uPpbD6fBX4Qh1EyXwSj8Rz+8Nnz/f2Dw+kiXFnrfPyD&#10;d7/38ccXLl+6+9qrWzs79WbLsl3TsQ3XxnO72w+jmOl6s9tttju6bhZFVZSCUqppGu4Qmnh5QTVg&#10;gVK8UITK5TNDvGCcU02Hl2LgS6OEUvxRcDVUSQWHIwSkIauKsWUHxrBpKdI0hxYW80DX9Xa7DelB&#10;pMUSUARuQUkJ6wDatze32s3Gc6STz57AmzEiiUQTy5kFBJZnkHMSY3uQJMlsskQ+ZltdXUWAQEA8&#10;OjrK87zT6aytrTWaNUURmkulBGiAJ8GiYAFagBdFSMqybD6fB2EY+NE88As4EMdrtDoQUVaUeDOb&#10;+3Gcgs4lCVJKSjQKvCm8QYOEKEWsY1TjsLx0SVgEjvJ86TjxE33iMASdICnPCywXxSlWn80WaVYw&#10;DfinOK6Zh5FhWUQzx1PfjzNsuRdRMg3jyTw+G8+OTkf7R2ejqS8ZN10nq6rJbJoV+cUrF/8L//Qf&#10;/OQnP/rH/+Qf/uAHHw8GAygJbuTyxUvXrl1DiW1jbR3N0g0lFWhnL7UIL0oUhUeFNOAxUHB58fTZ&#10;yfFJkSYvnj75xd/+PItKWRWddrPM8ps3rsHUjo9Pf/ub3x/sn2SVSHLhh0lREUUYJImmKqFphuPW&#10;NN3MUrgHKiUIIYzrpmkATkqUUlRsCRBgOU2TKMuRES21qutmhUshYhPTtKF9lKXmsxGnJAwWUOUv&#10;/vZvPvvDJ8F89tmnv//Nr/+u12kHizkkXIhqMp7OFnPUp65dv3nx0hWWSxqXYjiePT042j89XwRJ&#10;nBZhlErFBOWlYmkuQHihZCFllJZK8ryQoiSGpoNKQqpa3d7dW790efvSlT3XteMI6lNZWo7GM3gG&#10;2OfMn5aq0CzkGTkMHewhFspKoaVBMjmb6MRAwsAqzR/BLlUeUlqa7Xo3iyVaHOVLJ6l4lRNk1JFP&#10;5ufZ4bPw7KBIF/bpYRYFfDGrfL/0gwIiLksBw8iL1HGNWs2kqoLMDEYtjVqMrrRaq53ORn8Frd9s&#10;1h2nVashG91YX93e3uz1erVaDVtq3IUQcRzO54vxdD6dB/BRWSmiND8eTh48e/HFva8Pj05n80We&#10;FZ7t9NvtvfX1u9euvHb7ertmclo0a9bG+uDqpb1bN69ev3ZpbbXX73WgA9R07331zXA0LitSCgrD&#10;kYoISXTDIroz85MXB8dPD4/OprPhZFEK0e0PVlb6gJ2qFHBDShXMg9FwGMwW0cI/OzqG8201mlsb&#10;63mcpEHCGatKgVy5UbdrtrbacpoGr5uaQYWNLVIeU1kwbPAr2at7Dqc6Jeu9XrdeVwU2W7TXMC5s&#10;bl65sPfq7Vdef/W1Rq1u4jLsIIiwcXz2/PDg6Hg4ncHmvXp9d2tnZdDvt9sbKytbq+uDThcbaFPT&#10;kzDCDqjMykG3s7W5rqScz2ZZEiXhPIuDhmv32o26i+CkWxoxdO6YFkatrW40m92yrCjlmmYQQvHS&#10;NI1mE+bZANiklIRAmTJNs7IQlHDbtpt1XJ5tGobGKKVVJYpCAgdlWS7tiRDGGOFMKEwKd4EEwlaE&#10;ZXlZFgJoaXUGkmjAuWG6VHcENZjucsMtJMkqBXM4n8wnCx+bH900sBJcoWmalkF1ToQi5fISjC73&#10;ILbrgBE86Six1OqWpudxdLz/Yv/p4+HJEZNV3THfeePV7330wat372yub1BFut0uUey3v/391/cf&#10;zP3w6OgELhVHDycnJyv9/uqgf2Fne3XQcWzdc0wU9XHwA2QO1lbRsrw6H0+DMH1+eHw+miZpSaie&#10;FqUfRvv7+ydHx9PpXClavjzjrrfamuH83a9/++WDJ0fn0/N5jrvkdpjK03FwMprtH5/nQgVRqhRp&#10;1D2mqrPTQ1HkYeBfvLB9cW9rZ2Nw4+qFOzevdtt2v2WbvHBNyWTqWfTmlV3PoCSLLm2uvn7r2o3L&#10;22/evvrK1Z2dQbOmiZbJmwZpGLRucpOIbsu2DWLrJJzPRmfn0OnZyUlRZP1+F0BP5pYAABAASURB&#10;VGqGQjXNGE2mktDz0VA3Ta/e5IY+n8+Rn6FDq9XSdb3b70LPCGtIjxuN2vUlYddc0yiyyHO4zsi7&#10;b7321ht3bUcHbCbTaDQMGOW6ZhS5MLhOhNxa36jXXCHLMFhkcdRtNZkUOmG2btZsV6NsbbDCpIxD&#10;P/SntmVsbW/843/wZ6/fvbOzvbG3uw0XXRZI4JMwmFumtrG+Cgh2Wg0pyju3bl+5cFFn/LVXX7t5&#10;8ybcMULCd77zne3t7a2tjVrd3d3bvnBht9frcEbGw6FusPXVwdXLF2uO7dgW0OrZFqUKzEIay396&#10;zbVbjZprW42a1++2p7NpnIQQV7fb+Yu/+Itnz54laSGEKsQyuiABQPKKSSAfXedpmgXhYr6YYsOC&#10;VEBnNAojhBqgS8nq7OSIClnkuaFpjkFhjFf2tt589VbNNW7duux61qUrF3NZYTO9feny9VfuXr11&#10;9+KN27XugDu13cvXO+s7ndUd0227rUGtvUI0F3en3jPspu41+5u7VqPT6PTXtnbnYcYM9/KNO5bX&#10;+sFP/vTVN969cOlKlBDLsdbWVnDAlcYJktD7X957cv+hazia4gfPD9qNdrfVSZK01+vDrhsNBNeC&#10;M63dbBuaQRXttNumafb6nb/75S8Ojw5MTUfuyAgBO6IqhmdnRY600jAMnRFVZInOac128jC+dvEy&#10;l+Ts+MQyjJk/Q3IiZCmlDKLIq7uOZ5eimPuLo9OjMI4M186q0k9Tohvc9Q7OR3/4+sFXTw++fH44&#10;SauD6WKWlXanPc/Lhyeno7RYlGSSlqOkOF2ki1KhiqV0DcUz7NiR9nFCOGWiLCxKGO6EuIy0LW2n&#10;33j37o2ffPD2999+/Y3rl3YG7e1Be73fvbC9gayCMWbaLtM0bjpOrUk4NqJydXXtO++9d+P69e99&#10;8P7GykDkWRaG/XYDtYYqS2u25U+nqsyangvXsbGxYdjW6ubm5s6u6XqaBV/lWqZtma6uWRrTVaWy&#10;OFGiqooccbxWc5M09eOoVDKXVbPbW1lbo4zH0BR2kmWVBMgmLVPX4ZGLtMiTXJSlEoIqhUYI0XUd&#10;AMY9SeLJBBu+kDD4YaCUCCXnc7+GUNvpIEtgRJZ5KqoC8hEC9bVESFRqMtOylVJcoxp6VAX6KFFq&#10;jDrG0rVSJaBQ/DR1TYpSViW27uOzkzwODUbwXomqygUW06gRBIiMtmM3K6LHuYwycT4NHj55cXh0&#10;fnzqw8O89trtj7734fXrV1c21zd3d3Tb8RpNr9myajU8Q2LMsonGHcelhOd5WZaCM90yHUMzKUUi&#10;W2mUGdqycUBTQQ5SY5yj9kZEXmYFSEEqQhRILcpcZ5AlZZQwojglXEn4H1WBOy4rUeUFE1RnGiZn&#10;4J5pQqhimSYyw8DhpCRSyKqMgrCqKgJEcQ6UN71a3XZFno1Oz0QB/2wYjAX+PA5Dx116DyKrNI7y&#10;NC4y3GI8l3nGOco9LlA/m03QQKpUqtlpdnrtIA5AP+UEKrBsw3EczdBFWeW4srIoKimJphlcN3XT&#10;0i3bdN0E4Kl5jXZrDDcVx8At/DOyZCUrz7bQyjIvyoxxophKkqgoskarDjAugmmaxbZt2oZZFAWs&#10;Ho9wX2EQm5YTZ/nZECVRKyurLBfcMCWliNFRXgmmRWW1SItpkC6icryI5lF2PgnHi2Q4C4MsdduN&#10;5qA7j/yz8eibh9/A0p89eUyVPD87ti1jZ3Oj3+vAA+9u7frThSyrp48ev3j6osiRlJNarV5JVZTS&#10;tDyE+7yoFOVBFBu6hY3Q7vZm3XOP9/dlQToNTZayTLK9nV2c8f7ud588efzi6GwC17cIC8ktwW1B&#10;OGazXdc0rW63J6plJhNFcafTLQvBme64LrSpFKRVAhg6ISaF50pw51J6lulaWqXI8fnkN598+td/&#10;87dPXuw/PzxIytywdCFKQ2MuVJAITdPuf3P//jdfakSGi/HDB18lUXiCSB/6zW6rJLK3Orjz+hud&#10;/oCdz+YPnjz55GW5/vh8uIiSrBJC8SDJ8RjFyTyMpn40nvrnkylyenQoSqXppmk7WCYr8slkfHB8&#10;GEUhJAuDb7frHZT+HI8oDXYSx/Hq2mB3d9vzHKBBKbVA2np2Fobh2cn5wYvD48OTo+dH+0/2J2cz&#10;WVDPqtu8VmV0PomnwzDwiywVWVrFQZrEeZ6ROCSziRidBKOT5OwomI2K+TgLZlUSyqqkOmOgwXOd&#10;Zs3lTBFZ6BoxONLGiitRd0zPNlzTsHXN5NTU4Ep4zTbqNduxNNeze732+jqOUVf6na5pmlGUoLr2&#10;9dff7B8cpVmV5uLZ/vFnn3+Jdv/hY9TC81zA7F3H7nUaK73uoNPZXOtvrg22N1YvXdh567W7H3/0&#10;Adq7b731nXfeuXLl0vr6OsowkAPO3M/OzpI0w6a2EgTCtLy6aXvMsApJF1E6Gs/Pp9PpfAEBCiEY&#10;I7rBNEaLokriBE5zPBzCtmVZqEpUWSqLcnN9tdPwRI5zWGIa2qDTeu+tN7733fe+8+4bt65e7LVr&#10;BoPRKSYrJXLX0qnEPkF1Go2LO9uX9/bW+s2abQy6nUu7W9cvX0JO0wC6LZtINZ5OnmFfcnpyen52&#10;ej5aLIKiqjRNZ5x2W23HNmuet7a+gvym1WoZBuKvNpvNgmABTjudTt31UHg7OTr2Z3O47KrMyySR&#10;ValxJgSp8ipN0tXVVctySlywM8U0zXAcBzkQpRTvsiyrKimEyLKla4BfEGUppWSEUKqUkFVVFUWB&#10;PwbnJgKGDseKgUWe51mWYDjG6ghIjmeaqAVijNJNAxU+AyHQdnEnmk6ZphsWHgqpJKFCUclYJZUf&#10;hkhGlxXWOMMmjFIsSktBQHwJGXIMMrO8CMMwK4tao4Egi1IB1j05OfLns9lk4VgWivev3X2VEAJR&#10;wErn80UYx/e++OpnP//F8xens6k/XwSUG8Ph+OjwBJC7f/8+ONra3rxx/frF3Z16zZ1NJ998ee/h&#10;o/uYFtCIogjWBKrOzqZHh0PIG5LvdHq4B0Hw9OlzVIbQDTr76uv7v/v0D/e+/vrpi6PD0/OkqChn&#10;hWRBnEeZzCqSFSRKiiAqFCWtVtNxLEweBQFnBOZTZIlG5MXdjTdefeXVV669cffWh995q2ZiOy1p&#10;kaDpRGBrjUSAyLLh2Tcu7929eXV7rb+7sfLem6/+6GMA8PZKp0GKzObkwub69nrfNHhVKHi950/3&#10;KVWubSLFH49RxdehkPliMRqP/SAqpUIgzYuKm1ZRyfuPH6HQC1QALeubm3meP354H6qHeDc31i5d&#10;uoB8DiN6ndazZ0/++q/+8uTwaDJZuLbW7dYAgCgIOSXAFRolUtf1p4+ffP7555yqlX5XlNV0PJmM&#10;RoiXjx88BIoty/ryy3sYyDkFeUKWrVbr9u3b/X53dXWAr3j/yu2bvW5biKrTaqHP/a++xrRra2vI&#10;t15//XXQ9p/92//3119/jYGtem0+mc4mY6XE8eF+u91847W7Vy5fTOKwzPMiyz787vuvvvoq1Iex&#10;2xubkR9MkTYtfM/zWo0m9oRPHj1gjLm2NR6OfvGLn//v/rf/29///vdL+6rXAEvLWhrdIgxOz8aW&#10;ZUJKQgi4YoDt6dOnQbCsINbr9X6nfeXKlcePHn366adZkoqiZELlScakoiVp1TxOpesYZ2fHz54/&#10;2j86dGveO+9/8N4H3xusb+WK6q5HTYfptubWdMcjmlEQ2AitCJsFcZhWhlMzHC9K8iQtvFqz0ewe&#10;Hp1kefneBx+++tqbRYUkiN194+07r7916861Tq/HdB1SOnjx/NPff/Lo/oOnT54oKRcz/+zkHJLM&#10;s/L09BQyIYTgZOPF8wODG2macs57vV5ZlvWGB1cDyYNNcAeOInDK+dHBfuj7SsAvwNlESYIW41Ow&#10;mGsaMw3NMIwkjf0wxEMUx2mWMV0TSsItD0cTpVSapo8fPR0vZqPpdBIEaVko3eC2W3JtkUlqu35W&#10;Pj09/eb5wdOT87NFNEtLPy2HfjIJMz9HtYqVnFWMSELSssIdLJCq0gmCurApcTXicuIwcmNv/Ucf&#10;vffHH3/w7t1b13c3NruNrmevd9pbKytr/V7Dq+FqttumhexKPHm6f3h8FkcJkuPBYLC7vXNp78Kl&#10;Cxfff+ftjZWBzmi/3dnb2rJNE1Df2liru16/38dh49WrV2/cvLW2vunWG+1uz3ZrYxQIGLdtdzIe&#10;CyF73UHoB6PRyKs5VZnHcdztdSCHk7NTy3aTPKs1liiO03Q6nULylNI8TS3DBCbxM8uyPM+hSjT8&#10;BPYWi0WWZe12G/4Q2sGE0BT6RFFUFAX6wNDQGXSmcQzFpVEMDeErRmETAXGhM1ZxLbtRqzuWLSuB&#10;pATAklWhc5UESG0DS+MaUf5sHixmnNOXa9kYiIJxMA+g8TCMozAxDfd8PIHoEHPDKH749OmDx08n&#10;8yQvybXr2z/60Y/eeuftvYt723s7vcGA61q312u0WwA/13V4RSgQsSTNc0kYSALLjGp4BJHLn2QZ&#10;UKSUEBfe4CteQgJZnlCm8EyofHnhnZBKKKWyPC3zoiqyMoftJ1WRM0Itw7AMkyrExCJN0yLPiVAa&#10;4wayFULBBXBe5gUmxERYCC4IbgHGyxnjlDGm4Q36p2mCC2rCzr/KizSLIfk0jT3Ps23b8+q4o3cY&#10;hsA/5qnXG4QzaFdRgjfQNWAwXcw3t7f8cCEJVhOYAROCck3T0jSVVcU59+q1TrsHFduOoxTJ0iVt&#10;OCXAcBgvcAtFJHFsGgZ+Br4P+jmhoBDuCKoBDdB1HMdJElVlKWWFnwAACAP9Cz/Ms7IUchEkWV4q&#10;bmSV8AP0ThXVdNvBz5Ph+GQ4ifIqKUSUFX6a+1E1WSTzqMRPxbU4r768//Drbx4MVla7/YFuLs9L&#10;v7l//2c/+2sE4sP9g7/52c9A0v7zg5//7d9CR2mSDM/PsyzrtLuMsjjJFGVMM+bzRV6KKARUUyHU&#10;weHw8uXLP/7BD3e2NmFlGys1Q2fdlmfoHCEJGlzMkjStKCWMw7+qOMvSvBCKFFWFKSAxiPH0/DzH&#10;qUure3pyDjVBynmaFXnBqNII0amyDWaDuLJoOObmare1NMzlnO127eDo8AyxajYbzeYT6MZfQOb7&#10;+/tQsYbNlRKDQev999/80Q+/e+vGFY2pNInWBg0EvizPYYzAFoLC+XDMvvz6/hdff/Ns/yhMCoWt&#10;banCKPOjGJTEWRmmRZDgZ7qIkuU2YB7MQzh2QXXTcWu24wEE4MH3/f39A38WGJoOv7wyWEMC9K12&#10;wVW328VWaW8HglqRZTU6HS2m8zEWH54Fi0UaZ6EfTYfTJM5s0+PE1LjNqCkFFxUTFUmTajGPq1JR&#10;wjWNMUqKHCcd5WwaLiaJP45jX+QJkQhEiunYG+oGihuea3NKlKgsnbgWcQzSqturK5311X6z4Zk6&#10;0bhybF6vWWhIEYxlNltpOtMNrmlLQ0JgAGtVSfxFHAYpISzPipOT86dPDqH+0ThPcsUE5x7WAAAQ&#10;AElEQVQ5MS3N9cx2p4FY22i4hsbrrrNsjt1pev0eince1oJimo3G9tbW3VfuXLt8xTRNoDwKUBSh&#10;YKmUYhGEI7hkP47TIs2qRZAiGzk+Oz08OR5NJ1mWKbX0L5pGDI3qnOgaadY81II311Z73Y7G2frK&#10;ysqgV3N1bGaqsgLzVy7u3Ll57e3X77779uuvv3r3xtUrWxsrru2IvJRFKcrUYBA3UrgomI1Fnpmc&#10;1z2r02q0Ww1IDxk8XEQUB5PJpKoqgm2UlEWRUUprtVqz3XRrtazMJBGEKU1jjWZtdXXQ63UM27A9&#10;W7d0hOft3S0cujXaDUWlZqKSIcqyVEp5nlerudhF2rbZaiLpdOI49n0fXwnBCpQSLimEw8uyKgtB&#10;KdXAPAER+EMQ2JUoiRSiKssc7jTBvMCGZeqObWJeB/OaJoZAj65tOpbRqEMdncGg1+22m8265zmu&#10;63LONd1gXKuElDAATcdvPMhv16GcMg22MBxNhuNJGCONSCAKfDUMQimRUkJ3QklBVJRmpahanfbG&#10;5mar21GM5nlZ5GW304LrqQSZL6IwyWeL8ODwaDyZ+WF6OhrHedHpt+GV/Sjzg6g/WG33uvCwR4fH&#10;iKCgsd1umYbh2U6VZ9jy5UkGHSTB3J+Og/lU15imIH6icw7GLu7u7O1sIzMwLcv16hbSlDC6982D&#10;X/zy159+8dWLo5PpPEpyHDixLC+zEowSrjFCCQOodGqaBmMsy7IkSaFwndG656z2Otsbq3tbG5d2&#10;t29cuXTz2qXLl3Y/+uD9u7dvrK30TJ1hS8lJqb1sVBS2ZaDo2K57GHhpd/vqxd2Lu+uv3nnl0t72&#10;lYt7N69evbizc2l369Lear8HCHBGiaFr/aVSmlIuQd5qoe6bTeaL8QzkZnlRtdrdVrdHKG93evP5&#10;/NPPvqKUX758tdFoIQv55ptv9vefA6W2ba+vr7mue3JyEobhzs7OnTvXNzbXGzWv02peurB368b1&#10;lX6/WW+cHB3Xvdqg2+u1O/g5Oh9ia1GWJbyQAuw0PcsK23a63d765vZgde36tZtnw/GvfvPre/fu&#10;zed+u9tbXV8zLBzFFprGUNR/44034PTG4zEMdrqYE0J+/etf/+IXv8BDq9X61a9+hXMexAz0WVtd&#10;mc+mps5FWX117/O//8Wvz06P/cXi5OjIdazLly5kaRyEizt3bv/0Jz/54IMPJuPh86ePtzbWbly7&#10;zilrNRtXLl8qiwLUYvIkSaIgQinO0g3OOUotFy7t3Lh5m3E9STLH8RzHQf63ub61sbGxvr6+c2Fv&#10;dXW13W7DW7huzdD0mufWPbPbaV66uHHz6pXdLajpEozx1Vdf/a/8V/4r/+yf/hdv377DGBIZfuHS&#10;FcerMQM+yLBc13TrRDMlPmlahRyHcaJxbhg6mmUapqnpuhDCMKz+YGVrc5sbpmE7jWa71mjs7Ozs&#10;7e15ngcWYKEIjZpmbGxs9XsrzQbMswmh1et1+BnH9ijhaMPz8ZMnT46Ojkaj0enp6Xg8hpnAk2xv&#10;b77xxmvbG+uUSN3gODPpddqNWp2qpXm6rlurNTgHTIlXw2R2IQqu8w9wEPfqq7BljWN9K89hu/Am&#10;oqqkxvRms9vtDFqdzngy9eOkkCouy/P5fBZGxDDcTt1utpCGHE/m+2fjk2k4T4q4UAmcLmcVQcYv&#10;U7jYSkpJKCEGIXWdN03etFBgIIZQHYfcurj18bt3/4f/rX/xgw/f2ew1WrYxaHiI8hv97sZqv91s&#10;9VA6qTcNw+KaZTtNbnp5roIwiuMUmhVCaZpmmib8nGUbd+7cwXHTSh/2qNu2zTkkxrrd/vb2LvZ7&#10;2zs7G9tbuxf2Gu1WAS4p0wzTsGzwDgWBSl3XgRPTduCBwzCEWPAGkyulIOQoivI8R3LZaDWxKCCH&#10;hjdoGAvnjD4ADO5FUZRlifcgoCgKfEU+gP0wSMJ7vCEE4Ttny4vEKObJytB4FCyKLM1TbEeLssjK&#10;LKVKgoEiz8EmpRxcgh4qEc+LIl/25JRSpbisSFUoUYiyqIocZJ+cnp0PJ7N5kOaVQMgBLOXynHYC&#10;1YUhyB6NJo+ePHuxP0Xq319p/vGf/eDDjz68cevG2sY61N3qtLFfGgwGpmPrprV0i1yjTCOQp6Zx&#10;TUMWwpZ/a5rOXs4NX7pcRynxsilcAB6RSghRFEVVlKJEnHpZq1JEKQWZoIF6NEhDCVkVQpQS7DDO&#10;MaciGIpoJNXLCz/AF9jHrzLHlOBXgH2NIdvh7UYTk8DtwC7AHUwGhqNpGqQNPeLu1mFtDTzM/dAP&#10;Y0UZtNzt9eHTOr2+5TiVlEmaE8rr7Q7leiVVr7+Cz2AsilM4EAgf6oMlNhoNgMS23Xa7C5thjIGR&#10;vCygbswPMvAG78syT5KoKDIpq7LIiiyHECAsMFJWuVSVUgLRFfclp7LMs6TIc3DOFEHq40dxHKdF&#10;KZAR4fxGMg4DzArBdCsrRSEVzuT3j89GMz/NijjJpn4wmS6OTs7Px+EiyBBndVM3DU4YjdNqY2tz&#10;dW0NLE/n/mdffKmovrW9e/3Gdc+rw5kcPH8BR/H6629OhpM/fHbPdWrdTl8pBV5WEUdqdTAIpiB8&#10;uBFdNznXlSS2oTdr7OPvfffqtSuXr1x87713/kf/4//BT3/8w431tZ/88Affefc9oNJzmWUQ9EQ0&#10;NHWdEcKI4pS0PY8zspjNQt/XCHFtp+7V+r1eu9VCYdpg1GTE1Q0MsA3W9uyL22s9pFW9zq1rV157&#10;Bcn83uZqt1Fzb968/tKBu7BKSZQfBHGaaKYxnU4wttV0V7ptOJHVXu/C7s7FC7uv3Lr23rtvr6z0&#10;IeqqFPsvDv7u7/4OsYzdf/QYNcKsKE0biHfzSiHjj7Li2xameBDR8l4meZWW5XThz8JwEcXoUErF&#10;NMO2nZrjybLilDqmg506JzSO0+FwdLB/BAmKotR1fW9nF+JCfhZHUgmJ4AeZDnr9tZUVVJEbXsPQ&#10;bCa1IhdFqtJQJEGep0KVyC4osKTrds2tt2pND+ktxCmYKAgEjTuqTwalJtc1womUy7dAmBQaURpd&#10;+pGGZ2+sdbY2X/67hb2WY7OqRFEmYbQyDCg7y/PQD0ZhNMuLSAjgGYyWVVXBz4J+uBJ4lKfPXzx8&#10;/ORg/3ju50qRZlMbDOqra71Ot+F5tm1pmk6kKqiqTEtv1OuObTLoXMAEEKGDo8P9+WSCNyu97u7u&#10;7ubGWs1zFEZIKojKswLZ3nQRA9CVVJifaaQoyhHyicPDk5OTKEopIY7FGnW31a41AQGEWJ1rnDEi&#10;4OE47Koqe93WzWXBeLPXsls1x7Uty+CdVn13e+vmtUuv3L5x49rVzbW+55qepYFkx2QmJ3kSF0kM&#10;m2k16hrMJgxHw/Oj48OnKLjuPw/DgBBJGZCvoJJF4PuRv4yWUpZVrigxbItqNMkzOK1Wt9NbGbg1&#10;T6gqSmLscSezmWbo9Xqdajg5zf0whH0LRRgIJ+ARYl7+06JBEAyHQwgBtkc5KwuRYje/CIuiilOI&#10;J0cYsG3Xtm3D0E1d55wzRikjRFRFkYlKMg5zMpr1pXAada/h1RzL0DnTGNG5BjtHQ96P1KfXbddB&#10;DwVK4zRD3EnjOA2CaEmYEJRSQghgAT1oBgcvsDEhRJwuL9/38ReIRw6hGYxQBvT4YVxWMs7LosQ+&#10;lQuGjX7JNaPZ7exeuoyztu0Ll7NSzoIoLwT21WfjGdMs7AFOzycvvVi+8KOiJDAoH/US26mEOjw5&#10;hpXO58tUUtc1+JFWs97r4oxH16mkoqSioELiVMc1qa2zMhPBdBoGCyFL3eCbm5sra+ve8l8VoEuP&#10;eXI+mi0QZSzX1QyjkrICe4ToLy9IEoRDthrjs+UVcI3W66Zh6p5jX7q4c+XSnmloZR7bllZzHSZF&#10;FxkKQGjrRFTRYnp2fPD86aMHX91LQ394crSYTBxDX+11e63moNNCxt9p1DrArmlkkR8Hfr/TxB6g&#10;0/BgDjLPF9NJmsRx6B8dHRwdnkARizBI0ny+8CG088kMxAdIZ71Go93qdLqXLiGB3Bn0+sinOee2&#10;aT179kKUJd7KSjzf30e4unjh0rNnz65cvnhhZ/vm9RvvvPX2Rx99dOnSpSiK9vf3wffh4SGOWYIg&#10;AOqeP39+cjI8Hw2zLDs8OWs0m0EYTWbTNC9BkO3WCGdFVUKq65sbiA1CCLiJ8/PzR09Qkj0BdB8+&#10;eYAJfT9Eofrx48eYEHeob9mzKo+OTvHm6dOnOLiru55nO2eI2EcHnLL11e5iNplPxozSPEvhwcH+&#10;rRs3//iPfmIZ2mwyqtVqjuOA7Ol0ig5ZnPzf/i//19/86u8NrjkmzmqSRs2zdS1JEqwFkuCyRqPR&#10;0ckZpIF0/xjX0SmlVNO0rMR2RTs7P6/QVYjpdBxFsaUbg26vTJJ2s+HVHFEWpycnaRIBD1iXanwZ&#10;TnWjKEWWl7rtUN1QnOPONYPqOj5rlikkcWue5dh5npdSIFdACuVHYRhHoB9JSZylIIQy5jXqcBTw&#10;Ett7u4CoYZlFJXHf3t6+cu0aJAwTo5RCs9ALLBEG+y1T2DDAbEF4r9eD0sEjKFzM5ozQTrOFIXgz&#10;n0zjMIIAu+0OhmNTh9wIb/BpOByHUYQS1vn4/OjsVDdNrus42wSF5+dDpulpXmQo2jEtL6uz4Wiy&#10;8Klu9Ve3zVpD6WYmlY+NsRLwCGajGRRVUJRRKRJFCkIqykqKQESySpaSEEoYIfrLZlLiMGJUguXC&#10;EPmN7f4//5Pv/bf/5T/70x9+cOfKTsczeBFrsthe6926eunCxnqn0eg2WkCIoVtMM5hmKW4USJk0&#10;w220b968DbVCAh5AZLmQABrUZBjGtWvXEFmSJAFONMZsx4JMVtbXtnf22r0u1zQD6nE9wnhZVX4Q&#10;dvp9eFpsVl2vrmkalIXE13VdqAlKhKghRsJovdmEDKuqyoocYu/0ulBulmUwHOS8SZqXZSlfXuiD&#10;Z4xFI4SgMzwnXCU+Qmu4c0oR8dBH15ih8zzNpCixdBKHob9IokBU8GllniRlmsqiyOIYaE/jJIqi&#10;Is0wmFFClKyyFM02GJViPpuEfmCbEADKtH6SF5LpTLMqifwvhT0Ox9NjIP78/Hw4QhC///DpeBp1&#10;usZ33n/jH/yjf/DWO29evnqpv7Lc7IG1equpm4YiDFICd0JJiWjMGAHllIIXMEVxMfAnl3/k8kIX&#10;tOUT3Kpc2pbEQReV6JxlKfgliOiEgHY8oBvI5pRBR7gTqTCizJdhKE0iBJeqwhaSaBozNZ0RWuQ5&#10;2BdCLDk0jCovIJAyLzBtHMcwLp3DM0NWWRSEGK7pJjwkOitGy0oKKXXNNC2HMFpUZZRlcZpkogQW&#10;kOj3BqtwbpKSShHdsOqNlmU6mqY12y2vXgOQQMxwOByNxwxCIGQ0wuMYxDTbbVgo0AIVw3ixgG6Z&#10;gCJsjSoiRDmfwrYmUi6FADyABUPT0fCQpJFtGRiYxQmVShQlmMJCaZouQriMMMtBuFpEcS5koah5&#10;nwAAEABJREFUIckijMOsFFyP4IIEQeJ/ej5+sX+0f3w6QYQIo+kioJjc0k1TI4RkcHOFIIppGkE0&#10;Wczm2EVPR9PRuV+kmefV8RMsQAx4WCyCv/jzf4+lEU3gMZDPYG3sFsqyKoqiElVZVUWWgJEwXG6M&#10;q0IGfgg3ZVnGV1/dS5bYDERV7O5srK/25rOxodN33nplZ2vdsbUiL5MoY0SCLJThmRJZEm2vr7qW&#10;hkDQ9BxTo0nkI0pmaZSlGVfC1jiwbRKyvbpy8/IldK7ZpiqSPPLLNOLAlcgX84muMX++OD9HbJwe&#10;HZ/c+/qbp/sHIBXH4G+8eevG1Ys6V4jHv/3NLxGaqyyWovDnM382F4WAzMsMoEqTJGHThe/HKQQt&#10;GZeUlQorUKLpUVaGaRHElR+lYZrjZ5JXcSmmYXw2mR0cnz0/PEIGU1USaVkTdlNvOZaNtD5cBMPh&#10;+Oz0HNmIv/DDhQ9MlHnmOdbWxtqlvd1Bz7BNrd2sr/R7K71+o1bvtns47XRtb7EI80ws5vFouJiM&#10;S39B8kwSpek6bF0zDBtrmYat0WWujSRfwFIkyp+MKU4ErXJRZEWZ5qosZFVYhu5YpqWzpmdvb65C&#10;lO2GQ1kFFssqybJFVvh5ERQiLGVYyRi2ppnEtJgiRZIGcRLm5XJ509KAqtksHo2iQpB201hdae7u&#10;ru/tbG5vr29srg56Ldc1KROVyGGeRZEJ5GdUwbwZnFYlsiwJ/bm/mKGYNx6dI3/aWl27sLsH9qUQ&#10;UmB6xqjGGdE0nRKOaMrxg5CyKOI4UZW0Lb7Sa+1sb12/fOHKhZ2djdWaa5VpPB+fz0Y4SJlUeZaG&#10;i9Ve97VXbt++ce2dN1977ZVXDA4BZgB3kaUao42612s1OpC4YzJViaJC+gh41V0L9dp23YVLdSwz&#10;CBfj8XAxnZydHJ8cHUKFlBFYYpqFvo+UZhqGflnmcIMUgmcUCDodDcfz2XA22j/ePzo9CcLQ8Vy0&#10;tMz9MLBca+/i7s7edrffcxzHNE0dGrVsPGgwC+ijqrIsW4RBhkNPQmB4URIHYTxb+IsgiuM0ywoh&#10;BFa0DQuuTdM02zKxu7ERJPHK5KZBPEure3a7WWt4SGMc29INDIBOyqossprnOJbBiCygizAMfH8x&#10;h4+azGYzFIfGsynuiIVBHGVVLpnSLJ2bmuGY2N1iS2F7LuMEjorAehT2L/D+SlIiiKqULEUV5xm0&#10;JjnPygr+8ujsPC2rOgLvyjq3XcL1WqPNDPv5wcn9x8+iFI44j/OyP1jb3buiCMtyoulsOvMx9crq&#10;em9lFS8Xy8tXStVczzIMuIk+EKxxGMBar3318u6tqztbq73N9f5KH9ZHosX8ZP/w+MXB8AzWNx1N&#10;ptNZEMR5UqpUKMH0ZSWxXoewFNco14C5SoqyrCqhGMH20sAFLgydbK2vXdjeWO13WnVA2wRiiySM&#10;oyCJQyVKnbMiS23TWF9dwfZge2ut16oDS1UeH+2/ODs4OD85ngzPw8WciKrhuesrg6211abnQAGe&#10;bWyvr9y+fuWNu6+8efeVzdX+oNsEep8/efz86bMluXk+ngU4sb119+6VGze7vUGY588OTj794t6z&#10;g0M4Fs0wrl+9GsfhixfPqIJCgW2yvjo4ORkjVq2urq6tbdz76huk5qgyHx+e2Ia5utJfzKe//Luf&#10;//Vf/eff3H9WVRUCp2ubO7tbN25eQ0LT6XRuvXIdY998972N7a3L16//5E/+9IPvfdxdWW22+3df&#10;fb3Z6tQbrVa7C/k8f3Fw78uvcW4LHFqW5Xj20ckxNhuEEHg0vEForJSEMD3PK4oCOL98+cLFi3ug&#10;oVmv//u/+POnj5/sbu/cfeV2kSWeYzXrjcCf721vuUtUG5sb6+fnZ3/7t3/z6aef7O+/8GczU9ev&#10;XbkC8wciYM5Jmvk+jMyHJWmUmIama6zbQQLT3d5GEngBeb9p6cPxdDSeWra7vbvjeG691Wy1WvVm&#10;jWn85Aw19FOY4d7u9t7eztrqoFGrra0McDy2mM0ODvbfeOOt27fu9HoDXTcHg9Wr16/tXtjrDQa2&#10;45q2B8NAmiUYIZRyXTMs03JsqvFSiAp+GWmOkmVZhGHAmRZGcRBEtu1ypsOQy0Jg2prXWFvd2L1w&#10;sdPtZ0VeCeV6NSkJAi1cQVmWeKiqijFmWahUaJPJhHO+pL9eR9oBldm2DdnicKOAe02SZqOxNlhx&#10;HAfd8KndRX7b9zwPUwHhlmXrpoVlclH111bdmjOZjafzGeZZX9+oSgkKozABeXkp80qhfp9VqhB0&#10;vIjuPzn86uHTo/E8LGXJzaCSh+P58/PRcBGEpUD2XxICQoWicORSEUqJwbjNuUWJTYitiAtgONrb&#10;17f+K//wp//FP/vxmzcvrdaNgWvurnS+89rtH7z/LtqNyxctjcG+OGX9fh8sKMa4ZlpenelOUihJ&#10;9CY2v70BcGhYSy8KXJmm/fJuQhTgBTBmjElVNRFeV/q1Zk0qZdc9DIHVQO+O56Gb63pAkYTQCcMt&#10;ybMkTSFwwzBarZau63GaBBGYE99OTgiSqgzYy/O8Xq9jFSg9xY+X7tqyLMwJg8JApZQQcCkl5oci&#10;MDCGoYYhJodYkiRO0ziNIyUqRlRV5njgjBApJuPheHSahguRJ2k0C4NJEvtROM/SMAz9YD6bzyZw&#10;2UWaUFFQHACX+ODP5hNQBcBUVQUJREmmaY5UWpTmk6mPmAQHOJ0tRuPJg4dPHj89ncyyVtt9971X&#10;/vRP/+iDD9+7evUyY6TRbsBsG606wANofYtk5JLgkWhccS4oK6VKizLOAA0Jny8UEQK8KkaXF9hc&#10;xgWy/CJASJmBHDBoGvxl0i8IwlBVVHkmy4LK5UhICXKSssJARqTCsCxNorjM8qLIXn6SYKqqSogO&#10;0TdNU1EVfAkugucAeA3CPM1Ojo7TJIHW4LsYY2dnZ8jaddOANdXrTUXZaDobjsd4aLY7aIRpQZQc&#10;nZyh+VHMNQMGuLG57bi1OM1MG3/XD49PDg6OONe9erPdbsObeTUHykWDFdcadbwEVdCvCZh6rm6Y&#10;haigiLPzk+EyG5nlaVwVS0ZwV1XJicpz4CWFjiqwVIgir7Isy/OXfUp8zKDm+dyfzWYhtPj/Zeo/&#10;ny5J0jxRyMNDq6Ple14tUqvKrMpSXd3VPTM9andnZ2d3B3FtYW3vwjXjmmHGnwCfwPjCFwwzDD4B&#10;hrgXWGB3dna06Onqqq4umTrz1eLoc0IL9/Dgd7IxINozKk6Eh/sjfs/vedwjqxqmzvgyjP0oCeJ8&#10;jnOWx6xYRtl4EfBSJoo+D/PhJFn4GSsEgg66W5aFb00bG/1KxRWEWLaxt7cHWvC8RJM1165c399y&#10;bQfGZhmbT+etVufg4Do+7Z6tPr06GxtbkkRhHN22CJWoKqM4MQzNMbGrbSqKDKY1dNUwJEpJs1H7&#10;9ttv8Q3hybff7e/tnp+efvfdt7qmnB6/Hl+ev/vw7qOH93a2N2qOphBCpUImREdRQYhjyR++987v&#10;/fQn62tNTSauqXWbNV0uHVW2ZNJt1HFHLspBp/HRwwf3b127Djpf73cbVVMheeTF3kwqMuztDs/P&#10;0jhkLPc8L4gju1Ld2NndPdj/7d/5rd/8jR/duX29323qClWo6HXakBCdXzx7Mh7OkLtFUciSgqQj&#10;ARYLP8qYUHXDeetYp9KgihonjJcAvcRLwoQEKkzyIs55nBcpE8swuphOzoej6WKR5xy0DmSAFzTN&#10;KPB0uZxO51gsCUY0FYvyRVEUhqbB7hXHffzeow/ef9SoV23LoCWJ4ziLE0VRatWGbVg8L6IoDaOk&#10;LGmt6mCvwbIcWkqCi4IV2PeUJFnGH2l1KBIcIRGB4BKcocjLC14g+8gED6iuahXXBnirjoujXqk6&#10;NjhZ4nmK4FVUSdOpqhHLVVrdysZO78btXZwrDaNUi4yHC3/KirTerKytd3cPdvev7/bXa+2ePVhv&#10;9Nda9YbjOIZlaxASObO/1m7Ua4YmS6UoywJKLZfzMAzTDLEZB0EQBWEURbgfB0GeZtWKc+PGjft3&#10;7u7v7m1urtcqTlmWsCRjJMtYzrDVQYpCKPIq+dUrTrfTxGIDXtzbWu91m816zbZ0TSZZGnrzWeB7&#10;eRbrKq3XqgM8blSadXcfu2vd5nQ8Gl5enJ+djEdXkGVFNILzPCsZAy7X+/VH9+/euXFQswxFEpYm&#10;m4ZqW5qEdFYKKgtIEkHiAGEJV89mkwkIN81i8J2sSLKqADZplh2dn56cniOLRFl+cnZxdnmRCX61&#10;+nbuAyQvj94MR5MkY6wo0zzPGI/i1AuDNE2RXcBc8A6ViSSVRbEiO8aY78F4cZIk6AWzrKaTZYnI&#10;lMp4xbIspBwNh0x1Q604drvVbDcrNrSQpYLnaKXgmqw4tl1D6qtVmjWEjK0papak8+lkMrpazqbY&#10;DIDZ4ZQwDHFmYAXGojiEYIQQ8+0BZEqUYPLVbLIshIDjdcuklOaFYFyIspQV1bAcmMJ0LcutEVnx&#10;onS+WIZxXEoSJ1RQxQvT4/MrbBY/xx7Uyfl0tvTCGKJdu4G66sByKoomS7I6nuATrWy7FdCwYVia&#10;aWEi+hbPvMgtUxt021gBvvfgzo8+evzpB+999O6DDx7ef+f2jTvXdm7srq91m5pcJnEYByFIDZ+O&#10;rsazIEx4sYrihBXQLYiTJM0htoRCgZScC84LVZbW19oO9CJCoURXZCoVhq5hm3+t1w0D7/j4EPwO&#10;DONjFCrHjOULb+kjCYVhEkWCM02RXdtsVFwqima1VrFMbzY/Ozr25wupEFLJRJ4tJuPZ6NI29P3t&#10;zS4wbMhrneaDu7dajTqcT97WBIhfSqljG6btAhvgImRfQZRSlmaL+OTs/OXrN9989e0vf/nLz/7h&#10;H169eMGyVAAieT4ejt5/7/76YPDdd0+iKGk226siSTM/fPx+GsWfffbZ6i/iV91H79zfXG+i3m03&#10;69gxRRgqinJydkok+datW73BepymRFG//f5Jyov1ze07d+8/eve9o5OTy+Hw+atXf/X3f/ftkycv&#10;37xBKeChulW00WTBOYdlKrUaVVd/Cx+4RRpbLpdZlqkqAspBBkVWPju7SJJsPputrw1+9MMfZml6&#10;eX5x++bNDx6/H3iL6/sHSRy6jvXowTvdVnM2HSNmC567tiNLNM9zjCBJUrXqIv4R/GtrXdM0sdh/&#10;9PABxr99+/Z/+7/93/7kk0+Qk66uru7cufNP/uAPdNOAMIPBAOIBtCCisizwFE4cjaarUDIN27av&#10;Ls+fPX1iaGrFsULP/+abrwrG65Uq7I/YFEJAneHVOAwjQFQzLcet4o8sy7wQpUQIlUhJUScUCGDG&#10;bMcEErI8ATBMXYc3NU3Do9V0jo0zzCIkkgMzhr62Ptjc3nWrdapoRKYwaZwm3e5KNfBAs9mEAaEC&#10;PnZXKhWYFKZGw74+nqLigV6XZ+crvYTACuH09DRNUwR1+PYjj/SWPy8vr16+eoNiH2h9c3h0cTkc&#10;jXpMsK4AABAASURBVKdzz0cgpAww9i+uRl4YeX4sSspLxY9ZkLFS0ZOSXM0XL8/OT0dBVBCiWSEr&#10;r5YB6v7hMggykaCuk94W/YQUBVJlCd5QJaKVRC4KNL0kTVO9uTX48O71f/VHf/DbP/jg1s5a1zHq&#10;utww1IouGbL49/+3//rFk2/zNNFVpeoCKhVVk6EpVVWJKoQqimoSSUkYS3NeyjIrgHfAIecCnClj&#10;RoZE9ZZLYVhJkXtr/c23ByqH7e1tXgpelKZtO6tyEKUFobJSkNKuuKPpalu31WotvSBKk2qtHiWJ&#10;pmmrtzgHgcD4+Bnj01CrmeV5ynJEByu4auhwh6prmBF9HAdi11zXxXVRFJzzoiggImQDYnGtKAr6&#10;m6bJoEWa4iyEwCNKCRFCU2ijVi1YFi6Xse9zlmZJkoZhHq9aGodovreYTSfzyTjwl+ipUEnVFN/3&#10;50ufyqqsql6U+GEiK/rMCy+G07PzyXCymM7g3PHx6cXJ2SUGHqzXf/yTd3/627/xg08+eOfde2tr&#10;vbzIsdq3HJtIElWVUqYZZyWV7GoFwBalVJaEUgr5ZVWhiowz0MU5h3bQC9d4SiWJSALXRJTQC095&#10;nvEcjuK4rclUk+TVo4zlaYaGR6XggudlIfCuSmVNUXVV1hXoRGVZwlt5nsdRGAQ+8CwTyTR1iQie&#10;5aQsDU1XVTXL4JBcx7c4IYB2hC3nXFMNSpUkyRZzT1a0dqc72Fh3K1WqqYqmwl9EVpxqRbdsWdOZ&#10;KMMkjZKUi5IoKmDjh+EC31JsRzetNEc65LBKljFQhKIow9HocjSUZRnuzhjTdR03hRCQEAIAsWjw&#10;iCYruFMwblmWaWhh5OM+YwxACmPgKwEMcI21N1hFkqQ0XikCffHuwgsSTFyIvCApEymDhNxPWczK&#10;tKAhJ1FeBAnzomwRpoi3WrO6vbffG2zCg2nOkyyFeI1Go7siEBhJtQwdYnSajW67g/Hnkyno4uTw&#10;+OL0rGJXKo4LJoHjHMeF9S4vL0GMC28JeBu2ValWoV2W5YzlWB+TsigKgspEkSVUfWDjv/iLvz08&#10;fP0Xf/5no+E54xmy5GIx1TXVNtXnT75VaaHLwjEVXSGmQjSJ2LpcMcknj98NlpMii7GXV6AcCf1+&#10;t2UZqqkrOiVJ4CVYrhCyvdbr1KvxfKoTUXeMvUHv3s2Dm/vb9YqpSIVjrvr3Oh0YEyl+sfQ3dnY+&#10;+sEn77z7XhQFpeC0LDVFAsbSKHBtfWPQx2ZTs1G3LUVXtSRiAB5IFRsxNMl4SSk2cFTDBAsjDAoh&#10;hXFaSpRQGZuugsi4A5ckTEQpSxgPktzzwyjOGCd4VDCRJdhuNy0D1G87lmvqpiSBEwljLEkQyyHn&#10;nBAC2/V7nWsHe71O2zYNma4qUvhMInKeM1EQQ7dKIRFCbdvu9/tIXbgoijJLkWIT4IzFKc8ZEQgD&#10;zVjtfqgyIWi0JJqsOKZesU1N0yiR6tUqKKlarTYaDdu0GCuyjJWllHPB3wqjm1qr09ze3bx17/qD&#10;R7fvPrp5897+5t5ab7NV71QVi1BDNLq1WrvSaDv99ebutY1r17c2NjtuRadU8CJLk5DnqaGprusY&#10;hgZtqEwMwwCksixDGERB6C2WSRT/+g5Ls1II17Zh+s2t9Y3NAdr25nrFselbtRUKExFVkVCJ2Zbh&#10;Wmaz6vTbjY1+t99BVW8ZqhQul958EkZLUnIiWODNUSjMpuOSs067rqvUn89ZlgmeLefT2XxyeXV+&#10;enxyeX62XMyyNCIitw2l26o/uHv9o8ePPv7gvVs39nvQuFlb73XWe23MCy6v1SuOZem6ilbwfDS6&#10;Gg4vp7Nx8jZDGIbBOV8ul5PJZBWwEhWyjG0w8AjixqnVddOmilZKMur+GIgpJEGkogSg9KPDk9PT&#10;i7PTc8QbRoBlyrLI81RRqaEppgGv6oqi6LpmGKYQBGGngL0UXQgYT8C5lmXhLBMJMgAMmqo269V2&#10;E2syS5FI6C3BhilsXggAslGrtRtYHrQUmZYFT+M4ilCwFpjGsYBVS5FlRaKWrtXcimXoJWeC5RjH&#10;UBU0SRSRH/iLZZ7E6KZQ2TAMRJ2u6wo2h0oiiEQVVdMtu1I3LLuUaBSniI6lH8+X4Wgy4yu1tcnM&#10;+/Kb7569fJOkOV5IsjzPORfk5evDL7744vz8MkqKnDPVIN9+9+qrb7598uQp0I4QQBZflUGyBISY&#10;mrqzsf7Re49+/IMPHt2+cXN3/cbOxsHmYK1Vb1edXrs+QFyhd73aaNYgIaUSL1D6l0wQsHzKCzQf&#10;8jHOxFvDl0QiRJElZCmFgosjxJhUkCIrltOpt5xLpYB1FovF8fHp4eEx6PLV68PnL1+/enMkq3ou&#10;yjgGzFPDMAb9tVs3brxz/8E7d+7dvob97t2t9UHVsWG3JAyKLLV1bbDW297a2N/euHV9tZKtuVa3&#10;WbV1eL5UJWIZmqGpMhKdEIQQFLI/+/lnf/eznyN/ozhTdTxWIHQQIJpI6AegHZynkxGGfe/dh+8/&#10;fqQqdDQaxTGzbDsI4zNAbDT80z//s9OL03q9WqtVkHJevnzJsujxuw/+xR/9sw/ffwwwfPvtt+PR&#10;1HTc/vpGr99/8eZwNJu/PDz+m7//Gb6r1sFUtcpX333/8y9++eLl66vhOIwiKsumZVbqdSwhOp26&#10;69rXb958/PixqqolIbVGXdW1drv9R3/0R//0n/7TBw8efPLJJyiqMs5kRVlbg7savXZre2PdtqxW&#10;s1mtuD/8+GN8iJCkUpalo8PXi/n0X/zRH/7RH/6Ba1srexTg6/Lli1fefLazubW/t/fOgwd379x5&#10;9PDh++8+ur6/d/PadawfHNN6/fp1wctvnzz/v/xX/9fPv/xVlCbrW5vvvPsI1T8sg4jD+dWLl2cn&#10;55pCwYpZloHBl7M5eLXdamyub+iaqinqO/fvM8ZOjo/hBc45Emqn0zFsiyoyigXDtG3HlShK3BK+&#10;KpGt07QoCpmUGBZUXDDOsxTgUWWaJjFiDXAHijCm6dhFKWB2w0CsW5btrq0P1tbXUVqhPgiiyMcR&#10;BuiPAYEtEA7OYRgiFiqVCpgB94UA38imaYLeMVSr2VlfXy95sZjNEfLNZpNSigJO0zTAhlBpGYSz&#10;OU5xSWjO+XA8ni2XVFZa7Q6CdzJdWnZFSFpcSGHOvTgdzv3XZ5eHF6OLhbd143Z3Z1Bf2zJq7ZBJ&#10;Ez/3spxTUqqEKJL8lj0oIYijlfqEKCUxJFLV6FrVvrO99qNH7/z043d/78c/2GzXapqi5KkpFWvN&#10;6sH2+rXtza1B/3d/76cPsYSrVxjPihI79zVYu91uS9BBVaBFAv1ZTjGTqhRFgYRoaKaq6rjx/2tU&#10;xTU64txqtfB6d62/trEG0NcbrTBJ/DhSTJ1iByRnGWdpxnTDgBkZY3gFhiKEZFmW5zlCzLIsx7IF&#10;L2B23JGklSzoA4kwBfyTM2bYluM4kkzxFgbhnOMRfBG/ZQTcgai/bhgZU+i6jmHhQcE5EaJgORoR&#10;BQg5T1PbMpr1esHzKPR5uvrrPbhA0Y+cFfl+sJwHi1kSLDlLKPAqkC9yCC/JIF6TKFoupDBlYYIN&#10;yjLJy+k8GI1ns6l/ejF5+fryahRhzo8+uvs7P/3xJz/8cGNjoK6sJTmuVa9X3arDhYBNNEO3Ky6q&#10;/zgBPWcYvygKWIMQKlNVU5GZLEAOupRlwRhq4Azyo5UFR8KFUlALl6LguIPGkjwOI8ILqSwUSkBt&#10;slQSwbGAgY4Fz0XBJFGQssB4ZVFQqVRVRSKlTCWcYcMUooDOWCYRoiuqTFF2oIYpKJFk+ETCAqVo&#10;VGt4FPohwF8UBSJCM40gjhD7ElXg/cH6Zqfbt50KXsoLrpkWloLVehMN0ZExPl96k9kMmcu07TTP&#10;gihstlt4C6/jp26adQRYt4+wajSbnX6n3UVVVDMMQ9FUQEOIUvBCkSgQsrqpyFQiiPrFfObNFzng&#10;m8W+70OdooA5oWgBA/s+Chnf8zzUAFGYBFHseYEfRjkr84JEGU84yUrqJdk8iHEds9ILMy/Oo7wc&#10;L+KZl8DpmuXqtoNmV2v4YtxotYkkLXwvSSLL0CkpJ8MRaOHm9Rvvvvvwwb07VRQ1pp6lCXZMfvjD&#10;H4Cx4U18tTBNY3d398MPPzRNk64OpVKpbG1t2balUMnQENBElYgmkWZdP9jbvnPrmqZIzYYFlx3s&#10;737+2T/IpPyt3/qNdx7eRyw/fHR/Y70/Gp4XeVKv6L22vt6t99tqr+l2G+76WjtazJbzia2r/U7D&#10;1jXX1FCAWbJkqpKr0fWW/fj+tbvXdhuW6eqqRvhas36wtXHnYOfh3Rs397e69Ypjqh9/8D5SxvrG&#10;Wrvb6K6vb+zsbu0ebO/ub2xtbm9vbGz2t7Y2ms16iXhhrGSpa5oba/1OsyVJkqIQbFvjM/GNgxsU&#10;iRVqF0SazReXw6v5fJlzrmhanvEUV3i34DkXac7SJI+S1AvDIIriBMwAOJWiwMfBPAii2XiWxZmu&#10;6wBKt9ttNjGjBPtinOFwPJ8tCSGcCdAEblaqDkgKm0atdqPV6iiKulz4c88XhNhYsFI5yzmYJcER&#10;xXnO4AZvESHfh4GXxYlgIJFSk6mmKopMKCWaSm3LqFar8JxhGJgLFzpCwTBcp6KpFoQPo1TgswYr&#10;wjgOUQWWJYJ/bWNtc3t9batXrVv9jdb1WzuPHt+99/hmf7OFBYCkcbOqqrZk19Wt3f6tOzsH1zbX&#10;NgG2Ni/St8MEIG5MJ4RA+OE8nS+R6hBUs9ns8mp4fnYxn8+RJm3bhuk5qIiQVRzwQqEyEnyeJixP&#10;NUXqtivb6+31XrPbrjdqTt21qhWn5jquYzq2bigyzyJvsZCpUGWpYtvdXrvX6dq2KVgeh6hRZ+CX&#10;OPAnkxFYJs8Sf7l0weNCLL352dnZ+fnpYjohpVhf67/74C7ioVVz8SICUVfpBrDRqHGWYe+1UqnU&#10;q1WYUVUVrG0AjyxPLENzHKvb7ezsbG1vb9aqDSgLxr9EjBG5EOXJ2eXJ+WVBKNaEp2eXAMx86V1d&#10;zUfD6XSxHE8Ww6vpdDoXRMKwlm6oMgUSNEWxMKWpw8WmroGR240mUNFutxtYudkGYICJhCiBHDQY&#10;GWYkhAixwlISxUXBTd1wIJyhYcA8z9EtS1LGWFEU6FYWAhcszcK3R1kUtm1jIryiKNQyDMs0XMeB&#10;0SuOjTsSQXkhUamglAD7vr9czGdAIphaVVd/90ylsmlYtmGqqiJJcllKKPJVVc+YQKF/fjkZjhFM&#10;wWQ6P78YXQxH33z7/edf/OrsdBRhMRyLpb8S8Ozs7OrqCl/lLi6GEKZeNQsuNBnzkjzNYFiId+v6&#10;tVu3bjbrVZanFdc2Da1i6d1mrVGxdVoYlLRrlX67WXcs19LbFVw3tga96wcH+K7T63Zd11bAgiWs&#10;RcqSKIpiWDZYG1aCWWAT3NQUqslUEsVyNgZ4oEzFoq6jGLqsq5Jl6KPLK8/z5vM5Sv+nL9/gk85w&#10;Mn1zfPIrTLGAAAAQAElEQVTk+YsXuHV6tvACQiTr7aGrGurI1WSi7LY7rUYTJr+8OPMWy8VyBknX&#10;eh2pLPI44nmWx0Hgz73ZBNi7trdjKLIiS7vb/cFaz/dTVVXDELEvHNsmElnZnxCosL7W2dvZKEVB&#10;BdFkYlAKlS1Nlkv+3VdfDS8uFYVMxuOzsyHn3A8iLEauX7+OzWyAbzxe/d9dAb/37t75/PPPJ7Np&#10;nueEKhkXT54+/fyLXwKqUZKNJgu3Uj29OP+Pf/ZnX/7qVz/7h8+YKC6GV34UIhY4LxXd8KNE1bRO&#10;H2buLhZLhAweTaZTwzDAgXEcr8J/NPzu+6dL37t545Ztu4tlgCp2MBgQQkajEaUr/DPGsAJEaY6W&#10;pyle/O67b05PT0+Ojp8+fXrn1i3HMogQu9ub+7vrhqmdHB++fPlya2vr1q1bGAoVP17XNA2zQ7tg&#10;6WE6eG04Gb9+fQjHnZ+fo4gfDoffffcdYAdqStPcsc2K656cnSVh/PLF8zwrahVnMZvGYQQ7QwFK&#10;KSIIaVsIAT6v15qgLJYjIhQILMuKpqiUSGUhiEA8FXmWweYypboiYwU+m46Rd2VKMkyZRNPpBPp4&#10;80WJFxiHzV3XVVQVtQ+iW1b1Wq0mSXKaMVlVhESwzkSfarUK8AAGa2trMAtuKqif8xwCQHGQAKwk&#10;EVqp1KD4yckJOqNcxhm2xf4iOoCaTs5Ol36ISHzyDGA9ygtxcTUajqev3pz8zc8+e/LidZTyZRhP&#10;lsHEC47Oh5dzT7GrJvQ17fbG9g9+83c6mzuLJP/q2ZtvXxxezea5IEyS45yIgnBeFpyXpVAlYlKi&#10;oxFSUch6q/Lw5v5PPnz3Nz56/53ru/2qrbDYkclGu359d2uj30X/NAwQAqauQ0HV0N1KpVprqLoR&#10;JfEiCMM0VXRDNwxC3/67VQV3HKdScWCBgnEYFZ5dYhGzXIYBYiSHm7Isg/p4hcKGZWnZtlupZZy1&#10;Oh1EwWg6E6Wk6Yai42QBougPCwdBgLhAdBBCzvEdTIiyLAGSSqUCBsajKIpwvfA8CIDZM5ZHScIK&#10;DuxCbKAOIFkJs1wduID9MTJCL89zeA1wwgUExgU8ghnxCMyDO6unUYy5vMWsyBm2nCBDHPiYMYqD&#10;0F8u59PpeJiGXrhcBP6S5ynMBZpBjQ77LIPYdKpWpYZicbL0k7xMuDScLIeT+dHpxevD0+PTs+Fw&#10;wRjZ3+//0z/8Xez6N1tVRJgkC7fqQHgiE93UhpMxF4Ukk5wz6KWbKxNlLNV0HWFF3x5EEjgAXjRF&#10;Wd1CWYU7q3NZFCzPsZCG4YTAHVoUUolcIeCnJIzSOBKMKxLVVc1QwVilYHmeZlhy8yzHi2kUhb4P&#10;RyRxxLJcEuXbzjKyPEYp8ixL0zxJSYl9Wso5R884jjEbQgwGj6IIrun1epZl42nBS7hJ0XQsxKYe&#10;vgT4meCKaWq2aVWrjVa7EARq5pyzApclMCNICV0QFggrBObx8TGqNcDSsiwEJhwKKoO/nIoLJEBk&#10;MAxg8OrNa3ALBIB/8XqWZbiejSeL+RzXeAVfXN+8eQM5AZIoTWaz1b/MJlEFBdJoMo6SBGXY2cXV&#10;ZDafo0BZ+tOltwxR7XGs5RZhjHOSi3mYzJZREOeLOB0vvZkXzbwgK4iMrRaJnlxc/PLrr08vL3XT&#10;0kwDm2V71w4AZjQU9INeXxQcZDibjF69eGbqQL7MeZ6m8XvvPsqy9Jtvf8Xz7KOPPnjw4N50NtE0&#10;xa1Woig6Pz+F/EhGAq4kxFRVJPiS5Y2q+vDencePHty4drDW7/7j3/vdjcHaYNCH0QrBvv/26/l0&#10;tr6xpiA2pPKD9977wcfv/8ZPfvibP/rwhx88vHfzYKPfcE3l7//yP7UblZ2NNZEnhq4oUrmYjCJv&#10;oStyv9W4trv7CLXZrRtqyYLltFlxXEtf77abNZvnSRYuNVJWbKNqW4E3O3z96uLiQgOUDev07OoX&#10;X36NTUYEF1z54sWL4eVVnqcsza6uLp589+10Nm416xC76tqNWgXOXXl2uqAbGxvwK7COcSil8HQc&#10;J4yxPGcAgaoqBSuzjCN6y5IkcVZwFF/E0DWoTWWCuP81TcDHpxfn8GtRCtM2dV2v1msZ40nOJtMF&#10;CMjzwyRLIS5YAE8ZX30fxzVEsSwHeM1SbuhWlmUADVYUb96cvnlzBH8QQvK8dG3FtgxNlREVpSgN&#10;Tam4dqteA6fJlMB5tm3ajtlo1mpVF1aYjFG0pYpsmHbVcWs4C6Is/RghGUbZeL4cTqZBFKmGYlaA&#10;HtmqGUZFs+tma626dTDYujForVVkgxMl7W/Ud/YHt+7u331w/cbt/Vu3D7q9eqNRcyu2bmFnWvgo&#10;WNI0z/l84cmqRqgiCB1OZ0mWA9/T+WI4HJ+fXSJ0Yd75fI5QgYSKooAvVElCPXfzYPe9h/fff/fh&#10;Jx9/8MFj7Mpf77aarqmjpnUMHf2SwGNp7BiqbZidVhubR7tb21tbW/1+37INBuIoCYYdja9m03EY&#10;eDAajFyWqGVl+I6LgjEGl+N1VLqOa8sSoRKJPM+fz/AwTSKeJu2V+WpCwOM5Y3xvbw+BBINubKw3&#10;GvVer3PjxrXd7Z2K44AawDuzxTKIYi+K47xIEa4z/+z0ar4IVNVEVQFe1TU98JM3r4/PL0eeH4RR&#10;rKvaavW5v4s90XazDifapulYpqlrjVrNtU1DV+vVWrvZrFUraJ1GW1N1TdMsy8pSNpsuPFBAlsVx&#10;XBRFWZbQC1GtarJp2Kqq2pUqE0UMfaIIYTydz/0wQJstF4AobA7INWv1egX/rDZq9VrFQai3Go2t&#10;jXUURlQqDV1WFcJAFElQsFxVKDrkWZolCbgbwKOSVDA8ZwUTEgEg5YyJ2dxH3Eyn/unZeDFPCk7T&#10;vFh4wfNnKNhejUYzVhCFSpTgTExdrbpOHPppHGkK0VUUvusP792oVWzboFcX816385OffNrr9fIU&#10;2z/C1NQiS6WC64qM+UqWGQo1VCkNPZaEpkphx1635doWpI1BmGHQaTZ6nXarUbENjbw9UD5i0m67&#10;A37Exw1oWnddwKxqW7Qk2IrY3ujd2N9SZdFputvr/YOdLdsyUAeIUorTPM45oub4fPjq9OLl4emb&#10;k4ur8Xw8W879yAsiBR7SdBgOlkdahcXSLE7SCPZVVXU6nVJK4TLUi5ZhREFwcnS4fPtfwmk161XX&#10;vXPzxt3bt2/fvA68qTIWHlIS5YamGupqC3lzvStLBMzV73Z+/Mknf/RP/9GPP/lod7P98M7NVq0S&#10;zKexNyvzVC7xfStXSoKZ79zeX0NomCZjDLVTu9ncGAzCIJ1NF48ff9Dt9JALs4yNhrPlIjAdO0oK&#10;rG0uh6OM5RIhKOtUTU/S/G9/9g9Pn79cLH1elIyLjBVUlRHvskyxmv3FLz4H1WKRBqUQbj/4wQ+K&#10;onBrVUGorGp/8Vd/9dkXn19cXf7v/g//+6PTk36/t7W751aqJZXPLq9evjlcLBZxkuiG2en2DMM4&#10;PD7+yz//i7IsZ7PJz37+90hOmiKv97r4ZrK3s/vh+x84ll2wjKXJ3/7VX/7qi8/bjfqD+/evHRwE&#10;QYD1w8vnL1AKK4qiW+at6zc21vrwHTIEFgme51FKgfhr126saDxJVioQoqqKZZm1mgVm6K5WjG4c&#10;hOv9HpBTcSxL1xCkiPRl4MdZCsE0TQHGZOypL+Ynx0eAUBKHWRJbmuoYOvCZBL5CSuxUS3keIfTm&#10;E9RAqIfAIY5jFTzPQGK2iRycZkm73QQ1ybLcwWeUej3jTNP05cIHPnEfEsKkSAdQyrIsCK+qKn17&#10;5HkOgcE/nHOotlz6qGVU3aw26oqmKpquaYZTqWqGjuq/1e6ubW6iaJgul7phi1IGQcX4iO2RJClA&#10;TEQ1FmEas0IyrFLTz2azk8m0NC1hWM+Oz/7DX/zN0cUE+S8pCOr+UiaYgBIChKsSQauaiiETW6MW&#10;ITu96qfvP/i9H334mx++e2Or17KVuq2stWq7gy72+q7tbZuqbFsGbGjbdq3WkGSZahrwoFoWUVQw&#10;iKQa1WZDUmRRlogmXVfjGOVuLJGS5ZllGpRSwKZiQ3tHlmVFUWAK6e2BHZNms1mpVmvNlqIbBZHq&#10;jVbKcpiuUW8JQaIo4gxVTYkLUIIQhWGsvlcDP5Cn0WjMEUqYzw9Cz7d0o9NqYS5sVaBCgCNc1202&#10;m0D4dDr99aSoGfAINQDgh/sYBCCBRzAgLtI0xVt5nqdpiukMw4DAmqZBZp4zZOIkivAsjmP4GjGr&#10;yQpgBndjtYCwjQKfZelsMkrjEHkBs+PFpR8wXqqmQ1Rz6seTZbiMsomXDmfeyWj6+uTiiy+/HV7N&#10;orhIc4hArl3v//N/8QftTk1WSl3HDJLtWOvrA9d1IA/wY1oW0ouOul9B8RPneQ6YYaI0SWRN1nQN&#10;iM3iCFUHETyLE5Zm4CJD1xQKnwhaCqlcnUNvqRJiaKrgOc9TXZXRRfCUM1biT5pE3jIJA7yFFGfq&#10;GqrucvWIK7KkqbJMiSSKUnA0UTAiSl0GKCzT0ilF/ZNyzmFMWFKTFZRXeRqjkMBNZCKe51kGU6co&#10;5U3bqtWb9Wa7ukKXGoTxdL5EGkoyJsmqZliKrpmOo2gGK8qilHBHVnXQO65nC0/WVGxqcMKX4RIC&#10;qSp2AF2oCN4rJVnRdMOyGS+Ojk+uhqPRZOoFPvyVZRkgkcUZpVQIYVnWcukZqo78JcvyyfEZ7gCh&#10;4LogjuIkQ1SGcQJbIyQLiS6CcO75KRecUD/JF2EcJDluLuMkyPKIFRHjUZL7cRZmRVqIvCQSVdrd&#10;HnREdKuacXRyGsfxcrnkeba9uXFtfw8MdvvWTdRSpq6ORxcvXzw9PTmUJWmt3/n0Rx+7FV3TqWVr&#10;G5trJeFULdc2erP5mNJS07DHkS0Ws2dPvnMRb6pSCi5LRCGiVa3C3aOL8+V8DkLudDrvv/9+q9Va&#10;X187PHz99de/urg4Oz4+tB2z02mBGbCxXHftrUF/s98u8+jq5GgxXqi0NFSZJdHB7ma3iYJHNxQ5&#10;DYP1Xu/erZuP7t8BS9y8ttuqVyxNqTlmt1kfnp9cnR2XLEU3U6M3DnZ7rUazXp8MR8+fvpjMZk+e&#10;4fPw4VffPfnsF1/+9d/+w9/89d8Pr6aaYbpY0FRWSxoNWikrV26sDbCfgiTb76zWLYhKivxx+/bt&#10;g4O9fqcDUtF1VVcVVaZEIkA8KQtFIpqCfxYFZ1JBqAAwiEJlXdVUVRXlakkKEAyHqHhnM2+BjBom&#10;cSkJRVOpLC+98Ozi6uz8auEHvCix4gRq4a1CiJyzNMugAHanwySVVS1lXP+1BAqREF8loZSYJvae&#10;1dVBqa5gVhnSlQXXVBm1frtRt7AXKtgKGAKRUygKNU0TImEraDSdAP9RkiYpC8JkuQiPTs5Ozi/n&#10;8yCKwfmc4RVaKrCrSjVLMWxZsxW3ZlYalu6oBc10RzZcpdIw2/16rV2xK7pbs1rdtmnqhqFhInW1&#10;VRldXo2jJEMPrppKEAAAEABJREFUF+ueVrdSra/UybkfJ6geRuMpNI/SbL5YjiaTi/Or09Pzy8sh&#10;Updl6ntbWzevAw8ba71W1bENTXYss1attJr1mutAWZHnEuGWroFtB2u9er1OSykMEUF5tVo92Lt2&#10;7969ZrMplYQxJoTIsizP87Isi0LgDkIODOuvNI4Zw8MsSRLPX04h1mTkeYvlfBH5ARTa2tjc3Nhe&#10;66/3+gMUBJ1OF/hG67TaOHrdbqvZrLouqBPoKBg8KS6H49OTS/h3PAXPxHPPH03mV9hkA514SRRl&#10;YVJOJ9HZ6cVkssiy1X+nZa3Xr1VccCXiSnCwVxJHAdQseJbGcRSFge+FQQBFkFGgICABXSB3HGdB&#10;ECMnTSZLxrgK5jZ0XIyns/FoitRWbcAMbdetllSOkniCxdB4PMI/plM/CDkrNMOo1BoYUzVMjA8r&#10;BZ6PklpF8ciZYxk7G+s7m5vtRrXTqvfb7UG/u9HvNWtVXSYIB0kIaF0WApYtclbkIkvempoXoOYw&#10;iJMkF2CUgvhBDD7CTexTBl6s6cS20PR2y9xYg1stKq32+9ut+q0b2+89uPfegzsfv//ub376ycO7&#10;t27fGFzf3+k2G4pM0zicT8YjbE1Op8vpak8nCnx/PsOd6XAULObz8YjlqQZAFDzwlrPJeHx5cXF6&#10;4i2ntqEjQAAnW6e2oZQ5S6KgQLKII8byiuvcvXX9Bx+8f+/OzX67Ysq0YmgbveadG3u3rx/sbq2v&#10;9dv9bscFEOt11TLjnI0mi7OL2dVoMfOTV4fnWANcDCdANVF0QpUgjEECPqSbz6fzGYoAwCxGIk1z&#10;mArGQWVwObx6ffgGJSl6wj5h4DuW6ZpGs1Hb3tpwbWc5n8HCg/7ao3fwker+9Wv7u5sb2P+GXyxd&#10;mY4uj14/x37JzmBts99tVp1rO+v7m/1+s7bWqt7c36g6hkJIu1VDjlxMZ0hLP/vZz//kT/7k57/4&#10;YjH3KKWO4yRp/pd//TfeMnj24tVoMk0ykXPBSnJ2fnlxNULkKjp0CQmBWhrOqq5BEUkC5InAUYCa&#10;JER9WZZ5vgrAKIrwNfnJkydffP45YvPJk2eYBbHRwpesRmM4nv7qq2+OT06BFFGWoKPZfH5xeRVG&#10;EeNFKQFT4uXrVydnZ0VRVKsVXdcB+yRhEH46Hj9/+tS1LI1K0+FVuFyAcKo1dz5fXlxc/P3f/z2M&#10;fP369Rs3bsCeEAYXiNOPP/74X/3r/+6//G/+N/b29iDGcrlEf0VRcI3IXVvr47piO1ubG1QqkzDx&#10;lzFKjm6789WXX3rLJQaZT8FXZb/f77U7wHCaxhi22aqHfgCC92ZTTaGC8aPXr5uVmlyKyWjI4hSf&#10;2LIoZElc8LwUvOSMcKarCiXCtoz5bAroIooQbpIo8zQBHvI8jeIgyzKIFPjRZDKBYYMggDo4w/gw&#10;Mi5wH53jOF5fX8ejq6urfr+PO+Px2LIsKI5HqOFkRTs5uzi7uKjU6kvf44JUaw2kpXqjNdgAYnZe&#10;Hh5lTJSSIqlGpeGcj+dXU+9iPJ8EUVQQL8unUTbyosOr8VdPX/7sV1///Ktvw4zFHKV/iTUG5CEF&#10;kcvSpESXJK0kvZpNc27L5MbO+n/xr//4v/jv/Lf++B/99GC9u9GsrjcrUh6COAatWhJ4ukqD5SzP&#10;EsFyIQRkC6JQEMm0nITxMEokVbOcSiFJcZoWpOSiYKIoKW7LEi0z7LynAdgbhBB6PlS2TCAF7McA&#10;zlJaYVWWZUIknJGZ0GBJSaKOXQHjFUUJvGmaAfygQ7VaLYqCc04AckWBVAiWJIlc28nSVDAOsyNY&#10;MAEGgW0vz88xS5KmjDFCJbyV5hlkWCnCOS7QHx7EU+y5wC9FUcBNuI6iCM7FfZwxAn5aloV5cY0+&#10;eD0Mw9lssVz6gGjOBSSEnSfj2fn5+XzpIWlqmgYxTMPWDItiX4lQP2EzPx4tAjjubOJNvGQRpieX&#10;0++fHT55cZKlRRwXRUE0jX7643d/57d/sxQpEXkUhTDjNjY5ej2oVpZElKXlVhgrIDzUhFJQJI2T&#10;guXIpIapF4zlSUSKguVZGgaiYIauijzHFjoAjOUuz1OWpAXLcI0WBV7kLQUvUCbmSVhkqaEquLNc&#10;zMMgKDiTYTpR8pyVwIxhYjRFxl4Sz5M0i5M8zwXjcRhBBpblpFh96teBCt2wzFW2Kgte5Aym45xr&#10;mgaWgDE9z0OA4F1JpjjygqPBR7Km6aalWxahchhHMCaYB9ZutzuwJ9aWoDWMA5KBf13XBSowOgZn&#10;jGE03EySmDGGizRNoyhCz+PjY3xOPDk5GU0nmmkUpQDbj0YjhCFIJkkSzkWKXd4k6/VQLHRxM01y&#10;yAnn4vZ0ivLHR/zFSYYKIYjSVnfNi9NVi+DEZB7E8yhe4k6SnY8ns2UYpmwRxqOZN/OiOC9kTclh&#10;FpWqloFg1y3bsC0AT9U0SALMYCH69ddfz+dzSkrLMsBWjm1UKzYF0aVB1TUPru3ZjvHy+fOjw1dH&#10;r1+dnh1Op+P5fDaZjKLIs0y10224thm83V+P/DktmSoJtSQoACxDnY0un377zZuXL7//5luwPT5L&#10;UkoODw9fvXrt+yEc8f233z178tRbLn/1yy///E//k8izW9cOWBLGi/l6p9Frmc2q+81XX16cn2IX&#10;FRNVXBuBzFnWqFV6nbYuUywwpuMrVcbM6ZPvvxldnUEqmZKzozdXF2comcC9cRQcvn659OYZ7DPP&#10;RmN/PPewxwEGwReSeqPT7PaDKBlP57BPvz9wKlXgZDabAeSbm5vdTg8/4cfxeEz3d3f293a21gfV&#10;iqPIEhpoRCqFphAqSlkqNZUqCHlwUbGygqlKFVtv1aqtRr1Rq9qmJcn4fJZlLAUNCUIStuIGwJEo&#10;ci5KoqjTRXJ4egYiBkBKmVJVkTV1NBkj552PRuejIb7VAf5U09OMlYRgueJWnErDbDSdStXVNVWm&#10;EIzCi7iAG3SVUEnYhtFpNxo1R1Mhb8kz4DRczKaT0Wg2meSMAROgIcDi9Pz85Oz0+Oj0zdFRnudl&#10;SSxL7XQ61UZdooAUL8oS1VxJiaRQqki6pTa7jVavYdet1lpjc3ewvtWvNSpu1Wl2mpWKU5JCAxeQ&#10;UkDhkuY5RxiGQcIKwgshK6puWQpCxHRq9Wat2XJqNWR1qhqCKADyydn590+f4QMZkKrJyvqg3++1&#10;NUViPFsu59PxJA4DXVdRRtiWIZWI+pRSatu2Y5um5SiamuToucwyhm0kfPna3792/fpNML1lOtXq&#10;W6UyXhRFlmWmVTFMW9UMWdPRJEXlnEdRNJ+Mh8NLFNNpnKSQKc9N02y3u/V6065UDdvBRKqqwlYE&#10;VlHUdrvT7w1QJVRdFIq6JIqCrb5sum5VUdRSSJpm6LpJJJoxjkYVnUhEVvA/IkmEc4FfFcfFdCGK&#10;bm+RRKFCRMUymlWnXa+VLMedOAriKAiWi8V0EvkeKbisYwgqy7KiKJomqyquVUoJF2J1U9UZF7OF&#10;PwXwgwgqMyQkxgohSirphqGbBlVkVpQ5F1RRDcsGm1JV40WZ5jBPpmqyrilpEi3mY9vS33304Dd/&#10;40c/+fRHP/jow3cf3X/nwd2H79y7e+cGfGRbhqZQ7HHGvpeGkSgElYiCQC2KPE2RMwrOCSGyjD+E&#10;F0QIYZv6we76zmbz3s29H7z/zk9/45N/+Uf/+Kc/+WS915SLXGKFpZSDdm1rrd1rVtF21nsHu4Od&#10;jX7V0aNgeX785vmz777/7pvvvvnm5Ojo8PWrs5NjeA00d3Z8Mrq6CjxPkSVNU4Tg09l4eHHiL6Zy&#10;Wdi6hjKlZClqZcJYr9VoVFwGhg6jxWycxZFCSBIE8/EV/uiE91q1nbcfJafDyyz0HU1p1yutWtWx&#10;DMuyDNNWNEtQNc7FIiITLx8vQy9JU3CCZtqVeqVat50a8K5qRpwmM5gS7O0FcZJFSRYkaZwzELgX&#10;RJPZ4vj07OLqauH5ac7yjFUcx3WcquOCgrAM3twY2IaONU6WRLpMDUVeTMZvnr2YXFwATy3bKVn2&#10;7Ve/PH7zIliOdanY7DSrpqEIZinSrYOd6zuDii1Twa9Oz589eX52dOotAz9IXr0+vhzOOv3e9t4u&#10;L8Xrw+M3xyfnF1eGY2mWWggiyVKU5SWV/SgiEl2F1f7qazJSZp7ncCWipnh7wK+arBiqpsoKbsDj&#10;ghd/8Rd/gXCWJCmOY0M3cGYFRkWpIFYvkhLB4UXBk+cvBJVV07SdiqJph0cnX371zXzhpTnHR8KL&#10;q3mSZRgEwV51LThtPp1tb22tdTtFkrqmubW50W42rx8cfPzR4739nTgJ3xwefvX117PZpF6vAqxb&#10;uzu//Xu/e3p29j/7n/9P/1f/q//lycnRgwf33n//vbW1DlDcbtSP37yejUewcKNehakHg363V7ds&#10;pVKxXMsGhtHu3L69ub6BTLOYT0dXl2kUp3E8vLi8OD1benOWp4G3HF5e7O1uI3HkaQIgdZvNguec&#10;5QIhIAQlBDyqKbKmqK6tAw6WqmINU3FsnmeL+QxRY5ommG1F77pq2xZ20UxLhzFVVa1Wq+1227Ks&#10;NE2DIECYg6vRH0kLyP+1R3CNC0VRdMvcPdjH9xw/jAzLvn337s7eXikrrCRurVppNC3HIbKytrG5&#10;d/3G1t41t9k23Ibb6Nx+9Hjr2q2d2/fd7kCyq4fDyevL0dkUySoNc44qZBknccZnHsp0yEV0VbU1&#10;1cL2EmMGIRWVrtXMhzf3P33/7n/5b/5b/+SnP9zqVPNwXkQ+Sn9axDzxb6/W0V0issFaZ3O9J8tS&#10;pVKxK26lVm93e6ZdabS6smrGWb4MI5jMct2S0CznEFjWVMyKV1bxZ+q0FCVnK9rjRafdtC3j7OT0&#10;9PjEtPTBYGChk27pJjJExXIczQDpKRTUq+DSgOlkWQaGAVfYczqd4ixTijtAmmEYKpVYngHY6Flg&#10;sQ4KzTKwoyxRBL8sScik4MokSTCCpmkwO67nbw/cwTci3EGeRTZptVrQEW7K85xzjqeYhfP/zwU0&#10;YozhLAhqBl6URFY1VghUhueXV98/ffoPP//8iy+/RmRGSSYIJZKsGZaqm1TTS1nLBF1G7GIeHA0X&#10;l4twEmVn49mzo9Nnb85eHa9KSlguz0vbpgf7axuDzu7eRrVmziYjxzZuXN+D62DE+XwKdWzb1jSD&#10;Skqj0YD1wiQ+vTh//vz54eEhNsRoSQjYPEthGZjWQUgrChg1i6JScIkIKpWoOYgAyxcrKSVqarpg&#10;OUtiuRQalQjnUsEN2EWSeI76PiaFkERZ5IwIrmL9XMAOgpKSElEIVvCc5WmeJXgdcUEEWIpLXEiF&#10;wIyCM/hPJpIQIk5CxAUcpxo6VZVao45SvihL2DjOMj8II6xhRGmYdq3eaHd69UZTUbU4SReI3sXy&#10;ydOnfhBgHAwiqxRbfCUpvvvmq8ur84uLC3+xxEAyIXmCfQHPX3oo6qgi44Djln6AhUSSZ/gJAeDH&#10;XzdJkjkXURQBEbhGKcfuVK4AABAASURBVEwlpSil46PTIIjcWr0oSkXWwjgdTWeeHxBVMV1XUBmw&#10;R4mPcAtYEbMizFmQMj9lccbjrAjTPIyzOGdIq2hUXrkF81bqDSqr+LIxny19P4Rg1Zqr6zrgl6zE&#10;Xswm46++/PLrX/0Sxf3lxdnW+uDTH36EIjfwl2fHR8FyoRtqpeLUGzXO89cvn3/37deX52eM55Zt&#10;3r9317EtXVOvH+x/+MF7tqrwOO01LFOht/Z2ru/tGrrmzWfPnz3/1a++fP3y1ddff2tZzp07d1VF&#10;n46moHEU1n/6H//s6Ojk6M3xf/V//q//6//q/7y9sf4/+h/+l//8D//J1lp3rdt0TSwjk9PDVxdn&#10;Z3HoJ2HQ77QNTQVKioKpqgKCPT87ESW7fuPAdszt7a3d7e3Ben9vZ2fQ7xFRBN5ieHUhrcJHZgVC&#10;iXBOYaswZUs/jUHDRFZ0EzxTqTaTNHvzGtUD+OL05BzbI1ej0QR+ge8MXaW2qeEfpeBpFMLrALeC&#10;iCelqckyoC2IQoRKiE6IoZJ6xWrX3LVmc63T7jQbtYpTqbiowdsdBNve9VvXr92+ubu/t7WzvbWz&#10;s7W7s7616bh1iDiZLoejqR/Ggki6aVcb9dlycXSCuvwMcMwZKyVJUVUUiVwUQiCwVhv5tm1WkDRs&#10;U5YlSklZljiDkhz80YF/teJYm+v9brNpGljeC8RPHAV5FssSUeVV/yhKZrPZ1dXVxfDqLfHlkiTZ&#10;htrptNbW1mpuJc9zoBaPGBekXIUbmK4oheWY9Vaj0WnVGtVuv+PWa7zknBQwVlEKxAoiKk1AkizN&#10;IbxKJNnz46MTcPLFaIycHuWs0G2nO9jY2j3Y2tlrdPog/Wargyzlh9HxydnF5RBELEmlqsq+779+&#10;/fr502c4sMi+uLhaLn2UEQA0GhQHvjVNKwQBypcLxCmQj3pX6JqpakZJqKYamFGW1Uq1DmrLGIvi&#10;DGOAF6dzL4jSNMtRb2FMb+lD3yxjWZYVRcE5uCfFGcKgnjg+O7/ARuhocjkaQ0iUNWD25XKpqirM&#10;5TgOBfnxApqXRQE/KLLKizLjRVGUsAyDswnRDFNRUB4R/JSJJAFVjGAmuMQwNZXKkihLwUlZyBJR&#10;qEQlGJ+XPCM8U0hBSoZgiKMA0i5nK76G6OLtwZhAwMMTkiQXJXAvGBdQnwnhB9Hl1ehqPPajSFKU&#10;Vrs72NxaG2y4lRqhMnohqcAQCy+Y+0EQR6woJZk6pmGvyuXCUOl6r33zYPfOzWv379x89ODuzWt7&#10;Bzvbd24cPLx/596tG3tb62sdbC5X3vYXVBCVEl1Bml3pZ5m6YWgyJUQiEiWqSqrVSqfdxGb6jYPt&#10;d9+589H7D3F+dO/GjWtb7Wal13QrJnEN2q46nbpdd3TXkOu2vj3obvZbrqGmse8vJlhsJFHE83Q6&#10;Xm20AMxYPcFTaLCDZbw9AIyiCH0PUDE0pdWs9zpNx1Bjf5n48d724Pd/+hsfvvuwXXMquiJyrisS&#10;6EwuyfjyYnRx6trGR+89fHD7xkavU0NtKJM08mejK2828ZdLb/WFyPfCiPFCUgyqEgSKH6XLIMmF&#10;pOp6SeUgjKaLeRQlJZVgVGxhwrx5wYUs8aLEuwgIwGkRhEmaZ4ynvCDAgKyUEh0Oh4xlURjMZ7Mo&#10;CHRVNg3DnwUnyMSzyerjt58GM9/R1Q/euf9PfvenH737UCMFOPTu9WsPbh5c393cWuvc2NvZWuvZ&#10;OlVoUa9gSVmBEWoVC/MUBVEUFYAhVKrX64ZhhWGM+Hz2/MXC8whVRCn5UVKIkkhKxoRE6Z07d373&#10;H/3+gwcPYFzOeVEUsixTSleEK0mEAMUlzrjPsxzuQAGBjZ+1Xu8nP/nJ9vb2T3/zNweDgW3b8NFo&#10;MhFEQjhQRctYgQxtupWryfR8OIqyvJQVQiWYBVQgK9r9e7ev3biJEfA94YMPPoC0KK2efvdtuFwI&#10;nhuKHPneq5fH2Og4ONgHIYC7Xr58+fTpUzCGU61Uq1XEy1/91V+9fPUcoW1Y+nK5PDs7A79pmoYz&#10;VEDgy5RgUUGICAKv02rEYVTyIs/Tk5OTbrc9Ho//7q//xvf9eq1WMI65DE01dW0Vj3GkSBTtwb07&#10;mkKP3rzA7ubw6kxTZW855yxFOCuUqDIorSCCU0pMXaFlydPE0JTR1eVyMSsYcJGzPMU19vVTlPhL&#10;D3IKIeI49Lzl6dkxYCxJq6UUOgDwQCA6hGEIpaCsqqow+OnpKfrg5vMXL+E6vH52dob+mmHIqu6H&#10;gSjLKM2Q7iqN5tV4EiTp+cVVSVXZcLyUnU/nb84vh374+mL45PD0m5dvMqrOo+xqFsyDxE/zhBFe&#10;SEIiyIYqIQohEmMUaZZxveB1Xf308Xt/8NPfePfWjYNBr9dwDMLLPL6zv2Nr0s56v+HYclm4jsry&#10;aDweloTnOYozL+cZ1JktPMgMSyCDlGUpU8xAOOfQiMgUk8JfUBMAY4zJsmxqOs6kFCVYzl+mcbKc&#10;L46Ojg6PXsM+sCH8js6Kohi2pRmWKEgSZ0mal2VJqZIlCdC4PhgAMzCUQuU8zdAffucsEwXTVNW1&#10;wdg0S2NVlfFWFEUYOQgCiAEQosEpvufhDhFIWCol0q/nxX30wdR4hFdwsygK3ITkuP71TYAKDU+R&#10;vIBDyIApYAfPx+KqzDIG14wnM3xMHk+jJMs13ajUm7V6y6rUSlkDz6Sc+Ambhsk4SC+m4elkeXg1&#10;xxrgYuofnk0vRt4yzAtCVIXIMun32vt76/v7m4ZG0yRsNqq7u5vQy1vOFtMJFie+7xumraq6oqnY&#10;SIdt8zzHTTRIDvklUpKiUOnKIWWexb4n8oQK9ra+J4QXKDVEUYALZErlklBR6DLVKOJZKpHz0gxL&#10;/xIezdKqYxuKhmJEFCyLo8Bf5nEqy1IaR/CQgNNLhAx6KDKRSl4gvigyaZqzNMvSlGU5z5HzVtjQ&#10;YGhNhvXyPMfYRVEwxhzHwW1KKeoh07JkVWGFyDIWJXFRlIZlYkev2WxXKhV046IgEJ/zyWT05Am2&#10;lb65uLzEvKAaIUSaJnEcYUy0JIqjKIIH4TJEH/wIjME4mBq+wyySTAtS5gXnEANnzvEU3RCScPF0&#10;PgPNZrxIGYewopTiNFM0TaKqHycpK1XTQXy9Pj4LMxZkLOaFz3jIRZDlaAjAMGdRysKUp7wkEpVl&#10;yoXIcg4kQ2XoPlssfN/HdJCzYBxCEkHAZnGczKfT+dwDN4aB3+90LXiAyhXHhppUKkMUv7739MkT&#10;wZnj2rIsWYbZ62LLq8oYe/nsabfV3N/egrNAubev7+9v9bMwXus0K7bVa7W2B4ONfu/a3s61vT3X&#10;dZvNpqFbG+tbyBf7+/swJgYBcIaXXhqXjm2iM9jy/PioYhv/5X/xb3//d3/nv/dv/83d27eOTw4V&#10;WULWiJNQluXR+Or586dPnz05xIrk+fPjwzc8Z4Ned21tDQafzMdJkoiS48v/+elJliWYt9frOU4F&#10;6ThnZDz3v3/+5rPPv3n64vBv/uGLX/zym9k8SjN+enb56s3haDqD45MkOz09/+KLLz/74suXr1+j&#10;rju7OKe+t5iOr0YXZ+PRRRQugUFVKlVAWxRySdDAfbpCHEtaa1c3e831Tmuj1+k1UKtoclmqsgQr&#10;dHttt+bWGgBbo1qvOHW30qyDNaq1BuRjJfHDZL7wwgRFQ0l1td5oYW0KmZahn/C8kGicszDNmCjy&#10;PI/SCF7knOumhtVFq9VoYzpDN1QFSzNUbFXHNXWDFJzFsU6ppamOqqi0FLAEL8ACtqUWnJQCaMfC&#10;m6QpRmVUJo4tGRq1LaPiOrqGb+Ii9KNgGSRhnEToBDCXRVEKIcBo0KuF/YxaQ1CZFYJQOc3yk7Mz&#10;bB8OYdFFUJSyrGicizTB+ICg/+btzuKr4+Pji4vRbBnnBTqoqHlNfGysWXZVN2yq6GC0MMnnnj9b&#10;ekGcIG+dnJxgAXB0dHR5OZxMlvPF8uQUWzznF6MpAkaiiqobjBXLpX96cXl2eYWF5mIeRHEaJcl8&#10;GVwOx0+fvzg8Pl0EoSixIiy9ZTSczIejyZuj46vReOkHSYYBBJ5KsqKoWgGOI7QoijiOkySR3m7z&#10;fPXVN7/84suvvv7m6ZNnr14evnjx6sXL1xApjtOCrWwCg6IzAg/xFsfIFmqWpzlLGcuKgmE0RVEQ&#10;ZhsbGzg3GlW4r1armKYuy4RSqiLTWLZl6jC+LlNNoXCWqcm2rhiwpQQKFFjoaYqMBv6lUmFa+HZi&#10;IoZN04AHgRkhhAxCJTRjPEryLONi5Qh8kaRxypKcweBAV7PTQbGFrhkv0izL8jxK4qXvweR+ECVp&#10;XpQlRML7lmlsrw/u375x69q+bahp6JUs1WhpaXLVNlu1yqDbQvV/Y3/35rW9D9595/7t6zuba9WK&#10;KhGSZ4xwpikUq+F61bVNBTQkCeK6eqtRcW2dFHnV1rf6nbVW3QBE07BiKNe217AAqNmypZXYDrA1&#10;gmappSELQ5EcUzNVWaPC0tWKa2FYFwPrqqEpMKCiKDIIWNEMwzBtm4uCCwFFLMtq1KoIOl2ReZby&#10;LIYWdZc+uH3t48cP7xzstKsVPLI0SkWpSKJVMXrNKgprij25PK+79s2D3Z/+5NNPPngMj1ycnpyd&#10;Hs+n+Ew0HI1Gq+TtBfB0zglcUEpKs9Xtr61vbO0M1jdrzZZlu26l1my3IJqsG4bjVhrNarOlWXaU&#10;JhdXw1eHR5ejcZTlkmKouk1Ql7ACEMLIHFTHssVidvjm1eHrN4au3Li27hiqXApwUcNROxVtvdUY&#10;tFvtutusOSDfn3zy0U9+9NHB3marbm/0mjf2NtsNp+Gadw727t+5pUoijeMu+jfdRqsqyrLVbmxu&#10;bXl+8PU336JkvLoahlESxtnp5chPcl4ScBSggpSywAaVrBiGcXp6enJ8piq6AtiJ8q3tVRnII6Rg&#10;PAFFBSEolSEuqPxbv/GbjVodKGu32whnTdMQMjCXIBJVlCCKvCDgQji1Kqr/OM+7g/V2f63SaDq1&#10;OhCbMpBe8vEPP7l99z62CXprA8txzy6uVFV9/73H7z9+d3d7C4R6/96dn/zoA6wz/92/+3fffvvt&#10;2dllnMUP33tIVeXFq5d/8p/+9PWbN7XaKtN7WOZ64cKbL5fzGdZRgoeBN59NFFnaXF+rV1zHWn1a&#10;HI/HCAxFUVAfQHJkVoTt6m8Web4kStd1bdvkIDgh6tUaHlEqjYejP/9Pf1Z13Wa93m42LGMVnopE&#10;sjgSLJeIKAVHfgpDP88SpNs0DGqOJZHi+29/9f23X2ORYBt65HtANN6tVdxqxVFVGc21bJhdx5Ky&#10;LIO3ByC9sbEBMWaz2fHxcVmWK3jrunh7ADznlxdUkf0gooq6tbNbrTeAtPlysYVV1MFBo9PtrA32&#10;D66vbW7Bo2GaD+dLruhCMxOiPj06n0Tp2WxBncr6tZt2o11qelyQJfCal8WqAsQfohGK/X4ooBPS&#10;so2DQedH7z363R9+fGNzXcmBmtGiAAAQAElEQVST0+fPXj/5/m/+9D9qpLy+t91r1e/evKESqdts&#10;rXU7k9Eoy5PBxkBWqazJNtJ1rabqGsS3bZQjTU0zKCHtZr3uVkTOOVv9F9MVicL4okDaSoNglQzR&#10;H1QjuGBZ3u20BM8dy/rw/dUBEyH3NBqNOE2SLGWFKCVaUllIFKhGG08n3333HZbZoG5YjAhRdW0k&#10;uTgIOed4N/SWWRwD5HIpJWFEJUkmUpGzdJVd4pIXpm4A26Rc/ZsDqO3A/IwxYMY0TdswoyiaTCZg&#10;/m63K4T4+uuvnz17hqdIE///DYXacunN5wssfk7PL49Pz69Gk4vhCMn09OxitvTQQCA3bx3cuHnb&#10;qtS9IJl5YcrLtJCyQvGzcpmReSKGXnq5iM8m0dOjy5fHw7PxImEEagqoR4gsk3ceXNvdGdSqzrX9&#10;7U6zWnXN+3dvUlL8/Gd/i5WYpquObaoqsjbnTGi6mYUhjGBq+sba4MY1UMtWreKUBSMS7FiWaboY&#10;jY5fvjx59SpcLkxFEXBSlqZxwpOsBHPwguVpEscMBW5JJCGyIIh9j6cJWuT5ImdSWSiUSCXcl4S+&#10;FwVelqSyhFjhWRLnaYzpFJXqmqKpMmdZhtHjMAmDPE1KDkhIoB3Gs1ISMKyqqkSGcwVsjjaZw05e&#10;QUS1Wu31ep1OzzTsnIv50oepl37IikI3TbdaXzXXxd6EosqGqff6XVEWT55+PxoNDw72NwcD4NDQ&#10;VVIWkIHn6aoVOTAThmEUxZwXiDVZVSSZwtiYGo8m49nFxRXWVPP5PE1TAOD84ipOsjBKZEVDaiCy&#10;gooFjDeZe1khdMNCZI0m0+Pzy/FsmRXlIkq8NF+meZCyRRjPg3jmo4VByiOOPUJMRbgQALZUEkWm&#10;sIAQXJJKxzFr9VVGi6NoPJ6mKVtb6wKZBSNhGG5trQO3ClW2tjZUWQHaFUlpg29NC3KiAwbB0GWJ&#10;0kHW31IK4CqJ0rYs0GOj4tZda6Pbeff+3d/+8Y+wgXbjYP/Ni2ffffWrgmWdVvvxe48+/dGPBv21&#10;jbWNSqWmKBpas9O9++Cd99//8Pr1659++nhjUH9w9869O3cVIrm2Neh1x8Orqmt//PHHf/iHf3j/&#10;/n3MDmaDGWVZ3t3f2d3dtW0bu7uGqf3whz/86KOPJElaW1trtJrtTmdnBx224WK03e0d3EerVCrA&#10;vCQTKssZI0FGRvP4zfHyuyevv3368qtvn3/35EUQZd3eWhvAsBwMWCJUSlIUJIzjuTenh4evX714&#10;fnz0ZjmdFllGAReZ2jp1LbXmyM2qXq+anbq90W1s9Nso/Xc2NgbtdtW2VJA6y2FHRaWGZQEWSZ4t&#10;PUTyYjydXyLHjkeTyWy+XBaCiFKKs5wLUkpEoopVdfevX1sb9GRVTdI0TNPpYjmajMMkDeJIkqR6&#10;vba+vr61tTUALhtN2MV1Xcdx4CpVVRVFUySapvl0AvzPbEO/vr/38O7dOzeuba51XFMXBbMMUnXl&#10;dsOsVVUTFC4gA0FMKzJRqEjjcHhx+frlq9cvXr56ga13VB7Hl2dDb+ELXsoSJtBrbrXfgbX7WV74&#10;Xsx4OR7NP/vsi6++/j6OUzSIYRgWtJpOIcjM87w4TicL73I0vRhOpkvfD6JlmARJjpWAH8bogfQ/&#10;mc6jOOVlmWb5bA56GR0fHyOQGOOIHzQsXYIgnc2Cq+F4NJ6Gcc4KkuV87vkooc7Or46Ozw6Pz07P&#10;L/AV4ej4FO3y8gqfUOHRLGcp4xhptvSOT07PzsdZLrICTqd5zuMURXDGOS9LKQpjLwySOENoqYYO&#10;+gZEFEU5Pj158/rk1evjU0yAhc50HkepJEksL4RATsrB48vFYjGdeYslYwxpwLIswzAoBQhlXLiu&#10;W3Hsbru9tbEJpGJkLNgcGz6vtOoNKpVgQzSp5KLIpbJAoWcaimVCCpWWRcFySkoX2cUydVUxNFVD&#10;dpKQmCCFRCnRNGRzQxToWCBogyhJMghHFPjZdGWqW04FuYTKahBG0/kyRWSoquVWdNtRTUfSNFaW&#10;cZL6QeD7IYZpVio7q//Kym6nUS/SNI8jx1AVUtYcu12vVCxIp7iONeh2djYG+7tbD+7efPzoLpYB&#10;g17N1AgRjJTcNNR6za04jqYSyyT1um1b2KpmRZZkkT8dXSymwyINijzRJN6pO5uD9s5md73bdA2F&#10;lrlgcQGkBItoOS1ZCkPoilyB0RzbNHVNVWu1SrVatW1b1Q2ZKoRiUVpESYyIIATxXCiKAl+gr4zY&#10;KIVrWzubg2s7myoRw5OjYD5WYPA0K7HJLYilKTuba1jSVCx9eHH61Re/GF2czq6G0F2Xqakqpg63&#10;YHkMgVnBORyNxrFpIxHDMirVekGknBewbZ4zznmapoDTfLbUDAOENdhYH2wipW7U2k1JVr0gGI7n&#10;oIUgSamiaqYFQgijBFkKL67CZzzUFFlR6HI+jX1PpdCwjP1FmSeOrhCWT66Gi9FlFnpAyNZgDasy&#10;iWU8jUxV7tZrKi1atUqnUd3b2bxz43qn3TRUSSJFnISqrGia1m63wSfNZnM+Xz558twPkoIQXpDp&#10;bEGIpJoWR4KWZCprCOFf/epXf/qnf/rLX/4yyzNYNc9zSinIunh7EFKWZGVw3KGEdFqNLMskSTo7&#10;vfjis1989+23n3/++eHhYZKl6KCqqqwqeF01NMw4Wy5+8fkXYZxqtjmczp6BeE/AFvOS0DRjP//F&#10;Z0cnx0s//Pd/8qenp6cbGxuweZas/mY2Sv+1QS/ygzDwZCK1O03knu3tjVqtBlQEUYj+X3393cXF&#10;BTYRMK9pGghDTVHznLMs63Q6jx8/Nk1zY9CHKcaTIWIWF8PLIYI6iRlQj6GgeL/fR62PR9A1CSNU&#10;gRIhkJ+xTJTcMsyL87P/yf/4fzEZDw1dDcJlFIdXF6dpFheCoYMQIDHAgRf4KcAzBSUiS2OI3et2&#10;qq6Dy/liyngWx2GWrO5zzsLIh0hJGi+XS57lk8nk6dOnX3zxBapJqDObzcIwrNfrURQNBoOClGDa&#10;sizH4/HGxpZjVy5Hw7PzyzTLeFEiAV0Nx29OT7ECynKGEgSUC+J98uIlpzRI85cgzYUf5MUVFkgp&#10;G/nxImV+zoZLgCLn8K4EdalECJyrEoLvmDVDvnewdXO7+/7dW+/evvH+vdv76/2TF8++/fwXeRQ0&#10;HHM2Gg66nZvXDo4OX+dZhvdlWXJsG9J2e71K1UHoThdzBFLG8pTl0/lsNJoA+cv5VJZos1qrVVxK&#10;iMB+MKDFeJ7nRIhSSCUvcoQZYhYIkyQhRByESRLleVoUq9KQliSO49lshudFUcL0iqxVatV6s2G7&#10;DrCHV4IggEmn40noewU6lSXGZ4xRSZIlimuMwLIUnsLPElFBCHCLhs6w+eopY1hjOI5DRAlf+L6P&#10;twghmJRIAt3wExMBYMBVkiQnJyfwDiZdLBZ4PU1TjIMa8erqCjefrI5nqA3gbuwu+VFYb7S6vbVO&#10;r19rdQynIkoaZSzOeV5QLumJkP1MzIJsuIwupv7xaH54ObmaRlezKMpKBCP+UEK67eqjB3f297Z2&#10;tzc2Bt2N9b5jGYauVCp2GHiMZ41mTQXHKAoUKUspLwQmkORVeIIiUEsB9oAZ+sRhxOIwT2OpJI6h&#10;KYRMsYS6uMjiqGQ5iIOKcmWoQuAnLsqcM5AAIapESiFYnhdZLjIm8sxfzPM0wziqvJobZxgqjUNN&#10;U3ATb8E7MJHghUJlTI0GLxBRYtgiZzAs7AnroeEC78IvaLA8GsQG2HCBbkhnMSaSJNXQV1m4WtHN&#10;1X/pNcsYY+AegioTnYMoxBlJ+datW++9997t27dx/xCfW/1Flq3oDgnFMS2MjDHhsuItGvGIFRxB&#10;h4ZrCDOcjOFcjIafmODXLgY2AAbMvjIvZ6puQKSF51NN121n5oVn2HlJEAICdeHcDyRF91MW5jzK&#10;eZizEJGYZkHC41wIoB0R8bYRQpAadB1CqUHgYRYgba3ftXQNNkHjuUAfiAGPtlpOHLPz03NvmWKH&#10;IoljyAO36rqOpQLgFwehTOmNg2u4E/ghjMM5BzKBWNu0XNs5PT4+evPaghl1NU0izpL1btc19fl0&#10;7C3m8FoYeOeorU7Pjo9PfvWrr+E+gAezwBRgXVzDCHHo3717u9Wsf/s1Nj6+ZXkqrWLHh7ufP38u&#10;SeX9+/fhONjt4OCg1Wohs2ua6lQrg8Fga2trbWMNhCwkguSIV1CoHB4dYWkdhr7jWJAck0JxIbgQ&#10;SEb4Uo7Ahg2w/ShnnPihGI7mScab3X6705c1DWzg1qpABhMAF1E0gl2CJMnpqxcvTo6OlvOZTAmq&#10;gbpjthvVrfX+wdbGnVv79+9cu3mwvb+9ubu1sd5rN6tOq+rYukYR9W+RBUCwooizSFLkIAzBxZdX&#10;o9FoPBpN8I/JbBpGOZVlVhKwsAd7x2nGUkWTa43qzt5qQSNrKlXkkq4CklIK83W7/Y2NDZTeVRfr&#10;GxlgolSRFFVRNEmSCyY4tBYkS/Ll3JMF6bU7D+8/+OTDD378w48//eSj9965d31v/cHd/YcPb773&#10;6PaD+9d3dtqthlSpkIojGZqkKhLPUF3Mp8Or4eXo8PXh9998f3Z0cX58MRvOYj/JkRHDLEuQDpTZ&#10;NDg7HX337fN/+Nkv//7vfvHdty9GwynLS1nR0iz3/ACL4zTNwjjBT0JlXpRBgvux58fj+fL04uLk&#10;/PxqvPoXHk7PL7EaPj6/mEwXSQbykFmBfYQUgIb7t3d3ka5AhSiwULIiZuOU+HEeZ3mQpNiDvRhC&#10;3NF4MhsNUX4ns0U4Gs+OTy/BofOFJ1EFZZlhWASmVGTGeRBEcUZSxnNGwihDn8vh1cXF1fnZ5fn5&#10;OSYFj8N9iI1Ou9fq9Dr9XndtoKp6mrP50ptM54v5cuEHXhBCyzAG3jLP80AKePHXDeEhVhAUPMtj&#10;WCDNGMviMJhNxnEc5XmWZkkYwUQhX/mM53naRHKqVl3HlGWpQAdUH3lGheh325sb/e3NAQK73+sM&#10;1nqddhPRCK4B0czGE99D9hKUkLLgSZIC7BJZfd7BAibJcmzph2kap+nqOkrwynA8uhoNZ/OFH8dZ&#10;IQSVS0JZWcYZ98NoslzOZouFh51Ip4WdgVpVUxTOsiyNeZ6pKEapZJuGbRlUKokodFVxsMttm5pM&#10;GnXn2v7Oowd37t26NlhrGLpUsCTyPZ7HVCpMXaq6BiJFlUkULJLIw1N/Pp4Oz4PlzJtPZqMrdL+H&#10;jfkP3v3o8aObezsNDK1RhRaCJzItbUuvupZjrWZ3Havi2igQ4FkLPyxLURRQNrgDRhhPp2EcLzyU&#10;PV6apqIscB+iuhUb3zTu3Lxx+/o1VRKTy1OlZOudhqMTJLNGTbl9bfferRv7O4MOot21Ko4Fcxy/&#10;efHiybfT8SV+XkMi3VhXFaopCqWr5AHScRyzWnUQoaZjN9sty7QRmxnLszwHkhl8z1kpURMrsGpd&#10;My0JBYiqUxhWCOAZovphmBUrqgLGhua6pAAAEABJREFUfD/0vADwPTk5OT09zfO8WavXKhWepSdv&#10;Tgu4aeFTwbfX17bXe1VbNVSKBVC7Xus2G6BgeMo1TdfSmzVHKctG1XEsczGdSAX/8Scf/8Hv/86t&#10;G9dqjr30FmEUo9RA8b22Prh156amayBB1DmKrimawkkJyUsigc9g22ajWfLi4vRMEmWtWkPGLUSh&#10;aRrKIwCPlAIp3DFM1zarFafRqHW73dD3/+qv/gpTQLOrqzECCuC0rJWn0hUkU0HKWr1uGBqiBg7K&#10;GX/67NXzF2+YEJV6Bc4tSgFTff7F1999/3Q4mpxfjKik3LlzD4U7hvr8559haXF8eATm3t/f/3Xm&#10;RqWOp3Gcfv75L2FDdNN1JY7jSsVB5GAWhCtw4lhGWZaGYWRZoigUmYZSmiToGI+HIwHJBMlLEobx&#10;EBNPZuh87969Zr2qUBnxBeKFTfAK7qMuMUztww/f++/99/7Z3t7O5eX5xcUZPs8ONgeSQlVVEaLI&#10;WFaUhaLipyrJFMPLmpxlWegt7965tbO1mUTheHhVsByjodYRjDdqKwtgFiQ8TVN0XZdlGWcYEKQx&#10;BcLD2LZdIitgwgVYwPNgxiRLddPqdLuNdqfWaOqmzQTAKK9tbTW7vRESz2w+94OUF9OldzWZjude&#10;qWi6W40Z5DNKvNBsLdMsLsTh1eWvnjw/G41iYIIQmI4IoUtSxdBdXb57ffPx/eu/+ckHj25fu7Ez&#10;aFm6XrLx2cns4rzhOO/dv7812DAU7eXzFwjAd955hxBSr9fB55qhNlpNIZHzy7PRdKJbZqVZr1ar&#10;64NN13VhB1NXdRgtz6SioKJA7ajLiiwIy3Oes5W/KNFVg4gyzTPOhCTJaDBLswHOUb3FMgpCDNhu&#10;t2VZhqcgOTylG6phOdBP0bBToLZaLZQaSJEwZqVSQVmTxgnmlcFrBZelUlPVEkvlOM6SFNgGhoF5&#10;uMbUDSpJcRQtfS9JEkoplMJ0iAWAAaMxxnAfP01Lx/V4PMZ9fHpZRUQYjkajy8tLxPXJycnFxQWu&#10;kXTwE/c9BL4fTmcIzERRURlWTMuuNpsgLzhrslhmhcBtxXSIai3CdLiITsaL1xfjN5dTXFwtgjAX&#10;OcifEEFISYhMSK/l3Lu5f+fGvlwWrml0Wk2Ww7e5ZWui5BDpAY77DyVCs5TZtgu8oUFZzbIUXYNh&#10;gR4BK3OWJXEaRzOkMN8rslTT1R7WFhUnXizOTw7D5RIdQAUSEXmWZElSMKYqMilLnuUYUFdURSJp&#10;EgFcMFqe5yzNMmTPKBZ8lUdkCaVLCt8laYTQgK8ZZMpTnqcFyxSJqlTWZIyiyJSUgmdpHEcBVhFY&#10;liBuCSGUUo6ZigIXjglEOIRIyMuwMxIfnsiy6jpV23JN04aaZQmKK/J0deR5Dpz4vn96fBJFwWDQ&#10;73Rbnr/Az/l0loRByVlZwhV4JUM3DDubzVf1+mw5my7G0/l4Np3MZ94ySFE+UgoAqIBQWeJnGMQw&#10;Zrmq5fjSDyezec4ZUdScFVwUfhCMZgu4OIf0kpIwhuswSYIkC5I8TFgM+uAEVZeQCJVlRYakhFI0&#10;iayOkkgCKkd+ALO4ro39XIyMYlrViKnLCVaSdRc8s7nRAiy6Pavf7wZBML4anxydjocTXpSoIcF1&#10;KIG+//7p2dlFDIFlzXEqMlXjOIG+ACrCBJloPp0dvX7Vqtfazcbx0eHZyYlj2Z1OB3EDDOMDLHYo&#10;Xr16fXZx8Q+ffY6hrl+/2W60n3z75Oc//3kGh2cxzA6SPD8/W84Xf/c3f/tn//FPy4KYpvnVV1/9&#10;X/+v//fpeHL7xs0PP/wQazDPW61q5vN5o9H40aefPnjnHVGWiDtV1yaz2bOXL/7hF5/96Z//2V/+&#10;9V/hg16r1VrD9k+vj85o9bqlrND3awORJOWqSlzXbLXbm1t7G5vbpu2GERwbQype5IUgRUFgUF2l&#10;BpYB0+ksDFNKJRBxv93qt5ubg87B7sb1/a1716/du3lwYw8Lkt5ar9WqgxIVUvA8g6kDoIe/PdI0&#10;94Lk/OLq5auj775/8fT56dHxOXLYcDSbLaKMkZJKccqvUL+OR9P5ZBn4jLFSIp1+b319HXTZbDWg&#10;FcgFbX//2mAwsCwnDEOY9epqFGepohs5oCRKgDNJGaoHUUhClFmKWjDjGC5POcuwVt8YdO/fu/P4&#10;vYfvPrr3/qP777139913bt+9e3Dr5ta1/bWDg62t7f7e/sb16wcH1/avH1y7vn9tq79bs5skk/Kw&#10;SP0i8wt/nk6uvKvzyfBi/sXPv/3+mzf/8Pdf/bv/+j/+9V/8w3Ia6KojhGSbru+HV5eTIIxlRVNU&#10;vUSJKWuSamA5CrWXQXw1nL58fYxMD8tcQPWl5wfRwvPnHgN1wiy6rgNtyAebW+v37tze39tZcY3r&#10;KJSoKsEhkA8YC+NoPl8CCnM/yHORcwLrSZQWpIzTJMnSohRoqqETmbICCFCR8jVNs21aImrQEEqS&#10;RAn8TsqyFLyQyrLkJbohf0AG/GKsEGVZb7SoosUp8yLuR+nSjyYLZNAZymgvijw/8v0wTjLwSJYl&#10;eZ4JnpelKImQJQL7u45t6pooGCgvCv1wsYi8ZcFzQ5dNHTjlcRRkeUJEoWuK61j9duNgZ/vOjet7&#10;Wxu3rx88uHPr/u0bd24c4Hv6eq9bq7ot1EegMV2rmCaKvEbVtg1dlciqUUmRMa0kihXuZ3P/YrSI&#10;omQ29c7PLxHkk8kM1h7PvfOr6fnl5Gw4vRzOsRq7GK6QGSW5EKgELMetwg5CiJyt/DKZTA7fHAF+&#10;8Yp4w9APsixTZUXTFZkSlZYaJY5ptFv1zUFvrdO2LRPqjAD3yTSNA3w6gKaISZan/nIpimxzvX/7&#10;1o21brNgyXR4EYVLKOLYBu7sbq43ai5CEToIlhd5BojjmucsDkPfh9XjolgRvaxhP8UwLFMzkOE1&#10;zdAEvB/HL1+/QopdLBZlWaqqSqQSilBSkrKwdK3Tbqx1Wr127fruxjV8GbfldpXsDtr7W912zZIJ&#10;VyTWqNiDXscylKpjdzstcMvGYLC1sb7W69WrLhGizDlqYlPXmwBHG8WWWRSMCxEm8dVkfHh8+uIQ&#10;Bju+uBxOpvMwSgCkNOe+F0KqEIhNM54ziJbnIgiCOIzSNI3C2PcDzwcbp44DD1QgfLXiYFFy59b1&#10;Qc9Z61RMmVgqvXNz70c//Ag3SyLwtXJ8dbmYTxazEeonQ1eHl+coQ5eL2fHh62ajsjno2rqsU6FK&#10;xc5655//we8/vn8b42At+P3XT46ODnd2dm7dvVMSYrlOrdmsVRuEQEWhUqnIM5YlgbcwdLUsBITM&#10;kpWoMkGu50CIugIb0XXdsg3LsmzbrlSqsiwjKYZhIklUUmRkrQKekGgQBHCcquroUJYFZ6womCTg&#10;3sJ1HCoRXZOh8mLhxzFcTGazZbXqeIsliqQ7t2/quvns6QusAatuDR2m0yn2jU7Pz2SqLnzvq199&#10;8zd/97c//8WX2Lo7PbvQVIMzUZYlL8XJyUUcQ/Y0T3IJtwqxmAVINl9//e3o6gpjPnnyxHUriqI8&#10;ffZaonJREoSQruvD4fDatf3lcm5YxmQyubg8sw3TtozLs/Oz02MQHNrZySnAhk/Y2IvinF+/fn0+&#10;n6IzcgGmyrIMouJcloJSME+Z5zkXRbVeKcsySSL0xVyGpiZRiC3V6WR0eXWeJAkMhXPOeQjMR+Fy&#10;uSRU3thCMbkrJHp8ev7k2Yuff/a5qhmXV/DkMIgTWdHw/OWbw+FoAo4SMs2K8mx4dXI+Ar/kpXQ8&#10;HH/57bP/55//+fl0cTFdhEx8/u3Tv/n8y2fH52/OR4eXo2WSno7mDKytaEh/8I5MCEIbW/4mtpNd&#10;++7O1od3b//w3Xfef3Dr0a3rm+1Gy7Xqtt5vNuqOYelUkcsXL5599fWv1tbWjo6OfvGLX9iW22jU&#10;x5MhkYlTqRydngRR2OmtpXmW5ixjPM5yOB2mG46uAm8Zh34aR6tzGGEZYBmaTCXBclIWcRSUAh8t&#10;CDonUZwmCc9ywTgghrCajSdlsfoCgBBCA7vznAkBEqbAc5EzOCKNYvgCxsRWmm1ZkR8AdVmaXl2e&#10;c5bLpciSKEtSBSCQKPr7fpimKTyFhkHoWw9mWQYnYmTAA9eGZbqua9iWbhpUlkuMKCO5Q7lUUqQk&#10;y5CkqKJcu3GjUqtphlWUUor3c0aIBMVlVQ+jBFkezQt87FxYtqOa9tVk+suvv3vy8s3J1ehysjwZ&#10;zd5cDA/Px2+G05NpcDhavDofvz4fnQwn8zAvCBWEQE+ZEOVta1bV29e2++3qcj5q1F3b0hSZXl1d&#10;Qexmo53EWbXWMG230x+41Zph2aZpkpJqmqa7TpFlpCCQTdcN23YNTVcRsZJUZHmWxN587M0mukxA&#10;kjIpFqMrEHi8nPM05XGS+kHsBzzNENekEHBTnqCUoqBg3/fhF8EZlUrOMm+5nI8nob8sWEY4y+No&#10;Oh6Gnl+wHB1kSvE6y3KMkCSwYoYRIIX29oBs/19f4CljDHoVnMOugnGAgfNC1TRZVouiyDPO0gzd&#10;fM9LkwSuVBTt169zJjgXURTN5ov5bIHNvfPzy2fPXoC+HMcxbQszhkl6iUw2mqCbJMlgCZgaTsQI&#10;RFbgbiBNVXRDt8CHCADMGCVxEAQR8FkKSZHDMJwvPIawpyRhuawbVNVOh8Onh0dJSQy3FrHyfDpf&#10;hPEyYVdzfxamizBdRpkf59ivhHdRsRCJaKqKjTlsGQz6fROLboEQJxXHbjfrLC/CyNMUueJaFVtx&#10;TGUFCF4Uea4pUhIsqrZ+sNve21r/5Wc/e/PyFUjy4uICgZCmMEmCM+ccdYKqajDI8fHl61dvZrDj&#10;YnF0dHx6enr4+g2OozdH+AL5+s1LrGyX/gKDyKqCFy+uLmF527ZhgUrFlVU1TtPT84uzi0svCCx3&#10;ZcbpdNyqN955eP+//2//89/73d8OI38yHMEyv/zlL//6r//a933Ic3Z2kXE2Go1ev359NbzAXM9f&#10;vhhPJhkvskLM5t53z57/xd/87Z/82Z//+z/9sydPnxIq1RoN13WJJKBLs141FEp4TouUAsCEODKp&#10;mbRV0Q5213/w0eMP3n+v3qgicUxmU3gNirx+/RLguHe7/5s/ufvpx/d/57d++J//639Ji5LIqtRs&#10;Nre2Ng72t3d3NvY2B3uba1trnU7drbtmu15Fc2zsJBVAXSHyNI8lmRi2RSkVgnBGojAfT/w4LRfL&#10;FAHl++hTLv0EdYiuS6zgIMRSoaPJcDgZcsEkhdoVlNGcygSF78He7u72Zq/d2tzcRHBijRLFSZxk&#10;YRzNFvPxZDZfjZtnOcuEyIXEOMkKmjIJ2yJckCAMsd07no4Wi+lkOuR5sjXoDNbajYbjGIpjK71O&#10;bR/fcG/u4Xz33o39a7tbqIeu7d+8iZrz1p3r996/9/GguS3FajjOro4mT7988er748UknI9jb5Z/&#10;+fPn33x1eHoc+TOSJ7RIJEN2RIFcpmUZiwFpt0kAABAASURBVMIMUiFRZWWJbBJiWawYGadBxg7P&#10;L6fL8OxydH4xPL+4kqgiSAmL2Y6cZhkgh2289fX1R48eoerK0piSwjHkqqNvDlCboN6VDYUkURr6&#10;HhOMUBnKFmUJ48saKRXCBS9IIeuKXbHRcp6leZLlEcISC6rBoKcpxFQlS5NcXa8YlqXphiLbular&#10;OK1Gs99pV1zXX3qyqqSwLmeSTAWVVNOMcsIImYfpMmYXUy8WNMzEZBktg4SqJlxfkJLxTJScsVRV&#10;iEKxDiegSJS/hqqsddo2KAm6sgR0bOgUnATwmTqMVlqG7lq2pal119karOEDzf7m5u1rezf3dx7e&#10;ufXegzt3b+zfvrF358b+web6jd3dbqPRrDi7G2vXtzbWmtV+o7a/hcq71ayhtHBNw2C8jDMkwJKX&#10;pCiFJJEkKYIgSxMRxdzzkzARl1P/dLi8GPtzL0tyfBghcU7sStV0KwxvSZQoSpQwP0iALlnWkySL&#10;w+TqajQeT4UQQH5ZFO1m0zZ0FkUcTBL4Fcts12uDTl8hMiUkiwSYqBSEIqakMktjVS7rtRpcjNV1&#10;o1ZtNqqGrrAkqrpWs1Hp9TuOY7mureiapMh5IWRNJ4TattvqtGuNOmIemR8aWRVXgo8KlhYZUYhu&#10;64qG0q3IC0ZIGSZREAUAAyGEMcYLJis0SaJSIM1zR6dba+3rW+s3dtcf3ty9s9/78J1r7947GLQs&#10;g/KKKe9s9R7cv3Hr5gFWoc1m49r+frPetE1bkdS1dh9LHY1KFdtyDB2rUwMZ0lBKSUznk8lyjnY5&#10;nZ4NxxeT2WTpe1G28OKr0dybL9MoGQ+Hl+fnSRAYiuIYWsXSapZtaZouK+B3RVEkiTIukiznTEQB&#10;WCPB0qhuae/cuXbn2vaNvZ6pSrG/LAXb2dnC1LZrTabjxWKG6+VycTm8CKLI931d1wxDPz05zNKg&#10;5FGR+9HiylGLjY7z+7/x0W//6FHNIHWHPvv+6YsXLz79yY83dracavWP/sUf9wZrioxaqGhWKjLh&#10;Ncesu5jEciwDkWqZOiWlhFYS6E1EUbGdQa/vOtXlwsci8hzaxfmd2/exwd/p9jvdgWlXi6IshaRr&#10;ZgnflDgRyzT9xVyRqEypocpFmvUaVdSRnUat32pYhtHrtG7fvHHj2o3f/93fv3Pj1sba+sZgwzGs&#10;9f76jRs3FN3QTEMz9Gqj/ud/81f/4U/+0/MXr+d+hOA3TFszrbnn65ZNkKEJNUwzz3Nd10VJTN1o&#10;1uqtmjO+vFpMFkickiSHQTqZLRZepJl6ygpKiSxLoI5KvepUbMsxu702blo6LKotZ7OaY2VROJuM&#10;WJawNKMlXUwXhooK2BpdjnRFJwVxTEfRtbzgummlOdMMM8nYxdWoWm/mXMRpTlWF4pCkJAplGLTg&#10;89lEkQjLsuPjQ865Zhp+GOiOxYti1VlRJ7N5nLJef73R7AhJllR9svCWYdxf33YbjTBLXp8cNbsd&#10;ThAx2sV49uz1ydNXx4swY1R3u4OYKJJdHfv55SJMZCOmCi4CLvlcRIR4TEyDqJSkjBdJkpailAWp&#10;6rSmyT1HudFrfHLv5n/53/3Pbm8PNurufq9L0vDa9gb2wiqOfnSEPH0lShbFPvAEQ6DJqjKfLeM4&#10;ZgVvd1tREvthAIdbTsUPI9N2nUpV07T5fE51rd1u1uvV8WQESyynk2CBupAv56uyUlflpTeTZWqb&#10;ZhJFuibriqTSErwde4GODMI4QFggXsJVeadS2dR0wQtwTonEWRCFqoisX4MNV4ZmTkZTOM4xzDSM&#10;0hjBSFkSZ2GoSsTQFIViNtUwLFUzWFHmObwBHhVUlizbqdZqQD5Kf4yJOi+II1XXdNOQNIXqakkl&#10;Lphha51+t96sF2UB9cnqZtlf33Br9Uaz7bj13tqmYTmuUzVNu9VqYVNGojJVUDlh6zclispKGuR8&#10;7EdhQS7mQWlW50yac+np+ejL1yfPLyYnM9/LRZSXAjFVCI0SSyGWTDbb1t7Aef/hdV3O1zruVr9+&#10;++Z+tebkeWpZlqob1Vqz1uqknDQ6a0nC7Wqj2+uneS4psmwYaRiKgqgKgl1mScpzVvJSKokDDRU5&#10;8pZ5EofeQuQpLfN6xZTLYnhydHX6JpqNaJ6WqAY4VwThaVZkOVYOAGOSJEB6o1EzDG2+mGKAUnAq&#10;mFxitwVMxvI4RtmUhGHJuaEouqJIqGpy2DhlLGc8EyshhCArY2YsR2MFF6RUdc1A/oDkhKiYoyzT&#10;NLFtpyzLMIzRBF/tAQFmmkxD7+13Fs/P4kSlqmu5umULQlkhBVGyRJ5LMyJRRdVkRZVktVpvloSi&#10;mbZjWA46a4CEouORW60ZdkVW4HcLhlFhVvSouNVqlRBKJWW+9FkhcpCJphuOG+VpnGclpUnO5mHo&#10;ZbmXcbg5peo8zS8Xfkb1cZIN/TBchWEepGWUFaWsFIRguw/R0e91drYGVdtq1px+p7G13qk5WtU1&#10;a65lmVq/62q01BRx9+bBwzvXHt27sd23b+y27hxgy9CQy3Rvq/Pg9kGzYvU6zTSJRqM4jtPl0pck&#10;6dq1a+23X8wGg8HW5g62MBq1ShizLBWKrMWpEIUUxyRJMliclyLOM0GJYuqKoQdJPPUWQZhDU8et&#10;7u0d3H/w8ME7j0y3IikyfJTmmY/aN0+3N9e7nYZcFogabDm9//77bs2N0gROjHOGbTKqKKIs0d+w&#10;zIuLCy8IYAwhBIp1bOj84pdf/sOXX/39L754eXQaMVbIpD3oYxv7w48/Wt9ah31gHEtTaJG3q+bB&#10;Rq/tkIpKrm+0f/jo7h/+zo//G3/wOz/88NGg25Q4l4jAauS7776PIx/7gPdu7v3w/fs/+fj+P/md&#10;H3z08NpW1wYyiWUY+PzaQBKrVdutZqeFWK7WARnHcAxd0xWKNAh2EVyUPAagcpiHMc65AEbLoixF&#10;QcIghRJxXJYAEV1BSZGIpstUJlJJcGAMnNHQA+9mWSYEajU4RTIMA2ByXRcXSZrFMaIjxDlN8jzj&#10;jLE8zymR8ny1ReSFwTIIfS/IGZdVPUNAZfFyucQWBRb9I3x5PD97c/h6Ph0vZ9Mg9ATH7qOiajIh&#10;gvPcj0KMEMVplvMCq58CFqA8LctczoLi7M3VL/7uy7/4T3/3xc+/Pnx1Ph16WVymMY9DkqWE5aTg&#10;NEt5iKI8SLOMRUm+DMNlGHkJOJUvoiTJCy9KZ74fRlmUFn6UowD1gohS6jgOwFevV+AVDKUopOq6&#10;a72ua5sizwIkh8kwjfyKre7vDLDxeX1/e3PQbNVN20QikBWEGiWGqSkqkSSCm+1Oc319rdfv1Oug&#10;Gx2xAQ09b5nFURUV887Wtf39Rq3imgY6N6uVtU4bDQutfqdTRz1aqzqmIViONS52sI6Pj1HQYFsX&#10;MKUKgW0STqJc+Gk29aLXJ2ej2QLwlWSqgQYMoyiKEBQZRyXLZLmUKVFIKRU5DCoL4Zhq3bUb9UrN&#10;sVxbd2ykNFWmpanJVBSqQrvtTr/ddgzDVJV2vVZ33YbtOKbWqjjdZsPVVVtXNga9esXaXOtu9DsV&#10;y6gY+nq3vdHr1Cyz7uiGCpcyTCpLRBIEcJIJYWAeQmoVq99t9/u9er1OJSzcCYidC4mXlBOJ4z1C&#10;ZJkYhqXpOqWgKqAuxghIUbbtqqqKFAsWiKJoNpuNRyPGmCzLSRqxNImjIFguEt+nhFRMu2JZlEgK&#10;IbZJkNm77ZqlaVmSsjSlMlFVpSw457kE32lq1TVty4AJEB0yKSG3KLkkUIpIiqJomtZqtQzDWL2Q&#10;52VZUkXBM/xErBVFEacJkspkPonSiMgE/XVdB67Q8BaucYY66A9KOz89QRTUKk7dddLIM2Xx7v1b&#10;H757//r2etVSKeGUMFOVTV3VVaVZr2E/A++mabpSVqKqosgStQ3TMk1D1SAMy5IsTvBUlEWUxAvf&#10;myyW0+ViuvSm+BGljAteSAUv58vwEl9bZosoCIkoa5VqD1+aG03Hsg3DdF231e42mm3bqai6kWZF&#10;mjNgyrUtwdlsOhqen2ZJaKjUUKQw8Lz5LM9TqB9F0XI5j5IQiH355uWbo8PZYj6ejrE7jvt47+zk&#10;+Ojw5WR4loSLLFx402EeLR7du/XTH3+03msJRl6+fPPll182mjUQxZ/8yZ9gO1wmEmzhLVHUyoiL&#10;/Z3tJA7TOAGiQi+E5t1OJ8uy5XxWq1X7/f50is3rIeMsz3MhyGKxgBjzhacaeqPRME0T3AIgESpJ&#10;kowLWKTkWC8TiYAVS8EKlmQly/+bf/wv/s2/+u9uba5fO1gdf/zH/xIm0uDusrw4OxeMw6fQi3Ox&#10;vbNTqdYx7K+++iYE43DGBDFtW9FlIiuMF3GSLT0fZ8awN5Ysl8tBD/CvzSfLwF/C+EmUggfA0lAN&#10;/CxJMi8KAWBR7KEQQcper6doKuo527bxehAEUAQXs+lYVailG/PpDM00DIkQUq4OqMbfHnme4siT&#10;FFYyDAPPsB9GFXl/fx+EDK8xhqoG1spZmvG3DQWoYxqiAKCiyWSCVRk+LCRJivEkmSZpGiURDEgk&#10;OU5YBNIpJE23FcM0TFsxDcupOLWmalphkoYpe/ry1VffPX1xePzy+OKvP/vi82+fXM18PxWoJod+&#10;9Ppy6qWs0d9wWl0v5UHOJUXVDZMVZVGW2K2ouJatS64ua5LoNyqPbl7/V3/8zx7eunbx5sXDG9da&#10;rnNtZxu0g62Kq/OzV8+fHb95ncXRnTu3uv3O5mb/wcN3ao0mwiFj+fHpSRTHM2+ZcbbwA6pqSy8U&#10;RNZ0a21tLVjltGw2HsMWKBDTNI6iyDCMHDbJcoXKy/k8icJ6tYa0laQRCC6JApCbSmjoebqm5FlS&#10;FihIJFmWUAeWQnDYlrEiZ3gE87IsxXXBeQloFkKwHD9RxXqL5WwyDr2lyDJJFEUWFzwHDvM4zbMU&#10;DqUU9LNqcF9RFHAE/EsIkSRpdVdRUCGAXsIwPL+6nC0WoCqn4soaLGlQShnneZ6zAiwLSGqarhdE&#10;siyrUqsbhkVl2bLd/vrG9Ru3Wp1uEMXnwxEriWI5QcawXRDiPc0odZvLRiLJi0xM4xwLtou5hzXb&#10;LMngNUGIpqmgTYUQgxJLJY/v7f7oo3cfP7i1u7m2vz24vr/1/uOH21uDbrc92Fjb3dtrt/qKYVPV&#10;xBlAgkeiOKGKBo14nhKeq7JCRClWBsxpSTQZRpWKLEfUZGmsUaorCk+TMFjwJEGOTsLldHh5/Pr1&#10;+fFREiwVgnzHcZ9wwbKcYZwCB8MfNF68vZPnCQrdLCsYS8Mgi0L0jIJQo5IMJ/FCrMihIGWBAxE0&#10;HY9938cFWhyvEMI5l2W5UqlA7CRJ8BQjoKbKknQyGqMPZwKK4CmA5C2XaZLgGnfwaHh5dXZ2BsrC&#10;aFCQEGivWo7baHXW1tZ7a+u4sN2KpiNsiVOtOI6bJrkfhrKiVSpVLDiQQAFRXTNxgSbLKrQEuMIw&#10;xnoTHBJnK8crmqFZNpHkgkiFRJOCe2k68f3RfDnqY2byAAAQAElEQVT1oXY2DcLxwptFScD4Mk6W&#10;URYzkUsrBhPSSjRV02q1ikolwBUmnY5HUikUKrE8sUxjb3cHpelyNo3DpaqQB/fv7u1srvfa927f&#10;uLG7/cmH7/3BP/rtjz54+P6jBx+9+063XoObSpa+++DujWsHjk1msyAI8sl4eHZ63KhVf/Lpp+Bc&#10;LDM6rfb29la3XaMSybJMlkjBuEoJQsSx1Y23/xbWi9cvZ/Plxu62ohvNVu/R+49v3XuHF9JwPAf5&#10;GE61v7EdZfzP//pvPvvF547r7u3t6bqO+Z69fPHzn/8cnxO6/d6Pf+M37z64T1Wl2WxGaeJ5XpYn&#10;FxdnnrdwXedquGQZatASMlwOr549f/ny1Zur8SSIUqrpN27eun//Qbe/BgdZtg37j8fjo8PXWRKa&#10;KtVV0qxoD29v/PZPfvCPfvPHP/novX6rKotcVyQg9/TNoTebdTsNQ5G313qPH9x+ePc61lOWzAya&#10;1yyFYk3t2k672WrU65VKBTtGVbdiaCowJElSXnCQexynfhh5YbQMozhN0jxjnIvVQYBaABTQ11XN&#10;sSzXlHSZmLrSqNnNBlYRdrPq1iq6a8qWoZu6jkpClmWFKgocbpgSVdKc5bxQNEMzrZJImAtjy8BE&#10;IQrOWZ4jTBSZojhQZYpDkxWZSHhGJWKbOggLggDrQPlkPF7M5uPp5Oz0/NWrNyhqry6BQC8Iwulk&#10;fnh08v13z9CeP3tzeHxxeTUFLLxlEvlJ5GWLeRT4GX6OhovZNOOMuma9UWsbumMatmXKJlTTYS4J&#10;RhiOJmnGOLaNqJowEWc8L6VU4CLPBQnjLISTWcEKkmYkyYkQJSFEkSXHNl3HNFXZVEnFshwbltF5&#10;Gi/nkzhYonQyZLnm2gOUuf3+1qC/szHYGaxtD/rbg7Wt9dXPTqM66Hb2N9fv3Lz58O7dh/fu3jzY&#10;w4pwfa0z6HWb9aoK+1CCmm+t097o97Y3Nuooh021WrHq1Uq14lYcu+Y6jmkYmg4eybMsDaIw8LCo&#10;isMoT1JKJU1TipLknGA7PMvFYhl6UbpADE+n51eXs9kMHpdlSaYEtaxt0LqlVAyiEAKO8+ajxWwo&#10;FZlrKf12Y7DWASnvbm902g3L1KlU5nFcZJmlqAqV4a/h5eV8Nka0O5apKTIRhaEoGEouRd21gCK8&#10;jkEsXVIkhjEdQy55KpcFFdySJcdQDIVQQlQJWmsb/Ua/12zUoacFU7s26M7SdRXZiYHqBWonlEAE&#10;/pBkQmQCFUoCzk/iOAKWbNu2DBNmgQhCCAU4LAtwbgKEJeH5+bkfLHmeklJIROiKUq0gKuFGVZdJ&#10;o+LsbG/evH4wWOvpGrirxFAYIc9h4wyDq6rqOI5t2xRoEGUJECOUshT1EThHpZKhKq5rU0qyNE4S&#10;yLNiwJKILE9lWFuWsiyZzSbzxRRjqqoMvSzLqjputVKxzNVReXtomoa5yrKUZeq6jo58XBSY+taN&#10;6zcPDnrttqlpiiQ5poWor1UrhqkLkDohiJSLq6sJAoDlEJBQybYxQBVDY7QwDD3Pi/wgiSGPjNhn&#10;OAqRZmzpe0uYKQY5MCBn4fkXV6MgiHghdNPc3N7a3t7udDqyqiLB8KJEDddsd9H6g03NMEOkBD/E&#10;Oc0ZhG+322XB0X9jc900dUyiyYptm7qhwmFwRRAEec6ppBRFEUVREIX4aAvxKKVpmmIv4PLyMgxW&#10;X9gtTe112pvr/WbNuX19o9OsPPvu2+HlleD8/PRYV+Vmo7a9vomY2uwPYt97+ex5lnBKJRnwIISl&#10;LIkCSlYLuVqttru7qyjwrGSbFvwIY29ubuJClOLly5evXr2CPLIsK5oqOO6haCGSJK1eoRItScnL&#10;tU7D1uWPP3z/9fNn337z1eb6GmrKly+e/Vf/l/9TmiWdTrvRqFerFc9fRlF4584dvF+rNQDi/mCD&#10;qgpmdKvVze11HKpm+EEI4wPM4u1UskwrjmVomF+GtRxbdR2702ltDnqKRHRVWut19/e2+502UGgY&#10;BoChqhTx0Or1ddMyLBv1GRfCrrhYDABawGkcRgiHTqMJtASBpyhUVqkiS79uMiW/bgXPO81GFPjQ&#10;YmtrQ5al5XKpoDcRK8WFKHlZCo4mClZg31SWZSI1Go12qyV4gQN+L8sSSGNFzgVDtkC/1V8we3M0&#10;ni+xy9hsdaqN9rPnr7/7/pkoiUTVL778+lfffvfk1WsvTkvdRPAsYn58MXry6uhsOHv+5mwWZrVu&#10;16zWL0aT86sRlWXYgZIyTROJkKqlyyWPg1guSwDk1v72jz7+4MH924pMXMfcXOvlWSR4bulayRmC&#10;uuLa64P+7Ts333v86O7d+z/4wQ9/9KMfYYdve3f3v/nf/G//s3/+L1TdzKCapldrDSLJOCuabjsV&#10;GNbzwyiJG60mYkpWFdgZ7gOwoa8KH1AKa0dRBPR2uq0iR3KPVCqDBt7aSYSBRyXQQgLOkEipyooq&#10;UwmElqUsSwuOHFNIBKREcFMlRJMkhUqKLOEn7rN8RcxpEsmUaKqsyorgBV5MggAP8iSWBF6Htwnk&#10;0RQMsMrsmIuUJXqWhUDNgUd72zv9TjeNkvOTs8V0IVNF101Z0WBXTdMdxwU+HcdBz53NDQx3eHj4&#10;+vBNmme1Rl237AUAFCaoFBvdbqO3Ri1nkaTLJGdUsRpd3akxScOu0zRI5n42B83kJEYGJURBo5LA&#10;LgwhrapxbXvwx3/4j//FP/unjx/dv33r2q2bB3fv3bFtm4vSsGDvam9t0On1qaImIBReZDnLGQ+T&#10;JMmYJEkQLIniHItMzpBzYW2epaVAIUpJIeCF+XTGsxyYLAuBOyXjLM/LgqsyjCpNRsNXL1+gsH7L&#10;Qituz1lKgHNSyhJV4DCJUiLJbxusx1mmypIslXEQCtSXspTj4zCVJTAEzwuWlbz49TXjWZJGBWMS&#10;YlIAejnLsrIo4MYsSUxdx+IQMsD+SRgTIRC/cRwXOdNkxTJ0UvDlfLaYTdMksi0DjobzcB34S285&#10;Xy5mwXKRwdqMlWUpAYXgCVVXFV1WMQDcrmmGpVsWQVXGGONCkTUdTyWYvlyBS0hlQWCZPOOcCVnW&#10;Fc2gsko13bAd2dCzUgwXyyDNgwSriDSFglSNczb3sRiXQO9REmcsTzOW5QXnIss5L/A/5BqSZ5lt&#10;mF2Q/io9gZhpHAYJPhgS+J178xktBdLrg7u3b13f39kYXJ6cfP3lL5fzieBZq1lfTMY129nf3b22&#10;v/vwwb2ffPrDR+/cQxXw27/16R//yz/40Y/e2dtqAtb+bJYmweXFCaz06vmL58+egPNtXUcJISHd&#10;E+IaZK3nPLx345OP379xbZflGXYogARelCWhqmlWm+3uxubO9dv9rT2q298+e3F+OZp5gReluZBY&#10;KQVxNp55gspIhpfDEep4VpJmt9fpr9mOq6rqowf379y9tbu31W41NFXeWO/du73dbNTQwP0uCFxX&#10;ZUoo5itJHIa6rud5/vLly19+8auf//wXn33+yxev3pxfXDDBbBvpUbYs2m5V+51arWI4pkJFLvJM&#10;JqUqEY1KrmlsdDrv3ruHalCXCOUcObFesV3giQpq6rSKsHVcXVEVSaYUHThSKQrxMIyR1wEcFASj&#10;yWQ0m8/myyAM0ywTpATSJRnIhN2EYLzi2huDwdZGv1m16q6xudbdHvQaFbtVt+tVu+7aNceuWKam&#10;qrKkSJKEiSQiIyAx5myxzDmWjvgyRmzbbjRq3W631W5Cc2BaEoVKSBpHaDxJgOmSIYLywFtEgY+f&#10;EoJLkoBYWDzLeZ6jV+aHUcZK1TArtYZbbVJFj5Ichezl1Wwxj8IAg+XeMp5OF+PhYjzF93Gia069&#10;1mp31wFCt9pI8/Ls/Ork7BQvFGUBSzvVml2rmLajYJ8vz1kpCUXhVMmJwiQ5LaifsSDJ4yxPeVmU&#10;K6IhhBgGbTSquqbwPCM8s3Wl3XD6HbtZs6jgwXI6ujzDH/h8azDY29rs1mqGTNSycHW1W69uDtrb&#10;6/2tQW91Xu+sd9rXdzbfuXv7vXfuPbx/B9X/5sag1271O+1Ou9nvdXY3NzbX1hrVSsW2alV3rduB&#10;8U1V1hRJlyVY0lQpfIEVgq7KslQaqoJu/Van22zAiZZtVKuubZsSJaUgRJa4KKMk9aN4sfSHyKMX&#10;V29TO+11WvhC8eF7j37w4Xs//uTx43fvXN/ttWtIqqTk4LGlQkTVtQa95v7O+rWDnfVB17XMuuu6&#10;iAPTqjhOzXErrq0ptCgK5CFVIjzNZqPxYjIGZ4X+IosCKpgqFZZGDYXgQpeIrdGKqdqatN5t3L91&#10;7d37t3c3erayut+outsb/S5qPUvTZaIpMsxum4Zt6zIlOEr8IUSSCH7iLIkCJTX8wrOM5wzW0FVF&#10;VShjLE1Tz/MgGFhJCAGV5/P5dDRczhdSSRxbN3VNEoyKVTjBnhZEsgx8ytjo93udtmtZOmbXVYmW&#10;oPiCs7IAJlbpBwGA8fM0yeIkicIkirIkxh30lJUVjPM8x+wszzE7puYc0mWKolBKC8bxqMiZolJD&#10;0yhdKaKq6q+fGobRaCC3Inq6wDA2OTY2NsD1IXZ0ZNl6uzuraQpsoqoqgssyTVxgOmiHBA99Eeln&#10;F+fT6TRKYsxOVcV13QqWCJUa+hdlCTkhD8aU3h5UVkzDNgyDUCVjRcawEgiSLPeCEC3nQkjIwnq9&#10;0XTciqyoQRgfn18cn14uPL+UVbNSqTY7VqXOi3I8mV9cDZMsc6u1wWBw/fr1+3fv3L17d32tXwoB&#10;kaYAxmKhycpisZgvfd0wVEOfzhcgWUjlutX1rW30R7tx48b1g73Nzc1+t92o1XWZVh1bXjkdSzIN&#10;xnVN4/b1a4Yq9zud69cOHr/7qNmoKZQspgtFlis2NqdLWaJ3bt3odluu6/7e7/0O1McutR8sMRdc&#10;AL+oqgrTXV5e+r6v6ypsAss4jkPpCj+M51SihqYTQpDVSYFv1kq9YrM0M3T12XdP8KjVqL159boE&#10;x+Xp6dHxZHiF1R0kee/RI2gdBSEQV2s24yR7je3to6MzbJxOJjBot98nVEJ9nPMCflAU9S2wKREl&#10;SxNdRXmXm7q+9bYIA9LWNwa379y6c/c2VhSbqzWVWXLGQFNpCmmJROCyq/FkEYQq6jlVKwRBYfH3&#10;P/vZ3/3d30Gv9cFaGHiT8RCkDHUwC26WqAVQFCAY3t7K4ohK0vHRm6PXb/Is9ZfeYjHTkIx4UfBc&#10;MI5zyQtSCJzxc3hxfn5xFgVxnvHJZDafz1mWw5Kcc9i2XGVb6kXh65Pj0/PlcBRGaf7FL796+vxV&#10;QRTsufzNzz77+edfz/1oOPMKWVOdip9mYcaSkngpf3Z4dXQ1LFTdbTaFrE4X/nTp5yWB0TRFVSSh&#10;EWIQwuPMVOh6uwICuX2w/8lH72/0O2vdFijRsc0b1/eiYIkLzrIgCOIgxA4oVoC3bt1yKhXEFMrc&#10;azeuVyv1vb2Du/ff+fb7p//r/83/djidIfcXEo2yfOYh62B24QAAEABJREFUIYiZF4wms5QX7W6/&#10;t7GlGRYXCBetN1hDRLCMgw9VBbiT4UqW5bqiaioWkEUar/4yiVSWsDEexXEIn2VZIgRXqKTKVCqF&#10;4KxgeSkKqSwpKWVSknJlcFibFJlUcJzBq5pCZKkEWSmEgDXwulyWnGVpHCZhlKUpy9M8z1maFSzP&#10;sgzeh4I452nGOS+KwrIs9PS8QNO0tV4flShjDFFZFEKSqKabbrXSaGA/oY6eioKPrrzVal27cWN9&#10;c1Oz7KwQuUQk3Ty5GjnNbndrR7WcUtOVSp06FQ8YCJKxF56OppdTbzhZJFxg+wnIkkqykp8QlZRN&#10;V7u9P3jvwZ2Hd28cbK/3Ow2kmG6ntb+zu7m5Gcbp5RAEgqWjrdmVJGOz+QLiqYYJecAVkBxmTNMU&#10;qoWhH3jL5WIGQ3GWlSwv8kykoOIojaM8jTlnvrcI/aUAaEXJcwZharUaAFCv1eIwOj05vjw7DwOv&#10;YDnsJuExIWUJ68NaDEFNKVVVhTHGsSZUYHgSBAHWIBAGjyAJ+mVvD1zgbdyhJbENUwf+VEpl3CNC&#10;CIyQ5zlCA31XvzFcwSRKdF23TROCpWkqiuLXsOFZ7s0X89EkWHpElI5pYTiW5YivxWweBijfIHK4&#10;WCxQ186wAxoEGI9KiqYZcZxCklYThWQt8CM8hQR4KgmpECwOQgiPnrKqc4hVUgZtZVU1bU23ckH8&#10;KFuG2RL2Y+UiSa/mi8kymPnRIoiCJF16QRCxPGN5KrAOkwgxdBW1kCbhQmvXXEUik/Ho7PjIm42v&#10;LsdJGARLP41iTVE1Vc6zLAy8PEuyKFbKMovCPIk1RWpWKyijC76iu1ajYZs6HIs5sCTotNqkFBfn&#10;p3tbaz/9yY9++MlHvXYjTVBOlIauRN5yfHl1eXoxn40gxv72xrv3bj5+59rD+ze31ts7m32s/y1N&#10;A5jX1tY6vf5oMh9O5y/eHP/dZ1/86rvnyzSLePni8PR8OHvx5uzV4fnCS+Z+8vLw5HI0rTSaqmZJ&#10;KvYmTVkzCyKDgnB/NJl98813/X6/6qzyUa/dDoPlyfGhphCgcXQ19BZz2zTW+z3Ub4BSnIQGMoiQ&#10;YLvlwptMZi9fH5+dX2LhtrmzDSjevHXjnXfuvXP/9s5Oz9blLPEjb67JKP1FGnrY9b917eDurZvt&#10;Rn1nY93WNWjtzaY8TUEUCinKPKddmKpSNVfTlAXjaGmSL5d+GCUo+CazxXA6QxtPZ9PZfAoBAy+I&#10;g7zIiUxUTVZXh7K6kMtqxVrvd7c3B9uDwVq72XTtqqU7hlbRNdfSHEPXFHBvCUhxLqCSH8V+EM+X&#10;wXzm+x7iN8+5MPApyTRc26rYlmuZhq5KAiGWcpYJlgqeUc5kUiA6JFGSkpNitcMkyzKlFHgt4HNC&#10;CVUYF1TWLHtVYthOTTcqimrLuuVUmvVGt1Hvaoab5WQyCy7H86sxvDub+wEncr3RWdvYhMsLQS6H&#10;Q8/3M0yqUtSSGDxlPEyzMMmnXrCMQRUiykWYFV6cL8J05scTID3OV6QhRFmWpkE6rdrm+qDf7bi2&#10;YVt6t1nf6vd2kWrqrsST5XQ0m4xCf6lS0WlUe51m1bFUqURmqph6q2qjfse57hg1W8d50Gmsteu9&#10;ZhX32zUb6yvEQK3iYHBFJq5jYL98Z3u9XnNRtm0O1hp1t15zULDqMpFAwiLXVLkC11Sceq3Satb7&#10;vS72E/e2tna2Nrc31ve2NjY3Bu1W0zRlWSGyLBelSPPs/OLi/Ar1/ywKU0mS6lV3czC4trf9CGHz&#10;4M7jd+4+fnDr9vXtzX6z7miWShxLsQyqyoWqEMvUsAhZCemsNtdNXdUAeVGYurbW7fU6XVNTkyj1&#10;wRfT8fDq4uryfHR5MRuP5rNJBBb25mWeQve3Wtub/fb9G/t3b+y/f//Opx8//slHj3FxsNlda1Q6&#10;FUcthSIKKnI0mSDaC0XiAEzNNR1D1iQiASUrpiYyRSt5nhTYv+F4pUBGVWQJqyJFoWkczqfjpTcv&#10;BONZuphO4sC3TJ0SoVCiSgQ342CZpaGl0X6ntt5rV22D8DyNfPyhWLcoVNc00zQppTAjISTLsjxP&#10;OedxHMVREIVLnNM04Tm2ebgsEU2Rc5ZixpIQoAf5Hk0ITilheZazjDFGiWTqhmNasKIsSQUOnjOW&#10;oZuqylhdtdvNfr+LjLi1tdVEASQEpuOccVEgo+tYueimpkIDkibZfLY4P7t48/pwsvor11mSsSjJ&#10;0ozhIueFqhlUUXXTNm3HMh3LckzHtisuDoIowx9KFUXRIIxpoSMpKeAP7khzyMohU5bzIEqWQYjP&#10;FvNlOPNC0OjJxdXR2cVwNFt6IYg1zlguJO9tKUKILBEaJcCYjA2IxWweRVEaxcvFIsQmqBCwJIU5&#10;CIHeWZYlCeohQhV1bX2jUq3pptHvD955553Hjx9vb2+rqqrpCrhVhmSiBOP7s4VUCCivlLxiqJYm&#10;+/MJS1Zf5EFPmooFWEZlcuPa9j/9g3/8u7/z0+vX9uvVqqFp7733LqLItq2t7Y12u7mxMXj33Xev&#10;XbuGxByGEfKEbduEwMVJlieGrhIiZACMSHJJ5JXL9PVe/9rBwc0b1/b3dqVSsDzjeb6cTwvGXNc+&#10;uLb37Omz77/+Ckg7fP3q7PwE2Pvrv/vbf/f/+H/88uuvgyShsrK2vqaalh+GX3z5q5OTE8YYgAoQ&#10;Z5yVRKKAZlnKigQuwArovceP9vZ2Go3aJthn0N/a3apUnJxloFqMDLEFTyGh41arzdbc818eHh0e&#10;nZxeXg7Hs2+/f/JXf/23T54/wyxoy+VSkiSC/JCnBct4nrIsYVn2tgG9q5+moeVJbBu6pspvnr/k&#10;adpuNoqCZ0mcxlGahHiaZwlalqQobRv1ukKRsVLf8yAMUIRlK0DrhUFJpYyzVcGQJoZtunWVamQ0&#10;818ej8ZeUFBNNhywbszKMCuErFPTUR1Xd6qqW9WrLmJAaIpmV51agwnpGJ8sJzOiKLZlIqgEIoiL&#10;btVuOrqlkHvXD/7w93766Qfvv//w/lqzIVhWq9o//OTDdrP2+Wc/EwVrtOqqrg0GAzh3Y2MDoAK6&#10;cIHVtWnYA6SKnZ17D96xqrXXr9+sDTYG65vd9S2rUuutr8u6Xm93LNvt9gZd3B9sCF7wQuSML5Ze&#10;p9szTXs+n0N3oAVWVWWasxRwNVQFJIOkYOpYZIIxcoQffhLBk+RtecqyguccQQZf5KlgeZ6mLEsz&#10;hEroB94cLfT9KAgib1FkiUaJLksEL0RhFoVFlpYFK/KM5WmWJTxLMTvOeZbMZrPFcu4vvdAPkigu&#10;chAO0RRFV3Ses+V84S18wYRruZ0mFktrpSSjEVmRVV3VTc2wNE2DRsvAV3RtY2vz4NZNmKJUtfHC&#10;PxtOCl0vdWMRsUmYcdmkZjUqpNPJ8uhydDJaXE29KC+iJCthbirJVNKQCimxZNKtmu8/uP1Pf/c3&#10;fvLxe9vr7SKLRJ5SqWjWqrIsLxfe6dn5dA7CWIRRfHF6+vPPfvH90+cgHyLJTBSuZTeqVdvUsyQK&#10;vAVKfDRvMUNJBIOwLEJL4pAlMSzv2jaUZWkW40jCNE0ZY7KsQrW1bg+FV6ez+muB4/EY0OWcC8EF&#10;y+GRlT0B7zTN81wIQSn2NEUcxEmUYv1VMLGce1EQm7pVFgQ/85Sh8bzAT0pk9DfhcmhVsKJgslSq&#10;sgSnQ1RcgytOjg6RIIkoLEOXSoHZZSIlcejNZzgrElEV1EfM97yjw9fYrkqTqMizlWfTpOQFJRKF&#10;ZQvBM54neRImaQTlcs45FIQeOS/QuMCik5YUi0RpdUUkWBhEqqlIBzKRFF6UnEjLIPHChBE5l5S5&#10;F0/mvp9khaKHnCyjPOIEH3Ou5sFwEvJCStIC4pmGoclEJsRW6d7G4O6Ng16zUmZ5GgQiRwomeNxv&#10;Nw2VSKJUKVnO5k+/fX7y+lChsioro4uLi+Pj06Pjb7/8SiElitp6xe23OoQVL58///yznz9/+gz6&#10;QB2Elaaq72Er5Z0HLEsPX72sVax/9of/+L/zn/3hw3t3VSEIS02NmiooOycs6dTdWwc779y5fvfG&#10;fqtqTUZnT7/7+uz0GOaquFUkvnanlxfy5SR6czr+8vvnf/mzX/ztZ59/+/zlwk+YIJzQKCMxWlrg&#10;t6DKaLY4Prs6vxrHWZ5k+eVw9OTpy+++f6GqqiLLtap7ff8Ae7jYh2pWqpIQrm1SYF5w7Art7mzh&#10;W8fGen97a902zCJngEen09s/uLG1td3sdGr4ktjqrEyi0sF6/+ata6i6q1Xd0km94lRtB6YustTS&#10;1A3sOfR7rm2Oh6OSMcxbq7i0KMKFF3l+wXK61uk6tk14kSQZWhhGPgjED0ej8eUIa5LRcDSeTGdY&#10;TC99L4yiMInTPGMFL4oCAquabFq649iWhQJL77WaN/axHh+4pgbSqVlmw7Ea1QqitOo4mkx5zrI4&#10;wURJzLKU5TlPE7bw/Ivh8PzyCsfZ2dn5yfHV1UUU+qpCHcs0dVkuuS4TQ5FWTZUcQ2tWlXbdrtqW&#10;ZeqKSimRNM2wLEuFQLKsaDohCqAcRtlkuji7Gp0jrXkBUChKOedllhdBmIznqPvnF5PJ1WT65Pmr&#10;b548efby5cVomCF6CWVEZAWL8jgvWV6KMAkni8XFaIqV3NUk8ONkEcQLPwrS3E+yqR9PgzBIsjBm&#10;eUHKkiiK5jgWVns7O1vb25u7e9uDtR78sb2xtr3R3Rp019p1x9RIyWWgrORpHAX+Mo8DWjKoWbWN&#10;asWqV6yaY+K67lq9ZnW909pa7zRrlkp5kYUSKUxDrVWdeq3aQElum45p1ioOmmObFdfudpqDfmdr&#10;Y21j0Ku4FvqzPMFMaejLZVGxjLVOCyINup0uLgZr+3s721sbWJt0O41mvWYaVKKC4Z0kQVAFQbBY&#10;BEsvgZxpHEPIfrNetbSGrbcqTr9RW+80NnqN9W570Gpe397qNGrAQBoH4XJVvaHmsU29JIUsy4IX&#10;GC2KIqkkouQhfgTB0dERqo3FYjGbTSbjoe8tssiXqSAFdsVEq+722lV8POk2qltrnRt7W4Ne0zUU&#10;S5V6zcrNvc171/au7WzAprah0CKPw6U/n6ShB01dU6u5BszoGBpCXi4JGiVEkSVgDBRLRCFTIkuE&#10;EHzUUVzbrlarjuNA1KIooLuPdWCaNqq1Tqtt6rrgOcsinmdQsFVztzcGt6/tQ3FSMiwbFpMxZ5lj&#10;m81arVGrGoaBcSRaYpzi7RGjJI8CnPM8L3guSZKmyJquoqdhaIAxqklcq6oqKTIuIEmWZQXjyKyu&#10;61YqFQO9VRUrAZXKyDRoeIT8hFdwNk2z0WjgTlmWvz7DwJgOYkAGTIprz/OgVBgipqMwDHGTUop3&#10;VV2DNGme+XHERBGlCdyEiGWMYTSMD3nQ2s1Ws96yTJNSWZJkXTOpqqW8KKmUM2yAKqpu8EIkOfOT&#10;5Hw4OcbycTZLOVd0IydkOFm8Ojp9/ub05eHJ2QV4Bhwzj9IMr703Jf4AABAASURBVJmOa+gmJDw9&#10;PX327NnZyWkYeDxLBeMQYDaZrpxU8ovhcDia6Kbd6fXdai1OsyCAInGcJtCFMySxUlVVluXnp2dH&#10;h4eB7xVZIViB2vT08PT08BAswJPo6MXrF8++R+XUrldvXr/2g48+ePjgnd/48U8sQ/s//x//D1//&#10;6ktEbq/Xg91kWR6Px7PZFAesB6+VZbG+vo7FQLPZzFkK1Pq+DyyBj2zTwlOWp7ah7+1u379399r+&#10;QafZSuNEML62toYP0Idv3jx6hNnu3bt7B1hybS1Jo+OjN999/83f/u3ffvnlF/DayfnFq+Pj14dH&#10;Z+eXSLHzZYT0TBXZDxIIICQCYMAglmm1Wi1D19vtNpIfgshbBuPpBGjZ2t25Go+ePn2K+v5qOFws&#10;lnA3zAuWAkgarTYy/dHp2XgWvDo6/n/++//w//j3/+E//Mf/hE2fd997/OFHP0AxMxqNWq0mxr+8&#10;PKdEgheAN44QYFnBeMFynCmluqbUa7Xr+8js/dls9hd/8ZdxGBUFE5zBeqUo8GKB34xlWQbV0Ofs&#10;7QFpkxj3MrhO07RaraFqRpJnqmHuX7tx++GD7saggq2KrTWr3nh9enY6nlXba5sHNxhVDy+nz4+H&#10;lzPParQcmLeko0XgZ7yQ1eEcOztTjuqDgEJ4FieyKFxdNvAziR7c2P83/9m//OHjR7ZC1tt1rIa/&#10;/OLnrbprKurl6fF8Nvrss38AEQGEr1+/1nV94XsIBC/woUalUqMyiITkOYMigB0py929vX/9n//n&#10;brWGGbGgIrKSpDyMkoRx060wVk5RWgeh5Vacas2PYqrqtuvCdzzLZYmCB2FDmUgYDeUOCCHD+znD&#10;WfBCUxQYiMPoaQrfJWGQJUEOq8URS0HpieBpAQ2jABV/7HvgvTTy4mCRRn4SekWegH5KnuE68hd5&#10;EuJdnqXwYcFzzrLVBSpFlslUUmUFXtBkhYKs4bCiKAsRBaGpmfVKnRQCAIuiCMRi27aFqkM3EWiU&#10;UlmWkYxt23aqlXa7S2V1GYYLP5j70fl48er4/JsXryXTZaoeCpJTLWTk5dHZi+PzRZQsozQXhMMc&#10;lBYlcE2IEFSUpkx2+s0P3731ow8fvXcPG/+D7Y3O5lrn5vUd8DlUADUFQQAwIwW2Ov2CYPVYHJ1e&#10;Yq/UjxNCJY7PICVVDR1ygVoppXmep2+PJAoX80m4nEfBMgk8tDyLQelIoLoqu7YDDhe8QH8oC5sg&#10;4jjnzVp9Z2cH+1YyJXmSFgyVAmJdwDKSKCWkNElIkqQoMsyCGWFCmAvGgWUYY7gGf0JRhIMQAk9x&#10;89etYJxSpPY8yzLcAY2ocIaiYDR0w9R4C68AAAgZjINg5IimOFkul958AVMAP2iCcXRLkwQ0Ffh+&#10;lqYr2TCKJJGVhJBNwUSrPmkK6y0W6OjhDqZARF5dXQHwlVoVVsWdBDgpheG4SA1RnEyXnp+yrJSC&#10;LFvGacR4zISf8zAv8lLxUz6cL7w4X9/a/fCTH16/sa/qUlGUMiWlIGmUkIKg1DUUQvJUZFHN1tfb&#10;zv1be9d32j949+Yf/v5v/cHv/fSd2/sAgSyIpVDXlPD+YrIMZlNakAzbZtPlcjKvOU670QTkkR3S&#10;KIaPAMvRcIjzcuGPhhMoguCFi1utxvVre1QSgechd6u0TCN/OZ0KJgyZ6GppqCUKMRkCRcs8C+tV&#10;x9J1P1iC9968efP06fOz82Gai0JIRCIoGpIsPxsuLscTQeXJIuJiZVSBJ5oMLr28Gn/3/XPktWev&#10;3nz37Pkvv/r673/285+v/lOhZygLZ7PZX/zFn03HE0ArDAJTU7c312xd2+h3UdBqlHqz2dXF+WIy&#10;Enmmy1RTZXSbTCa+H8qy2usPur01IilX4zE2aL786pvDw0N8KPYW88CbxZGH83h4GYTLiuO0mnVJ&#10;kpIwypHEAy+KgjzNcpYBGGHoR0GIRuvVhkrVLMlDz4fthkNsk43G48nlxfAKK4DRZLn0wziFkrKq&#10;m6ZlmLaiG0A58F6UuF2oMrVMHc3UNUtToAzkpqKwNbnbqg06rY1ue63ZqNqGxEW4XExH0/HVOI2z&#10;FAuArMhSBoedX0DrK+g5m0w9z4PAEjCnSK6lV22z6piaTKqW0alX+63a5qC9s7m21m3ahlKxLSKK&#10;PI1xRojqiipJtBRwk5om7OJq/OLV8YuXh6dnV1HMZNWIMrYMQjjvajKd+v4iQtxHs8Dz43A4m59e&#10;XVxORmNUcPPxzJuHaRImISsIoURIopBwJqVCJVWKWbGMklkQeUk2j/OpFy+jPOeUk1VnSaayotQa&#10;9e2dTWwadTudtS4cXOs0qgNs0HbqG2ut7fXueq/Z77bX13qdZkOWRBL5WRJRwjUUfirRFKLBN4qE&#10;s22pjZqDfk1wcBXg0VSZEJErlFi65jiG69rNeq1ecwxDV1XZMDTbNg1T6faaO7uDg92t9UG31ahg&#10;HYzBC56SstA1peLa1YoD3xkqHGdULMvWFddSUS43qpZrG3IpRM5EwVVFkQUYmagSofidhITn8Ipr&#10;qLamOLrcrFhba73b1/Yf3rn18P6dzUEPlbGhyEiSceB78xkSFWZsNGoQVTdAbBIglOFumsZJsvDm&#10;F1fn88WCcY4EYDk24tZxrEbFbtScqutUXKtec9EcS1OpkEseLWZnb16fvnmZhctO3d1Z723221uD&#10;7mav2603HFXD1IKnpkpbVbtZsdfaTXRY79Zadd21SMXSqq5pW4YmU0WWDE2B4aSyIIIrVLIMfdDv&#10;tZsNWBHmVhUKSQvBLMsElRMhdMBeU6GgY2qtmtNtrpzrYoXDsiwNqVS6rttqN9yKLctYcjOwLSFE&#10;0zRFkfM8B1lnWcY5R4jKsoT7v26O49gVFxm02qjXmo16ve44FdNE7rAxYLfTXuv3KpWKLMuaIuPC&#10;ge8NwzRNXKMTpkjfHr6/XAV5FIVhiLgGl6FsDYJghqpwOB5fjfyFh9nxou1WLMfVDBNn23UqtRr+&#10;lJKcIouUyKYMCSCMAt/3IXORM1IIURQO5LRtRdYYY6SU8LqqGUyUumHlBRcSkRUly1H6FYUoPT8I&#10;Ee95oRh2o9OvNjpZSS4ns+Ozy8vx9OR8eDlezLwE3fwoJoTUarX19fVWs65rCmdZhonjaD6bnp+e&#10;DEeX0+l0NptNp8gDXpaxOGd+ECHpoE1ni+HV+Ojw5MXrV+PxWPDCXyylkvA00WXSqOoGJbpEcFYI&#10;SVBD5+lmr24rNPUWWRIf7G0/uHdfJtIF+OJiCNdgTxoK/j//X/8OuQRrwslospgtNEWNghCEhfPS&#10;hxkLRVEMhBzwAK9IZRLHrm2auqooVFVX6zRLN4qiCAOvUauu9bqyRD744HGv10G575jG6dFhr9N+&#10;550HjUadsbzRqNmmsUDJ6XmClDlbrVxu3r23vr4J+EHHIMoBVo6qoxBwRL1SXU2mYrpV6Wbo5puj&#10;03/47LPhaBIn2Wg8PT45+/7JsyBa/XdvojgNgzjJWZaXYZoh0FRNl6gCFCiqdjGaXI1nWVHeuHO3&#10;uzZod9f2D6612+0pcsJ4VKtXheBoxduivyxEKQpSQsZiuZglSbRYzIAxWZYnk8l/+Pf/MB5PKJEp&#10;7FiCrEqC7rzI8xzIB0gZY7hG506ngyWWaSLVSxXb0TQNb+iaaVkOzIpyud3vX7t710/z89E05MSL&#10;2bcvXp+N5lqlIVtmRsgsTL20GPuoI7NlnKKUPB9NwhgoIxISM3nrdInoJTFJ8fju3h//49/+3U8/&#10;3um2/PFlPJ9d391Uyryia7evHxzsbobBotNq/M5v/9bDhw93d3chT73bWVtbAywRYmEYozxSVXUw&#10;GMAyQIium4TQW7fuAPxurUGoUqk1qo3mYGMTwdXqdCv12ng6efn6jUQVHTHmVhVVzzOGmK03quPJ&#10;cMU5spTGIYhIEsiJMS5UhS7mU5YgtfE0joAmQHRl+SxNsxjXWRrnWcLyFGfwOc5R6EN48E/Bc5al&#10;eRzwNA6X83A24/B+muZBkAR+HkdJiGogLvKMswwjpEmEHMrSTJGoqemOaSHTyxLlOcsxQ5Lbho1r&#10;b7FE4tZVYN2Mgvjk6DTPcxCCAttCJUXVdEWHOUyb4NqyTLcWc+npm+NffP3d0XAmO9V5lMWFtEzZ&#10;NIiPh9Pj4Xw4D9KihMuAEcQ+ESAPolHiamTQtB7c3H7n7rUPHt3/4L37m4MOFakiic21LnaXCBY0&#10;aYpqGFXXzu7+Rx9/8ujdx+1OD63T69+6c/eDjz7ura0LQqv1mkTkkkoIUkSxoelpnCRxRKQS+T/w&#10;5+FiEXrLOIR2PswIm+iaYiJoNd1QNRn9eEFLCuXKskSwg5bh/VarRSmBCDlLgeuyLGRZ0hUVr+CM&#10;boAxZrRdt5QInGS7TqVWxTUsLquKqmuaoSP3IH7wFDSLFoZhFEVJFMBvSRpleQJXigLJJ9JUudVs&#10;ohWcj1DpTheEIMXlBDIJEUcRCie8m+cpWtVxIQPH+0mCcMMrDPeT/w9gcI0Gp8dR8BYzXpIkjDGc&#10;5zgWiyRNhRCQM0qTIEmDOJn7/nTpj5b+KsKz1E/zVJQRF/M4XSZZLMq4wHVyNV0soxKB59Ybtx/c&#10;e//Dx7t7m5YpyZRIhCglcXXSqVsqEf5s5I+vDjZ6/+S3f/Rf/Hf+G//ZH/2Tn37ywWa72q7ot/c3&#10;djdqtw56v/tbP/i3//q/8c//6U/3t+qmQiydYP1QseQP37v76P69zbV+zbEjP4ABYGdVN+IkGw7H&#10;WM/opgUYIDwbjYbrWJ12U1Vos1V/9+GDWzeuXz/Y397qHew279/Zff+d2+/cubHZa8NeCinKggHc&#10;g/U+/EspnU7Si/PF6cnFN9889f0cVJfnBcsLKhEQG+bVNAAWuzBFURB4H0/B22ij6TwI+WwRvHp9&#10;9PV33w4nM7dauXnrAHUFOH94eT6fTaLAr9hWt9W8cbD/8Ucf/OTHP3r04L5r6TyLHdscrPX63U63&#10;3VIUGkXBcDg8PTtLs0LT7SwXnh9PpouLi8uT47Ozs4vRaITKGe31m5fn56dxHKuqSki5WM5+nTEp&#10;LcPIx8Y6Vneet8jzHO7GiWorDcokScBr89nyaji8uhoNx9O553vI2klW8BJjmbYF0LfbbcSP4zh4&#10;C8pzzld6E6JSiZaIEpFnyXw2nk1HJctc22hW3XqtUq8A+ZYuK6hup9P51fnF+enZcul5cy/0I+Az&#10;jpMoSliew+LNeq3baaH2AgXblomR4Tn8c6Pfub4HLrj13sP7H7736PHDe9f3dtb6HUUmeRz7y2We&#10;pkRAqJJneZam4/EYOfvZsxfffvfk2dOXl8NJmnNZt2r1pmKYnEipECjoJVURcpkRnqFIkwk15Gq7&#10;2tvqbx9s33pw69EHjz764ccffPTwnUf3rl2/3uk2NUNGAozzkhVlkAg/zr0w8aJkGcbQICuQHokQ&#10;hAucCtM06/V61a1oimzoqiwRhRBNlVzbatWr3U6z3apvbqzh+8Bgvdt7mM7HAAAQAElEQVRo1mwb&#10;vKubpqarFOy2agUvC1awhOcJZ2nBU4lwQ5crrmmZcLDI85TxhEgCBKTqimmDfGRVVSpVp1K1NE3R&#10;Nbleq+I7wMagt77e39ocbK73u214xnRMw9RUlUqSKFiOssDzltMiS1DZo1oCEB2dqhKIk2glYdiu&#10;KcqqQ3fWq7sYoVm3NBndyjQr4phHEYLApLQKQNervVbTNnVTVdCg+6/HF9jApnLJiyRJYng9z0FM&#10;y8D3oxBZCCwTs0xSVEhsOO5gY2PvYB94s2yz4jpYANiGXnGsdhPaOKos+8v5cjFZTIfebMKSSJUE&#10;msgTQ5EbFXdrsLa9sT7otWuOY6kUckLhtU5zf2fj+u7WzqCP61a90q6DijRVURC6uq6rqgy/sWwV&#10;G9PpFKWJZVlglmq1iuIbj+IwSqIVh6K+NzTNUKWSpwhXUmTF2+/stoGxSlIWlEomOhiGrqh4kbGC&#10;cQF4YxZN0wHTPOdFgX8ibDCPKimyIquyqskaumCzysak9WarWm8ARegBIoM1eqgZOx3HslHUSpIE&#10;5VxQiGXZto1iwrIszBXHcRRFYAWUYrhGwB8fHw+HQ3AELpbLJXaP8IgxpqqqadoYX1EUB2PhD/Y2&#10;AcRGXbdsWVF0E9obkK0oihzwY5komIDcvPCW89APQrBGnHJRaIZpWraqGcjeSZqncC0v4izPWUEk&#10;Oc4L1TCpZqqmhcTg1moUOZgXQZbNlqEXZjknVKZ48QLH+VUYoDrJIBVkg1N0VbYtwwGkdL3dbGiq&#10;rGkarNFqtRgvFmCSKMZG48s3h7/45ZfYcXny/MWr14fY8/7mm29ms1mrUVvr9W5dv/bBew8G/aoh&#10;E1MhtiY1XGV70L++v9usVWxDY2nozabffPnlt9989YvPPrs4PaFEOnrz5otffA4znhyfqao6mYzT&#10;DAV6I8uyt1svc4XKMOzJ0THyEMsZlkmkJPWKqylyrVKtV6osT9+8efPVV1+9fvMSwuBFfNaApXH+&#10;7LPPwA9wGdQZja7Oz08ty6o16phF09VbyBaOneU8SpPzi2GSs7m3pLIMi1JsEnDOmDB0c3drG6ZA&#10;GMHRYRQdHp9tbG1rhj6ZhZKsvDo6+k9/+Zczz4OTTNvlgpxfTeZepBsWsJmk2ZMnTwAJyBCEsR9n&#10;qmE79bruuNPZMkzyKElni+Vi6SU5goKjpEzzLH17QBGWZ4yxkhekKCB5wTmAenZ+Ar0A1Lt3twih&#10;RYHbHAd64pVfvx7G0Xy2nM8XF1eXo/EY9xEJacbynEFCbwlcRUjnYOmLq+FotiCa9vT14XC5jAoy&#10;8YPL2XzkJZfL5YuT83mcR4xcTBZPXr5+9urQjzNRSgUhCnBDJYUQ7W0zJdJ0jP315k9/+OEHD+7c&#10;2ttKlour49fv3LnxGz/88OTli3a18unHHyxGI2x53L99q+LY1/DJ5mAPkr8+PDw9OoLSwDnUBDPE&#10;cbyxsSFJEtBqanqWpNPVR5IOtPCWnu+HwG0pJNt1i7KEc72lj/DECPALS9M8zy3DzLIMiKq5leHl&#10;ZZYkkhDL+QIkScpytWoVpaVry9m04DkRZRyGCFSe41uBVBa8YDkEE6tgZJxl6FPCeHEU+4sk8FkS&#10;42fBsjQGpybBYj6d4IPqPI7CKAySIEjjCGsAlq1eJIwXac4TLLNTKLKYodLzEcAYv3h7CM4Bj/l0&#10;Bs4GpcHFs9kCX2ujIO51u9PxxPM8aARywyNS0rzgKS/mi+Xh6cXzN8ejuV/IJpfNaZgfXkz8lM2C&#10;5MXhyVdPXp9fjUEXhmnC6SVZHfCXqUimQjZ6tUd3rv3kk8e/8cOPQNemip1gvQljWaahUJwgLjh5&#10;b2+v11uDrwmVFU2PshxTC6pWm63bd+7dun1XEOlqNIZ+pURFQWRVB6/COxneTxJZIgXLGdROoiQO&#10;4YUU1IlYWnpSSdI4KXImyzIkw+0E/WUZkYufaJi9UatrqsqyPE/SLE7yLCuR9gkBMAghjDHYEJhB&#10;z1KSlr4vCKnUagRl5XyuaJqq62i4wJ2iLOFRvAJyhj1BIzjjGg0XoFkMCJnBq4qiQH4qKbg5mUxh&#10;eVlRdMMQZQkhkUzjOI7SLGU5GnyBMdEQvfmvD85W48QJOicJvJ7ByZSiCJAQdXgXo5VUmi0X09ks&#10;Z0UMJQiJUnY1mV6MZ0GGClThijwNg6go41LM42QaRlEuFgm7xD59xjVkXFUdTVCCDRVV7rQbnVa9&#10;7mq767X3373+W59+9KOP371zsLm/tfbw7o0ff/zeersmZaGjlK2qmXpTKU8+eHT3f/Q/+Lf/5l/9&#10;t3700bsbvdb9W9f+5R/8/h/87k/vXDt4/OjW44fvfPjB4zxLnnz7DdIcYhDG2dnevXnj1g9/9OlP&#10;f/t3tnd2x9PZ0fEJ6CtOE9DRLz7/5fn5+cnJ0a9+9cs3h6/2djc//eFHP/70Bz/+9JP333uwtdHD&#10;VqdpqO1mE8WYH4VLP9Q1RLbp1rRGw8nzQpJItapjua6rkmEqjiWrVGJ5AQjVa+bB/ubjd+88fvzu&#10;3t6mjQqeozAj2O9Hg2077d6tW9dv3rze7/dv376NpIDc8ez7J65t97vdNI4rDuoMvddptxoVIrjg&#10;ea3ioAB2EfOYjwhKJHjt6moEZWezxWQywz4O4yLL+cL359OFv/Dn8+V4PBVCAB4rzgmXl5eXk8kY&#10;wPMDDw7NwR6qBjxnOeq1iBVc0bCVWkoxYJBzQAZDT6dz3w/RMFyOxT0Bt0N5uVlvIYl2u93W2wNz&#10;YCBdVaRSJGEUBEGWxmh5npKCwzSaKqOhdndMA+4RvFAUqsga1AiCKAzj6Wga+FGapkBhFCVZwnmW&#10;Q3NKyopju5Yu8rTI4qprrvc6a+1Or9XqdzsoZDcHvZ2NtZ3t9cFap1VzUaHmWVIKrspyyRgMryiy&#10;YRgQz/OC6WSO5WCEDTNF6/bWNre2Ov2eU61YdUezdbdRsRsOk7hZM5prjevv7L/z0TsPP3rn408/&#10;evTROw/evfPj3/zhJ59+/Mmnn/zgR5989IMP33v/3dt37nR7XV3Hyhthu2qMFUmSFkWJ8Ia/ZXlF&#10;NFJJLNNUZSWNE1iTpdliOotDPwi8PE1sy0Qh26y7vU7rbUXX7q+vtbotzVKAOsdFdtCqrm0ZCGzo&#10;omq6XIKpilzgG0rJJKmUZUlWAC0Jyiq6qmkqErpuGZbruDXXcgFPWVZl24EUesWxbcesVpx+r9NH&#10;ODZq/W63Vqn0um04SFakNIth+fHV5XR4tZwPo+WEsMSQRd0xdjfau5v1mk231uzdjfq9m7v3b147&#10;2N3YHnT6rbpBZV2S1LKUGAOA4HpHWxVqjmG4prkqhiWiqxBEFrwoeSETSZScg1Z5lvEszBIv8Mez&#10;+XAyDcChhRgvlqPFAtVJvdW2KvVqs6UbZqVSAVWW5crCRVFwzhUVFTh8znmWw9Ta6jfBLdeyDUW1&#10;TatWdbvNRr/V2ux1dgbrexsbW/1+p1ZtVdwWYktX67bZbzQgiGNZq/6VCogVMMy5kFWNi9KwbC8I&#10;i6LodDpwU7NetS2DsTxnKSBtqAqmMHW97tpSkRuKZOkyYGXqWgNS1+q6AjzKIFmUC2maCiEkSUJY&#10;wmeyLK+2Ep0KkWSJKoTKSbZKuLggVIlglJSXEoUApmGpCpTTTMuWCNU1w9JNUzPgu36322m14HlT&#10;NyDeWq9jGZoslYaqYSkeeiHSEerF4WQ4mk6mi/l0vsC6HG1FCuNZmuSGbjlORdMMRdZsyxWYW9Ox&#10;3nDcqqxohm1Zjpsxrumm/vZASUcp0RRZ4pwKwdM09JdSWTqOo6qAQImzaVqkpMgfcZb7QZBmGRMl&#10;GhQvBMGoll2RdZOVFCoiZvJiZe1CIpJCi1IKk5TxQpQ8DAGHqOrYe9tb1w/2drY393e2UcHfuX3z&#10;2v7ures3Br0+mqTIumUyUfCyRJGa5Qzn6XL55uRktlwuPT/J0iyNES/9te7O9hbY4ycfv//Buzc6&#10;VXm9U/ng0Z0fffToJz94/9GDO7evX1vrdF48f/r9t9+wJPEWgetYikIJIZzzxSKo1ew8S7q9dr1W&#10;gbsG62vYm3Fcu96okf83Gf/5dEmSpYlDHh5aXn3vq1VqVVp1d3VX90z3aLE77MAiF2GAAX8E3zCM&#10;72AGxgcMDFgMzGAxdofZnZmdmZ2ZlqUrK3Xmq9+rb2jlInhu1v4wzAjzjPQbwv2I5zznuEdWQWeq&#10;+L7X9l3SCLiBKo2hUbzNWcVrBgA0DZlO5vgUGafZ4bXrpu0U4LyiOjk+C8N4tLW9vbe/ipPzq0vG&#10;GNI/43y4Maqq6t4bD65dv6lp2qNvH8M0UZLCG1IQKZt+v9PvdOGXOFpJzmzTgLTtdmu+XKL0PLyx&#10;f3x+oZpWUtRhWuW1TMsKzQk8TkhelcAYVMuLEuxNdc32/AL5zLCIauq2WzAJEBm2b3ttRbd4QzTd&#10;zPPSMCzOQXXEdV1IJSWHv8BOdV3By71er9PpUEoVRbFsI4pWZV0VZcmlSPMM7siLCi8UFWNCLpah&#10;admA/f7B9Zo1DVWTFBtX+FRC8pIXaBX3Ov1SkGdnFynjaPM0b0xbC3yz3TqdoqSUdtAVRKkESUpe&#10;C4IDU6OObBhTZWMppGWSN27sfO/tW//qv/yn//1/9S///E9+f7PbGgX+Zrc9aPnXdraPHz365d//&#10;fTif6Qr5u7/+q7/69385n83OTk+ePnn87NkzfC37TvjB5oZCkNSs/Z19KUmapltbW42QcFZVZCol&#10;i9nUdz3HdXXTQOD3RyPHgZcLioModVntbG3jed0wO51WVReUSMvQPM8FVFaLWRKHw24XBahBKeRX&#10;m8Z1wKFmEoagUMvQ59PJoNfVVfhK1V6fHdNEk4xFyyWrKoDV1HU0dCTnjRAapY5la6qSIVZXCymY&#10;rtFGciKFgR5AxJnktUYVjE9JAycCq3BYXZaL2QxD6WArVcVF/A2VcUtpMLyiqvrJyWmWFsAAQB6u&#10;sBl5URRFnOWzVTyeTFFfSNUoBOGqkVRSdwKpmkzRjy+mX3716Gq8BIZEQ2RD8Bb0hadsQloG2er5&#10;P3z7zm9//72P33/z5t4mbdho0N3b3Wr5HmSwLMvzPISAblqEKqONjf5oONrcArfUXFqO2+0PqKpZ&#10;ttMdDUpW15yNRiMpUR43TCDrVLYXAKWDwUBpCCp+SqSqgNLYcjG/urxM1qV/Y+pqlRcNF6hMbNt1&#10;LNe1vSIrG0EQLIQQy9DQINKw33dsM02iF8+fLmdTnSowMkLe0HQEF+IXaAQeICpmV3VNUSnVVC/w&#10;udJotilJk5cFoYrjuYZlKpqqW2bNOUgALypEZbWoGSOKUjN0xHy5evnqZDZfIg+4vo+LWPMIokiF&#10;VlxkJfxTg0WTNA0Re2FYVogzUpQ17mo6xtcNQ4vTCJtnQKWDjMZ5FMdpVqRZFiZxkuZ4XddNvBLn&#10;Rdk0GeO5aDLZpExkQpYNQWeRFVHFFlkeVzV+rsrqfL7AyrxEFlH1NIPd2cbmVLPhVgAAEABJREFU&#10;MInCJ98+7LW8+3eu/fmf/eFHHzxA9N27eUDqouvZd64dvPPgTtvBfhgvokW6nJ69eLI97B7ubNRJ&#10;aCmybauHm0NbkbQuXFiWF8OO9/7bb737zlu9dktTSC0kKgcUSQwphBoHRze9oMuJEnR7m1s70+Xq&#10;0y++/g9//R9hIiwCL68my+USWzAgLlVVev3O3s4Wtt77nTaSy3DQm0/HcQIyTj2/43qtq+kMTw5e&#10;H4ZJW759dLiP4vNof/tgd2PU912D7G377759+3d+60f//E9+/817NzeH3e3R8ObNaxujrqESyyT7&#10;O9uI+vl0msWJYLKDyG+1RqPNlt/mtRhfXqGVebacz5bzabRaxOGayYErz7EpaVRVBYpwRgDatg2X&#10;ZVk2mc2CdsdvdXq9kWm4aVKOr2YnJ+fTybJpFMvxqKkTqnAhkjJfRCHOGAj5V9VN1bSIqpqe1xkO&#10;g25H1XWaV1Va5FGaoGXF2v1JniUJsFQBfIQQTNxrd1AAtfzAsWwg29R00zTRgUBSSoAVgAXoq6qq&#10;ixI/FYLolhzgSFMYPc9zBn6qGDppnM2mi5PjU6yBJuNxFEV5mvG60QnRNaJKyeoyXM7nkzEIEdnU&#10;1DTftlqe1e343ZbX8mzHMi1Tswwd0rR9z/esQbcz6vdaAYxmWobpGKZOqW1Zru3Y6KuaYeg+qv6g&#10;jWDu9nqO68I6i2g5Wc6SMtV9a7AzevDe/e/9+KNPfueHH378we0Ht/YOdze2R4ON3vUbR9evo10/&#10;vH7t8PBwZ2cH9OG5vqKQpiFCECFR8hCVECAS5sJvhRClAbmUcRyj/ptNJtPJ1WI2B/jSJKnruuFM&#10;CKYq1HEs2zaDltfrdfr9Xrfb8XwHHKevDxUd38etXr/fxx60YWjfWZvB1ryuYWhelays1lFfQAK4&#10;g2qqqlM0XVcxBl4Be/mB678+UPpirsD3W22/0+kEge84DvxICCnLMkmj+WIyvbyMl3PK60HgXz/Y&#10;efPe9XffuPv+23fvXj946/aNd+7eeHD7+p3rCNKRQWm8XCwR+FFUZXnDuNoQlTRao6iUaIQS2TQw&#10;kGxs0wo8D8IvlrMYGI9X8+US38Qn0+l4vpgtVosonkdhlBVpVa6SdLJYjheLMM9ROOc11CtrIRWo&#10;puplzZMkCVcxIQT2cV1X1b8zCy+LOk3TpmkEY7ziyEy9bntve2cXITgabQ76gW01rKzSSBaFThrP&#10;tnpBAJDAUCAuRVVN0zYMVP8kw5IRu3QwjmFhTFgaWQSVFqW04QIZK4ljVhamoWEZ0OsEbYDPRXWu&#10;OYYeuJ5to0jiUPbi4mIyW8zniyROOZecybKskag0w6RUlURhgnDZYGFXMZFVPMlyRTOqWsRJHsUZ&#10;Hm4aRdMMSEgp5a8PdPBTURTYE2eoaUJue30YhkEUCWkLbGgVRV3XsIauQy9T01VYbI073uBFtNd/&#10;r12EAVHXICchLgzTBt1IYFsqHA9JSVXSbQWbmyOkuhEoZ9BzbLPI0rrIsQxQpWyEBJIhA5BXYcr/&#10;opVwQlXlMBYW+WVJNUNR1ayq59jAWMLJGeOCi6bkXCqwQ5MVoqoAa7BIFccxCF9IZpn6tcODd999&#10;G6T/zttvfvTBew/uYw/l7t7eLrwPyXE2DZtxmddsulyN52EUZ1GcAlqX42kUJVyKVbjIk7jlWjub&#10;w8P9rd/64Yf/4//+v/rzP/39P/rdn9w82lMaTiUzdYVIIaqKcEYJ2d0eFFk+HY9NXTM0aps0DLPZ&#10;bNbtduHeMIyEEJ7nYUdyPL68d/d2p91O41QgVQsCqbI4nc/n4XJZFjkBFxCSZhmrqtGwC3tgM2Yy&#10;m69ABYzPl0skp5evXp1fXOqGscB+RRy99c47ikJ//etfX79xYzgcUl1TdT3J0qvJWNNUTdMIhJVk&#10;NV9NZ+OnTx6lcQJW1ChVFLJYRNgfUlUV64dGIdjOyfIK4UNUOl+FF+NJlueSEC6grWgaEvgeBFZk&#10;E4YJhr24WszDWDO9rx49+dVnX14BxFE8nq8WYTpbhX7QnoxnZ2dnV5MpFMH4zetDURTOeRRF0Joz&#10;uXuw73guNonPLs51XQ/jRDTSsp2kKOM0z+vq/PLq4ZOnlZBFzTa2dk8uLjB4xUW7P4pzrFVEktUv&#10;js9eXVwlRTWNkscvT06nc8idsDpmteG3mKJMVniKT+cL4ArYti0TEG8HLVVIWyUOJXcOt/7kd370&#10;X/8Xf/qv/qv/pf/ef+NfYhPxxx+9v4clnO9enry6Oj1uu/Y//s1fff3Zp1UWP/r6q9nVRAr2q1/+&#10;8tGjb6HjcrmEOmDIg4MjaHd5fg6rwunIYlLK1XL59OnTdrudJemrFy9FzQYbw/OLU4U0vK50VT1/&#10;9Woxm+3t7BianqeJqRt7u9usKMPZJI8T2zCLJBU1K/IUDp2OJ0gcrC6VRmRJDN+URQGnuKbVSJkm&#10;sUKJaRlZmmB82mAOUaRZFC7TJKJECTy/EQJNaZp1E1Jy3iDAWD2bTuFfx7TKLF8u53me1nUdR1FV&#10;5nVZIYHgjHDOMtQJBSDK6xq4jaIIj+VgYEQupVAcfcQaoZQJAXdL2ZR19e3jx7C8qhkNoSHscHb5&#10;8MmzJ89fvji7eHF8cXI1nS7iKC3TkmdMZBXLSwb3C7AtJTolVCEaITohtkb2twYfvXv3T3/vt//s&#10;D376ow/fQenvW5pk5R72Nga9FtK8ZYHfIAnWDIwLqumKrlNj/Z8eEYqcQ4miUU3HoqKhCtDeKLhC&#10;17cIzmq9phmU+ipnTFE1BHK/P7AMEwNCHYUQSilcALZfvD5gAcYYXAMAwOk4c85xJ0kSXDRNU8Dg&#10;TdNptXqdNlw8m0xPjo/nsxm8QwiBufD8+q1mnbkQBbhYMixRG2hhWRbMC4BhFoxTC57kGZ43LLMs&#10;S8wrpYQ8mAiygRCjKME5yYoI0xdFlhdxksV5gRcLxldJjDQ6WYBSUpTvuJIzhgSKPdWSC0QWSFEi&#10;VoHDqry8msAUVFXjJMGm/iqO4izHu+fjCRbkiyhehMkyTqIsR3iNp4uMsbAol0k2S9JFli7zclVU&#10;q6KIq3qR5uNVNIviFYKayZKTuiF5xWBI29CIFJ5jv/3mve+9/+7B7ub1w60fvP/2k2+//OLXPze1&#10;Zn9n9Pb92yyPqyQyNeLbRss1AsdsWMmycB3JolxNrk5ePh203Xu3b4g6z+Nw0GurpMni6PT09Pjs&#10;HEbWDWxwlE9QTZ6eL5I0reuTi/FnXz386vHTZ6/Ovn70dBmnV7OFqhu37t3f3TsA956cnjImUMXB&#10;BXmREkXGcfj06eNvvvnqiy+++PTTL07PLp8+wybS2bePnyiKgpo38FwkAl7mtqm9ee/WB2/f39vs&#10;D3s+yqCP3nljo9eq0jAOF7QRg37n1rWjN+/f+f777+xsjAxdtW1b1/XZbAYZx1dTkDNQoFANDsXF&#10;q6srXAESjl++Oj0+uby8BMbG4/HJycnZ2dlkMjk7O8VdYANY6vf7EFtRKK5cYe1wcTWZzOMoXyNR&#10;KnUlVmESp9lyFaHWjNKsZkw1DJSYaG28O9roD0Ze0FWoWtW8ZJxjLMZlUaJ+K/K65rIhCgCs4G/g&#10;lVJqmWYrCDqgVT9AGYdw0SjRVaqrmq6q4JpGCEQU5COESCmRDjRNMy0HjuGS5FmZJEmJCqBaF2dZ&#10;VlTwb5aHyyiNs7quKSGNbKgk6KiNlLwikpdpmqXr/wK432oPkFp9r9MKLEPXMaFgHNSYpxUyayNM&#10;Qx/0uvt7O9eODrZHw7bnBr6LAsVUNVszPMsG8ZnUcA3Ay7F1g1V1mVdpmq5Wq+l0CtwXrO70e9fv&#10;3Lz75p07929u726ats5kJRWhYRREtq7Cf2hgCmjHOWd1jRDUVYKKXyVEVchrwiEKIcj1MJ9BiaER&#10;1L8QMlzO4c6Li4ury0us9hbLZVEUVV3A/aKRumUalu4Gbn/QxaeAjcGw125DAxelqpDQlTGGSTG1&#10;phmNonLwgqpSVVVRCKiqsm6UUBX2o4pGNdzAHe31QWEvdCA5zqapoz41LEszDMyIhp9ojmP7vtdq&#10;BZ1O2w08HJQSTVUcS++2vK1Bd280PNgY7Ax7N/a2ru1tbfZx2UKgdgOUzha8Hy1BAHESxRkYJVkf&#10;cRzDvGkWw9pQgbBGU6hlmI3kYRjiLuwPIxRVmZVFnGerNF5EUZKjYmUVF2lRXc4XJ5fjq/kyynK0&#10;OM8BTsabNCvn8+V0uUrLslFVt9XuDgHojqqZnCh5zcI4RVAgdE7PzxFIQgAhhqnpjZS2rilS8Lzk&#10;RUUb6Zlm2/MCzwEXK1ST4EeqGlgAWDb6ebkOBkKpolIOo0sJs3me6ziOoiigjwICNI3v2MN+b3tj&#10;tIWPfH0sBHwkql4XkG3DE1lawA5oVVVJKeFKvKgQVdUMQlW6diitZYPNSyYJb5Sihu51klWLVTKe&#10;LmeLKEnzoqzRsqJEw1CgjDBcZVkGk5RlwbB7p1HD0OBf2zYhHjzYer26Q2nSaiF21051gSfLgkhN&#10;01ScFXWVV3VeIOpzxKCiqMBEu9XFwtA0TaprVNEIDqo0SoPAbAXe5qi3vTW8fnTtrfsP7t25dbC/&#10;22t3DGSULMM3BvBUFId1XeIlaAqzc4FiGOVEhfGhPibNywIeDuPoYgoanEIpmF3VdILJ9PVZVYnv&#10;O+A4SN5uB7qhNoJrlAwQ4Lvb2+sVCD4l9zaH2IodQiRFwWzEdfx2twcg4JOA57d0Q7cd17QcQigT&#10;UjRKjAIERYzS6BoFwzSsblipKWI07BLJyiwedlu3rx8Fnu3Z+ltvPMAHHFDNmw/eePPBfawc20Gg&#10;6yrist/3m0bAklirDwbd4bCPRoh8cPee77iQ6p2330CFZ+qq77rtwNcoDKnB4CpRfNdxgTPL6PeG&#10;kFbIZoYlUFFqlp3XDRB+cn7++OlzXKSakWb5Mox1w8IXy/c/+t7m1g5CBuPYtq2qlFIFDAmSAU3o&#10;qmJo2tXlRcOY59qe42wMeqqKXQmhGeZgMDIsG6ShmwZviCBNCbgIQTWNKITLhgluWWacpI0UKg5C&#10;LMtpCClqYTr+jXtvNpp1Pln8zT/88n/3f/y//K/+N//H//X/9v/w7/79Xwfdnuu3XN+3XcfQzaZR&#10;BG/Q4LUgCMqy/Oqrr37+85//4he/XKz44bVbiq4vwwgNaqJMWSUpMI+ItjwPK42HTy+XSe60usOt&#10;nd7mds5FlJeXs1VU1lzRK0nDrJ6uokbTS/hSN/1Ohwny9Pmr8SSEqEISIqXaSJ0QVQiNkDIMA4N+&#10;8OD2f+WPf+df/vHv/8nPfvzxO2/cPzra7rUNWcfz2Wo+PXnx/Pj5s/PjF8vp5Nuvv8LmysH2LtrV&#10;xdn9O3dvXb8BmgJtvv/hB9u7O1s7uw/efBsqz5eh7bl+r0t16jiWYWh5lji2Fa6WEf7MZqSukbCq&#10;DLkp8wMAQIFfLE0TVQlPZVGokUbHkmw6QYaC7Yjg4WyehXEr8FDH11UhWa1RRTCsH8HQepMAABAA&#10;SURBVGgShUWeGto6CqLVEiZ2LDNJkirNec0ayfF8FmdovMZblMiGEkVVCBoCl0iBZ8B7pmn6jt/t&#10;9tEs3WIl41WtU1XU8D/H1rHkDWesKkopmNJI13YAMqiPM1i6rus0yZ4/ezGdzpqGgDSiOC0r1hA6&#10;GG5QQ4evZqswKSrVtJ12R7XceVw8en58Nl6cXkyfvTp99OzVkxcvzy8nSVbAZbpGSYOkTxRJeq5+&#10;uNV569be+/evf/LBmx+9eXtvs6c3FUuXhiK2B4ObR9d3d3ex+RK0O47nWrarWTY1TKLpGr79OYHh&#10;+KrpNKquqJqCi7qpUA1NVXWKUFEUQoiirM+cc9JQIZqqYrjVard7661A37ZcYB/6uq6LIaFjWdR1&#10;yfCRR9MMRISJzXbb9bzANC2Bg/EyL+qyUhqiqxiJaBpFakACresqzzMKB5AGHcQCHkfkappm2whe&#10;FfZkjKmqitdwPcuy735CNtySUuJJ+Mu2wdeuadjQiMkGmXEVR5PZYrFaMSEQd7YfIIjyokoKCMuu&#10;Fovz6RRZoSYEkUwty221YSWU46WUaHFZjpdLPLZKciRK2/FM10NHUtX220Q3wjSvJZFIlJqB5wsu&#10;mUIL0azKahplizRfFVUpSUloSZSkrJdpFlcsKspVWqaFLBjB60IhyKKmqRm6srU52t3cZGV6+vJ5&#10;vJoEroHzo2+/mE/O3nv73o9/+OH06uQ3v/zHFlxqUFOlrMjzOK7zbD6dnJ+eptGSFen+7lbP93C3&#10;G7jX9nfevH+7120vlvOHjx99++RpmmWqaVVCruI0yfPT8fiffvObz795vEyKq3n42TePHz49XcT5&#10;ZBn7rd7W3iFAAiE7/RFUXkTxi1cnJ2coFmbj6fz88ioMY3h8uUievzh98ers1cm5JAolZNDr7G5t&#10;fvDeW+++/cB3zQKlynwczq6S5VQWqU2adDG5evXs+MnDyenLeDbJlqjIF3mWtAPP0jWGUCkRzppt&#10;OoSAIeA3xfGDTn/guD5RULkhJgimNgwkaB1lhoUiTTMqxvOyklICKoqiACGAE87oS8bTCDVWOJlM&#10;xldRGIINVNf1HcfTNRM0C+2wmJsuof0aHqIh8HWjakTVUTURTZcI/3UxSRmXtOB1WlVpBacLamiW&#10;Y3ue5/t+EASt1wcYQaOqrCtW5FVRNjUXjEnOGWMQCA2KQUoAWlVVzTR0y9Q0DT8rVgM2WVllRQ7m&#10;AnFUTCCaUG0GQYCQcEwLuda1DM9SHFPxLA2AsDQkTuK59qjfR9Zvt3wXxjN07MyVeRatwvlsMp9M&#10;V8t5nudSsHbg72xsHOzsbA76ncAPHNs1DE1VMLLn2IHruQ50slEUQPJkFV5eXk6n8+UyjhJIlUJI&#10;y7J6/f7m5mar28bcRV2UrJSKVBSwgYAPoMuaB6N0icwcRawWuqYZmq4pa4hoDTGpYlJqqdRQiKkS&#10;x1DAK+BrnSqsqsPVCpNiGTCdz+I4LusKdoBZYEDl9aFp1HEcKAqztILA8zzXddEHKzWigYUVokLI&#10;IABnDYz/n0PXTQiiqOtDUamioCmUrs/ku0NC9jXCiErxENVU3CX4Aw9pGrjGtC0v8FF1jbY2QbV7&#10;ezvXD4/2tncG+ObgwWiaSRuVCJ0I16CeqVmaQnilCKEqlBICFYosz9Ms/S8O9LIsq/IiSRIh1185&#10;ZMPRwMoQXFdBwQJKY2rX8W3XMwxLAbqIIhqFNyoTSlbyeRidj2evzs5fnZ7PFuFsFcdJMQ+Ti6vZ&#10;8dnldIYYL9OSNdQwHE8zrVo2WcWXcTqeLyeLxSJKYhAqw7wKUb4Lnhz2Xy5mZZEZugqcdNot29Sb&#10;pqlYnRVllKRhUoRploDR8gLcWpR1GMaAPEyFx1arFTSC2LXgAENdc1zELc924Klep93vdloBHGev&#10;3ec4uAUPKARlSaMZFqFqEqdpXqjG2mVJVpW8yQoWrddNeZrXUCcp6iirLifzq/FsMl0sF1EYozzI&#10;VqtouQijKJktlmcXF6en642BPM+BTFgSwDBNU9cxIRrFzyAIOt1WZ/2FJ4AwgNZ3zbYcy7Lwimgk&#10;A6o4F0JIheiW6fnwhYNxgH/gBAPBWfhp2zbeNU0Db4563d2draODg/u3b7375hsHuzuINdiiKqsk&#10;iqZX4+l0mmaJbDiQoakqIRKGgh/yqizrKsaRpVGSrLBijNKKi4aqaEIIPFbXUlGI69qGriJqAt/t&#10;tlsbw8FoNOy0g5bvt9dx4SKmCAKzETpVLVO3dEPVNSTn4eZGu9dtdXuW6xFVo1RTNUNIGacJtlh4&#10;DRw2qHGIZNhL7LY8/DCoVIloeGWqiu85KmkEq33X7gQtwXgaxRBMoyrs3AiZJAmmE6JBdXt8fEwp&#10;xXXYeX9/3/d99FFMuJatEgWbERgNzmJ12Wr5o35PyqYqc8aroqiSLM2qejxfoRQWCh1ubbd6bb/T&#10;kYqmWRbjxLDsionTs4vJfLGKk8Xr4+zsLC9LjgqGEMb4xsbo8HDP0DSVkmG3Y6rEc4wyS7H7GK4W&#10;Lc+ra3F6enp8epLEGd4rWQ2PCFABQTQoqqEHgQ/Edrtdz3V2tzfv3rp9uH+wsTHM0gJr0dkiupot&#10;r6arLx4+/Yu//tuTy3F7MNrY3XQ7nWcnx7/+7PPjkzMw4Wyxmi1QCeS8aUAvEDLNMtO0Nc24vJq8&#10;ePXKsilR1MvxFCov4+RqNs+rGqn6ajbDz8fPX66S6t6bt1u9ntfpnI6nUjPc9kBoVtDf6Gxsz7P8&#10;ycuT0+lsHqdhxnTHiYpqTQUZjIEajji2pRJiYBIhRy332tboT3/7R//i93/7v/lf+pPf+f4Hf/Cj&#10;7795/WCj5XUts+sYrqZqSqNTeX78anx+tre7fbC7l8bR7tb2xx9972hvPwqXDx8+1HX9/fffRy4Q&#10;jTw/u4CaCAHXRUoxyrJcrJZlkQMYUsowDHc2twBIVhZbo41Bt3NxfKKRJkvi4xfPn379VZkmiuCz&#10;q8s0XBlUoVLMrq4UybM4JrIpotjW9GiBgufKMhC/+nw6y9I0T1LAtSoywCUOo0YIRCKmBtOqqipY&#10;laZpXZYIAkM1FEXBdTBwGieAB1qDUqLBSXLG6rpmjImagfoQm03TVFWFbUh8uFgul3Vd86rGK0qD&#10;SQSeh146QKWqtmmBNzBdjbCUa/B//fXX+Eg1XyziDBCpWSOTIncC3221k6KchelkmcRlo1otOE9Q&#10;Y5ny06vZyeXiYhxNZ2EUZbzmGiGORhUuPYPs9L0HN3ffu3fzvXvX37519OD6/o29DXwE2B318N19&#10;f3fn+sHh/u72cDj0fd/zPMf1QbSW45puYDi+7rY0y6WWZzieathU1Ymiq8jJmkEIof/5wISwNJEo&#10;TAlVVArqrmqoLKUgRKGabjrOa9KjqkIpHB34Lcfz0DFRmBiGaZqKouSvD2AcMHi9ym2DyVaLhUYp&#10;eBIFCXJG4Dl3b9/utjuYry4rVlWwNngjyzIiJG2IrusUH0/KCjaHncGK313HCLgOH+F6VVXYR4MD&#10;MSkhpGQcr8PeHDGpqIqqcknQUL2VQsR5sVw7Ax5q4ryKsrwS6zqv5ALbQut/M2RY8zCeLpdSU1nT&#10;vLo4f3V2ltZVVJRYCby6uLhAYGVFUpXTMHp+ej6N01VWL/IC4bZIiyivw7JaJtksSsZhPIviWYIw&#10;LICAWZTMwnyV5oDC60mJBNeTdfUPsSXjHJmZYo1XT8dXTx99881XXx0/f/Lk0ber2eTB/Tu8Li9P&#10;T8DtgetsjlBo9HVVnc2mIGrsbSEKTo5fXpydP3r0KEvjsshOXr368vPPkjjqdtvz6QTfFT/7/JtX&#10;x8eaaRFFxRenL75+NI+Lk8vJb7785jdfffP8/OoCNUOYrgoyXSVPX55EWZWU9cuT89PLKxQfWVU9&#10;fvb86YuXUQrX5Zeooq+ukESOjo50UzV0c7nIyqxseS3Ar8wLwWtEt2BlI0pFVLIuDNrsbo72NzYs&#10;nV6evJqOz4o4xANVkc6mk/H5BTbFoEWRlVXF8rzsdLpvvIEN5nvYlNncBG2s23Bza2N7Z3dnfzja&#10;RCpBakYwIlMyIQlVcAAztuu3u4NWu228/jS0AuwWiyXOqH4zOJNrKum2jO3drdHWpuWYKGauxpPx&#10;bDpb4rEwRLqF7lmVlyzNK1SvqyhO0qyoRFHWcZYtVzGN8wwtLatqPbFmWI7nt4I2JkXODVzbMVC0&#10;VSUKuirLRFVKIcQ6m9V1yeqKr2OJrPNKDcEbRdUMhWq1kNA9zcu0LJZRuIwTAJSJxnIc7IFtbW1t&#10;b+92Wm3HNl3T7Hf8zUF7b7OD70Q3r+/3ukG/1x70kNAD2zJ0lWpUMXUNnUbwPI2j5SpEaRbHRYGl&#10;eq02xNJU1zQ8CxYwbV0zVQpqdC3TsyzfwXXTMXSDKg1nRZqxkrEa/NiwkhQ5ydISB3RKkqwsK8St&#10;8fpQFKWua3CrEE1d8ySMETLHL19NrsbAhKFqDZbyTWMoxDXUlmP2ArfrOx3f9B2t7dudtocU2wl8&#10;xzJgL8y7XK3SNK8qxIesuYCxeQMSIDhAEGgaVQ1dN7R101WDEhVcgOfLvKyqmtVCkSh+YGqggxKi&#10;/OeGRfd/0VcUhRIFHEQQjU3TSFTAnDS4plJVh2vRdNPCTo3terbnmo5tuZZhG2i2a3mB2+52dg/2&#10;t3b3NoejQbfne65tGp6hBqBCXumKtA3dNU1VhWyyLOokzpqmkVIywRljMCOmVlVF11VCpIJDaxSF&#10;oGk6NU0d3OpYtmevaVfXNKhMIZkOmTyF4ust5ULWQmRFPV9GJ2dX+BA3noWzVbIIszAp4qxM0noe&#10;5bNlMp1HyziP0jIsqkWSjqeLs8vJy7PxyXg6DldJnhc1yxnLyirJsyiJJ5PJKgqZ4JAhCALHWe/l&#10;V1WVJribLlbh1WRydnHx4uTk/PJqvlxNZvPZHIlyGcdxWZYAA1pRIHGnGLBkdS0k51wIoauKbSOX&#10;WMgQaICPsj6oBlfih2HAPlmWAWDfeRLnJM3iJF9GyXQZXU2Xl9P55WQ5ma7G49Vkuhzjynh+NZ5f&#10;Xs3QxtPFYhHC1EmSLZch5AT+m6aBJVF0Ora1bg7cYmqaJiVnVQ290DjnitKYpgmpoK9m6IQiXMDN&#10;lEI607Jc5NbAcwPPCxRFBfEALQpR8SQGddd3vaDlGRo1dbXVCrqBa2mKbWjDbntr1HMdwzbVwIdj&#10;9SRO54sZbIVyglKCS45lGKbGRQ3dITBsuBap4nVdAyro50WV5yVkhrWIgurfarV8wIbx2nEs2Qj8&#10;7Pc6GAqBohsqkjLu6ioKOQlmAD4hPYZCs23Xdr1Otx+0OroBSFvdwbDT6UFPy1r/c6woiuIwhGl0&#10;jXiO3QlcRdbbG72O742vzqbji1bg+a5zfnYCqlMV+s03D3/1i18tlvNOp/3jn3xy7dq1+XzZbgdN&#10;02xubr799purxezli2dXl+dY3msqogtWFZD25vWj/d3tQdezDfNo/+Ddd9+9dn3PMOCXhhGBQqo+&#10;AAAQAElEQVSSVTWWtVfzRVKUDVUVTcdWalExNCYa9K/GU3TuPnhjd++AMyl4c3JyAi1gCqhp6obn&#10;OO+/+973Pvqg22lhovfefft3fvpb/+xP//jj7310//a1B3dub24MPc9crRbL5dL3Yc91Yu4NuqhR&#10;Xc8WgksptrY23377rRvXr0HIXtAGPfZAx0ELvtA02hB8TONEM51ON2PSaXdHu/v9re3DG7dYQ588&#10;f54WpQWD2y5sG7w+bNsJghbnnBr6vTffePDWm3fu3f/44+9nRY4aHpomeXExnXLSLLL426cvxvOE&#10;U2XnaPeTn/3sxr17daM8Ox7/p1/85utnz19cjC/DJGWkIlomZFrzSkpiaFFeCIWUFSZp2kFAJKnS&#10;chA4JiG3d0d/+OMffnDvxr29jfduHf7k3TceHO3c3B4MPNMUDHtXJiVUimS1PDs5nU2uiCK3tjaG&#10;wz5U3RiNUHmkafrx9yDvD18+f/HFF18QogR+K8nSn/7e75m2zQQHMfaHgyRKUaKBvixDa/luK/Be&#10;Pn/66Ntvzk6PO8N+y3UUwU2VovT/9Je/mF5eYNOqylLXMuui8CwLVyYX556uXz57li6XVHDOKkPV&#10;tjdH+KpWFBmRWHdw29TRURWSpzGvK1Cwrip1mQuGZQ8FmYjXh0KoRjVVURnjWbbem0NiqgvYi9dF&#10;Wa2jq2BlpZu2qptUMzTDshzP8QLbdjXNAJWhlWXOWCVqxqta1Eh/Ikmiui4bIdHqugbqGqqYjruK&#10;QVYrjCqIAodeTVHfX15OpprbqhQNJddn3z7721999osvHp5NVpyaq0IWnEiFaJqqU0UnxCBEE3Kr&#10;a9+/tvf9t+9/+Mat2/tbe4M2GhZvw5Y36gTbG6Ojg32E2+b2dtDuAmYG9icsx3Jd03U1J1AtT3V8&#10;avvEdKnpEd0imrluFPZQ6Noe4DZFobQBEwkBc0mJbgOs4i+ooyiKlDLP86qqdMvSzHUdKfEMUXRQ&#10;ouMatqNbNkptJpqyqOIoWa1CkBghxHEccI5hGEyyvMqrImNVIXndSG6auuNaCm3iOEySRFVVE0mz&#10;IawuqzJHVtY1ShoheI1WFlkSh/gJeTmr8IAUWEhm88l0NV9Ey2gRRtPJfHw1XYK1pDRtr9sfGpYd&#10;Z+XZ+fjZy9Pj84tlmpQSAVIppoGGenAeR4skvpzPnh6/wi4RGmr9eZIkVZULkXOe86bRrVLSmmiK&#10;7UvDSesml4ruB7M4myf5MquikiesSaWScRLXMmEyzKrJKr2chRfT5QSSZXXJSVU3TBDkeqgA1WzT&#10;CDyv32kN+q1exzJ1MB7f39364L13NkeDNIkUIVRKsCm+XC5ms+mtG9cfvHHv8vIS/HZydnY1mcQx&#10;xKwQibj47NmzPC+/+OKr8WSGRRdj1Ww2e+07VVE1RaOa5dpeoJo2dizivInTIi4xgbnKqs++fvz4&#10;xanhtp2WvUhZKcmX+Brw5Hmj6rrlvjy9+PrR06xk0/kqjFPk/YqLVru7e3B4740Ht2/fPjg46LYd&#10;rEvgMpBtFK7yLF0tplUWGlS6lk5EzcsSwb69seE7dsu12p4d+KZvG7SRcDdjwINcLMOKcQQa0tDB&#10;4Y2ja7e2tg+wj9IfjPqDjV5/1O0N0drdYbvdhQCabtZM4C3kyrquTdvu9AbD0bZuOL7fabe7AB5F&#10;UVoVrM5Jwxxb3xi1bt7afOsdcO2NwahbsvL06uz8/PzqarxYoLhIEbNRnKJB0/kyBLJm09Vksri8&#10;vDo7XbfzyymtpUCTpFFUsASyp2l7Loxu27ah6yqiXUpFNkoj4T9TpZaqaxT1r0KJomuaoevAOkIL&#10;cUVfH4pKpUJQ3bJGMCGTrMjyEgM4ntfrwrD9wcbmzs7O4eHh7vbOzvbmwe729aPdawd7R/vbh/vb&#10;O9sbO1vIzG1DXWNIaQRG1TRNclHmRRoDzkmWJ2VZVlVVFyViCSvFPEtYVeJhIqGKhJwqNCISPxF3&#10;aiMF44JVREhVUZWGEogoiGSEg/dqxCBLkiwKkzTNENd5kidhUmQlaWiapojJs9OLF89evnr5cno1&#10;zZKI1ZXSEIMSJKBeKxh02sNue6Pf3R72N/qdzY3BztbmzuYGkm6/3+8ELThvbSJVpQgM2JIosJyq&#10;rUtDqiikaaCdFKIREgeveAWiRStKiN00iuRNUZTJ66P5/ztoQ9aHVBpB8DAhVCEEDdfRmOBCrMdt&#10;FAJLNoqiqiooTDcN07Ysx0YzLNNyHDgd0rY7vW632x8NBwOswjq+67jIGI5pGUYjRJbEKCyW80Uc&#10;x5gNetmug9fhIEIIkjOcUhRFnue4IgTDQRSpaVTXNU1X0TC4B5LVNNzCY2VZcg6fKVQxIJokGlF0&#10;IWlR8ijOAOMoK9HPa1EJRdFMxHzFm/FsOQnjy+niarFcrOJlnIGYLmbL8XJ1tQhny3iZFkmWw4Rp&#10;kWMAILBiNWyrappmqNRQFUWBIWGZWsiyYkmazxar0/PxydnF+cXV1WT+8vhkPJ6id35+GSXZWlPb&#10;znOwKBeS4HU0jCAhOyGmroPuW77XabcdxzLW5kSycEzTwgeWqmJxlDIuuWjiBIKVDdGqmuclT7Ny&#10;GSaT2epiMj+9mJxejs/Or07PLnGGJCcnF6en55eXoMHFZDZbLaMsA+JrmA7Whh/ROOfo668FgHLo&#10;r+FcVUVR4BY8blkWYhm3hBCQn/GqruuKMzyJiwqlopE1x5AM1/EXHsMtjIwx0RAyTSPwc62WrpFG&#10;oJayNLXXbgeOrakK6oaqYJxJ0ALQYlmGa5u41+22e71eq9UydRXIZKyCr6uKSdmAHKrXUzYNgZhE&#10;aXSVaBo1dZzwS9qmToi0bNS7Noata7yaQ6MiT+uyYFVNiQKlLMuEtOvrVSkaZQ1r2wbUYH5Qam+A&#10;jxYDyCDY2hye77R8ryzzOFw2grGiSFbLLAlxl9dVwxlGxg7T+GIKnOdZPp+vwCGuYyElXD88rCpS&#10;17UQ60ri+vXrruteXl4+ffp0Mpkghz1++K1kHG1yNcaXoGvXDm/cvGYi3akKSmusGXZ3tzSVXE2n&#10;QCNXCNG1rCyPz8/H8xDrTC5ImlXAFVFVnLkQ73/04X/rv/2vMHUURYhi8drLwBhA/er4xfHLF5zD&#10;KPn48vzy/Hy5mBcoNG1LpUo78Dot38HKTCEbm0NdJ6auwwuIu8DzKdxds7oqpGBwHOz54tmTb776&#10;GrxqWdatW7ewgoJ3zseTr7EDVzDFsKO8xE78y/MLalr90dars8sTiD2br6FYA8PVfLE6Oz/XdHM6&#10;X7x8dRImaZYXWH+Ihjx98RxrnvXCZrZ48uLFycUVFrdRmjm+9ZOf/c47H7wf50VSlMs4afdbz48v&#10;Hj49PpnMHr66+OLp83lelQ0dh9EyzSshs4qbph0EPiUkieOOZ925fnDraP+/9Ec/u7EzSmeXtqhu&#10;bY+wo9wylGI5IWUmyySP5vECWwWLeLUcX1w+e/wkjmNd11HoP3my/ge+hBA4EZkIW+P4ioX9RfBb&#10;XdeAjeM4k8m4aRSkALwCG+Z5Cnc0CAkpu+3OX+L4d3+xdvrlRTwdG7qSJlHD6usHB1hcdYKANFIR&#10;Qqc0nM+Qbyfn5+cvXw577eV47FpanWcIpShcLudzXdXGl5enx8fAz8XZ+XQ8NtR1ymOMqQo1NB0i&#10;AefrpKNpkJnVvKoqKSVY6LvGOVAj/r8H5xx3CaGTyUQIWdfs/PxiOp0CQggcGKFpGjyA55vmu/xB&#10;8BMNCMEVzMslboowThRFvXHzZn8wSOGpJMLnnWUUL8LoYjKdh8kiTudRfjYNv31++usvH3/+7fHL&#10;y1kEbwkCIMmGCC5o0/iWsjXwbh4OPnznwVv3btw62L62PTra3ri5t31rf+fa7sZGtxUgGRmarqpN&#10;ozAhVcPs9Ho6oAxKtV0UQobtqKajaDbRDMV0pKYLRW2IQqiiqDrsAMkhPxr6kJ4x8Z0dpGx0zfzu&#10;ekNIxUVZ1JxLVVWR/hzfA2NgCEIIHG2YJtIEhoIR6rpGB27kDDbEKwIDBkGA8IcNl8slxsQreZKy&#10;qnZMyzRNvFIVWEEJvIgB4aY0iqu8oJgY8lS1rBiv6jLJgJym5gLfJ4miEgUX8zyH2JiiLOoUhUcU&#10;YZYkK/KyWIZRnGToh2me5nmBoSQRRAnTrIG4ll3LpuRCULWSCvwyW4VgbUH1xTqCUtPB8slZJMnJ&#10;1fhsOluk2MtPX5yef/no2cnlpGzUStEzQXJBKqLmspmn2XgZT1cJfDxbRWFapKXImaw4Qb5BthYg&#10;aEKgo6LAttS2DN+2PNdGguB1hRZ4zvbOpue5pqHduHHjg/ff3d7ezrLsww/fxwHt8O7J2dlX33xz&#10;gQ14v3V47Wj/8HBnbxc74rppnJ6cf/3Nt+PxGLrXNV+tVi9evLgcX03nM5gwjOMnz15cTOa25/sd&#10;H/sFiq6FSfry5OzFyeXZ1fJqsaol8dueYXtXs/Dpi+MXx+ePXrz64utvXxyf8ob2ByPNMOI8d1y/&#10;N9pgXOYZdqP0OEIIC6WRWIBlaawp0lDJYj6mRBhUsQy9ETxC4ogT1JHYbu51Wpuj4d7O9t7O1t7u&#10;9uZwZJsWDCAEmEAYuoU7+3tHuumQRkVN73hty/HQXC8wTFtRVd20/XZnc3Mb1Rc4RxKKRjWdqjqh&#10;qusHKCJsC1WYDXS5rr23s/3O2w/e/+DtD97DXsutnd2R59u6QXVLtR1DNTSgGoACaKWUZVnFcT6d&#10;Ll+9PH31Cnnj5MXzVy9fHF/AsFlFqYamryfTDKoZhGpoeN8wEAVm0zSANSLYNoy25we2a1tW4Pu+&#10;4/ue1wlagzb2odqu7X0XXaKRNRc1l42iKuAvShmGUMCBkKShlDZUEaSxdGPQ7e1t7xzs7uzv4PPF&#10;5t7Oxu72qN8OHB0TuQFwZJhSCMyOIMzzfLFYTufzyWw2my+jNMFFBbhrGvK66MziKF4t18vxupR1&#10;RWSjUqrCAIJrpIHwlmFQlPxcagoVJW9qqcq16qpCeN0kUTafL/F4ntfJKiuyqspZFqZpiMVAHS0S&#10;FILnpxfjy3GZlqpCYWyTap5jdNutUbe7Oeht9LuDbtDvuH2ce91Rv4fWa7eQcX3XDYIAyaPT6fX7&#10;Qz9oKZouCeRTG0KrimFeyQVnDHRAhBQ1y7MMcAfoJZOKVChRoCYhFE1RdZAaGu6uW8XR51xKJjnC&#10;gnEM0nCBBZuKOYiqKGrTKFw0cAnONV8/XnPOhBAN5ofPLd00DcuyXSdot1EzwbftTrffG/QGw87r&#10;f0biI8TawbDfNTQaJQm8MJ5MF8sV48L2XFX/z4eqKoRIzuuqLvIilZKjaVQJAq+HRVDgtX2v32nD&#10;aB388T3PcXWqy1p+R3ZFUcAajMuq5nnBkrTM0iorWBilSV4lKCnCaLaKw6yMs3IeJvNVdH45ObkY&#10;TxbhKs7DNE/WVEEkVQWlTDacqI2q6patmRbVtZrzRlGoDpV1SimhCuSTConzbJkkszCcAWOzBYa7&#10;4wnmsQAAEABJREFUGM9OL69Q+r86Pnl1erJYrj+XN01jGAZ43/FsA9sAiiqlhBXruobk4DXl9QN4&#10;Bs4COA0bMR4YlqOpppCkFhItLcr5KlyFccl4XrOCsbwWSV4tVsnVeHZxOTm/uDrD1LN5HKVVhbFr&#10;jIy6fzZbTCaTMAwxKWRAgwqM8bpmrOZlUSVJAszMFqsFyDpOkScgVZ7nKcrmquRSUFU1wUbWOq6h&#10;dV3XZVkWJc7rKfB6Web4UWB9USJn4T7DX3gGTM1xsCqKItRGyGQNF7xmimzgQdeyBQdsSSuwtjZH&#10;w0Ev8JDGTU2ltmWiFB4N+sP+AMkdrCKZFEjsAvVAI2UDQ5kIJEpGiKBhR9fI2m6GgV00zNtut3Vd&#10;B6Lgq6YRWYYN2ZgxVhV5I+A6jiE0VQXbSklgorOz8+OTk7Pzy+lscTmenV9dgTQwG17BsLDYxnC0&#10;vYHdqEGn1fI813ed5Xy2Wi0wWrhawNWrcEFJ49hrHEMd11b6vU5dVr/8p59//vnnOzu9qiwNQ3v+&#10;/PnTZ4+Hw/4bb9z/wz/8Q8vC2tlhTKxZ4vx8Pp/Ddq7tvPXGA1M3WFlBi52dHeS8u3fv6jrWvZzB&#10;H5KkZbWIk0Yhiqa5gd8b9lF/b2/tQp2vv/7m5YtXlmWPp9O33noLHxz2trd8DzFqgQUefv3N+enp&#10;g3t37t+7S0hzenb85Zefv3r1gtfVYjqxTXN3Z/twb880tH6/vbU92tvbURq5WiyBJUqk4OLy5Ozr&#10;z784efGcFfn+3s7R4f7uztaN60c/+MEP3nvvPUB3Fafj+epqtrD9FiA6W0VRUX3+8NHnX39jut50&#10;vkRoJEW5/lTc7bfa3f5wFCeZYTndbt80LFzRLRs8mpZlUhTHWKSMZ8tQnF3h1cTy/P7GZlpWRNOP&#10;zy++fPjt1WxecuF1g4297ev37u/dvE49LyzqVcWZoui2gwWApipFVkBgjZCdQfcnP/j+7//kk5s7&#10;O3bD7xzsfvL+u9975429je741dN0dvHRWw9MKnmepeFqcnX58sWLb7759smTZ2ALwVGvmFhUI8BN&#10;0wQIt7a2rt24bts2EG4Ylkr11TKCQ9955z1KNcdxXMe3LNdxnF6v53kOkIwX8fDZ8clo2P/zP/vn&#10;n3z8g2i5UASXdVVlma5qWxubvC7n03FdFavZNFktVyhc8oxwlqxWrmMJxkRdwS/twJW8diyz1+kA&#10;qKPRCK8Dq1zUqtLwqq6LEuSDpAYoSsYRGnXFOCAkGvH6wC1KFCLlf/4thOQNGjIeBrRtxwt807YE&#10;AkZKSB6AkT0PWjQ4hFQaglwqBKu4qGtOKcVbCLYojDERwn+VxETXTc9L8iItq5OLy/F8kZb1fBWv&#10;0vKrJ8+fnl5cLeO4JAWn2HDNGakEaQihhOgK8W2yM3Lv3tj7+L03f/ajHzy4cXS0tbGB1Nn2b+xv&#10;3bmGfcAR+MEGbgyt5Qfbu/s7u/teu0sNixr2ukjSDdS4VNWpZlLDIprZUB1XkMC4aED1VFEhM2mo&#10;lBLyUwqMUM45IhFmRkfAJlJCCU0zqgpxXMLveJIzqWum6/q252N8xiXGxDOqqpumxRisXROpaJqG&#10;EVAgwhqgSvRVoiC08TNH0QAeLXOB3UQiX89Z44GiKPI0hQS0Ifn6maoRsiyyOFplaVrmhRQMP5M4&#10;hluJbPI0i1Yh+vALdGnWB6GK1kglywrw/+nZxSqOGBQhlFBNoVotZJQmJavTLCuwijBMzXbWRT+G&#10;sG3FhK1MbJolFcsrXssmZWwZx5xSoepwU1SJVcFSLipJa6LNo+RsOj+5nJ1MFmfjxcnl4vQKS+di&#10;kaIgEoIQVVd0Q9Ut1XEs33e73cD3LEvXHMto+W7gIdMpvCwU2cB/IBMUDzDyOmVUxY0b17e3d996&#10;661+vz+dTlerFYM1anhGIkOJhvQH+Mp4ONrcPrx28/4bbxxdu+H6/o1btw+OjmouLMdttTuwtuM4&#10;w82N7d2twWCgAzC2fXjt+tvvvvP2u2/eu/+G4Xh5JU3Xdlsul8SwzLv3Hww3t3qjgaTas1cnT56f&#10;pCUQr1dMeu1ef7gBP+dVtQjDbx49+s1nn3378PHV+ThPqjLPPFvTFOJ7IJiiLuJwtcBVz7W3tzZ2&#10;tvF5cWDbNmNMV9V20Nrb2T06Orp27dr+/j6KPXhPVdWg0+4Nh22QRtDWgVvA13JVTQfKoD6hmm4h&#10;RRi263S6Xb/dGm2B/vd6vQGAWpViNlsiC3Am8gxZuSYNNTTdsezRoHvz+uGdW5hvB99bqMLzLJSi&#10;hEdu3rx+7drh1tYWjN9ut2HtbrdjGCq+PmdZM51EJycnFxdXWVbYlguPXL92g8pGQaxK0kgpmeCI&#10;mZqjqOAAPfIu4xXgCFV937ddS9d1+MB1HM/zoCemwTLAcSzDMIQQ4KY4TfOyZEJwpam5zKsS1UbF&#10;GWIAa9lwOQ8XSzyGwQmRpqHZloEVom/bbc9xDJ2ICmEhaiY4r6qqqGoMN5uHL08uposIbZWkBeNr&#10;2+m6aZq6pVNKMH5WonwsGs64qBvBqILAVg1NcR2r2/I6cCOMp1FMAZpWG2Kq1NYNnZA6E5Or+cnL&#10;s6uLyfkxqvxZkVSiJOEiffn09MtPHx6/PH/2+NXzpy8vzy7TOGu4aISsq7LfbvW7rY1Bd9htdXzH&#10;t03XNB1DMyk1VKqDRRHWggmBGFSorvWHKKn7XtBWNQ2BgfUQDF4URSMl51IyLkGasLiQ8HaSZGdn&#10;+OpwfnJ+hh1o+Oy7+g8pPMlQCqEVKPLSHBcy2BbjsNfHeij4UmAGij8KUeEyNPr6IIRAHsyEZICo&#10;I1RVVLCJijfWF4lCFKobhunYXtAKsIBpd1rdDiQfbW50RwOv03J9z3VdqFPX9dqhUVzWrBIcXlYN&#10;07Zx03dsz3V82lBdNwEPJLPRYIhaajQc7u3uIoTavjcAzHvrf90N2TAUEImEGidZmpVRki/DfL5M&#10;VkmWlQwlwypJF1FyfH75eP1/5D6fLcIoK+arBL3zK4RJskrLKK8ytt6cyCsRpTW21eerMIxzDJil&#10;eRzHVQUK5rpKDW19AH4EXEXIfLmaTOdX49l0ho8Jq8VqNZuvxpN5UfKzyyk6UqFUU1EClXWF9Ow4&#10;Dt6HGfETqEuSZIVXZjN4oiyRrEvoUtQVUVTNMHEqKiaJKhuSZvliiUIgXMbpfIVleZnldV5UcZpj&#10;8MV8NZ5Nr6azOElgEMPUEF+tTgfTNU2Tvz4qVhuG0e324RPTXK/PASGq6TUXi1V0cnb1/OWrFy9P&#10;sYq4nM5m8yXOV5eT6XSapqmmKtiy34Ifu23XtRE1nHPGKoZDoMvrmiNyq4qtW8kK2DMtcsgHrlJo&#10;WTHUTK9OTmAkqBxGy+Vybpj65qg/GvibA+twd2Oj39KpMFWlYWWZJnWeaYr0HLsdeO2WHzg2guL1&#10;skxS0SAGtIa4hvbB23d+77c+/uTjD+/dvrG7Ndrb2RkN+rZtwTqXl5fHx6eTyWw+XVyeX8EZWZKa&#10;JhK2a1kOwKxSDfah2GENQ+BnvT8wXyVJsYpiKL5YLKAcAAYeRNEDseeozisoK5ZLOCCBplmSYyf4&#10;66+/bgS/e+vmmw/uf/+Dt/e3e9d2N7cGnffeevPDd99hdRktloaqwWg//MHHEODXv/r0+cvj8XSm&#10;6trNmzdRuIMPEadVVWG37ze/+UzB+pBzyWtFUYCJeBVCjM2NDeCnoQoEVrB2UXEQ29ZheTgII2Ac&#10;jAC9hsPhP/385//6X//rMAzfevPBjz/54f17d5RGzMYTy6BUCiy1bl+//v0PP8L13e2dluf3u71d&#10;BJfjYhkDFsHQl5cX8+kMgLFt+/T0FLqnaaZR1XMsTJEnWSP52tSm0W4H8OZyuQSq9w72bdcHdAVV&#10;Z1EiFHpyOX91MeeKWnC5gdvXruWcPz0+Pjk/ByGfj9eL8MvJ4uXpxXQZPTs+/ftf/Or0clJJssqy&#10;nEn0Hz47jYvSDMyKNzknguJW8uL41cvz81cXZ58/fAgvzpOU6OblMjqfL5+fX1xMF4ptW56LVwBA&#10;XVURrIZCHI3e3N/+4Ufv7ww6Ik+6rvnBG/feuX/75uGuKphras+fPf70N7/89De/evbs2VdfffX5&#10;Z1+i7v/20ZMvvvrm5OyS1XK+jKM0a6iq6WZcFJfTGdD51cNvmBQb21tYqnXa7euHR9EqjMOEgiMY&#10;13SapzGoxDR1XVUApKrIT16+2twYHuztA2bz6fjRNw/LvICc3W73/OT02ZNHn3322dXFpWManFWO&#10;ZW5vjgadzrDf+/Lzz5Hvrs5OVUIoaSbjy28ffv3syeM0jK7OzlhRTq6uWFVXRYnELDjPswwJESQg&#10;GYK0Bs6RQEFfQCP8KPAEEM0RcuU6YQJAeLNc9+u6Bv6bRobhaj4HQWGG5dn5ydXVBZb/EjmHsbqu&#10;K4YTRwWJJJJmBWInzovpfAHLxBXLhTKP8tPJ4moZz9NCMf1ckEzQTCgAxtPjK5znYZpVYDkihKSE&#10;WDpxTLK9EVzb6751b/977z744O17D27u7232+i37xsHO1qjrGKpgkDdviHQ8p9PttjptRdXBN2XF&#10;OIRrEDqIbw3xIptGiIY3kiLeDJ1qeqOoClFFo+BBPIdBsIaBr5ByKVHQSCOIQGYVUjB0iJTQElUz&#10;blVr41SaZug6mBOXa0IVqmBlLqqq4jVrcAhpolCr6jSJijKDgRljeZ4jjyCco9UqSTJVoagElvPF&#10;ahVhWFyPo2gxnSVxyDFKVZd5gRcxC4RER/AaIwBXaRSWaQKpsiRF3MG/mBfRhxSf5lmaplGawBfI&#10;0Qhe1IiSNFleUh2xq3NJkixFalsm0SqNF1GsmdYyzlaoTHSbGPY8yqarhBFN6NY8qcZhWjcap9oy&#10;KVZpWSt6XPDJKnlxPn52fH4+W0Z5PYmy52dXy7yaRcUUsVHJWkpFpU7gdvqt3qDbG3S6/XWth5TU&#10;7XZHo8He7vadWyjyD/b3tg72dm8cHuxvb/Zavq2rG/3OH/zez37w4Qfxcvni2XNYD8zz6aeffv3N&#10;QxDjs5ev/upv/u7Js5dJlv/d3//DxWQ6ni9OzsevTs+evjz59ukzXMmqOimqoNvb2Nqkhj5bzIuq&#10;hHG+ffzU9TyQJ2NVVhRpkp9fXj1++uT8ciwksV2v3e5SXY2TIk0zQkjN+WK1pLpRC5LkdZyLtKyT&#10;kkyXxcuLq7/5+384uZpMF+ELcNDZNMs4NWzb869dOzg63D7c3/vpb//kzTfuXTvcN3QVDHn/7p2N&#10;jaEQYjwen52dwV8gZ0i1XK5yhE1RFHBSltdVAbBJwWwsTg4PsSRASaRq2AYNsA4HEtDyrEjitOZC&#10;1QzL9ZDPHM9HZ7i5df3GLbTtnb1Wu6NQWhQFtiDPry7BOag6LMsgkmd5kkRhniWiLqhkasMbUVEi&#10;bcsMfHcT64NWC1VWJ/C3R8MD7LBvbg76wahnGTqpK8Lq0nXd7e3tw2tHR9dvUFgNTddM0UhTN0xT&#10;l5ID7iE8e48AABAASURBVFmWKYpi2bZmGtTQNMvUHUs1jUrUouG6qRmmBsX8tj8c9v3ARQPK8Qpy&#10;TxjDBYWqG1RFgU59x1EVpciyMs/LIgtXs9n0MktjVSGmrnFWZklc5RnhDM1QacOF5KIq2fnF5NnL&#10;s2OU5kgwl7NxmDWa47f6muk0BLNrcLOg0m95jmdLRVKdep4T+DZKTN82sO886LQG3daw23JNTSPS&#10;MpFImCKhROVbFohYo0RtlOnl5MXjl+OzSbrMH3/z4sWjkydfvzp7MXn81fPPfvHV1clMbyyLuv12&#10;j4jGNY1Rbz3m1rC3vdHfGg02Rv1BH1s5WI4ovm3pCoEiipCCcdBNWZbwervd1jTUPPC60jQNnFjk&#10;KUi8rmvc5ZLkVR2nWZqXJYieyyjJprPF+cXV2fnlGDXQbDmfLcdjXJsvw1WcJlmRFwUioUIPD2MW&#10;8AjspjRUXZtdUxQVE1FKDV0311yia7ppWo5h2vBLQ5SqRqJhQlGoYemmoxm2Ydnwq+MH2rpjOe0g&#10;6HftduB0u3bQ6qCO3xx1Br12t40lv2YateCKqomGykalqqmphkp1U7ds03Est9vqtoOOqZmGoru2&#10;Z5sGPO5i7ek47XarjWEdqxV4oBXApmRAdiGIUvJGUmp5fsEICv0oLRCnsAHUBt9NFstZnOKZOEfp&#10;XCzifBYl4ItaEsQ51gAFIA7KVI2aN/NFNJktiqrWVH3Q6+JzFT7LbIx6+zubSN6maWZZESfZYhUv&#10;wzROapyn83C5SjgDTeSqang+4lCXRPNbbd8PMHALJun1gtb6/2qa5zksUHMJF2CiZRiFcZZmZZqs&#10;W1WKhmhS0SBYURO0tBCruFwmeVayrOLfGZkJAQxkZYFDkUKlpN9tjUbDVtvzfKff73a6LcPQKFVa&#10;LR9xOxgMTNOEeV0P8tA4L66my6vZarqIzy5nZyDUOAfXVw1Ji2oehqsoEUJ4ntPvBjD55sZgc9Tv&#10;dVq2bWo6ReJkjKV5ESVpUbKyYnlRhWG8WkUwDqsb2DbO6lVcJHlVVnw2X16Mr9I05bz2bKPb8rYH&#10;3cOdje1hd9D2dgcd39Lajm1RYKIGN6mCGaqyOej1O/7msNN2FKMhDiUOIYFG7h/tvXHr8M617TtH&#10;W2/ePbp+uHO0v4062LZR2HuNVJeL+PjV+cnJ2Wq+qvJKMhnHSZpmruubloOiwXJc3/frskrCqCpL&#10;y9AcS5ec4EkpZVXklm2gg0DA3l5Rs5LxtVMEBeWcn41PTk6jZdRwoWvrFz/5/geoV/4rf/K7f/zT&#10;H/7OJz94/f+/Grz3xhuHe/uWpktGHj16UhU1bLVYpZPZ4p9+8SsUq0+fPtYtvSEEklRVlSTFdDo/&#10;P7s0daMqYbX81s3r4XLumMb3PngfQ3Ehq6qA5RGqVcEMA5+XG16Vj779phEMuce1HXwd3d3eboRY&#10;zWerxeyN+3fff/stW9ckmEIQwViv0708Ow08/4ff/8GDBw9gtHYnuHbz6MaNa2maAkvvvv9eoxBA&#10;9PT8rFGoqmtbW5u3b99eR6Znv/XWg5/99k93tjYFq0+PX2Ez++HDr/8f/8//+z/+4udZkdcSkNcQ&#10;009PzhG6qmtezcOTy5nb6xt+a7C1s3N4fZWVr86unr88Q8Hx5OXp8XiGh5dFyQ3jbLE4Hk9Pp/OX&#10;l5cpZ9JQsqaZxZUCggmMtC51z2mPho9ePG8M3e32XlxdVar2ary4WqVPjs+WaZFxYSPe2h1d18Fs&#10;pq4Fjr3RbX3//Xf3N/vDliey6Pz5441ucLS7NT4/f/70cVlkf/EXf3F8cjqP4//Xv//3v/nii2cn&#10;p8Sw2oONzmC0f+1Gb7R17813bt594813Prxx7833vv+Du2++093YUG07qaq8rtxWgK86sE+aRHs7&#10;W6fPn7ds27RNpFvBkGL5oNfRNaqrtMxTENfR4X5VZLPJVV1Ws8n0b/7DX+V5IYE6zp6/fNnr9Q4O&#10;9hCqQAXgp2kaIpcxduPaEWxuGpqhUV4WlmHOp7NosdwaDtqOMz2/ONzeiZdLwoVgnBIFFtA0owFs&#10;ZeNYtqGpnNVZmtRVKaXASkBRCFUJ1SlAiNqoLPOKlboJyvJW8ULVmkbWjq37nrWYXWlUuo4Vhcsk&#10;ifAwoUqOo2ZFzSouQiCHsbzmYVHlkp4vwpiRq6yCS17MkxXXvj2bTYvmq+dn37ycz2NZcML4uqoQ&#10;oqGEDNrmjb3eR+/c+sn33nr33uG7dw8/eHBjd+ht9b2P3r3/4bv3bh/tDrrezsbg8Gj3+vWjjd3t&#10;oNtVTVNqmlANwwt6m5u9wSDJqlarA8WBf0pp0zQwIwzLGMMZ5YuuqpaBjU3p2Kala1kUxsuFqCsp&#10;sPfX1HmmNrLd8j3HWssnhCKkBLNlCVbRtmESIauqwrAY3LIsWBHjo7RVFS2NsyrLkaFn04mB200T&#10;LZfRavFd41VdFWWV13XBFrOlqVuWYSYI+KJyXbuuS9Mwnj1+8rd/9de9bltXtTzFzQg1FaFNxdbb&#10;N7qq5FnCihyiClZBEnghjuMUOaFmyyhchAtJBNXhl2w8H4dxIhtFN+284lFWVJwJVa1QX1BKNB06&#10;nIKOkROjbLyIL6dRmPOUKbOURdi5dToVtS+WyfkiHkf52WT18mJ2MY9Px8txmM8zhtX4qsDzEp2o&#10;4EgZvAHgSKMqXuCh+S3/+vXDzc3h1tYG4gJZj9clbCh5DdWA3o7vH+xuwROL2QURxc5m/w9/57fu&#10;XNszVcXS6btvPvAtB8h/9uz5bz774le//uw3n35RS+Vqtvz0i2/nYcKkYrmtnPOvHz959PzFq9Oz&#10;//RPP3/84uXZeDJdrmarENt/vt+CfeCsu3fv1lXVCYLAd+E11dBPTk4WixVKopcvXz179iyKIks3&#10;bJ3qlLq2oTTNxdn5yYvT6WQxW6wQKsghrCGNps3C8vhq+bf/8Otff/nw+HL67PhSs7xWd/TG2++8&#10;/9H73/vBBw/euttqeTiAE+AQlfxotLmzs8e5vBpPy6paLJdXs2nQatm2zTnH5hQ8PZ1cNZwN+71P&#10;fvjxB++/vb+72UXV4HuWZdqWbpo6QhrRpqoqxtQ1IwjaTtDSbU+13e5gY70SCILhaGN3b/2fwWAz&#10;ArAkhGiaahiabHjN8Ala1wmdT8fhfF6mudoQWzfaftDvdtqea2lav93a3dnAZzXUvS0X3xXdvZ3+&#10;jaPtg93hwS72ck3bxr63bIA8Ra5rZk3TLMuCGujUdYnkAYgLyRUcKqW6puoaQRAqRKEgP/TVWoo0&#10;LyNQSJIUVUkIMQxDNg3QmRV5nKVpXgDSRVlCVcdxELEYH49lWbZcLmavjzJHfxkuF+B3cPdqtYiT&#10;sGkaImWWJTCToiiGZQmipiVbZkVW8bwWFSTDI0RVsE5QKKEKxKbgA9jUNDARYGpqOlUaz0Xh6rU9&#10;G3kX1vddx3UADtVQiakSFdTCSo4I5IQVzWoWXV1MLk4uT56fvXx68vLZ6fnLy+n5fDEJy0xAtDKr&#10;PMfrtruOabVd/2hvb38Pnyp3drY2NuDwLtgG1ZXXDXzftixNF5wnUbycAydLaI3gv7i6iuK4xlHx&#10;tcpllRdVlhVRnKLFaZZmeVaUOSim5rUUeVlmRRGn6TyErxfTxRJVBSy3RvxijgP9MS7NcT/MsiyK&#10;kjhO0RAG66IvTsuiYgwq1gx/cS4ElngSZ3TR5OuDra9JLsV3DT9109YM0JqpmZZh2QAHWA77EKbn&#10;WJ4LxPeGg62d7a293e3dnY3NbdvxTMdVDZvC7KqBswLfUI0QSolCCGmExKSKbFzLbrfbr5Gwntu1&#10;HZS2uOK5NiJNU2hZFFEI10uktgJBVtYVE7XgeVGEcQQqLKq6ZrKsWJZXeVnnFStrhoslHuRAM1EU&#10;4timECTHPbGeN03zNE4k57pG4SWUvj7QoFFEI6W0qioNYlPKakAa5ofhaaOoXChUIYqmo09Qykqg&#10;u1EUBa80UkFYQmDLsjjny+Xy4uLi9Pzi4mp8cnp+fn4JrinKmssmL8plGGVFvRa15nnN8qJO4OKS&#10;4YpCNarqYAWMgzAhsoEFPN/ZGPa2NkY725vg3NFogKrO8xzXtTdBw4MB9mHavuf7vuM4eEsSZb4I&#10;j88vnzx9+e2T58dnk9kqXiVFmlXnV4tVlJQ1y7J89foAf1jYQiDExge3doAxpZRpnmVFybhMswJ1&#10;P9C1XIZpmiIAcVrFCe7mZYUnOOJOobyB/as0jVVNEdjhJqLdQkYfosTf2+jfONw/3N05Oti5friL&#10;zs7GcNDvjHpttDaENnXXVAOLtG3DN8hG291Hahl0qGC0qbdH/f3tDcvQTV3d2tiEdjAQTC5lwysO&#10;KZMojVZxFCaT2VrMuq6B6LIsm6bB2J1Oe9DtbW+Ojg72bt/cPzrcxeRwE2MsLTLgZ22DZRTCPqsI&#10;Ok5m808//ez41WmSJJdXE50q+zvbkhX9duDoimvp24MeznkcyYptDIZ5mvmuQxsCf20MN13HzvLy&#10;+Pjs9OTVbDxNo7jfa52dXYHAlIY8e/z0m6+/llKaugGzP3361DJs13HiKEIsaColhDIm8ICiEENd&#10;B9nVJaJ5iuwGvaazyf7+/sHBwfjy/G/+4181jQRdIeTzgrmW1esGq8Xyb/76rwkhrmVj8MDzZ7NZ&#10;URSDwWCxAOfMgUlgsdVqwY/LZUIQi4Rsb29vbGwoipIkxeXlJZ6/efOm5AzuxqSzWQhgj8fjLMsA&#10;7EUYIpYbQgomoqwqsJg1jd98+c2zk3NiWLuH1+xW+9X55WcPH3/z7PmjlyfLJDu+mj16eXp6Nb9a&#10;RS/Ad/MltWyh6o2uocJzO/Yqq0vJFcPY2N5eZZCivJotr5ZL1C5RwRMua0VJGVMMPei0r6ZTrPyh&#10;gqVpBlVanv3D73/4/lsPOq7zy//0t19/+psbh7sNr/79//v//cuf/yO227/48ssXr16CJYhqeK1u&#10;1ShvvP3+j3/n99776Ps/+snPfvcP/viHP/rJ2+9+8NPf/8MPf/jJn/3L/9rv/fE/+63f/f1/+d/8&#10;b9175x3Dc6qmWYar2Sos6wo2LPOi5fnzyXQ1HafhqiryJIrns8lyNl/Op/PpTAqG/mq1AgPAgLu7&#10;uygR8DXpyy+/BEL+8A//8Pf++I+xBphOp8vlHOZdzuewvG0a8KPSCDj95fNnlFJY2zAMTcPSTtRl&#10;FYcYfsaqqhES/mWMwYNoTdPAKcAqznUN1IMsi6pCq2q2/lmWeYQckERCCMaqEMGcxZjx9PQ4SUO8&#10;outqb9jP82wyGzuBLxWSVXXBOFfUkkvsBS+jFEZD8XW1jKOCVUSNOTlfxE+PL754gnopeXE+eYql&#10;4sU8LbAMJYyQmhPJSTsw79269vH33vitT773Wz/88Ld/8NHPPvne+w9u603lm+R3P/n4pz/6vir5&#10;cjrutH2A3zR027Zsz0F42o6jWTbR9OHWVq8/rIWomECdomrmYjYHznWqqpRCEVgMZROHtnmhNATx&#10;CB8lYZQmMS7Ofoa9AAAQAElEQVR+8fnn/9d//X9+/PCb1XwhhVCJAntRhJmisLICU6FyrYt12W3o&#10;qq4h12RRBDZZwR11VeBJU9faQUujdDGbT84vJ5dXZyenGLkuq09//etf/OLnk8k4iSJkWTRW15qm&#10;aQqFtdHgqUePHomaQU7cgtPPT04bIeBfXCkwcZ4zxppG4Cfe0nUdrqyKtROTJIN/JaEGcGO7WZEv&#10;wtXleHw1naAwyCFcxdKyrLlYxskEYAoj0Nh0uVimcSUEqqOs5ElexUWV4MlKxrVImISznp1enE7m&#10;y7SKiibMa7SsIss0Q7kPMkdBXDKBL3WSwtgGJ8QwDb/t+i0f3kFdkGbxKlzMF1Ns3mxtj7I8vjw/&#10;l5KhAIdLwvn8OVbYJ6+eP35YZLGoisvTK3zF3dkc/Orn//jlp7+ydS2L4oP93Qf33jg6vO44Trvb&#10;91u9OE5fHZ/meWFaNpRiglecZUXx9PnJ0+evllFydnn16nSMsv7ht49Pzs6jJMG+53y+hHm2traA&#10;GSnlycnZixenUjTtdhvGrBhDpsO5FpwxKRtpGIZtrpljvopxQVFV07a7/cBr+dC0EoQAiIaFFchs&#10;Hj1+evX1t0+vxnMuldlyNVnOx7Pp6fn56ekppF2uoocPH7LXh6YDujahimlb4NLtvV3H9RVlvVVf&#10;VSUk6eILycYAifvo4GB3Z6vbbZumLiUvqrwoiqqqEKscMacoCHlU1wa87tiuHyiaalgORnMD3/E9&#10;r4VUEHQ6Hd/3HMeBOppG1yEAMsQ7him5AN4Ek6qyvq6pqqFhBeECiqrS6KpiaETXqGvq3VYL2fn6&#10;wd7e7tZoY+D5Ts1KsBYoArxECZGQG8ZVFAXCZRl8UUhUU69FfD2xJkkDAOZlXTKeZkWS5mGSruIk&#10;TNI4yVCBMY5BTEqR1cBdFY40y5DhXNfvdvqdfr/T69muC0rD6FEShXG4itYHqDPL1gGAVwQKNyJV&#10;KESpqmte4Hf7vXavqzuWVGjFWcnqgte1FLJpuJTgRDRFgcqSUkXXNduxWrCXbZoqdSyj5QetwPNs&#10;y3WsdssNPBcW6bS8fqfdDXzH0NFck2iEsLxZXC2nl8vJ5Xw1DcukEoyoimZpjq0bbb/Vbfc8L2h5&#10;/rA/GI4GcMygA+cGvu8DkbZhYmHg2l6r1VkXasNhq9XSTYNLAbfHWRpH6WK1KmrWEArslVxUQpaM&#10;pVkZxSlIDG25StYtTKI4i9O8qnnFxGuzV1GSrMJogXBchsswRBGzWEWT2QL1P9pytlxTAvwR52mS&#10;JXGaJDBqUa/pGVUbSFpQ0qgKNKKaqqpUQdM0FY2qRFEUmBxnikNTtNcI00xDt0zDsizHXpvPdXXb&#10;Nh3HCYLOYACy3tk72NreH+3s9Dc3e8NR0O6Yjqug3JEN46LGH9lIoqBsqICZNIWzIWCKNauqSimb&#10;pjEMo9Pq9tpICoHnWPCUoWmAo0mJa6/nByPD4JZl4UlIZerUNjXPhUS6oYPgCRHr/y4zL7KqLAQX&#10;akNMTZHwnCAo1PB64Luo+LdQr20MYAHJ6/ls8vTxI7TlfEYpcRxrczQaDvuebzVSVAVnDAgTeY7d&#10;Gs21EFHwraZTFSaCGI4FFLu+1wpaLdtxoGCS5Uu4Zr66vBiDL7AnMZlM8ryUoqnrGvpGcRqnaZLm&#10;8EmSF2VdI7NTTXMsTO4Ent/v9jqttu9avW77YGdd+ePP7u723s4WJMfqcjhaLwm2tzYGg0Gr5QdB&#10;4Pu+aRuEEARs0zQglnCVxjHSRCWRYojeKJpCtEaqdcWjMJnP1vGOxwihqqqiznNd13E8lep1zeMY&#10;G47L+SqczBcgPqSfrCwQbrWANVhZ1BhESqLrOvyPhk6jEF4zKYWpqy3fHfRam6MePqpsbvRRed+4&#10;fnT75o0b1w/296BCf2PY2xr179++cf/urffevv/u23fevH/jzs39g92tzWGv5VpIFYam+2uRHKoS&#10;RVFgavgdc3mvD92Ed0hRlEARJImiZDF/zR+rcDGbxtFKNpyLmpDGssx+t7u3g2O73+9attE0gjGW&#10;51joZGmahmE0GU8vzi/jVSilhGt1Q/VdvQ8nBJ5lGbqq2CaKJRqtlt9+/c3f/s3f/MVf/MVf//Xf&#10;c86FEBcXV0VRwQsjOKbbbgc2xtneGt25ffP+vTv4doyNmF7HpwqpqioMY3DjxtZ2lhUouB8/efbw&#10;m0coDoSQqqrquu47rqmpJeNZyeBXVguIZNu25/oFlE2Sm7fvvvvO+5j564cP8cpHH739x//sj3/3&#10;938PJPPs6fP/1//r33325VdSoWEc9Qb9GzduPHnyZDaZapR22m3wyHw6w9TAOZwFpwOZn33+Jazn&#10;uc50sfj64bevTk57g+Hh9cPNne1bt47u3bt3dHQEy1u22fZ9zjkwBpEkIShQHL/tBO3zq8nXT57/&#10;/NPPv/zmaVzWdtARVD8bz56fX6Y1xzoBOjc6CNFrVKMWJC3KMGVU127fu7t7sDXY2Ky4OLm8bFQN&#10;lV9SlCUDGRKwYi2JUBS/3S5rrFoz2FACgFVpaeqg5X/8wTtt3/7mi8/OXj2Po+Wg3/3kRx+nWfLw&#10;0bfHZ+cALaa4cefuj3/6s09++6fvffS9Ow/euPfmWzfv3B1tbWNnCETUaKbb6rYGo8HWjtvphUVR&#10;Nk0wHG3u7P7Bn/zpg7ff8jttLkWr0zMskwkedAKiSENT24EXePiI3VR5kadYxFSsrh3TQhbY29tD&#10;MII437h3/6Mf/eD69esoC+7evqkqyvziEq7c3d0FjPEAwJMkieu6jDFgIM9zxCQaXu/3+56HcLQH&#10;oyHcBLPjYqMQvIUzF0JKrigNDryrKhqRCmeV4LUUgn53AygXDWgHaQMfgKVC0UG+RMXQ6/Us00ZG&#10;QOwQQk4vL799ejxfhcQwhKqikk+ZSCu+KqtpnF/Nw1laXIXZyWz19Gz85NXl83PURWHFSJRUNSeM&#10;AQvANtMIGXa9o53BvVsHd68d3tzfvnvj6I07t24eHY56XUR0v90CARzt7kOG2dVkOrnKs0QK5rrY&#10;7nGQH9uIniDwvMCxPdt2EZuqgZjQBZQiShaHSZIpigKVcaUuQUhMo6qmUFUSUzdagd9ptaqifPH0&#10;2Xw2mVxe/Pyf/unZ06cnx8dFUXDOwI0IGUohbYFBVFWBxYosRauKnLOiYbXWkLLIkDPyPI2TsBEM&#10;kJN1ZZm6Y5ur5TwKl1VdrMIFhCeNyPIEFfh8Po3jELOsebJaH/gZBMHaX03z0Ucf/d7v/C6cbhga&#10;mBq30zSHMFJKPADngnIZExwVjMD6oSnKuqiw8qUaXjDNCiGTVasoTvK8EhIVA6SPs1w1LU6UkgvE&#10;iAI72fY6F/cHuusquoEnV0mKPZ/z2fxitricraKyXGZ5WtYo8auGpBXqjUZRCVlnPWMw6La7LTfw&#10;AAnORVHXuIP5Pc+DazzPh/yAIuaRnJ2fnpy8etk0ot0JTEPj+BqmAHii1zGH/a5rO6vZtEyzve0e&#10;fDmdTp49ewKqqaoKC2lge2tr692337576+71wyOEydtvvw2SGQ4H4JkwDHXdCILW9Vs3N7YHwP/G&#10;5ka71b1+fX/9SbPdLfJqOl+gHEJU7u0d4Bbi6/Dw0G8FqqYico+u39ze3T28dh26SYQraRSN6JpO&#10;mrVtoa1tm0HgG+tD++7de/fu/vjH3//Zz37205/+9Ec//OTeg3vDDU9VVdRUJ6fnp+cXj5+/evjo&#10;2VffPnlxcsYJcV0/TfK//bv/9OTp826v/YOPv/fhh+/fuHHNca3pdJykUV7mNWfwLwaxbTtAjdTp&#10;QHEg3EEZamrwO5qmabqFKsn2fNcPPNuxNA1hBIcoqgI/ELyuI1o0bd1RqWUa4GHHcfEYBq9rjoZY&#10;QFDgAVyJs3QOEy9DSL6YR1mRN6BQ0aiqDjG8Nac46LiOA5GCAI5tdzv9wG8L3kzGs7Pzy8l0vi7Z&#10;OcKFVwiSuq7htpozzgSWgOuZdINQrWQsjOP5coll2eV0Np6vFlEcZWWSF1GaAXmrOEKGUKjGm4aL&#10;Rki5HqeuDYDItoIgaHU7frsFl2NMzgXuLlbLoqqY4AV211kNJfEFk6jUsK1uvzMYDoMO3N3Z2BqN&#10;NjaCIMAtQQTnvGJ1yUsIWaHLKrHmC6LQRqVEp6quarZpolFCLEPzHMt1jMBzWr7nuaahKb1WsNHv&#10;bg66/W4Akhp2e71WyzENB+UNmum2vE476HZavU7QRemvUW17Y3NrY1NVqK5qO5tbm6MNIpu6rsFK&#10;ZVmCCBgT8IdhGI7jeA7Y20du6PV6qNi63Z5luyBlRVM13VR0LDqbmsmCybRgqySH33CerxLE7Hi+&#10;HK/Nu1gs45I3slEb1QCyOVFqjld4XlUF1pJ5maZpvK7bVlM8P55cXl7NZnOAYbXCYiH77kC6AmRY&#10;VQtWNfBn0yiKQokCRRRFUSldn8lr6CFcCIENFaQThTRNQ6hCIbChG8CsDQ0c212b0vHcoNXp9oe9&#10;0UZ/YxN7Nhs7u4PNje5w4LXaumkJkBTjaZEXNUuyPErWciZJtoxCFG1XV1e4AlkgBudAq7TWzrLU&#10;RhE14zVvuFQV7CpxlueN4LpGNvqdrc3R4e7Wwd4OauKdreH25mBro9/ruq5DNULQTJW4Fgkc1TNV&#10;pEffJoOOO+y2UWHeu339LorN3Z1rh/u+65Z5toKNohVjFSCxu7e9tTnY3d7Y2hi2PMfUiUaJBpMo&#10;RNeoiW1bU9c0TUoJmRsOyxDTtHTTUFUdtoLZGqlIQQDjKImXYbQKYyhb1/XahpBFUcIkDuM0TNaL&#10;QKx0BccXSM2xPQxLKbUMvdtuYa96czTYHkGSrUEfyGz323478LuB3+92tjdG+3s7YBMfoYzZdV3T&#10;KSEEwENSPz+/vEIgz+arKE0SeL4oy5qVIgjamqZXFcOvpiG6bmq6SRXNshxF0wSwoFINGwlEieIU&#10;de1kAgTNMeB6iKKACtAaEuKMhuk0TbNt23Ec2zGxJquq0nft4aC3Xlq7TrftoeOaxjqmBl3YE+sB&#10;6NJpe53AbQXO1kbv/p3r3//g7R989O733nvr/XceXDvYNrWmyDJTU01dTaJ4Nh3nSYoaa71d2hDQ&#10;nGmamBFNMw3ZNBWrkzxLkmQ2m2GT++rqYrlcRtEqCVdVkVcg4qrgolYaYWhEVSiRDSI0zTKc4SOg&#10;Gl6DazhHRaV874MP79+9h3B+9+23sWeTxmHL8+uyaBoRLhdffP7p5599Gi4jy9RtnXBWi6qiDcH5&#10;9OWLi7OzxWQi6wo67mxvNVJMxlef/OiHh4f7vV5H11VY/ptvvnny+BkgUVZsOltkWbFYrTC7oqwX&#10;qHigqir8hJqWhYVKA1yNZ9Oas62d7ePzs3/6xS9anfb23i7WOtP5UjdtNKx/ioqFUbJADafQn//T&#10;L54/f/6b33z26aef/j//zf8LIQZmwBdLJOA0iq8ux55t9TotQggcCqqcz+ccvtdUxknNxOV4IhQC&#10;72ua9sknn2Rp+t7bL+r2RwAAEABJREFUb338g++VecnrSgqkeQWHSqmq69hxODm/WMYZb5S45NMw&#10;upqHT0/Onp9dVISGZZXLJi6qq1UxXcULhHyM8C9qqdx9484//7N/sb2zl2aopWLVtKIsf/HydDxb&#10;nF1NopShypFUbSjhSgPtiEoYY61gnSUbVnYCm4jSt4w6jZLVlBIhefPq1csvvvgcC55lFAbdzs27&#10;9x688/67H3701gcf3Ln/5tHtu/vXboyXi0Uct3p9omkF4+js3rhRy8YZDomm+92+G7Qns/npZOp3&#10;ujfv3m33B7NVmOZZWXOs5E/Pz2IcUZTFSRxGWFlNr8ar5bJMs7ooLy8vKxxFeXVxOZ9McZw8e/75&#10;55/9P//N/70qSgDv/Pw8XoVgm7OT0ySKEL8ALqUatpmxfzmbrf//hhgEYAZ1nF6cYwS4iQmxisI8&#10;z4UQQIJsGl3X4R0YBKCllDZErFvT4CcarktgAm++bujjRYAKT+JCLeR0Ov/m20dPnj1FZhENNV1P&#10;9x04KyqrqKqnSXo2XYzjOK3lPCkfHV8sc3G5TI4vFy8v52eTcB4WKEmpth4PvKgpxFHJ/kb31tHm&#10;zcOdg+3hGzePbh/u39jdOdzYONjY3B4M+nCcZW0Ohm/ff+PG4WGZ5VVRHO7t375x2zZsUzcQ1Lqu&#10;qyjXpOQc63YCBZV1uKvtTsfzPEyGB2CxsqyjKAHBErKGhKootmmZhoF3w8WiEXw0GPieh8LuzTff&#10;tA3zVz//xXw+h1tQmhdFgYyGkWGlui45q5DcYLqqztEkY8hM56fHZ8ev4FMU+gj5PIvqMsewLd8D&#10;LUAARVFM3fiuD8OWZRlFUZZlmCJJ0F1hcCiBQhbzIuiOj4/hEdd1x5fIdVevXr1CPMICHN+1GiKZ&#10;zNIiTGDuHErBkUw0QsiiqkF7UVKkWYE1c40REQyaiSUrFlxJVUV5fnJxeTmZXMFZKIizHO9y0WTQ&#10;pGZYmkVFEeZoZVZL+IsTomhaQxVJFdXUFRibEs1Ug26wje2KjUEbnxEDzwtcxzE1DXYiFClFkTAU&#10;VCMEW2NOt9tFFYtzURRQFXaAWQSydFnYunbrxjXb1J8/PW8EL4t8Y9j7n/yP/oe+a//qlz+P4xhk&#10;8PDhN6yqTd1CsMAg128coUDyffe9t9/58Sc/fP/9999848H9O3d1Xcf4imwsfc2Bq1W4Do1Wd2Nj&#10;a3NzEyXNZ59+kab5cLiB2BmPp5eXVyrISDOTRFxejB8/efb1w0en55d5XWZFzgRXdU3R1vRbFjWy&#10;MxAVtFtwfVmWSZIgyuAs07YMy7FdD9XMxmjzzp279994MNrcLGuZ1wJGvhwvZss4TkrddHf2Dq/d&#10;uDnc2ERhB0WgRZHni/kcQ8G/i9WKUAWGGoxGjutjak3XUXSCzHVT10xDNwz0DRyO6fkuQNXByrXV&#10;chwLNhcCeKlkwymlqtLA8gyJZt3gQ6JRFc5hjMMCcZRC/jwr4CAB2HCJi9P56nI8Ozu9PDk9u7y4&#10;WoYAQgGtHdsL2t3XoaQxxoriNW7TQjQSwgDVMAIo7tmzZ7TI8jQGJGOQDh6V64PUODh8LYUkXDZF&#10;yZdhfDWZYbLJYjVZRJh4EYYrlDtpXlZMNkrFGOoM8VohjIHyLs2LuuYcrKPqlu3ajmfYFgzEG1lx&#10;nldlUZW14AqlhmnargPjorXa7Z293e29Xdf3IKvfCjqdjuNYuq42TVPXdflfHOgLIXSq6io1QZKU&#10;NJIrRMJmjmWgoymNrRu+bXd8Dy2Axy3dtbR24PS6rWGvN2h3B73hsDsY9UdbG7vD/ma/O2r5Xdty&#10;NUWTvGFMVHnFSkYkt3UNBvWx+Wpa8BNQG6dZHCZZkqIPfWF3TTVSqI1XGIPHu70BdNk7ONje2et0&#10;h6btcUGyikdZuYzS2TK8mi8vpmjz8+nsfDJHu5guJqtokSRxDqsLoqiqZqiapahao1C4IwOdllVR&#10;lHleJHG2WkYo3ZDCT16dXpxdIkLA+EsMvQhRGyH9ZHGWJXmeZniHVdhNqDivX3up4gLuYZIx/voQ&#10;jAvJcJdLJsR6SQMGUTRVMywd/vFbnt9yW200r4X6tOO0Aw/VK9ZK3Z7f6eK67QeG46qGqWg6IJEX&#10;1XyxmuJPFCMaITMI7up8XOU1kaTMctR8yADAfSM4B0E3RFPWjUqcm8A1tkbdrWHv+sHevVs37t68&#10;fvPo4Ghv53Bvc39ve297OOh6bY90PHVr1L62u3W0OzrYHh3uDA92Rrvbw51RfxOu7bZ7QdANvMPd&#10;bWDAta1ep93rtjWNcl6rtHFto9v2MNag3/FcQ9eIaZLApZahWoZuaDqRsqqqDFZMEvBgkqVJln8H&#10;eqppaFzKsqzSNCuKijEmpYT1YFF0FEVFDgMioni9BkjydXWOu836lRKrkbosdI302v7mcDDqdTuB&#10;0/Ed37MhJwTzXMv3nE47GPZ7nVYQuJ5lWZpOGyHr9YwpvH9yfAYAJElW5FWWVutOUWDqLMsQfZRq&#10;gd/G1kq/N/C8lqoaBMAWVAgFkUcI+S6m8PAawwwhjAvNd/rmeY4Qo5QqClK/xA1FNihAKFFw0dTV&#10;VoA0OdzaHEE433Fc07Qt3dCpa5sBIi4IOkHQbgXtwMXaQCWi3wn29jb2toaHe6N7Nw93t/pU8iIB&#10;NgqogzgCVlBmJVFYlhCngFRpnhZVIRBaiiIVIppmPB6H4TJOwtVqVVaFZRuO48iG26ZuaqqKbbq6&#10;Apbwt6op5vqfXQp4JwzhuggaKQoBCw+G/VY72Nre3EY6HA0HvZ7n2JQQqjRBy2u3YbHB7u7O/v7u&#10;YOg7Br6l4CNhRTgZ9YKOb4tKdD27G7jdln/r2uGt69duXjva39mmjVSpMhwO796/c/PWDexigL7C&#10;JEaycYL23tGRZliNov7ngxCpkIaqlFJcieP19rDteEKhqmlZno/4/Pmvf/1/+3/8G+zTI5qwhPjm&#10;4aP/9A//9Pf/6R+fvjxlDQEUG4UcHBzYtj2ZLJ48O8Fq8MbRjd/56U+uH+wCNnCWIppwGW1vbgI/&#10;WOT4vq/rekOo3w6wX465xlNU8mUYhihfeF3tbG+/99abe6OhqGrUYshAgq/TkuU4rU6n4iRHeUL1&#10;gjeMakbQXmTli4tFzKXi+PO8WFW15uhS09OqcT3vnXff+90//MMsL//Tz3/xb//y39eyEdDOMC/G&#10;s3kYZyUvOSGYw9AQR1TXGG+SLLt///6dO7d1qiAc7lw/2B52Wo6RLCdYhcGub79574fff2dvZ/Pk&#10;5FTV9L3Dw+9/8pOf/cEfvfPBR4PNbalojaq2+33Nsk8uxlnJOlvbjtd2gw42LBqFBv0+IWqYFb3R&#10;xsVk+uTFS7/dQdXfGm6+9e4H2zt7nCiO54PwEM0UR7MuVDVCbF1ved6w19sYDrc2NjZhzV4PFkOS&#10;2N/bdR3766++/PTXv46Wq5fPntuG+eDuvVYQGKoGPABRlKpIH2maktdHHKeu60sJSEtsUqq6VrJa&#10;t/TBsIf6AB0mOaKA8Wod702DF/MiBT6rfL38YGVVF2WepGhllqPf8HUqVJT1Z/yqZApRRaOkSX5y&#10;enl8MiWqabiBAP5andZwdD5fPr+cPLsYP7scv5hMT6eri0V8MY+vluXzi+nJdDVLq4IT1Obrf+cj&#10;Sc0lkcTRyd5G59bR1s39zb1hr+tarkqNRm52Ozd2t7d7HR3uZZVnGqNe92B3x8YHYc773d79Ow/u&#10;3r436m+AvghgL3nNyiSNVqtlHMdFUXBet3ptKNUwLhlnjAGlCIqf//znjx49SpLEME1NW2/EvH5d&#10;5lkmpcR1Suka0pp5796D3/qt30IdZlmmoipcioqv2QwGkQ0vy3KxmMlG2La1JgpdbWR9cXnyi1/8&#10;08Nvvro8P+PgYUVBGkri1WR6dXVxlmI7wAeT6aqq9PtdSpqLi7MoWs3nU8YqpESEXppnXDIIBkrP&#10;83x3dxe+xkpgsZyhph72B5Zu1CXjXFYly7IiDKFuWuQV5xwZJErSrCjKisGB08XyajqbLMKkqHNG&#10;BDW5opVcZhVPS1bUIq8Y0XTddnTLdvyg1es7QYs3JEzTKKvioslqWUvCCGnQFJLXrAZrGJpqGZpp&#10;qJZuBwjhVqff1bGWrsGwmaqQdssf9PHZ0g18Bz/LPI/DMEsSwbiqUF3VOp0OvqV99MF725sjDpou&#10;SphJ11TT0K/t737w3s0f/fB7H3/8vY++98H160dBsKYX+AhQb5pmY2MDr8Ms3XbHNq2qzK9g67OT&#10;Mks3RoMP3//gD//gD/7sn/3z73/w/b2dfSTqdtCiRGFlrVFa1jWK/n5/uLm5ja+g16/dRFGLAbud&#10;/v7e4f7+oe9jG4ssw3CxTGDDNC8BeEqR1nmel4wBsqhd4RmhqqrrBwjqvKyPT8dPnp1iXwbP5BkE&#10;KfKq1nSz0+212l3NNJOsjgB+BiirYVqdXUyjLA/avWvXrmFLF8Ndnl88f/oEevC66nRb/X5/e3fv&#10;6Pr13f397qDv+p7pOY7rOp6LA2fbcw3bArlRStBMUzcMOFIFrpAvlIYRyYkQFAEmpWBMsIpVpULw&#10;7VHHUrmqKkALUEdDOCdJBuqIYuyFpGlWFlVd1iwrytUqQhlwfnYZruI4A8IEakW0sqqBshjWqXld&#10;A3eSENooFC/i+RcvXlGEHybAGcm+wR3sMTQNlw0TvGIcQydFCZyGSb6KE5StsA7O81U8nYcg8STP&#10;edOohoGxVUOn6rryo1TDSIwxTMMb2UBxVVc16A3tUcGYeMxxPakQoqitbm+4udHpdbu9wc7u7ub2&#10;1ubO9mhzI+gE0B/RZZiabdsYmjaEwTpQua6FZPgJf2NLNPA8NMswlUZKVitSIJZ1DC44jIuJTV03&#10;dc00VM8xXFv3HL3TcgfdDqDf78BrqBS3OkHHswNDtVRqaIqhENQSsIVqmmaWZXVZDSBnr88Zi+OY&#10;EKXIyzRN0Y/jNMsKPIPSH1UGE7wsEUc5TIoYcB2/2+ljddjp9lXdQFhGabFK8vE8upgsL6eL58dn&#10;z16dvjy5Qrq6mIACUNTB0VVa1hXqHcBEN6hhapaNZpg21VQCF8J26/JcEUJUVYXZUe5jSYq2JqAF&#10;1qULJPXZbAbcZHECUfM0q4pSoMgTgshGaQjqSAWaKDjBQ7Al8KlILuDK7xoGJ4QoiqKqqobDtDTT&#10;0k2LmuZ3Ihko900L+LZdx2sFfqfd7g86SGKjjc6wb3qeaAjguApjCISFwGw2n05nq1UIixXZ2kr4&#10;IwUzKPJ2Y6rEMVRdISYlvq0Pu63tQW9/e/Nof/va0cH1o72Dva293c3d7a397Y2tjf7OZn971Dvc&#10;Ht3Y371z8+D+nWtob96/eW1vc2fY3Rx22r6rNlxTZMt1DF1VKdE16uJLhm2hgyuebbVbfq8TbIx6&#10;m5vdbuAYeEYhrm1sjobDfjfwXRMFk+R1kcO5axUWC3Rgc6qouo5BVSHE2uMlwksSQlVVpVSVUop6&#10;fR2WZK87FeJh3aoiz7M4qlbnFh8AABAASURBVMuC85oqDSTrdfytYa+3nl7zXcsyKK6DApRGalTR&#10;VQ0Tddaf8FqOa6nqf54RAIMYHuoI3w8837EsTJplWRonRZZicQXHjYYb+/v7G6Mt23bxMOC6xlbF&#10;aiaKqgRy65ojK4PFsN2ytbWFM/qu6+JdCItXMB1mNwwD/qcU6hFNU5FTfM8xdc2xjF6702oFEJgI&#10;buqqoVEdIWTAzkbg2wi0VuC0fAdrudGgPeq1+x23E1jQteXamqpAzRjV+SqksB3FfsR6dw35o65r&#10;gBamBjspCmoyN2i3cNi2HQRrW6BOGgwGW6PREF8hAt/QdNPQLFO3LcN3nV63vb25cbCHgnYbb8Ey&#10;QB3CYRWFQojvVA7DpdI0cHGWxhCjP+hyzs7Ozp49fxInIT40/+B7H777zttvv/ngh99759b13ban&#10;VVlSp0XHNz75wfffenDHt62TF88//eU/jc9PdjZGP/+nf6iLvK7KLEmhAlwvSNNudbd2dmrk8qJi&#10;gmN2zkFQimHoOlVBEbgCV6oqnUwmTIqKs08//+z88gLM+ZvPPv/6m29fnJw+evrscjKtuBjP5osw&#10;Orh2uLe/z0Rz7/4bB4dHw+GQUjIadetSkkb8d/7Vv/rjP/wj8KxBiedYRJBeK7h351a6pqp472Af&#10;FXZ/MMBEjEtF1Te3UROTf/tv/53v+6fHr3hRvPHgnk6JYLUU/J233wQwZrNZVlSGbWumHab1ydV8&#10;FmVep9fe2ESmSngzieKMi839gzc++ODGvTeGW6PN3YPB5tZyFZ1cXM0WCJtMNW3w3nwZgRYKRmrZ&#10;oIKppCxrkRQVHEgIGQ4HEMP17LLITI22EQ5q84P339zbGGwN2vtbw72tjT/6/d//H/wP/vs//ORH&#10;n/z4t/7wT//so49/uL1/5He6neFmd7jptrpu0On0ByjxW71+Q5Ssqi3P1237YjJRLff88jJJM2S0&#10;/+X/+n/z13/3n7Z3D6RCz07PTMfpjzZgJPCVphnoXF1OotVqNUOqW7CibBgv0ywOwyRC/JZpHM+n&#10;MMzsNa9ywzBuXLv+1ltv/dt/+2//8i//klX1arEEjIf9PjrhYtnvDTAYuHk03CQNnc2XrVbr8vIy&#10;LwvgcxmuAICsyDnncRzT10cjJEZAk0I0QpLXPxmrBK95jQBluIWGXtOsPy1CBryH0QSebxrw0ebW&#10;7u7+7vXbd62gFRblMq+EboY1u1zF54sY53lWj6Ps1Xh1FeZlo8SVzFgDHH1XSiqEWLracvWbRztv&#10;v3H3w3cevHP/9tHu5qDt+qZqa2Rvc3i0u7W7tQFHNVUl6kqjimPZpqb7PkjC/U6dsqibBhlLw4Fw&#10;Fq+rfFEzKdalj6pQWa31USiF8HWx3qwFGKDFF1988fLlyzRL8TpjFasqzmshWHc4gtZxHOq6DqLA&#10;kx9/8qM//bN/vrW1hejGFKqqiLUBpKqqjWAVyoay4HXJ64rI9b9dtHXNtnTPdVSFgHxURSmyNI2j&#10;eLUCCZydnUwmV/AOvNzptkYbA0IIUio8GKeJoiiYtyzzJEmgoKJSCDBbLubzOcgMOjLO8SQahISD&#10;8Nh0OsUDZVkSqoBG0xwVBMr/uuQir+q0qNO8LBmMz3PWYH2TCbLu1LKSVKj65Xy1iLK8rkWjVIKv&#10;kngyn11NJ2XNakE4in5QANSGw14rA/Es13Fc13Js0zQ1QyeEVJwBWkWxxhuIFPBrtXzLMgiRoNN2&#10;4OOi0jQQuK4qnHldYnuONk07aN26eQPwtkw1xxCr5bPHjwb97gfvvxsuFwc72z/+4Y++/OLzr776&#10;CrPgvucGg8HwajL+/IsvAEgYpGma4bAP1xy/evHN11+fHb+KVos8zzzbOdjfxQrZNHXIKSXWdfmT&#10;J0+++uKL09NT3/ffeeedg4MD8MfFxQWlKqydJCkckRe8qGsOiKsKiqJer7e9uzMYjdBHoGA6DJVl&#10;2Xf2BwZgEFzUNOLYuu26tuN6rXanhy/WXVU3s4KtsPG6SqbLKK8koQZVrawkL48vXrw8yfJSEsV2&#10;PUMzYWOog9HaneDG0bV7D+4fXjvq4UtUK/DXrQPdsROGZyhIRLdM00RU4nmcYV7HsWzHNEyq0EZI&#10;7M0DQnG4XOVpWubrVhUlaRo8b74+qqqCCk1DKNUURa1qHobRGF9CLqZJXChk/SDmgcphlJxdXo2n&#10;C5zOzgFd0Ml8vgyTrMAYjuPZto2n4SCQTyOVPCunkyWtyhxsomDzla4LGl1/7QfbbjAZ44BphLo/&#10;jqMsSwqWlnWUlWjga7S0ZGlel5WomYAnNB3WUSGuJArVdNGQoiqLss6rOi1KnLlQqGrqhqMb1tqa&#10;pqUauuXYrU4bFuyNhv3hqDvow1JwGHyPQoTIBnZybNNCuaEqqkIVRdEwPKRVNYylURWGcizTMnRD&#10;oxT4lVwKppKmgkWTCCd0kE4aVpuqYplrZqCKxJiB51sGXjR911UaBZlSShAQFc26NURtFOqYrkZV&#10;TdEoVjWIyaxMk7yoyqws4jSLkzTN1qGc5yUcA3sD/VGCb7/w6SqKcBtGqmsO8yhpViyW8XKVTObL&#10;k/PL5ycXJ5fTV+dXJ5eT0/HkYja/mq9mYRJlZVbxHFUjb2qpsAZEBkE03bAMFyv1NiyGeFZ1DWfo&#10;DqjBqYpKoXaepxFSVrxaxfhrhQMLA5wRbLgO2bIsK8uyqiq4SawPJhuwByDXKFI2TbO+JhrcLdfJ&#10;hUN0xuV3TYLBVZ3ADoraUKpgYhMRYWiWbTiu7Qc+cvBgONzaHm3v9EYbG5vbw42tdq+vm1ZZscUq&#10;nE7mSZIBvtPZjHPeNE1Z5pjDdQxTU1xLsU2ciWeTfsvp+o5jGKN+r9dutT03cN1uq9Vvt3vgrXXf&#10;H/W7+7ubh3vbB9ubaEe729hWRnLa3Rr1O6jlVVkXVZaUWVwWCatK37VHg96g1+m225ujjf3dvf29&#10;vWG/jQXA1rCPwmJj1G+3rG7H3d0cHuztbG4MW61A077bVMjDMJzNJ+PpZIGNqzRLsjxO07wsoYWu&#10;666LDLiOdvTRYBtc5zXSKLZkBCpdU9c92zItnRJRVwi60tQU3zU91wp8p9v2fRfFvQJeqGvkvyiJ&#10;QqSjEvbhHE6BgTSd4kC/qGBObM8RXAwAYt91XAuTSknKXIKR59OxodGW5w4H/SG4yfMU2RTZeg0D&#10;JgUeoMsS/ghjDN3v92/evH7v3h2cQbW7u7twXKvd1QwVnq/rWkqJeDReH6aJMsnxfb/Taru2jesq&#10;VXSNGhptiGCMQbxGMKURGiWWodmW4ViGZaqjQccxVVtXO75rWzpnBZqB3MJFw8X6zapWieo4iEsL&#10;5XhdQcu8qvDhXvECf7S5sbWzvbm9dXT92sbWJrZft3fWZ0gCy22Mhp5rt1t+v9fBzb2drYPdXXhw&#10;Z2f78PBgc3MjCAKIitFe4z9nrNIhtwKcr+uJphFlniVJUrPy9s2bg15f1Gw5ny4XM8nqTts7Otx9&#10;76033rx/1zYolYTwOg0X0/Pzi1cTS1dfPb989vixSuSDO7f/7J//6d72VhSuijzlXHImb925894H&#10;H/zghx+/9fa7P/3Z73a7fV03VHCYonIuobLvuC3P39nZgZ8VqTS8CcO4KBChwjRMRVXjJJ/Ol2XF&#10;hGxkQwBbLOo++eSTP/mTP3n+/Pn//v/wf1EU5fbtm6vF0nOUp48ef/Xpp4QLXSFt3+u1Wtf2h6xI&#10;Gs54Xdy6ga9oh6ZtrVbhk6fPDMu+efO2rpmjza1+vyeEwALA91xk9F47IA3Ddvt/7V/++a1bt4Cu&#10;OEu4bHTTtD3Pa7Xqhn776vjp6UlS84oqy4zlkiq2jXIESxTQyipJ/v4f/vHnv/x0b//w+x//aHd/&#10;J8MWnCRZxQXRJOiWKlTTVE2HGF7Qeuud9773g4+Pjo5Q8D1/+kxykYYrSL4z6h1tjw63hvtbw8Pt&#10;TSyVdY1C5c3NzRt37966dz/o9KIiD/NCNW0naFHDlIQatnfj5p12txenueV6vdHICoKNrW1ec003&#10;t3b2bNspSq5qxnIVXVxNFapVNb92/TqaY9nAoanpmqqCEKsil5yZumabWFI1jeCqQoosjcOVpipS&#10;sBcvn4EZBoPegwf3KFFYVQvGTQNs7SIqGkFs282yDEEnRVOUFVFVQRp8s4ePLQQR1WHRwWBgGjZp&#10;qGFYnhsQ0SgKBQzGWISESwNCa3qeZQS1AEYUXGkEVRqFIDo5joozVENU0TCIaGSUxEVV2Y6n40+7&#10;x6RyPl1lgiaMpIIancGKNcuKLSq5KNgsrWJGsoZU4CpKkU3wB81UlWHbuX1t7/vvvf3j73/w5q1r&#10;OxvDo92tD9564wcfvn/v9o3NQff29YNr+9vDbqcdOMN+73APft7tdVqU0v5gEASt8Xjy7MWLOE0t&#10;x7FtW9M0jI+GBywL2tvgFXgTaniOi/kZY7AGOKHbav/2b//2aDSCdrAenkHDXTgAg5RxrFGKDmZp&#10;tVppmjqOMxwOe72e0hAiBW4JITCR69qmqWO6OI4Xs2mRJbKuQDj9XvvtB/dvXTuyda0qsjxNyryw&#10;DKPdbuua2kixmM/SOJKS493t7e2bN6+DbFudAJyc56mqU1g/SoCvjKi03etj3QiEm467sbkJeF+O&#10;r7KySDOoHmNVsQwXeVHgSZQCYZrUgjMYXMgkL5KyqiCqpglVraSa8iapRMJkwkRc87hiq6JWHV9Q&#10;1fRb2/sH/Y1NRaWyUbxWu0FHIQSNEEoVXddMx3Zc37Ic17J13SQNzIbrOmkApxIGhDqOa9sOqAv7&#10;zkJCEMFhMcvUPRjRNoErApATxTLMIs8uT09Oj1+xshj0uqN+T6OoHRNU/2cnp3/zl//h7/7j3+uq&#10;duP6tSovFotFEATw2nvvvQfSwFzT6RSwJ1TBQhm3Dvf2NzY2NI0eHx/j88tnn/76xfNngtVVnkGA&#10;duBvDAfDQQdLFDh9Oh0jKV6/fkQ1pahyScR8OUfyury8xJiKQqAsENVq+QEI1HctiAt2AsYQlVLW&#10;6wMisDBGpMbTyXw6Xeq6DgFc14U852cX4+lMNAS0oeoGobpu2LbbDrpDqjtMaurrfyo5na1my5Vh&#10;WIZuQrAoihAajmVgTuTKra2ddrdvWLai6rppO55rOWuQMyEYXCyFxEEEoY2qa4ah6YaqgVZUqqoU&#10;40jBCiAvWqUxQBGt7cCZoVLXMjEFHofRut3+5sb2/v7Bzs5Oq9VSiFqWFQoP+BtsrOmWqhmqYXKp&#10;JGk2nS9Ozi6ePHvx7eOnT5+/vLwcr7NJWZf4gqRABFNTDarpmmHKhuYFozA0ITAlhjJ1XTcMAzZA&#10;BAIlAGhaVnG+bmnJ8kqUrEmLuqgZk5RQoyFqLWSaFXGcVoyDd2rGUOsXVV0xVlVVmpdRFC9X4SqM&#10;wihOy7qWsoHqulExoagaUWhZcy6J7XquH0AlleppkidJohLV1I16PUyhURXOtTUD1kOzNM1cK0EN&#10;TWuaRmmIhtjQdZwVHLKREEbyMs/o9MT4AAAQAElEQVSScJUmURZHaRwVWSp4LXlVosAuc8lq2YhG&#10;MBycSRy8AewbwZu65nleruJktQyTLKWUYhIgD/gWQlBKq5LVnAFgFWe4AgNK0WCcoiiOj48vLi4A&#10;L1TeYQjspUmSpGkexzF8A8BN56ur6fLkfHx8Nj4fz8K0XCVF+LpFWRHnJayU17yoeF5VWVnBnllV&#10;Fxi9gbiK6diqriOiJGnQXneQLNaJGapXrE6hdZLEcbiMlmG4ghgQe7kIl/gFecIoSZIcAkFDEFJR&#10;VEXJSkxQ4qiLsmkamAJKYUIoiDP0xLlpGthB0zTdNHQDnjEM07RsxwBtmMY6N9qW6Tle4HvtFvKu&#10;bhh+u7W5t7N/cDTY3HCDlqKpkiiM8wVkWoaYxdA0XjPJa9s0Dw92bhzu3Tzau7G/defGwd2bR0d7&#10;W/gI4OChhgAFrC4byVVKkPPQcU2jC77od0e9Tse3PUMNHFxxWq416ARtz5V1nWDTBOXwbHJ28mp6&#10;eaE0EhTWbaME9cB0mkKBEFPXLE11TQ1vbY1626PB4e72rZvXui3fd11Do1KwuoDB0lW4wAYPZF+E&#10;wMJqNpt8x25CCNu2h70+YtUydVPTTV23TFNXKap5VRGgaMOkgWcFLTfwPMsyVA1VQqmrigXTaVSj&#10;RIU0kE9UjFV5nq9Wi/lyEUVRUeBDAX/tWcE5hyOqqqrrGrDTNA3zgnGQV13XabXcXsfttDTfxwVz&#10;LYmha6qiKUSnCsZXVaqqKsaE9IAEzus0pqq9bhdEhuUOSpAO6vp2gBTo+Y6u61JKYDjLsI8i/r8A&#10;sLEGsGw80+msP+xCfdoQx3FM3UAahfx1XUNOXCekUREbpFGkTNJwPhtH4Rzuo5JlSZjHodKIqswt&#10;y9JVDQECBLZhI8+OViGM8J3uEAOG7b4+Wp02JjUMg1JqAn66QRpUydqw393ZGu3tbO7vbuG8tTlE&#10;fvLctXVty3Adx/c9NAhpmTrspmk0y5PRcEiIzJIIaEjT+Ntvv4EAv/r1Ly4uzhE+8/k0RIWH2GLV&#10;1dmrZDW/drDz4dtvffT+nV7gnr54Es2mWyNLkfXm0Lp/50bDy52NjTJN5uMr29DPzs4Upbm4uPh6&#10;fTz04RXPr2sOGVzbgRYbw9GwP4DBW35gmiaiUtc1uBiggm1R3aZpKohSlUylOkoaqmqyUe6/8eAn&#10;P/nJfLEcz+YC7CWE7+h5nv7kxz/66IN39hFuezv/4f/9lwZV/vB3fufa/s7F8WnLNmnDjp8/3d/e&#10;/vgHH05n43/6h38EF61WEZfi7Pzy1enFYrkcbW6EYYjZcUYubQU+Jc3u9tbx8cu//dv/6Lpu4Af4&#10;Di4JycsyzfMoyyaLpVR0w3OSovL7nZyzl6fnv/z00y+/ebSM1oNPFgvdNCfzBRYCSEtJXqiaWtZc&#10;UVVUSEISSRRkk7KuCaFIpdev32y1OlmclFne8mxWsJ3Nwe/95JMyiUYdv6kKWVd7u9soCuHEoN1F&#10;baNquhO02p2e6wWwT5rlVc0s22moOtzY0k2bc+m4XpYVF6cXRcUAM9htMpmdX47ff/+D3/3d30f2&#10;abe6mma8enVCiDIabdZ1Pb2azqczEOOrFy9fvnhxenIyn83SMEqTpCpLwbmuaXmWQQxAEVuVz549&#10;w2Ls7/7u77Is29/fB1P84z/+I17XdX02m+ExRVNfvHiBpZfjOLP5HEIiLcALWLRfTSfL5ZIq33l/&#10;PlvMq6oG/lnFIS2ANJ8uCAxE1ChMEJIILkjIeS1wSAnMFHVV5FWcJhWrCaVlVQMhYZpRw8yQooh2&#10;Pl+dz5aK4YaVfPj85OnpVViwmJOwqKdxvcorOEBSpZakkdJQiGeDD92tQXt/c+PetYO37t1WeGmq&#10;Sr/l7W5uXj86vHf39pv37735xn0u6oYIqqJcUmzHhHZEkYhc0MXlxcW3jx9dTcboq4bOG5lXJaRd&#10;sxjDHgGBDU1NU/D+63//WRbZo4ffPPr2m0byslxvggwGvT/6oz/CmtAwDMSIaVmIKYxGAU3BeoOB&#10;EDyJwzBawshVXasq1TQN73LONUobwRXagAFs2+J1lcZhmaeGpmsqRZzWZe46FugRW2PhalGXlanr&#10;/T6KrQ3P89bTmeb29jaIZz6fwx3b27s7OzvXr1/XDL2oSkxkWRaUqlEra0ZZVSjHh5sbcZKcnF8s&#10;V1FWlURRwiiJszTLc4hHNVUzjUqw6XJZNBwmKIRYpdkyTXLG4bmqUQouU9ZElYgrkTIZlmwaZ1fz&#10;MC7LZSriLKeGRqiyCpHLIxA6iKLX8yxLaWA1Ieuav8bG2oDI7VmWAaWcC1OzHMczNbPXXecpgDaO&#10;48lkgiyAfqcdROGyKkqQs7r2h4RPDE3H3kSZ5Z7jsqr84tPffPv1V2C23Z0tUL0qycvnZ8D5H/ze&#10;T4fD4f/z//7/wLY9pr68mty5+0aYpE+ePr8cj+H9f/v//ou/+Hd/ibtXV1eY69rBIQ4pGFwmJX+d&#10;Rsdfff358+dPq6rwfXdzc2TqGjjt2bOnqKZOTl998/ArJN+alb/61a9AUIvFHODXVMIYT9MMT2ZZ&#10;BntcXVwuFgtVVW3HEUQKIeBEcE6WFRAMPxFEvd5ga2vLseHhIE6z8/PLVZRSzfQCpJbeYGN7Y3uv&#10;3RnktZgsooKJipPxdPnyxau//qv/iNkfPX6aJMnGxsa1wyNYHkSkIsJ1XTMMFEKIbkAUk8LLqq4p&#10;ChZpa7BXFTgDAKkQnmVZVDXcLhTaGOb6PROA1DTBaymloigYyXEc8K3jOKZpYpbd3V1se2FBdXT9&#10;5s7OXtDpWub6AeQUzw2oZhCq6oZpWKgM7TBOF4vo8mp2dj5G9Q8jR9Azy+BrWElRVG09p6HrOnzB&#10;OaFlmdd1qaqKaerQIWi3/FbQKNR2vYbQquZoJRdZVadVldU1KlFJNTBFVlZFxZK0CMOwKEvGebiK&#10;ayE1XS/rmgmpqOiwVZSBaiezRVlztIoJ0ShCNnlR1VzmNVtGawkloWhZUabr/1GMzus1PuI4VhpC&#10;mgYma/lupx10A7/fbo96A891VaJAZEU2cC1j7Luwb3AQ2UiRRDEGIY2s8iyKV1kS8bqUnKVZjNEA&#10;muVqFoZLxiq8UdcI/ypNU8SDaORsvoQC6KwdqeqO6xuW0+r0uMRCgBYIbAq5UIpCBFUqVJCGc6wZ&#10;cpgCI8egJIRnHK+ZBXV4FAE0JTaDqQrDJlk+W8RRIitGKiYr3kgFIa03igHLMNEUZR3Fack4+qKh&#10;XCqVkGhMSCbXHarBUw5yG9W0RiFgBMux8zLjDddMDQ1r5bzM4zQOkxjV6iKMsJhJkgyCQLUVfoeQ&#10;CM6E1LKqWFnAq3CM5FwWRZHncHUFw9JGSlY3YCoiEU/rJmECLGeJoipUUxUVRlAoYk7TNEPXDVO3&#10;LDvwsAZYfwfY2h4iRLY2D65dv3b95vbWbhAAWgQH6q3J5Apnx7WAOF1VUJVvDDv7O6P7d65fP9jd&#10;HPa2Noe2reZpXGRJmad5ksarMAlXoq5AQ75jtwB/1/Fds+Xb2H+ydSoRWrxSBCO8Fijbk9X08mwx&#10;nwAGjeC8rqoiNwwNecX3XVVTLMtSKVVIg2UGoDXodQ/2dw/2t1sBLlBLVzS1UUnDON5LARJAhTGG&#10;QIrjsKoq6O05drfdHg6HrmdjTCzQoaNtY+tF93xn1O9tbWwc7u8c7G2Php1ux+91fOwo+769sTlg&#10;vMQ4QCAMgsSGANR1HYOjOllF2MCr4zRDJ82LrMhrziSh65Apa5wRPaA2xiUhcjQa7OxsDfqd3Z3N&#10;w4Nd2K3XbW1uDDCda2Mponpr+wS6oZZlgRUhiHh8eTWbTvI0QXbstgJdo71ue3M46PU6hoE0pcAy&#10;YCIpCJyK+MqRTKqKc940WL+rUBAdRVmzFZ5EB/UHAhCKlDk+uuS8ZgpyCAimEYYOE4q6LGDINInH&#10;lxezybjIU0CnKkrMkqQRLOk7rompVYpQbBoBs9i2ORj2BoMBzDsYjbr9oQdNLNd1/SwrsrQIoyXU&#10;L8tco8rGcIC6ZG9nu+V7rm06luE5Vrcd2LbZ73c7nY7nef1BdzgEfwRwE4hVSo4rR0eHmq5SSm3T&#10;uDg7fXVyjHx/enY8myJ9XeRZWudJy7WG/c7moPPR+2/+4IO3//j3fvsHH7zzwbsP3n5w58//2R/9&#10;ye//7MGtG5OLU3zQmFycPXv6KImX21sjlONbG8Pz8/MwDAEbFIiPHj1KoxiRZWp6w8WdmzcO9w/K&#10;LAedwOyQTbC624Z0re9///tvvfUWjKxphgAvqOr1Wzf/4I//CCh48eIVoAimMmF6yyJKs35dpdeO&#10;9n/rxz/e6PcHvfbzx9/euX704Ttv7QwDQyXJYuHoNHDNq7Ozq7NjxitDo0Hbh2dXcfTOu29jSoi3&#10;t7eHeNU02um2UProuo7S9te/+hVWZQ8ePLh/984H7737yQ9/SDHf+l8FBIJLVdUEIUyQxTKkqo66&#10;J85LwzTATsswVlR1Op+nWT6ezSvWyIa0Om3LsvOyth2XyaYGogjVUKfm5V/99X/8h3/4B1TJaZpv&#10;bY4o4fvb3Tfv363y9Na1A4Mqe1tbjeRX5xdENkiK7W7HC1p4W1F1DGGgyGuk5XqGjd27BolMEtA1&#10;sRwbZAdNVYXWBSiAAWCiZqauf+/Dj3q9AefStl1VUQ1NJ1J58423HMejFOWjiJYwz0pTyGI6OTt+&#10;lcQhbeSzx4+WsynnNRZv3W4bXkObzSYvXzxzHavTbve6XUQEYoQ3JExSwzSLskzSfGf/wGu1ay4c&#10;z/db7W8fPXPcAFsmjAmV6qZp66alqqpju3leIqA4JBPk8mKMn6j/x+MxuIVxLl6rKakqJEoGAn05&#10;pJG8KKu8rpdxUsvGcNwoyy9mi1War/KybHTN7fz6q8en4+U0Ks4mxXiZLSMWFY2iKxiKw4myaXlO&#10;v+veu33w1p3re6POZtfb2+y+ff/2oO2Nuq0qjWxLRzClSQRkYp3TH/ba3ZZuaopKXLB+p2O5TqOo&#10;TDQR0k2SSUINy9k7uuZ6gWHahmEahpVnJVwAdGEQ+IMSYhsmaiXaEIWQKIqePn3c7bRg3qLIqE47&#10;vbauq+DuqizgZZAM9CUqydMIg6A1hBR1NZ1ODcuE5U1TbweBpmlxHOd5TinFRZgO/s3TLA6juq5h&#10;OVWhLc/nojZ0VVWAKY6/4LVut4uN6n5v0O30QLNlWXc7fapoSZJ1en1Msb23i4xPda076Lu+J2FC&#10;y1Y03Xa8LC+ppofI7kQhVF1EcaNRBj+pqqB0nkQT1NlEqra5SrMQiZbzXJFpXc7SZLxaTaJ4GufT&#10;OJlGKYr+0+kc5ygv64bUgjiBJUgzX64GG5vdwRCm6K+XK8O37t9zDMPWlZ2tkWubMKbnYCco4HUF&#10;O3u20/IDGBZ2AJfC5lhtYmcTxqnrGsBx8IoJtrQNDaUE9V0HhRbFRNMxHAFGWi5mDav3drYsXcvi&#10;ZDmbR8v41cvj/d3B7ds3GWOw7dPnLyBYNQTCYQAAEABJREFUzRvXb59dXDx99uL8alyW1dXV5Pj4&#10;9OHDh4vF4ttvHxclvjOJVqu1sbHhex4+8gz6XU1VMCO80Ei+Zpm7tw4O9zzXNnRKNeX49JUk7Pzy&#10;5PT8xHRMJ3CiJLYtw3Esy1DguE6rVaZpnWe8LhshkijmjEkkRrL+v+QJLjFKyVAQEDDj0bVrveFI&#10;NUwMl6UFIl3XTVXV86La3tsfbWyNNjdbnY5qGaisPN+nKoo0grrU8XzUdEKsFxWAVqfXhTGx3vNb&#10;AcJWUTXEr+e3HD8AFwlJFIXC1JxzIRngh9GEYMCwwF8IeF5rVA1cWCDwXU9XNdd1fd93HGho65ZZ&#10;Cw5fD0ZDHCj9b9y4trW1dXBwcPv27Rs3buwfHUJOx/Ms1xkON3q9gUJ0pAboYhgWVVWo3zQAoKpq&#10;BmaD5Ejg0+l8PJ3EaQLBWtho6XQ0FJ6vQcCJIlVNMQzDfH3ohgVYC6KAwirRFEykZR1nJVpesrys&#10;14FRC8YlE6JivCxrZKm8qpMkWUZRnGZFjuRew6wJCChOVmE6X4VIEhHKuDRLsoI3zXyxWqxC0SjQ&#10;dTyZT2ZzLilgNJ3OJ+PFah6+LvhiLEF0qsJGsFfge7ZuUiKpaBopcasoijRNEZwljrp6fYL7JSHk&#10;P9taclVRNKBMUXBF0yiaQqWAP3LgOVzOZ5Pp1XQ2maEtprPZbL5cLFZLCM9lAysSQhkXNZpsaglF&#10;FUko1TGQSiiyecMYqzhjnGP87+wp4QG8RinEgJCQilVr0qGKpuqmqupEIZIQ0aiKinF0RdMbqspG&#10;5UKphGSS4IxWclEwjpbXLKvqrFh/E0AH1zkqLMBTUwE4auiqbkiF1BCFw4oKUSlvZFWzNMujOFks&#10;V/PFcjZfLBbL6QybWTN4abVaRWGMtQhaEsF1Gf7AnmhljlNRZDn+KosM9XddrPtVmVdVxeoS8zBW&#10;c74GN+bScOi6bmi6qRuGoRo61VTNMFzf63RBVsOt3Z3rN2/cunNv7/CoN+jjbpKlq9WiyjPT1Af9&#10;NsriXscf9vzRsLsx7LRbLupvKkWWxvPZBDUr+B3MFYbhd0JyDr5WPcSNY6mU1BUeXIarGeGszAvs&#10;Z8xmk/l0sgqXWRxVyDllLiVHKCqNhFcgqWWYpq4iTAEn0gj0Oi1/e3Mw7Lc9CzvoalFkAEcYLWEH&#10;eBANumdZxsqSkMa2TN+1At/1fMfFWl3XbVN3TNCy4YCebMN33U7b76Pi951+293a6G8Ne9DL85xW&#10;4CvN+rsBJICF58slMIyR4Y8FgL8M58t4sQLNJkjnqzCcL1aLZTieIp+HNYfdRZIgiNKmaSzL0g2l&#10;FTiHBzu38NnkcBedO7dvdtteO/B813EsE/YRsmKsguMUpSkzRGCEPq+rMo1xghlYVXJWNYLVdZ1E&#10;YRzH0JcQAqnSFKcMuS0rq7JYx35R1UVZgwcqxqVopAKLEnQxAQRbLBbgffgLnsJojDHYDXGDMa9w&#10;YzLJ81xVqPn6wBTQgggpG17Di3ki6grxjgJ9e3t7YzjyfKdpJMaRUqq6zsTaiaqqNlJiHEAWo8OD&#10;cKXv2lDZtU2lkWWexeEqXC6SaFXXJWx+eLC3t7PtusiPmh+4lK6/WgSBjwMpH16nlI7Hl8vl/Gp8&#10;EWLvnxKdKkBVmsQaaVqu5Zmaa6pYG/Za7v72xvfef/uf//EfdHxrZ6MnqsLW1SKN0nDx7pv333nj&#10;jcPdnd2dbUxpaNqzZ0/+w3/4D99+8zUkQdqANbDGKNeAhJxpuFogOPu9ru+hmOCIyquL84uzU9jN&#10;d1xoCvGwHkACEKIZz+a//vWvIbNhGL/45T9djeetlu87Nr6kowBtB87WsHd5evL4my8ffvnZsO1i&#10;rbI/6olSqrx6/NWXzx59k0URANEQmSUpoufP/8v/5e//8OM79+/t7u/ppoE1AMyeZRnnNa/Z8csX&#10;jx493Bz1sIJ9cO/u2cnx/v7Ob//Wj+/fvfvBB+//6JMfwilVXtiWCQJYN8MkRCnxas3XuFBQCwKr&#10;qWU7CgHjNbPZgkmB0jxNc5WqhmUrigJNGa/CMDx5fayfxNwVGw37ZZo0gjmmYegarJSEUa/TRdJN&#10;iwIjoFZW1DX2CCEq1XGAWDCgJA2vBIcOZYVhw+UKUGF1XRUlKwte1RheQsCmQd0nGYcKACeSomU5&#10;rK6h/sXFBQA8mUxgfAyOsQBg4Hm1XALeqMUppQg9+LHf7+/v70P3Xq8nhPjlL385HA6x4Pz5z38O&#10;V+Lio6dPXp4cI7XPERfjsRv4Qac9X4bzsDo+PU/gBcdvdbrjyfSLz788v7iEib75+ltNM/DN1nX9&#10;u/cfNISGUeIE7QhrRd1Atk7LKkwztBhhyTgjlOpWUvPJKpqFSSEaTo2kZFeLVViys9ny+dnV+WQx&#10;XiXzqI4LqehKUROFKoauct4wLjzXuXGwf3iw//5b9+/fOLy+t7nd72gNixeTOgtbjuFZxuHu9uHu&#10;zubWCF+oYM+S1Tt7BxBdUXUkcVS6dSOiJA7j9YeIomaOH+wfHt26c3d7d8fE8ozzdI2r9b+ogWuW&#10;8wX8UleM1wxpOIsjWHhzOLp3985oOIhjxO4MlmevDzwPpMmGC8EbwdBZZ3fJpGBNIyzTDALPsk1U&#10;JAK7P1JyzsEwuqrlSQovKOS7YA8URUUSiZYrgtdqgUTou56iKPB4msZ4C27FREVdgZwAM9u2iwoQ&#10;irELk2TpdL7Mq7pR1pOjkAKOHC8wHRdO4FKBB08vxxkYkonpIpyvYqlSJOu0LOCvtMLykyVVNU/i&#10;y9VylRWzJJtAzaxIZVNRpVCUQpK4qsOsnsf5IqvSuiklqRvCCInyCgbHOKhMyrJEAX3j6Npo2G95&#10;3t7uNppGFV4WrcDrtNooStDaftDy/DIvJuMrgBYgr+sa786m8+l0VtfM87zA91WFsKra29mxDL0u&#10;4bdKslqwmhDp2NbF+SkGUV7TRbsTKLSJwmQ07N27dwvGabVaZxeX/6d//X/59PMvqloCpe1O72qy&#10;+OyLL56/OJGN2h+OglZHkOZqPIWdAfhnL17BI3jxww8/3NvfwRLi1q1rb7/5xvvvv3t0dICE6HnO&#10;jRuH7733zo9//KNbt29oGuWc9fs97HPBy69evSyKTFUVXaNd398cdgPHqvOal7moa1EhhTWK0pia&#10;uqYMTW0IqesaLDocruO03W43TYOcK0RT1oxxqRsoBBzOm8UyggcVhYJDENqqRosyrxgZDtvvvvcB&#10;PkPduH1ra2cbhFNiQEOH+o1UqKprum6YJppmGpgIFzRNAz/ruq6qVFEU4FFygUMKAYwB1ZRSVVUp&#10;JXjGNE3wMM54BS++fh4PCsiJvuU6vu+2up3+sL+5vYXS//adO9gbunnz5v7+PrIJcoHteI7j2J6P&#10;cxergcFgY2M4Ajj6fdBX5/UBaaEUpsMUOOPJVjsAlVJel6wqkJMgmRAC4VZWDAbKq7oEZBkruShr&#10;uW6sKRkRhEqiIOAVVVN1yGzpuqloKqVUVYElqhCVEMKlqBhfD1IznPNyXbkW1XpJgMI6zYBGVtYY&#10;WVS1TLIqjLIwSuMkXy4iYAUAXS5X4TKMVjEE9Ey35fkbo9HWxmY7CNbGMjVT0zGREE1W5EmWFhUr&#10;i/UKJMsyMJoFPjAhm26bVuChGGr5MLNt+b4Hg3qeY9mGqhHJeVWmabKKVphwNptP5vNpGCLOS95A&#10;UQU6NgrFWgg/0IiqUU3XDJOqeqOosFhZVxAgz/O6RswQpBAYN/D9dmvd/MCFFIglIZjSAG2qZRnY&#10;lTQtaphr86lUxxwqBtS1RiGYokGQEQXQrGqOwYsKIVxmRZnmeVxkUZbFeZFXNe4y0XwnGF7RkEqx&#10;BqAqoRhP03SDqpoklEsCy0RJtoqSME7R0FmEYRSncZImSYaW5gVakeVFUbCqqsuKVUVdFms0VLWo&#10;mWCIwarhTLJaCobWSE4a0ZB1owRER3SNGoZmYmPNXJ8t1/Ja7toELRjDR+D1R0Nkgt29vf2ja2ib&#10;O9u4q2gKh4OrwjY129I9x+60XBSvvmdR0kCeLMtQ915cXGFffIFKab4EJIqszNK0KkvB6nUKF6wq&#10;iyQMZ8DNbO1E8B2yNcCMENI0OEwLwPSubRqalJyxWkhe16gu4iyN8zTJ85SxCgIMsSPRaRvQRaNF&#10;lmCwMAyLqqj52gqKQlDrYMvE95wgQIKzLUuDnJIzy0T1v26WplBFaAoxddU1jX7b3x0N9ze3tgfD&#10;reFwezTqt9uOhW3d9V6C5bjwXVmzvORRVk6QE6NsGSdwTxQjLeZJmodJusTO0AL4xFIuy3LgAeED&#10;P3EhwHglbRrPsUaD3s7WcG9nA+etjf6gj00KxLhrW5quK6pCNKoYmuq7divwup3WEJzSbrU919BV&#10;RQqoLyXwJEXNkCQABimlruty7WbJ4X/G6tfH+m5R5NijXLey5kzIhjekZDxBMsuK2Xx5cTm+HE+W&#10;6/9RDxOiwVANobBggWDLoQHDQlczUP65SEIKWccRpRTT4UwI0TQt8JxOp9Xttn3fx5Wqqsq6EmJt&#10;NM9H+miB0SQXkLPI0qooCWRgNWCQpfhKtFzMscydzhczvGfq6nDQ2dwc9HqdoOXbtmWbJqUKOmtK&#10;sG3v9Vyu52AiRWmqqsBoQGyn7amKILwydeoYWsu1+whq16aCRfPp5dnx+clLU1Vsjcoqf/v+nY1+&#10;N1rNO75nIJ2nyctnT68uzxFKgMdsMm4k39ne3NocAWKGrqZJdH52glSsUiXwvNnVZZUl/VanHXhK&#10;I7747DePH36TJJFhGKPRaH9n//HDx/gGrapqURT266PlBzev725vjrY2N7DqG/Xar549HV+c1mns&#10;Gcarp48ff/W5a9B7N4/+G//iZ7ev7auyqtKYV41j6MiaRVGGYXhxcaEZ+gcfffjjH/8YUfPtt99i&#10;kZbmue/7SMB//Md/ePvWTVDZxelLx1Q0VUwnFy3fJrK2de3OjeuODVVU/GkYYyVIo4QBDVMD45mW&#10;Ndoc9rpt06CtwPd9F8LbttntInH7cDGsLaWklFqWhesabA3hZG0ZtBFyd2vj7Qf36yKXgg26vZa3&#10;9vrOzt7N23dao812p+cFbZQXoBwVSZsQnE1NNzRdUzC5oERikLoo43VeiQXjtCEYijZSkUIjjaGo&#10;tm5YuqFSKoTwfd80zfFkApjt7O26gW85jm4YUhCQc6fbR3NcH2fX9Wezxavnr7qtLitZ8Xof8dat&#10;Ox9//CPO5fbuliTCBC9gsco5ohax4Afthqq6ZUdpdnk1mc2XtuscXtuYzKbLVTSdz79++O14Nt/c&#10;3ml1BopuXLt1Oy0rLhVOyGC0FXT7SVHxhuQVu5ovJ8sorRg+tRPdrhp1VdRLZKCGhEU1XiVXq3iG&#10;NJpV2EU+mS2OJ6uzeTReRLMwy2qCUpI1hLEGi9tGNA0XWkN2h4N38X3n2pFDpa8rKs95HlqU7250&#10;97eGTV0+++YrwkrE7uRqHK1CGKHV7QmiGrZnBd8VOnwAABAASURBVEEDTRXwiy4UGpclJG9UzW93&#10;bM+1HcfzfYn6NYqKAiWuAlNblqVTfOos0jRjdc1rhgPGp5QABgh5VVUWi3kcxyAr+Iu+/sYFXCmN&#10;hFupIkFYnFWS470KHVNTW75nGWZd10rTgBayJK3LyrbXy8vv5tV1vdPp+EGAd5Ik5dhjk813t4BD&#10;cBQ+syAzIiKQcfAMbqmqrupmxdZljKT4ZYKrDdP0grZpOciqJeOqZjBBLqfTMM3A2/MwmqFsSdO0&#10;qkohKtYUbF30w/ZhkaesLkVTiCZlImsaLDhi3sAo3LCEYVeKHtciqlhYVkklSrF2ltRIA22pgtrA&#10;sC2wQRRlL168ODs+mY4nV6fnvm3pimJpKgxVlzkrcl6WQDjoBYbQNWqZxprlDDOOom+/eTqdL0Dp&#10;PsxlmZxzxhg8IgQDiwpWU9JYutbrdna3UetugTCHOEbrOtL3/W67c/f2nd///Z/+d/+7/+3f/d3f&#10;hT1rvM0bhBTVLNGo12/e3do73N4/eOPt9z/6+PuHN256fqvT7d26ff/9j773ve9/vLG5PRiMUKMG&#10;QXt7d8u2bcEqlSr4UvrmG/dv3bwObtze3nzv/Xdv3bpx4+b1mzevf/jhBwfXjqRCwiT2W969B3dt&#10;xyyyDCoHnk2qQpRZx9OxCzhs+Uf7OzeOdjYHXdNSpYR+yBe6AP6IbLV8zKvrJmRmXDIhqabbjmug&#10;PjMsVTNyhM94+umnn8K8SZJIIVVVabV0yLO1tXF04/qdO3ewRnYdXzPMVrsbtLuaAVjpWAHano9m&#10;GjbGAcvhqqKpaJqm4ydVlHVlJxscsDbwRinFuWmAVgUP4HmV6mgK1dAaQgkuYxrb6g16KP0Ho0Gn&#10;12uDcfodrMD3Dvb39tZfa1udwAvcbre7ubm5v7+PVcrREYyGNcL6s8H16zcPDo4ODvYOD/ehwubm&#10;aDTAYBiyO+h1N0fDna1NCh+o6joB13VdVVWW51EUzZarMIqjBGVnXdUIloZDJkqppiqqpmqG9lpz&#10;vOt5CIdW4LfWfddvd3vtdtcynYaqXDaCr60Mo6/fUnVCVUGUmjeoeJarCD91w1lF6XQ2z4o6TsuT&#10;0/PpPJyM55Ppcr6IVsskiiJe1cC96zidTrvf7ToOfE1UFRYC5yu4paCAkESShjcS0pZwr5QgFBTi&#10;rVY7eH10Wi2YqdfrBb7fCgL8bPte4LueazqWZpma0rAqz+IQii+zLOGcSymZbACXohYYE32pUKko&#10;QlFYs75VsTorC2AliuM0zwRpYJbuoLsOmREWYRuj0ajX6WIS2zQNTYOdNaqiD4kgSR9/ej2wIeTE&#10;2TAMqhtEpQoOlcLqoJ6iBI8xdMqqzip4p0zyIi/qrCyziiEf5CXPqjotWS0bLqkkyBkqEw0K84Zo&#10;8ALGhNi1IFjaQxGc86rGW2mao2UZQqnI0qLIqxwUmBdZlpXo5XlVFGVeiKrkNWtqLhlvMIlghLGG&#10;M8IrKZjkTOAiZ00DqzRwiqZRNFWnBg7LQp5b05ZlmpYFGgrgQSwD9veA0Lv3712/fjTaGHqeq6qE&#10;UgIKawhXiKAK+o3kIDQUwRnq/tkM2xaL6WSGHWRUlth4i6MUGSJJMgjbcKESpWngFb5azOERzrll&#10;Wajh4HR4/Ls+7EwIwbIBr1R5kaYp6H6xmGV5UtUFGgov0J+p6RiJc1YUOZqUAo5DiOL1djtAfkJD&#10;p+W7vufalmloiqrIlot1puU5lmVqpkp1Kk2VOKYaONbWqLc9GrZcJ3Ds4aCHEq+BvUD9sHEOMxLR&#10;KGlZL6Jkjg/D1dqtScnivIrzIs7LOCujtFiFSV7XaIswWoSrvCqFEEVdISI73dZoiGH9brezvbOx&#10;tbkR+I5rQTBCGiE5E5ytmd3QIXOvHVw/2L9/+8bt64fX8blgb6vt2XWZ8qqsiqwqclaXDUdpABkb&#10;mEvTNEopfgghOJdr/BRVmhdARFVzBHJeA5+iYCyrgM8KDknTYrWKZtPFdL5axXFRVlISvKuBKm2X&#10;qmaGBxDYcVoLiYuMsaKuYGTP8wLPNQyDKBI+qssSfhQC9xmwmMZJGMZJkpZlKQVEWzchBH6maZrl&#10;KUq9Gb7lYQ91PFmt1pu+vGa6pgFgruc0RMpGWLphGhrjFUYuijUG0vWRl2UN/+7s72D/e2MD66cu&#10;qAZ0CaL0PcfQSJlGuiIdQ0V1qhGBfpnF49PjeDFVRN1r+Tsbw27LPdjZDDz75Pj5+OLiycNnl6fn&#10;rC7B/nG4YlVh6loaR6hyhsO+52KzuSqLrGmaLE1lXS3nQPkYEejadiNkK/CuX7v2k09+DFOcnJxo&#10;GqaVrKzgDrDK8ydPL8/Okzg0NJUqzWI26bTwWYlDjL3tjabOXz19efL8scKK6zujdx7c+fjDdz7+&#10;8P3bRwcd7MUL1ggEGpnPZ3/xF3/xb/7Nv0Ha41JOp9OvHn7z1TcPoyR+4403hqO+bPj06vLhN19+&#10;+qtf/eLn/3B5dvyLf/z7Lz7/zdX52Zef/RrfGShjjqGzLPcsU20QtkTXqKFqVVXBrvAQEvnPfvbb&#10;/9X/8p//+b/4M3yD2d3dxQrHc1ykK8uyeF0RItcqwOWS65QqgkguV8tVp93SqMrqWjKJgnuxWPp+&#10;0O0PCdXi5bJiQshmuQhN01QVKrmQICXZoF5C/U8hN6saVhd5moarEl+cGqlSQhHL6DQScQGnIH9g&#10;CtCtlBKi/vwXv/qf/k//p/+z//n/4je//vTs/LxCeadrMAWQCSZZT6SqwAZSr2EYWZZhj/+Xv/wl&#10;4AfXXFxcjMfjfr8P8v/q668ppb/ze79r2/b55QUoyPFcDIjVxenZ2ZMXz4/Pz/K66m+Moiz/6ttH&#10;aQH71agp7735lul6X33z7cuTk/Px2PL8RRTPosjv9WqpXGD7WYjL+XJdzcdpVImUk6SWYcFWRX0+&#10;DVH3hwWfJNnZNDydL88X8XiZvbwco/SPK55z0AzRVAX2MhSYuzEIGbWDfuDcOdprm5oua1XWOpG2&#10;Sj1D3+x33n/zwU9/9IM71w4VKfIsilbh5eUlGLhitWE5RNORKQXViW4phi1VA33NdG0/sLyW3+o0&#10;hCJblayuqgrmQhgLsY5WlBG6rpuaASshBnGLyAZXGi7wKM7wRSM5YzVjjCqKStCahnHOGJ4QvCb4&#10;UxVSsAbPVCVntdbgGUUyLhhnVb3mgasrwRh224ggBVg0TjFSq9Vx/QDskaagK0YbNYoSON8wDCkl&#10;0srp+eV8sahqtorivKwBFNkAkkik2rpSNC30VFWnugHtqpqnWYndGdQqZ5eTvBZVLa+mi8vJohZK&#10;JZWr5TKteJSXqyyLyxrb+UzThW5Jw84lKaRSSloRHaV/JtWo4vMkj4oqhxKECFWRWHCrKqeUNU2j&#10;EjfwsQfcbntVVaRJBFf2um3bMrI44kWhKngHUVCzutSosjnagHnD1XKxWFV5oUB5wFSni/kK8ruu&#10;/zrlKuBb8AYoJFotOa91lRq66ro2Yh/VYrvl4zsDEC6EgKc+++yzJ0+eJEmCbYKvv/56PJk9e/bi&#10;4aPnUBx2+PyLh2GSPX32/Deff/H81XFRctt13VbXcFyYbrSxZTpuf7SxvbPTxbcyKSfjWYroDMM0&#10;iquqJAhoxuI4ms+mk8nE811EXF1XSZKcnp6enZ0BFSCle/fu7e3tqCpNwqTOMwUyN9I3NIsSR6f9&#10;wLu2v/fWGw/efHD/6HC/20VaNg1dgeposGJd12UJ8hfoAwxBpyuIUtZcgU9BLFkKCgapEsE9z7p+&#10;7fAH3//em28+8DwPryuUKppq2g5+ohmWTVVdNUzDMGzbhrRUU2FnyInBASf08RbuoqEDd+AK2ncd&#10;znme57AqRIJ5AW1cIYSqqmqatuXARZ7favnwQbvltQLbs1RDpZqimyZq4FanDRkwr+vanW7rO17C&#10;AmB/f/d1xX94cHCwu7u9vb2JP2Bd8C0aLu7s7OBhMBU4LQgCurExarUCXde/kxtCQCbEJBo6ZcVq&#10;IYUEZVJF1RAE3ykAHdZN12zXabVaGAuC4owRDctswMhgG1WDGnhF0w0Yy7RsnKmqcdkUVV3WomZN&#10;VcuyElFWjuer84vx8enF6dnlyfnV+dV4Ml8swyhOshK7vIRgXpgGDcat67KqCsYqIZlmGvCBphnf&#10;NV03Dd3SLZsoqmlhfteyHU3V0WzbhqiuYfuW5+OOBZOavm26julY1Lb0Bkm4AFUljFeS1VA/juP5&#10;MkRbhjG47HXp/P9h6r+fLUuyNFHIxdbiyKtF3NCRGakzS3dXtZqenmF4w0MNYA/Mnhlg/AR/Dphh&#10;gCEMDIP34BmqmaZnenro7uoSWVUpIzJDX33PPXJr13znZvcYXit2+Nnbt/sS3xLuOzNL1m1TNTUq&#10;kUVVLFflfLVcrVZN0xDiYIzRaLC5NUYaGI9Rk/XzPEsSOGkQBYEP8zESeDzPUzzc3Nxcm2HY66UZ&#10;uIz84DuUWBTx1hlHlLVCm07pTilcRSfbBp9QVNXIskHoEUXVFZWoKllW6wIRTlgLXbe43y6rtuk0&#10;tgTSIhJZodbztEK1UjVCgparclVUUG8JYcqmrtYNzgaREOiL5QKEKIMHXduIrjVSaiGMEEq0umtV&#10;26imWV9lp2RntHRWO8Raiu0GgiQMZjnA6vMoCrIs6Q3y8cbGFnZEmxvjzdFwfaC2sbm9BTjiwx++&#10;9A2GvTSLfU61ljBu21R1tarqAjX6YlVglzhfrACJ0/Or49MLgAQ320bAc9xNo5QGvp9EMXTIOfd9&#10;P4qiPM/hJEmSwDkB7JuBBuApiuV8Pi2rQinRNRVuocJl4F7pfxDEalRm1qgg8OJ47W9rEYa90SYi&#10;TJQlyHJBlqLiT8eD/ubGaGtz3MvifE0RQk4fPtnLNnDkgO1nmuRxnCf/QClA6Qc+B7PBclmibJjO&#10;y7IS83k9XzaNcEIzaXirbNHKRdmAiroB9qpOoFxYrMrlqgDVTdtJZQ02XdyDa3IowFFiOSUeJQwd&#10;RpwyXdPWZdmUlRII7l6WgOHhzsbG4e7urb29/e2dcX8Q+57VqqmK1fx6NruuqtIYA++GuqSUuFpr&#10;lTFSK6W1tkZZJ4ylnFlK0OmEajrRABGdboVaA0QZrVzTQKjl9Bri1Z2QbSe0pY54QtnlqjrHJv96&#10;MZ0tkJ/KssRCsFqSRkmyNlaANKl00zTz+XwymUynUxT0IPxEKXx8fIy6ajqbtW1r0bQRbVeuCrgH&#10;AjcFh7LTooMe4nVY9j1OrVZGSYYwRiyE6Oo1y5Pry/PzU8y5QisLSAS3BSARJfd3d3r9DN9Jjg4P&#10;9nY2o8BPE0R6Jtvy+vK0Ws2SkI+yOOBuNbumRqH4Xy2ni/n1Rx+8e/vwADs9UVeckX4vikLPqDbw&#10;6c72xsHe7p27t7M0oYgVURgHfuCxPA17WdRUcmdrY393y2fOpySJo37eA5gh40cffPi9jz8BY1DI&#10;rVu33n333X/7V/8G+HRWi7aOAq5E/fr5tzub4/cfPXh03ZYnAAAQAElEQVT86N5PfvjJ3aO9g+1k&#10;mIWqWXGqdFvc3t997617b987enDv1iBLZaM9Am1JpdTTpy/+9b/+10jtxtkgDCXqI85wyHT77p2P&#10;P/zoJz/+/u72OI3ZN199u5xeFavlyfF5HHqzq/lvf/HLgLrDnc2dYT8gJI/iiBMCiGhprOlEt5wv&#10;gNfF7PpqreljRt3jt9765JNP3nv/nXWWOjrc392GkrMkgh7wBxT6tJf4+Kiyu7klhHj04K2HD94S&#10;nRmOt3uDjSTtR3HmLM+wVcx6nCPGMJhUiVZ2zZraVgthleqqql4tQTCEg+mtJVrprnVGAwwgKTG9&#10;gPjGGK11J0Sn5GS6/OrJ18uySPOsNxxoAIbRsqrmq2VRV9h4n19dlk2d3Dz9ruMYxetwPwApy/Or&#10;yfRicv3i1fPXJ6//6q//3a9/+5veoI+ReX+wKCvL+H0cfrzzLlLhaGv7nQ/e3z289f7Hn/z+H/7R&#10;eHsHA3Bu9PDtd4qmfXFycg7cF9X1cjVZLFddV0s1LxsSJY2lV2X9+mq6/k/4z4tpqwpDn19OTxfl&#10;VS0vivZkXry+Xp2t2mktG0MUJRpmccQSYpFXjAspGcZBz6eD0Ot7ZBx57ezK1stxGm2PB4N+vre1&#10;/eD23Vt7u8NeDiP9+IffH+S9g4ODhw8f5r3edL5cVpDFk9oJhKA48tNME2Y5i3t51u8HYYT4RCn3&#10;/XUcHvR62LLGcbhcAA+F6qTn+f3eMI9zUYvVfGGtXS5mCAKMMc/z8nV+HKMzu76m1lJjjBBStPhi&#10;25aFqCvVNrAmdw5khVLw5rYzWlJrMMoq3Vb11fnFdHKNObWyRVHNZvPFfGWMy9JeEERlWU9ny7rB&#10;ZC0Mr40DdZ0simK2XE6mc4SytpNCakMI6u9GSARh3CmrZlVU6EA6IdV0XsxWlbRutlwtq7ps26JB&#10;0C6nxWq2Ws1X5aruqs4Ig2gZGB4q4tXSrRo5Lbrrop1UzWXRXC3qyaqZFmLe2kYhqGJFognttGnV&#10;mmA41DVZlg0GvTAMDI5LKNkYDTYG/YA52VaUOEaIx1wax8hZzhltlNUmDKJBvx/HsZRSKROGYRAE&#10;wHxd1/AdBBOU1G+99RYsu7k5DgPP99igl+M6u57AZ4UQURTlaTbqDxCdsCKn7vT0FOcFn3/x1Wg0&#10;un33Png7v5gwP8aO5exqcnY1XVaNo14t5GyFoMp7wxFIKl2U9WA4RnEAZSJAvD45LVYVvGY6mZ68&#10;OXn+7XNci8VqPl+cHp9++/TbYlVOp7NPP/3Nb3/7u7ptgzBupbBWf/LJxz/64SeDfrQ57P3B7/3o&#10;z/7gp2/fvXPv1kFA3OTi9PriFBvBcb/f62WIDhA24B4srrVdFKtVVUopjXaYLYpTzw9h96Kqy7qR&#10;2gJyg8GAc+pxMh717t4+fPhg/c9ZGavwXRRfBk5OTjopwyghlEtlgAFKkW6pA/gdoGq11lIqoNVp&#10;wwnFhEEQ4ErgerhlDNTuUcR4ZpWVEoPxhjXGOYchjDIeJWkGH0M9NBj2hwPue17AQdRbz+ajhV4Q&#10;h2maJFmS3jQAI8+xWeij/Ean18/6vTX18hQduPNw0EOVsr2FM4dN1Cq4GYVIMtZoycbjcZ7nYRgy&#10;zpXWjeig5Q4lmBQAP+yktBHKrBskJAQCBEEQBrHv+9+5axQmWL2X96MkJswz2sGfwXeS9frDMQCE&#10;OjyO4yjJ4jTFzXWOjxN8KMD8XSuCKGY0uJpMXx+fF0WDD6ZXU5QN88VyBavAbMYSoZXSUJYUWhij&#10;jLNaa2MVYcxYSxkDMxSsMR+Tp3mWxJnvQ6Y4DGMwTKB9iseez/0gCGIviII48PzI40g9aRJkUTDs&#10;Jf00DgPiwW7OaSNV1yLjrkpgcrVYLcFOWaGUauDnRVXjzmq1WpZF1dRV22irvcCHJYbDIRwDWu33&#10;e2AmiSF0Cg1jXZ970Jjv+/DSPM0ymC+JBr1+mq2dFigJPe55HmUEcKCUEkrQgAxtiNKuk1ZI2wnd&#10;dqpuRFWrounQWV/b9a6g7bSQBgOqVtatBFJht1ZKmE86K62TWgO1SlttXCtUK5XQSt40BEGEv7YV&#10;3XftpifbVmIxzCg7owRISyRXYY00WlmNt/FTG2P0TbMaoRJeQdF8SOsxiAPB15aI4yQFEMLeIAes&#10;B6PhaGO4gSPWrfF4a4yN0NbW1mg0gsY4pV3XVFWBurAu4K7aWrLGgFBNK9rOVnU3XxXT61nTCTie&#10;c67ruqZpHFyOc2gYd5RSxhjKPUyI7+/warCER2CGc9529eXl5fX1FaorcdM0xiuNaVBlghAfMSdG&#10;xnEcRREm6fV6mKTXy8AkPAoQS+IwS6IsjfMk7qUJY4QThxAcBX6eRYM8Gw6yUS8f9nMPC1vTT+EA&#10;iQWwOhV6ODNIRWcm18XV5ez6Gtmi7KTz/Ih4AfVDXKW1JfZyTVfCCMIgHxQlUFfItT4YYoe2Looi&#10;zn1IUNfYD0NoAcVBOk7Bzk08kkCBVAKT2dD3e2m2PR5lkZ8EHEyCJY8RRi0OW5RASVkXq0VVVcYq&#10;ipgGryHrsGRvGiEUCgn8KIyjKEkdPgsQeB/ppC0bCdMIqfVa5WAKCsswEobrOkBRdNIK5cq6mS3g&#10;TQV2MhgPJ5ovi/Ory7prEeRgGrgGXs7yBP6SJDF1rsCh4+nZ6fHJ5dn55GYnAEPXdQPCzM5RvAKC&#10;YwH66AwHQNYwTWMf2OM8DsIw8DRQr5TneWEYOmvXkFaKEFLV9Wq16pRk3OPMIxR48YfDMQ5IgMY+&#10;LDgcHuzvHu4fAKeDLAs5l90amroT1FintGiqXp7OphPVNQgeISfE6LZcvvf2o0cP7jy6t4etLqcG&#10;AHj74aNH9+/FUSCaFruOq/Mz66AuuVrUXSWIluNh/E//+I//9I/+YHM8bJtKi261mD998vXrVy8u&#10;Ls/A59HhLdgBB/RXF+fVqry+vmYMWw97eX4BQ7337uOHd4+kgCWqB3dv/bN/8kf/lX/xzz54922M&#10;kE2VRQHTEh1OzNsP7n7ywXsHO8MoIEYZ0TU+J9LIVVk0XQe3uZxMvvn2+f/pP/+/vHl9guOMt95+&#10;NB71NwZ5LyHvvvPwj376o3tHm2/fv72zmVipgPCtwdBnNORsZ2O9tWeEMOfgFKHvCdmhjPjdb373&#10;N3/z73/597+IQx+Oo6V89fzF119+hXM+OGC5XE2nU6BOtF3XSeaIaBUkhdPIVlLm+V5EuAcsPX3y&#10;/Ne/+W1R1kqZoihns4WUUmmhRAeSohNNg5AN6tpWCanwecE6xPQsAneEGgNEMQInpRQ9o7TWxmIt&#10;7ZibTGc4Kvv9P/hxnCSX0+uq6Zq2vbiegBMEoqqucd8PghcvX3711VdN0wBL2Cj+8Ic/BOqccyik&#10;8Hqapoj8H3zwATb4MxwkawUzHZ+dwkNni8V0Pivr+gylxPXkejFvhQiz9PaD+69OTybzZSP1F0++&#10;qTox3tt7eXx2frX897/41XRVVlJ99uTpZLngcbJoWutHOogFCypLlq25rsTlsnozWZ5ez88X1dWy&#10;nKza67pbdaaUtjFOOqLhxJSkadhP49Aj/Sg43Nl6eOtgGAcJsQPsYtuS6W532Hvv4f297W2CaGv0&#10;/t4eiKxzkdve3LqPz7V37x7duT3aGHuBH0QhjjKUdZo6FoR+GONqGQKP5yhHWJYS3+3DKEyoBQb/&#10;4YM8boI48+Mo7ff7iKVBEGitqXVQN3GGWqPwxcytj9IAFe5RTmArgmjE4HFSOamsWF+5hWAK7oZX&#10;nJKqbUyHLwMWU8HTszT1Pa8oiraqIYFShjvetl3bdEEQ5Xnf40HXybpuHWVN12KkEIp54J+XRX1y&#10;dt60YlWWq6oSUitt2w5hQyrwQKgyGoRu0+kJssWykFAEZauiLpqWB4kXJqu6A7EglpZY6vEo85Oc&#10;BWln6KzuzmfV9bKaFO1kUV/Ny8myWdaqxkhGHWdr8ph2VjqiLdwJRBGv6qaZz6ez+Vwps7m5Oez3&#10;uqZaLhdvjl+tlnNOSRh6gU9FW0nRLqbXSsv+oHdwuL+xvcV8r5VyVbWAvpLAO4miiFHa1rUzFmEq&#10;TzPG2HDYf/vttx89uGe1Pj8/nU8nX3/1hZGqKJdN0wADOzs76MRxDMMdn52fX14y7p1Pyulqxf3o&#10;+avjp8+eV00XpRm08fXT59/AYV4df/Hl12eXV8tVIaQ6Pjk7OT5zbv3NJ4iTOExgL9hiNpstl4VS&#10;CvAAJ20j1o5yDSy3YRwRx5bLJb48QA9xEuL89PBg587to7sHB++89ehP//Cnf/aHP/v4vXdHWbac&#10;Tl88++bbZ19fnJ0uZsu2E1rrrusmk8n5+TkmcZZGUbS9vQspGMPi648/RVFgDO4I2UKB/UH6ztuP&#10;7tw5YozgFUSqs7OzF6/fnJ1dCIHta4DUYwxmIlIrKWULbHWduGld1+GnuWnWWvwNBkAQzSrNKYRj&#10;sAJovTb0CPfx13953vqvME7SXp7mWZwmAfT8nVEpfBhgUEILoUQrOmUNJgpDnE4mKRqGp3Ge50ka&#10;IfuC0jTFT9QtuGZZhg4IfTzCYlDjdyyxQT9HZYMRnHOwCOtWTd1KobQGgXvIAGvhBc6p53m+v66s&#10;sTCWx/iu6xrRdVLUbVdVTVmWAgnV9+I4xhjKGTRMOSfM4xwvxkmWZ70Biqmsl8MMmASTw53aVsDx&#10;5osVdmll3QJDRVWWbd1IUTY1QI/70/lssVx2SoIrvKKtBc8aRQdlhKzdcm0RDscPLHFYzDGqtV4r&#10;DEbSCkxWdaul0dpqqazWxDq4fOz5CWAYB/1eMuyneRxRYpUQEE0I0TTNsiiuZ/Pr+QyEQyAAYolC&#10;qViVVYUxUIJ1hhDreQxCx0GYRHGCVO/7kI5zGoV+lsZ+wEN8mVjHzcD3cdtRvGUdRKAwroM5SRj6&#10;vTTpZ2maJaA4iqBtzjENQUMskMZ10nbCNK0qq67C8UndVU1XN7CXazpVrG8qDBDSVp1a1U3ddEKq&#10;dUi3ThknNBRgtHPQ3vqmRocYBxwb6BVklDVKw+cxixQCJGDhtoMp2roSbQ3CDyGAkRbKxWiL8Uoo&#10;hbmhWeNQrNq1OIjcIMaI5zOITxHLmQvjOM7iHj4IIFXCj4fDJEkAkgFOnsYDBKA8T5Mo8G4aD2BN&#10;D3jlnKMCcIxj9xaGARSG5aF8sW5KQzXIExSKYniT33TwShiGcIMsy+Jk3ehNQw8sGKuwmavLlTNW&#10;CtG1Qsq1GxcFzDsvS5wVqTXnN2z4kZ8PcpTyYGzQ7629KIrjIMRDCEio1Ubi6m4amAiCNaJgTd/n&#10;WRhzi4eUE+4MwaKrVVGsqrJoO2naTs2W1fWsbFpjDFeWEh54fghyxGuFgfnqVmIYqGhE3chOGGMZ&#10;9gPaEm2hEo8wbowTQsm1UpSWxiiLiAZnrOu6A1aUNsauGQvXjKVJlADwYeAHnKEg0kaKVomuqcqq&#10;KGu8VpYIYVprCAQ1EsbA1lp5nHmBj81/GKKS5sYxbanUupOygVG63wAAEABJREFUwR9wQxn3QwyI&#10;4zRJsjCIHGGdAFabVVFN56vr6XI6L8pa1K0s626xWi2WBTTvnDNoeu0OQRCs16IUN2Bi2APx9/S7&#10;dn7WCqWgKc4RPWDZfn9dRmALubWBLDbs9bJ+P98cbW6Nt4a9fhLHIVoQ+ByGMloJwN9ayGW+WxSg&#10;whKQ1A8Dz/Phy9AS3kjzLEc4gCfHYa+fbW6MOCOia6xROLHe29ka9LJeluxsbqRRKNumWE4H/ayf&#10;p8Vi3pQlPkP/9Pd+9ME7b21vjvIo0Z1q6vrZs2d//dd/9ctf/v1iscKO9+jo6GB/Z3e7P+hFqrM/&#10;/MHHd24fwLOK+cIogjgRRwC7dz29DH2vrFavXr8wWuIjL87tbt8+iqIAoSnPY2ctDhEeP36Lc7a5&#10;ib30CPzg3X6Os1t8vdi4PD2ZXl5cXZxenBw3xcpqtTEevvP4rd2tzZCTXhY+eHj0+PHjPM+Z56d5&#10;P/Cjq6sJcu3f/u3f/h/+D/+Hzz777dsPH/zH/5V/8T/5H/+P/jv/6r/6n/y3/mv/6X/3v7U+ePuT&#10;P/rxDz64h+8dO5uxz3HIBM1gm+BT4qyxWltroHQEiiQK7xwdffzxxx9++CF0+/Lly5OT46vJ1XKx&#10;aJvKaIPKD+qNAi/0+Y2pCJhZLQvj6DffPPvq6TedkKuifvbixas3xzyARQZ51sdUWZbBH6zBDJY6&#10;64zSXSsQpvD5hVCf8TxNN8fjft5DHwM8oN05uCJjBBFbAwVaGGfxA1q9dfvoBz/6Ib7yzRZz5Bpt&#10;zfbuXt12ETJs3ovTLO/3vMCXSjHOPd9fLJerZYkaNwhjZK7lqsSY8dbmwa3Dd9//4IOPPv7jf/In&#10;9x8+OD49wYRYZTAeDTfGL9+8fnN6CqDDhQWcx5Gr6Wy2KkZb2wd37yJof/vi9WShhKUnl+p8Oj+Z&#10;TI6vrs5ns5Orq9axy0U5q7plZ5aNWTRiVrXns+XL86tZJZetLRUppKkN6Si1XmAI8X26vT3Ct5bt&#10;8Xh3a+Odh/d+8NH7v/fJh5t5spHHqPd//MEHgdO3tkYfPX74Y2wNH799U+ftITzvbO/t7x/08oHS&#10;djzaXIdNY6jH+/0++g6NEso8ZSyk88PA90IhVNdJOBTc0/d9dqPo5XJ5cXYua5FFGeV+nOV+FFPP&#10;j5ME52WB7yPaGKuEEMB5USzruoQpQ58COUYKohUDlozG1SmJuIA7FLjppBHSI+CI2xvTWyk84rRS&#10;qIM2R2OPMswJ41JKgyAgBD+VlMr3gjzvx1HqKOuk6qSW2iiptTJCyaqpl8UKALiY4CvC1fnlZD5f&#10;wrhl1VRN1yndCrkqq8lsik8M88WiANOIy9YJY/FUOmcZ96I4yCBuTnnkeKgsr5VdVN101cyKZlmr&#10;UpBKuEqSVhPpqKEECmFByAKfex7jQJgXhjwIOH5DjW0nry4vLs4uEcke3L8LX7qz/lfP+evXr8/P&#10;rwjR21uDw4NdhKY0CaxT/UGO4Idty8XV+WSKATZJwjyPlQIoCCZsmub58+e//OUvP/vss5OTk9Vq&#10;FYfRztYWPsrdunXw6NEDxNC2rTl1fsDha1Cg74OldUrt9XqHh4da2WfPzxyFQX1t4EWQgbWdevXy&#10;+Otvn13N514YDUYbwPnJxeWvfvu7X/720z//8z//xa9++eSbp69eH4dBDOvfunUbtH9wazjekMqc&#10;XVwdH59eXV7D9aDnum6jMDm6dWd3d38wGDHmvTl+9fOf/+2nv/m1kG0W+fPZZHF50U/jO/v7H777&#10;9k9+8Mk7bz3I0qhr6w5HGz51juB/cPSuriCyMSZM4j4ccXsrStd7D858SriUEiAUogV68iyBht95&#10;5/Ggn5erxfHx8Zs3b7ABmN6cUyilLKGOcm2dFBoblapsVlUFwpKdWsMYU9U3rSkrbEG7utFifbTh&#10;eR6l0D33uB8GURon6zSS9pI4S5IEGubc99dPQi8MKPfd2n99SinYBocAM6jrOsyvtSSEhH4QhxFe&#10;9PAnCMLQD/1gTWGICfM8RULMsgRIiG5GYW2tsR1q2hv9QF42xAYABGjEMaFWaiWUQuxDR1ljrHXO&#10;rUHAeej7cegzQij4cgaKgErni9V8vpzOl/CT04vr2RzpXDPuMS+QWgFVWluMBPe4AiTgIAi8OI4h&#10;AK5gFmNWiyXCsTMGmb7pWgyGnEVVFWhViSWwfbyaTC+uJjinWZVFKwS0gGHQC7HOYxzT2puFsIS2&#10;VgihremEWlUlqCjrsm6XRQVWVwWmrcqyautGiNZgu0I0ZyjHlc8JjopwNUrUTQkMgWfYsVytlvP5&#10;9WSK45zpdD7HTnW5BANCSGMUcZoTx6jzuPM9oo20FnwZraWUHWaAAgmjNx7thWEYBAEYJhDYWqu1&#10;0RJkjcIkcRT08hiwG/ezJPRAke/5CACccrZWO9CstRPadEp3UjWtbDvZCYPPba0wq7pZrqpFWZZ1&#10;V7ZdWTVQHa5NJzoppDbrKk9p9KRSrVozJxHzDKKeQhNCdR10JoUQqOe6rmuapr5pFfCNrVlRlMWy&#10;LFdYAcbBk7ZpnDbgX0tlpTJqTcRa6tx3fYOEQSnQGSVJBiRmWZggpHnQlyWW+yzK0gG8cWszSXOE&#10;FXjmaN021pfRCFkH6GeMEevAIWaFf6z1RynAg0fg1SoNFeUpps/iEOEp7mVJP09RomVZjPHGqE40&#10;UDgEgudgMLYZA3xLjXzcDMMQV/DpnMOEWmspoR5FHcG6MKsjBsjHnGkaB74HHsAMGMJgDKDcQ5li&#10;CfPDmAch8+HaPlzYD33uexiAmeHVWAIqrZq2asSqqK6uF29OzldVrTQp6q4oq1bIWsrlqgADGksS&#10;qqxrpSpRKDcC1+mybDrVCL2smgI9y4V200V5dnE1WxTX09mLl2++ffHy7AwHHxfPnz+/urpGW85X&#10;MBYsBWt2N3JpraJoHR3AG/DHGRGixci6hJGroijm37XlAjeABEsINGOg5TVnWq91o5SEWAYKwyNt&#10;kY6tttY5QvFNwBi4Hp7BxIC9dg4iz3EwOV/OUbusilWJcNlAmkVRAp9AZtvJqq6XBcRqtXUIAMti&#10;VTVNJ2+WMZihns4XV9eTq8vr0/MzeLG4OdGPkwS1CIrp7e3tO3fujEYjmBv+hc7e3t76FL/fh6zA&#10;VRAlbduuyrV6CWeWksVyKbSSRhdltVgVAD8hTGuLjpSSUo6pCCFd1xklA49vb4+DgOHE0aNEaw0l&#10;rZZzqKZpmt29bXj37HpSV6vNUe/hvaN+HsWM5Gm0t7V5a3/PavLm1cnTp08vLpCJydZ45Af8zauX&#10;l2enh3vbP/r+Bw/ubpXz6fGrb69OX/czf5B7sHS1XGCrm8fBk6df/tW/+ctXr15AIsiC0mTv8OCf&#10;//N//v3vf/9P/uRPN7e2riaX2F38+te/7vWzre2Ntquds9fzyenpKfIW7uN6cny8Wsy1FC+ffXv2&#10;5uXGoHe4i7GDgFFgu5dmk9n0+fOX8+Ui6/fGG1tQC+7gq7dH2U9+/MMHOAC+dWt2dXl1fjLu943u&#10;ktiPY7/rWqBVIHsiVJQrBFZi1pFKK5zkkc3x8E//9E8/+uijMIgD7hXLFb7plUWxs7UNtWRxRC0q&#10;YQKTWUuUUvApay2S1s7W1vHxcV23Xz/5FseH5xfXv/rN518+eXZyer4CgJrGGAPTYCoEH6c1mAy5&#10;xymz2gCiIOfgzgzejSMAP8Qxs+ykUNZI1WmtjTFCKyGQSYTsgCaFk1wcEA4GA5zl37v/UDn3+vRs&#10;cj0DmDe3t5Mkmc2uAaHt7W3swfYPduEtOIWN4mC2mKMyIJTFSXpydr4qKmxTrq5nv/3NZ59//jml&#10;6+SNFwEqMMwYk2odva+nyy+fPvvm5Zu//ptfasvenF78u//v37x4c4wT09PLy09++GE+GkUZuV4W&#10;z16fGOYva/HLL562jl8W9dlihYr/2+PJs9PpyfXyumoL4UqNQwhicBZAiHFALkEESuPo9374/X/2&#10;Jz/78fc+3OgnCXcHo8Ed2H2QbfXT3PcGcfTROw/v7O/+/o9+8O47j7I0vnW4/71PPnrrrbc6IZBw&#10;taEIa3UnOqUp97gXBH4EoVYL+OgqjRPoXAmptQ79AC6jlFCd8FHpBD5MCf1jI4ExQCCSu2PIDNQL&#10;fESGum0scTA9obQolwBGsZrjDII7G3JGnOlQo1Rl3ZTAs+gaKXC80SrZqbZSbUOt1KLWomPOBpwx&#10;hyikpBBG63IxV0KCN7ABIxtjnNHOOfAjpVwHQyU9P1jXf0FQVo1xzgtCpNiy6+arAutZwpZVhV0Z&#10;7Hh+NTk9u0IFcno5Ob+4uricXF5dn51f4isN+hgMLFZSTpZFR0lH6NVytWi7eDDOR1uCeJIFjebT&#10;qjubLF5dTC6my2UtW0MaTYQhCPWOMuL5jnsWMoNXkFXOaugg5NynhFmjOzPMIy2IUWbY6+/s7EDB&#10;F1dXX3/95OLi0vfZXVTRB/sP7tz+/vc+evvBvdhn1XLJrAo5s1qBfN+HquFu4/EQVjZW1WXT1ZXs&#10;BMLCi2dv2qZaP8qSq6ursizu3Ln99sNHPvdms+k3T57IrkuSeHJ1UdcVKkaAfzKZPHx0PwzJsmgZ&#10;5VKRVdFQ5oFaqaQyrVCvT8+/fPLt1WzZH2/GWd5J+/U3366WxXy++PTTTwGJ5XIJFyurBnkzTnNN&#10;3WxerJOCsvB6jN/dPzw8PProo+//6Z/+2fvvf1gW9eefff3i2UuYQXUdjgE2Rz1r26uz49X8Kubs&#10;7q2D995+eP/24aiXMaKNdIlHYp/mib8uqwZ9nDHmeYoGBUInzjmpOpAxqmmq2fUENVg/zzCgbRoc&#10;VXz5xddPnnzz9VfPLy6hFinkPzSnrRayLCsgDd7d1TBqh2daa+QUUF3X1T+2ruustVgxDte+A/fh&#10;sKyP+IkqJooT1BfgxacMiQmB0GAA6D/gYT0nCjWtLSVe4PvI31EURHGYxGEc+WGESKeMxeqdFMhi&#10;eNE5TMZ8P8SijDFy0+AH4ARMIYSCyrKumpblWdzP4zDivkfTNPZ9joWMBh/MUfgmRcMUPmex76Vh&#10;lOKgBg5NLGSA20jtrmfLk7PJxdV8Ml+CUI50HXYneIlBbPg5mLMIStSuJwmDFGWaz9IsYtw4Z3AT&#10;yBd1BRv0e1mWrAu4LMEyKLacUgpMN00zXcwn0+vZbIb6uygqzwuiKILqZSt1q/Ta8cG01RoGEAKg&#10;p/Au3Wm1qqvJYnY5ub4GuKqmqNrZYgnMYVq8Tp0JwIFVPrNZGqZJwPk6J8VxDKWVy1VVVKKVshNt&#10;XVdVhVfAkuw04o7HSRx6QOGgD2l85rSWrdGCQjnEWYUIBcNrKBC6CoM4CGPfDzzuB2veE2hRiHW4&#10;BJKotng/9jlMMe4l4z7q17Vdenk8yNJBmqeQ1vcpJRH2BB6j1FmUqJxSjytihbEop6q2gyYaacq2&#10;K5qm6rpOaWWNtkQZ10mtHDFQC3FCacIoHkmjtYUVnDJGaoG+VBjv8Bu816cAABAASURBVNRSIq0R&#10;Eoe7bdPBnWUnBWq1Dn91SgmNN/GnqSvddbAT0Zoo44x1mmAZ5rg1xGBuyowjUhtlzHpaa/0o8KCG&#10;yAuzhIXcUMYC34OC8l4Up1GSjTe3d3ZQwh3cv3v7nbffunN0sLezsbM93ICuIz9NwvGwx4hJYj+H&#10;viJOjcXqgNV41B/38+EgHeZxGvpJyLMkyPIkS2J4QRghBnqOWI+z4aC/tTka9nsMKg1CRig49xhq&#10;dh8dTpnsGi2FzxneTWKwy7y1uQMfTojRhGtli6qZI/7heCdMKmEaZWqpV22DU0PI6yiFtlkQameJ&#10;FxLPb6SslWotqaTqlEaCQTqQzhHfdwxrsjCOpNEBkqzvE6iFe0qbupW1UMuymZftshGrRi0rMVs1&#10;81WzauR01VxOlheT5XxZzear0/OryeS6bhCR6qpaQ8CBD84swd/ECwJHLeXE0fWCSRJzzo0xzOOI&#10;Bto662gr5LJomlpq7XBHCQHF9rLc59xqY2FEfMhwxvd9z/M4oVpgpObM9/0Qs3WypR4N0pCHHiwL&#10;oDVCl424mhanV9N5VQOiwGcpOyTzsoU/1ktsCrpGOtNpVUB5WjIv0JZgB9BqcEG0pXUjq7KD0q5n&#10;CwBQWwOtIkwf3DTUbXmeYwuY531QEEeEM7hGGEUBTuiV6aTifhjGKZCtjaPMwyYBDCupOUfuD69n&#10;q9OzayFJ3WA/Vl9PZpPJtGvqNAl7WRz6jFObRP4Ixe8g9zwWBJ4fREJKS8kKumsrIdpehuF+Lwmy&#10;gG700/cf3fvBR+/dv3u0s5UDfgi4nPMoDC0UDusSxxkBtj967+29rb5T1ezy+Icfv/Of/if/zX/2&#10;h7+3PfQ2B1HsESWq3c1REHKl5M7O1jvvPb6aTJ88/aZo2h//9KeOe46S2Xx+dX25ubNxcnr67csX&#10;V7Ppp5//Dpq+defubLm6mohlUQ+GGw8ePBoPR3kcLafXaeh98PZbIWej4bBYVTjiEo1gHjPGQEWO&#10;UZzWK6U49612p8dnOH1ZTmei6tIg+vd//VfffPv0t7/99Pmrl7fv3umEQNG8v7//5s2plHJra5M5&#10;EnD2ox98D6X/xsYWTIUdKQ72UNA3VXvn1tGdw1vf/+iTx2+9HcMnudfVXRz4BOAjBOuDri6v83y4&#10;KurheHt3//ark4tV22G7HCSpNgZqbKrKKQnSQjhrAwa4hZxwoNz3w35/6Pt+kmeAJohwJrSCUAwY&#10;dg4uJrSxllBKfe7Btsy6rmlvHdyKo/Stt9798JPv7e4dCGXjNPeCCP4IgG1ubnqel2fJnbtHoe/1&#10;BzllLsvzMAz7w0Hd4QTGwhxF0zmsxz2hNeoVlDj4PjMejuI4znHE0R/euXufsODJy9eTef36bHY9&#10;L796+vL569cwKPzCcjre3hrvbB3cPmK+P102POp1zruuFE2GT0+u3kyX54sGPxtHcKqh/bAjnqKU&#10;hOgQ+J0hJAro4e7mjz9+7w9//NEf/eTjx3f2PnrrzoPd8eG496MPHt/ZGUdO7w7yx3dv7e+MUXY/&#10;enj38GDvzsN7vUEuuybw2K1bB7u7u3GS+EHkJcn24eH2wVGcDZgXLlarqqoHvV7oB9ToPAigArtO&#10;ATiMd2kYOGeAdq11Ph7jaoyBn/Z6g7JpwzA+OLqNCo8GQRhFUivDLNToeVwbYZQwQsimEU2j6gZ9&#10;qxEVtNVKa6mUIFZ6zCKYOSvrssB94ozoGjTnHKEUy7VtHfqes7ptCo9R32NKdM4oYxUhlnBCGNHE&#10;KGIcZ14UZ/1BiXgtVJhmPIyoHzCPr+pqulqUTb2q6vPJDIUsdmjnl5PTi4vTi8uzyys8a4QuOtFi&#10;Xs4KJWkUtpbWjgkWLIQ+mS5OFuV1o99cF2er5nxRXy7blSTz1s0a3VqCSk2SmxDgc0eMtZpzmiZR&#10;wEkeRuMs74XRNmrtMAwpTX0im26U+whBtw4OH7/1jjLu159+NpnOu8bsbe9lST4aDO4cHtze2/n9&#10;739yOB7GjHhapR4Nqdvd3OAUKpG9fhagwJNtniSbw5xoEzCyt721uzM8Otw93N/d399r26at2yRK&#10;Pnz/gw/ff393eycIPe7RwIeIfLm41qoDOm4f7Vslj24djAZxK7o0DbN+VgukKmkY6bSdzIrpqm4N&#10;bZRZVK1ytJXaMh/gV1r3en18u3jy5Mm8WJ1cnp+cXzRCKkf8OEHNdHE9VY5KZata7u4dxVHqe2GW&#10;9rY3diYX87oQWqj+WkNBmkajYS8IiGiLxfy8WkwCakZJnPs0dibzSC8kb987/P0ffvTHP/3xJ++/&#10;43HaVGW/30cMYZw75lrZls3KEVVWC9/n1ujbh7f3d/bh0N88ffHq+GRyNTWGaO20wiGFQWwZ9vpa&#10;KUqITxk1CD405MxjLPS8MAwDcEO5tgT5C0QJB/9JlIb++p/XZQxJOPKjEAyodROWWDyxRDPuKMVC&#10;SojOGE2IpWtIG2cp5z5etA7TMu5FUZIbSoXWVScQNKQ2Bu8bp7QNwjhOsjTrgTAOL1JLjTTEEKBM&#10;Sg0pKAuUJkrTOO6Db5jWCwMvxPeDAFJ4FmC0RGpljHEIZpyHCAMADmUWYlOKUVEUwasR1JjnK+tg&#10;vLLrapSHQiOMQ0bfx9cXZrRr27ZpKiGE1YYyF/o8CDnED6A8Am13Rnfw6jgKhnky6vcOd3f3EXu2&#10;t7e2cH407OUp1sJsWuum6cq6QY5Bv+u6tm0N+HEEd0TXrUOE0uhDq5a4VblsujVDrVhn9OlsNr1G&#10;mry+vLq+ns6Xy2WF8qipheicVT53aRzC+ZLAS5MAzBAH8TVxUKpSbSPaxhnDiSNGa6WJJZAljvx+&#10;LwONejlQOMjSgDOMbJoKJISAAqFM4yw6/hoYged5nFILDUsF/tu60lJxRqPAR+iMPB56JPRpngTj&#10;ftbL4tjnIWeBz5MwSOIwiwLmrEeJ7/M4DpIkgdWCYD0t9bgh8BnTCdFJAckRv4qyWkIRq3JVVHXT&#10;NVCaUKjwwF8rlBCiE1JopYwGS/SmgVXsAdp2PYOUqlNSdKqDcesWGgOVZYkrYq7Ey1J2Td3WVde0&#10;a4Ki1p1KtPiJ9TAL1lybDOFbKKnNOugRNE4IZ9xfI4Ujw0ZxlGZxksVpnvX6/cFoNN5E29nZuX/v&#10;zuO3Hn304Xvf/+TDD99/7+H9O9ub414eDwc9KC30eZYmiH2wQhhAtyRL441Bf3NjtAENJgiDTrQN&#10;eOYeg/I9n/u+D4WtwR4EQYh+gIZH0IBAEdciIHRaSMbYmq8oSiIYwSOwodJKC+IYpMR54XQB1UKr&#10;YlVVs2UBZHYSYZkYAFIroaS2BpNUWL3toHCFKEI5oVxpW7bNWv/aoIollDLOKTYlvse8G+/TEg3M&#10;fEdFVa5L5LrBEqg1i7Ipq7ascILTFnUjlKoazN9WdQvG8KLUCs1ZijATJwmcFAKGYQgZAUUvDKAB&#10;RB/wBjtYgoGEUpokCd6tW5xhcQzGfSWNcxTDQJ7HgyDgOKKw9gYM9XcYwEKYljFPKSOkVNYEUei4&#10;U04BjZ4fsiDUhFadPLu6vrieXS+KVd1hDyC0wbVq5byssRGazefL1fqJ1tpY6NAKJVshodbFqlgs&#10;i0UBJVSAMSEMkOLc39re7o+G3zEThhFkgRRgFaKB0DfWdkprjcDjjDHKWPxAFQhJUc+hOsQ1jBMs&#10;cXU5mc6Wi0V5dTW7vLw6PT2/vLwsyxIgn8/n6DhnAA8pZV2Xy+WaIzzCbIZAQ4R51Pd9LE2sdkZ4&#10;xEQ+z+OAOo2SJA29fi8NPOLW5QdVXRuHvCqWTV3NJ/Nf/fxvppPzR/fvHO1tvXXv1uHu5uYg+9H3&#10;3//v/6f/yX/lv/RPB1kU+rQDfleL1bKYTK6WyyWWnkyn//bf/rs//9d/8Xd/93fPX72uuw6APD09&#10;fX1y/K//P38htKKMX89nOINGvcJ98uzZq5OTk62tLc/zIPXHH3+0mE9/95tfb46G5+cX1pjp5Prl&#10;y9dJFBljvv32W9gaAID3jcdja21XN3/3d3//5//PP8fh5//t//b/OHl98ub18aqsyrL+f//Fv25w&#10;CusBMz7nZLWqEGdhC6wC/JydXvwf/4//R3yCWALBVfntN88/++wzrJWm6dXFRVWU7733npbaRxJB&#10;isJrjnLmt2hSamujJA3CZDJbXk2XX3/74vTy6vXJyV/8m3/zxRdfdF1jtWEIyM5YJWW3DjX4C30w&#10;DNMopZVSEvNouFPXSdGtAdU65/BUIniJFh1n1oO6rkOimWHnXNbD4TCKohs8lpx7Wdar63o+nwNR&#10;jLrlco54ArXs7e1wTqezSRgHTd0WRXVxcWUtGQxGaZpjPXxVAw7v3723ORqfo52egRksdHT3nuNe&#10;FGdnV8vZyhAvKBtSS7Os28vra4n4EsTfSVq2yjKGSmjVqkUtr4vmalWthK4NwSYDkRS0zqzGYG8B&#10;K1BCEMCG/ejxw/sb/WR33P/BB+/2I1+s5g9v77199+ide7fL6WSUhhtZ/NE7j33YazZdLefFcmGU&#10;RBQoiiVUikiupIS8dSfOLi8Q5rK8jwj28vXr45Ozk+MzNKiul2bFbCG6TjQts85jnBOXJSlCMUwA&#10;Y2qBoFSgj5iglFqtVkmW4kWEIDgDEijzOFbxfa+qi/WiABJ1WommWBklqLaL+awuV22HNI36QSol&#10;lRSwpJGtbBqQqEspWryib+wtpWzrRnaNFp2WnWob8CaR5dsO9+E4dV2VdY1O06EcVZY4R0gQxpay&#10;om7aruOeR7kv1x60/rS7RhjDQRgBB0XTVC0qELxpYBRsQ2HH9dXzaRDROPXzPOkPeZo1hpxOl9++&#10;Pn3y6hgmm5fNqtOldq0m+F6GylHDrATYJcpaKRUwmcRxmqC891CGKNEuF4VHyb2jW++/89bBzrbT&#10;qDUJdfbh/Xv3799/9fr13/zN313PF3lvcO/eESN0Pl8bcXE9uT47yQL+sx//4KN3H4pKdatFQO1i&#10;eqXaejwcOCWNaFELzifXsinffnj3/cdv729vPbx7J42Tq6vLq6srgFZKiSBQLJePHz/+4Q9/ePfu&#10;XaACx//40uV7bGdr89bh/t7Odp4lHicBKpaAh5Efen7gr+OANagetaOkk+Tscvr0+atnr9589fS5&#10;MPbo9r1H77776O33bt+5l/eGbae+/PrJ519987svv/rqm2fYaE2XxfVidXJx/eLNKZJFJ60yzqBO&#10;p9AH9nUIqKRYdEmUbm1sBB6H9YvlVMuGc0ecqZArppM08n/w0Qd/+kc/+/H33vrpjz7+sz/6gx9+&#10;8lEvCcOAP7p3d9gfIPQtFrPFfNp1XcDh1mY6vZ5OLtqmQEhM4rCYLS5Oz9q29Rn0wT1vDZQ4pqPB&#10;sJ/lge9TimAPXbYSMBNSa40wRKzjhLCbBvEJo+uXAz+OIiSdJIxihLMkYYwYY7SB3Q1Mb4xSSuAK&#10;soiGEj+V1trBc0Da4J4QQmIRqaTQ4LkVXdvJppN10zXgssMzTRhnSEWcce6v0T8YAAAQAElEQVRz&#10;36OcYXLnKBrYuJlBtnCIplGoYKnnCFPKsND3Qz9YM4cSgfsYbayTmoibHG4p8X0fNUQcJ4HnE7L+&#10;yXELyoxg8xB9hreYBztJbSXEUhDImLVojhLstbXVBsSIDT0PRXMaBLHvRdxnzjolubNZFI6H/d2d&#10;rYP9nTu3b4Hu3jm6fXR4sL+7vbkxGvb7WZonqeetVRveNPTADARDB7LBpZVS0Jpc6wn+tVYx5MdT&#10;EEYiNHedqOH8dY2YhcHmpjmrfU6TOIoC3+MoxFkvz/IkDvCaUyGnaciYM5yQ0CORB6YJEJ8l2IvH&#10;+Jy0s7m1OR5toFwdjbMk5QTVPTXSdEobQhk8wg89HnD0PD/0AzTfx4LOGWW11FI2Vam6Ftgl2FU4&#10;Q6xhxEHSPI3jyAsDBEkCZkLmxT4D+RybKHAV5HHUS+IsBqr8IPCSBPWqxxhhFFoHXh3k6xTgqRrR&#10;rcvQpu46CfUoaWAmaAw1XFEUq1WBEgf9toUicUzCoDejndYWVwsTWRhU4U3MBbDhRRA6bVuLtlFC&#10;rB/JTspOS5RtQgkpxNoxtOyMEmYt5voKGdczG8NQChHC0KjHme8HURAlHg98P/TDyA/jII7jLOsP&#10;hoPRxubm5sHh3v0Hd995/NZ77zx+9523H7/96MGDe0eHB4NexhkNOIOi8F0k5AwGgh1TaAaASbMo&#10;CAPfCzwfHeoIp8zn659YKAgiLJJAa1g8CrzQQ5AxRoEopZ7ngY0oyfI8T9PUDwNLqFAaXqdutrur&#10;qi7rSnQaN8u6nS1WVQPtanPTBOSHYzY1tIQb+AngVdC/ktpZzA/S0K9d9xmDxwLInDGPcz/gjMBr&#10;wIlGpnCMUEBCSwFtIwHVddm0Vdc1WiE0amI0zKyNVEpAt57nwTlQvuAKtjc2NlDDDUej/k3DHQzA&#10;0o7RNdjIenUsjMHQQ6/XY4xZrXyPQTNBEOAnnnroBT7GYNogDCljxtm1mSGVEAB5ECdhEmNOiUML&#10;RmngYaMvtdXQuBc67nfaruqOeng3oMynvs+CAIISLEeJkARYaYQE/Nq2k1JrbRVeN05IWa8zbrOq&#10;16m301IZ7fl+AuP2+9+JwxiDUN76ywZxhIEI5dhCCKmbpiuLagnTFNBYp5SCLaAlqBdy5Xl/Y7w5&#10;Go0wA6yD6gTfCE/Wtf/kcnK9XLtFsSqrsqrhPsrCXU0rRVVVcBbgH/OEoZ/dtP5NS7PEh+4IQT7x&#10;GeWI8qKzUvTSBJFtY5znmT/op5sbQ9U1s8lss5/9+Pvv3761hyJmPrnY2Rw5pSbnZ5Pzk+XsSotm&#10;f3vjpz/58fc/+uj999754P13elnw7NnzX//yVyhmsjSHdF9++eXx8WVz89/4gwdt7exBnP39fUiH&#10;zocfffTg4UNYH3HaWt02iH7t02++fXN8WlU1rudXl1VVPXhwF+ctu3s7aRr6vk8Jn15fz6+nVhvP&#10;C/DW8+cvXr45btt1wfTFV19JqU5PLs7OrqbzIu8NysIWRRWGITYoeD3PowzM5VnTNPjc/9nnX3Ev&#10;yAfD0ebGd/YKsD90brlcJkm8sTne2tpK08QRY53V1imjtTWwPgxWdU2QxMrZ33711YuTk9OLa5iV&#10;cf+rr7+ezKZwaW0VZYQTijfEPxT3hjFCKYxjrNFOa2eUdRrkjLZaQQ8Yvga/1cRqRiyxxjnjrEbl&#10;oLVyxF6enX72m99enl/Ay7BropQCOdZaj3EQsQ7ND7xXL18EHkq+HE1KiQG/+tWn/6v/1X/+P/uf&#10;/q9/9atfOWPTKEYMWM6WeDQajRDHMNVkMnn+HMf9r4uyTHK+d9gPs8QF64K+lHB4j/mx5X6jzLxq&#10;US92xi3rrmhlrXVnbaN01SlLUcIRXDmlnBCsbiCLI2nsceeO9vd++pMfvPPowf7OZh56B1tbe5sb&#10;me9vD4dbw8H16enLb78Fe1D57tY2cpbP+HgwhH2vT08gIGI3PBv7SXwU+uabb1AIgr7++mtIge0c&#10;+n/5l3/5n/+f/7O//qt/p2Q3HPUDj1clNhGzqlg2ZQX1R1FotIrCwPM4ggYhJEqSze0tgIQxBiUE&#10;QQBtL+eLFc5Qlkv8xLqqE13dOK20lqvVAtkEO4S6rKTotBDEakoQoQk1GjZ1RsPoYEB2QiOCaEWs&#10;QXjQ0Nk66QA1GAatKCWElv9ARklnjFGqu2laa5gSGs+SPAhDjcREaYLYlyZgG54dRGGcpYONYX+Y&#10;hknoh2GU5X6ceEkWpL0g662vaR7n/bQ/sIxXUq1asWy6Rd0tG1UK0xrSSCWs04QAWyBLiAbIEPkJ&#10;oR6Digghzt2Ipm3bQAMmCsKtjcHh/u7OzvbOztadO7fff//R48ePUPq/8847G1ubF1cTnInkWT9J&#10;MsRtQoBrCQ3gY87rVy8uL065M7cPtscDkqdRHof9NMriwKNWNFUckA/ePvzZjz/6L/3pH/0n/+3/&#10;2h/83o+IFi++eXp1ce6sTeIY17IqEHGllMg6qL/AyNZ4Iw7CLE4OtneP9vfGvd540GfEatFxRlEe&#10;Q6eiKZmzUeg7RGJHoyROUx/HYZ0wtdC1UIuiOb+er8om6vV3ju6k/RHulI0oW7GqxbIUjob5YJwP&#10;Nv0oxSEX98Ikzf0A8QGbsbXekG48yrQmBwcHt27dguwgz/NgL8ZYL8uBZ3i/zyn0dv/27dsH+x6j&#10;x69fnrx+Y6Rqqxpiyq7L02w6nSwWs+vLi1cvn5+8edNVJeI2oyQMvCwJpWhWiyk1MgxYFLBBP9ne&#10;Gt67c+vevXvb29sIWWHow3bWaUYp44RzpDU/CAJw8h2CfBiXU+7RIFzXZlmWJAlKjjCOQ8/jVisl&#10;oOA1KdmJrrFm3bTWCGVwRtUJMIyblEIgZ9d411avSQgMb5WQ+GXtOh4xQkM/iMMoTVNog2EBvn4L&#10;s2EZXDGJteuR6GNyIQTU5fuho5xxivEgvOgxxghhFjHSwYbUEUaZ5/shpErjBNdoLWOAoeymcc7R&#10;54EfxBE6INzGGvBk7LyJsSjLsiRCaZoEfhQG66vv4WYYeLHHfEpDRvIkHA96+ztbh7vbR/t72O8e&#10;7m4d7u3e2t092N3Z297Z3hhvbGzs7u6Oh9gL9PpoWR4FmMMLggD+A80ppRy8iMEaDkKAVegbT8ES&#10;rlnWGwwGeZ7jfhiuxYGR0Pc9xgnlnIewJiPcWd/jeRxkSYCT9pCSJKC92M8imgQkDXnE1zu8OODD&#10;QbY5HGxvbcE9RoNBPwfycijHIk94HjhBh9I1JpAUwQPnHD+hHCyIK6fgEcmL4q66Mb8QOI6SxBlG&#10;CWeUWgDLBozFvhf7LPI4Fk08H3z1wiCLAsifhlABC33qeyxgNPQhBQ98zhjep2jo+L6PK4FBrYPV&#10;q5sGBEihUa5iB9k0XVXXRV1XTV3WddM04NwYBAFiDUHHaMRMi75b/0TwNPImLrQYXFVNVWFaJYTG&#10;XdwXQnatkkJ0rZZKa22UNujITnUC0NZSwlggrHJDBHgDq5Qz6kE3/4G45/teFMcpIlwOgw+HQyTR&#10;re2Ng4O9e/fuvPXowcNH93d3d/Ik9jglN/7BiUuSJIaBQTeCO2KxAAAAx1iv8o9/GGO+70fR2mFw&#10;BRjgluhgJGbAclgL1yzLoijxAp9R7gjVxirtqratuw41q1S2E6qs28Wyup5Np/MZaL4soEN945q4&#10;ItEAmTBu1dTL5WI+n5dlifu+D8B5WG5N37HqnDFGawnwUGdAgEwSBv08G/TyPE04rEqcUwo61Koj&#10;RlMCkDjq1hsqzggk7/eyjRHOKNaEHfXm5hgtyxOIFkVQSsgYkzfNGKOdJYwGgZ+mcb+fQ0Xfiez7&#10;PuAa+kEYoUPBjzQalZkBGpyDPkGYh3lc3zT0IQW4pZQa4ozDyR0xlGnLpLVCalT1RdPWbVc03aqs&#10;l0VZ1oCeEspITcKQQucwgXO0bdtVURRVDVhKqYU2QulGmFZIdAzh3A/Ac6/XgzCLxXI+XzLu+2EE&#10;nUttoGopVVVV2NMulysQyvrlfIE7Ukqwh6EQDRIpfJ9wFLEtilN8wsMMddVeX88mk+lsvsRTzAYu&#10;kWXbVnRCLlcVfoKKugGTmAEqRUgZjQYb0PhoAI2vjRSHjBOgA0I8//bb5/iE/Pzb66tLIxpqjIZn&#10;VPX12ZmV3T//k5/8iz/7U3xpDjkv5jNijKgrdGTT4A4xuphfW632dze3xoPjly+++uwr2cmPPnzv&#10;D/7gZ4/felsKgYwCQ+zt4fP9LmCGQ1l8tXj27IWS5ud//8vzq0vfD2BTKKoslSVOaPWb3/72zZtT&#10;6Or0/Aw6/MM/+OM4jlGEffrLT9uqTOJodr3ykDs3N6qqAlZfvXqNOSFsscLRp8z7w8vJdDKdz1c6&#10;SfPV0ljr3nnnHqrkLz7/anI1lRIWUAJBQEroDfjKe704Tmfz+fHJyXyxWJUFBn/15Gt8ByCcZXkO&#10;tgFRY6znIfUQY500sDOhnLZCtVLMy9WLV8cz2LJprxfNq5PjX//mNxdXF13XTK4vJpPLtoU7NtCA&#10;lJ3RklAL7a356FqthNHKKkUwp9XwFGc1huFCrHF41sG6LczhtC6LVdtUxWL+zZOnT7762hq1MRxZ&#10;ra6vr6y1PvcAdmMM7M45R30MN0EfsX02m3WiBYYP9/e2xuEH7z8i1p28frOYzT2IQSleD4LAOCul&#10;zHp5Vde7e3txlo43Nxsh6hb8kUWlVo2kQYKif1bWXpLt3b6bDHuNdIuyqYV2bL2vRpIzhHBEfJ9b&#10;By1xShH9bFcBNuRwZ+vxg9vvv/1wa9DPQs+z6snnvzt79ZxI9eLJU4+QXhT30vT01Rur9Hx2ja8T&#10;W1sbaZw8fPiQcw7TjEejJM5GgyEYLosCoRuBN/B87L9OT86BlsePH7//wbu7u7unp6fPnj1DidA1&#10;zatnz77+8kvsK14+f35xdqrazqNMtg1xDtOuVjB78V1EnU6ngJNVslitoExndV0UHlvvExgjdV0L&#10;Iah1KB66psX9NA6NUXZNGrawWmoprBBadtRoK4USrWpb2XWqbUBt04i2hY2NklZrLZWG0jvxXQMq&#10;DKBmb55I+ND6Nu5QSjljMGiIYMQYbDoYjsIkjtIkQfgdjTb3dvC9cby9s7W3P9jaSUcbYd7z4tzi&#10;8ybzFQF5y7a7mq+OJ9PpqkbdbzmjYciDQBNiGLWMOoYOgfko/JZRSwlj60WTJE6jGEqG4MwhenQ3&#10;LLmqKl69fPnV519Mri+jKNja2sAGwI/Cz7/6El/AhFJxmkij67ahzhJruxYpZr6cz6aTq+M3L7Ro&#10;PnrvMQ4RisUKpndKzifXHrG92B8P072tYRZyJ7tBL719cDAa9i7OLvGBta5r7FHxver6GoHqDBs/&#10;QB38AN69fJDGCSFkNV8gIr16/uz0zavVfGpFg1jvOs2sztPAGWU1MdrBglpr7hEcA0tFHPEm8xpf&#10;A7745uWL44urebFqpCT85enFq9PL56/On7x49eTZi+fH52/OJm/OZrNl0ymnHIc620HMtQAAEABJ&#10;REFUL6fTq8l0uSql1DCT7xOUhTAWwhTMi0h1fHz85MmTs7Oz5XIJjGHvenp80nVdP883RsPXL198&#10;/cXnBSS5nnzz5Ouz4zeMuNVsNru6Ojt+9erF88vTk7YqnZSgYj4F9z7sY6TPbBz6UM6D+/fefvgA&#10;J4/37hyNRgM4AghG8xEXPIYL0nnocT/gN+ytL57nAfyggPObLvN89BiWpg7JHigWKAZW8I6yBKtC&#10;CGwKlJCqU+ur0lYbYgATYmEAqYzUUugG4aOsqqqxylKLk2IvhK8GQRRFa5aCECsyDs+DKF3TVE3T&#10;KKXsTXOM4++yrrH1XpV1J7VxAKGzCL2MrLmCdTWGEAKwOsoIQ3zhlgCoHmSCxkEUjTMG6Xz8Wc+I&#10;BSRa2wG+UeCHoc8YMUZRhxKWpqGfReuaNQ09VLFxyLM4yOMQdS3uDNJ0azjc394C7W2NdxB0B/lo&#10;0B/3e5vDwXg02BgPt7ew6R2vr3CCEZ70oijiNxUHGMY5AaMOK0LjuA8tgNBJ0zgIgPw194Avipse&#10;9nHwNjyO4TtRHEdQHfcop2RtGs5CTkCJzxOPxB5JfJKFPA3JuBfsbGRbw7SXBnlI8pCPsmRzOBzl&#10;eS9OQ5RKfhD4wIDneQGCiXZEa4uC5h/IWkrIP5KDr1qjQcThvg08zqi1RhKnQ58lkRd4BPs3ohU2&#10;IXkSDvKkH4e9KOgnIdYd9tNhnmQRj3xwS33qQAEjxChgixFKndVawyjGEusoiHEODDpChZBlWS2K&#10;VVEUANz/P0mplAHGTAGEtZ1UGvDohOo6KQXmM1JiBHzbaGkAUNEi4DR1WbVtC5CBADfsCkB1uarL&#10;oqmrtqm7tsH1O0JfdcIozGaddlZZY6zWxloH9fhB5OPsP0rCeE1RkqZZL8v7OKVFIbuxMYLjDUZ9&#10;/LV50w4O9vcPcEayMxwOAUtgFpqFBnzuhb4f+kEAtyPMaWuUAlFLQNY4kNPQC/WZH4dRkmEdFG8o&#10;qOK8lw2wnRsN+6Nhmua+H+IlmBJXgzcI05atyrbpbCvcsmwvp7Pj84vTi4uLq+vT80sEIIROxBm8&#10;QgmDWEJJhKSqqgQyfV0jE65Wq7ZtrbXg+TvyPEYIsVCL6JCu2qaxML3HB70MmMenVpwfo7M5HAyy&#10;NA29kBMfkjiY27g1bAzOXWLf6yXhsA8JskGvhw5q+gwu4HNGqHNYUFurjVGwIv7SzjoHtRNAA14Q&#10;x7HneYiVW5tjvKHwSYpacKWEaJqmLKr5crUqSyQbqZV1lHE/CGNHGATspLDEUKwDHDuqjCaMMx44&#10;5rXKVp1qBYxM6kYWVbNclcuiwkTKuChOh8MedlmjPgqWHAxUZbNYLGeL5WJVrFcs6qLqaiBNaGGI&#10;ZdjsBoSs9zAA8HeKrWuUENXV9RSv4MXr2WIynaFInS3AcN22QkrZNa1ohFGaExoHcRynURQbYyAa&#10;nkJ8KGFVlfCLTslWKiF1J1XViFUJhuvFsrqhclXUVd20UjhKgzhI8iRH6wFA2HX6URwgTyM6Ylqw&#10;YB0+VjB4d+Txcb+3v7m5PUqHWZz4bDNP/8Wf/skHjx84JfppBMveuXUUeH7oB9Ro1XYBZTsbYzi+&#10;7jp8bf/k44/+6T/52ScfvRd47MXz51Wxwpq9Xg8xLQx9ysigP9re2IZQQNQ/qKVqLyZXUkqck/3o&#10;Jx98/PHH77///mhj86PvffyzP/rju3fuHxwcvP3221tbW289fLi9tQ6zRwf7w35oNfYgsMKCMfaz&#10;n/30D//wD2/fuQfoPH998vL4rKxUVbcfffwW7v/kJx+iIvnZz362tb17dnklhAx8nK0k3At6vQH8&#10;NIoiaANIywdwqLE0tmzqII6G440gSb5+8uT18ZvZYqYtkjr3fY8BqYwAO/hAzbhPOXtzeoLNQ9pD&#10;bPCO7uzzgNStsJTk/aw/7CEc9wdpBYxUZVtXYl3xS6O0kp1YR54aV9XBXK1WwmiBB1oIABo6dtYo&#10;KarVajG7ns+ui9XCKnl1dvr61YvVcs6oQ8pAGNjZ2iwWy+V8vlgsqhL1hzTGaXCszHAwQpE0v9nS&#10;p2la1+Wto4N/8sd/9L0PPtjd2HIWPmFxv9frEeaVRQ1vi+IYhxm94WDvYP/WvTtpbzBddpOyLgRp&#10;LRGEFVItO1FILSwZbu3Evb6mpDMEP1ulq66TFvOSdSwy8E6qtSbOBYxsj/Pf+8HH7z6489a9o5ja&#10;bz77dH5+8vDO4SfvvbMJHYUB4PT44YOdre2D3T2U71eX2B+GMDHEzPIEHUxMCTfg2hghFHwAfrK3&#10;t3f7CB+I9ga9PlC9vb19/8Hd3/u93/un/+zPoiT68ssvrjDR6enxyxenx8fT66vz09OXL55Nri6g&#10;wMD3UQT4AUydSKmjMNnbO+j3htbqFVyzLOHv8J4ggEeTgHtZmmql6qqCUEqpoijguL1eRhws1YkW&#10;lX0t67pDTVPD3HVbV2uqVk25bMuqq+oOGGjqqijK1RI+0lRl19byBgCibXATd9DREvEIi2gpJeBQ&#10;t1Un1kWShyjgBXXbNW2X9nIW+F7gU48HUYgkkfT6aT/304QlqQ1ixUNBeWPovO5Op7PXl5OrZbVs&#10;ukYRnDQYxjSjQpsGSzgn7Zpw/A/1IuY6ypyjBDHfWp/RLI6yNA4jH4bY3Ny8c/tWmsZlWZ6fX716&#10;9er167PT09Plcnl0dPTg0UPu+WfnF0LZNM+3drYfv/MOpQ4NOWUxm7dNhfPWzTFKk/7meISC9Z23&#10;H/ZTvy1rZt3uePDWg6PdzeE4j999dO8Hn7x3uLtx53Dve5988NaD+z/80Sd5nhpjYOXDW0dxhMPG&#10;4PDwVlnW5+eXV1fXUBfq1NcvXv76V7/89ae/+vKz31TLWeqTNGC9mBxsRY/uHTw42r97tH/v9tbm&#10;OA08Chrkab+XcE7KRjWSSINO9/TFq5//+nffHp9hyxvkG0l/K8oHlodlZ1ZV23RGW1J2EjG/lXZZ&#10;tfNFeb1Y1Y2A+OOt8dZWfzjse54HqWez2fHxMap/ZN6XL19CY6fn5y9fvvzNb36DbdLJyclyvrBa&#10;tWVx/Prl1eW5R1xXrb743aeL68n58Zur8xOnRcCcgbVkm4QcaTT2GXPKiLZrK6vEIItvH+4dHuwc&#10;7G2PNwZZnsZxmMRxGoUpgn4Q+D6gw+mNJazTxqyJc+Z5HDPB2ripjdR6TW1baynQl6ItVqspPrdO&#10;F1VR12XVYPsKRAqhOqmhKUOcIQapqOnAC3CJMUVRlMsSW7UOVYQxPuAZxGAmDJAcOCHE88A86k+N&#10;mWAvKTulhTFGaIWrMrqsqvOry5Oz08n0uqwbxihlxDGKMsEa44wjzlG3RiexhDDqYVKHW5T6nPm+&#10;jz4IIQMGgMxa66ap6nIFY4BfRI3hoIfQmQOJYIk6TknAGTQb+17k8dTzc+SANO0l8TBPN0f93XXd&#10;j7o+xxF9L4szQC8Kk8gPAz+JwjxN+nk2GqwBvYcvYtubgzyLQpRuPrKdzyEvx6JZlqVpkmYxAi76&#10;4DNJoJZ4PcYPgyDAzzRNkwzGi5Gn4zhCFyOzJF3fCgOslaUJuEoCngX+MAs3+ilob7N/72jnnQdH&#10;b98/enB7/9b+JhjuY6E0CjnUhk/DBH9j88MIBT9srVEoZk1QHQIrrpzz9e8biDjcUtppg9qcE5dE&#10;fhR4kUcjj4c+C3DlBBUeNRK4TEOvl4S9dL2DyuOwnwRb/WzcSwZpnEde7JGQk9AjyJ6Bx0LOPR/r&#10;M6wFG2EdctM8L0hTBNs8jmM8VkrVXbsqi6KoiqqEh1dVVdS4VFVT4/cNEJWSsK1V2uobUhr4ccZg&#10;YqBjPS96+EtLhXFKAGmAnADmgASJv5qqa+quQ+BeEwLxeqRCSYmhSikNkkIraawhoPVsjEJRqAV4&#10;GOH4P4BhspR5QZwi/A6H49FouIEr6p4sz2HZASqane3xeDNOU+57UpuybsA/XAWye4zD7kApZkbw&#10;WjOpFGRAB4QBYB4LQicRWhzgApCAcAf4gaIscWCv7XRZwwE1Oo1UrXR1p8pGzJfl+WR6eTW9Rnyq&#10;6k6sC9yixAl3VdbrXRTyHOoDqFVqxTgBwwArpoV1OKFRjBrSD0Kfc6AAijXgyigoUwa+PxoO93e2&#10;bx8d3r1zeO/oAGH60b3bD+7cunW4t7+zuQU19PM0CZIwyNKwn699ZNjv9bIsz5Jelgz6OXwwDEMs&#10;xznzONak1lr8dXOH44q+c2swEgKXd5yRLMvgPuH6G67RUsCIVbUuemDQGq1toUYokOBt34NuoySG&#10;ovA6psJaaZpDh1gt8EM/jDwPn8Kosev9AoaFydoZCU5ShRaNUJ3ANLDweDgYYdOV9zzmE0OapoMF&#10;l0U5na2m8+WyrDqpDGX+en+4nhbWwRiwg7XCIFoU5cnp+eR6dnJy9ubk/PXxyfnl9WKxqlCoQ+9r&#10;vCmYAIaYXs9Wq0JKxRgPogQcIh8LbYx1yDdKW+2IB7b9sFO6FcZxz1FWtmJZgV0rpF2Psc4Ryjwe&#10;RgFE9iM/jNfIwXWNnBQfWwLOuXOuqgqlZNui8Jg2y4Voiq6oi3lBVVct62+/+vzpF1/Ittrb2sQ7&#10;1xeXBPXxclWXlceozzn8UHein6WyqY0Uy+n1ky+/+vK3n332m0+nkytizQ8++fif/pM/vXPnjmy7&#10;1WIxmUyQCH0v3Nvb8wIfGfGrL5/UddN1Ynd3N4xjKBC2axuxmC+FUPhW8O/+3V8XqxXO+PM0Ozk5&#10;Qd12sL8LpJRF08vT+Xx269YBBPnyydenl1erwgDq7330wU9++rP9W0eXk+k77717++ju2cWVcxQl&#10;e9tZxzhU03WdUjqOE2ApyzLUE2mWYR4knrKqldZSq1VRzpcL5Gw8RQr3PE9KyRgNwwBwQqnUdhIx&#10;6unTZ9fz6c7enh96dVtpR/JB8sFH7/aGPWyxFovZYjG3FuiAoYBhY6111hCHKzxdGS2dlcRKZg39&#10;jojl6xMTS50iWijZiKqqi1W9Wl6cHzujodjpdDKdLpqyAmZOT0+jMFwti8nlFbzAGIcr/DTJ8uPT&#10;s2VR+l5IKUfYEkIAk+Dqq6++opTePbo9Hm9CqLptOfcQfZFiKffwVtO1L9688fywVdKPfcN4bQiN&#10;I0HZ64vr0+vFvG6evj5++vL11WLZWaIowSmycOsrYQiHodRGW8vQCOGE7GyOPnj7rUd3j7jVgTPI&#10;WQ/vHH3ywfvf/+D9P/z933/n0UNZt+t/yKdpABJoG6f4cyhusTg+PUEReefu/dcnxygIKGevb/7V&#10;DhxkIDeMBuOtjW1GCMqDnZ2dW4f7vX6G16uqGo9HW1tbUMVqsf6XB0aD4a293Z3xZhaFbVHNr67b&#10;qibWLZdLKUSSJEbp2XQKtfT7feizrFZQ8snx6wVuwp3c+rsK/BoDyrIEJvEW9F8XJSPUB6is07JT&#10;ooNBrVJKCrgGfurvOp1QbSO7zmnDnJNt0yKB1YBPa6ElTAoi65N1MCyEUArfURzuQX+4KgM+pvsA&#10;ABAASURBVMDEGNy0hsCvUf8oYpF9wiT144T6gcBT6pzvC+KKrmsd7RzrHBGEN5YuO321qs5nq8my&#10;qiSxjBrmCWNx9iGd04Q6SoA5wwjQawix+OmsdTbyfQ6kWquVAldiHa+k1RpeMx6ORoOej/Nnazkn&#10;OPa8c++uJeyLr7/6i7/8t0++eYXK2DiyQsnYtQhlhDN4TRCFeDcfQMf9jeGIe3Q5n22Mh/fv3tYS&#10;gCfw7sjj2AcC59PJxdXFxfNvv3nx7KnqxObmJhgp6grH54vlCtoAxmaL1as3r0/Pzl+9egNfyLNs&#10;d2s78L0GCq5qVGXvP37rR9//+MGdg9t7m++//eD9t+4ebI/uHe7evbV/a3djY9jr5/HGuL+1Md5Y&#10;i9QLA4at7HRZHp9fvTo+P7m8nixKwz1FmWGBIX7R2ct5db0oqo44HjXCXs+XF5fXb04uXjx/8+L1&#10;GwQrBLHA51VdtnVlrCqKoqoqsIRsi4q26VocPRweHCVJBlnwkeqzzz7zGMe2andzI4sia0RXFbqu&#10;q8W0LQvdNU6JLA5u7Y0+fO/xT773yU9/8oP9nXFADNFCNpUSNaOWE7M5HkFkEBLWeDRCrs3zvNfP&#10;0hTIXac2zqFyBthT6+xNQ7mHW7gCQUIAfQgGbQdDC2GN0VrjFviHm4D5sqzbuhOt7Jr1FVEdgRRX&#10;kBbSKg0CUGQrFX5qp6RhjKG0xfJwsQhFbeihDuSUYUXnDHGOMQKuQIQT3w8p8yjjjtG266aL+Wyx&#10;rNuG+ZwF3IObMYY3gXSHBjwZgwU83w98P8RTSglja/I8jzqmwUbbCdkaq3xO4zDoIY3EURIFvSQe&#10;93sbg36aRD7nIWfYUSWBF/vcZ86jFsUuatlxP8cYbADGg7yfRkmApxaDPUrgI8RoZzW1BsaLgjCN&#10;kzzNYAMgNcuyOAiTKMbNMET2DXu9fDAYrNGf59gaYgBkhjhRFOV5nqap7/u4g2scpUHgoQOKoihJ&#10;ElxvHvI0DIZ5tt6wptGol97a3npw6+D+0d47D+6899bddx/defzwCJ0P4UBH+9vDPA89TjRBbecc&#10;knfX1E3TKKWs1WAed4ADXBGV0IECIRccHsSc5ZSEvpfGUb+X5Vky7Geb4/7GIO/nSYqTxTjI4jBP&#10;oh6uYdCPI+xBh71olEeDPO7nMX6Cw2Ge9FOM9CKfh5zEvud7zKOUcZgJ0jNCOUoc6yjzuB8GcZol&#10;aRpG68qMUipuGkAGnymrZlVUs8XqGil1WSyWxbKoqrbrhBRCtZ2uGimUk8oqqY1x1gJd2NkyQphB&#10;UwhiSgghu1a0jRJAcFPXZddU31Fbl01VICu0ddtWTVs3opGyVUIohfiL+ouwTmlpMDEFv45ywjwQ&#10;83xHmWWchSEPIx8Gy3p5bzAYjcMoTbMc/QCVZZqmeS8IY21ct2YY6aBTSlltiHXOWKN0XbVdi0Wl&#10;FuDWSKlvSGqtjVFYGTIxxjzPI4QY46A6Z6m2Fv64rKrpcnm9WM1xSly1i6KeLgrQsqqrTkhtpXXa&#10;rt9Q1gglq6oqiqKuoQ1JOXNgwRhcgbo4DlMAN41xBd3Az2OMkLXHGmtt6MOm8SDPx4PB5mi0s7m5&#10;t7t1eLB77+hwTbcP7tw+uH20f+twd3d7a3d7vI1CY4gj1h7U4K8BQAKfZ3EEKHmMEmt838cqHucw&#10;OuccIoI4R4fdRApY04K3MAwZp1HgYfPQz3POubHCOaONkkpIKQWaVkIrI5VVGi0IgiRNuecZSxhf&#10;G2dthyxL4hg+i6eYM46iOMYlgt95ENRZ2emqMOWqbcoCdhoPhlmSgDdrrVJI5WI2XZyenJ9fTS4u&#10;p5PprG467gVJlqVJHgZxluZAQRBExtFOqmJVXl1PL66mr16fvHz15tXr4/OLq7JqlLZSGQyo2wYW&#10;hC2KopovC1BRNR0eKEMBM8qkRuqnSPleFBoHQTzKPHgNSFtmHMe1VVZaIrUTCvYFfpTSRjuNBrQw&#10;RiAs9Ew41OCFUH6eIw/hy9V4NBjm6SCPR3k4SAnoaG/zv/xnP90eDuDC77719rg32EUVvLn16sXr&#10;i7NLOAAOSvd2dn3OFfZIhMZhdO/u7Yf378GmxBHZSq3X6PzF3//96fFrn/HRaARjDfujR/ce/f7v&#10;//5HH33y1qPHt27dhpZGow1MaBz1/fDLL7/89Le/+93nX/3FX/7d3/zd33/x+ctf/OLT07OL27dv&#10;//Ef//Hu9o7PvcN9nE3vDgexx1nXtv+3/+t/8f/6f//r0/Pl5dW1xsEQ9/7pn/2XPvneD6ezxYtX&#10;ryZXM4D/1ZtjOHQQ+Gkv9fyQcy/J8v5wfHDr9u///s/+1b/6Vw8fPYIJJtfT3qC/sbUBF2y6ZjQe&#10;oKaMokgb6YhhCIuOWOsIIbeODn78g/dHoxxY2tnf3t3fPzy6tbO/B22PNuL3PnjvP/qP/sXR0aEx&#10;OopCxkgYeIGH3AEsGyOFUsJazahz1lBEKWswr9VKK6Fko7uaWSVFK7rGaukxEvgcgxV+1xW6zujV&#10;YtHVpG0JEvN0OvVumjGmRmsabZxUZlVUddMFYWoJRexYrYo068XQeJrjmDbNs7prQQhoBtmBIvzG&#10;BIWOI16YDje3s2Ffw5Y+72+OAR1FSeNsofR1qV5fTnEy+uz4/LdPvr2clSg08VRRil0O8XzuB5Yw&#10;aIkR5lMScjrsxfub4zzyr8+PL45fNKvFMI1/8PEHu+PRp7/45W9++Yvf/ea3T588+cu//Mu/+Iu/&#10;eP36tTS6Pxo9fPtt6vEgSvLhKO0PvDDiXqCNmy9WGiHMkjCMh4NxnueQPgzDwaCfJHDqAIbO86zf&#10;7+OD0u3bd4qigALvHd26c3iwMejjOwOuUPVyMYN6I98jRnNElTDUWiM/QqWoddq2xbT4foIdIKxv&#10;DMpjyggNPL+pysnkUohWG1lWq6JYMuIszNe1Vkp0KQwK/5Odkp2GJSRM1zVVjT/oOWM4oQ7jRWek&#10;wOrMWedw21BKtdZtKxAOOjQphVSdFLhJCOuEWpWl1MaPEx4mlnroeHECJFVSVlJKYhulrxD2i/K6&#10;rGe1mDdiWbertqukbgxpDZGEKMqlxeaSwFhegGOskPoe8yhlbC0hJ9ynbJ1hCNQS+J6zpm2btqqQ&#10;E8vlcj67fvn8WVUXnPPv2Ea+2NjYwHar6drPPv/y5esT5lGEwOF4DJhdTWdl3dRCOM6zvJ+kuTYG&#10;OQq4bRvRti10G8fxeAPUWwcQa54/+2a5mCulsizb29sDlo7PTmfLhTYuSTLiedezBQg5eVV3Xz15&#10;9uLFCyEEPrPv7+/fu3fv448//sHHH7771oNPPnz3HdRCd4/uHu4fbI+3Blkv5PiCKapFU8xROhPT&#10;GSGa1Uq0tc/dwd7WxubQ81jT6arRrbLLqnlzdlHUoqilsIyFabD+f2bwNPUJdi9V8/L49FeffvZ3&#10;P//VL3/56c9//ou///kvf/e7352+ORZCnJycHB8fl6vCSNVft54x0AFH9/bt2++88853nzd93x8N&#10;h+++884f/cEf/tk//Sff+/CDgLFquUhCH7wFlCSet9HP3rp7+6c/+eEf/N6Pv/fRO/duH8Q+DT26&#10;Ocq3x4Pt8XBz3A9DPhwgA8VpEqFm66VJ6Pl+wKFbuITnYVb2nb00mpHOKCk73AHOOefWWgFrdDXC&#10;zBq3N+AEkn3GPcpQJWohZdsBjGodqHTbNOWqWi2K2WxWliXsqNcP8Cqm6YyyyNzWILJRzPAdgR9Q&#10;EHiYkVLKGUM/gUWzLEqSMAyzLAtuWpb1UC05R5tONK0ALh1ngCP3Of6mjCB2wmMI5ueEeh4PMSdf&#10;z8hQmxGLEgGPIU5TFV3dUGvzNNvaGO/vbg36vdBjnNLA8/I4zKIgDnkYsCQK48APPYrPB9xZ3xGf&#10;kjyJe2mUp3EW+YHPPeI4ccxZaxTUB4AaKQyYcIYx5nkMAT4MPMzjcUqo5Rw3OVZDFoFsvV4OaZMk&#10;QtrAHbwClEARQRD5vg+Ua21Qz3HOCcRwDiaxbi0pOkoZJQSGIdfmSZrE0aCX7G6Njw737hzsHO5t&#10;HuyMdwCFQb6/uXG0t729McyhUqxNLLMahkSEauuyqb6rd2Ev1M5N29aIM13XKCG1ltStV+aU+R5s&#10;E8RJ2Otng8Gg38+3Nka7648bG6N+r5/H/V42HuZb4/64nw17ySCPR71sYzDYGPRASeBloZ9FQZ5E&#10;YCMNsbNiAWPEGqulVkJrRayDyMaYtRpxlUZJ/EIQhAI4YxxPozDxYRsvgJagBCll3TZ13U4Xy/l8&#10;OVvghK4o6gboK8pqviqAlarp6rar6qZu2rbpACAIKITCtb1peL1poIYK16aqq5uGJLFaLRD6F4v1&#10;FQO7VnZAu1BaKq21c2tzOLfm2VEYyAPaviPCWN4fJtnAD2PCAjxlnu9HcRin2WDYGwzDNOVhFCVZ&#10;b7jRG4+TvJf28iAItDUQB+uX9ZqZVnRYVwgoBwtqqAXySqnBPO6DIAIegAdoA8pRZs2Vo9Q4p4yF&#10;7MtVjX3RdFlezeaX0/nVbLEoq1poaR0OLI0jqxK6ERBIaguyxAF7WW+dQTFbWVWratV1LWUuDDxs&#10;mPM0QcmehEEYBB5swigjEJr4fH0FSKnRIKRQjOklYZau/WXQy8ej3ubGCCUUYAP4pGkcRVGA16gz&#10;UqBZJS2aM+hDTKCcMYYbWmtjDGQEQUb6D81hYU4J5oBfM0YAyPHGMI1Dj9Mo9GXbYJ7vVIQrLFtV&#10;FaISzIrZMDOuuI+FsASnDB4Efnwf+wIP3hqjhQH4y5KolyU5KEVwIL3UG/V7W6NhHHBAd22eqsTk&#10;mPnq6ur1yfHlFY7Fr66vl0XdYGbf9z3PA8uO0eFgnCTJYrE6Pb8sq65u5NnF5cX19Ozq+nIyW6yq&#10;RmpYrdMahtOwDSFeEHLfc269Z6jrtijr+aJolTIOX+phYucFgSFkiV2rkhbqYqxGBhXIg1xZWlZN&#10;3SoYuKxaGLqo6nXDzbpuW0yjDLxM606oVijHKGZjHg98P/RxpWHAI48lAc0T/vDu0R/+/o+rYr6a&#10;z7I4wpnW5fnlmzfH9Y2Yk8n1r371qxcvXg77w+3tTThTUy4l/swm9arpp9HGqOdT0lQV7PKrX/wK&#10;X7rrsqaOIT33er3nz19cX8/u3Ln3H/9X/+tbWztwNMoRdGmS5uv/a6oPPvrjP/qjw4MtKXUQkyD0&#10;V6sCRRgMCs2DhBB3jg5/9ns/GQ/6/+V//s/6/f73v//9x+8+6JTxA0KoP5kv3pydX08Xj956/OLV&#10;a5xnb+3sjjY24yRDsJjPF3DM9977AGfMwNjTp0/X/6zAp59CKKlNUZSIAL5P9/b2Dg8PR6NRliff&#10;fvvtcDhkjEWh5yyRnbRaPXrwUAlxfX2FL36w+MUEO7q1F9d1uyoWuPMdw1HgQe3IC4QQbRBSgISy&#10;ayokSYX3RYtO1zWia5q2bpu6qWEwhOimLopqsWzrmhECWHFGEToPdnfm8+nLly+jKLx/Hxu0EMio&#10;RKn4AAAQAElEQVR98OBB3TTo+FGEGLhAwUFZ1cmnz1922l7NZqcXk83dPT/OOqUns2WYpBeT62cv&#10;XwCNcd7rjcZFIyaLBUrDTrlXpxfLunry/MVktvrbX316NZtL61gc8zRqtRaERr0UpeTlrLB+gIKS&#10;eJwHHiAondNkjdJGSDRGaICSypiAs93xMPX57OJsbzgYZen12cn/+//xf/8v/rP/7H/7v/nf/C//&#10;F//zLz77/M2bN/gEhNK/LOrDo1uP33sPGnn/o48/+t733v7g/cl8+eLk5O7DR48/+siL0ijLL64m&#10;UmpnaVVVTdMEno/4ZJS4UTVNbv7ZuaurK+TZo6Mj3/fhsJTAaKIuqygIN8cbSRg1VX19NWGUNnV9&#10;dXlZ16UWEhv6X//qFy9ePNNSHN06GA8GmDy9+Veli9VKKQUHh3TFcqUE9mYc17ostZQoNmBDhAgj&#10;hdHQlBRNu6a2btu2KQsct5Sroi6rtq4APAxBPAdhNqHXUGjaFjFEalM19aosYMdlAQ9czperpu2k&#10;0ngV5ihbyYOQ+kGttWZcUdYZUrSy7GRjbK3Uoq7PZ4uL6fx8vricLS/ny+mqxFOEDhiLeIwwj3LP&#10;Q8ALQ0cJeFDg2Fhj1imZcxr6AcIj0K6kBEsUt42FQcPADz3fKtM1HUSr61pJl0YhTjwxfrVaffrp&#10;b1+8OCeUBGE4nzcQwVF+cXkFlyzKuupE0TSLslkW5XJVIgiidvSC8PWrY2z6oRPodjKbWkI7KeI4&#10;gat++fXXcOGvvvkG+4qr62l/NG6kPL+4enN69vzV8VdfP33x8vVi2RVFh+8JB3v7PoOjUHyU/uST&#10;j9579zEOwpk1sikD5uKAaTBdLJ1oPBQfsvGczAIvIFpAkKYIGGmbcns8eHT/3s7WiHsElZ2UpqzF&#10;1WQGmi1XQjnHuKVMW2KI5wiDLCenZ6enl5PJ9XIumqrS2kZRcPvWIZKe0RpIw+HJW2+9defevR//&#10;+Mc/+P6PHjx4FEUxoLtYLKqyLFYrAGzUR+aJ8zS5e/vo7Qf3e3mq2i72GbNIQ+G7b93/yQ+/99b9&#10;o2EWe8SW+K54fUmJ3t/bun/n9sMHdx7cv3vrcB9FrIeSjzpO1+WKVJ0QwqBJo5RCH7Zu//8aEAS1&#10;M0Y454QAAOAX99ZGx1/aSMZYFEVxHAdBwJjnHKWW4LwGs3UtNlB1sVzXTcWyhCBNVbd1A+qaFmsp&#10;aTAGHRBAjlfAiLUaK4IQITmnYRgmSQI/TVBoxLHn+44S5CaUS2ESU8aElCjDGFAIFn3uUUecsdQ6&#10;n0FGkscBtYZolQR+muAHDbg37OU+Z2kcQh2BjyOzYJClG6PheDjYHA13d7Z2tjZQPedpCJ0PB71+&#10;muRJGHo08mgSeGnoRx4DYiKfZlE4zDO8jgmJ1dahGhNlWc7RptfFatF2NSI4SIrWWQuCSJxDmyhW&#10;1oU+ghFSSK+fxUkYRn6WR71eL8Fd7D2yBJqFdqBrBClCADjjeR5mSLIUitB2/TOKIu5BjjCJs35/&#10;iI1Elqaj/mA8gERDIPXocH9/d2t3azzuZ1mCmjsY5ikkxCcOajQcACozyDBVgYtRkhIrZGuNwn2t&#10;RFOVNR61NZ46o+LAz4Fc6C3wBnnWz9IkCnc2t6CnXpYjI27vbO5sbqAq2hwOe+BkOEAHR7zbG+Ot&#10;8WBrc7y3vXX7YBfnvjubQ7CUx9iP5hsjaDFMkxg4+w5V0BI6EBwepR2xFAogRjvrqOcFgR/5fpBl&#10;eZZCXRlyNo6v8t4gwAm6NcaSsmmv5zgGmE5ni8WyQHBB6ESIbFpVtarpdFmLul1HKiEVoqdURmkr&#10;tbohTOCwHgwKJYCc1VoajDBaE2MB4rauu7pBxJBtp4SEmb4DsdbaohFH0ThbmybEGaFV2hjrgjBK&#10;0syPE+L5mvCkN+RhQv0oSvMgyagf8DDKB8M4zaI0YV5gHJXKtELVTVdUTackFCC0KeqmrltCGPAA&#10;Phs8MZatf3lQGsgPgzRN14wQsMI6qRFSoZDJfDVblVUnq040ENwSyqDImPmBoQzv4IOvtoZ5HEGe&#10;wKUJY9zHYC+IqMelVmEYjsfj4bCPfUoch9vbWzvbMGMccNa1dblaqq51xhipiDKBz9MkyrME1O9l&#10;o0F/POyPsANIkjRCqZBGEeYLGWMAP+cUUUDr9T93DuujA61COsaIcwayUErxE/cdo0Krtuu0MfSm&#10;cULxCmaAXw/6vfVyWYpvDndu3crSOMsyQEeJjiAaGAvDgVWYVckO2IYqsQBniBPAeI1FKaXY0WMx&#10;5iwAH/ueT2kchsO8tzUaj3rZeNg7OhjfPtjZ3uhvwOfiaNTLET36vWztPl0DPtM09X0fbpmkEeVM&#10;GY2NSwC09/uwmqPEEQYwIxhOZvPpYtl0a0wKZYANIAF2L8q2E8Zx34/iCJjI+xub28PRRhDGxlJl&#10;DIyFfN8I3XSyblsM18b1+kNsLG/GEGWd0KbuRFG1i7JeFvV0Uc6QeMumbUQnldaaYotoTFU1RVWv&#10;7xiHKwK1ULrXG1DCEdxx1I2Pe1nkH+7vvPPw7njUf/XyWRLDsunpyUkcRXNUEhcTSIQplbZFWZ2c&#10;nk9ns8lkAj0f7u8V82k/jx8/PmjrLvH920d7Uci1UoHnaWkuzq+apsGJ7M7O3t27d7e3t0ejUdu2&#10;UM5XT78BvH0/3NvbGw6HOIzf3tu9//DBex+8D+hIbe7ef5Dm/RevXiMTbGxs9bJsZ2sTn8t3tjdh&#10;07cfP8JR2uPHjzlnOCVa1fVf/83f/mf/+f8VnrV/eNQfjrUyRVGdnV4gb+GkDdjG2dvl5eXV1RW+&#10;vD958gTXV69ejzY3wiTslIFjjje3f/KTn4Cfp0++qssKoS9Pk72dbWJN4JGQU6LN1cVFv9cb9vpK&#10;rP9rFR0qsLJkjA0GPeT1X//2N13XQfNRlKwjCVjXQjtoQrayrdqqayrZNc4oj5HAY+gAqSAtOmMU&#10;JRbQbZvK3vQBZjwCUGez2XQ6DXzey9OurYKA38G3tluHW7s7ltPDu7elIVfTRactyn3EH0tDTYPB&#10;1t71sr5eligHpSNfP3v+/M1xZ0iQ9mppyk4l/RGi0nRV1Upv3zpqlEXV+PnTb7w4rYSdA3bGNVqX&#10;nTXMF9YZToUj0gC6pNWmgZEo83yfcd8R5gjxfZ8QMuz3GCHb4+E7bz3aRQJAoIiCf/pHf3i4s72c&#10;lnVR+oxS69I03dnZubye7OwfvPvh+9v7+6j1jx6+Ffb72caW5cEGNmN375dao7N7dCvp9bAYZbyT&#10;UmoNd/Y8j7E1+ZyDVouFx3gUhErIJAofv/UIRerZ8ZvZ5AoBrD/IsUN78uSrZ8++KctVVawCD28x&#10;5wyorst1wJfdcNAPw2B/fz9PU5gtieMEIYzxLE6AwPl0mqcJZ1SKLksSTilw7nMf4oiuk22jlHBW&#10;y04YpVG0+BzFk2uqCmdMIPBMOEOsYL6nrBNSS2WE0iukAak0IZ1e9xersmjaFve7boYTDSmLVl7P&#10;V9JivQhlfdHBfLqWFlCThNVKKUqjXt5IVbQtNn6vz86XdStQtBHCPM9SQij1wyAMw62trX6/H8cx&#10;IQT2opSFqHsYYYTu7+/dv3M3DDAM9ZUD2DxKAp9bpZARGMUYIkWXxNF4nDLGbt+59fDhQ2PM5eU5&#10;50RLEuFYNSRFUVhC4U3auFXdNULPi/LN2Zk0YCLqDUdeGCHuO0rCOL667KIwu3vnYR91zXiT+QHi&#10;pNT2+Pzqzdnl9WI1mS1n81WvP97du5X1R/NluShtXTfOkSwLsA3GHrIolnARfLeZzWZN04C3tq6o&#10;s1kSJYE/vTxLQ29r3N8e9agWsUf6sb8z6t27tf344b008h/ePdoc9vd3xkf7Wwc7ozQhccg9RuoK&#10;uZgCGJPryWpZGksIY/BumM9aiw54MIYMBh70g+D58MG9Wwf7CDVIo3VdV1Xle9gmbSMaQOeEEHjx&#10;119/fXp6Cj6F0Ih7R4e3hv1BEka3jw4fPbg/7udY16eul7BeElErz45fXV+dX52dPH/65OzN6zjw&#10;D/bgDQfvvP3oww/eu3/vDk7cIGYvy8IwlGiidcYapbE6cIFwBEIH2MMdmAZXoxQjhHPu+34cx4Ne&#10;r58P4jh1zq3vRKnneZAuCFC89PrDUZLlSFV4BILgdV2vVqumrovVqmtaI5XThhgHUp1sqsoZ47RT&#10;uFiinQU5R60lFn8IYfC7EHksCmMUez6MBc4j6ChJEBPiNAFiMYFShmmtjTFgC9z4nHqcIt9TrCUk&#10;s8qjhhETUJri1DUKOKOR5yWBlyVhP0uHedLvZb00ytK4lyGRp6NhjnSeJ0EUsJCT0F9fI48hEEQe&#10;D3weMMoZ4c5aLT1CA88LPN8YDUiVFQCwbJoK/e8UagzUqKBWqEMiqDdIvA3epJRQ5jyfpVEMDYah&#10;H0WBD+6Bxxv5KaXkpkEdmASktV4bDnMJoS0igmq6VkhEchYEEQ9gV41XYZU4BNKiOIQIYRKFYeCF&#10;vhfDir7ve4RRQw0UrwJGqDUGSUVLSBT6fuAzj7EogNHXj6BGRjRzYEFaJaXCcp02gnEEBKu0tM74&#10;nHmch0EQhmEMKXwv8D1YLAp9hIYsiXPoNomh7SyJeutO0O/loOEgxyZk2O99d+33816WZEkKG3ue&#10;Dy4dYRY6gjGdVcY2QqJprXHfDxEeU9/3wzDCurAAvWnoZ3mfc04oU1qXbbcoyulqdVP7LhBf5kVR&#10;1s2qqqu6XVb1sqjmy2JV1kVdV20rhdbKQtVCrHWrpFE37T/crOt6uVyWeL+smrpu2xZWFk3b1g2a&#10;vuFQaYGXwOp3104ICm0x6BWq55Qzxj0eBH4UKWuVI4571IcBsyjrpb1h2u+PtjaHm+PheKM36Adp&#10;TDkTVrcCS60JGoCAIHTAAO6HUcRwFmCt1lYrI6Vumq4qG9SIVdNBwPlitSyroqyni8XF5WS5KqsO&#10;GmUWxxWMa0INIbhq4wzMTph1pFPYdQgMxIudUK0CztZnzF4YcM5gpc3xCDFl2M/zNMnSuJeneRxR&#10;otumqctSdoKsseGFAAOgEQASgccIXzcwywBtB3enDDe8wIcqwZ7W2lIihGhEB8xVZQ2tCqE6JXET&#10;wuOqlPoPHWPWXo/pPM+LAp8CGYyEoZ/FMVjKkziJQwTNwOdJAo/3oa6iKIRYWw11GH5WVVWWZVEs&#10;YUHcXs+Pv7rOKB1Q5jPGCAKSCQMPoTMJw/Ggd2tv9+7tvQd3Dx/c3rt7uHv3YG9vZ2N/b+vW4e6t&#10;WwdHCNW3bu3t76CKRf/o6BY6vSwHBr5jGzJWTY1D69fHJ5eTq+vZ/OzyCgSgNkKWjVhVLa6ddgAG&#10;C0I/jJM0i/NenGZeEHtRhE6YZtSLFkUzmxeT6WIGO3UwKIzILTaNWmnqKIISZbXQ60O1qm1adXpx&#10;iRyJTid13Ym6ajuptLEtdrJ1B4hMrxdXV5Pr6ayB+SiHRSwhQYB07cdxOOjnW6P+xqhHtFgurq8n&#10;l/M5jdCPxQAAEABJREFUinxkq2lVVdwPwjD0vACSSqmh3svLCbQNO04uz48Od3Ho0BQrn5GqXF5d&#10;Xgz7Peqs6nS5arrOQS3z+QL6juP0ncfvnp9ffvHFV8iCKMFx8+DwcL5cPX/5CvcXqyLrDfb390fj&#10;TcLY518+Ozu7wBbi2bNTLHfn6JZ15vk3T7c2hkaKi7PTb5/hHP9rqaxQNojCN8cn19ezi6vL0Qj7&#10;hc0n3z47Pj2BjuEaQimgEaX/6enps2fPYC8sXZblaDSEgOgPBnlRlEopcPvq1SsCr9EacfsKip1O&#10;+nm6MRp4nAIzdVnVRTm7XuHc+sXzV8vlstcbPH73ne3d3dOz66+efN3r9aSU2F3EcbwqC2MMlsYS&#10;0DYeQZM34Cyk7DCsaRqpOrimdbqtapxDO2PzPHfOoUTA5Bg8n8+/+uor4AodkCNmNB6gwaE2draE&#10;sS/eHPc3N3sbW7/+/MunL15r6j8/PTu7Xnx7fPLL3332+ZNny6btHJuWFTotUGHsqu2ui3JZt6XS&#10;tbJvrmavTi9LZQ/vPnzv4x9u7R81wl7MiikCSquxeShbUUsBJ4fnKJzAM49QYgixzt54qrPrXwT6&#10;Qc29mE7TyH/34UNZFqnP/3v/7X/14+9/7+TVS2bcxx+8vTkaf/D++/+N/8Z/4+DWoZ9Eu4e3Hr//&#10;3tsffHB4795we9tH2c14kOXJeDzY3EmGwyDOvShJ+4PNrZ1ef2itrepa3TTYrq5r3AEyoTHYTrSt&#10;EmIdg24s6HseNPzs22+/efr1bHINAEyvr9ModtoAAwjvWkgYiFKXZcnOztbWeGyV7uomCsIsSWUn&#10;YBSYD2OwSuCtwwbw35QVtU4DLUoZra1GF8FLYM62acASuGtbAfaKApeqFWBKCKWrtkGIqNumbrq6&#10;a6U2rZIdZiAE+aLTppamEbJqu6LuFrCOULjO63Ze1ddldb2s5k1XKXsyuT6fL9EvO3O9qo4vrp+9&#10;Pv3m+etFWZZttxYJCKaUM8ooR3c8HmPjncaRc6ZtmqYunbHAp+yUNdb3/TxFCAzWgkhBrfUo03ii&#10;dA7FZ7nn8fVJCqdpFvZwFGKNUWI0HmxvbmmtLy8vu66LIg8lymq1Io4qpWfTBUWMS3NNWNmoqhba&#10;UGVIJ6Qw62R0dnl1ObkeDMdHd3a8ILi6nlxNplUnW2lPLiZ/94tPf/Hr3xyfTWZFjZ9Pvn15djWp&#10;OkEZBxY8j/hBMB5nH330EbLVdHI5HAyKFaRfffvNE8j38vlzCLW7vTMaDI4ODz/+8IPDw/22LKaX&#10;F11ZqLZOfHq4v33/1sFb9+784MN3N1H/5uFGP7l1sP3w7u3D3e0sXSed0IcCnbM4d6bcg1xKwK5S&#10;No1oGsko2RhlB3vYmWw/enj3Jz/8we1bh6Nhn+Kovizhv/BWKKSu6zAMEZpevXyN63y6uDi9gsb2&#10;cZ4xHgVB4JwDdJxWG+Mh9g9JzKh1gWfTJAgobcvV8vpatGWahDj72Nzc3N4cb29sbm9v7m5tb403&#10;xoOh7wPpa9QDqEKAxxaL1mUFrJbLVVWUVVkWRQFmcC3RihpaUgp21BaG1s5aCydK03XpBX4sJZ7n&#10;MS9gjGNOQAkoWt+3wIiWUoL/rm6oNU4brLj+iQ+amLRpqrJG9dp03Xf327bF7fUtAQwYTMKox/6x&#10;YRUv8C1xWAWEp98RokrXWda0okPw1sJZzRnFUX3oUY8STohHLSeWGkmdCjgeARUu9lF2h4M8GfWz&#10;cb836uX9NMoiPwx4HHpZhDThedQ5LalRzKrY9yOPBx4PAy8KGCoNn1NGENis53HUFlEUce6Bhbpt&#10;67YpoMgaAlatEGDXOAvE1m0lhIBW4evw/Ju3LbQZxIHvc9gek/g+PnY76wwICzDGMAAjMQle+U6h&#10;UBMs4igljCE0wC5+EAHuYRR7fuAHqIhjzOb7Pjg0CnZuoH1ojliH4xeAxihttLRGeZwSqExKoxSn&#10;NA4RaTEDT6IwCiAZ4cx5nPhQJieAG8dwo4nFQRePAt9bm4jGSYhO6Hl4PQ6jJAhDD5oMIE4vj7Mk&#10;wADUYXEUJFGUpzjvT1FDbG4gLmzs7G7vbW3ubG1ugzbHo0G/P+hlWQb+IbtzzqIZQskaXkLJTmkJ&#10;BgjhfK0xz/MCtDBknCvrQNTzgziK1uuF3PehqKbtirJeFdWqrJbAOqioV3VbNECmrGCVpi3rpqpF&#10;2ygBbcKqhGlrhVbaGm3WynOUUe5BBVpr7GVF23bNWrFStGtSnRYAuzD/2KzFBNrhKMA58p0UVhsH&#10;YfCAGEcdg0zMQp+cMz/0otSPszDtJfkg7Q9Q3sV5Lx+OxhtboNF4ExGwPxj5OBFxOFiXFnM4gyU7&#10;2WJapZToVNfJDoBTUij5XcN9oBGyFxBPGrzWCrMuB5E3hHSUcQ+q8wnjOJYjBH/7nh/yKCKeD2Ui&#10;kq7qZlW1tRBNJ7R1KPK471HOoigcbwzH+BIw6PXzDMXcxqg/hL0DH5tGq5GnDCz4HWFmz1GO5Sjz&#10;GPc8n3PPUqqhGcKot35oCZVmrSNHmaPrKham6JRUBkoklMCVCZhkjHnfNcAvjHgQ+r4PCABdMcAX&#10;h3maDZH/h8ONwZqffob9SRb6QZamge+LtqvKlehg6a5raiU60TZ1WeBP11RwFi1xp2tWpZaCU+oR&#10;JH3CHAkCr99Lemm0PR7cPti9f/vWnVu7Rwdbt/Y2D/c2b+1t7e1s7m5v7e/uIDRjG4BEsr+/i7aH&#10;emFzM8syeB/CbYEv9ssljIVd2WQ6q5pOQWrrmOfDhQ2lwphOKmi7VUoT6gVhmKSGMoKTckJrIRup&#10;pKWNsrAjcmTZiNmqmi1XsBTs1XaiaNpWaamVMlpIXdQ1SltU9RfYahR1AdxKY/ERGCGbOK1113XQ&#10;sbJWaF1UzWS6vLiaXU7mV9eoKDrCmB+GiDacUjh4ArenJA6w3TROI4BwNKWUoyRJEj+MKfcJ87gf&#10;Es6EViAMaHDExVg/SwcZqgsy7OcHuzsP7t1d/5/iPbr74P7tP/nj33tw98GTr54+efLNdDr993/7&#10;N2B2sVxVTXtweATwa21xDPzhhx8jJf3il7/85tm3J2fnV9fTIIiSLLy8mtR17ftEaw08HB0dbmyO&#10;GSNRHHKPFUWBOcM4IIz2h+OyrsIkbqVqujZKk42tTewu3nvvvbcePcISg9EoDP0f/OB7u7vbxsCn&#10;GpheSmmMweSQMQnDalV89cWXZyenaZzcvnV0787dw/3973/8yeZ4I/L4O48e3jo4dMZy5vX7WS8f&#10;NE03ny+bTo43t8u6efj2/QcP3zq/uFLabGxtGeeA6qqpJ9fX19Pp7GZTtSwLiQWd1c4aAwUDFwoS&#10;MeKMxTEubcqqKJZCtNYiB3l11z5/9bJqm/5oGMXpclX6QfTRx99774MP0qyHYPLw3XdHOzvZYBjk&#10;edGqWrtZLZLhpp/1a0MuFsV13TaOGT+yQcwQiMZb0XCjtvT4evrtyekrnLNOZjYIF013XTSCehhW&#10;KVN0QlkcFljGiaFEO6K0pcwDGQjmKKWcEkrWzVJiGXUMAdFo+J1HyO3dnd3x4L23Hvz+D7+/nFx+&#10;9dlvXzz9ZjwafvT+B/Cd/YNb77z3wdbe/v7R7XvQ6v172WhE/IhGcdIf9kZjP8mT/qi/udUfbYRJ&#10;5gUJJB1ubWzubAdxYhElrdXWdFJoKXwkM6NxBQOya8GAM9gmE62UECKKoh/+8Ie3b9/GKfX+/u4/&#10;/+d/lqTIgj7FICONVc4gGHWEWtwHxhzB784oYS3c1BpjtFScAfp82Ov3srxYrmAdzimmB3KMMdaC&#10;bkZqa7TTyjpHtdat6CoEJqQb4ixjhtJWCiF1J1QjFXy5xcqwO2XE8x3jmnDliDC2MabWupawJjoG&#10;AV17ATz2uq4vF9WkaK5W9XXZTFf1xWJ5erU4myymi7porZRgB9GUoDnnrHXGGqU1qsCmri3KHmKR&#10;5XGPWE2NhhSeR6MgyOAAQehwFmQshMTJoE9I5Ae9PN0YD7c2sX8Y9HpZEgajQQ8xuZ/3Hj14eLC/&#10;27X11cWlECTwUSkR51ySpY7Qs4uL2QJnUrOytsz3Nnb2Rlu7rTTfPD/+9LdfHJ+cv3xzenE9bbWs&#10;uubFqxdfP3l6cTX5/Mtvf/5LRIsXtYIzBFfT9s0ZvmvKi+ny9Oziybffnl6cZ1ny8OGdd959/O67&#10;7+5sbwUhNh6aUsIYQ8RbrVZlWSqUPdwLUJb0+0d37jx49Nb29i6yCQTPYj+PozQMEj9oy9X58av5&#10;9NKD9QNv1Mt2t4YHu2N8CgDtbCZ5FjBgHPIQB51Q4vAr4HTUi3a2B28/uvfxR+8/fHDUT0OipbMy&#10;TxOfcSOVll0nmlWxmE6nl5eXp6enL168wMnCZDKRUkZRcGv/AKHp6OgoirArc2C4qethL3/38cO3&#10;37of+mTQS2/t7Ty4f+focHdjmI9H/T3UVHt725ub/f4wz/vfEUqiIMAcie+HjFAtlWjamxiC6FhA&#10;FYifbSuk0Ou0Aa1Ko6QBc7hjpLVIz5QyxjiMxAPPC4BDBTw7SrnvBQHlDHlaG2Os1WaNJblOPkKo&#10;ru5agFxA0q5rmqZt267DTVG1DR41TYt6eFUWi+USBFZwU2iDYEE9jskxM0HUgE6dAx/GGMzmnAt9&#10;HI3GQcA8jzBEWEyqlMIIj9k09HtJOEhI4pE89FMfkUlCYqjbKQnCzEnAYeB+Fg+yZF3xe57PHHfW&#10;WalVa0RjVOtUh58eQxG8Jt9jwZrWCmBkDWJnLFgBWeIUOLMGL3dKQoa1eG2LHIM7xhgwhiuMWtdl&#10;WRdQh9YSOsKVEEIpZYxxjr+pdWsJMZ4QwtbNW1/+8c9NyLB4kzDOObZEVMN310O5JYxSbozrpMIA&#10;jMQkQghYeDGfL2bLxWIB3FdFCTuoThCjPco4JMGaRHkMW3weRtgC8TBgceSlSZCkQRTyKPbQ6fUT&#10;XBEBlRaOGL5+meAnmLZOO+c4ZegzxjywxqnnMfyNnwi4jBGfQW/M93kUBWEYrsGYJPDS/AahvSzJ&#10;kjTLsjzN0jTFU8/zLGXauDXOKFHGSa2V0cYYDTM5Z2EByjE/pcw5B2H1TTMGWSz0wsD3fcKYcrCo&#10;6bRGMC3qZllW87KcF+WqqFYwRtuVjaybm51ADXsJIbXSBoh3lqJSv5nS4uqcW3v3jd3xU8sOkG7r&#10;pmuQS2Dzzkgl2k62neparYTRYFXBmMYYpaVSuAgpO4HDC9XhJ+4z7nMvQPP8gAUB8QLmBZ4femHs&#10;R2kM1QxHo63tzd29nf2D3YPD8fYWdMQ8TggxzoJTcOX7HD6FCbUyUsq6bmHlEihrm6ppmrpr8VhK&#10;wAMz8yBk3JPaAFzch9/6llI8gj9Txh1jlHmEcu1IJy0kqztVd6KTquq6thNqLZTBWmCecxYGXhwG&#10;aRJl8Zp6eTbI82EPCRD2TCMI5RDxpGhR+tbwc7CDbCeQGIVqG1HVomparFKUlSXc8wNpbCeUo9ga&#10;sbbDL0LBECaiKuQAABAASURBVKBwAyb8HaDFERACiuMYQPJ9n/5ji6IoTqIkjcBSFAFkfhhAv34a&#10;hz4HOB1nxOq1maDAJMFAJCkPzzy6xqrH8Jw6bUTXyk7AbIwwn3Hf8yBLHIQ4ttne3Njb3drb3sAB&#10;M6LtxjAbDjJsDOAmnBjfI3mWbIyGm5sbG5ujJA6TKASbceDDKZSQKAu+i/XwSBzcTufz+RLn+G3Z&#10;dsuqdtQnnq8JR9ZflNWqLKtWaqgmTLwo9sLIMQ6nwFVaVyDqCVUJUbVd1Yi6U43UeLGVeMUIpdDv&#10;tBbK1K2aF/V0thLStEIjfcP0UZLFSYahy2VxPVuslmVdwVACsy6W5eXV9PT8Yr4oi6ou6wa2E6Lz&#10;PB4FgcdJ4LN+nmyM+5vj/ng0GI2QaXIo2hInlNRaB6GXZVkY+sCnlgLVwNXZKSf04f37u5vjW4d7&#10;7771CDOlaQp/z9J4OBxi5G9+85tf/vKXv/rlp3//97+EXoIg2t87uHv3nlIKebEq69l0URTFdzBI&#10;0nzv4GAwHFWVKGs5Xy65x/D0Kc72yspqdfz6TVWskCzBgJRSCCmk67oO+lyuWmPM5fWEcX7v/v35&#10;avk3f/d3r4/fFFX17bfffvHFF9gJPHjwYG9vjzFGCKmqejgcYt0oinCfU/blV0+iMETJOOhlTVUd&#10;7O3+8Aff/97HH/3BT3+2vb39/rvvvfXg4f7e3mJRXVxOpXZ+ELZC/Jt/++8d5Z4ffPblV89evy7q&#10;5vzysm47BLQCrSqhQOihqqpOiCRBCWvRhzuvXbjrMGRVFuhrI6+m1zjsXy6XGDCbzVA94CcUdXx8&#10;fH51OdwYo2hAQp9Op34Uwr4AjLLs5enZ+fWsUfb5yemvfvfl+Xz1zfH5kxenx9erk+vFl8+Pvz0+&#10;X3a6dXTeiatVeVmU07K9rtpJ1V6X7eWqOZsW3745++2X3/ziN59//fTFrOjgVI4R6sFRPEeIpVAY&#10;IiU16FuNH9AhwgqGcEYCxgP8sDbCsWgv6cWB6po8xNZN/X//6t8+e/rk8duPPnxv/R/pf/eD9x++&#10;9Xac93cPj/YOD7cO9tPRSDNWK2kYj7I86Y8oqskw8sIUByjcD6m3jl2U+zgB6PX7QRwBil0roBaw&#10;AcXiZxAEcRwzxtAHBnATV+Dw9OQEuhqNRgi6WsgwDLG14xz51AA8jFE0YzT6uC6WM4jjUQbTFKsV&#10;OoHnwxDMIR8avNvLUtHW1iBI22pVdHUD4OFdcCI1bq8fOLqO4cY6ZZ02DrkG2cpSJCyCMZ02jVSN&#10;Eq0UjZSd0rgjnEPR32rTWSscURhMiSS0FLo2FFuyeDDmSV4qhx3d2Wx5XdTXy/oKRly1y0ZUCGmU&#10;MY8ZSzxKIBOnxJF1Y4T4jGjArm7qqtBdS4zwreVOY+uBOjiAyqzzGA09DKRJGOxsbQ/y3uZGf2M8&#10;hEqhw42NjdFoEEaBUoo6EgXhwd7+wwf3PM+7uLgAVhlZb9HH4wE8azAYhGFUVc3xm1O4JJgQSpdl&#10;fT2dvTk9Oz2fVLW8uLoWQihjW7it1tq5VqoSDqCMosQLk7Q3zPujrJ8g6wy3RpYRoTVUHQfBnTu3&#10;H7/zaH93J4n9olhK2e1sbwnRbm1tRFFw6/ZRlmUPHj2inF9cXS2Loumw3AQYWMsSRwf7u48e3n9w&#10;/+6dw4NBL0uCYKM/yONgb2Nje2PoU2JFi7L/cGfj/p2Do/3tw93R5jDMY2QThqcegz6daruAuX6W&#10;jPrrOnOQxVmK1M5V27RdDbN/p7R+v08IQeB99fINUEQpBUp3d3e///3v/+AHP7h///7h4eFa/ShK&#10;CCnL0hpz5+7tH3zvkx/88OO3Hz28fWvvztE+WH2AP3eOjo4Ox/jqkWVAr3PrusihdCHEWgtk+r6P&#10;+Y0xQggoCrRWp1JCCOATI2G1LEmiIGKM46cECJtWdAqQdY6CBSFUXeGlVmlMaR2FqQlBCGBUWwMC&#10;6PEiYwwMgAgDwteO03UdVsHSjoEFEOoWnL1Wy6KYL1H8LxHcmq7tlFyHQcooAjpjwIbW370uYUdQ&#10;VZVSdZ7HEAOGg16vH7CyahohtbJg0Gc0i/2NfroxSjb6MFvcSwNs/4DpFtGzrpTsmNVQQ+R5se+F&#10;Hk88D1GJW+vBJZWUTdW1GNYyYkKfJLHPOeUehVE5JYwxSgkkhPTKaGgCfC/Lom4bYGhNrRBSt53E&#10;nbYVqCXw01gCVUE8jO+6TkoJqTCDtdDimr5TIyEENzE5iKL2YczzPN/3w3XUSr5rCOhCasQITKiM&#10;w4pV3S4L6LHEdTKdn19OZjhwQqq3CCUa3Eyv51PQdLqYzYvlsi4rDRclBDurgLPI90KI6FEUh3Hk&#10;p2mURH6excN+1u+lWRLiZpau/71eXD1GpeyapgJmjFFSdnVdakynhZRSKbXmH2JASZTib/wEObdO&#10;BxCOMQJMQHYQ7mMA9LnWKWPcY2EYwv2SJME1CGOMpBST0LXeBJSmgR68AuUAiOijoyz+xuRQFscU&#10;CGdrJhArCFlDk8KiFmYSSnZCInYsqxofrCfzxfVyic68gN6KVVmVRYPrYlkAhmX9HeQ1oAwNY+Gm&#10;6+pWNKITQqx1L4Xs2qYqy9UCZ7rFalGVq7Yqq2JZFauqKDFXV1ei65RojZJWK2O1dcZa4yC5XguC&#10;H5CFrRuKQx9/w9AsDLw4TvN+1uunvX6Ea7+fIgIN+r1+f3t3Z7S50R8Os14eJaHnMYuphXQOclNH&#10;mdSmKKrr6xnMvVqt1mBTncTqDgtbC9xyRj1uCZSDK7zLgRWLXwz49gXwrGUnVNMK5Kyq7VoAGJsa&#10;pXGnrNuqbTshpVACobRttdYeY1HgAUUeJYHPwenO1sZ4MBykfVRInDFjDNhA7YJadzZbgOZL8FgX&#10;VQ1to8QEAZVYSxOqCemkAp6xXKcwvVZmTdoae9MgKV23tW0dJdqaTkmQUBguoI2bUXrdQeoizgOo&#10;fNrLMp/T0Kc5kBX6VktnVD9PezlU2+vneZ6mcYjM5fucEeqsdUrAdMJZ6vthFCa4Ytl+vz8eD7e3&#10;NiDj9ni0Mcj7vTRLI58TZ5XVghKTRD7q4Y1Bf9Tr5XkaBAGnBLNCP86atm5Wy3UD856PolCtyloo&#10;DZotV0hv2gAlpOnEfLk6n1zj5rKuqk6UQhRCrLpuWbXTZXE1mZ1eXqPWm1xDnTUGQG9418GX/EAo&#10;BegyzpnHEXk6oVBktkKVRd22whLqBXEYZZx7GAiznp9PTk8vz84vr6eLVVFXjQRTy6I5vbg8PZ9c&#10;XkwWixUgBvE3t8bI8tbKOPKyOODOBB4ZDfuDfu75jFKnrOpkW9V1Wa6KYlWu5qvlFNuspi6tFEf7&#10;e28/fNDL8vl09vrlm6dfP33z5hhnXj//m7998vU3Ta2BxKurK4S7Lz7/CveVcs+ePcOY5ap49vLF&#10;ZHo9HI0Pb9+5RG82ffudx++///7mNtwh6SQiJ9Dh8DpeOTl9U9XF9fQKtoVBowgf0AnnpKyawWDk&#10;eSTv9cIIh5G8KAoU/dPZDJaaL2ZJGvfzDF784uXzTrRhFPT7Pc/jRiq4imhaq9f/rA6iEse82qwW&#10;y2+/enJxdvbtk6eQ61/+y//o1uFBU1bW2kePHj1+/HBze2SR3aUylGWDgdBuVXenZxcvXr7WhMZJ&#10;7+p6iu3EbLlyjFsKF1bwR1gTxk+zHvcC5gVZb4CYYAmeWuZ5nZRhjJs55aysq6vrSd10/cEIYX93&#10;7+DjT773zrvv3b57b3f/IE5zR+hwY/NqNq+lEIbwOE0Gw2lZ2yD67dff/PbpmyevzicrMSnVi4vF&#10;s9OLeSdL446nsydvjt9cT6dNN2vU+aw8uVr8+vOnLy/n14U4nszOJrNCaE2IYVQ5ItXaXQkhsIHQ&#10;yhjDGLXWEWI9RkCcOg/+6Bx3NqBknCfDNGFGmbb65c//5t/+xZ8f7u5++P67P/29H2P3JY3e2t65&#10;dedu1OuFWZ9FaZj2st6oP94cbGz3+mMWxCgTeBhS5lvCKQ/9IOEsdI5JaQD73nCEgKmsKcuyuWnL&#10;xaJra0os0Bj44MIqKbUS1Dqf8YP9W5/++rf/u//t/76qqjhLgSLGmDFaiA5krPIY8z2GK6NOtLBA&#10;p7WWUmJuLFHXtZaya9q2bkTXeh7YgEpEXZfYnmHOFiVK02IwqGq6ppOd1HXbocTvwITR0phOm0aK&#10;oqlbrWohQGXTFHW9qhvQsqrnRbmq6lUDf+8aY4R1wtLOkErpQqrS2IbQQptZ3VwX1axozqfF1bIq&#10;a91pIiyBxjpthVmbxVric+qBKOGMQCGR748H2SAJUz9g2pm2MW3nWZOHAUcQUcZJzS0LPTzmHqE+&#10;ZYiEG9Bzmnk3mUjKTqm1m0BFVYVwJbawJxiOZpPr1y9ei9ZkiQf93zrcv3PnDqWUcx5HMTCEt8CP&#10;EqSpb2ZwzvfZcNhL8wwRFsOg5yBYe2IQ+dqRIEnf+eDdDz75fpT1gLOt/f3NrZ35cong7IEVRgkh&#10;y+n18csX06uzrikZwUvr7xh+gMl4EASjjY37D+89evvxeHOr6cTJ2flXXz/9+S9+hWtZtzt7+/fu&#10;oZq+hw3McDAYDYbY4d87unX31q17tw/H/YGoqvnkwqi2l4Sb/fTerd3HD47eeXj73q2dvY3euOdn&#10;IYGosU/SkDvdLK6v6tU8Cb2d8XBr3LdGKNER6DZNsI/a29nFzrPf72NTNB6P9/b2Hjx48MEHHyC4&#10;wYs3NzfxVCnVti18SilZ11Xg+Yf76//Ljo8+eG9zcxz4XhDwPE8HA6C+nySJF0T2JlzAbsZB1z73&#10;Q48HnPmEckeYpcwQ6tyaoHwpdddKYxznXhhEnhdQh9U8KXRRVKtV1dSia1UNKK4K4Fl0Cm9ZS6VS&#10;QhttHZZjXoB1UaBGCQJPkvezrJdmWcYYswQ2sI5RHiDuIg3HQRhKZeqmWa5Wy6JAHOuUNMQxj2tL&#10;MN44Z5x1zkltUQ8UZYntGQgOtVqtvoNEr5cPej02W6zaRmCoxzgm7qUJcvPexuDW/tbO5mB72N8Y&#10;9NLQM7qToqZaM2s8YnxKAkpDqMQjgU89TonWRrSya5SoteisEZyRMGBR6Iee73PGoR5GCSHGGIUa&#10;mlKpVdU2Vd20QimDyKexBkgocKi7rquaGq1tBX43DQ7phF436QhyJ/cDjzJCkTmd+w9XzM8YwxV3&#10;sKLv+6iMYdQs7eEaRynzPUucNFobJ6RdFQ3yx3JVFnWHK8qpyWx+PV/MFyg2sLtaljWKiAqrt20n&#10;OqWFdNp8N38YeCkOTf+B4ixLBv2030sGvSTvxb0syntphqeRHwR+niRpFkMRzkF8Ya2GzqXsIFrX&#10;dXVd46qUwk3Y0Vqo0xpjtDV2PdRqrfEUV5A1xDjcJo4SCMs8z+M+5GUeD4L1xyqI7IcASYSFjSFC&#10;2vW7FuPXmrFYw8GSVgotBJ4oQgh0hRlAeIg5uY9JPepxwqCu9ckKPAGwbZVqO2wGuqpui6perMqy&#10;alCAIhxXTVehXzYZzRg+AAAQAElEQVSdkAajKd6lmBnGkQrMg3HI4r5bwhijpYLIXd20VV3VBRJA&#10;1zTfUVs3sm2klFZLLTujO2c0cRBaAz3OrSVQuK/0WgvErhn2vAgtycA5C0IvwD48QbBLszzLe1m/&#10;l+b5xtYmzgY2t7cRWnuDvud54qbBuHVd4wrCDTDqwDSlAA92UzwIKGeEgXFGKIdpjDFSGSklUGvN&#10;eqw2DveF0o0QbSc7pdYDtJHa1i28QpVdV5Q14qPUSki1jgJNa4xisAkc1hmf0TxLEC7zNIMcoefD&#10;IgzOb23biiU8uMZ2q1qVVVW3WKIVqmraZdV0SmNauNCaN0Jxs+k6xn1DqFZWCHkjEfS0VpoxYEkp&#10;OJteN/TwF24a4joppJTf3cForI7Kr9frJSk2I9BmCPbSOIEKnLHUucDjYRjGYRh4HqcUk6ynUppY&#10;h44Qao0B7gdBADVC1ZgQ/TgO0yTO8gTXEDJCfIbPX0CFCz2eJXGeJr087WdpnsaYV4kO5Kym1mBd&#10;1YFBhXnWBk3TOM2yPM97g6w/kEZLY6W1nTZVJ6parIoKHj2ZzSbT2QRV83J1NZudXFweX1xcTaZX&#10;19cIfau6qRtZA7qtbMTapmXdKGvAM1bBrq8RXddKpUzVdMaSIIrTJI+iBPGaex68jTNPKr1clpMp&#10;Tt6Lf7QOdn0Sqy+KUijphyESTG+QI8fEURj4zChMi+Momcb+YJAP+9lw1B/2c+7RslpNJlfFci66&#10;xmo1n14nUWi0YtTdv3eHEfv1ky9XixnqaWod0pu7wWqWRXEcR1GC8ktK/fr1GUp5nIqdnJy8fv0a&#10;hkrT1Pd9+CM0WJbl6en52eVFihrXYRoCqSilF+eXcIEsy+CApxhxeja/nraozzQBFFeryhESJeuz&#10;YYCq6drJ9SWwevvOLVgck3ueBxh89tlnX375VV3X1lrcRK6dzRZdJ4uiePr0KSLCrb1dlP6//c1v&#10;7t2+08vT89OzbyDSF1/8/c9/HgQBPmVgU4GPBh999NGPfvSj23ePoiQVxvpB8vW3bybXCz9Of/27&#10;z/8/f/lXL94c//Xf/HwyXXgQPclm8/np5VUjZKfkxdXl1fUE2Q5RfLaYT6bXOOa/uLg4uziH3PP5&#10;/NWrV19//RTKOT8/Pz49uZ6t/yuld+7du337Nnzn/Gqy/rd5T0/gsxeTq8l8jjL9Yjp78u2Lq0XR&#10;KqsI43EPYO1vbcaDYZDnzuedI7Ve15EdoYLzUunzZfnqcvb6cnI2LwrlUEcqRqSjmvEwToMkAaI4&#10;5zAKiFJsABD2jVKaOeQ14q2LZg6PI86ujeQMdyT2GWLjzuZwd2Ojq0vE8a3R6PbR4d3bd4IgSPIM&#10;u0xNqKFerz/yo8iPYuoHFFgN4yBKaBBQ5jPP52FEuQc5GOVIknhOmEeZR7iXpGlvOIriVDu7NnTT&#10;ADBd1wFysu2IsU4Dv2KdCo2WUkNpqEpRXsC+eZ4fHBxcXV3C9CDKHCCBFyiljkA0gahSVdVqtYJc&#10;eHR107RehymYrus6ThlBSDQWw5RECjBAF0ArhETga9sWLAmlEEi1JY6gPKJrx1dKaAQ3ox1BMBZW&#10;C2VqIRupcIUHV50o4FFKC0cVoYpS4VxrDYsiRfiyk1fL6nJRXhfNqpWNccIRGF0Qov+RCGOQKEtx&#10;nJekSRAFzKcEFnHKGKFsV0fMDfNkc5iNsjgOCDXaKYmrRxlnLIRiw4gz0lZ1sVjip9Ya7PCb4Al/&#10;MUolSQKPhsDEWlS0QRCsMbxY+D6BYkOfD4fDMAyronLOoerd29uCtw6HeBijs729e/fu3UePHrzz&#10;7ts//elP/+AP/uDDDz/c2toyRq2Kwve9h48ePHr7LQRM6AS5G+cfy6JwjO7s7AVh7Pv+rf2Dtx49&#10;6Pcy2bVWK0rsxubQ5+7V6xeE2LOzEyABFovTnHne1s7ecLxZ1u3ZJXbiiH7Vqqg2xltRmMAE8DJ4&#10;HPZtlBBYF7OVq2I2uSoXc4CGExJyGvo09sgwDVFw3t7funu0h28Cd2/tHu2P7989uH/n8Nbezuaw&#10;18/CLA58arumJtRJJdq2VUoRQjjnWdaD0u7du7cN+Xd3375p6Pf7/c3tHeb5UmJ9wWCCMITO8ZMx&#10;kqfxBnYUmxvDYb+HpJvGUCy0qq1RQLUyUsEgxlrLmOf7PnIBnmISrPgdeZ7HmY8+pciHDvxgZpBB&#10;5nPYDKxLBdGpumrLEmoA77JthFL6ZqRqu5vEopRxQDFNsjTr5Xmvlw/6/dEQmxkI1Rv00jwDKsBb&#10;HMcwMQZkeY6bfohzGSfWkynwxn3PC3wkJAebQUfOoQQz8AVjuq6Duy2XMHWBVpeV6oTHaJyEUBG7&#10;nEyKCngiYRhlWTrs9aCX3a3NW7tbO+PB1niwt721tbmRhrAX4Ywy6jgjHtwUHeIwESOOEUMc4KIZ&#10;NSD0jcFP6zOWxXGEnBf6PmeMgDv3nQ0URigtoRAFv1UIhdo4rawUWmprHVXaCiHgGGW5qqoKWoOi&#10;oW6ytjq4j+I4xoweWCLOWDi+xSOQtdYYwxjDYO8fG/pQE5YC0IXURVlXTYugsCyqm8Pscr5cLStU&#10;os1iWUyupudXk+vpfLUqtdawEKXM4wEmYYyBDeYIOoAFeMgSmAN1fzYe9vuDfDQewGRR6KdJ1M+z&#10;fj8PQ58645iL4yjNEnDYSbCgbvh0Uqqm7uBXbV3LTlhjQFrrteydqDvR4Np0RY3zjGYFUzVd3d7U&#10;ybiKThkNCEF92jpnMfeaMfDp+z7CRxRFSYyLDzWAYTx2jqJUdc6BByT7qsJRfF1A7q4VWkvMhuWJ&#10;g6VBjHpAP/N8JEXuB+urt84lhtJO21XdzFcFqKygS1G37aoql2WxKusK5XTdyrUhCdbCHwi71tuN&#10;9rjHviMGOBgNR2irqmvrrqmbCpMVDSJcuarLAlSulm1Vyq7RXauVABkl1mwqZbW0VjtAB1IRxzmD&#10;1I5ywhn8IYhCCB9/51f9XpZl8KrRxngwGCCMYg8wHI8wgBDWdXK1LLGaUgpMUs5wZQyzhT4MCeRy&#10;jjsgyGKcxYIwEAZLcKNk07VVg4gKQWQDIZq2E6pTCrmn7FoYS0iNO6uqhmI6tQ5GZQm1F01TSyWo&#10;w26WxVGQJ3GWJ/DJJEmot14R+qeEA3+wc1U2RVEtFxWuZY0Vm2p97fC0FbIEmOu2xjijNZQC/qzB&#10;WjBK1TaN6IQ2IFhECCUkmFCik60AwfDoq7pu639s7U2WxRwIIMQx7KWyOEnCKE+TYb8Xh4HsOiwP&#10;o0h856irqliBcKetGynlzRJaSExgEYMY88IQrupB1fipjTVmHVhx1WsjGme0sxpNKWGsZowEoRcG&#10;PiPr+wgvUeT3+km/F/XykHEkR0xjfN+HjZRSmMfjPqFMGwuJOiGl0rUQ0+XyDMXbsrieLabz5aoq&#10;F6sCpf90NivaerpcLcqqabquk510SqL2Aml4Cuc8CAIABrZI05RzZozzvQAr4n6IFkdBEHHuEUrD&#10;GB0fgattVdmIuhFNK+G2Sltw0mFez8eY74AUhP7GqBd4SKYq8HgWR1BmhlQ0Gm4ClP0+5nXGeMxm&#10;eYTdAvCgROuM0lrWdblcrg9iicXuy19nikH/8eO3cOgbx7GUcjqdw4DL1fz2nYMk8dvWCiWrun32&#10;7KyqKiHa+Xx2fnIKDAMiv/71r3/1q09xzEEIidcfLRG7Rr3BcDTa2N3ZHwwGgRcif3POjVl/y42j&#10;yPPWfUsIHAc3oTgkXXxn39nZWdUNrCZlt7G9EaDOjHzkxF4v++M//uP9/X0s4SErQCPGUUrBLepC&#10;TlwUhvfu3N3b2XXaBNz7//67v/7id585RsuyPDs7+93vfnd+cQn/HW1uaGsuryd37x9ZxrDH3N49&#10;fPr81b/9939TCwlUQ8YCHtiJqu2Wq7LtJPdDyn2Ik/X6UhugIohi9D0vABS5H+CO0nY03uz1h34U&#10;be/t/Uf/8X88GI+E1MONTUvZv//bv/vVb3473NqohRptbvVHYy8Or1flqu029w5oGAcQoz9kUSoJ&#10;WVeKzs3b7nhy/eb8clG3rXG1MkuEaEMwgPiMep7jTDsirWukLjv4ndTaQsM+msc4o5xgIEGa8bmX&#10;xEBNFAWex4AWYhHenaOEeA5bZXrn8BCVkZXq4b27P/vp7yVhkOf9KEy2tnfv3r+Puge78yDJs+Fm&#10;HCeM8XU+NU4ojdhkiUMBR7EacpKlxjgppTEGyomiRAI0UjLGgH8EImutEAJXq3RRFKvFsq2xLzXE&#10;OmcsrAn69NNPAZh/+S//JVTy9Kuvm6ZmnCgtcIUgGGkMajXsYYzqUHW7rkMoWxblsq7Ltq2RhmpE&#10;H+hMaYDK3TQs2lY13G39C0FBWTDZCihNdFJqZdfVP9TBKPy/VbIzRhvnCA6IjDJOaSuMldZJ8G9s&#10;Y3RnjTT/eNO5TltYoehkIdSq7WZFM1kW06JcNRLf0jpLaBASzyeUWYJ0SDj3ICP2NreO9na2N/q9&#10;PIvjfh6Me8F4EAywc+eEM7cuZ7MIx879LOOMaGEpcQFngDcjNPJ4HsGwsKoPg0ehnyAAhCHn3PO8&#10;KApRieZp5jOeJTEirTO2KnAG70aDHgaEYQhdwSutXcOGMre9s/m9jz987733xuNxA33VZRRF2I99&#10;73vfe//d9370gx/+5Cc/+vjjj+/cOcL5AgpKOOzDhw9Xq9Vvf/f58cn1YrWEGfAu/PQnP/rxJ598&#10;8sEHH2yNN0TbbY2GP/re977/0fux52kp5vMpWtXUnRTX0+Wz56+fPH2Osr+AtwmDmirvD4IoMo5M&#10;prPnL1998+1zfKZDsOVekCZ5XbVfYIf/93/39Jsn1ilUSmGADyTKo1SrDnDo2pJTi+8We1vjB3dv&#10;ffje23cO9w53Nw8Pdu7dPcJ3jywJrBbgpCkrgQgrYdi1rbXWzjkoB4Jvbm4dHNza3Nju99dbIoRu&#10;OFYrhR9Gfhgwj2MMdAjgArRt2wZBgBO30XA47CHS59H6U+eNL6ynpMYBw1YqgxCjlEHVZCkjhDHm&#10;Mbou/ddXzjEVVse168RsuphMpstFITqlhDbKKmUAbWy0cNhUN916TqOrppkvFvAmIQRlbO3naYJA&#10;B0ryLMvz3noPMOjh4/AAvX7WS7Nelvfzwag/2hgPx6MBPq2MRlm/B4ngdEmWJkmCDuSFUOAHfEIt&#10;BNB1FAmuLOv5qlgUq2pVog93w9KMUKCQITvCPMYSvIkpoLVhlo/y3qiX9ZN0kKXYgYHSJAg5C3De&#10;z5nPoQPHKaa3xBqQs9r3eRxGWRrHURQGvu/xgHPf9+MoANCD9SscagJb1lplNKCMONl0ohUCWVz+&#10;Y4NFKcIVdQyVkZZStF1bt01FnfU9L/A9ZBqoPwg8ECZEpoGcmBNEDHHgSFmt1hsA2AoDHCWIDBIh&#10;QKzraecoTALsz+AHRT1bldNlgStqBXRWdVM0zaqqirLukGooNw5zUI7VgnXzGIfiGHGcOJ/DpRm2&#10;Rlkc5WmcpnGeJL00jSA2kFvUVAAAEABJREFUY7jiZi9PwwBB23RNZa3mlCml6rKqqqaF5BBdmq4T&#10;6N/sDg1Ouo22WtuulSDcrNeFRbssm/mqWqyq+QJUzOfVfFktV+AfrKJeRjSz2hrjoAaELAKmOezl&#10;+8AKghVwD27/g6KMdkAAsiBKyVVZrgpMUjet6ISEhwslJbjUYENjQucQV8n6D72xIGHO0laosgKq&#10;KhywLYqyqKuybhdlvViumVys6uvZfLUsmrZbz6Q1Mf/AmLHaGPPdnLiFp3BFqKOt6hp/lWWxLNdh&#10;aVnCPkv0UPAWZVeVom0k0lfXyE4Y0QF9N8ZeC2yMNuZmAWvjGApPgyjxw9gLIwRxxz3sWKI0S7I8&#10;jFPue14QIUaMx5sguH4QBFojtghcMY8SsqpqpQx4UxI3jDIOMDcaaxFKkKYJ+IcSQEZDFbq6qfzK&#10;qluUTVF1ZdVUjSyqelU0QhppiTakE6bptJC2VRZ3q7ZtmlYIYYz2fS9LwjgJk8gb9nN0GGP2pjlH&#10;DUEw4vOins5Xk/nyerZcLMtl0SzLagnNN0iKuijrCxSAi5UwRBm7KMtGqqrtyhoBs21qOJHAtQaj&#10;NwYG3pqmgwWLsl7zWTUFZisb8D8v4BErLDIrlohcAAPzuBcGhDOgCHBC0oKyynIFGNd1XVUVTISw&#10;0qwh3UkphZTKIFqrTgqFPRVhvh9Ga80H0JhQppNWKoDVamW1tkoZKWVT16vVqikLKTpiDfyLMxoF&#10;rJfHKJq3t8Y4DNrf3bp9dIAA2M+y/iCP4xAvYlnjiHEwhCnrtqxF1amiEVez5cnp1bcv3zx99vrb&#10;F8cvXp89f3XyzYtXz169OT27hGirVVtWrZSGWsCExAFJ42hjNOxnaxMg9u7vbu/vbPfyhFICo3DO&#10;rdLG/sMuURpdNs2qrFd1UwvZKS21g/477aRyRSOKGgbWjHrQnr9uPAz9NI0RPZC8e1k6yLPQ93xM&#10;HgW+RzxGGLHco71eD2Xx1sZmFifj0bAsS2tUW1dffP675Wy6szW2RoCc1ZyRq6uL2WxJOQOWiqLY&#10;3d1mxMSxPxoGVWmyFDGZPvnyi88+/21Tl4vFDP/rmhoe6RyZL1Zd1wmhXh2fK6Vv3b6L/P35l1/1&#10;ByM/CCbTmnKv6QxGNk0jtAEqLHH7tw5xbPSLX/zSCwLUE59876P/4f/gP/29H/346OAQtIM0vLsH&#10;n2qr2uNwUxeHN/8+g9KDQa+r69OTN2kUMkr/i//LfzEeDD/58COU+yhT/uRP/qSTCkeYqPVfvnoj&#10;JNRp37w+fv7ileiUVOb8/PL8bJ1Jn377+vhs0Wr3u6++/flvfvfnf/nv/u7Xny4qOIJ99voYJl42&#10;7drKk+uXp2effvb5r3/32YuTk/PJ9NXJ2edPvnn55vTs8npeFJfT6RdPvnl1chpl+dPnL8Kkhyr4&#10;73/96d//5jetMYu6/vO//CtF+GS++vLZM6ih0fr566vJoji9ml0t8frsdHJ1vVoWXVtrWwlVSztZ&#10;VhfT+dlkejWvUEcSnyHDN9p2WreIfYSwIGSerwB/Y7jvQy6L4oKsQwpgFoVhHkcIYXkUg0LfR7rh&#10;hFDEXxAhWrnHj97q5+uvNEm4/kfGpdBHd+9tbG6PtrZroeZVm/VhvmS+KI202mIC+B/SUw7/tXa9&#10;MEc2VdoZ6/BbadlJLTQqdRgUvjzFm1XDwZwfKjQpPbpmoGvrcrUQbUudYY54lHFKZ9cTA49gLs3i&#10;vd3dJI27psGss+tpU9XGGOccJzzyA6wOJ8AU1DmtxPXVJWZDbRCHflWUbVPBl5umAoxF1yGqgDih&#10;+NkhInRd3Yqq6UDo1J1Q2mrjhLKd0E0n2kYIJRFMmk62QtZCNggpUn3XaaVqlIWNGm1qqWGpopWL&#10;qp2X7fHF9dlkcbUo56UoO9tags2KJgSLSq0soA/lExJ5bJAnW+N8a9zv52ES0DSiG8Ps9uHWo7sH&#10;3/1DLDvjnCP6ypo7mYZeGoYwHj5mcEQ9I50Rgc8Hw2xvd/vwYA+z7O/ugbIk9TmPAj/wfKuNlkht&#10;Lk+TOAzgp2slcJ6mqbXW48F8vry6msC5oiiq69q7aRuj0f7+LiKzx3jXdbAgatDT09PJZNK27Xg0&#10;eP/99x+/9Yhx8uL5s5//7d+9fPlSS5Vlwf5NM87izmAwunV4+2DvADHkyZfPp5MJZ6Sta9E1Sqk8&#10;T6+vr4fD8Q0qs6++fva7z778xS8//fyLr5erKk7Ab8Y458ybTedv3rx59erN8enZ+cXlcrlCrPjN&#10;73734tXrb549xwcNBLft7e2AMy0karw0DIzqquUcwUm1FRQ4yKKDnY0f/+Cj+3dvbWIblMRGyauL&#10;S0gEUJVlKeX6I3CSJFAC4p5zhhDSimZ7e+vWrVtQjtYSjzjnWK5tujCJsyzDTxBsgke9LIFaer08&#10;CD0pUWfhSw/hvofZOPOhVNSsmAcA12b9j4IDbv8/pv7zWZMlvQ/E0pZ9/Xv8ad+37+3rx89gMAAI&#10;ElySYFCrWHmFQgqZCOmDPsj8RQpthLQyEbsyS3K1BAGQAAECYzBzfXtz7OvLp9evzgUYm/F0db5V&#10;WZmP+T0ms3ruOEJ9oJ4wQhhFjKac3pAxznrinK/K5mpxjRiFRWE1WKFpUON1ZVkt1yuUQwWUaVxn&#10;3a6uVtsdqiZt+v/vC7AHWbCoEExKKRIRxzH2ibgZp2k2SNM8A2WDfDgejkYDKHA4HM72sQ0YD4cD&#10;YAMQStP+X30LxgAkyRkHd7RvMG6nLbxmvdqiIsOiSLLbsqgq8NaXH0xpj9pis9lVdQuwJlGMWfdm&#10;k+lwAKzvT0ajFCEpno+HY/QiaAmTE05JHDEQZ9jjWvxMYjnM09l4sj+bT4ajPI3TJBnkecTFIInz&#10;LBGS9ToMIVDYixrorK8qPcKH91bwEEdCRjzuP1pGmC2JJCiLJF4fJVEa8UESzccD7E0HgwxMIIlG&#10;sZCpDCwEGAolAHjxlHpAFwdgBnHVWN+oDp7caFW1UH7YFWWgwgdeNKpsdaPs5qbuqTtVNm3RtrXS&#10;ytueSco9ZdAgJoYuuRRxJLBiEvMkFmkksljmcZRKFgsaMRZxDBEkhEhyjAS4ab/753EcxbHMsgyi&#10;h0CybBDHeVvp7QYpyxZFYw0RPCYMySB0ymnttXK9QJ52yhdlV9ZaWVo25ny5vVhuF+vybLE5v1pf&#10;rwpcr1ZFZ8Nqu1XGIWS1ndbApPdYLhbQa0gEH2VpGoMvxjnFfW2NNg7lCXTSKI1X6qYDAPrVjdfG&#10;dtq0N3oLwQkBQwspGNQKE4LcTWNMYFbrEIU14LQtyqKssRHptMNfKHOLRu12ZVGUbdtgShIsyIGx&#10;3v6UcR4nSZpljNKmadoW0aZuYAZlWry4LbFjrYvaKqtb3dZdW7W6VrY1TmkDarqgMWHgDDMJShkm&#10;thZ684QyyiSIwCawTz5MR1M5GhEZU3jWCBv+eZINsnSAoLm/v398fHywP48Er8sC7qGU4pzXdd11&#10;OAmDrTNkOygNN711cRRppeoK2zkPO1IROyeMZXXrYCN9Y6ayVa0CLwQf51od2tYrQ7VjZaMvF9vr&#10;dVE2drNry7Yz1lHBKQ0kGEaxxQXrOHClsZCUUucCgot1BKVDa4lhEUZjQuDh5lUSCMcuVZnQWY+1&#10;tKet9pWytTEF9GmtCeBdGEeazrSt6TpbVV3XqLbTvcUbjamWu/r8anO5LpdFhbro/Gqx2pbrooJf&#10;wGGKut5hkHEyjriUxijnTBQLSnyHJapKd8ZapxXM4p3v44lx3mgHg7ZN12nTmZsMrQ1WrBulAO8e&#10;YwisKDmYNv7mTvAhOOcQOnfrzXq5KnYr4nUey+koPz2YP7p3+u7DO/hG/PDurbunR3dODo/2ZnnW&#10;R5gsSZqm0SYoC31EgUZlY3aVqlu72nXXy/JqUZxfrN+eoSYrah2MF50J8GvRb2rgeiQSZBDR473x&#10;8cF8fzaaTkZHh/NRHiMf3jk9fHD3dG8KDNhBIgd5IigDGKSUgBIXEZVcOY/lq1ZDY1C1iAeBxQ6a&#10;ZzGl3DgPAHddB+kAfGttNshxuAN/0l1DHKaNp8MB4MgoJnaHe/PDQxxijYG36KbhJzQNsx3t741H&#10;+SCP79w6ThO5Xl19/vlvZCQm01wIsViv0jw5Oth/790HP/nRdz/5+N0ffu/uyeH0vYd39+cT1C2c&#10;hP29GfY3u2ITS4bwOMozTrgUEk5kHf3s868skfPDYwPvTJLDk6mMo3wYD8cDJuhoPISlgMnLC0Bk&#10;c3Zx9c03T5Mk+fw3n2GnBFt4Z87P3iBQ/DaOE3/8w3/w9/9eudvkWTTIUyno3nTEvJOUzMajukJe&#10;3IEBHGdeXV2NZ9Pr1fLT737v8eMPmIzuv/NoPN8bjCeUizjNvvPJdw73DyejSVko70ic5AjgcZbs&#10;Gtt4sunc68X2mzeXXzx9vW4UTYcsGy229cVy95uvnv7iN1/+8otvfvnFs6dvLq62xdlyvaw60K4x&#10;T16eYRgiw/sffkp5vCu7r1+8DDI6Xy1ZlivKzpblDtmhUSwbni12z99eBRGN98ZvF0tFyLqs8Dmm&#10;6FqcaTfWOkK0D5YS5UnZhUpbTQiXEvcxJnBOYukolWlmvdOI+JTmw6H3nnOepjnsDEeFP++NJweT&#10;cURDwpkIHupKpRScUkIYpZQRGbHJfHbr1q2Tk5P5weHB0TERYjCdiWHOB4Ph3sHhrXtFY1wQ+/un&#10;LXKLpVymIXClDGcijZPgbFtX5XYVbEeddqpzShXr7epy2W4raLhrUR0Ojo6PYVyMB0i0ar3tYL7h&#10;IGNIaoJ3bR28dcZyQbuuDc5lCUrS6gbVihjwH7dVG2yIRWwQwzvDqbDGYEKroQAtUQJag3d112I2&#10;SolSKhISczrtrXYHB0fY7bW4i0MEAd45XvOBUiERUixhygVj8ZUQmyekaYJZkSWgJhdCoMx6nLnY&#10;ou4qZQ2VjkVEpk6mpQkX6+Ll5eJsWWxKvanMDrHLE9jLMoLq38MZIski6UivbUbI4SyfjWQu7G7x&#10;1rW7VHj8dF15MI2/+8GDf/oHP/39n3z6P/pP/vD+yez+8Szlwel6nMc/+cGnxwdINqnWXnACF2DU&#10;a9WNBmmWyL39ORcsiuVkPMriGD4ym46TSEyH+f50NB7kyY1bGtWdHh07F8ajqZSyrhBSO9R8WitO&#10;2Ytnz3ebzfXiMouTw/0DbJ6Ry+bz+XK96rTa7IrNZgP9oRx7cO/OJM/fvHh+fX7WFvVknH/3Ox89&#10;eoR94z7C9/Vi9Wd//hdffPHVn//5X/z1v/95EhNK6Xa7TpIkTePddrPb7ebz/dW6ICye7Z1UjfnN&#10;Fy9++euvF6vCE3G1WA2HYyTTNImDdzcmtloZre2ubi4XGxs4kkqSDVuld2VDBaA6slbHgkec0eAD&#10;KkDih2m8P5vcOtw7PZinkudRDIWQ4HTXVVW1XK7enp+vVmvG2P37+AZ2OpmNB4OBBYadyQepcwaU&#10;5UmWZc453XYhBCjNWehf4qB/77LvkY0AABAASURBVNs2G2V5LCXLsoQJGijBYXOjdAmprOcc5scK&#10;jOHwl1DtPL7vsShBYPcMfydcRiQgNXtCqBASfQsOtEVDtit21QpnLKvNerNdrtar9XpXFLuyAtVK&#10;W0IaqABzUS7AmZQijmDoNJKS0eCM1R3iQNw3LCQoZ4QJGafD8Xg6n09m+AQwGU2HoPl0NJ+O92YT&#10;XMeDYR4lqYhiJhKBCs/hj2BMa8DNdFqvt9tt1SBsw9CwSFk3ddM5T+BN8JwA1lttjHEe8YhSwahk&#10;PBI85iwSBPwNEplnSZbGcSSSmMuIC04ZCd7bQBwDuCMWcRFFUZqmo9EQUEaGg35jwfu34jiJYglh&#10;CEH25JyLm4YOISRY6x3m8XiORfMsztII1xzXFDuHfvsxTNNxnoHyNAHIoqh/nzFCKUzcE+YB85jJ&#10;dIgpvdi6U22HUqfrlO601Rba9db5XVVXNepJpfqbRgH+DvddZ2yrVacUuMFsiCCY0EApzlmr0axR&#10;zkGzNJYiS6Is5qkUIGg8YkwwSEag0eCsty44TwOBiijxgjIpuGA8ljKRUZakeZqlaQoVYmS/FqME&#10;RFgIxPsQPGVMOEe9xwTYq1BtQ9mq1a68Wu4urrco186v1peL7eVit1ztlttitd0WVVeU7aYotsBb&#10;b+FOQxZr6U0jhDDGvlW4DR5EBQd5Shyh2pHeARoF5dQoXrWx1gZwA64Y2PD46ZyDNpTRLnjMA3Ih&#10;QKuYhDIGJOGdTrmirNebEt6+XCNsFPgJv0J9Vtd1edPQqdoG1SFudl2HmTEV1IHJrdKqbRsYqMDg&#10;uip62m0h0A6v1lXV1g28Gna1nTJKg5zGspjDgj2kruCpM957AIOLKI4igDVmIqIyguJFkkYxolMK&#10;mMZJFsEKST4ZzxAxj46Obt++jQORYZ4p3aIowaRti51HzyEJIXgYNIBVaBIUQoC7wJfBBWp90LZq&#10;+q1ao6rWNJ3VJhjPnGdcppRHNjBtfNno5ba8vF6fIyjuys222hZV03bgmFLo2fYws6aXxXujXdPp&#10;sq63VV1WTdVprIJJjA/WUW1c29mybuu2g+2U8y4QS1hrDTx8WVRXiD7bYlOgfG92VVthZAPN6bpq&#10;i7Le7crVFuDZXq02l1ebi8Xq7GL55nzx+vL6DaC13FwuN4vVbrHerje79Xa3LQt4B5iE4wHozti6&#10;ruFeYLhnPpAQoKEeJ03XIkc1CrwrvNKqrmnxQxVltS2bbVntirqouqo1rbbKoVRgMBdhHKj3yNkQ&#10;uSy32M22HdA/yNM9WGg62p9OTw73bp0cPrx7+/YtfIWfH+7Nj/b7gjbL+sMPZ61B01Y7r03olKuw&#10;vWnaxaparttdATaMDUzEyWgyne/vHR2eHB+jyDlA0X90MDlC2X0wPzlAqTwZpGlEOenxZGKBTxDZ&#10;/mQyHQ0pCbprnDPe26Ztm6ax3sGCRQXtNI3CygCgCLS3uw9c295GqtPa9t7knNNaEy4gpnMBKIpE&#10;HPcVj2mqglOK6JcmfZNScg7icRy3bRvH0d7+7Ohw/9bp0e1bR+M8bepdW22DcxEjUhCrVae6YZbe&#10;u3v74f177z165+MP3/vxD777Oz/78T/4vd/+e7/zW7/z2z9+/N7D9x8/evfRO/ewedrfn45zTkhV&#10;o3bVzgDLHraum+7F69fX683VYqW02RVlo7qPP/5UO6tt2O5Kzqn15Gqx/OUv/2Y2m7158+ZP//RP&#10;T05O/uU//xdffvnl06evvvnym1fPX7StmozGkBcFysXZ2f37d3/205/AlN5ozgi8ej7L796+852P&#10;38eYr776am9v7xe/+MX/9f/6f1tt1k+fPlfWfe8H37/74GEcx4iTIYQHD95Jkmw8HsWx1ApbWbsp&#10;um1Vd44ozzpHcYj71cvXuF6ti1dvzvEdwDL+7M1bHPAXTYd4vdgVnz959vztedGaX33+YlGUIYo/&#10;f/r2artDVv/m1et//q/+5P/5//qXf/5Xv9jU7avzq9qSycHB01dnf4WTzl/8zTcvXl2s1peb3dVm&#10;VyqLRG4o8RQeRzyjIIKTFgowEyo4QfqljBICHVrrhRDGOq0NBAERQiCUFEzp1jqrtYYSIGkSSxFI&#10;td3Yrh1l8TCWs1GOnWGaRIIERkggAXNq43ULEPb/BG40GqEAqtvm5evXVCL7ZhLQzfI0G0YyI55a&#10;44FIRjkoeKKUAmg71Zq+fCSwu2obrTqj+sC7WSxfv3zVdR3CYBIl281mkCbDvP/UQB04NeAVr1ij&#10;wLW12uhOqf7fUSB+4q3NdtXBydpaYTtRFLi2dbPbbKuihF9+i2fOOfpawyGsMaqpy91mVTeVJ74o&#10;CghSt12rOuOstR4oqqqaco47W5zMFFXddLXG00ClXG53q121wy1jW2Orru1gFiFt4K0LZaPKVpWA&#10;ivGNtnVndmW73JSX16vFZgdINNrVyhedwbmJDRSR0xGKUs9Sop1X2qDFMR8Osiwh40G8NxrMh1km&#10;WMxCxP3hfPrx+w+/88G7d2/tP7xz8sPvfHSyP/7pD7/7w+99sj8bS+rHo8G9O6ff/86nxxg6jmJY&#10;wGtGbLlbvXn74uz81XZ9LZhfnJ+/ffUyT2JoeHV5PR0M4ObDPBMUEdUJ3pcNwAwntGta4ASRQTAc&#10;87dlWXYduDdPnz6Fkoej/G7f7h/sH07GU5SLjIrz8/OvvvrmxYsXOE/RnWI08BDyOJ5PB0cHe6Px&#10;YDweI64xxuB3b968/eyzL54/ec4IOzw4Bq6gf9i0qiomOPpX18td2VS1ent2/dWTV+tttViVi3WB&#10;IFHWDT6orlHs7nbgyjmfpQNsGAgTi2tU7Rc4HEzSnDKhlEFsb8qKghnGALtBnt69ffruwwdH+3tp&#10;EklOrdblbtfUJcCxWa3LshZRdHh8cnRyC4Hi3r17BwcHaZpCLVAI5xQxYjjMpZRIT9oo1dSImVp3&#10;cDTgDVfwD//CK8lNGSokl5wlaUSoB86MMeB5V5VFUTRNA3lxB7ONbpqMEqXtuij7gA8gKmOst4H4&#10;EDTWQIazDgmubrqiqpu6w+u73Q6quL6+Xm3xJb4smxoTggfKmfWuUbrV/YrGOEcCeAaBSTDjfc8P&#10;pv2WrIV8ThntSV94gKUoFiBwnmb4hewgIVEUCYZM6fAyigDj4MxdC3Mr1XaoX9qurtqyVpeX15dX&#10;q0tsSja7smpUvzwWDMx7xCYN14U40GlvGEGFIJEQnBLMzJlPYjnKs2GWYj3oephnGUrgWMiIC8Hz&#10;JJmMBkkSg4aDfDadHu7t72NjMszjSCChoWqPEmgdjCKOEQgspYilkIJzRlFPMOJRQKexyNIIk48G&#10;+XiYj0eD2Wg0w3ZiPJpOBvPpZIrOeDTC4zyHFrgUmAo8Y89ECHHOwZD1TauqCiBAtyyBpd4ey+Vy&#10;scJliUewMuSFgiCyNsoa7b5VtoMWPWzLKZOcMUagDQHOGLkxj8N2QzCCR1KwDCVkHMWxjJNIYBDG&#10;EDDhPQ4l+urf+QCcOHAIKSXjHL1AOKNJFIF7qBLqsNaC7W/JWiBfK7iIsd4RKeJIJjKOGOPOBWCi&#10;rNtdUS3Xm8vl+vJ6cbFYXK1XCGco1Jbrom7UDgPK3thNixzlfABDtDeypwGWZDxQII54EqwLuOND&#10;fx9XDNXGKW3aTtdtg9eVccj0nrBAOUY6TwjluOJFjKdcgFwgndZcSMJFoMxTZpzvjC2adlfVm+0O&#10;SEOnqpEI2rpVCCIg0yPPGX9DVvlgRcSzQSpFryEP/RlldKcV4NtTWzddU4NgL6VbXK3qQN5q67RH&#10;0HcOQrKAHOkppZjfQ/Hgl1LOuZRSRD328AOdCDEmT7HFBKVZhisI0Wo8nRweH926cxs0m0yzJIEd&#10;m7Iqi13XVOClqxtjFAcyYGhKkS2wfKdN1fXVbdtpRAoWxYRHpFdI5KFtxgnv/1sxylgMVtCw0tBA&#10;XddlXe3KEvrZFrCqCgxajBkT1qKwbiBu2Xa7GlF1u1pjSFu3OknzJB8MhuN8NB6OJ9lwFCWZEBFe&#10;MfjjgnGh0QYKBySulpvltt7s6qJst1WN+LXcbnHd7qqyardFvVyX19fbi6vNxcX67HL1+mzx4s1F&#10;T68vzi6XV8vtclOtNsVqs9sVFZwIPAOZDkAMwRmr++rcs0A4QU1C+hYCNA8HbJqm7eoOguq26Zqq&#10;6YUtK9zUjVJVp3AQ0hmrHDAuPHxMSB6lcTpIs6GIUgK0h96XsVYkJFx+fz476mv9PXymudMX7QcH&#10;e9PpZDLD+cd8OpuMEJ2Id8EaMGaNCdYFTO4ADeu0z2KcerIoElEUYc+Xx1k27DPfdDqdI0chUGG2&#10;8WgyGuIcBaEFMGQ0BO+C9wgFgrKIizSJQbHkDEbiLI5wJ4plxIF5g5wD3XQGixFohAV4CjqMOufa&#10;ti2buul6qaumK6t2tdxdL7frza7rfUckeZbmWRRFIfRRHh2EC0iBF6FMgxPTNB0N82GWRZIO8/T0&#10;8ODu6cnx/nyYRscHw9k4FdCWshEjd06PHt2/e3pycIz4ezA7PJzfOto/Ptrbm0O4LE3EMI9HeTLI&#10;Ea4zaG82zWaTHJ870jQejXIpGTQDW5PA0jQdj8cItdtNBQAcH53s789g5dFofOfOvVYZLkSnzGJd&#10;bnc9nV9cMS6PcOA5mS0328/+5rMXT18tF9uu06PR6N6dWz/76W/99/57/53/w//xf/ff/m//x5EU&#10;ozz7g7//+/+H//3/7n/8P/ofZnmqlPrmmxd/8Wd//qtf/HK9215cXv7pn/3b1Xbz3uPHv//7v/+j&#10;H/0oy7Lf+elv/Sf/8X/r8PC4bvQUpXGeYA8ANxzN5vvHt5LBaF00Z1eLq9W2VpZF6Qa6NhaeBU8Z&#10;TKao7SptZT6M4lxp0togs+F4b/Lw8YfJaHK1LhkOLzk5X677LVqWBxFl4xmNU+1C1enAo2QwJkw6&#10;xgKngVEX+rNnhrqfUeODss6GIAS/CW+hq5UUHHblhMwGw2EC7AlJgVMjOAV546wyieyx1KJEaJtY&#10;CFgzkZRTL4jHUElpLHjMSRQhGfCIc9yeDPBFJZOcSsGmo/GtW7fu3Lmzv7/nnGGMEBqMVW3bbLar&#10;s7Ozt2/faqXgCT44OIRWnepaA/mdF4IF4gBe77FXIoT4tq1XqwUqoOEwV6pbLq6A+TSWdbnD44Ak&#10;4UxwxnvogPJ+Leq9h2nu3LvLpRAy3js4RGgaTYbAqwtIIE6DGdVYbzxxeCcB1OJYCCElXois8TuE&#10;wroJhHZKa2tAyljtQ2ctjqV4nCD8AIGdMtAakbzq2uvN6mJxDVaUsxauyoUmYVNX15vtuqw3rV6X&#10;alW0+L5etbpoOuxBLq+X18vV9XJ5fb1cLRFzNXTgCaGCeRLSPJtMJoPBQAgBe4EYISQQHnwei73p&#10;APHncH82n00O9mYH+3v7k9n92yc/+O4n773zkHp39url86ffPPnyi0Rw3PnJD77/0eP3mQ9fff7F&#10;21evRml6vD+bTYeILafHR3dunYI+eu91L9yIAAAQAElEQVS9TMphkkzHQ0x+6+jwcH9vb4aYNpki&#10;ticJ6VXr5U2jhICxOJEopeBNeZ475wwyZwiU0v39fSSvNB/KOAIaXUBcDVTwpmurui6K4u3b87/5&#10;5a+++eprhLX79+/keSojURS7Z8+efvPNV5vNhnOcxw8ODw8x/2A0evfxe59+9zvHx8chBESuuu0Q&#10;Kvf29hhjGPzZbz7/6punlAukJGQcEcVRgo9aYbXZnl1dXy6X1vl8MHiIM4iPPz4+OdRagwdcHXjW&#10;nekAv847M0gTVHTDAVxEQPY7t0+xCjjxFqIpgLDYVVXTIXK2XcdYtL93ePfegzv3Hkzn82wwADOI&#10;jc45aGaIffJ0OpvNsiyDQpRSbYtVNJ7iJ0ZGkczydIg2yiF+GoNpIRi3WnVNjeHIUcV2vd2sqnJn&#10;gSlK0zSFqoEKjOeRJIx6yhBtlHHQMKaF7o31VVN3ykBFu6ICwzu0qiyKApucuqkwvwnWBycjMRoO&#10;8ixmlESccRK8t8Yo0ynVtE0DcStrcKsn1ZkW9U7V1lXbNK21LgQAoIcCv2mS0VhyRgMiQCQ5Z8Cq&#10;M1Zp1Uut2q6Xv6rbuqnrGhxhN7JarcqyLoqqqlzdKKOBekZpj3QGVqyDgTpMQbxjhDJyE+JIcM4p&#10;3WmjMCaORJamgyzB2kKynqB7waWUUSwAnTSLUZTHMWAaDYYZ3ClLUjzlnLKbYVJyxuBYPbsAA6W0&#10;l0TwWCJDR3ki8jQZ5THwOciiQZaOhzidzWeT8d5stD+fzscj9EejAe4P8Tj9dnKOMIZJA+oS14vR&#10;NL02Ifm22MEMgCwyyq6strsShtlVZdc1kBbhxTvn+2ZZ8DCJ5CGJkNdFLLlglFMCkYd5PBzkAGsS&#10;C/yMBESBfjxekYLBriBACfc5Ywjv4AJTghkQ9YE4H7wl0CqlmFMwIijj/cxRGsUQnOEZbGe17Zs2&#10;xtzwZr1HgBYikgww9cQ422lrrLc+NMru6m5TNqtdtdnVq12x3O5Wu3Jb1WXVlMAT8rPBjF5boq3v&#10;jFEAm3fWkxAoriDjHe7DRUIgnlIGsSA0E1jOGAcetLZovn8lAPpIeIQwwhljwpGgDYChnScUwdd6&#10;pZ22zjqCG9Z5kLKuqlVVN+BqV9VFiWDU9K7WKSwN6Si2ViFgCYP1nMMdiSawAAETsGlw3jmjgGmj&#10;tNYKrUd2o7oO1KG1tW473TXAvTUKWvTWBmegc7x487OfFgJiLaiSUk6Y4CLiMgYJqL9HbR7FqYR1&#10;oyROk/F4jNMFnKTgC+NoPEiSiHNsgIK3nVY1sTaJhIdSehsyCNsqHEYqbUwgrGkNXKvt99ym6ZTS&#10;DqSNw1MLmZ0L2CMR5nwwPlgX6lbVLdSCKhmD+4+CmMQHJELTKI2nVdMUZV22nXGey8gRSij3hOEa&#10;KKVMEAJZcYP2nd5VbVW36x4S1a7Au92uUru63VXtalter3fn1wsQOlfXKPqXby8X5xfXby4Wr88u&#10;X59fn12u354v316s8UHgerVbbksADPPAfcqqgr5Np7TWIYQoiuASCI5QEQ4C4C+ANCE+eGuMQofQ&#10;niXrnTK66bq6q6u26ozW1kJA1GQECuTCUWaZ8FQELqmMZJTJJI2zYZoPBqNxlg3yPB8NBsiR2JJN&#10;J6PJcDAa5jCB5CyRMkvjYZainE0iWBQsgIFgtXfGchoSwQZZkufJfIaUgVJ/jgQzGAwytBiGzyBF&#10;lqSjQTYa9KugL4UA3wGw9oExxjmPhQROafDeWxrccJgfIBJNp3t7e7dOTo+OjjAhph0Oh5gR+AXh&#10;LcYYpRQdGFSZ3ii7otruqm3VlnWbgod8ECU55dIG0inT3ISsb3WLF7EYElhRbBHI0JGQlhFGHbAY&#10;cZLGAsUE6o+PHr/zo+9/+u6De/NRNh3xB7cPPnz8zunh3nwKgeI0QVAVOJuIpKAoVp2ajgeRpIJ6&#10;TAWzlMUm2G6UJXvzCeTyRkPSuq53Zfvy5curxfVisaqaTmvzy19+AVms9YIz8FOWJVQI+Zar7XCU&#10;aWd//etfO+c2mx3nUsZ9Vffm7OxqsRBCPnrnvTiOnz179sd/8q+fP30iOZ/PZ7dPTn/84x//w3/w&#10;93H6iUcffvjhyclJHLOyqa+Xy/Pzq91u9/TZs5evXr05P1tvNhAek+BE7fT09A//8B//9Ld+CGBQ&#10;wQ8PpvsHh3APKuN8PAtcXCyWb88uz6+Xby4uf/mbzy6Xm1o5hEocj7TGt9pviubpm9f7t+ZRNsAw&#10;5fy2av7k3/3lizfLUulsPH/+5ny5q7Px3rpun785CzJ+c7188fYCm+pNUeDaGG9dAI4DHJER451z&#10;PsADKYXZ8fcozySjkpJbR4f375xKQqrNJmg9xf1A8GE3gR69A9IEJwBKLHFUQDh8WSvmnVUq5mSY&#10;JvPxQKtad/V0Mj49PIgkd9bFkupOn795++bVa9gCywE86EgJMzNgOI2xp+BScliTEh/Fom3rtr35&#10;cKqUN5Z6JyiTggXvET6CQ4i/ucOZECyWOOstt5v1dr2s69IorXVnTL+FcEbZmwZHYFiYBIKXg10s&#10;l1BBUVbGWfgUbIe027YtxgohgBxjDKIHYANWGWNRErNeYsqEpJxrbYq62lUlVKqtq9uuNQb1Sa10&#10;Z12SDzplWq20D5ZQxNvNrlhuYMZWBVIbU2rdEq9CKJS6Lqvz1fZivbvYlouy29Ya5t/s2sWmWG3K&#10;1aYAVyGQPthAfqRe9DmHD+Z53h8qzMaRkBgA6SJOY0asDl53wyzdn45h1tloePv4aDLI40hEjKVS&#10;jAbZMMlo8G1dQfM0ENOpYY4SZWS6tthtsPX98IP3fvS9771z717MubeKYp/mLdQPf+yacpDGoIvz&#10;N7br4LgX529x7N11DVQKPUcR0hTe4+AQEQbBgXEqpUR/Oh0dH5+ian/06NF4PIbnvj2/fPH81Ut8&#10;DHr99uzt+XYLeZXqzNXV1fPnL+uy3N87fPzue+++8whbDRICSiP4FIyyt7f3ySeffPTRRx+8/+F7&#10;773/8MGjk5Nb+XBMKKyjsfSt09so6B8/fnzr9u3W6KtFAcBrQ4QU0/ls//AgH45s8MqaQAmwlaY4&#10;PhienBy9++677z1+dLA3ZySURb3b1dboiJNYivEwO9yfHx8cjEcjiMMY886gUFgsFrsSYPCcizTP&#10;oyQ1Nqw3u03ZKOvg49o6jVlgd9VprangqNQPDvcODw/n8zm4BeoIRRCFV3rinQ8ueEuIl4IkUsSR&#10;FByeYZ1RXdO0da1Va7XpKkThWnc9br33znpI5EPA/EnWbx6Y4JDOeqeM08Z01tRdW9ZtVQOyurlp&#10;RY09F8oc5ZwLIUCoWMBcOCKPEfXTCF+GHOdAPdydgPmqqoqiKMsSb9d1jTt4EdS1Go/q3nGVs1A2&#10;uWnwXWKVNsZ4i1EuOA9JQOBftY36dt/QVG1ddW3b1R0qQvjjer1FcDbW+UAoI5xLIXrHDAQBwLNA&#10;nHPKeeO98976YCE/1sNdb41qMFFjtWbEQ31AudbKdJ1VKliLlymUFAJeAViFYIg7cBxGArqSMyk5&#10;HmE2Snux8RPywxjeGWc1JT6SPE9R9Md5kmRJlMVxfkOjPBnl6XSYz8fD+XSKLDUZ5aNhOshT1BxA&#10;WBrHEeTAkgyL0hB6Hqy10A5qDuzMNuvdartbb7ZFUUC5HXi2wAGBZpu2ckYFZzkjSSSyNB4OkiyN&#10;hlkyypM8BuNeUJdKNs7zQQLe4gzXVOZZlCdxEkspuGDsWxnBAghyMSiXMf4tUezQPCwEHUNFCA1J&#10;HMV4DWMoEZREksdSxjLCU7AN2/8dKWgY/Vb1+DbOWQ/Ee+fhs9T6YHxotSkhQ6fKtitbVTRdUXUo&#10;19YFLN5WDY4bbat0VbcF/nS6U1ppA9I2WEes8yAFN7LeuOAD9YQFyr+9ot53LmgNCxtjHNIEvMAF&#10;oh0GssD6f9NcARSdAjJFknbaNJ2uW9Uq02msiyAO3zCNtmWrd8XNFmW3A29gsgTDZdW2rVXaG4um&#10;tVYI8K323jvniA8e7gqlOGPwAD5aVXW5q4rtt1SXRVtXXYt72wr3y11TFqC23qm2Vm0LveNtzKyU&#10;wuTOWUoYGmEUVyYkFxGNIhalUTKIssFwMh6OR6jh4jSP4jRJ88Eo39uf3b175+6dk1uIsQeI/Fkc&#10;cVROJFjwSUg/YwgB82ttoCKg2xgH9nsKeMypkBK5Lk4Yw8K4BfMFjNBat03Xtsp6zEXgeLXSUFTd&#10;Iab4PoLiKzahME6nYEfdGRso43FCbgwEQxgXPKEUbhxJJkVnMEYrazsDQ5gKcaAzrQnrXbPe1ctt&#10;vYAjIGtud3CH6/Xm4grbgOXFNWhzudhdrbaXy+3F1eZ6vVus68WmXWyqxaZcrorVerfe7cqyhibB&#10;OVSqEXADQZDd399HUT4ejrI0jiRYIbFkIPSTJIoTicY5DyHgLYPmbKeVtsYQ7ylxlJkQOusguyPU&#10;UWEp14R5JqC3OMmyfDiZzQeDUXrTRjdl+jBPk0hGkUjSKE1EnkZZKgdpMh5m41EmOaUWcxHgmxMC&#10;Px0PcsSNJJZ4b5ij0IeRh4PBIENL0jiOIchkNN6fz/fne3vz+RTLyXSQ9iMSrMNFbzPvOQ1pLDED&#10;RD46ODg57o/r9udT0MH+/M4tfJU4ns/nmD2GMhgNwQHDGpJba5xtlN6U9baChR0k1Z5SICMfxMkg&#10;EIZhoODpdrutqkprbazVutMat23wDkBvywKsQMZBFpuuNl0Zcf/owe2P33v4+OHdj99/9NEHDx89&#10;OL19MhukTLc7oxpnuuA1o46LwBlqNdugti82WtVpLNKIE9/FET893v/o/ceffPzBbD7Zm02wKb7/&#10;4Jaxqq5r8IO0NOwV1v9PDzebbZqm2PXBLSF/16n5bPydj79TbksFO3bqark4u7w4u7gMPTal9X65&#10;Xm2L3fvvv//gwQPg58mTJ//Ff/Ff/Ff/1X91dnZ2fn758vWrq8X1ttgMhznOqLDxns1mFNojfaiJ&#10;4xTD/t2/+3c///nP/8v/8r988eLF3uHBb7787Oe/+OvrxZXz9sc/+dEf/tN/QhhdrrcoDrhMgBgq&#10;E+1D2ejLq20UZ4zLFEDaO5jM9ofjWZwNPOV3Hzz8p/+t//g/+e/99+/cf9CYcIFysmr3jueeJ/Fw&#10;HA3G0/3jKB8SmVbar1EWGFcbawCuwA0hlBERCcIYFxKW9B5dmmfJIE8FZcG6pm6YD4gX796797Mf&#10;fP+T925//6OH/91/9geHkyyhJGZBoPq3bpylB/M9h1NuawYJPZpPYuqN0k6TYZYeHsxBqeQRC7MR&#10;DsIGgnhGSAQvg+2diSW/d/v2B4/fO9jbt9oU291mveraumv62EgCtgosy6O9+Zh4Z3SnusaqDvc5&#10;I5T4YI3pWmuUs9oCbF3rjBKMZGksGdsuFxhPg18trtqmSuKoKLeq7RCp8QrAiQpV4WwGgazrsiwb&#10;DkbT2QQV2MHBQZJEcHzgBMPgCBiFjQRqK2xo1BnQnAAAEABJREFU8XmhKArVmbrpqrrV1lHCCeWY&#10;eLXelnW7KxpksUY5JhPj6XK7W2y2nnNLeKVwirG9Xq02VRNkMpjt7Vp1tSvOVuvLzW7TqtaT2vmN&#10;0mfr8mrbLcrmuqivt9WqQgXjtSVSsgS5O5Gw1HScI4z4QJQyacSjSEop+mvEBSeMQGfwGiZIzx+u&#10;ktE8jsbDfD6ZHEzxdgoBXj55BmqqIomiQZaN8gGjYr1cvX31+uLiHEo4PTr+yY9/+OknH334wbtH&#10;h/O2KRbnb9aLi8312dWb50FVRNd1sVxevWmLVUStM+3VxZuXz59t1iurlXMuiqLRaJQkyXA4pJQ2&#10;N40xNplM7927995779279wCRYrsrL68Wb8/PXp+9ffHqzes3Z+eXV02nkGUQUox2R0cnH33ynceP&#10;Hg+H/Ul5HKdSyul0Op/PkyjGhFiCCR6nSaAE/nRx1W/Cy7JcrNeekMFoiNB3enr809/+ye///u+d&#10;nEyK0kQRoYK6EFCYEIS0JE7zQTYYaWsW69XTF8/fXpxlWdJvKz54tD8f58iEGOp9LDkokjxNYinY&#10;IE2rsjh7+/r8/PziphVVKdIkH0/SfMi4LJr2YrF6/hqivX3z9rJVBvUGxiw3a/h+12op5Wg8hqIQ&#10;zxGjkpsWx7FgHKIBhBbaVK0xijLCuKfBOaN11xpgUXXBGOos8dZba7XeYmO0wWYfUC2gva7rYAgA&#10;1Vivla27Ftm7VroFdbpqu91ut4Wmmqao66asVNMi+EsJ+1MhsD6RjApOce1jWwDmPWcE5Kxt6rrY&#10;llVZdm27WW2bqnXGB0es9bCa1YhzQXdGoeDrjG473XVWG9fz2VdKNIRgnVWQBR5VVsWu3G3bomrL&#10;qmvatm7qsiy2O0gB4GitCSFMMhED8THhyLlBecsYg1JoxDmMQW90E5whAWryfbNOdwoNi+J9AecI&#10;wUCXSuGKAeDBgxnv+zLR9bzhPhb7djznHAOsd2jo4CdUI2AYQqEmOBp+xpFEwZDIKBYiFjyRIsWd&#10;CGkbvhqPBgloPOiNm6dxlkSIRynekVIIwRjlnIIx78FAAP+eEiwHBqAnsI1as6qhhx3aervd7bZt&#10;29h+P0OyRI56lx7t700Rbfeno73JcD4eTEbJKIsGSZQnso8OgkY3FEuwlAxy8AOPyMFuJPm3BNVF&#10;ggkhwAyuQrCIC8k5g24J5YxIRnnfoRzMwsLBcRIkZ3iLoedM19RNW7ctLFVVdbErt+gp0xd/hAku&#10;IhHF/ZQiwi/CmWcscLwf4RGISeF8fxxlXICqnQ3WBeNchymsNcZp3V+Vhug94Y7rW0BBiRwGjRnn&#10;ccNaTykjgfl+nuCsty5Y563xndJaWW1spy36nUX8pIxLIXswecocoYja2vnOWJAJqG5Da3yjsF1R&#10;ZavLDrBU2PBWFcpUpZ29QRmF5UDWWnfTaCCUUsYANYIbSCFt+61e8F7VNZVRPR8arUPg7/0RNbXG&#10;Pt4oZxTxzjvj4T09GXBPAgogyjkXIuJMMiGlSKWMozTL+hAj+tA1HE8mk8F4NBhmg8FgOMz39+e3&#10;T4/u3j45PTk4OZgfzMZZJGzXctSrwfvgoAtcCAKkDzTQLIljKaJIcP63nBuDhA4utVIKfeec9964&#10;4IK3PnAwIyMmZSDMumAswSNQZ12nTNN2iDJQpvMB5TLjmDoRQgRKPRohDE0K3NbGtIj1Xae0Nc4j&#10;q3YGnxFI29myVn00UKaz3lHuKLOE1h3ClqmVbY3rvNM2dBZmIp0hnSVAEZJl05qy6upGq87ESTIY&#10;9O4XRREE88GGAC6oEAzE+0bxCKXDIEuzPEZpncZxDDdmlBDvg/Mer/RXctMYE5QLT5hjFJpjUUqj&#10;FFcmIyJiHscyzZI8yweDNB/ASPKm9XP200YxggOMJ7nkDAqIIzbI4/Ewz2KEEQL/SgQbwLWzZDYZ&#10;7k8ne9PJfNbTeDwc5LBSFMsIU8ZRlMgEF3xFmIzGSIejwTBNEgQaKWJwCtDtdhtgDmgcDodHR0fj&#10;yXAwzCY4ikhTD41SgryDT/azyXg+meL1SMibwKbR4L+N6o3StKqs26pWnfae8s2ugnph2c7CQPVq&#10;uVlcr65Xy6urK6Seuq4V4G2tt85a7Zwj3nnX/4RPGsTitrKmjYRnwSacTEfJR+89+OTxO7Nhyr1u&#10;qs12s97u1uVuW1d95Kuqoimrpiovz853qyXezeNoMsbByng2yqfjwfXVWbHb7Nbr5fWmravjg30h&#10;BKfs0aOHp8eHy2UVnLu6WhBHmqq+d+fuT37yk81qNRxmsPz5+flut1tdL6qqgkpxBwx7QoqqOru4&#10;ePLsGQb8m3/zb549e6aVybIMg3HoWNTq86++/L/8X/4zKri19pe//s3nn38ZJylhVNmQDhLMc7lY&#10;1nXrPam7dr1ev3j1Evocj8d4/c2b1zCBc+by6gpGMcZZF4yjnfbKYAsZH5/e+uiTjxiXxjoY9uDw&#10;GHn61duzslY8zo5v31kVW0Qn+ML1stzWdZTnyoXJ3l6lTDoYex59+eQFKnNYerEtTWCdCaBGIzkT&#10;8GZccN5rbQRlgzTJk5QF4rTBXUrIII0jTqnWZy+fP/3y16uzN81myU33zq3jW4fDXHLfGpjy8GAf&#10;H5FGKJmSJGI05gxF5ON3Hnz43t37d+7gZ7XdpH0OSqrtuqt289loNkm9cYiJ4+EoSRKgpW3b+XyK&#10;oufNmzdFUcB8xXazXS90UxrdGRyOB4sM3J/2G+21ChZMGnS6tg7Q2k3dgzhmFIohTQMRjOVpHLyW&#10;8E1rFourrq4AhmKz7VTjtLH2Bped+jYOG6U26/VyudRal2VZFFvnnFLKw3JwIUK6rgOTIQTcqesa&#10;OClwaRvcxzACF05iwkWrDSBbtl3VdtoTnLiyNCna5uzq6nqz2zVdZ7xyROOFJGNJbnikKesC3XQK&#10;Z91XWNr4OpDS+GWtV63qz/4rU7eQkkSpnM3y23dOsR2KJGPEIUgP8jhP2XScHp8cxpGAQozu0iga&#10;ZgjzHHbkwU8G0Xw8ipCMfMiSaJTnESfz2fjW0eHebBq8BTK3221bN22jsDehGMkEtPHq1WvoAQQb&#10;qaaty51pq2C6ercpN6sO+X29fP7ka+qtqgoe3E9+8L2PHr8bbBdzuri6aKtSQ7Ntk8hoOhmlacI5&#10;hfvAMbM46fda+wf4aHa4v5fnqTGmaRqwsd0UWA59SulwMKaUD8eT27fvfvjhh9/59HuPHr03ne6n&#10;SW6th+bBGwLdfDYbDAYwFO60bYsrUHR2dvH69eur6+VitYL/Pn36tK5K50xZlowQFPS//bMfP3p0&#10;dHrrYDQeKN1eLi5xUuRI4EKgnNgWFV59+frV8+fPN5t1PkjeeXD344/exynD6cloPs0HWcoZxaLE&#10;WSjn8uLs5bPn33zzDRZdLle7oqq7DmkIf19cr16dXeKIqmhU1RlQCSa17Tq92ZXXV8vLy8vVatW0&#10;faCgNDBOoCgZiUQKJKA4lrEUaSQlp9j00oDK28P0INwn3klKIwagB1Q86MDiRulyuyuKqiwKaPJb&#10;lOJaVRWUcxNpPCR1wRvnlPPa2U1R7Ha7uq4xzPv+H26kaQrdDrI8khyRNGJUQFynOQlJxIdZDp3j&#10;Cra8sWW1Wy6X19fXmATUNJ1SvZd5T0IIhDCwURc17Ns/rZqeDWVhPhqCtRrO+y05YzQ4aKCM3pex&#10;W4CfbTabNbbWZa00igTtKUvSdDAcplkWxbGIEioFG+TZcJiPxlmexzLiIWByLGC8t8jflFKYqs9G&#10;2kA7WllGEbVd2TQgsNPhtrUoCsu6hxBs8y1pjUl6ASjlzoVOG2UsFMQ5F4JxTqXkMJUUSOQiwj1K&#10;JKOx7HeH315hp0gwKRj0iGuWxkkSR5HE6xLvckoZVBQwIYPxe2URZBT8BMOQAUvc3Maa3lprjIGO&#10;0MvTGMCd702Pjw5Oj/dOj/dPjvZOD/funByeoM6bT4/357dR8x3OkCBRTGSxAAMM8CIeQIkjkeXJ&#10;eJDnSZz2LEVxHEWRlFJICTFYxFmMruxbJNAYHidAHKfwZ6w+yNJBlg0H2WScz6bD6WQ4yGEPKQQD&#10;Mcac9+AWPEOKHm4BJmCMch7FIk6SNP92yTgGA3mapggNuCZoMsLrEB9EAwFxitMoijLLuqCNU9qC&#10;0PlvEsyCp3A5EJTFmGCMMyE5SEaE0D5kWKutV7Y3tHWYjxNKXaDaOZFkTEaBcU+ZC8T4AEL6tA5P&#10;vfa+1b5WtmrbXd309VSnirouq6aqG+AHc4I6Y7QxBjJbCx6Id/RmcwCFQwQIYrVRLaJ0U9d4reqa&#10;yiLDqVZ3jeoaXHWnjOqcVh3uqM5qE8Ao5go2YE5naYAae8LE3gcCMQG9JIGkMHCCinM4GN20cd+G&#10;MNlgmCEBHMwmd06OHtw5BUjG+AAVCXgJ9Y55KwmRlPBAgnfOau8AM+u0151rmg61V1UWlAWKtYOH&#10;LIwxSsED/mbaul7hgRrvlQutcXVnygYbpKZous46aHUwHI3ne/O9vdn+3mQ2HU3G2WAQJQmXAkQZ&#10;AgvP8yFEUMZ2WsGsxnn81Xamn1P7qjONtpZwwqLApWXcch6EIEIwGaEeAlGREMGx1wyE9MTAG8E8&#10;3hPKxWg4HAwGw2F/zfM8iqIQQtd1zjnYSDASCYYgCwT2MVdwwSjr0YGpXEAMcZbQftYQvPcOf4zv&#10;BQ/QC2HwXkvgV4zKWCS5iPMoGURZlmYDsNcjOok551hLa+WtxcSMUEwCwk1GfCRFHkejYYZDpulE&#10;zoZkNkn2Z6P5dDgbDafD7PBg1j8aD/MsiSRn/6HR/l9zGWO01piNwkghYE5jehQapXu8VbXpWqw4&#10;yPIh/qQpXBiLGtVppfBmsM5bJyhDJIBrxxEOar21GuCsm7LrgMWu6dqybrZFvd1V26KhQuLrR9V1&#10;q80WX+2fv3r5zbOnXz/5xrgA96GcCMkgMlgCY21VY3XJkL9cWzdet4NUTof5IElkQB2pRTB74+Hx&#10;wXSURcG229XSGaxuVKuRtOqixAxg1Rs7GgwP9vbmkwk+ZSeUDeOYebe8vHBKoV482psOcoEPGpPx&#10;8OTo8Kc/+ckf/MEf/O7v/u7R/sgal8U4S57sz+e3T0/v37nrrfv4ow9IcBfnb/MceyGfJymE7XVI&#10;CawOSAM7ngQRRye37ty5cw/1x937D+BggBIXRGm9LYt/9Ud//P/9F/9ytd589OnHh6e3Zgf7H3/y&#10;EeVstjclhKSDFHBBjcXj6ODw8Gpxfb1Y7Kry/jvv/P4f/IPZbPbsObYYT8eTyXAyrtvm8mpZ1QqV&#10;QVO3BwcHd+/eRZF0597d/f196HO2N3//ww/wLSKE8O/+8q/++pe/arW5e//Wrdt3kjRrlIan4Cvl&#10;uqgWm02jzS18/7t3/73H70eombAPaVWrsBcghAkgaJDnnBGYO4liTpmz2hojOUXUADoRcyUjzWZF&#10;jPrZj7//z/6jP/j0vUcne7PbhwejJOGEDJKUWJjP37ErPssAABAASURBVDk5RoSJGEyhEVVuHx/c&#10;RZ06G5Fggtd5LLKYc+bHw+ze7ZPDvUkwxFnCGEM18Pnnn//6s98sVkvgVSlFgyM+WKOc0YKzOGKU&#10;OhAyV/DWGgVyVntrrFZa4axR2a5F8dhfdYdHPRnFGeGUaNW0TdW1NSqPzWZjjEGnqAvV1E1TVXVR&#10;VQXQbZ2Oeqeik9HYKN003XQ6l1KiFLDWhwBleLzrfX/9tqP7/3Wmh30NmHKWcga4Gx8uV+vOO0QD&#10;VCsdkoeQgcJT2LpSlfKdYzpwEg9oNKwNOVtsKksVjVrHl6W+2NbLRu9ah+q/MLZStjZeBeIYSTK5&#10;tze9fXqIRA86OBiPhij9xSCNptPs1ukBivk05rqDWCXUJxmFRQUhjJDhID2YY3c/zOIo4jyLOHre&#10;ainYdDbGF4+9vb0sHUTIw2mOFscxMr8jdL1Wu12Jwg5F7dMnXz9/9k0S8fffe2dvPjWd103JvBnG&#10;CMQmj9ntozkySyoZ0W2EWNgHSwL1l2UpOJ1PxkKIuq6hPcTR8XBwtL8HnrIUtQnVqmPUQ6UdArK1&#10;0HyapqPRCMcZjLHBYAB8P378wenpLWdD1bTD4WgymZ4cn96+dWd//2Aynk0mE7wCA6m2c8bSmzDY&#10;dN3qpu121dmbN6izYdCurc/evLp8+yqO+DsP7xwd7x0fzofDNARnLbIKj6IIr3MpbEAZgOQWjFVt&#10;W0cxO711+PDhrQf3Tm/fOh4M0xuGm/5pV2Pyoq4gNF6M0hgiFGX97PnrX3/+1V/9/Bc//81nz968&#10;3VSNMt4EGnhUdVppi1BJGGVQEGeAmdYaS39LjAFQXDIuOWWccEEo8z4YazurFfGWUxJJ3ofBmCex&#10;7JMoCbghGPcGAOx3rUVRAPBQOwSvgPVya4zy3lImQCaQxpiiKrfFrveHGvVM5bzPR8P9o8Pjw8OD&#10;vRlomKXwQkaJ0aqpStW1WDqJoyyJB3k2HuB5jOlMp6pdoWHCpsH2oy5K3SpvXLDeaeOMaeum2O52&#10;2225g6oqYKOtatxsqrqpKtU2sAAjRDDGOaOUEoLoYsA29nBX19fr3RZSKPgUE1Ga4XyNRXEQjGAs&#10;E2w4zMdIDsM8h09AoYjr3sCiDgmeUnbTPEQ3wJlWShnnm06XRb3dgZ+qqr9lRlV1VzWqU0aZcMO2&#10;sz70jeKLhlU37T/MyTmPYhlL+JWACoA6rIPFBePo9D8JIEFo/z5m6SmKZG82jOAcngAhQXiOG992&#10;cMW7mJlx4hEnrf12uUiKLMtw/jefTvb2ZrPp+GBvcnQwA3yP92c42Z2P+5Ow44O9g/lkPh7g6enR&#10;wfHh3nQ4TCKBKl9KKhklwVD4J2Poy4jHiUzjOIrBlYSLct5zzv8bTfAI92OJxqMIZVs0GmKh8f58&#10;erA3O9zfPz7EKoenR+jCYZHIRpPpaDQe9KEkS7Wz2hpotG5wFtt2xvYuRRgV/UKkvzBOITHruQpE&#10;CkYputZbZzHY2uCd9x4DKRoh6Dvn7N8100PLONeP+Q+qA8NYQIgITINlXNFHtLbGY6XgqScoZzmX&#10;GBgh0yuw6B1W08YqbeCYnfHaAECuaNqmsyB4bK1M0SigFxv8pjNVo3dFtS3KbVntkEzKelcUjdZ1&#10;17WqL5iU0cb0vIFZrAT2nXNwkKqqgDl4Jqj5u9ZWNVpbl21dd03VtbVRrbcmOEc8KHi8rJE58Vcv&#10;rLfeOuc9pCGYOR8Os3wQJbGIIsiNaxxLlJ5cIMFzhNlhnqKIfHjvNuLXreN5loiIeR68IERykggS&#10;scC8xTWVdJAwnBvtzfLTQ2Sdozu3j6dTfJ0cwLniREKH3nuI1mn4Z1PWTYXKpe0VUlbNelddr7ao&#10;S6wLTEY4vNw7Orx9596d+w/u3rv3EY5QPvrw8ePH77zz8P79+6hvbt9GPXY6m+8D3nAE1WFiZ43T&#10;2nfQnyWdslWn6lbVnWmNbbSplfYIh5R6xgMXIHQ8pZbQzgTliaXEeo/wai1xzkE/MEHoA19Ikng8&#10;RsbAqTH8IgaeABtOWSQAExlxxpHREIyJZwHK7d9HHMK7zDtBgrPW6D7Kqabtuk5r7Ry4pk2nOm2M&#10;Aw8sICrziPGYyphQxriUcRIob5Wq6xpRDBLiHRJCz1twkrMsiYaDbDJI96dj0N58eDAfzaYjcDnK&#10;kxzWYpQz+IUj3hIH+TxjTEp5wy0yqAUvShnbGbCEKNVAWcZSCnEAPYFhcRynWYwVZYRfHGyAwAbE&#10;bAHCtrKm/+cTkRARZ4wG74zzCms5SOhgDo1RRVXvtuV6s3v99vzVm7ev31xcLVadMph7Op/tHRyM&#10;x8DJaHzTBlmO2bx1XdcVRYG1wHAUy+FweLi/Nx0PMflkPESoQMrl1EHS+Ww0zFJ4DxL39fX1xcXV&#10;+dnl5fnVZrXF6tZ6xMwkijljTmnB+DGOPw4PB2mSRdxrjUJn0G9u6POnz7br9f58lsfxfDz+2W//&#10;1iDF1sLUxe7o4ACHvf/qX/6L8TBvqkIwkidxsStRkFRVjVM36AvJh1IaR/FgOGya9psnT3C2V9at&#10;jJKqal69Odvstp0m2tonT1+jfpdx5gO9Xq7fvD1HcZKPhj/4wQ+w0UXUhcHLsiSMXi+2MA4q3X/x&#10;L/5/aZb9+Cc/+eyzz7765uvvf//7H3300fvv9/9xo+FwiEgLnUDM169ev3rxbDpBGe2vry6ePv0G&#10;8zx6+M47D+6X5Q6H5fjYslgsoij67ve/h43Bar1lMjo7v0TEbLSyPnz40Sfvf/BRkubf+c737j54&#10;ONvbQ1gIlJLA4A7OGE7o8cFBFie6qW3XJlxOB3DxVFIGFQtCBhFXjdHl7nA2iRn55b//C2pNIvgg&#10;iQ/3x+Bts1xdnJ2PbtgGSgdZalR3fXV5fvbKtN1kOPrORx8O8zQS5P1H73zn4w/mkzG1VnIScYJ3&#10;UVwa74CNr79+cnZxjpRx8fby+uLy6uJ8t1oa1RKAz3RGNdYoZ5V3hlhNrKHOUW9QEbXlroLxil1T&#10;F0YpD+/s2rapgtNWq2K36eqK0rDbbqAuwA+gwqLbm7bb7aqybJrGdMoZC8cBRFHJvXrxEs9fvHj1&#10;V3/1V3VdQ1eIB7hiY1DUVdu2jgQcK8ABA6OwaQn/0d+GJn213mgfEIjWu+Jitdq1XYgiORglwymJ&#10;0kKH6wLnR13jSGn8qlavLlfLotkpu27Usuw2jS60K1pXKdtYpwlCHBExwzZyPBlOZ8Mo4nv70/t3&#10;b92/fbo3H6cxjURIExlLmNV3DWJx1VQlOt7ZWBDJSMToIE33p5NBnnISQMNhzhnpug5ioiSDr705&#10;v3j1Fti5vlyunr95XdTNdG9vOJJlU8Myv/zlL18+f7pbr+7dvf2P/+Ef/IPf+9knH9z94Xe/+w9/&#10;//f+O//Jf+v+nZN37t15ePf26vpicXk2GWZAwjCNY8aN0mCGEJ/lCQmuKouz1682qwXxNpWiD5PB&#10;BmedVsvrq9Xyum2qJImO9g8O5nsAtu5UCAHJdblaWeuiJDbGNk3DBI/i+PbJ6TvvvIORlFLIslpt&#10;Xr16tV5v4XGUsChJvPebotyVtUddIeV6ueraZjqdMhqefvP1Z7/+xauXT0mwWZbuzaaT6Xg0yHGM&#10;iQHTGXxljwuB1dM0zfOcBgdBmrrg1A9H+WQy4JyWJRC061oNb4vi9Ojo6P7Dd27fvb9/cBSng/Wm&#10;/OVvPn/y4vVXT1998+zizfnyallcrbaLTbErkMFsoCzLh3t7B8fHp9jeDwYDIYSUkgkIhJV7lJHg&#10;CLh3FqpQbaOBtLpsqqKpK6M700dsGkUi4owFApKCRdhzBhxJ9crHpne9WOL8vMKSZVWWpVbKWovZ&#10;rXdQGqy/WK/gFNCVUkprLSSHBo6OcFixP5tNBoMskoJ4Dwdsm2q3XZfFGvG5Kne6ayksmybj8Wgy&#10;Ho6GeXbz34jHPNVNa5oamQ4/QTQQCyG6ru5b1TRNVRVltQNLRVFUVYkx4EpEfdGSAAQAOpe4Aybx&#10;fLPZFWXVtEobZ4NHVe1J0NZ0SoGUUgxaALvQ43A4hM2gTVwpZ1RQeCk6CHzWhRbjjbWeVY1W2mtD&#10;q9psts1yU2+KblPCgXSrnDK+afWubLAoDOxcMBo3nXHo9gtjHmhQxkhnUQjBOY8rJSQgMDgCAzqH&#10;ZSzUSnAzYIDD0ySW8Gg85ZyL/9B4hC6G4RrLvo8BICklpIjjOE3j0XgAeN0B5E8Ojo/2QLdvHR0f&#10;HiCP7s0nSKaHB3McDIAO9yZ3T4/u3zk9mM+HaTJI4vF4iOqNMRInESqABExIrM6EZFiFMSYEj24a&#10;VgShG8cx7kNWC1VBBu8hHWqNQZYgmiNDj4f5eDhEAML2Aydtt06OTk+OcL1359bp8eFoNJijHewD&#10;EJPJBNGzLEvYXVmntO2MxczGGKwyn0xms+l01ucS8OWdQQGaCJpKnsQ8ESRBP+aDVCaR5AzuALuj&#10;vqL4xYF57wFB+DMjlFMmGFQpsxuPTW4aXBc6hESEEOgc/HjvoWfcYYxRSr+9OudUZzxhlEtctfXG&#10;eYulqHSBWcI8k4FHgQjjSAvYOLarm9WuWCIC1N22aJD7N9uiU64oAVKrnG+VqQEdawjjIoo9oUzI&#10;CBtnCCaFB1KgBmOtNt664Dw8HB5R7oq2rqAcMGRVp7vWqNZ2CviD9JHkwI9kjDPqg6OM9DLfFKxK&#10;YS4LGaFVIB+S4pom8WQ0hGMOcgTlOI34MI1ODubvv/vOo/u3T47mk5wPEjKMyTCh6OQRGaV8OkgO&#10;psODWX44G54ezd59cPtDZO+H9x4+wDsne9PpaJDlaSwEc85Z79pWtcpaOJc2vUKqOiD0Wx+lyd7+&#10;4eHxMf4c3TR0gAecLrz/4fvf+d533333XWwBHjy4d/vO6ckxaozpeDwG585YaIBDLsqrprM+UMZx&#10;aTq1rSpsACA5i/ApAKU/I5J7SnRAaeADZzLlDJULo1IyKQnnJI7lIEtZ8NDMKEdAy7FEnvdX3EmS&#10;hDEOPKDvA5ZC1sR+CccbQKJHqSEpyaIoEVwS0k/CWcwZfsaR6ElGsYykjCOUoEkm4kTImIukX1vE&#10;hIKZCKzC3/quEMCACwHhzznnvdcaNWRvNUKINyaSPI7Y8cHs7u0T5MCjvenp0f7+fBJHPM8SyTCN&#10;gFmhGYQ8TGKM7TrV/V3TyjoXvO+rJkxOCTcW6WqS5IODg6MIGgshz3PoFv7Y3jTgtyiqng2lOe09&#10;KuZsMh7MAYD92YN792CXySgb5mmeZiEEvARHXq8319fLzXrXtRrMxHGcZtl4ND06OplMRjA47Cil&#10;BKtZlsHd0Ac/dac6beIkBQ9gZjIaP7h/d4wqQ8rZfJJE0TBLT4+OkzgepANIsd0WlxdXyOt1pZoa&#10;uU9BXtxnTHDC9mbQzJ5kXHI4gwPb02E2n472JhNJyOLifHO9/Ztf/FIwujebojr54N2Hs9FglGfl&#10;Zv3VZ7+5PHt7/ubNw3v3puNx19anx/O62I2GyXwPp5vteDBqNBlzAAAQAElEQVSYTSdaq7IsPv7w&#10;w0hESOrL5fpP/u2f/cVf/tVmW1pP0jzpdBASqUShzgAsERPQeXN+sdkWVVOjOuec5nmKD4kksOOj&#10;OWrQi6sFYeTeg/vz/b279+9FcbxcbU5u3b5169avfvWruipwcNNWZRKRw/3x9dV525TvP35Xcv76&#10;xQug8esvvnz+9GnXtDDi8eG+RtRQ7cuXL548eaK1BofAMyEE1zSNsfTl4hImxtNYSHwbzhOUMnQ8&#10;GAbnhvkgWPfo7v0ffvqd28fHzHvXqUEc3b99Cyf60+Fgb5If7k33ptHf+52f/ej73zOq+953PsXx&#10;k27qPEvyNDk56v/rKEAyCog0z4+Oj2+dnNy/c/fq4hJHgM7Y2XSMEPTo4cMf//CH42E+n47L7Qqc&#10;RzEBewAwkHPr9h3jQ1lVKOaAEwD7q6++2lwvL87Pi93K6CaSvG5KYNpbfF7g+OkQHtrGY2hVNWXR&#10;lFtiFXzTqNbZLpJUICt4u1ovmqYJoXc3xhhQV1UV4/x6ubharoSIRqMR4gGgiDHgKpYRpwxWWwFz&#10;q/Xrl6+W1323KCoEgCTJOm37M4VAzi7OldFcRnDnQBnIWJxWaOSOwXBYtl3ZatT9QcStC6U227Y7&#10;X21qS7rAChUKTdaNuVpXi22zrc1i166KrtYE3wR2jSs71P1EE+I4DZQ4T0aoqYfJ0ck+IQF7gOD1&#10;0eH8wcM789lYcJJKttss6rJoqzISfDTMJKeSEkkpdQQ/iMOOi94+PT4+Ojw63E/T1FuYWnW6Lcry&#10;cnF9ja9Xu+3l1eLLp0+W28ITUdRta2w+nlgSZEYw7Hq1uHvnzkcffHjr5Gg2Gn30/qPvf+fjH3z/&#10;048/evzT3/rhOw/vjnCIbpXTLafkwR20W1JyzggcXDC2t7dHiNW62252gtPl4vLy4i0+0AjvmNO6&#10;LrbLRcxZsd2MBtlomGdp7J3ZbVar68XV1dXbt+ffPHn28tUb64KMku2moJQj6gDqkBJAQFCCrWFi&#10;2NE5B8w7F2CUyXQq4wjDhsPhrVuA5wlYSpJoMhl4p2PJOPPgHB9I9mfT0bD/DxNZayeTiZQSTjRF&#10;m43jWHLOHRC16pnx3oYQMKxngHEEXR4nSZ4PR9P5/vHBye3ZwVE8HHsmjGdnF8uys50hVevLRl+v&#10;6rcXi+W21M6LKEb4b1qV5floPOVSxGlCOcO6wyEibsYYs9ZYpykJSrdoqJgRIupqB9i3be2MRWne&#10;NahlVRSJLOv/QSMUkiUwcgpgp3C/JILal6vrui6zLCHEB2+9M0Z3VVVhB9jULYoTYwyccW+OI92D&#10;2U07OTl5+BA5/96d26eIijgZocEQb63umqrgJAzydDIcxZFIk2h/Pj/cP5hORrMJ6s1BhKTsjLPa&#10;gX+j66rqug5m6tpWdwrag2jOOVgNhJ9SSiFEYJQKzvu+hDqhBC4i4J/LmEextb4zlmKAiIxxMLf3&#10;3pHQdcgqHYvifrtmrMK8gQYuBUUBEYL1AXfgt3BOS0NnXdV0RVVvd9VmW6525XpbLjfFelNcr7fX&#10;q5vrcnu52C63iOcalU2rVFHWrTYa5rLeGKOUgTH6hXV/KgbBcNM5b6zXytatqusWBBYxDE8VHhsD&#10;xPwd6W87N7f7i7UOc2N+DMbVQHW+L3K4oKPpCHCcTsfz6RAB9Ghv7+hg7+Rg//To6ORwDwH6YDbF&#10;5n5vMtybjOfjYZ4kWRplCb4PyjwBMJMkliDcAbCiSKIJyRmnsAEIjyMYMIqElCKSTAoACA7Dvx0p&#10;/rZ9exP3QwiUBSFYGkvAC8eWo/EANj85OTo9PYWLwc1u376Nn0dHB2iIsDKOYcWqqXFGtdruqrox&#10;znkXOOdRFGVxkkYxOjH8KYkYDRKTJ9E4y5CwZ5MhrpPxIEsgVIprJDgjFDCmwQtGIyFjifdFJG9Y&#10;FgzTCsqiGAJJ9Cml37Idehy4v5WHccYYdMCBNy7wkgWwte40dI8aI/SvEOY8gW84z7QN2nilrdJe&#10;Gd92ump12XTbslnvqsVuh209QvzFYr2pKmwjy6qrmraq26rpyrruqSzbtrXWM8akjLGuMT2K6psG&#10;qHwLJ4wpimKzWiKE1eWubaqurXXbdE3bYpqyUlhbYR4kCB+c9xbTAJA49Xa+10rPOedURjxOogRV&#10;VYw4IyJBIklBSSwAkckgffzw7gcP7rx779bJ3ng6iAcxH2d8fxTvDfKDyeB4Orp1tHf/1tE7d28/&#10;enD30f27qP3v3Dq6c/v07p1bd1GvnxyPx6M4vtmja7XbwY92ZVmBu05ZpUxglAkuYNcoiuNYSqAg&#10;BgLn8znCC+Lq/v785OTo5PRob382GAxGo57Gw9Ewx7QxzOMhnNX91XuUCNYHHwJhnHDOuDCBWGyi&#10;CMUtz7hnjHIJr5dxxATFbdyIIpmkAjckpwIN9iaUEUIpsCdxI4qAN0EpJYiLpFcdpZRzDm4DTtmD&#10;E8h/jEaCZ1HvJdj2RCzIfrSzWhkFuBhvLJgkhGGLgo4jlAQWiCCcExFTERMmXOixpIxtOoVYsi1K&#10;5NyyqnXfLIze1hViFydkOhwghu7Np3D20SDNs2Q0TOeTcRqDC2pUV2x3TdPcwNUAKkVVFlXdg63p&#10;6rar2qbtVKecMa4ztmzaFbJlWRskWsEZxQ7WcgBQSqMdjkLPzs5QvVVVBYDprkHJgRX359Pjw8MD&#10;BJRRtr+HEnA8m46ns/Fk1LNhjEHaaBvEKmMtciFlNw1KiyKRpik6uAFlQ8NQJsYD4z2HddOqzlpP&#10;CONcRlBpmsZphleyDEkwT/IMCInimEeygTCt0rpXc6e1UjfUma7T3pE4SofD4WAwkIIZpVA37Lbr&#10;uiq6ukpiGSHym+ANef3ixRe//huvFXX6aD79+IN3E+bX11e7zXaUJeM8OX/7cjxIHty/43SXZ7Hk&#10;ZLNYTMZDULDm+OgAVoDY//if/KP33n0XoIWTIooA+Vk+hIyIFA3YcURpu0YcWGyuF4vLq6tXr179&#10;+te/LrY7jIGY43EOzHMpoLKrq/Wj9x4/eOfRyzevf/3Fl9gUXVxf/b/+P//vf/Vf/9cvXrx89fzZ&#10;7Vsnv/PbP8pj0ZQ7r82bF8+fff1FtVsBe4zQ9XL3+uWLq4szCI45h8Ph9XKBLwmLxSIbDg4O949O&#10;TwAPMKm1/vLLL6tdcXR0AHTjCwasdnh4+N6jd5CjGSHvPrj/P/kf/g9ODw+JNf/r/+X/4h/9g7+f&#10;Ct6Wha7bp0+fZ5EoN3Us2T/7w3+CWv/87dnHH38MsAH7oMvLS2zPAJu7d2/DZIAQoIhCbbXZzOZT&#10;fNmjhLw9e728XgAAw0GWxPFms/7yi8+/+eqr5WKrO1IUSuFwREjKxaYsfv35F59/8ZW1brPZ/uoX&#10;v6yK8vjgoCmr5eqac+qMtgalQ9u1pW4b07XWKO9MsF1XldV2U++2tmuJVd5opzpr9Ha9gbxFsS2r&#10;HeAHF4NC4AUwItyzrIDHFg5LKYeNGLTJGMZba2/dugXFLperoigPDo+SOO202RZlrUzTdUXVKufT&#10;fLxYbdbbotPWM24D29TV9Xa7rqp0NGVR2gXS+VAZu2nUqm63ja4duSqbN9fby011ta0uVsWibGrt&#10;d22HWWrtWuttII5SSxDZCJMcXuBCQFRPMmhvs1gt5wf7o9EI/lbVqNDrKBaT0VAKXux23sGviRSM&#10;Ws9DQLCI8YMQ1TrTdVAXMqZkVFDSNvWN+bYFdACvMraoys2ubLWO4rSsmnVRnl1dv3jz9mqzsQiK&#10;lCrry6Jar9cw8ZtXr87fvvHWHe7Pjw72dNtOR6PpKG+KXblbDfP0cD7DyoMsvX/vDr75SiGM0UOE&#10;sjQGjOOIcga71dvl1WZ5WRdr21SqLplFsCUxJ11VNNVubzp59OD+8fEx0NU0zZs3b57etFdvXmNP&#10;Bjcsy7KqqhpRomk1fjdtXVZImiGEum2WmzXUhdCHEBIlGbamn373++PxpK4bhOg7d2794Iff+/TT&#10;j2/fOd3f38vS2BhVV1XTIHxWmBmSLpdrSmmCWEJZxHGK7FXbAUIEFQEhIooRuAIXrbJF3SEIxOkQ&#10;R4QakBJRPpoPJ/syGWhPtKedJchWzpNWO/Qp53GS4SfKoddvz66uFmVZg+0sy6bTKfxFCAGlCViL&#10;huC8UdBxC1+oim1V7Oq6UnAdp40x4Aei42qtdc7BMSOZICbM53MhBFSH4MMpI87TQAKA0GB7xjAe&#10;oWm73bZNQ0JAuEYBhncZpxg/GGSz2eTgcO/gYG9vPpvPJsjUh0hIs3EcS4gfnAXBxJhQqZZ6JxmH&#10;ngaDfD6dIlPMZrP5HKAYgAHOEQl8COCu1wF+SrzJsZrHH2jYIkyjx3hglDLOITqYSDLKGReRiJI0&#10;y7PBMIoTqLZTru2sMtp6Z61tFKTvrNPQHsvzHC9iRlB806SMKZfGBROoCb0NtCVNZ7dNA+feVvWu&#10;7rZVuynadVEvi2q1rfqdAPrbYrUti1q1xitH6s4WTWesdQE8ENK7mNdg4ean8/iLBMpviFnvlTEN&#10;nEn5TntwjExsjUfJC4spo51zSBv+poXgwn+j4ZHDZKhysAhj0CkwkeXJYJiNhjnC6GiQTyeDg/3Z&#10;4QFCwRwnW/g5GqYDjMmTPI0GiRwOkkGeDrJkkKX5IEU/jSPoA1OlaYqOjCPGOUERBE1B4XEErAgp&#10;cZ9HkktB4aCUoMNkxKMYN5kQhNOAI2hG+sCEsYnEZIMsGcI6g3Q4yoTkEdCXxGmKaB9JKTiWCDgH&#10;QV8ywbV1ZdNutrvtrkQN5Ax2kwRA7x8LLhlLpEyjKOI8jkSeReNRNp+N9ubj+XQyH42Gg3yYQ0bU&#10;tEKADeIlp0kksiRKY4lrnsZZ3PdjzCaYYFwwyikB1zQAbT1BCLwFigSLJI8lhOuvQjIYxKApba2l&#10;hDMuKYdNiQ+hf+SsdlZZh+etNo22nQ218ZW2u1aty3axra7WxcVqfQOhalNWwE/d6FZpZWynTdV0&#10;RdVA8KbDHWdcMM7jKa4Y0Lu0/dvWtm1RFHD1pgIEa9u1TiunOtdpXL1W3hkSHKMBgogbVXiPOix8&#10;2wiBbWnERRJJ6CSRAhRLIRlFJ03EaJBMR/n+eHDnYP7o7vH7D07fvXvy6M7Re3fvvHf/zjt3Tx7c&#10;PgLdPTm8dbB3NBvPBukkj7HnPN7f259PQQj9B/vzvTn2m6MsSWkgTdPsduWurFtESeO0sVxEaMAb&#10;ruKmcc5hOQfRtbIWTusoQ8xCgOuaescZk0JEQgqoPYQbXWhvtZSccYK44yAzQXYjLnBPqDZOOa+9&#10;08HZ4D28hlHGWD+eMbxAWcDZ2DCNhik0IZJYonHOMQbAp/iLIeRQjETWdZ5Y4412vV/3+qNQJuQC&#10;eCQlMQc4RRaBonGeY6pEcNyMGBWUCE4lsBYIuHDWW2udc3g9EOEp9YQ50scf5QLiSd10u7JaF8XF&#10;1fX1cr0rcaODxUHBeegK7jMc5fDryTjPoNwe0lGWRlmMZSNrbVnunPLcqQAAEABJREFUqqrSus96&#10;m+22qtu6axutcWLXWWM8TmkIaggTKGUyEGacBwM8TriMAyVKKW0hqG212pXVAhXWaomE13aNM1Yw&#10;Oh7mxwfzO6eHp4f7+9PxPs7UZyMcjx0d7N86Prp9crrf354kSQLjgtI0zXPs24aDwQB9iBDHMo0j&#10;KTmUoHs+ddO04LOoalBZNcCINs46SEzQ0dYpY8CV0r5Ruu6U6gxjIkmywWg8HI7jNGdcYrzWVul+&#10;AyEEniaDLOtXBGYCzWQ8GQz7DRssQt3BNPvko9tH+1PVFINU7o0HR3vTH3z64Tt3T0/2xwfjeJjJ&#10;R/dvV+uV192j+3e+952Pfv93fzobj777ycdQPHiXlNy7dfrjH3z/5PAgFjxY8+Hj93AW/uknn2Bv&#10;NB4N7t46/fSjxx9+8OiTTz54//339vengLf3AS5Q1/BcwzmPbppkHCaz1t6+e+cf/MPfG45Hf/lX&#10;f/3/+f/+i1/88ldvz86Xq3XbKtTHw1SO8kFbloNE/uTHP/jxD787m+aC+Uiw06ND7MBPDvaO9kfI&#10;xePhSCmFFAX937lzZ39/HzCWUqKDBbMsm04nk8k4krxtqt12Xew22LonscRPqxVKtLsorQR7+s2X&#10;aQL1MST4g/nsCPuHg/3NennrcIrl/vE/+u2f/fZvvfPw/rvvP1ZG//Uvfvn2/OqP/vW/efHmvKy8&#10;86Go6gN8Wjo6Gg6HXdd9etOMd2VdDUej2XweJ1Fdl0+ffvOLX/z19dXFZDj6znc+eefhcZISmRDA&#10;8nK5ADlCdnXz9dP+iBd1CXQIKTgKF/SsZcQjvMtvf1vtrMaRNvMuADJapxCSEu8sSKtui8rv6gob&#10;j+urq6aqg3XewwupiKT1Zrvb4QRqPJvfe/jOcDJFKEZYbpWpyibPB1XTnF1cdJ1CoGq7rqyaXVV3&#10;1hWQpzNExFE2tJ7tyq73W2N3bYe6v4YlQug87cmRSptFUV7tyk1nSxsKbXadKWxYNeZ8WZwtN4ui&#10;Wdfdquo2VYf0UWuPsKB8sAGRjXhCQVBIQLPOBMI5oRwfoumurN9eXDx58XK52TZKV23Xtq2QbDab&#10;3Do+iCUf5Okgy4eDDNvXg9l0Pp1kCZtOor3ZZDIcpEk8GGSj0QiY6boO5a4xDmUs7sg4NdZp54mQ&#10;IslqZS4Xm+s1GLRgwCMgM6KM+/Krb/7kT/7kT//0T//6Fz9//fo1LLVdQwFVWWyLzbouC28dwgLA&#10;gDkHSTa6YSaD2uIIZ5T706ngRNKwN8lvnxwczsYJvKoti+Xl9dnrYlkUy20m2NFsgur/1snhreNj&#10;VJP7ezNYuOs06vLVZnd5vVys1mXdIEPiTlVVeGSt9d47NGMhHUXURdilSO7JaDi+e+/BJ9/93nzv&#10;KEmHhHLrwo3g8enp6aNHj+AyMorautlhQ7ctdjDcZofqH5AYjSbT6VRKRHfKGOOcz2az6d58OJ6m&#10;w5FMcm3pYltfrop12RSNKpquwuFvazqLYryv+6vOtSZArz6g/qQwMeUkTrIkG3Audrvder1uus4G&#10;hOhACHEOaV0wKtCwbiQl4wSSGaNAAFpz09Ax2uGKOFMUBTqUE7gMKIZF0zQb5GiT6Wg6nqCTARiD&#10;PJaSeKu7pqnLuth1TRusi7jAJieOoixN0jgZpNl0PD7cx4eMw/29vQmAMxzuTWc4Cjk5Ojw+PDo8&#10;2EciOD48GA0yRoKzmhIvOEUeTCI2HQ8no+F8NkaMgu0AyDgSkewrOiloEkVJgqUixlgIwVNCOWdS&#10;SNxDbIpiedNLwG42oFyyKE7yHH46mc1H42mU5URwRH/rg3a2MxrNGOO9Z4xgTkY540xyzj2lMIFx&#10;FkQIhQGM88o6UGcMPLbqVK0sgN50pjam6jSMt6ubbdVsy6ZqdWutNr41ptWmM9Y41+q+bnM2eN87&#10;KkxlXG8zygWl3EMXsLEJnfZ121d7rbJtZ2os1HS4to1CcVSVTYfJO6Q4ozUmtOamWTTvwLO1Dmu5&#10;YFHxSBTEacw5iyIexyKNRZ5Go0E6Q30wHExQdufJIIHZBAqdVIoYqox4BjMmURpHSZKkaZokiYQR&#10;RN/4TYOmyN+1b/u9GAz1PWVcUC4IZ54yRgWhMBFlguNlvMp6LZM0TXsDZVmSRlEkOKdCMil5msb5&#10;AH6Rj8aDwTBLszjqn3Kg0wUP08ZJhkmUtkXdwM3Kuu26zuheAxhjtPYeoaZfK5EyT1IgbDLKxsPB&#10;KI/TJBrcVHJZEqdSJgIiyyyKcsBdiBydKBrE8SCR6PfaiCS4pZT+naCEESoYZwxyErARyygFvKI4&#10;ixP0Iy5iKTEYPGAkhv2dyH0Xeggh4BHcGJoJoUeUDVS70ChbtYjFetd0AM+yaK7X5XJdrItq19Q1&#10;wkEHGNhOGeMDrsgl211dIe10GvgJoZ8WEEAFoJQCqLAKrlrruq6rqkB4RGDtmsrozjtDg3NGE+yd&#10;bshbFZwlHve9Dz18nDfGYh7jEVIo/CAIuITgcK44kqA0RikZYX9FvU4iejAbP7h78uGjhx+8+/Dd&#10;+7ce3D55cOfW/dOTW0cHx/PZfDzMoW7miTWJZGkkQLAqaJAlCNMICvN+rz+Kov4fwmmtlekzbqAE&#10;igNxjgsjhDhvwHrwPhISwOhJciGY4JQLGgsRrCXGEQvsm+AtTBdJnvRI5lJyNKDU9w3SG+RsZY22&#10;DoQVlYYKnfXOww0dFieS0ZgJzJDHcpBnk0GeZ0kWx1LCW3tUOHBjjFIGPGuL142ycHalbn5YhBlC&#10;wDenlNPAgfzgKfE0eE5JLEUSSVAseCS5gBSU9MAiJDjw73tOHIEFnGfW4yfTzivnkWU76xptAIzV&#10;ptz2+aYGSoxxjAkpYSABTQL/8DIk8tEQf0P4AONi9X4hwcC51tpYr41plO6MVtbZflmPbA1ylBFE&#10;pEAZl3GKcJBHcSJk7AnFungLSwKHWlvOpBCRNQ551DknsEWMJFxsPMwRxyfj4XiYTseD2XQEAhhw&#10;Pdif3zo9RtG5t7eHdDjBt78sz9MMcSaKoRYEDTi7jOOYUgr9YmbTKSiv065q9GZXowJbrnf43Irr&#10;alNsdsVqvV2stufXy/PLxcX1ar0ptlWT5oPpdH6AdnSMTpzlgXHtbID7UcpuGhSSpylYQL6ZTsZ3&#10;jo+xKR1laSLF6dHhz37rh59+/P7F2dmvfv5X5WbVVBvblplkXuGTmqp3a4a9klW6rYjVgvhxnj68&#10;dYL7Z68vkaA4C69ePDFdlUZsubj4xc//CiXsbrU8e/3q8uY/c75aXn/9zVdWt03Tu2ckGFANlBKA&#10;gZMkkYPBAEpQTQuFI/LXVSuEgKJevnz5y19+vtk12WDUGouT2Cjp/x1t8J7S8M1Xz7/4/DNk3A/e&#10;fXT39Pj+3bt3b9++d/c2VJ1EYjQawIW991eXiy++fn5+fj4cjI9OTpiIgKbFenV2doa0nee5lBLK&#10;22w2P//5X2+3m9ls8vjxu3DY129e/c2vfuWtns8mRjdvX79qy92LZ99kidwsUDSXTdm8+87D2XT8&#10;6ScfPX78+PPPP3/z5g3M8n/7f/zLJ89fIEsaF+I80s4XZQlrkj7O0E6r8WwOB/zq629evn4D7wF2&#10;rfPb7batWkh969at8XgM95eMZ1lsLCmb9umzV7/+4svFZlu17cu3Z9gBwIe/853vjAajly9ewNax&#10;jMA854xS4q21WmvVGdUYpYzqdNNKpCdKsFf3zrRFtVlcr64Xu80KQzG81aqpO3SgeRHFYG+zLdJs&#10;MJ7MlLYongghnPOqaaA9ISUUW1bAqWIyMoE8ffnmzcX1m6vFm/OLtxeL602xbdW6bs+XO0ujxnjc&#10;eXW+WJU1Q3QZTUmSL8r2fL0Drap219llba7LblG3F5tiUVVb7drgNROKEHzDbcAZIXBMVPwOQlAG&#10;fjwBgqi1vbhZGgVKlquNTLLJ3uH1evebL588f3l2gW3TcltWHRfJfL5/cnICi8dCxpIP0mw8GA7z&#10;wWQ0PNibwf+llFgHhri8vLy6vsTHotVq5Zzrug7lCKwpZRSnWTaYjCfzfDhuWrPc7bTxnlGN2E8g&#10;1mC2t79cFr/5zW/enL3Fu1CaUgrzbFfr3/zqb774/HPnzGgw0F1bVRUcMBC3uLq6vjjXqqbBBGel&#10;IMM0Oj6YfPzBez/7rR//1g+/++F777x79/Z779z95N2H907GmSSnB/OPkYru3hrnWejzXUBkAWxO&#10;b2LOfD4HJHYlvveUTdPnV1zBBvhhDN4XAWZYHQTRtLOeBMJZNsjne4fahqo1EG27K/Fx4+35NRAk&#10;RQzlYE6gt6ybsiwRGOu6adt2OBw+uHcfgQ6hTHeqqktgA5xMxjMZR9rYXasWRXWx3F6ststd/QYW&#10;2ZbbsltuivOr5dvLa2AaCQ04147qQKxH5CKDQTYYTSilwNtys3WezOc4az/AzEIIsE0IwVMQNAze&#10;YoH4z5FFpRCcMhKCtdYYZ4yB4BAfwkL8KIriLEW4Z0L4QDEGeIAIoEGWj4fYCYyhSUCq2O4QkShs&#10;KgVCfRLFSRwnSYytzmQ0yAdpnqdgMkM4uFkyi6MkjTAbBhyiKjg+RlSBIQaDPILrMcLBFvPOaqM7&#10;3yduJznFzGkKa0iEwTxHiB4MR3k+AMpigW2I19YC/h4CZlgpz6IkE1FCGLOEGheU851B+W3RQTrj&#10;EaqWPMryOEkp7/XjvSeEIN7mg3Q0GoxGI1Y3HTRivNPWwH5FUW62u6KsoGLj+gqs6XRrjPbBEg5C&#10;gd5oUyv97RVbgrLtiqZd452u08ZhD1C3TQk4qE5bV5R1UZVlUzdd1yqFFzGoVeCWWhcwHg+qui3K&#10;uqyaqlabol5vyvWmWO3KTVnt6qaomrptd2VZFBXYK8u6qhoQVqjxB8ZsmrZtu+5GEGMgJHCAoD+E&#10;Bof5MM+Gw2gyzidjeOpgkCfQW5qILJV5hn6SxPB/CbCAABsQl5IjQHJJOfMIoKhPbsiTYL1zweO+&#10;dd56b5wPhBIuKBPkRseOBFDggQqOSdjNFdDnErmGi1iKKGKS9cQIQ8KLZRLJOJawCoj32zDA1Wlt&#10;+pUIpUJiCWNM1+oGlXHTVU1bVDWsBCqruus6AJcQDKVC8DiOgKEMCMVSAtWnjCQYIYAdFsrT5FtK&#10;4giU4WeW4vot4U4aR1EsheSMU0KDD5AQAnl0BWeYAWOyBOjvRzGCFTGWU0oZYwLLU0ZuGn7e/E3w&#10;qCdsXhkyHmuNrzpXqr+j1u5KVVTd1XJzvd5er3fL9Y3pq3JbVWXdatsrGXoGloz11gWQcdgxWqCi&#10;bgGPGgpplVYKSjIKUKirYrsttpvddtOUpWkbb7RTHZ6ptgbprrG68/Al38/onNNa42WtOtX1WMIc&#10;uEm94yQIAbkY5xRyxpIN83iQRYMkmgzzg/nkeH9+OJ/Ox4OD+Xh/NkJFNZ+NQNPJaJhnQBoPNo/F&#10;bDKYjnIoGQrM0ng4yLBDGw/zwWAgpQwh9KvD5QKDKbE0fjpnQ3C0bwHJjgArI30AABAASURBVLIQ&#10;SRlHApwE74O1sRDDwSDtgcMFAeJ8xAJ2cVkaDfKECwZTBOKDt957a63WVinTdApA6nDc0kFVqu20&#10;VtYajyDACc2iOI3iRHBMO0x6Jgcp4BGnMdjEyohYruu6Cq3tGqU7Y5W2sIuyDleLkxjGCAfTBK1f&#10;10GxSpuu7Wpr2uAsgjFnPWvoW6M4BTIgX8DgAHZJMM5iHgSczll8SNSemsBMoNr7zrpG611RLVeI&#10;NzWiGSB3wxmPYiGjHvzw8MlkNBqmXFCtwWwLTuIoSvq9Fu5o7eCzLBAwIQLvyQWvsZa2nbF4agNx&#10;UCeVGOM9tT4EaJ9xYx2mM9ZSwSU8NoaeJJbN0jjPkgSsEBJxkkV8kEXjQQpU7E2Ho0EWSw5/gmKH&#10;WT4dj/M8x9tCMMbhHYEG+Htg0Fvw7qZ5rEopY4IKfIn1dYNz7vpqubtcbi6v19fL1WLVH+YttwXq&#10;/rOr5dklNgCb5a6qOwUQUSbiJIniWESSiT4Kwf/l3zXOObtp8gbYuu2cNZmUo0EOQXATouz1wJ5d&#10;nr8+Opx9+uHje7cO331wZzpA+UqwE9gtrk/2Z4/u3ko4OXv57JsvP3t4/85v//iHR/PE65YF88F7&#10;j374g+8O8/zVi+dZEoG8gxdW2EEQ54aDfDYeFJv19cXb6/O31JnpOB+PIsl7GHSN8b35TVlWSNhC&#10;MsT4L794+q/+9Z+sNrvBaIBwpmADH5iAEdLZbA/DsJm/fTo5PTmC5wdvf/unP/0n//g/+uEPvved&#10;Tz9BWfzJJ58g+2p987+7SOEapCjrs4uLbVHlg1GaDJumG48mp7du3759ZzgcWQsOnBTIEenTJ9+k&#10;Sfze43dv3z69ffvkZz/76e/+7s/u3rlttfrmm6/++t//JfHuzq2TH3zvu//sD//B8vpys1n/5Z//&#10;WVUVMo7+8t//+5dvXu8dZQDV3smJZZQIUbU6znKkqzTLBsPhwdHJZ59/8cd/8md1q+b7e8qa86tr&#10;ra0QkacMxpuMZ12nUH1eXV1VpdKO4OAO1LRmV3dlqwOhh0cn0+l8OBxrrZcAx3qNsnW9QaW0Knab&#10;stiC6gJHK2Vbg6q2qXC/rUqrkd0b/GzbGjEFmITr4l2sVTa1sd44L+METB6fnDZt9+z5i8ura08I&#10;dshRkmTp4Op6SbiI4pQKaeFIjCeDIe5cbbbX2+L5+cWf/+Kv//gv/vKrZ69wft8FsiirnbLLqn19&#10;vXq72DWWWRHX8G6eNEFuFVlU6mJbv10Vr1b168X2umoqG1D3d4QYSoLklhETAqR2JIATQgIhHjtA&#10;wQiIE8JvGo56lutmU7SUJ6PpUaPIxXX5zbO3r95e1Z3jUU540io3GowRI9u6sUYF52kISST2ZvPj&#10;4+NbJ6e3Tk9RwMGzvYfKWZqm3tuiKK6urpbLlTV+kE+mk73BaLYrmu2m3BV1p701RCtiEbwZJ4RQ&#10;TqCg6d7ee+9/+O7j9+I4Xq2Xz549+ebrL/FBoGkaxN7Ly8sXL168ffu2KStoqKmr7Xp1eX7eVLtB&#10;Es2mI+SUySDNYz5Io73J4J0Ht3/6w+/+4T/8/T/8j37vex88fO/+vTvw1WEeTLdZXNbFerteSy4g&#10;Ak7rcWYfp1mn9KbYaWtB3iAXKK3RtYQQKSXnHGIiMEBSaz3Ie4RByqMUceb12fXFYrMr2kbbounO&#10;r67aTlkLtXPGpe/TlnM2MMKw3z45PLh9ems6Gltri+2uKAqlVN022111sVifIV5dr89W2/PV7nxZ&#10;XG62qPRWeLTavb5cXq/KpjMIy4YQcAbTOkLgBvlomCQJdHV5cb3b7dA/Pj0B7eNMfTKRiHXALrgH&#10;BzdEOOGwJXByQ845YwzYAEFqbY1D3KWo0kDM90AKgZLAKKwTC4mwE8WiD6JS0ODhJkZ1xPtEiiSO&#10;Y4maTQyzbDae7M8R0Yd5nvZ3BeMMSESQc1EUMcagW855nqSDNOOcQveC00jISIhYoguQqK5rurbW&#10;qrWu816DbSFZjDPZQTIaZ4MsAiAZt4EYHwyhTkQ8zZMsH6bZIErSwHC+gxzRrbbl+fVisdlcr7eX&#10;q9X1ar3a7sqm1QZ2YiKKCKPgR0o5GY6ODw6BjVunJwwaQRHQdbrpdN10RV2VNeofBaaqpgO1GGGc&#10;pZRQTjm3FFUJg6agNUcCkqMDULzvDLK11d5b57T12mJZgqfoqE53SiNMu0Csd8oYZSxMol3/VqdN&#10;p7XS7lsq66ao2m1Vo1Mj5Jh+IpirZ6/t6laBv7rqcK2qpqey2fWD8aRTSmE5sMCQ3BmLIpEiDyYi&#10;iSJ00ljGksaSS8GEoJJzITjnMBOFXgj1jPTxhFKKWyCAL3jqwDF4vSFz0xDlQLhtcBMShT4CEUZB&#10;wJCHTjzkxts9nghjvF9IePgTwS/GgRLc4lRKGUWRc9CFxgVzg/+u61oE47ahggO6uIk7uN8ofSMa&#10;wV8wSrGr1lt4VoXWthjSWdurFKswxiIpY/yRUggmORWMolSJIzZI4jxLxnk2HGSjLB0O+v4gj9GH&#10;fuJISCmzLIN3RVEPX0opQbsxMKJDLCTAj7P/JIoTGXHKOCUgQggnFFcwDAZwpX0L/YVSKOLbDgZA&#10;by5QSygMqpzvjNeegNCpWl3im0DdFVWLKFrVLcSs27as61ZpFwjl2GIxdLR12jioE+RssNZCS1oD&#10;ejdq9wHKhMZaoBnUtlp1znQOODKdN8Y77Z0N3sHfe1sBl0Y5YzFD13V1XUKlJQJl2+CO955haUoh&#10;LGOEc5qlieSMUYdaWHKCcDydjA7396bDAWp6aHKYpzmiQSS4oBSI8g4ODJ2jwAICKQpcDRPXJDgh&#10;OKJGHPeHvljIORdCgJUBAHACoaAx1i/KGSMdwkTXKNUqPKtr1TXOauqd4JT6AP69M5wGKYjkAftW&#10;Rh0njvo+V347ubVWKdPUXd3PpZvWwPEVbhnnEV48cCLTOM2TdJCkWZIO02SEMJMPcAd4kAAulvIe&#10;b4BDxOKmbTu8bw1ijIILW6Odtd45cBO8I94F672HGiGxtRr3A1hiAeIwEkLASIcB3vadAJh53CSe&#10;EuODDxQ3bOhvAzCBMNy0Dr7Gmg7VYV1VCJqQDsBjeA0EdVFYinMh8Qc3HZaGtiB47xRRhKdaG/wE&#10;mNPBEJTnwzhFRdjX+sYFY32/kPWQBAI4R5W2lAtUalxEVEhAHokCw4A9EUXj8ThN0wFalsuIB2+J&#10;s4x6QSkjLpI8S+IsxQpRGkfJDaETw9HgOgwOAgL/PmBS3ysKWvXOwQcxM97knLtAG+UQD9eb3Wpd&#10;bLbFelfvqm5bNCiIL5ebi4vVm4urt5fXV6vNetfXenXXKmug00BIFEXgDkUMYBZFkoIzitWcdbqu&#10;q+2mLxDfvnp9dXnR1hUjVHXtZr2cDYd784mqy91qyYlpy51qdtSriJD5OKdO70/HWSyHaXz/9i3m&#10;zeLq7OvPf3339slklDujs0S8efXy+bOvD/fmh3uz7Wrx+vlTp9pxnoyz7PRw7/E79x89vHvraH9v&#10;Pj46nN/89+8fHe7PGCGxJE4b2Gs0GkZRHzZhyySJvfcwHPDWabPZ1lXZAR4wCkB4fLyfJAlO13Cg&#10;9c1XX6OKGgwyCA4Pwlvz+fTevXvAxtPnL7bFzlOGKKatfXN2cX5xVTb9/5IvEDocj6AxTILt2fPn&#10;z1EEw7Jv3pwtl8tf//rXX331RcTF3bu3Z/NJURSff/5529bz+byqi7/4yz//9NNPjw8P33nnwXJ5&#10;jbPezz777OXLl48fP84Gg7fnF6d3HmgfLhaLzobp3v5sfzaazRs4jLbpIJ/vH8C426JELqecwcrI&#10;2sZaxgX4gaPVdX1xcVEUFURIEjkcpW3nl5tqXVRF09ZKg5Rz49n85YvXm80Ohl4uV6hQoa71er1Z&#10;rXe7XVuXXVtrOHynrDEBf7qWAHcOfgk9KUYopwTqur6+Xi6XgZKjk+Oj0xMZJYyJ0Wh8cHyEpE8F&#10;Rwf842wOUMRnr8nefFcUv/zNZ189fbYsisbawWy2f3pKZIQDTJnnRWdeXxZPXr95c3l9vt6eXW/W&#10;tWocrU1YN+pyW9782x5V2dB63CSrWsMqhQ6NI5UlrSMWwUIyHUJrrYF7EIKi0JLgoRFC+mDC/sOV&#10;SSkgS9uoQMhgOFzvFDi7uN5sK7OtSdHaotHLbXW93nXKJSnMPoGDwNZCiFiC33yE1wZZU5Vt28IE&#10;WATx+rrfdS/rtoGnAlrDwXhvb+/o+DYA7iw9e3u1WKyrtnM2aA3lYhQiQWhbBb2+//573//BD957&#10;7z1A4uTkBCHz7Ozss9/8ZrvdYn5s1s4uLtBfrRdPnz7FtymnDQkOHvTrX/1itbyeTcd3T0/m46Gz&#10;qlivdFsNUjkfD2aDDA41jKPDvdnp0V4eR3kUScGvLs9fPH129uZtWZaUUiklRJNSom+9gzXRB3HE&#10;Fuc02HUadsehCaLEYDBgjFlrXfCt0kVZr/AFZg27amh0V+ld0ZS1KqqurDoMgpHz4SgbjEScExYR&#10;KqE0BDGUB/AOzMa5gAKbTtVNVzTtpmyWm2IF6Fb6etu+vlhsi26xKrEreHN+db3a7uoaeEZCgYld&#10;CLjCjpgBzIPV9XbTGS3jaH6wf3h4mGUZ0J4kqK25kPAYjKL05gVIZK3VujMKVbUPIRhjkQsa1bON&#10;CZMs5VJYH9pOdxo1CBFxlKZQoWCMYSKoCHMG4jAVEJUlaRrHvSpJwE9gYDwa7e/NkNZx1JdnCFGx&#10;EBwv4rCIc4q33E3DHQxGgAKrMASkYJygHwnJGOEkUAa/swGyIuVQzzgO+GmSiDjuywOModSHHuw3&#10;eRNlhRASrOaZTDMhpadMO1+23fV6/ebtxcXV4vzy6u3Zxauzi7eXF6v1FqHGYxXOmbx5WYgoFqjy&#10;JtMxYiMzxtV1u15tETuKumlaFBi6btVmV+7KCojvjHYBeZE4Sh1lFMJxwgSnjFEcTjNOOFI6xexY&#10;RjvbOWOJtzQY9I223iujlVLaGpjEWo9+1TT9QriJez5YT4zHeKqdN64f37S6rNuqacFA3fXo6e3U&#10;6abpQCh/d/g+sN6B7avlYr1eI8ZVGN22sDHiGaaB7YP3nFIwiisjgXhnbf8Bpe+TvtHggjPOKKPa&#10;YJ0DMxb8ehr65r2/saCzxmljlTatgma6pgNiLBKzc8Ea72xANQCC099cA9RlnXPe9x3fP++HeMxs&#10;cVbR07cL9IsEedM4GnRLec8WIRR70xDAjtbaomGmEDAlusq4Tpmyacu6KaoGlkK+r7tOWQPCAAzr&#10;XYBSwgiB1CREgsVSZCjbI4FiNE0iFKlA7WiQDUF52tcokYwFPIJxSsQNSUbRiTiLBI+lSOMoTxNc&#10;8VOKfhiDFBDS+wDsUk/xk7hAep/lnIubxhhDHwRWQOCN4DVCgaeeCIXdtaed8SbQzoZGuapTRdPs&#10;6j7EVI2uyqZHYauAhLKpq6bp7Rs8VqZMAIGUywB1YavWq9xTSrEQVOucAwZ026gr5esWAAAQAElE&#10;QVSmbqpSIf+p1lvtnQnOemsQGjDAWIUeyGkFbSulurpBQ/Rs2kp1DQZYqyEjIxRYIs4LBp0wDk1h&#10;JYKSJRpkOVJIjAAhISunaN4b08/Xw845pdqua6xW3mpjTNu2SinvfSR6u/SmkTzijHECNbpgrem5&#10;ch6AIa4XREdCcgZ7wraBi94LibdGd9BOXZcdRPMOASiGlaUQjOTgCOERkZizfk7nsGYDJTYtVKKU&#10;0YALnM0TGihjDPwjSOHtLElHA+TFAVABliIhOOeMUBICGAYz1kIGB3/EhCBEj7ICFGtcKyzQtngE&#10;VQK9Fgw6jfEgvAsKrte8s9o67ZxxzsI6vZLBjTX9AKzSy2+dw3JEG4e7JhBDiCfCByp4EohQxjWd&#10;blXXdp3WmCpYa0OAcjCHNUbd3HQQnHFyY0FLGKOCuuAwDNhEUI7iWCYxYimTEWHUk4BApK3vwF0g&#10;THBPSNd1UFcIsCjv3xeSIkJDZ4TFcToYDRFJe1WnMfDgvcVaWncKrOnWdJ3VXXA2Ev06cSTAD8c4&#10;/AUmnDfOKtNBYfVNa5oGrGNAlmXD4RDpU0YR6/8dM+m0qZq2KCvEZDh+3XZbBMBthS3BYr25Wmwu&#10;r5egxXK1XK3KqlIGXkUwFWbI8jwfDKJEAq0QB0sppbyx4K2uq7aptpsVYAQfSaI+CFy8eV2sV5NB&#10;/uHj91bX59fnZ029c7p9dP/2g7vzYRJNR7mkfrtc4M296XiYpr/+xc+rusCMW7w4Gn7w/uM7t05u&#10;nx4fH+7Px6PFxfnV5fLO7dM/+Ps/++lPfnB6uO+UQoV+OJ/vTcaUeEosxuH+KIvGw5wEtzeffvTh&#10;+7dOj7M0xvV73/vO3t6BUq5TBpkWNTTeQbmAygkCHBwd7h0ebMsCRea26EsIlL/OOZQge3t7APbd&#10;u3dxDjpDJTUecyFGk9lwPM/yMezuARlGB8MxQFtWcKa+9qB9o5whvfLBcHhxcfbq1ZvVavXzn//8&#10;//R/+j//5//5f/727Ozlm9eP3n14/+GD5XpVtdUf/ckf/dm/+8vxeAolw3yLxeLrJ8+qpluu6l9/&#10;9tXZxbasOlghG46y0Xi3211eXmMX8fz5y2fPX8KySZZCtLfn103bORJQC52dXUyms3ffe5zng2dP&#10;X1xcrGHG9z9478OPP5jMcsKJAn5CEEmKiubN2fnbs/PVZot8v1ptqqpqmgbXG2iVHYIYgo4BHjF9&#10;3ba1gioNPFFrGL7Y4mKdrpvy8vJ8tVoAKqent4+PTweDAY8kNISxnTJZPsSnhvFkZl3Y7srldrfa&#10;FY6RdVV98fTpF09fvXjzFjdV8F4IBJQgYxqlyWgcYrJr3dvF4myxXJbV26vVFd6xrFAO3wFenF+v&#10;iuZ8gVKlq1xf9DeGGEYRWCnqG0YIIhCCn6DgxDpCKGGCME64wNE1iyORxFEcSSm44FTAPT0qKowR&#10;cZJRxsvGvHx7VSuvcJ/GxgmsdH6xLGudZMNAGSR9751HD+7eu3/33sP79+azSdPUiCOoCrRGwUDQ&#10;jDGUUliWMTadTm/dun371t2jo+PhZKqMPb+43u7qskBAsoxyjorIEYcQFgJO33/8Wz/5/vd/eHJ8&#10;azQeYB5gY7vdAk6EsCTNpZSYFhuD27dv7+3P4lgS4pVqoaqvv/7y5bOnwRrslO/eOh2mkbMdIzaV&#10;glhdbJaXZ9hZfxVsN0giShw23lnEl9eLVy9eYtOIrRw+LLx58wb9oihardq2BTDAAzCGCATp8LNr&#10;wHYfhZDjhGAQE/KiFgWI3mKLjMqwaExglrBt1cBURdW2ypZ1h68BVCTZCIXkHoDNhNTW11Vzfn65&#10;3RaMiZ44N9ZdL5ZnV4vFptgU9bqoiwb4I50hu9puyna1K+HLq3WxRYBDJjO2Mw46pIRIRgXvNVlV&#10;FUQoy1JKCf33utrb45xba2Epq7UxxgGmwIdH/eZogPoNngoh4jhGavt2MO5AcMZlFKcyStCBvDfR&#10;XQTCrHMYAH+B/p0zulNNVeMvGfEsS5IollxEQmZJOsxxyJBjWvgICL6ZJDGWgOowP/WhM9o4R6BO&#10;gIHRwCiTPSfe2ygSWZ7IiDPGIE4iMSfH3OhHEcbILIkSLBNxyoKQlAuK+9h/JDhmkv2/F9Bo1iqj&#10;607VTber2/W2PLtYPHv9+qsnT79+9vzpy9cvX799e3ZxvVnBui5Q8BbfNHAIoxe7bV1trVH9cdoO&#10;G+LFerHcbnd11eimU2XdlFWH+NVqbV2AajxlnoRe1w7pFmrqr9CRc+hDaRbCOBdaZBgADdawrlEd&#10;0hXe77RtlW47hYbndV1XVW9OXNsWK2htHKjTpsUfFxDRsHRZNdui2mx3680WX5/KpgVuirLeFc1u&#10;V6425Wq1WS421z3nG/C+2Ra7sthVuwLTNw3khGkhNhhDBwTDBOcZtMoYfn5LGOZcL4Iz3iIkWuus&#10;d87BAZwLuHNztegYMKmtUgZSgEKAlanpx2K46zWDUda68B9uAX8GoLTWBuCSEEo5IQQvupuG+z0p&#10;q6AxgK7f2zRN3YHqClYz0L33HvwLgRBIQyDaWhe8tq6Dk4ATbdFXuGrtHPi3zjmIibe+JRhMkBBz&#10;jsI9lZHklFOC2WIZAU95muGaxgngJQXWYYT0k3jr8Dr0g5FRhJ1vnqbAegb8RFIKzvEIzomFMJ5A&#10;Uz7gTn83eNzkjDBGpGACy3HOGaOUUEoxZz/We2vBdi+dMUYr23amU06ZoLSrFfY2alu127LZVtWm&#10;KFvjG6V3Vb3a7JZIO3UNkTmX1gdMiJRACHMOoNSdhlmUtuZbUga/DbCOqAG0lbttW1RtXZkOimt1&#10;17R1WVeFtyZ4C/LBBWds3zTG4EUMAVyN0uAY8YQFwkkvBayRZb3q4NdWK9XUqmtgHh4ItMgpk4JL&#10;KeHiURRJLrwxdVnVu61qaxp8xHkcCXuzF4V2oNW0N0OKTnTTGGMwgHPBOqesUUrV0JExbaPKom6r&#10;RrU9XIrtDrG+ruu2bY0xjBNUS+NhOhrgYDGZDJNRnmZ9bgRTNyrSumo6ZZy2zlhvfQ8VJFXYBzbN&#10;kzSRQnKGIIcAN0hRoQlCAxgm0Iz/u+b65Oo9sdZr61tlanAF4cpqU5YwV9nqRqnOGGWt8X/bYCDo&#10;VWvddR24RQkCQs+oFqqDtk3XGq29s966gLjZX5w2zrlgezaJJ4ww6iljQkI/lHLwoHt/1Nb0IxgF&#10;WgXgyjkeeef7/2EMFCuiPmI6zAmgQNRA0DDGWuuMw3buWxad9bZf3lVVBZViPDDmAimqbtmfom6t&#10;p4aQQBjhmDKOoFgYV8LMfR9HMuAKERIsd50GeJwNjeqqmwapITtulkVhnXbGaoNRqmmqsix3ux2O&#10;MIqiVErDTWIh4WG9MIIBElgB7mScb43BhEBC3WqQ0u6GTKts0+qqVmXVFVWzKQrwbw18koQbyEJI&#10;G2wUC+dMWRW73aZr6xCQYmkkGEwiuJ/iGDSLZtN8kMcvnj75d3/x51VdfPTRBzAjQjWyEXD1/rv3&#10;bh3PcXB/7/ato8ODW8dHznbnb14DHoMsQ0akwR3s7z969LDc7r75+quiKF6+ePoXf/5vdFP94DuP&#10;/+Dv/e7RwXxxdb68vDC6c1rlaZKnUb3bra+vvTHDPB7lSVvVwNb+dPLo/r13Htx79PD+g7t3UJNN&#10;R8PpdJzG0ihd7QpYP5EcsMAqL171/3S+rtuLiyvvYLJysVhBCaj+82yAm6vtBkVDNhjUrTLOpdkg&#10;TrKyqbe7AsPaTqM9ffH8/Oryr//6r3GEL2UcQoC93n/8wZ07d4bDMa5/7+/9/e989/uAzOX1Vaft&#10;cDTBmffF1eLdxx8c377z4affuXXn9tHpyT/9p//01t17g+H43/7Zv/vrn/+GR7ysLUXBFnzV1L/+&#10;9W+ePXvx+u25kKLTpmnb12/OLy/XTaeH48nJrdOTu3dH4+m6KF+fn2Frsd5u6raJs/j99+998OG7&#10;h4fz8WQwP8QZ+0QHcr0oltvtals+efX2L3/xNyi4l9viV7/5rKpb6/3F+VWHppUxxloLGau22RV/&#10;29abJWrQ675d7nYb3TZA4sXlmYz40dHR/v68qoqzi/Oma6mQjtC6a3Gcti2Lr3G6fHUt04zHycX1&#10;1c9/85vW+9nJCUslzrFfXlxebYpFUXU+nK83Ly6u17XSQXSEtJ4ZFpeGvLpaPT9bLcsGj84X5cWq&#10;XlfdpjE47HeEWEI8o/AyIFgbHDkyzjkCapogAcE1iOAMGYsLFkUyTeI8jbMkiiWXnOKrH0DIgs/i&#10;/n/3v1wux+Pxhx9+vLd/tLd/QAgpK1W1xhPuHEcoRc1T1i0Ufv/ho3v37t25dxctTZP18vr68vL1&#10;69fPnj15+fLl6zdnOJhfrNZV0wUEGh7BT1ul66ZznkTpIB9MtmWDI9ii0UzIKBLAZ/ABnTiRaZwA&#10;tCiwLi4unj179vTp03JbDAfjSCZo0DY+DnzyySff//73f/KTn/zwR98/ONxL+kO6GJ61XF3WTTmd&#10;jeNINHV5ef4Wxf2LZ+Dr6fPnT9++fmVNF0sqBTG68c46Z9q6Usrsdu16sXn75s2zJ09fvX6xXF5X&#10;xWa7XWPCzXaFQy7E4bqum6qqixK2Dt7lWYo988Hh/vHx8cHBQZZlCDuoTBvtNkWDq2dYKelsWG7L&#10;WtlOe0vwPM/ycYqtFJPaeC6j3a68Xq6Lqt6WKO6bi9Xu6xfnXz599fzNxdnV6npTla3zTEQpTrll&#10;hXkM6iimvcdy1gdEUVhKSiEoETykiPeEoB5tqq3Ryuo2lmI2GY1GQwkQECooIz50Td11jdWYxuN1&#10;GAhowIMsywY3LY5jyngIFEmECg5iMhIxNgJZnGawqjGmbFB4VJuiLIqqLOuiqDabTV3XwXmJhpJG&#10;YCeQjcaD0WCIG957WDDtW4KflFLcQe7QziOAUC4oly7QFhV1VVV1W+uOMhHHKd5ChMf4HttCcE7B&#10;XhRjDhmDpTiKIikoYyEA2mkcZUmCRZIkYZQrY6tGr3bValNer7cg7J2wg3p7cfXq1cWXT148ef7m&#10;xevzN+dXF6s1gkPVKeOsiGQU9805s9ngC+EFIL7ZLNlu11Wtq5Uviu56sb66RiFdG0capawJRjul&#10;jNYavII7MJpGUR7LQRKnkYw5S6QYpMl0NOYEdqAkBOfwilNdn58wj3HBE2qC184aC+8mrJcrGKvo&#10;TcPkSinYjEvAS2BV6x2obNttVZeoJ8CDsbumg8duq2ZdVMttsVxttxtsBrptpVZFvdpWuxoYNTAA&#10;CDxgwoBQQkig1DjfaeMCYYLDzCBvrTOQyxrjaGCciq5V3gVOWLChbVRdt3BaWLGqGm+DM75rVNcB&#10;XqgZCHIGzOkc5saE+IRSt3WjO4O22+20Vd77rkOebSAmc1CKV63GhE47q4w1DgHCuqA607WaWKIb&#10;XRXw9K4sm7pWgbFtUTaq8yRwKdI0yXMoHhVmwGTGEWWCskFbow1uUELhe6hPqBDSOd82Z3jyJgAA&#10;EABJREFUDfCrUJV610Odesko3r/J0zkKU2CLEAYeEL9ACLXQDaFeMMIZCd56MAcnZYIzVIHMB0IZ&#10;d6GXnX7bvKPeccaUNZRTAIMQzwVNIik5c7YjwXIWgGJBKdRI4HkM0I9hl0iKSEhMg74QQko4FveB&#10;ak+0x1cmqTyrtC21bXzYNm3ZaWVdZzx0XDQKgG607sXmgnPuCbquZ14wJrj2Pd+UC3i4DV5rrdCg&#10;ZO8tfnSNaXvSqiXBAb2dahAKrdLBQXwoW6BjjPHGum+N3igYyAKEXYflOKcixuTM3zROmcAf7wj0&#10;4FwwjvleTc5a7wzxti7KzXK1vl7Uu8JrGzEO35nkg/FokKGcQQwTHNXTbG82nAxFLD0lndYwfavV&#10;rmyurteXV6vtrnzz9rKsurZVJVJW1TY3hEV2u5114UYJIU3lCMloEE3H2SCPRoNoNMyyJE7SKEpi&#10;yoBEYgNpjW0hj3NQiQ9giQ7TSBCXJ8l4OMALUSzjWCZokYSWgtFOq2AdcT44RwKVIvGEx8kQl1Z7&#10;g/MhF6rOVK3eVV1Zm7q2XRe0wUvUE0oY78HmAhh2uHoX0JwNfYgxxCrmHXPOWm2wljHWGoeFgFHO&#10;KWeEUiFEnKajyVhKnmRpPhikacoZTssYpVxwybnI0oHo8d97Jaa3to82hBAhhJQAGUsiAbWPshSY&#10;JsYBHEFbciOXMf2KeAsmxtJVWZdFZbSljFtPEYXqDi9Q9OGzSvWxC+qR0CpnDSxVN62BMERbZyxk&#10;ZSV8sO6ul1uYb73ZbXclIgYXUVO1lNIky7CQ1rZtVaexNDxeRFwMs/ymZbPZeO9gjk0khE3zDOYj&#10;nBHogkvGZYDzEibjlImEsEhGCaFMWzioABJ5FGFyY4z1DlpCCqTBMYkzPM2py/J4MAAo5GiYn54c&#10;HB6N3nl0Z39v/M47dxJJBll8eutISjoaje7fv79/dBjHMaVkvjfBOfud2yfvP35nmMc82CyRJwcH&#10;gD0QTkJYXS+cc3jlwYMHWZZBRU+++bosd0jhJ8fzH//gkzQi8+kQ79bVdjocwArvPrh/enR4sr8v&#10;gflduTeZnB4eZBH95MNHj+7e2SyuUIdOxz0k8Tniux9/dPf0aD4exZxncSwI4ZQm8BcToMPLq+ur&#10;68r5cHR6Kx+OUe1RJl69PmuVPjo+dZ5FSf74/Q/jNNPWK+evVksMNs7AT1D04KB0PpnCT3ebgpL+&#10;xPHg4OjT737v/sMH+/P9k+PThw/emcxn16u1jCQVifXEUPbk+eW2rKM0m833/6f/s//5ex98mAyG&#10;QBsKiFdn58rbfJLBMY9PJ7/7ez/9j//ZP/mdn/10kMksFpJTbay2lgOWnApOmqZbrNa10rYPZHy6&#10;tx+kLDoVOEOFu4f90DR/7/GDs/OXzrdSUkJdFBGRMsIFtv7X2+LF1fUf/cVf/urLr62QZ9fX66LU&#10;rk9MnoROt41qNru1Um3b1WjYcKLy3263Ibi6qpBmv/7mq2K7Odjbu3f79mw6loLleT6ZTfF63TY9&#10;9nh/RFppjSi5qYpdU11tVoW2oE3Tas5JkmkiF1V7vqkaIt6uyqtNvW5UqT04tJTuOne+Kq53bRN4&#10;S8kGsaIzhhFLCUp/SxD8Ca6UMe8DsOSti2U0TDPiSBpnJ8fHoCSOH967H6zDHlQQnG2xLElPjo4F&#10;o8D0FHXhYDDIUScFTsn+3gzZ9Ozs7MP3P8BGErAUQmTZUMjUerbeVi9evllvipdvz4q27ayDlp69&#10;eLrb7UIIMmJNY1Gyg569fLVcwYXrzW63XG2+evbkyydP0fmbr756c3m9REFSVpW2deeYYM6juSwl&#10;03H83sP7H773bltWF+fny8Xi6ddPXzx7bpSmlJ6cnD58+A5kiuMkSeP53uzu7VsfffD+w4f3/9E/&#10;+oc/+sH3RuNcGySBjpEAfRe7DeeMUqKN+vYbwjffPEWMSbP44GDuvK7L3Xq12K7W0AOjRDBCAkEI&#10;7Lqu3G62m4U17TjHUviSYpu6qIudV0YwDiWniD3eZ3F0dLCPTw2HB7PxaDCbTU5PTx2lw+k0zjJP&#10;GU9TL4T1PM0npTIQWRuPUj4djsfzvTwfBkYRmiig23QX4GVXvz7ffPnk7OX55uVZdX5dLza6qBF6&#10;CYtiEUVURoFLQDwbTLJ8LCJs6sV4lN0+2Ts+mOxNszxiw4wfz7OjeX4wHd45mj1+9OCjD97b35tS&#10;YiWWc6apS6wavHdKA+HOaOKd5Gw0yLG5mkwm9+7cRZhJkoRHMoohbhTFaZwPPGOEMtJHeECMWs92&#10;RbVYYqeGnLt4e3ZxvVg1rfIB0yNBOeBnPB5TzlroVLcUkE8iHyyMjnk5Uo8PShulnbahqDvKhExS&#10;Gxg+6pEo5mkWmJRpzkUELRHKkyQbjSbDyTQdDOM4phRzI6bFCNpRrx6ZZ4hwHKDeG08HWQZ2tXVF&#10;1Vws1i/fnH0FsL56e7ncXK+KN2fXb8+W1+vyalm+PFs8P1+cr3frXbur2kYbIrjpM7/XpnG9O9Km&#10;aZb4hFtsmfXUOGR26gL6zLqgTdDKBo87yGTUh4DyKtw0QghnTHCYGCIL6BJ9RH9nreAc/DtPlLWd&#10;0o3SqJLrTm225bqot0VTVk2joB9jfcA82npkaHPTtLad0croThtlHR51/dVhfNH02wCEs6KqN2W1&#10;KRvMttlW21293VVF2YAqjMNcwWNaQsEGhQsqZW5IwVhKKa01rkqh/MONDn3c+ZZUp0GYADfbRqEc&#10;bNv+Wtd1WZbGmKJsq7LpwJ9xnbJdZ5TxTdPWbde1SmljkEmMc9Yb7ZRSZVnj7GGz3mEGq3TXdU1Z&#10;4X7TNJgQV4y31lZVtVisEIjhz8vlerPebrfFZlfir+2mwHijnfWEMaBGxjGSF9wwYYwKgTuMcxrg&#10;ACFY428EsWjOwWGRg+BcAoV+HIlIwsN5LKQQLJIyEhKNRz3aKO0VhVdA3qPy5FiLE4rr39KNMglh&#10;qN4xwLvQX0Ng4UbTFC0ISvAaZ3iLCsoiQSPBUikFI2CQE8oZAzHGOL/5mwRKQRRoxquYnBAKAiqs&#10;Q3TzjXKAbNXZolG7ugMAdnWzq9uybWul6qbbldUK2WxTbIuy6ZQDVEnPkHMBCgN1BkCCWSy4NT60&#10;TYOYvttst+sNrgBNi1nqpq3qqixR7gfnPGZxxlmNXU0sRQ7Hi+MkEpJxRjCNRVixNw0BF6FExkLE&#10;PeSRr4OzvjeVtlp5a5wBWacBP9U1LVQGB0FE5pRJTiVnUrBY8gnOFUeDyXg4mYzG4yFaDhfPMikl&#10;IQwIXK03V1dX52eX5+eXZ2cXqA+ur5dXV4vryxu8LNaLxQq9XYGkrBljnFMfnHWKEA+7S0oSISBC&#10;EosbKW50zolzva4wFFZglIIfwWnEWRpFWRLlqUyTCJLhpuRMCMEY2Me8FspxLqB5jwgeCJUIjtui&#10;bjtjA1E4Mmh7e+FnCauVTYnQ02+ivbEwa4CGulZXdVvWVdN0ELDreteAd/wtqQYhw1hlrcUq5G8b&#10;lmdQCNbrQUhYOsh7XQ0HCSJpFFPCrfVKGfDmnMe71nlnvffBeGecdc5p3S9kEaMYj6IIQkF2azXu&#10;KLxpzLcMNHULvoxzxtjO6FabzljtvPHAO9/VzaZoyrrR1nnKeH+045W2Ggu50FkD0DadrhVe1J2C&#10;31vMDRVB0hvqlNJYjlLqvcedoqrKom4QIrGM8ZzzErM3TZZlaZpipDEaJ3/j2XgyHQ3GQ9wknMHl&#10;KcVYiXAQIZvHaRzHUZLF2DlkUM1oMBhBxn6ElOjAdwFRgMo5y9hN6OA0ECxHJ6PBydH+xx+9/96j&#10;B3dvHx8dzo8PD3C4f+/ubZyGQj9ffPUlYlE+GsRxDJepiu1sMghOj4YZcCsZ5YwMh8NBljvnqrrG&#10;aZnWGoUjNIwXi6KIuMjzNIoFQuDZm9dPvv5qeX2F38cH+2hfffnl4vJqnGdNWVXFbj6aTMejWyfH&#10;keD7B/Mklq+eP2ubajoZnp+9vb46/6f/6D/6nd/6kTdW1fUwkV5b6mwc0Q54220P9oYQEwE2jtOv&#10;vn7yx3/yb//1H//pz3/xq7fnl8v1Goe4l5fXgCRYPT87W642hITT45P3Hj06OT6UEV+tltA7dAVE&#10;PXrnvYODA2PMdDrHpwNEjz/5kz/5F//8Xz558gT7QEACdflyvR3NRler9Z/+2z/7r//oj755+iRO&#10;EgSY/+z//p83nTq/vJrvHfz0t39nMp1CUijhww8/QHn34N49SjzgnaWIIilcgDHsfAkggewFz0DZ&#10;8ebsYlfX+Xiyq+rL5WIDzezPFqtrtPnedLNdRzE7PNwfDDNl/LbQq21RdKRousV6+3axeHV2/uTF&#10;y2cvXl1eLXZlfXF9tdxtYB3gE756tVhdLVcmkMvlqgKfV9e/+PXfnF1cnN6+/cFHH8325qPpNBCy&#10;wlTnZxdXi6JpO+sQRZF8X59fPH/9Bi+ui/IK0QlpWHVExpuuXZdNZV3jaW3C1a548urNpuquduXF&#10;urjelptG1Tao0Jf4m1rVymnf97UPjjKkK8YZxMe6BFYJgVNKnIdSjOoAVoQbQZkkbH8yO9k/QHw6&#10;3JvrppOUR0J621d7e7P5aDDE+Mk4v3V6fOv0KI2k6lqjVbnb4sScc37r1q2joyOoumnaoiqXi/XZ&#10;5dVf/OVfvXj16he//OVf/eLnqPV/89mvnz775uOPPvjBd79z7/5BksS9tUJAIbXcrDttr5aL68US&#10;cMJ3gavr5eu3l1989eSrJ0/PL6+xe7HBt51GwL3/4PY7D++DGd3USDPFarVeLK8uLtfrNWPiYP9o&#10;72B/DGQPhzgLoITB9Mj+26LE/iWOY6Duzp07EApJb7laYIayLJw2QmBu3jTN9fU1XMxghx9HdVUs&#10;ry6369X5+dtnT59sd+v9+fBwD47LI0YEDWksDmaTu6fH9+/dhnNxSigNSRyhyt+bYrs3zNM0S5I0&#10;ToZ5BuRj6dPT49FoxARPkoQnEY0E5YLdEMFWkHHnqbGhVaZrtTaOUYFzivF4qoxznlStPr9cnF0s&#10;N2W7rd1iTZqOVF2fJmQS7e3tHx+d7B8eQUyj3XK5Pju/RMQ73Nt//O47H7z76N2H9959cO/9dx9+&#10;+uHj733y0Q+++8kPvvvxdz5+/5OPP3j3nfuHB3swLoIyZQE80YCk5gAYuHZwMC8OIhmSNwLRYJBB&#10;Ls45gurhwfHBwYFMEhQ6TArrEMWZiBLKJdwQgL+8vr64uHz67PmLl6/Ozs6vrvBFZ922yKcEFkGy&#10;MGjOAptMUGiGQokhIHfgdgiB3TR0oA3cRHyumq6s2zjN08EQyIGukizHPK3SXad6rTmH8T3H3mut&#10;27YtkQPqGhGuv+kcZga8QViLU+EdhUe/Orv86smzJ8/fPnnx5umLt988e/302SuwfH6xhKvvKl22&#10;tqxt3bmy1VVnqq6rupYQuBFyk+q6xmCPFAgj3nnFrA/OOeu9uymgQwjeewM9kt4fKaV4s6dAKZU7&#10;dQ0AABAASURBVOWQUdw0pBYoBYSYSxnzgTIuCQUsiNK+blXdtCWurdm1qqi7qlVgpVa2NcjJWAuz&#10;U0eIJ73nOxKwaAi9EqWIRdQTYQJPlXN11xVNC8m3RbUryrKCs7RNZ6Bo7WxZ151W1lrMAD4p7Rnu&#10;SwbSR1pvQ8AyWMAGB4Kk1rp+LIZ71ELWB+v7QoEQ5lzojAUpa0CwUw1JtN2VFYrzCqFQGxi1qJq6&#10;7U2LO+hgTF11ZQUOK5zfa+V2Zb3e7pAOm6Y1qAaNa7UJ1pkO2u+MMSH08rZtu9ttVmjLvuFvvPIt&#10;IeVUdduqDrwRSoHXOI4BYkSHNAWgkizBZ+EkQeLinMIVfAjOwwcwMWcsFjKLkxwvZMA/XDjB6yAY&#10;Swjx7ZUjolKOogpSgwJ6lFLCEVOcc712bv6gDyWDOujbGPz8dqQQAhk6T+D1ySBN8iTGz0gKKRiu&#10;cSTgmSAwwxiDBzIGl8Hff0v4STmjN83fwIAJRHiOm6G3G8VmAMKj2qqVbZQtG90qBMCAm0XdbYp6&#10;ucXGsoQJjPOU9hsNoCV4ymh/UgWDY25IyhHtCIF3NVUNqvEGyk/Vqt4UsEDjjA438kI0hzP74CHI&#10;aIDoCfUlCSKN5AzTYxMUnA/We0uoFQwhkceSC3BrDTxaqbZpq6oq2q5WcDTdma4vA6l3nASoI06i&#10;5KYhMIHSGEpL8yzJ0jjHj1hiqUSKQZZEXFhrEQsACZT4VwhFCE6X1+c3DT9XS8BkC5CUZY1h2iqI&#10;iSUQCr11uApOQZHkkCWJkDNgac9DX8kKTqASXCWjaRzhKdaNpMSyYGY4yHIwFEvYF8Q5l1LCQA5i&#10;32gpBOiYhBAAJ9xQnWGMJXHKufA+gO2q1WXVbXb1elfsSngKMrVpldXGN50q62ZXNEXZVjXUpZrW&#10;tG3XtqjoessUdVNX+KU6bUDKmh6NWI0wwrBCLGUUQ2H5ELunPB8mccajOBCm4WXaKYUCwGgNLjzi&#10;gTX9VSurOqNUn5gYl5HEtkhQSiEacGeDx4OerFPWWeM6ZdpO1033LYf4aX1AwbQtyqLqmayVcpRh&#10;n62cxzBjHRDYj7HApzU2WBdc74uIitwDK85rg/se96EiRqEoYkzPLa4hABsCSsZ9qDTLsjRN0YFF&#10;ABb8hKjIxKN8MEizNIpjIfEU9zEsijBK4oo+IgPoZvBASgmj4IpH30oaZ0mepJgEU2FwLHgaR/P5&#10;7Pbt20iKk+kojiPOmZAsioQQDAcLbdu+fv0a8yCSOGs55957sBQncj6f4nRQRhzz7+3PD4/2sTRw&#10;29bmyZMnn332GaocLISZcf/o6GA2m6Zp4omHYTDDcDKOeynTu3fv4qAddkQ9BPvgrU8++eQf/+N/&#10;fOfe/VZ122KHJebT8f4chdLgcD5LE/l7v/1b/5v/xf/40b1jEcwgIjELJ7PxT773+HAy6OoShQBU&#10;lKWDs7OLJ0+e/fLXv/mjP/7Tf/n/+6//+T//F//qX//RZ198sVpVVulY0vcf3f2tH31vf29ijcK0&#10;Hzx+nEQiikSapvBNKWUcpSBCCJh88OABlAJnhFnhxdZBH1CGh04ArfF0hgL6P/u//z+wzfgdtN//&#10;XQSIbVnUdY0SDQLOZrM//uM//k//0//03/7Zn44nw08++uDurVP4A7SRxgkwgFVgJuccoF9Vqmpa&#10;aAPOenh4PJ/vL1dr40LdqYurxds359D5/mz+zjvvfPjh+3duHSYpiSSsxzqNGssFynictMYsNiuU&#10;/m8vLzZlUbbdcrd7c3FZNG1r/Ovzy19/8dXVcvPV02dvLxfj+cHdh4/y6YSnyWRvr6xV0ZiqdcYL&#10;z2TdGhS7v/j1bxab3fV6e3G1vloX67JFYbcu6lVRf/HNM9Dr86v1rrreFpfrclO0m6p9e7VYbqta&#10;uc6i8iDgjPReQ3wg6EB1AJlzcAQPPTCGmygJiEQGoIELSgL6DGCUDOHTBWtWi6VRGoHJO4ePAHdO&#10;b925dTIaZFZ3NISToyNsro4PDwdZBszMJqNYcMnoaJQBclVVdF23t7d3eHiYpgljVCmFPYBG5SoF&#10;Aiki62JxpXWXJSmOvd9///2f/c5Pf/zDHz588ODW6fH77z66e+sYHpRG8XA4Go+n3pMtAkJRoRBf&#10;Xl1bjagbKCGxgARkbzJ+/M7D9x+9gy9azum2LTvVeG9DCF3dlKgSmqY3t1INwpxxyEjXy9XZObao&#10;y8Vqc71aamexbwQFR4rtTrddEokklsM0GQ1zKVjTVthgQ6imaTabzZs3bz7/4rOvvvj1drM4PZz/&#10;1k++93u/85Of/OjTD97Dr2Eei0TSPIumk8GD+/0XnuBtU5fOmDgSOQJL2p86CyE452mcDMejwWgs&#10;pQSTlFIP1q3X1qFG4FyKqHcPhKAkzpjghGEIlXE0mkz2Dw4ms/lwMuUybjrbaMdk71FCEsBAwzEY&#10;G41GJyfQ8SmkQ/+9997DhxrBKbTHGYkEn41Gt4+Pbp8cnx4fnh4f3To+eXDn9gfvPvr4w48+/fgT&#10;fMy5c3oyyKEEEQkZ3zTZt5hSbhy49CRQGD+6aeCz51kIHN5jv4HhlHEZxc45a23TtavN+vzi4u3b&#10;t9Dh2fl5WdZ13VZ1WzdNqzplNIYZY3wI2hillHMOapKCgWfGCUF6wkxGawzuOg3XNf2YiIuI92yl&#10;aYowOETL8jTusw+hwTmLF/l/o4WAWVCndFgkOM8IZYwAMAiPjEZV1V5eYdt58er1xZu3V2fny2+e&#10;vnr27O2z56A3L169PbtcbMqm0UG5AD0bT7QJ1uGLNDE6GOPqqm3qTuvOE5/lcr6XHxzODvf3mPfe&#10;BUTO4AKlhFEhkWrBGKWUMdb/YYJR/u1P3IdMQgg8QZ9LIWQsREQF9xSfUYINxNgeK7WyVdPtmq4z&#10;vjGhVLbscEdXjS5RIjRKW2esd8GTvvVXLIE5IzSZRDIRUcyEDIQh+3bWVi1M0lbwJA1x+hc9GBUR&#10;Xun5pJQTTEChuL6D18Ai6TVInEcLIeDqbACI8QeEZXF1Dl4A+5pvO+qm9b8NShANhblAqqYuGgRn&#10;/HRV2+2Kpizaou7KqivKFoQ7fcWzKharzWZXFkWJKwLEdleWRdU2HWbVGuWMsRZXbYzSWlunwVLT&#10;oCSqttvddltstkVRVGXVV3V4xfTDLcaAVcgooOhIjAaoBbJBlmdJnCXw3f46yBKAK46kFLAfFYIh&#10;WGRZgmHpTUuSJIoiLiRlwgGAnlIuCOmtj/lB36oFHRCWA/XavPmDPhQFnXRGg39KCHQupcSc+SCd&#10;j0fT0U3EyNI+0AiecJCMhezXY1RQhvFYnTHGQRyX3nt43yTp7wmsw7lkTARUqtjQMB4I9QFnDERp&#10;V7cIgKbuTGdDZwLCStF0m7Le7up1Ue/qum50p5w2znrgiUIEpGobPFJ1zzwhjDF0rLWImIAR3mib&#10;RnUAU6vazhnNiKd41TtCkNdpFAtoL0dozJIkT9I0jrDZikQUCWOU9xZahs6Hw2yIv1Lc5t4apdq2&#10;qZqyatvWaA3wYVGIJoRAFYVJBnk2GmTDPBvjryRKY+zi4hSdSGaRjCQHSd5rwxtrlNZd14DXsirL&#10;EjuBxRUOkfDhbr3bIUq1XYsRvUU80hEhyJkQUzDGaYALgBihUf8T2gzEOhaIpAQ2ymKWRYj7cRbJ&#10;AawY92EJS2P7EUsIKnoUccZIYJxIGcN2nHNKOUFjnDHGpeDwTUZFJJN8kGQp7gRKmBDa2FYhsKqq&#10;VtuqBcE6Tatgu0bZslG7qi3btr6xadupWum6VT3VcKXyxmOqqoHYvYBAnHMB4MRSPSdxGoAS6CpJ&#10;sWgKCyW57Lcf0hinOtN1WimDvjXeAg2OKGsdLAszUEpg3Rur3MCMwLWNsxoe6byxHuO0843qKtXC&#10;34umxhXsKWcRgno0Oq9uSBvXWQdk4iylanTVaoATpRWo01Z7IJDAJliWUWhOUtpXzxa+bz38GgQW&#10;IRSeCWhQxlJKrfVoOBlP5973Y268tv8O4JyhNAjJokjGNw1CI5vgXRC7aUKyOEamTbOkH+G9c94w&#10;RoRgMBRe/DYD4ZokiZScC4pHMCtWgfMO88EAeSbLRzedSEhCCJgEfg739qGe7XY7HY0RTHSngE/J&#10;OL/RJZbAhEirOJA+OjoajdKmqd6+frNarTAzii2UXGAQBcrr169fvXoFDLdti9m++eably9fdgoO&#10;055fXTZNs9vtvvrqq7dvzpqmA9r/5m/+5vnz5xCza9oXz56PhmnXlp/9/K+acv29Tz/44J17CSXz&#10;YfT+/dN/9o9+73/7v/qf/eE//P27J3s4Hxzk6S9//lcXF9edQdCwl9eLL79++tU3Xy+XS8g7GcaC&#10;k6Zo6w0K1dXi7M3Tr1A4/frs1UvoYbNeG9Vp033++eer1WYymYDVp0+fQoQsy2C+QICZgA6hVGtX&#10;1/X1Yt3U3RDxbzSCETutVWeeP79ynj578frLL79+9OjRj370o3/yT/7Jndu326rGGcR4OHr30aNv&#10;P3RoFK+ERAJ+gz0/Mc5STrwj6235xVcvLhfLN28vv3n67Jsnz5N0KOMkGwzBDKCC6Ai1jycjawkc&#10;TRvPJRERGU8mh8dHw9FIW3u5uP76yZNvnr1ErX+13uGzwDf4LLDavLlcPH11XnR6UVYkTu6/+/7t&#10;d941lKN8b6xvPdnW6mK1fvH2/OXri6vFFj+bzp1dLYvWVsYtd/VyW2zrFoROZ32nvQ7UUdFqggPT&#10;RnulfWuDI4Qy5ihBOaJsUNZbi28nENBDewDPII+yVEiBYSGGEhhJYskoiThnhMQSxaiUgk3Go+PD&#10;w3Ge700ms9FQkHB8dHDr6BB7wnE2EAhvznvraCDoI2q1NTy4wSY2S+P92fzoYB8fV2G1OImGwwG2&#10;r4AronEIREpujF0sdkq3APzl1cXp6fHv/vZPB4NMMIbCdDjMOQmDQf+Wc+7s7KzaFc5Y168YgvNd&#10;UyEOx5EQjHJCrDKCEMlZxKjgIZICkrR1uVotYPvgwUXYbFZvL86fv3z57NkL1J1I+kpbFG3WMwQZ&#10;bZ11IY7Sw8OjR4/e/eC9x+/cf3ByfHwwnafQCGOR6D1d4lzGW/BcVRXYm02nEWdZmjx+98GPf/Q9&#10;+MgPv/fxj7//yacfvnd6vCeZa4pttV6W29UgiTl1qq3hqsYqTsEn5ZSBZ8Sstq63aPiStdshCrf/&#10;f6r+u9myJbsPxNJve+z199Yt/149/7r7dTeABgGQwxEJDjQajhBSSBH6Q/pDCoVCIX2y+QBSTEyQ&#10;nCGJAZrtni9vrr/Hb59Wv32qQUnZq3blyZ25cvm1MnfF66aBb1bb1rathbURwhgTQmTIY1kGvwAl&#10;hBBKqVIqG+SwUnzyLaq6atoWzAQc5zCeRRHIi0YjWOh4MBhE+A1EhN7eXJXrlTe4huuqYr2YXVfl&#10;RgrCqQ+ma6tNW2+It3maHh0e4FSwO/3jcs45EHDOQQCwZVmGWISfzjljjP5js54w0EYISlxYIk8S&#10;ZGvnUfcsAAAQAElEQVQVtg0MXl1doe7HN3bcPkAiWATWgBYgJVIz0n+MuRAC0ELaEAI627fYFoFb&#10;QQJYAslASNBF0zTeOUxomwZ7DbLMe49we7h3iMM8UEFKeAt6QBWoRR8dAKahD0DHbBs2wjQfKKLK&#10;fLk+v7x99e781ZvLt+c3FzfLs/Obq+vF1e3qdrFZbqpWG0KZkIJxGSiDPvD0hMLIgYQQClU4Epjg&#10;EBTC8uHxAS5oRpNxb3PYEgDiGGNgBiRKpQIltJdwLz688iQQArQUcyil7+ej0/MghZARkuJ76Kxr&#10;jEfiLDqDWn9V62XVLKt2UTSLsl2UqNjasu6KCoVx73XG2R6sdc6QbYYGoT3AvwLFyQsIgRmpt7YW&#10;3zEbY99DZ53xDrqPQC7vyyYaiGAwZaGQEkGsDwHHIO3sFkzXO4y1/S9rnO6MaY1uNOy0aVAH6qb9&#10;I7SdAXQGU7T1zgWvrcGmtTagfFPUy1WxWBXz5Wa+LN/DYlGuNtV6U/UfjpZFWbX4uVhs5jOktrVu&#10;WthHB4zYrW03BbwLcaT/VgiWQVLVNEVV1nWNaWXdNp3GxhgHwBi01nh61BSE5FkCQGhLYkTPaJSl&#10;k9FgOh5Nx5PxYJipWEmUkr1pRlJFcR8sFKYmsYwUdPd+O617hMBpbc9e2Db0jeltF3Og2feAJYyR&#10;PyZ8j8kOZGA6owGDkRSoOYZpMkp6yOMIkEU9YRF0IBhnBMspDQBE0hAcpRyYGWOwHCrw6IFxaV0w&#10;1hrrUbZZR0wInQna+LKxm9oui3pV1usKlVkLa99U3abu5uvqZr68muHKZIVUtCyqAtG4hep0q7uq&#10;rouiLIoKYvfehxC891rrsiw3q/VqtcDnl7La1HXZdZ1zqPEcGCfOO2cAQjAFCSYqTZP3kGRxnMg0&#10;izIMxjJN5CCPh4N0NMxGwzRRUjEWrDG67cqyrSuru15KjEjFkzSC42VZkufZaIDPC9nuZLg3HeKu&#10;aDoYjrN8nKbDNBnEaXDeQwoAqKjTpu16qyjKYr1Zr9erJSjfLFab9aasaq07wzkHYxb+T4jiAiRL&#10;Loh32xgQgA0ejhmK0YizXMlcqYFSuYoGUTxK0gE2TZIch0kJYxFKcMEp74Gzf2zYgkmEZIaAAhtk&#10;VAihnMNFiEqSJI5xo8astc5CxNT5fkMUJLW2Rdms1pvlutyUDaBs9HvYlO0Kr3rpN2XVFG29aZp1&#10;VW3Kcg0lVnVRNXDGzljjvPPBBZzPeoZAEWdSwa6TLEpSVERJlkVRzEBPQIwjuvNGO4u44AL1lIT+&#10;ww3oj6JIIaaFYAyU24cy7XyrTd12VdMC6k730HT1Foq2BZRtCxm31sI+qFTYGdlMe9oYV2vX2uAI&#10;L3Cd0di6cVBHWXV4VnVXtwaALRyhhKEkgHw87LABcmzQGouaCLThYEBYB2ydRjPGeNs3dDT+GDiE&#10;xd8YorQXehwhJ8WxiiIpBKNbIEqIWKoEMtnySAihkJgBcZ4zFgmJV2mscKz23gMbFBdC6H8603UN&#10;upRyBmBcwgYi5LxUiYgGBrlJKbuua6uagQJK221bLpfr9dpbxwKBkcOvUT3nWXq4v3v/9O7+3o4x&#10;3ez6CqtQmuztHYRANpuiLCvjvIqTOMmcB5X86dPncM9IJSDp4OBgMpl++8P3f/jma1yjKBkfH93Z&#10;ne6gCs/iKI/jYjkf5tFmfvXiuz98/uH9f/lPf/Ff/5d/+X/9P/3v/8Vf/dnJ3uBf/NNf/T//7//n&#10;/8f/7f/yl7/6E4Sak5NDuNt4PEzzHJYihHCOQMJN1e1P8oenk48f3xtnijgN4lF3BNtyBu8l4BKu&#10;BEFBygNQn2bD4fDkzvH9+/fv3r27uzOFfzEhRpMxoQSOmw/z2aq4xDljvvh3/9N/+O/+u//u6dNn&#10;o1E8nexWDSnr5uvvvv/1r3+dJMmTJ0+Oj4+zJLq5vrp4+0ZSMoLpch6pPghCI5ASBE4Icc53HRmN&#10;kvls8cPTFy7I1brZR8V7dOfLn3x1fHSCsxYA2Lawe3A8PjyajCc5V8IGa6Fk4uNBNgK1+eDl2cUf&#10;fnj+Cp8DVsWPb85//8PTi8UyGg95mh/eezQ+PL6tqovZ3BABeHM9e/b2/N3t/GpV3Bb1rGwAy0av&#10;O/vy/Op8vrpZVteL4nK2vugrj7KxtLGhMaTqQtVaxG3CCePI2kQIyhg31nvfn7m5YJAY9C6l4IRI&#10;RvZ2JqcnR8eHsJcJbpF2J4M85hmsQbLpaJjGPJISsogjdXJ48MGjR/hy8tVPv/zog8eImRFnB/uo&#10;7Pfv3zv95KMPT44OvNXFat3WZXC23KxhlqNBr7s4UYi6O+PRzmQ8SJM0jXf3pvcf3H3w8N54lJLg&#10;Dvenjx+ffPj4g6ODvTtHh599+vFnfdG8n2fJg7un9+6cCE45I6d3jj968gG+BqwWy3K9sVpnMaSY&#10;J1EMdphzseCSEElJxEks2Dbe8lTJerOe3eJkcXZ7e922tYh4f1ocD6wPndFNqzvrAoe9JzKOhYyL&#10;psXgpqzWq0JQdnRwdOfwaJjlsBLXuWK9KsuNcyaKJGI3zif4QvXZJ5/+1V/8k7/5r/76b/7lv/jV&#10;L3/+8N7xdJjmKRvlcmec7I/TSRanIM7UzXp5ef52ubjVXc2IVZxJxYWklHnnnLUa8aFpGmy9nC82&#10;ZdF1BtWRaY3WGuPvoes6hIGu6yx4QIZxDm8xgqeDsaq46TQiKuoDLiU0rpTa29tD6T9BmTIaIV9Y&#10;a1ACgZeqKtbzmdFtlqjJMM9i5W1bruazq4u2XLdNYXVNglWS5VkC9eHJOZdCSImHCIGCBhgYxriU&#10;PXAww13AzbfrjAU7oJP1DTd3xgUvZEQIQQQrimo2m11eXt9cz4qq9IFwLgEtNIKV1mOj4WAwHo5A&#10;v7W2T0p1oXFip0EJ5FmkIZAh4khGSkjBOEPx6oNzCIzeOdNpa4wz+GlDn8PwCkAYEyTQEPocBN/Q&#10;Wpu2sV2LLSilQiBZENgJtAxpA8H55dXVzQxBBmn0dlleXM3fXczPLpaLtV0VSDemaU0H/FxQxZXq&#10;lxMCTBRi8e+3IX1DPEQow63BeGc6mkwGgxETorO4J2KMsr56ZoyBfyEEngyDlCJ9UqQoSkDoewBC&#10;vAI+SikBHxRiY4TRwKh2VjvXWYuUWXVd2eqi6Xqou6I1ZeOQMjvrbeDGU0uocV5b7wPF8h4nC5RS&#10;xgielDI8Ce6n+9CBeiKgOqNCIiWhrkE8McFb57Sz1jsQLBVUD7qpEiySIlIyElH0XimUkm0D5R7N&#10;oQDtpb/tOjR0AHgLBeAnOgB0AOj0fFnjQAbl2KvTBraBQmFdVvPF6na5mc2Xt8vVbLVebopV2RRV&#10;t15v6qo1OujO11WzLlGItnCJVhtsAa0YY+AtbdcAv5Tw+pRLRbkgvahZIJQwTpkAVcYFY1z3vhlt&#10;nAshCCEiJmIpsiTK0zhPk0GWwneg0kGeZmmcxlGmVKyEEtArE0IohR/YCh4CnwkgAyhhZCADHfwE&#10;WvLH5mlvNcFZq7XWHaa0ttOYxgmlwf9RLKGnhDGmBO+3S9QwjYd5MkyTLInzLBqAOImdYUucMYKZ&#10;QN+LETvB9AOUwijhFI0LygThDKKGfj1lgXKCkR6YC9QFYjzpHGkN0oytOovyC6BtgF0tN/V8Vcw2&#10;JU4IRdPC9upOt9pa4yHzTVlvirKBi2gHyWNzQnpjBjtt3eBptemaRre10a23Fi8J9WhYT2hAhcYF&#10;EYpHSRynkQIkuEPKkiQSDK99eP/PgSiRnA3SJE0wMRLwFwcdoxS1jFBOmeQikirFgS2KMSfrVZbg&#10;JgPxcDIeIvlNBvkwTfM4Rv6LBY8E5yRQEojz1oCftikraMG0ne46qAS3pABjcDfMhRCMEUJxzcAQ&#10;jOJYSVDDmOKCEQoJSgKnUHnSa2eUYZco6ysqOUyjcZ4BMAj7ybMkUZFgnG3Xih4tC74XByGsB4gj&#10;UOeJJxSICRNxmmTDgYojykAxp4ITLjDumbSEa0eb1qImXpc4BlSL1Xq9qVAcV227wXFuXczXJWC5&#10;Kdab7Vevsl4X1aao8CzLuu500xnoEYrrobc47MuTLM8Go3QwTNJhnOZJmsdJpmK0TEoFQYSeSJBN&#10;vKP4yRksP1IqFkJQSr33sGHrXfAEf4xDFHLaGm1s13XYtGq7soPJtHXXNqbrQZtWd5bijpPBPbVx&#10;RdOWFSbAFJFp+nKntaQxoda21c44SAlRizIqBFds27B18LAZ2LgUAiQpPAF46X0AetT2Jc4/6zXn&#10;XEpVVQiiXZZlmADYDkqlFFbiZwgBHbFtUnKlhIrwVkYKSvfwIQ9rdjr0Jg0ZbFm21hhjtyNYB4Qg&#10;CS+wKYS+Xq+hhqaqsQ4OqZTCW93o+e0iWC+5WK1W5aYiPnTgvVjjCQZUhGTmfHDoRJGMYQnEFysc&#10;VZcQcggOCHFPdXl5udlsMAIJF0WxKjbz1fL8/Bz9dVGAAJiQ1vrFy5ebTTm7Xbx48eL6+nq5XH7/&#10;/feDNNmZTr75+rezy7M3z344e/Xs7NWPm/n1OOH3j3ZSYZv59R/+4d9z19zZ31EsnN45evTw/nKz&#10;zAcjGSVM8DTN8JFyMEj3d3cP9wd5rH7xk8/++p//1Z9+9eWf/uyLzz56lEqmWzu7mQ/ypGvqzWa1&#10;v7cDen73u99dXV2FEEAhIQTV9unJHUimj+rrDRwBBQTEmKUx+Pru22d//w//yQV6iXqibF+9vRwO&#10;YJPxs2fPiqL6+ne//7f/9t8+ffoj5NaUxdXFOfxacoq1wVsNO7c2T+VgkOV5Np1O79499IRtSr3a&#10;dHWjN2Uz2TsMVJ5dXJVNSzjEzmAhoA3XeI8ePTq5e7p/cCCULOsKsvUkPPnok7/+m//l/+pv//aT&#10;z39yNW+fvzm3jAep1q0udWBJFo2mLM06wudlc7UqZ2V9synPb1fP3l6c4VKxdbUhRWtuV8Xr85sf&#10;Xp/druurxfpqXqzqbtPY2UavmxaRcby79+CDx48/eDTZ2SGcQCwOUqDE2gBPgdyiSNy5c/D40YPD&#10;g71IUR7seJTcv3u0v7MjaLBdg+cgje+eHu9NR9PxYDoZPrh3cu/k8ORwdzxM91GujIfeNEa3LFgk&#10;vnGe2rbdGQ2nw8He7s7+zk6ilG01cXacDxVnnITJcHTvFOeLg+l4sre7e3R4OJmMoI8ohpAHB3u7&#10;Tz54/Ojx/WGOpWKYpYvZTb3ZoPrHmtvrq816uZzdrleLYrO6vLx49/oV9eHJ40e//OrnP/n8i53p&#10;VAoESkJg+Zwg7JHgg7GSkjwiiSCwqGEaZ5EQxK2WM0rD3t7Og/t3Pvzw8eeff/rTn375s5/97Oc/&#10;//nHn36+s3/gA10sVzCb128vfnj+4g9ff/vNjz9+8+33X3/97cuXr8vNxhnrOuOtg3CDdbppoffR&#10;aHR67+7Dx49+8Ys/efDgAQ6oP//ZVz/72U+ODneHeby3O84SkSdiPExOT/Y+/+TxTz/76PHd073p&#10;YBcwHmAOOLnVxwAAEABJREFUaK6rdVOtWfAI/s5qGgjnPJKyjzCeIl5BfZRSDGIE/aZpNnCP1QrP&#10;9XqNZ1kiUtcYfw9V01gf2p5YSpliPIIZM6GyQR7D1nHCwSfitpvP572Dz2d1WYyGWR4rHqzXDZ4J&#10;dve2LjZVueGMTCfjk8ODw/290SAR+ChgLPKpECKKQGZPp982EGmxcegPHaAWpAIYY+gj4uEtY8x7&#10;YoyBq4Ls29vbi4uL6+vbxXzVwnICpnBg0tpiJlZJ2d+cJnEWb2mGwMGgxld9QrB1koBM+X4aVmIy&#10;AvVwOBwNBpiPEagMc1BjVEXZV2GBLGbL1WKtkA4I3vcixXKgfU+SdtY5h63BGl6jD7LxCgAJz+a4&#10;77988erdy5dnZ5ez5bpFLYRixRJhCfWcM0SlJI7SSCYqThNQCFQ9UMoYEUIpGWMwQ3QZjPI8T9M8&#10;ilMuFVTcrwUDwIAZAFBACIEsCBOE90jwE4S+B/TxkjEiOFUcc/ucilcglFDmA7Wud/u2s01rtQmd&#10;Ca0FeNRwuDkzHnpGgmY2MJDuKMMWhAmQ6VHvABjdNhK2DWRY71wgnlBjLQAj/RtKHMoj4jGZcw76&#10;QTkknkRxrKJISLinFEIy2aMOEBKlHmuCNd5A2NajINyCtQGGwQLlvidGoIhBJQpbMs5jX0JZazQY&#10;lZHyhGByoNR5X2tTtV1ZNZuyXq2L5WoDWCzX6FeNaTqrEfxcMJZoYzG5brvO6M7YHqzpm7bawq8d&#10;lRJmGwhEAWI5KCEBV62o3IJzzlqgsljptkcXcMqI54zEkcySGNV/iqYiJUCgSKXMkxjFd28DUjFC&#10;vbWIGt57SiljvXBDCD1O03ZdA7DaBOc5ZcAAnEopKeFXhBCPHY3pqdZdCwqsAcUdRpwzjBOlBHYf&#10;DHCdkY9HAxSyoyFMKwNVKgIOLnv7YJS+lz62hdi8AUMeCvX4DSDbBtoo5VL0CyBq9AAM5z3OPKMe&#10;bCCicw6DaV1oOt/ogDunxviybTd1t67wbIu6q1pTtt26aapOd9Y5C049XBo+32pw21rf+xjkwAmF&#10;FfqtWJwz1lpoxDkHcjinAgLA51uGn5BbALOMESFYFKHEUSramhfzlFjiDQ0wCu1sC0ojSSMlIiUl&#10;4xxLOI8wV8DFxPu1SRqlMS5rZRJDXxL9YRqNBwlENxxk0F2WqBFiCVAIRpx1UHwDxsq6KquyaOoK&#10;vNhOm7YDzZxz2HykBMw+T1L0EX0SFcVKRVIqySWjSogkjif5EDF/OhhNhoPpIN/J83GeASaDHIAd&#10;B0k8yvGIGRpskcIZKAnBWfveqfu8/l5h4DMEg+KaMy4jwRUhBIviNAfhEqwLSRkELHyADTNtSdV0&#10;m7qbLYuiRqHlMNK0FueyTVEXVbUpSjyLquxDflGtinK9LgBwqKKsG22MC4ESJrhQURQlSZqnOYQ1&#10;TPJB3xlMBqNxPhjhOjZOMiEjht0JCx46ZiwwKSXnnKJxwaQSiHqMQtcYAEPoQP3a9iV+3bRFWTZt&#10;27S61QAM2lbbRnethnU1lf7jZ4FN1S7WVX8rA3Lrrih1f7Cpu7ZzFvYiVJRmKkllFHO4AZeUcM4Q&#10;kFChxUmSSRWDmT8CNKW2GosjRB5t++201iAM5IFIJQSnDG6Ep9g2MEO8h4FwGhgDaioFl5xxRgjx&#10;lBLBOOaYtmtb8KHbRq+WG6MdDJ4xRuGT0OzW7sE7LEpDyK3B3K6DYokQMNHEaQcC8GUclCRJsp0G&#10;qoK1FhhACEejTFDGIGnnszjhlNXlZja/6Zo2TaJIibarYRV5kuKj88nJCUpbmChmIukjXd19cB/j&#10;w+Hwyy+/PD09tcYe7u0fHR1NJjsl4upqNZvdMEqMrtuymA4HEhexB3u/+PLzvWE8zdQk5bZc3juc&#10;/vzLTx/cOUgUM7rZ35l++eUXIO0G316LzXq96bQdTyeouP7mb/7V//q//df/i3/6Fx89upcrfvdw&#10;/3/7t//6//h/+N/99PNPD3ZhTDyPZZpEqDaOcKPszMvXL3788cf/4b//7//Hf/Pvnj/9sW4qLlie&#10;Z4M8lZyfHB8yxlAEwWziLB2M86qz1zczlCxK8f39KTiK41huzQ+lxjBLy6KY31xLwe4eH3720YdZ&#10;qmD0zJNYkd3pENcB0+HwYGfngw8eo5LD8unu5OjkYGfv4P7DRx88+eSDDz8+OLyzu3cwGe/EW8zD&#10;0ejBo4cffvQEZ4DxzjTNs8BZY2zgYv/k6MknHz968hFeO0qqjnRBaCZElnslL24Xs0359urm9dXN&#10;Der+5fLbV2++ffH61dVVEwhGvn/9+rfffvf1jz++ubxewx8C7UJoLGk9aRxxnHWBlNoh0qKS/et/&#10;9a/++r/6V59//jm0yTnCBmGMgsA0FoDJKDvYm54c7Z+g7h4PwW8eKxTHXjfEGqj17vHR/TsngJOD&#10;/UOUrjluFfIsTfYm46O93eP9PUSq+fXlmxfPnn3/7dXZW8VCU6yuzt6tZrfolCscSpZWd3maYIf7&#10;J6cn+4dH+wfH+weQ3eHu3u5oEkslOG+bxltHfOjjy3olGU1ihWddlsF090/vfPXlF6cnx0pyZD9K&#10;/HI+a+sq6y0ZhhHfu3v66WeffPjhhzhLjPJsgrSXRZNxfnI4nAzl/jQ+mkZ3T3Yf3N27f3p4uD8e&#10;D+JI0bt3Dn/2ky/+6V/9xV/91V/82a/+5Be//OonP/nJxx9//OVPf/rRRx+NxtPFcvX0+etvv/vh&#10;D998+59+9/vnr16dn12u1wX8sWmasiytNrC3NIoHgyzPczgjnvuHB8cnp4dHJ/lgFEUJYnDv3SRE&#10;SiZxlCdqMsj2JsM7h3tPHj34+Zef/8lXP/nqJ599+fGTn33x6Vc/+fzJ44c7o9x2dbla6K7hBD5N&#10;gQEAr4dhU876IcIRU+BN8Hd0NAJgAZPfoBVFsYSAZrP5fL4GuTjYb9YIF+/Oz/GBGqEbz/lyXdeQ&#10;erfZlFJKIK/KzWI5m89uVvNZiXuEugIWFIvBOKiAeQvDGA6SYR7z4MZ5Ctu4d+dkfzpJsNwglNUI&#10;RNuU2LR9XDZdaxC1IKi6rrW2gXLKceUFK4NIEBYjxgTGy7ralMXt7e3Z2dnNzew9VYhs27QiwR2D&#10;yVLOqIhUAm+GpCOpIIEQAtiPYgmxAxAfEtiM4oz3Rg6mEhUBsl7mMSwwT+MsiZNIRUJKxqkPbd1s&#10;UBkuFuVmU5cVqEVKc30w9saYqm2qFjwZZFrQiZ7GXz64gNLRIRl1Ri/Wq7Pzi5dvz95d3iw22gTC&#10;o1iomEqUjoJKdKM4i5MsVrEc4jIPzpNAYLxv4J8ywZjurLPBGNc2pqp1A2l1Xhva3w7GkYxgRFEk&#10;JQfRyCJQFSI7+owRdCgjaIwgQ+FvArlwToVkQghK+2wKToTA6Z4FwvpawcPLiHXB+KCNQ8pvrdPG&#10;NtrX2qJKq9vOWGecB1jvOm87o1uj8TTe2W1Dv4fuj62oamixrKoGrFjg9j0pDLGOSiniKEI5hbAY&#10;gYctucH2eEynAXrb3iNqW1hkA3OB0WAEyIwx1lo83bYZ6zC91R1AWxDoqeBcccYYpYQJjp8eNQnr&#10;b9MxoelaEAbz6ouYzaZpddW0VdMhMXTWddqjONhgRttV/XiLoqbtdG1MUTXrTdV0uulMrU2nTaut&#10;tq7VBgTY4EEOCAOgQwiRnEcSfuE5DeikcQyIpBCcoUCg2+pWiq1C4zgSkiOGeW+23HlvvQfV+GO9&#10;0cAJ7N4Z5wzUDcxS8d4GYjXI00GWQJiRQs3CuAgCHDPatbXuGiwJwUnOYOXDfDAZD8fDwXiUDUdY&#10;lSb9NSukFELwMD7G4IQoUlBtQ17EkwAiHP547x1xyBQhYHdPwRwJFP1+DuwHM13wzoE+az0G4UcU&#10;dg8rgvFUnS07s6qb7T8tq1d1u8GHl6peQ55Vu9xUECqmtQaR03XGQbxt222KCiHVk34z6wOQOxes&#10;tXCQgLalhqIJLqRUCi7TM0JYP5+w/sOL6GXLYQacM6VUHKskgcykkBgjxnbBeclopESkZCR6JAgW&#10;8BHZo5SRVFJyCeSRiCQXwKb6vJKnyTjPRgM8k0GaKAn0NFiju6atq6Yq67Jo681qMSvWy7oo6rru&#10;2trhXEoZtgdkSZRlWQ6VSMU5F4xLLiSaEPgJjIMsG2T5KEuHaTLIUCck2GiQIk5EeZRA1z0vseqn&#10;b7XQ66NXjNcG5kFCgI9735fhnMDsWe/jnXG95xoNg4fPgk2lFKGUCUm48IRRKvGDUEwOW9uG2UGr&#10;NHhqg++s66wxGtbetVq32ra6qztdoZVgulmtVmVZt20LTTEKdiJ4d5xmXEmpYhVHCpwnKcqxbDAC&#10;gCuwIlREKKeUgmZPArQqhAoISrAqQiASFfXaAgHWGbSua3qnrGqEZqS0siw1qDJGW4t9rTfg0hjT&#10;GYNw0dRd3eq67aqyLqoaR5TZ9jPgHN8Al8VqA3q7zljCIAPFKEe47C0reLttkCpjEAsFbQgrAO8J&#10;hbCEQPQ12sGhOZfz2RI5lRBCKVsul2SrCA9OsIwGyTi4ez8WwB+B9wT8DMR5b4NDsYf9+0Vaa0gP&#10;UNf1er3pup4nj0nWYxDMQtJ13S5QgKxWSOGb5Qrb4c9ms8FbzEnTHBRa46VUEjSKyHbaucCpoJRq&#10;ROuu8cF6b03XCtGHi+l08uDe3el4WALHehMrORkNOOew5c1mc3t7vVgstMFksTuZPn/+9PrmUkim&#10;hLx3797pycnr16/P3r5DLtNaA8N6sfxPv/77/+H//f9yXVOuFr/82Zf3To6o7w4mo6P9HfhEpvjF&#10;u5cJD+dvXpWr+SiPN8WKsgBky2UBJF3XLZdQTAnyIqkQfK1uby7Ov/vmmx+++ebi3ev57aUS/Fe/&#10;/Pnezmi13MRS3D09ocF3XYN89+7sLb5grBZI3sXV+cXbV6836yUiAvR5cXEFC0mSxAdSFEVVVRjH&#10;z/l8hUPCnTt3NlX56NEHv/zFn6xWq9PT0xDCeDA8OgLh01iJYY4TeJ7FNJH0eH/39OhoNEghhzxL&#10;dncmBwcHX331FfBjLYwBtdT/8G/+7a9/8wfjyHC8a5xfrNb4BF1ViAcVJtzMbmFC8A4AobzpusVm&#10;8/bi8g/ffffy7Tvcvo2mI23Du/PbotVBqHnRffvi5c2mulmuf//di3/43bcv3p6f3c6fv7n4/fcv&#10;fnx1dna1WCBeBmIYhY7L1rWOMMWIIIETSxlTBF9lr25vzy8uYDxtW1ursyw52N87ONhFHX//3p07&#10;J4c705Ggoa02TbkmrksEnQ6jiBO4UDDdw7t3/uU//2f/zd/8q7/48z9FwToZD8bDlBLbwJkWt852&#10;aSQxvjsexrA4p6vNolzPUJ63VXH+9jWeENnOaIhzwv07Rw/vnqJe/Ojxo7t3jqfDgeSwLB4r6Z2b&#10;3dx6Y/FtqqtxP1e/fP781//wP796/qzCx6jb68t3lwe7Ox8/eYQvM99/+4fF7Pbdm1d1Wbx8/uzi&#10;7F3w1poOpvvu3fWFhp8AABAASURBVJvXL18F75JIffD44Z/92S/+yZ//6T/5FZ6/+MXPPvkX//zP&#10;/9lf/sl/8Vd/+tf/i3/2L//5X/3ZL7768tOPPv/0yZ//+Z/96ld/gov/07t3dnd3dnamu7u7k90d&#10;OBfimHH2drE8u7i8uoE+cZNYrdZ11WjCeJwkCJXLxfrm5hYGliXpYNuSPBuMxsPRRCWpCwxvA2FA&#10;1RmLlqYp4v/s5jp4KwUdD1IY9uH+9O7x4QcP7j354CFOBacnh08+ePTo3unuzkhwqtu6rgp4AZa0&#10;6FVQfGuthe8j5HhH0BhjtK/0gtYWkQFuVVUV9D7bNjg1Qgfs8Pr2pusMwmyUpoxxLEmSJE4Ttl1u&#10;TIdV8OuqKLu60W3njMYHi0+fPPjLX331Z7/4+QcP704GKYf31TVSJ0LH3s50ZzKK4wg0BI8Q57HX&#10;7e3tDar42QwEVGUJ4eCAAcLgYtgRALIBHgwQEscxCF7MVyDv6urm7du3wMA5hyzHo+lksjPcnqCU&#10;irN0MBqNtNZYCCR4IlI555DXcEkx6f/ZzADiBXc9MdiAIi0xjESwaDBICFbBhZMkAXLki36c89n1&#10;zfn5eQ2lth2o3qxLRELEZEBRVz3xRVlWfcP4el2gkmwbBFcLDKuimC0Qloqiaa13lHFCCdy51Z1j&#10;xASPQYBnBMGXIzdIhouVKOacEwQxWC5maN2aThutIYeqqBeL1TXC7vX85np9e7NiEDSC0XCYgzHU&#10;DjFO52kaRxKWgbKyB0YiwZFwMZpGingrGBECHkmRK73VjFBI2RjjIXHOuJJcCSY5wwtKQVkIOOoH&#10;VHJMwCtRJTDjQqDcWNdaZGZGuSQoLFCwEsIY8d5a3K3SAIE651ptW60BWMNQfDgHJUHZUnHImhDC&#10;OYeSpJSg6j1IjAgJT8A0gPceeJD133dIYAALeh2hlBPGjfPOh0AgYUG5wAieMoqjNOFKykhJBQuJ&#10;FKQQyzhNUG1QDi5sZzRY8YRoC3yGw+c4aGSBMheoNlYDcyA+sE5b44K2vmy7qkOfaheg102Fn3jD&#10;HBWO8M4SIKS48DbehZ5srXUIQQmZRDGeEH4MWpQS2IcQxZmUPBIc26JSC9Z5Y4OzJMAqKOZ4D2la&#10;WBtMzGoDPlAsQo9YqDhu8ePRIMN9t25qXDmPYQacZFE0ypLxIB1kEZSeJzHSEraIJJc8KE4SKbMU&#10;DgN58CxRKZIPSEIniWBOkZAcUT9AKoRJIaT0PHTWaGspZ4RR5xysBdEKuqOUgjtrtXWaMSaEwAho&#10;Rh8oAVEUM6GokIGwHrjonG9taBw+yDDjWd3ZZVHNlpv5qtxUbad93dqq7nDUhMcwqZiKqFSdsXWD&#10;y9oaHZAhFchUlCGhsdAXuM4jk/f0RthURrFUMZeKgV5GhGQcJ23GGWNRFMHqYPCQJDoIDePxGIED&#10;44NBnqYp2AEkkE8SExJUJGUsoboelFSC96CUlFwIFgmep8lokE765JcP8hglyGiY7+/s7I5HwzSK&#10;BeSlu7oSwOWssxpeAgyxioQQnARMGWQ5ACRJKTEIk/aetP2XTRb1G3IaCKYN88HOeNJvhzPbcJDF&#10;EfaKlICzKykl45xA9hQ8Bhqsx4GLgVetrYWPUuopgZka/AiUMPgIbXXXdC3GscSjgVnVl+X4I5R0&#10;AfVpoEJyJZnEfOYJccFb7zwkzhhhPU4XgrXWOUfw1rm6aYpyDcBPGAkAHTCFLXriKOVMUEhOiCRJ&#10;4jQWEdQFMlPKZZIN0nzIZdRZo50FYVLK96tixDWl4ErWWoUVcUx7u/POWdN1Td3nEfSjKMIEKfkg&#10;S+MkYgyrA2MggWAcxLh/bEAFCZdVsykqnFMabbRxxllIPnis4qCJEuZdIISADNHLl4OLQFg/U/f8&#10;9uNCYcSHwIQglHddvwlhojUGaBkVxaYybccIkZwDB4MuvesDCqGUkDRJoFaQ6a3r1YzzAA3egy9n&#10;ra3rpqpqa12a5hakeQLyLAKLDSQwY1zTNJTSumrLsnYOeuVQNTqMCQgJyQmGDdF1Xcc5B+sQHTpJ&#10;koB9dLARWOjasg8gXc2pYzRAdLCxfdxpwxtUtFmvdNcu57NIyfv37u5OcWkwoCxo037w8JHi7OWz&#10;p3W5cVYrQQc5ztSSUwLjDyYM0nSzXCDjkOC++Pzjjz94dPf46M7hwb2Tk8PdSRZLScPRwW5TbVDK&#10;JLGsy4JTenRw6KFlDpU5IThnBNSiVri8vCw3q2K9fv3yxWo5T2J1/vbNzcXFvZNjFvydg4PPPn6M&#10;jYI1kElTlbptVG8lHucZ0zVYsjMdo7jM4ghr8ywSnFqnoTeoGJAnsXcuScVn24ZbecQB7Hvnzp2H&#10;9x/s7ex/9OGTpq7Ho9F/+V/8c5ARjJaECEKmo+Gdo0Msd1YjAo8GGYrStqq/+PQzWBGBNcjoP/zH&#10;//n3f/jm+ctXs/mivzSCdQshVNxquy4q4wKCGwzSQH+Mz1fr3/7h63/77//jP/zmt2XbnNw9Whfl&#10;zXIVD9LOkdp6mSWG8LPrNb4DTA72daCeR44J3PGjvMjyGAbiKaGRdJwmeZwMZD7J7zy498VXX9x/&#10;dO/oztFoMt4/3Nnf38uy7Oz83Q/ff7fZrAbD7Ojo4K//5X/5xeef/Nkvfvbhw3sfP7x7/+gAH1uo&#10;aTLJjvenH3/4IQ32cHcKsT95dH86zE6O9zlxLNi7x9Ds0U8++2RvMspjJamnTtu2wjV2nkSAJ48e&#10;fPz4wceP7n/24YOPPrjnTaPrYpBEk2H+8MG9Tz56crC3y2iAmxiE+tX67Zs3FxcXV1dXKK0uzy+u&#10;Li5fvXz54tnz2e018a4u9TBN7hwe3j2BhtOuKi/fvfuHv/uP//7f/ptXz358+eJHSjxCMWrQB3dP&#10;p5NR21Tr9dI5s7+/i8PNh48f/OLnP/n5V1/+6S9+8rf/+m/+6V/96V/+5Z/8kz/9+T/9iz998vju&#10;IJP7uzs4Do1HQ9gJ4zTL8BkNDtfg/gaGAd/BEzVZ15rVpi0rU5R1pwkUqE1ourYzGp7qSPAkwHet&#10;d8Y4EcX5cOQZr7VZl83l7ez12fnX33z/7MWL29ni7dn502fPV5t1kqH+ZiEEpdTOdDIZDSHNOOKH&#10;e5PpZEiDHWXxF588+cmnn53s70dI0IiXDvWQd86V1QZGCxdA3F6XRVVVS1xBLzctjiWBcSYFV0rG&#10;caJUBHKkVNzYbr1ZwstgDIRRAFJAmmXIAtoazvne3t7B7s4wyyMhBSMB2xjQkH5w/95nHz356svP&#10;fvnVlz/9ov/v5H76yceP798/2JkeH+7v7k5H4wFjtG1brGjb+vzs7WrZX1SsFuvFbHl1cf3u7fnt&#10;zbxp8dm23YrMaeMQUYXEVhE6cxTQKyxarlYrUBjBd5OMUNDsh+MRTtrT6fTg4Ghv9yAd5Hk+2N/f&#10;H49GcRxHUQR2BvjskuKYKfd2QM4kz3OlFDxPShkrobgwxsAPkzRXUQLGEUNhWt6aNImt0fB3yDR4&#10;j061KRHJQQaMoKzr5Xozny2Wq/VmU4Kn29n85nZWVnXVdLeLBWBVFPPZ0tGgnbXB8yiGD+DbGf6O&#10;kiRO0yjp0x8TglDvgwZJeZ4S6uJUSdQ13uApOenzrrdt1awX6/lssVnX61V1dTl/8+rqzasbhnAz&#10;zNM8jVPENSWV5IIhyxJggC8BEEB7QMaggVIaSbDPlWCYBt3QQGBnAemHU2haIK0zIijekv4nJZLh&#10;b8Y4wVrYsvcECQbqhJasJ9Z57bzpwbbWdUZXuPfstanRb7XdQtdqs53v8fSBesIIIe+fjEvOsSEj&#10;TPRb4M8Wum2DelCmtC3Yh5G0xllP+7VYjlmoQ1zwzjnvPeZgZmcsGlwuUMqBF4wKwRhlbMsG51JC&#10;QAKvgAGMW/hmsOgAG8M8wRE3QaF1zvoAom3PWtA+dNo12hZ1u9w0N8vier6crYrFpp6tNuui2VTg&#10;WYPZzhhtbWcQ+UzXGa018UFyBqF7b03XpHGM7YPHD+OdwdbEWbQ/0oO1XdfWPbMd1iNmOGeM0W2n&#10;dRuIk5yj4EvSKE2SdFuvp5FIIpVEgrPgnY4lg11lqcriKFJSouoOBoE4zyJYSBZFsK5IsVRKdBIh&#10;EQgAaYbkApQJvIPxrUkE1H89Zcb0Mu3/eOdc0Fob05PkdD/WD2256A2JINxBww59RAmIlPeCZ1BF&#10;AHu9xokLwW5BG9cYX3W6qvWqbBab8na1ukVcgDsVJU5WTavLVldNVza6qBompCdUO4/Q2XQQdQcy&#10;rHUgpy+JPIFlYhNsb4P32Cb0DYOgv200oCfV91bBpQCIbWNQOsU6wjnMMvhged+2Q4RgCrjAHACG&#10;8VNI3j8FgyIYI6iEAuREPGTPWBCMDgfJzmRwsLdzjI/mx4dHB3t7u5OdyTDF93TFY0EjTiLJYyWy&#10;RGZpgpMAbFIILrhCJ4pw+ZIiTsUx9Bep/9wk326NA1ucxf2cOOkjCd6DHpBH3rfA+r8Dfe8axjoH&#10;lgKxgcCqfYCGaG/V3lnvYOpQWAi9cijtWaYUCqNACGkwgT50FzBIKeH90PuZ/QhiFukVihKtd1tg&#10;67quaar6HxsCJdJtWZZtVXe68daBMk77RhgFwZQz4BRSCnCZxCkMNImFklA0o8J5D4Rl1UDLBmxY&#10;kIl9/wgMAmdEcKokhwTTSEUKIqRQh4Rq0GVEMryVEm5BwLzjlIFmb6zVsAhjkdkM7NgjblQ1Hq3u&#10;T93Mb/cFGxiy1lJKBQOhBA2vYEIYB2Faoyo27/uYFgI1ujfFrsUgPoM0ZdEWBVJGFbzHW3AqJYKz&#10;FKCNg5bQ6abrWqu1DxaC9B7dtq4rSGa7F/HeOxdAo9a23RpwVTY4Tqxxy9Sn9QaSrqoaI+i0bVt3&#10;bd0iN/WhAxwqpRguZUKAlikTUiqhIi4jKfAUPTFKMSEY6W2F9GcSC6Nxti02q7auFOKxd/hm9e7V&#10;S6SS0zvHTx4/+uLTT7748nMURpvVcn6La+vrOJL9v6WhYXl70zZVIkWxWSoe7p8ef/zRfdQriWLH&#10;B3u/+NlPP/rwgzSJvOuwlw8WZr+3s4NrOUgGUoWGlGBQX7lZleVGCBHHymjSNS3nhNGwmN9eXpzN&#10;5/Pr6+uyLGfXNz/88MN33377/MenF+fvmrLa293Z3ZlkaVQW69XsOlICV8uS0+DcYr7oWo0yHZep&#10;sZKUWAb7IX53d/rJR09+9pMv0B7cvZejqm71ydExSIJIg3XoQHdlUd3e3jLW2wZOBbiAfPHyGYid&#10;4ZrWhOkwc10L4hSjp0f7dVm8evEcNrMpVufn52DNWFuWFaI19P0f/+4f/u2/+w/fff/06np2dX17&#10;fo5DzfXl5fXbt2eOUMZlNhgmg0Hd6Rev3qA07Iw7Ornz0ccf33/4yHqy2tSYhjC42DSBc5kIEaWB&#10;C4dzZtNWnR3ujPJR0nmbDiSLWJwmB0eH2Xh47/HDTz//7N6D+x999BE+YshYfPXLn/3t3/7t5z/5&#10;cr6YnZ2dXVxcVGWRKDkaQ3lnAAAQAElEQVQepuM8250MoErFSKLU4f7Ow3vH9+8enhzuHuyOT4/3&#10;/+k/+fMvv/hEsbC4uS5Ws9vLs/M3L5tqfX3+tinXEAjK0zyWEafr5Ux3dbFewCR2xuk4i3Hw++Sj&#10;R3/2Jz9/ePfOw7snEWc315fA0ZYlJmoosthcvHv79Ifvzt++Wc5mb168fP7jD/PZzXfffn11eX59&#10;eXX+7kLXFY4fX33x0Z/+/Of/9C9+9Ze/+hOcLZNYuq7mwUWSofQ/2Nt9/PD+L3/+s7/48z//xS+/&#10;+ujDxygWx6PBeDL86U+//OWf/Hxvf0dysrc7evTw3t3T49M7R3fvQFowogESJQeO4L11jMEdibX9&#10;F635fA5LWK1WcLrb+Qyw2Wysd8GT3k+tw9SmQ44jnTXrEsVC04L/pqvrpqzbpjN1082Wm6vrm7OL&#10;67OLy7fvLp++fPOH777/ze+++d0fvkb/4mY+RxJcrhGUtl4QI5k6b7kAIaHFRRIjwyydDAejYX7n&#10;+PDjT57AN+E4VVFuNlhVdF1XVRVInW2v2NGBxQKWy2XTNCGEOI5RFu/u7h4eHkIm8MHhtqVpCoPH&#10;KyklYpo23fvJuCDb25l+8Ojxxx99+PEHj08PD3dHg8OdMQ7zD+7d+ckXn905OUojaDIkUg7TZHdn&#10;gpEs6SlvynIJfpZLRK26qtq2BXlto/E0xniIVeuyxsGsaFuNTZ3rZYjQp7Wu67ooCnSQxEGYkn9M&#10;iOgz9v7mHgaLVJhHKqGUci76KUqNRoO9PdT7u+BIKRVFEZgSgr1fCOTYCLvjCYDK0MdebdviFfBg&#10;BB38BJHYHW/xxATo/er2Fs85ziQo/8uqbkxTGxjDarWZz5c3s8Xl9e3sdokRo5FaGROSyyjK8tFk&#10;PNkZD8ejKI0oJ56EzoBfnNYdslIILgQPYLA6anCgi2IWJyySVCAOUwIbRJVhtO4aXW3q9bJcztaz&#10;2ebmeskg6DSJM+wSyziSkRKxEolSnFLJmOJcCvZH4H0njlQcYZZUQiguODbA3t6iJxj2o5JTiSXb&#10;yZESUpCIAygCJwmQjMUf6AlgnEWE6qxtre0crnVtrU2njTbOWGdccD6gwrV4Oq+t24J34D6g2mCI&#10;rcg7hFEKvilGSAjBe7/F7FzwgXrK8Zp6b63TnvjAKN7CIEJAtqKYg/neBWyEsLgdDIQxhjoiimWU&#10;KEhESigeeAij8Kieac7ptoUQnO0hEMc4wVulVJahUk5knAgslAI7moBPAUE7jiN00fl11c1XzfWi&#10;vFlUi6IFYKTWkEDQwTvKPOOUC9zAgRDvfY+ckUhCL1IJIYV4P26t9cYG60CGB0sED2uMgZeWdVVU&#10;JWyuhVu0nUYYaVqrDfFBcJ7EUZbg4jAb5EmexXkaDdFJVMQc0W2seBZJQBoLlJuJFEmksgQfChA1&#10;svEA8T0ZZQkyZZZgXELpkjOOJijHGSIEENZ1vfP3BOFHD+h6F7zz3hkLSgye1usO9PYXD95bSqES&#10;TxELvWOoKojnlEhOBYNCCMU5hPT6NUDgAp6e9FUplNpa35+sGrMum1VZATZVs6qaTaMb7bZvXWs8&#10;FXHgygcGmXXGAZwNIcA2gJYFVOCEofrHSPAUXkW5YFxC5xjpJQ1jtZ5SSgihlAmhhIqokISDPgrb&#10;kJEKwYXgOQ9CCO+9cY7iLSFgjTHGOZdSwkJkhCcACoWfsMACZQFuzDgRgkHUUMp4lKHaONjfOTrc&#10;OzncPTnYnY7yQZ4gSynJBCeQNKOEEQ8gcAnvifchBIIx7MplFKdRksZx0u8oJUhCBwD7BKRpmmBC&#10;HAspOevZtEBA3zfuaS8KbV1nnfEBgurBBYjdOLsFjw0xSKAUAO1D0vvFeKLe4gwU9oxTSgSjghGo&#10;UjKOV5iLJyNhCxQthAA7gK02TdOhCoX1aF3XJX4C8MtqEyxsBzoHh55SgkbRtobXR+g4jtJERIpJ&#10;wZUUCpFPQio1ookFxd45h12wihEKuyLEK8FiJbIkynH3kURprGLFYPAAwfo5nATFaMSZ4BQ04ykC&#10;/g49JcDmYCU+AK+1vdeZDl0IBaYCRpB4uq5PllIJhZ0Yw9bB2x5CYIxxzhlj1gVtnANb0CVmgCxC&#10;MGhs/0TH2WBhuoEwApKwgoUQvDMOM3wIzjtvPGKvYCkcOc+yPJFSci4D5Z4w6BR2Xre6ajuIomza&#10;dVkVdVNUdd12VdNWTVe1DbTsAvWBOhcQdT2hlAsmpN8SA0VTwWHeKo7wBES4LkAKAGNQKiijAbSj&#10;fMevVCrmjW7Krq6aqlqv5rGS907vfPj40fHRwcH+7gcPHzx+9ODoYF8wVhVrwcjRwd7xwf7p8RGe&#10;kpJRkoSuZd6i+v/o8YNPnnzw6P69o8P90SBfzFD3nN0ubmezm6ZruZSO9DZZdzh1lEXVlGWJSqVr&#10;qtFgMJ2MxgOOEueLzz778PHjLEnatjGdhuXfvXt/NJ1ATd6RNM3QkOBRpuzv9NfSeawiyR7du/PZ&#10;pziz3Ds5muaZnE5SFCv3T0/v37nz4OH9+3dPHz24/9knH6F8+eSjDx89uHf/3unx8eHu3mi9Xp2f&#10;naH6vL6+RlmMIh4pH2Z4cXH59Omzy/Nz03XFen15cda1zdHhBDKZDHIePFLw6dHRKMs4JXvTySBL&#10;Z/Mb6Ng5h+JAd3arGmZ8aDuzXG0uLm9fvX775u2765vbTVGeX1xOdveO79yF6gPh+wcnk+m+tg4X&#10;zocnJ1/+9KePHj3knBdlh0HKSdVojuNWW59fXq2LelPp2XJVt+3+4cH9R/d/9U/+7PGTx+kglTG8&#10;SZ3eu/f555/Hcfzu/O1sceu9Xy6XqKWN6fI8HQ8Hhwd7RweHp3dOjo8O8ywZZBmMAFf4uLg4Pdp/&#10;8uDe47vHhzujQSxcV+2OB6jzIsWtaa8vL7/5/W/evnq+WSyuz89vLy+6qjceyRDFCEwJh4S3L58l&#10;kn2Bwv/e6TCNebCuK4H28f27yFybxe3N5buz1y9ePHv65tXL1y9fVOW6bSpYF/GaBltXRVuVpm0E&#10;C4L4VNFPn3z4L//5P/+v/+av/+av/4tf/OzzP//TX/zJz3/6k88+/vlPv/iX//y/+Nt//d/8b/7b&#10;f/0XqPu/+tmnH3/0GB8X7vXt0f0Hjx8/nk7BbgbynNGcEkQPyUNdrhixhFoftDFtVaOYXuH+YrNZ&#10;1XULKNYb1NPQ/vlbiPDd2dnZYrGADBH3INUo5g65V8ONiORkNEyjSOFV0yIatuuywCXh1c3N7XJx&#10;s1idXV2/fHv++t3F2/Nr9C+ubt9e3Tx7/e7p67fPX719fdaPvzu/Kmu4NXHW101rWoPiDhY+Go0E&#10;p7vT8cnh4f7ezunpySeffPz48cPpeBycaeuyqipjuk436w2om0OIsF7Aer3Gq67rKKUgOM/zwWCw&#10;uz0D4BiAb1yPHj168PDeyZ2jO3eOcTCO80RsW5bEU1y07+0c7U+hrycfPnr86GHvKnt7e5PJKEvX&#10;q8W7t29ePP3x4uxdsVl5ayIpRoPhZDyOhdRao4xBFrDWIi9zJq3xpi8eHDIB5YJzpNoAwjAHcq7b&#10;DtAZOEsftwJlSHlpmoJ3ULu7dzDd2RsMRnGcShl57x3QBFwL2rrrjHYgeTweQsWYjCWDLFcCAVVi&#10;PIQ/xm0oyelex+t1sVisNlW5WK9mixW6RV3V8OqurZq6gzhhdhBpU7WgT2/vIstyvlzdzBHCML8s&#10;6qZs2nVZ9WurZrUpZoslAN/rmk47hFXKq6Z1wSvU3Gki4gjZCILQTltvPQmUAghoM8ZY1wYPm+xP&#10;sFmi8lQppEFOuCCREnmmBkmcRJFgnDniNNEdqWvHlKCSwdm8YFQx9JkSIpEikhzLlOSxlIlSqZJJ&#10;JPufSGmCSwBnMCbJgI9w0idLwRnGFeeYFmG+BMEiElRhC0HxltNAfAi4KiOkQxYzrjO2Mba1Tnui&#10;fWitb0No+o5rjKutbY3tbMBxSJvQGt9ar20w3htHrMM4OsE4349Yb6zvDA4ViPON9z4ESIdi48CQ&#10;3oLr5UWNMW6rdrz17xuBpAlH4Uap73MwlkHLfU0DGfesctH/7v/Q7SoCBPgVPPE+eO9pv5rLbcOt&#10;yXtQSSxVHAhrO7OumqozRYPP+mbT2GXZ3azq62U1X6FgbTd1V3W2tQFp3brgA8REtsikEP39KLYg&#10;wSkhszQF/WAG1AJAjAMpIWAa5qAPP+m6Dj5Tlr0zw2nbqtZtF0Ak8PrAgheURJzFiidKJpLFEc8i&#10;MUijWDDkXVz2AxiFQgmUnqVqMsz2pqNBFg3yeDLKp5PhdDycDNMslhFo4ijHfHDYGQAdOu8tfoYQ&#10;vPHBOr+lkBAmmOSU0y0QQq3t1zjTT6YBRT+BeTDiBQn9k1JB+zOAYFQwwqCjXjkBzQMpZOWd8d55&#10;YgLZGgOeMA9btmZVNotNtdjURdM12jcWVuSb1rSdabUFwLQ6jGvTdM7oAM+31uvOtY2Fv8H3utbo&#10;zjgHw8DODB2IXWvbQ2edDWiUcIYG6ig6BGERAwHUKikU99R7j1nkfaOUYi7nXAjxXrOYD4iiSCpO&#10;8G4LQjIMQC9xIhE6cZ22tzs+OT64e3p85+TgBFdoO+PJIM0SiaxDbGe61lptLUjqN/MeBunfN84l&#10;ttvuut1QxdgLO0JnXEmllIiUEAJzmIBaWE8nrINB1jAQFCTcWWqNdzZYPHwwzls8LRwQbmsgHRd6&#10;+Xtowf2xBeKM7ZzXhOJIHCQnSjA4luiflEEqGMcOHNeOjAvCeEBEwGK75YJ4SwihhEBw/aDpbNd2&#10;bQ0bbuqyreumqrfj0LzvO1AbDIMQCI+CckqxGXiLszTLMhn3SQiogA5EEg/2CGeE0kARr6SQggJg&#10;9vCFVIlUqSyK4kj1CvGOeceDVQyOQCMOSj2cQlIiBYu5jKQATzT4WCLgUU4oCyR4H6yxoMoZCDZW&#10;iJkKYoecKXYNATRjHvQBRSilGBzOe8y3kHO/HHQxCIBSvMEihZnAA8APDBFCvO8Zd87ib+u01q1z&#10;Rkg2HA529/At+wDbvV/FGKIWAy1dZ9qmM9oCnCXO00CZJxTWbV3ABB8Cgw0IHiheEWwHIyGMeh80&#10;9sFsLiVuQwA9NzgqRVtriv5xIyo5nY5HuLf7+Mmjj548PtrbVYLEgu6ORidHB6cnqA+nUtC2qbzR&#10;o0F+9/REt22xbquiLNbr1XzGgs/iCBlzkKqu3ixuz9vNKs/ie3dOdqbjpipfv3r1m9/85rvvvj8/&#10;P0fhe3Z+uVitUfXOF+vlpsTF2bvzs5ubm6JYO2ezVI0GaZ4lWRpHkjPinTFd0yAezmbzuukWy3WP&#10;YbFsG71abVCs4yJ5MZ+BPEzVTU2sBgjiI44wyAeJUoKYrvKugzEQb44P9yaDQTAGq9bzGaceJxmc&#10;NI6PjryxuDctiv72EXEDm+In1H1ycmKtPTg4QHlBSPjys89QhcEDmLd4livUd9cgGAcho7skUlXR&#10;wPIpITG+ZhiDguPo6ARKvLye5waQ3wAAEABJREFUPX3+6vXrN7ez5aZoik2z2ZSvX789v7g8O7sA&#10;VE1nPV0uVy9fvPnDt99cXl5Op9Nf/OIXT548oZSAht2dvcl0fHr3PtwEGh5PR6d3j0ejAaVcW3t8&#10;fDzZ2UMBBP1qrQkhwPD8+fMQAnhhjH35+Rcw/n/4h3+YXd8E56NYAv9gmGFwvVw9f/rj65fPz9++&#10;qasCoSTi/VdN6BERDLEL0mubsixWk/EQd73Fcnb26hWY5cRBX7fXF998/QecB8rNCq9oMNVmcfnu&#10;jdoeyfb3RoLa2dXFy6c/2K6Gb8LG4EVWd1eX56+ePb2+PN8sb6GIO8cHUF9TFtQ7RpzrujyDo9Pg&#10;bJ5Fjx/d//zjD+8e7+2O85O9neP9HZzzPnhw79HDu6d3DmGxx4cHqPv39vbgC5AAwHsvhIBz7e0d&#10;YBA/B2k2HOaIAPBBXJgwhACkC+e0adu2bpoOfod8AelxzpWK0zTN8zxLUwgQPt/WldEtcEIOozwT&#10;nHBKkoQfH++hIn/w4MF4OhE4BvhQt82mrRujG4Ps1i031c18jZPAsqiKpmtDsIF5wTtL12V3dbN6&#10;9e786cu3r9+cv3pziUND0xgXIAJnTB+zJWNpEg0H2XgwyLMEsDuZwjLzPA3B1aCq7ay1Wmsw4P6x&#10;wWYAGAQSPAH4CUYgEPA1Go329/dh2LAZGAOCWxrB3oUSPFYiS1A5pIKxySA/Odi/c9j/g5vpKGPe&#10;VevV65cv3r1+NZ/fUh8gB2AAtslkksWJlIgrDE8gxEYISuhrbUAYAARQ2CvnICME0jRNvW2QPl5B&#10;sO8JGwwGW4Q70CbOKiASyPEKE5z1mNy1QKjbtoVOsVFvyYMBOioSSkkhEUJ1AyGaPukEyMg5/ETQ&#10;uLy8fPfu3ds3ZxfnOJ3dzGaz25s5vvDczNGdweUXi8X752azAX4E4E7rdVEuF5sZDg3Loq6Q3ozu&#10;bKe9sajIfV3p9QYT1vPFarnaLNfFbIFzQY34baxHlnDeB0iKEvAeWADvAO+t08YCnBaUSEZjKRLV&#10;l99SkDShKCQO9iaINoCD3Z3peAJDlJwoQVikoCeiGMFvwYkgTlDHGYkjCS3mSTxI4jyO+rvEKMpi&#10;DCvJuaAMgldcKCljwTGEjRXrM2USyUSpNFZpEmeRSnpSZCIZfFVSlHeObpsxCGW2Q1yGYHywgQCM&#10;D7i1LVqzafWqatdVt25M0blS29q6xvRvG+O1JYDW+loDg2217tCxtjXaGAPjaLuubOqqbXALbK3W&#10;wWivO9NiFiZYJD0XUL6/B0IYwLiAYWOc1lZ3FlMhdPgXQU1HIA9OPPU2OCjBQOCebldRTzkRgjGI&#10;IhJSCOa9dyFAN1wKJgWhHLSVVXe73PR+Oy8X6xYwW1TXt5uL2/XNfDVfFfBqwKZuyrKPHW3b2xwh&#10;JMGn3zQFJhied4YQoLdMsiSJokiCNO3se46Msy6AQA8CW63rti3rCq2ua+R8xRl0BDa2UywlHn1k&#10;fCWoYEFJmEEPHE6pO+IszCCRbJBEk0E2GSajYZxG0ShLJoN0dzyYjnKEUSga0RymphinzvquI9aJ&#10;QCUXsVLMB+p8cJ4FgsGIC0l6m+HbxhijdMsNZgTHKEH444wCBCecBc4ILIpT0gN+0sBI6K/Jw7b1&#10;haZ3LnS+NxvtcXoknfPG+U6bddnMVgUEfrvYrMu2bnTRaPycr4t1WdVt17S6bPW6qtabom67qu3q&#10;xhRVvSmrzaYsiqoscYVTV2XbAZ1xzjgDk6hbvKprXWPQQssELBJGqeBMCqEUVKK2TUoJLsmWPzwJ&#10;gTAQo8AAoYwJITBBxgrwfgmiDHTKFReRyPIky7Jhlg5HA5y14LdHBzunx7v37xye3jk4Odk7OtrZ&#10;3x2Nh0mkOCXOQwo9bsIoF0JQyl2gnjAXCIo8wsWWNinjSG1jMxVcRopJ/CV6v1UR5ZIJReHTnFHW&#10;ezah0BgLwON7JOjAU7zHVs5auIZutekMXM911rRGI7oh52ndGmNgeiE4wXwkKfYBpDjMpCpJsBtT&#10;gkpO+leSRpIrwRgjjAdGSd/BH4J9rLPaYoe2a4oSStqsl5v1qiyKpi5t1wa7VYnr/dBBN8GCUgqz&#10;6fngUaIypLZBnua48UgIAUbrg/U4XVBPISBGBCWSUQA6HH3OoI1BmkDs4ywbxPgyAqIc8x6ACYpS&#10;eIYgIeIsi6Jhmg6SOFUIa0oKJjllNMCnwDhlIVK4bklxfkvjKI5jsCkY7a23p8R3MCmnPSWEMxAT&#10;QrDWGmOcDbBea61zztseiA+McCWlFEJwii083hoTUMV73zWN04YFIjlO8mA6ihV2llJGnEtKOSAQ&#10;Ckyddk2n284hx8BiA+UAT2Ah1BH4KMETP4OngSK3wEoZwRyC8eBJ8JRwznsSlORC9cCFlIpLJfFz&#10;+yqK1AgfB9MY1czJ4cHOZEhDAMGT8eD0zhESznQyOjnYP5jupLEcZMnRwT4qD+zkna2r/h+9/Pj9&#10;d11TnxztM28jThMudF1u5kuElFgqq82bN29evn57czNbwrXnK/w1X5dw6jeX1/P15maxPLu4wp1q&#10;b4p109ZlFkfAU67mZ69f3N5ccUoGWSoE/GtMmSRURLCS8UQlaZpl+/v7u7u7SqkkjibDASrCYRpZ&#10;0ySxwKc3UIWvEA/u3BkMMsGIYDRRcrmYnZ+9/fGH7777+g9Pf/gBBahuGsUojK4qNvPbGdR3uLf/&#10;8N790Wi0WCyKYjMcohoZbDYb03Vffv75r/7sT3cm048/eDztd9yDfCDgx/fv/eyLz5FSz9+9jSSB&#10;U0aRvH//PZJVgVa2mxLnphaBdu/w6P6jh9PdvU77yXT/7Pz62++eNa2hTP349OXf/f1vzi+vz9+e&#10;/fjd9zdXV/s7ux9//PHh/i5HExQs7+3t5YMR/of67+joKB8OYK6j0eTJ4yeRiA52Dz764KMPHn7w&#10;xadfdHXnrTs+PLpzfGq1m9/cmrZTXFhjiqK6usSd5qKu66qq3r5+jXMalIXaBz9X68Wbt69uri8l&#10;Y9PBMIaIJWzL8+CHcLc0aqDl9RL8Hu3tfvToUbDu9nLhjc6z1OiOw4pw88XCOE84caYt0kgMEhVx&#10;dnt1fnn+tlwtkKeGeeKdrqu10fXhwe4Hj+/j682Dh6fDQcqIkywM8jiNeCypoCSYjjotmcMtjbeN&#10;oFbXiCqV4iTGj7YpN2vTtYvZLTpaa2tt0zTL5fJ6dovWdR1jIpIxXqHQw4izejQYIqnUdQ39bNYI&#10;VFVZVFXZAopNieM3pTiijw/2j1Am53kWgiPbBlWkaTwa59Od5PBoeP/B6Reff/wlDlhffIGvDXsH&#10;++kgp0j0UrI4tpS1jmiPTBeqzqJScoQbTy1jgSuiYkDnwnzVnJ3Nf/2bb//hH37/9ffPbhdr5Dyc&#10;kN+enV9cXAjObaed6TgjJDjd1MHb0TAfjnIQYzrd6RbkURoYI3jCJN6DlBIkQxSr1QqMr9drMFtV&#10;FTxObxtSAGC1mLdNRYmPFKTEEQSA3xkjQKTzwE+sQSBl1nZNr3s4ZhKr6WSC0hywN90ZjQf5IJUx&#10;bFDFaZrncNxccHzRDb0yrIdO2lb30BljvXPOe2+dDwhbUI2KI5RHW0iSRKlIocVRnGbD4XAymYzH&#10;0zyH9WWIBiiWOmucc5TwKErybIgl4FcKBoIJJBTet15fmKabttpUqP6Xi9Xsdn55cfXq1evzy8vZ&#10;DKX/7Orq+uwdZHxxeXP9+t3bi+urxXpR1EXdNVVbr4rVbLmA3Gbz5c3tHCV+UdZtB30SQnFNrDsN&#10;8Ziy7uaL9dXN7OLq5vL6uqxQyLX9s4LsWxBMOOOcWqftPzZvA7reBuIpJ5wTyimVnEeSJxEbwsCG&#10;2WQ82t/FWRcmuA8ZjAbpcKCGg4gpyRUXgnHBKdyDQfEkcEr6BJag4o+yNM6zZJAleRqjnygZSYHJ&#10;jFE8FQcGEYt+eSQ43g7ieJhGEGSOzxBJnCYyB8TIT0xyxigBUEohTWu9tq4zutW2c761DgV9qTWe&#10;RWfwrDvX2dCbeBCtCa0NjXatca31rXZNa2tc8Xam1RCc1X2zW2zo9T+7rmvbVlvjPIyDQJPee+yL&#10;Dtk2dDACQAeAjnEWEyBl9K131nqA95jNgifGON1hAtIio5SDC8bgUFwKJWUE/2GMAU8gvblAOhhm&#10;UUSF9Iyvq2a+rpCxlut6XXXrUs82zWxZLTbNssBIW9YN1Fw1LbK1Maaqa+AfDAY7/b90naRxIhkl&#10;zkfbprZNCAHKeoINzgYE80EAyHg/CJsA4C1IwsxISGCAigVl6ChGYyEk7/uMugjhT6Fw5wiXnIaI&#10;szSJxqNsMsqGeZxFYjrEnUE+GuZ5bwlRGkVSgPHe2oK3VhtrOm80+pxRwTh24ZRJytBPpFKUQ1IY&#10;lFyg4Qk6KSWQF+xVUKIEV6jDJGjoQTHKGaHEEuI5DJJRxgkjgTIEJoomBGOcCkE450zQQAmh1GOK&#10;iAjjxiJEdmWr1xX8TzcdBF5VNTq20b61oe1M09qyhn0Yo20vc+3azvbjne6Mr5qubXXXGuc8wXku&#10;IHB508E/m+24NcbYbQsBJAlKqYyUVIoLxVWkogTS0da64J1z1v5xvvce8zGZc97LQUosAagoiuM4&#10;SRIpeYwSNk8mw8HOeIQSajoZjvsPL4Pd6XB/OtrfHe/tjKbjvNdLEsGigdza/79dHIj2fcNG2EWo&#10;WCklIiWAXShs3e8tOPtHwAhhjDBIE/LljAlKGKEMOqCUQuie9qKHJLT12rqm6yoYagNRtGhNg4EO&#10;AnG4jWZECZLG0SBPBsMUMER6HGWDFDEkAmtRzEGLgpwEE4JFEptTzilnlGHPEGynddPC1J3VXQfc&#10;VdvUXdc53YEvozU28t5DjH7b0AFAkFGEyJ9kWZZmWZKmGRpiEDYTvZtgLg2E0z644eiLQIenFExJ&#10;Gkd8kCrIc5Rnu+MRCjJcVsHOFWewPUE8aIO5Kcak4IkUyFhZlMAlk0hJkN2HlsCIVwLsyDxLkcLw&#10;KopltOVOSCYVB4+QJeyZEJgqxW+gE//YHEGAYZ7Q4Clsxvvgt61rwS6Y1u8bfkAI4BfYsiyZTEfT&#10;6XgwyCFYQggsAWgppQT+AMBmfmu3sO1Wt/BRH6z1xjhACBRNJTHkJtEiJWRviUKB3N4SCNjGWZyw&#10;PrMEnA1oYBSWAC8LlDPGsBdigFIqTdM4joK3uu0YDVkaDxIEDZlFynXt9cX56+fPzt++ub2+RKE8&#10;u7lpquLTj54MUqKb0hvtve7aMpLio8ePHpzeOT3aP9gZA4OkJIn7i6SwLZiwEeXSetRAof8m7NAh&#10;17dzxM/FplitNzBDVCSrxWwxm63ms7oqrNGU+PEgP7lzdHi0D4vonH93eXM1W1pHq1rj5AB3FpGC&#10;gS3mt+fn58vFXEk4RtgsFjw46FEw4DBd2+DV5cX5ej6jwXltUOgX603bNG1XL2ZzXGTimvzVi5dV&#10;Ve3u7t45PUZBc/fuXdy7f/jhh3mev3gYgy8AABAASURBVH79GgJH/YQzAAwUnQnycJzcXt8sbm6A&#10;EmKoNuvF7ezp0x9+/OGHJIkHWWo73TY1LADWiytGrKpbrZ33ge7uHXz5xc9+8fNffvrJZwgVu7v7&#10;aZJSyq0Nbds1LZICg1UURXGFmgRbWAcJJEkCO4EVgc4QArxTSlGWJX6CvPund3/x8z/5/NPPPv/k&#10;i7un90fDyeOHj+7fvTccjL/95vvZ9UxQ9uLFi6urKywEEmBYLED+zXyxqOsa5N3czLEpDhjgTrft&#10;65evfveffvOH3//21Ytnl+fvUFUPs/QxyvPjI+j54GAfN9DgEYSNR4O96eTJB3d++Yuv/uLP/+ST&#10;Dz84Od6nwezvTU9PjoOzdVlEkkaKcUbasri+fLdczBgPaRIBZ5xEUHfTVLc355HiP/nyky8++wgp&#10;TLCgFIEqh6iEcuFdWNxeVMUc1X7EiWmbqlxtVkscGp01gXioG055e3tdliUYhDMiBq02+FV32qKE&#10;A7x69eq3/+l3T79/ilFYDr4gwXLOzs6urq6Xy1XbGGiBcykE7Aqq0957paIxas/pFJzCcRjD3YJ3&#10;RkOeuzuTDx89/OLLT3/20y+fPPng9O4dtNN79/DcPzyY7O2mw9G8KC5ns5vlojHWU9Hbvw2eCRNC&#10;YxzqIhuYiNI4mzCVGM8vr2dPX775wzf9f130+x+fvzu72BQVYzizuc1qPZ/Poe6ubjbbOl5rjSCg&#10;lBISdPWAn3HcZ43BYDAcDvGEAWMQmgW/WAsM4BrnH1gX5AOAH8GuwCmiHFAN0gRxgFKyWa2uLs6K&#10;9QrfZ969eXX27s3t5cVyNrdtEwm5j6r0uG+7OzvYaDQaQUrvO3hi3zTv/8tvQIt927aVchtSsQcs&#10;LwTQIziSJ0iL0jTFEmAAyfiNV8hJHLqUCqsAGITwgX86nW65iymBs1hg6mdJSSkFC4E4KQV0RBlC&#10;ZJCSw2Xw0xiz2Wxms9lisViv11D9pipv+1+L+WI1W8yvb2+ub29vbuez+RxzIBOsAlVYDplCyFhS&#10;Vk1VVWVZ123XauNgXgimXBKUQowTjlTFjA9t25Vlsy4qlLhF2cyXxWy52hRF27agENKw1lltm0ZD&#10;LNZ6gszhKaJzCAhOhAbCKZNcRFLFUuCuaphG4+EAljaZjsbIy4NkZzo8Ptpj8D2gAG8BERFUwEaE&#10;iJVIIongmyVRlsRI5/AxQBZHaZLEUnHOBWXYg6MD4QkhBYuU6Oek8XCQICXlWZSlahDHMIU0Rjbc&#10;SpX2BCJZQuhgwzmHVNQZA1k0na4Arak723auM1R7Zj2HZQO0p50JGGy178GGprNNa+umrVtdIzy3&#10;utOm6UxnrNa9y2ltW9111mAjTwJhlOAPpWzboOz/TAPIwBxrrdFOY4HZNm11Z7aKst7g/gHfaKzW&#10;EDzMgjPCORWCcdmbmEBjrFceRe0ERXiPbTXWOWdd0GDTkrJpl0W1LOpN1W3qtqh12ZhN2Wyqtqrb&#10;qulwxtPWgIy+GqC4QoJ9e+BP4/70BQlivzhWlEPdUDRRSmRQTxxDC1JKpVQEncWRUkoqzmXvKgxU&#10;csZBHOdKykj1ak16PSpoJ02kEgQhUnCiZK/BBJMEF5xFQmZpDKMBjAb5/s50ZzIY5GmiFIOhMhJh&#10;GvhnlBPKCGqNQAlBn3sCiGE/kYqVTFWUyihREejmlAnGJGdKchgMnmq7aaSEkhxPrIqVjGT/kzOC&#10;YgLP937ICWH/2CinXAkA+FGRUEpIxaSUXChCOcdolFAmWt3Bg9Zltak6WEvVwcBs0yHu4UoLfZiN&#10;XhblpobV2M7C5FynXds56F1r2zRNXbdto41x3hFvA3TaNFje1kDV4NtC22mjjYPOWt156IT3kqCU&#10;KqWEEN5752DhndG6g++2bdd1zloMAiAziEMqEcVKJVGSJRkkHkdJoiDmfJAOhjiADVC+4DAwHY+m&#10;k/HuFDDZ63UxRr6EOrAiUhLGArQau3SdMdb74L0HfsoY45wJTjkjlKKAA23oeOJcQCr01jnre/jH&#10;OZxA6IwSzmi/SgQKBQvKYdvEe+8c2Om9o+kgNN1hR6O1xY4EmAXjaRIP03QyGk5Hw53xCDaDM+QU&#10;V1yTwXCAYB4nMdTDlextjJIAojilhPTLCSGMEcaxOcHmITjngV23bat1a60N1nUNiqEWZIQQMJ9i&#10;/ZbggGAtqIwjRKgojeIszgcD5K7xePw+dXGOffrt2BY/Cm2sgxFlSTTMU1RawzTpYZBNJ6Od6Xg6&#10;HIwyWLuMOAPkaby1TC45PmbyNIaO4jwFuyqSQnIKfUONUSx7MxQCfwkhGGN4RiAqTeNEYTBJkkji&#10;lA0FuF6epOfDezz/CNY7mJNxFjJFX9tenzgVUIKteaxUHMdpmk6n08lkMh6OsiRVEvv3GwE/45xQ&#10;ShilHLsDmKfEUyQVhw2cJ8b6dmsjlMHw0jTL4iRRMWjsAQIUkQL18E9QDkTe+07DU1poXcMREL+B&#10;qBc+g6qY4O/pmQxHyL4ZWpIe7O2ikn9wemdnNNzf3UtRcWpTrMvNeomjnZBsmOeT8eDe3ePdnQkJ&#10;Lk2ik5Oj48P94SD57OMP754cHx7g9nMniSV0X5WbsiiSLMY5GNtVTautsx7xX9et1S6sN9XNLW7/&#10;15tNifSMGpQx1rVVEvGD3Z2jw4M8S5zuML7C5a53Zd0ah3JJIW9yoQLli+X6djZrO/hmf2DY7r6b&#10;pfHx0cG9u3funp6MB7mzOmidRupwf+/B/XtHRwejAWxHIgAnkbJWbzaoptZS8dO7J19+/um9OydS&#10;MMD+3t69u3d/9rOvxuPJcDj64OHj6XgCOm+vruEEMIu9nd3xEDaYoQM9NE0FnVebylvHAuGCotJa&#10;LotBnjJOptPdNM2DJ4haL1Fb//7rb3/48ezy6vr6NonTyWTHaFeUrQ9cyogxgZE0zlB5vHz58u3b&#10;t8b0/zjNglwEC7CTROPxmFHaNg22g8bBxe3tHMGjrtvL86u3r9+9e/0OHvPDtz/8h//x7/DzcP/o&#10;8cMPpuMdTkXXmvV6A3V0xoKA2WJOGMsyNZ2O79w5Pj09vXv37mg0mM9nX3/9NQjAvthuPBr1VpGm&#10;6KPWffT44Xgy6roWtdPB4d6/+q/+JQ4AP/ni808//mhnOo4ileVJliWE9k7SdR1EV5absD0TjkYj&#10;GM7p8dEnn3z02WefHBzs6bZ8++7V1dUZF2GEsDMdZqmqirU1DQndMI+GGdH1Zn59ubq9LVfLrq5M&#10;U6+X87N3EM/by8tL/PXDd98vl+v5ti0WK1T8qOe2/ynJJX4+f/nqm2++e/367XpdNGUzu11dnF9V&#10;JbIFqDOQeZYPR4jTO3uj8RQNcaj3+qiPAkmexxBQnJZluV6vl8tl27YIUHfv3nl8796d46PJeEx8&#10;8MYitkx2d/aPDncPDvPRsGja2+VqVZSEQrEpirW6MW1jG9MD3s5W66vFalFW2lIiVJyPRBwXdfPs&#10;1euvv//h1buz+Qo8rfBxBgziLPr02Ysfnj5/gc9q787PLs6LogjEKaVgA4RuPTwg/jpPCbIGmIJP&#10;UcEJJ2h4jVpluV6vlpu6auu2LaoKxz9j+qtPEO9N/9/0S9NESd7WJY79L58/ff7sx/Ozt+vlCiwH&#10;bwd5eu/k5OH9+08ef4AD4eHh4e7u7sHBwf7e4WS8k2fDOEo5k86GBqUR9usTjkO8l4yCSCmlkhKx&#10;ZTgcYj7WjsfjOMuRWmjfGB6gGTPBFCZ7Qjrj4Pic8zTtvzCoJMar99Ped0BY848NngJOMRmAOd5q&#10;3bar1QqWsNps6q5tjW3bPiKWVbPaFAuIY7MpSnz76QMWZUzFMs0yQJxGSRajm+c5NoqiJE4y0ACL&#10;YAJlkcSznxEhuiQqigCMS+dJp/26qJfrHvlqtYFLwjHBFOhRCumM4GfAHakj8AZrnTMeHQwikQqh&#10;IiGBPXjvjGWEKkkREmPFIsXyLDra33tw95SVRf/lrmlaY5zzntJeuEpBtjISQkoZSR4rEUmhBGTL&#10;FfpKSEY5ULKAJydB0qAYizjFp4AsklmMKlOmkYgj3Ja9zylSCCYYRNpnPI+NfEDzLljjrEXEc1rb&#10;rjX4pFhs2rpxdWs6bVsTOoB1JtAePMEThwHtfOd8a22tXdvZtnOYDGfQxgE6AyMMbWfqVtdNpzV2&#10;8NZ46xzbNrDZQ4AEPUa997qt27ZtUIc3KPuasqrLskb52NQayzUIsB4iMsZ6D1vyjAbYImcE9iG5&#10;gjwoznCecniP911rqqoCL5uyWpXlpqq1D5tWo/pfFviJor8r6g5+C1Mqmm7TNGUDCrZVlTVuS6cx&#10;piiKzWbTNRVkxRijkgqBspJ0yFXOQU2DLMnyJIol+lEEy9nC9id0h8FeV4SCTxqCgI7Ue6WIKJJp&#10;jLJTSsE5I4IyJRgUjSUM5zPvg3eK80GSTEf57mQ4HmYD2KxSglNOCXhHXOCcA08cqVi9x6biSMZK&#10;KMlSxRPFsyjKpEwUiwVsg0riFSOKUcXC+xEYDDqpkriOVZCj5OgBOGeQJCEEG1FKcbygLGz7/ZOx&#10;bf0UoAvrcFcMCMFjFiHQdMAUTA0U2l8W1WpTLYumhGk1OG51y7JblTVgXdUQ/ny9WW6KVVmt67po&#10;AG1Vt5uyLfG2bNebcrWuyqppWwtnxxOaNW2v3651XWcQAjpjtXVNq631IRDtLFyXgh/aXyfAegDQ&#10;V9u2XVvrrtG6taYLmOU9I71CpZQQexyj9o+TvA8NSZakaZznKQqD6c5wd2+6uzfG9djODhLLaDId&#10;ImVCI8NhujMeDQcoRCIolwZPAxGMQptbkYStSBilFMJxBPICacFtGwQFA3sPndGUMzTMpIT3yxjH&#10;CIAJSSgFoNwGBhe89X6LwFmr0SE+MIL3VDAO48iTOM+SQZqMEMIH2SBLh1mSJwh4UZbEWaQiqaRg&#10;mMwIBQTn0WhwITjOqOTbUKMEpT1aZ2wLr+xdsq76HNB0HUjGtlhG0EASnrQXtQ+Bcs6FEGpbJCdJ&#10;MhgMRhDPYBBDtlIyxjCTgRMSfLCckEjyJMY9BeQdJ1EUb603S6LRIBsP80G2HRFcSZojpkUwTsIZ&#10;ET2dLJIijhV8IulnSRUJgOSMepBnGCeM9cA5j+AgcdTTEMM7Ioxghm7aettKWF1dwUIAYK/R+Ltr&#10;ux66Tgshe9tIkxxtOESSQ3W1s4OzOEwEqCisr2kaaFMIAWI46xunjHMKwA8YA2MEfQCk6nvXgbSD&#10;EBLzhRCYQ+BgJDAO8dBAPYTTD4IVSgxsuwOxuu50Z3uxw4YAMBLMxjRgkFIWRRGsRQ1hbIdnGiuF&#10;3N+27968wr3/1dXNq5cvv/vuu++/++bZDz8+ffYDof4v/vzP/uZf/YtHD+5OxwM8n3xw//hoP1Z8&#10;mCd3UGXvjOpy9fSHb87evG7bmgbPaR/31quirLqmtetNvVqVXCZlrVGEIQFvNhsUaF3XQX1fof30&#10;p19++fnp6Yn37vzi3e3ttTFdVSMUWyaE8d7Ja9ZvAAAQAElEQVSGkKSZp/Tps+fffv8DCt+irIEE&#10;GGB1y9ltU1be2EhI2Nzs+grIIUjokRKGwlrKCOPeIgMzDjqSZDQaTXamXLLlpv+/Or64vNxs+iLv&#10;9WtcGb/K07Stq+EgxzTJ+JdffDEajIuiOD44nox3gKo3NBF1XV+j7+/vOnxPk/zDx48OD/fTlD96&#10;eHd3Mi42q/Vy3emWEVJV1Yvnz4EaHSgCGLiQu/sH+XDYGle23WA8BkEySTd1d3F9c7NYaOtg/to4&#10;FK9YZV3QWm82G5gQOuv1+vLm9t/8j//u73/9D9/98P1itYRdvT0/W61WURR9+unH4P3HH3/EgaQs&#10;N5dX56vlsig2g0G2t7cXQl+c3bt/+jk+H3z6sRJsOh4/+fDxF599src7DdZkWfLJRx+fntwpyxLF&#10;4G9/+3scXd68OwNJ8BwQgOJ7NMy++ukXiGzUm0iyulzv7ozgUJvNqmkq7z1oXhcbiROXd2meP3x4&#10;/+OPn3z82Sd/9qs/+Wd/+Rdf/fTzv/zLv/j0yYfDPOmq0tv6/unhk8f3RqnYGSfDTB0fTj96fB8H&#10;TE4CAkpbN7DP29vb1WKJy9vlYmVRP2iDW92Xr989f/325dvzS0htU9wu1s9evvzt777+w3c//OZ3&#10;v3/1+l3dtPP58je/++bbb79fFzUSMrJD1aDksNAgYFNWy/UqBIr6YVNUuCq+vpltr4eXOK5e3yyu&#10;rm+vZovlZu2ci5FHhXBdywkpNyskJQymUTxEG4yjOIW9pdkwSgb5cJTlQ6AtNvVi9d4X9KZqL2/m&#10;T1+8fvrizeXtotQ6Ggymh4f4euAZX23W51eX333/4//0d//zNz88e/bm3dPX777+/sff/uHbb354&#10;+uz169dvzi6vb4uqwWcla1xTt5Bzgz9VU5blpiyKuiqbtkFMMnByb7zjUsGSWmMBZd2Aj+vb5Wyx&#10;Wsw317M5oN7+EwaYDWJO13Vv37y6ublyRuMsvbuDg9EEH8gePLw3zLPJaAyPyOJEiv6ayem+7EGU&#10;RgckwDhhfov1Cgit03BMYINwELEQ1qTkaRYPRzkOWlmWCUpgxhrRwcJ+JDyOIJ4xgooNq4qiADbg&#10;McYgO2A+AmC8bfgpBAN+LC/Lcr3uPYIQguDmPcGSrjMwUQihbqFPa10w1ncmUC47R9ZVDag63Xmr&#10;rTPG9ZWQiBAhYbQhBCXlYDDY2cG12DaGg+fxGCMRLowU54K+7zDBOcIHY4Fx7XzTda02TadbbQwq&#10;HeSdSIBUAIiPIkH7zExBp7Ue0LU2eOQ2wjxF2JdcUOKD0bqtXVd73Xmnne18cFIJCG1vf4dRIV3g&#10;But9IEwxHoUQrLWRVEooJYXgrAdGFNI2YjB2I4Rtm6JYQGPFEswjIZVikPbVHoofJUikWCSpD5Yg&#10;tXMaJypJ+iIAiRNoIiUUF4zCPAhzlAfCCb7PM4lsC8KxJROMwSCYc8FY5CFi0AnE+NA5VzvXeo+T&#10;QNnqojObtlvWXdV6E7j1vNFuXbXaBhKwlYC3MCqF6AECDiE4owHBWXyHo846uK8zXQcVN0jAbWeK&#10;sl1v6nUB4fuy6sqqMdg+BO+dNR0Aok1ilUYKIvbOCSZBOQvUtJ6ACM+II84HHxjsY9OaVdXUnW5A&#10;uXXrtoV91abrQ6aUJoSqM1WnHSUyiZgUbdc5B/9yEA8MqNtSZowJnrJeJgSD3oM9xzmqdjXIkzyL&#10;pWAQNaNBxVGK33H/ZQDqAipvNSNWMC95gFKyRCooKBKDPBukSSQkFAEWUGYExhXWR1IpHBV4lqoB&#10;zqtSpBFFP08Vih4oP4QA2jjneEaRTDOcanGAFXksh1k8HiRZJMd5ujPMxnk8StQkj8epmGQqE2QU&#10;iWEiR7GcZvHuKMOrRJBhpHIpYsFgFZxQkA05RHEMKVi4IOlNTsm+sf61Z8RHgseR3JJA8QJUEerB&#10;Pgse1EFWKIaNo2XrVkUzK7p50cyrblG2y7JdlN2iaBYIbVqfzWdn85sK8qWY3KzKsjUWKXNdNWWr&#10;O+ObzlY1gp/1uDekKlhqu2A77yylRHImCROeMlhO03UeDuh9U7dtq9EXQmhtK9hTXTmrAdZ01vYX&#10;jcRbb2xwHpTHELeKlATHKBIjgW6sJEaTCKc0lah8lONbwHgynO6Md3Yme3uT/aP945Ojg/3pwd5o&#10;b5oPM4lzFBzOG93VdZokgoq20U3TtUbDuQNloAd7cRUBPCXWe0894SSw0Jo2UC8U55IFQqxzPlDG&#10;wRoE6W3wjhHGORWU9vK1RrfOWkmZ4oJTJgKNpBwNhrFUgyxFnEMRNk6T6SCbZglAID4oiVcwJ8k4&#10;bJJSGkWxEpESUnIRcSEpEYxGUsRKemu87+2fIRp6Yq032jbaWBc6dNAzFg4QCHs/woUCwd4TxoRk&#10;UjIeKQUhKFA1QswdDQb5YJgzRq01MB7FeZrhW2UO+8/jCM8hiIOckyhPcIUBHxBKMrhjlkbDPFGK&#10;4KfsUXNsEEkeK4EIkKVJmqZRjNjClOAZQlyeqIjHEES/oI9qXIooiQeDwWg04pzTAD042CqFLBmD&#10;qfvenQgH8kgIxUWk4izN8jROktF4PBojXUzAA4rL8c54OMyjmA/yNEviNAa1KUxjkA6gbttZKE9w&#10;rgQXnCnsGwlMVoJg2ySJ0gyEMhXLfDhIs4wwqpQCO3grJUc3jkFB79QUgTkE5wJMtmra1brcFHXb&#10;2U1ZGx8Co9rCmjXhlElgZ8NRHogLTidKDdJ0PB4OBgPKQtea2Wz2+sVLXD0+f/by4vzqu+++K1Zr&#10;qDOFqLPokyePH94/Hg+hAj7MBKPu6HA3jkiiWCzpdJpjZDrMePBpHCdR7Fwoi2qOEntVb0oYt4WR&#10;dx3Scze7XUwnu+PxeII2HeFOUSqGm+BNtWxNs1rPbbCeuGw4YBw5olNJnI/GcZaPd3YHo+lsVUup&#10;Hn/wEWVisynzfOiMT5Pk8OBgPJxAPKPhBEwdHpzgFQmsMy5N8kOU75OdLB/u7B8cn97hiq+Kze/+&#10;8Ps3F2eBk+M7R1GkIMvVYkGo35n0/7kVTsPHH33ICD05Obl//+EHH318/9Hj3d3D0WS6d3B45+79&#10;+w8ePfzg8f379+HpMNp7p4dfffVZnqmHD+/cvXcUK0o9iTjQBFiyoAThG/v28cdqmcTILCpVjhKV&#10;ZiJNWRyv63q2LlZlFeeDfDiN03wwmqDWr9ouy4dV27Zd34E3LVer3/z2d7//9tvXZ2dJlhvrZrP5&#10;uix2dnZiqFaJ8WjgvW3aqq5Lh3rCmfv3Tu+d3sE3H+K6y3evvWnyWD26f3d3PODBjvM8EhwX+l98&#10;/vnx8THs6senT//u73/9w/NX/+Hv/1PRaJUOiqZdLJZS8Q8ePqjX6ywS5WaZxOyTjz746Zeff/Lp&#10;R1JKJnjV1IjvnnETCBh5+MGHx6d37z1+eHx6dHp6Z29/+uWXX9y/c3JyeDBI4oOdyWcfPP7LX371&#10;pz/59C9+8ZM7BzuP7h7/8svP/tlf/OrR/Xu4MIaNvH17Vpb1/HaGErPrTNNaVBqEJ46oq9v12/PZ&#10;t9+//J/+7tf//u9/8/2LNzfrotB6vlg5j2wk1lWNmvvydv72/Ob7H16+eXt+eXX77uzy2fNXPz57&#10;ifPkj8+eX93Mvvv+R3D69uLyh+cv5kWxbhokmnc3N++ur1+eX8xWpQmoQbxBa5u6KM/fvDZ1G7S9&#10;vb559+4ct1Og8OZ6jhA+yEend+7u7x+i/huMJvlo3HYGZC/Wm9lyVaL+acz1vDi/mV0v1qXR9x49&#10;3DncT0dZMkzfXZz/7tuv315c/vj63cvz27fXix/fXDw/u3z57urbpy+fvn4331RNaztUnZRxLnXj&#10;mhKnEVpUpXWOCt67OSKFiqiQYauCwFA6snVRz1fVqmgXq+L86gYCQem1Whev351dXd9QwuM4dc5E&#10;qAfGo53d6d17J599/tEHHz4Y4lgm2HR3J80TKblSAiA4JcFxGirEm81qs14Wm1VZbiC2RjfGghaH&#10;6NaHsjQdDBBRh3meKQUPIEi8AEQQKTgwWN3BRC2ilDP4KRjB6QHH8bJuKBfOBZhiFEVxHBMSYM+d&#10;bgjpK6vgkSN8XTflelNtKtMa6ulqU66LxiDloOK3BDxWnQkcxRu1hAGhjFJPRd3aTnvCFSVCxVBU&#10;FkVJHEV5no8GWZ6m8Oijw/2T40OEggzFVZqM8gxfybBzmidxjLxE08FwOB6lWYbMwjnXWlvQJLjf&#10;NoYSBwQJGmfxcIg9oihNhhNUAOMkhcMSo0MI1FuPW0xiTSKhMO+7xneVaWqA04YTCt5TBIeqbhFE&#10;O2uMs2gOyqbYVAIHoYEFgqk9MMoZlYxxRoQQUgjFWSR5JGUqozRW4zwBP5HgUlDFedxPQB9xiQmU&#10;lpwiTiFZCMYUXvXAIiUQUiCdWMlYKiWkEkJyTIe+CPXBaGeM8T5QwtBptWk6U3Ua8aKo+yPXsqo2&#10;qNTLZl22Za3LVteda20wffFNtXUo3eq6bTurNZjz1vpOG/TIttGAwgLn9a5pmmLbKiDcFMvVZlXg&#10;4Fs3tV7BBsoGxZxxFotYTz+PekEEyYlUYKenGEoBxZQQTqmgAtKz2L3pNmVPZ1FWoLlsTd3Z1jpj&#10;vQ3B+uCC76xBOPOBGO+whbXWeQ8FUEqxnXPOWuscxnwIASNQlrOBUkowYJ0zFsJKFCiislcQ5ZxC&#10;hgAVCXgdUmYSyTiSCkOcckooQWoIaRJD/qj9vPf9Htai472P4zgCuigSAsp3NDhGghSUM4oBxohg&#10;TII+zhljBGwHF4ITlEWCRxGyDx5cYDKnqZKDJBrlMPFklMWTQbozSPcmo93JYG+Uow+bGafxMFYD&#10;EAOzkTyRAiAVR6OUgmV0ANiLU0YpATGcUDTOCGdoRDIuhMCWYBwzCSFY5a2zW9DGN8bV2i6LarFp&#10;5qvqdlXerqrZajNfFzer4nq1XlXNYlVe3Nwu12sTmCN0DTuAX8CcWgur24JFvteoHwJE2NsyCZwQ&#10;jsnaeeO8NrZpu3VRLpFoN0VR1WXdVFUzu10uF6tNUfYjRQ3ETd3p1jRN1TVt79udtlhsbbAOlHMp&#10;pIQzqPctiiJoRMUqQUujOE2TLBsMsyFCRF/ojKY7o92d6V7/ZWA8HmWDPM0iFUk+v73t2hrKcs6t&#10;Vqvb29uqrgVOI71YLAYhKIiPweE4Z31wIZ01qKtbo631NgCIdmAfjOvOaLTOGiwEkVgLFUAK0L+k&#10;pFcBp7AKKVC09RqMlMiiPixkkUpwjJF0OkQlkyJQKKgLKmOsd3BjQINgXPaDlHPOaMAW1lr1jw3S&#10;4BzlH+k6BPS62LayLCHJtm0RFryHO7D3VJFAQRtjjHMJZoED0usllyKcZuhkaaoigfE0i+EaaU/e&#10;HzuxVImSguAwT5QgkWJpIpNYpJlCRykRJwJ+FGEKCXYrCu+9oExJmSUpIIHcOae0N9D1Ztm0FYjB&#10;XgAhhPMeMmyaRoOTLVjdglPKqVQ4QBLCWRRFWZaNPnZ+PgAAEABJREFUJuPJzmS6uwu9RmmikrTH&#10;ICVjjDIGnJRSYzrrDJZbWI/p1eOM89ZDDj1JCrxEQjDBqRBcKRnF0gdEMJ9lCbYAGkopBAIW3iOk&#10;gQQ04jhlUvYRDK+gC2McyK5hTM1W/lUJQ+q6Dq+AQUoJmuHzjGEVx08U/aAKS7AcmgVK/Gzb1mmD&#10;DaBKhkDpzKq/PF6T4NIsytOIB2s1CtdqZzJMY0m8d7YjxEEjgyzO0wSHoMloOB3hYJGB4GJTwaqr&#10;srm5mTVNC7RKxdgdxEDjEJdp4V6gtG66BpSE4Dqti3K92Wy6rhGRStO068z17U1ZNWk22Nndf/LR&#10;h599/uXR4UmaZmmSg/iqqubzuWkb2O14PJaKg3GtNWcSNIwH4zTNnevD8mSMA9oYWsbbznTrslmg&#10;dinL5WZdNWWapodH+3mSghJIw2FNoCB1OBid3rnbdtp5+ujxByd37t7MFlc3t7v7h5PJBBMwn3oH&#10;KUkaYsWHg0QxOhnl01HMKSKzT9NkOMgpI8VqvV6vgPzy5hrMuuDTPOuMOUOVOV8UTdv25uLbrmth&#10;f7AeoykTmA+nBi+bsri9nZWIWU1jjIFmy7J8gfby+Q3Kz5vbN69fvnvzuq6K8Xi4uzMRjAVskcUf&#10;PH44yPKIszyNBaNWN7pt2z64FW1TXl9e/PrXf18W6zt37ty/e9q1LQrKdxeXb969hWTKqr64vH53&#10;drFer2/nM8hnOBho6K2uIPDjw/0nHzz65JNP7t19gHBHCedSDMeT3b0DABcqSpPJ7s7h4eF0OpWx&#10;hPBj1f+LJjjD7c1VXRV5Ft2/d/KzLz/7J3/2y48fPRjnCfz38GAPS7wn2rjxZCcbjOAbSTqc7h9M&#10;dg6IiKrO1EgDUbYu9fn17Gaxnq0KVNhV22FTlWbwRx7HhIvOhk1ZXd8sLq6u//DNDz88ffnjs1d/&#10;+Oa7X//u97/+/W9/9/uvf/O73+GLQd/57de/+cPXv/39119//8Prs/P5ao1ksynAKlmvCxwqYJZa&#10;W2dtXVaX5xfn5+dlUcPIz95dnJ2dF+sSzMdxmqcpbBsAI4eWoauu67RGtCaccyFjylil9XyzAcHr&#10;qhZxDB6TwVBlKZz/zdk1av3n7y7eXS4WRbuu7bLqqhbCkDX0Zn2rbVU2AGOMcwEPxDJUJnVXI3fV&#10;TWOd41LF+G4WcNwnrdFF3aBeuoXd3s6ub5cX1zdn5xdvwcLZ5QXkcn0NCpMkAc3woJMTHNVO7/bt&#10;zvHxMRTnvYWRk21zztV1Db+e384uLi6ur69vYZSz2XKJQq/CNDg4YuN4OtnZ2dnd38MpDv08H8Rp&#10;grcAkN1UdVGsN6t1VVW67bTW6CBpIPACP+ZgiwW4LwrYKUashT9gWhdCUEq2HXA4/Om6rqoaEHNz&#10;c3N5eb3Z4ERSlcDVdFCU86jGmAsUZ6FAWCDCBeIDQZ9wBl04QusKezZwJVgmkGMQhX6KyJKnOaBP&#10;R7GScBpCvMsyaFYyTrAcSxgVTAAQuBMl/3iTCySQU/+WMYgCUh2hTScII4gwUAvniMYJXgnGlRBZ&#10;Go/zbJglwC2YtxBHtdFt4/6YMvoYDtId57xfIwRiN6OBc6oU+gTVIX4COCNI9gBJWSSkkhwRHyYI&#10;gKNmSZwlyXA4yOI4llIJGUsVKYFpYEhFMpJCCqYYiyQHx2mMiJ/0zzgaJPEwTQEDyCWO8ihK4ddY&#10;LTkl3jsXLP7y4JkSxiiHiI0LOKY3nas7Uza28x4/W+trbTpjYbbOE0cZ7gm0I512nfbWQMLEYtwG&#10;6KRr9XamN8521tRtWzW11hbQNqZuOth0WTUNTEDboqyruu2VbuFBIIJAPgKqgZQk5Majnj3KISOC&#10;TACAaTjYmdYae5V9q6qmLYGnquu26zSItNo6WAxIgvPBlAhsAIwYZ4xBmmTbRgkPIXgSPGQBgJ2F&#10;gAlADoFgCswXgH6sIiVlpAQCXKpkD5HK4ggWMNyaGjQDpSjYBZASyoJXnAlU0956Z4KzNHgkfsF5&#10;r4g0S9NUvTeCAEFSsMgpYZQySlCW0//cAhGM8e1PIQS2kJILjpGgGE1iNR4NJqMhkvZ0mO9NJnu7&#10;08ODnYP9nf296e7OGJd10+FwC3kOaiMYi4iUUEJKTgmBYDykjb7kXLIeBDqUK8pxNc0JBaCekAy8&#10;cDTWp6Vgg4dmIWaIuu16hVa1BmzqelmWi00xX6P6L1H0L9Y47JXropmvi+ub5Wxedto5z6oGptXA&#10;ErrONFvQwOhgeN5TBnUECIKzQKnzGHSdsTaQxtii0ZuiLqq2rLqyajdFs1wURdHAAupGY6Qo26ZB&#10;HtTArLWGNp1zoWcUKCkaIYRy8MMZBCkgzR6QohiXAhqOoyiJozhNc2Su4WgyRhDc29vZ69Pa/uE+&#10;YuIUGXo4zEfjAaWkqoq6/2/hBSG48wakYEdYvwbBzntCsTf8xXpiXdDGQVwAbXvPczaANMIohZgJ&#10;8QT6AMeUc6qUQOmsIoGOVFxJEMc5Y4gYUF+seBLBFHmaSEASqzhSgzyF70OrlAXGGKeM+OCNtZ0O&#10;1lFgBQ7YUA+M834LpWAH+M0x2wenTdfVjdG6a9quadoWgASkvcdyAqcAENpTCIoFMCAQKYgqSrN4&#10;MMggE0gGIXg0QHcgGJWcgpje8kmAeyHQ4Sk5g0lLzhOl0jQZDvI8SwCjYT4ejkb5IAZ7nOLLCaVk&#10;CzQSMu33waWHgDXSQPAE3QBswSnECNJBcV23tVRcxTJJojSFFnvCJpPR3t4OUiMy4v7RIVQJnU4m&#10;kxwRNcvguVEUSTgE52xr3mTbKKX4ySEpaMeH4HxAnKCE835b/MFbslVZII5Qz9gf5wOVUgpPzMHy&#10;/wwhBGNM13UWgc4HCNM5t9WPblsN0quqQjBr27ZrW9tpSBzeJxlXXIA+KFQwCY2BfRh3WzfAQykX&#10;kinBILQsS6bT8T5sdRd/o2AeSMGCReRxwVnrNCEeMuGi1wVolpJD5rs7k+lkNBhkuDmb7kz29ncg&#10;qyxNLCgqN11TGdOB0/9fjqw2SNvr9RpPEAx6UHmg5js4OIBgGaXEeVAO9tu2PX978e7N2XK5TpJk&#10;f39/Ot3VWs9mMyxskAjW63K9Oke9dHlubDMe5DDmuiquL8/BIMwIxOR5ujMenZ4cHe3voY9L/UcP&#10;Hu7tjTMwnCScS8D+/uHuzj48NkpSwkRRNbez+bosqYR01OHxCb7lBS4aY+A2Ko5bjTNJNhyPIJCm&#10;qa7OL14+e/72+fPzly8YdaNhOhkP4kjkWXRyvI8L+KOD/TGElcaQVLBmgjYa7kzGPlgo2kBGHfKk&#10;76yp2gaMHx8fwTbAMtS9mi+8dRye4AmcNEvT6WT86OGDR/fuITKjgJgOB8Hrrq1d1yJxZEl8sLd7&#10;7/Tkwb3T+6d3To9PGBzQ2Z3RcH93Fz7inXn76iUKuL/7u7979uxZEsU//fJnkVRtXXtv8zzf2dkZ&#10;DocgjHPGOXfOIfMmSYxDwmAwKNabtmmUFIMs3989uHvn3v7eXqSUd05yhTPx8dHR3t4eMCDdQPUA&#10;Snhv45TCWaBTxiWs982bN1///g+vX71oqgL2PxoPsrQvpLhQMk4C5Z6wJMsRQ0fT/en+0XTvMB9N&#10;ApdlZxebal01KCFNCEmeJ4MBknVR1RvcoSglVRwnaZoN0ixXUUI5N9Y3rcaz7cxitT67vHpzdv70&#10;1atvv/9xC0+fvniB6/yzs4uXL1/3H8PeXSAfEQr2iQ9MO9Q1DOe8Tuu2NVdXN5g5ny8AL1+8wXcz&#10;jMAgASiFYZxd246H+T0I/86e5EwyygVcLIZMsuEA9LRdd3F18/biQvswwXnp4PjOvQ9O7j5mKmks&#10;WRb1YlOWjW00KSpfVqbV3gUuZCSUtN4Z09/LRJJTisQhCCHGWdgk6pmqwpVrsS5wYCmRTTZlsSnX&#10;+FEUVdOi/PLG+KYxVanLssXh/N35OaptqEMIPhzlMMw0TWGBiAydNcvNOoSAt8YYKA5IFovV5dUN&#10;joXXN7ObWwhgtd6UTasJ5UmSgTuFaBgnCW7L0zyKU8q4daFuO0hQG1s1NaQEwvA3EAKtM1a3XVU1&#10;XWcoYQDTmmJVWOONdvBxvMIS8AVAJ4TgSSCU4qmtRYJp27quy+4fW4/TOSjLBt+HKsxjlAnOwSHn&#10;jDFKKSEEU7TWkFhPhrUh9JJEmErTNM+z4XCbVyIYJCbDtE2SQt6CUoqZeL4HYONcMiEJZdjMOKKh&#10;HhCIDQiLZTwYjBDcAHmOUjruZaMkEHFBYyVGeTZBoB3mKM2zJAnBd13rvPHeGt1zVdcVorOMlUQC&#10;g2EjLEIZIIFTpjh44mjQVk8HY5yhkThSmJzGCUJhpEQkVSRFjI4SSnIpGPppn/LR5ZyRCAbKheJc&#10;SRkpmaUJyv1xPhgk6SBPh4NsNEiGg2yYZXmW5EmMM0AexxlcDFWt4IzCeQOogqwDZQA4DMTpPNWO&#10;ag/H544xS6gJtHO+taFzQTtiHH6SpjOtdq3un3Wji7ppOl0jwHS61TAJa6yDSF0gniBr90EBgrYu&#10;tGZb+WnTYYK1GhKz1jg4lPWwDdoXpkIwFQmlhIJouGdINcR718vXB+ucM8ZobbVxnQlNC4RWd05r&#10;Y5wPgQB6PRLSOzAnjDGP1c5RwtHotjHBIX/A+xHQSSjHNG8DOKcBewZsS4lPJO5c1SBJh2mSpSpL&#10;oFOVQVnbTqIktCMYlEg4I1hmdNtThu0CkVBNFMXQWtwXMehk0EUKVUvBKN8SJChj5P1eAR1G/qgX&#10;EEYI2O6JCiFQH/ATWksiNciSYR6Pod8sGmbReJTtTUY7o8HOKAdMh9lkkAJwMTPM0nGeYwlqBWyD&#10;OpIQHHcIIxSo8BSUCE4Vo4rzJJJKSE4ZD5Q6SgnhhHFC+fa8hIUobCFhbX1rbGt005my7apOV7Uu&#10;tkX5uqg3RY04uNq0m0273jSLFb4JFLP56upmcbtYN53GqdKB0a3JEdCC3bAJyhNsQDnlDIBtA+OO&#10;UFSw1oVOIw10RYMvUV1R1Yt1NV+Wy6LCXptKb8p2VTbrTQUocRTcWmHXdRqtadFx2gTv8cugOe9g&#10;IBAogFHWC4VRwZkUXEkRKRlHUYLchHCC9JQNhznqSBRJezvTXSTJ3Sm+g49HfY3FiN+uZjDHBrHZ&#10;wBewW9dq22IzbRttutZ5wnqXMb2tmkAIlfA1jJLAPPRL/kgNIYRzLiVPsxgGkkQyVipSUoE0RmGH&#10;EmpgvbIkRgSVUmwBXxS9d/Ai7YwGSZxTWCMjtN02EAJGJRdK4a4KITKXQnDGuKAASikh3lprTOd0&#10;Z3TbNlUNIRZlURR1VXVd550L3gMJ7SXnCCGMMSF6hHEc5xlENNx5/29DplPIKo1jUAgCaMBCyyms&#10;xyHXweCVIIA46i0thVNIGQkZSxVJrlRPtffeOQd6qA/e9ntRiqgZnMGY9R4CZ1mWRVEEesDfe7FT&#10;QRNclIyHuPfaP9g9QBl1sL+7N93b29nfx88DdLahHPEvkv/mHXsAABAASURBVFLCwy14Aefb7Xxw&#10;zhn8scEHOBq23ALZTsAIOgBoB0/Q0WhIpbcuY7ZkWYtXWNFBflpDONt+h0EhBPogu19Qg9gegKHf&#10;C3/1YgcO07/tOk4ZfA1bbIEFUOmc1eY9AXha67sWGtJaW+dwS03zPN/f3z89PX1w9979+3cf3r97&#10;D/Xj0UGOnERcCA4YsQ+UioS0Xi7qesN5GI+HR0cHx8eHu7vT0TCfjocjhI7J+ASDR3vTyTCOJKQO&#10;1YB+sIOtwQU6oLWAS1e4tWxAmFIRSmEUlw/u3wUBX37y2f3Tu3u7OycHhw/v3UcVe7C7N8wHIGCz&#10;Wr99+/b7779/+sOPuHfdIDS09WJ+c311Pru9srrlMFyjV8sZRupiiXuWvd3pwf7u3u40jSPB+6Q7&#10;zHIcNgaDAYRYVb2fN3ULOeC0N4R2pzsijueL9dOXr96eXeBifrEpWJw4Sp6/ffvs1WsoOHB6dXO9&#10;KStMx1XpIM+Nbp3u//NKwVu2Bc68khRX7onkWRxBPsFrOMVmtQCRSMFwzLrcLG5n0Bqqxs2qdNp0&#10;dTO/ma1WC8htMpncPT0B0VfXF0WxEUKkaQS/GOWZ4ixiLEvi0SBBlYlL9Olw8PnHH33x+WcnBwde&#10;d8Sa+3dOPnhwH0V/vVnfXF2sV4skih7ev/+TLz8/OTxYLGevXr189eqVEOzjjz/+8ssvq6o5v7yG&#10;HG5vb9MM3jhYrdeL1dIFzzk3xjx++Ahe0Gths4EqJReMUlAF+quyv4hdr9eYBl/G6jiKAHBx22ng&#10;DM7jVdM0VVNj8P79+08+/Jgx9vz586+//vq777774dtvV6sVQlnbtu/Q3p4v1+vlqri4nm3ajqiI&#10;RUnVusvF6hbfh5fF+Q1SQRGYzMc74+kuTgkqzYiQsOi6bTtjPAlxku/s7h8enx4cnez2/xzzzh//&#10;I80Hhzv7B9Pdw3ww4lIBnAttA4+A+NvVejObLW5R2i5XVeOxeV21RVltqnqxXF/hI0xVzeaL88sr&#10;1MG3N7CUVVmWTdfe3NzMb2e3t7fL+W2w5mhv97OPnvzsi89P7xzv7k4HaaaUihMF4SRJhjjVavPy&#10;9bvLmzmTyWC8d3z68OPPfvLk4y8me0eEx1XrW+O1Y50jOAagruASBpCmaQp1UIq4LYEQfWv7gAZn&#10;xyD0orUuimI+n8O2AZB523ZQAWNECC4RtZAxCcFkQklnTE9809+C37l7eu/ePbhGnuccet3GHCDH&#10;2rZtMW2xXi0Wi9l8vl6vi6JqWxzxUaS23pM4TgeDAVhDJxuO0sEwzgdxmsskFSoNfVIWrQ2Q4Xy5&#10;Wm3WoEobB1KBues6/HwP73/CVAAYByPLJRasMA4yMAKXt9ubCMYJ50xFcNYYBOPgwfCb9RXae5q1&#10;Ne+h1Tr4XlxRFEEDUuBWo5/mjYUQMBk4sZF1zlOIuo+3sGHIWUWCUO+dwxwPJh26Dh2sonBv7412&#10;4KLGF8xOd9a4vhFrncHG4K6z1iIzE8nkVpwC+oqkSCKpJIsUz7JkMh3u7032dyfTyWi6M85SpSTH&#10;HX2khHOmLNbz+S1DvmTEcxYE/CMQ5qBl5H8ipVSYLznnVLAeOGWcsUhgXGKbWEXYTwomOO2fJKBu&#10;iwRPIoVoqDiLJJeUCEr6J+ZwliqZxmqQ5cM8hz4HaTrKklGejfNslMejvp8MUjVII1SxwyxLkyiW&#10;jFKwbY1BHW9RtWgLuYTO9NBaUmtTadsY21rXaFdr00NnYUJF3RV1fylbNBq113JdIPh1kJ11nbad&#10;gVB9oIxLJVRMKA+MBcYdY44QA8yN2QCL7uqu1Vob0+dRQgiiJ+cUICWPpJKKCyiBU1AqeBCCcUER&#10;fQIjEKcPIN4jF0Jb1uJcSKDrXsQBeAjjRHGCVVtR94rknBNG8QQGhldCyEhJFeMvkAr7wFpQ0rYt&#10;noQACSUYsi6SAhVHniaDPBskCfqQdqxkrISSXHHGKeXMc0pAF57O6OD6ugcTsiQCoCM5XjrJocQI&#10;sgd3ioueG+IZBUOeekc89gPAoo0zHcjQWncaZWRr4TzUx1IMs7SnJIkGSZQmCpClEQr96SgbpdEk&#10;j8dpAhjl0TCL8yzOEjkZ59C7RNVHAyWEBg9aFIQJ9yKBE8opk0JEXEguQKpgW47AlGeMUEYpVhGP&#10;BwOBLnjrQaG3LmhrQWXdtki3m6opynZdduuqXRfNpmjXVXd1u5nN8CmgvrxaPH32+s3bq6LoUP1T&#10;LvhWu9gTQnwPhLMemCBC9qGHcU+Zo6zWdguu7eymahebarbYXN0ur27Xl/PN9XxzM9/MF8VsXuDV&#10;al0tV+vVelNuSkBVlk1ZNUgFVWW1Ndp6DyYCZA2GWN+EVEpF0X+GKI4TnJIhVigplkkq4fA4Ro+m&#10;g72d8d7+FEkNieH09A7KSs5IUxZth+wYkEuqpivrtumgNa9N0MZhPxfCfwb8NM5bHxBh6q7tOijZ&#10;2V6gmBJg/0oIJWQkpRIiUiKN8LURWoZ3R9iLUUeCocFyQgUjnAYADc454/qtfHCewTegVkq8M957&#10;4nwIwEyVgMXCZhIluOQwOu+tobA6Z8MWQ1UVdbGpNut6sy5Wy2K56PtV4XQXrCEO04ApEJgCDbAM&#10;IIyiKEmSPM8Hw2zSf5LCV6nBdDwajgZ5DPJhTjKSIo5kEgslaSR4oiTcJ1MqESLijBFitfHWWWOs&#10;6bRpu66D2QNAvNuOdfDJtu26FtszrHDeGw3qQTZ+JUk0GQ5wQkMnG2TD8XA8GaGiHQwypG2pOGZa&#10;p4FZa22tBVoSsC3ptq1tgblXA14BoIbOaN0ZvMR857CZx76EEPTbtt1UJVrTNMZBIJiOl8FYi8kA&#10;Ywyebf8AhR5TLB4eS4NzAIfdzbZ5Z0j443KgwLjoeevdjRHKKTijwfstvXha0xrIxhkTrPPGOm0Q&#10;PcbDwZ2To4eotfHZ/3B/f3fncH9HScaow2IoIIf5MlYWxeXFRds1gfgoVqPxcGcPJdbuLp44A4wG&#10;w1GKlHZ4uPfowenDB6f7e9Mklp1uvTXBeQIBIHB7Gik1GAxgU4AQCCdUCpFIlcfJME0PdqbTbBBR&#10;HguxvzP98NHjJx8+vHdyrBhdzm/fvHp5eXG+XG7Q2raTglXlJovE6dH+4d4OD65cz9tyzYPVdelN&#10;pxjJ4wjW4owO1hzu7H3++ec//+lXH3/4ZDoaw0d3dlF73T08Ooa0ACCzqtvL+fz1xcXZzWy2wkml&#10;/cMPP/z97373+uLs/Pb2m6dPn714WXfau7Czs4fDThzHnLJhniaRbOuKetfUG+wuWQheL+bXs9ur&#10;ripQi0/yPI0UisJPPvzg0ydPsjQBzG5vumb7r9ok54whPjZ1vVzMcG759NOPHz9+rIT0zgE7vm9g&#10;lycfPj453p+MsskwvX/a//uZv/zVr/7yL3716ccf/vTLTx/cv4Mk0rUlJV4K1rX15cW7Fa5t4Ymb&#10;DVR5enqCD1mxitbL1cdPnvz0y58IIZbrlQu9NmbzJYw7TVMoCHxJqZIkxTeTX/ziKxx1MLMuq+Bc&#10;LBXnKBx4JFVRFKjSbsHl9Ww5X5WbSrddCAEhgXOpVAw3qetmtVpva7kVXACWORwOgTbLMtTNT188&#10;f/3uXVU2ZVniKv3p89dP+3+j/+yb73Ex//rpq7OX765eXd78+Obtd89efP/81dn1bIWS23kJeQ5H&#10;uA3pnIcod/f3pru7gTLricNfKkrx+WC6O9rZHUymyWCYDMZD/Ng7PLlz7/TuvaOTOweHx3dO7mLh&#10;cDiOozSKEgBnMthgEGE9CZ602i5Xm/liUZsucLYsynVVQ1Cv3729vLm23mHrJImcMz5YEiwjBHJG&#10;ujw+2ntw7+RnP/ni8aMHOLlxwbzfxlXGOIuSbDhbFm/Pr9ZlbTyXyWD34M7poyc7O8dS5VXnCnzR&#10;wQJCGCOU0l5u8BOgjhRXjAoEUI8d223rmtZ0oMUReFTwxEOd3tnQEwWnCwSGJThlnDjvcTzqaQ2E&#10;Ugotj6aTo/6jzf5kvJNlmRCCUkwVBBUXIatis16vF+tNUVR11WptYSiEC0/ZeyQMRpJnUZphftPq&#10;GsmrataQEqCui7atO90aW7Xdal0slutNWXUuGItMp9HfbBBXkCKK5WKFoxdMtYRAjNssN+UaFlE1&#10;TWsteKDvG9h1znHOkTVgqDCBFBVVhlQAm+SQkvWus8Zum9Y6hICFDELEO0L+cx/jBrFQd023TbXG&#10;dhrLPK5ImaBCMmQoY7qua4ztrNV9rDYGqyAfYAMNoKSu6+V6VVSl0a5fGSDeYH2w1mP/Hn+rMQ1Y&#10;nLFY4r03uvGukzwMBtHuzujwaO/k+PDkCFXAaHc6xlXKeJSNsiSR3Jqm2KwY4ohiTAmAjCIZJwpe&#10;JyQHJ+8B1AAgEQA6hBDBuZIiRmXZr2KSU8GgUiLxU/L34xEXkpJICsk4Mmgs+vEkUnkUDZI4T2PE&#10;mkGe5lkyyOI8iwdZOsrSYZaO8wxvszjK435mFEtK6ZY32F6AtHv389QGYgP1gTSGtNZZH1w/Qjob&#10;WuPw+Xnd6qrRjbZ4FpUu6q5s9FbXwbhgYcCEeXiKUDJK4iSTcSxkxFUkVNJ3hPKEaGuKsqwQMrvW&#10;IuQQAkVjSgRJgf1IKiUiKZTgUnIVsTRWeZbA6DGutk0IETyF/vAEtSEQEsAIYZxIRWPJ44inSQzo&#10;uU7iHrPkkPN7AO8Q+PtnCAEkWOuMsWjB+W0VRTmhKJQg8EgqlGKpklmkAHmiUFJHiivJJLbjlFMY&#10;67YaoxSEAWKl4m3DvpxzAq+nfWMkCM4UFyCD9IUo6MbfHooAeOuc6YsJWF5RFDBTrXU/7j0WAxXi&#10;e5bGSSziSMaKZZHIEtnTk0SDTA0SNcyi4SAZ5ckgjwdJjMQ8zNMkUoqzbXgggqLDJBeMUPzhrCce&#10;VHGOn+gzznsp0cAoxU/KCeutwXkfApQLYqyHtEB6cP1I/4SFIAEjPFlPcMCzDvrFN6JQN77G99Da&#10;LdflfLaeIzQ0LSZ4AqwQkhIKoo0UbFEpGcU8kkwJylm/J6wIEBASIVyJJdrTtnOwt3VZb6oGyGaL&#10;4ma2nvUHgKoo280GZ496uSjex6ayLKuyhonBkw3kuJUkASMQ5tZcOKGMgfUAS+DovQdOOO+tLknj&#10;NEuSJE5SlWZxPkiHoxy5fHcHx/4M3o7O0f4eLikhXms1VIZYgw2bVmsLNTrnqfPwI9tahLb+n8a2&#10;ncPbtjPabsOWs9ga20opoyjK0zTLEsmhCCYFS5TMUrhzNs5z6DSSIhIIKqFvBLIP3nuoo1+O6ZRB&#10;YYzQ3gdCoIEAIdCCl57NQCjFDCYYhVViHKtYIM4ZH2Dy2tiubSqARq5oqq6umqrGT6tbMNV1nYFv&#10;OBS1UD7clwCbEAJWBFRxBBePU4grRcBJUX8P8wEklyWoNmUSKzCC2AXHSSIJR44VMraKlBCcwnFA&#10;UggBvISAc0VvfkCOPgDkYWsQ0GsQBCA8Y573IL7fN47BIxiEDEMTqA6oAAAQAElEQVRwEtQIJgC9&#10;60VKSc4ZXlHUc3gNXFsM4BZCs1CQcUAOzFvT6J3OWuscKIH1mlb3sQDL+bahU/9jwxLjLMijlBPG&#10;CKN4U1VVwCRC8BYEQ0ZNp9HHFtZacCSEkCCRc/wEAViO6YwxvGKEAt6Pg7/349hWMi4oA0lmS2rX&#10;aaNhvoRuG0LB3s7OycnR8fEhav8JLBKeHisoQilFqMfWxmjgwU+lRAy5RxISi6CvRMGkR6MRzgDD&#10;4QAl9Ringun45Pjo4f27yGrDQSZ5rwsh+kgFRjabDQSVxDGI9/Bw54PzMCHBaSRFoqSta+I0dbre&#10;rDeLRVtuvO7wMxI8WONNG0meRbBUEisyHKQ4HXz48P7DB3dPTw5Oj/aPD3Z2J3kegWXDifa64cHF&#10;isdS7O2MP/n4I3gBYkHXtqhHcQX+4sWr169ff//02cX11eu3Zz88f/Hji9fnl9e4+L+ez5+/eXN+&#10;ff3i7euXZ29vFksM4nm7XNVN2xoNZa1Wq7ZuRoPs/t17J0fHsFeGvGeMYnRnlO+MRgKOZFrBCJyE&#10;M/DIppOx4twZu5rdbhYrHkIWk1hQuIjtOsWpoKSt6uXs1luNbDUCk2mMLYYj/IoXtzd1H5g2znZ5&#10;GkeKhb6eoM5oKYB8dLC3C905Z4KzWZqoSIwnQ4j35ubq7dvXZ2dnt7P+n33HcYwb38nOrnH24vJ6&#10;vSlvrmeX1zdV01zim8r1LTrLdfvs6SvU6Id7+4eHhxEScRwPh0MhlO2s1bDM3pbKslyvUd8vcSN+&#10;dXW1Wm2sdnmWwX8ZoZfn57///e+///a7+XzufehafX1923Xmzsndo6OTsqiXi3WWZZxzFIev37y7&#10;uLi8vLl9/uL18xcvV5vq+duzr5+9/PrHZy/eXr4+v3lzfjVfF56J1gWuoiQfAPLBaGd3f7q7MxyP&#10;xtPdbDSGXTKpPGUWFhy4IxBrZAPBaaG/FeLCehIok1E8GAxO79zDsfBnP/vZT3/6008//uTOyQkG&#10;0yiOBOGCeE+qutuUa+/tYJTzWER5yiLZalO2jQtGKODh2D/LIkJs15Z1tXJdk8fi+Gj/ww8e3r93&#10;urszgQF7a6zT7x2TMtFpdzNbnV3dzlZF/49oRDoY7w2nu0k+oTIGhQj7gZLQm5RHlQDHh6CGQ4i2&#10;F5dzznsfQjDG1HVblogfbQekzhHaJzzfvyeckyxT4/FgNMpwozEcZnEsKUXoJ0KI0Wi0v79/cHAQ&#10;q4gSYtqubftYvdlsbhc49azW62JV9Kg7bV1AyqaBcdqD5CISEofBiPX/pouUdYcEfX59+/bi6tW7&#10;8xdv3kGZ55c3N7Pl7Xy1XK1xdiobJLFAKPeUdcZir6pGikB2rYvtSRIOBXPCOMIOBAWWQSR4dGCK&#10;EMYQJ1mE+J9lvY5g6GBGSs55kiQwTxlHcay2AMLU++XAQCkFBqs734d9gheBBcgLLowRbAQOq6aG&#10;UWhrrLXGaXS01vAOLAS0RmMcBEgJQfGm68qmrtquqCB7TPPgCJqilFHKgRA0AXPXtHVddzjEtE2H&#10;qFGXy8VNXa5IsLFiw0E6Hed7O6O9vZ3JaIibF3wQmI6Hk+FgBC3HMfOWJZGKpFCSR0okkZRAzCk2&#10;gNYBoCn0akZCtSE4XP5Zq4M1LHjBmRRcchZJESuhBBOcAvAKE2CLjATU/WkcAbIkHmXpIImztK8L&#10;00gN0gQ/AXkU5XGUJ2qQRBjMc2RkBWycQY5CcuwDlIQxgCDIk4QGygNjnqLko84TT1ggFL7XOgeR&#10;zYtyhiucqtnU3bpCsdUsNtWqqJvO9nPAgA8+UEI545Iy0QNlUZwLmTCupIjiJFNJzCXqOaqhKQve&#10;A3YW4FH8sam+QWIK4gNESiZxlCRJujUapVQWJ8PBYJDlCewFG1EKqQIoI1xQGTEMp1k8HOTDPN1C&#10;NhwOsSKOYybBt/KEaetbbTsYCzTgEOwD1MEY3kvQQYgP3lLiI8kZ64Uv8GRBsBBJkUKqaRIrmahe&#10;rUhwnDLolhEC1SjMwCa9BsGokFIoTFPocMwBYhil96gQ+k2ttTAGUKG17rYNLgTLK4u6aroGrrbV&#10;AuZjFQlOcApZARFjRHKGrWBmgDjig1RlaZRn8TDrS/8sEmnEI8Uk5xKr8BQCfUZDz11wQAKyKXhm&#10;jFIKXwX4rSm+nxC2DVtDMtjde/wdjAuIJlAywRJKgEsIwbeNcc64oFwEzgkypfWUUO9Y05oOxTve&#10;InT2ffDsCeWUS4bFkYrSBFYRxbGMEi6jwIXDLUUI2qMQoEREBHGKiM6SooHftlVnG+Przm8qvVhV&#10;N/NivtogFt/O1ze3iFmb5aLoUy1cvKxaXH60ndUG91RNXaHOtbrTbWe6zujO6Q6B31lNUIsH2IGD&#10;ICAiwWgURUqJKJIwp0ThBNgTGCdib2+SZSnnNIr5dGeCEDDMckYpIQRSAr621VWjy66rOg0oK0QR&#10;3WpTt7qomqKqy7rpfcYHAmdjMIwolqiSI3jwAGbeC0OkimexzGMIRsQRT1VfOkvBsVHw3mpjOg3Q&#10;rXHGoxFCiSPE90qC9xJC5PvGBeecMSIZBQjKIiEj2CcjPZuwSO99sN4CDCQDmRjkkbrG3U65qQC4&#10;RyqLoqnLbqtIZ7Xz/ZZk22AFjLFIqlhFWZJmWTYaDMfD3vXyLAFkCRIydhRKCCWF4JjMQYASUjDO&#10;CAUtoIoTiqfgSkpJBYfpEA+SrPn/Nmu1RkT23lPKGWOUUlCuTdt2dd2UnnrjDdQJ8mB3TFIOjIwq&#10;jr8RYwLFSh+QfA0Y1RrKskDpbAu0Rjdd2+oO4AnBeNd1TaeNcwgPWuu2hVCazpgQYPLEO2KgAfwx&#10;2B4v205biBBvbei3cc7hZas7ra1zgYJiziEwTADLnDIOqiCM3gP6PiZgifV4OMzBTzBIOAtQUgjO&#10;+p7mzmILQjBfRlEfEuM4TiKYTTTI0ixOYEWcUCUQPCME7qasUN5Zp+NYDQYZ+P9HIEAOOUvYt+xR&#10;5Xk2gJ4imWXRwf4Oqp+DvcloPFBQhO+bsd2mWC1Xq7KqaOgDFwkesY7TrdYYERQ5he1Px3ePD/am&#10;A050tcYXpGVXFzy4PBGTcT4apqNBMh1mh/vT0+ODn3752YcfPDjcm+yMstPjvU8+fPwxSq47R0Bw&#10;hNSax4q7TLAsEhFngoemqi/O3m0Wa8lF17Rnb988ff7s62+/+ebb77/9/rsfnj57c35eNI1x/max&#10;/Pbp0x9evKjaFsG3M7rVnYBdcYFS5vL66pvvv/vuh++hNtwnf/WTn/7pL3/+pz//OTacjpLj/R2w&#10;cHiwMxkPEhw+qAe1D06PP/nwg0Ec50msGD3c3dmbDKaTnqM0kRLlJmThg9GmKsunP37/21//+tnT&#10;H03bpVGcxkmmYh4ITIwzJPeQp+pgf5rFkdYtCWa5ul0u59bqLE+hCNg1l3w8mRwfH9+7d7qzM2GM&#10;bMrixYsXPz5/hg6Xcr5cfvfDD/Pl+uzi6vnL19/98GNRVSJSURKjJXEmhbAW4cjneT4eDkEDznjT&#10;8QS6gw11rbm6ukGlWBSIhyZ4nGHq1XyxXizbtk1TeHFCCLm8vPzxxx9fvnx9cz1bI8132nkqpEp6&#10;QjNU7Xfv3v3oyScHR8c7OzvWk9l8iXvisq6WRX2zLq6X63dXt6/Pr99e3d6s1pvGlJ2ttKu0XhZV&#10;UdXAhaoFRq61bpqOUBgv18aty+p6Nj+7vr68vZ0tlvPl6vp2cTtbzheby6vZ23eXiPPOhTwfPLh/&#10;/yeff/HTL7787JNPAZ989PGHjx7v704yhEtB0oSkGaHM1W1ZNps0T8fT4f7J/tHdvfFOHmVSpSIZ&#10;yP2D8c7ucLozGI4SKXxTrwHUt840wVpvDSIeAgbkBk+AWEAq59GmaH989vqHH1+iYn57cfP2/GZZ&#10;tB1uwphEeHKeMEahRyFlkqVxmuR5OplM8IQ3tz27nQcP1nESIkGzWA4zXNtlozwb5kmeijzlk1F+&#10;uL93cnR4fHiwvzsdb1uaRpGi8HZUNDBP6ItS2jRNWZYQY4CHY+sA/2YgFQRb4631jTZN21V1Vzdd&#10;28FFCKHcWLKBpm4XN7P5zXx1s1hfXC9fnZ0/f/P22au3L96cvXhz8fLt+XdPX7w+u1isN7UxDQJw&#10;23YaQvF117NRFBVgU9brolqui9liVXddozWMijMJi0zSPE4yFcWD0TAbDtI05VIEQiAiYz3UzfFb&#10;iGgb0LIsw4Q4TpWKpZQo9lAggBlKKZ7oYxB9B7dxXlvXamTVFra0KcuirgrkK/xooAePBYRyHB1B&#10;CaUUa4EBSoSs6rpu2hZ6NT5YQp0PwRNKOadMMoXwQnxwptNth4fD33VVFqvgcMj3g0SMB8k4T0YZ&#10;KswUPO1MR0eHe0eHB9PRcDzKELp2x4M8Q8WL9MMJXC4E56EFazuIpm7R0NHadkZDN977EIL33hjj&#10;HHI4gU1wzgUIkVwJKRiXjCOgQ2ZOG2sM80Fw3ss1SfBMEGWSKFUSySBWiP4ykkIJyJUpztCHcKMY&#10;ZbTCIAWvqDwIAbeoFwghW6PxPQWeGGe1ASXe2BACAT3aet2ZompgAbP5+vJ2sdqUq6JYbMrZanO7&#10;XC0KVAetNg5mZR0yI4EDwALxNN5jOZSN6ADR2/4lYYx50u8GrTBGxLZJKfE3XlFKpOToC9ETjycA&#10;dhBFinPGKVFc4CesBDV9lmVJElFKGSVolBLOKfhNY5EmKk/jLOlhkPbpLUvSOIoksHPYH4PktdZQ&#10;BMTuvQe32F0JiZAdRRGj1DmcyijmIwUT4hlxCPIgQHICIWeJwhlMCgbgnDNGGaFAAnVzQgEEDYOM&#10;gRcQDJw9KvDuPbwHyAEegggIMtZo19tD29PTtrptNIwEhAEhEAACYjSoNf0EEINxGjxnVCqhpODI&#10;QBRUwQB4EvFYikjCkIVglFOQ5WgIIF5Qwhjp6fTeacM5Z1sT9XhNfSDOBuu9B/L34KBS5zwmu23b&#10;as2T9y+h1R4VJTgDAAFWAQJeEoxsp3SdRR8Iqspq7ZSMOedN01oNu/AwD8iJcwliOZNSKq4UmKEc&#10;5kGtD9YFYz3AeWpc6EyA6xRlu67asm6Q5zvvkUvWZbtal7PF5na2vL69vbiazWfr+Ww1X6xxBbIu&#10;ULsWTVn3raraqgZ0JdY3bd10daO7lpIgCIEwI47CFKLjiew7nFPxvkkmYXaScUE5Z8Z2StIcRsZo&#10;XSL+bSjxKJegCMpZCEFbBCZs0m6quqibPlBq026hbkFLWzWwuw5mADbhE1gCIDh+eEu83xptX9VF&#10;UkjBJIWcPfEugrKFoJR67621xhitre5M23S61dZ6oHJwWwvVQM+UE8r6P4gVFHzwbRPgghHYQA+M&#10;QlcUDduDbGBpERjbqi7L9Wa5XC5uZ/PbGVJLVeEQ02mtjTHWWuf+aBWgBEuBAPtBhVGs4ri/8hxk&#10;OSrOwWCA4zecNEsihCZKCSeUMcYZBS1K9NYH5wrOu56bHjMQAqy1WmsX0OVCKgAAEABJREFUgul3&#10;2j48QReMwga6zlQtwnhXNhCnBudAzGX/X5SH1/SKxs2N0SAMQKgH/RjEqx4nsLwHCCoE7OVcsNZ1&#10;BjvapsUUrS0qBl3WDbgu8KeqiqJcrle2t9mechAfQJt2TdMAM6bgJ6UUiztrBFeYoLXBIPADsOH7&#10;Pjpaa7yFOgCQmIKGhcAIAHMApG+sf0A3vdoDCTQEeAQxHgQTFwLWKhUDM7CBLxgT+ozB9py1djab&#10;YYRziRH8RL9q6k0JMhsYHjToCcErEIxVmIBNhQAtktOeuzSNJ5PRZDKOlTS2q6pC6xaTMa1r27qq&#10;oGKQzSkjPgSw1HVtWVbrVbBtLMPuJN+bjFJBbVdWm2VTrlnoRlm0M8pyXMFKgs7d472H945HOart&#10;3dOj/WEeM+rSiN49PvzysyeP759+cP/kaGcaCWxhdF1en7/98dtvXvz4wzd/+D3uuBHHQRv4md3c&#10;Xl5cv3zz+vLmFgyCHRUnQkXg9+z8/OIGJWgBrUVJisHW9Po1sKZAZ7fz8/PLsqyt9UW5XsxmxWY1&#10;GmQHO1OcPcbI6pEQzOu2Xi3mVjdw8EEeL+e3bQPTq452d48O9x7du3f35OTjJx/86k//5Je/+Omd&#10;kz0lKaOEOn/x7u3FuzPi3Xg0mI6GaRIxRoGkaarL83dv376ezXBIuV3Mb2BBeGHAZVt3WkOc2vaO&#10;YL3L87wv+aaT3f293f5fyBBELK5k0xnU498+/fHrH77/wzffnF9ezlarQOmb1+/qusVymGtVWaD1&#10;zi6XS4gFYRm5DzZDKSIb4rDcrEtc8K5WK2vx6UzCWroOuq50A4NqOWNJkqRJJmXkvF8sVq9evbm4&#10;vK1bvanqt2/erdbF3t7B/fv38+EAz48/+ezw8LCoKyD0hHXavnr9FhXCpu0WRX2J2n1VtdbX2t7M&#10;F9az69v5qzdvLy6vbmeLq5vrm9miKMubm5vb2/nNbH5xcYG3r1+9Obu4vL6d4UvPy9dv3lxc4Of5&#10;2cX55RUmMy5x+X1yeDAeDzkjwehBEj84vfPFJ0+++PSTRw/v3b93+NHHj778yccffHh/vJsHZjRp&#10;iHLj/ezu45O7j48nB4PRXnZ0Z0+lfGd/8PiDe198+dH9B8e4fbq9effs6fdv37y8vHi7nN+gwGmr&#10;GnLRaNYY61WUdNo+e372Oxwln774/bc//P2vf/v906dnV9eQT2vgFoQJnmXpcDiUEuLtSxqUAYwx&#10;rTsgLMsSBuycS+IYyr17evoA7f7du/fu3Dk5Ojo6QMm/uzvdmY4n4+Egy5MoskhV3knBgCeLMRBZ&#10;a9fL+eXF+bvXr96+fQvHRzjCoBAiyyCPTKqYMN4ZWzdtUdaboloXzbKoiwY3U3Zd1de3y7PL24tr&#10;iH3x/MWb7589/+a7p7/5w7f/8Nvf/92vf/Mf//4//Ye///Xvv/nh2avXV7PFfFWs1tUC5tW02oS6&#10;aTZVuS6LdVGVJRJhDe3fzmcwuQX+rFfGWZAx3d3f3d0fTsao2UCPp/2/vSzrBkvquheqMcYaWBnC&#10;6/uwR2Cx77kAI2A2wh8AZ6iEKaWYhF941equamBTvur07WpZVs2qKjZArTsfqBCKCk7+P2T9978l&#10;uZUfCMIj3LXPv7SV5chqtpVa0pid/et3fp1RS+pmN1lkVaV79pqw8Nhv3Cz2aD8LnsRFIICD43GA&#10;yEpmOB4ljFHCCSEhRLjPBPJjilQkymLKyE4joiyCLOFcUEYoSzGFSIKnMaZog8NG020W9XazvDjf&#10;XJ6vzzaL5aJZ1NWiqdbL5myz2uIHPlPoVVOvls2y0kwJONucTwjGUpq5opSCbogghGCsBQMBPpoy&#10;2Pc+IgYzxlwMAMXZoiqbsmCcCskFZ+Agp4hacS65YJmQlAuh6qqotSqkKnWByFiWGiAkQ8ZZVbin&#10;5ChaKk4guCQlRz9qzikXVDJJIgHD+SQDwakCak4EJYITSolgDJBSgpJc8KCWMLrv5n/vZdd2SG4g&#10;JUJFpsyn5AKBHANESRgUkAnjAjGnhGDBl5QSvFNK0S51sVwuQR4UiZ58KuiXfymIviAZhxYMAP2c&#10;U6UFyNaFKivkRiXIZIQsqvrqEtFxu6xLfSIbp6BFpWsMkwLSKJSQnHJGFENDSKGBjQpOhZBKw42Z&#10;VDPB4FTN5AkhMEBKWRRFqTRjJCVsuFGCACGlYEpyrYQSkFBSgmuJ45aaFyr+n0IpBRKgAqBxWo6j&#10;jX64BADyBEDjzgbngrUeAfrLAGPcNFmYhxAKcoOlHtuu7TrjA1RkvZ+ssRa/PqaQQwSwnCSjBSgT&#10;rFAQDvY7LSQD8VJKxImIuc5xQhmldjIo8ASAdVOMkVKKoaAHSkAnyMDqIUOBiXKWKU0UmqSEM5aR&#10;Ss4S4HCQkFKMAutKAScTnOJqbLko4RibVbNsoA+9bArOgIMsGr5eVRgAsiAm5GRYawa8lUJCqUWJ&#10;H8Y5hWGfSAfvs8tkECD60XW9MSH5zAbrjYXGhJ937hE1Ydyl/Hw8frjDd+zjaG03GcCh7Z93x8Oh&#10;7YZxbj/txn6wZnR2GoduGjrs7t6ZYCZ4e/TWjYMbu3Ta7DnN0DzJUQomFaeQAElCsFLP5scYDdGh&#10;hn3irZQcQWPsWkZ5jDNbKSVjTIzzYR6RdzJ2GJGrWhci1AYNDsPQDZMxDmMwAQJ3sIMQaM4MS6dY&#10;SlnhjyAgg1MCOQuGZqKJQCLwVjP5oTdDP44jlnLGBGtigIkkymeDY5wLQghIg8AVipRaCSU5IydT&#10;ofNxsSoKxhjkjTHAr8EM5yAe9PhTAVWwtb47reEcDA8QIf7MMIxSCmsBAAkA0a9pmrqutdao4d3o&#10;AaCBHhAD3hLF7wzRhy+khxAgAXQBD4bBX0LKiWQuBQQF+VAyk2SsHScbYmZC+JiG0eyPswhdTHg0&#10;PkzWAUKKmbKYQV3KGR+iOIgEbaiBWUqJTrBgJue9dz7GRADWBSAfjTUuGgvwUE7bj90wtm2/w7X3&#10;OGAokGI6iAs+onFCy2PMSmpwMU2zN6H/SxuPBgp2wbh5HYfehEsEqJJpIeuiROxCDUCjqDR0o4oC&#10;FIJUAKgFfsgBHFkfGJeUiZjAXoZ8oGdVVEwqcDuOIBIX3xOWJoQ452KMMLC+70NIMMHR4JCIgdzM&#10;xPgvNbjDRU47DMZ7GwIe+9FkSgulSqiv1NvN6sXNFUyCZBzd+bKuri/OL8+2ktEUnBKsKpTg1E3j&#10;NPQpeC1ZUyik/lcX69cvLr999wpZ/vmmujhrrs/X55u6VORiW19fLNcLdXu1vbk8O9vMf79FK76s&#10;ikqJl9eXCN2FZGg0M6rlV7fX2RsACW7/eN8en5HUfP3m9bs3r3EzulktpZTWRny6I5lCO/UC+UbF&#10;JYP1QwJIR5C09OPEpShrmGEF+XRdN/995cMR7dVqBZODAGOMF7jHWzQWid7Qgcfjfte3xxQtY4lz&#10;enN1ucaOVZeaU1D7/Xff/v3v/ubty5vL7Wq7bC62qxdX599/+/VXr1+BfppJDL6pSgjw5hKZ3OXt&#10;LRCcA8HZ2Rlohmr+7//6f/30/qe2P1JOmmUtFE8ku+Dbvrt/erxHJDtgm+1/ef8xxHx2fgn7bBar&#10;2xevjA+f7h9+/vDxeXfYH9qnw3HXjtbHyXrrHTBbazfb5dlWLJaqLPXlxVmOCf4IAxzaDjVw//GP&#10;f3p+3j0+Pn36fHf/8BRC3Gw2V1c3kAbk9vj4+OnTJ9QQICLD2dkF5xKBzzj/sN/f3T/2k9G6rJum&#10;PElVoZTF2cXFarP1MfaQuPXGprv757Y3H5Bd7g+PTztjPWiejL1/ePz48fOnu7sPHz784Q9/+Pnn&#10;nx8eHu7v70+qecBnhz//6SecNxC6cUr5w49/hqPjXhkp7p9/+nD/9Ljb7UCkVoLk5K17+PTRjENy&#10;TjFmh47ntF3Wv/nmq99+/+7qcrPd1M1acxU9Rfbvbt9dfPPbNy+/unr99c3bb15cXK+qtbh+fX71&#10;Yrs5rxcrtVyVXKZx7Ox0nMY2Bwv7T0gEMxEM2yFxNhhv9u2ecMbFfIP+3//H7/8//+f/+cef5v8j&#10;DtBsrWOcMAn7IovF4gLfizcbIQQc0/v5UoAQyrmEo8F/bq4vcbt/tl1fX17hDPDm1et3b7/6q9/+&#10;8Nvf/AaN25sbHAHWy1WhZ3TYbmLynLJSyRT9NPaA7nh8frg/7J+9M9aM2Nxgya9evaKUSq2stZDV&#10;8Xj8fPdw9/gEdbT9AD1O3mPH/PTwdOhxGDD7Y/t87PAd6v5p9/nh6f5h//7TA679/+XHH3//40//&#10;htPXh88f754+P+4edodDh4XNYJ0NkQuliypTMhp77PquH4D/8Wm3b7vROIdQRbkqYCxlUdVF3TAp&#10;ImUJToUkgNCYciZ0GCef0C0oncOp954xUtclIQQGWdcnI6uquq6VUugEU3B2qQrBFVaxHuGQTibs&#10;u+752B4GmCcSdtf2yNodpbiwyymyycX9YR4wTtb6DIKH0YCARLAFcmiqqirOZi0jGZCcaU6DGcfh&#10;yFJYNuUlPH2zePPi+vXt1aoupaCLptis6kVVrpaNkryGC+AQUNWlUqu62izmvxQwb3f5VFJKMeYQ&#10;UgjBu+BimiEk5+MJvPO/lngqCekPIbMWGZVScs4JIcCEfootjjHJBXpnYBzmhUfUAE4ZZrHMToMJ&#10;xs/rphhyAuKEkufdi6YMhBhJ6YyWzDXBHABW4pRAFloRpYASC8w4gcJ4B/EZizQ0WRcnHybkU9ai&#10;YUMMMfsI7DTm9CugJ8wlJag600wopYyBeA7Ky1MpYN0SMZsRkggheIsJkIVzzvqI9r8DRJJzBgYu&#10;qBBMa1UUqq40Tmb45rLdVGereo0DWYO6Xi2rUkstFSSDdXMEZRHTGZ0TI/prYYxyNNEPwOqEzvgJ&#10;/UIJwSsARCAE54JKxkEedCEYEZTBgYVgeARgDGoMRhyPpwKybfDGeWMdsj9Y+WTNzJT1YMuFv7AG&#10;2w/Z+WiMNXgfItpwHRjoM/yo7eDAwzC2xw65CLI9632PbHLEH4x2WCWeOEMjpRSiR8N7C3YAeMSK&#10;wVt0hujQA/pnUin0nAkknoKPMSSfcozRAwGAzdqmeJtzSnkWWs7zYNQppRiRp+JERLSkhaCV4ptl&#10;tV1C5gWEv6z1ajHDdgXHqFCvVyUUBD8pNI5cotTIMAqlZypADID+WniisIHZGpGThZitC3DvmWU0&#10;rB0mxHkzgWm4TIgQolAFYTh8EsIoExJuYX04dtMeAa+bYKijccNosSF1w4h6lmTX920HaA/H4/7w&#10;Bdrjvj8exqHDtTLMOZhp1oHHcTaFEJJ3OcQ0N533HkTgcW7Y0VprzOiMtc44h9/JmelLYxz7YRjw&#10;ZxxH6wLInqZpZmEcYQzGGHsqmANUyYc8Z4eJ0TyfpiD/nEjKnGbJZ+9jJIcARUXvIlZAZBtHB7A2&#10;hpDG0QwjYhXIh3XM+oKxKi601oiY6osL89l6YbSckhh9zpExBh1oCbOdnRE/hMAgJYUAABAASURB&#10;VNGYZz49MkUP/AZx/PHpab8/HPbt8dB1kONoUEA7yHanAhGhDd+MMaY42wkTCimXUoVSSmrEQwVN&#10;CaUoYRhjjRtxbzNCejNHUF5KWDQCT8yUy5lcDDPGnHpSpoQLYCqYnI/EIwL9oT20w3EE0350iEWx&#10;NzCP+SslJDNMFiICnKibK4QZzOecfzFg1IQQzuU02WGY+r5HA+YUYnY+DpP58Onu/uEJycoBu9kI&#10;TXnvIsowDGAc1FIODVH0jOPYtu1fMPi5QEHGYFW8xQ9g7gT2GHPOlFLGGCiB5KWUoEprXRQFKKwQ&#10;rrRGJxeCUArerQ+YOwt2to6E6ZlxykXMxPlgrJuMw1LTaKGYA2x5D8PvQCR6hn6CBLAxSoEQWHqX&#10;2m4cJ/O8P7z/fP/Lh8+fHp4eMbyFK0z3Dzts2YfjMI7GO5h6wiyQBNhsFy9f3r59+/rFyxvkiEVR&#10;cM5DcNM0gPHusDfDSHJsCr1ZLtarutCU5yBZQPi9vt6+uDlHrr9eFGerxRmCc63WVbGotcYgP0hB&#10;hm5vxr5CGC+E6TtvhlVTVpoqnkvNLs7Wl1t8bFdVqS+3m1c3Vy9fXF1ebIABPU1VlkrmSKJPwaYE&#10;MppmvV4VRQE5O+fmv9S+27eHIy6w4X0CtqW089FaHJ5D3w0pJch/vdq+fPHi22+/Xa+WdVlJwYD8&#10;9asXP/zm+zevXiwXdaElnDs4oyXHW2cn70xZqO16hZEJy3uH7f/V9fV379589fb1y9uL1y9e4Pf1&#10;y1fI7ZQQ8GXGCORZVZWU3Jjp/v4e6e/j0/0wdiDw8fERie+n+7uH5ye0f3r/y+9///v/+7//83/9&#10;H//8T//8+x9//mW0ThaaKx0SMz48PndPz52x0flMZ7clz/s5LR6GbpomuN3XX7/7u7/93cubW+89&#10;rB228vT0hFT7Tz/+BOvuuwHGyDjMTQsl4V+6rHAcWiwWXMlxHD99vr+7u4ft1U3DpECC+PETMsPn&#10;n395/28//glvR2PgQSHmY9eO0xz0GGN1XUP4CAEhROygxqZ+gIX6YbLPh/YB+9l+//S8h5lNJhyP&#10;I0gC+0rIxbJuFtVy1UAdiE7Gwiv9Hu43/9NDBKsbZ0PIw+D63oIdRqm1Fhb4/sPPnz5+6Nvj0Lf3&#10;d5+enx5ywic4wmmiBMfmkCgMeiTC10t5drPaXDXL8xKwvqy2180MF03Z8GZbLQHrqm6UECQmLOdv&#10;ry5f3t5cXZzVWnkH2xx8sJnMV2YEGs0x4oeSkAlcFWKfQGSa4xXjBK7crBZQN9IGkDoMHTYlEIyw&#10;BskLIaSUL1++fnn74vXrt1+9effy5cuLs/PtfFt+AS1cnl/c3t6iXq/XeITlSIHgGSglgtGcAjzf&#10;jkP0huJmitPorDcTkrocPSjBPlEUqu/7OYA/754QwOdNb0DS//B8eNzN/8n386F/3LWfHx4/3j28&#10;/3QPnR6O3aEduiEeB3M49g+7A+D+ef+4bz/ePf/04e7nD59/+fxw97TfHbpj12XCiOSqLMpmgfxe&#10;FTqy+a+QDM6MBjHVuBRMcG0/IG5icIYPQDSMhzR/Izp2Iyj5dP8AIrtuwIQc5iubOSoqJQSTigsJ&#10;62MQZqUL2IYQglKKBljrug62yqV63h1m4vvh0E9P+xYG9rg/Htq2H8dhtMNo2mFsx6kfxm4yXW/a&#10;3vTTNCJnhZUmAoTQBUDNOpFaci1FMIZEu6x0Kamf+kbR33z79q9/+PbVy2toFb6PmCAZpSQzSiQD&#10;V0QwUijRlMWqbmqtCzBAyJzNhJRcCNZH44KxfjR2ssZY53xwPtowg/cR4FzAYzztFJHAhBmlnDEB&#10;4sC5ZAKXfwBOuGRSCMXnRBpXppxThgEAdiqwsBhyCAn4Jxsn4+Ggxnrrnfc+xpgStpPIMqjPoJvR&#10;zLAjMsIZkYIoSRVSfwl+mFZcSoGYJQRjnCAiAG3O4ItEMpt+zMnHEGL0MXts5Cn7mDx6I0mRoD+E&#10;kE+FEELpiR9KJOdaSsgRHgLjVkoxBnJyOhUyFxYzjcCTSEIjkRjAUUzopRSDlWBK8qJgdTnflS7q&#10;YrtsNstyVcla8kWp1vV8OKurYlYVByofAvQQsAJQAcALISyRnDJ4mUk8qQsNcJYoJYQTzimlMErK&#10;OYd48SgZBaABEArd8wDCicJrAetkMWIutHQCKJHQkLILETAh4ZisdQGKhiKsh1VAKbNKzOR77NAj&#10;toYvrm172O9oJuuNC6iHycCCgWGe62IICWhjJpmCBYqGT9E5h1jcj4O1PoKOlEIIxrlEckgpJ5BK&#10;QSakRwgBARgDwBgAGiklMA/AmJkzmB6GMkYpEpfZeSmDnSRGEme0UmJRaoh9UatVWawqBckvK74q&#10;5bpUZ015vqpvzpvbq/WLa9z24ZMZ4qGG8ywXZd3oeaOQCkqEBGdgkjEmYWcQKxNog8KUEog0pzIM&#10;A6InfB5PJ+7B/vyfZ5wwUMwrCoW4kCiZrBmdtyH4SEPMkMRk/Dg5CHB/OGIvORxahBvbo9d546Pz&#10;Y9cjj/HGBuuiccn6YE20JseUQ4wh5ATEhJJZaNbanDMk5pxxzsYYQwIkDIoReogpBxTQCZpROygF&#10;O+o44rHvEQsR6Sb0A4+1vzZCcBmJDMHWiYCUZvZpIiRBYYxTZO0Zr2MKPlnr+8nMO+iIyc7MLh1D&#10;hH5JhFsymKlUuiirql7OZy7kJVWhAaVWSgrBIVy4cWaEckoEgqyUhVRKcM6pUooKThjN0Dn8kVHn&#10;A8jt+hHhHoDGMGFx6xxYTPOflDKsg1LMopxxCdsRlDMmlNSlLiqFEApQhdQFl4pQ5kKELgCwahcT&#10;okSGGSeaIGRKMZ9w5mMazORiAESSGdBqxYVyIc+qNH4ywbrkfHY+WRcB0DLAWPR7F2PIKSQyI0/U&#10;4oV1wYUcM3rwLoTknANm4103Tsd+AGAfun96xl7yvIOd9D18yTjvfUiYkWKmEL6b0aBvBuOBw1lr&#10;oVnjbAgBvdM04XGYRtgh4Iuio/dxzhYgcIEMSUk5g5otFo9lCXVVZY3dpsBuKgtNBQelxmFXj5gJ&#10;1wY7kdBMEBVJiNn4MBgLrCDO+jyacOwG2HY3jMaHzLiLabTOwQeYolzHxCYbradd7x6fDp/vnj59&#10;evr48fHPP3/6wx9/+fNPnwC//PL+44e7h4enoZ9ypkVR1XV1eXb26sUN4PLyfHu2Xq0XyNIWTSUF&#10;S9GTHBHDNyuk/gv4NSJwpRQnXrGEUPzi6vz1i+tXt1dX55ubq83lZrmqy/WiutluzjeLWitJoWpE&#10;l1lPKficHMfhgSbFCEBzUijk4rIqZSk5HoOfcrDZ2+QsjaFUbL2sL8+KpqCMEpqi4FRLxRhNOVBG&#10;aCZj3x2ed9460Hh5eVnXdYypa0dKSAmJl01TL9FJCUNMWDXwmVpQxim7urr64Ycf/uqv/mo+GKzX&#10;WgkQCh/hJHszjUDRtTl6TLg4Xwua+uPO2XGzXn339bvf/ua7t29e3VxfIvuvipJmDPQ5RM45YlRV&#10;VUKIcZqedrt7XMLvdoe23x0Pj7vn/X4/9IheYZzM/jA9Ph8fnuwf//Tzv/344+PTM7SvdFGUVUy0&#10;H4j1JKSM2s64I/IehMcWyU4/wlCgrTdv3pydnZGYYJAPDw9/+tOffvzxRxw8nHNF3Wy25y9evXn9&#10;9t3Ni1eL1VoVcNaqWS0blMUiU+K8F1ot1hshdTcND4/P//wv//o//vnf/uVf//jTh4+7w2FyyGPM&#10;8dB9+vzh6ekB1gruADFm75Gq0pSIdxnRRHJJCKGUKlVwxqx1ORElCMSFe+5/+Nu/+8//8R//4z/8&#10;hx9++M2bt69gaavVQghiXYQ3xZwskrGQcyYxEsYI3gKgjhj9qY7jMLT7HZRiIL6unca2756H8TDZ&#10;w2QOo23xBWB1UZ/fLpH312cCsLwscR7YXqOn0QuemTt0Tx/v3v/y8ad2OGA3ubg8u725+vqrr6DQ&#10;m6vLpuKF5lpCJKwqBKxMIE3SRBczCEkiyWCVKzIDJ0rzstRcUGPGHENw3hkD8H6+eSmLerXcLGF7&#10;0ETZoKGFjs4HfD3I7Hyzff3i5bu3r2+vsW7BabbTcDgcCPYIQIo5+Bwto7P3rZdVqUUA+mkM3gSP&#10;sd00dClg1XA8Hj/cffr5w/sPHz9/fny6f3q+e3q+f949z7vpeGyH3aF/wqekY3scRutjIiRzkhhx&#10;OY82dVNsx9CPbtcaXP//8ukO8Pnh+fnY96NJjEkFBpar7fbs6mJ7frZcbcqqQWdiPFKWCDMudIiG&#10;xsVMQyI+0TjD3JhMaLth9/zldmmYJjtbhdRV1RRQgJqLwBbFGOr5QSmYUMB3cmg955RSzhlWFXLq&#10;jTkc27un3cf7518+3b///PC46w+d7aD70R778TDDBLKfDu2+7Y/dhG3UhQAMQK6lKrWqS11qCRWX&#10;imtBFCNK5Eaz7aq6vtjg9uEGX/rqWau4k9iulk1dVbpoqgJ6YZQi3mgu0VMXwFMoIRkhJKUEigHe&#10;e2stdjUIboQlINf3MYTooaeYYiaZzsEdHFICbJScSmYUMZL9pYBWwRVqDBNUCM4ZRWDiKIzNDUJY&#10;SDn4ZHwYJ4u1+hHeMHa9GUZjJjc5DzMLIYAwQgjniJhMcVqAYUm0opUSpaK1Fk0h5bwYU5JrdGqN&#10;FEtxxjlVSiotoSMAlxLbMwgAVYTSmKmPOYCGfFIP1iAEr5RgEoNoZiRLxpUWGvillEIoLgTjGIh4&#10;EWM8EcbQBo3Bz07hHEQXjPEz2SHDBRjElRMlAdsQZ7mUbFGK9UJDMcuqqLVclOWqKVEvqwq11pox&#10;BuRQgTkVNJwN3s84M8yIkMwooh5hwAsvIJQTzsEtpSRhQM5xBkYZJwB+KsCJWaCDosw9gsAp53E0&#10;kV8h5uRAd8wWvIQEplxMIeaQMtro9C4GT6AXWCR0NFlrXBit64fJR+pgJzZa6zHM+2ig036MmH6C&#10;mKFuCDxhwHg6IbQIhf3YDROQYOmYsnMuzYwRkMooTEZKqQnsJKQYMlAl0AGCcgYTgjHUWikMUkpp&#10;JaSEwTFoUDAiMJ9RxaiWtNB8WaplJdeVWhQCsCzlqpSLWm6a4nxdXm7qy7Pm5nL14npzdbW6xFfp&#10;1WK1LNaruinLooQNcQjwf4b8paQEqmIiIYBxO1k3TdPQT30PczYxzgFUSqm0AG2wwLrRwFjXddXU&#10;ZVkihVK6pELGnK3PzsfJh8n6ccLpyPfd1HY9LsCGYfwLTLgxNdjNJueMNaMdcT/QjnM9jtMw4u0s&#10;w5RAXUrJQw0xorbWGmPwCiTFmFCH4HLAsjn5gH68BXxpTNM0juM0TQ6a8TZiKwOb4DC4EB0hhM+u&#10;QTmhDA8pcsqUODkW9pU846SUhhCMd84GH1LMCUigOpgQnA5vhZBaa0igmsVQFoUuClWW6JkbBZSp&#10;fi1SwAxme8UqgC8qwDMVnGAnBGEJv5xxSRk+sHBrPYQwzCoY2mPfdZBgPwwDWPMxzGJYfNViAAAQ&#10;AElEQVTJ2OwhH0rgAAxIKJ1nSy61UBp0MamEKlRVi6JmQmXKY+YwS6TjLoQMr6MEnVjWz2xF4CSU&#10;EgwjGbxGPDA41xwhLSYk2Hy0LvaT640HDDYY662Dr8UQUog5gZwM2QEyBO/cfA/KGKMnMYJ4bKjW&#10;WihoHEeYxP5w3O1nwG2ZTxnmFzNJhKLtXYQVOec45yklTOlRpjGEgB5dFgFsQGuEhJystdM0R1rM&#10;CiGCELyJOaMWQkAB2NtABibiUUqJHq01agBCq0CXhv0WlMtMSQQfJEMs4Ag0WOcNkgQfJudhR9aH&#10;4DPojCFDR8Y47zGDSKFSRgKHw5vrBjMZjzuAlBn2+8Oxx534w3P76eH5pw/3//bHX/7H7//wxz//&#10;8scff/7XP/z8b3/48x/w4f/D5+OxdW7+p2ngp1Wty7IAjVVVIKG8ublBJo2vAYtFvVqtttv1Bl5d&#10;KAR2rYQURHKGBnZBJMfbVXO+WV5fbK/Ozs7X682iudgsb5BaAcXZJqe4WiybuhqHfmzbQiOeFNE7&#10;mjyjMXkzdcdox1IKzlLfHZ7uPt19fo9b3mnsvB1pTi9vL/+X//Ifv/3mq8vziovc9y3ePj8+Taf/&#10;UhkTCyGxU19uzxQXh+cDrpy9DV03UkqUKoZh/lvLEF3bDz///P7D+0+H3eHh/umPKP/2hw+/vMd4&#10;O07xVCAQ542QbLlqCi2t6SF9JVipVI5+6I5D35Icq7K4uDgvNRgJcPapH46Q5mE/DgPaiAtSakji&#10;/OwMbgpbhR3O/SEJypTUi8Xi7AwIbrab9eXl9Zu3t69ff7VeneuyFqosyxqXxMvFuirZdruEFOu6&#10;xEePFy9evXjx4qSas9VqqZQax/H+893D/ee2bcEFDgCAYzcQxqtmsVxt6kWDgLk9vwCw+UBijbNc&#10;iGaxQM9yvZFFmeDXmVLOfcxIEP/0y6fno+undP/4+MuHTx+hDSxw9/H9x49AboxRSoBEIWDnsmka&#10;iUgAO4ThzuEOTk4E44xQybni5Hy7/tvf/dX//l/+83/8D3//u9/88P133+DU9OrVzbuv3nz//bfv&#10;vn55dbUBd1rrqiRSMCnpomHQ+DfvvsbXFVgg5xSSWm2WXXd82j8RmihJT893u/3Tsd2N0yFGF2kg&#10;KtZLfXmz3lw2zbYoV7JYsmZbNOflcls2m+rq5fnyrOEFc9lGmmQhL68u3r17q7hYLZqr83Oc5XAG&#10;wJFgi/Or1oUWSrA59xBEF6yqZFHwoqSrtT47X27PFs2i0AVH/s95zikwTubxQuScQwgxZCFUXS+W&#10;y2XTIEOp4PR4BTsEpJQgwLquweBisYAqYX2Q7di3kF6Owbop+IiooAXVnAhCIGaeAzwFFmhGHAPs&#10;OHQPj3fe+7br7+8e33+4++nDx/ef7x9wtdH3j/vDoet6RKoQJu8tlmScSyGUVGVRNVVVL3RRMMky&#10;IYTSiDhMiYvp0E04Bny8v3/eoekmkII1cmZClItmdbbdXl2sL87W52dFWWZKPEk2hm6ajsPQTXbX&#10;Dsd2PLR9P5hxctYnF0D3fNLzPkQwRYgWc/ZcKK2khPwpnXcWEEgZYYxRBjkh1lldFrLQ/TgNxpZV&#10;rYrq0A+7fYfbDXyswBEFif5xmEYz7/uTjcPo9u2427dzkG+70Vjnc0J8p5SDdSm1lIJRyVkhmSB5&#10;s6ibUvEcNsv6h2/fvntzqwXCMCAWUqyWi+Wi0ULC3ub0MKZ8ggQugDdEbJxggRHY/HzuyS5EeAHA&#10;WBBkx8lDdgjXxiXrY4w5U0a5mIFxBryME/BKaCaUAkki82vsoEWlykroAgRTOpPOIRXG0PwCIWZk&#10;kzbEyThIHIJue9MOM/QjzkMTchDjXUgx5ISpQjClRakQskmjALxWdIk0rhC1Eo1SpZK1VoCq0JVW&#10;RaGU5FJxkKBLiF1r7A3FrAw1u4WmHFyTGGNKiRACJhjNmKKEVIJpyJoSQcksaCWlYIoLzjn7SyGE&#10;JAgzJNBorBuNnaYZumE6dsNMdEo5Q3MBoRbLUKRK2dUFXzRqu2zO18vz1fIC33QXDYIHNqFS4UwG&#10;0hQKkDvn+r4fhmkczWCGydqAGAychKLknDEGDQZxcwo2OaeUwkZnJcWcAOAKkFkm2JQohqPFCOWZ&#10;wk9IgrIoTr3e2BO4YBzUHmzwLiCXoCnTmDJSnoDIlMAIkgYCfVgHx47GBuuz8xmP2OOt8V2PY3o/&#10;wJAxmDAfyDDaAXnPaKHQcbKTcYDR4HHqJtMPtu2HfpgGMDhBgM44Dxla70PKmRLOOUShtS7U/O+E&#10;5JhSiCQlmBqnDG9PQJXkWolSS4CWQnAK99CcacmV4FrwQrBS8lrLupDLmq8aebbQ56viYlWeb6rr&#10;s8XN+fJ8VW9XNR4vNqjL7bqEXy2bsiyElgIIAfOilBFCcs7OOWutMdC6MdOvZRiGLy17UhaGYWZR&#10;qroudSGbulgtFoijZV0WVdEsFuv1umxqLoRLeXJudNG4NIzuCIm4OE6+7ezhOF8GPD4f7x+fP98/&#10;7fft8di3x747dL/CsR/aodt3XduOA8KVdcZ6BA3nvIc8JwjdIoRByBD1MGC7BZHeWIdi5pEYb04F&#10;r06/xtr57Rd7o5QyRhibDYiTzBk8gkPIcBZYHEdkh+RLpBYKI1NKhMBbKXwWngUJoJNSfEglUKtx&#10;FgDryjRzySFZrjiTnHGi5iK0+hUKLbVUgEKqk/gpUM0IYQMkE0JiyD6G0ZrOjIOZBgsWvXVhNK4b&#10;p0PXH/btfn94fto/P+/3+2M39OAaDDrnvIvGwXqj9REpKZmpEURin5SIFwKqKuqiXJRVAyjKWheV&#10;VNgkqPMRxINFWCd80UwQk6eclXXFpSDwskxdDMAaEgGlOAzAfazPw+S73hzboeunYbSTDSeAE800&#10;GyjBeANFTQayIoSBLOeCMQ6+DxiG6bA/YoMcJzMZ6BMaCzFnLpTz0YaIBx8T2saHeaL1PoaQYggB&#10;GgFAC0xwKaVSCjWTAj0QaQLzWJIDUwFnwwgmsE3TGDE5kQRTh0IzlM8Z5ScJcTUjmt9QwriE9Uqt&#10;0KBMEMoBeOWCh8UZ70CI9RH+bGwEbdYneLDzGY+oESJQY33CsGVR4/wwgsFgIzn0iKLT/jDN2+Sn&#10;x59//vzz+7tfPtz/9Mvnn3/5+Mv7T3/++eNPgF8+fbp7wGd+7z3N83/pVBaqripse2fISs+RYi62&#10;W3zTWzVVwRA7gmckayVSmv/bgLrU8MVSyVIqbBxNWQDWi+bifHt7dfni6vLy/GzZ1FpIyTiiZw4x&#10;gegcJaMw0abCajIFP02dd6PkBD5el1IKsmyKQrBC0AWwM8TgcHt5/r/84z/8v/+P//Uf/v5vXt3c&#10;KEanoRuHCWcmzZmfwqpubi+uGq2fHx7/8G//9uGXj33fw7H4/C9Xdj/+6af/+t/++3/7b//jD3/4&#10;w0+nAiEXRUEIeX5+/td//dd/+Zd/+fDhA2z96fkZJ0T0X19efPfN19988+7V65dXl+dQFbKuaRxm&#10;CUgenT3sn/u2c87mGKCrceiHrvXWwmwY9hKYb2arxfrNy1eA7WqtuEoh10V5cXZxjf9d3FyeX11d&#10;XF9eXl9f3f7ww+/+4T/8429++9e3t69LuE9Ro/Prd+/effXVV6/fvHn55u2r199/8/3f/+3f/y//&#10;+X8F/N3f/O333313tt323fFf//lf/umf/gkX/8fj0VqrZIGEsmkaIYT3Hpvf+0+f7x4fng/7Q3t8&#10;2u+ecDG8Pxy7/vn5eRzHyZhj3xmcCqTOhO2OLS6GFdJCxUaTH56eMffx8fHu4QEiHcfeBysYB/71&#10;erler842q+ury6ZkghJse5ySutDLBXaE5dlqAfWvm8Xt9c2Lm9umqhlJnJAcXaUUsu0ffvv9f/i7&#10;v/2bv/4Bt+AXZ1ugUgKulnHL/NWb1zgh3NzcwBThjCCvHfpDhwB+hJr2+zkwTdOYSCzrcnW22F5t&#10;Lq7ONjfr9dVqsS3rjSqXqloX9bpoNuVi2wBUJVFf316/fPP69tXL1XodSex7nIGtnZB1OC3FernA&#10;QXfRVIumWC7KxaKsarWo1bIpVkuNPWe9LJeLarOqtut6vao2i3q9qM+2K9AsGcNeBYB8nA0T4lQI&#10;jMLpZ7ZyzM64sYcIBzsZb8PYD9MwBhtpYpxiTyAUCmAseuutS55wRha1rgpNYxy7NriRkhSDs0Of&#10;giu1jjHeffz08e7z/SP0e9wfu11rn4/98/HYDsO+69u+x6YFFVsfQkyRZMIFgHPEHhiIoHKOP4Th&#10;Fp/4FH0mLpLeuPun3S8f7n65u3/c7R92+8fnuX4+tqNxhAlVVGW9qBZLIuRgXdef2BqH3f54//D0&#10;+LTH+eHT/f7+ud234+SwUQgqIB7BKMwEbHG4GEe8I5whEgvBGEMPAIQppcqyrOsai6BNKY0phRhd&#10;DC5452Nv7HEw+3Y4dObQT2gDWuxnNg6Ta7vxcBzQDy5MSOAoEQLAAjTnHEPKkeZAc5KCSkGaSkF3&#10;b9/cAq7O1k2pl5VeNzVSfyRFJAXskFATVAYKEMGi92aahr5FJ0m5kBrEMwTulFJMWCmDXR+TCRFB&#10;2brwBRwacMcYsfdkSgmbeaZIKDNNKeWMUDbvzcD1RQRaazAvhKJcogf9dC4cFdQILAYIXZiMHSfb&#10;TwbQDeOATc66YZyQEkFSAUMJYZxoJatSlVrVhSwLWRcKj3DOppCLUq0X5aqu6qqoC8R0XZXI9pXW&#10;Umtdlrquy6oqAEWpETQBqiik0jMlkGxCaptSyCGEhO2dInpQTsmsak615IUSpcIvF4wrLrTCA2L7&#10;fErOOWMKeIlzykN8pMABgKxQ4xUhhKYMz5CcKMkKzSotm0rBG2fnLOHRUnKhOJOCCc7RUEJyzjHX&#10;OTedClIBY4y18IAThYQgPjNGOA5inMtT4ZxTmOKJHswlhMScMiU5z0qBCDGHcJYoAQooFyrG65gS&#10;kv0ZQgopg5GQYkhwpORiDCE4D5ONIebZMDJ16AL2TLE7oCfnHDPskGIhzIV1QH6MCikhpEIKHUKC&#10;KLw/GRJQxeR8tD6OBqdt04+wfsTEru0GqH6cLGozOeg8EQqOIPa6WqCUuoLCFBdfVCAFZCQKISWD&#10;bVHsoJILLTj6NWcQI2dMC9hJUWldSryileb4ArAs9bpW20UJQBzcLoqzZbldfYFig36ExW2zXTfL&#10;pa4rVZe61FJLroT4YsAzyzFCpwnFJ7AMkcQYUQMmhEXvMYaQTBEYOFdKVIWqStUsCgBO6zDI6lTK&#10;E2+6KrkQmfE8Wwp1KVuf227atf3+2B/6vh/MMNphdNPon3bt7hk3cd3xgGMAXHiYkIZaO44j5DaD&#10;MWgCDIzGwfNnNwJh3nv0DJM1FlaUoCx05hChQPAlGOiF9iOGoT/idUTuilgQSQqIEYyAm0QJwUgh&#10;hGSUcyYYLZQslJCCSwaRM0ox5FeTSznHnDAn0ZRIhl35CMvKOHhyziFOqSAchRr2q7RQ+PkVnPg1&#10;oQAAEABJREFU8J5KTgVj6BBYGajCrwW0RZKh6QQfIAxGaHwAW5NBTLPGQVBm6Kd2GGFU2ESOh7br&#10;ur6DhEbrZvv1KUJBAELw+Q60UTgLZVhHECGEKiXOALrQZVM0y2qJ3X9ZVY1EQsFYCAkoXPDGO+vh&#10;IhF0F0UptMJUEBY8TD147yG+POPl8LIQsw3oT9ZHFwhySBeidxgWvY/WwB2gwZlsuHvbtkhrHh4e&#10;Hh8fj8ejMSbkBOmR2a804czFNDmP4GlCMM75kLAWVkkZioJjZsYYLAHyQkPrOeJBjJTSGCOIRCfk&#10;ix4FFk+7FIyxRClqVRYYAKoxF8RZO/8l5pOgCFYHBrwCAANIssE753zKCSMYTZQAEOkCoTET6AWQ&#10;0E7ZpxRi9iHFkENi89tMYQqJMosDAVNFuajqhdI4ZcmYaUx0vTlfbM6qepmp6Ee3m/+ab7fbd/f3&#10;+4en9un5+Lw7Pjzt7h+enp52+/3eew+msOOu18vtFifrddM0RVGceuZHIfg0jcMwcEY2qyWnVEoB&#10;puuyLGCClDBCYcE0ZQSZZbO4ubw63241Z24c+u7IKdvtdvvnnWAcaJ210EuhJaXZTti3p6JQZ9v1&#10;Fnc652dvXr345uuvvn775vXLG+RVVSEFn08dOEt8/+1X337z9uXtzXa9wuNmAaELkpJkBBbw+Pnz&#10;3edPwRq8XS2WKYAp6nycBte248cP9//Xf/1v/9f//U9/+vEnmDQYRHb9u9/97ttvv18ul5AtzI9S&#10;ClGEEMqyvLy8fPnqxZu3r9+9e3s2l83ZelMqOQ39pw/vH+4/j13rzAgJXOJyfbut6xI4N5vVxfYM&#10;7KMNUZRKb7dnt7cvb69fINdH5+X55cuXr1/cvLw6v9qsLxaLFYyoKEoYWgoJadTx0B32LWLk5eX1&#10;N19/980332A61r+5wd30JUg9224vLi5AHq6VobXo/DRN4Ojp6elwOMCKVpvt2cVlUdWZMLDvfDgc&#10;2+fd/ul5d+ja/eHw/tPHf/vjj//8+9+///hxd9hPziYYitJVUxMu+mGijIecXYCJkaIssehyvQLx&#10;mUQIZxzHEF1RgLXZVhTKHM3YnMGkjHB9tl5dX5y/fgWuL6GLUhcs5eQDS1FwpiSnmSya6sX1NVL8&#10;3/7mu99+9+2b16/Ot2twpAQvtVotmvVqURVKMEpO5cPnz798eG8RIDK5f3y8f3zIOTFBm1WDw9T1&#10;y5vbl1fXr67WZ0tWZK6JKKgq4RtcFlQWnJdcVDwzhD6um2oNPa3Xuiycj8+HOUpAdMfjMQUnBNOS&#10;I9tZb5qilFUllotquSq/wGJZAKRCWuDzfAwmOB7UjV4tyg3OBKXWhdJaCq4oUrtEZpnkDKNK8OIQ&#10;IDooK6WMgk4EVChuv98PpwICQMbYd92xI540tXj98gK+8M3bN9A9pMopKbWEWOATZTFvr0oIaOT9&#10;+/kTFnwqQ1qUIKxM1naDTwTpSrYxuZh8Jpkg6eGUMYTWmFIEeYxyLrmSQigmZJrHIBAxvBpNfj50&#10;dw+7D3d3D4/Pd08Pnx/vUT8ddkg1YTPGB6jDenx+HHdtu2uPxwGN7tPD4+P+8PQ8w/P+gP0XhkQY&#10;5/MSClsP1oJKU0rOuRwTI4RzLkAWYxRS43OIWK1W2+0WNs+lplysVpuyrNpuOLY9FdK6CDDwF+P7&#10;0WKJtp+6wYwG7akfsav7kDJlInPgxGoEC0FQ3hrrTLAmRdxlRKShLPl1U/3mu6++e/dmWelay5fX&#10;F8tFvVg0MANr7dgPwXmIjJM5ODjjxn4ahsEYA4RAzRkESglIJxm8zJAIPUGOGSGbIB/wEYmgdyH6&#10;mGKetYI6IljPA1JIJH2B08Sc6fyYaSYsQ0Gcz8hJQj9NGYKLMTqHKGqd86N10McwGghimMww2RGk&#10;ueBswMiZPghXCK1lWeoK4Qp1gSxfLiq1KIum0IsSDTgFOlVTVwisq9Vis17OsJrr7Wa1Wa8Xi8WX&#10;re7fN0UhBPB/MWWsCakPU2+sBXkgWDAqOdOcA2rMkVJy2JpQp8KoOIklzTJxmBGxDedECXyUMOSy&#10;BpblZw6wSUAA8CnYPVSiJS21qLQGaCkZhRADDAiUAAuIgTqkxFKz0EKKLnjj7Amc9REYAZRSDMMs&#10;bF5KgyQptUIP5YycAJsBEAJbzFBWnKdRdECVSEQsfNgY41xwMfkQnQ8O6jB+sjNY5yEEGOFoHIZZ&#10;78BjQooITuAHDNRJyADSE0JJiaaGcRdlhW0AnQQWSykaRYG9VQmpM2EhZSCZjIVx98OEA94IXY8T&#10;HuEVOH+Pk7XWg0QmwQ7QSiGElFB62dQ11LdqoD9EqrpWZSV1KZVmQnEmufgCigsthFayEEJQWki5&#10;KMtFWVRalRptvWrqzaLaLpuz1QmaCp6zqkvU59sFOjerGvX5enm2Wqyapi6Kpq7qCnZXKKVOWGmK&#10;0XsP+SPHcSGgDQhzY+5HAyzMepESNQSmBJNS1HVZnHBozeumXCxqkMU4F0pqjVdVURRcaco4gQdl&#10;anwYTYBTDKPrR9eOkJgdRrs/dLtDv991T7sWFxvPu+Nufzgeu7bth7YDHJ+Pjw/P+Jb6cI/99Amh&#10;uevg6m7WrHHTNHnv46mEEL4YkoIApQRHCQevk9+DbDySU4EJpRzyqcB5GaGCUy6oYATEQiZA5ibY&#10;kmOMQfqo0ZNzTBkruBg92owRLvFWqHIWJOeUcXKKDQRtiErNqpZCMM6xcsYfLI6JoDDnjBo4QW+M&#10;aBOQGQnh4jQHkxElM8VbF5JxAVaE8w/OAGAcYmnbFlsUtqX22OMVUmcIAIPzqSBwxUwRaRGaIqGZ&#10;cg6VqEJIraCXsi6rplosmyWix6quF0yoTFmE5GIGpxJyI+CEcNDNBKEsEdi5dz4GkDo/zgEwEWQO&#10;BGSj39g54o2DGycPzYA6ABKm3W73/Ly/f3h4REr7fAC149gbYEoxndYSp8K5hGSsw3Q7TLMPO9gg&#10;VosRUgJPeJsZRQF5pxmQkuJc4PHUSUEpqIUaqqpqmgZ1WZaIIUWJo0+phMZI4AkBeD3aAIIgBWXE&#10;6EJwbk7XMMB6109jPw7YSr+wC97zHP8o5QxbMoAi82UUlEWCYw+04zHLeXhK8D44GyATCCrGDICU&#10;6BfimKya5WZ7eX51e3X9cnt2WVY1ofiIlPuRtINvB3ccTNuNHURgEWSJKuBGCrwAZnaUYJymHLUU&#10;ACVgsyxDkMEF51HEqYciXcgZcks+wIbHboouusllF3gmJOahG9tDZ7qp7/uh61EQD78Ex+Pu+f7+&#10;8939p8Nh55zBclrLZlFtt8vrm4vLi+2rl9e3NxfrRYPd5+XNzWa1DDP3E+hqSnmxXX395tVvvvv6&#10;5e1lKfmqKe1oP73/9PDpM8/5YrO5Pj/bLFcMZCSolEhJYyaTCdNkYyRQJYgHFzjcXF9fQ4/QF2gD&#10;xBiDT23b7o+HERMCRD1v/4u6vsZ9/cVFSmH//GSGcdE0Z9v19eXF+fn5oqqXTXN5vr2+vEKyXlWN&#10;FvoksRB9wFpKylKXZ5uzs80WyQ3kXGA3LqqiKDUifMjH/eHjL+9xm9sd5rWP+6MZLbwZnw42uKle&#10;bs7PziQX7eHYH9uxa0lMwTqIEeq4urp68eLFFy5gEomAWRZCGobp0HW7Ywub6U7G1s89/fN+B8PL&#10;lDbLuYD+q5trpPg+ZoS4EJOLqZ+yj2R7tnr39du37968fHn79qvXIBuiw4qwArSvby43mw2nDCEi&#10;nNjklDRlUZWFYqxSGpRfXpxVhT4edk+P9ykExUUOUTJe1/VquYTcFosFCLiGzs/PVstF3VSwQK21&#10;9/Z4RACeAbH54Xn3tDtal7hQXCqui3LZnF2cg/LL64s1hHq+2Vxu61VDBcss4EZISMokJZwwNh8V&#10;uOQYVi8aqfWc4ytFuQaPxsaPuET/8Pn5+dk5l3MOwZMcSi1otkpTpP4X56ur6+3l1ebicnmCtVY0&#10;R9ht1FpgIR+sdwb+l6AWiwAz44GskMg5F5BPc6Gk0JxJpfVytVouV0oprNX342G3G7puGAbwO7RH&#10;Z4IS5Gxbfv/129/95vsfvv323ds3b16/fPvmxe311eX5+dXFxe3N1flmXWgJQeHQzrEwxwpcKcER&#10;RynJsHxC6PzXCznsPeXMhUBIwQRVFJRSQgg8l1IqhAASRABEOqkKxjiBZVBolSKh2B2PH+4ef/n8&#10;8cOnO8Cnuwd8a7h7fAJ8un/4eHe/OxwPbffwhA/sD3f3j3cP9x8+QZx37z/P54anZ9zCDZOxweeU&#10;GKWcQw1cMiYgmZyxX2bCGCMzPSAJAgFVaGAcqJIS9OJXMymQkjnnBmOHEXEbkShh9wkxG5eM9dYF&#10;5+NknHEeZsyFrJp6uVzCzKTkjBBAjiF6F63JwUuaC8GbQp+tFtdXZzfw2lXTlBADrwolKOWEAuPY&#10;D85YSAngnMMyQ9v1xxbunxMFeRiWcLJljFHCCeMYhx0ONWGoGOXzD+T5hbEYI9ibISBmz7/4g1cA&#10;QggmoBFj9AHeFFDwNhEICLE4o4HHkNM8IDpI1Hpn3a9lbtu5zM+n2SmHnL9YQeI8K8GU5GUh4JvV&#10;qS6VLLSoFABvmGJMc14oWVd6s6y3y+X5en22Xpyt19vVarNcNnVVFVopAZCcSi4YuKYUxh1jti6M&#10;CB7jTAMoJJA4YwICoIRTogRGU1gWZ0QwLigDbTHkcRz70aCGXq3x1nsXgnV+srMiXZjFBUyccy1k&#10;KRQIqIqy1KoqNZRXFYXighACNZCUQwgRYR4i51IIxYTMiQJSJOiPfykZzsAIKJGMATNAwkY4Jwyk&#10;cSY4ozAASgiIpBiM6QHWSzJUEGJyLsDOAAZ0GmTkBvto20/tMNtG10/Hbk6VMMw4a1ywPoaUY4ZT&#10;MhSsJRH0tS6UVkqAl2KW6pc+Tel8yjTGeD9n8xiMKSkl6Hsabd+PcLbnfWuA2noQgKvKwTqkZS6k&#10;kLLSCJ51UcwLgC/OiOJZc7ZukKbji10NuZWFLjEOapRcAziTnEoKgVDFqOKskEJwrqQsZwuRBYiU&#10;oi5wRFRnq8X5erHdAJabZYPteYEEr6k2y8XcqAsYyWpRYyPHQoWWRaG0RsiT8rQKgz3GNNu38w4e&#10;a8w0TbP2hwH1OJhECaVUCCE5SOCS8/mRcSDhglFoTTBYYd1AfBLchYA4GxkjjHNC8OFlxh1CBH9c&#10;qEC4cenQDw+7UxT7dH/o7KGbno7d4/5494jPlE/4UvkZe8tu/7Q7Pu0P90/PHz/fvf/46cMnxLy7&#10;h8cdItixRXge234cQK11zuMQ6GHoc+rmfcBWnAIoAUucMsE4asYpp6CI5Byhvr9AQBc44pyzU8k5&#10;A0/bD8aAdyal5lyGPMfGGKNDwILhUiIkgwSwsyrMgxeRCPNwp4KFMZJzDvGgBlbgPy0aviyKC3sM&#10;ABFYCwYMAhAVsBwmUooZ8jQ+Y1EMAzHgcZjGk6X1h2MHezsc2/3+sD+itNilpmnyxtpxrjEFgIVC&#10;RJcnb4MAABAASURBVBjImbIEtqVkUjCpwI5ShSyrEnaHM1xdw/KEEIllLArbBjAYvIspE0oZqAH9&#10;oBAIASSSDOwnwKP1bsKnzn6mat8eD4d2f2h3h/Z5d3h+3kFxD89PHWzIOzguLwRci0uRcnbBjzA0&#10;ayGKDOyUEo4UAXsPsz7AiZwNUOUM1hiIwNoSp14lQAyEBiCESC6UUhA/OgVl4GI2ba20EtCOZFwy&#10;JjgVYuaCE0roDALP6KW4sE+IZtY6SG80hlDuQuiNHaZpdN4iYucU5+0Q8ygVHJKB6LgQhFGIAUY3&#10;WtsPQ9cjYE79ZPph6scRyfs4mf3h+AxZtJ21NudMaDocDsaMkPb5+fnNzc3FxQWyQy55zAS7pnNp&#10;mnBCniBSSqnUCttkUVSQf0ophHAS+Vzh0fvZ1NHgSIdyRqr3+fNn8IWF8MoZrAmpmWGYuuMRc6Zh&#10;7Fs4TIfU/3hszThBeu3hgIUYYyAMEELA+B9//PHnn3/GdopZoNae8qeiVJIzwdJyUa1XzaIpri+3&#10;3+N27tWtViw5qxhdLevXt1d/+7vf/Jf/8Dd/89tv37y80CJrQQpJMOL58eP7P/3r2O6utsvffP3m&#10;m68uby5rKDx6QglBRKpqiXRqsWhgXvBdpeZQY92E88lPP/8829X++OMf//yvv/8RKczz7vj50wMs&#10;ZxottIDkFAeG29tbJGIXm/Xl2XZRlySFceohJ6UQeArOJWJFN0zDZNpugGae4T/Hvh+noqq5VD4k&#10;4yC8gKOm4IozOWEsUg3noIiLi4uiKHb7/c8//4KUy/qoywqpzHa71XNa7CEugERkz7FtWyDClFev&#10;327OL4qyiYS1g3ned7tD/3RoP3x+/NOff37Y7R+fDug8tgNMKCS2Obv44Ycfvvrqqxev3rx8/QZM&#10;gezdDvchLSEEykIMKgp2fX356tWrs822qepVs1gvllVV4S1MZbVa4OCxPVurQl5dX7x58/LdmxfI&#10;Vd++eX1xtikLBbkKTpd1wyl7etx9ev9hj3Ryf3z//tMwTM4FUG6M8dZoJdbLBTLaZV1hT1ktK0yE&#10;SPez3PbPhz1yTeQJxoduHHGTvbk4v7q5LBbl5c355c3F6mJVNrpqyiWwrJbYAkGelFLrefMqFJoA&#10;rqWC3AIidQjG+q439w/PP/70/p/wKeSPf/7xl18e9wcbg892sMdufB7dsVyIzba4ebF88/XV199e&#10;v/v+5uvvX3zz/c2bd+fbcy2rVFQUkCn8AOa/s27oe8SlXdsdrLVYDjXs6h78H3fH7gBAjPLeW+f6&#10;fggh9n3fdR06BEOSRgstVo24vVi/e3X9/bvX717ebJa14qQQtC6LVy9vLy7Pri7mvzS2Xi0YI5LT&#10;zXp1dX62Xa8qTOaUMwJArNKlgNt6cIT1EAczzgAKUuFSJpJDwu7iQghIdIGHcyI4kSAi55hwRs6J&#10;kpRJ29uHx+f3n+4/3N1/vH/49PB49zTvmx/uHn759OknvHje7drh/nn3/tMDxgB++fT5pw+ffvl0&#10;h/H3UF7btcMIrodxypRlEMhnKimlhMyWxhgDGSkFUJtCBLGnnc35EJ72u3m4EMe2O+zblGmI+f5p&#10;Zz0iJoYTQlimJGaaKaOU+4jORCmFB60Wy9Wyaaqi1GCLcEpYSjkFXCYJmhBGCslKyW+vLm+vzvFI&#10;SUaOW5d6GHoEN0CMMzEJnkDINE33948hxMFM7dCP1lDOhJKQtYuecTS1gn/OhsYZ50yiCwloTMAS&#10;ogMWkAWXkJwxkjmBJIhgREt5CqbYIUimnFEBEEIxCRDAjgvxkFOiYDLjEAWhuGBj8oQkzmkmgUtK&#10;6UytkBSd3ltOGbCDBiGYElwDlKhKuWwgC75d1jCWZVNqBfeQdVMuljWi2LKp1stms6o3y2qzKLfL&#10;GZaVbDSrNG9KuW7q1WJRFYVgyDY43Nc5nxJy6zQZ51IWRc255jNBuIXJSvLlAqf8pqnLQs/TN4um&#10;Qm9OoD9lCNNhNwopukBiojFnKBj5FB6FKhOhLqCPchSCrCeDPRKyYryUSlA2mychjDG8d96EEHLO&#10;LobJWUwkFJG2KuuGy/nvGkFSUspy1hDmEkqiIElzJhnNMSEMxTh/3yeEp0h9yM5n45KzIYZMCEkk&#10;z44UgicJ51jCWcjJ+pn+0dhD2/WTwXgQb13wMfuQnI8AcBEzwTj0JMpglyBDndZVgmjFmlqul7NU&#10;Sq0QMzkDbUFQ1CkG550hOXLGQINzbrLATYXS42SHHhmAMT7ExDLhkXK48uAcSJ1HDgPOuJUSiqVC&#10;EDCLx0LQSvGmkHWpKi1rrbSSSgqNzkW5rBFApOBUMA6Mi6peNgvJmWDzjrtZLrSU61W9xItKF0pW&#10;hWqqYrNcXWzP6qJcL5a471nWTVXNN6NlXajTBwzGGD2VFKLBPjf2fjJD1yEzCJCn9xA+ErsY46xH&#10;54SSkBKQANuibrQs0AYSqG4Bc1otCi0EZ1qK1RKmVehCKA3gApYBarWsF3VMmVB4AQ85+8gAvY27&#10;bvr8dLjbtQ+H/uE4PHfjQ9s9HI4IUo/79u7h+fM9LpkQpPvHp/2HDw8/ffj8/tPDx/vHXz7df35A&#10;0PE+s8l5GyOMgSnJBCeMSilBOSis6xKUARgcM2dKqT4VgS5c+aNWGMk451JiroJOIQEG2suKMDhU&#10;dNZ7kJ7IOBomRNNUQrDoXY6hkKLS8OYMxrWWSkhMTwl8MpARgsskIg4wRrAugHDGJPMpYr1MGMgB&#10;LVgaS2BRpVRZFKceygXDKrBxH2xIEcbTjzjqjMbZyfpuMm03db3ZPR+wiw1tH6wLzqN21ubogzMh&#10;Oqn4F41zIShkIRXljHAhi7KoSlVr7Nb4KlQtKlwqbE+pDJCAW0o4yAB5iTBCWIwZKHGUyjFxioOO&#10;q0u9XS+BH0nS8bjvx3mzHCc4XX/o+n6wuKKZvEMuJbWikgOIFokRG8PopgkZfg70tLE5N9MdMpZC&#10;PGAxJxcCVAkIKeIRAuSzpkCG10qWJY4RnFKi8SDhQEQKpWUBwUEdhUJQ1aVWcC7ExKbQixo+gWHQ&#10;ShSS66pIBIuBLcRDggU8lpm7aDfNeyFl3PrQDb1FyKNcCGWMg+vBbxgDDZHkzCkTQkCPkRKCsxOn&#10;E6ZMZnTeZ7I7toeunZxljCkF5sEBDI+s1tXZdrFZN6tVcXG5fv3mxavXtxcX2+2ZQkTUBdElleBB&#10;cVHoerFq+5Fy2KRENAM9h/bYdl2Icd8ebfBSK10WDLeJMCTCOJfIzAwWFRyvvPfPz7iefR774eHu&#10;ASfDEMLQ9cMwpJQgVeyd4wgeJ5xMGMdWah8fH5EYhPBrgE0pOQdVIXpZSFsiPtK8qNTZqnn94vqH&#10;77+d/wrExfbF1cXNxdmLm/Pvvnr5V9+9++HbN3/7wzf/6e9+849/+9v/+Le/eXFZnS35pmbrkkaz&#10;z+aQpn2l4l//5u3f/fW3V+fNsiZXl+Xtzfn1Be7pzy7P129fv3j31euLi7ObW6SyV7BGG7L1sRsm&#10;wtTdw+7nX+7/7Q+/PD0ff/7l48e7++OxS5ni0/irFy9vb643q6UWnETnzZCCzzl774dhavveBD/F&#10;MMWEIPMRCctxMj53oxudD5kzURCuiOCzSCl2B5txhoiecSqVYJJXiwbgvLfeZUpUUTAt4ding3Rl&#10;PLQ/DmZSlVptV/CpDfK/i3Mbyd3++KcPd//8x58+79vf//T+49MBtxtPx+Fp131+3O+O4+iyCYRJ&#10;vV5vF6tNs1o2TcMYI4RwzmF+8CiSSQ6pUuTVzfVf/fDbb959vV6sFVdK6M1qW8gCYbnQmkkhJd+c&#10;rZerGhHp4mzz/Xdf/9UP319fbjFUCiANq7pSGMY4FsDaSKEOx4ESGRLv+mk/O/DYt+3z44M146Iq&#10;oZrffP81LrzrRoOeRPM44QPSZGNMkFq92sKa8UlhtVjDHt7eFotifbE4u1g367psysViobVOKa+W&#10;mxxzjqRQyPEEJTC9nBC0JjcMY/CzunZzzN/fPR4+3u2eOmvgakUZFR+TGWIbpdGLfHlbf/Xdxbe/&#10;e/ny6835i/LmVfX6281Xv7m8ebvE45uvzl5/fba9LIoqE+Enh+PV7tA9hTgKSQnFhpwJIYOZjBvv&#10;nu4f253JwXoHQ4+ECjn/Df6UUs6R0bRaVrD2b9+9+PrV1Q9fv/6rb3As215sqsuz5cVmuWzqs+0a&#10;eyIOY6vVqjiVZd00tYaot6vm5mzz7vVr3PRdbJplI6+vLs7QuyjKUpd1weWcsSiE/bKOEerNISeu&#10;hNKIb6kq+LKWGMJZLDTTWnBOQXkkJBDiMz309u75+PFh9+H++c8fPv3+xz//8ecPnx53d7sDOvHq&#10;0Jl9N6HxsO/aye+68e758OHp+eGwfzgeHw/HIxQZ/IjtJ8dAZ+VkSglHQheQDlCG3jAN4zRNIYTo&#10;wziO+8MzHMoYMxjrUwwpP+0Ph8Ox0IUxHrxUoJtTaPzs7AwyQWQtFIJwA1O8Pj/fLBaFEJWQ66pc&#10;NVVTCsUJxdEmuELQVaXXVbFaVrhCVpQiFjKSsLq1VnJppqk9Hvt28BaUmKen3eGAgzE1zgJsDD4n&#10;E+3orWeRVxK2Tk8loyX5l4LADadRSgvFBaWZEYSIjAQSgMGZQLyEMQxTUkohIHQeY4RiXAwozntj&#10;52LMvBnDbhAljTfeWxtsCC6m+RgA2QEYzZwgtFDJKeNEKamUKrRSWmoltRRKcMXYooQ9qELMj+gs&#10;tVSCa87wq5UoJUBWaChZF7Ip1bppVjXOCLpQshBcUsIzvDIH70MIyYfo8BtiTCmBOwKnIzNPTHAu&#10;BFgDZq4lV4JJQRRnklPYluR4JaSU+lRAqBCCsjlTDymFFH0IHq2UgJBiBueSg2ZQK9HgnDNCCWHp&#10;VGKMk7OThZ+ZuUxurp131lPBtQbPpVIK42P0GRaQM8tQRvTQnzsVH4wLk3XeRTu3vTVuMhaWNyFk&#10;GOtcmF+FuUbTeoe+CT8BpKYQs/FhmHyPjdnMeLpxmtsWw7zz0ccAC44p2RChXFDNGJOKF0pAINCd&#10;1rMo0CMEE+CNwTtmgDlBrBCxc25yfpxwC2jbbprb1vWDPRz75337fGz7cbIhWxcAGA+IwZGMc06U&#10;NCnJCy2rQiKdKgtVaQXVF0otqrpC0YVkFINnwghkRtfLRXDW2QmnPvgWSTFFv1ktOCNQH8ie8cCU&#10;QDcXoF+eihYScv4CJ8Vq2DmBuUOPKXjvnQNKONeE/KBHabthGKZhstZG50N0QnApOTBgelEAu4Kp&#10;cDYXeNAXbPMDI1LAwE5vGCFkjrPzz8kiQsqEs8x4zNxHJEzpMFlEqOd23HfjA+L+8/7ueX+/Oz61&#10;/a7tnrt2BzEe28f9ETcZyPVneHy+e9p9+HT/8fPjx7unz0+P+IywP7RtP/TYfL3zHhZ6ckCaGaPQ&#10;I+dcCqbkLAQEFHABhaL+FbSQGEQp6IwRdp1PRM8U49GFaMxJMsM0jmZ2BzCcM+OkKL/8XU/GSCq0&#10;UhKLcEqXd2McAAAQAElEQVQpIzMqNIAQ6v4LJGAD4NFB5CHMtgdaYzCQvXXGhxAzBO4sXvsYY8pY&#10;hmJFCNT72SUma4Zp6oap7Tuo6AApHXCH2+52u2fcyczR8GCMSyFGnzDFOQeEIxhAI3gXw5y6Ekah&#10;Ks6BVmrkMIWuSoTp1WqBerFsqqqRXMDknAsoMBPwgh4p5Sy92REYLC2nME0TcMNjQSTG+IhdiWQY&#10;bKKIlikSaNyFaGMyDmw6UDI6a5wdnUeNyf0wjAgPc2eAWKwLINhMOC1TH+G8zlrvnPMpQimUM5hf&#10;18+FK4k2diOMbxqkF+Vp5531AGIUeIPGlYILpOiDszkGMfcIKCWlFAAhQlbTBM89GfswITjgcQRZ&#10;znvIMJEQMwgYpjFgsPejwYt5dwCzQOJQgodSOjPCzUdrRvj+OEA1MSVCOWG4K/EDeBxHKLMqsQuW&#10;zaJarZr1enV+tr642NzcXN2+uH739Zs3r1/c3l5fIT842zbNnPxZb8CUEnP4jTFiNWMMmG/bFqt7&#10;7621QAs5lCWOuCKkOFmL5Y7H4+HX0sI2np6ejjscDfbH/QE2jIkhBKA6tPvMaAjIvQYQDWF6CP1k&#10;/og9WAg4gB9rPT7d393dGTOVSnljYPDXlxcvb68LLQSnuCF++eLmr3/7m//4d3/zzVcvl0gEeH57&#10;e/2//ePf/8PvvvvPf//X/+nvfvfX33/97duX3769fffq6vXtZqkzCcOiZD98+9Vvv3+Buy0kOm9e&#10;v3j58vbdV2+QUTlvSAo3NzevX79erhdVVahCS6kypf1gPn1+eP/+AyLAF33tjgfwCIJBquJCCT4N&#10;vZ1Giz9T3x5maQzTFFIOKfkQ4ORMCFU19WJVLpayrPYH3MofoXoqeCT02HfdOKANm2cIwRSba6KU&#10;Sq2Wy/Xm4rJeLJG+cURqrbnSIXmI/NPdZ0jp48cPfd9vtitc/xOS9scDzmyf7h6R8X+6f/rlw8c/&#10;/fLxTz/98uf373/5+OnPP3349PH56al/ejziJA/djeOs4sPhgDQL57FffvnlD//6b7/8+afj/gib&#10;airxzde3v/3NNxebdSlUoXShSiX0NIx1Vb18+RKLwi7ef/qw2z1g9aosqkJLxRHhEKe8MzB8uDny&#10;UyTlZVm6kB6f9x8+3X3CuerQ3t0/v//l849//PmPf/jTLz9/eH58HLrjNA0z74LVTblerzELNuJT&#10;pAzX8OeXV1cvXr+6fvlie3bWLGtVQzDlxc2Z0Iwrur3YrjZLF10IYblcppCxU+HeLvoYnE9QRcgg&#10;PjhnJ4fEbr8/Pj7sH592++NwHCwChaeUa1Ut69XZ4uxidXm7uX65/fq7Vy/enJ9d1puLYntVbq/q&#10;akVZ4WTpzq7K1+/O331z++qry5tX2/VZJcs8+db5LiRDmJeSKziVYJAPAunjDqq5f3h66rB/jGM/&#10;TM+H4+GIvXxyoMpOdhoZiTDRl7cXN5cbHGoWlUSqKrGVkchyIikyRoRgGpiF5JwJOUfIRakutpuL&#10;883ldrVdrxZ1VRZK8JxzvNhu6xqKgwXBfeftGPIBpJRijB4qtJOHsnD4pElwIlgmNIFgSinjnDKS&#10;Cc4A1IRgHZlM6iZ3bMdnbJe74/38Yavbd+DF9MYP1g3GtQM22f7QD+04Hfrp8dA9PD8/Hg5Ph+Nz&#10;h8GA+e2AeJdjolBRjjnBDhFt+r6FSbeH/W7/tNs97ff7YRiOXYvY8vy0R2hpO3QMw2S0FsYa0A8b&#10;g7rBEbjdbDawmZlPqWCMi7qENM5nyWy3y3rVlFWJ5JbXlVrV1aIpF02FhhQshoBsLzgkh95O5ng8&#10;ghhAdyogCat2w4jF98djB3/381DsIyZ4GwMOAwwbAIduOPZRBsWfNDTrqdRSC64k10ISQiiYjSEF&#10;j5Q9IUZACZkyxjjnjM2pAJl/50dy2v7BVcQ4gt8ZEhJsSrDnEUKAgTGMmqdjLv9LkVwUEs6qqwJ5&#10;XtEg/dVKS0QriVdVAYpADtNcVEo3RVlryAp5Px4xC6DRXylc/OtlWS7g2CWG6VrrUgrNIS4uCOOE&#10;ImHnlArGOJ1BMDj/bOywGc6I4kwJATlg6UJJLQVqqbiUQkg+g2BCMNCk5ZwgSSk554wxeioQjE+Q&#10;VCRk5pFzTJzHcSmY4ATeTSCLFFKy0IF3eT6VZIgKYqIIG/MsJE8UCIG5LMuiKNDGAEIISFUKzoDj&#10;Vsb+GxNyD+I8Enc/+WBcsD66EH1MISaXckynYbMvYPY8OIbsYw4hORs8QkxIsMZpMl0/9uM4THb8&#10;dzDOWu9ssC4Y7wyGhxRySpQQxrDNwNvgACBPF2BQKKVAMPiF/rEYaMZb6xzm+hBiJiYEOI+NGTDZ&#10;0I523w74BteN1n2hGcgJEFMhgE2UZYltvkb2VVVNUy3qelGXVV2gv6x0gcguYR6KER4CROngVCkl&#10;rYRkSZCsOa/KOZ9YYEoBlAglClbU1CWgroBAgFqFokH4DFxKoYXWGn2gH1zEOGcVkzUo0zQhA5gm&#10;JBAT/Apt5xwGYBjwQA5QVakVFkUD9AnJGcPLGfJcIBh0cDZ7CS9n+gsttZZYTSlZKKWFEJxp2CMT&#10;MjERCENCakKefGqN3Q/jw7FDPNq1uD2dDt0pTs23FIfH5/3909MMjzuk+7uD2bfTvpt23XBs+w6R&#10;wEyjt9ZHYy3ERXNinHDOsaJSqlBiNngBqmSpC611CfIUfvFHFgVqkAmr8+AXQoals1MhBOab0AlI&#10;CdltyjnmiK9NATcHpVJloZVEk5RAKKUSTMCIsS7jZI7X0DdJmRIC9+GE8UxZJuA6zw3KGReJIEeM&#10;DiunBFE6G6x3PgQXQUhOcfamBDQ4OBEaU3awBe8m62HMvZ2GaezGoR165EDPuEk8HsdpCjEHn3LE&#10;xjRDhKUCBdYEY4liFZDDxCwcrUoU2OFyvVpt1muE6i027HXV1FLKeWTKYIARCkmCR6ge0lJKILhD&#10;fJRm8FtVxXLV1HWtlOIS/Avgz4RFiCCSkKLz3lgkyiAbZwDU3jgk0360s7bgQS7AZWNMEDfLlBGY&#10;kFBMSAqJEQQVSjkiksSKTEm0MgNFLBOKAQDG5VygZ6XQAKkcKtDz2UYphUfGiVS8RK5UluihGQiw&#10;D1PI2bpgrTcGe6TFUaQfpmM3tP2IXN+FbEMYJ9MPI9gJcRY+ZEkhOq0pn//vwAiDmud+F3xMCeBi&#10;GK1xzqWUOGWABOZCYISAftzRrhfNZrU4O9sgV3txe/vm1WtcrF4g510vIUl47gqp2QIDQa+WjDNC&#10;EbolZwgPy2YBQRdaQ96FFFAQpRQaaapaaoUVwUvbD0+7w8PT7ulphwzy8/0dckx8KrtDYnU8wNkT&#10;ySln6x18HK7TdcPUD/70XxvDzYt5nylhjM6Fvh/xdq7bod0fdo9P09iDNSxaVRVsANA0DeLVsq5w&#10;eaHF7GKIPeumXi+a7Wr57tULfBP4q99+8/VXL9/cXr59cQV4cXV2c7E5X1RX68U3r6//+vuvfvPu&#10;5ZsXVy9vL8tClKWGeu04BOcWdXV7e/PqVK4vry6uLm9ubpBbE5bBCODu4QlGxPlsAXVTgpJpGh4e&#10;7lKIQggQCZnHGLuum7OHvgfljAnKoMITSJkpHDBYH5BDIJkZRjMZ1/VQu2PAqhH9C8qlD2k0xlib&#10;oceyAAIPRY/jNE0QOwgAwB12u93D5zs7jhuIZtXg8Z//+Z//6Z/+6ePHz58/PzzgmwOyy+N+pge5&#10;1XM3dFOEn1DCBRGMpBBA6d2nD88PjzhL/PznP/2P//bf/+t//a8//fQneMfZtvnbv/7t//G//ad/&#10;+NvfrZeLjNEOW9sRiZwLset7oIU0oKCxb3fPT7vnezO0CczZEXHCmgmR3U6jLhRh4ElwpWAMx6F/&#10;3B+OXY9M8Xl/+Pj5HueTH3/6+f2nz89IwyfrfSxLWF+zRIzYnNXNkguli2p7Krjl3W7XVVVQiRAT&#10;4fdMZKW5KqQutZr9j38phUDaLApZlKpmefYcTii0Mwxj340gHiJ5enrCZ6s5nZsMjNDYEbGQslwU&#10;ar1eXN+cv3x1/eo14Or8YrVal6tNdXa+RJZfLYTUabHWL15fvPvuzas31zcvL168vkJ9drm6uFxu&#10;Lhars2Z1tlxuFkVdYH3rHcx+GKbDfs4sJ2fhqaOxeAANoGcYOsh07FuWIoz57euXOKTfXJ+frReL&#10;cs67JMTIMxTHaUbwL7QspRDweVztCVFqqTgrlGjqcrNe3lxdvLi+mr9pXWwWTcXorG6aI9Ruzdj3&#10;7dQPIYQYcw4+n3YZQpIQDCFLSMbJXCil/FQIA1GEM0lhOoynzELOzodhcsMYjEs+5IgZlFHGCaUp&#10;kxjTNJlhwjrj7tjePx0+3z99esLeenza9Y+749Oh3Xf9oe1baGSOChPigzEmIvQ5NwxD27bHI8SD&#10;s0C7fz48IcTssF238AKYMfSVEPQ4Ap2EjstCQQJa43KzAL94VJIrJRZ1db5dX1+e31xe4cbj8my7&#10;XiCuFQgay6ZeVHVVFU1TI76lgMiMY5iBVYOS3f75+Wn39DzDDuEIR+TdfocDDBr7QzeMzkcfEdki&#10;IsM42ck4pgSTHDXH2hJtSFNywakEKZJLLhBrJKeEkHwqaADAcAgBpgmAiTjnKKUZCstwf7z/FXKa&#10;J355AOcAjMcekHPEeARuQem8lmBacCW4FFxwLKqURLiGgxSlKPARCKAol4TxTFAXgoN5WFIpJVK7&#10;+VFwzZlmTEteKo1QqyRFv2IUoPnpLWdKME5PwDljjNKZPAoaGGWMcEE5p4yD3sQoYZwqwUsN6wI5&#10;oIujYNYXwKx5CqcMc8E6zZguJZ85pglvCaOEE8YIExww95xkGHOK4H+uk4uBcuATjAlGuRBCSqlP&#10;GSHDjopeIbgUklPBMI5iMCEkhpMKnTc+nPJ+PxnfT1MH2x0NwpFxwc72jYUIXDaEmJDrEBoxMQRE&#10;K9iBCzCFGBLyteyCd87b4GPEwBxyQvExWO9hMsYBP97DgDOhPOYE64FBO+dADAXjnGIXQQAqikKC&#10;Vs4wBrOGaWoRUI11WAssJ4JPvZONk802kMnFbnIt4trksIr1Aev7mGBFYFMIocoC+xPSpkVVoq7q&#10;oijgLEpKaF9JLvRJUBjJCDKWjIIo46exKXDwU94ZnsP1+fb8bEVJbJD7Q5VaKCVnPFppraQUqLRU&#10;UgIf5YJCGQAhBGpCWIwRVIUQnENaBk83Izjvh74f7Qjx+AwNMgQ4qiWXUgjJgKmQQguuoDFQdvIb&#10;yDPGCDxogE46r8MJoafC+EnzQgjOZSI0JAo54MiELS1knmD1XLiUoevB4LOy640f54Y99EM7Tu1o&#10;BzPDaIINMUAaWFeKDAuk8y2Iz8SnBGzQyxcCYMkSAhRcSa4E11oLxrUShcYBYAY0lP7LYzHvU0Jg&#10;CFBnhGNwNuOJMUf8JkJmJmecUkYfck6cM2CWgmESQEkJ3oBBQfhYRQkpJWiMc8lAE0KCcGLIIWYX&#10;vJ3jVMyUBpp9tfqJGQAAEABJREFUSCZE450N3qcY0jx+bodgXHAhWheMD4nQeaOgLBASYrLRA5yH&#10;sc02PJk5Oh/afn88HhCk+w5qNJPDuimlnHP6tYARaAUaAYsgXkghVIGtvITx4SSA6IuTwGaz2mw2&#10;i8WiruviZDwza3werLWeR6JSiEJFXVXI/5DqfBkMDHg78y5m/FgpURwAZu14H4yLAOeTDzmmjK9A&#10;IbFIKGoXcc6PLib0JzaHCsJhrIIxQYUklGc4JqExEfidrhACy7bv2rbns48U/TCFeOIxZ4wBr5RS&#10;jqIkKAcoKEZK2HzGgBhdiCGAjIAc188lGu9g/eNgxvn+dQTmDvvJaMwEspM5RRs/T0lYKKTsYwwR&#10;tgC9MLQjSgbhWJJjaawCbOhDW5zM7wsBYKnUEvl6XRZw2NWiPluvL8+3t9eo1ou60LAczqTkdYUt&#10;sFosa2AA2cBbFEVd15B2USjF2RebTCl9WUUphQCAAdAmpqATAHMCc7CEYRiOXTuTBDlyzk4FYoGm&#10;MABGiQ5MB/KqqtBGZ9d1wANGnp6eHh8fvQ/Idf/85z//8Y9/gtyB6rB7GvthWTfY2p2xQCo4XEw1&#10;ZbVq6kJJRkK0uJZWlxebty9vXt9evLo5f/fq5t2bmze3lzgGfPUGfG+Wjb652v7uh2+//fr1olY5&#10;2ONh3x73zk7j1O8PTymF2+sr4GSchOAZo1LLTNIw9MfjEXTCJlerFYwQADnMtB0O0zSAeLCzXDZF&#10;VSY6W844jjHA7SjnPDMO6UGJMcG3qFAS3vS8O3z8fIeDtAs+z6YLRQfsCpgQUx6nCYERr2bJEDaM&#10;0+PT7u7xqW0PQNU0zeX5xflmi3J9ff0W5dXrs/NNqRVEaiZjJwKsWHbZVNv1clnXUhAFA2dkUYkX&#10;t+fvvnp1eXGWo93vdw93d5/ev//xD//6L//83//0x3/r2mG95N9/++Y//cPf/PDd15t1k6Mfuvbh&#10;7h5K+dNPP2PA4+Pzp4939/f3++fHp6eHHeD5Cbe0MRjAOBzN1Fk3DUO32+2QTkFQHhkMn6NYJGTy&#10;frIWG2w/joe2PbY9Agi8CdsEoRwxQnBc1QkhFOeSUmwHGiwXlZYFPue6buyP3aGf+ohTvKDPh2fG&#10;CRe0Q3fXlUrXZWMtFmScKUYFpB5CijHb0fXH9uH+Hrzg2IPk7ng8TpNDqsU5iTkYO3Tzx4AOolus&#10;m+3ZarVpVMVVIVCXtagWCtAs9GKt1+fNxc12e7UolnhL12fV9cvN7evti9cXN7fby6v1+cVys13g&#10;rMg4DWG26nGYhmGCy+Pjw9Pu8PD09Pj8hKMg6ufn5/3+eRx6kuOiqi7W67PNYtU0SMCkYIxk7Mg0&#10;J5JDTp4RojgTLMHygZpip0opp8ByUoIvF+Xlxfb1y+vbm4vLszOSQoB8jc0xROOQ/0/94Lyhef6H&#10;s5QWSimtIbSyqaqy1FoqiB4mDYDvw6I45xTLKS11oUuMqXXRKFUhrNNTqIQAYyIxxpQSZqEKISJ2&#10;oYFgaUPsRrNrh8dde78/3u0PD4d2d+jvHncf7h4+frq7e3reHQ8hRkop1gJgFmwGERJ+9Ahre34+&#10;HA5931trU4QFEQHOQ1qtGpwJKcWaeb1eblZrQpPWWgg2o2JESVmVuoFBwBG2a4xZLupFXUGuFSJj&#10;oSQXWA78gs0AOY3jgNJ3bdseWljHEQ38YHWobLfbPe93x64dYL7Be9i69f1ounFsx5FB9FryQgkN&#10;kAKPElJjVArGOYUOJWpCOaOcEkpnqrEzp1MBw4CQIsBYb413zlnv3GkZrIR+5z02BkgZvxZbtfV4&#10;7xzMNwMb2JBSKqXA/9zgQlAmKJcMqZTQHFpVSszAKJWUKcYVF4pyzcR8KmBcc6YZQ66vORF0BvSU&#10;UgAKQdGWjM79hPCcKdSAFHeGlGeaXPS/gpIcvCvBGCOURJoi7JKQ+XzJOSUc8wm4B82/AssYyjjB&#10;W4YUEGQIrpWAJJWSQnC8/TIyE5JpQg0rg7giyYRRTE6MoxUgoxgzaKMUU/hcJDQw/1IwTdGQEggF&#10;IbOxjsZBj6Mxw2j7AbXrR9dNp7qf2n46DlPbjYeuBxy7YRq9mcKEwDbaaTLTaI0x1toQAgQANeZE&#10;AYnAWxnIIIwCEqUw2JASlGicm8KsU/gxruxcCIOZgBfThWAxeUqSlBx3S7Mfag2CM6MgcrJunGw3&#10;mcH4wQb4QW+Qs5rj5HsXTaCjJe0Qj21/bEdwgTEe6GKKCH6MQhpMivmgXM35lFIKmNGJepY5J1Iw&#10;JWVZIMZilJ4lLyTNCChRsVwp3hTFoiqXVdkUetnUdam0ZJJTgJZcKQFAuoA2rA04OaEAQgjEQqHs&#10;nFPMoIUk1An8ehcRCrsOO0s/DFCCgSV77/Eq50xioikxkjhLoA2gZnNijHCSaIbiQ8ohwfpiyNZ4&#10;Z8NknHUhIjxGzJ7BpehSMD4M1gGsD/P7lJ2fwfo8Olyg+m5yh37ad0NvPA4GFlgpw20zhzSaulo2&#10;vFBwaSrhTCxRclo8hnSKVqCK0lmMjEk2mz0MDoeWUsm60HVVIPoUCpcTs9irAoms0hpOKqSU86zT&#10;nxDg5B4l+tmhYVHRu5Qj47QsFJKeBjMlF4xoyYEWPsjZSWVKaq0h7Zyz9/NcCAF2MoPB/upg4aMx&#10;iBOT9TgZjt6PEIWx/WQAEBf4dT7OFpxyiNln4nMevTUu4JUJeQph8titIUDbjUjDpm6wx8HAzJ73&#10;3f3j82d80N7tDu1xGAZjnDc+2ACIznMKDmYA7YJzcSpgHDSrAgIpqqpaLBar1WK5nmu0a1gfF5wx&#10;jvGMQ+9cUHc6HiMrLcsSNTAIwVDLQotCUsEJggA8J9NwUq5xybpgbLQuuURj5pHwRIVxxPjUGwcY&#10;7MxjSCRTZqybqfbRB1Adx8nBj3bHtu1HeH3Xj2jAQiFMY/3kvIvJhoiGxRQILeYUSToVmDqjgmQG&#10;AsYRKf5orR1PxaB42Km3zo+T6dFpLJDvD8f9oT1gV+mGccLLCNUMxgL/aOwwjcMEr58fLZhy0IW3&#10;3sP8QHumoJ8Qzjx0NE1YK+cMy9JSFBq/YrZcyRHASyFOtlSuFouv3rx5+/LFixscBc62682yWZS6&#10;gDwhe3ixEkJC+nAybyd453Hfd0fvHEWEJZRxIiQrqzkhO+VkpQbeQp/qCsmBKtBTNUvodQkFE85C&#10;BpFM6nJZL6sKeUNBOUyYxZCcwxoW2qY4bfpoEOLa/ulphzvsn3/+8Pvf//6Pf/zjpw8f9/s9hBdC&#10;iDGm6Pv2mGMolERK1B33D58+Pj8+gNZpaKM3iqdKi7oSTSUWhVhU4mxdXa7r6+3i5eXm9fXZm5vz&#10;2/MVerabBc9h7I/OjhZ23R0ZjVcXSN22kMMwdIfDbsBhZoRpd8fjfjr97RRCiD8V51yMvihUP3Z4&#10;FaLHK4TrjB8Ao23fjdYY78y8gINCZ1Ew3nYDOqHWh6cdskDrI+ywHw2MwXgMmU+qaAyTRSdG+hSh&#10;2b7vkYUAxnFMKUk5exDUd4HEf4Wj3flvvv727//6d3//1z+8e311daWWS7JclOdnq9ubs5e35zcX&#10;S84yy0Qp8urF1bfffIVvIMumEZwe95Df3eePH/HdEyeHUpMXVxfffvXm+nKrGHFjD0Bu+uOPP/7b&#10;v/7x/S+foZrd83GaTNu2nz9+evh01+6es3c0RkqiVkzy+Yp6WeOAR+7vPyPNBRy7FowwJQkXvbGP&#10;+8OhH/oBUomECqm10hVAyCKk7GPynoY4g7G+7QYkXuPUTaaDT/gwUZqkhlEJLjn8z0XvvHcBogwx&#10;5hxyCtnb4KZoJ29HQDCDn4YBO87D/dPd3cP93ScwbsxIsangk4gkSnMfpmP72HbPMTldsqoWZSWk&#10;mhuLZQEocBgoebMqNufLBj1rXS2FqIisUrnmm/Py7Kpp1gKdRc1UAQo5l5RS+GX2LuaQo4vT6J93&#10;hzt8pJlz2/3T7vnL0Rd2HqyTgp1cSs4+KQhnhGZshZHkQGPIwZMYaPaEQm6RxhiDjcHk5JoKSbws&#10;C9HoYrtcLLFLS8EhCWtI8IIQDk8MGIsNMkjO5byQXDYLfOFZLRoMx94ksK1LzjihLIcQYvKUUiGE&#10;UjrlLzEAbyViM6GcEpxsMwOFlFBCCEw/Z8GZ4JTNz9irSU6UEpg0mbxvxxH77MeH54f98f5w/Py4&#10;e//p8/vP97vjYTIGMiKEnLBh808+IIZba3zXdbB57/ExfI55WAZjQGFdy2aBiwrcaVZVVSDw6EIq&#10;IbQ4bcSMUgp8CaF5hhwEiBai1EVZzvuI1loIQTkBZkopGM8kTtMERxvmvcxYi8XdZGdAKO6Hqe2G&#10;Q9v3o5nQ6wJeD8Z0/dB2XdsPTEiupABAc5WSpZalFKilYHKmiXHOuJjpwnqAlNIXnkFmPBU8cs5P&#10;zRjS/Jv+fwrBAEJmDJjyBU4PCQFVSV4qBdPRSgAkCgdFsy44ZViOUyoYm4EyyYWWSovZCDgljBLQ&#10;hVnoUYIrRgUjklLJCR5rrbWSkjNJCcspp5C8C87/ag6UwQBOkDklXGAWK0CDlpilBKMsYoMGgIZ/&#10;B8YgDSpAgJQKRQulhJBMcAqQgirNi0JrDTakkAxrJAoDiycJEHgDAFtSohTrf9kIY0rooVwIJYGy&#10;UJiukcxWs2lgGbxgQAeegcQ6NweaTEIiLmUT4ujc5OcMADHYRuQKsD8/GtcPI3QMtYcAziM2e58i&#10;IOaUQBFD2jGrKqSYQRcHqYwQkjJFR4wxxOhDcBEQbUI7GQc3n8FHWDnwnajGRRESX2iXEyEE6GSQ&#10;AmTBmFCSC0GEhKvhtDf5MNoZjM82ZB9ZIjxSiuxt8nG2TNCYSCKYyYEEMgUGCESIGS0aUkohBOeU&#10;CwpyY4whBLhBDidv51TATkleLxqWItIZ3P1fXW4FS4ymi7NVU+lTXgssRDAqBFOCSSm1lECOR85n&#10;KVA6I+ecowGATCB2AKQWQbb3zjlrARBPguTQT1JOKQVnfbAhhJwTBweSSwAXkv2KFnKah/nkffQ+&#10;Yt8JgaBO4BpAWc5zdMQ0wliC/aXkI1TsgdeEEDPe88QQD9msfZ9sQFhOxjoXYph1KhgEpJQuy6qp&#10;y2pmuKhKVRSwabyh0AvNYArAOWenNmrBqJYC0aWpa0TUpsItA1AgLs+ANH62SCW0QuKqZjyUQv2M&#10;MUopIQyEhZMiUJOYENQQlJfAMs+EbEWhEN+V/CJw6IhDwgTWNksDuwthkABkYlyYGYEkT4zHDBPN&#10;YNvnBNt2CaKIg3XHoe+HL6HOW0xJeZZ4pj4kn3DIorDhQGa7sjG54Adje2P6aRqnOTU5DuOu7Z52&#10;+90BmUAHXAjT02SccyllQmgCNYRwLsAggFLK8SCEmv16lgROuVVTQVJI/ZumWa1WyBurslRCgjOM&#10;zygxQRpoY0JTVkVRKDU7Nn5hckCIV3GOixkO6HwEGA/PjcZG45Pz2QfioV/8SdRFAktwKYdIY4aP&#10;oKYuJB9gCHl+FZOx4L4msdQAABAASURBVNS04xRSftodHw8HyhWREvl5Z0zV1N57jMGd2oQdwEOu&#10;yYWAJtyYgBpKCaOU8pxzIpQQaBJKzokSSjllszugM6UEQcH+jXEQ3fHYHw5HNIyx4+Ssiz7kCYwY&#10;hxAUYoTvQQ5AlDIlhGVKGdyBS865UiqQ0Pfd8Xgcxz6lICTjWIoRVABGMqNZMYrLnVorfP4+22yv&#10;Ly9evri5vbnCR5iyLBEJBAMyDrNkp4IHLWHyBVSz3a5xl3h+sV0ul1AEcFIwRCk5FUq54AquUVXV&#10;er2+vb29vMbV6BaKjmneX2OMORN2kgm4cKeScwbldV1vNht0QqpaFjnTz5/uf/7pfXvsYVg//fnn&#10;Dx8+eB9ZJu3x2O7nf0domiYkTB/fv//8+WN3PMQ5M0DlvLfBTzkiuSFagSTCWZSMKE45Dfjq8fXb&#10;129f3zSVrAt1e3N5c3GxXtYQzjQNmLVaNFeXF2Dz8uJ8s1pwRoaxw5KoYdjY5T9//nzojqA95AC+&#10;MavvIe0E68W+SxmCSTRmhEt185Fgaoe2hVK69oCTxAEXiAfcIILyu8cHTLQ+Ggc/GrrZDTFrhPlB&#10;v6itC8e2v398eP/xw5//9DPWxV378/MOs0AJ2LfWJh9oJrMzCJER+3IG/a9fvPzm66/+X//7f/nP&#10;//Hvf/fb796+vH5xdfH69vrt6xdfvX15uV1sVuRyu7w4XyGML+paS47MIaeAMIT2aqlvLsrXL25e&#10;XF9cXWwUI8iagzUY0B73v/zyy88/f8R97YePHz98fnp4ehzaTisFWWFpiNHZ6fD06KdhtVycnW1e&#10;vX7x+s3Lqip2+yfw8vj0dOw7F2LM8BePGDIOsP0A49G6LMq6quDfTVnWPpKY5xieIk0xwzUhwA8f&#10;PkDdz89Pxg9C02bdLDZLWchE0+p8HWIcrSmwLxXV2I89vtcRngPFyQ6nZ2988jFi7ZAYwweB5D1E&#10;aFOKVa03m+LiAicoiGW53tRlySVPXESlmNZCaSYEEQUvK6lKRN5MmWcy6UrIkomC6pLXS1mBlprg&#10;GKArujqrFmtd1ILxGBPyXmuQQ1obQoZ5gwC4wzhOe9gzDKTHp6fD7niA8w5DB8IopXBGKFdwKhgK&#10;4YJJwbTgSs7A8C7H4CfvDGqSAoTPSNJKlFKWUhSKcZYVzzzHhKRmGnieL/uxPeQwu5LkTHOGXWW5&#10;qNerxWqJzQpPSnDGMqE5MgIFEErRTplETqmUgqLMrxNF4MT+MEOmhHDEGUYkI4qTuhR1KRelqkvB&#10;KOIUdtOc8L+MRCsbH3pj98PwfOx3++PT4bA/duM0hZg551RIivUpmQsXnEulcIQSRVXWTbNcLhcL&#10;GAm2AJiLWtbV9dWlYGA0bzeb8+2GZpJjxDAumJRSaamEICSHEHyw3jnnTUowADKvhZ03JZ8iChwK&#10;imFYOmfr54JhoIGeCvrnNuGoI8l4hXDknBsnM1o7jHPpECO6jglKAIqzWRMaMUHXJYgvCikLJaQU&#10;glMMANBTgU3CGRLJPgbYozHGOtCavnRiJQDCgQtwmORiAIQMfUAxUBTjlHHOhRBABiql5LqQRYGr&#10;H6UEx1pSCMbwkoLJf4ccEwC9WkglJSaijRryFoxKxZVggjNGwXGmNDNGCEksJ4qlMzbNmHNMCYQE&#10;MtNCvkzHMMG5mjnVknMpZaFnUygKpdHLQSoUFCFBYANazmFS8kSw1lophe1DKEmFYByvFC+k0Epo&#10;yaXi6AGFmEXpbB0wwAwicoL+Us4xJ5QY0AdyKUZjdX0qSgkleFFpmAw6lAIpEqhmllKKmJYpgZsm&#10;AskPo5tMMCHNF8MujC5OPrkQv8g/YDRWgBhQn4AQgrUECBYUbUIgKyok44ICK3Bb76zzxlk0jD0l&#10;DdZPMB3v4AYDMgjvKWeMy0iJnZNvoMkpxRiDTwENrIMuyhkVnEmEBYEs38ZoY7Ih+8wtYlxkPovE&#10;gIQjTbARRhxCQqghmXIKIBxIAMDGGBNC/Lso0AbBEsqOIYJY57A4JxQBRAq+rMp1U51tluebxWZR&#10;reoSjl2VqixEoaFrDnEqLaQED0QwwilhJDNCZ6CZo4ehn5NTqg07B0BZIUKk3nofQvQueg/zzykS&#10;pIshpBhjSqA+IswJTkGegDGDQmBmHLgYhBtI8ATznAsAMOtjsj7YEF1MPiTU1nnwS04FDawLCCkG&#10;LJAzKCGUJop0MDjQQZCeiC+dTHAuhVASgAZspixLZDYANOBf6BGnQinllKGgwcjcVlIWStZlCWjq&#10;clGjoSutCi1LPae9UkBOFOXLrBCCMQYUgQYXIJCE9gyZgDatNef8y2CtkPpr1EBQVYVSgnFIbB4P&#10;JOAZs6DyX+XgvfPRheTjnPr7lG1MJkTUyFwigbGFwWBnND0SlsmOk8V5AD3I3ntjA6GRzMJJnCbG&#10;8Qh5IhlFA0h6a7tpwuDB2H6wx246HLtnRPPd4RH3Wvu27weoNSfc3IO0kEIkeS5QBX5Qf+GICi4g&#10;mbpCfrlarRC4N+vlajUH+aaEyxaKC5oy+MIvxACJQeoKe0IxF601Hhmf5ZMz9iIaMpk5DRE1CDYO&#10;HuesdbPHGTdMFiz4CCujhHIAVO5DgthhUJGQEPNsSCFiLuQWE51smKw3LgCsj2gDgMc6SG/qEfmt&#10;BQafgCSN3kWSbYgG60L0hAgFc5ACP6pAzblknINmAOOSEg5SADFk72M/mmM3ALphwhJfYDQW2T9U&#10;6VNOGRphmVEqOMWuR0kiBDLhHFlGREkphRA8inPB+RxT8O4v4IO30TuSEGlSDA44sPefb9eAZVMp&#10;AW8jbi7BWUyKJOVCITfaXF9f317jY8HVxdn2bLPGZeGirpTCznrSKmWQJPhCyK3renu+nUff3CCn&#10;B9+R5JATRA7LJAQO61OEsBlnAgVaXFT1arUq5rytLqBzXUqpJVdzvMZz1UipISJr7ZxVd13fIw8f&#10;BGPOmPawH/u5XZZwL8Upq6sK0gBUVQUiq1I3VbFalJLnutDLpig1L5Vc1hVy1qYuS5yFVqs1jjRS&#10;stmXc45+7LvusKc0z4ZYaHRBKsaEcYgxeXABwBKoQRIS08kMstBFMXs3+qGCruuQ5SPlRfa/3z8j&#10;6W/bNgRHINOcwQulFDlHPw4YHEPqx6mfTMDeSEVI2TicP+1gbDuMD8+7j58/Iff9+PHj3d0d0B6P&#10;sxBgetM0lUpLLqAAmom3zhkrONusll+9ef3tN+9+8/23OAzg4ma9qlfLCmH89vb8zZubVy+vt8sF&#10;pzS4cRrbcThSEspCnJ9tvnrzCl8G3ry4Xi1qGqIHXcPR2yF6hwIvo4yGQAhWVQSeuFgsXr948Vc/&#10;/Pbrd1/hzFRquXvs3GRuLnG2vH7z+sV3333z1TdfrTcbHJsppeC9H8dumHpYNlwH3GagFIwi9rKQ&#10;EI3zXDuYc0RghHiPxyMaxrt26J8Pe5ysXHRCiQL2UhfIdolgkD5IgkZOZsYYPCtkP4VgYn8Yjs/d&#10;2FtnonMgnZUIznUN86OcFKU6v1h/9e7lt9+//fbbd99/+/b7795+8+2bFy8vlstaacZFpjQRGnIG&#10;SS5n7CkxwYuID9ljAGUxE8dFEhINE8kU2agaJitKZQh5Gm3bjXuDIBTgL3CBYJzzp+KcG43BJYK1&#10;IYQUQg7OmWkywzDiVDh242igaIAxJsxyJ7O/UwYtw6usmYahm6YhZcd51lKCLs4gCWSyiQTvDS4S&#10;puAtjUFzWmgieBSC1AVZ1cWiVGvs6U2zqOAokuMmJLngfLDWO0tSEJxoedreCEWwYTQLThnJJMXo&#10;XQoeDaSFShAaiSBEz5jFQqttU6/qsinU2ULXBReUUDIXSmCn8zKZkMn5fkSQM5klqQTiCRWcIZQh&#10;YoTg42wZTCpZlFXVbLfnZ2dn5+fny826BLVlCcNDhClLhAsuJBOCScmBZG4zwinRUsC7tZaME7it&#10;OxWoEHRkMJMSRNN2Hazr0HawLht8iBl7FmNMa12fCvDXBSo8ltjFYXJ4BAgIkZAQAvQCaU3WQc1D&#10;PzFCE2UZS0pOQRNSWNCEiKMkl1xAfJxzLEApnenIGSjiqcAegGuE7o2Bk+DxRDCsxppTgbdjDdQW&#10;2nHOY2YImJpOBdg4I4rDL7gWQirOBRWMMsgCxpDnQSHAIoB4BrQziZRmDAAtaAA4tMsJY5RS4Jsz&#10;/nkMSZQk5w0gBBdTyDkydFKUbN2EuAOjmSmJEcvgLZnfwlZwYJVFoQqlESm4YIDTAGifYDIHjYLh&#10;lQLFYi6csxlAOfoF10pwDi5QEU4xJdO/lIxlwFQkMScfQ4wZ+bKLCVr0LoAYBIJEGIYBwIzkQkku&#10;pVRCCsEYJZll9J9EHZ2PJ3O03TgdcZLrx0M7Htu+hR/O3vkrypipPxWYi3POehuCCwkRIQMnR6Rg&#10;GdrnnIALyDNGHzAiogqYZz2mOOOssR4kTg7R14JmzkDZfCcBZwd/oAr0Y7xzDnVM2P4okgDrg3Ue&#10;R37rHDBMLtoQTYijC8NkBmut89ZF46P50mMmgyWds87B1q21xk0zMrDOZm+BeJWATijnHNaulGKc&#10;UIJ7AkQKWRVwXc1IvLzY4EOw5Ay52GbdrFfLPIcGKqUAaIl5+OUo0DukDQALX+ALO/9zjbcpErAU&#10;QnQ2wKRH66bJonwhcjJzYdA8h8N8sQoOqaaUIBZMh4t+wRBjdiF7l5yNZgpwQmMgUjNCGtPUDyPi&#10;Sz+OcBngtMGjBKgDP94ba93cEyEhLG2cxaucM5OCq5kloSTKvLyYSRGS4VcKhgY4BUcsJ4ynjKAN&#10;ZlED8ApTYO6Yq6XUAr/Ax+eJgnFOOTjJs+GBC0wPCQTE0UxtN/QgFxkqgrp1oHGmJwHxHGWsnWIM&#10;mK4U0DNKclFqrSQEDrEEf9otI1yBWuMm48YJ14qux/2EsXg01o8WnVN/kgWkAeiHeVEf4D4Jspic&#10;H4wZRjPb/9A7HwNc/QQ+xF8HgLCUrQ/9aA790E5TN039MLbD/N94PR2Oj0+7x8c9cpTDvh3H0Z2K&#10;ByrwOUOOIDLnROYG2pAY+EHmVDZVVRdNg58Kpa5r1OjHW4gAIxljKaXZAfzsbnhklOIVZII2PRU8&#10;AoA9YYfKJCYaEhaCkSRIyLlgnO+HYZzAK1Bmn6LxzhjTD8jscgjB+ABZTdY7H1xMOGkfup5JTYV6&#10;PrQPz3sfsnXx0+cHuNs44exkMd7lmDKNOUXs9sZ1/bg/HvsRONENIpkPIUFnlMBisPD/DCCYktnO&#10;UaeUnAvGOGsjrgURfwBdO/TDNM6+bO1MVwgxx0RCIi4k9NjgQ4wYECO2dqELKfGdLgVrp3HqwZ0z&#10;I8zdG+ONjR7gU3CwzEoXi7qs61prCRmmEL33WANT+sn0KMNkrSWESSk554QgfZlNF4/QDiai1l9K&#10;IatyRoVU/uLi4sWLF4vFQso5poGqnCMVnHEOLUkpsZ3iLUYCAx6BNvngrMXxb7va4pFRgSPHq1ev&#10;l0tk5uubmxsMbo/9w/MuxBRwbEVhAAAQAElEQVRjfn5+/nR3BzqFwtkg4Xb8D3/4Ay6n96fy+PiI&#10;m2k027add/fDbhgGKfj52bYqi+Nh37VHBLH1ehmdhYEt6ganGtTeu8fHxz//+cc//vgHiG7R1F9/&#10;9ebb7/DN4M3N1eX5GW5J9du3by/ONmDFTkPbHtrj3tgRSJ6R9nbHEB1jlJAEu4L8sPoR6+33GBmj&#10;Xy2WL25ub26uICKkMuC079sQAmzDe48GkwoNa9zkbIwRwoGsIGQ4gpkcECIbPsyniR0aXdeDr91u&#10;h1MByEYDfodzAj4UDDDB+VyUcVTbrJq6VClFMOvsIHlcN+VmtVBCBCSf02DNaKbRWgPt1mVxcb69&#10;Pj9bNnV2oT8x2O73AzIkY2ADSMJub2+Xm8X52eV3v/3+H/7hH7777rvtdrtqFteX51+9fv365Qsp&#10;SKHl7c0VGF0um/Pzs6vri7/63W/fvXu7vTzjUiAy4FAEFtr2kFIgKUBu1k0Tktlu6I991w12Nl8L&#10;JX769AEMduMA78hIrjhhIgvFicxEUl4IUSpV6d5OqtBcKkjJDAbGiEuqsYMap3bf7p923bEfunHs&#10;J4+TPaVCMmzQKcMyccyrLq+2L15evnx98farF999++bbb3AAuFyuCsnhswgD+CoOrc4hIeXA+Dyd&#10;wwgYvl/JnIPz4xeYEGhDl6jpxud2eu7GXTftxuno/JRJEJJIRZSmWnKlVFXhVrsqK/AgKCWMEY7l&#10;UpqmqT0V+D50+vS4e3ra7Z73x7aFHCAZ62FmLEZvjBnHwTkL4YAepQUwa60LJQVjfhqHth2Oh7Ft&#10;C8GR4y/LclHqRcnXq+ZsvVyvljV2eS0KZFw5p+gTDM+O3iKpszllySkQoZ7zvRxJQugJMcw7bnAm&#10;WpO9EzRKSmpNFxXHceJ8s7i9Oru+2Fydry+2K8C2qSrFJCGcEBwhKJljCIf4KYkx55wkF7BwIQQh&#10;OB15Y/0wmmEajYPAM2WccVkWdVU1uigFV/RUML4oCvhLXddojONojEFIgb9AgIRRzrk8FcZYzjml&#10;FFPiTOKRMRFSxCqHrtud7q1CiD6mgAJ6pASeZrlATCi0gjzhhoCmKpqqwisAOhG1cRcTgTZGzHNQ&#10;g7WMUwJgJKPmjIBh1Nj0BSNCMNDDcVJjOC/lRAleF1VJKJ1Au7WZMMJFyGm0xnhwH2Km6MyUJGyZ&#10;OYUU0XDBW9yoESAUhNF0KozOqTwXlHOuJK+LolQKi0JWBDaM3TBF7x0AtHoQnCIonpyFMQEBhjEO&#10;ejLa6LfojnNgypRi8GTHEFyM0aETI1KKEFecYxYnFIumHJyddwu8pClDkDkmSimsHHriEtbI4G9g&#10;RkoJelJKnHNVlEJpdiqCQkuEwakZl4xBYkALDmC4kHupJUXalJJgkFYGhcAwDAM0jTYa3TBgI/Te&#10;M8pjJsZhJ7Pee4iLEES27IPF6oJBawJUQYWoEyWZceuR0EyTsZiFTX0Yp9E6bIHOx5iYC9l6sIoF&#10;U4YI0JdDhjMgUZa8hkVUhVRcSl6WGpeXOPCE6KDr5aqGb2utJGMhJ58i8LmQjHOTNbvDfhgh1eBj&#10;GMxkjIkxQlaQfAqOpEBzZIzIWVzztRze9qNxIWbKfEJiQZgUIaYJ6IJHJ2WCUE5geQQi4iEEoIJ8&#10;AMMwzmHRmJQSY4wQDKBYC0LApltVlRJczNcDstSqLnWh4W96UVfr1WK9XOiCl4XcrBo4BGdUMrqs&#10;K06JYKRQQkgGlFCukBCChDpIzhQml0JGg84FisAPIUQpTBBfbJswBnOyIZrJ5URTIuAlxCyLkgnZ&#10;9yPMUWpFYNk5Yw2K80ea6YckR+sGYycbXIjWBUxEdLQuZSJ8IP1gu2FO8hJhkEOMpzAD5lOKPpx+&#10;E+gBeTFGPIIw4Ef95VFrDW8XAkE5Q61aS2gTwDmVUlR6/vqhJNNK1lUpGC+KoqoqzIIdVBp+pyXj&#10;nFLJBYBRClOHqDFGShg/UUphCvD7mD3oIUSowoMQiG22XgqaXYhMyLJuwBrlDNEPJIHIlAIXFJaG&#10;BigHTmCmlILyiLtn74x3XdcZM190WetnUw5+NNbCmgnhTDKKtIxgOayGQ44LPvgUcrKY2PfHroXB&#10;eBeNh1FxLnVm1MbgUsJtQSB0sNaE6FP2iQ4mHPoJN3K7FhPHrjfdYPthaodx33bI0rB7ATloCyn6&#10;GEAwSIVLwh5CCNAKLAcSVoUswUnT1Mt6sYJJLpHwrfBNd7PabHA7u1ovloJxSAzmoySHeIEHAJVB&#10;tuiB8CFVyngmlDDOmJhBKAiWcuzQkE8mkDNXkCHiIxU85JRzxvQvj/NrygllibJIqEvZhmxsoFzD&#10;lg5t7yMiMaxr9riYyG7fDaNDA2CsH4bJGOcjfBlXgEQoRTi3LowGmoz8lKeGUyGMKiXLsigLpbSo&#10;qqKpS6UUuKt0tWpWShVmckA74RTXj9OsuWRh5z4YH6wPWGeyWNNBnmAKNRCjAQCe9XqN/BIC5Jw7&#10;57xBgmeHvh+HwQDZZKJ3OQYzDTE4b13fdgA0oCOgRVZ5bPtj2xkfZi2HBD1RJkBGpgyeobUWlDGS&#10;lGCwQ9BflwUiHRrQ09n5rDGEkFNniVIUBUx0sVjg7Xq92mzXFfiVQkmh8YdDr0wqZABIUpP3XkqJ&#10;wYvFctGs1utNVS8g95Qp53NseXh4aNtWqAJy6I399PHuzz//8vD0dDy2dw8PHz9//vFPPx3b8e7+&#10;cXc4frq7H/qp73vKCGdiREywXqsi54wzw+PjoxDii+hijDRlLSS4haimaToe98NwDN5pIc42q1cv&#10;bt6+vn398vrV7W1T1ZAtY/DsrLUCWIvMowrRIQuhlDZNA66hF2tt33XTOHBGN+vVatEowUutLrYb&#10;xhgMHWoCy6AQJAEnyEBDSA5vWJ/0iIPQ2XoDMeovBZISAnOB/At8UTo0OX9meH58ery/+/zx6ekB&#10;GfY4dGPfQdHOTkO377uD5KTU+sXt1RUScRrHqT8cdhDp88Pj0HYehpEziMdSjOSy0HYycOE9cGG3&#10;GgaIa7XavHr16h//8R9/+9vf/u43v3vz+qs3b96cb8+qAkf4+vvffPvq5uavf/ft5cUZyMQhB4w4&#10;506NAoeDN29eQQ6lFjRHEGXsOA1HwTOnxIxD3x4Pu6f9bjf1w3G///zx4/3T42Cm44A8bZ8JbENY&#10;WH6wNrjRjpMzPvnMcqTRRbc7HFwIdb2AlXrj7eTGfnp6eIRkumM7tN04jtM0jWM/jmOaAymra41t&#10;erkqlqvy7Hxxc3t2c3t+frFYb6qz7XK7XlS1kpIzJB/RK6WgCI746SMKNAUVDMMAxUEyMXrvrTG9&#10;DziKMK7g9VHprCsuS6IbUtZksSSXl83Fxfb1m9uv3r25vb1+cX11dX5WV9g6KCTGOE0pIxnouv5w&#10;7Pp+7Pphd2zbboADduOEbBVPIUVwghAR5xhGKGXWWoR97yIMDwDylJDw67EfDrt9Dl4JfrZaXmyX&#10;WAuw3azONqtlpetC1oVmGUnHOG88E6Q2SJrwyUxzQlMmIfIcpaASYsAlFImIoZpzxQgnUbJcKrao&#10;5KJSm0V1vl5cnq0vNqvb883Ly4vX15evby5e3JzdXmzWtZSUMDgzyYIQiswrEzjEatlcnm1LrZq6&#10;hOMnSpAJZC64LGPmHeLWaBJSOEoJk5lyLhXuBc7PL7FlgGvnnLU+J1oU+PQnp8la4xEfEK4ToZRj&#10;E+fOhh6yM/j+RkaUyRrrnc/WhX6YRuMhSfRAxj6kAnibBRRKKZVSwh22m/X52Xa9WmolGSO6kKDz&#10;4uLi5uZmu91KqUFToSsq5GBwAOCcMcY5x3xCEiCllLEC+dJED5lfUQ7Z+phHUGOMPZUJvFjrTgUd&#10;+J3p9HMJfylQ7ZemiwHk4jGlkxUAPyF5LpGQBJMVHNJiWqKmjGTKMmfz0jmnGEPOJ+PBAz11sjz/&#10;0MwYm4lneSZyph/dGbhzzinNW3gILoQQfy1+tGaaJpAKKlNKOc+DMR7v0YP+GOeeE7b5Dg+deIVh&#10;UDPaGAAIyCYonAzdM2A6w28IwTvYA80EhIMpkiK6QTgoCc4gPE1mgEK/gDHOTHY01hgDnKAypf+H&#10;HiDBXExMOeQEEqCSnCnxLmCwcR6TwAgMCDBO2Cun0brJmFkRIcwTYkbtvQ9hfkwpASdjRAquFOeC&#10;AhhP6OGcMg5dxBDwYY6jgH2MDyEBG1bphsEYA7L7CdUIAgLezSPizBcGWYsBoAwrEgIVUO/nAIPV&#10;nQ3G2sl6a+1oTSYR83z4lSRCsC4B2zGm8JcSfUgYEVLwHgjRnU7EYzBILZREyID4QTnChJayKosG&#10;UJWLqmxqxIhCo1dxyZkQDGxywZSQALDGUCgFKmDOKZIc018KerAWaA7xZNnWgtMvACEgurVtD8/s&#10;hrEfp26YBqgTGpzsME1waTsH1JluqAmLAKsL/sswnPaHcRrnwX40djIB6hyNa8epH2EF3rqA9hFX&#10;KJMBWggT4gIAA0iKcTakFHOCtBKNOQN5iClGHLoYeEmEUUiEzhaLTkwBZLROEzEAskKMkFKWdQXp&#10;aRRVKqUQDtDPuYRt5DyjBeacM6aH4EL0WBFoQIZFCAKDPk7Wg1+8642dY/4wuZBAgPWxGwafMCdC&#10;hgDMQj1DsEAb46/9PkTrYQ8exuR9ND4Y74x1ELdFw3nn3DBgkcl7H8H0bCQZJKE/hjwv4YEB+GLM&#10;cDZKkR/H7GMIKaZZ+hzySJRQNufNLiUbI3DhMDAZ100GMt/3/a7FhSFg3rpwvfe0P+DiCseA/W7W&#10;A1RmjLXGOxucc5n+WqBZAIwK9gQBzlDooiqrqkLwRahdLpfIk/AIK8TInDMIzdB3ylBSDiB5jloQ&#10;u5YKevgCFNbKOcZDWQDMyplmnKsp/cvjrJ0YYziVTGY8IaeYEhJf56P1YfKhN2awvjdg03Y9TjsD&#10;Mv9DB44R+uZTKBIUsDaM4zDCo43B4GE69AMezYw82RCNMRBmjDGkeTnvfYwRhMCD4FhFoeqqqOta&#10;awkuBBUgGyLCMDurzk3WWWuNd+hJBOZKQiY+JOP8ZL2xzngHU4T1KS0kA4MppZByoCl3bXuyCkz1&#10;04S89oirYigFCmpPr6y1eOeCxy88aHT+0I9Pu8Pnu8dPn+dEenc4DgPuL+eQnHOG9EAe57Nssa2A&#10;IUpwU8hKKK3QVVEWpQKUZVlVxWJZr1aL5XLZNFVRaJCHuZTOyicEBpXm+vTonMWeVRSqLnCsKGYz&#10;UGrGVxRgLWfqU5yMPbT95/vH9x8+IT06trgsBmnWOD9Y10Hsbd9NdjePefr5lw8fPt494aA2TsFH&#10;JNlgGeks6mk0znpIGIoDRxT2LhQkz9jMFM2EIeJm4owZuxaiB4OFFsgArq/OBcnRW5ICSdFZIxg5&#10;P9tcX10owRij3hp8E8ASHqkAm4OkZLRUclmWm6bBAaDUSJxyiB79EcUHsFwVGlLFjoGoe3l1sUWy&#10;0dRor5rFxXaDPOPl7YvLq3NkG8vlOsIhbAAAEABJREFUAoKFQDjnKWH+HK9AfwihbdtPnz79dCof&#10;Pny4u/90PB7HqUeNBH7o25SDEOzVixv4FNbCYwId0L13MBdjDIkJQiiUrqC5okAn5j4/7ed/TfT+&#10;HqKVQp9fXrx88xpJ/zfffHd1dQNiGMxVCJCERg4Ervri+gakwq6O+0PygVHqpqnQUkm+WS7evLzB&#10;R4bgTdfukzPT0FozkOg4iTkFN/XtYb/fPT0/Pjw+fm73O+tGzikuoQhLPkzteNgd9vePdw/PT4d+&#10;1019N3XdOAQSfXTDNLZ933XdNIxDD+6HoR3aw+G4w4Hu0B3A0B5U7XYPT/hiMxxcmrhKuhardXlx&#10;uby+2Zxd1OtNvVgWShKpqOAwhkRSnmXtA84ZwSfvojcRMTiYCOfEBjP2c8YAlq0z1hpjhzgfGNhi&#10;U51fLF6/vfrm29vvvn/x5qvzi8vVq1dXb968fPPq+tXL6zevb1++uLk4WzVVXekCpSprIbV3CP5T&#10;2w0w1WGc2n7qetMPBuscBwMvgJFb72GqiM8IwohHNkTKmXEBtqSUklLCMDLiTI6CsutLmCiHcl9e&#10;X12fb3BiSm5alEUhOJJ4CB9bHU9B0AQD1YLXWpUAhVM6k4LNBgMvwpeHhPNAwHhBiZK0lKwqVFOq&#10;8/UScLZa4BiwWdabZbVd1lt8Z1g115v15XaFU8G60aUgJSOKE5ZIrfl6tdziinHZwCa11hmxPZFu&#10;Mg9Ph/ef7z59vn/YHQ/90I2ItAHRGBeyYPkU/aJzHnkndGK9m3DGNWYw8OwZYAb9OOyPx6fd7vH5&#10;GVpHzzThlR2NhQzbYRxOjWFE3BgP7YCFHvCl5dBZlyKiTcw5ESEVvJoQEmME9/MLChlLobFFFQIU&#10;q7KuF0VZM6lc8PARWDv9MgfTKKUxxpQCIJ9KQkH0Y4Jw7nOy0WMA+ElINeivETYRLJ2NRQzx7kuJ&#10;wcWAzQngQrI+YjF4Ltwe+ADATQi2Q8JQY2GSGCNCMK1EVapCcSWo4FkpgR7BQVfGH9DJT0UIgV/U&#10;DL9CgEXCoCCSKfmfC1bBWjPB4UQPlgfEGOJc5lcpgVuQ6gLEFaxzozXgAK+AK8XsfEiEUC6YkJQJ&#10;pIvBYw6hlKWQABH7OqFSCCUlo5TCuvGOzkcXwRlnII2in5FZsFjcWjsOU9+PMwxw+QFlmlcNbpbR&#10;F8EBdco5gwzATGuEejO8GniAEWzO/SH7CIhQicM854Ac8EXOmBXg0zGGEINPGZpICQRCbpAqNrwK&#10;WXMBi9CndlFVhVY4FoD6ecvESEIINOvjTBjQQizYmBGqQLAxJoQQI5CHuTjvLd4DIL1fX33BACT5&#10;VNAAoBNAUsJM/KEMmRAsixKalJIKRUgU/M4gpBbyyyzUYBmYUKPNKRGMSj7vWEoLrXEkUGUly0o1&#10;i6qqC6WAiAtJOayDYySMZQawzxgDBqDK0H2C4THOKToBnFK8o5R+GYC1fIo+gtgAqYLraZqM85N1&#10;I6QdgvUAbwOMJ7kII4/Gexg8HBKGEGK21hlnjbXOew80acbmI7ExYuEQE16YgM2ZwqdcTIiek7XW&#10;ewuU8aR0kELgJBxvocN48rVEaEgEtIWYYYApk5hhrTmlFFLGSm6OqmAFsuVSSq11eSpVBa1XRdno&#10;opK6kAW+aBUwXs6EUvqLcCAHiANmRhhFG9Px82WhDIVRBrqMg+Dk6EI7mMH6ROGuOhPhQmSCU0ph&#10;Q2mWIqHwHT7LF9Kn6IftEoJXiWQfgnF2MsZa6/7/ip/ZmA0Xk0AY4DQdBjPzBU7jqRDC4JUpZdih&#10;jymgkWLIKTOekaDRU+qZso3JuADFtaMBdKjnu3/bjlM7DMdhRNQ+7FvkkQ9Pz0+750OLvtE4a70L&#10;QIqzcwZPJ2VgSUIZoSBJyFm8EG1d181ysVivcA+62a5wq4zEomkapRTmgKgYfc6RINDRLChRnMFE&#10;daG0VJAMANggbdQAQRknlM4qzTklAgOJSI4jelhO2NswgCS8SSgxJuejDXF0HtZpXbIuANAe5qMp&#10;thA3GQvh+BDBjXMQuzc+WB8wER+gjI2TmduwpQx5ZupD8t4nKJlCYVgpUJK0EnVdlVov6nq9bJq6&#10;xHYMmumpEEIhoRRz8BFSMxM0C8t387oRyLGiM9ZaUACBpoRJMC0AMGChnBKJKQQfMN24aTQIjqco&#10;2U/95CZ8uGfgGrMIIcA5TbY99vtj2/Xm2I5Im592Lbbhz4/IlZ6hxP1+jwHjOH5hBMbiEXtx7GmP&#10;QO2tid7SHCFPAEQKdZSlRha7bKpFXdYlMioOy5USKuaMQd6Q2zSZYRz7YeicN9CNkAy6AwszYXR2&#10;RJ8QBGZL8yEiDkB8IWYXYowzi4QLLgqpayYURG0CBududId+2oGLQ9924zi4YfLQTj9Oh0O73x8P&#10;bYeT9m53eLh/enrc73ew2cEYsBBgU4or7JmCSW8htzFYQ1Mkc25ESi05I2PfoVMQIkjcNA0ucc9x&#10;R7habZcLyWl3PDw/PnTtwZsADAkGkXGBygotIQOAFAwiwrEGngYxwGbrstJSFFohH6orBcOAecDb&#10;0FlXxaKuIMOby6vLiwu4Q9NUODMwxlKajWq0xlgHM5is6frxcOwOx2PXdZ8/3T897w9guG0RZiFV&#10;5FjL5fLi4kKp+S8aeT8bJJBQyoTWS/jYdosBRVFUZdlUCyGkMc44D8ufTEiR6bJarNbL5bqqKlCi&#10;TxlbzvhMKlVREMas94WuN+uzQlc4/P/pTz99/Dj/dws//fRTdzgcD7sc7dl2fbFZSprwYW7VlNtl&#10;fbYolpVsCllKrhjBGD/1wZucPBdku25evLy6ub3cIH/Uwkdkxv3n+7tfPn748PnD/dPnp/3T0/7x&#10;7vHufvew2z0dW9xFzArtjkfc/eP++ziL4QCZDCOsYRxwRhg668ZEndJEF0wqImSUKsmS1Y2qalFq&#10;rgshBZUMlggWcXnASGTB5+DIDJa4KfkREGzvzGA8vvxFIihnhDLCtMKhYrE9W27PFheXi9sXZ9ur&#10;uqqBlpQVrxeiWajNutquF6tFVZdlXZVKyEJpqACaooK7EJDyGp9MyJNPuHAZXRytxwYx2OB8jpmD&#10;dFyWR8p8Ztg2sBWGhDgtqqqqFxVKWUKVNRBWRbmoq9Wi3qwWyLnRaOpy0ZTbRb2uikaJUrJSioXW&#10;Kwyry/Upd8eNPtJ6GPaiKisNE+VaMa1EVcim0ksErnnY4nwzn0xXTblZVjgALGpdalXA4CXQCgSB&#10;dVOtm3JZShwAFCUyk00jz7eL8+1ytWjW6+V6s1RKGetjJpOxh7bdH7pd22PbgC+fPjKPXW8nC4OM&#10;xrphsv3ozBSMs+Nk+mE89nD2/tB2+65DGENnN8xngP3xiIa1zvmA6QgCXT9gPOpxcr0Jx8EejsMD&#10;9qjRTg4nDet8YlxzUVDKpVDYPTKhiVDKhVBVUTd1A+EuCt3IopYlxLcQBb5XUOMSg7HAqVADYsQ1&#10;D0UjkYw4iyQjxDzvWpRmwsDqzC/jlFLGZkPDmJgxO2FKPJUQAn7RhR68xTA08AgIKaIG5i/T8XZu&#10;UAIPEowAtORVIUrNS8mU5KVSTaHrsig1QoxSUqJTKo5IhBrSP9UFlgAeQhB/QAqZl0gEBf2MCU7w&#10;kuPxC2TKhBBfusEhaAO1DluO9WDWOW8cdGbjzBUBv9iq0MYwkmdBYTD4O0HAK+/nkMQYU1J/KVLM&#10;KwpKFeeaiUIqLRVqBeKFlEhKck4xOueMcdNkpsla4/FoZ4U71AA8Om/SXOAdgcRZvHnWw8yE4FiQ&#10;oZV/LRTEhhhz/sL7PC3nWQQZM7GtYigheMsy44QLxiUXAIUWPz1KWRVz0VpLKTOWI9B5huCgGiyG&#10;BgCYwDPIs5OJzqcQUwwZh/hMMIbzGe1cwVRSCiFkLDmvi19ImgjKMEbNSzMKUihmESXgohKq1JBS&#10;gZhcoF1qDXqqsjzRVIEkIXDmn7mbJTNTYNEQQkiwIKhgkDZUSjlwUhwapTj1U0oonxcFeQSKZ4xS&#10;Sk5lpulEHp7+5zb9nwpeQZTeeyyI5cBRjDHEHBKYniESCu5dmPMtyMMic0k5UQg9Ox/gmcZ7vHU+&#10;uphCAhDYGIwKaVZI2HuyAyrCKROREIzxeMxkrlOOOaUMH84JnkwZ2j4kjIdyEmWE8lmZlGOij9T7&#10;iJV8yMCPrd9jpI9oJMIohQQgQoDGn1n8UjEusShnJysQkgkJ1QAI1kqoOKWzoCgkyjjhiNTRQw5h&#10;Zj9lFiIBUzZE57PxAbWLYC3PGW6a2YeUfIoRLBAQQDOda0LwKvn4BQnN5Es8CS5CtMGHgDchxXQq&#10;OWd+KhREMLBAhRDqL3RKdMDcuMAQjMQM5z0EG9KMHy10AmCxEGYks1hCyj4mG4gLs76MQyDGKQ6b&#10;0xxAEXz7YWr74Xg8Pjw9PT/vUdDu+36asJH5lFIIoPBX8kII6MESII+BMtBW6LIsi6rUVVnVNVJ/&#10;7IvLZlFXVak07JERkmOMPqAtBTgRigs4BWWEwTvBL6HsVMSXArUIsMzIrMhMSYJyIEewjPdQJQj4&#10;AhA1GlA6wKaEPfgEJzY9jj0wjehjRqSx1hvnnfXO4Sd4712IYM+lBN2FTKwPkzXGAQ1QJpCj1OyV&#10;RVGUZVlV1XKBzaRs6qIqkNQJDr8CYSnCYuDCGIyMiOAIMYsrQUqAyVrjgvewk+jhIAkWRMEF+mAS&#10;BG6dQ8YJZxZCgkixqDFmh8zo6altW+ccOimlqDEOIgR544icaP5bW7t9d/fwfPe0e9wfd4fu+dA9&#10;PD5//Hz/4dPnu4fHQ3ucrMEUgPfeWovo7ryZTkm8MciybUweq6PG/gEJQ84ZPpdSTiHnCGA8cQQZ&#10;ySTcBcrjVEimlECwRINSaI1wQSXnjFAsBKacD9Y7yFwoWVbNYrUGlHVTNqtmuVlsNov1plqsua4Y&#10;1/CmmIBFMVEwroJP/WD2++PQT8MwgNMeiUKLW+YWH6bQ//S0Q3084CXk5DyWyRlLk5icsRbBOTgK&#10;jWQqKCmVrEodvIvOKcmbqjjbLgFSsLoq6kKD7Og8JtKUwQDPmcTMc8J3A6S8haBNoVd1tUbmpSWU&#10;DiSMEMFIo8sGKZbkbhymrp2h75zpo7MZek4BuLVG9qG0UhyS8R7b2zQNfT8ite37wbn5a7OUEjK0&#10;1g7TCJZ6vB7nv0sJe5uhmP/6E95O0wTJYCRjDKa3Xq/Pzy7PthdV1cDNrfGZUiEEFzIxDsGqqgZw&#10;qaAOTAdmLDqOIxZNKSFOGu/6boRIsSCSYXh5exwfYUiPz7vd7jhn/4fj83O737uxLyV/cXn+1eur&#10;b17f/u77r79++/r2+uzibHm+qdfLqimVkqwqxHJRXpwvcV99c7W9vNyenS832/rsbKEL5mLuhmnf&#10;AuPT/vj43D799MuPHz69f9rf9/0BasO94NB1p3V3Q9c7MzlvQO1cw5qSTTQwSVQhmMwE9+ZxNL6f&#10;zGEyrXVjiBMjQXAKC0VsxZYTXLKTn3o/tn7OXfsAABAASURBVHbs/Hj0/dEN89hoem+HEH3mFLop&#10;tYZiq7JA2t0sl3W5kFUtFytVN4LpmJltu8en54/jtPcOBnkAupycRvSl+Ys6EPCkLnwmowvdZEeb&#10;AqYFBsF2ox9d9JFRrjKTkXA0qNSMK4SdbgSbeBtjJkVRrdaQ2+Xl5fXl2XnwvipKQApBcf7m5cu3&#10;b16vm/r28uz6fHuFr1jbDRqAy/P15XazXS7OVqv5ZItbmKZZVuVqUZ+tlpXWNe6/ClWVuq6KRVUv&#10;GsSxBS48q7kUWirOYP7RewvIMeFBc1YoXinRaFEpstAMXyGuztYrTC50Ucx/COX9OA0T9pFofEYS&#10;DttzibSjeT52z8cWMB8Juh6qHyY45xwUJutHazCxg1/3Yz8OaLdDj7A7TtMwmnGarAs+BIgGs0YD&#10;1/DDNIvRRtx9EO/J5NOxNwF7cWJYYtcO0BNhsh8ml7ILyfpsfXQRrNBERabcBuJiciGDwhliDpkG&#10;SllIOWZ4/QyZskQoYXwO4pEgnMWYYsgBo2NGI8boUWIICWoL1jtrLWx1NA4b7b9DRhwhhFA2A6OM&#10;MUr/n5pzPrsqI+wLcMoZFYwqwQslYVhKkErxWoumKBCAoLOmKkutalWUiCdComghFRoc8yiWAaNw&#10;7BxTjjFj9YROTum8KDsVTjghjBCCTgwAy+AU/GaEfJJjTj4m44KZsE9E73JMJGW4EvOQow3OoR/M&#10;ArwzMyDuzAgTxSCsxAnjM25KCSIpg3doJQClllpJnAG0VEpKyZSgjObTdpdSjPGEDNYeHVY3sBIb&#10;vI0+4FVKCXwRkglJQH7iYz6H5JhyDCmHlEIAaQ5UWUKAEy9CJpH+pYBCBloo5xAwA5kMPYCcqYdb&#10;eo/5WCUnygkHfs4lPRWGNWeEEAE4pECOt3iTTyXlkHPMKAQpKMErpRS8oi4rrUpwyTn3QG4dAhmE&#10;BfZSnMdTSiSnkkMKpCzUDFrVVdFURakLLbhEAONc/KUAM6cCgEZKJPgEslP0OQXO5nUxXDIOgbJZ&#10;SiDziw7+v2T9B7MtOZImBgJwiFBHXPlEZpbo7hmSRnLHOP//X6xxOaKrKsWTVxwVChr74dzMshkj&#10;2i8OAgE4XMOBeFkNgkvdznnhtYBxnlkBYESlugjO0SmEqHSC1BwDRJr+KPkqWecc9ox5XuGW1vkQ&#10;c0jFh4QEa/Fhdn5xHi4Kr5sWuzq8Z4UTTGuxboRbW4/2CuV4b73HRB8TwMGiYroAqQ8ImgAbIvCs&#10;Dk7EXQzo9iHZlGzMcHXA4oNLGXdzqRBiaBYyYx8gzUiGmKzPgBhhsSJmDpVkDjxAlBMUVXhOuLzj&#10;MeUYIQOcN3jmgsN3SJLURAp4YPBY1wUPRUHU9VyRUs55tXa1flrtvKyLdasLIGZ2YZzt7JyrFKZp&#10;9fPirQsgclowElEMI31IMaQUY/QxrbYKwvpgAxhMPmWXks8lpZJKziWWUqCdqi7BuGAKpgAt5Rxj&#10;yLj/Lpm4UCRLriM550bCs7SBPcEFS92KGKshK2J0SgGr1jrHVKAF8A0GUynIQSFwwBr87C34uizr&#10;eZku04irl8MJeeT55XB4PrxWeH19PR3P07g4W/HlwEFkzrwkliPEyhgEyXi1QiW1ktdCaMCq+7bv&#10;28219D32ICOEuE6POYIj2FtmGbqpXANPYYl4ATdaCqNla373jmsAkfAB4gxGzllmWL2k/D+UACkV&#10;yCWDTeuCC9H5uPowW7esDpKH2OfVVtWsbrFudf5/AIyHErgPcZwXSOAyQb0+50xEIGPo2m3fbboW&#10;gLsxtPsWG6DSeC0YMbgzQQC4fzSi8g/VQJWYzjLcUOTM8pVi9KSUQqy/GIB2jBE1aGeMARkmC859&#10;hGktuAs+j9Pqgo/ZxQRHe4VqDiekv68vx6eXw8sBQ6Cby5evSPeffvkM+Pbr52+fvj19ez58fzmN&#10;8zItq3fRe2+vJcJDGGuqySA3rkRBj4IxKThxHuzq1hXxytklhZpOackbqFIgWMkOMWro9/vd7e3N&#10;w93du/cP2y12J81YQZwxxgzDAC0rpaRCogMuso+p/o+OZIG8R2Db6vqmH5phY/qtanqhGiY1AI5W&#10;asotOCNAKdz7CFpOp9MK/bngXJgu8+lwRt5/OiFFvJzB3Lw4m4Iv3sV1Xkd4o/VucfPlPJ4v8EAp&#10;cBW9/fgOSct+j8vV1hhJioTRqm1M2+jgbU6w53rZ37VtDcL19k1owVqFndd0WhsljRJD12xabMTq&#10;HieXYWDJgzejq03aZYbQlmkCcafX1+lc/yMEJcXQd0aprmlRjDEwiQTVh1qgaBfDNM/OByEJCyvT&#10;FM4gwKaKuw52zl3gkGccAC/HI25IRyjQe381h5IxmpOPKaTsfJzm9TJNqGOCpHUhJUyru6FIsi6M&#10;MHprQwiXE7x8thbG4Od5HS/zZV6m1b4eL88vr+O0KtV0XQ/yjFQ32x3PCBxuPr2eX75rHv/jX3/8&#10;z//n//q//duf/+O//vhvf3r/14/vf3z/8MO7h7ub7dBqJaDmIHkWmBYXay8xzEaV29vh4493j+92&#10;N7e03fN2gEBZ4j7kdfHVI9d1WtZxmS/LevFuTlCntyklhp0rpxAcoq9zq/fW+SVln3kowmcGWGOa&#10;Q5zPl+d1OaXosSMrwUkwFoqf3XRazofl9DyOr8v46qaDX05+PYf1EtcRS8VgWQ6CZSmKktwoKbEF&#10;YwPverPdtfcPuw8/3P70p8fb+z7k+Xx6mufjMh8vh+dlPOGIqN/WyoUxwYSMRcwuHs6Xb89n3H+P&#10;SzjP7vU0P72Oh/N0gUhCDpky1xWEARsulNk6SOE0gYvFR9jA9vHh3cPDw83NTdM0gvMEFyqlb1pk&#10;9u8f7t+/w+v7j48PP71/96ePH/7y4w8/Xf+1GY4B97vhZtvthrY3UolCJWkhGqMbYxqljYT9G01S&#10;CpKkUSMwd10npUQgcD5Avj6GGJESc0mkpOxMc7MZbvf7Rxw0b3ebttn1/c1mg1mw5xjhBCnmsqxh&#10;WtwCVeWqHuTosMl5sed5OVzG1+MZ3C3WBYRmzoE3FVYHrG5aVvRPCzTsrQcSuzg0oovJx7zGCCSn&#10;yzQtfprXGe7uovcsZGZjBRfYauNlcqfzfDpPl2lGxBtXd1kqnOcVcJqW4zi/HC9PrydckTxfxtOC&#10;XcCfpvU8udElm7gI8MyUUiy4aUqp7iuoY84O4kglZFATQP/qXe3JJSS8zOVacs4pJYxB49pR0ACg&#10;E4/sWuBRAhLFz/8MQggpGBQgYUkcahFKKaOVJmq17rGDNqbRCCKma822Q+xsEba0VEYpJYgEzIMT&#10;F1AG56IUxotA2soZCXbt45w49A2ESpEmIskFXoG2eC1oMBivqMRxIYO/BpSQnA8r/kLKmcMRYeE5&#10;F8zImZXCS+ZoQP05QwgcGNCJtyGEijBl0AbQJIy85v1CwuyUJAUKiCrxoB9MgIUr8ZiHuR4ubq27&#10;FjzmnBPkipUY45wDocTfFYMmqSVBbqgbXQusGXSUUjDrDRhjQlTJoAHgnIBEMAKpJeYIC/M+R3CC&#10;lwwBCevgleBSkcRIQCmFIWN6Q5fBacHiOHLBlyTWI+KsEK+dWKi+gu4MClKDxmgoyoBevAIhQMUh&#10;RMbQo6QkgW1VDp3Z9GY7NDimw7dwsN5vN5t+GNquNRqIlPwdA6R6hUoPOATFWA5sCyFABLEC5UvB&#10;QZEiAeAllQolYyhkAKMoJaSIAjy1jnid85WkShu4/QMwA03U6Ae8jYc64BYFqq9QYoadxJBLTIDk&#10;YTARNhNhMwAf0+rCtPh58fDPgNGZxZLh9omVBMoyq+1cXIwuZbz3pdiYAA5PBWTzyHlkVWapcCgh&#10;ZXSylHkqJUIMhSF/TQw9LBWKicNanU8uwFWxM5SM6MdkrSEaJoGkOgcXrNSbgFw7BfSSGWckBRRC&#10;SnCJwjlhJaxS0AAlmWUmQqgyCxESzD4m52OI2ediHX4LkKfM8HbxATEr5Ay/8XVsQX8qwHD910q1&#10;K8YMgsFXyTnjLVYRkmJOWAA9uUTGGOQvhCAUASJZSimHWMAkqBdMCiop55SABSOrJynYlCRSeCyl&#10;AA+mpIQG5pYYU0gloCtX7BEqYCzyEgqG8JiyDX71brF+snZa13FdEJARmsfLfD6PpxNuXs/ThDer&#10;tdZ7D2PIOZd0hVJEYaAYIEQ1QbADgCSVUm3b9n2/2Wx2u93NdrcdNnhEJ4PoWdVuTpAWaGHEOPgS&#10;jAMJ+NaSjFGIfX1jusZsBqRvXd8gFmIU45Aolsfxg6MUlPx7KWAawEgwIRELGadcqsGUwgsTnHNU&#10;QtS3qDnnjEEddVZmQMMhqNVBFM76EHOBgoAYY0AS2KkAxogbjfiDnJgZSY02cFdQ1mjEDQa0JASo&#10;rGLBTHbtwfwrgDDEmRijv5ZyLTnHlBITTEoJw8TDCiKcw2aESehkDPslvGmpE0OAAhZn53U5X6bX&#10;4wnnAWx4h/P49fvLb1+/f/6GXO44zkgm0mXCV4LxdDljGM5y5/PZWguOEMFALY4ruOROIQYHzS6o&#10;l3V262yR/XtXWCIS0ALy/u5a2hrSwBkDkSAJeX9rDA6eV/rhr0UqGG0VMlZZlypG1KvzFsKEkeAl&#10;oidSkaZVuim4DZWSSUS63rSd1I3AfEHg15im73vYilENHiFSMD6Ny8vLy+fPX3795dO///e///3n&#10;nz9/eTqcLs6FUhhklXwAcRiPwceX16fnb/M4KaK+7R5v73748A53l1qRJAHx5xBhTjyX6APLpdVm&#10;Ay0qzTLMJwvGWq07/CnKkDdSz2UJ3vZdc7Pd3O53fdtIwTjLMbh5unBYSrR+mZfpss5jCrHRerfZ&#10;wvJvdpub/XaLmQjopgFfu9s75HZd1ylllFJ9N9zd3X38+PFPf/oLyo8//un9+/e77U0M+enp6fPX&#10;L7ihh+7ggHA+1OfTWOE8Xs9CJ7TneU0p+5Agdu8jF7Ltd82wE7JxPh/OF1znXy4XvD3BmS+X8Vrm&#10;GXcXgXOudDMt6+k4wd9ZEZJ0jMk5l1IAa/PlfHh9Pr08acb/+tMP//u//eu//Onj4+3u3f0N7qh/&#10;ePfw/v4OienQmbZRUgjElXU+v758//798zQetKHb+kHg5sNPj3/51x//8m8//Pjn9/cPN93GdL2+&#10;e9hv9r3SPMR1nEDByYeVi9Q0umm1MUpKWUoCJSmHXJIyUmoSiiMEFgYJORvmZR3hst67EGzJ8NqI&#10;CXZdL5dpQgQ7XE6v0+l1mY/rAmOBcubi5+SWjOy/OJ4cA8DYOZdKNkSEtHvocEoFGHzB+PjD3Q8/&#10;Pt7cDlIVj1x9vth1LNEht9ZKwAWg65wz4gVCvfPhNC2v5/PxMh3P0+k8vx4mmClqnMefD+N5XuGZ&#10;gHFx0+oX0J3SeV6u//DydL5MhfGmHzbbfd9vttvtsuCscdYk4IYR37VYfry7ha3iOwDs+eO7ux/e&#10;v8Nh4P3DDb4AvH94QOcGfqrkm32ynBCIOtO8Fa1l59JkAAAQAElEQVS1IghVSvBJiiM85mx9rKuM&#10;Mwq8KeaCGAUZloJTkej7/u5md3ezvbvZY4Ii2WijpQohncYJCXcu5FKKhcXEXMiowUI9gmoTYpmt&#10;m2ZrHbZrgoNLrUlpEgpxMSQkDGFZVx+TDd67iB44MmySI0/jrGQecvI+zsu6rMgl0ury6tPq2RoZ&#10;rvMRLS4jpD05dLrwfLgcznNkhMHT6sa5wnm2L+cFH0h//fbypV6ZzOdpPS3+NLvTbGdfEteICBHF&#10;pwg6rPcIv6sL8LcAimJMKYUQFmcX61yIUHbtSQkCAq0FIZBzIQREyhgvhaHgVWE8X/ccRES8EteC&#10;8fj9Z40GkVJ4TYR+hBQJ2Qhk/2Jo1bbroEtos9FqaJpt1+JxaNreNFCAIribIA4oSijJhUQTGDkH&#10;LimAVgtGKEoprXWrjVH6qnx5HcUR+CqdpWRQzAQqIQmvSilgfHV+xr7gY07VINADTXgXU8R7jhr+&#10;t0B53qdUSkwZms9FCIG1tJaNUY1ua4XlsSrEwziI0VKBjDdAN+cc6wIjpAqEwG9XbyF672P06MQr&#10;DMBEDAYo4uC0xlLsEk3Tti0co+3wUHnE6kJgU6u/nFfM/KqGHAuIZIkBISDG7GxwtlIOW+eZ1x4X&#10;sHQEgwlrFrCTUy14gFB0tXsNmYM7LApQCprDorgz0EPb9U1rpJEcAauAYMxCjWEgVUsFBRGXUBZ0&#10;pAnjVNuY3WbY77a77Wa7GVBjX7m9xWF7PwxD1+HuSSulwAljIqYCyPmNosBKEowDG3HGUQRsEA0I&#10;n0kFEFgdgwFvjZSSi84HF4KrJQYU71EF7+uPEFwKIOJv4+O14DUmAklOYKUCGiEVYIEwIbEU8bJA&#10;WjGXjJ/CnA3z6s4jdt7FwotC9DFZH3xKIaaQUkyl1jGHGF0M4C6GNK8WhuSCr+D94pyP2UeMRCrP&#10;Y+EREmA8FZ6udcwctoZPAT7iGiDbmLE5+FBWG60DeB8ywoQNGVMw2IWMHh9KxBWVULBQxqFzBvcs&#10;VwGCt1LgBUUoZI1YMZdScq5ExhhDCMDzBjEjxiUbQHzlJRbmI5Cjx7uUY8aUbF3ItQBFlSeQ48l7&#10;b4P3ETSUUliCrGJCZ/UucJdSwqD6BqRVPSoBZ+FCMOyoJJiSwmgJF26MbtBo6yET7gAzwCTOiIQg&#10;jrGsQEqp5Ah8eINH9kfhBdumwP0TS3D9XKBNYI8lQwWgzIUa/dborUMAtNOyTMt8GfFN4PR6POAO&#10;8nwt42VelsWieAd95SvhGYUzBmoAnHHiUivdwCt10zQwZpj0drvd7/ew8Lu7u81m07cd3sMXBOdv&#10;FHJeWZaCKxJGInooZBQGeLRsW6QXum10BzC429Tw+LYxCDJGa8iBiOB1AFY4Z4Kkkoh1ynApiSSh&#10;1koa3YIUfJLou7bvdNORMpK0EJIx4UNaLSwQwsiplJRSCAHah47Wa/HBxuTRnVLMOZWUeGFK0dC1&#10;gA7ur7Qmqf4oEoULwSVVk2OgEB2oBfo4h8syxtDDYYqZpasY0ZNiWSsdEZYGfeU/CEsxkhAavLco&#10;fdv2ShroGhTPi3Wh+t202mn24+wuMxrrMq/IEQ+HU/0HHdcrZPDhnEMkiPWf/hdFMJjs7HI+HU7H&#10;V9TLNNp1Dt7mBBkU0MMZAwhioDhlWLAHknkel3Va11kIrq9FCAEW/LVgieVqIdXtC4OwAkOULVxI&#10;ZAEZ+ARBSxkHCCYUWOr73RY5MgxkC8OoP9vtpofJDJvNBrkLFmcJFCVgvlwuLy+Hb9++f/n87cuX&#10;LzgSrOvKGAMVkE3XdXc3t3e3t1qp6KsbYmVoCpzeIbLudl3XAK9g7HI+z/Occ1rtDJZJcKMlcWii&#10;IBAYyVrDu0YqKgXCWm0OseSkSMJob3abdw+P2y2+A0TvLS8ZM2GK26Eb+hb2KLBq9Dl6liNjYLTq&#10;F/IRQoC7d+/ePT4+fvjww+OHx+3NHmZt2u7u9v6nH//08eOPt7ht3my7YUNKQrMTgmMKOWdltGoM&#10;o2qrShmSOgExJx/DW4FHIr8/XS6rR1yVRIpLxThhmIsJqMbLvKzTXEvd1+G9y+ou43w4nQ7H8+FU&#10;AZ4OCa9QLfLxw2G6jHi041RyhDR2fbfpDBqtwrmXjOKcRVai4nkzNPc325vbDVxVcJbCmqITKnVb&#10;c/Owu3+8/fDx4ac/vf/ppw+PH+73d/225rftzf0GMOxbMBRhiX62bgrRKiUFbLOUkCF3BMtEJKSs&#10;STDOBlIJzkuCUDNi0Drh0GXB2mVZcT4a8Qe4nKfzaToiI3w+v3w/vH57fXk6HZ7OgOPz5fgyXg7z&#10;fLbL6KaLm85urcvmEnmJjBhvEVqMlCqbRtzcDvfv9n/5648fPt4rzQoL0M+7x/vbm8393Q0Olo+P&#10;9/DJjKDKoGzhYx5X/3qacOX8hLMXQui4fH89fvr6/NvXp59/+/qPTxW+fnt5fjm9vJ5Rf/n2/dPn&#10;r79++u3T5y/fnl+Op9M0LbBL+BF4OY2ny1wVt67YU9fgnSjV5NpGb4f+7mb3cLO/2SGRGHAqaJTi&#10;JVPJ10DKr5LC4Zzje38pJecMacZcYiohxss4w76sRcAPLiQfcww5xRJjhPOiLbhEZNsOG8DQtTc3&#10;O6UU3NBat1h3voCy8TyNi11t8LlwobSganWMExSGHh+TDwmLCqmVaTipwhmQADM2oBCQzQfrgvfY&#10;faKLCSMz46jRAiDEMcbK7wV+BYNjCV0MgYVh/12cH6dlWmCkFpJ7OhxP04zPL3/AerhML6fL99cT&#10;Pop+fXr9+gw4oI2el9M4Y+nMREmp8hxqASnOhdViIwwhppCxmZYQcwgJr1MsoHt112bIMcaUUs75&#10;jUJijCNe1ppD9AD0M8awVQhWGGNUuzlKYYhCnAmoqYIUQnI8MMk4iRrOYILwJWwrjRZacUDbqNaY&#10;RmujSUohiRNnUjBRCyMuOOdAQkIQF29FCZKCELa0VFqRkUpJgU6DKyC0FQnGGQN5BVykhC1BS9Kc&#10;U8zZOWd9cM556MbadXHztCKwO1c7V2fndYJFIpbE6DMKKyBIa911DaIkGloRQJEEDSAJAOxGkVIK&#10;b9Er0XXVrhAMpbCUMkzBowQYZAgZ7phhvgyEkuTEWQXBOMuVWcHBniQhOSfGeM5SEhEHWs4rX4xh&#10;44C5VPXFlGKuBgRKYZAxxgDjcxYM2tXDs2DGl8s4TfOyrGA5xpzqhCpKENy0SD5aINdSNQaKUEaj&#10;mww00jSbLbbkVkqZWIkxeh+uJXFSQhCoy7nk31dnOSZFolOqb5td1w1t0zdm0zRwsFZXNWkFXsET&#10;Tyn5lC2Mj4NhEJ/Rk2CSwUNOLEUpGEAwhveMZcRMWBrnPNeC8b8vGlL0MazOgTZgCD5574Pz1cSv&#10;dbXsELz3VRrWQq0zChIKW+UTIKkECykYsCwLBAVUGAnwMQAnBmAJYHYxYgZkOFsbUi4FlCBFTpCw&#10;tYgyHpECBjNhy7Xrsq5ICBbnz+N0Pl9mvLN+WfxlnKEB9K/OWxesj95HdwW4EBwHzME+gd/F5EOF&#10;mIpNyYa4+LCGvPiE2ka+2DTj6+Tqp9lNqwcN3oHSzK4l82obmWEvwaafIFgw4731HnKopFZmpwUx&#10;EgQEzIsMjXV1yxWAzfmI9ghOLBD71eHKYRnnCYv4GFwMPiaMWV1crZsQ0R3QeuvCujggHrHAgsk1&#10;g7lSxKA7gLgWJWA9BKNSSjVNgz2maw1iQtuYm90OCbRRkiOslFJyLtdSkaR8LQia9YlzxrkAACWv&#10;paDCi+vwEmMMIYD2xSGEAyp5s0cwncHF6TIdL+Pr+fJyOL28Hl4PpxG901K3JkjBOcwFAAlWBMJa&#10;Mwb8WEsITiRAuVSkFMFNQD9yr+12i68Bt9iwdrD9TmuNwYzlAoBfiMoyGAfXdC14C5BSAIDNKN02&#10;uu8aZFrboeuM0RrBRGEspmAkAARU502QCtAKaBk96AdaLKeBBUASPQCQDQAXYGiapnnC/pqgtdWF&#10;BXpKGepDY1mqmjAMAgO/PliYAyZi0aZBZDBKkxAMUaIxGl5stAQQcUWcBEs5wEPh0pokBiopQYKR&#10;Sgri8FZWEGlSLiHnNYQZRuKD89mHNM3ucL6cxovFaVkrFwMiDJMEnpuu100rTSOQKa6uEgsTZm+b&#10;YoLiXo6HcZrGecZLD+xcQCGSEy8i+iSY0FJKLkMIyzRPE/S6WGudc2AwgaKc0XDeW2uXa0FYeHvL&#10;OWmt27Y3XbvZbKDQruvAfkoge4WItASBuqna0ZwoJxZidiFaoIupem5I1kcfU+GMlNRt0/bdMHTb&#10;7QZGgnkQS0qpIMbF6EBSyUqppuvapieNRiukciE5hxUDY4yIoAMpxH47fHh89/7h/gEHgf0OiUuj&#10;VcpBKQJ0bXt7ewsVnc6Xp6fn0+l8eD2hOLdKzrQi09C2/ieCoutN2yggRFBVgmstN10vUBgOBu3j&#10;Pa5rtlgXqjXGQBr7zfbh4e7jO9zP3mpdpXq5XHA+wckZS+AkdjydVuu5oLYbdvvb+4eH+/vHrutC&#10;SJfLNCNOhdSY1se02AARMaGyoIjkhFG/29/s7/Y3d7vtze725vHx8d27dzhI930PXViH+Dafz+fn&#10;6qOIptPpGkNzKkppLNG2PZECZkFKSHBDhYsQ0+ly+eXXz//3//Nfv788HyCF0wnULutEJLSRxKs9&#10;Gym7Ru83Q981OXu8tfOcSwzRzfN4PiIuPC/zBKS7/eauSqVvO2ifdMt1C02R6Wh31+9vh+1tt9lD&#10;gZK0IAPkQlAyjegG022UbHji3oVltqMNuGytIQhB0vo1s4QQUTf4ErF0zhHAYcdCCOKC2Iyx63TB&#10;NjJCltN1K0GMDYfD5fnl/PTt/B3w6fDl0/H7p9PXz6fnb/Pr03x8WU8v9vyynl+X6RjsJa9jsnNm&#10;XhhqOtMaY4ahu73b7282f/rzhz//5Yf9Fme85sePj3/5848/fHj308cPf/7zTz9+/AEuoLFpc2JM&#10;pFSwKZzG6fvr4elwfgVZ0/J0vHz+fvzl+8t/+/Xz//e//u2//vsvv3x5+vz88unry99+/vSPX7/8&#10;/Onzz58+/eO3Cr9+/vLp27cnvP38ZbXOh/T96eXb8xM8Iud8PL7GgmyiYDWlVGtq/Olb0zUmpxDt&#10;6ubR25XFyGABMQTvl6V699WJf68g2GlZRwvskXFSwNEgJWmJFFgomWMhxpiUsu3MsOk2fYvGh3fv&#10;pRDjiIMhptbN4oQ94jQ+vx4nGHBhMLBCEhjX6MfVBpZDyqjxghD1pGSiYgZaIiqlpJxTSj5FHyqA&#10;2dW71dWYs66rtRa7OygBm0qTUlwiYMHiQRljRHxeovN5te71DGnjDmN6Opw+fXt6Op5fjpeX0+Xl&#10;PL2cl5fzDHg+z99ep89Px1+/Pv/65emXL9++4dLjAl0lwUtmORaID1tHZoURxwdKUjYW67N1yYaI&#10;UlIGgOJS6v4Kq0TgLrHwzKVgWuJgFgXD2Ysp4prgbSS5P6zXfwAAEABJREFUIMZ5LsjsBeMlppwz&#10;Z+ijmPDlq3gsm2qP0fA00xndaNloQ9diJLUNVKsaLQTzQy/bhmvJJCFZL1gRo6QgA/EAKce6Uks8&#10;SCW4kUSCgQBFHOiMUohou77bDF2jFZYjIVhJlen6GZRV8kBdSjHmEBLCq/XReujDwimt9T5lH/Pq&#10;gg0+gwvOIy8ExRgpNBeKm4akYoxnITknhlrjpKGllAI0ITAYJW8Qk/sWC+NNX0u32fRKEQYj1mWW&#10;fMSKS0pJG1llqIXgKfolOCs4G5pmP3SYbjREoRtJ4LQx+JCqh94QRW1E19Wth4sSckqlJgGLDw6s&#10;CWJSoTGu8+xWvFrAVYyrdz4GzjkMcVpsTkxwBX4KFxjDC9NSgXLB87ZvtvCHTvdt0/dtP7Rd17Vt&#10;Tf1Z3XqxFivgPzPGlTZ9jEUSaMRsgyLwrrAdjtN9v9/tbjZbvAP9rVbbrt33TdfIXQ+BbIBWkub4&#10;nsBIkAR9oDCWWET9R0fggwS2zhT8igacH1uVJBJCMMYgOlYEy5xFkUMJPnkfI5ILxhbrL9MyXS7L&#10;NAVncwxAEX39byecc7OdXXTQLDDA2t9qxniMeb4WbGmIH21nIFYFZSsNWYFOrRshpFKGFbgAL5lj&#10;uWmx82IDPETIkDKsPUG7jCMcAHxJqBHIiuCMwz948NAWEoUSIqse57MP2WNEhjQZ8WpE7M3xGH7L&#10;G51vRBaiVLjPxcYKs0vLmpc1HudwnsO4hmnBfmDXxUbnfXAh4JJMaK2UkikFaxecAVOJ1q8xJ4AL&#10;3mGkr3JLkcOxgi/z4jAOXDDBockQE84snCN6NonxeXXWO865UspaCwkkcB2Kx5eHxCNToQgbEUnC&#10;4XK+rDOGGaNzjhnrWlx6KfgJY0xp0kbCvLu+QQORFznNduh2mx4N1F3XIPNtO7Xbb253W02SuGiU&#10;kUKUBKlkxiAsSTXCMoiFE2wERll1g2igScJPhIDYMRKsYJ4A2bHkELOLCUSO1i7eL87Nf5ydzrM9&#10;nEawP83reZov2D0W5118K1gVtgfK4XSI6ryKJydEfpirEk1jsIVsd8MGzLSt1toYNQzdZjcgWSYl&#10;pJQKkUNKo/AJXgkBpaTgIzSP7rbtq5BhXkZhYtPoAfmiVnCPttG8JDDVdRUtETFB1gcwYh2UXJ1a&#10;Xgu4hjRJCAO/VPoqfNM0jagGkMC+JM4YNs0IixLV78S8hgnnRkjBxlAdJQEj3kJfjFPIKeYEfmGX&#10;AKVFY0hJRiWm6EryEHrbYDEiyXqjhkZ2WJYzYsUIqaUiUpAb3DgzAQfBqXVc/XkN58nPLo1LOM/r&#10;uK6T83MIS/Srd2tY4RYcXJoqNVJSUGWFsYxYtLvZ9hutDFMNk5rgX0UKWCZsgCBj0oyJUriUinOS&#10;UjMhEdJTgvcoXsQK814szJsLAdFb732KOG/kUsB4jDGB55AzMDIiqY1pSmaIoLD2UoogDr0bJbeb&#10;XgoxNIiLrWA8+nQd494uj06X6XC6zIuF9ApWktIYo4zqNt220t9Bp313ja59B7SMhGqMVvXf5pu+&#10;G252d4/vbh/f7XH7enfb77Z4y0lAlTe4Cr27xReAx/uHHz5+fLi/aQxJKl2rGq3m6ZJTIKLLZURY&#10;YkK/nMafP309nqZ58afLOK0z3OrjB8x9+Ld//ev7x4fd0MNuh2FojAFvMUZwut1ub253TaPR+PD+&#10;3ccP73/48P7h9u4vf/mXP/3pL7i/77ouxXh4eX15ekY+/QV5xtPzeZytz6sPS8gR6i4MbR9SQTvm&#10;4+ny/fkVx+x//PLZQvXT8uXpdbJ4LX3mZLqYhEvFtMPHH3/805//enN/14K23Za0gv7huYvz53k6&#10;TeBiWdc15UiCG6WklE3Tdv3QdD001vZbC9rG8XgZx2mZV+dSVroBGboxQsFaUsHWkSPkdnezvd0O&#10;9/vN+w/3P/34/uHxVhvlo5/W6fn19ev37zhvnC5Q5SKEaNu2pLwd2vfvcfy63V5vzR/e77Z37e7W&#10;bPZmuG22t31/0/Rb8CG7oRn2/YcPkBw40cOu3950Ufg1zXpjjsv5YpfXaT7N58Izl8xln1lyzsL+&#10;QggxZq21kByBalomG9y4IChNl2U+T/MLUtLj5XBZng/z0/MIeP4+fv1y+vzzy5dP58NLmM7s5bv/&#10;5e/Hf/+vT5/+fnz+PD9/Wb78cri8+PWcLq9uPgfiTW82nem2fXez2+z328fH+3/7t3/917/+BMFC&#10;SO/f1X/6NPTt0DWbAbv2bmiHptpaB/+KUHFKk4tr5GumMbDX0T2dln98fv1vP3/72+env3/6+t/+&#10;8emXL8+HaX06nU/L+u0w/u2Xz//+j5//+99//m9//8fffvl18h4hzOaCOIATxden7/hEwwRBXwxC&#10;h3q1artm2PTVbYjx5I3kOCZCcY0hELQZGpZ9cN4t82xXG2oYqVKaZ+B0PlSxcsyUhVEucHyKma8O&#10;3UUqQZLnHFMKUsrNZuOcizm74G2Ih+P5Mq6XebUxOR/RszgLI5zs6jFJikQcn8Cy4NgAffKxRClF&#10;1zWbflBKgfxSkKvklEsMaXZ+WV0u3MVofXChRh6MUYr6Bn5vdtt+6JEFI5EujRSNBGWcQcguTTa5&#10;wGxiZ+ePizvN9ul0ARyn9bLYcQmn0X07zp9fzr8+HX/5dvjt6fjtOJ3mOPq4pLzmIjK2mlxQGEJp&#10;YSEVH5MPxbqwumR9xFYXfArXEiGQWNIVSsEMxjlHpCMuwKEUXApCEbXgzRXehuV0LSWlEmMOFZiP&#10;oD7Fa6kvMvBmTCUlgQRyB06tSEpSSrKcanrFi8R6nOWcog/OuZKgl8xyXUbUKnPGkKVgbUmcBFOE&#10;nY+MlkaprtGbvoUm+sZoFMGxX7MYU6hIcmIZeFMBqcCMaIKcb57XGWVa0V6dhb5dhDxijN5HF0JI&#10;KdRZpQjBiDhqIIXr5hzht3jFUswl4s2VKaFBSaMQ+dEAX6ZRaOCVQJEcGBiHPnJCDpETnO0qAAF2&#10;cgree0EMEUpC1JIpzQHaSNVQ0xhjpFQVAzAVjquD4ksShgpJyM6nGGL0EUaGXdbDzqwPgMX6xTmY&#10;4Lq6xboZfzYkOHERRKQUNUbDz7Ukg7ZWTWu61kCA3XWfkyhKoMJgIWThxLDXXjkHDrBfSgHxIElL&#10;CQC7RoJvoZUyJLTgACVICk7EJcfACoxzzioqYOZVoCVHn2A9Cawk4kWUDEAvwwIFbyqEABEBonMO&#10;O9ayrOviqvamaZznacJNCaoKy7KsV52eTxeE8mlc5qkqelqWZbZwbTxCIM65mDJKSilCer5Gh7pg&#10;wQaW0GDXAgqVUiBVQAKFo9+nbEM1kZhKyFeIKaTir8ZjY5gtSEPAQF4Dgn3wKcUSQ7FougDDSqku&#10;XK4Fi+ScUwpvnYxDpKWKSdK6rta7Cs5jp53XMC7+PNnTeTleltNlwW43zeAj1L9QC6zonxBzAuZY&#10;8mqXeZ3B/R+wrs6tq7UW8zymYemYcgzJ+2itdRa/lZ46P+eQ0e/r0BgcwOfFemvDat262GW1x9P5&#10;AuFatywQLyxthSjAkVZUBSery1eORDV14rV5tSg0GAwDPoJUpm/NsOmGod/0Xdc1Xdtoreuwai41&#10;EIkCc4C0fodytT1oBwBEgtd+GA8vECFGQow85ZJS8SlCJtaFcbUVrL3My2Wqe+r5spzO87enlydc&#10;TOHCB9EfLxAXLPgN1tqqAvwsq/NrTL7A6QQTopKNXUQRaQ1/NwOSkaHbYzvd77CjALbDpu/7RhtY&#10;DiYKxokLcASQpEBrSgncvQE6wX7Xg+u2MYalWFIGQ2C5clJqwZT6U/+qEXKO9+xtOjBDApokXAzv&#10;gTnCnmMAtXAvTESP93AcWGMMMc/WwbDA0wz1Oeucs96h3+K99y4GSAxT3qbDe1lOJJhRHLtvC361&#10;RKMzcHmmpVCSaRJKECIzAhMmumuByCbrTtN8uODj9XRa5qfD8fvh8P31hJ4ZAk4IsnECLTGsAfKt&#10;tGWQWwS/FqnAHyfixuj9zfYe19D3uLfc95sBJoKrbMhNSiWEBGCekgYN2AXYh1UDYsgxZnA3jjNS&#10;jRASEzzmtK7uMk+Xcb6cp3ECmT7nkkrxLs14dVnwClYAFlLMhTMhBEjZbAasiNAUYwSLGPD89Prp&#10;89fPX79/ReaIbPd0XheXYHOFp1KwFmOZMSalrNQakMcwlwsBdDXc9t2w3exvb+7uH+/fPT58QOr9&#10;w+P7j3cP99v9Djw213KDQ8But9sOO1AwDC2OKCXBA32w0zSdTqdxHD2cNwaQ/e3r0+cv33757dPP&#10;v/7y9PSE5TZbpKTv//TnH+/vb4Gq326MMRCwD2FZ7HmcnAun8zhPK7jb7ard9n377uHh48ePd3d3&#10;22tp2xZ8YSEs9/LyAgFCIFIbCBNzvz7V/38In79+xfe004iI62Bji/OH4+XX33Dv+/QZWd4zPt2s&#10;q4+x8JD54qLzuCkfhu3OtP1mswHXt/iOYUwI1fUQrKZ5XpyFBmJKWMijuAAEDFsEr0oRUoGGaUEo&#10;Simjm0i1bbfd3d7dPjwOu22/3XR93yC+KCWoTsHhludUZfLu8fHdw+3tvuualMJlGr98+/zLb79+&#10;+vQbTjjOrzlHhBIJd1XUtHLY9rf3+7vH2/39drNruw2+kal20O3G1BVaaYw2RgEKS0op05mm1boB&#10;heQz8J/P8+wQjhkrHDtcKshLec68YHX4Gpw9lQy7QswBWAvlrKfz+aV+ADmel2X29jwvOFA9PR++&#10;fD389uvz5y+Hwws2v2gX7ia2zux0CN8+XT79cvjy6+Hly3T4Oh6+Ls+/nV4+X05Py3i0yxi9zanG&#10;Btb3/e3N7sP79z/++OP79++3wwbhAgQIxohVI+UohaFwTigIcqbtSGmEA2yWUAwyVNwtvZznlwvc&#10;fHk+TK+nacK+7MLqE5mmaXttTGTsMq3fXw/PL4fjuDy9njHsMjuIA7o7XubXl/P35xcfA7ZeaBGx&#10;L2c4TpacaS1vb/Y4nYLUu5ub2/22bzstiWM7YAklxljtwnuYDaSbcBdgNLtu1iEX3Lt5l5fZgizv&#10;YTuRFTgfYiWChoglexfnFba2TPM6Tst5mi8Tcgl7GcFBjillLMR55MXHbH1cXfApBpYLFylnrO4i&#10;Vg6gBB7PGETGGWMgPxUmhORSrR4BFgNjzKnyRaxpmu0GIZ922+7xblej2qZrjBKsYCavOTADYdO6&#10;zKsd5+WA1P8AP5vHeYWAT9MKoUHmx9GeJzevfnZp9cXG+p8QhMx8KC4m0BexXrkWNEACRGBr8c6h&#10;GcALwIcE8vEWPMAEMRKASWADgIaRsOcKUhBAMA5guWAYoEo5FxcSpFMB8mEFjFZs+MkIgRhOglQV&#10;CJcoXEIBmq7pAYJO/dUKjboGKeKEdYE5Zyx+lSj/vRBxRdhsOCxDSiGVgH0YA7M0XdNg84RQW1xK&#10;NdJoqUErZ7AUwTKA58JAT4jR+WVZxnF01/ImD4gDEoC1cxKgEJ8HDEQAABAASURBVObOSPwz9OOR&#10;wAEw1uUxQgjiAvs4CRQiwhSlCJQ0Wrf4w+5oZNu26ATNAAViiGMkWIJkUGMiZgHgdXjMJSolQbTU&#10;pAziiG4aZVplOtX2uu0bBbNvJFciixJ5ctkXnkP2s50nZGLB+ZhciIv18+pm3PMtbpxg03aa3Yyd&#10;fgW3IRaGFZVSoASARtd1oBM1YOj6HlJsOn0tGPkGGAlqASCVc35t4JeDe+QcRkEJIFmjAQBOzEKt&#10;IRVEXZCsFDDUCYxx7O6lHk0hBMbwyPK1cBgHHnl1HgZPKqn8DtXMQopwMkyBjtCAyma7jss8r3Ze&#10;7Dgt44wEd52WCpdpRv+62PM0TzMGuGX1V3DXfjeOC3a7tQrEee9dDLW2cOoEgkrJFVglAI5cSgI7&#10;YDUzvOAxFfiLdUh/fcglxORDdNX4g4cfhfhGHhIs5yOw2+ABWCLk5L3HW7CQcwRaCFNQBijBYfTV&#10;RAtUWohdpZDBf4bBptpgOHH6hADkrfdY/Vr7teILPgaolRVeSsk5l5iSDzmD/lwKLJqlmAHoDjFG&#10;0BELavRNiIvgHnEJo1MCbTZ4RLd8LaUkfi2MsZQSBnofIbR5fhPydLpM53GagGWuosT0GKP3HoMx&#10;DxYkJBEOkEooTbAHiFFKQQRmhRTXGp5EQklqG+TQ7WZoNr0ZNi2C427oB7g0sMCKYHEQFpi5Auhh&#10;uQjGYIcVOGelwLtFgfbqS4zCz1sNVsCfDdE5cI70K7uqLLc6DwuZ5xlx4HC4vB5HBNjj6Xy6wDoq&#10;g4uzYAcAjkIIYCpHbHyMxBW4ILiz5GCqaU3XNbsN0oLtZjNst8Ptfv9we3d3u8d2hXxKESE5LjnC&#10;OFKMCdJPiMzVBhLuAhIcGjgVCQQUlnMGNyA+Xwsab4AnDMqc4TV2F3RyzoUQRFW2TdPoVqtGgR70&#10;vwWuKgTOmOCpgGu/Wuc8TCClWGLM8VoCKMBOxThjPISI92AWAK4BGfsnEquciHjbaGgEFwQdljK6&#10;x4/GxlBXx1shBEgCSsyqx0BrV1sdE7vW6+EAwcIrp9Ve5vkCm5lX2LAPeXXYfUPMwmPrwqo5JehS&#10;cGADI5qkVrJtzG67fbi7f/+IlO3x9vYG8QpvIQgsh0lYEXXwCSJCj4d/VPV6H4KHa8SI/vVaGGMg&#10;WRQRE1YqmUEyJaTkfFxWd5mW19P52/fnaYZpYG6CYAoXnKQyDZIZCFmp+n3DOYTW5XA8fv729eef&#10;f/7HP375B9LtXz99/vLl+8vzARn5PM3zXImJCexVdcD0lWaCfEzSaGwSbd91sJbdfru/vX24f3h8&#10;d3t7e3d///Du8e7+Ybu76fpNg9jc43doIe6u7QYktBuDjCrG0+Wy1DKjAnN2Wdd5gTcCgotoL2DJ&#10;OZhH32222+1m2O1ubvvNVumuMHIpz94DBYIkwsjig8+FlNnub0DA+48/PLx79/jh/fZmP+y2AMg8&#10;51w16xZERZjbdjsMQ8eEnFd3eD09P7/+8ttnnIOeXl9fXg/LarmgyPloLbK+7y+vl3mJjBMk2Q+m&#10;xURarM8ZsiEImRGBzr7vofquHbTWHPuvgH9po5FHa2g8p5JKhrtkLrAuFzWakJRcad10TTdo05LS&#10;QtYpENbN7f12t4PImq5XUkuhWBFACQHe39//8MMP7x4et8Nm0w9towUvsBRobZynWA2eOOdCCKUp&#10;Rs9Y6brm9m5/93CLT1Ld0F8XbIehg8tvgKPF+65vh77b9VXg+81m1yArMR0e27YlIsaZ0qzrAVJp&#10;eFwSVJTibWf6ocVkrSXDnh6ciw40LHadvV2CA6x+tc6F5GNGgsecZ9PMLmOYV+Rdxa5pmcN4tMeX&#10;+fX7+Pp9ef52OTydj0/j6Wk6fp8uzyve2ksMcymORJSC4TMj+JOQRt92TdMJQSGkdbHpj1JK4ZxL&#10;qRsoDCe1m1uYR7/ZKtNyITPjPpeQC85y3jEkxTEWFxN0pLUehuH25uH+8QMMabfbEynvYD8xxFz1&#10;07QtAny/M80gpCkceYR+OZzOl8vqKgE5Z86p64bb2/t3797hfPLx4/sffvjww4ePeLzZ7jrTEBe8&#10;bnop46gGDQkuhJDYbqQB2d5Fu3pnA1aMoDNm64NHC7OEFGQYVykzF6L10QVvg8dwSHmx3vnoY/Xc&#10;VBAlCkquGCD9hPE+oLtKBuLBKuvinAvozxkBRhApUJETS7EgVjPOc86QaM4RNf5AG+TT9/Dpdrfp&#10;7m53jzhY3mw3Q9s2UiG1LYzADmMJnGHyFUII8CnrvA9l8WFc3bSAzuQSW0OxseBIhjQgMxawdGY+&#10;Is1KlfpUN0cOmkPK1oXKXqgMu+B9SgF0lQxSAQWn41IlWjKIxA7LSi01AdIEwcKGCS8ApWQA2K0s&#10;xRgS5AXhBjRCzD4kF5OPMM0YYkyppCumnDELuBn0BCQQDeo3KKXk30sdyphAP5BDDmiQ5FJW1WpJ&#10;SpHRVzdHekGMJDeKo1MbAdFJYkbJxsgezteqvjXwbRJYkREXAo2rPiJoDiANfgYpeOec9z4Eh34s&#10;SkRC1P/stYqO/U5YyKn8UTJnhdXCCZQWJjhQSwmCuIT26yOYK7WDiERtKymMxplHcF5NB5PBFxeM&#10;3oqSGqVRykjdSmkkNULjsaFa95JaIQznujDDmCqJUuLBJje58YIkf53W4F2KNqbV4Ujgx2U5j+tl&#10;nMdpWZGNxhhSLoJLkGGMaRQaJLgigOibtjVNh8oYUACKOK9Wi5oziEKgB+OvIEmKtm2bRmujjJKY&#10;0WhpFEkpUGBBmCUEU4KUwioSc7WsLzlj0DDECyF7X2We0IqxxMQZnAYYrigEQ3mTNFC9AXpiSiF4&#10;6Glxdl7dMtt5XrBnXyZ7RsyeHTgdJ4uD+zzVvRz982IX61YbAfNqxxk+UwEugFxkWe26utUBpQch&#10;GacqzokVEoLj0MoKr5RU000lx5gjDlsRRp58DC74FfaTckglQBNoxOwjXkVEmIgJ+WrqOcecACml&#10;nGtPYbmi5UVQ1QUR15BnB9NQSkFWECErDINjSvUfATMGsQnYYYg5xAT9Wh+hx1Q4ts6UC3weHgUT&#10;zIxz/vvJKueMFd8ghPrvgvCulIL+GCN6wIIPyVqLR7xiDLEmoQ0VEZFptFL4JZIcFKIliIMyTHQ2&#10;INuA3GBW0zRdpmWcZwe3r8zxVErMCatgsNYaNQGHlGgDYC2oAehXWgIkNkDE4FwwrDFaCaEVNVp2&#10;rcF22vewSdO0WlXzEYLxf6b4UtR0k3MIB7QzcFZ/eEbN+ZtrorNwXgeUUntiyUxUoSFMQ2spFh+r&#10;s6zOr9aDo3Fex3E+XcbT8Xw8npG0Lq6W4KsgwRTw1FZKWAX7NGdYrgLCDnipQpPV5rXWm01/d7t/&#10;d//w+HD3cHfz7gHXqBstKUP4zsUYWS5g50pNATbOOcitCsC7GCFsyQW/FiyKpdEN4aNxhWofuVLB&#10;M/gTXCpDRJAqUGE8gKh6U2aFM2JQasb2XNGD98JE4dAUTwx1iamElKFBGyCPqjus5b2vnDuHRWP0&#10;wAzd9V07dMhSTGs0kn+jpdEKANc3SmF5xkRKCRO9j8DmfUA9reu4rpN1NqbIWGTF5zI7dxnX4wkH&#10;yHW23oa02jAvbl7WZXXWep8iUEmJ0GT2m+1+M2yHbtP3fdsMwwBJFlYXWtfV2tUhioMxwaFfyAy8&#10;K6WMgU9pNEB8zjmEAL5YHUF4LKVIpbGjMCFTIRviaVoPx/F0Bkm4dfOQRcw8puJ8tD4HaIlkzKVw&#10;Bplb7y6Xy8vL67dv3758/4Yzw8vLy+FweH09Pj29fMdl5vPheL4gnxmnZXGIQn513gcg4KS0blrT&#10;dhqbU9MqbFBd33ZDh/2/x+lxu7vZ39zc7Pf77Xa72+3QaGq01Sh9j2x2v9nswB+4APuor8FVgDuA&#10;kgLJKMzv5ubm4e7u8fERja7rIIRUMgmVCoe85tVNs4PM1xB9ysgnMuOhcHgySAQRu5sbEKl0A+Rv&#10;8oRgU0rAA2x3d3egDsSAJAxgjFmL25bxeLq8ni9I4/CpZ1xtIS20SVxA45AwIwn+Nru73R2+b9yT&#10;MozTtNgDzkuX2dkAx0BMU9KA5e2+Hjw2O4jgBvSYtmWCMisplRCSD8n5CJwA0G+arhk2/WZr2p6U&#10;hhNKrZum7dHZb5qm06oB5QXa4xwNiAgs3N7cNE2jlOqHFo+Q1U8//Pjw8HB7ewvuEH8Yz84hzLuY&#10;fKmX+rTdDqAN09vWYK7Rbdv2mw5uMXTtFu2u2+Bx0+/7dlACnzJSjEjxm2GANvf4mvL4/hawv9t1&#10;Xd2Fm1Z2vd5uMa3vNp02qpRqq865ENzilsyyIGLEYg4+Oviu7s3NzQ5fTbpBaC0ZxOvyNK2n4/z8&#10;dJpOrubijvklLbjsnwoy/riwYHlcuV+EX4qds1t4WJjghjNcKEpIhQSc2LRNPwzbkjlElXNONWhy&#10;IWW3GSAWWCP0st3fbrd707VCaqg+JjBITa+HTdMNTdu28FAMfvfuw93D/eP7dz/88NOPP/7pw/sf&#10;7u8foc6maRGWYi4xlNVip7an44RQcDxP1RLG2Vpvr8edEAIIa5qm7frtdntzc3d/e3ePcnO7GzZt&#10;oxuFSADpcCKCKcIyAW2LVEmA+JBixDKlCCGgZQyQUiMuwtQLp1IQ/biP2YUYUrIxwjt9QCOBI8xj&#10;gsPZy7VADBVXzgWTmUAYYZw4KQwIKbprAbX4xXBJWkmDRXPOKSXUnHOJWCYwscTkvbe5IBayRgkj&#10;hCbRNma37e52w36ACLXijAQzxCRnBVEzw4fqFglUWL/G7Yz8PseEjYAhMmXOGEAwjvG1RmxHNxcY&#10;Da8Hq6UwTAYPAc7jUUVE2JBATSUwplzJLCVdS8Y0XgvECrpRc0kkORFXgiviAkbJMmOsDs8wzeRC&#10;8Ak4k4u1hg4RxxECFucn62fnrMNmEDEmQoQMm12pK0JAQMKY9xGwrm5ZLGq0WYKpCyzBITvFpGRX&#10;AoRS0HTVI+QplQAgE6hAhQQga8kaQ32r2kZ1jUK7URjFJXFQLomUILQFg8BYCAHacB6Z4LwsCNXL&#10;W3HOWWudc3gLocWcQiohROtdBectSvAB7zIiKuOcM1ERCpDCGcyiVIkXlj0rkecsSShRQZPUEoAn&#10;UcewWogqU6YzsE9pJGGQ4WS4aLhqCEANCcN4w3hbUJemJBUDJc+Cy24O8+QXXBVM1p3X9TSv41z9&#10;6jziDLCMs7U+xqquKnYOeUqproWIpJSoQfZbQwmSggQj4hxQqmUxIQTeYobW2lzL0LcDduK2a9u2&#10;bxA1tFZX8WImK8QK8GiltCKFFQRB2hzCyDHHEIMLHlJcbU3hl2AdLFP8sQRxASpBJAD+QsTVFQXn&#10;BZKC1NcVd1tI5ZF6zqfzeDpPv8NlPk32jPq8vB6wFc3ny3q8rOeLhRxOtX/FyPMFAsF+l3yIq3eL&#10;tc6FlAoTHHKQSmgtYTBGybd1YXWw1hi9dRi82hB9TC5EABpI/WMuIeYEOhwYAAAQAElEQVQQS0g5&#10;5gJMqdQzQxE884xzb8wZC8ScMIrxwq9Q+RJcCq6v4ldESgpJXEmGBjrR5pynWorHzOq2HgYJsC74&#10;kEIILoaQINAU4exggCGoFZ5ZSjlGzMwBdLoA9YdcfO3M3sOGA3IRdMLUvfcpxVJyzqm+xyZHooNC&#10;2xZ6JgkSQDBqDgXhB5YNBkGPC8H6fwoh+wh6Ekq8lhBjeUvrOSPOwCZAkVBKwZAkFEpCSzJKKoI8&#10;UkmBlwSZEE+SZQkyhDAaV7+6a3QlRZISXFQPg3Vx4nAzBqMSnFVAiK8SYKAQAFIZdIYIghpueO26&#10;VoIxiIfFlEPMDjT7ZF2aV28dPhAh+/TncT0giTmeXl6PyOieviOrO47jaK2FwFNK4A+NEiOaV7lB&#10;9qGwBJuv9BPXijq4Rlf/w4ab/fZuv7u73b9/9/B4j7Rit9v0Q4eTjpSCgRvBwQvaEAP45hnIMqxC&#10;EVWQpDiHOwgE5ASJxhJCAuU+eSgss+qdYBaQSg4pOudAp/cWJoBpoAcjIl7lFH6HEjA0ZyCJObtU&#10;wfqwrOtlXk7jBMNwIda3qcSSGWPwQRhkoxUsAi7fd00PnzfaEAE6ZRCftJTEBSQMwKyQYA/ZB5gH&#10;qAWtxcWE+JMKtz6GVIB/Xu3T4fT1GQnzZazBysMxT+cZeQAS59PlPC2zj6413X6LW8Tb/W5nlIaQ&#10;JcFyRNM0EulgzikBK4NRIQYhfwKRSMeQNe5vf0+gTatJ1eQ4Xwt0h/3FWp9jgZDt6hcfEDZP03w4&#10;naFpPOLF8TKi57Ksx3F6OZ0PR5wKJyQrEE4qkEux3h8vx+fX5/P5fLlcTqfTOE/raqdpwl04LOeI&#10;dGZc0MD7eUZARjiaxnlNXOiu54IIti+V0EZqJbU2Xdt2HZLL3c0eKfstjOXu9ub+7ubuYX973292&#10;LWJu13VDjwF7JIC7Xd/3NWRJqQksClgUPOV2v/3w/vHx4e7Dh3cfP75/9+4BSRvEpYxGwR2hdfEy&#10;29O4nOd1thHXh5DE4uNlWU5nhM0L9DGvqwvB5xRCiCnlUmJKPoRcClCBvKYfCJn91QKVBisi5XAG&#10;q8s6rhby9CFlQUwqxinELFU9BoDZbovMDWeaW5xytGmRSTvncHCC9KwPCwiKqRsGCAQL9R3e74Zh&#10;07UDCZVSCaks1s8W8lzHZR2xY69utjHCVIUgpTWmtf2wQX6MO+Ib2I+GhOl3CXFGQiCw6w0GbLfD&#10;MNThxmy6/uG2/u9O/vkvP/3LX/76lz/9+cP790PXc85j9N5bBBIi3rQGU3a73WazGYbtMGy0NEo0&#10;ippGtZ3pOz20qteyzYnHwJ3N6xKXOdo1ooeEvL29vbvb393vcX+NvL/DhKFFKqsakElEJWcPF57n&#10;aZ7HaV1C8g6exEIs4BHXBvhOFgpPDKI1EotLjdMsmxd3PM/4jHk6Lt4mQhDiqkTyK/IDwbMpUbOg&#10;slfoWc5pfHXHp+X1acS3gudvx9dn2PI0nrCsW1fwG7VulFJcEiTAGCOSbdv3w7brN9strA931rfD&#10;MGit8bakLKXs+3a32+LgBLnudru7u7uHh7vb2/ubG6Tsj/jY8te//vUvf/kLLu932xscyYgUtOlc&#10;GOEmr6ev314+f/12OU/jOI/Xcj6Ph9fjNC52dTkzzggkKWWMVIqwoKRrEaJGHjxDlfAP1KAKZOMl&#10;xoMP3TYApbVUBvQr3fB65i8xA3IqJdT7CO98Xn2w3rvgXY1SJReO3YMxlnOO15JSQkIEsWBThCFx&#10;TowhOGfEXh9Rl+BTyZwqpQYkYS7mee9zzpgLwGOO+E1opOBJMFYCwBDbds12aFsDQ0taskYzo7lC&#10;yMulpMKwMufGGHAnpRQCS4OwCqVwzji7lnLdB1NBF4gvgjPKXJRcx0GICY0EbNmnmCLcKcaYAaAI&#10;LQAMDm2QyxjDMtpIYyByhRXxSESSSIB1KTmKwDrsmuKwkLLzARJ0PlqHsIElEP2zi7UOMYecfa5t&#10;rJIhDuxRKbkY8FgBPSmlWAB4y5gAeoJDYAVeD3CSBMGBiAvBSHKphNKE90JkklwQw3ZAxPvODK2p&#10;ddN0rWqMUkoqybUho2A1QpMg4rrygV8BpgBEBKawYikl5ZBSCteCBmNccEnYiesy0sdUIcWYMiDk&#10;nApH9PHoiTFmuGlM11JKYUj8YxKMScR5AhJCwXJKKSkFIREs7Fpg3RmLSKU45EpMyCIUF5pTAxCy&#10;5aoj2Qo88pYDWMOKzhVULDJnmQOLi18v63iaptM0X5b1sljUi3VQB5QSM5T/Rl4oLEnBtZIGRWmF&#10;dWGHpYjCONjlVKXBiDOqrDDOGBOChAKBCmI3SuLkbbRGWoBkZuhgtbWtJFOKgA1gNJDjV0kphRDA&#10;ALVCZECYc6ztnNGGmKvYchacYyQRvQ2G1WmtQZ3+o9C1wKKrvcXoQloszpZhXP1lcePsxsXPi7/M&#10;4Xyxp9FexhUwThYXe6jPc+0ZZ7dYOHmyAXX0ri5eCseiWKdpTA/oms3QbPq2r7mOAUfgANrMJYac&#10;IkpOvtR7Ah+reduQ/ZUef9U8rAfcpWsppby1MQkdaLN6bM7IecXVjEki2eBKQsSRl0y8CrBrkcw0&#10;tRijpYHchZC8FgiJCidGNejkGp5KZoJxEiQ5QX6aSIEXAKSFGsA5rDBj9X8CiAE457z3aLxBqpRm&#10;jK9YtHzjmogLwQQxzlkuJdbVeCnlOpjlDK8vEY5cOAqqDDULAhK6FjQAaAJnrfEnOAleKSYOswBw&#10;ziGTXE0ishxFySVjncRKEBzHSC4ll1SUJiUFRyhgdboEXUJUungtWBZBDiCEkBKA9yDn91d4C7i+&#10;AiGSiEAEkRQkGRSAwAEXLgiwJcbkfHQuzGtYFjtP7hkZ6svxcrrM8+otdJvAPucshABqM0RQCU45&#10;I3MPgmVjFD5Mb7p+23V92227dth0+80Au9pu+rubHTKz+1tc9GywfPKhpFz1goVjBM7ag4hRGN4C&#10;wCBxQbyyLHgtGBNjxLqZMzyDKfwwEkXwXApQgVMi0lrD99DAYx0MHSUQWfUD+kNlouAZEQEJhQsR&#10;+R+StgkRY1pQIASgKpzB5WGHfd+jNtdA0WoYp0Zc1VJBynBvgiQZZ4yBGJCE34y8kBWf8ho96lwK&#10;45RKlXBIOeYCW3eRTWu6zOGyuGmNl5qPutO0nKcZMC9LKQVcbIauHqJukNZuBqxct3EBQ1DEsSJQ&#10;Ml7AppDEJYeJAMA4Jpprgb4xDBJDJ1hAP9DiEXpjTMSQQy6rRcQYnw+nJ+Sh9QvAeB5X0HC+4H7h&#10;8no6HU4jjgHneYGIrPdgAXKD+yDXH8cR9bqu5/MRZ4Dj8Xg4APB3xuPpdLlcpst5muZ1mXHdAcuC&#10;uxBSkFRwEBUMpqqNAl9dj6R1u7/Z7W+Rm/bd0PTo6vth6IYekaiHINpBt12Lba1toZGuG7qujgFr&#10;UBaASHRdsx36m13/w4d37x7v725xD929yQpc+5SW1V0Wdx6XIzLu2c1rcB7BMIWYT+N6uIyzQ1B1&#10;uMVHMxfmYrjaT/beo2GM2Ww2w24LPQisJwRW77pKBrRvHTBf5sUyTsNuf3f/eIsb7/3t7uauHXoI&#10;3zQdaIf1DMN2d7NHbUwLXTgbvA929dO0rIsDL6A2QzraaNVgPGnFpQLamHiI2TpcYdjV+jUkHGlg&#10;eYVzLiTGSGU08vS2B2aljJRakoaJclIC2ypGCaFRms4gKzTdZrMZhgFH2q4Bjf3j3f2PP/6IPPX9&#10;+/e3t7fboe+7RhuJGJVSKCUpRQDYFREp+BkZ4opnJYqRvFXUCiZZFsEVh7x/9tGWdXI4Wc6XFb6g&#10;lDSNwn7ZdZBE00K9m2az6U1DQMt4TjnE6MF+yqi8NBJsFRELZdVwsKUbzkWKZUXQUprXAciBckZX&#10;zBzENKbf9XucE1u9ldRoCU4HJTtNgxQ9T41bxXgMh+fp5dv4289fvvz29dvXl9eXC8wVB93j4YwT&#10;LJESV9EJBF/OmeCFMc65gkzNdZfs275pgV1JAQNrtRq6Fiej+7ubD+8ePrx7xDfPh7tbwP3tzePd&#10;7Q/vP/z1z3+uh6uf/vTDx/c4Dzw8PGyHzhgjhAghna8n52/fnr5+/fr92zM+oz0/vb4eTziKT5O1&#10;yCxDSqngL4UML0Z4bLRhpRAXWqoWpvJH0INqgLZtW2h2s9l0XQey0YmFun5j2k5KXZjIXMCRMyTL&#10;RC4cjwWSZCKhXTiDdwrBrgWM4xf2j9VRY3VAhMxTihk7OmcYfQXOCYOxEAANzEopxeBQvF3ARogu&#10;54idghdwkSBXLUQjqdNktMBpTrC6s0jOWk19Z7Z9u9s0Nzeb9/iQ8v49hAah4mg7dD0YNAZsYVdk&#10;Bf/HGJTEOQPISji4YdgYKkGMQVCguQLarFQLihnSLOAnwnhyQZ1KLimnFBjLghiRkFJCdhrl2kCb&#10;ZC1gD0IkAbckJrD3sJiYjwn3BggxgBCzTxkxw+fiS6l1ZCEWWz09IYjGmODzgOr8LmJTC6mgvJHH&#10;M0dcgL4ZfkoSV/bwNudcGMZlKYmwPAmSgogDjCQtRWsUoGtk3+qhM12jTEPaCCRVSOUMLIUqR1JK&#10;fW00TYMNG6Ks0Jl6XtQabznn4JGzKj0IEjYRUrI+Oh+tC4DFRsBq4xXCapFZegsN++BdzDEVGBeA&#10;MRBolNaKFFqCgXAtVcWLNThn15KuJWI/YinzlCkzmYViUgvk/aonM5AciHpBnVAdOjnXpciYkP3j&#10;m6EqaAQRbfE+AgICuw1VzFXyBRrNoB+LwFj4lTUi0lrDT5RS8o8iECJLyakEBNYrIp/ASk65xMwK&#10;lAIby7yUkvPVfIkZJVuj+xZBVxutjJYGMkcNliVSBkmCc6iv1PksJ14ycaYEvwJBMlIQCUGMC/G7&#10;vSmloI6m0SiVQqNIESeecbEuOBM8luJDXFY7zcs4zZdxuswr4Dy507QcLvOh/nvu+XBeTpd1nNx5&#10;tOfLepncskKDOSD5mN3qfIQ1cSIptTGNUcaoYdNud/jaiHuOzXbTgy9sDEYp02gpBaQHl0oMGLKP&#10;yYZofQCsDgbgoXfrqyXHiLcQIX5DrGNTKjnhpAwR5lgY7DlLwRQJLcloqQFGQm5Nq7u2Gdp203Ud&#10;SFIa9gnQWiupZQUJgWjQ2pjaqQwRhCdyZljDxxR8elsYPQy0FlxEZWzi6K91TiFjYIE2U+EVcg4p&#10;OrxOiYg3dZnqUkoKrciABizfNEopZJwYCSeNCQiTDzFguZRRZ8Y5KU6SCVAjgaPRVXmYpSRJEgCC&#10;8GAHpSSsn5ArsxxT9C4Fz3IRsKuUnVshvhBqvAxuTd5nWG7BhVbRUirikgsSTAhBXHCsCdUJRrxQ&#10;rQUMSQquCCMhUo3VxbVwjh8SVN9L3QBIGfk7aAnbAvGwfEHY5HLOPqTV+mlx47yO43y51K3xdMT9&#10;5nkcx3Vd3bV471MKOUdAVWxOCJuKSBvZNhpgtIKW+rbdbQfAzXZze7N7wHZ40odyFwAAEABJREFU&#10;f3t3u7/ZVQNTyvAi4PcJyHyIPmQYd2KCQSIMPIJ0KSVdixCy9nCOTjQAuZSQk0uYU0B5RmTHdtJq&#10;o6Ughh6hJCeRMgydocEQq3OGhGMdzpy/hjKXEMoWi3acF2xT3oYYUymFc04olQCsjOsBOCBDssMV&#10;xCkqhRiUY4oxeh8jSEkJa8H2CjL+zGIqMPfCBQAUeDwzVpjIhTNIm7OYy7x4eOvz6/nlcDme5/Nl&#10;hpARSLF215jd0G86pBqmb81maIe+aU2jCdRwAaUTaV0VDSJzztBIjCDE+egiZAqPw8ocIwWCSdsa&#10;JU3JsEJYEb6f5vN59CFepvn55fT0cjhdpsuyHsf56fllRuM8fn89vLylIPM643Q04hiImDODwmlZ&#10;Ag6BjNWYwBjk4K2bxwnjfIT4Ili4XC7LssBg5nmx1kMUDJYO9jO2FC0Q7bQhZaRqTNM32NH7jWl7&#10;xBqhpFKmbfq+3wBM17fDpu0HRAXdNnihm6tnor/ppZRYPURYgQdvYFIrbH9Nb/BGKA3ZEEg9ny/X&#10;S9anb99fwO/hNIHTM6LleUa6f56XecWZF0cCe16Wy7ieR7AJMTgbIrIvn7Juu/t37x8/fNztblA2&#10;m402BvxzIaRSaLdt2zQ1VhhjttdBuAne3948vn/X9Rt4HEiBWlOqttWaOpgx1vc9himFC/5qSBAX&#10;kr5psc65GGPOGTV+U4Spl9V5vBnn6TJWmED06tYQAQ57Vsy43MqCYF2ZiZAKSc1hLdVxxJvqQSwJ&#10;7C8dGvAjKZWSRjAuhTC6NabFR5iH27ub7XbTYy+AzGFvlHLIJRVYFIfuBMguBawQcckTlcBZYAIf&#10;L5OMTripxFWMF3d4nV5fxu/fjl+/vIIpRAisqBS1neoHs9n0w6arZnnVFGM5pZhSXaVyIBgnToqk&#10;Id2qfquHXdPv9OZm2N0Nm32323d7XC1sur5vUUA56NewJd123TAM+81m33c7jXRBaK16o4dGbaXo&#10;U5DTGI4v8/O30+W4Hg/z8TCdT/M0Q+ZwX8FJXqbFufDGI2McVMVrKTniKwUJJolrRb3W267dbjok&#10;Wp2Rm07f7zcf3j/89ANS1VsEvdv97na73W2H7QZhsHu83//w8d1f//ynd4/3u6FXUpSUgdh7tq5x&#10;mhbA5Twi8X9+fv3+/fnL52+ffvvy+dPXT5++PH97fX05Ho+nM7Zz6xnjb74Pp9jtdtstCGk1pCVV&#10;o/BGt21rOkNacRJEpLXpul4pTcoIQqdhQnOlYS1JCDSEUkJiN5AMQZJV7XLOBWMwDFX9URIJhLyU&#10;Ygg+hOCc8z7EmGBXgksSGCi01sQlmMq1PyMuMMTMHDm6MDSB2yJYBirEP8ETMWa07FqtlSCWRIlG&#10;8e1A93fm/m54uNvc3+3ePd59/PD+AzzvAw5Wj7c3N7vdbrPZ7GA/fWcMTIRLziQxbWBaeuh03+pN&#10;j1oJznlh4EZk1ExAowiA6GRMsGtBD8vl94LkkxcizgX4Z+JagACPtROvsJsQCscfelBjCBcYLXLO&#10;PmbIxYaIeAFbmuGZcNfVogGnnRzSLxdC9ClBFC4GgP+jwO2ttSEEvMs1ins8LsuU8z+JKxBlKemN&#10;1EoVB5FFckGCSwhBkVIgvUjBFQmtqEq2MW2jYAlNoxtIWSulQfXvIIQUgkF3eBZEQoj6J2qBbLBQ&#10;zjmG7GxAGMddzvF8mWYHuNT4OJ0v8+kyH8/T8TyuLlmXVhsxOIQYIxwp8yJAkBJkpAKAVAAx3GsS&#10;Y9BDgT2BEcYz1vJIwyJOhymzCjiXCsWEZqoRynDZCmqYMEUYznUuMhaZMcblNQiHAwMeMyFxKEUy&#10;RiyWGEsunEHnDGtcl8AGrbVWKCSklPgFcIEJQhuDV5wUJoSUvQsz7mMWFxPOddlnJIss5hJTTeAw&#10;AJrCA+QjiEkptSSAQQ30REqSlPgT/xQj1gfgEbZHKFJAZRhmjNJGQkREXBBHjQelCP3GVJJAoUSX&#10;uKJizIcA2qyrG9W0rKfLhHT/9Vzr44hrrQWPxxO+2o/PhwuyiuNpPhzH42U+XxZobRqXdQnQkV29&#10;d/GPiKy0IqVq3Ta6b8zQNT2g1W0DQgjmZJTUSlb74hxcgHEo2cXgfQwh+JDiH6UkvPEp+JRChrzK&#10;74VDC4LjAdPRFkIQBKWl1tJo1XXt0F6ha9pGGy2VlJIEcSE4/I9hIkekwUxeiFeZ4z2eKiUhWGvn&#10;eZ6m6QIznaZ5npdlefMp1HhEjTHOgtYUrtSGADojMKSUPMgvOFSDGA20MEgpBQRijMKO3jQGbSFY&#10;KiWk7EJCDRw+Jg8cuYSYUi4RXQHIkAeDxUowfoANIASY+F1uLEeUkuqPc6Di9/GY6a/F/VFicDkF&#10;Xp2jSAKlDPITBTXanLjgLAtWG8AvBAPQtWBFrTVoRuP66vcKL0spuRaWGC+lwENSyTEjSPOUWYzZ&#10;+VAPlhNuf8fT6WytnablVPek1+eX+i+8cT12PJ5AKUgHIzlf6SuJQ7+l5AyvZ8SvyhXVC5DmQLkP&#10;D/U6dr/fYqdCjSsxXDHiGmzbD5DwG32KZKVZMOIFMRn0Cc6IccGKIpKClBSaBFSjMVJUieTMYsoh&#10;JOvd4iyMEeyUawGF8zwqTSgCWGBFdRnGOGjMsIdxqUYyzcs4L9O8IkQjUIecQywVZ0ZdQqosxpQY&#10;AlbO6VpKKcD31lNijrESgHGAEDNI8jFCAIWLVK5hjlNmPBYEEDyKkGFvxecUGXMhIw1Fwv3tqYr3&#10;cMB1++l8ulzmKQQHu4fpNUrU+1WirtE1X9JKEteSjNadabpaGgiOc55SAnKQgUYlksgY7Po1G8Jb&#10;APohFgzAW0jg5eX1fB6fX4/f0bhMMRUhQKrwMU+LPY+XV9DzejqNoGcZxxmD4VQTvAyvrQUSo6vL&#10;aCn2uw3cVggOgPu2nSGinAKEGLCkdZASJEakMMu5AAVKZYQ0AoqVignJEWZIaV19TSmDVtt3/XYD&#10;GJAqdgMa/bAdhm3bD32/uUIPprAQ7BwmE52Pds7JKZ7tMtplztFLwUEYBsCrDofDt29PT98P9bAz&#10;LlA6+LhM82mcng/H1QcX4ukyIsWalnWcl6fXl8WuYHm1NqYEST8+Pt7f3w/ILvf7vu+FEBAmJIla&#10;a43+j+8/3Oz2MGlQBVPAojF6ziFYgUcMQ888TnbBUT+UlBXJ+5vbd+/ebYeNxoOswxDElnFalmWd&#10;F0h7HEfUoMSuHu3j5fx6PCGhxtns5Xw8nC5wT8ABX27mxYZYoAUlVZWkxsKcEec42yMF4qkgleeZ&#10;y6bpGBPgNwYYMOiC2QqwACJBOcQFwXLOJOecJR8sETSLdIEUCl4LJblWXFORHNmd58nzHET2Iq1s&#10;mYO3+XyYn78evn7+/vm3r18+VzNiOWMJhFPkppAexIWG1IZX0y0xZgjHex/gUyVh784iurDAjUwn&#10;TSPICKV518ub280DPq7c77a7bju0BuYvQTWXAiuAgxqRQCa0YEyTWXE2lUyMgRvFGE6DeZrd62F6&#10;ej59/vTtl58//e1vv/z7f//HP/4OQr8fTudlXmEqsH9ElVQKE5wxlkpOiAPw2hRFxqEna8Eao7dd&#10;c7PpJENPlKw0Wu2GHu7Qd42UQkJAVEgUKomViMdtb25vNj++v3+8v9kMbWNwgSi7lm162mzbzWYD&#10;VnNh0CTO5J8+ffn3v//tv/y3//63v/3jH7/8+vnzl29fES0O5/PZOpfS9SNhh+V2u812aDvEBDBu&#10;DH41tATB5nwlW3Ds5fAg2AYXxEEZSUGSCYUw9ZaHZcYy4/VqDHziui4VH4MQTCoBb2wNECvOOUQM&#10;c0mh2o33Hu0qIUHwBclJSyWI5QIV+hIDL4FKFowZKRC1qDDiTAhOAspgnHNWkiLeaBDESrAs+96o&#10;u93mzz+8+/C+/s9NbXewlNYYJQSknhDxDGybpJZ1LU1YmBHPSjIg6Rqz6cwGx74tYkQz9DAaKTGT&#10;86pCzjldiyBGxEsClYHzIiVoE4KRJILkjMYRSknBQFGOjuUsCiulAA9mSSUEMcaqkeUSQ4oQV31m&#10;dUzOLKYMWK0rhRdOmXEfsoO4QvYJTxRiXqxfVnhfRgcMK6SIklL9CQEB08boWU7Ehb4WIURK9W25&#10;klEfYwTR0HhbNUOCgTxGVcpCCq4lBCSMJK2o1Qb6k7LKAU4FEEIopaRpjDHSaKmJZC1KqRq7jYYc&#10;FXAxxAswBD4YqxdaPEVmfZnXuNjgQ3Y+z3Oclwhercvz4uwaqmFcmYWwNYpUBisoQj30LUArCn4B&#10;awDBOKBcC+e8cB5KyCUyjh03Z0QqKlxz2VIRSbey6bXEnYvKqraVHqjZKmo4zgNZBKGYbGUd1um2&#10;b4ZN2226zaYfNl0Hluq5WIF3fS1E0CLW5GigE0xWYAIqA0BPhQnQsbgUQEfhMRXrwmKxOSIbq7c1&#10;mFhlKyE02SBX7mA7cPBccszQcQzEeF0TwgWXVZsMioCEFQniDCpTxHkpmiSS3r7r8AoDEM/6tiOB&#10;9wUkSSnbtu37gbSGUBDRhFSp1GOJS9nlvPgwWbf4dJ7ty+kCOGKXWNcZNubC4TJepnVa3Or8ams9&#10;X/e2GDOwM8aqCFgm4n1jcCm7aRs0GqNarTq4U2/aRsH7dDUfyElg/D8n4jml9PaYcy4sgSPQzXIU&#10;LOeEe+4MdQNIMCEEXYuqRWolBdjnRUkC8tYofTUSLLob+m3fgYyrZBpIY9P11zjQNFq1ShpFwK80&#10;wfgbpSWRUpCy4IJBtyyX6EMKMfkc4Ek5cYJaGRMwMAa+MyuizqkXh+u6ppSUIE2SOITOBTGlaprC&#10;IBYhlITH17cKYrj2g2MfMyCkkpkQUpu2Z4IKB5PESQohICUpZdM0qI0i4iVHH73lJeEVoHC4koP7&#10;c1H/WR1iQZ3OBCIqYwxehEYpJefsvQW+lEJFBYdVQA4L5JKwHgezDAyWjCcMICLGc8oBE4EH4Z6B&#10;d8FRY1HGGERBkD3kRSSEYIxxziENKC9zGDz56uMZ8ou5gLyaJE0LDGqaltPp/IyLqddXPAIsMqaQ&#10;QCcAIzlQFcisFJgpyyATYRQK01oqKbSivmt3u+39/e3jw93D/e393c3dHpc5+6rczQC981KIcyKy&#10;dsk5EnESYC4GZ0uKjeSdVsBjpCIhsBx4jDE65xYLC1+sd3iMOazWTvMMtUL+OXjIyCg99D1OH/jw&#10;MAz4mMixihACLIecfIrwowhtFoqJZ4Y3EqoNIQKlDd6nHFNinAOwhLW1J8OMSi3oSRmYsP3JxAqw&#10;QZXw0MwYMOXCQ4J4ijZmu99puJZupFKktTItGU1KMoLqJIa/6V1gR2zqRXLO+XI5z+MFdAhWlU4C&#10;Blk/52qlOsSCxgi8KEUQo2sxphX4vo+4wrlQQhoJgCJQA+BlRlFJyS5LjMnodl4Xay3oBz3SGEaC&#10;8yqcDDMCG0LiKaViXbA+IjlwLniPVgS18LW+7292u6tUu7v6jx/qf/DdNRp7NSvVrc8IoA4AABAA&#10;SURBVATwxAS+ArLrUOfmzKRuOFUJSNLAD4FzukovQ2JckFIaqutU08JWSSp0IAxBgKoxUim8w7qo&#10;BZdd17VtixqZE4xIw69FgclrxfvBbDewKw3BgAoIM8VyPJ5hyd7DpsJ5Gl+Ph8s0h5hSLufLOC1r&#10;SHlZlnmenXPr4s6nCzpJaZw6ChOAFkeRYYvInGAwGWIQShmtm02/vbu9xYI/fHz/8cO7FqFKihvY&#10;3HZA4JHE8fkrp3A+HVA7u1zORwhqvx122wGv3r97vLu760yjpMRuwkU5nl6fnp6Q6r3FqBDC6XSy&#10;wYPMcV4u04zjGagDeTi/Hc4X5yOszjp/Aid4jVZIy2wRCxgnEOxjcSGuIc7Wfnl6xjZhHbQSfcI8&#10;UXiNjRCmIoLL9F2Dz3RKU4jOaFHgAh7eHuZxPj6f7cUVz+azA0wXN57s+XX+/vn186/PL9+Py+Qv&#10;h3E+28Phcni92DXiW1HwiYSSSsABd7ubvt80/TBsdpL0ugTOFMyradphGLB+KUwamIka9l2/NX1v&#10;Npt2u+22NxX6jRk2zXa72e56vOp6PWzg4NJoEpSRFDGWrV2kFNtr2ey2ujFtN8CEwpsxuzhOMzJs&#10;fBQ6HmZYwcszpHuxNjjnLvO0OriFxVH3fDmG4JVSsORpPCfv/YqXc07eEOuN3A8tMvmPj/c4pSdv&#10;h1Y/PtwMQyeJS2KA1V7sdPJuDuuFJ7frze2222+aj483f/7p3bvH3dCr3cb89OPj//a//Me//OVP&#10;/+E//Ic///nPu91OauVj/v78+n//P//l//df/uvff/7Hz7/89vX7kw0+F1Y9MQYj1U8//fSXn378&#10;8YcPcEDMghVxzruuCykDlG5023Rtb5qmMMYFYhQvTAiluazZPyepTau17vt6oAV/8Je2IVBuFDMa&#10;yYlpG61IGEWt0VoigASCgQI/lOo90CF+CYHDcIDpNkpqEhhlNG033f3d/sP7+92mh7UrCYQMLfA8&#10;9H2jzabrgRBRvuQgiXWt3u/6+7vdDiIC7Db3CC47eFUztN1ut4MXc86NrlQ1mrBKq2jTtduu3bRm&#10;2zf7obvbDvfb4f3d/uPDrZDXwoiBPtAsBJOCS4Hww2GLwCCJk2AANARKKaIehDJCKMwIgaPWjHHO&#10;GCtYvpRUYJ4812d+Rct5Ygmv4EfO+9W7xVmY0bJamMqM7wDWr9YvzmHLHKdlQllmeDXA/VHStWAB&#10;IOecgxCoAcCuCzHG0MlAGESVYsTxAA8510k5YGnMQo0+EII2gIEPhgI6MwdLOV4pT4wVoCqiLlH/&#10;sJIQJDmkoSBPoqvAEEexOAnskTl7H631FVyaV4uIc5nW88Wdx3Wa7bJ6u4Z5AbNhXhFhcilALDEX&#10;C8FeAFCYUfhVsKMrqBQD2IjRI76ggdDivIcwQHnhOUPaiEgiI+TCpZks+KzEEKAygpyNxRUeheLS&#10;kGmp6aUZZDOoWveyPvbUtKQbMo2URqE2GssrWLDCviOluhYpJYdNlIL9GXsbPp7GXHzKzsfV58m6&#10;abXjarFFPB/PqBcfY84441zmaXGgtrKQcy4F1yAC8tJKdS2cySiFJ4L0wZq3LoA37xFR1hWznSDW&#10;GtUaI6V4AwIhnMHkCvSXsUjGRKAFhpwZ2jZg7ZhSstCF9z5iUAkJlIuYis/sMttxcYut/yJrdnHx&#10;aXZ+sg5vK8QYQnIxLNaBDLu6fC0FqmJZCKaIKxAjSEtISWlJWnFde7gWnDBACkXgkVOlk2NiybnE&#10;lHMspcBKMUYKwhhM1kq2DaQO5kgURgz2IFA0Sa21EqSkJCIpBZZTxBUKSVStVq02WimjdaMNzkWt&#10;lFqKGlMUXXtMaxDQjAaFkgy0qUgpoqseC+iJV/dkLIOyCK4DSryWVEtBdX2qwow5FcH/WRiDCuqT&#10;EAzkgWA8gLtYcmL4LQzmmDlmuaqFsFq/WLfAwVc3LXax1jmH5QBYAgulHDWEAlxEb9gYq4hyzhgD&#10;X1m9twFK8XCcK1QPWm30LniUUHHUhUv1WRCDg4RgnBgHHgAMBvjBPeynAhfEBef1Lb8WLEpEsHM0&#10;0IEas/6AjAY6AWgAkPJircyqcn3MWH913rkau2brELhOl3rXiBuy15fj6+sBX6Mvl7GmStZjnLO1&#10;YtUbSg5V8hBCzhmLggBjoFJpatGomqbBfrPZ9A+Pdw8PD7e3twjuwzAYo2AVQrBGS0lccqYVDYjv&#10;A3YLWEp9RD+MkF1XAn6sEkMKV4CFQ7CQGhjhnIN3rXXbtn3fYq0tNpJhaFuD1fG2slygU8YgNAQ6&#10;LlIBUtx61NN1zAX+BQ3EVHwMNiAmuNU7NLCK89GH4GOE1qwLDgACUkIkKQwmL2IBaSWDyvwmESgF&#10;qqFqvE3Ttm3TNEqpN/K6oTddi126bVtsk+g0CrRzJUQPczdS8FKyL8CekySuCW5VkFZylrGmD9aD&#10;iFDpWa313qdUl8/XwjmHCpoGobCeMSAuDAghoIG5JH6nAUtjzBt0XQcdIXe6v79//8PHd48foBqI&#10;yV4LJgpifdve7rd3N/v729uHu/0P7x4/vr/HZ/p3j7ePt7vb3XY39H3XkGCaBJjo225oG6AVRJxX&#10;EFwyiERIIgUirxsWDz4BP2OMSwJlVSZ9B/0R7EJrkpq0qbXSEq+1VkoZWX9ao/q22Q790OmukV2r&#10;W9wNEC7OIi5DqpU6B34x3oUA031Cxne8XOa6HZ/P42WcARi2LPBj667FVnV7BG3wXani2JCKdf48&#10;XjByHMfz+Xy5XJxzRDQMw83NDcSoiMNPjaJWG8ZYiVgWZyHeKAkJoFNzQhApsJ7gcEKAeWslleCt&#10;Vrvt8PBw9/H9+y1SSGN4TvN0wbeh8+HVu5WLwnPVLNQHki7zhKT1cD6BhuPpBKYOpyNIAm2LBdXr&#10;tC5gYV3cCK5WZ11wITufV5ewa0+LH7FrTMs4WQyYFltHjiMwV4pTyjlLQUYqXhhqbE0rAsFko03J&#10;Z4vpx+X4fDk8TS/fT8/fzk9fTy9fD89Pp+PzeDoudgnRZSwZYyqRpZDHyyWEUEq5biaaJ/IuBc9S&#10;FPPklzVZPKZSOBOQIXEphTHSGDKN1EYpCA6Gw6vlI0QwHiVnsKndtt8OrSQssRolUrAk2cP9zXa7&#10;WcGSW/HJse97g3equkCIGW57vIzPryin15fT8TCexmme7DzP4zifz+Pry+Hl5eUZnzurYF+Px8Oy&#10;TpBDCiBxTc5mvzaSHu929bz37t1mgOMqcOLWOXgnSTRKScGCm9d5nC4HV6dHIzlyVlFc3+n9rn33&#10;ePev//LT//m//8f//J//j//8f/1//q//9H/8p//0n96/f7/b7d5/+Hhzd7sGd7xcYsmH8/jt+/On&#10;b9+/vby+IvRexjV6EgqfpG72+6Hvt/2AVPluDwvaNH0HJS7LAu5jjBAnRAYki7OzXRe7uhhSyZCz&#10;lNI0Tdd1Qkoi0lr3CI9aCVbArFFyOzTbodv0pu+a1shGSwXVcMFLzXlhjRjGGCMuNFApnaHOkrQi&#10;EPLj+3d//uHjTx8e393fvLu7+fBw9+Hh5h68AZdRiqSWgnHESMZKRgtdQ9fe7Df3d3tM71qELKCl&#10;GpRMJ4SA8aSUWI6wTPiCFLzRqjGqM7prK4U9Glp1Gq5HrVI9NE6SAyQo5r8XIBKCKyJNpKQwUgLQ&#10;1pIDwBmYfwO4MTHEqApgspSCGmunUiN7YgWFsfyGF+0I6lKCxGPIEHdK13as3REFnTF5H31IIeYa&#10;zAuvSmACi6QUMiaVJAQjAnkCtEGOrOAt45yDbMILzrFQrlIoKcF5rhDQLDmDII51UsoJy+f8RiHG&#10;v5ENytFAJwBjGeeMkFnjlxORhFMq0lr+j4VIAa11YYIZL0hxvHfR+gQLWm2wLq4+OBdciBMONuNi&#10;rQ8BLIiKRMBURGNMY3SrdWtUBW0apeEbRiqAUgojsXatiRiYqwZRIARGTEgulSDiACkFaV6PAYJx&#10;4tII08luY7pt0211v2s2+2a7a/H1dbszm63ebHFJYPpBbwbVt7rrdNNKY9RbkRKm3mBdMA6tVomV&#10;ElOJuaTCExc4DPhcXCo25nH1x3G5zMH6HDM+mxbkfN5FF9IbhBBijCxVU44h55gAUExw1uNs5Fa3&#10;ziznhHEObuuhdeJCCvBRtawkSSFIMJRSSkrVbNAGbaASkqnmEUvJMGLpPZYCGSUCIcMHk4LsP6bi&#10;UrYxofa5xMLQE3IB2FoWfy3JJ7zLKZWcU4glZ8Fx51qgJ9AA94P2ay2p0bKRUgmuZaVToeYcw0hw&#10;uBKAFxhbQckl8ZKJM4w0ChNVq01nNK7wN13bGq2VVJI0kRKCqovB7ZWSWillFPgDyEbDHTlmYUbb&#10;NEY1WpreNNthg8fBmE7DmfXQmKFt+gavdNeYKyBDaLAHNFopAje5MBxxmRCCc4g5xuRjjOlaSgH3&#10;MRZABvMB/gEpCyq8DsZ4QO1gXDBOcDiOIIMOxusvOK4glOJwCs5jZiFnxFGfkg8VQsroTLAnwYUk&#10;paVSYFoIoOO1FJDEGMaEVFDHlH0I17nZ+QTwoTZCLCmLjFNvnUlcKikV6OC/l0KCyd9BYAmlIF6p&#10;BFUFQaGMw5EYY5yDB4ECQwJwSYwE4hXjmfMihMAAcFZrznOKuaRyLamAyOJCsj6GmEOIzgbnArwb&#10;e8o8rXD259fjC25TTyN6vAUbMSKmFZaBnZVqgWjnyHmRmkyrUSsj9RWg4WHoN7thd3vz+P7h4f3D&#10;uw+P7z88Pjzc4YvAdtMPfUuCiZJ5ipIVbLSNQpRGXzJSKVijYJzlnEKKPsUIKLWKwSc4SAgpZyaE&#10;kFIyxmDGjZatVhWJkloSeowkyfESouAQjoAZMCg0+ZSrH/kI3n1EZAN4533M6SogFlOBo0NSKfOQ&#10;OGLj4nzNs1wVQ4gpZdAtYsgxp5yBH4KW4q0wrqTUGntu05mma3Tfmu12qFd3++1ut8FWvt9va/a8&#10;2e6qGLquNa2BtdeRiJ8amAorOZMQVeOCBOQQIYCYc6z85Fw4u+qUrrpAs+g6TdRWwUifUk3C8Cil&#10;NFp3XbfHlex2u8WKTdv3/Wazubm5ebi/f7yWO9xwbnutFaaklFD3TVsHPNxjb3+439/f3ey3m/v9&#10;/v52B7jZb7abbugbwG4D5Nvb/e4OXwq227ZtlVKgTwjQQ0KAH8nguJwgqVgyDJBzKuCLFMGylZbY&#10;LkwjpK7q1EpIdCsppa6ladu+uRZwsd1tIMyh67VUBrhZKRkm4ZcFG5MNqX7322w2mOt9srbATsBO&#10;CGFF0haCi8F5HyMkmd/KW9uF6F1ghQsFGhQsZEIyOC/TvCyrjQliFlBpNwybYbcbNi3Uqw1SmbbR&#10;LEM3npcEFhuj9rsNZHV/W/8DmJvd5m633fTdpm+2ndlu2tub7ftHZP8PP3x49+Hdw3sI9+4G4Y7D&#10;oYLLIfJcYKsSwhECFII8i1JP6CvKOCLBvkzThDs5t+KFRWcsOM2G1frVe59LYnXLANH1hshk0hz3&#10;AAAQAElEQVT682yP43wcp+N5Pl/myzxfzlPCHKiAVXnDGLbDpjONVir6OF3m08vlfBjPr/MBGf/n&#10;l2+fD19++/7pl68//+3TP/79N8DP//7ll79/ff5+XGfPMpxLtUYPHSeJS+sVa6wzNsGUPbOLny7u&#10;crbLHJc1Wpc9vgRwJSHA3kCxbd8qzU2DDtJaCpgMjD9BHEkyrgXXJGpwkAR1G2JaMaTXm6G5v9vc&#10;3cIQYN6lMarvGhgGbI8YTwl6D865GXFstNPoLrOdq7g8LMGHZJ1bluVyuRyPOFWdYBvrMo2X03TB&#10;6cWfTodlHt0yp4API/R4d/Nwf7Mb2m3fDV1TWBrHcZ7nnDNjDCIH2GW2bik5wh6GoelbsCJxqNLE&#10;h0Y93Oz/9MPHv/zww/sH5Mabx8d7fBbtNkM7ACOi5AYN1bRQ/OzicZxP03Ka5+NlnNbAld5WxppW&#10;m7aBu/Vd12mNPIlD9W8ATkOKgNX5sVqscx6ihqnHmFIuRYiqaHUtLTQ1dIgzSH21ZNuhu9nvbvab&#10;/W57s9nshwHWaJRUxAX8gWVWEviCfbKcBGNaImZHEmVo9Lu7/V9+/PDXn3746cOHD/f3Hx7vwOGP&#10;Hx4+vrtDNNh2bdfotjFGaUmkBBmJPK3dIxje7G7v9re3exCilUQBRyDShbzMuD8NMcaUUikFr6DT&#10;YehgoX3f9p2+AkSBe1i1afWur8cGxmthdasrWXAk1DiAMliT4kyRMFcbapXolGqVaLQwioziWkIu&#10;JAkWTFiecw6NYuGYEXFzZrxwCICh5w3wFsMAcFEA5zznnGowwZgCghFYYk6JgfKCwQCM+QNqDySI&#10;iYq4FESSC8HwKAgDKwuaJAShpSS84bIiT1Bs8L4abgR2LJeST2hWCBmLYtmMFVPJwAKC4f+5MDyC&#10;Lrg51F9KXZpDLCD9D+C8cg35EhErIoSwugouBBfrASYmjuk+ZefjYv10PRvY4DGylFREnY65AM4Z&#10;MY4GCNdSGfUGOA80plENupTSprKmNGFFkMBIXMdLVQsphQa1nW5bU9Xcm6ryoev7putMP+h+aIaN&#10;6Xd6uzebrdrsNGC3b3Y7s9uoodf9RnetRgZgtJQCYmZvBWvlUkJOALAwWTtZtwS/huRycqnYmBbn&#10;Fx8WF2fnZuvhyqv1FhOuYkyFQdYQTg23yI9Wu9rZB5tyiMnna8Fa/FrAFACiTiGGEFLC7CRl7ROQ&#10;EYd+Mr9qivGqL0wChejFEgAgg1qADTtR4ZyJumXmwmGQPnPgKowS8juQlAv06xPWwQkNSguYXkoB&#10;NimFrkVhCagWfi4Fh5s1SjYa6lB4JIwRAnQpAbqYIdEQnDpTyRJrw1Q4l4IJxmGKSpC5zjXqqlkt&#10;IWek8kPb9V3TtWZoGzy2CotITFck1VuRWkpd/ySmKiEEtN9oY5QmIiWAVg9N2xvTmerSfWOGph4D&#10;Gi0Uia6tTt7jqq+RAwYY3WnQD/X+bjxAApycc9TAjAZjDJ0A9OARDS6ptklwJtDzPwJjDI/srXAu&#10;rqVO4ZwxDmHmwnIpqKFHiBoShqcxxjjH4N95hLTxWK4ulq51KbyOD9H5sDps3bFal0+zQyOtIQNc&#10;SDh/IkdLGUvwXHjmrHAGy2HEQYMQjHhlk4gDwB3g2i+wHPufy1sPagAoQQ08byCIXdmqFaiCgWHA&#10;P2ejDYgx+5CQFoEqtINPLgTrwjyv46VelSFjuG55SDl8fevwPuQM2WA2rBk1UsZyXZdjJSJ4tNIN&#10;fLnH5gXY77dIMe8f7969e3j3Ht8D7h4e7pu6PegWBiGJBJMiKyqtVoZIc3QgnDOIBtjfAPhZERBv&#10;dYeQYkQyWZcTEBveVUJqIGR1oyqShNHVChFl8RJjGGOQgHXgAi7sr6pBHVyI1gcb3oJeialAjyFB&#10;CAmdkMMaoEqM8TZ4F5PLWJilnCOsAQ7HoZlqDEZrRTB2HGc4cSEF1RdSGtht126GdrPp97seWTLy&#10;iYf7W8D97S0yxUabrm/wdrfbocb4kpO1S/IOjEMKID7/T4WlWHxI1rtlWZCLeF8DEeoQYFNFKdU0&#10;iJzdduiHTde2ZtsP+812t0UO0+JVa1Tbtjd4rj2NvlLamqYf2u3QQS9d1223A2jDTn5TE5Cubxsj&#10;eatp0wFbg1x2t+3Azs22f/+IRPb+8fbmFhiHAQGhAQ8gQilIgIQSKFyiAjslcyLFJWFNgVSumilL&#10;JSdsm4JzkgCSmpEUpISqKgSpfdsNbbfpBzCyGTpFnOXokV1aCGByDkmDAwYsoaXSWnYNzjxm6GSH&#10;raEx2lQaYAYgIGesFarXFTRjjimE5D2iaIByQR4MDC9SKovDXrA6B6HCHFKMERLGLqCUIiIjlZYS&#10;fRY5y7oCoVKq7/vb3f7+5haq3G0gws122BDPSoqhbZAVITWC3m/2WxwLHh/ufvz4/s8//finn2pu&#10;eLPfYViKvqQMOsG/1ho4IUNQDgCDzrnpWqD0dV1BDHpA2OqR7wbnI6amwmOCeeTJuvO4Hs7j8+v5&#10;2/eXz9++f/n6jDvmw/mMiQkcFpivgD1U0C1WpMLc5I7Pp2+/ffvtH59+/fnLp1++P315/frp+bef&#10;v/76j8+ffvn6+Zfvn397+vzr15fvx3myQkhNcuj6WzDV90oQbsPH03jEZ8TjiK8Ep5f59Lqcjus0&#10;hmVOzrMIG6iqbZTRShOvcY8LIbCzMYg+xuThjYmlLBjXEi9K8s7blUoaGkUi3d1uHm/3EKzk+fZm&#10;u9v1KSFZx5EhxxhT+j06McGBNiOKJAZnzYUlxlEQCgrPQmEzTVhUawkJwBJDdBHLLEuwLuXAC2uM&#10;2Ww20B3waANfNpg+rQsODpfLeJ6m4+E8jkgccKwhYwzwGK0xGEtJ4pILqHAzdA93N/cPt/vdrmtb&#10;mKzWWmo1r0tK+f7x8fHdBzJNN+y4Mgw3tiRd5rPziDyFM3tNuqAvkA3xQONQH7RfakmoQgjAOV0L&#10;bCKk6L13wWMY+jESDe/rv3GCLWFpBBwtlcQOq+XtdrjbDTcbQLfbtNtNvx2QZ7ed0SQgm5JjKTFF&#10;Z71bIRw8I1FotEQEuN1vdtt+v+lutz0uEO73O3wYhIVDNTeboQerCH0QicYfBAnZNF2H3haCMlJp&#10;/ClFRIwJ7+K4rJfLdLqM1tawDKagMlLSdC3caqhxRRljWq1bo7qmaaXuWrMZOpBZJQN7KaXqGlTX&#10;oMkLcQYeUGtFjULWgskKjLWNAjRGG014BRqkFADMKmC2ZMj6ikhAurWRq1mya6kxikhKqWC4mcdY&#10;ZQ3hvkHVzepjyCGXWBggX0tKATjBKtYi4kSCYBqCo8F4EgJWWbhgeKWUklLStTAcZQqHFHLEDwNz&#10;OZUUMxoxV+TAiWMKBiBmlVIwngnBhUB2HnNOJadrXdN/ljnnhHfEwCY8osKVI1SYW7ACEOeSYpkX&#10;uzrrvIflOR+REJ+m6XwZwVhIMZVYfi/VeSo20McSQjLolYJDpVpKyAc8gg/OOZZgRbwVzsE1ugmi&#10;UFpqLa8NUhr+o940usc9GcLnpu+7poW1trrtZdfLftDD5pr9b/VmJ/e3zW6vN+jZqL6Tfau0gWoI&#10;BlBSBqlXyCEkcAGAhZ3H6XC+vJ7Ox8sIeLlcno+nl9PlNC6zi5fFHc7zy+GMo7cNwSUEkuJjCsAW&#10;gvXRR7CaoTrcLMI/GiW1FABFaCiWixSVC7CXMNfbUv99iCTBAJhCHAPYWw0kGAOIMcLWvYsOLgtP&#10;gzoF8naRoaEClDX7h5ZTzCkXUOIiksiI0AAIPnkfYDaYQQTeqzDh4UopiM3Iq1SV7uAtWhkt3wDm&#10;pgRVmkkYEhrE1/FaEQnOkL8AKGdeGDEOteIFJkIRbSMbQ0bJRsvWQG8c03ujkbhvcBZoTUsKfEkp&#10;CQ2i+iPorSgBDQOTllKjXQHOp+CSpmtaIBkabNhm0zcDMn6tGyU6LVtFjRStxHIE/Xat6hA9JGkS&#10;KG+YsRxQSyUquZLjEf2cmKht8faIwQD+PxfBcAPNGL2RqAgiISWE9CEBQoQJ5QQvhthjts7Z4H2K&#10;MUNpKecMJ8i5PrxhvcYf9JWYk/MB+eU4L5dpOU/zZVzgQRXQGJdptrMLgNUlWN1kcfi0CNyYDE8B&#10;NkFcSBDCZY1LqIgEfwPOq0owDINFqSaCBiAXXs8SuVLFWKnDBBPAI7gQnHOGWuCP14KGEMBTGMsA&#10;F8CYty5Y72sdol39XPeNep90OJ6fXw/fn16e8HM4jeM8wZEWB+dChMmsoA4p+3i1UFaAlwsJyULy&#10;iNdN03RdVzPL7XBzs7u7v3l4uAc8Ptw9Pty/e3x4uL/DrtNIwuETdd8a4kwKDiDBiYtqUdeaCIOI&#10;MZFSiRHOGEBDzhmraCWVJMQfVgKJDLNsa49AH4TABfwoxeCtdYDVI7Gz47pOzlkXwIkDyw4s12vC&#10;xbrVhcXGZQ3jtECD4M6l5HPxKYeYPSAkFxGDRa6CFUoao7UmCfgntWhUDxIcVAmecLZpJG+MHPpm&#10;D1HgRLTd3+x2++1uGLq+abVUYOAKTAJtqZeLMXkoCkCc8ZLBtXMOn/jP03w4X5B84ArzcgGNs/Wg&#10;yHOOTwG6R9luUAagblqgh/zR7LrGGKUkVSBOkgNtBcG04J3Rm+6aAWz6zdBtN/0OcXgz9F3TGtMb&#10;vR/6SvluwMZ/sxvubrYPd/vHh9vH+/3tzWa/GzZDu8Osod9h5GboTKO1lrBfASUIrCayQFbHSAgh&#10;GYMpCs6vCi3XKMfwyPEOgHcAIlIIX103DMN2WwEkta1RRFUWVaOrhbrcGmpx0VsfbAquMapetH+o&#10;F+z7my3k0bZNwdrRO7tAht77lFKOqJJd/bI6wLzYebWoIUuE4XVxOAMfTpeX4+lwOJ1Ol/P5DGk7&#10;F3LG++JCwoBpWpyPjFdiQa8QEptpChnDvHXRWRJMEYOJGiWNFoiiQ2+2Q4988O52++7x9qcf3v/0&#10;48eP75BBDZoETBv5L2ohGIRH0BCrBWQvyzKOIANp0hn5nl9tCMH+UTDA++hDXHyanb/My+v58u3l&#10;Fan/z5++/vvPvwL+/o/fro58HMdxXZaIfDzlGmyk1KSlUDzzZVy+fXr69I8vX3/5/vLl8PTt9Qn1&#10;l8Pr0+X0Ok7juo52muzlPDsbWGJaYwtohw4yNlLi4rJALIfD5fXlfH6dTscZ2f/56M5Hezqt8+Qd&#10;VJRSLDnk5JNnOZeUM3QRcvQxuAjplViSwx0kU0w2UmmSiA88RZ7D0CotSskeoAQ3kmBVweHIPDkI&#10;JLrMEAC5qEVCI1AMKVkE5vCcq+I4CaVkv+maq4WaRg1dA2i1unqQRIHECxTJuVLKdG3Td5kJITXA&#10;h3Q6jzhKffn6/Pn788vhBLOTpmnangtpXQD787S+vhwPiJ7nMwwJq0rSKMDGQEWJKD7FmFPhxJTi&#10;UpEBaKENgEkVmYg5I8pM08VaC8oB/lrwiOlAZYyRWgHJZRqP59O8LHi/rvMCc17neR7PU4Vlnaxb&#10;yPbPbgAAEABJREFUpBBaSi1JERoEf99u2v1ugy2178Bfs+k7+Dhy913fbXrswCQYiGU5peA90MJ3&#10;0NKCD43e9S2GGMnw2DfydjsgLAD2uwGuP0AYSmohkD9A/kqQ1rpt275FEMJ+DsQZLEDChTMfw2mc&#10;nl9eIa1xXmFVi7cQTiqZkTS66TCp6YxpG6WN1g0qqdDudDc0A/R6xcNRoGUolxFnRKQVRCpb3DMp&#10;2WqDuNGhXeerRiujpFFaSQEbEYIB6vxSIGUIFHIvKByEMvSTEMS4qIWhLbngnIMlIoUGMSEY4jMX&#10;hdVJGMghbSH/56I0SUlKS6WUVByPQIqZUgoSnBiIFyhAyLmoNSN2LaXUn1JzdAaTyRkuwxK0EmOI&#10;0acMglMuMCUmCNk/soDMSqzyKxUP5+wNH6vklWsBm4CEAkdkv49AGhFyeutHAy9DinBMrOBzqD0s&#10;cbhIqW9iqv+PAyWeOSfOJBdQM/1eONoKhaQAh6yuD2GgAzUAynurr8JAN2mCk0qtJeL7MHSbTQ9z&#10;7GEvvW67Cv3QbAez2ZrtrsXd/+2+v71pb/bdbtsOm5o4dq1qDGksyDjogycA4CqLXZcVDuFAP5Lm&#10;0SIbmw/j+fV8eT4ecAB4hZcsCB0ew87TfBlnRM+QyrzYBfuLc3DvkCDUqiDwxzk+1uGXhBAMIk0Z&#10;y0FoMUaIVjAOYCXVtuDawL44BlbjYEBSBYgBmMs5r9NLNbnE3jRFjIkUC0iNSEMjhJ5iLlg8XZ2B&#10;kajxghMTvGKAOSkJ97jucKYzMEk4B2xbSSW6vuka07emaYzRkK1WJKTg+IHYDXSglEShqqzao948&#10;QkpBJBhxhhpqbY2+4mkQIoGtb+r5uWsbQ0AltaSu0Xi1abpWGxSttVJKSjBOAqi4RCouhNBS4QUQ&#10;KtKKpJHKYLbEyc0AQ6cVkoy+MX3X9J3uG9VpahVmkUGjUX0LMprWGHCjlOJQA1yCc2AG4JFBdmj9&#10;AejhhOXp2vFmp+gj/F2hNuhaQCoATYy8vuJABQ9C+62ncDgOZ29LcWS3hAFvAGdMpZacM35SYVAY&#10;rGV1zseMP2xJi8VO7acFsK7OrwH9OUTmE+rsYvQhXrXM3swAiwKIBKiCLAW9LYy+Cvz/VbAuiMl/&#10;lHINFxiFzn/WaNC1AAXaePVPwCqcIE/CvIRULBUborMBfHkX19XCI06Xy+l0vlxGAHq89yliOGMC&#10;yDhwArD+GyVoYykuORhQRuvWdPUWB049bPbb/X57W7//3uJTOOAe98y7bWO0IhKM4/BpSKgraJIA&#10;mIquIVOJWqo2QTkWwp6KGiCIw2LRmXMqMeXoOcsS6s2IhbgGws7PUkrhnwVJh4vOObs6uLZ1AQqq&#10;4EN9RO2C89H66EJyIbgQPYJgZsjyoKBSONwT7AMntI91QQPPV2mUxAtTulo+EakrsUIw4iXHoCRv&#10;EN+M6mDkTYu60QYesR0GKSUWwY69LBPQQiMdSo8teejbru97PMGzIIAY47og/ZrO5zN2zXVxKAmq&#10;AlkcnlbvMpEu74ZN3/fA32g1wKHqatXjTZUkSCPCuQQfeUX9XABKhq7dDNi5h65rttvtZtMPKH07&#10;9P2ma7dDt99u7m72d7vNW36w7fDK4JBwu8donBY6jNn2Xd+3m81mv9vd3tyAAJwBFJgRSnKCcoUQ&#10;nBMohcSu7d8th1CQoqGX/14YhgnCGMxWSoF3SACiaGoQMEqTVMJoiXmlpBCR/Vkkx1WA00xc7Ib+&#10;w/vHn/70w48//fDx/bvHx3rNqqXEq5wz/C3HkME+ViwlpBwCzCPFiKwdqDw0jmEA2D9wQtCXywUN&#10;u3oUay1GQvUh4CTASOqmRlizIDG+zK/H88vLyxHZ2Dz7ajdJlJocFKwXbY4e+UpnzH7b391sb292&#10;N/sBn1lAJL4D/PjhPb6PgS/JBWOMc27AvKqWD0phGAAsGryH0n1wOUdNEp25cNg6SEGdGI8ZfsB9&#10;LKsP4+wOlwnb3NPz8ev3Z8Dr6/H7y/PxeFrX1cWAwhhDXNVSGd1qaXJk83k5PJ1en47n4/T6dD4f&#10;x2X0vp6zwAdnTOjrds2hVk6taaAdrbW6akqTjD6Px+lwOB8P0xHX/wd3PrnLJc5TXObgA4tZgOZc&#10;SooFBFTp+wRxQUIJCXxiUuAoQqXejhL0jrPR/X7fd40U/MPDnQB/ft0P/c2uh/Kn8ykndz4el+kC&#10;7aTg87XAGYloQOn6rutIKSEEpKq1bDpQrbqh7fr6BYyIG6PaRjdGoQ/DYoT7I24Dn4fFYjoHs1JJ&#10;bbjQl8V9fT58/vb8dDjPi4uZK91K3WZG6+LHy3S5jC+vp+fX48tz/d9VO5/HcaxXJ9M8c0bH4/Hl&#10;eCilMCHP47Ssrt9slTHDdtNutrrtSKpCMuXsgrcuOAeztM45X0sEc6AQrCHGMMZCCDD+usA8Y8xl&#10;nlDweLlcUOP8gLfruoKTlKJgHOFRSQG/3gwd9txGKS25JtJKNkYiGvRtjVF4VMQkMU1CcoYgRlwY&#10;JbER950eoJUGgiSjRNc0QHW7G3ZDj+mNNkbLGpNLyjElH2LICZ/4GLvSTBzeXUolycPV8CXTT/Ny&#10;HiFInzLzIUUE28ISR+DQumkBxpi26VEZDXqREUigklJqrQVjmQMl51II9P4OnPVtzX66RneNaYxq&#10;tFIktVKmAmkpCH4mBMNkhg2+sGuBcKGYCrw+I+/CMm84FZEQdQkhhKYqqdboRgMlLF9JsCzqW+AT&#10;QuARvdJAGMjAGhTQCgAnBsRgmpZoAEAVxmNFrIfVARAWAI2csHXlVHJIJaUS4CQuplQgUIjJ+wgI&#10;PgJijLADmAfqtzZqIIkFOAorIucMPClXjaAfUHvwA3SlgGaG1DMV5wITPEMgKcTkUwqZJehfaiol&#10;gU6iKoRcYs5Jcq4VQbBIJjWKVFqSIgHRYqRSCkJAA8iFYEoRhigjwS/6qxKqNuogTVISJ+KYqKQw&#10;WjUGCR/S+rbvu2G4wqbZbHHDVDP+m5tuf9Pf3A67fbvZNtuhGXrTdro1ytQ1cQdTgk+I14tF1mWn&#10;dUHeb2NYnZtXhxuz8zxdlnle8Wq9LOu4rPDCCvMfj/M6oyx2dRZOBcH6WIXFIJlSWMmcMUDJkEN+&#10;K4KjHzLOrFR5VsZLySFeN4CCMZgPpcQYYkazngRyqt4bq3sUTAJWgIvRh+ghfag0JUwsWAkiUm+S&#10;q6avlIJF9X3bb4au61oDU2+6Vved6VqIwgxt07d407Vt0zbaKE2cScHgxlBWU5+NJF2J5NdSmJEK&#10;oEgAtBRaEkYYDTvXQ9ds+nYz9Juh3fbdbugB26Hf9l3fNn110KZpNQ5vTdNIKZVSkjQRAT+ACA2p&#10;de0hUuiB5ykpoW680BhOkriQnCmJaKL7ulbXNhrQtBIc9UhiGtOBkUb1fae0xIGZQ3wsC8EYg5Di&#10;lQ3OiQHRW1ugYOA/nznkiMGMX4vA+rBACZMxoAV92JMQgEhqQYoVAUBCnJkAFHgFJyEIw6AqAJaE&#10;FuFu1vp5dd5FGAl63vqRH2AKvC+k5GNaMcbWU+i8WOuChXJTjm/ejUGZgRXgBAA/6BNCEJEkREAp&#10;BNqcqIKSEkAkrkBCCM4gCcFAemFYkV1lkXO1N2DDCpmDlpQL5FPwskJOpaDNMB2gTAMxXB+wFgED&#10;3sIkXUguBFDrnEeiiQB9OE2vx/F0wXZ2GbHNwIHWFVxnrMAYOM0MtIODwkjgR1yLvBatdduZYeh2&#10;+83t7R7w8HB3d3dzt9+hfX9/e7PfQuWKpNGyVaBIQTEwXOhaoogqeeAjIk0S+NFAt1JKQE8sS8Fg&#10;2xwyuPIOkgrScV6khKyg91xKYqwe3cEd3saYoTsQb/1VL6udVzvC/aflPM1orGAb7poK1BdSgUAy&#10;HLsaQ0HJJaaUgMFa62qpcsDw/EeBekFhZzQcp2tM0wJka7AZtS2cRGsQhojBM+JAKSVjLojBZikK&#10;04pg+Tf4PFDz+BZhTWsNbKB5XRHB7PkyAqCC1Qcf69xw/e+yMEYphcGNUa3RDfzFmK7rEKK1JCWF&#10;0bIBKEhOQNp9gygBwnTXN5u+226H7XZ7d3O7395s+m2H/Kg1PX66Hs7eNQb4AMADMCQ2bbMZmtub&#10;zd3NBjU0uNsOQ992XeWwhxuDV6UlNADKANCfEOxacs7lWvBUTYXBTCM68IgagAb6YU9oYx4ofgPS&#10;qm3rEnXr1FJLhZFQBKSXcyLifd9ttj2+Fdzf7N893L97//j+8R5JNmAz9FpJHMfexttrwUSLpNRH&#10;ZCPw46sZLOO8QO8x/+4muW6OCcPHccKnAFj/+TIhc4upmK5v+qEIWpw/Xc7fvj39+unLpy/fXg6v&#10;0zJb65GBIWFn2fOScoo5hbdTbod5EDvOS/stHOH+vrrDzQ4i7JSiDGaqmyZBiNucONNGKg3ulUJX&#10;ytF57A8YBuAc6aIkKYUkbBaFi8x4YbhCrv/7hNbnZfWXZQVT07I8PT9/Q3l+Ol8uy7JM6xJ8kqSl&#10;1PgjgTCM1Zl32S1hGddgU06QfUPClCxigEK44LLVhhjnjBER4tR13YxxnJF3EbghgO/P56fv5+/f&#10;Ts/fx8s5XMYyL9HiIBFLSMhtOEw6+Cp550KwMbhcKsdGcuT6UnJSpLGxbPvt/e3djx8//Ou//OWn&#10;H9//+MO7nz68//j4eLffY28SLCOLnKCby1h9eJ7tOufowQ+Oo7vNZrfbDUNvGphKTgnHtixYUST3&#10;293j3X3f94IzwbiG/ASTkK/kYERrzbkYpwmKtj4o3ZDUXAGUT+x4mQ+QposLBOVY8BxbvfN5XsPx&#10;PB9eLyuuHRe7LHZe7Lis02pXG5xLyP5fT8fT8YKD5elynuY5xlhKUUY3XQfbhrWHjI0o4Y5lWWF0&#10;/nC+4Kzx/enpeDpBZd774JP3Ee/ewHuYmMOrcRzneb3CjPbpVD9dnc/ncbycDgdvXU6ppExcdPBR&#10;pXOKrKAnlhxhnzAkLhBIq5d2+BSP3baVm6Hdbfv9ZoNj2Lu7W7jV7Xaz6REZ6kd7RCqtiDiDPSji&#10;CMLYkJTgAMmFKNBygbu5a7EgM4DY+mNXb62HlFC7kGLGniQEPn0UkQsVRkwoPErdAEgZ1bTKtKS0&#10;IJk5g3Byzowxwa8FUgNgSSUEFAl4C3+NVihaSwkqpSDiAIwEYF5hDKLH0qXgiV8veErFyytqYIcf&#10;YaSgWrjkClYjhdZAKUkKAb5ZxQEqGM+QIrCFFEL2KaWcIzAUcUXNsRWBeFKK4MlaS9O8gQYerI2R&#10;mJJKDqmEmH2MEfMzHiN6wCk6QkgeL4A9Vilaj4wWHclHbNUJj5CjDxifQ8yYX80ogzkOwmBQMaeQ&#10;0B8DcMVYSskZhhYK3mF5xnJMUFXEtBCgL9gW6hQrFxKscgiASQmuGTEAl8QbpQEaRUImiojEW2Gc&#10;5wL8WArIQHgqOAPmUgoRSUFKkESrgiDBhBCSM0GQVZaCaVmM5m1DQydRtw2OpKrWve4H0/fNsNHd&#10;oJAKtog5R1cAABAASURBVJ1qGmWM1EYoJZQmLhgTWDz6FF3wa/CLd6jHdTytl/N8Rn1Z53G1s3OL&#10;D7Ozl2U+juPpMp6m6bws58v0ejq7lF0MPiQXvA3ee4u/6LwAnUKAcCmllkorMloCtNZEPNcSiXEA&#10;mhAgWAaklKpsYwxQUAg+ZmdD3W+WGiOstc5C5nAJlyIkVQImpAK9F0iSYzUEZeDLuVSP5SwLASnV&#10;pa/iElpxo2VncF+itp0aBt0aCTBaSAHbE7B/zhmKlEIJQhFAwQQsP1+LgAY4RydeYcyVLwUMjYEK&#10;1KY1Q6uHTg+9AWz7Zr/rN0OHtMBoZSRVUehaFGE2cEDFV3vAcb9iFZwkg1RKJQKvGefQVMHyhO0K&#10;P1fb4IjLolWybXRjrudAo7saiaRplDYCqJurS2PuPwFIwEHFJwRxwTm9td9qsMwZFbxheIU+zjgJ&#10;IYgqeUoZKaUQ9RWQQOrAhjrGCN1B41eINngfEsDF6F1cHZQVFsT0dZ2uJ8l5tS5ETMysIHagvrpR&#10;dMFb52brMOwyL+d5qYa3uNk5IIH5YYDzEZYW6zxWGOPXQqCpAhMCAGoJpXaI39tvj9exnLHfZzFO&#10;qVyNsLAq0Gs7ITaVAi+/MlhgVoxdx5MQyBhKQj+4BsExp5BKiNmHhH1rWgMoX6yfVjtNy+WM7Of0&#10;9HJ4eXkFvL4eD/CT8xknZWstg7FmRObMBZiADLAGGgWFMSaIQc7GwHl77Mjb/e7mBtnODtfFD7c3&#10;767l5uam71oN+5SiUVJhguCwVSm4IC7AW33kRNxIBU9XShlYnJQKPqhg8M31SSoBxkRdVMBgJMpb&#10;D14oJYkXwTKYTgmxLYaQbEqLT/D642U8nqbj6XK6XC7juKzOBu9CglggtFIKBIkwCUA7pTrdxeRc&#10;wHQLJabscrY+YFZKNbPHJtv3/YDS9X2Dzf0K2iilJFjiHEQigscI9G/yaZW68i2ElooIxJaQaujA&#10;KpDzCTpARjLOl8s0T8u6WGyf61L3/pwZAIRxDhGR0mSMgbMAj5ZSQBSCIAotK36l1Ha73SBMaP0m&#10;HAwGqUiVtvsb3EeCUPRoXc/zkCpAXQsJJgUpEq0BP2bTDzfIsDb9djtsNn3XdaZtOInCGaaTNkJq&#10;Di44F0IKLgV+uACFgiGGIb7llFKGwUVfqc8x5wwWckEj1hbLMcYqHcawkzLGgAGEQLBCQjxUURVW&#10;oBrGQCQkbXTlFoIjwbSiziCAmK7Ruw1UYJTgMUa7rJfLBYkRsrFlmZYFXjlNa/VkyPVYPw4fz+ME&#10;PXKSugErBt5xupy/Pz89Xf+nY57gAccTMk0QkHNe11UIEUI6nS/fvz99/vzlt89fP3/59uX7t+MR&#10;W8oECpUkUMZYBsMhrjnW/w1lpSR01LZGGymI5RIxJqXgfVjXefUO1KaUYk7qWqSs2Y8NfgHd8zxN&#10;lxAcEGJiYSnGGK7Fx+BT9WIbkw1x8XDksNoAX/7+fMTx5Nv358P5fLka0rRaDOZCZgbFQTtEwnAu&#10;sPMvNjJsqqptDM5O9f+lMcwVRIHlUrj39Y4c2gupLoGAFiodwjs2Tv58dqeDfXldj8dwPJbD0Z9P&#10;7HwplzEsc1xWRBjUIJRDEsnz6ErwGYe4qjdhtGi0NJqUYMQL69oWn3P+9//tf7m/3f+v//Ff/pf/&#10;8C93t9uhbx/u7vbD4OySvHN2XZfJTqNfZgijN/p+v2mlbiFkWEtJEWPmyS4jTgiKOEz3+k8QB001&#10;DpaUAFpKY/R2u8GBDOcHxviyrNNslTEwBkFaSF24cLEgSBYmF+vGaT1Ny+kynselNs7T6+H8t3/8&#10;+vMvn3779PXLl6/fviNennAwuEzzy/HEODEmnl5eoQXnnPXh6eV5vUYaKNpeS0BJHp2zXV8Phy9f&#10;v375/oSIe5mnebXzvCI6oTVNs7UuooTsnJumKWMb8s47h1E4CizTOI6XaTyjWGtj9BgrQLeUghGm&#10;lJgAOfgUPNjnCSRESA+O0xrqG7UZmv3Q3242t/vN/d3ubg9P6jqtW63apjFKwqSj8xlYUrVA2Abn&#10;XEoNWyUixhjkCptZsV0ubl3CjG0FCVlMs63t1Zdcv9RqJjUTinFYoGBCEilOCkik1OLaQA/6ITrs&#10;ZTFmADALXgSiCUwE3pNTQDAgwY1WKUUioYwiRUJCa6QbtAURCSUYglQpnJPWDQALMOwLjHO8EAI8&#10;eOsgEaDOLCH0kJYwC22kMkIbYRqVWSDFTGcU2jzHHJhkqtMYjB7TaiE5RCOVaDvd9abOMtTgRrMz&#10;eGwarTQXlDESIJTMnMXMChMJvsd4ZNyl7EKCJUTwWngpYI65ELwPPiaExSyEjek8L/VT1OrHaV3h&#10;hT7hnfXRWQxNK1q5BMbwazGzMMZELtwHmzMQQNzAXFCIqNWGM8bLm1TJaD10faPxPS4ZSQpiJK6I&#10;jKq3s52pobEGfWOkJm0kDAKOillSSmBDbYzBAMRrzusq0BRsJcXIM+QE08gl5VIKtmQluRRZS9YY&#10;AVAykvBGlqGXfUddp/sBqJBAtMOmw2bT960xCo3d7a4d6uEZ/aQEhMmIcUImFCck+cklWdZop7hG&#10;SknlRCUKlogHziGCQsVnP/t18nb2OAwsC6TExHFeL6tfnI257uVEnGQRBB8B+T56OEwoJXPOYCRQ&#10;NQdizjQJRUJwxhkUxoiLFfFjtt6GHMt1h+YhlVBLiiGHkLCFOxtzxgyBV5nxmEqMGe3CGcRYgXGt&#10;qNOqN2po9K5vb7bt0GrDS6tU35hNi8s81bV4ZYZWGpnalje6KImUmklRNEnorO17YEspee9zzqJS&#10;KgonIVXmDI94qxT0rrpebzctsvxtZ/oWri66Vg097vzMttd9J40SQ29226Hr4EEaijZKYxU8EC8s&#10;x1IgNypcADnWjhlCEVwSE9yX5JPPLHFiEUcaqv3qWrQkcDQoedt3gKHvsPkoJZUSqlF930qo2KgW&#10;yjdKSsE5l1IqpTjWSymEhJU5FIWVuBSMiPHKlDQcPBYRYgHExBFEmKAMR4jJuZDg5RzyzilGIAVC&#10;KWXOLGIEsaZrk2A2hdU7l2NMBTOwVkzZh2Cd83jIwJxs8BEYYGApSC0553jkiDacMMinNGJjdx5e&#10;uTg/O29jSqxgAMwslUyCKSkAxApLMfnAcwEbRioAOnOOUFwpJYDSktFgjBUOJYJqurYRsKqNpSIY&#10;F7yGIVFgjJyD5YAJgqTROF0xAoMwtyyIkRZEPPIcSgpYGXbrg085plJJXZ11wQVsLHGclufX49PL&#10;ywVbqbXztM7jFJxnOZUUS46oBQPaWErCY/aub01rOi2NMa3UjSDVtH03bPa3d9vtvumHh9u7N/jp&#10;4w+4gca+CwlUhxKiNbpvm1YrRQKngq7rdtvtbjvshn4Dm0cY1bUopTRJFCLKnIFLxgSAcy6EwFus&#10;3TRN25mmBeuYUgMURroI9cXVhsTV7NJkfSgcEkEqA++E8DgxISDXnHNkpf5LHkWMV9+RwZdlRojI&#10;Pgmb+OzZbKv0SEn4GmmF1aWUWP0KEAKgQZGyGgaITIzPq1sdPrRyiWnXfqxEXKCOMQac50ABEz6m&#10;xTqcypC0QQXY/l2I6PQhYraD2jKDYIXSOTMoCwCLwhJAAgnASeE7IANoQRVogEAgMPRAKW3TN003&#10;IKxudka3w2a32e41lKUgrh5jYD8YDzw+JBc8xIHHvu2GYYDAt9sNZuhGKyOBqe172ZjAYDwp5Mwh&#10;RKngRoUzIgUCACklEFZiYnjBsmCcFxY9WHIFcmZ45own2CRmEwmSXPxRGAy+8JK5914U1rbtpu3u&#10;9zeP9w/7zRZnGPQYpRotsesiNu6H7qF+T9kYLXldq3DMznF1tYzj6NyaUoIejuPx9XxaQ+S6FU0D&#10;uxFaq6YtnIFayK0bujWs4zI67/GITuRVbnGNajrTQdroBEM4QyJbO1ym6bqDOF/XmpdlsWvOmREj&#10;LVOJxqhSkiAulZCaNvstBMilUNhFiElJ9P9n6z+YbMmxA00QGi6uCPlUZpYi2WQ3u6fHbP//79ix&#10;3dnpJtmsysp8IuIKd4feDzde1nDNFjyBC4cDB0fjAJ6vqBWCUEY7dtp5suNkhwGVjNOsvW+iIq9S&#10;Y2sZpwtrT69oIB8h1HXbUhPCWEHCql0Rmufrloi5W6xfv53/8vPnXz5/uy7rsm6n8+X1cqlSC+UU&#10;qOe9H/dVmiZ0LjKmsoW0xqSkQe/GmFgy7o9ytfO5ifMSGiwNuzXKEOR1a9drez3l87ksi1hXsW6C&#10;BpGOg94WVEo6bOJ6yTnqy7lsa+MCAWWK5q0adfMlyhyrrEZUmZYQQtJao9bBuefnB+/N8W734ePT&#10;w90OeH58YMsQOeTt2lJSrelW9qP/8PTweHf48PxwP4+2FSfqZAUGU8JyGCyoHw47LOQwjT/+8HEc&#10;3Lpc5mkwWvKx6IdPH+4Oh9YqhiE12hly08J4aQZkYN00jrOUGo2eTyuSeT1dPn87LT213fq/uv78&#10;LeCYsdLzeto+f3n96y9ff/nKhcn5usXPX74B12Vj+ul0XdfVWh9DTimxXCmJuJtTFK1qo14v5y+v&#10;J2zy9XJ9YfCWvn09Xy7Ly8trYoktvZ6vp8vCdcUVySqC0ha2bb1e4rq2mrDcFJfTy7cY1vPppcRi&#10;lY2lhlSE6py9vJzW65ZjiextlyWvQedsa9s7//Hh8ad37z4+PPzw/umPv//h97/79PTw8HB/fH58&#10;JEofDweHdQlRKVKcr2vMFUkZj+M4oTFfIocnlOHatZRaGNlibtclfHtdMJLTEjfChHRJGj3u/Xwo&#10;NOyozKC1BRpxL5WUc0UWrZVaU8lbpNBZqtBS938PIglPGL1EIZoi+QMUxnwDbSRt3Ut/JbTozduf&#10;UoqJtUlYaE2IpkqDToka6m8FtAAj+wyr4cla7ZwZMEbnbO+hE4BizTCA8RgvmNkoVKMU4o7DjLS2&#10;vGb/kFKICsBUQfawmDNsAWhhS3GLeUGNKcacQszrhjbXbdu6K6SECNawXdcN3Z8vy3UNIabrsgGX&#10;K+Fp7QZxvZ5vEEuJuSYYE7I0AWsIkcgFWUCttbVCA8fopEGhNsYomDXYh6RPdPkZqZVQShqjnTcd&#10;tJEStppSfbCiSEMFMBdAUMbwSkr00yrltlDRaA251IqJw3ttWUpBp9K9NlrpnrM2bYTDVJ1wxiBm&#10;77Rzpq/r7K1BJGSH8sPs/KCNB8AihG4KJyfhJZUhJNS4FeQX1sxVRkoiV4lXNUkmxRhq1YTujLVe&#10;S2wq5XrZAkKNuSClXFopdGMcQsouDg2tN5boT7lng63kzp2orTWJDQkphKBNZ86ZjertsTQ6aqQr&#10;Z1QAhBS3bSMAoNYQY69D4n0suRQQtFY7ntu6wkhlNOFZWiO8ld5oYtXoEYlmq6MxjW43DuPA5mu8&#10;U9ZUqxu5eBNQWlLq6FmuQ9pYBWpKqbm2nGuImUFVCtNljqhBiyNrsDkHNu2d9Y5asZa3BuDV5P3o&#10;7eBtf2u0ddpAdC7hAAAQAElEQVRqo5S6EdzrKpB4zalG3DilGHNI2HZMKeQSS2EH6evi2F1E6rst&#10;WaOctUZLwGvljXW2+5fDMq2yVnvPUcfP87gbp3FkcUNBL6yNlOStdIRVwCM6gbVEYUFapVHFzHNJ&#10;sSAHgB5GAq11GpgLDgwDXugJqVzWZdkibkiQvS7rZV2XNdADxFJCIe9PS+w9jNliT+lyLSAEwNBq&#10;jzBwm3JF4NRAZPFaci2lMaoDI/tPraL0X3TfLelmS1CYc6aGNqiy1tIAmAK8NZgDs70thZSadu4S&#10;aLkWFs05F4a2hplW0QAkpqwpvUAaY1upDaqucbss8FH4Oy3r65VTcQ8pL6cLH65P1/6J7Nvr6dvX&#10;F26zvn79yhby8vJyZiu7XAI7Xow555ZLzbGSSyHKRuhQEEZTKYNelXV+GIZxnHYzGdv+9kGAzYWd&#10;BXj39PDu8enx4e5uv5unafAeG2CzPuxnemjc73eHeT7O/QwwOOutG7ARi81YhCOEKrXCCHW7KRQ2&#10;XS/GY67OO2eM1YwstZO5xbzEhCppsNGG2ONtjDHdjJZhUivTi9IagAnZO6WEo9pEKnWLaQsll9aU&#10;zpU8pxIvtNbWeu/GcZzHcZrG3cApyDnmttb6rJDWbcu59oViibn0NXmRWykFGZZS6q002aUHTin7&#10;ovIt/uQWYwx4FAJPhZzgcrlcL+zm7AfhbXppkpAUUsLrwQ/BBJEi2hbD5XpdUXDMKB5r6VHWDVC7&#10;O+z3++O028/zfhgmWNDWIYHX1zMlhNCqvA123iN4PQwDDYBAYOhAuM7Cu7E4rdHOKmu06j2sAuUI&#10;0ipNQzassLZcvgP3BQ2rLBCppZCqGaWVEh0I1FLS31pDHoTjgox5FkJK6a2bpmme592EkL1nNdlS&#10;SjEG5NNKYnApPYMcBge17BEIJ93KGrbzAluvX79hzt++vb5elut5XS7r9vJ6xioEnGttvPMjaY1i&#10;ddjpGhToKyDVdV3ZZi+Xy5cvX3jUGqXbkMq30/rnv/78L//2b5frelmuy7auET2kmG91jKXmpqTz&#10;ZsBARk+x1hpjoA2CZWdXtIbOBSQgx1JatwYhtDXKaArTUSVxaFkv1+VyvV6XZYGGzlnO2tqiRMil&#10;x6WQt3SDWK7rdo390/d53V7Ply848uv52xnzgb7CYtJ6bZxQFqsrTd5ID0yXUtrutv0QYq2Htpxq&#10;iiUmrN0IST7gqUMSMYmUVU6a7+UhyG0R2yoynVGQ94etbWtbl3yr67a0yyldzikGqVCmmZW0NbUY&#10;aljC+eWMYL99+Qp3NRdtJJm6aKXU5I2ZpmGeht08398dxmFIWwjXi1eqR4lpnLw+TKNVbbDqMLi7&#10;aeAouB/FPGin28NxNw3GGuGdYtS+j3dGInPE1qzltOV3ux0+gRA2NCowWCOUbtLk2kLK3VNLjbnG&#10;2paYkOS//eXnf/3zX0j0z9ceJNFGKlIZ3Mcy5uV0+QufkD5ja6fLstTanPN+nIdpNs6Vxj7dUkoF&#10;5tgCBI+FR6QbW1/ushCEr68v568vr9++vnRjfTm/vJw+f/5Kvazrsiyvr9/itnK2mcfh7jAd97vd&#10;PO4GN3pbc8whbtsCTtWEFjLHhFTh6uuXL3/9+Wfelpgur6ea8sd3z++fuJS5f3o4vsHz4x0Hqo/P&#10;PN0d9wdkjt8ZXBRD1FoppbU2xljrXS+Dh7ORqNcvFfBNHjGYsKVlCzG10tR1Q10lFcWhQRk08R0w&#10;oSZUKS3lHGPEQ6+ds2WL7KobPYgdETEghITVqh4OqqhEOqGEkhJiyAKMpKjvRWgtb9BJlAzlHXxL&#10;KX7bXFPKqbSb77WcasktlQpkOqvAE5TqDDrj4A/mBm8R7OgHZ4zHVjwt64yVEiexBDgjFW3wUwM0&#10;mA+8tXlk7XZzb6WUUYJEDaAfqLWWUlIsnEWqULmJkNMaQ0CFtWIgmAeQcw4hbNsWU4/hMZWQy5by&#10;FtIWIwIDrmFbNzoig8EJZqCULlshJZwhOHo6SNEpMUZraY2yGpBWSUfbkXI5pST0W43zGKeN6ltS&#10;RTyQL6WmFkoL0g6hpFLGGGs1XmQMI/tQcStSSnqkbDcaMiTR/bYu/R0r6YFRps/V1hvnjPPGe26i&#10;rPfOe+u8cXQ6M0x+2LlxBvwwWTsY5YWwTVhRdSkau6illSJq4RCma5XIsknbtJXaKWuldZ3ISrYl&#10;UEWrsvV2LcgqE8NKpRfyoFkK3evbX2dKWSEEQmu5tb4OoVgoIbVU6N2q74MZ84ahto65tdansFzL&#10;NHJNIYfrdl2o8Iu8hhJi3HKOpaRaO2pijpKsLSyWq7RRGpJH72F9sg4nB8bREgenbo4TgWwYvXPG&#10;G3tgQ+TBOuYqpQSlgDVjSHhR5zF3+edbQREVCUlprXXMN4YpWmsevXNd6lZj66Pzg7dD/2HRaZz8&#10;iA8MzjPCOQYDWiotjRAKq5BViiJSKn9bkUa6lbcVW4MmzLBhOixpbjxCMGz2tjEgdM4MdgC7hxel&#10;ndXQMI/Dbh73u4kzAMkf4wFjjNYaFUC85K4H7KW0W/22bkS3rbI+jyEg7RjTllKCmFIIS7UVRJSY&#10;gTRaazc8Oue6brEKiZshLcaHnLaSYm1EbSFtlao2mSp6JW5Qd3vqK8OZFEIrKaUgoFeB4ktusVQA&#10;tKzLQnQCEJpKyaWlXDuqJsDZbly0KnOjk6mgURTYbL+VWmspTE006JMYI8Dk2tB6a5J+oJRC3Vpt&#10;tWaCRcqiZGQltVYWuVl9K0KqUlvMBaZSLusWlpUYQvANl2V54Rpq2bhtOl2219Py+nIiL3z9rZxO&#10;bGxbDLkbb+ssC1mhGGDN1gq0CIUDKuuN0EY777CgaTeTzx+OHAMO93cf33/44eOnH3/4ga8BP374&#10;+OHx+fFwd7c/HKYR2I/DYZqB/TiNzntjR+sG5+ytYAAIpzbcHnG2G79NYoha395/55Ge2lBTSbWE&#10;UnMtubSUK3WtGCzyFqjuBqrBB0iNBDmglNFGAiChu4En5419NWxYF5wKUXnVQSuJXDUF+ULhoO0g&#10;pC1N58L32IRsL8t6XbZlDZeVHXzdNiJ3hGwhlGqICnxgww6F1pLVtbPGqjdAtt0UQ6AupaSUaS4b&#10;AWW7ghC0qCLEXGtk+wiRJiil5tZZho29f2HRLcYCuwqmnHXDMODSsx8nN4zGeVaqQqZSQ8oL1MXE&#10;QkopDRV+MM5qY9yIdxIUrL8Ve9MFpNpbcSA2SiM9pfto6q4EKQi2XUuplu92K2pFmDAMyN+KUkpr&#10;ixzpoL90x+pqrbWiCCl4q1lnHqfdNE/DSBseqBmfc4ZxGKSOJTPFcXs+cZ2vU6lvsK7rLW165Rz7&#10;+fPnb9++nc/ny+WCJRMnSynMyrngRM45MCulRuTkDQG1Nd7mljsLJcXRO6N0KSWlIGTVWnjft60l&#10;oJMtBERXYbAjZEzJosluGdaCFnDOaS1BK4Sgn4bEAsSN4dInouVasQTFWxikhhjYrLWmnLcQtrgx&#10;BgJY5e0V7RhjCOGtv9RaWu24QKtUrI0vkOd147SDEXK1EVPr2Zi2QtksdMhiA3WuW4o5Q7Dyw4SF&#10;WOMlp6iqcq4hlpKJMFI014Rp1M0p6bUajB6tmY32xlglBclMyYJjQNjytpb1WpdrXq4pJ8mpYFtr&#10;Tk2RbhgnhEqxtCZbU5ElQto2zk8r59V1CTlXWRuyabWy1R7nHcFhN05EieNuZl+YR78bxsl69nnd&#10;6uT03X737vn+xx/e//6nDj+8fySN3U1eCxQFEgWJ0+gBpMoFxPF4nCY4hdfRDYM2fD+RubTaUJp6&#10;84iYC1DwjlpjKpdl++XL5z///Je//PzL6/mcyDuUUcb4cRjnaZp3xnmmM0X2fmd5Me3m/XGa9xZ5&#10;Sq05cVWJnBPcSYKjlRw2hDTWaYNGtOCxypDLTRpoNTC4tWL6OspSS4GYp8EfD9OH948/fHr/6f0T&#10;374O+3mevBKt5Bi3UFKUrZL/lpjisrQUOV+jqsnZ/Tjc73fvH54+Pb//9O6ZdP/5/u7p7vh4PLzV&#10;D3eHu+Nxt9uN44jFAlDnBwvQAJwz3nvedhgmamx7nufdfBjHWal+vsWzSOtX/gJ6ruwKUmmFm2N4&#10;UlfRSmu51C1GPOd8XU6XKydVziodMNZtg/GcIwaBt2KFOaVUa8XuRVMC46bVmpSStpS9If/v0mqt&#10;LbNEa6LXtVbcvNxKKjVXkUrujVRKrjmX2hE3ilIo9C0jcTAJ8870YrXxtrNtrSXgD85ZaxmsleCH&#10;WqFFqdTfaGhC3HAKIejDlKn1rRiphOg+X0qBKepSGjXtGCN1zrlAtRRSKwJIbRLOoTaVloRIueLV&#10;sZSQSszfYQ1xCzHlkmsFuZRSiL6KulEEBrprhSCMuSIuowRvHPZkMDxljIYh+AVufN3IE+QHIKMt&#10;IQ8MrcmKJNv3JRScsACotFBaEsvArJQwVgnZBGkBICo9WmPiSlkltWCG5lkzjXWNMUo7q4ykkwfA&#10;OmOc1pY5UntlnOyiH7WfjB21G40bWaNKU0Q/CTTtpRu0H80wE7+1HbSdnJsY1gczXTtOBhlhZzaL&#10;zKdtImynR2ttrLZQoJSSRvaipdSdMqV4CxilzK1pLQONc87eSqfT9p63BoKBX6ywBy0tpJZMk7oR&#10;QpvC3EpusQi8IDfZmiqlZSEY1qWhlOgLWcRgtJJWS2/1YM2gzeAAO41+P5MKkZNb2wMFslGe8c74&#10;GzlMh0wppRCq1sZirbVcW8wJCAnzQelSKSWlZDBAmzG1VlkbxsgbTEJraY1yHbMbnZuHcfRk5X7w&#10;DoPvSxltOhoFBomyWwND+63Q1gIBSiVgsv1m/1VAVhNMZBbCZGnNn+pItOiD6TRaU1v6oFAqGk51&#10;UViNipR3XQ7svojF0cFgRiujlAJ5LbAgWD3fCo03wJXirdBA+7VmKGW8vJWG05cC+/3JaFCpG8Im&#10;VW6afSrVlpostWW2KOoiY5Vk1HhfhUGppDa4Am2hDG1ptFRaKMQpK87Q2s1ravutsPQbYfQDKeeS&#10;a2n4F2+YRv0dmEGLGtreGrSBt7a4oYRyHgH68TYlJG2AhrqpJud8Y5xQ0rTWUhB2uwk2SYMdTpX+&#10;9V+FIpZYgC3WLbUlFNKFKwfWNS4rOet2XWKPzqcLx4CXb6fTa8+cCNOE5hRizYVd/40v6oJEhECY&#10;rAh0Snm0xmA93vWQOgzTND08PLx7ev704eMPnz5xEvjU/xHnu75lH9iWd/tx2o9Yu5utRePeWKO0&#10;lVqr7wWxENhTLVIRIUWTgtI7W+s0lMK+s4UUKSWnXEtFZhJNsasQ8ktt9ACxNpyzij5LyAoGTEBq&#10;5EezA9gaUa/Ls+RUkecbsBz9va6YukyYSq4xE43f6hxTiYXMqbKXndjbTuxiXWZ8FN8YV4qQ2r4V&#10;973hjCX8wvY0kJDge2yseKHTWrMQIKW01ipFNKsxpuu6nq/Xy+V64SiQckIPVaRaICaXlguNEqE6&#10;V2xMNKW17VoAhfOsL4u6xwAAEABJREFUpP3g/Gis18ZJZZpQlZsTlrfeOG+tdXYwxiheNQkNAG1q&#10;wxtraSj1JqhGw0jwS20YKZnEW6gFupS6EdxU1CUs6AQUZsqP7LqrshuM0B2beCvt9o7KaKGQcHdw&#10;pRRo1a0wShkNwBrJ/cvpTDZ/vizXdUGhTWqUG3IqojGgCySjl7QGxI/ZdmAWKunk4d0lk2+hWfAP&#10;t4TGOWd1X6nbTStaCaWEVCAry3L59vULc1Wr02SN0TFGpi9hCyF0pwZpk/VWlOpMURutqWUTWkqj&#10;NKHVI0bV38JLn9EaePAe2r1HShaUN8OueC1BpXUrBWtrfRRCxR7RbYgxhP4fHYEffRnjlHHSWOsH&#10;7byQ/QywpoqDA1tIoRSEk4UixNHoLDHIWKWMEFRWa9rYmMi5KelqkSkComRdiy5ZAVIQnnHNaRz2&#10;47ibxzsa83yw7LXdWYTIKgeZg0hrTZsSzQOyDbIOohjJ/XuVsClE16m1DtuknbbI8Yz8+ud//zNK&#10;KilfTtj4VSvLHZSoEtp3Izn1KEUtMWAaVsuSo3dmP/t3D3c/fnz6w4+f/vDjxx/eP717OOqWU1xq&#10;YWRX4jD4O3Lbw+7jx4/H+wdrLTafCpUSGrXY1qMAIUWl0kIqW8wx1y4lIUNMrxeuzi8vl2usRXk7&#10;TOP+eACm3c5No2GXHIZxN+8Oh4EyjfOtDCN5SddIF661yli046wfx87JNO28H4eBo8jkh50nv/EI&#10;1qFHtNmt9HRartdWurav59MWroM3nHP+9Ief/v4PP944fXj/ePdw4MaE25NhN/jBaCuFQnOF2x/B&#10;IyIi0f+73//u/SODH/7Tn/74p9/9tB8HUn+ATmoOAIdpHB3KUPJmYgKVKOWcgxt/K5CE0Ohxznhv&#10;6Qd4g+3Bzt3dHYF92u+UNGGLhKWQMOocc8qlIeUiOPxUBBszdeJLLNn/BSYXWLxelwvN6/WKc10u&#10;lzWEnHOM27Jc1JZSLISzcgtwpeTWPQHNQCNQG44q2s3fa3/39lowoLa3wvhSSkopZ5DGnGtOJVeg&#10;ETJKrbAM3VpZa7yzCNk77ayyRlmrjTMWlm9gR+edc3RiMkZ2Cza3IqWElrfl3moppVIGYM1SEkYr&#10;G4ZfRc015RJTCGGjxLCFuG69prFFHAF7gzbR0KOU8BFzvfXnLect5GXLK8NC2oDIKwQNU/m2W+nb&#10;ukpqU4WsouVaAESHBDJ/pdRatGxaSqOlxeONgh/vzDh56zQkMjgVqGy5idIkulxD3GIKKYeUuuRE&#10;Z7HUxHspq5SlgyraCGMIdKm1TL+2wpLJOiV1l42UsilEUG8PggAjtEJ4ShqtkagjEEhNkcpIydFe&#10;pKZrM1VZobwwk7IdrJu0m7WdqI2fjePsDcxu2A/TbhhnO87eTxZvMoO2Vg6jN1ZIVWrDVorS0hjt&#10;vNVaS9a5BWIpCccahdIDKNSGF7pu/Vg5SgcG67yxxirGGaOs1d7bYXRKC8lMwGrlpHRKealHZYcb&#10;zNqxVQzKeGmc1J6ZsNund1RaKiWMktBitaQBjsFab7VV0ms1WjN4NzjForJVoikN5zph+aZZnKvU&#10;iuobysgN9QihahHYBGE0hJBzP28YKJaIVVK68hgtKA3aMQY0AyFWaacNq49+HP3gjOWPidZab7SB&#10;BGMgUkmD8loW6B9UIASQmP6t0AbALPsKPQE1xlgAHILsWMjaZC1KSiNVBzBrDX4QWP6UVFJI0WQr&#10;RiktlXdIgMpBifmtaESGldwYgQyg3goNgJV5oiGJ600oIY2WEN/BsZhUiiEdpJQdpbalNgDL33Jb&#10;YyUbXmK5hrxuaVk3YAsRz4wpp1y2XLPQQIUboUCiKBJ6u5DB226FBq+o8TwhWFLhpalW6oK+miD+&#10;5Ia6GKWNcVKpJkTOJXHaYNoNbpjoFloKyGZEX09UQrWW6iZA1Q1EaR5B1AfgXfhln4QLi5jLwu6x&#10;btd1o83SaGCJ6RriZevAPR1A+7zGr6fry2U9LduFD/TLejqv3769fPn8jc/QX/t/DvTCPn164RqV&#10;iL2FEGANhqooFaW2Rv4GlRIZd7FiN0Y7qzAcz2bHvjeP03DYzQ/Hw+P93ePD3eP9w9PD/bunx3fP&#10;j0/3Dw/7/WHkNmnes0Xizd55baxUxACtlMOMUaTWwgih2i2eCARY38rN/ksmcHUJ59JK5a3AAVAT&#10;4YtdZ8tlTcTYuIUUU0m5FmgWQmi0I2iWllMpGYQ5UtElKt2tppq2sG1LzjXnUkoFculDUm25SDQW&#10;UrecNZUlJIR5WsIrX1EuyOqCM+KSKXGNI6y1CAOgAUfIBra8NaN38zhM08A957SfdruJNkFGWyMh&#10;TxmsZQ1k/+F02V7PXTWXdXvlIXYTyqWxj6zrBnlCSCUNPqKUYrpx1jhEyV0+C+zGeed3u2G/px53&#10;+2HuK830zOQig/WO8dp8ny6VAdkbSCnBCShFPE0w31qRShglrZKO+G8RY0Uvikj/5nsCK6w0MU6j&#10;9FvNdPlb+a1NwFBSaLrp0ZrvGK2Ukm+llCJQkdbGGGTIGGtdk+q6rl+/ffv1K8aJGDgDbCHmXGup&#10;DUDpTUhlNHIGmKuUklJiqiUGNl0sOIQAcvoZ4G4Ft1JSiFYau3ZONceMsazXy+vLtpxEjfPkHx7v&#10;748HKeXlcrle1/PpekUTW4wxp9K6WCopa2/QfgMGo3HuVqdpoqGUag1fkVAllGTMm1Rhk/5aIQrA&#10;EguvchMdq2gVqDVD/Y1sXjGYKSAXUoIHRt424yoUNrmlsm6c5NeXy+WyxesSLwvf+hJ+0dCvdc6z&#10;R7omSDMaNgRF2FgtsmSpNP2u5J7056hjkCnSNvS0isK9VsNo986Og5+pR/Zdx3bolXAk+i3Zmjuk&#10;YGT1Rk7056RSIjbpYZiklBBfa2eQBtwu1+307fSXf//5l59//dq/1nwj4PD1cV3XWiuaAkpEIyR7&#10;TUthpXRKGFEHJ+fJ7efh7jDdH+d5RpnIFo9dVE1GYX5pcOr58f79+3e8Q0q1SaSAiApJhlSVwGtM&#10;04bHUkXK9Q1iIc63JYXT9XJeVyIJfmTdIK2rSivncRZtTZMiwwgxWSlyusQ0VNU6g6zlnBuHGZa9&#10;GwAa026/3x/3u+O0O7hh6jBSz29vGQ+R0zCmlEKIDdHklKLYjcN/+vs//N3vf/i7P/z0d3/48aeP&#10;7354/wx8evf04en+/RN3+Ycjg3DcVhH6bnCPxwNX+0+PtwD79Pj+4eH5jnPQvN8N97vd43HPB4R3&#10;D7eJ0+SNxm1rToQzUaoW0khllTZSqtaorVLOqNH5fl6Bpd0EG7sdp54DZ6F5nr33ivgsuz2XWlPt&#10;V9Up5ZBLiHmLcYshlLom8ljO5HHZ1uu6LOt1WZZrL+fLcr5ez+t2jTGmHDMnvS2kwENKBZS1deVX&#10;iXiFENiQEKLdSq0VogGtlZZK8a42URvdvCo3fcdc0TqIc20ZNZeGxQvBWK2U0rdifiv0Wm2cQRfW&#10;aYMseq20EpJFFX+iz5RSayl5qkXUWiGyEDoaze/AK4CVqAF5K0114yhNlNyH0SeUFoKoSrzEYPsm&#10;LrS+rU86aSqvhGB8rC3VhhBjrTwSEnKuqcAOy9aO7JaRsFBKKSfowXy64OpbIXFjGSGNVTCm4Up9&#10;L/ANP4yOOYWUurYCdbiu6zWihBhzTAWUKbdMiO81x3ktQKWtVlYaK4yXN0kJ7YR1ynnACE00LNSs&#10;JOFbCYX4pGQ5PAcuAWPsDYw0WlqEKniLnhspk6nSST0oN7vhYOf7cXc37jtM83Gcdn6gf9a74/gG&#10;874nDsNsx9H62d3d7fYHvMk6JwxblBFWSwjQUkCMEEICTUhJp9HK8iQEYzR++AYICjDGWKdtL9p5&#10;4/tm6vyIczs3OMeF2qjtYB0R1WvjtZ3stB8OdzNuPuKLs/M7eqydzLDzfhq8N+DRPexIZ5S3ZnBm&#10;cs474422Whrd+51WWkuoVRoKEaEyt4Lqu233nZFOrSQeqqtQKXPC7p62bGGLCZsvFYa6mwgMoQgl&#10;JDhZ3lkLR0oJFtJGaq0AC3Lb2exvtYEhBzHGeDpZQ2nDfASHQeM8TUgpFUXwK3lD04JFdWJalaIS&#10;BQX90G6k4gAj8JObEzttjNaGNYXk1VubLq+VVVILqaSQrbKc08pZ7ayhYQ0TtO2VFjffx2Kh5a2d&#10;cy4l8QgZWkvTx/UaNq217lYIXuM4DsOA8CFIiC4dqZWEKcWSpjaRb+GCyzNCFYkyjS3jdCJWCbCF&#10;lSpiLsgW16sEmcb6CgzqVmgAYIZxXsjWaq23Hp46IJlCZxGl1cL0Wltr5VbXW4Epxv8NbliVvhVn&#10;Lb8GSenvckAkDKBmPIGDBWgwRrwFmVJS7q4bYk659q9RVSKj1GSsAl5ilXwK2HJLVcbclhiva1xW&#10;Es10XcgeOAnQQyKRCAHrShIct22LW8ix5JRqypQKg5VdGV7ROIG3vnXSD1+VqCYEJL1pwXuOmON+&#10;mtk8jofd/fHu4e7+6YEDwN3xcDjO82Eau39YY7WZrMcIaQAwjQ6NA40tokv1b6sgQNZqpapuIt2g&#10;hNRVElFbSGXFD0QrksMAERDG200C6EE1ebNdTBWo2E+nF1SIUdQeUKVAkJLHVir8phBLJLgmdMQw&#10;rEUKkKgmZMqVq5nrsp0u2+W6ni/X03UJgbVTJkS3CpEdRMHWpGqSn1YFNIsuHCxyGofDHqnMh3ne&#10;73trHEfkxkLLslwuF/KhL99evn55+frt9eV0YcP8xkXpgp2WnEugZNQoEBBScg6Uo3EDIvQjedrO&#10;zzs7jGYYLZ39Ld6ArHdvx4BhnPtIhg7DOM5DL5NB6NpKPER1C1Sq27l4K+zD3X2w7aa0BKyiFkYy&#10;SmjR+ZOM7Hx3LxOSkb1D6c6vvo2TWgklm+yjGSuUblIxM+cM10CMMWFqBaHJzpdV1IBSqlZuOjLW&#10;eF3D+bq8viAPTmi5NomHltsUjG2apgNlnqYZx3fOG+fctq7rcskhgmoePNalRbNaWUMo1qPtYLXW&#10;QpQYt+uZE0CKmxSVGxMtkbDezyNYMQWkjlvEGEu3HZhQzKMNASW31vUrvbH7eXfPbjTPaIUBEouR&#10;kgZAPsA0bAN+mZVK7qXSLBInYITWKAKdAkIpJCYlM0SFINFyhYpUCj4tvPdoXBsnCalaS21yKVvE&#10;l7fTdXm9LrSZ7odx2u3HeV8gEHE1Xdhrq6iFZE8r6Vu1tQCarD1sdVsa3BfSaTkaZGNmz35sx9Hv&#10;Rr/fT8f9eJiHw+D2Vo1GeFlvUFxcRU/ChUO6oshWldPDRBlGOIIHpdQ4jnd3XCE/HY/HlPPPP//y&#10;P//1X3759fOvn7/+z3//t7/++jmVPB/2MEtGg768dzWXENaWk9bNazUNN4KmTg2hwxphRAnbZVsv&#10;YVuXy7nkaIxiRawFP61Caus0CYp1rbuiqkLdzAaHFIIPpFIKoROyK22LOfQ5VVtjnEd6iHuLAaqU&#10;6XoRoqUUwbwsS2tS8Iwubzb8xysAABAASURBVCCEssb7cRgGuBynaddZH4bBTxwLeNztj/PuuJv3&#10;87wfx+50jBsG9/T0sJ8nowUadlbe7eTf/f7H/8d//28/fXr306fnD09375+OH9/d/e6H59//+OHH&#10;Dx+45n++P9zt5t3oJm92g3847N+/e/jnf/yH+/08e/v+kUPC/WAV7Z8+vh98l9iegDONDHZWqZZL&#10;DloqgRWUlHPMBZPO3QpvrqSUspb44eZ53HOCOe7v7g58UXl4eJjn2XinrWGAh91xNMYJKWtFdBEH&#10;iZGchIw/hJswl7CRWF6W7bIisw7btsS05RRSh5QS4zZUrLZAR065llob4lRKaKUV9Cr5W1FNqMZL&#10;RF6hQmuDDiqL5+8lpVRKy7mWLDDxXFG2FqhZ6NY3LCmEklJrwRlIKeoOPGtshJwUP6u5iUbe24MY&#10;IbvmQnLDKgALvQGSioW9NsEkZAMhBDpZPSQOQCmkGNhDamlNKmU6ucwUUmps00lFqquEsYS6WEou&#10;rd+uWCu1lUpDYRWQLbPAj2STWtCp9I31Vkr5zmquOddUWsZX4Bn2pFRKaU2I6xwZBVPGGw1orRFh&#10;FS3XknKNuVKHVGLMa4jnZbndHKwbbOQYSwYlg5usiA2iQGRH5ybrJuNGbb3WTr0l5ePo7MAjfDWt&#10;hdbSGK2MlFoJKYl3gFAGYOsQWlEgBgdlAORKo2WfwxSljNROgJxVSOjHvZ0Ofr4bdvfT7n63f9jv&#10;76e559nz7m6cD9N8nPZ30/449kPCwZNQHO/m43E+3u1ozzs/DJiptk57q62SLC1vpd1qISBQ0eyE&#10;8iPlTeUViqw21mrvLf7pRwdw5cFy89007YcJN9p5Nzs7OYs0JjMdx8Pj4fC049Aysu7BTzfadkcP&#10;zAc3eIXXDE47Z0ZvB++8BSV9xihtpDJKSVG1ktoorbVQsrYWctpijVmk0rDK0kTFMKQqxPFC9s9b&#10;LA0rKJTM780R6m9FKcX+BxfUWirbMSvWkVIq/giAPUfnCoHVtZHCKe10p8cZHFxpJdgCjboVLZRA&#10;nUQM6GpCCC2kUYw2UNtHSCOb6ABmoLe7E+GwWioGS2y8Ma8DPczttZZQxaJaawn61s2bxt+gY77N&#10;woNuDCKBVlrnkEdwMdKYTkOPR8Z6YwZrvbPOWWvNNI3zPFKstaBiPKAUvGrcCkCSudSQc4hlyy2U&#10;iqgBHATvWAO3F4VHxgClCpzshkFpLZ1WVkkA4m8ALU3Cpuz2xTCgoVTRqhS53qDUmHAw4kROtdIv&#10;tGIa0EDNj5Q3VBqmrNXOGW9sl4+66a11CVtF7BKlFBAQmpiI5slHU64R/LmQFr3Bjf4YU4Hy2rAo&#10;ueVC9L2GuMTSzwO5XUO6LCtZ7LIGRqYicy69kUqMyKVDJDAAIUB6jukGofITYgqxgh7ItaRSiZZC&#10;QLzH7FCEt+M0THPXwn6/v+39D+8enx4fH9lLeDwcDrvdbkJDg6MenPe282uUttoAoEIqiBE2a62q&#10;sXt1EOK73PglwtTWcqtvJAilpTYQUZXKQqJieoRU6WY34BGiSimRqNbaGeOco4F0eKWlskQyLbVU&#10;sjXEC9Bfa/fBVDCPiqivIZwv6+t5vS7blaAZc8o4qHhDS82UnNkAQkqhUFIXWkm5laKl8NaQGCCQ&#10;w37e76bDfrc/7MZpwGBSStd1eT1fyP6/fH359cvnX/u/nfz27fX1cl2ua7/WDSi0SaWRFAIj45iQ&#10;9hsQaNw4WDKjaTR+wHaUsdo6ZZz13g19PHkJ8n6DaRhHwuQ4Ou+t40rDSK3ADdQuulxahmDUoZV4&#10;AyU7C1IJo5RmOKCl4VnU2kotpdVac7+ukFIiWDQIWGtpa2WU5PJVgpxRN2hKaqUMg4UQIYRtW4DM&#10;RbTROcdlufIY41ZKiSFdr1eSiNfziZJTZXJutbYGDu/9brc73u2Pt3LY7fuBk7/9DicSsmrWUQo8&#10;UrTB24fD4f3jw6d3zz/+8PGnHz99fPf4lleN1gzeeKeNxt+yFFUr4Y2uteZcNqjZ1nVD6yHGDFTI&#10;yBJrgQVjDJxiUQgZ297v91i1VZpEIufM0sC6rpGS0WJpN8qlMto4pgspkbI0WlmNekFluK5mUMNw&#10;SkYcTCxZKQWzcAl+0sBpN0840W7nx0lrHUsODIux1AoqiAEP6DpYZ6zHHqSytZFjaCFtiiInWYsh&#10;x0bq61L5AtCqw06VGLUajB4dqaab5uEwD/t5PE7+6M3s1E6rSQpnxKzFrOpk2thBDEoy3UqpgWEY&#10;MK5hcPv9/O7dux9//PGHH354fv+ecBBi+vc//+V//uu//euf/wL8+Ze/fn55aUIJqYWSuRaOW+fr&#10;5Xw+cyRG+t1zRTNajIM57se7w3S33+3mQdS0Lafr5eVyPl2vZySMeSxbALZQli2TfZ6vy2VZz0tc&#10;Y163lHKtQmnnrR+VtlIZeoRQ1vhpB6U7NIjPGGO0JBTUkmIKW9j4sLKtuP2ySHReEF0tucGmtf4m&#10;ajcO8zTtpp5skx8MBBjAGjeOu3GcbzCCfBiG0dnB2RzXwSivhVPtONo//e7T3/3hh6fj7uPz/Yen&#10;++fH47u746fnxx/fP//w/PTh4e4jsXM/75w5DMMjIr07YLdPd3cMfv/Yz537cWD5u8P+4bDnnMDj&#10;6OHTGCW1FErUVnLNEfI7V2GFH6ocE29gFYYBZ8zg/DT6eQLbvJvmXnZE8rl7Gcb3cH//+HD3wDXt&#10;7L0XQpSSY9wCuTx/ISzLiu8SzZZlQSPb1l8xIOUgW7VGOWs0Gm05pRTCqvghISkFr0C2UiptjJFG&#10;86BuhQbASm9AnxaSNpqsuWPJsaRUOhJ4rKLg9E20xhAlhGpVttb6YFy57+WNQpO6jwCdkKyecy4x&#10;0Z9z5pEGA2phYs1VMD3XllNNsWwp4crrFt/gsm4dzoTv68vpcoF1WI4MBF8O8J0K+2upItaWcmGN&#10;LaRlDUAIKaSSC0u0mGuIsFJyL5VuemLO8N44wjbJMLikh1c5Q2BtDROUSgn8Hz1bax0/WiBAgM7O&#10;XNdQYfiWYkhxKynmFHLaQrisy+ty6Vt6y6lyBoTGlCU3TJUoobx2o/kOgzGD1F7aQe0O47Qb3KiN&#10;V9oKZZV21FKaqpRQSipNzcoKyvmhFk0iaoA2IFCKFEyUWgmjhZXSSOW14ojkpfZCj8JPety73cHv&#10;yfXv5+PdPMxmmNw0A2bY2Wm2Owbs/dD/B9/svBsOwH7c78Zp9NNgvNfOGeu0UkIq8VYgRAotpRQC&#10;C0F+QHlray2VadZqO1g3GDsY47UZ9HiYhv0w7Ce/cxxR3KANvI+GMX7nx8OAQAZezdpO2u2Mh7bd&#10;wIFhGC1Sck6Bk33F0tDKOm2NMlZBlYZrfm+gb0VKiWaxq0v3HSwkrstGhra9Gdu6YVwhpW6VolXR&#10;bzXgKNeC+io93SKaEtJZa1VHD3ug10ICsClwEky51lYSXkFQoF9J0f1fCSOaEVUJoZXQUhh6pNKy&#10;iZpLKa1kKYSUUmttlcbAjNJKqVprE1wrVSGbaoLCDOCt0VqrLbdCDif6XKWolZAgwVQNj0wuJWPn&#10;b3Nre5vLdKC1llOp0Iy+CDWll3rLtrsktXIG8RrkabQEIbJlAcgbB0/4Y4yWUC1EBU/tTBTWqjnj&#10;mCWEhGzXjTCIL7+107KF6xIu16U20XpBTp0yODUQDe/GsJw2kqUB1tXwIyWCkkiA5fuKfS5UgwDi&#10;c6usSKDD7+iRDNbQ1QlTSIBH2afRtlo759DebSlND0IA3mbRqBUuCgWEMUL21gtsxAj+mGEKswmn&#10;C0E4rLEzRdp6Xdbz5fp6vWJXMZU1pMt15fH1usDssvXJ1wVMgT9gIf+6fi8xhBhjCREeABo5RMKH&#10;FhL7RYPQDHhr2Q+8d2hBWQMLxrthGEZyhwP+u797vLvv5e7+4cj+QZ60200Ud+PXKI0UlVJSCaWF&#10;ElJTpJKySwnGAQwDA4PxXAuGTLTCdSv2IhVvUykEzJAKAI8h5S2XiLZzfvMOxkhErfUbqcMwQCQL&#10;aiGNEs5Y/N5bbSCBXnTJIqWklGLIYUtbDNfrerkiwysZecq5SujV5lZ6S0i0A3kppRi7uGgDKAv1&#10;aalYDmbncRi/F88vnVAFMmDDILd4ulxPl8u31/PL65m6XwTcEIJHagUG7+HA0uAPIZtuLz2VMcYp&#10;6wiIsOaIPp4MzFv8wPthGqeJRGQchuntrRs8hCPjXisLDcgHOmEBgOzeryUDlBIIA8BTWytGCS2l&#10;UlJpZlRZ6c7ICWA6A9iswKa1VsZoa4QyUqumJKMZwMEMv4AXGEfm0Ex/SmlbLsv1vLAfhY3M7/Pn&#10;Xz5//ny5XMghrtcriR0q4HFZNuYa1mgoX2A20IlApmGc5mHybj9Ph2kkAfr08f1hP3E/IWvMaS1h&#10;Fa2M3t4f9o/3d7z9/Q8f//jTp9//7scfP73/+P7pH//Tn/75P//Df/+v//zf/7d//uf//I8/fnoH&#10;thBXaFshabmSZHJCe3k9oZTX13PtMU+KphSmC49SaiEh7G5/OELE4LWWpaZuClvAHgjduBUNrJcN&#10;XWuNBLSz8TaEEYnADm+tFkC0VCt2y+CIAZeM6Jxz+/0eZtE/bWpUySN4hFJKW6G1QC/I3Tjwl9bA&#10;6TAANzLM2UGxw+EvBOOqchawULICUlC16FqsaA45xUCCK2Uxohjd7C3U+cHuvR29nqwajRydmrWg&#10;MY1uZw1Hgn5m0GpQ0uIYKdZSW5PauWG/P94/PHD/P+8n5xzOr/1A5Pn3v/4CfDtfvl7OP3/+8j/+&#10;17++XM/cU3x5ffn5l19fTqcVj9vWm9KJYWsuUYvmB7ebJwCUpNGtIqZcc6RRckTI60a98d3sl1+/&#10;/PvPf/3zz3/95csrB2l8dglbyJhN90TvR4jBeEqpiGUcx8MO6R7307yb555pW1ZrcVmvry/L+YJ9&#10;5m1NWMLr6fUE1a/btrGtIHyEOw0dG0KeblGFTQmr1t02VCNOVYks0KCsTRK5ZJOtWinuj/MP758+&#10;Pj/+/R9/97//t//yT3/6092un216Pe8O+/l+P90d5uM8zZOnHomoRmNZDLi/298f5v3o4Pp42N8d&#10;d63/b4ZWknMmhm3ZH+bdfpxGP3hjrNJKKC2oRc05xxDWdV1C2AqzVDM4ktbGGG2k1kr3tmIWUFvG&#10;nWHteDw+9fJAY9djN9Y3MKC1UgqGFsAaE3iXtZ+UN0w95dByrjXLzj8naomYJmetUbKhucwARWEB&#10;pa2gs/Vu3iA+1GOt7TTpG+HUgiAieZtSygm1dUUyncFgoJNXrXUMtLeYQyrsCrU2ZF6bqE0W6ipK&#10;7j3GOK0tE0urMAw3PJbSQg5sG6WKWkXM5XpZFmwqVxgK0AvEHFPZIvtoXjhXFplyjaWmUnNtGFgo&#10;hU+2CbzKCu2lMrnULaVYCldTzIWSzq82TYpyK6012JdGK6W0Yj+1xjjFI9chrVKgEyLhNPfSj3E8&#10;AkZLpXB6pCGdMegJcM55PxrjmMXXSXb4AAAQAElEQVQUJY1SpopWW4M2YM0xtnK75NGp1a3mtcUI&#10;B6o20xTzbNODVL6ZUelR6lG4yUw92R3sIP1sp+M07rzzynk9cI03D+wQSrEgOhKwnglfAmm0WmBO&#10;VqEIB01KoVRD0UqGlIQWRZQq8erBeKOt8pMbJnv/dLh74uZwOD7sx72bZv/wRN6w3x/GcXLzbjjs&#10;xnnn94fp8fF4OI5PT3tOzFz/M3K3H+4fDg+Px7mnF6MbvXMWETXVGqRp5b13zrGYULK0SpFSGqch&#10;ULNbOWm8MoOyXrkJeqybnZ+t3Vk79/ZwGCa+TjyMx+fduLduZ3YP08P7u4f3D/ePh+P97nC3m++m&#10;3XE63M29fRiH2Q2jGzg0TX6wRinRVzSGmtVjJHgJ0W6GnSu2dINSKik+FKqY2rql60L0Srk0ZaxQ&#10;EGqEUPVWBC3Jo0SwWsjWGjbCG60lG55VWjKCnVsKLWXNBZBNDM5R15JEyUYL75Sz0mqpZZtGt99N&#10;3plWcyvVajU465zrYmwt3QpLsJCQVRup+UyLaYUAL7VW+oGCAbRMg1lAZ7YVppZSjDHeeyHE2yPT&#10;eWQuOBn2Npi3AI9Cq9zq20heQQaDqWkD4K84am1GCYj3VjuttBJwYY1G3gRApRSLAgxG6ZhBKvXm&#10;yyXmXJpMKcdcSm1VSOomlbaOMUJp46zUSgihlDJGWaOMkkhjN427eRgHOzoHzNNgtPRWwxrsMJ61&#10;GrOMLq2yRiotV0EgKrm9QU6VR+jURhqrBm9RlvcWllkLJFopKfm8JqHBj0OGOiEkSs81Zxw4lsJm&#10;JloTUmpoLk3EkIFUGyvHkGK3F0Eb2gVjBB+RBBlNxQ6MTpmgRHgWtSuivMm/5MpEIviyLPS0XMK6&#10;bURArsCu29qvZUMMIaekhGylQgqAzQE1l5wzqoFg7ewwjmxix/u7w91+d5iHaWSPBSa2q7s7tpI7&#10;rpHGEW1Cv70V5hMPrGLrLYMzNWUI0AIFof/UaBSIlcawiGMGvLEigCRBAt+51EIRDS3nWkJE6i3n&#10;mmIupaEddvp5Hges3+jB+Wkc55Fddv/u6eHx4e6w28+76bCb0a3WGsxx29YYYslX0v4VWWx0Qk2M&#10;ERVDfIoRfUEQ42lIdNY4xmeooMd5o41UWtCYboUxrD7PM5T4YRjpxJKmcRhH4522zo+T9aNUJjfR&#10;xC1sKS3Bog2rMJEZ3vsB4waRc70NnnF0rsuki0UrZYztY3onA8ZxVPR5xyqekW9pCmOsrbXCCGSb&#10;XhTkW2t3ux1PTBGiKiW07oZtrX4DpYWSeJzSSohWWs1aSNUEtdPYslYKslutFaNFVuCnRyiNQSI3&#10;IYQbJswSgiWlqR5rjEFiTAlL/y/CNSGllsvl8vLyguRBcrlcrTbzOLDSFhbZ6ji4/X5ndSfDWb0b&#10;h/1MuoPpEcqUN+3hOHNLOlotcpQiOyO8lsf9+Hi3v9tN+LKWeTeat/+FmZ8+vv/dpw9/96ff/f2f&#10;fve7Hz7+8Q8//fTjx/08Y0gY/ul8/fzt5ee//ELqT7i4riGEmHMhx8NTSikIGTZRjdHysNu/e3o6&#10;Hg6itsuFBGLJuWdRJPTLhkHFVOobZH6krDcQUkmlEQ7M4oAsgDSklKClgQAxj2EYdruZGkUohC8x&#10;+SK1Zt23MVp/xwAS2m/9N0uYdGe4m5d1QxOmsiMK24QlHsvGNbSX1ZUovSObH1q1pUCQ85bdYB7t&#10;5PUwW7a1u8N0P/vDYA+DOwJaTloMUjit2NywNwTr8VDC0bIFpQ1f/CDDWjvP8/3jgxuHw8Ojn3fk&#10;SNycfjtdfv328o0z3hpJ+T+/Xr5d1y238xpeXi8h1i7pEBALciDnbqUO1hkl5rG7zvF45PPC8/Pz&#10;MHhYRhdYC18UPn/59u3l9d///Nf/8S//9ueff/7zz7/89a9/5XjQMDvkoiUC9N565wgCu3GCNnyE&#10;xt3x+Pz4+P758Xcff3j3cL8fByvFLSYuJQUlyGWTuXHbDd1ItIBqlJIxrNAGkZAqRFX4bqs5xBJT&#10;WK45bFpIKUpOm8jBW0kG/+7p/u9+/+N//c//8I9/94cPzyw2P90fHu72o1XzaBE0tHnLvjAYpbCl&#10;VopoGXOeRnt/nO8IpMf9w8O9MYr0gRi7P+6llsqo3WFXa6n4n2xSEw1rKbm1aoxe12vc1pKiqBBJ&#10;fBGyFlEzpDHQaY7MhbeQrVr1xvpbcc4Yo4YBj9sfj4fdbuKgezgc6M2E11ZSXpflEuMW01JqaCWX&#10;FOKasXCjxDjoaXQPd4fn+7u+G+yG4zzN0zA4q0opoEh4FT85l1LareBeOWfMqD9V2evWaq2MTKl8&#10;r2NJMeNPOfOGt4JkoNSWKzyja0SuW2Nu76+VATVTCx5ryr2EXPhJJYOQFYn1IcU1YGnbusV1CcsW&#10;MMjLlasHGjzGZcsdYllhMCQys2WNl5XAFa9bujI5lCWmNdUt5i3R6OeBEOsWyrqxmeR+M8eAsIF/&#10;28IW07JtkAGUUmqF2+9hF1uVvXRebob1nS/aDKNWShktvdHWfQdi9zRNN60R6kk8vbJKagWKIlrF&#10;mGuOtXQVCU5/jaNoM1UY0VxrThATqq/CCuGadJJH7aUbjMUIvZCeAUK7pp20g3KDMUZIK5QSxmil&#10;BdFZdPFmGHljp30vkn5ASqkU45WxiinaSK2lApuTxpthNNNh3O3H3WHcH+fj3Xg8zvvjdDhOx+P+&#10;uN/x2A3oMB0P82E/HA/D3XF+uGMkPcN+Nxx27Ohm8No7ZaywVisjO7AnKYkQck25ltwqdHVKBV5V&#10;aovCNGmacc34zi+ZvZ8dtZu1m90wG79z4976nRn3bt6PfueHwzDvh+k47sj47+f94/7weDg8TIeH&#10;+XA/7e93x7sZsg/Heb8fnTMAXGsYNogBgUBCy7luW1zXgCFduPwjFF7W02U5Lf0e9/W6nC7Xlwt3&#10;I+t52y7rxhaCrdYqhJJAbTLCUko5d5nXW4FPhZz7ItIorYTUEubxBLy9kWOJVOIWak6iZOKbkcJo&#10;gTN6pyanPeakhVHKag3B6JQ5KLTWDPrSCBiFdm6JTjYqtqsF/4CN0mmAPDpjZIVATTukjQb9ADzn&#10;WmjAAkywv9ZaC0pQkoKJgp8xAI+AvRVjDHJTClYag0uOOYbastbKWe2t5hWDUag20mq4llZpA0ih&#10;BczLznlrrbDad+CJ4AAlpbScYa2HBXrErTDoNqBJKbXWt1XcaA3InVJGK6MkyzojvDODtQBjHEtq&#10;hUiZC4acKlIJIcTcFUQPuEEIMIA2NZ6plKLnDVgLoEdIyQCmALBcRUM4jMeGadNJPpFzYQlY+I9Q&#10;U2Z8KplCA+CZ8QDc05lyjimFnGJCjtS9vQRMa2WPvFwu1+uVW1iuXU+ny9evX799efn27dvp5fV6&#10;vmwL12Cx5nI5n9dlyVgRurtJTSup8TIpFAUerNHWKBRH7ay5gXUOURrnrHfOez8Owzjzy0zI61xg&#10;MlvI/f8xWcNkOxprqUEpb6UbHyxhJUzAhkQvtUv8TX2tkjc3wRbA+9uoPkB0oqDOaKmk1F1LWnuj&#10;B2sGZ50hnkmnFY+Thy7rB+c0e2GFJCL75dLTOIw8hEBPbbm1xn6plLSQB85+jBIQ6Yz11nlrb+z5&#10;4bfinOMt6RxMMBfaqOlhIFKwfvTTPE7TMI3GkJzJWLCYGkvtuvuueLSHxwik4b3VUkGgtdpCKJLW&#10;zDNWaSk7Gf1gSRQQ4m1FBhujrLUDG8I0UhvvtNYQAAjBMClwnlqh6g14BP72VkpJW2nBouBUSuBQ&#10;8jZJ8ko2JfjtU0Uv3WuEokc2KZp8c0GpNVRCbl96gtmhXwlDVSe9/2EsitnWqP1uur+VeZyYhXR3&#10;8+CRoRRaCGfM4K0lsMsye+e1VlCegijFyjY5vZ/s5MzO6Z0H1M4bkiqnhJE1r1u4XPK2ei32sz/s&#10;x7vdeH+3o3F/d3j//PDjp09/+N2nHz5+eHy4m3f94HS5rr/iBS+n6xbwZCDGhINcr9dt28KWQkg5&#10;JYwREXGC5AC5n6fdNM4IWhtsBvt5C5LUayCL2Eh/mdTDQimoGEiFyNaoMd1SRcTOcqGNb4E558wq&#10;TL8s11xu/7BhnjEvogFkfPn2go2UUpi0bRvDqBkfUvTj6L1HukqRCwmwle4VohaVU42hplRzajnJ&#10;GMq2lvNpW66Jdi1SC6OVs9b7Lk7vzeDMCHg9WTVqOahmvd0ZPRrFmcGQVYLheomvp+18iZfrdl7W&#10;mKvWWikVS+axCCmMldYVqZaYz+t2CTlwUorhtIXzuiJlhvVUKvT06fV8+fr6+oLwr9cYIxYmtIId&#10;OPXG7/f7w24/zzN+JoTAQz9//fbzr5//17//+d/+/Jf/9eef/0Lq//Ovv/zyy19/7d+UXl9f1+XC&#10;XBzEvjE2+JpTSdkbOw4Os7o77Pgu9NMPfCD68en+jjxYlLif/MNxhw0SIgZvAatbiQFsy+Uc1lW2&#10;Wktq7KetiJpbKTluYVtzCoxaz6fl9JLC6q0G508/fPiHP/ajJgfOP/3up58+fuSwMU+IV3mttEJG&#10;teaSMwluziW2HgeiEs17v8e09hODp3mYptF76wdLeHEeqSilEANeXBpzWi4llZoquEqKEaPYGsTl&#10;TGtdryGQoUfw55xxZ4BZspcmOj+1FObWLnMh3lAbJazT40C4GnbzOEMHFLcaYXU5xdseAr81c+Tm&#10;WClmr+4Puw9P9z+8f8dpnAxtN7n91K/P8NBbTFStkZKUlEKEjnIrtReRa1+7CtJWWGmptJhrSAXI&#10;uWYMN5ecKzPQaGut1ppqAQlAZ2kVeJt1G1xTqfQn/lprUoo30Kax1UiCTCu1VtSH+5UacumQyhbz&#10;FkqI3yGm+h1yC0Vc1nTZEhn/Dcqa6nYbmTI0w9j/D+QmcIDaZC6dl1g7wbXCpoTmmnKH1kdBjlHS&#10;GmWUkFKK34q8FZ74VVKib2s1uh8dRmCwBkuvbARzTvjKSGVVk6KA04iqWwdVk8ip1YKOtahsN99T&#10;fyF8lYNQrtfaCz00MynSX79zdjI0DJ7upRm1BSZr8QZ/Mzsj+QEUBAnYafW30hqEQG/fuqAZYIjW&#10;jFfGKmMk4gesVeNkAe/1MLpxcvPO7w8T0O1s8rt5mHfDHpubht047AY7cy8xuuMeQxx2O9NhIu9v&#10;xlZtqvPSeW2sYBVlpMDMZM2thpzIMWKOqfQCmaWgxip1FZxkvLKTdjvtd9bv9bg3fpJuJ/3ODDs7&#10;7ofxMI4H6sGMGrDc1s1u2HlOAvTPh2E+jLv9OO0HeqY97QFGxnkcJ++9NTdxac0+LRvGgJxa/4IU&#10;Yl5D2mJdNxpxi28WldctLWuicwuQnUOpC6l2TCnX2vN5uGqwEWOkbrhD68JvrbBJCyGwHcEytBhe&#10;KjZ2G4byc4pbSVm0imzYC0erZm/GwU6jm7wejBydGj3y1EYpUWstqZQMDpCjUyCXEnMqDayRP3ok&#10;q0opujdVIXsRt8IrZnUcoGkV0Xd2cuIlyeBQBgAAEABJREFUg3jLdBo8AgzrIAW2hKDcrRjvrLU8&#10;CsEuX/B3gInGGPqtNlqyIGbfaEAvc5UWVrJZdDBS0k/QhxNR8fAiCSp4PIzljDRL6eyVJoEqVIda&#10;wa9EM1JYowZrR2/HwXc7nFyXlaNTDgZZ6cGpybsRUrTCYZVCBAKmILKKVhoO+B1y5bHmWiqiKKVH&#10;Hhy2Ni0kswBjlNZSGonbNAmJfXxpFaigUqJ2dxbgiQnKWeE7RGwgZ+qUAr+gB1rJQqCLDiCDrFQS&#10;hIWcci255pBDLB1PrZ3gGGNIYdk6XNmb1+VyWU6n0/nl9fJ6up6u62WN7OlMW645bDUndTMhpKSU&#10;gHJBkVIZbeCkg5YaP7faWuOcRY/eKW/NgLyGcZomBDqN1ntjDObTRFdNK7VbCTTmkmMKge0lhJBS&#10;Kjl3aqGTh1q7jtpvhdCam8itZtRJDf+lm0pOVQglhVZKCVpCaqG1kN65eRpm8mHvIGcah/1unsdp&#10;GsbBWc4AmnvoVhDG5fTC4YdMi9QKP5S1aCW0kdTeW621UspYNQxuYvYwWGullJq/G5QqYAWat22r&#10;tcICUDg4QYwlxMO60VrzQy2UQsVNqCa1AITo/CGQXCpQEnrUqi9ttRqsI6w455irehG8VQ2zokGA&#10;qLJVKYXSApIYOQxD524YaNPDDKMloASyZ9PvIJgiGpOFEtRSS3kjhCX1rTij3jqU6ENUq4CouZYC&#10;d+VW0xBvysHmpBAKJFYZZxzLAqzfYfwPpdM2Eimn3W7HtfH7p8dPH979+MPHT+/efXx6euKmZ/BG&#10;ClmLEQ1gE0vrkjlhL+dwPeVtVTk7IZwspmYrktNldHL2eh7kbpATe4GojQnLKS5nI+rozeC0d3o/&#10;+sNuJDs57EduXu+OOy5i9/tuDLvdDo7O5/OyLDTgi1pJc1lIdmLYEmoFUCjC9NbNg9+Nw3EPhgMn&#10;inmetNYxNiwHWLa1O1eM1xBuCUPaYgrdkUvMZYsZI48x/wYxpRRzYsVEwRBv/w16bQ2ffbtGDLk0&#10;qRTqN4aFoEHeCg36MAwaTfawljG8WlklI4PaKnWuiXAQCRKylJazCKEgTlZv+FJTSmgjDWCVtspa&#10;7Sw+bLw3bBdeNyNvn4fV2z8pTjpFFVZxXQrZ/7KWr9+WX359+eXXr99eXy8L3K+X6zWwYqmlyljF&#10;ZQsvl+uFE0upa25LypeYzyGdNuSTtgS1fLGspyV85cvA6/X1vJ7Oy+l0/vbKqGIHfzwe53n2bnTO&#10;C6HWdTudLr9+/soZ4Oe//vrl8wsrk/S/vp6vlxVYrufr9botPBDKztvlUnPiMaxXHMdrbUQjpN/v&#10;d+8e7354//zp3dPT3d3z/fGnj+95fDjs7g7zw/3d/d1xP01YY41ciFxTXLqjtcpRQRByS04BrGfi&#10;xpdff3758uV8+ratZ1nTPDiwfXr3+PR4/Pj8+MOH5x8+vPvh/dP7x7uHw7wfR2sQu6y5pLiFbduW&#10;NayRJiBacVbP0zSP0+iHwbmRP29ojWw/zmgjua1jWKvZWAUiIasQlX6AV6UkLYVstZXc0AGvlLDa&#10;GCXxdSUkzqqVoMGYWnLKpKi5dWuoteVaAb4fi9HbaXT72e9HDN46I3TL7B8lhMrXmlRlqabJ0Yv7&#10;w/jx+eHHD8/Uzw93j3cznvX0cHx6uDsedvM0qMERQSFcNtYpveTcQ3yupVaRyq1Ohc6QIqZJJ1BK&#10;u1HUAxWPjXBZJY2Sa865JIbmFHIEYuxWnlLCaVLNlYmitJYrw0WToglBnWVLtQCxlJBKiBlIuZIj&#10;xdRCatc1XUN+gyWWNdUt1i2V87qel8C2eN3SdYtL4Do/b4EBmTEALppq4wN2RvJCIfbcKlBaBWql&#10;lkIIGrUTVUQpcKII4qhHCLQopeQ9lGqpLDaq0KbSSmnaxliLAiz6doYeKWQtpJQtN1mFrspIAIzS&#10;SO21tKrYW/jseb+Ug5Q4jhXKS0A6KXgclPSVRz1oM2o3aTc7cl8/GR71oLS3djQemKwdrLase6MJ&#10;01FC3opSil+lhZadJOjvIAlWQkOnERgd0DnpA+lvWgvnYEZbK73vFjZNAzF4N47DwL7lpqHv04M3&#10;t6htvKOhxoG0jNqM3uCS06icFVoVo6qWmEUTgmy4Io3ScioRK1pjWMMW0kYak3IojRiahW7SVGVb&#10;By+Mb2YQepRqoC3sIO2g7SgRAl8G7GTdYAAzajtYOzo7eT9aN9t59sOkx8kNOz/v/LSDdO/5BDaN&#10;vvurM85qraVWWGDMpTURUl22FGLZQl7fIGKBZUt5jXVNecsl1m5CsBETw1LsLpLKrdRa238o4lZa&#10;qW8l51xThktqoKTMpNarJEXVShgtrJHeKqQ6OT0OCFZ6pwcnB29Hr51R2kghSxMghepKo4hWK/hA&#10;zwKFRykl4paq7xvG9N1IGtSvMAghvqdlqWToX0K8bmtMXG9hELpKnEKIPlPXdosDeKTspeNhda2t&#10;xcys1lpRhBRC8GuV0koYJd5MC4oUkzBCKW65fk+DiGiWRyUGY6xWmATjrdbmRqFmfAdBJX4rb7Kk&#10;R0vwK6uU09pZ3WVizWGeDtO4G/xM/DUGuXktnEKA2mpltdRSGamklKIh6cJCgFKqSYHE6EopITXa&#10;Arp7EBJaawZIKemRt0IDqAzg5zcAQwctK6hb7ahKRvK19nZ/TKnV2iF3zXakWmoltZRGqd8WkVUW&#10;UCpFTx8Cv5hDbZ3cXCEt51r4gc6wse8E9qDTdfl2On99feFTAPDy8hLWLWGypbRSa+avllsB2xvy&#10;Gx+SR6illtoooylKWxrKGov/DCPe66aRY8C83x13JF27madplE0wGTpCCNuykX5t2xZCgDBsiJpX&#10;2KPoFsOCgiXeAInWCjGw02gkAnppFTE1if+33LBavEBJ6Yzdzzv2obsdi0/s+rRRLm6K5Q/O7qZx&#10;9ANbI8shjRJDyQTyopXwVjtjvCEWGmOU07iP7+Mnj6lCUIWEUpi1bRtkk/5sGw06uvZBWGuF4For&#10;bXpJkBbGdRKrtmaapnFm+RGJCcmYmEssXN3gal3myRszeOcHC51QgPfUCm+5y6QR7zsIxtMWPRI6&#10;Z5xRGoVroZSSEj9VSgvm6ltROI5SUnVfQHfQBhc03uA2RCvVJzKX5bDN1grDaitwgfJbLjkFeAFg&#10;CkDsb9OpmWut9W5wbqChFCsb7/00TTMFn5oI84Mf7MgIb+dperx/+PHjp7//09/943/6+0/v35Ek&#10;oSNcb7TKCiFLanG7vn69vHxbTq8lbE63yWuvhRZpMGLn9d3s7o/Tu8fD+8fj093u4TgeD9PEqg5K&#10;DKme5iuibN7q3exHb7QStaSaYqvZajmw4wxO4by1ywt2Quev84uu0CnZ5Pl8PpF1npcYN9mqFNUq&#10;iQkd+hng/uH+/rDbe69SrRF6Yw4proEkIeJWW+wNHmmAcNsisG4xbCmkTOe2hbClGGPOJdWSS8mZ&#10;qmBDQEb8Qiln3TAKqQSOroyyxjpv/egG7/zIzJhTQjOllsKERhG3UmsDGbVgJhJtGvK18sY4a0aj&#10;B8mmWMjr+nwpKEoJbaRmDczfauQ3yKIQYYoCyEmmKFPQMfA9oZ3O219/+fr/+R//9n/8v/6v//E/&#10;//WXX79dryu5+On1TDx5Y39NZYmlp0ml5/rXkM/9v6eIl1u6tSCu0C6X+HK6vpzW19P168vpy9cX&#10;vsfEmKx1WI22LmOI5N6VdLEt23pZrixwWUIqIpcWS8UgI4WYtW1hva7XK0PW62m5vsZtyRkJBUSf&#10;UpCttJrDuijRnNHkqX//p9/953/8h7/7w48/fHh6/3z/8cM7clmutB/v9neHmRyWjX2wZiAc6Kal&#10;UKJgQzltLHE9ffv66y/bcsIm7w/zh6eHH54f3j0eH497pj8cd4/7PR+gjvO0H8fR2tt0WWsNIbxZ&#10;1+VyuV6vRD/IL6XIWxH4Xu3bMb+ohD6tJVYKzaKWWrs8QEU/PdRGSXAbxaAGcgAMKNI5Q6JlzM0V&#10;jXlDQs0rBjAsx0Q8Yd2cc4kJQ0xhEzV35I24TqMgpd3kDziv7/NGK4wQqgmjG6w93e2B+8PhMPrj&#10;POC/PD7fc6a6e7g73B/3ajeP0+gt1CmhpBTospSU0AdCCDHmDdYzblNirqnkRJ1Lqa0wlOxJCCml&#10;+K0oIXhRcssZq039L5WOJOUtRSDyopZU6tq3lW2NYYshxLgh8bCtIeJ+CPyyrsB1277Dup4vaz99&#10;nq+n8/Xl8gbr63V7XQPwsmwvSzwtAThvG3BZmLJcrut12S5YXYwhZ2CLOcZEgRCg/FZkI8b08CG5&#10;sYOHDoi4aBTCZnhj0Ehltflboe2M7ao19CvUbJRwI+HAudGYQWurFdqwaKMqp6RVykszKOWE9EL5&#10;pgepvNJDBzVqNSoeeSu81COvpHJ9vJ0MwDDrtXbyNlf2JUFo2Eik1KLrXNEWSglI/g20wB9Ewytk&#10;y0pkLQtAdm61cEY6I/iUZlQDaHgrx3EYJ08AZe/FNg47coNxN04T3YOfBj8Pfhr9PA67wff2pOfR&#10;APudP+wc9TzbaTBSViE5cwHE7VLYDGvGfkJOW0TpMaSbQYnCVauySromrJC29gOArcJ1kLYYJ5XX&#10;CimNWiPSQVtv2MKG/XiDadgPw875yXo2lmkYd37aD9POz9TH3XyY5/087sZhHvzoLZbOwcVaqQHT&#10;pIIIrK5by3U9Let5WS9LvIZbHOyNRBBcU9q6rdRcC1y1JpkVUgFIogWyV0reihJYUTcphueYUog5&#10;xBjTDTI9FUmU2hqaUkoJYxTkGKtoAM5rr+UNhNNiMAqwrquJwbLbaK2yNiFAkVtlT1rW7qcIljaL&#10;shqNKqFDUFortdZYoCJv27au6zVs12Vd1m3DEZhQ8eXa89r2PTY12LvxAj0Yv5ASkFJCLo9vQNt7&#10;bwzGLeCWJQCW6wS22huCWAyPbMbKauWNtkY5pYxW1mhiljP0S5iyVgOgNSBt3YrhTzVhFH3fwWhp&#10;VQeCmsNijUQso9PeaaL25P3srTVMeVtOGt0nS+TVmmiqCkUN4M8dqqhVwCbAmL+BkgLICARJ8B4Z&#10;fq9Fk7wDj6hIXvBIAz4Zx+jS8eBhVbKgEPw08Fgp3mimdkoC9Ggl4IVhioZRnXFu8To5JRY8IsVI&#10;/QZ5RVPrclmW0+Xy8nr69vLy+cuXn3/lc/ovnz9//vb68sJOfiXCLQsqDUtKoZRU+5EEijp01eTy&#10;phrRi5ISkLeiFRcXftDO4s/zYX9/f//4+Pj88EjOdH843vNtH4dRRtVWuo10Y0NsYOOxpNzyd8w3&#10;bLK1plql7uvc/rrsm5BSKKW0IonrsrlhQqxNCTk4g2uyCT3cHx+Oh7vj/uFudzxM+9mT+U3zsCP4&#10;MGIcHfajpNJSyQZBzuA1enKclu3gLMHqbfA8z8MwsBREQkkqyDQT97ct5Fxyp67lnHtobxAsS6kl&#10;phDCtm1IHkixCKE88YP88bAf50kpVUpJqe/ERm/pbJIAABAASURBVEprFBpUSjhvnCPtsBDDCaHW&#10;kjMItpJjK6lVvDMLVqrEW+G0AbTWQnTeoU0LCWZjDJ1GS62EVkoqoX6DnuITQpnAFNgGpBQaW0Hs&#10;RNOCeXbADOGLECv4KWCut0JD3goKqBLbl30h46zuOxbrAs65cRwR2jxNyI0BQsAKohFGKgR7nGcu&#10;/t8/Pnx4evrx48cff/j048cPH989vbs/3u+m4+R3HNSkEDnlZanbZlvbe8erx/387n7/4ZlL3Mc/&#10;/vDuTz+9/9PvP/3+pw8/fnz68cO7T++enx/u7w670TtnjTPaW2OUwLsNnt9AFzBmRKq0QKbwYUwP&#10;NajpRHm9XG7x63y+fvv2+vkzOd6Xr1+/vn57uV7PslWjxezcYRqP+/luv9vtJ4rqAhSlCkJ3jGnb&#10;AqnFstGIIaRAY43rQtZIjCQP2WKM27Ytt7KGlAvmLFDSZbnGXLR1wzS7YRRKbyFfrhtfsWOVWUo2&#10;PA6pqbaYykYCpySz8A2hhbjRIG4FfECrEuAF2JUySmlrkcngnLfWKqX62FZEK0rIGwiG4Q1Yvcc9&#10;/aikE9XWonPSfAHYolyDWNZ2vuTlms6n7ee/fv1//5//8//4f/6f/+N//Mtff/78yy+//rXfzffD&#10;AFuvkDoXprDfhfMaXi89y3o9by+X7XTdXi/x5bJ9O2/fTuvL5ZZuXQhH28LxYImlYrFOCpNTTakU&#10;UmKh1iVcVwRI0BCEWXqRZAjhfHq5XC7bckkhiBJ0y/3fPVgwVFwo5/Tl669fv34uJeElpcZaY6lh&#10;mtwffv/jP/z9Hz+8e/f08PDTp0/Yz4d3hKn756eHD++fP757fE/YInZM/Tp8Gox3hnBfc6w5AaOV&#10;9/uRYb//4cPvf3z30w+Y38OHx7s/fPrw44f37x7u7+fd5NnMNB8fZKlwEWNe17Bct8t5wcYu5ARk&#10;pTFjJzFQh/TGLTrDNwvu1QEdiZoBJSpQc2y3x7eat1o22WrYlpKjVsJbB1gsW2utpHfWWWMJL0pr&#10;qSTCK6yTkN62sXEv67os0BTWFAPIVUsiI8lEqnW3Gx8OZDrD6MRu1IMVXot50Pf76eG4308eUY9W&#10;kTEd9wRYIvs8j8NuGgG12+0IAeM4eu+dc50WNqjWWDzGGHpBZZ3nnHMqLaXMq0AVkVX3qNKkEICQ&#10;DYOVRqoe1W49rbX6W8m5plQQLkLsqFJJJadcYi2x1ERdSy6l1I4zclhPJcSacqVeYrpicyEuW+Ij&#10;1rqlZSWtj+clbLltueB+vaad6vYGsYSct5TWGLeQYyo51VoEK7BEbZCs3grsAuJ7edviK4FIMprD&#10;lhJK9sJgYxVu6Y111nqLtGhpZ3vpejQK6fmBDdW60RgnpalF5aqKME0P0kzK79wwezc7wM9u3Dk/&#10;Wxp2snYyhlmjVl5pJ/XQG8oKYaR2QvdOQx6hndRWKqOUkVJXGlILdovW2Lo6D/I/FCUw0tJEIhx1&#10;qBHFAkJkqYrS1RhprNSmWSutU9Zqb7XWSmtptLRaW6Ngz1ltaGjjjKLtjXWGkQhBOcNE6Z0avR68&#10;cV47I5RuWlWpapW5i7zlrvyUlrBuIWwpbjGg8dJqFVWopoyQBqYaHDVTqJWpykrluhzsYOyg/Wj8&#10;6KitV2ZQ1hvj6VfGdbKMp9bGKD2oW79m5DgP836apmGYeqNb/TxxuAHc4DXc6s4hFKTScpFEtJBa&#10;yIXvTiHmDaIzTiybUKLTpJtUQqkqILp14mttrUn0oHUXvRC06QFqrVgadv7WADuPNTceAQaAQylh&#10;tTRKGCXZGpCYpaGr7UJGsIoeLFOrphnGICmZC04AbNQdQImWpZBKNSXFrci/Fa2qFE0KqM0VR8vX&#10;DccJyxbJL9mf1q6JnEqNpTIA/DCEJ4MATAoSRWeKR4BHqzRC9tZ5a+lpuZSSmEWb6PbWwOp4hBaj&#10;FLwMzgzeWiWNlg7WjPXOOmu0YpS01howqv4gBJw0aiGrUkorYaSkZi41AAZRim7s8dJbsxu49CWQ&#10;OcKZM9JZbbW0EGgMDXXDmX4rEHoTu5C3Im7l1vxe3ToELDCSGnjrQXpVtDdAjLxNpWReY7yd4HJD&#10;W7WWThvOmKPz7EODM6NTfwNrhNHQJo1RpmtZaK20kRAJSNkbQkmURZt1S8sQHlK8ruv5en29Xi7L&#10;ApzO5xf2Uj5pf+NE8HKiXC+XdYkR127Mzbmbb+16KZV2Ka10K4Ve0X8h9gZSsK62BmXgDtzAH+7v&#10;Hh4e2EyfHx6f7h+eHu7vjsd59IPz3joNe1LmnJUQHU/NIMQxWBFQTbxZnr790sOjlEJKZYxzLAMo&#10;q5TRUoEKfMQZ5xzo53Ha7Xb73TTTGvxMGad5HAdn+RudnQbk6Ud+rPFWOtPjDE+7edjP42E/k0oe&#10;dvN+ps9arYwSSkik9wbIkEZICeJLrjEi2JJzTpFtfr0sBKSQSm4oRSltnfN+mKdxBwkj6JooNadW&#10;khDNGkUP4IzFyI1SCh5bZUBJIaeYMthDiaHkWAtYo6hZtiJVYwajlRZSSi26pmhrrWWXZn8EvxCE&#10;FuT7/wfQGROpASErKyslmE6b0bW+9SjGAFpQScYwoLckq2ihJI/oQWujpLHWeu/HcSI8jiOcWka2&#10;ko2W3urR++Nuf393d393QLz7eaJ+vr8j9/r07vk9Z4CH41O/Rzw8PXK1OltCU9xq3Iwox3kg9eeO&#10;9uPzw4/vn7i4/enjux8/PH58d/fu4Qieh8e7u+N+9EhRW62kaCmu59Pr9XRayLaWy3q9LJfT9XLi&#10;cj+EVWoFqVLoNYTLsl3XhVE5541QdullWUiPeBlSiFoKfHCeCAsYr2MRp5G9VkoJ0TfClEtMad22&#10;dYvAFvpmtKW0RbKLddk6rP11XNdwXbYlhBhzKaXWhscb55s2W8wvl+XL6+u38/kaYsBGhETNVfad&#10;rAmVattiWsNmB2jv4JxD5qigy7k1iKEBoNAbckFDKUMtBN0AJHdgCpLiGbXybIyx1js3DH7cDXvn&#10;yBsG0VxKagv9PwFarulyDt++Xq5LjUmFrX39cv6Xf/vz//if//Z//c9/+euf//rrr1+gOpcKTik1&#10;eUMuLaWScs215VsCVqrg/r40IbWvTbEhbiGfzuvnr6cvHLVeL+frejkvW2KSYFiIOYKlyYY+YQCQ&#10;goLERKmtCWOMw300Bqis7mC0wBDhqLXGye0vf/n3//Xv//rl66+oNeeIyygl8frjcY8RHo7T4/3x&#10;/YfHd8+PD3fHw36ifv/8wAeB989PTw/H++Pu7naJcJwnUhFr1GhJed2Hd08f3z2Q6T9jsXeHt/tv&#10;TLenwjPoh8HdCFNaSyWbWNf1eu1wwQYvy/l8PfNH17outxJCKKXgd7IXTKK2XICKYaVMqbnAOG6N&#10;vsBJzaORSmtNxKCNGUzTNM/jMLpuGb7XdDIAlKCrFTQ5xojxX5fL6XR64bbndLpCxnVZ1xUjzSFU&#10;DkuyjU7P7IPjsB/dbjB3nMxnf9zRGI/zuGcRqwar5omQNuz48WSWUklhtMY21eFw2PUy73g59XgA&#10;TVgYisLxmhS5FswilZprK5X0KMVcS26olgxZCAVL7Vag3ijtrLZWv5m7MUYrK4VmZCkl587VGsk/&#10;tlRKLPkNcikYXG2So3OVikYuLSYctWwh4aXLGkLMwBbTW88auvdSp4zhNuqYcswFKwwpAyAESco1&#10;3vAwl87IYKiovJRCCHUrnMyUqG+RmgbQe7olNzi6DVFS9sFSaziyt2KMIq7QNAaWjXfWe9tla5p1&#10;2g/WDdZ4A4yzmw+jmwyNaT9Mx3G+G3eH4QbTwHXXznEw8JMdJm+ctgPiN9YbbYXAPYkJhhT5DaQy&#10;GpBakDcLJYUQUkqhVOul9Apv46fWWlKpqbVSayz/AVpNtcSSQ6sR9ZIiWiONFtYI77RSFfZl66iw&#10;crSrBG5Np1Ja4LFWS0saZ62jhkYNOcJqwSnCWKGUEKLWFqXpYbA0iNhKKVsilVmw4JsTETi6WnLL&#10;5Q1EFoJgUxvTVROmSdtBWaG9NA7QmrYVyqoOBlV0UEpprY0x1lpDgX6rtBXaaectGrGjc6Pz3mPj&#10;fV+fesEVxttJwA3TMO2cG7Th3GAF8Vf0/x6mCBEwVohrQiitrAOksR11l7dUvxUppVAKQ9FaAXRr&#10;6JHK9CF9qLoVKaW4FTTDLzVAQ0rGCdkR9NOz0rWL0QjrpFattlRqqOQQkkUQTaWdc4ylQyoZIFyn&#10;0gsIpZRNySpQXk0lAUwQ30tlQG0C98EX8CPc6nJdz8v1suJedMfEDDAJBjYh29s8yAftW5uaR0Cz&#10;zYrKWITEEgyAa962wl5Q+vzbHz0MNkY79IO/dIOxgzMe1VhjkZiCTalEFw4zBLTLijToYX0JuUKA&#10;HOh4lEaq1ihvNUjewFlNj9XSW+eNtbdHb7pJMEVgVeBtokpRulhkq5IOgTBY8zf3kbRF55dXAINh&#10;ikZu9W+Az9COhSCTYkZSOaOMHgSrEhUCoGfuacd02M/HPbcsOwIrsJ/n3TTtxx6LSVG9gzjVV4Q9&#10;KVE/dEK39U47a0x3RaU6kakQ5NFVCSlvMS1bvCxLPwyczq+n8+dvL19evn3+9vXLl379yQeB0+WM&#10;c/X4uKW4xQ4h11SRKMKsGXUl/mrtiqOuomAvznvAez9CIR/E7+6eHh7fPT3/+OHjxyd226fnx8dn&#10;UrbjcXReSQPJb1JFhkoILbv66AToF6Jp0WjDFIBVaG3fwKBwWtay1jAQ4+hnIDf6wmrpMA/VsYHk&#10;bSLvoLYVIo8gWdzP024eEeA8DsARIR/Z9e8e7+7vj3f7/X4YBmMMc43SzrkuUv58b9AJqhBSzx2v&#10;ywU4X9lTv3x+fXk5rWsoGZoV0517E4Z1zmin6WHu3wDawIOR15ZxFiDGGMC7LvF6Des1hS0sC5lj&#10;2jYgh4CzViwlZ9xRtKKEvMlEKw2y7mkgzDkBNErK8NtaAfpr0e0Wa2ytAqUSzBuFV5AEc1YjUwNO&#10;iSJbw8K7Wm9/b8P6SIk/8SukUFJ3EErRFILf/8gyaukwTQO8gxzevbfTNO4R9d3+wEHruH96vP/4&#10;/vmH9+8+fXz/4f0T8AOPH54/fnh64KJ1MM6qeXR3u/nx7vj8cPcOeDw+P93frmnJ0PbT4N9Oa946&#10;q5UzqsTw9dvnr18///Lrz/3fjv6v//WXP/+Zb1wvL1/JfJCwEAIGkTaizjnT0+284BQB3cWIXyKk&#10;PoZhxBBn7EBq463BsOiSUvxWbv7ajwGxtJgrMgdtijmnmmIJMW8hhS3FGK8cELaNBiv2Yblut7dC&#10;6i2m1/P5518+//mXXz9/O19DLtKAECPKpDp8wtZWKquMlZqPIo3Iom9FWYRqaKpboWGsQj0F40gB&#10;vUEmFDb22/a9SCm1VH2aEloJI61VzhFEAe14afTY+Fye+QIgUxQhtm2rW2gx6VpMq6ZUucVyuWxf&#10;v7z8+suXL5+/Xa9XsGM8hFMWhTtqeoRgCWtJXIYRU+Bk/I/iAAAQAElEQVTc7ay3w6icr0pxBjhf&#10;t5fX6+nMhpG2Nb2crt9eLuRgMcEAkGpruCFzjRUauqWAfuccWn/3dP/4cHwkR9/Nu2EYnUUYtzhX&#10;YtyQM3p8fX39t3//9z//+c+nE165wvU8z2DDDg+HHV8JMUUa+8O820/7eTrud/fHw/1x7ieEw+7+&#10;sH/o6exMHJ4xs/389Hj88P7xw4d3GCoEMOxuv9sfpt08KNFYnVTnzcnwzRwjdnU+n19PJ+B0htMO&#10;5/PlfL6eLwtwWa5bCBgOnCI3yG6l1FxKyinAxxbWrSTEkemXTWgcs1ReAQX1CIE0iLQTbuA9DCol&#10;jbHIA2NAVq1V0HabZEJkqXC9Xl9fcYVvlNPp5fX8wpcuYhciyiFYowaswSiOAYfJP98f7vYTRx2O&#10;38/3x/04eKud6SHXe3SpCRatpJpjywXtj84rqPkbQNY4+mFwCP1WMd0opYj1tbSaa8XXisBGOzTZ&#10;pMJopGTIW6MpDT+Gac5qbwBrNavSLVtrJbcunITKM86Fp3UIkUv6N+ic57KlzCHhugWc8Lys5Cgn&#10;QnZYL2u/vOw1jWXrDeotXbZ0XuOt3s5vr5Zty21Nme9UHNCXt7KuVxobQSOElPD/9FtBkbVWKLyx&#10;g9a0UPJvhU6AR6WM6v6ru3EbrfjVyvSitFWdVaclQ5xyZPOzH/bD7m7eP+3uPhz1pNzO+J0dd3ba&#10;U5thtgM9g3KDcV7agXDeqLUTEtc2TVgptBSqCb4hqCYhSgmNQLXEroh0QhBbKobcn6H+N6i9ZCwp&#10;o+lGTsYzyou1xVJDqRuQ8jWXtYkoZBaiKi0s/BjprbMUaFHSKumMQpveEm8Mh5rR+8GNN9uwo+cW&#10;wvlBj15jSJ0Fq/r/4z9bhW5NpwJmGWvFO9YcthBWytLlj7a3VFOuudclxBKbSLnlAoUy89mkqSZM&#10;VRyBFAwWoalF7clFa1IU0ZRTxmnnjPPGe+ucJai8UeZvZRgGjJlz9jQPwADdY3/hRu8Gb2GG2jt4&#10;he+Os7Vaa8458JdqiDnGnHItkEVVC29TLYwUN9vQt4Lp3yy70AD0zSiMVcp2s7BO3wpvOjRZhagQ&#10;T1IGttYaj0Kg4aakeAMjpTZSa6nU9/xA1ExLiW6fpSYg567cVAoQctpiuK4rdcwhZVwqbtvaLX2j&#10;rDFtRKbIX6KKpZSc4SunlEJAJYQsfgOdpZTcoCuLW1GsKqqGcNmklLe+TkPvkJKRpfTxQihtDWxC&#10;OEYGe6UjqaWPJeOpSuITDY6cUU4rZ/TNojQC0tz+NQaWRl377JtMhJSyCTqbFAhHgEEJkCitJDHL&#10;OeetccZqiGMmZOTIo7HaKK11/2MkwR0kphdNAScsoMFcWirwqHiUCnnLKiXt1tXRl35r81hKQRzU&#10;/ae1lHMuDQxA4VUrkvOEKEpWq8Rk9Dzo/eTuZn83u7u9P+5ou+Nk95Ohfzea3ehGqz0UysZcRYKn&#10;RKfN2HZjtDbBirHklCJaQa0x9u0xbHzzDJdlfTldvr2cvn57/fr6Qv3l68uvXz7/9dfPv/zSgbu9&#10;DTsIIYeYQswpoOxWM85Uc+w015pzfmu01qpo2lmJ9pCSs8a7adqxh97d3b17//75A3/vPlDev+NI&#10;cNzf7YZRCalEp1VCvBRKNHTV27VKIZTsApS3ohRPmqag1Q/Jt1+j8TjnnNRaYP3QU2sqJddex4zT&#10;xdJqa62Ukig5MMwaNQ5uHv3ou+9OnjPAuOdktdvtD/NuN03DYHGbJrSQyBP8O8phT5n2Oz+OhAmY&#10;zbleLgtiPJ977vL1hc3+um4p35bDG7VVxiqtO5JbLY1RmuWtaUql0pPOK77G/hR6ySgnbDHwXX4r&#10;KZZbO4Y1b2sJW4pbTEvKIZdY81ZrJoBZ3RRUSlhEM6mUTH/pJdHFb70VCTVCKFEF5tlKE0Ui4dof&#10;FTwqeVOa0lqrjk0yMeeu2ZJ6LUptpWBMqglQKSEkIHvpz0Lk3Ie11lCOc2ZC9eOwm25iFCKFdbme&#10;w9L/aeYwOtKmnl0dD88P9+/fce3KGeD9x+end48P5Fg/fXr/x9//+PsfPr5/OmL282DHwdwfdw+H&#10;/cPd7uF4fOAzwv2Bd/vjbuL/9vN8mMdpGFnVudrycr4gq8vp/Pmvv/zl3/9MTaqTttByC9uWY0LW&#10;V8plTSmnVGiuC9Rty9rzz4LEWqMqNTUSXtWcIc7g2wjwLbRipT2cSaQgauuFx9akvglJ5FpSLbFk&#10;IOREHVk0lVzBJwgWuYmY0zWEX76+vp5IA3MuvFIxF65PXjtBBOGwkVgg1yaF6nmAtX4jAKduGkII&#10;KSXS1r8VY9ChprNTjtHX2sTfimqt0VFKgcquxKpEY3bXOAhoVdKCJhMRQ0joTBV6ZKnsl+y+1ppB&#10;SrJ/lZPIqXaIkBGX9VpSslri7n3pnFouCgw5VtbCzFSP1exfyoJAB3KxHJgaaoylxioa/uDnIvRl&#10;jS+v19fLFiN+EZGhvM21WhktrGxaCCObt2K+hb7D5Hez349+Gv2uG5ub51nDVmvW2v1+llqT2v71&#10;1/4/9vpyPgklcWzrtPVmv9/j5kop9vobeOeN935wGJvHjmbv5mnYj4CfvceQ97vxiAXe3z093n14&#10;fnr/7glzvcMup3EYhmkepmlyWKpxpQqU+HK6fPn2cr2wdW4L1rWE6w2WNV23cF6Xy7auYcMMSqWI&#10;mNK2dacuNSNfpBoRBH8RaSVeYbXUYV2xjsvlQr0sCzJ/g9ZaSgyJBbGjY6mEwMUbj/lWeAuEAIL1&#10;civn60L4Op0vry+n19dXljJSea2sFE61w2gfj4TD4fFu/+7hAe/zhNnW9xf4RXSlSaaAMIYMA1pr&#10;4qTa7XaE+3uuUY5HJMLQaeiBYD+P8zjtxmn042C9M350o3ODMU4qUxu0ViFEu3FDg99u0FYZo713&#10;u4lKSZGVxLyabFU1oRjXFClCLo2nLZTzZbtcQwy1VYxH1doWbrpSrk00IVMuAG1tLHWpjceY8pZz&#10;6LZYsf61P5aQSswV6I1UQuRz1QWlplxYK9UWcsF8Uy1bBMFvT7WiBiWk1UYJ/qwkIuRWAEgWKlcB&#10;tUopax3c0YBNoZVxtkliM0xIRQqhhVDNerM77BGZnZwejJ603VmzN2qUzeX907R75O7fzQd7OI73&#10;D7txT6af/CCnSe0Pw27v3aSkytrK+TA0WZUVbtDGSYmTiCxV1UY0VXr6KGuTUmsNVVZpo5RmUMX/&#10;U6mp1txaFaLWWkKOiR4JH6WUWFv/r6WqDNYJbSqO31qWLbFhpFoyU1vXlzPaWdBq0CIfo6RsyjQt&#10;hVZK6V6kNoAw+Lxq7I/OKjs044Xx1fgiEJ7s/190UB0m0WrOKeQcC8LtxPMcG2vppg2s8IgvpSpz&#10;k1nAIyCIXf18omCcYU5Bk/JWe+eHSelOCWRBkxTiRqR22nhjnev3i0ZpqFatemMm0i5FJFLT7GbM&#10;ehq/l3kQqo2T3+9neqxlrtfKxlxYggepVRWt1oowS8tCiCKgtiOmE2Pwg51Hwo1TstEeRue9085g&#10;DNqqPh5+RZFoELOqJeaUaymt9rqmcitKqT7P2IZuZffSnDPrUrfWUHG9FVFzq7LkRlwgsgDEo1Jr&#10;ajW2fI14zpprhMam8J5aKhInxIQYt1gI3aUpUQp6TilGpuecWVprDX+BvpxbSaxSU6x5A6tuOZHK&#10;lAIjAMTGklPJpQnBGq2VVlMp2xYv1yWmrJ3fUu6vYViIfCtKZGu6Mqxh15FWol5mVqTD0nCHRvb7&#10;3TB4pQSAToE3xq21DIBrKOw92jLFvhVnaEO/VdoaU3NupWrZb5TRBa8Ab12VNdcSUgTSjbIqcS29&#10;5QIXVcgmTC2idn+SrIVOWy4pxRhDa7U1sBJYwJC3mIAipNJawpFoRrdptIfB3U3ubvZ3k3/Y+6fj&#10;+O5+fj6M7+9H2nez5RWNd8Tlw/zhbn83+tkoIsRAVFG6SoFN4AzSOu2HirlDTcPMhFEqhJASXlyW&#10;sF3XECLRr7dPl/XrywsXp1++vn79dvr189fXl8tyDS8vL+wN58spbisKqDnRWK8nrZWoBSkpIZXW&#10;mL1URhmHFLS2PZYYt9sfHfxMw/27p2E/c2/2uz/8/sdPP/zw4eMffvzp7//wx9//8BPtu8NxPxPg&#10;B0QjW0+2wGyNsFoQC5UUXaiyKaWMVc6ZXOKyXGIMUgvjLYYTY5Sa6KNSuf1Th7h166kNdXQJCJWR&#10;gBRvxWg5efb1gXvlh+PdPRvWbr7b7XfT7J3DFtCa956di3bFUJS03mprpmlia9vv97yVvWgJOX4+&#10;Xbav3y7fXpfPL+eXc7is5dvr9XRdsBNoSzXluJW01hxTDltOS+QqKqwxhNz6rUaRqVQsIaV0M/CY&#10;cwqRZOG0XE4lhrSFuIUUt1aC4PReaaytRsJsayFGslhiXWklpxxjH5ZaK7XlUlMuseTcaq0laSmM&#10;QmZN1NJdsqRWMw1MVgvJ2Jg2nkvtvd2Ea2klK9GsVEZInVsLQaTitSGK4flaCiklUnXjoLTWBvvC&#10;V8DfkOPkB2+dJmVrBXq0EYYkTqSWY62bUtk5cTgMXKb+8OGZY8Dz093Hd48/fHz64dPT7356/4c/&#10;fPz08fn+bn/cTw+H3TiYx/v9u3fv7u7u/DgOt5Pl/ng8Phz9PLjBTjtvncstay0f7x9kbewvNdaI&#10;oLnO+3Z+/XKuIZdQlJDW+mEYIPnby4kszdihH9tqU8YaZxV+2H1awJDUglopRYRy3uz242BVyXG0&#10;RgthpfBgaXWwZvS+pKQEe6qRwmJ7MZcV/WTSCpFLyTmHlGJOMSHotKS6pu59W6SntT5Rx9xCtxgR&#10;kVPXgcxJ5JBLLER9rdw0HZTQooiWm6ySttVcmfndNEGA1c4ZbHfyw2SsF9ooDNdaS7cjqvV3znpN&#10;p3HODUqZnGvMqbQKhJqzaEUKYYxUut28WuFjdjifVqMHZ1wrwhs/zzscgbTww4fn53cPhFyJGZWs&#10;W9WttRRnBGz0NPh57NrZHcbdcW62sCn5QWgLB4TXpnkwfsvitNVY1Om6ff7ycrpcIzKJsdbsrZ4n&#10;NxgWFQ9H/el5+vHd4Y8/PD/s3H7Su1Htd+798/Ejn4zujqPXD3f38zSQ3dcqUipC6dfz8u10DjH7&#10;abJ+xGSRBxurddrBCfr0ThsEpaVqWiMa5Y2ZvB+1GryevduP7m43fnp+/k9/+j22+vFd/39TNDqL&#10;VVgLysHDox9ZIsWCKPuKrxcsCm1eluV62a5LXMj717JseSuIUK+pwCS56hL7eYBQuwbe1BhDKSnn&#10;mELIMfaNhOcQSNuByOvAR8HlfL2EhAXIlFIVTWoDsOfk0gAaW0gp11IFEDPrhmUN15U9nQ+/19Pl&#10;cl6Wy3l9eb28ni/L1nGzLSshDeZk9WEiPE7HyT0ddg+H/fGw26HjcYRdKXXJYktlCWkJNWWVcW/C&#10;s3F+nNXUy4hxHA473PNw3NHY72fKfh55OQ8YqvfWKmmMJEev7svU9QAAEABJREFU5VYwG2xIa+2M&#10;9tahG+fV4Cy1dwoYrBqMmgc/DWZwymiGCwSUeikRK04JTPV7IUAVjGDrJVKFELYUA+5Xciz5rfFW&#10;d3mXgoumWteNu7F44y3R3kK8hnQN4bxcz8tCva7buoUthBBTZMFW+8SUYoz0pQQyOgoFjkRTQmDr&#10;sjVZRK8FERKqpWhCorlcBXlDzJUtKt9QlVY7iFvq1IrUSlulnNaD1aTvgzKjtpOxs3GT9rMd9/4N&#10;psnNOz/w1kljhXXSOmW8oqG1NM4Yo6RWslMkoA2tFUgTFTnK/1AgGFDKKKXopi1EqxU15VJTiGsI&#10;67YtW9/FlnXF0DukvOS85RIYU77LstDGQFpBTKnRyUOONaeSgJAiEoyUENYcQwTSJsieZJaqSJWU&#10;rsQL66Ub1TAbPyqMQVohRW4iC8yw5ixiKSmXrdRIncpWa6ktKt1uSMCDC+ARWWiBHIQialY2ZiHo&#10;rDAIwGMVrUnx1u4CUU2L/ogctFRWWSwTsMZoIxGlddo7551xHZzDUPmzvDesYpQ2iuW0uhUmiltB&#10;7AKdStxFecusDgzp/UJoI0fnB7A6s9tNRE9eW6e9R62Er2kYPIPBxB6BpcW4ITXqt3ZMaY1h+1sJ&#10;C4KVjBYC1goLN9RYQ0pbXClL2KjXtxlMjCGkuEXeouCwbHwT4/i8EjW4aViZEvrQm+6psIC4BYRf&#10;UkohBIZer+uVSHZd19Dpoj/mWkqpDevuS9NGwoAQFbqaZCut2EKI+UYh2UULKS8bQWo7LesJy4pl&#10;2RKpKqyBMOdIDcslhZJiq0Ur4axGbtMwEmb8zc7pZJXG68K2myORlCXr98KrrlZlafAKAOcb9NH8&#10;pcordStvDahVor3hwHFao00fRtNKraV2hTapW5Xd2qqIucaUtwDuCL5aedPHl1pTqbdeFFH6u1wR&#10;iyhVqkZsGIwZnJ682w32MPv73XB/GJ+P86fnww/P98C7x8PDYbrbDXf7kVc7b46DnzERrUXp3CL7&#10;kFPGREpNuebSIos2iiitEXBSgTBUHFHr6Xp5vZxfTxd2lNfzlb335dvp69evX758/esvn7k8+/LC&#10;t+IOHANOpxMKjhvqXXs4vJ7X7RoimlnhMeXQWKwVKSWSw0cUvuIsZg7sDvv9cXf/cLy/P5I3PD88&#10;Pj3cv3t6eHp4fH64f7w/ssdMY9eekkI2oZUwSlqjnFF4k9W9oTUSzqqzUlsrtWY47MKM8YrxrSu2&#10;HyjbTZkYniAJQAaltPo2SQlplcZglKjOmNHZwXtoZAmEr0VLN5WlFEtNrRWlhVJS3wrqSV3Vokm6&#10;lJC6ShFgO5brms6X7eX1+u2Vz/3sr8goYbRLL9dlwSUQGpSFmMsW0+t1+fZ6/vzy+uXl5eV8vpyX&#10;lYT/ej1TXl9PL1+v59NyvQT+OIe9vpxev11Or3Suy3lbOUEsOW21YP8RkvFsoHLtUotsBbJrjjXl&#10;ggnmLiK0U0pJMeaUOoNhTXEDcgqVPbJW3lJVZITwET0gBE/iVrdSW8m1JBol53LbmpgoW/cCeSuo&#10;G9Ba3Z4k0gFoO+eUEqy1nDGy17AsrQQlGnFeSzE4u5/93XH/cDw83t893B2fHu+fnu/fPT88c8n6&#10;/HAzjIlgOI6jn8ZhGFyvpmGiY+713Nt+8n4cuDFhOcB7e9jt97uJlGOm2xmtUC8hsO4Gz6m+xJC2&#10;0Cg1IxUM+3K5EAxzzvDVsGGcUQljlFKibw0NqTK6i1dpYW/dRgpnhFZCVpFTzjG0WrXWBk8U36Un&#10;hABhIhMVorHpN1kaw2WqNZSy5bas8XThQ9yVz0d43+Ua1hC3mNduyzFsKCyVAuLWqmylBN51GiuP&#10;WiqrpTPWW2e16WB7McZBRpOYs4Ln3GoppRaBOiBWNdFuLNVa4XcN23m5ArhxKhlgNYG0tMHgG9RW&#10;kWs1xjAdYwEVjbv94fe/+90//+d/+s//9I//7Z//6b//b//8X/7pP/3+xx/xYmdlK6mEVbbqrXZe&#10;e6eH0e7vhscnzgHGz86NSltZNYIWVWmhzZbyEss1xjWmlBGbwjXncUJmHMem0dzfjXwRev+8fzyM&#10;86h3kzvupofD7ul+9/hwf/9wIKC8e356frznDLDf77330JlKgyOczvnxcl2v6zLMu2k3b6HvZbvd&#10;jretMlAijZRSiGuJSdScCXPX65V78bB6ZziJfsAsHx8e7nuk2kHZiPUNznUTaa0hFlZZQ7hct9P5&#10;+u3l0r3768vlvF1w7uu2bGndwhLzNeRLzLHUmFsoJeQCMcvGhhvJ0YnGmCIrQ+p6Kz2E9L/1fL2e&#10;z+eXbqzX83W90LmFy3Jl/PnUZ2xrTiRWsYWQwlbWNaxLWpZtuXIC2Zh3Ol34wPvr16+/9gD/wumX&#10;KASF1wsBocSQQ0jbRnsTLY1WHefpsBt7HmI03mqUVkqV0mIq2xaJuKczlCyBYFMwpYorKecsoh+G&#10;AQed/u8y4MO73W7ejVTTfsdxYhid88Y5452xTit9szrZjMKm9TB0p54GN404Pt7t2B1wXoyJwcYq&#10;w8ZghVKCiVLUVrMUYJBKYPh05FI6UQwgn6tS4AntVkopCWpLS7mWWiOjaksAKik1lZa7xYtUWqls&#10;mZzdW2kixPwdEHFpRfCKnF4wHl2CMPbSJVhwoNqdTUqJvKREdEoK6LoBDdGPPbVWKHmDXIvUcCKb&#10;kpWxVjdthNFCq2aENNo4a72z3rjRIZdph2THaTfO+xnYH/dY5R1fRY+HeT8NE+O09bbrYJ4QMXi0&#10;s8qSuuomZRXiPwiEkCQICAAiKgKmGrS1Wym15lJiTsBGCrhtbwSX3p1STbFEfKUUxJCRSnsTjGoC&#10;2iWqbFXlCkqJT1fFkxCiMZuvBE22KiprZiVYDBkXpjfkekMiZSUEGcQwKD+5cYId65ymU6osZKTW&#10;piqRhOzaqy3Wxl0Lr7JUVapirGQ6eJroA+jURogbJUL2rQurYeEOEo4rDX6a7NSI34q6FX0rBEF+&#10;cQMjlbWWR8AZ44yl8QbOOW+ds9ZbZy0tR/G0tTPKGi2tNgA92PY8+hkl+cGZW6dhvGEbG9Cdo0d2&#10;01HCGMV4JaUQArcCobZ95+nWArU3QHy5tlJKLDnkBKSCfGXK2Hemv7PW+gBsH1PdUgwxx1yoQ+q2&#10;nXLNqYZUQi5bSTGXmMoWqWtIOZeWa0kgTzGkwtucMxGTHQI3YYGQ0xLDkoghzAUYXHNpkAHkVMEW&#10;Ir8FPFDbWlcB0k615Jx5tYUeIq9rOC1Et+8AU6l0ApheMBmpEYKotRXMRqCIrhGkZ633fhiG3TjN&#10;0zT2PKGnCj1bcN5aq5VlYsm11u/6pQXm3LrBVSFrJwcJyya1lLL9Vpj1N6CPF6JCh5Ct4+k9vG5N&#10;KQhjugBtKQXJrCEtW6RGMvBYayulvr2KMTKAcImqIj8JuUYlpFW6XyUS9Ca32w+H/XR/nJ/vD0+P&#10;x+f+Xz/f03jiyn8/7kY7jW43+OM8HQDMwjqWrymXAhQWDVtawsamgmCXiHY6IPxcGgq8xTPUBISQ&#10;u9ZCgtqFzYKd5nS5fDt9+/Lt69dv3/o/DHj58uXly8v55bycl7DEuLGrpLDlGICCHcXQSm4E4dpk&#10;LciPwGuMAtxg/ei8dxOFcHU8HGHh7vjwePf4eP8jnwA+ffj48X3/z4OeHu6O82EaZ2+slEY0BapS&#10;/taQNemG1TenldGSMVJUlqsUbkpr7r85I9KNDSrmt9KgqhF2IaqImkXr5KE0pZT3mI01RgvZ8fBK&#10;a0n/G2hrNKZzAwJarRU9ARhtA5mS9FTmtIZIt5gX7PZ8PV2X6/pmveyOF9rXbVsjG/y2hlSFSqUx&#10;+LKsr+fL6/nKiCWETvMaScQup+v5lb/zysP5Vl9Oy+W0Xq9hW5F2LaFV4mdSsiAHZ7UlJCmhlVA9&#10;Vcs5xRS3GFhzzWGjTS24Lim55YIJtq6oRrtR4Zg5Y5+pUgQiB5E2TiiljOm1UvDKSIARpaRyK7Rb&#10;xeIQpJBSOucsRZMpaB7pZYCopeVeUkoxsn+sbyWFteUia3NGTcNINkkO9/z4RLm7O9yTzj08PD31&#10;v7uHh/3xbiZh2O+meR7maZzmebcf2efm3TDt/Djj9f5WoIHfYaTy+3k8HHaHw/5wIN0Y97ObJ3IJ&#10;e3+3x3FQHZaj+g4l47q8vny7nE9h3UqK9MOVlspazeEQx/ob/o73FmTm3eic8WxMAzxbo6RVwlvt&#10;tS4lIKJWc8N0ERA/paJegoWoiLBDwUUqZkBSUS5LOp/jt9cTHyK+vnDUu5wuy7KtZxI7Do7busa0&#10;xRRSiiWnUpBmrR0REgbUrWgllRQoyhgFQcZ0LSilBPpsjSkppdoyeqFT0t1qExIoraIX1gNChGZZ&#10;KKJVZopKSSXTQYO5mIGRwll92M/v3j/98Y+//8d/+od//E9/+q///I//+3/9z/+d08A//PF3nz7d&#10;7cbBShDLhjCTbCy9WVN3s7t/mH/86eOnH54e39/vjqPULeTlvF5OyxUzhevLeSHHPZ1O58sFU4kx&#10;Oq2Ou92nD8+//+nTH373w48fPz4/PT4ej+8fHz88PfLwTMZ/PNwddo+cHp8euF8ADofdMLjOrJTU&#10;WmtrPWIxxlrjATpqY3OshOjLul23sG1xw09X/Ox8Op2Wy/V6vlCLWo7z/Pz4+O6p/1vf+/1+P2Jh&#10;znsLOKtFQzEBUkMIV1S2LufrwtTTeXm5LN/Op5fL+fV6PS3reY2XNZ7XDbiGvKa6xHLdtjOwbqj9&#10;dGXB7bRslw0HTql0ZyOMbWBPJWzpwqtlpV5DHxBijqksa2BFwsgWEz28unKeSHkL6bpuvO09a6D9&#10;er58eel5/+vpcjpfWY6RjN1SJvFDy+g650zDWns4HJ6fEep+j4c547whNmIDqXBQ4QNsXLusrlsI&#10;pXI+dIhUSk3QMMZQK+s0c5ARgAs5Z2ggOpxnv+d4vt/tpnkej3vKvJ8n3vZEsMYmihR85RfGKmfV&#10;4PToDa+nwc6j16pq1bSUzqjRsQvaefDMNUbdltDU2mCujVJrttZ2gpSiC6uGViw65tSkAJIQcJ5K&#10;Q47wQQ3zNxCtSZKDXNlhFB57y3JayjXXVprgkboWUfChIrDxJlSTkrW01tSA1hbjowHQ+faIiDtk&#10;3KKUjgqEojTZl6siVlBKclihZBW4LGu1Hma1FFpoa0DJGcAOtm+r3vrJD4S2eeQwsNuN836a9pMb&#10;vfHWUA22S8ZpyXQlhdRCSnEThexFs0pnpJSca6HcatohFUQUUgwhxN8K7W3bco4pBQBDKQVh5NaK&#10;EMS4ENPW55VYaio1kkzmlkvpj7UioVhbKiXkTCO2epNuS6LkUvuWVmskWLQG90V0GeTaQpNRm2Zs&#10;VbooTZ2lylJnHq0TfpCAdZW2sRyaMEShXLOuOaeptRFSFQQpWKhut7qwXO4l5hJLooaqQqmZCuiP&#10;7T8UIZCZ0lLh61JK9SbA2np/I46qW4M3UgnpyeHd4G6FODEN426cKMlv9NIAABAASURBVGSiAI/s&#10;KPRgyTjF6Ad65nnC2fZz31TszYwJXq77kDZKGKW91TffExBnjOGh06CV1IpSBWesGnMGUq6JBn8V&#10;xWKP/b//QYEJnnJnqcuiFp62ELaQQoxsMLdbXJRX+c4cUt5yCTGvKQUMO4uQSiglkiiksqXK2y2U&#10;LeYQ0xYT8SVk5ChyaalWCIg8psLyHVqr+FFpseSQ05YIWxgP9OFYEvqUMhK9SkUwIoRdlnVZ4xag&#10;qsTccpVrJEQmwnSMOddWay2NfhRtnLEUAg+qUbKpVgkgRksjhdPGWeJGTzoROPJHbk3q0ipIOpSy&#10;pbxsWwFhaekGtb55YqtCplKwkdrflr8VHsWtqNZ/pBCA+K201hjJrHSbmlIJKdJDBcQYA38xp5Ri&#10;riGkPpJBt18pJSp2rjvs6N1uGnbzwC522E/Hw/xIxrwjVPYrfx65+z/upt2giY3z5LGcecJkrFWy&#10;h63aiQshLiFcruG0rq9XNpX15bq8Xq6XLZy3ZUH5OWVG625F0mqhCDgEw3YTEcJPa9iuK3eTry+v&#10;r1/ZNV5e+BDw+vp6Or2wSRP9gbgtKawJgwixxlRLB+TwN7FI1dStaC2xXD/YvgXM4/4wHw77u/vj&#10;/cPx+enu/btH9viPH56p3z8/vX/3cNzNu2Hw1jglray3WrgmRmtm7+bB78dhHNzo7Oj84Ox+Hm/7&#10;yeTwfClLKQg7BEyydnokvilkE63kApH9tFC1EkZLyw9D6M4oKxmoNEpK4nEVQjRJ/Be5VSllaTmm&#10;BObCSzahVjCeVFpposes1lKueBMecV3DK/vrsq5YQK61SSDXwlNIOeYCGl5tW1yWjUHrEtaVxros&#10;y+VyuV6v7M8vX799/fLr6fXl5eXL+fVlXS81BpGTLFmzZi3UKM2IqjgPlNRSqGT5LbeSStpyCIgg&#10;s1JMKcawbTGEuIUcImzUlGsu1KWXRoUMhNTSWGO9tc6+Fe+1tVIb2UsPN1JqxFIlptMIJkiiIlV+&#10;+oC3P96TPGawp5Qul0uKQYpqtMQ+a0lx267Xa8mRdkmcZHjFLu9R3/Gw2x2O8456f7g73t093N3d&#10;7Q6HaXcYBlKA0brBeGcwIwhzb7RhusQQI7QiMEK1c90gPEYy+sN+fLjbPz7sOTm/f374yIcFjO3x&#10;7vFud8d63qLqWuK6XiEr574ryVa1FLwYBz9N4zxNE4Y2DOOtDBSHDY/esq0KUQoxh8EDIuumI5UQ&#10;UtXBqXF08+jHyY9WdxOrlFYrcsM5VBWKnT5lsW7xSlJ43S4Lt7nhcl2uy3rmZw3LFrAlTAJHY+cN&#10;t8ICGKdSSkgQYlvojUaHjlpK3txACYqsDMb+a8vtNx3RjVWDAdBaIzd6gP5oTVN4CZhaKhlzRYOl&#10;FNkay0kptVGkbU9PD58+fHj/9PhwPH56/+7j+3c/fPrwxz/8+I//8Pf/5Z/+/u/+9PuffvjwdLeb&#10;Z6tVzvmiZJhGeX+cHh7nT797/vDTuw+fno5P+2Hnmixkxafl5fX88g1bPxFfLueFwBNijCw9z/Pz&#10;08NPP34C3pGGHw8Px8Pj3ZHV+Tq0302D81IgBHiqThs4Qg+YAQ2AtqMM/rqtbLbWj5dleT2vVVm2&#10;p58/f7ks6+lyJr71T50vJ5yN2/Fff/3r9XrNOTJ9Hqf9vNvP8+CcVsLiC6JW3A2no1ErdKId7Px0&#10;Ky+gu66XbVsicTGd1vW8rJfQ/3uJS4ynLZxDOK/bJSQGrCkvoSwrNrBdlu26hNMSLuvGfsermOsN&#10;xBZryKVDzGsoW0jrFrGN83VlJPXLCRZO1KzOMfKXz1/f2q/ny+v5Co8LTreCf1u3yPQNJCmHmELO&#10;MZdSW8ol1VZrRdVCSQQ4T8NhP0/eOXhWSgthFAGxxLhdLvAH01uMMedKaUIIKZXW2L3/j6V7zW4m&#10;Nnvk54xzxvserOd5AqZpHMe+ge3ncRq9M0orlmF5zWJaVqukuYGzcsDnnHVe0/ZODd6MnOlnP412&#10;N7nucl5jDrimtVpr1Sf2MA15pZTcocIeTOK2mIuuOOH30NxSaaFv2GWLqUPoygsxh5Tf6lhyyGlL&#10;efvtFY2Fv1xyRWhGKGOt19ZbNxjrjXFYj+1FG+gxSikhZfdaogBQCNSllVxzqWwhW8xbDMBKzUI5&#10;hZK3FFO7BXXZCPNFQrLSoEaORmnXTzvD4JAhMIy94QfnR3db32prtbPSaKGIOH0nq5ItTQolhdTy&#10;JiEh+vEm136GybV1O8g5pRT4Synf2rmW1AVYUg7X63lZr0RMzKkbeYyIBTgvZ+DCq1vUWqnjdVkw&#10;+Mu6YtJnLDBg9ts1hmvYyBuucbukcOUxxSXHpSS4X2rbROMQGGsLQBO9LRU7bFQ6KZO0yUpnY4sb&#10;2jCJYacnYNbDKIdReGAQzjfeOtOMZptH12wzudSY0WEJpeZacy43DlMqlJxEq42QTJisVbKnFR5r&#10;oy71rQjR1adaFbzFEdr/XRivhOygKEZrVGTQvPf9Tnqapv0078bhME/H3R7Y73bTMA4OgyeHs4fd&#10;9HDHfrefMV+rB8+xdngb4Yy2KEpIoxQNb2yMMafaiW6QoqpoqeSQOvBqTbFbb0whpgzlrSu9tZZz&#10;LqXkW4kxr2u4XNhZlvMSLtf1fOlwuW4XtqLeE65rWtZ02eJ1S9xSrFs+84qbhl7HyxbPy/Z6Ja0M&#10;X14v39ivAulGC6ktMV1DXLYUc0mldrtq0InMZC6IkwSmhphTSqUQgVvDI4RqQsZUt1RDaiHWSDKT&#10;RbzB5RquC5YUoG3ZoL2AOeeqEQx/1uJlAHLXiEhpUW6OUjJmrVAZqFEWKhSNkltNJVOX1pVdhVxj&#10;XLcOyxauK3lY2FglIKmaC/TARSulNKrKkbWIWiRUC7KEdkuLBAXMLZeaOl/MLLnlysSuFFw71xZS&#10;XrfYMccIsloFA3KpnRL219pFACeoHpi46SCtH4d5cLvB7kd3nIf74/xwmO6O0/PT/sO7h3dPd0/3&#10;h+N+PPSRfjd40mKH3RHQSikxhy2xIr53vm7nFYhdgxsqu17Q/Eb+GaGhilaazDd6Ys0hxi11WGO4&#10;bstluZzP59fz6dvLy2ey0S+ff/n86y+38u3Lr6/fvpzYuF9P1/N5vV65QEVeNZdWc5eS6LhlI+RU&#10;o6U2kmg0DH6cPIzhEse7+Z7sbjfc7ycapGjkZz+8f/qx/488vvv04en90/3TcX83j4dhPA7jfhj2&#10;vrNJfTcNR/qn8YBPzdP9fnec2aSn/TzPIzvJ4LSTVZaYUghwVVKolRtQ7giU1Uor4VTjXKGl6KS2&#10;VEvAclBy6jMwgxWLjjFmSi2wJBRDUbVoSigUb7QyWmi1hm0LIeYUa4m1sW1ftvB6IUou2G2gFzEo&#10;zZVGqm2L+fXldMJflnVZ42UJ58v2erqcbnC5XNnP13UNvD1fXr9++/Xnv/76819+/eXnL5///Pry&#10;ebm8hPUSt2sibG40lhw7xO20LS/Aev3WSiop5hhyYgOJNWHvKYdwPb2F5+t6XTgAbsuaQghrbJhg&#10;bU1oIa2CJYUZsnF4ZZx2FqBPKCURme7v8TWtaSkpu0BqvUmntBCQXOoWVWt3B/5KbTXjdrg3qEFm&#10;tLZKaymVEN4aLYVmWMINilGCjRvtHQ6H/f6w2x84AewPXO3e749YyZHUzbgBqgyE3UCiBmUarqNU&#10;k5pHY731bhgGjMAPepr8Dgc5Tg93u4f73fun46ePj9Q/vH/+Pd+d3t09HOd5MIOV1ggtixRZNry7&#10;E+ONHZ0fxxF+1a04b7yzRsnOhVY0rRRSVKOat9JxDisp5WS0uD+O79/df3h3/8RJozvpfj+N5ByC&#10;4IExNCGYJ2RujQkx1JByTA3gPBBzW7Z0viLOHjEwiOuCG15v5UwEQcrI7G8ghJBS3ghUWuu3BrXA&#10;+2RlmGoCpmrtbdF7W6VDqs6Gs9YP4zAB/DrnrXXgKqKFFIkAIYdSUkMmUlirFThr8Vbfk4I/HTm6&#10;73dTT8rvOcjvuI//+z/++N/+yz/97//tn/7bf/n7f/jTj5/e301eelP2k373bvfTT4+//927h+fd&#10;0/vD48f7p4+Px6ejm20SbBnXX7788uXb59PpZQtLrqUpqazzfhy8vT/u3z09UGMhKGAc3PGw63ul&#10;4UaupLiFbVmvlxjWnDD+jEnjyzBuwKE08iHeXi8LXsaXlpfT5dvl/O2FjPny7eXSH8+XL99e//LX&#10;n//lX/7lX//lf/36668EvRBXqdo8esAZpUQDjBQKIZRccfccc45xW0MgBGyXC6n2mTPM6/l0vl7O&#10;y/WyLqf1emXH3OJp3V637bwul205r+tpW5cQ15RCLkuE/ds+G3IPHVe+G6yvl/V0XXjsm+karst2&#10;XuLpysmBkeGyxdfr+vnl9OXbt89fv/7y+XOPE7/8Qv3XX28x45df/gw/v/zyy69fGPPl68vL6XK5&#10;rtcthFhDqSg15LbFvIXETgBc17BuIeKMhCq8QcqG4jnfSsSAxeAdtbVaSk4xhLAiom3bQk5b2uAF&#10;zFuMuXKwstaRnlplelHWGsCjyXEcRu/Jerz13g5kq9Ob1WnrlHd6Guw0+/087CY/T94a6bXSSljd&#10;vcsZ5Y32Tu0mN/WJJEl2HMzoNcGewc4q5xmgqUFonfaDYSGttboVrbWleGec1c6mihpbKi2khkRi&#10;qh1yoafkVn8rrUqa1JKLaETR8FscWSIl+nOhIBaBkYFeg9paY2D5e21tb7A0wBghmrgV4gBGyVr4&#10;fCktp9IDTxWpAbxpRRGNWKWlVrkkL6Ig3AxdbGuq6c6scb0Y563zxg9dqjSGgV7Dn3OGYVIL+V0A&#10;NykQNPnwBiNKEgiqVEIrSU+Tta/ROjG5JBbrOYHgETZZGz5TKjlnlB/Cequ3Wx1izPFW0q2ElBiV&#10;Mua9xrLFtOSypQysuXQodas15RJK7tBKrDnUsrW6SbhvoYkgZAJqC7VtTWy0yfiNK34QJPd+qOT3&#10;fqzDKOa9Gvd62slpb4adZoB1fAEQ2hSp+rGhCU4ORcnSasxxEa20UmuOOWdRMnx1bnOpt2YppaVG&#10;TSdKYQzQ8ve3fWKtrTUGdzXWhqpkbbJJilLKGEPjDTR2bf04jrt53v9WDgf2tN1+Px/m3TwOvJ0G&#10;rH0gkhLTDvt5P2Hdfh5wFZRpUF3NKZOShU3Upo1srZWbFbGc1loo0xO4nOlvkqRXpFJQQcyVrK5K&#10;LE6VKrD2kOIW4rbG5bpd2f5zDRkuS0gV/19QVS4xl1BqKL0BhphwDRFT3RgTyxpbLPQAdcttiWXZ&#10;IltViCUXySrdKRrLyVjbmrAAFAwZDUqQkFBKKEQlILXUmgul5VpybazVpK5K1aZiFSBfUwVYgq8Q&#10;uQl02TBaIWFWSWOcRf5IwJpu6t7qaRiR537qGSHtwRFpjNVKSybX/FZqqbXmVnOpOBo4hbG5tFRr&#10;yDmkEmKOCZnUQmn1b6W1hpa11uwoSkhAS/UG9Gh6bm7NMOa9zSJiYHA8plxQDlJwAAAQAElEQVTB&#10;GUO+uUmOucAs/ZXXWE+pzAJQFKi8sc5q78zk7ODfgpvdDXYe3H4a5snxeZ1jwNPdgSvyJ642j/Pd&#10;jlPleJyG/Uhe7S35SC5h3VJK27atW+SiaEslFjT7/yXrP9Rk260EPRAe20VE2uOuIVlVLbU0n97/&#10;OeYbzYxao+qqYrFIXnNOZkbEdrDzI/KS3ZIWVyKwsWGWxwL2IQlirKqStijdjElbaXRWAloQLJLJ&#10;TVoF1cQEwXHZtz21RHHf47wsBP3X19dv316/Ar++vH57e3u73DLLOax7jUkWWWJiPBzVXGpJBR5F&#10;kTezRYFKCWO0McpaTaQahu4w9YdpvDuO93cHzgDkE5+eH758eP7u40cq8PhwPDweDvfDcOq6g/fH&#10;zh8ZhaK77th1U3vsT+PYOwIesxpvSd36roV+I4RYlmWeoX3JKaKz3rFruM5Z7wzmoUTFJEFDTWSo&#10;jfsWt33btoDUiMoSCdmbX2vAWetuYK3WThtnhYJplWGYmrFKW+pbTLjGsrNV71uIW0zgutG4zyuz&#10;Y2klxrztcdto2dng2YwT0hJSCuza8CeEwGz3sK7z2/V6XuczrGwrB60lbHvY1xy2tO9x5wywprDm&#10;uNU2YOVVintOoeQIprDHEHIIbdS2h23b9z3xGALdM0xjELdFpbbKmFayPCiNkkZozcsilFAG7rRx&#10;WlshNV92MCbsHNaRG3OCzBpjzDnSiNKZY+x80wUqr6QRzCK9NYd+8LbpSwl6ta1PimK09MZ67w36&#10;cYB3Hb28tbZJvqPda+ukamQoZagUqaSxQhtljLKGbd13XT+Ow9RTculyHAcM7HgYOAM8PkxP9ydO&#10;zt9/fv7xy6fvP3349PTAJfbD/fHpnujbkUjAq5QC1zZaAVpIlpFVUDfGQAnonB06dzeNp+OBi5vH&#10;0/GegD743msrxf1d//xw9/x0/3hHqB+OY3NbZ6VWQgmhhTBSgQJIIic0lmMAS0wl5RpzDanZRsxi&#10;TxGRzismvCzbimxD2EPYYtxziYVLq1KUEFinc67rEPNvsoJ2pi8N2AFLvQFPqIZJUko00EFKqbU2&#10;zjY5W0sLHXJuloINUWeIYC6j6QnjClOvKeeIzjpvj9N0d0cxHqZh6P3Qu/u76bvPj//w4+f/9I/f&#10;/8M/fPnxu8fnx/54NHd37uOH45fP958+3//w44fPv3v+jvL7x+ePd8PR50pqu+0xLvtyXZfmq8sC&#10;1+va0gwotFo5Y7UUqgglq9WG1SvSSimsW2QoGAKVsOEIIcUmOURUay01bdtGnKL845/+49/++Kfz&#10;deZS6U9//uuf/vozovzp119/+bXda/zHn/7yr3/8E2nzsiwsCsvGGGc0gQGZ1JzZSixmJiu2WjKb&#10;csSV6NxwZbPKMac9JES3bPu6c2m1Xef1bSahn7kj+3a9vszz68oBYJvx6hjQYkh5C1y0kdlvl3mh&#10;/7KGed0v6zavcd4iKdQSEjgTzEPbbZeAEaR1j0zC5FzANTyfKX95ff3l5UxJ/c+//PLT19ev5/O3&#10;8/xyvTL5EmMstbDJcu6WVrAFSJWyZHtNBauDEkyjFFFh3xiH1fOcUhA1o3FVySVyzY3xFGF9461o&#10;oJiYqLZGOEpKGa1ti/EWq8RXrEWO2sh+wkbwbus7jNUNQ9f3pEd+Gvqhw3lwKn93PHC4PB7GoXNE&#10;9s6jaeONclobLYyuXoveu86Z3jO99k73JL5OeSvHnshuGNg564wGrdXet5OG7yx1dKeNAqpiN4fh&#10;GOAglVwqiKOAVWhx26aqUn9HoTV1JY1EcEIKKZlEa/s31FopLTVe3SowbwwyuHHvvHOsbemrGQUq&#10;XiqlmIromXMNuewhbSE2zy95zynU0rITbnZbpe6Flnwr6RNSzrmiCiElSypYZfLbIsZa5tbGaddZ&#10;UFuljBaKfkpbQ/3vyMgqZBEyQ0Szg1tOlnNg9dyEwh/rgHuKIaSGW8Ahl3kLIdw8bdsxc1yWbPK6&#10;XjHb1g02Ykz73nDjEnnf5xDWHbttuITY0sJcQspLTDNY45biXMt+Q/jGREHOABwAglQRE1U6a5uM&#10;yy3170s/im6o/SD6QfWjBIdJtQPAJGm3vTCeY2ipmGXdYtpkjc4Io9myONNw3ZBzDDmmGlLcQwqh&#10;xFRiziGBCXJCCNv+zmNYA5V932mLMVKmJiN+A2pIKecWhwuCqlUqoUEttJEYgAMIysMwjOOISd+d&#10;DqfjRHl3mO4Of7vmmsb7u+M0YM6GPfE00ec49L2SGGnzQ6eNxhRzKTEBBfdkEYVODUoEWRY9Rhyz&#10;SvJsKnskOnAHvyP3DT5C3LamO9S37/sW9vCu4spcNdWSCkzUEHOIJWQsQdeiY5EB40x1D2UJedvz&#10;GsvGYxaxKJLynXoqK0IrKolb/yK2WHhFByFtiDXm0qZNJZQMplLIL2EsY9ul7gklwFZDpmmM/I2F&#10;0JRTKdkFM2FHW224/OuUclo5a0mOB2v9bdfr+o7TEmjH3k9D12Q4joe+Gxzoe+OMMThLrVUgVsEZ&#10;o24xLPu2IooU8QCOLinXENOeUsi5YWm0liJuWGqtzKCU0lo7w4zaE1uscVY3bC2GdqsboUZpqRUo&#10;KnuH2mJk2phzyrUthJBDwKAScs+ZmWkFRaF3G6SFsFpaI1miM7qzyjs9dGbsLZZBPnEaumlw02CP&#10;h+7hOD6SOg/D3dSfDsNp6vhiCwH5N6gh5pjTHmNIJeYSUy2VpQhimkhhnKdU0lTotUZrLbRCEULp&#10;ImrKOaUcYgopbyHiCsu6Xy8LF2mvr2eOAd++vr5xBng5X88zyEXQvrJNrXHb2zAG51y5V5BtSsma&#10;WLUWSgltlEV0znSdOxzG43HCNbjhuz8e7znV3B+eH06fH+8/Pz5+egDvP9wfP9zdPR2PZF3HoT+O&#10;/tC7kdsfqwfnwNE7GPea87GQVSABp41mSeSbS9zDti5QRdy3xnhrmr8ZrbXEIpQo2gilJIaWUgR2&#10;1LNFeGFgCrGkXNEcClLGWuuNRVRWMVwbo7phMM4WrbKCMS0tO6shuuaiYhLbns7XFbwu23XbLsue&#10;2mm8YnYh1n3L657ps9EqrdTeGGO968ZhOt0dgdM0dN5ZA3Ul5xT3fVs2PHm5rvO8r3PY4AuBrzns&#10;IkZVYgpbjiGFvcQA5kSs2yPXB7nkFNd1Xq7zfLnOl2VHo1vMNxBCSCnVDUQDJbVRiFArIWUh5dFS&#10;aiU5LhIhWgd+EO5vSAPDK/6bQoxILAnu/kXRUjCHNzBmraZamQlBU4pS2X5kze+VdviKiH9vj0zE&#10;Ysq8g9JG8medNpaKVJirElx8oLAi1Q34kQq1W2UN6rDWdl1HgtHOANNwOvR3fAd4PHz4ePfx6YHs&#10;/Pnp7sPz/aeP9999fuRbE5/Unh/uCc5D770zxmrYwRaQdGjeuseAGGGqKiGs0uQYd8fh6eH44fH+&#10;HqMc3GH0Hx/vv//u8dOHuw9Px/tTfxgtTnoYu2nwo2/H+M7L3pnOOIcJSYs3iFpxERwl4Kcx5Vwk&#10;nCgNu0LqUgm2hbcxhpzJ04rQohCSELdolcyA3x6LRb5NY0phK6IIWehCx5QSQ2ouJWV42bZtZ7Za&#10;Yk43LLmIUmXKlRfn6xWWG+5rKkkjS+e0VlLWUpLSglWYPzctB5boHPcNwmk19d3Y296r42g+PR9/&#10;/O7pn/7w6R//8OWf/vDlh8+PHx6nu6M/Hh34/OnIF4CnT6eP3z19+u7p6ePdODljhTEIo0ItYXnd&#10;wr7FG+E4lpCilhz5M0r4d+WUQtcSsfZQOaXXiv2wa69XPlsuOEUKW0lRwllOOzn32+s3bsp//vlP&#10;f/7Lv//pz3/89//41z/++w3//Mc//ulf/uVf/+W//utPP/207zuWM9wA4/HeKqJDQRJREMdQTqk5&#10;7ExOdMCVLpe38/nMtciyLIzdtn3ZA0FyDS07v277eVlfLtfXy0IK/nq9vs0raT1vdxw0l1DSnssa&#10;42XdzvPyNrejwrbHZSVQLNeFowL9t3m/JU97uG6x7cWp7qXEUreU3/E2SWKtb+fLLy+vP397ecev&#10;b+fX6/yOkLGEGBiYJU5TifBKk/FiVWAuKsQW5Od120NKtRaBXPMeQ0W2ohgtjWlmwGMpJeccAv0S&#10;9UQ9pnWP87oT5ZS/Qdd1/eD7vu+6zpOPOmetviES1tYZ5wzyBU+Hcey9c2boHO46HQbf6ZbrW4N5&#10;eSutrkYVLYUlJ5eCcxh1LQtO2jnlneq8AfvOjt47p73VziiMVd+ARbWWWkpojTFumAPny3mOuXFY&#10;Si2AYNtjD2AfMKlUWEo3gM+/Y0r5hqnkXGuVhaJiYFYbqzSolZJSalH5YUVnrLkBPw6GIEY1eP+l&#10;p8BBcy25hlyQJZKft33Z2HfCEprK141yy6WknGPDBEBPwedr1rrNJokiigUrFeZUCi5a4IRrFlda&#10;3Bql1EoDyrZCGRoFLNfKTJCBtpk2N4HUnCqVlGC2oGJiBWXYIp+s1nVbG4n7smxL24DWy6UZ9fl8&#10;vbwu67I3bMFjXRpcqS7r9bpc5vm8LNcZC58vy3pZlnPYL/vG7oVtL2Ff9u26hzmFdpVVKvf9SSqw&#10;SFUU2b9J2rR/+WNstq60Y0AnfF9J97teOF/aB4G+uK6dEKwv2oA51T1lpNfOEkpUq6RGRsiOi/9U&#10;a0w5phpLuzBvwk0p5MiIPaRWJlhOW6JO4w1D2mMOOWFDdAiR/ukGRKGUClXmBqXRIMIHneOs2xFP&#10;+r6nxNDHzrcKfwM7xDSNI7s8PqKNxIS621uDuZeCdr0z4w2GrnfW3pQpb5rKUPF33Pd9C3HbwrZt&#10;67pe5pvQLxf0Ai7LMs/zguL2CJHoXQLaBGBPMeQQ87KndY9bgMUUYtpDCqGse17W/bqu87KdF+4y&#10;I9Fn3dMGxjzvoTk80atUhmwB/4/LtjNkj3HLif2HrSXX2spcY66p5ITwhag03tiIJRPIMlBEyjm1&#10;PpVDQqm6CEkiV2ULTDkxglEkDKI0k8WcFUIjUvTOg52zXhvQKQVqpbSSRgmjsHdNXf8NUAoTwOC8&#10;wNd6XbYtZ06l2x7XPRC+1y3wljoEwEPGRQqr1yqyaLIT6MFb65yj9C3UWEdprfcEH8f8IDHhfUEk&#10;HUJIKWVRhZDixjtPNMJIS35uk8PVbY0Kz/ApSrttUiJjsEZJAqA1cujdcexOYzf23eg5EliS4LsD&#10;V+B27M3Uuamzh4HU0XVGt4yJwciylJxqzjnmFFLZY17Xfdv2EGgrBaKEEkJVXI2wwAVHkVBSSsmx&#10;JHwihG3blmZW6zKvGNL1er1cmmlx/f/ywr76Rvnt15e3l/Pba2vftwh3YEmhpsxU4sajswgNNM4b&#10;54zztuu6fugGcHRst/A1jf44cZiZ2BSe7+8+PNx/fLr7+Pjw5fHpA7eqd8fnu+PoDZ9Hemu8QePK&#10;SjYC5bUafeeM1rLZDRs/kqwsHpNVuokd8yIfr5lQoHlXilGCbrU2IasbwHjOGcr3ikM7AgAAEABJ&#10;REFUfV/Xbb6uBK8Zrs/zfL6Kd7uUikWUUlIJLSoVY0yVMqYUYoyMx1CKCKkIrXOVW8Bf2NHxi4Bp&#10;hZRTrjHlbcd9uORbrzNRs71qdAhVRNuDtLkJZ2JrHIdp7DqOvirnHLZ9WZbrDeZLg/lyXq549yUs&#10;c9y5/txKS1D2HEPJqZYscgJy3OFrmxk8n1/fUNbl7Uw+Ms8L7oB8YKXCk9JSSiFUlUIqBKRhUEot&#10;JKAET7r9H1FlIUttKKhIIThFSWGt04iftLU0y2HRitOIAtmiZl7hLyhI0RIQbyMVmeWYSgpQG7Eb&#10;cNtlFVoKPNc5MgQP79575xyrQyFYpBTNj3CUWkqpQt0eJcvhZZRgkQI9KWus1d5rrOtwHMnUHzli&#10;nobDOIyDP0z9HUfNp8enx7uHu9P9w+EO4xs6770xCsNAn+uyIOzL9e16vqAqhI9ppLjXAkey86S8&#10;VqsqKmYm7k/j777/2D5b3U+nyR8Gfxzd3dTdHfxpwmft6N3gdO90Z6zTSisha8NaZUZesQBCCKNh&#10;t2lcKcNjFkVKqY2Eqne0WmpJQCkIOpeIGBlNTxhvWAolM2vBOFn+BigCGwDpTB0MqZkFbNICbts2&#10;z+u2ER82GpkQ23bOUgpZaFFKIRyIKyWFbVnXGWnkEq1RQ+8Rae/M0PMdYPzy6fH77z78w+8//+H3&#10;X373/ccPD5iy6TuG61Lbjmy9PpyGp0/3n788f/zy8cOHQxGilJpKrLVqrbuhP51OT09PxqAMwfIi&#10;F2PQptdS5piUkJWtRQioAolxeNEyz/u2YF5x32umD4FUlJT2ff/rn/88zzOfAv7L/+//+N/+t//t&#10;L39t/0jmf/1f/z9//uvPnAH++Mc/vl4uGNuHDx9O93fGGwiAU6kVckCOUIWIODNv2zYTHShnspn5&#10;Ml+v87zs4fXt8no5v52vl3k+45EL3bbLyr5J4r5diaLrvoS4xRBLJeduzonea90T5EEvGyj2tV4W&#10;5lzOl/ntMp+vy9u8Xa7LeVkv63Zdt3nZ1o19Kq0xb6mAsUiu7fZU5y2+nOefv77+9OsL+OvL+dtb&#10;O3u8XVfaKcF1z2uIa8hbTCHmPeQQ0x4i2zeTs9Db5QrxbOLLxioElY1QoJRoWtBN1PUGskrkQJ9t&#10;j8u+U7ku62WG2otCI0K0AWjRYD3OAoynkRbbedc+z3rfuX7osIuu89NEGnQ4HCZCHXh/PD49PU6H&#10;4TDhqCjC93T22lvTOWxA9d6OvXdW1hJE2p2qh74DU9gxaSGgsVil6KyaEzR7cs71vgEVfrqugyT6&#10;pZwpwZJyCC2G1yKLkEIyUkvRgjyWByopnMW+u4EDjdK8s1p10KRE3/mBP6O9Vr2DtkZz16glQDjv&#10;rXVa3YAfzVApC5AzBVYFhrZ6iqGEvawYzbxel30OW0gx1YKvgqIqa5nLCiFCCLTUFAk+VmmmlUJo&#10;Wb0zWkulhZCFnYg1Yfad01prKW0qSiKOIMoTxEvZ973WqlU7FdSUC9tkqd66tMe4gTnuKedKFKpJ&#10;lZgLBCVRQs1B5ChKkiI3LLGmPeeQSiyY83K9EjFD2NmzMLCUYkphu0WNENec6bLSkgtXxqFU7v7T&#10;Ld1P+76k3GKEVFz/t+8AQgapku9UN0iSfuvTMKnTnT/ddeNB304Csuulsgk0vphOksko/dulCPIQ&#10;pZScRLua1iXVmkqORbBJx9oYWSNumjd0kFOoYc1xyzkiHc2Rs8aSt5zWFNvxJKQ9iVSVYJ5SYpFZ&#10;Wm1AWRVbqZS678auH7EAkvy+7ymn43i8O1BO00SL880hPB7Qdbx9r/TOoyYppVLKOXcYRsB7zyOo&#10;taaxw1Wso1ErbkvYARoW7LcIJXUutSknwarAVFDxFtJ12eZtFdiHgrwiBLeESH5XQrKhCCGFUFpD&#10;j5ZaMovUOqQSkVapsLPnssW0hLSldLnOuHrIZY3psm4zrblZJLltzBJZVsGsms0q5LSHFDOSKyWL&#10;G4G1lEKfVHKIMaaUcn7HXOhSs6jMnKoQUrd5lKIs8FGkc20vrDdADo1WrXnyRntncMChx/v8yCbf&#10;3pnWaE1nnTOW/tD0LkCG1FxiQmClSgHfRchc6h5zSC0gUgFjKilXBEheFuEBfqQUN5AS8eBkwmrl&#10;raEkAOEARgmcveSoqXgPFfRkllJqVazfOCqlhJxCCHAPJRD2XlHSKNW2eTqIzICaw+6dNUZJVb13&#10;vrPWcONIg3BWwuxxJLdwLQ/27Kn27jSdxu44+MEpK8vd2N+dRgy35BZNas3GKil12OIegwKksdY7&#10;47Hhmgt6EkJaZUWBWKUJHKmWlOlolMVIcs5xD7huCiHxHzgI9BCl1BjTumzX60Lof8d5XoENQ2F/&#10;2DZ4FA1KJlKIoqSkJaVkDCyXEPcmnpph0RlllJiGbuwJsO50bNnY0/3dp6dHzgBPj6dPz0+fn57a&#10;qeDx4eF0OI392NkmjaFvo4bOGe2M0viEKNBcRTZGdV3H+s6Y3nfe+/a+VFmFUc0dnHN0yLm+nS/s&#10;fCFlqc0eYTRGtFXKvkW42zY+gqsQWpPAdKrEbrg4QI9MTnubZ+AQM/h+EMpgxtYNLCIRoHG0FKEw&#10;fkrq8xoyJOBv2mjfseQWc9WOL2yEzyJVLmrd43XbpFKH0/3x7uHp+cPp7k4bk0qOqez7fj6fLzdY&#10;lqWkVFMO+7pvC7JFVVpWRCGxTnz4xm9JTYl0vp7Py+WK967LHm+hntlggXLbNko40lpTGmOoYMmU&#10;9laH3z1FgYfW+t7h1gf79IS1Jl6DXBXAEFBCQa3btlBxztRaIIAlpKqDd7BSSxIFktO+r9BPixQl&#10;rkvJiVc5EXmTVtIYrZRkGcnrUmqtpZSUkpSSRaGEilKKCu0ZdUrB6pCEXhSW3bvhMBwOIxGCXn3f&#10;cRg43R3Au9MBZ3l4uHt6fjxhc4fx+fHx6eEOq2Bm5pzn+Zdffq43ON9Ehy/I2v4dPER6o8k9rBR3&#10;U//x+f7zx4fffffhB3Lfj4+f2r9vH55ODU+D80Y4I6xIg9WD04rb9JpIbGuOKKvAaYpGy8753nng&#10;3VyhH2yPfT/egP3iOE2UPN3d3d3f31OHTuSBgksK+eZoWqsmNC2UKOLdAErZ0MS2xpyEksbZlCt2&#10;WKQIOXE7dFmwiJBzxqyQrbkB8sQ2eETC1lrarG0l7agS4cRIBpBTijVn6McL+85Moz9O/uE0fHg8&#10;fnq++/GHj//pP/3uu0+Ph9Hd3w0trzuM43Ecpx6lfP/9l9//4UcY+fTxwXsNv9TJwr98+fL8/Nz3&#10;/WEYkYbGaHLjEnYgg25YgNV67PvOOVkRJHt5+y8B78vsnQEf7k+PqNJbOgQY3/c//fHf/v3f/u31&#10;27c///Wn/+O//su//fuffvn29b/8l//y9etX59zT0xPrPjS4e3xCsFgBzU5xGy1FrmLf4rwu5+Y9&#10;4bqEhcxm3WmZt3XZ1m/nM7n1EsJ5Wbkd48b9l29v87JxpMpSoYSYilBSKlNqVVoX0axKCGyVVomQ&#10;wVIyIt22bd1CC0Qp7yExLWXKNeS8JbZj7oXDEmJIaNeQ/efC/CQACodet7SsEaRO+XZu7k5dSAvG&#10;QnqrqiCA1b2txwwq5gqRMbVNkFR+3fbrvF6uKzRkIbXWhDVkgR1SRyLeWIUjVZVzmwS+CGmwel5W&#10;ApdSkkjlFGJTrR9dlWxxQUrZ6koxC4gWQWut0K2FOo1/R6eNc9Z713UElw4t9wTwjhbrCOdEBClU&#10;rUYI8lZv29nAKEnFamONwkiZSgFVONawPEkhiDY5hRi3dd82HI8WwW4gKCogBDpp3URl7np7JNUr&#10;DLZGQ6E32itltXJaWKM8FaOcUkYKtl6tYKUYJZySTiqtqtWyoVFGQaG2iEZLJSSgpGR+HCnnjCb3&#10;Lb5dVrR1vXLs29hHUcnKGQAjW7aFE9kem3dnnKCKUipbCFXshRamyBlt5huUwlu4+Q1ZpdXyf2ss&#10;5b/VeQXVssJ4lYWJS0k155r2dMvLauE3FrKHuMXQLLHsSwhz3FcqKSw5LDFc0zbHtZV5nQNkg9sa&#10;to0dJcQ9NIjbexnDFrZl37dSYyj7Hpl03fd1b1Y9h7gmjDxzQgh0qDVJWZTGYbJUQZukDTf91XnR&#10;DbLrZT8oStB3ynnJW3Z2IROYUgBjjAHY9sAKK5RTSes18AViv4a4xLjQGKk3ouY9sQ+HRgKVMG9x&#10;hju6JVhecfTLPp/X+bJcz+uKh9CybtsWYCPG2MRfSq5FKInReUyWDKUn/jQbxIW6oeuIWH2PF9HB&#10;uhbvpJTGmK69az2xM97Smcg+jkTKcRwO4+HYDxONnWeKNpw+zIBlKoUpScqGUiulmbBWkVPNpHeo&#10;L1VUSSYgKianMD9VJRrHMEAMoGEROVeGpFQA0exfplx4DKnEVLC+WBURZwsp0l4EO0eqbUjMtS1y&#10;K2O5QSUg11wLFzT5b0AfqrHk9Ddoj0jthn9r4zeXUttPLnQAK8wIAdlasP/zVKk7bbQSWjZUolqh&#10;eMdOTKOskNaQdgWZqiqlDG5XanmHfLPzWz2Vum77usct5ZhLKjVVQdS7lbo0RkQVApGCyI6prDPa&#10;KB6ZUmtttYIMJVvKpbVWSvAObB2qkEwhpRBFNKit+NuflLQ3v6swCE+irSKEwBg0IBU0Gy11Q62U&#10;kCJLWbSURgtnOPmQ/Rt23NPYHQ/+eOzuj8P9Ybw/DHfTcHfoj6SjxEytjIJI6bSx2jCxUkpLQ2ND&#10;6DfGK2KmactJRaml0FJZKaykpxAJeWUtpdXNXD38QyJbWimoaY9hWbfrZX59O798e/3167effvoF&#10;ePn2djnP67pGXA+b2fGRHUdE2ymFmtByU4CqQt3AGCYntnNNY7vejbewP8HaNN4dD/d3x8f7w+PD&#10;kZPA8+Pd88M9LafjdBwHAA/zHm9zeNswdlPfsNGppRTFWQ29WmslpWq20bSfc04h7jskpVwrYihC&#10;cob5+devBGFC8Zk4fJnP1ytcXC5cHF6ul2W+XPjccXk7r8sWY8KUS8qGBSwrGKlUc6zadI67hZhT&#10;wZQUkytlhFAxZhbExrC0kDJWt+552+OyhXnf52W7bvFCzN/Dsoc1xIVGKjvbVcSzhJBVqPeZ9z2G&#10;Pc7z+vZ2+fXXX7/9+vX19XW+rtvCJ7mYUkC4smbKmAIRCpznebnO9FmWZV2JuCjnhvOVUayT9pBz&#10;yplRCZt8R4nQFCw0GdobwKo2TjtPKXUTroZD63V766gzRAjB8Cbowi2MlRITz1rLcSKWDc6ZTFBJ&#10;aYdBKLqel/myLMs2L+s8r5A4X/b1uq9L3LcQthT31G6bCnOqioyFFpIlRC5QmxNk84uESk0ok8Vq&#10;qTJDgmzWZbR1jkSi60duYKa+77vBj8A0HTGh0+nu7o5z1uPj48PD/fF45E3f97BZaw2hnZnDur3x&#10;0eT8erm+zdfLti0lRUVgqIVyGtynDw+///4zSe6Xj08/cJ2NuZ6mDw9HPlvdjX7y+tjpg0YZZQYA&#10;ABAASURBVNOTU4OuTlQtk+GAWrlRo1Ksqp2zU9dN43CcDneNqqlzN5Me+iNCO47kyjdqp3Hsh6Hv&#10;eu8xcQ+ZyhiF2CE1xiYEIQQqQPVgzlkIkVIT9Y7RYIJNvyVwfDKaVwyhfbsBKrguM6GTUTTyCK7r&#10;7d22vc+GTJgcew6prCvm9zbPMz1S2G7CJ1AQy6qRYujtYeqeHo6fPjx+4OB+d8Q9Hcpo1tICF1wc&#10;xhGBf3h8+vTpI+n+pw8fnkm97+/RkzOYjWyUrBtEvq8Lwe9kwBGcQwkdaBFFgFRi3KUovdeP94cv&#10;n59Ryu9/990//sOP/8M//sN3Xz5AwHK9fv3669sL6fr57eXlr3/9q6qC5T5++PDdp08s3sTb9d0N&#10;nHPKGil1KQLxzuvydpm/vrz+8q39G5tfXl5//XqrEPS+fqP92+v19Xyhz9v5ernO12W9LhuCSqlE&#10;sOBZhe0FXpRsd6wdTHISiGVfOPZuKe68wo1gDU5DjMu8Xa/XecFht+uyXKBg29c9xlwSl25Csymz&#10;VQXIYweHTuKMcVXboswS0hrzlgqV68ZXCIJM3EKOKcdcQ2KGmkrDmEvMVESIiZTnfN3O13VZ98DU&#10;Uu+8q1Ub52znOo9MnPOeOO37UsW64RwhllqqZMDrdVXWeq0MWgaNskbxH93GOy7dnTXeaKetU+xH&#10;1hljtDXKKtrekTpdLLc7QzcMHfqYpqH5wDAehmEae7ToHYOVVkJLYY1h0psoJY/OKF4iRGctXgG6&#10;G9DSprWaCo0gIv47Yklasj0ILaqsiugiq6glKVGUUlabzrrBQpQZvG7o9OD0yGG381Pfjb0dnOkt&#10;jezKdoD4znmrnVXOMNZ2Hla1sYKNHFNtu/n72qVgyiGEbdt3NqOQtjXsBL2QaEyppij2Dftvdi4Y&#10;LZtgDZJStiD0VAmBNWWwxJRvIGqtZF4opIq20K0CO6JU2v/v2ParWkUpt1f0yUwVdwykllTLnuMW&#10;9mVbMY01pDWXIEpUoIi6BpODBmugTkWkrYatxD2nUG6YMZAdAyaQYFPr9g7zcolxB/fAxndZNvDK&#10;3reSaKctpS2zcOY7QLv7VzobiwkWbbLz0neqHwzI9f842ePkpsF0vfJe205pJ3AEoarUSiiphBZF&#10;16xyECnATsO6CRiJS2KFGkTeS2rnjlxDFVGIIGVSKkqxw07Je2Vg42hN2xJCK2NgB91i2FMIKSKq&#10;khGzVJizo1also6UZOjHwQ+97ZzxFpcZMOCpRfCOFqK2Mda5Iqoy2jhnsRJrTQP6d1pbo6337SN4&#10;dwPve2sdk+AWHmPUzigLWu1AxjRUzmkrta1Kke1kLAEJCK2U1toqpSTQDENYbbSSBgFJZRTQDAdj&#10;sIr9SEFUZRMtNeUacom5MlOILV9Z91hJZZu7qFQyWH6DyooN8aEq/9aWEhJKKQMl0hhyioirlHSD&#10;GCO/vBQskHnPH4tlQdAtFZqwYciDeq0la1I4o3tnvTI34tlNK/HUSLRddaNbMERW8XdUVQC1VmYH&#10;WSuVdoEbUmH1kHKIqSGPuaYb5lxLrjmX2lhltEBsViFB+a47pSXLd86C3hpoo/RWWy1VW14CbZgQ&#10;bEga6SqlBW1S/A00Y2R7ZAlQCPX+Rv4NlFL0cdooJd5RK2GUcFr13g695yZwGr13Gis7jP4w+cPB&#10;HcbuMHUn4mTnvZFSVJGiLBkR6VpUyU1EonL9gSRVRsdZlaJLqSmCrXNOOicajahGiM5q7mtJsseh&#10;G/puaNNarZS1FvKYYI953QObE5vf15e3X3/9+uu3l2+vL5fLhQ1sDQEhlyIyIi1FYnuqgVW6sxi9&#10;VQIOjdXWmRapvW8G3/e9s9p3dhj76cAZYDydDvcPJ1I0coTnp4fHx/une57uT8fDcZoO4zhNJEmH&#10;03Q4HY7jNPS9d85A4wi0TaNnZsuzljiC1IYFlTSQQ121XdNsKb/NC1n0eVkvKztuWNZ4XXe2w7fL&#10;cp7b9n+9LvOM82PJosJNxUhyKjmklHPJNx7rzWZg0hrvSCYGpNa7zlvrWBEaFO4pVMFHqoxVhCL5&#10;DNp260jgy3xr3HKGmD3lLcYl5D2XKozUXhkvla1F5STBfUvnt/nb1zPHkvPbdUUNIdUqBfailDFG&#10;a5TcPDGlhBbekfo75qYZGGm6FyVLUfCvm8VkHkuOtSRR6rvKmAqVOW1km5UnzfyNF9VAvC/ZqkqJ&#10;W8IvKlNpo3zn6M2u57w5jsPxdEDNiA1VlJL2fW1p0sIOsSD7ebmsyzksM82JjSQFyBA1y1qo1BxF&#10;qyPlXFPKKeYQS0yUOTUo75DRgBRCCWW06Yzz1nc37C3bhnPWdQ4zQy/9OB6wm2mYpofnp9PD/eF0&#10;mo7HaZq6jgismaikcj5ff/7515dv367ny3y+bMsqyrvukxR56N3z0/3nT8/PD3fHsXu4n8bRTt6e&#10;hm7y2rZEP/Sq3g3m2JtDr6ZOTqaOunhZTE0ibKbk3kg2isOApUKuRWTT0B2Glvkcp/FwwKLxv67D&#10;ZZxD7CDyR97IFrRaGqOs1c6ZDuY62/W3eeiklZKiYqxSIPm+xxQH5xCLlVrdgq7AC9Az9RgysMew&#10;Y0sbws9oVgKCRRpa65EcAtR8K9sjvrBtYdv2TCCQ0mjteeetJ2po6b07HKaH+3bEGqceY0Q/KaS4&#10;xxyLiKVmxChw08M4cgzj8p0UvElx6IxVAimXsm1bvN1gS6kKI3LJIZWYveuc9UZbrYw1/h2NMZzj&#10;OEx8+fTp+8+fv//u0w/fffqRs9kPn/7h9z9yBjgeekxo5sx5vaQQrNLHw4FTx3ffkf9/goZhGLz3&#10;A0HIeYSMhIsUeDdO/3q5ENa+vr1+fX375fWNq4Kv5/PXt+uvL2cu+18v6+v1+nqdCRTzwhVBWve0&#10;h7w3aWKcpaYMv5XQKtvVsBKJeknZaNF34vHUfXx64hx0d5yO02Hoe61UTPu6rvM8L8vCBcT1ulxm&#10;kqkWE9aYCK1gKGXPDYkkVRvlvDA2S8UlKCVIhQ7EkwAJQjbZxxxzialAEeU7hli3ULaQrut2Ifpt&#10;+8byOW8hxlyr0sJarbzUzjiuZwY/9Ehm2dbruuz7HkI8z/PXby+oTUmpldS3Eo1gdZ4/Z3vvemRK&#10;E6g1DCqhWhwxznrf+vDW+1bx3vfvMPD9odWHsUM3Ax7CLF2br/e3H6OVkARjLZVRitJqbbXRWhtF&#10;oRujGQ5aFsAzrzrXFCxKVeKWJUippWCgVgKapKIdk5dGKn6MVhgapDurB0eiz0ndHQZ/N/ZHrHbo&#10;7w/DaRiPQ38c/GkcQLQ3Dl3fuQFSvfXW8Y3bO8vSWjYysGxipLiBJBbmWlKViLOIctspUyx4SLxl&#10;XkiWSk21VqhlH2e0UIzNBRCZnTUD1P9e0hWkBYNrC5ZK93ekHRQ4XmHFhqWmkjL43ihKhZicElhu&#10;ZGRsZ0tpjznUmqsqVhcDquJAnTuVbY22kjYEGbca1xy3d4xcZO173IBlpwghxIitbCEEjGbbFhAL&#10;J+8PYQvsfZlDMJacS41CYr1Vqqx0AbWpxkpOAs4p56Xv5K1UvjOg87qVzlprlFK1sv1IIQgZmIZk&#10;syxJ5ljTLsr+nv3ntDbMkEplK2WvIOuXWEpIJeQaoKLELaU1Jb51rDVtlQNA2nPYS4w5xhQDZabM&#10;uQlZGV2xGq3Ir6lLrEdrrB0LtwBxefS28/pGpLqBEEJKLbFWaYTWmJyoshZBKRTttkVT1+F1xnnr&#10;us5gTcxlmbb9WOtu0PHOOu+9s50DbOtG3Whnjac0Slvqqq3NKsYYpymM0ZI/S53VtBZ/h4qVIclG&#10;SUWSkoid9xSx1vIuXiWp13eQfx8mZIPWWkoqJZdK+Y4FqLUJ6r039XekvQ2SUgmppbqRZazRnkIJ&#10;ZzQ+6Iy1WoHecQ6nTVqBXQiVqxZVK0EpRcFDtKxKCaWUlG36nGNKkRV5yDmnlPINUkp7zBwGUF3D&#10;UqE1lpJSThlHbHRm0UqhpL7BTXhMzORCawlBfRO28da0EGFoE0YJS//Wi/UFYYSqgTXoIbZoIaUA&#10;aJRSClmoyxsIgbQrosg3oEIz3Zo0WJ3hPEtYU8aozmIOhsWtk87KoTfD6IbBj4M7jmB3HMkBLF8m&#10;jSgkMpQGKdXitPBGeqWsrEYUU3ibtEi6Ju4mnRK9Mb0zY+enzh161/5vyO4OD8fDaRx47DvjLERJ&#10;YzTkVFmwgT2nLezXbb/M13nZrpd2Zf76en45X0hMr9eZbSzGCFsV7RcphQCbrrUWQkjZxMukIHVK&#10;bZCt9b7tw+NImtZPh55k4pabTYfD4e5wPLX/luzhdDodj0daBqBrUbdzxmE51nhLBRWhFcTHSqwp&#10;mF+IVlprldFCyZQrVh1TYaesyq0hLlvkzmzew7ynuZ0Btst1eX0j/Vu5xNhjCgEkhiWC2+VyuV6v&#10;y7K884jWmF4pbYxT1rWFjYUQZ33HtoP4rMeKhDZF66xEkjKWGmLec5ljXkJcE/S02LOlvMccYmlI&#10;Y64kQjHLXBTxe49lh84ZmS+X67aucdu4l9hixNpxt5KKqMCtFO+mJRq0Nmw8NcAzFFYhhJZVVvae&#10;VEuqvMmh5FhSfoeCN+TCQLC1MLFQRaqKv0mZBSSJVGpuym3+gpCN0tba3nljjOI/BikQoq1rbmwA&#10;3kpZQ9zmGXu5XOfz9Xq+vr2uMxnFJWxz2pYY2l6S9i3FPUXqjaqaU8MUcwwp7iXFeqNNNE5hQgqh&#10;qpBCaiWbCqT2VIrgsAdq3fRilPPaWdP11vekF93Q+2ZsPYAdvSMt1ric63Kdr3z2Wde0BwiOYc8x&#10;QIPBWbzF4w69G5y2GoeqTkkjqpXFqapzFHG1Ip0G9/Hh+OX59N2Hh+8/3H334fTp8UTOd+y1k6JT&#10;ojNq8nbw2mtFBBM1j4OHqN47b52WSomSc7xBSA1CTbnWTGd0Z4zp3sE56iDida5tB9Q1TBvkb+EO&#10;5JVQct13cIshwyGKE4IK85857pwvGDOPUkqr2JnwICsYIxCpUcrUKrc9Lut+XZpr3DLAHaIqLySx&#10;EYWj24KBWKNYDmQq3tLHSOOU9cqxGVrttNDeNB3IKug2dr1zjs6C/KStLqUidkrGQg/IDBgj64BS&#10;ams9jkZ/pRQDx3F8erg73Y2HY3+YiIHDw3F8InzdH+5OEzn+H373w/PTnYMhIe5Ohz/8+MP3Xz6T&#10;dj+cSOgG9lBntfO81swphGCtlGtIed738zJzqwF+vV6+Xc6/vlHO13kh7l2Xdd6267xerlwTLPMa&#10;1z3EVGKpYUeozZWY0EiF+KyWEOCs8UZ2Xt5N/T/8+N3/9J//x//8T//4hx++//Th+fPnj58+fXh4&#10;uIMdw3VcrXsMaKoJfF7nZV/I0ee23HXd+CwfcgETRm+8NFYaX5Wu3BTcyixkqgpKYpG5cpjJIUVo&#10;Q+2xUAgaY61rxBQEuVeVfKBTIdV1T8sat5DXFoLyFtKeUk4IXikEb5yiZ6qEnXlZz/O1nY7PV1V7&#10;BDGfAAAQAElEQVSFQnf0kkJJbehqtHPOWzTuvbUOVMqAUmqEooy1Ny06x97iNR08VUJ/5713tgP9&#10;DbBwzJdq7+zY+6FzlN5qHIBQJYRgNlDcgIpSijLcIIYth1hSKqgU4qASFDiqsFJaqYyW1iirlZaC&#10;Ga2WRmmjldOms2rsTG9Vb/Xg7bFzd0N3HPzToX849KexPw3+2Ltj300du2YjjKMC9d5BrPVdQ2vb&#10;1FIKvEJKaVhRKuC9LqUWVVU0lGtB3FvY1oRkca245bjnpv81bFvY1xvO6KKgyRxTjoWypFyzqFgB&#10;R4JYSiI48Jgr34pqxZC1lEoIBdcYSguWrJQkbo8tpEg3jEFAQRU1F5FJlHMNhQmZtjBtwhukRmBJ&#10;iaRlNiobmXRJqkRToylBx03uS2mhe07rdV+u63xZbgSn9Qb7vocQ9hS3uM0r/rLM/IZti8uW11QC&#10;5N5IFEq9Y/lbpT1qXY0VBgu35baBCqWLIg2kEW1paa02xkitqhQxZiw6RbG39VJYY1jSPoftvO+X&#10;uF3Set6X12V5W/frDobLvp+37bJsl21nA7qGbQlxjvs1LJd9vW702ZYYtrytKWxpp77cdLTu87qt&#10;2x5iSjFr45RxUtuidC64goAeY60yshmZ1toqmILN2lwvK22FlKDUSisrG/1GKC21UYZx3lkMf+h7&#10;cOz7USljlXXagMTQ3vXsFGBziK5d7XjfWsZunPoJ5BHEo0CjnTFGa6bWSkolwGqVtprm1l5LqjcH&#10;oQRLwg5qEbVW/kQpNeUCjxWQtFTRoLTi//TXWujSUCCDlHMuOTNY3D5JK6UEOlKSQfTBsIwUUhRQ&#10;tzfCaGmN6izsay7iOoMPGnzqhq43xjuipzVaGSlBraSWgkdKKYVSqvEDY1pLEpScY4xUWKuUUqss&#10;pUBSSgUjga6YK5hKhXVsn8wJvLWIyhVVZahkTmk000ItuoODv6sBYpxrpDqDJFlSMcBAj5JKCq1v&#10;RCrdLJQHJrqhvgE9hSSp14gyVaiqkBRjCgkCK6QqZcytv5JGsHClo2AUox0zK+E7Q94/HbrTYbg/&#10;He5O0/1pfHyYSNzvj1xM+N7pzkgvpZVkJ8LKlpp4KwajeiN7qwavJ2fZAI9j/3gcP5zGT/enzw93&#10;X57vvzw/fnq8J3d5PI13U1uCVQ4jIY5cKhaRQol72reMN6zXfb5sy7JvbAbfuCT79vLLDdr/WNDb&#10;ebku67zuawjb/o4JPlOCySqVUFrqxqAQCu7AHoMeuunI1f4wTTc8jofTdDhwIXo4HLmlnUYOB70n&#10;Z/Cddd5orSU2VNAk02bEhtBTIkKCARsAQ8wJ6b7/FRFL3mJgH4XyHVPVao1x3sNlbZHgPG/nZXu9&#10;ri+X5dvL5XxZtkZ+ZNu9nOfLBbys67ota9h4szN/wYaEkFIKIWrKiWAeEu2wCT3OuapkFapUHKNS&#10;ply2EOfQaJi3nemu276EuKXCZ4EtVTL+EOWyleu8n6/r23WFpPOyX5f9Mm/ryspp3dO2p3nZuCZc&#10;F8IRb3m1A7BLoM+lUEk3CDmB0LoG3oMrQS2mLZdQMhtBrCXVlBp9PN6wRASYUkiRI4iQ8AJ3Ukol&#10;nZJYelNZvgHtDWVhm3NWW4tGqnXae6esKUIUUZGD8TaVCKzrerlcXl9fX27w+sYt+9v1/Daf39br&#10;BX72+bpv674uOUI15taIFCXJmkFVcvOcmmsuqnmGkA1YVJcsS1VCkE36KlupCCrG2X7o+tH3gyda&#10;dj0V1/WuG7Sx2hjeG+eNbWjZvvvOWkuzBXTrIasoMe1hY3Vr1DT2h3HovDNagfSGpN6asfOTc/jX&#10;1Fm86R++//iH757+4YeP//S7z//DH777p99//sMPH354vvt4Gu4ne+zN5FWvhJeiMwqXHL3z1jCp&#10;URpmyP5hsKSc0QA6SNTy37VgjNGsbrQQNWdiR4jsRTGWUujToosS9Lh10ymleZ4R+NvbhVR/wWbW&#10;DTu6LBjzlUP79e0c1q2mJj5ZJOacc2XNfWeTjlugDG+XK8Pf3s7X63I+t3kuVK/Ltm3YE/JhCBQp&#10;iUcLoACZ2F9rFmGLYY7stmHewxy2y349z+u8sKKWCiKVkCVFGNGiaq2999q4UmWIOeaUaylSCGVY&#10;bee5iJjrHlOihzZ936N/EkKjRO/18dBzHHi4P3AGQKro4v4wfni4+/j88Pnjw5ePH77//On7L5+e&#10;Tve97xyS79yBby2+gwzIrhWi8p7gOmyBtHs/LysX/7/e/hXQLy+v1L+dZ/D1srxd2//eDuX5Ol/m&#10;Fu3wrxgjk2D0Ssp3lFUoUY1Wp7F7fDh+/+nxn37//R9+/wNngB+++/jp6eF333/+8YcvIEeTL58+&#10;Pj08wpRSCsE2NTH5sl7mddkaPcSjDWtMORZEK0nlcbyCAKUKKe8pr3ugwxbiFhP1Zd3REBhjDDnl&#10;UulcpbqhEBq5Gj4jEDoZ2/SzIdqy7eG6rtd5m5dtCzFlTvvwYYS0Uloer+tyuS7LQsekqmoqEBJz&#10;VFIoKbVSRkmDLrWyrfzbH1zxiidlrOu8cRa5g/YG7xX3N8AOqPKm877rOoQy3IAKjUYJx482Riol&#10;pCxVlAo0Mo2xSre1hORVMw4JTcI744112lijjFYMBJUWEp60dMZ6a9pbrbzV1Afnht4felL//jj1&#10;WNI0+OPgD4ObOjs40Izedc52RmuJ/XW9t9613KVzvveYmHe2rahZqS1UJQJqlCkW8s45Y6BFCFWr&#10;FFh6qoXMO1MXNdWM5NFqyCWmgjPsKYUcY4r8pZRvUErhV6DYlCuICGqlsdYWdllKS4UQ5A14lLLK&#10;9r5Q0EdWoYSQ1N5nIBsqSJJNVcqitdAKrEZVo1sW4bTwRnhdneRgUKzMWoCllbAAzSnmnGsMCcR2&#10;tg3b299hnud1nTdaMc4cc82ppiJybZCFEJgl6gClxD7J+AX1JiArtBHGSt1s9b3S6sYq5Ke1lNCb&#10;hRTUdK2iFpnY54OIe457iSTuW85bTmte57Be97ikGmXkO8BvGKEobSm974x7KXtJoTIWgac9Z5gK&#10;ucSSUkPkD3eJh1Ka8aN9a7RFk1oZrQCtIYy61HhaEcCtmd9citAI1ShAW0ZZ4w2G4JxQSigtpJba&#10;gJq3xpkbWGu9c6Q/Q/ODnnLsBxyhb57R3TyFsjXcMqS+uwH2BTZTbG/Y2YyzGsOzhq3ZOGZWAioQ&#10;f7kBfPKL+lAhSJ1X75gKDe+aqvIG8NJQNu5ufXLLcyqDCp4oaussRKUP3SlZCKRCZ8rfGgW/UsMq&#10;DBrbqPW273xH6ai4Q9+PcNt1zuj3dk/PhviddwxpaKzWzjRjgCdmA1mLElQCq5BYsqQQAjYC+rvx&#10;04yvkQ854p0qalVSNIQyJkEneCfTOm+stcYojX40emvLtbeiKlE0y2itbkAXQwAyktIoSX+jkLM0&#10;WipN5dZJKSHkOzEh5Rhy2FMIAaOisWSBDUMSiL0gUyEE9NywtgmtcM52XFJ03IzYw9Rzd3Qa+7up&#10;p5w63yllZDaygDIHI7LXorNicGbqDRGMno+n6eP94cPD8cPT/acPj58+3H+i8nx6epieHo6Pd9PD&#10;aXwgX7mb7k7T4Ug4NM16DFPDjyBKxRy2fd/Czk5AZnC9zKTIb7c843pZwLZF4O8wFprUYY1dC46E&#10;+Ds7N54kUtLKaPsO3mnXat5b39nT6XQ8Hg+Hw822vXPOGKW1bKWRDUSVTWRZlKyqQL6tUb4rUskG&#10;miLnkrFP+lbJvddN+5WAl6VKUu65zCktIW6xLOGWq+xhjYSEW2DYw7KHeVnmZUVHf0dCLtpBTaCB&#10;oNtdaU41ZxrQVONIW4O/SWu071rF6KxEyoXJmRPc9sDqKVdyh1Rl1TYJFbNYQ1n2tG5p2dIe8ran&#10;PRbu/3KRQupcZSp1T23XjzGGkPYYIrNUKYVGCEKIAkp+f8NaC1E3l1gzmGRFh8xVtKgaI04pA0xx&#10;w3iDFKLITCMBJYlLSupWVkWkZWosoUn47+ZKNw1YiwYV+4YUWeTKSMOXJ1YvBNF93+eFBPJyJROc&#10;52W+7PM5LJewXWNYUtjjPlPmSAiOmRudlGqJtSSiipIwkWSpmtBSqyi1Vim4SkOnSeSCW2EcXmmv&#10;TWfdYP1YpS5KCwjWUE6l0ayURhe2aycBLErfwHs/DMPhdHx8fnp+fr67u5umiRZskYWghH0ai1Oi&#10;1gwfgdTCWQ1JvTVgZ9TYdR8f73/48ukP33/68vH5x88ff/z89MOnx99//vDDp4fPH+6eH6dPz8fn&#10;++ngnVUCx7Sq4FpD76yWRiktJWvVXABZixY8C5owbCELa0mJ2GEeIuC9lnTTWQqlFJ6llPYGWKPW&#10;Gh2y6b6e376+vGw3T9xD2PYdx5xvQIUhdIZ3kCGlFEYFjAGpl5ITj3nf4+W6nq/b5cqIjb/LslKu&#10;25ZSRgVMwuq1NAghoOIVV7nO83kmTX779eXl15fzt+vyts4Xro7n9brKquBOCclAhqFTGMOYIJ/Z&#10;0g1waym0kkidl41leoKJv1LoJqUuBfet3ppx6A9tj0SyhjHHA4cy9k31dH/3n/7pH/7n//yff/+7&#10;7x/uTw9393e86zs2lgO3DdME40wlBGlu3SKnoW3Z1pmT0rJeZ1KW/e26/fJ2/fp2/fba/k8wL9f5&#10;yquFbvuybmFPe4QiUQXkS0XohSwhYU3Wgso6Y4bOeWee709/+PG73//w+ftPz6T+4JfPHz8+P33+&#10;+Myx5PvPn3/47vN3nz4+3j4FQA+K2LY8r9u6stCOsyPsbQ/4ecoll5pKjSnHXKhLbcjdEo25FIE4&#10;ufuPnAHWwDQNc26aqlLKm0iNg6bOOvYKlXJh8j2mPcQtZUZd552ovm2slfeY95AC0xZRiyhIPJaU&#10;CganAKusbmCF1FUiBXEDdSuFlBps77VGtaC2xjijCJc3FEpJbbX1ylA657qundQ7siLt6G7JXshu&#10;vHUgGQ+I5oYbeO+xXSllrTX/BpUpGOa04xXrOoMRuN555qV/2z6MUUooKSBWlsL2TDc6W2ud0UZL&#10;o7TX2FM3eIcVTWM39W7q9ehV5zWf6qahH/se++q9771zxngLwoZyxvrOkrFAYN/3lNYa12ZVSkKo&#10;kJWlqUkLGK+V1YLIhIlrpZTWGrlVZB1LiaUGhA1vAgZLqjfkXQFyLUhbCKWEvqFUQrKEVkqzn0pK&#10;UGgpGwqphTSSR1DRE5GBStxmjqyVa6UOeVIWAVYaMnVV2a/IcKqRlXjVsCbdvgkQnVqCYXWxVjnL&#10;Ba7yui3CrCLuIoV2K7/vEbMCczPUmGspt4VKbYzg5jFGyoLRigZSQqFgT5KyIgzitjGkO8Za7by2&#10;VjpP3dxAsZo0WtxAa6tUY7EUlZPYtxIWMO9ryQEGS97Sft33K/GplCS3Zd9xjq2kveaQ4xY4O8c1&#10;iCZnmUMtMac9xi1xVAh7s3iMPgGR7iVVUaSSysBRlUIZaLMA9IAwIJSCqZwzpRB0FoRtHlMKuaYi&#10;m5QK935C9AAAEABJREFUbUpa6/t+dK5zzjEDrCkAfrSx2nQOG+vGbuy7EXMa+2Hs+6Hrpuk4DNPQ&#10;jZ3r3/tQ7/txHA+UXTeA49Sej9Ph/nh6uL8/AcfjaTqcpvHAXB23rtY501Arpw3LKiWUkO/ALy0Q&#10;X2uFCwyRt1prGrWkoJdoxzZZlZRWaWYwqr3lnVKtBxUppdZMLQzzqkp/JqTdGGWt7hwMtvg4jN2h&#10;b4ftaeynxmp3GPtTo3Yc8X/rRtjjbNARIFzvLY9EVThnknehITdn2oQtRPRNRIjFO+dh0bnOeoeK&#10;jIOeG+pb2dwRmjB5XOmGUCfeX2GBVBqpVnvvnLNaKyEq7UoJqrL1/a2zVr+BNtKohlrLG2qAd1IK&#10;UCkaNaIRSmI5GD8mEVJke97WsK07/rKGQIk/IvNUSxYS+TIJCI9CFFCbinFYJ31nCEFDb8HT2N8d&#10;ptPUH3o/de7U+/sRGY73h5bKczH2+HD88HBqG8/Hpy8fnj5/ePzu09OXT0+fP95/fn749HxP+vKZ&#10;jwBPD5RPj3eP98f7u/FwxIr8OHX94HynLVuGVVXWkNIWW1q8rPu240Bx3Xa2zLe3t283eH05X9jv&#10;r6QK277HxDaC+6SUE/ZE9FVFMI9W0mhla624g5QSoTYjMUIYoZ11nQetbwG86zo07m/gnPO+RVqe&#10;nHMIh4GlJGM1qN5BtOnkDRB4KTVG3C9XoYvUKct5D1kqzgN7ymuIS4wLZSAMhC1l3l7m/e2yvnGc&#10;WdfLus7rwrXcdoN9RwCp3AIXq0EAqG4rCmJcwUxyrQQxrYzW1hgHYV5pK6TOou5Ib48scd3367Zd&#10;t/2ybtdl2/a8hbKHFGLZY1ljpmXZEueBNWQaYyb1l0mwd4mcSsBaYmLn3rew71BOohBjySCrIxMp&#10;tVRGmRsZRqpGYhGlsABD9x3lbWHd4r7GfU9hpxGMMeQYKFOKYM6NF2a7oaIsBQ6bsmor2DsqLVVk&#10;6x1WqpRCGu8opSy8V0Kp1jWltCwLRgJe3t4ury/XcxPwPs/7uoR9LTGUsKcNetYUGmGUNSUBDSk1&#10;trGUTFxtJLEotOEkQkihtdKGUrJtKEzLCGlykbmw2YhCxBaiSgkdQtLTGtusyzinnTXeDfjO/ePh&#10;dPr48ePnz5+fnp7ucZbnpw/PpGTHATu07Es5x4joMkQmZLybKi0z4q41j739+Hj3GR87TpTUPz7e&#10;80nt04eHH798/N33z7//4dM//O7z999/+PL54enheJj6no8IbHBKOqWUqAVph21fV3DbdiDGiIoR&#10;2jvGG9ACUs211ApPUhLJJCwijFxuQH/6bBsFeqRvDEweI1aCn+6Bvbhaa7W2zjhvO42scg4hpN+M&#10;WpbCF7Oai0i5hj1dSeDfzvN1vVxmTgKXGTVu9Gc1IcR7SUVVUWLatu18vr58fQ1bWi7c+q84D8pM&#10;oVbmTzWFsG8N4h5kzUoLKVmxMEPIaYspsUlKbXUTDCxqa3It2xZACEtFrHs8Q82KkUQMS0uS7Vhz&#10;LCmksA3eT2NHxv/504ff/fD5hx8/f/nu04cPzye0fDiyJw7D4JwzSpWUY9j3yMztbHO9Xi/z9bLM&#10;52V+m5c9ly2lZd3Ol+v5slyu69u8gdcFhhjFN+6K6gygNYVVurFShS7CKc0Z9DANT6cTB8rPLdf/&#10;8Onj04fHO75RYCYfH+8e7o6QdBgHSP3w9PTp4zPwcHc/HQ+EPObC2GMqGN0e4hbjsoU9ZtiPuVLZ&#10;QqKkroyrUueKr7HHWKktj61jKYkpRBOv1hrntJi9c2QR7I9d13nfazpXGUNmtmVtnxPnZdv2iN5T&#10;qTHGbWPlGFLcU8yswextks74TsEziPKEVkVy4q+lEYHKWpiot4UREGuDBnlDntbK3FAprbW6ATNo&#10;rY2zRBAUA5U80kiF+amDVHgF0UM39s5766wxiFvcoJYGOSYgQ2bOsrC+YHrGeuu8M47plDTYi0il&#10;SSYpKbSSVgsDYUpYLY1qLb2zAxcEznZe956BypnWbew8m1Dn2Xu6jg7eOuesNlorY4xufQwt3tuh&#10;I1NxUGgNPAp5c1EhGklClJxjLqTeN5pzrUSpVHIsYQthIxq3spnltuMqKUT8SghRaxteJbNJJlRK&#10;qBtorY1VlPw1Mqxhb1VGVzqBis6/IY2MELeWcpuQOXPOoslKKXINYUXWtWiRVIly31LcUitXKjls&#10;Oaw1LNRrJrfeSgmVfFomXbKSRVvdKWaoAqurCSoE6ogxsbwQUCuVpoR+nlhfYF4pFfqUTEtD6OWH&#10;JACEVA0gVURslHUwp+BUGiWNlkZga1hdY6GWnEqMNW2ZTWRfwnqN8yUs877Nkd2Nx/VCy75f97Cl&#10;5W1buXWa9zCHfWFIun0Z3cIW0xrSGre5DdxmgsI2zysxeV63bd2XPez7HkJIf4NSipRSawm1SlGt&#10;ShQQJRckiylW9CDpxhNjGUedI0TMlfAqtTLOjtNxIHcfJ9f1WJj33nn8y1I2xNy7ZnLee22tMqa/&#10;AZZm/wbUOzI0y6+jW9d82xPmxsM0Hse7+wan0/F0OhwPHAD6cWhZ8s1KrWcfctpb1NfQKK0FdGEs&#10;SF83y4VBqVq7llrLJnstnZJc82khTBXOKm8Yq3jVxmhtbmCVJuswymqp3tEqq5TytmuEOnyk65yf&#10;vB866OlHcjxve2/Hrpv6jkNPz3urEQBMOWdAKt7c+ORBaYAJmZwFnbEdU3mEyMy+d9Y7563vEIml&#10;0h5xSXpChgRuLiBKvlldM8hbm2g1rFAIJrfWtjms5VXFsPkTipe3R6wWl8QAqlKCBEFLASVKC82j&#10;oq3KWmxrrMhRyfqOslZsANPAJFIqMZR9jw03wm3ctlCrLDgl0wshuVtRUmur+WvEOACOeme9NWPv&#10;UeWhd9zrPx0n8OHUPx7G59Ph+fHw+YkL/vsvH56+tI/gD18+PHz5+PjlY7uP/Pzx4eOHx08fHz49&#10;PXx8fnh6PHJCeHi8A+8fDven8XQcpsF13hBIvJWg1gpB5VpCTkvcr9t6npfzyn6xrltg8zhfr69v&#10;l2/fXr9+faF8eXk5nzkGvF2vZ/KFZbli/GAppdZKTGuofgN9AzRoGxjv0ZmrxBGBbJU00lgF474B&#10;GjFdxzEXAxmHvvfGGtVEyz0wiFRzTDHmGHLYU9hJQdv/2ub5ul3x6z3vsS5bvM7bGkn0yb+3y7qe&#10;1/VtXd6W/W3brnt8vS7tv/z3+vbyNr9dSQjWt3m7XLfzss3rHoCcYENKAaYbtHVTRaG8XLaw0i2V&#10;mFrz+19JOYXYSFo3Ysp8Wc5v1/Pb/O3l/PJ6/eXl/PX18nqZ39iGIW8vS8jzluc1zXu6bvm6xXkL&#10;875vIe4h7THNy7rMKwHqum7XdbnO63WZr8u6hX2PgT075sTSpUBpBUopPMa4bxvaOM9vb68vv7x+&#10;/TmGLYcFSeV9y3EvKeQca47vAHMRwnNKOe85wRF38rmW0hxBEt1qkQKoyqEkxe6DSJR2GkfDYGpO&#10;f186hHC9Xt+wDq6FX7+2f1jx+u389nI5f1vP5+163ud5Xy4l7GVbiMJpb1SluNeSRM1VZEnJdJXl&#10;SymVqVOR0rKYE8aKWxrEgikVUCkjpZbaaG21cUY7a7xzHf7FKyzOuGZt2NI0TXf3R8x9Oh6P9/xN&#10;p9Pp8fHxEx8EHh8+PDzeTYfeOg23osCtZI2QnFFaSdlaCrnB48P93eHgrfrwdP/8cAD5pPbp6e7L&#10;56ffff/pH3//+fc/fPjDjx9//P75hy+Pnx6Pd4MbjDAiGcmOm9ksw7Y3w7iuJKGXy5X6toVt2/Yt&#10;7iGFELYYQ4jzvKwoOaCmJoeca25aSTMvlgbvlS3skc1d6QVzW3bGgMwZYxRKIokdYL4Q6MkwXlG9&#10;WUgA2ku6xrzsLQP+9dvry/nydr68vL2+nt/erpd5XZiVIUYrb7S3pvPWWa3R0x65Evj5z3/5y7//&#10;6U//8m//8W9/+su///nn//jplz///PNffl5nVH2dLwvcEeigBfPJpezptl7OlfggpMKpbwYkqwj7&#10;ej6/Xi5t0XXbL5frr798I868vV1gNqwIJqeUhOBKUse0ds5whfFwf+y981YeRv/h6W7su3Hsh9FZ&#10;wxad9n3dto0/OJ3XdV62eW1ICywjE+SLry3bfl4avs0bCAVvVzqvjGLFUqE2yxJFThL7FO1Ry2y1&#10;GJy5m/rH++mffvcdF/9Pp5FHcBq9s4rOfWehEySYH8b+/oTpHU7Hw8Mdxei8VmwqtcYsQsAnEtJh&#10;RawX36MSY2OZeiklpXJ7W4BaK2+3GCpiJQtTbB9aa2mMsQ4f0EZp72/bovfOOSkUrrWHMq9NkOse&#10;Yi65qiJkTGUN2FaNt4CTilBGW9cZ51G42uIWciiysGEJJaVW0mhljXZWGStvIATGXa2SThujoKMh&#10;q+JsoLaGgdrS30ithYLYtkLbqztvvXUdSZHznQUY1XXdMAxKqcPhQMUY5Z1hZvYSo3FMxSarpZFC&#10;SynpBlrLssJaFtGGXcQbZD2Q+zDQC6OS1tJ32rk2AZ29t8YqVhxIQ3pHnSs351U/2LYXestYNh36&#10;G6Os05BkmV1rpRBBtVKARkmjhNXQIyoqEsIReAbSO2u8Ma4t1w/+cJwaF9LkWEqIRkinjWc2AlnO&#10;aLGUJAkwNQiZJLNpBUijlWVtZYywThqrWFxqKbQ0zriuE+08Vuiv6KmtNJqWKpuatbEWZozBUHLO&#10;zNb5AYKk0KUoKJXSGGmVtKJaYzopbM0KKkjxVTFeu8GOKmuvvDe9zDYtJW21Zp2TokPDqlWVWmrd&#10;yLGdN87azrXL6t57zwNEKMvSWtumFuupQACGK2XTGiVSRTLWGdk0KuDRNFDGabAamUVJFTMtWeAR&#10;WnDxIyQ+GEMJm4pB1WRz0PuS12sJu6xJE2njnJevC/UcZNpFjdBsdXW1KMJOCSVue9i2tKeCRopK&#10;seIPxIWYWEiWWlPOIRFY8S4StCJKDts6z9cQVyUSeR4blYEZJRCiUY0dgQ8UkVKx1udctz3iuVWq&#10;Cs3aKOelddb31nuHMobhcByHqYfNbvDjYQDd6P3UET+Od4fpOLrOKiMpeTUdD/04IK6+gWfoaRon&#10;zKqfuqHvx5EOhomZauyHsT8cB64YToeeo+zgdd/pzptx8NPYHejMiLZUN3UNWbbzzjvoQ4lm6Ds6&#10;eyu9Fp3R2M1glccIpTBKWK3tDZxzqlWcUcZobSTKtt540DnvHLYA7Z23zmnDPN6Y0Tsomjo/eg7d&#10;lnZnbGfp6gff+vd9f5imaRzhlLmxBUrfDzz2Hjl1nfO9t4Ozg3dGyd670+F4Px2P/UiHaRh5nHoY&#10;7ZncKG2N8faGnYVE56EPgoxSSkOzYbrOKCsJbREdp0KQkxIzE1JTzaWIptYiZK0VG+QqOaN9UFUh&#10;S9VCwDu0eKdEDt7I0ZteC4Ud1aoEwUoY05VUpdRaubBhSEFLAyHLvN3Oz1IwceF1u9HJQlqLAiZZ&#10;jJRq7KeRMCyaTisAABAASURBVKQVO8rzw+njw+nL892Pn59///nD7758+OHT0w9PT3/47vl3nx++&#10;+3T3w8fHHz8/fff5iXTk8WF6erz79Hz/6cPD8+Pp/o5cp394PD1/eOCseHo43T3eHe4OXe+wkMPo&#10;707Tw/3RamWMQtpaa6GkNDaWumf8Q+y5zDsJ6C1N2dO2t/vC6/XKjdnl9Y3vAS8vX9+ubyFsMdI3&#10;priHfY0hVGRaSooRriV7aOIPz8aiLDYja66qGm/84Axq0VAgvbfOuQNmYN1xmu5PbOrTcTrdHe/H&#10;buh9b5RhXE1sSmiBIMDemVeO9Fvz6T3J67a9Xq+XdQvQn1hCVW0gixbwGvbLHs9buIZ0Dfl1Cb9e&#10;ll/P63mJWxRzEHwmjBViVUWByEErbY0QQimhkYwQMZWQMhtqUVoIGdlLixBFlpS1lM6oHPdtWWfy&#10;lvM8n+eXb5evv16+fr2cL9tfv72+LutWVBQmSUsZpeFxy3KJdQ6kYsysq9DQnQmzpttiui7btobI&#10;ujFvO98xQqw1SyV1U5khVFjlHebtsdkQEHxK/OxbDAv2fRxdXM6CoElMzClu3HMgr7208BpLClvc&#10;AphiyAWBxSqy1Fuq65ZCElpZ7zsrXc0C4qzFbAbnnJTSGMUbvFKJgjIKgIqrsErnnLEQzgLfXn95&#10;efnlej3vnL/OX5e3X/fzt3B5LftKEC/YV0lKFykro/E00WQpahU4WdVGmk77ThhLvUrEImNOYK7k&#10;gvQVEhuCsMYHa1bRnNL2zaTY14oold2c2KGUdJ3jevb4cDzdH6l8/vzxwzMp/emRtOww3Q3DCG9Q&#10;gKgvS9mSRBrIcltLyk4rrSQboXXy8eE49PZ4GsbJHg/d89P0/DB+eDz+7rsPP37//LsvT//046fv&#10;Ph4fT/7z0+Hz03GyMnIU++Wn+e2MZ5xfL19/+fb2Nl+wurd5xh5CTqnsIW17XNZ9XvcIewUhyJwq&#10;Zr2vgTIHctBCud8ghJBuEGPc9rjzk9EPzlFCivM6v11epdZr2M/Xt3mbmQmrSSnEuAP0lVIiQSxX&#10;Splr2WP69evLL19f3iBunlHZ6+vXy+VlD0upQavSW03E7LXpjepEwfTnl5frt1dwhqFfvv7y57+e&#10;v13DEt++XWTWJQrqZB0oBbsQQiFd1s0BbWUWxemVEDXHbTlv87Uk9lwkHiAA3GEpiHUr12t8uyzX&#10;y7KuO4ElxV0rMQ7ucOinwU1jd3+cDkNHynN312udCGVjb4Uoke4xbNs+z+uyLEVUodS640w73p1F&#10;fTufEaG2vVTuuoVvb+u8hVTlFmKVii1CN6hDrw8HD06HruvNLV3Uh6l7bP/o6+77D/fH3t6N9m7q&#10;Dz0RXHcdfqGdV9ZqbUTfWai1RhDcHk7TaeopDz1Rbuh7pwmFRrjeNPKEyrmGNYCFe9WCPQv8Yo+Q&#10;tZeSFPISJSNZVfu+r0ppY6xzIEXXtTnvT4e743QaR/YS/EcK7VzXd8euG60bKk5UVExijWnZUsiE&#10;MbvHgDS0soqIYjuPXIej871ivdtfRVv8VdnCIlKstRYphJIQqKrgreJPSsTFL0Mo31EIQYUWXoHG&#10;GG2tgSIk2fcWl3POvP84xy9o6KO11dJCkTH4ntHSKIWgMBYhhKxFK2G0dpqZ6E4fbY3xznTOgs4Z&#10;b2XnYEhqLSGTHNtq6bylD2rQ+rdX1rYh3ruut6Dz1lrNX5v09qe1VkaKG8ApTlkJTiimJBTRulut&#10;6WKUtsoYpaxRRjlnDe+8peUdnWFF3aZhfK2lZGQHYUhYGwlUKaQUSilpNKVSolF+qyklpf6tRg8J&#10;aCUxQyWbFrD0KktphiKEyIiHxyohsxYa8DpZCwFWiSpl0bpqSdJftRAmJ1kys7R9NMcc9xzXFNY9&#10;7inuJbODg1HhmDHgT3K+7NsSSpJKNAogq1ZmENhorawlIM1IJIFQrNWOboIA3WgTWDZ93unctxy2&#10;GEKIMaaSSkm11lRT61hSq5RUaKqZCeF9XVdypm0hdKW43ejc6rbGZQ7zvF8v63oNcc8QDNn7WvIm&#10;4lrDUtYl0wdcl7gu+/V8XedlW/a44/glwXKpKbPVhXXdCb7bFvZ9325A6AzhRmGOJTdgTE6tJbJM&#10;CikHYN933HW9wXVeWaW17AmfivAWC5VcS5UCw/Le47dgdwOMBNSu+S9SM7bZj9YaG6CRCqbobmCc&#10;Bd+rTMLo90lc563vD6fj4Xg83p1Op9vv8XR3d/dwd+Ri6/Hhjh3rnk0OZJ87HO+mw/3x9HA4nabD&#10;YZoOw3jou6nnPribOg+OA6eF4Th0h96/Y2d0z/pGe2WcxmCbMWupULOTGLi22lht/S2V99ZB4Tt5&#10;fU+Td855Z51rjg5HnXVk8/QhYNGt70fnHO1SKVAAWvFII2gtr/xvIjHWGw2epvE0joexB8ehH/uu&#10;gXdjP4xM1w9953qc2pneM8R0zOJs5937osYYZCurklJqoZWiolkW40TNaJk6jfQxRlFqSqMMvTBy&#10;NFmFEpInI6VVCpw6RNewc461Bw/hoMc8Qkw511qbD8aYtzVcrxxQa06V5Up7JZhSaqWNE1IzdyPW&#10;IK4mJbibhu7xdCRHf366/0hm/+GB5P7j0x3lIyq+P1I+Ppy4D3u8Pzw9nh4fjg8t6Z+Oh+EwjePU&#10;kQN55OBthwgg0TlrmwyM0dYoZ5TVoORsU2uJOe8hQueyb3uiHpawL3vAO64rV+xspZQLXJzP19t/&#10;AfHt5e3127df//rzT9whsnPP+OQe0w3iDd6dptzakPA7EjToQj2lkGupgrRTCSWRvFCI3QJNX34A&#10;xmECxnGkDtKOXmqtiHTf4mWGpO16Wc6X+XKZ5yvejODLnnC+EnNKBSWIWKnXPdW3eX65Li/n+dt1&#10;eT0vr5f57bKRJa07lJaUoUaiasxAYiVKQQnyUopYWqGZFYkiSGAPAf4YQG8liLyFii7CSKVrzTGt&#10;83Z5u3779vrTT1///JdfXl7P397Or2+Xt3lBmEvIa4DIOu9x3tOFEBTidduWjYhCrh/mhaAU163h&#10;soZl32fKdd9D2mPYY0zwlRtAxjvC6m+VsAVmWq7L9VxjSGFPYUvbmradSVdmXpbwN9hCYySkGEtN&#10;uWKEQiqptVSmSFWqFKLxJ6pmy6mZYJ5rTiXFEtvArsNWcTSMWEhISmFfYWYGrtfr5fr29vr17eXb&#10;/PYWlivE7Ms5LJdtndPa9psUWHlPKcgbKKURuG3zOW0bCqnBKqFBVHxEScGuJ0vNGJHgD1eiDmGt&#10;zuFMCCm1UoYCxWlrnDPYTD+NuARx8v7x4eHh7unp4cPT80dOxkROQuEwOnbVUjKkbHvcAxjiluNO&#10;iyhJCGG0tNZYrfvODkOPc41Ddxj93XF4uD8+P9493I/3p+75bnp+GO6PbUYtMlhjjCtCX5lz3/fL&#10;2/nnn3/lpv312xvm8fLyermweewZ4SPwUhI07AgG8bJ44mvWdd22GMA9ABErWNn3lvVyXbYYr+vy&#10;7e2VS3NKOgtIdTakyFpr2LcbLPy+1wOGtFzm63Vpi677xs+8LL98+/bzr185A3zlWP/KBz7u3/Hy&#10;CyYTwp5LVLL9f6R4a4xWVop1Pn/7+tN//OmP//Wf//lf/+Vffv7pp/PrN6wLRO/LsrAsBID40TB0&#10;3uqRPWUaxql3xsDiOl/n63mZr9u+xrgjpG1bcA6I2bb97bK+vS5fv7399PO3P//1l19/+YaPwzzW&#10;gCtiBEqJ3lvmZPI2PYQZrLYJmznfLmfglTB1vbxdZyov18v5uiDJdYvrtkvlctUxlVhKqgIFh1S2&#10;UHKVYKkVsi0a19xZ6M7pDjvv/TT442HkYuXhdLqbxr7zp0N/6LuRjU1jmkUWPCTlHFMKcJRzTjny&#10;KGpUohotD+NwnMZp7Meht1ZrI6SEG5TGmhUof4Ocm4nXVrRXrbkmGunKGIMenDXecSjvIA72leKV&#10;ltIY0wy+74dh6ruDtl613dtSVqWLVJljQKmN90ZcEUpr5x3bNfuk7303jONRwT+o/gayPUj2zUZL&#10;raxECy8pQR41IDESIavQElokW6eCUq2kVvihMtpAsbMkC67r3kuob9h5BzrnfWv23sMSCcTQ+7GD&#10;Iu2dZsc1WqISZ7UztJjOGczKedPRp4dqOO566ox23lvnLEKS0AUqBZfaIAQetDZGWat9Z/v+PYPo&#10;HOAtjSASVKr1VzfQpv1IJIB+aqUC0hX0fZMbQ29kuJ79v3fdwMbV9WM3Tn469ONxGE+9985azT7C&#10;NO/IpMyD6Cipg5DGqsrQjScFscYwhmcDyVLfJEmzNPpWMhB8J0o13UioA4VQQvAdQBAcMwbJEa++&#10;v9IlK4GVpmKYTmkpmNRoocGSaopCCiZ3WnmtLWiQtPBG2hqFrs7rrifXciMVRz4mneDYUaTke0NV&#10;SmgtbyisVk40GlSKmZlrUqWZjtRSiaqEYCGllBbEdCkFMb00wL7BkjNM0QimlHKuOTWsRcFdwyhL&#10;LCXmiu+WogWLGgWBRZRca64liRxrjAlMCR9ivobyBkxbSsmZ9nZ5v6d8w0jZpiwip0qHwplPSKnU&#10;bZAstTUKpVuAyE22KZUYM7iFtKeGIWfoYuKUUkixYaAN6UjMERvoMdShH4b+HTDdruswQU/WSq7a&#10;eYzKAf2AMbneNe/ou/fSDyPYD9MwgYdhmDrGe9/3I+j6oe8Gph0G3pPgHyZy5Wk6HbggPxwP43Fq&#10;eJrGw8RWOByG/jj0h3HgkVg2ODt1vrX0Ha8m5vIOc4Yobwx3LE4pKxsaIVAhQdwa7dhene8A53vf&#10;gNV56v876DrXXtz+YMTDbdfxvsO9+54Woo+yrmIMyihttfXGegc6p41hXNd17+U4DGPXD4y+rdm1&#10;ma23xhh1OEyH4wgv8HucYGoch34cumnsD2M/Dd04vA+0zrCMcG0QZkMd/7ZaKlFqyQTrDFSMTEqN&#10;pVa8JctajJJWK9BAIDHMOe8cZA0ej4A621ODnhbYvLW2MWKcZjXHR1UnJGZT94g1JDYGkFVuiPMo&#10;RfIhpJBKKKmNY/qu6/phmG7Q/rcyT4eHx/vnp0cuLsGHB455x7vT4XhqXB+P0+l0ON0f7+7vb2e+&#10;u+OJ5+lwOjaJTCMy7wnsTGwb295qsGnWmaGDicaK1kZKjWvAe84Vt064dRUp55DbbrbFsIfAtsH2&#10;eb7Ol2WdF5Lv9eXt/Muv377++vLy7e1yJdOIiVNzqkwBysKkUikl5X8rhTJVClBopTVKNkjMAZ2X&#10;WkkjlTE8DcMwjiPH28PhQGXi53gcj4du7LWzogVTXLRtRtCccniHUhCphIYQc0gl5ppyhewtRHBe&#10;43UJ12W9zsuVU80S5m2/5QTwmMl3mx0iCqPVDSADWtAjKFFTS9FEirlpMgYpitIC8/MdYbHZ2PEw&#10;HSF26JwzSomK6Jh/XkhHSKlI+8iqruRcyCmQ9WQu5FIurBuKiFnuuYKhyHVLe4D+vOeyx7wH4kne&#10;QqKec8U8i1BCShDivYClAAAQAElEQVQxtmcJVBa8oay5pLDDWEmZNeAt/A3ivodtj9sOBKYFd8JV&#10;KqWgfa2tMtitbWZorTFOGKu0pZ0FZK2qVDyl5lJLriWluFOw8TujPSZljdXSaEmLpGPKLDs3uMR9&#10;FTmnfY9hKxkTiUzChEI0kVdsRQhWMjew1vKLBuQNIEwo+f5IHX5zg9+8NVcBKQVgxioqQlFaNy6c&#10;dZ3rMP2ecOK7oZtQz93p/uH+dg54/BvgLn3vEV3cty1g4EsIW9xugooB6ZSUQRjPud1MWWJIQw2V&#10;hGcCztPd4fF04Cj+/HT3+fn509M9j6exuz9Mnde1hBI3wTknh7xvK8ns+e36dp7JTs+X9TrHPeQY&#10;RMmsFQI2uZLKrwEF7su6nS9Xsvx5W5dtPS/zZV7IaN9eLxwe3t7eXt8u1Jlvnud936EQ+YCl1pxq&#10;iiXEHPaE5cTcrGgP6bosdA3wRBJc1ZYK8387X/7yyy8/fX19va6XZTsv+82fwx5jylVqZb3vOoIv&#10;wjSICxWVEkJoB7mad3isJWpVy61utFAyp7iCShZe0dJ1bU9xRmMgSkoUWiubo9CGJ1lKSfQrOaay&#10;7Tjp9vLy9gufF36Bprd9zyUrYxzjiMpKaEcE7gYKrW0DpSvDY7jON3e7zPO6nS/tf/vr5TKfr9u8&#10;RTiNRWVpstChCB73WAkRuYgQC4pPueaca63Qxpz4dUNv38u+78exPwwDe5fVCoPBtlr010ZjqKXC&#10;QAo5B/RY0g2YSgqhtabbNPTHcSKgEbEnHno2zc4ZaY0kWBglyAyZ9N3Cmw+Txwghm0lnbLyUwiJa&#10;KeTXWdv7dv4ZmaTrmNw56DXvKhr6cZgOYD+MznfaemUsKI2tSuMgt+kq2ZPW1tmO/uN46LqBekfS&#10;PUxNHywGIgjKdxQ3eK9TViXf39Jb3V5R0E5jo8U04BF8b6eCIJTRoPVOe9zTUzGdt6B3xln2UaQ7&#10;Tj17OZGUsuHQI/GRXs45rZ2ReKDVyredjD2M4IsonbfGGGWN1kbh9fTluW1rSlpIJNhU7jGgriGU&#10;QOQ70o3Hd2zvbn/QDL43tm5KKwEHUilF//eSJfCJvvc9G9Rh4PP6MPXTqT/cDceHA9vx/dPp8enE&#10;lcPhiO2gHWudVFYgAaTHfARdJhU3SSp1m1kaqVnBsLSBV0PF8krKxoNSNOv3UuvWrhWS4LOXglpM&#10;pGbMUJYsRBYllRwLei6omscsaq4lipwqviTInIURwshqOBVIqXEqI51STkutlaeupaGuqnV6xORA&#10;o70UBkGKrCXi5ChR2wyyWFmYRzMtb/WtW8myFHUrifOmFqWUlhLH0UIoKfBYOoh8c7lSsuAv50IA&#10;iCWlBNkSAYG5VjgqUmRV2iuapBSwb7QyCqxKCKmYsM0hSmHOygQZS+eFlK4BeaypUjDznvIeEhGW&#10;IBhTIsiHmBMLIq1UQoo8vVNVaxVCULY5S0mxUbczPKYYcthj2HNolbSHFPbfkDuMdd3WlbsNpk9M&#10;VRgPz0phS13XjV3/XvaOPB/rtY1Ab1rpnL9B15Ge4dy9ZxtznaX07GJDd/MQ17W9TSojtEFLRlut&#10;sRsHMLNzljmo0JdQczwe747T/ekwDt1xGmghy8e/SP0fjuPd8XAkNvFq6Pma+Tfkrn2gzjbG20Pf&#10;Db6F795Zcl1nLTbqtHHGds73fQf0g7eA040GSO380N51XQ9HFk9xnTfeUWrnldbKaOinwlTWOeOs&#10;toZGpWGKZm2tpSeMMP849QOs901WbLpDx2moG8auNXZuGnuYgr/jRIo4nabxHY/jMPbdDX3P7YBz&#10;3hqrFdgW1YYloNF772jWupYipdQ3MLfS0s8oB2nWetuUBftj56e+OzDz0CHSqR9Y/TgNx+lwYMEe&#10;UoeuY3NyymglYQfjb6aecokl58Q2UzGYBGSMC+uWRSohtdTYs0Ku2lnXE+e1bzeOAxvG4TAeT+Dh&#10;eJoOx3GapnEch2Hop546eDgceKLFD77/G3jvnXPWNj6UEsxulIZZa99blJY0s/UIhaWXRiR2itWC&#10;IeUIwamEXFKubMEEkpi4KmvZ0R5jCGlZ9+t1YavmOhN8eXu9Xq9Yfggh36BWKYQSOFGROZdSGr/v&#10;LVIQDWSVrVSqhWoBKInQtDXaa48EBo+IjeUjRjeOIwKejodhHPuxid61vc8DzljFkaDWDN2xwQ59&#10;MePJYAhpW8NMyr/HRvCytWPAGkj9d5w3CWJPI0k3ZVtr9d9AQHyVUNzoUopmdaMWzggKUkqn9dB3&#10;d4fp6eH+86cPn58fPj61f1/+4fkRfHq855wGsbKS/kXEMjdYloVkDgLTuscQayoyFxWz2qPcUl1D&#10;vUaiU9li5e0ayxbKGlNIGdxjTrmWAsm1lTljRJBXK/oTkEQdLCnnGHZg3ZYG27rs2xa2db+Fpj0w&#10;4x5KTEwiqlLSKOsc7tUP/Th1w9j1o+sG63vb9chF0+Emjhb3tVSMkCIxQ4qyFm91x2irnUWIugO8&#10;tZiYEiVFlmznxXWOYSsRhmPJsaRQ2tgqIbxUKducTKu1pQ47EEYFXijfUQvJo2hWxMuSc6u9l63/&#10;TQJCSamV0FoqTam0U8ZJwqOzOFSHtoaBgzFWRFS8v8HpdBrH0dq2LsIMIeQYKUPcckDut3oIMSbW&#10;goBGjBD1trgS0t24Hnt/GAcsgaT/4Xjgk913H5+//9xMgs8Ch854LZwWnZG9VZp9sRZVKxuwRqqV&#10;mzkMqjJ/CAE7wUq3vW0v6xbOCxn5+nqdz8typT6vnLTJb8/X5eX1jEFBs1JKay2EiDFu29akUwrt&#10;e7zZAGUMW0gh5WXbOV5ST0IJpYW0ucqi7HXbv73MP397/fp6Ifs/L+t53i7Lelk3TgtbyqlkQS6P&#10;BrQkpfnw4emHH7/84R9++Md//N0f/vDjd99/+vCRb8wYgbS6dD1X/sZb8tdQ824kvKu2AWslZEF2&#10;SglvndGacCS1VkYqxKI1ss28FnIP8TLv58uyrDEkUYVWdGKLLwgPRpWUWkmD3lNK+w2WZblcrufz&#10;+Q3prNt1ja+I6DK/XhYq5y1tUe5VpmpCFlsoTQ7otMgsRCpij7UUsFSSJ1kgyhvtrfHOoDi2v3Hs&#10;AWtIeDLaUkJkgBkoc04h49Lbhvr2+QbQA12QV0rRRuITzrnOeaaZ+mHo+4ETUcejdyzhnHXaWGWA&#10;mygsFCiltaZB/Q2oO2eZjam899bSiy6aOjYMDsPgOm+9881zvfEcABCuE0oLZaVubq6t085r45zv&#10;++kwHU/9MBnXSa2FVsY4LBOnFE1VsqCSv+PfyFBa66YPqQWegOPhv0XUVGQRUvIWOq0xEGeUQqlo&#10;i/1FCqlA3gtjFG/p4RCJNU5rb7TTjlxhwJE6djfweBinsT8dh/vDcByHcdADfay0WjiFwUjOLL01&#10;nbP+Jglm17Jqqaw2lEZKrbUxhpfvaG5A4zvypJSSUlKC2kC5pgLSCFJpKKg2FKLVGMsDYxH6MHaN&#10;ztN04lru4fTwfP/w/Eh593Bo/9jiYTreTdOpGw9DP/VszK5zzhmQ4czz36OSGBbEaCpaW6mtUoaK&#10;1pZSCkQta5EIW0qthdISei3ZHyiUEbVpDVMrKKLWnIiuJd9AJFWTFIUODJeyyLDFQP67hbjFGG7O&#10;zUaQa4o5hhxjjTFRCXsJocTIPKJElXhcc9gylRyryFoLr4XV0ilhFWeAbETS9fYlQVRTW76uSja1&#10;mEp7VrcJUwgpRijDxlQRNRehpARlxeKqKLWknEONoZasUoIG+hceGRVDTiEVNp0sZJU1ixDCtm1x&#10;i+E2baJDon+Me0ghIg1BbsPVnajMGmNctm1elnnjwE+XuO77shET47bv2x7Xje/vVPdlX9ewrWHf&#10;QthCAtcQ53Xj8+Z13i/zdrmul2W9zOuy7q+v57e3yxvR53o5z1cmZ7dd9j2lGyVpj2DYaklGS+8M&#10;2DcnNd46TNcZ629ob4C9ghYrsc44C2pjtTbKgM5hQxYz6oymjp/77rZtu6733YCdjeRJ/XAY+8M0&#10;HA8H8vv74+H+7nh/zzXx4XSY3rcoymabI7lyf38Y2bQeD8en4+kdH6bp8XB4ujuBVHh76z/eTeOJ&#10;RYzrrIM0XK/3bWPtu87TAqGWH0ewA/sbdH3vB97T0BAWtdaKdA2TFFUoOHMGMTivrZNKV8Vbo+DW&#10;OMB7P9xgmqbb7zCMfjr0ba89HeELBomkU0ck7Q7jAHkwfpg6ymnsD303ejdYO3pDH7LyzjtnjTXK&#10;gVZ3zkB675GpZ7mOwElchuQOqtucTNI52/q8t/d+HDoap6E/TiN4uknv4e70eHc6Hqe747Hve2NM&#10;lSrkgnuFmPeUIy4mZC4yCZXYyaqkBfNuJlqVFPg0Q7Tgs5hSWjPBjX/IY92hG8d+mobx0A4DiGI6&#10;jq1+HKfjoZ94N3bjYJzV1pgmSW9cB2rrJXMxoSQwgk2s1nr6eeNLqhCAlYLhBjjIjp3jI9tGTnDd&#10;2va/7mmFhVj3kOY9gNdtX3dcab8u6/k6t+8AX7/9/PMv4C98Efj2wibc3GPZ1nWNewK3bdu3uOFR&#10;LBBjSs01QgisiHNt+76HgDU0xDAU5CphtPJWeWN758euPwzDcRwOU38Y+qnvR7zAOGecN9ZiM6qk&#10;tM3L+fUN7w3bvm0B3CO+V/aQ1w3vjrjwdd7nBTcP8xrXPcdUMEJlm/Kd49DlkSCPUnNTWFMtMTdM&#10;pYKRMiVZqhaCAI1VHPsevX/36elHcqDnx08fnz9+ePju49OXD8+fPjw9P57QD6aIZnD/sO2kwtcb&#10;zNdlXvYFImPZUllCPm/pdd5f53CZ9/MawbclXJYNvHKA2SF7nbdt2fdtj/s7blSoBWYGI3zGBEtI&#10;daf/PF8ul7cWm87X83m+XOfrdT63OLVeF+JajrnmqgRWYfFjT0LQjf14GA/Hfjh0eHrP36SFkVLW&#10;WksptdJfKFFAZ43kp+aU9hA3iKBSSxJMWou+Yc0xbOv1er5c3tZ13vZl37a47ftKdQ3bTl3coEjB&#10;KreqYBVQEONrq0vMQjSouWQUVhrkUlLOudB2QyGKkOgSFJJvbmhJkt0KpR0Rshu6fvTj1I9TN0x4&#10;zeF0pAQPx3HCtEZCGtl4jjHs+x73UFOutbIq5TtarY00oBZa8DJjBlKJhuh36nrCi1Oyd/r+NGID&#10;Hx9PP3x6+v7T09PdODh2xN3U3atiVR6MODhz6B04YnpGWy2VZjUmLjGnLcU9FxAqljWse8Jc5y0t&#10;OwJrR0dozLlivFUqeQOFrHITSozNKtZ9w/s2drR1m2+I215W/HpbQ96TiISgKlM1y17WUK9r+vq6&#10;/Pmnr3/8j59/+vXtbQ2/nq8v8/y6LK/z/Lau4Ma4krWz03F8fn784cfP//hPP/7n//yH/8f/9A//&#10;83/+ww/fPz0+IIOi5Kp1NCZpzTeT6Ky0Bm+ueHZJqaQIphSVapTXWkspcM4jPVKBrbKnvKUUCnFA&#10;G99p65V2O+Nur2uVUrTEbLpTpAAAEABJREFUslbOPGlZ1rfr9e3t/PZ2eXmbX9/mb2/zCx9Jrvu3&#10;t+UbXJy3V3xqi5c9X7Z83eu8Z7jeoojFFA4SUlUpcjPcAggh0IXWTSMYPmZlHUd9j79j8Vij1rrr&#10;unQjJoYS9rzxdfG6nF/OL19ff/35F/Dr168v315f3y7zPO/7nkqRUjLQW9N3buq6sfOj7ybfd/59&#10;U7edww2Nt8Y5Y6329rY9WYdpeqKS1k5rb+jmPfHKNJOBVObsuv5wwGcn+kplqlClyioVdalhUAml&#10;tXHGeXyBg31H9Bwn5RAsc3fW98Y5ZVxbxBiFCEBSMWZXQkD3OyoUBhotNVOrqt6bpRDNS+sNVP1v&#10;/X97LSVN6gbQqqxRRmtKb4132lnnvfXO+QZdT/bgpsGNYz9N/fE4Hg/Tw/3p4f7wcDqejsNh7Hvv&#10;vDPIwhrtGiqjpJaiZQ2KFpILFpSA0bqzpvO+c94bawwN+kaIeq9DD93eWyh5BN8rlDAEa+9IHXzv&#10;rLWE4GEgkEwTVN2f7h7uHp8fCfkfPj0/fXi8eyThGqfTYTp0PTHnOIzHgfgzTD3oB09E0s4yibW/&#10;UfV3ehTcKOi0WjeU2ippWqN0QigltBZaSi0FFSMlqIzUUuJcDQmBNdeSagpZZuKUFgXt8IoKMZlj&#10;wA2LIkGvRDDBNYTS2mttKyZTZcmiJJlzqamWWHIQYIq3xihLVCIbrXprBiG0Kk7dUv+adYk6BwXW&#10;qFOUOSmQ9loM305pibHi9TnJWrSSzugbGlNyrUUAskKbKEXlzNJZS8sxo2QFJbUqUQ0tSjqlrFZO&#10;yUZ5ySLnklOtKUO/EHRjkkq93HihFkLYY2TzjrmmUlItQmpJcGqLVMaFXFJpudoe4xriFlJIMYS4&#10;U4QUQogxpyjCntYtLPN6ndfLsp6Xfdn2dd3fztfzW8v9ZwLtFmLIUAU7IYR0gxh3lgWJJlpLdG01&#10;Bmy8RQSUxhl7A80rLBCUUgFUFMJWSiojlFH6Ns55RitjlXXWOOs7xnrX4z89eREngBsOw4Cr0NL1&#10;nvy8827ou6nrjsNw6P3UucHZzmgn5Th0U++OgwcPoz9N3d2Eo9Gzo+dh8GNHwHKjbzhQHzq2065r&#10;E1MZu37AJVm+sz19Ot/33UBrz7q4czcMQzcO3dCebdcb66WxChVgz0opo+HFeGet184bY+wNvGd4&#10;199gHMdh6Ly3YGdN5+3Qd4dxmKBtGibvp6F/x8M0nMbhOPTHAfr7cehYlvLQd0f6j57K1Hm2KW9d&#10;Bzo/tHXgxVqtsEhvHerw1lL23o89q7QJiTzHoWfy0ziBx2maup6p2ur06YdxAHvnXHszTMZ6qXSV&#10;UkhVlC5Cp6JKpSIrW0qV3GxhKpEtElFoo5RB6VUpKSV6t9YKrSTC4cVNJszsvbWd9T1S9cMw9H3f&#10;odq+ozNonGslnT19G/KotVUtamijmFWaGyB1/IJnLW/+gsvnnFLBzrFZqAqxhpQbhYk9suYiUq1b&#10;ynsuodRY+YCet0ACHfY9ghyMcYGX279s5lPA5fVCy/V6xVlWPKQ5UooxNm+IRfCfG5K+5FzzDXiF&#10;y0AVblyIWJwBjNBQa20Pq+M4HQ7jNFHv4HrgdzgcDrxBAmPfDyjQe/hiHhaKMYc95lSYuxRCRIU7&#10;1kqxxlRTLrWqIuDeauuk0Qjq3d4oqVtE6dwwjRjQby3WIklUI4TSSjqrD33XTqF3x+fH+08fnr/7&#10;+PzDd59++Pzxhy8fv3x6Bj9/4jDw+KH9i/OH++MJH+F+qqSIQBDM23UmPkAMBrBnLiDFGsp1L9eQ&#10;54So6xrLQn0r856okwzFqlJRKdeYRcol5pJKyane+I1ooU0Ym5BvLZnHlSyQMLUsK4n3vM7XlRj1&#10;9nq5Xq/7wnVOzDkjdmOMtc5aTGvo2aLGQz8dWqXVR14iqfoOGWHmdAPGxj3sCzcea9q3kqM1pu99&#10;rdhTKjUxs8LUS6Hbtqwb2ei2Q1aMe7phiaGgHkHML7XW9lcro+QNqFQeb63UG5aSc1sdBm8kpHyD&#10;VG/thbkqmxg6IsS3/FxpoQwak9ooY9usBjUagwMN/XjAUwf+TqcTHwOOxwOWZVFSbTRorTGtvh+9&#10;7xGMMQYCWI2l9xuQifOb9mCU9Fp7LSxBTVUqo7enQ4/KPz0cv//48OX5/n7qBiuczLaGQ2emwd6N&#10;/WkajlN/AHuuG7oBU+ssC0kpcy033VRCx55LSHlP+GPaOYqXlAp7WNUWm9SIKOaS94xAhJCK9OdG&#10;P+2p5EhzLDHkmMoeEj1vhiRTKbEoHDlXtaOEaqp2Syh/+fn1v/77X/780y8vLW+eyZsvawDfrusV&#10;/aWcJRLVzpth7IahR2aPT8fvf/j4j//43f/yv/yn/+l//P2XL3e9FznNYMlL3q+p4ZK2WaRdi6Sl&#10;QGLI2RsszmoDzRJp354aR0JibkabzvfDON1N48l3g7YeC4d+1le37oTJWqSoKqcado4B25l4s2zX&#10;bb/O22sjOFz2+LbEc2uMly2BZzL1LS572XPNRRZsTygmEULIGwhBRWgppKq8EDWHbQ37EsOWQ4hx&#10;TynVlHOqBcHGvO9xmcPb2+Xrr68///T1r3/56Zdfvv7667dvX19oxNHmZQvQXRqgHe/ZU7qx82PX&#10;9SSmzgzedb0fOn8rW733Xcej44f2vifM+1tMt3ip5p1zDomBWAvY5Ggtkwshcq4hpFRyqXBXq1Rw&#10;IvUtW2Dn6IcOk0Z5/aANoc+iTslE1gOOP+9VzSRLCXprxRNuUhAIRQqt6Kk1SmqLScxUsqVJKGBt&#10;KQjb9BeyMK6+D6fGkxBtuDRaWQOtyjhtvWH/9Z3rvIXVzrmO3fiGvWNPPoz9cRpOhxF8vD8+Ptw/&#10;Pzw8Pz09P9w/no5410j+oqU12mntlLTUteq9RY7GKh4pjWkESykhJucMMZTUaZGisQLZoBBCCgUK&#10;IXhFCyUo3kFRhbnfXjEMKXWdG4HD4XCaptN0vOOu9cAV65FI/3C4ezieHo53D4fTw+l0fzo9HOkA&#10;0nM8HoYJ1cOwQ5Eg2rfGGWP/johJa6tp1I6KUgaUkiZnaFHWIEBtpdBKEK7aWyGkqLKpq8CtJoMv&#10;UQj8O5Z8y91LqJWWrGpSTnVaeSVNs3syDuaXps2pUKuRN52KokWhM7Op0ryEVq75jWgzSKYivOdd&#10;piDS3jDvNe8CDLsE0ybTJlJUnAEK54FdpFBlsQwvWYKx4D6F3QqfwoVAZqipcDzISVCPoZJzp1hT&#10;KFRKVlo5o7nMJUZ6rRupSkG2N7p7fyQcgFCbkwyxMmcIKexp3feQYsxtmlhLEiVXsEZ+qkRCKeeY&#10;Zcxl3eO67fgrmTx+e13Wma2TlhvO23Zd9su8kPFzsn99O7+8XblgWLe4bNu8toMBZwNGreu60TIz&#10;YsuRBausfOctShQUZpUEjZbYkgEI5Nby+440KqWEkkLqhspo44Q2St3QOh5Nsw3GOOO8tdbZzlrv&#10;8CXvsaiJvKVvIYbI4r11zlirjVFaS2c1DjcO3WHo33Hqu+Pgcbdp9Iepa0hl9KexO/QdPUfK3k8d&#10;kagbuo7+0zCOvQf7njS0o+z7njR67Id36G5gvLPWGqtudPl3cO690SprtLPKWKmNVA21cZau3dD1&#10;zDQx7ftsfd/f5uv6vu8IDgQKZ7re9N6B8DiNwzT0h8EfR04CbujBru9c30F2d+j749DfnQ7HQ/uC&#10;cRz5Un+khC86EC4owa7zRI937Jzx1gz4eN8dRgLReJz+T3g3jvfTdByHwziMQz/0Hdhc2liUSGDo&#10;x8G1SQfrO+284nStzdZMMbWsOrMBY6JpTymmXKrIVVTxm8aRhjZNy+86083SaZNUrNWI0ThjvXGs&#10;1znrrbZaGS21st4Z57R1yljrvKGitMJujFFKtIrWWmKDNeeaYmHdQrQuPMoYCltb3GPcEgYbYo6p&#10;gHtmp2wYcgkxpVJTrnRYN27Q93kljdxbvV1Ury2vfb18+zv8+vL2+nrm7pmss3lECCEB/LwjuRTI&#10;pCEnkEqqJeZEWZCHkvBlnO0G348duegNx/EwjYdxOk73j0TYI9IG73g8HVHxcZy8RQrGKm2kAdnH&#10;a5WwrLVFGFJqoQ1TS2MN4vPI0QFd1/V933WtZEKQ4M5i3TD6fnDN8jC3np6984dhfLg/fXp++u7j&#10;0+fnx49P90+P918+P4McBmj//OHx+0/PP375/OOXT+Cnj4+PfCQ6TgPzaKNQd8qxVHBLiZvIy17O&#10;W76GNIcUklpiBeeYwCXmkGsqKhS5pcxpYYtljaXVY445h5gJWeselm3/78uQ0GdYd0LTMs8zuQiI&#10;Os5vb/Nl2Xdkn2Vp4tBaW6AFD9gfh2HyiBGcpn44dsONceOV1BKozYRKyilgEKkUthyJ2Ttnvbd4&#10;zdB5JhS3fKCSkJQYIp9cZ4CoiOojdrCHfAOGhxspMf42W0VbUqpbIkudDiAVkAqDMKGG9GfMO4ac&#10;YkmlZuyZ60+hqtRCgQZfYJtrj1VRl8po6ETPw3AkDBwmTpXs0U9Pjx8/cqnNQQDPngDeglS6jv1F&#10;K6VYmtVggfC+r1vcQ9hi2PaaS2H5nHRNXovO6t4qLsbuD/3j/fjp+e7Lx7vffX788fPjD58evvtw&#10;3/D57uPD4fk0PBzH09SdxuE0dodpOgxj3/cIE+nBrFASeiuXuEpznAqlhppjrhl7rrIxKJT474Ah&#10;BRFILYTCtaXUbIhZ1FRrLCXAQBGlsuUpvgCsmE3MmFPVtiibit6jeLvuf/317d/+9PM//+t//Pnn&#10;bz/9ev721i7Rv761/9us87ItIWUmZWqNTISQ1era9+ow+e++PP6P/+lHPgX8/nfPH57Hh3t/Orpx&#10;1EYXyQUCVhy3mnctszPK2RberFEeN1RM1dwV58IGlTW6cx0hdWinL2lslSrDj3XGedf11nesn2IJ&#10;IW1bWLb9Mi+v5+vluix8LdnI+PeXy+X1Or9e17d5Pa/pusdlz0sA0x5LyrUKU4VCkgit1iqlgCEt&#10;EWizb0xc1lJqqimJWtLG7n5d5ku4AX7EBf/lMp/frq+vZ648fv369suvrz/9+vXnX144Bvzy87df&#10;v728vJ7fzsvbZb0ukBkCeYmU3vvDOBKpDj2cYCp66El42bM8p4Kh66a+G8Hht/I4jdPY86rztneW&#10;3W/qhw5JaOONHTzRsVMYZ6o30sKeYoLgIhprQqFurZG1s4642DnfWc+4TpvOD6PzvbZG6hsgdt0U&#10;oUphdKm1YiziBlJKfllGaCWkrEoK8NZYqColbyAqMmsD8w2YB6zvoKRSSmsttcK+lUH9RltL1mK9&#10;wyctgP5bFLEeLWMBbQPGIbppGojvpzs+ApxOp+MJkfTdNHRaCtIpoyBKGqWdUc7Y3ntvDRVaIAqS&#10;cgxxX7n6qDmWnEEBgwKQkgkETkKvRqUQv1XaQ8UmGs3yxq+6AfSDkNndMi18FfR95/rO93ChHeLt&#10;u44t49BzNjjct9T/QKA5TsNhQh5a7g8AABAASURBVI39MJC2GO+Ms85BpjUNnEZJoLJGO6W0klZR&#10;KqukbnVppdDWemt7SiO9VV5Lp6pt3AuthJXVcOUP1qREljXJkkRJVEQhbOTK4Z3HUhTcgymVyP4R&#10;c4g5pRRTAWKuKdOzpFhSQlSSssSaE4Ec5bZEYV3iPO+X8447h70mnDrQrlK79TclyBwk9RR0jaoG&#10;kxOoEo/lVoly3/Myp+tlO79try/Ltqawl8iKUbSFksxJMcO2xXWNLLetOW65RFGyrHw94CMXERA6&#10;SyW4K2WEUNwm7nvYYwyhJfHzul3m9XxdLsu67mENkVdb2LcQly1cl5UOe0jLHpYQeTvvYV53Lg8Y&#10;9XaZL+eV8ny+vl6ub5cWWa7zer0s+Pzr+frt7fzt9fXrt9evr2/fXt62mNY9XpftcrmS77zyHfDt&#10;zG3osqx7aP8/o7VmrEiIUitEJ7SlpFQKBQt1A97ya1qboC5EK6ngXJRCG621VAY9K9nqSrfSOczQ&#10;e+zJN+gww57YgIkNAJb5jt0NqGNq1mpCCcZ4fzo839+BHx7u75pPjXfHw+nAkXs6Hg93p+mOjPk0&#10;3B2mw7E/HsbDYTyRQB+Pp+nQs5BnNY+vdRDhvLfOOs2P76gYaxu9FpK1gH6lFM/viLErbJwH4/B4&#10;foXUqK8qLY01Ho6Y9Z2dgR/nfXMT02CaiIRwRkzwQ9f3AxGsG3r8z0ASQZHFvbPeaKeV06Yzmnrv&#10;7NB3Y3frCdnWHIZ+7BnneOWc62xDlpnGYRwHSpBlpmFkxdPhOPXD2BOXh0Pfv+PU92PX3R0Op2m8&#10;mw6ncTjSmTFdB/UtPGolVYOqVdtmSo1JLNvtKhc7zyLEykmAbZiSwydWnav+LWQLVaUGILnrfhMI&#10;6qNOCVLxA7+eBflpjzcpNXla8w4MZ3kppRDNxvTtgTqRDTfH30NIOMbGfrnEGR9Zdy6JOfTOa4wx&#10;hRDxpnXf13XDiudtb2UIuA/vFxqx9utCYn9Z5vO8XK/Xy+Xydr2QX759O7M7/noDKq+vr29vb7TT&#10;Z1mWfdmvjGljl/W6LvO2LCy/b9uWc44xUqbSglGjVlWhRTMYZ5umuq7vG9eHAzH1OAw94oFfGO+6&#10;bhqGQ1NgNyKXrkdwtBulYb15Hr6XM4znnJEA0R1RsISU8n0G5vce+2AmhraKrLz/DRW9FEJt21bn&#10;PIZ4fzo+Pdw9Pz5wEjhO42HqDr2fht/wdBge7o9Pj6cPz4/PTw8fHh6e7k4Pp+PpMI5D752BthDC&#10;CmzhsqyXpV0uXNc0b+WyZ/C6pQuXl/N+WdK8pyWkeYvbnq5bi1TzQlq/LWs7g81oZ96u83q9LpfL&#10;fL0u58sM8va6MHMLZa+Xc8PX8wvxattiCPkW8WEPCcAYQgA1Yvbw15MZWD/6bnLdMPRT1/XNUazX&#10;ytBZSg36m7hGWJ9wiJ72lNK+78456iULtBlipoUQ3wie50Yd9C0L6ob1fY9xRwyBMu0cWH47A7xT&#10;hYJQAeXfMddaSmGVd0SVVCjfkVfg+1ihNHpXqEtb+AIRuDWeEtZwH/zcYT2w0PtxHO/ujg83uLu7&#10;O51ObNvgNB3wL2PYXwRLMCeTswRIBbmBVHKIKCZua83BWTV0htLIcn/sHsbh4dB/uJ++fHz4xx+/&#10;/NMfvv+n33/HMeDL0/3z/YFXx94fvBs7PXo3dS1SDcRFo7jPqwJ2a+NCKaE4qaksKnlwoaylShFC&#10;yLVIrVGE7VCNhTCkjUxiThDcpJtQdQx7k25z9hDI+9d9v6zb27xc5v08z8p0e5KXNV4wvz2/Xfc/&#10;/uXrf/nnP/77n7/+5ZeXn76+/fz18tPXl59+ffn15fr6Nr9diAqBBYQsFYpKrCU2cvbLOOrfff/8&#10;j7//DP7ud59+/8PzD999+IT1HyfnRMl73JbQbtOXHNecAsPlzTlTDpANawTPXIqQUmhFGXLCTi6N&#10;1CvbnfVk/15bS6jcYliWZV6Xl5eXr9D29eXb69vrdb5s23lZ3ubt19fLry/nb2/z6/V6XvbrRhBr&#10;LhNLzUwtmw0LIJcqMp8l7c1mjFZkfBLBCq7tUqlp6jxhJKdQU1ayApBEVHthl387v75cOAO8vV7P&#10;Z/KEjZDIYQD89vX89fXtKx3O57fL5XxdYoaxaq3tOjd0bFvtIzxq663uvfbWDB4WdWdN3xnMoPPN&#10;KvoOw6BzRwum4az2zlgSAKWwbHzVOYekwg1ijDVFzECqKqWEOQKdMUbTXwMG91XSCNnOZP0wdV2n&#10;reOF1OrWuWI2qsK8FForBiqFOKTW2lpLKW9QK6GRdq0VzZZVhRD6BrxKicNqe6Tx/45tAq20cdo6&#10;qBEsoIxxlhwaI2a/xyXxTB77aWSDvXvAHafDSGjvh7GbpuFwGE4nXPR4fzoMnUcah747Hqah71BP&#10;jkHW7K0ee4/I0CXahbSercN755CGgQZkBMItJU1QQSPUUv4dvfcMBN0NqMAdPam8o+GWAjHQRO5m&#10;je8637fwAv2WtQf0Sa7k3Oj7YejHoRsHQg+UTNN0PB6RPpxLlCGURGAKETtDaXpjnFaWRm6wtLbG&#10;OOf6mGotQggJSoHUrOZuIJN8Z5SeUslRxD2nUPBHlXXaBVfy1GtWYcvLdV3mNcV84SfsGbNvZiJS&#10;FanUxNRaSfDv/EupAGlKFkweUomZeGSs7Yx0smiRVY0yJ02y3tYixU9aio6Mf1/qfI7rNef2PyXs&#10;Ve5L0CLZGpnNytrlrLe9cOUgqo1BxMCHSBFSm60UnAxzpKdJW+VtTrIUlWKtVTrtti0oqZ0ftPKt&#10;vSAMjYSqUMTHCJ0FO6651lRKiPntMlNWqeCYcwLdRPsnGSqWSmde7SFte1y3wJY5r8SIbdl2knfa&#10;eRtCuszry9vl9Xx5YQfl58pOtr9d1uvCS3G5LjMDQmJyinXf9n2vFRoyrsG2hkfQQtRIMSDdAtFK&#10;WI2mrdZIWQiBQwmErbVuHmWtMWheonVQ0WqcMTeTkJInLHO8wdD1hABvXe/BjjrhAyMbMTVMDlOj&#10;yRlnCQCSV723DBj74das8BHuJQ+3/B7PGqeeHIrK4TgeDpjoYRj9OPan0+F0Og3DYK1laZCVQLzJ&#10;WhRhSA9G5kUJ2njr/g5D108DLxjREMobq/U3Zo312jilzK1Roh1sMpZcpJBGG48bDe5v0HsvRNG6&#10;yQS2oGrA2+hD6DBqIEoOfRNJ13f+Fi57Ehk2VOqud3Zwfura/y7H08PD4LtDT8QYT8eJY8/xCKcN&#10;4ahnHl6Nw9h33vIRwJ+Qw2E6jEPHWt76mzC91c6o3tux8/Scxp7yHRu/toUxvFtZU4TgO1xRVrlO&#10;GZ+L2kIB8SSpvNC2SJ2qTLhYxgi01EYZW6XC1/aIKNj7TcVcpVLWaa2RlbXWIZtuMNqKKkv+TZ6l&#10;VCkVFiQJKUWUIrSyXdcLoWLIDCRKYYr0t9azROGkIXQRNcY8XzHmBR8XWtAiFJRDQ8Z6Md09BPRy&#10;c6haSkmVuWsRMhfBmgkCdLtO4whxuZAdrAxZ5+X8+m3BNy7X19dXvgpQ8vZ8PvM27HsOpCZh25qz&#10;5MwJWYeccAHmx2ugFsSJvPe4jMZNCNtG2s5ioqAnuvaOCgnb8Xg4jOM0jfcPp48fPz6c7u4bnu5O&#10;HGUPp8P0cHcPOmea2QydQy5aTX03oTNnp344Tc32OQp6YzEP0NHbmBwTaBTqttAjVaUZOzmMw3Fq&#10;B8LBm9PY3R3H49TfncbjoQfv76Z7Esrj4fHu7vnp/r3l86ePXz5y3D58eLp7enr0HiU6qW43tejR&#10;WD7QbqmsuVz2uOYahU7S7FVcQzyv+2UN855iVUKbJNSe6xbrlio3F5frvIZIvFq3FsF2ollMy7a/&#10;vJ3P13lZ1y3sl/n67eXlfL1gACEESmRe0Z8o1iJcScqotPXeu76JwTq8qPeuw1S6bjDWa3Nr6nte&#10;4XnjMHX9MI7j/f09SfMwtE2ZKIFRzeuGHnE8ZU2RQirszjRrqWKe58vlsm+RWBm2uK9bSQT3qm9Q&#10;K4ZVkDMIeYidSr0BFSmRFjS2cKGU0lqCxjCSB8FbUOQSI5Mn7FLd2hgtpRKYqBAE1Xe1KqWog31P&#10;cIPq0+EGd3fHx8dmKsfjkVfWWiFllUJpTWqGiIRSzEA7qxK7YazmvM7Lvm1go1mqzFk/7Q/HUYty&#10;HDvM4/4w/vjdh3/43ZcfPt1//+n+y/Pj9x+fv//4+PHp9HDsD4OZenfs7WAUSbJ3LRfUQjptUM22&#10;s8egscDkEAOPOAiV9k7r90dYpgclfXgLnZRCCNgEpVKCxEgiL2NdS/hyRd0Z5WepirRv16WgAdsL&#10;hRHakNV5Sz99u/4//9//x//r//tf//d/+dO///nnP/35V74I/PUnbr0ul/OSkgihbGsoBAOyZ5G6&#10;ztxNRHtczJxO3fPz8fsvz99/9+nLl6cPH+4+frh/fro7wKdWtaRS8HeRUlBQKUQukT9EijYh2HfW&#10;WCU18+ZtJ3FfS8ne+5RzSDGkHHNJhTKxX7+yuy8bXrDnGotcY3m9LOdl31M+X66p1FRKyjLXsmzb&#10;vK5IDOPHA/bAtOQrFRJoNFYw5TR0j/en42G0xFZdp9FzhrdaOqMooXxZlgtwnpd5e3u7vL2eIeDr&#10;yyt3guQFb5fr+bpue1pCfLnM387X6xZer+2/R1GkghehG8e11rH3Y98ZuFTCSjEQmnrnrXJGEp5G&#10;384GlCBO2HeOzsNtSOe8M7b3He1WKxSrpTIalBo9a4Hoemct77SwWnvvlVLGOMVeg95DTqlARueH&#10;lLLWBu/G1a02Rukqcoib2m4Qtx2rSgmxZ6D8DQSAV7CybFtFyUJKjQRBISWL/V+Q9oYFrt9RCqGk&#10;EDRqDYVWonlt4cBhnc5io5BvPTVrvAN814gk1hDmD0dSk8PhOB2ncRgG5Ai3RirJRlSFkdK0SWFG&#10;aholf1ULyBVayh3V7Dt87ZSxQbrBjd1W0P53lmFX3AA6mf+dKSilQgsIM7lWulCnUWktVK1KCq3g&#10;RsNH3/VjN4wHP+DcnfX+nTWNioyWWhkHe525BVljnNZOSiOEAmFFCKOUu6GRwjIv4jCmM9KrqsiF&#10;BE6UtciiJJFjYceoqdSsZAJlaww1bDluOSwxLPsy7wuuMq/40LbuCx4QEERCwZwaNg7mfOcK7cYa&#10;deNgOVWEUGvFdiGJPT/nmqJIseD/OcsYSgwCV9vWvK11mdN8BePf/vGPSVGHXYZVpF1xKtiWuq1i&#10;3+q+lda+ycDwKLYNLPvGWzDTbVkLc8ZdxKxikDGWhavKNa5LWHdIkzAaQ95i2+fWLYDEglzFHvO6&#10;R+rgxhC0zWAhtz1ervN12ajsKdHncsVJc0gxxLSlRBlzacElleu8X+eN/pcZb+cubaXCvdXr+fp6&#10;uYBvFy4V5vOyXlZwuczr5TKT2VxYYVmu63Kd5/P1ssWwbdu+7yGEhNulzDIxIOyQY0K2oqCtqlTT&#10;tMaM/jsU/w2UlJonXtIHS2sVfpSyCnstiTr1AAAQAElEQVTE0KzDc35Dg++YG1iLdfHGEQLaj3N9&#10;31NhDO+91dQtD1r2rnlY1zv8jKSW+OsctoknSe9t1/th6PqBaSx/jGUJx5+1RKKG2jitaFBaaika&#10;O1rahupWaqcNlRvJCleUNxCk86UFBSpCK43/6xvQV9tbrZUsBzI5CHkNnXeAMbQYY7xt0dBbQxul&#10;ZS1rndHeOuu0NcoZ6x2BxHS4n3PemhZJh2HqiR4w5giv3pP2OX8Dluj7fhz7aSLJG4kzh8N4PLRU&#10;8u5wvD+eHg4ciI53p8PU+dF35JMIkBJk/xiGoe97ZrIW/VihTJUyC8l2m6oIBRMtnHs3zH7Py1aW&#10;DWtkn8sh1pAoC6aYYo65CIU4LdqXCEgarbUxjlIjK0VMQJjyXaqUCLUCuWBpYIwx3GDbtrBhgzuV&#10;Ga9ftuuyni/z2+V6flvO80Ic2AN0SSEEE9QiapFEgBvWNlXOMcaN+LAs87ou28pU4G36ECNRsJYs&#10;CkD3kmPa6U/JbDGGdV3n+YJLLMuCj7y+vvJZ4OXb2+U8b1vrGfa0bdu+Nwr3fWfaFGJKgaVFZlKu&#10;kwrcwSO8G2O8t4j3HVHWMHQ3bNocuqaO03G6P40Pd8enu+PD3enxdLw7Dqfj8Hh3ur873KFNtIs1&#10;aMSbK7cLtYhSebCaQx323nlnjWwi1lo3LSqthGhYBe04SOdMb613zaj8reKt8Rark73XWMLYQn67&#10;yZs6+3x/gpIPD6fH+0YPZwOurk5HtrLBOQebl3l5vZyvy7bHmoq6LPt5Dq/rxsfRt2u4rA3Py3ZZ&#10;NsrXy/p2nV+v8/myvJCLXLfzdXs5z+crCceZlq9vb9/O52/nC7ePL28XKi+XK28vC3Fsvszzvu8x&#10;RiRbRdNd5hCJSRmjjcRhsFvjoatztqNinNW4ku9c1znfG8Qz9MN0mI6H+8en+4fHuwdS5qcjkj2d&#10;xuk4TAdjfa5y2cKKGnMtSpNybCFdZghYzzM0XC/zep3Xdd3WtjFty7IBjbCd2BixoZyb7ilBRATB&#10;4Qb04fH/giWmXGJJjSlREqy9l7W0SUrKmGIphRIspZ0xqpLKaGXh2mBLGBJIBdQ3eHeHnDNr7TGw&#10;mzAwV4qSc6751r43o51vIqUbL1rJHllKZcPjckuL0dvj5Ml+Pz4ev/v0+P2np08f7p4fpodTf5r8&#10;cXSHzvS6GpF7pwenR4vcddvXKx/rs6xF1lwboKhKztV8gT8pS/kbR9CqZNVVwJRSkK+UEqDArkUp&#10;BXVQxpxDKlAYEuLEcTOQaCkqphpyDUncKiokvSf9Nse//vz2z//6l//9n//4r3/86d//9Mu//tuf&#10;/49//vd//q9/+tN//PLyelmIHSHlmEQuENZ50zlcwI6DPx3H0zR4pyTXfkZYXZ2RnVO+M84IUSMS&#10;VaLtfVrLzmJvDu/TUtVKWsP+XkLYQtxTQdZoNO8pztvOtn65Lm/n6/lyeb3Obwvb8ralvIVw3fbz&#10;ur5er1j7C1d15wvMhpi2ULaYcm6pmlKyCQc5CQiWEkJyFrVoKTpjTgcOY904uOPQHaduGvseupSa&#10;hn4axs55pNrEGOMamt4h4/VyfQOvM1TNS1i3tMWyhLjufKmL1yVc5/287G/X7fU6QyfRbQs7gBaU&#10;KL01h767OwyPpwkLuT8Mx4E9xQzOTJ2bum5wzhvplKKkPnb2OPSDswzsjLVaGyWQvKpFSfjALEvN&#10;pdQkWv6Xcm5OgWfdPG1l3ZvrxxgyBEiJAES9ARZUMI0Qt21RJcdcYqkJFKJIWd8xF4HoilRSIjEt&#10;qmqPtGkkY5SGnobSWKVMQ2mUNFoaKbUQShYpMoRh00JWRXtD4ww8Og6mXhtnrdfOs1Nb51zniTi2&#10;62kxvrO+9/3YdDG0LRZ3PdxgGJCM0UoYJTAidOadddYYLVujVIDWSspWowShvJSbY9zYzzdAIvwW&#10;XgihlNJa19qMRlbBkHdUqs0jhCi1FlFzLQ2ZRGoWk0ZrYxQLG23foett533HjRLED67rjfXaOqm0&#10;ksYa6t5a75w32tMiEGlRGZcvQlRZ8QdQKIHAqrTaWWWlhDAJmRl135a/6UrUIHIQJVQwUUZBmba8&#10;rf9/sv5ES3IcS9MEcbGRlEUXM/OIyMjJ7un3f52Znq7sqqzMjMU3M1MVEW7Y5wPVPSrnDM6vEBAE&#10;Lu4OkLTwwKhswyFucV32dSWI9i3s675Rx9ydIZYYcthTzAikWcEoGARaowetMTQvKWvAP0DKsado&#10;WOBw41p1JZtcTMrSD+tR71tLUbdkS9BxVesMD41PATm5HE1HsSXzgt/VYkuxoUjMJiYdo/SaRuKD&#10;gC4VSb3iEwT0OTDFgkfWJtIPVQYPoo0Vaq2p1JBKQzOiY2shl1hqLKQzlQ93y7ksW9gQoFZm5dIi&#10;Y3IKKYePRk7c3WPiXdoa+MieevSuYenY1m0Hy0oj7CExbA8hpPiBPYZl3x7rMq8r7VJKSinGmHNO&#10;KcU91Jxbg2+h5m6MIeVQaqoVP6KvqaP01vFXj0KwFOxLOxM23ChK4RYKV+xuqJUx4o0eXP/YNQ0e&#10;kKRwN2utc0cAcRyazuMHCBpS2nj23nN3wCsJITZ174mgaZpo/gbvhqHD+e7G3Xen3wpz/XHLezt4&#10;64cDNLwfWdBC2BF53lhntLfGAq2NVlqRQpRqDWlU6droErdGD41DIt2LcfgbPYRg4y4/WtNjIWTM&#10;NAze+2HotXPOWzvAhfcwN5Ac6KLzGDBw7UkZfTDtD0wjKhpO43ikjfPlerpcOjgNni8TGf7p6XK9&#10;nrmk/3o5gcuZjDMyEc2cx+E0DefpdDmB8TKN59PYB9A/eMZ8XD5x+zRO00Dge+9hXms8uSVMbXBm&#10;U8SmpnHOQLwkSZnIEp4NCKdWSao9ppQ40a7xeh4NEfuitbZGOzHO2clab8k1QsIzunuBFY4zTTtj&#10;rWhISC0lx5xCTDt+mnMupaVMjORtx6X3+8wDAHjcH8u8rCH3jN+UVpqco0optSpcL1f6S8wZP4+R&#10;30wp/S7CNIpmhsaGNFu3rMLMGFNKSfg+iIGQYYXHti8ru/V8v93e7m/3+XZfl4XQaAXfri2XElNN&#10;GSLtw+4iEEY8HELjBqqSCJHNWuucGw4nxCjo+YQ5LpfzZfoA6r+eB+zydOWx7Xw9Y8fp6Xp6vZ7/&#10;6YfPf/7C8evTD5+fP386Pz9hTTd5PVhljbCWd+aEiU/j4HE4lKG80XRaqw/3rcYYnO/khh5onlHG&#10;eePxQO+mwTkr4+BP0wgBcJ7Gy2m8nqeXy/nT0/X52OY/PV3A89Pp+Xq+XHCiEZpInXPdA9aK247Z&#10;aJd1S/Oyz3tc9rTueQ1lCXnp/04jPDYQ72uv3+eVJ6l5CbdlvS37+9xfN3Iu6VjXt+Xxvjxuyzxv&#10;6xp6zl93WmuMe22EYa2t1FpEcCPdULTBxbqTeW/dgK4HJHTTCWd2w+SmyZ/O4+V6fn65vn6azpyY&#10;eA54vfIR4PXz08un09PT+fLkx0l4l5wbssRMpq0xFxwPPLbAYQg+H/OG361bWEOEsRACDpZSKqW0&#10;o8iRFOUoWmt+tcIlqqjqjHR7UVvtrLZOW2ucNvT3c4loq5XVwqXVyoloUaKaFhqitUbhHxB6tHbd&#10;nYbxt3Iic+BRpBScTEPdWXWs3gQVMc9qMaK0KNNqj7OS8uPxWOaN7RPg0siSM7pFjGK0Gry+nvAB&#10;DnnXT69PvAjndfiXz08vz6dPz6cfXq+fn88v5/E62kHq6LTXzbSiSlRxV/0dWGA9q+gEJAjpMSqw&#10;U1tDV+x6PQCVUojTYXSv8VfWb63+Xlpr9Kueg5n1v/qL6pkhFpJDCQlLqVwlV52zbs0vS/n55+Vv&#10;f3/89Mvj12/bz7/MP/74+I///OXHv3/9/m1e5hBDyblC2yh0XHSrRhqpEpHPk/MWPrLVxdpK+zT5&#10;M4egccA0im0YhkTQsXdm9H4YBkzpjNZO11pR477vH16xJ4Ii4y3zut8eC4+17w+eIWd61hS3VNZY&#10;1pDnjccAgqiQ0GLKSvPmRZWGfpCbK6X5bUVUFlW7GhvHh8bzyOTNdfJfXl8/PV1fzmdeGXz5/Pr5&#10;+fkywasfvLcGQRS23rZwv8/v9wfPGGtguTDvYY2pb+dNZSX9e6/Y3DQ9e65LSCuM7ftj29YYlxDm&#10;bd22LcaAoUgRr9fL8/lEini9TM+n4UICcXawxht9Hh3+MGoNJmsvw3Adx+s0Dc46o8nzZEhF8PZX&#10;v0VqcVqs0VqUqrWklOIew0LQxz1E1gshhlBKQbddDU055wxFmjNyQEsrOUXNoNaHMRJKv7VwIK6p&#10;+2QtYrQCXCiWtFr3uLK2b0zQ/K8QEa1gSjEXCqqoDqXoZ5g1xiGv9c4NYp02zlivXYfgPx6fGOix&#10;bqCQWcbxNEynwY9u8ATq+dzTKPW577kjYwZvB3sIBvUDUDyuxVEMLmk+OCm5pZQDz+uq8/bRCYc0&#10;4E3r7oUflx89dAL61TEeLX2Au6AKvHvljBijtFTVaju02EQ0+rHaWGTV8Kad7j2mQk601kaL1boz&#10;pvpHBKkVC+K48Cl9V+YEUKWVpskABG+uNbcSS8ut5tq6Pk3LumbVEUoKGaninhqPf7nmWEApJOIM&#10;wynX7g05xRJjLbHlXFNpubDvYxjdFBnPatGa9aooEqcSQeRaayklpBhD2mNKKRcyRW6JmVmVDo03&#10;gn0tKeiSdY4m7DWuLexCG3Duz8lwNwUVg9qDClFS4OhPW/bIq3qJQSWyX1IhSU5Si+bTXk4tp5qr&#10;rsdBgOyRSyu10ahKSgOKy5hLLpUGNQyGlB6c3fe8hRRS3mMOMadcS6tFtdIUDa5yriEhVtzCzi61&#10;hwS2EFc24HWft31l2wwxMChGBpfKRBVb2XMKMUFy2xmzUgKDUqq1loJ+IykM0FkS69BHbyox1ZRy&#10;TqWmUlItvc45H5cll8j0FEs+CoouR2mlNhJth1K1aYVtmohYHAtYi3c7i48dTm9o9pjyntTqKYOf&#10;iA7trD6GWO+5/AATB/6c89b1YHHMtdbqwXnnPkJHjGjockUP8N73mvH8MBY4MwycE4bRWWd1nyYa&#10;JrXWNWMSDIPgocTQagWqUdXWGrJI/6XZ6Cql5NRlr7Xm0ktjjFLQwQmt1ogMWdr09GXtYMyxmrCe&#10;gR14Ow19P0e6yVMNIw8DvaP/sbWfTiQLfqd+fQwYBgeunF4uF7IK97gFHURmFRqj80dy6c8Z/dw5&#10;eibT7y3HJGC8ZWnOghY6A6MP/aBt42wTg5dmdFBbasLL9lDanlusEorirVvMLYGi2HpLk1bJDOR2&#10;IqiVpmpVqhmlkBvLea2tVkZw3VJQEcpptVLXWlFjKV11OaVylBhjDmEPad9xxbgHPDwue2DnnJdt&#10;Cb29buwSMTGvqqaN1oLUIvChOhPIb1i69TUwBIkNVuDAGDzEHYUhTaruneJRhBFtBBZbxYNjzvhz&#10;VkfBmdn8iIhl2eZ5XpZtXQidPYTQWY3ERW6lYvmEtgAAEABJREFUC6IK3DTaqqKCwmwyE3yw1gfM&#10;UXAArICNsReYhnEaPSZ8ukyXkz+N9jI58HQZX5/Pn18uvHn945eXP/3w8qcvn8AfPr3wev56Pp0H&#10;77UMRoPRa2+00UpLM1ocgrKWVlZjZQ76o3fOW2xhtNZGuj2sIQw7nNEoYBz84N2AkwxEnfdOxsFc&#10;Jn85n56v0xO4nJ8uZ4ZN08DmdeFJYGKLtzGnZd1TIc0mTs8ca/aQ9pi2mPeQSV9rop9jB3Xq54m1&#10;PwM8lv2+7veF9n7jgLJu93Xj5ehjo3+7Let9W2mDNaaeyUJIKZaSS6usVVtuWBYv4+doKC3KiKH0&#10;TUlra7UfzDBaP3aphsmfzpz+6Ryn6+ny8vTMefbz06f+NeD6+kqPmy7ifG1mY8WQlh1u0xLysu63&#10;eXu/ze83PqXOt8f2mNeeXbdewp5wA5BSb5TfPVwR/kr07wWjd9b4+YA2GENr8mHV6kAt0oouHaoV&#10;VXPNBeSMN374JHUHGhDRkDbdpJ0clHEnWjR6bR23jBvwdHpEOFN2NeVWSykpJXQZI780IjIsy0LN&#10;tbTmvSdXnE4jp97zaTxh68mduhugRY2bXU7+5Tp8OZ4BXs/TGXf15ko92JPVo1ZOKm45Wm1Vf+DQ&#10;rYmqRgm1UvzIR9FGKeKEcEHU1uX6xx9iw66SykjEcd4giIMgF6iMXmm1opuSSs6VfENyddqM2p6G&#10;6cnaS2suZ5OiiYk3fbYkWZdye9+//Tp/+3q/3/Ztjfu6beu6zRw3d9VQapaSaRitvDXeaedwBxlH&#10;e76M18tIgnXOGCNGixVtjKCr0zB+JGZ64DnGuG77sm/bHrvbPNbHA4d5dOdh2fvyWHZiJcTKsrcV&#10;n1/nPQQsTMYQra1HRO/tMKjTKNOox4HlWiNPKqUBKUs1zlhO1HmwLxdO4dPTaXg6jzyff37mk+/5&#10;ej6PkBHRWqNitLqz0W+81eiZE28NuYSSM/o1oiwvEg4YU5pOPACHtKW8hriEPIfwYG4XZ99igBQJ&#10;bXCeZHWe/OQMOHl7IX2NXJKIFB+FePDDBwajJ2dP3vHWnzZnnVZqLbmh5FoU69NoxTszoGctupaW&#10;Yo172rZtuce4w3FAjzHmmPDbmvNRl/xb4cQCxZpSTPumQ9gOhP9akLz9XtAFwHmMsR+qaVqU0QCr&#10;An2UfzSUUsIDPYapDW/DV6UqwAOYKFQLy0YbJ9oo68RYg/H4yuFPxg1mGKfT5YQteFK6XE/ny9Sz&#10;z4mC00zTdD73Z4Cnp6fny/U8TnRap73VTmtv0IhzDk/ofP4mbM7p93L0dMnhCo184OjsY+gEBS6V&#10;QvRDXoNkqhccotLJH1sVmxWNQ7WqtFYb4uomopS01nqyUOQhaaIVb6+1adKB7UCr0uNaUbSIAfRU&#10;BX3dG1UxRlVI6ZRKTjVnTF9LabUChRo7SmOBGnlIVTm2HGraEKGkkEMIKZWSYaQvxE/IKdcM4So5&#10;1xRbIl6VUWy/kE810lkat0rMaec8rlkBnyrMSiXTmUoNqXCSwKnCXvZY96hi1rmYnHRKrSZVsgGc&#10;4DnNl6CooRR2tW9tW+u6lMcjzff0uMVlzvMjLUuZZ3aIPNNY0raWZea1YVy2uIcUEusW7JZT3VPm&#10;MsQUMhzW1FSsNZRyW/txorMU857LGsN9Zqe5v73fb8u+7nHbw7L2A/2ecqm1qlaaoLlca26QjWvg&#10;7npf19uy8Kbhdl9vj5m3pLdHv1y3sIeE7lItEaS8x7QQ0ts2r+Sj+XGUeZ6XpW8D1CssLQs1kUgN&#10;Bz2OVKktq5pLyR8lQTVz2a9LKVxS55xryi0XRjK+8XiGH0hjk+N0paXVWhrOgeFb4VJU7R7TlOVM&#10;IsZo+wFrvRtGKuOOQLCehnPOeu/HgWKtdeYADYLPaGcZYqbRe+e0ktZYvLug1cb1Yq3tMWq9de4A&#10;l9pAzB3FGHOEieDQRI6Cz1yQBYkbWi9Zaums0g/pRl8tpSB1PAqCg3johEYquU8sFdMX7FQhiawd&#10;WpEsjBKhryrFonCGRONHGU4jGE/jeJrGMxhPJzLG2IsfBucH2+HtMAwoAzh0c4C7IwmXW86cp4F3&#10;DpzVTicIQMsddBliB4tCjPMWeGetRY/aOVraGAFarNa2CqHRcB5caN3SsrK3xWUN2572kNc9zOv+&#10;YLdbcfjfOreASj70xCYlqlktXhSK7cbHEWpuBUdMtaGTlGvK27qCdVk6lXXlPBLWXvDDeVnmBWfG&#10;jbfHvNxXPHaLqRBEa+jxRbuJUiJ4jbEwraxWzhhvre86Ji91N6hHaUfBMbSIYRjeg+jWolc/WFRh&#10;RIk0BZe6oQTnrPeohq6ScohxX5bHW/9vhn6nvH37fn8nzJYVzleifUcFHbS3PW+BVZCfyVhaSRXd&#10;AA0CASatkcFbyGOv0+Ax08vz9ZkT9nm6TMNpsk/X8cun6x9/eHm5jHwH+Hy9/OHl6U+ff8MfPvMM&#10;8PrCeXyCDLuGwDxCoWUrmobV9IgzxjszDjwAoBJrjBER1Qu6KKrxWpHAVH2Wxg87jCjn7Tj40zCc&#10;Rnc5+etlfLqe4O3lcqFNz3kaYRs45zSPyhUzhi2kZQuPhQPVOq9hwWE2vgaENaTHceKfdxqx11t8&#10;rOtt2ecl3Nf9tmz3Zb+vgZ7bsj7WDb2+P9Du/X153LeF+n1+xBJzLR055kKcBeremWMpqdTDpchR&#10;aFxEYAvTOWcHbwZnEckNfhiH6fT0/HJ5ebm+vj5//vL65Y+vn354fv3h6eXL+fJ8ub6cLs9iBp5v&#10;F5jf05bqY4sw9nabv749vr4/vn1///7+/u3t/XZ/3G+Px2Phb/69LMuCP2zrSsIkKxAMuB66BrXm&#10;jpYLrBbSQ8wx5BRS2GMHcdWxbwsIyxy2Pe70LNuyghXSByBLzsk5l1Igi1dVpQEUP5BLwcLGEHRa&#10;Gd1w6Fpzzsxi7r7vK5qfZyHAlSKC9hi3ECKtg+IwDETEiXKecEtA3ricSLpmGmQc9ODlNPnzabic&#10;h8tp+OH5+sPL9Y8vT3/89PSnT89cvp5PTziH4gVAkRJVidJ4e1168lTVGjFakflhEv5LraXVXEtI&#10;KUbMmmC1VvIi3qgJ6sGZwbrBeYpzznQf5uk6p5pCDsxKpXWBNWewQZsx8fZNeaNPSo2l+JxMK6OW&#10;s6rTsrRff3n/6ce3rz9/e//24Jse4YwFQwgtF5BCbCUN1jxfz5fL6XKdwPkyoIRhgAc3euustaJh&#10;XisDN4P3qOk8nawmjFrOFWrrskH2/W0mSfzy9R38+v3t29vj+/t8u+2PGc/fv9/nt8fyPnfnf+z7&#10;GmMsGT00UaxyvXCgnz5fp9fzcB715ElryojCnGQVGoNV58GdT36ywht3jtqXcXw6TbxxH32Pd4w4&#10;eYw5WO+0McooMSLGriSqEEMpVWvxHqMy2gy+ahNrW0K8L+v7vLzN8+0x3+7zY15njiApl1JaayJi&#10;nfaOGXbwdrDmNPiX6+XT89Pr9fp0OjkRJ8prGbnlHTWXreaSureXHNlYgTSFINwyrdrWaAiJV7El&#10;Fu7WnHLk3LJt28IfwG9DCNu2Ph73+X4n6ta5h8a6PLZ1ptbwB/Ae6v8KmOayHoU2rqeMNpZXXAph&#10;gP4vhcv/CnUUZsFuy6UeUP8g1e+KtkZbe9ROW2ect77DeO+c59K5wQ3dFN0k03T6vfAMcL2en56e&#10;aIzOe+so3vuBtvccY4wxmh2DhUs51qxwwppwqLX+aH9c0kODMeW/lFRLaX0KI0XMAQbyoo6xupD+&#10;GyPKHkP3PY44eJcWpXVXkUafTBZO8xi9NaWaVgxowkAA6ZyZ3mqtfQy3eELgYNoZaB+3ejO31Esh&#10;XmtuqijqllsfkMgMqsZaUs2p1dTKEQEpZPiJsW+5TK21Fm7WkkshRqsqmdkt0wZZqh1guNFfVGm6&#10;iVHs4v0WYxSpgfHQqLmWlHPKNaYSUsulNV67kKMaHqhVM7XIB+hv1dWiS9bkrkqdNY8EJerEi3+e&#10;GUKLHSrsvPuvIba4S0wqJx1zC1HtsUSWqO3gxjSlc62plFRqqq1U1URXLAsqKTiFUkMu3IIr2nsu&#10;a9i3yBEnplxKU7mpWhX0lJJUWj1Ka60c5VBXrwiSfQ9rCBsbxxb2PYYQYsmpsic0JUZro4wWEUyc&#10;0RlWbS0Vjitp3Shh3/dEidDlJ8Ww9Z+U/rFWPkpK4aP/o84h5pi4U/pmzNzS26xZqtSmGugpGgGO&#10;y9JKbSWrUj+APLopcxT1e9FwS7qy3mhnvfOeUBro0FozkEixxpBze21tv2edN3awjqzXQ8laI1or&#10;g8BWrDPA2F60c8Y5RxM6jBARp1lMWdHSlBasgh/hRcJdw6XuXgJfmqGHxqQWLPAhRUkZJcQYm6Kv&#10;duFLyccv16X8poqPdimFBqREGYgdtVFaw0xPlcPonCNLADYV8F8bwzBw13tPDWjQwwCkAJ2C96dp&#10;OF8m8gn4GEANhq4R57y1jnw9Qvk09ZrpEAFQHZwd3G9qsRZlYBPFYyq+lxqOXfdc9lg5GwHiKMQS&#10;Ut5jWkMMIcWYUyypgFpKa00UGaOR26U1QkxqbTlndFVSAh/tD7ehXSJ3Ig1++qBIgXKY133Z9se2&#10;PbZ93RLb5G2db8s89/iIRTVluvbQgEcG91Gs63JYTZGmjUIYo4XaajHGWLI1Elpr6HLaezty4PXW&#10;Oo3FMQKXw+jJwD2lNcTJGE4pBW8EyXJ/3G+3+/3+uLEVPdZ1DfuOIDXnmnJJmQmNz5r4f23d+StJ&#10;s1FqJQpat/vxB0F7FPR/xhrenSd3Hgfqy3Hyfj6Pn57OT9f+9v31enp5vnx6urw893+V8eXl6cvn&#10;50+vTy/X6wl2vXXGOCNWG497a0MOtFp721Ux9JvGaWNEaxGpDXE+0Mg6Ndej0P7ohDGtlTbKWe2d&#10;Hb0evKUxOPHWPD9dxtESKgVpc8RktQvcsH8qXKOkQjumDELGSbikZnTpqay0lOsea4hYMwUaqcVc&#10;9pzBlvKyb0vc533fQtrz4Rc5x5JJYiHFnTNx2HpHYSFoHENy4AJ0ZhpvNg8lG62ss8PohqljHF1/&#10;EppOz9fz9XK+PI2nqz+d3XSxRNYwjpcrGLgcx6ptKG3PdY055d7YQ5q3/T4vt2V7v8/vGP/DBx6P&#10;eZ6XZcEN/gGcJEaCIaFPVNuO8luj1FYqfP6G7vYphT2yQAwBofcVBWzbEjeS+B62PYUQ9zVQxz0H&#10;CMe40RdSyh8iQ4qFWhVqfBAts5ZSClMTg1rbpvrBKje6K3WuJeVqjBFlehdRRJ7uY/DWBs0CCVWZ&#10;ro0YfGBwPRzGYTqNI7ocrXX4BjAcPZ8v0/N5fL6efni6/PDp5Q+45fV0Gf1glBWlGvKyNWZp/WlT&#10;aulpRfXSWmNlgJpgg0U/QJtbLG2tdg6/NtSY8TRgP2eNQIqROUcEh1tQckN81UxVhhd2pYqSwehJ&#10;1MBxWstE27mzljFFvczpfttvt+VB7M7bMq9xizmmFBwlkFMAABAASURBVCKksI4xZhz9kUg5rY3j&#10;NFirezGKW85oat21K1YfvFkY9OiZMQiGCbYt4CHfv9++fv32fpvB/UbaWB9zeMwb9W3mnV1a1v48&#10;zJm7r1xLqcxWrTWEfj6fXp/Or0/Up88v58/P43Uyl1FGpwZg1Wm042BO3jijvBbv9OCst85a0rgZ&#10;rCNmh8EPw+AgZ3oRw02rrWHoeJrOL3wD+/Ly5Yfnz5+eXz+Np4vzY1N6T5lk+9jW+7rdlvXtMdPA&#10;/XIhrSuKiGitjFZWVavV6O118k/n0/MZJscLGWwYTt4PznqjjdYYvbFnNA5YzSixxjhrme41bdVq&#10;6luFVCf9MWCwOJUMzhjhTKlUqd1ZS6FOeHyMBNe+7/Czh3Vjc9iWtG81ZY3eAQNrxR2aUkrEAHJI&#10;4X7OEKkV9SqllTK6iWIQUCIfoA3koyilaUDkA03Vo5TcMqmoFK7Y5ID6KGJImWLsAWe0U2Kq0pUQ&#10;EBFE9mwpp2H67cQ/DIP3bNjT9cIDwYiZ8Llp8OPAizo/oTyrpbFIxX7WWmiwTmk115KPggpIBpnr&#10;0hANHN2Z/g/se1cTYxLpk3G1C19QANFeew6KIe8pQiA3tqYGqwiNRPW4WzJjWK7hlyDTmXoPJ9FS&#10;SBMlxQIFagKY1Zn10f+xeggpRjJUCTuGKznXlAqIIdNDQot7H5BjqamWnA8KirTTGeCwW1rt/Laj&#10;lFpzk1Zai7Vw0SRX6RtsaVksr9dyqqmorI2yVmuNqrq9uFuaKq3CfCoFNaSSQe9pyCtVUbfcBzAM&#10;osxSreEcViunismc4zt47DD9eSCrVnQ9EBA/VdJNiiplyUnBUMmSCqyAwtL4UBNTagsRFlpptdRK&#10;yuugXUpMTJJcWsp1z+iSpsq11SatO0+nxgRjDD7QGkeQ0ku/ryAuiIpnkBJbwy6tSckt91JKbnCQ&#10;odUQk01flFLQGazz3g7DgPsNw8BZ0DnHLYwUfy8551IKPZhy3/eU+iXtLYQt9L2HNmAA+GhQAy5T&#10;3HMKoOT4gXYosZbUCpZOVjVelUhDyIIOVKtGKWJRmlLtN55jqRilNbqUiCGaEB/Qk3Mu6Kzxbtk4&#10;bZy4XhvrjPXWUVttvLGD5bjbLw06QkW11Vo52mttgSK2WLIVCKq+7MdCgusAQxHlrYGaMwb6EPgY&#10;BpEPyMEbnYpWyQ27tlZa5m7OuaRSc0X5pbBudyrF2a+onGpHzgyDJugUlGJRwCXHVezi/v8KnYOz&#10;fnBaizHaWsuQ3jlgR+s98CNlOE3jGZsOJBRnkP8D9ijmkIURYDqTdsBI2hkgZN3oPUsMzgGGMxjN&#10;V9HqyGMF3ysNsULKMZc9l5gr3ks47yFtEYRIvMeSUmFAyoXByJlRSqp0llhyyHGLoWMPvFXa9n1d&#10;Wy6EQYqBdPCBEMK27vse1yXO887L1/fbg8P27THfHssbW+uy7iE1UShhGDr73toJZx662N46YDG8&#10;iCKQqFXTWLi2XlSh/lA7NWp3zqEFME0DR5zT6dCfw09UrbnxgfLDQNCpUpE+55TSvgcOfPDP4Y89&#10;iQNcjinnrMiVZDER2gxjLJpoxHApxKFCj6yqFCGrtWJ1VO19t502yhkzjf3z+vU8XsBpOk8crS6c&#10;rq6XiYP39cLlmW/9/X8fzCPB0/Xzy/PL8/V8Yp53hhDQk3fwbjpxZYx4q0UrpSp/CF5K6YzlkHKI&#10;KYXUeS4YjXYIyBTTnjFqzgwGIoIirdUO6tSGw4MdvB2ctaIIZCW1lD6fOqQCQRBzPaydQowh5j2i&#10;NW6VVGqujbt0rjEdI/Oecig15Y49Z1457DHtKaeSyc/EuRiFIDnnEMK+7yEwL+QSc44lhpp6ncLe&#10;cYhTa2W7ZiGllNbaenzac7jxwwRQknGDdYMbvPGehvUnT+CcLm4YRVvQx1iPJeHz4LauO8e18FjW&#10;+2O53dfb7fH2duND0Pv7+/1+fzweuMG6zrjE0Vj3ZcUr9v9SckklfqCkfYu4+DqHjcfbBbXT2Jk+&#10;33nDCebHDTyo5/vCO86N8XvaQzwQwqGHbd/JyHuMMQH0nxKNyJpr2NcdbMu2bjGgsP6XEmPQCTbV&#10;vEDUpoom4Yh1bpycGzB1KY3pH4NROIatPMqqiru6w/oeNzBiGKqa03iXcUZz+J2cfrpM/TvA68uX&#10;p6eX8+lyPvVDqjVGM77pSvC0hmlKb9Ra2+8pVETgSmutjBYRfRRzFGs1JhpHfzqdzmf+Rsd6jIQl&#10;XoGy5dYuVGmVwMLiuYgYb/RgzOD9NA7ncbg4f3LmNPjLOD1z7DXab2vs/x3Mt/nxWFHw7f3x/v6+&#10;zDx17mFPcU/bFlJKtVY8XDf2JXhFCQJrYrQxQtiOzhMIKEEafBTrButH70ajHWqEwuO+3G/rMod5&#10;CZz1wX0Jt2V/n5f3x/xYVs7ZK0ZMCUdXYhAW6SBxPk18c3u6Ttfz8HQZPz+ffvj0/OXTE4F/mnjD&#10;pc+TOU3+5J2zhvhGJd66gR9UKLx3EeecPwoZkczW4ThVDjSeP72+fvr06csf/vinP//pz3/84z/9&#10;4dMPX54+vT6/fDpfn7TztUlMedsjvK1buCHGuu4p4jwoBEuJdD04rb0zZN3TOF5O0+Xcj7JP1/Pr&#10;C9VpID9oMRgWy+RUcjRK2HWNEcwzOjt0x1DkEBreibPaGsajXdGs0YoRnE6xIn6ILWLEsdd9X1PY&#10;SgogYaulBxrBkFPQxNu2LSGEuO2MZk5NkRzRSgUQOgRgH2YrUGLYkVvFsqIaXMLa7zWXDXOzemsi&#10;9CpYhyXGQgQ0VagP5NYK5u93OWL1n9/+qih8BZksxTs/DsM0nk448fly4SvNYKwgsHPGezt4S3v0&#10;FkzOolZntRHN2gSMoSEGlnIuOwpY1/mx3m/zfV7mmZyxzSuih3VlMyL/7AFlxITBQsyRQs4pNZWa&#10;a8Uva1VES6ql2wSzxP5feIRVZNSIS2ymGvfEQoeAlXULhbVTTSRlXroVVXKr/TKV1EuO1LllBqQY&#10;Uggp7gdiZpfJR3/lfl+15pC5G3iJE3INpcTacH/MUrBEN73BR7QWrahQveL8jG6lipUmtUiqOncf&#10;t5VbRZGfY+juuu8JihnWSqs5x1qR+OC/8ZQApFQVayO09xDYmfYY+UXSj1opLCylcaDD8FoULy91&#10;ySauNawlbTXs9fjfALTMiT+qba3bUvetbGvZt7KHuu8thhIjI/O6Qz0HNFTKGuK87iFmluaoFELY&#10;Qy+YDYPlVFNKa9hJGdse95BiKqEoXmTtETp5TwiiauP0n9hdWmuwqpXgoUZri74OpLinEHsJmTqE&#10;GGKKqYAUS0op51xKVq0y1zJTK9zPHQWa3O887HFetmU/mNm2x9wLTKKlLaRwlH0PMWYIgq7ofhkr&#10;5FPKKeaYcgyFRo6lpI4ca0kqB+qaIjFvVdEKNqq0ors0hzCtUhoUc64J1F5Kv60V7Fq8oJSSMyNK&#10;TtUo0SJOtBfTN21UobUzPLwpotmIGixJyGpegFVVSkXG+mFcWuiwd7RW0W1uBz+iqtF4mWKuMcY6&#10;DV2x0rQQziCXUmqfVhShqT4K/MOJaLyntHbIUHthLINz72tFNX7RRSkl/15EPogws29l7SilFH0U&#10;+SiamKSlRJTWyoqyMCbILYwyouHzNLAXkIfJIl1eerillBrH0+8g+7AR9OMPPxjce09jGJw/Cj3M&#10;Gr0HzrCCgULThohEY6E0ON8zzoyXZjIs++SyB/aGfnjZNtxjXhbyD534cMQtUhez5Io4OefekQp1&#10;5F7oXhRxoO6uIe5b2PA2kte2LetCmdf5sTyW9T6vd477j8f7bfn6fvzri9v89j7floVogjI8I8I0&#10;9B3ROzNxSvCO/DlaZGgYUavuPOnwT1YEIbBioIdGqak1tplmHYcFe57ceRrBMBo/WGtQeW0l1ZqN&#10;rt7aGPeY9pTCAaQgRsi96zzPy7JsSE70hp1Vasqwl0IskdjOBWfOpdXaYxiFNqWxJ9HbWhOFqnW3&#10;m6UMw3A9n56v16enp+vpPE3drNPAzj1OJzaQkXIah9NpPJ3HcTCX03A5D9fTdB4dGnDWWN2Z90aL&#10;iJamj6IU/l9IjPhlOUqGr1hSSjnXnHO3RuwF+WLI9KtaoQBLAB+Z+vblT5M/T87q5q2eRns+wR9N&#10;qSXtO8dNbPm/QNLrHrLvC7c2DkAMiVvoBl/p2SN3550vPOu2h4UBW1j3GAKk4tYbYU8xwl+thE9V&#10;DT7RfAhk0L0RJk21mlkaFFJNCgXEUBPKT5VZJaNgpUVp9lonzosbtZ+088Z5auvQ7Gk4n8+Xp/Fy&#10;NcNQtUmQFW394IZRpP+3ntctLmt4rOH+2N4e/f9e6uv98ev7/edv77++3b9+5+h4f7893u/zA799&#10;PO73+3yjus/33u6te+/Zlm1d123Z17ln2HXeaCyPeX3My31h8OM2c9a69XKneuMJ4+3b/e398f39&#10;cevUtse8LcuHtVKIIQQ0dKBg0HXdtjXMj5VTAZzcbvd+xn2/396X+31+3BecdI8BjebWVVpqra0p&#10;McZa5z1nFDG6tCx4jtbU/xVak6NIe1Vx8savqLUyWjlnrFbWtNGbp8v46fXpD5+fPr9ePj3xPthf&#10;p+HkzWC0gxZrsfv0VXtawDSsjlkJAYWnsrY1pDNtjUBSa1HaaQNIS+MwnIbxNOJvNAdrrT4KVJVS&#10;nVRVlVIUNse4TfpHjyaGuR5TGi9ilLLOjeNwET2ue/n+7fEr2n1b74/9+/vy9n2+3fZ1T1vIj2VF&#10;92hy28Iecyqd4VLRlRh3iKLFHAUuRKuCz6XonRnRI5q0Fq7QczdPLrdlfSzhjv+snP6397m7ECb9&#10;dnt8v893rLZHFkEKxEEH18v5+coz//kyDgdNfRqINfv6fHk+T5fRToOdRjcNZvCG8APG6l4bAwWW&#10;poaxyQ+ncTpPw3k6nU9jd/PL+XI9P1+uz09Pz69Pz89XWqfLmQclQoH8oh16k1gKrrVt/dAyb9u2&#10;4mkpktIrPPJXVLd+I99C8+lCvjpfLhcS1/V6geblciFZdRupVkppJVOXkrQSK9prgz94LU5XI8VK&#10;mUaLk/AASSc9UmIrKccOEkHY+06zL/Myz+u8PB6PdUVl204OWdd5nu/3+4OfZdOswUrMJH/1J+yw&#10;5RSgRV6gllp0qwXSObZWEKWz6LxYp4xVRos1QDtbRcFak6p0Q1RQa4Vy4Qe0TKWkAS24bp/qDJaw&#10;WAsTaAQV0VobK0C7o8b9OlrTldzLGJL49Xruhhn88/n0py+fzyOmGgfHiaOiNWvkNPjLNFZeL1fe&#10;gzhnvFGuFSSVWlWuOsQa8J3MkLqHRLuUGvCnGMPeM+kSjhNkyCkyhhCEM/gQVBRCyLlHOxrjXk7o&#10;bNseSw5RF+H4WfqgmEKsuXRNIH+qaY9k9LiFtKeGJlJV6DKjURX3lEMqsdRUuAW4DCGRpcMaeF6J&#10;W0x77ANCNlXylsteeL/WkjROu+jJWj8M2oqf/HT2dlQyND1L2p3HAAAQAElEQVQo8TXrJLoY22zX&#10;qhKbxTRtFepNdW+SlSliapaS0Y0RTBlSREC4U/qwk0jRKqmqnAkV1iKso1HUyl6sVaXQsFZra8lz&#10;qdSUVS1SC98BJIaaYqsZ/fucJO2iytCyq8mWaGJQfAcoWZdqmSLKafEptX1PJTdnh2ma8KuU0kZg&#10;xVhyjnsoKeNHJSW8SzXm8jRTPpSUclu3lLKSngZ9LjWEoJS6XE7OCJ42OGM0ESWDtcAbM5F6jPDG&#10;wmqljGbXLCRXpjs3DOTO0zgM0zjiUXzCxYcu44C3Ib5WYq3tWcAPVXTONYaM/1DTzhnXSDuS7CGF&#10;ENZtXVfiEGzLSn+JKYZAO7I5bVvNCa01VSuKMAKXSrVcgqhidLOiSNKiqtHKmMbtKiq32lcJKARX&#10;UEY1aUrV1vDy1lrBGkpqY6q3juwyDZzxIIDBFdRgIKdYUmwsjU9ihla11qir1goBoRi3RzZ3nMwJ&#10;r75ywRaqtdH19yiTs1Zra2BJaFmnQcyhSdXGiO6mCTGn2urxzqwpjV/lWhprqeadPfuRRWC71sqK&#10;SosSU5SkpraUtz2GFOtRcsarqjEmJWiIIeNYr3FlJFaIrRgF895bVq5os0QR8Z4xGokAd51z3o/O&#10;DVbjkMoZdrnRatNvGbFaHKFSRRQ9ViktIlAYhsE5Q2WMQBlOGH86XXAO7jKmtWq1QsmaNMhF082Y&#10;qFTWGkUUfKO2mErKNZe27KikVKWbCFqPKeVSqijcI8ZYSkMQlqCNqgE5I3VPL5SaMv0ZD0uoNeaY&#10;cogHaggFz1/mwGnnPm/f3x7vD9J9fXts7NOxmZg1h4FhOqGEp8v509Pl9Xr+4+v14vX15J4vA/Vo&#10;jRPFtyZnZBw8ho4hwYxSNKU10U1hOydttHq0Mjk9saeOdvD6+Yk9kVQ8TIMnZkaPRyhVIwdfaXDK&#10;A8saYyBXaCtKKuJ0VLwjQ1S1CnTtJjaicQlVakHAmFqtopSWnn5RCMrvtnD4EpMLKWI8nfw4Idp4&#10;ukzn63Q+g/E0eWQYegwP02j9wCV54DTya06dbTdOfuC5xVvvHWSdczwqYFPcjCUxEJ3IXippKocQ&#10;YowwEFF5IHYT58XHbd6WvaSaQwZhT5wm95AK7ixMVWRIhLGG758hxY24U43RyWqFX7XWAmRzqEqa&#10;sVUbkk9pivdFeyh7LCGhuvJRcIxSE84VCyykVEutLWf+Wqs9IgxRKNZpvBUHxu1rrqm0As+g5pJC&#10;JOHkdWvsVrmoyM4UMAX6LzVUtguttFGYWdgKrLVu4EBPbazXdrTjGQ7hwLhJm4Fvx0pbZZ31w/PL&#10;6/n6UpUp1YoMMUkuJma157akct/Ct/vy9+/vf//1/dt9/fo2f32/vz2Wx7Lfb5yzOZ1suat0D/u+&#10;kx6XNWzbvnIVw55S33hyDjntid2QnXSb+12UjwnmBxSWb2/37+/3Zd7m+7LO27osHe/v+/2+z2tc&#10;921+pH2LGGihvYU1pBD2lYXiOq8ch96+35cbXwzyvuf5se1bAtuWljk8lrAHHFVE29xU7QrSTRvj&#10;3Xg+uXFQ2LfbNYUUQcwFI9aqgOou0FRRHXhVbYR4zjnVOEy+H2bO4/lsn67u9Wk4n83rZbxO9oV6&#10;cGz6LaJQzjaQqpBqlRRUFeZxRrHhakV4JMg3aa2pxg1DcvN26NAEoTUGixjYxR2r0kJSag2XrsQb&#10;LhHxomocZwIRZ8Saih/kqLXw3EAkOWecNiLccc5fjDnHqG/38PVt//X79vPX5Zfv88+/3H/86fuv&#10;394fy/72vtzu2/1BY77PG/tyqDUVtmSjlC5aqf7bas3GqMvkW94Gq87wa7lXO5OiYi2hVHbyJcVe&#10;7+F9XmYs0mTDAG5MyrBBNKOtd87a0zAORj2dh8/PF078n16un144VJ8uoz8P+uVl+sPn65fX8+t1&#10;fL6crmck8+fz+enpieyhUQgyV5RqENMYQ4+3jkTx9HT59Pnly5dPf/zy+dPryx8+f/7DD19eXl6Y&#10;61AGiWQYPqZwaa3V2oqCiBPl2FSXeX88lnVd9xRjyWgd2qcT6WpEsdM0jJj+6Xw6j0f+USSf6/UK&#10;S8aYohpsIFfNxSrtjTYKArGmVFPIgYN7MDWSBQceI514Z5zV3poQQsGkfRQnC1afYwiqtpTSTom5&#10;NIm5zntYiVLnNRM+EPf+m/bAsLDtHSHEo+TCvJhzLgXalRqgtFwLps1HUVoA6mgKThuFAeAgEGNG&#10;B4GQinH/QM5YGe+trVWllNbaHEWLhQjAmQG3uM0lxBVaMAZFO2e9d6MnhQ7Pl8v5NGEtj/41ybZQ&#10;ckowUXJGlnnZlmV7zMtMTiCnhLjGuIW80UDKQBuEdQ/zSq5g5Pq4L/d5pr49SC7z2+1xozUzI0Ec&#10;oM0UYtpD19K2x32PS9iWleRFT0R76xa68jc6NzLOEsOW415CSGHrw+lc5229r/tMPopcbmv6wM6A&#10;NS73ZblvZLrlsXF3YRh0Zu6xJxRFQqloBW+TKqSk2jXoRLzWg3aD9mxskx1P1k/WjsZ5MU4JX0R0&#10;qToqyTztk0xESmm5lJRrijmnkrUmVzTOcCSIplSvRSkR2k1LUeS0bjKspo0oo7ThpjCMvMY93KtV&#10;adUAqaYmXaLa4HrN+1ZjaAdU3Oq+IW9el7ysYV1ARDm4NxtTLi3kwuW67gX+aqm1loI9M41MKfGj&#10;EWMKIYY9xlBSYUzLrSXu1c5obhXUoygFs6JUg1/awGjNte1xy2+XAtm14H4G+ZGidB/C+5jYrDaD&#10;t8B7fM87Y51zxhCVupQSY38zt2zrY1neH/PtPt8fNO63eX6sywP3W9eZFiOWfZ65wK/uy/2xLQ+8&#10;Yd/3FPAiMtzWVGmVdFlbjeiRE0PLqZVY0p5iSHFLcY+0U8hHYYyRplXjcIYj9OmtFwQEWgnFijZa&#10;GyE/UYtoAotuRbQguWbjwJ9aF1daq7W2XgoVFIZh0nwNKCqnxIKqFd0qtao8hjUoaK0sVJRCD6Wk&#10;1mpB97o20xT7DvXhPKV2ssxU2IBBXOZu0JaZl+BGH4UpjGSholoV1VpjSjvKx8TG3qWUiDEaC7hh&#10;GAfPA9rIRAgwUGmIdShVlVJ0AmMMtRWLQrS2wIgGXDJUK9VrranV71MYD1qrsE/jo98cRWvLpQjz&#10;lDbKiDa/FaetgxMxVoxrgq8hv0aVuXb9pFxSzql0Ieg5UIm7wF9T3NpioOz7/lHv+04I4D/zui3/&#10;KI+Z5jzPW//F5dbbY36/Pd7e7l/f79/eHt/fb9/e5+8cie5sxst9JYvsSoxx3lnfizXemtHp02Cf&#10;zuP15M6jO43DdRrO0zgNnnEKPWOJVlJKYd83YjjCZT4OCWK06qZXqgeAanhgTUm3NnjzdDk9Xa+X&#10;03lw1qIPI86Js8rgEq2Umlojl1RrrUFxXedcKjyqFhSQK7ZHRX3VmNBLiAllrBsKwV1q7TZNBR1m&#10;2k1U7L9VjgLhWlutlSX0UY5uwViATuruNIbuJjh8rUYpb7R3ZnDOeWNxDWOY2ke0Tgp2UkoxxhDS&#10;zn7B0XHdF3T/WInoeV6XZVuXbV9REYjsLCu8EqkxMyvFkgO/e609LX6EHmyA1hq+3SEqlRJzSqUC&#10;JEql5VRLabUSS5U209GRwFkHAU9TjOI5sg/QNJSCd27CuUIBJbeGXXSpKcNICPu67dsS1zX2DWvd&#10;2FeWx77O2DbFLceQYSFH1aOm6xMOoSrKcBIBqlvLaBwbHRlnDKZ1XNKwbjB+8MNAJHo/DsPknKtK&#10;mpLSVK5t5zEg5McW3tbtb798++vP33/8+e3Hn7/97adff/zl16/fbt/f8Ni32+3+uM/3Zb3Nj8cd&#10;H982XgDf1/f3+/fb/e3t9v5+fzx6/77HdQnbuj/u3fl//fb208/f/vq3n//zLz/+/MvXX3755Vv/&#10;X49+Zzyzbt9vfG6Yb3PH/b5A+w6dx/3e63fe9d8f395uP//67W8//vK3v3/9mbkcan/6/stX7q3L&#10;GvYQA7tuLsgSYsoF/TbVNdVKyygctSsjVSl0nn8vhdGldvXn30rCwhlL5tr6PitaGducVaOXcbCn&#10;k306uc8v5x9enn54uX56PnE5kEhaLSm3XErpR311rFJr7delQKuqD0eSKhpmRIyBMA6iLSswHjT8&#10;vQqz8KjSjl+mtd6TO6WSkIR+1cRopYUpAGqcSskY1noMrcXWZkJS81bf37f39/Xr2/LLt/vPX28/&#10;fX3/6dfbj7+8//L19nOv7+/37lshF/QVCpuCFNRWeevRcu7CZEqJ3rKx4j52dJ6coHVPPLHkkCKK&#10;X7dwX7fbslLft+2xbmuMIWe2+J6f4DnHCu1WrLBLNXYMq8Ub7Z14Z4CzhhPQNPgzX61O/aA4ODs4&#10;XgB1sVNp5QCpGO5aE3oQXGs94MfTdDrK+Xy+Xs8kNd4YQJD4QoMpBQK71iydgSoizGIuFmd/hrpq&#10;TdWuSemkizbiLTmyiTRjjLUf8appO+eIG+c9ncaRGM1vpGp/tWRa1bVo2q15oyZnT6OFFGDfV1Av&#10;paRA2fcdpQKu4RAiTkNKiarOWHhLOYS4ods+hpyrmsYnQc4V0Igx59BRYsoxlRxbzao2aZ0KSf9D&#10;TkjTEGWA6r0I2yj199IXgK1S0ACTUTNEWq3dvBAsFTXVVFsuaEgr0YqMYryxRrQW26GtiFG6oyqt&#10;tNXGGe8wzDhOB0YKtjmdRj8NnM687boTQSXNukGJKVWxSIh1j3ULBdGXLczrPi/bsvXjPvW699N/&#10;igXZw54WUvzOrX3e9mXbtz1u27au677vJWVVFTzXmGrXV+5SoKXUG+gt7nhFjnsEYYth2+PRkw6V&#10;9jq2FCoIewl72vcYAqY7sDErMWs/ngTYXVhzW0Ni2BZ3wOA9MSulrlkY6elft16bxjtN7cRw1p8c&#10;j708XJ6u44Ut/WSms/N4zGCs02Qc1KM0D/3GOIN1impkhE6xlIyBDLbV6iiN0o0rglmMUrqJUaSR&#10;hoJpC0pmtFKmdeOi644GOWA1xhiM4T2i5Wk4xZaTlGxU0a0IZs+J92o1xRpjDdSJAa1VUZwqWUbp&#10;XMtvIESr6rRrSyV3ZOpSayWlxth1SCPnXEppuXGapcHdg80uifyvokUQELZhWpRo55zW2hh6tBZr&#10;jFFdZPxZYAYiABLaKMITf+teaLX/rfBVwIpIa7h2ZdE9RWy+7IHM1RvrvqzbsoaFxobXLY8F12NT&#10;waP2EHCLXErSKBWltG6KkmIruebUWpOGZXKrsZYkqurOEOqtplWmGGnWIg53mlJVCTVTFPwAUonW&#10;2vz/FsZrrTR/6rdh0OwUCUkoKNZkxSKtIJMwUtXJO4zfam6lYGXd+kTFerWXvpBoOFCtqJIxBSSA&#10;VLhtMIl2UGe/2xo1PIKP6aWUnDNUIGJ0Z5UGc7nbwRNNlYZAHSRN2uX3uxr2tFHGME87RD0Ea3RD&#10;QkQpDQVcCZ5oyFG07re57GCotkqM0tIvlYIya9E2xzgq83sREY0q0yzwSQAAEABJREFUjDJWWMeR&#10;Si33lQgQrcQcBS7wJWquuE0tRjdtDsoNpyylIG8pKLKkiju3JgqRSun91noNS4p8VVLO3clLJq+s&#10;27Z/lC3se/ytiTvNbIrrY9sfHJKWnfepb/f17db/rf/32/J+6wepeV3XmGKp5G+lYd4Ooyd/eu8H&#10;by+n8ekyfnq5cGS/nqen88AO93Q5X9gmBz84O3o3OIv1a60YV6lqLDIJ0oFuWYWOa/dDo70zYHQW&#10;dxlsr71jSzdQmEZ/GgcaBmW1ij8MzgyW9CNWFNOFHbTkhrgpaNU0ZPF8wpgla00pRqIi9mBBmbUq&#10;fK3mJoKOnVLYxhrrnR+9Z01nj9K0wJw6ijQIMbUHqdUGHN2ETBWoIJQRaB3zrPPG9uSlnRF6mFZK&#10;N1CMOYRETp7n+dHPoSh3W5dtWzn3h30nRedAfg4phozSQcw1YsTaUqm5YnlVlWZBFi5NKqRxAenS&#10;I1RmcEDWnHMpjP/4qUwruUS6RMS7rjS0Nzp0q60RVAq04qyvSAbOaNqtpJojhwZRjWvFCigw7cd+&#10;s8XQj/v7voawpYRWY625wZqqxJwqH3x15tBSawoajUg8VKX1b3EKM1qs1h1oaeinJbZiwBvMgbeb&#10;aJkxVUFPxVTWPT/m/f7Yvr3df327/fjrt7/8+Ot//O3vf/nxl59+fXt7n3/+5fsv32/fOOi/P76/&#10;3b+93273eVngNoWYNjLqHrYQ19/rn3/9+reffwF//ZGniG8//fLr33/5CngC+OnnX3/mMeDXb1+/&#10;vX37/g6p7zwSv9045X9/v7/dHvd5BfODh4eFxvu83B7zt+/3H3/5xjPJTz+9ff1+h5mvb/f3xzrv&#10;aQ8l5pJSodTaFeEwwIA1LN7mveeUOA3ElscERhSCozpSAzX4yJl06t8LDoZRRLCO4G/eE5jufPIv&#10;T+enk3t9mngM4GU23wHOI/SyKuTkLLxHz30TbbWq0hqXcNOhMBphwVqqb9Kqym880IMha8OAKrda&#10;DmDs0hTtjDyllkKI5ZRSTpURuSrAXdAaHOoPIk1pZUzTJuW69HP5/v2+fL8t374/vn57fP36+PXr&#10;7Zdf32kcT3T3O6ER657qnssay23BmAHzER0x4aC8wuxM4jzO4czOD5btdSBPOEcwAjRWa02xhJA6&#10;9hgChzEqPBaZGndbqQQSTq6liVLSlBHttFjRQGs9ODsO/nLmxf/lejpjKZZgUW5BH5TWKvOaoJYm&#10;Bj2UVjmFj8PpfL4+Xa4U3Pp6ug7DxESmKFYumcguKbaaa+HdR3Uig+lLw0/mSa0qo1TnRAu8keWM&#10;9NhprRmDxO4g1UoptXZZnLFGK/37FjNYY6xWSnlnPOmIuUogYo1wy1tWQ1zuKwjWWqGTc6aulTpj&#10;a2MFvxpJ4s5orfxglaox7vu+phSwv1a1g8wVPvQbUtxTOLDvewipxFRT/iiQBrQ/1mNJGh+gDbjb&#10;l+anlFwLPdytPB/3bN24LDUpuktppbaaW62tNQwmFZ/VVvRRrBhEdwr2DZqzWmuhGK2t6Vs92vDO&#10;usEO3g2egpqNMdZq7x3SDr85EBuDKhi1qlIVL1RjanvKWyzzFkHfONk7t33ew7KFdY8LmWXv+QXR&#10;6UEtHVtMKYXUwyPGGELgfEe+Zxq6AmTRHGKJOceUdxZIYeHtfQjQXfe00pPLXmqo+xrjmkDaMoh7&#10;DlvqnXumE2zMm/fHfb3flvv3x3zf18e+LYF+6rDGwMhYKDnnXrdcVKuozyiUoJ1xaGXyw8n1t/4n&#10;S2M8e+AnM5ysH40d9AE0qU3XtIgRnKgq1ZRWaBo98wWAPnxWNzbRrnv0a0TQvyH+maIbi3K2scZ6&#10;oy3TGsMO0O6Ta2WyaUXralWxUngGaCUKjokheIxKqcZUc64BL8u90XBJJbk2PKObDAnpaSqX1po0&#10;qMJka7V2t6Gn9NJULVr1lZGC/avW2kqHdHma1Z11j2c49+FI/docQnJ9wJgjHBngLIQapEW4A0Ga&#10;oNa+IrfoNEaUVBrWWsgOg6N2zhnrjHesmUsLOYeY1xAXTmnrfl8DLzBuC42NFLiu+7bu67rm3J2q&#10;lJ4HWQv6va6llQRUzdKKYAHVt3ajmhWFTaQRtK2VLKo3CGD4YS7QWiGLMdo5CzqHg3Ue6WDNWQIE&#10;C2rMJmIEq2mjRJo6ClIfv7WhvpoVxKVp1VC/Ykytx7q8RRCHTrXSDFAKfnSrqnULqVoKEytZFLZL&#10;U0V0s8eKItBurKV/L3IUFgUffX0EFwe4aVC0HNNgQSnGyFE6WaMhxRVjS+0FHQKtLZ2AfgSj8UGT&#10;ETSOS6Fdq6q/qZxupZquSMic33GMrAoBEZOldOecofTDFVoFNLTWRvdCP6OMaDo/0Hu1ph9AtYpS&#10;BiICES7F4LCmNilNWF3jOcSt99rYKjqXllJJKcWQYkzkmxhzCGndYz/9BJwnsImCx7IuRwa742Pz&#10;cnssbw8ONOvbY3lf5nnb8cCAghQrkBj7k6pzuKv11mDE0dvRu74vTtNp4o2Bm0b3fO3/8ZzLebpM&#10;4/nUceJcw3ik0U0bxVyUb7XqQiCe4CSCkYkANtfJDwrFpZhibLkYpQZj/GCn0Z8vLMMJyQ7OTIPj&#10;gGgdGhMl2KT7TFMFSO01XUAVXKrUXCgpJUJm3/e4o5NAg1RMJ7eII9JIYZ5SBsms1cdDV8k9V0Cn&#10;A08WWOtoh0fBuz6KwRqiEA1OlGrOiLcOnk/DeDqNiD86j8UZjx0hlVMJ5PWu85VwntdtWSNB3YN9&#10;6W8o52Wbl4D+lx0+4wbLIe0xpVhyD5Sm0CCWF62U7sUa6qo6t6kWgH921KaOAsOsW8kGqlqtnLNY&#10;YfCa2hmx+ojK3lBceqs5JfQoPuQnThsqzDGnELct7Ou+r4mNB6DKFHKOpabacq25tVpbLjVRMatS&#10;SutV6SVTam1NlEICXZVuglsYLQa1D346nTgwnftp6TKdrpdhHO2A6gybVCmKMyVpf9tLyGrZ09t9&#10;//GX97/+9PUvP/76t59//enr97/98v2nX994nfzLt9vPNH79/pXngbc7DwZcfnt79P/lwLfbL7++&#10;/fTzt7/9/PXb+/zt+53z+n/+/cf//OuPf/n7z3/96de//PhLb/z95//8+9//+ref/vb3n3kwYOyv&#10;X99//vr28y9ff/n127e377fboz/Frdtjme/L+vgtjrZvt8dPX7/zcPLz9/u3+/r+2N/m8Hbf3u8L&#10;jy6E27r3f1DaBXaUbjiRLv+AN2uN7rnVgWaaKqVkvqjg0q2rsWee2ktrTSncrdWSWs26NfTotIzO&#10;Xs8Dr+xer+OX1+sfvzz/4fPl88v0cnaTU6MVS7iV2nCOnKEupWkl6iiwQTKpTTBkKiXXgiN15JpL&#10;K62VyvqsLPmDFy6LgpH+e3TlXHo52E4p7TjLvm8xhLAt+7rtO3dZRRvHKim3dc/zsr8/1u+37dv7&#10;8o0ngfft+22/LeH7I3y7b+iN9n0N3++8lbjxTPW9P9LhhTHBkNLWu+E0CR4kgtK89ydKT0mX8+VC&#10;cxh++7dVMJhzDqSVGLcQaj4UKIJ7w5I10vUvTeFnxx6EYIiqqpBDcEFyDlFMdhr4seQqozUqN+xd&#10;OZeUSgw5xJxyDYkK/SqjnRuHaTofmMbxBIdoGnXV1DXVOKNU1WotOdbMyTbb1kh3kzenUZ+8Og1y&#10;8m4a7dQ9RbQoaUWhOxHofCDnHCh7ooF6IU4/vDEDWIrRIy1njVXaKGPEGS1aCQmECQeYotjWuwoN&#10;Mzqcds4Ogz/B/mn0g7PO8DIKdXQeVLWGRKedFaBv7/P9tjzu6/xYlnldqDvWsMV9JWNwOv4HFl5s&#10;blgQpmMM8fcSMtmtpK6XUlp3tCpIitkwQwoxha1jD2HbcwARJeqGRhTjulKawlq4t0IUvuSIEYWg&#10;lpgSbbVxwPZjzGCc19Yb6+lR1ok1Yvoo5804ej+N1numYvp1jyse3FlNMeU1xvsSb8s273Hew2Pb&#10;7yu5mxe0+7rBV7w/eBmA9Ou8bOsaqedlfSzz++O+LA+2n21jU10XdDT3Ecv7fb7dt3nh5j7v27Jt&#10;88b8+e3xeLszbXlfwXbf93sIj7je9/W2Le/b49ax3Pb1HtZHXOa4PELvfFtv3+b3r4+3X+/fv97e&#10;vz1u35f3txXc3pf7bV2WsC57rQ27xxJ/cxrVeiq2WnulB+kYNbXhGcqJGZUZtRuNG7UdZTjRMHbQ&#10;brBCOsGPjBatjTGW4p2xXj4Urnuh/9C9ptZWhEneKE6jHP1wQc4EWotAoA92xjDfaqcZUWXfYthT&#10;CDmGkmJLUcJetjXNy76s+BFnmrzuOcaaYo25pVxjKnuM247hQkgppJxKPupKqmoiPeharxX+QhKs&#10;zTnnPaGKQMaK0qrBHQ3gtPHGDt4Nzo9+QL5hGBhPQ1svxhnj4FuUood+hFVK4b/UtJGLRq+btCaK&#10;ZKsUl8dg6zyeaKzTfVUDGQ2LJNwQM+50X/fbspH4vr4/3nindbu/3x5v7/f3+3x78CH6cV/Wfd/x&#10;zcSEiJwhp46UUivdwKpWXfszgBEFrNG1ZJVjK6HkvZVcUqRRchTyleDvFZVoo2DJWe2d8YN1R4Fh&#10;Y0RrAJ+I0JBCTL+mVobI63PbUSqlZZ6rtFaii6ol7ltJgYbR6kgczaKL1lgFJYtSUpvqPFdFQ8FF&#10;n6VqkVZxkz5La6txC9QtznzA0AO3nIVYiEkkAPw5xlhI4kppZw1Mi3BLRPRRaACaTQtmgl8GM+sD&#10;jKSnqn66/21Yk4pkSiulRVErCmM+oDgmYtXGyooeEaNxXCPHpENFIqz1MaULKVXh8IZ5yigGNMZb&#10;I0YZlgNG0RatxIr+YF4as6uIcKkZir6MFmsUS7NMk6aNNd77cfDThxQhpG2Py5bmbX/M6+PxIO2A&#10;dSUXLffuPMvtvt7upJn57b5+v8/4GGemX76982L12+3+/f64z/uyk3NTIh2LwgH8SJiQGq3HMZwM&#10;wHMQ75+SnVWDM+NgLifP4ePpPL5eT89Xtr7hPA3T0IPLO+OMtvCuxRmh4Y2xRozuknYBnBelRFUs&#10;3h/8WNSIIxfgisawh03en8f+j4vGwU+DP02jM9poZmDJ7jA9ckUZjY+HFPd9X0EKbPd9D9oXsus6&#10;zzMK6bF0mzm4cbksy7ruj8dyv8/LsoWYc2mJwIihHIU9qKhWWsMRcBsRoRsf11qjFuecgUutlcIH&#10;+lcvrYW+0zicpuF8Gs/soBPnANj3jNfCQxpn2RZTmZdwW9b7vN7mBYt8f5+/E+zf7+/vhHkP9h7v&#10;t8ftvjzmjcFbLCF19kpjre4a8AOMMTADY6qhQk6DvYYfelprmugErTLBKNFKBqM9Wj1gBI0JtbPG&#10;O4xraXxAa2WUklbzvuUQOP3HsK3rvC2PBQeZH0fPHklAcY8HGJT2nUVBrazY2MtpoDGQc838cX2g&#10;ETjwbVDh4HHgrqTz6XSaKF1rw+Xar6ztgd4EoZBaYYUtqkdo9628zenXt0d2iPoAABAASURBVP1v&#10;P739219+/tf/+bf//Nuv//G3n//zbz/9x99+/M+//vwff/3l3//6I/jLjz/xRp+DO/p8e/B8u369&#10;37++vd+W9ev7nXf2//Mvf/sf//HX//7vf/kf//Yf4L//z//813/7y7/+23/8t3//z//+7//xb//x&#10;Vx4P/vr3H8Hff/r5x59/gdS37+8kZHC7Y7U79WMLjxDf5u2Xt/nv325/+eX7z98fP/FN4Ot7f3L4&#10;9s5a934K2GtFkEaua6UrJBFksTtbjimTn1svtWZ2tbRvlBBC3Dv2latt3RYu931HpX1uwkOzaSRV&#10;xTP6dRr/8OXpn768/MsfP/3Lnz79yz99ov7nP7z80w+XT9fheXKja7ZWQ1yn/oWnp2JFEhVpeE6r&#10;lYVbKjWksqW8Y/IDISd2jtI677UottHS5IiLSiecfFj2o0F7j2ndN05QcBhjpK61wihLVVFZJNa2&#10;7PGxprfH/vW2fL1t324RfH0PP32ff/z6Dn76/v5rf2D7fqSm+2MJy5a2VFJrBecxxnjfk8Ewecex&#10;zVEPw4DTnI/ivcd5BOFa66uXklIKIchxKbWRO/B8a/RgjeN8rOnLJXW0zBo4P+EjVpueh4yxgLZo&#10;TZ/YUhruHEPe1jivPLFv89ZFVuQ5Mxg/uKHnKufJXoO1TowVpUupKeUcUom5xFIijdS6LZI3bXT6&#10;6TR8vl7+9Omp/x87PE/P5+mC1QbrtbQ+N8UYkWIl2CICofKCdK013Epp0dKBaKr1DbRLr5JqSavW&#10;N1/4MFZrvA8jSPu9KKV6LBpjvUedPRanYRw9GAaHfp0jGVSjlXf6PLrL5C+n4cTDyWD0477Nj31Z&#10;tnWN+06uSPsew4EYM8gIyREFbg90llEDXNcKA6wNaID6e/kY87/qlFtC+lhLP9+Qy5CgcaCpWbWG&#10;3QS3Uqq7J76pFFYXgyqMtriJMwb0tmgtlobTzhrrbT/aIeRIGY7ivbPWKqUKHB515722mBWvH0Iu&#10;awRpDWGJYdvjEiLH1DUmEFIMmLa0oqTbpDY2Eoy9UzjTBe5HFFBybpnQL2GLYQl4zQ457Em97Pu8&#10;7Y99e2zrrYP2B7alL0m9PsLCY8Btm+/b8ojbI823MD/25R7pAY/benubb9+X+xuYH2/z/X2eb8vy&#10;2GA6x4b3xMOHYk54X+XEw7ZghXOHcdoM2npjnIhv4pXxYr22g/aTGSZLoFlvOxxzBPXqQ6Vd2xZV&#10;G7RHYKF/hZqtNc445+gExojzxjhtvdHGkHCU9LTTpxljtaLhvHWuG4vZIrpWKbnVqrSyVlyrGpuX&#10;bLo5CkrWtQHVRKvfz1a0PxJTxpcaIaO63ruk5SBFb8XTFBO0ZlFn9DS4E0/o0ziNw8n7wTswDr83&#10;nB+9g7ETx49hGH13lNH7wR1yafNByhiDKmizAPRpy1HooW1Mv0sDTNM0DIP3TO+dIgxRVRq3lBic&#10;J5cWU1lDvK/7+7ze5u2x7I91XfZ9C2EPKeJYGZHwtvxRPhaFkKhmRBHgqqK4DtUKqYPzv0F9rCLK&#10;9gF9mLTaSq4t19rRKr6Q21HUUYxqmOiAEt2IsH6TaYLimxiF1psoOQq3FL7fqtSeejobrbaaS9qE&#10;bze6OC0oHFNZo63tadcaaLSmqmIkv6rCKsxLg0KHbrVzyxyljPlQ17GYCOoyxuBXH9e11tJqKshT&#10;mu593AUMAzQ+QLvf63+ttNx5ZkmlBM0T8lCBl9a4r5TibimFmssD6KOzQs/HXaW4hEepqi+ptSUQ&#10;OKMApao+VECj6t7RWgUfE4tqNKBpTBfKKNHK0NMQXJo2YjVQIgLDVgiX3+LImD6+wbMoEUMR60Rr&#10;ZchaGuFJk7DckRvhvZGRcybed/IVCWALj3mZ1+5R6xa7X807x5fvd945LPd1m/cUi8qYBJraautY&#10;23rnfc+Tg7femtFbomN01jvTRZTmjQzeTJ6zvjkP9jx59q1PT5eXywlcn04vT+fnKy/lptEPzlhn&#10;jYO2KKYbaQhord22LedMg0B7up6vpzMv0Yc+VhjM0uPgzhOpusejxX+ctR8UVLNanIHdQxPSWsm1&#10;pFpKybGkkELg8JTJvnvYFx6FOlhuWZaZuFrXeZ4fj8c8r/seM1NzKwVXaLWoHhP9QhVKbqk00mZm&#10;EDeUwkC/QxmtrJEPxpByGNyBgdPIaRoozjnENsapJgUNKylVgxDzFuK28SoH66wLh4nHwqH//lip&#10;lz2se9xT3kOMGalarqC2hhcYighSa6uN1hqFoExczvTTS9Wt+zAD0Kr3lvU9ajfijQGuM6wxgbPG&#10;W3Me/MkbXjqeJvLhAM/eGadhGeIKj6s114wSY8oxp1Abako1E6eHe6vSBzRiCuGKVC5rL7m0UtBY&#10;SuSrmkpOucaSS2uqc+yH8TSNl3E6jafL6YKXXCjX56fn11dqtIfqrEMURWFOrCrmFkpLTe1ZPfb6&#10;8/flf/7t219++voff//l3/7647/95af/8de//4///Ov//e//+d/+7d//9d/+/b//+3/++1///pcf&#10;f/7bzz//+OuvP339Djj3//tf//bvf/vbX/7+84+//PLT13c+EfAM/POv7798+/7Tr99+/uXrj79y&#10;+vz+y/e3r7z2f7t9e3t/u/F4Ns94UbfLhsvwQWSNHAM4m+Y91/sevz22r/f159v8y23+dlu+33oO&#10;Z2RCMcJJEwdttTQ8qNZuRxrl47XFYa/WGvmVGtCoRymlHToMMcYQQgqx6zPEHGLNpZUqSo3D8HQ+&#10;f36+/uHz0x++PP/ph6c/fXn+8x9f/vlPn//8w9O//PHznz4/fSYqT56vAU4p05qqTXoq6n7Cch+c&#10;lFIwU0hxC2netyXu+7FgzDXmzC0GgFor9cFVCnSXQhvEmPZ939irQoTtqgTvqVKFTUhJLjWkEnMp&#10;TUJRa6jzVh9ruW/lvuT3Jf38tgCU9nbfvt/X9zk8eAItwjZWxFRlSzMdWVo1TTSbthu8c047S8O7&#10;0XvvHMfvyQ7eIevgPwqdxvQwIee02nApLroqrPLODs5YsnjrMd/QJ+po7JKCX2MFAorI6rDWGObx&#10;440etPYi6FIrcf3SwsTUF3WDsd6wJEcHOq313uPvtdaUCgYk1ay97Cn2f7U4Df7pNL5cps/Plz9+&#10;efnzH1///MdPf3p9eb3wADASm946eGiZZBbmI18tyxJCyDkrpaD8AYL9WCIVPErq4Iyz2jqxTntU&#10;Mw7e249ijKmiGFyqyvw0Ed3vkGEnDvfn8XQehxE1Gj/o02i9VdPJweHz0+npOl3Pw9N5up5Gfbsv&#10;4P7YeEsx8xiwkMvCuu5duv6zIWqMsbts5xaGc0z4CmvidtKa9B+lVFEtN/wi4R8xItvhRrw+zDWX&#10;mmPLBWO0moGoWnIs7FbpuIu0pFJcuWkFlBYxHcoobcU4cDQsQtLQ1hnvHOoYp2E8IaV1g/UOI3UY&#10;q7WmoYXPMtIXKTXCQmlNaRak3evcYsmhVLqB0sZYiA7OgW7sfhaqeH6rtSJ2QbaMjDWFFFacOqY9&#10;gchjxBL2ZV8e63ybwxbDAvZ93pb7Pt+25bHzPBDmvN3i47a985offH309/3f5o/63k/86/2t4/G+&#10;zTcay+Ntu78v97fl9r7wkLBtATssy0b6WvfjomS0WaVykiOamm1iRXBpr4xXdhA7aOcF1/WDsV0s&#10;Yy260Uqk61h6UYorUQozHkGDkpTCvay1zjntmGi10x4FezuOZHxnRgLCGKc7PGN1/9PaHsU5VnLD&#10;MBntiMFWjRZPW8TVqqsytbFxSq5A9VzQ2EoVflwaTIjWRoTkJqmWkFOM6B4bdf/CxWBRpLGfjZ4l&#10;3Ojt4O3k7GUcns949vl6OYHzaQTHgcV6awZrLqdpGgcOJUgwDI5AcvDknIggO9BNa6W0grxSFVaU&#10;1r9JZI+CNvgdrHWGbCFaVaOU1cpp7Y39uGusbZrI1KnIHsq6pWWNy8q5Zd/2npFDTjnXlGvE8Tsy&#10;fsVygmtCzVojCulazaU7LjESWuGxOdHJAdZoZbSQAQmgxuNULa2UmtlFYs54x57DHuMewlZiSDl0&#10;3dVe0FsjOUpVShGyfQ0t+ig8GwCEN78X6xBcW2e0RjrxzgzOGKuMboYe1w+L9hisKUpUL6Sj/qO5&#10;7CevIq12nrWiRysmipaPkd3ThKI6CeZoa6x32lkKXdyBKg1qxZ/u3sUtfRTuMuUQp1fI1ntEUGMh&#10;jA/ZGKBYVinu1sowOjR/tVbG1AoDUjLtY1Ip9Gf+FEaHR2EkgOwHaHeHg0xruRVQWoaG0vLBJMO4&#10;2Ykq+uRgUzuKEauV7bWx2nz0qyaikNghsnWOTlaOkZx08NUwUmvkx1pzzikVbgUsum4k5Jmy7vd1&#10;e2z7bdnvy/7+2N7n9bZsK55SVcF5jVHGi/PGDxr+TPdwVnFwwKUVXGz02lmlWs5pN1KtVt5qbxja&#10;fG+rwevrZbycB4Lo+XJ+froA2iQBxHHaQFAphfpgEqBKVZs01Q1tUIt4Zw4WbI9Q1/1nGtw0+tPo&#10;4cSyijN9DOseDcjiLUzXogyEWqk5lRRTXPe+Fy3oAQ1w0H+8Uy2PxzLflxsHutvjcZ9vD1Lv477M&#10;87buKWOeXEsqma0q5rLHBMiY+76nlEKKMQTaIYSSMvpXvTStlen60YOFYe289d5Op4HiB0fbOUNB&#10;dlHY3ho+Vit4Nf3tUqzbnrYtrQsvFON9Xj9A+Pd1Qwwc9hAo11wL9iWVdRqQQ+0d4qwh4qzV1mlt&#10;uNmdzoiM3pK7Lufz6czmPvR0NziU2U1m9eAMbbR6GgdOIaN3l2F4upyezqfT4NHwGbON5GurlcJG&#10;tRTs9QFcDHc7UOUoDGm1VDRPUORSEx6YYowfiQTVAS4jgpRW4dEY4ybreLC7TNPpcn56enl+/fzp&#10;06eXLz/0+vl4cBzHAdVBHBfXVldRoQrIWoGo1JrUfU9v8/7tnS9a9++3x7fb/PO3d07w//pvf/u/&#10;/u3f/89//b//3//tX/9f/9d/+z//9X/8f/7vf/u//vv/5Nz/95+/fn1b5j2H0oqovoNUxXmKRwt4&#10;q/hna3sqy8pWzGu6uG6B9rJta8CrQm/sW8rdPdY9b6mssWyxzDHf93jbwm0N9y3Oe1z2FCLKUFgu&#10;pxoz7hT2GFBjSokanYjSvP1JqcSYuaSzEY66oXZpNGvr+qwlMuOYsoe4B7ywptxaMaIG5y/n6TqN&#10;T6fh5TK+XsY/vF7/+Q+v/9s/ff4//vmP//uff/jf/umHf/nTlz//8OnL8/XqrWlKSlMZe2GM2mpt&#10;H6VKq1JKiTmFFDfiJ+ycStYYQ8ohFZjMmTpT4CbkBMOhlxRCYigKoo4hl9IYA/Xusa2lUlKpqVbe&#10;Mig7FLGxypbaHNpjr7c1g2WrW2hL7J1zKI89x9Jy1QD9dGCj0srvdVWtqIaxcCV/FOeItaN1VDj9&#10;6SjTmS188t5qrY1im1HeEKdm8I7HAJTG0y9qPHbGWhISUtewRWQspeDg1jKDGAaXSW7JAAAQAElE&#10;QVQ0PeF9hBzrTX44jdNlOl2Nc2KsGKO0aZxDhAaXnGQE70UYCP4D+7qpUmGJ9Pjl8+sfvrz+4dPL&#10;nz4///mHz//8w+fPr9frNEzOTNaPzjqr4QF9hpCWeZsfK3oOOzoP6L+VompVJdcUSwxSy3kcCJ9P&#10;n15fX56er1dONdM0eI8ISK9yzswCSFeZqJS11g1+GD3DzmfC0Y+D9c6epvF6IYefX58vn16fPr1c&#10;n6/j02XgS++Xl6t+f5/f3++39/l+e9xvy31e7o+O243LB5dzL+u24Uj9uRCm9/9SAuWQASYAiv7g&#10;rHcfw2jEncfs2N099HMzTAOGlZwZ32pt3Qeaqj1a1FFIq3IUrbvWtGa/4k2jok9bg3mM88456z0D&#10;gPm9WKfR0TAMxugmFe3EmNewhxgTixXWMFVp6aZVradvORakrWlUUSzRG7UyHFtwiW1gnkiKIYQ1&#10;rvN8f7+nLfSMMod92dd5W2/7431+fF/2OYY5bo+w3LblfeUoP7/N3Frv23xf79/n9++Pb7++d/zy&#10;/vb19v3r7fZ1fvt272/9vz0e3yEy39/6FLa329vj/nbnMWC+zesc1mXf1rCFgDCx9DzdpDVRlTfp&#10;qEy3hp6ciAVaO3HOWCfGKrHUTYwSxkhF1yKitKijQKLW2lqrtdfyUbQ2xlhrRSttIGXd4HAvP3qP&#10;dr3VXozThvtGNZQtDWLmmNJnieCWKDBG+Ky89c+kzkDewew1pEJ/SOSj2BuZMKARM1qvNdcac38P&#10;sWxrPS4bSU11A4mIBlqPMEMIOzMYzYFmHMz55MkC4Dr5y+jOg+39TpzV3mhn9GTt4N3gCEXD7u2N&#10;dUZT0EIjIdWiFS8jtVZ9TaOEg4gIPcIw7wxCeavxCm5TI6ySaozxgx1GJwIZZjaUW2pNOe854yPz&#10;ts+IsaVtC+uO7eIa8KMu3UqAxNDFjrGU3Cg1YyClqqqlkGlzzDmWFGsuxE9OocRQUi69M2S69rW2&#10;XBlccs0xQy3taQ+BFEUjBaa3kpsiuZB7KzyWI9uyBG6jCDgtSrr9EARYq1HKYI2jYbvSfNez89Za&#10;I1oJCnFaSMo0UNFHF9S6NvhDeGql2lEUgiiFRCKijkI32qMGXfNiRIxmTecGHsswj3PGdGVyF4iI&#10;0roP4UJb+b0oSm21obTajgJZUErBVZTSwqpVtYpFKgriVi1oQXIptBkG8Muc+W2FSZXBxFL3YRbp&#10;BCChddeSUvQci/S7NKBQVaETxlTPM1opRT9QCiU3bcRq3MYa6XzzJ0dhGL9cok7vvXOO+1CLKeEG&#10;IWJSmr0dYw4h4CAk3nVdl2V5HIWsfJ8ft3m53Tn1Lo9luc/ruqWdCeyi2nD27aL0vIB2VCyZklJi&#10;XZxKN/hVVhujyRqZ9UrhVjNCP/NK5bJlblqSijQtxehq+wRBtFayUYqTulRGHqTjwW3I00R42R7y&#10;IVJS6v9aGjGREXhL3CGxpWEMvqOoTS/CmN/pq1oz/GQME9HFvod1W9aFvDnf5xmx79+/v78d5Z3y&#10;dvv+/TtXt9vtTrk9bu/8zOsRVyW3UmrOJcUSQ973CNY9xFzp2UPYd8KQy1RrdyGkUkqhJW2UsWKd&#10;hivrjO/8GdrGGO26IpTR6KXWGgsh2kIqUNngdQ/LGu7L8ngs924dDNTxWFZYYnAprbS+Fn5ilODX&#10;IoKfAGf04Ay1s8Zp7QzraquVNeKtmYbxdBo54hMih9dw14x+4Nbg/OBIdM57662FyDT0JwGmjINz&#10;hLA2Wutac0phP0ogOUS0sXIVQsA3Sko5ovBUEvrKtRSQj5J6P/dTDjEhaerHyphKH9RUVVppgFqc&#10;86fhdLpcnigvLy/U4HK5nE6nYRjgRKTHiNKGA/qe6hpa3xSUNEFOqdoU0aEJZ0oGxFpDrhzHtdNK&#10;eBnUOMgtewBrTPTn2nJfXRlnzDBoy3RFptNckq68E+OaEA41lbLtcd23OTB9WzbMtC7rvizrPC8I&#10;tQVe06zzsm37voS49GFp/q3NA0CYt/jYwmPr73Ee6/a4b/d5efDHhC0vW9jWFHPZNzbo7QjTbvKw&#10;p5xqiqUjoUh46Pkfne/7HmN3v3wUDpFKKRwNm2K1qf8jDfd8Hj+/nP/ph9f//Z++/D//+Y9/+nzl&#10;ZPmnT08/vF4/XXkstV4pU5TkJmxeJbeGPQp0lNSe/FortZZScs6R1XOiEVIupaRSS0e/lTF4Sjnn&#10;kODrN8TIBZ211LbHnJCtqdJqaSpDs4nShmVTVXts617nLd+XeFvz+2Pfk/BhB2yJ/vLg/dde9lxD&#10;qjG3VCrvgT9Qm4bgHlOKuZI4tGjBg/0wjpwzYqGzO4xRYoxBOa5XFod3bN6irFJet9EZTv/eyvk0&#10;jIO1RuFlpaYUMoghh4BkEanRjwihYLQ2WmzJLSeYabm0UjWuUvWHz+A2PMvZih7JoqKUGMEDU4kR&#10;ainGmFLKRymlaK2990+X8+vL5fXp+vJ04hU7Z+vX6/kCR946LY4whDVzLG94DVpjjPgA2I5CgoAm&#10;yCUBtGGsPp/Pn15f/vDD5y9fPj33//QoMY0OYIg8Wfc9xND5YRbjtdbGO5Kwc84PZsCTBprGe30a&#10;/GXyz3B4PVE/nYbLOJwHezmNcKvf7zN4uz36v2K83W+PeV6xYiZC9phyKankPfazS0g54jO1pFpK&#10;qTkX7tVc0Gyr/d98wxCXqh8CyDgq5QxzucTCwN4KVEgOQgh0q8NdFaW2hhM39K3w1t/kwexAofwu&#10;s7UWgdC17arEipob+iiMOn57Rdt4xwEFqoxkvDEfeu93GAG3huMN96wXMawFVyDnzN2eqljGdVVi&#10;gPNlYgBj6eduTRkFqCJGGZ4E9nUPRzba1319LGnnXYbscwprSaHkWEHc8r6kbY7v3znKz8v7shMk&#10;S9iXuDy2+zvH/cf9++PxNvOosM37gW2774+3heeH9b7vayyhltTCzjaWsUJOMFURH5Goq9RcU5Oq&#10;jEI31mpjkUyL0cooHgdJvw7P8Q5tIBz6QNvoQWvt/UAPRLgENCqhqDQi0w8prZUV5SBmxHsLrNXG&#10;iPPGetO0apKNaZYzm4WDkitpAQXpEPoJACLG2BhSCF05w3gqrZYmIkYpXXJDlpLrRxe9SvWYb6hY&#10;Wl/aajgBYkV0M0qM1oOz0+C90SdvL2P/3y+O3kzOXE/u5Wn69HKmBq/Ppz98euKJ/DPfo8+nydnR&#10;Gu9ksGbQGpBGrJbRGC9iVTWiuKQGmkuttGq06bRH8VYzRbglypnOxugdDcYIAaCbH+w4wpnDNpio&#10;qKaP1zRVdCr4zoFYcu5Cr/uGwtGP0pJrKa0nHJGG/8c9VLyxKVVRVm6cuoSxBS9Fq6AUTp+NwRzF&#10;4r4V/KykUnIpJeeI9rRSJdFMzMkZ/VYUW2uFgtTWCt2AKQeP1vuRlxSD9Q5BvffGGEHfWuE544h6&#10;WqsZs3PLoy34KmV0fRhkmyitLej8KjahpghkgQY+0eNLKcVEMVp0L9wwzgGxGFOjAXpYzmgLH4yE&#10;B02Cbp1Kn6C14C1aFA1l6GHwP8CoDlW0NVXBZkPGjCaaGNZwQ64KBYSee5JSyhinebWjUCho9Sid&#10;QoN9JcqU0rMS9Gmg6px5pagoWms6qT8YbqUygB5u0QOQDrXB/+C808Zb440erAH+aKCxvkkNvTjP&#10;/qVgFcACdKD8UUOWzpQCDYgvy8IAVES9bPu+x5hKFV2VDiktW6rNWO+NG5iOx5WmuCYBOuegaS2R&#10;g3yFP9reWW8RpEGZu946I5qO/qOqFRJIv9SqCpe6DdY6ayyDpOFsSqo2qpTuOfCTUun8REK+Jbww&#10;p4NnvK8DsgSIt10VzhmLj2iF034AL6QH76KmR2uF9kTDWDUaU2s4hBpALmttCIE2UqCceJQt7Mu2&#10;zuv2O5b7/Ljd7++32/v9dl/WdY8lM0Ph5THXPeaUSsxlTxmEVBL3Uw0h7nuAd1bUStphWa01poRt&#10;5B1Gx9vHYRrFWEiRKbQ1Gu/ynrqJrqK0s0IeFFFK7SEuK9xFaLJiSDnlmg9Hog4hSEMP0moerD0P&#10;x3584r3v6fV6ebmcr5cT2eo88Zbu8unl6fX5iZ7rNF5OE43JD4Pz+NJ5Gl6eLs9Xfp0RybH/FxWZ&#10;5QyGKlY15wxucEiBLzhjGCX1KGgSTkQExdIP+gjntNbcKrkxSpVaiaNS8lHSUUohTzHKirbaODFW&#10;zHC+PPvThUPHdLoM03k4Ta9ffrher6+vr3/+53/6wx++PF1Ol0uXKucGmdbEWj2MBi3E1HLpeTKw&#10;nDZmGOwwivM4tcI5nUW3RQlenpvC+Zox2lgGxNqo3XTS1jWljLXD5FlcaSE/NYFBYz3dVowRo2NK&#10;IKS+ga5hX/ZtD2mPmQfIlJK1TimFO+AuqIVMkmJJKTfRmhObSIiZCVviXMTzwH6fV05K39/ub++P&#10;+2O9z9sWyh5KTI34q0piqTnX1iTkUpXR1gGopVIBd7a9SxBi3PddBJEsCreiVS2D897a0zT88fPL&#10;H7+8vj6ffni9/Muff/jzH17/5Y+f/x9//PTnL5/+j3/+p3/50+fJKacViW8wOF/JMdTcn+f3fU0Z&#10;jaZcu8UQB1ZKK02QD90gqyqZfaCJ0hR6SykpwU7sple95JxDCFymWlLssUPCgXOkq0qHBGXTjANZ&#10;mZBk2xsnoFAkN5uLKdUq7dxw8uPJuEFp2BSmd7aaykqKaKUNOkEzKECLRQhrfVdaCGRJjrOcwXio&#10;JEsM3npnB+dO3p+8u0729eX06ZWX2dPTZXq+Tq3G02hfn+k5Ex0Y8eA/llJhe9/D2hMFJ7VIKihK&#10;lLFNG2WsxRFhT0zlKKME9sSw0qit526T4x8jwLfSMRUUqsTkUrZ9TzkTNcaYy/X09HyZpnE6Dc+X&#10;y/OZ44mZBvP6fH6+nL0zOKTVYtBVa7VWTM9TIon9A/u+0znf7zssbpRFiyLqf/jyGds7J9M0XC6n&#10;02kEKIQVmYJpmF5K4VIpRe29p4GuTgP5wfLNgTa5y5F7jcDGaRzOpxHmaJBUXp6u18tZcxAhgfKW&#10;4v1O9pzf3nm7jVvf18Tu0t9n3B7L47481mXBy9cAgywP4ADse+8J/QvBtnNvQzM7/Smhn8pfDvGj&#10;YI//CsaAj1v/tUYGwRSVcO/a4tIoolCJiNWaGtCJTmkAexTnHL9ogSFaM7hRmz68MYZ2rxX9ihhz&#10;GmMY9IKTjcNAlgSmzxKj+kRrNKSsYV2tlGoNZirGB4hUS2m5pBjDFhF5XTn974/HBtbHPj/W+b7M&#10;t219BNrLgzcN2zrv67xuc9jXENaw90eCsD7W5bHe3x8Hlsd3PgLMj9u83jcGxy10+mtg/Lbs68JS&#10;27IsKaQYc8wl55pKjiB3XTdNdJVQiNhsrEU0FNLYxisSIILw05WgEc0557XiXndH3bQRS37SYkUY&#10;pkVoaaM1FAbr/GA7nPFOUJrzwqWj01vv+5HXEXC4mxNlVEVPJYYUjDHa0qNFs4LACYkQiu+MRAAA&#10;EABJREFUByi51aOgVRZTSolW2nw01Uc57veqlZrzkahKoc0grZpR4rXWUo0oaxpcjU6fBplGSwq4&#10;nPw/cD0Pz5fp0/Ppy8vTy3V8OpON3GAUnB6oXgsNK2zrRbcqrdM0wgCUk7hUvDdux112H9VExEgT&#10;BFJVCYObseKtds55a1CX86a3TW9zqZ1FTHyZiQipFDaqIfakj1ypxD3h+3tKMfBuqEfSYfVI2flL&#10;ZPQQ9h3T4wfMoy8GPINQW38r+7JuC+5F14I7RoKPj0RhyzmmRPyBWHHXlEoptXblw5LCXcRobbsi&#10;YU6wrLNYGLtaiwgY2vaivfdcftQOO4kwvdaK4yFCyTRrVU31gnE0LKbjHsvlXAGXuCsjc6vMpebW&#10;B3ItKJepWptepFOAYs6Zkf8AA5Tqbql5z4cvt9JUaa3wx5ja+mCtOwnV2et7G2yEkPY9tiasVRvW&#10;7RaG1G+8agqB7rQ2aOMY1lgXooynzgVGmNdnttZSrakWBiSsEtFtQb0x5IYfIL4WtGWMGawbvB+c&#10;NwJhQcVoV3eumrC2UgzTpjdbK9zCz/oypftBTiGmUNFXgn6KMQYOiyIppQ9j04ipzNv+/dv7Y1ke&#10;C1tJSCWX3CDS4wsppRPnEkjlyxzv7613BsfIMZaYMkCGnHFtOCqtllISf9Q5lBRYJYU951hSzCnk&#10;EAsTS67Y+RhG1WfXiloq6m199T2kGHNImTkxxhDCvkdcN4TA5QeYlXMupUFB6x4aKZXWGm1AJ4Pp&#10;YTATt20l6SH4/FjneQ7dqyG1h5wYAI4xGymRu+DxWB69zFRMeWcje79/v915t3W/P9aVyIp7LFtI&#10;IWbQ+cx5TwmCiAy1EAIN2IAlEdFae2OHo/ijOOeMs/iZskasUUZ3sEHgA61V1UqrGY9WSuv+VMA5&#10;g07RJAjr7GCMQeEKtfVHkmKk8Qplcvbk7WUcr6fheZqeTsN18lcOE4MfB44Rnt2ahMY5/8wJgDPG&#10;mc1qxL+gBrTW1NbawVHZj7YzLIfR4ZeXEX1NAoYnYURGQKRE0tgvCpc5lpzhuvafnOkBDNi2bV3X&#10;fd63ZSUB5Zwbo0rBC6ogYF/Ouu7vGm6OhuPg4QfP60U/nU6n83Sapuk8TXA8jf5oGEv2bA0y6Lkq&#10;JaIIjNrEOqetEeMUtdZEDmtwS7RhkGjdjMZRyFtNjNKitBEKI3UvUOWKOHPOeJhyqOPoR8uYhlW0&#10;NNatlXU/UGulh0FOG2oAb9ooYzoj3lJrwzpaG2Oq8HhQtxDfbsvb++Pb99u3t8f39/l2Xx/zvmyR&#10;nu/v7N7LuuzrlvYtrTsnqBhT3SMuV1Pm9blKpc3rzpkKj0W7WCHnim5hqR6lYKdaNS6kxFvOu+56&#10;Hp+v4+fnCx8EPr9ef3h9/uH16fPL9fPzlZ7nsx9d/yfAXoyDWwWnFYZbOcj9Jm+P71rbB1pTDb9U&#10;vRxK65XuWha6ai+KMRi6lAaHoPsMUqTcIySlmBMmK7XBbK668AZdGdHw4WozTVllvDaDtk6MrUpw&#10;P6V94zAtOKQu9CiBBJ+AQio78ZhKLJWeUiFMPpbDvT4q/fHjnPEHLqN7fjp/fr6ws79eed/X32T/&#10;8JkD7YkzwOgdHnceJ5SQc8Z3151vL8R+RpA9JDIBHh1TSehB6apNh7KwpwRfcNRN6aYsrIBcFVm+&#10;qFYPL6IW6Q5DSpjOp8vz0+X8hLsPwzA61zk0euC+4LxVU4sQ8jEXMgwWJzWRsrZt4xLQAAQaDpBS&#10;AAh7vZ6fn5/P58lYgeg48YLO03DOWauNEcYgWjoKEyumktpZt5rFyEZaK+u0t3qwbvB2GFyfhUbo&#10;N8ZZc6SIXutQyp7zvO/3dXmfl/uyvt/n98djC3hwWNY4L/u89SSwhrD1Eyxs7zFGVv9gAqdAu4WL&#10;jorTAFhqTdBUd51AFfeQ4m8lp1RyqwneS4F70FqroGZVcy0pl5hzrDk1eqQSxUCpClorSKiUgjph&#10;r531/6tYbyzCgpN3A5J7MzhxWqwR67Qxgmr6LK1o0uk0HYrcYPuYnny80d3VvKN4a60xSqlSSu6l&#10;llRrqi03qZ0MjbSzXXbEo4GTfQCZc0COVGJOseRUM5KVVnKrtGNJITOXfNHP9/PGw8A6bzwhRD52&#10;brGV2lBOzil0VZecC1phboEdLWJEwbpVTXqb0Got5xwDVdXKWG2McarpkmspnVtVpW/5zQo6EKu1&#10;labpaa31oc4h6UFXGwHWG+u1Gbydhr4JodLBWT9YZ4xzBpfqbccg4wZnB+0Ga73RTrd+0KofbW0F&#10;RQvGk5YbEgdtlFaVIZgS1RutRJChKXUASyisDFO1qcpPK7XmIiUbArBVxPZGOdP3TrbP0eppsOfR&#10;XCc2zuHp5J9H9zL53jgPT5fp5Xn6/Hz+4dPlh8/XT8/nl+v4dBqfJn/lMytyOT15PTkL+pdELUgw&#10;WHzGOqOdVc6iR7GqfKwO271fa2u0FTFanNaujzfe0tmkwTavNppRFNivymjAPeOsGENvKSXlLNaI&#10;SL9UrbQKci2p5FJKPQqTuUudMWuM9H+Am/QQfd0x9pDiHtMe4/5bZ44JhLjve/i97PueUsqpQgEH&#10;SaUpxdowowlS9KqaFnXwo0UfxRhjj+Kc895Tc0WnUiqXAv+lqo+cWJUAJRhSN9HQBpUNBmUo3ZSu&#10;SnLtiygxCkVYr607YMTCA6z8tqiIIC9MogfarCWQVV1LXLI6bKjuHv2viWLwB9AJC3Q0bvHbb/Ww&#10;QSkZftvBD1J3kkpp0GDGaDGaAnHo9HVTogb5KH1W7SxBn2Gqc8KqNLvxlYjqCR43Fdr0uh4DFiYH&#10;58fBsRWN3g/ecTl477ljrTOsXgt5JGPzyrq1lBz6dxulcBsxontBjh6cxRqppIqA3bIWS0G8ELpw&#10;cCXyMbrP+PijB+E/AHfW4HcaIsYIgDfUyBjWVUqJ0ZigWTY/Veg6QAbuEaqq9NK0UWQ6q5XT2nAS&#10;KoxUuFApDR/IrcbaQiHJ4RVEaqMT5NJSrqlUhuVcQVdmExHIGaWNNhwXeltwNDf0SzFIjAVizDFG&#10;nBenBZiCmktAg0vuHvvnFsIeeU2Z9j1u674s2wrWfWfXX9Z1XraOlc02h8iDd8eyhmXft0iWjTsL&#10;hZxigVsCQSmtxIi2zg7ese0OFMz2AeeM9R3GWWC9A12zvIRA0R2N1EckiTUkBWut1soYGQY3TcPp&#10;PPbi3eDsYMxozejs5J0z1Vs1GZkcbzHsyZmTdZM3ZxLUyFGa9+nDaeyMOGNJMufpBB2ubaevqb09&#10;8pUbaGMgYVGtaWjd7zrnxThRBv1zlCm15VISEpde6Ky19exTVaVwr5QPDYejoGouS24pZZATFm0K&#10;OxprvHN4+eDtMLph9NPk4e10nsbTMJ04FZ3P59NRrufTy/X6dJ2en06DN84QU91DRZTWPXugNP2h&#10;VWQ40Pk3Shkt1oi1QGsjqkNpo8T0YBbBM7kyWlktzmrGTjDi/QhTMGaNsWIsQ9j2WKq1mkvqsYNc&#10;tXYPZzWttdF9ncHr0+Su7A7YC2kQ0GrnjffeWo9XbyHugWN9uM/77bbd7stt2R4ckJb9/tiWLW57&#10;CqmmotiyUq4xlRTbFspj3cC2hXXveCzrvOGlIaQM9j1s3aFDjLlkKZlMgGxiDEvzVmt4Op/OJ3e9&#10;DHzf/vLp+ge+DHx++dMPz3/68vJ8HRw5KVVdi1FK5dT6f5SmqNpaqTUnJC4510JpPJzWbmiF9kQp&#10;rZU2yhkx6MlaY1xf9fiDEr/UTWnVOnqANGloXIzStopUwYittn5HiWhrnBtUH9O1dpwVBusGDVmN&#10;DRwNxdxuO12bLlUSHnn0MJlbvcYUzPEjLBkj9tgonOFZSA/OTI6nZfNyufzw+vLHz/0f3H/5dPny&#10;6fnzp+cvn59fni6XiTKcz+dpGqy1VbVlC+SEhYywd9utIS5bt2AqDdEEZ7ReW6sMi8Hkb1ACh6op&#10;UUrj7LUJUGI6hyJNi3Z+ulyfn15fnl+fnp5OJ1Y+ee+HYXAsrI1mtFbOWG+dcV4hb27YIYQQYyIA&#10;D5PUnEvhKlHo76c+Qgqjvr484clWi/PeDW4k6E/jNEG+w3svsNEwaMk5V4yqFD26F2VEEQjM/YDR&#10;SsuBRhSI09obO1hHDXSsbUtx3sMaeU7al538GNDX7f7gORXw1LLtER/lyak77mNZ5pWyk3W7KCnH&#10;FGOsCMS5IJMmjp+MZCXnGjOlIiMOSCuWPoDxtEtNSM8MGqnEXCJj0ERNOYWY416YllFKxps/UGtt&#10;PBKU2loBSv0mNhoZnB+9R2sTeXMaL+fpeuIJbTxN43nw02Cc0d7owVtvDVbBn/BNa7AquizOaG81&#10;tbN68j2zjYOnoG+cgtXxd7yg1tpYveBamp2YHQuUUkEtjZu1yG+ox2Vt+BBzu41o4ztNK8WhqalS&#10;ay4co0ppXRtIn1JlL+VdAfQJ4XSs1UTVRlFKCbmXy4atjdJS8MsegyyhEtMLoxoLdWqdOIcXyyX8&#10;tKpaUl1zvb+pishalcbqtKFlRANc21uHAxvT0yZtb/Vo3eidO3q0UtxyjkH8au26ZD1GjOBTdjB+&#10;MgNuOvENV8QodkSxpAtRRsON6tNFay26GenQWsGKNFg/uDl4NUqM1la01WI1USTwpkVZLU6UoQG0&#10;dla8Yx/FXmYczMnLyRvv1Tjqy8RLNXceND3nwZ4H83o9g8/X86en85eXp8/P10+XM6nk+XK6ns9P&#10;p/E0+gueM9gTXxIGcx6h8Nt/CdFbwz51SFOdt96JxVWsMka0oPyqWmaEQTppWoqBSSvOMMx67yi/&#10;qdRa5DHO+sFaqxU6UdgDVApWA5iQKMBqvZErbSJi33cSBw0uGRN7DHHVA42fEqlSCjtRk/awU8JG&#10;YQqIew9PGgzKqTK9FFYDrWQuayL2IgWiJefMjaIQSmndOYQNpZQcRSnV75YGKRCZCJiXyhYDuXXf&#10;Qojkg5LZBbOCWEglpN7D4FRLllZFoSMg1lhHgjdQb60iWqFWDWdnIVY3R6HBZSNd86M6V2Lo02iP&#10;H+qDNYFzKGAJUYYerdGwp6aTuR0srET9XmqtnRUuxUAUntA5AVeb5Nrgn0s8sjWiDJ6kR2RVJTd6&#10;FBPEQlxElybKaFbsEuleaOPeLO+sRQKrD36UKKW0Uq2VmiKWyinkntzQVKSNZkVVdlojPS5oK6kN&#10;7n+3ltJijIEswIVYyVhxznnraEAcNJhjW0MYBX94IPc0pKA0ejsw1lqtLfdbY8FWFfuclFoRPNeS&#10;Ssk5l1LqUbSqrOiMZgl8mDaisa4oo5RC8NJULo3EvcfM2QjsMeFOOdfyUTKuUuiJMdNZi0K9KJYG&#10;nelIWTlV7gIGiBjmxxhDCKl7dz4Y6RW8lVb66SbuIe2QgweFcF2ljct/TAy99PU+emLIYQdpW+PK&#10;WW1elxUSJaD1VFLJSNFaY2mAdOBDzI9GX0WpowerK5TwG5zFCt0e3lhvP3aKYRhojCNb9cTRd91H&#10;grsAABAASURBVDpTnTiOvD49Xy4cgi99a39++gSeLi+XE2nn0v/XSuY02JMzk5HRymDVYPTL5Xw5&#10;sZWxVfVdyWhlRaE+VscBrPFYBHCpdbep1lo4WiFJVR+FnoKuBeOrVGvKNdcWiMecYygovyNl6hhr&#10;2skfJYQUYyJ/gLDtaQ8lZ4XrQ7Z0K6AnAH0x2iK/89p747zzo/MnP5zccB7GyzSefN+NR+/YDfyV&#10;vfgyPl2m58v0dD2fJj84pUVJUzBpyaGtdZpo2ShtlDjRVrRBu+ajCNIBo5UWRgLGKqnUWjW6rdFe&#10;K6e1t+Ks9g72xDtx9FtlDfwqSiu1lBJjTCnhM5pla1OtkNtHa+Gs7xHPly8vbBPT5WRH5EPX3vlh&#10;MBA1TvNKWyxb9Lynxxrv884XgPfHb6f/lKU0zfcMah4DIv5fagxl59C5hnWLe8g5tdq0Ep66dSp1&#10;23icWB+Px/zgVMWX28qpGLsppdE6MCJaai2JuHVWsT2dT/7pPMLq69P58+V8cuJFOQDVqhoma0Ur&#10;WoV0g9lat12jA9TaDw2ilDbKGGOP4o1xzlmrLUrv7Y9LlOpYnKGVjFZFKa1aV7k+Ci164BDFKqO1&#10;9cYNxg/ODd5NbhjH8TQM03jU2hroMAWCWhtR/ZVaqVKxojFibDWScgm4aa0MrocKjvG90lo5w0bv&#10;LuN4yH56fTo9X6fn6+nlMoGTt+Noh5GzinVWC7wbg3BNVCh1jWkJcQl7TCW3VkUaTFjnRvx24JeZ&#10;Gmd2Hv7FIrVp2iAS5tbGCAxro60xDq/32himIN/pejldzsPp7IfJGu8o3DNMVOUoSCGCc2nEzPUj&#10;Vcacc62ttT6G9ocrxhhr5XRhpqmnDueMMYLWjdXe431wij7H4b8W67TW0pRAC4I1q5KxIGzSK0ph&#10;/ZJzjIFAbvlgqBQWZhaa8XBrrUYv/fS/BQ73y7bN2/pYl8cy//rt69fv395u99ujfxZ4LNvb/fH2&#10;dnt/v7/fH3wlmBnHO5fteHQNgZ9tDxw78OJ5WcBylNakiyuSW00VfnIpKZV4zNjXnTc328KcfePx&#10;GJQccwo1xZZioc5MSg3ZWqHuaLwDr6JwmGYUsmNio3W3iPdoarieJpLM9TxeLyOeAa6XCb85eTs4&#10;fR7cieRkzeDc6TjzncbhNA2Dt94ZZ/TgLO3T4CfvxsGN3nnrrHZdrWiuoVetlE4p7ynFmBI5FK/K&#10;lWAu8FgVO0quLWWVioCQSqot5wr6aH5ywfAfaK31CaW2WmsurT8S1FZq7q6ae51yzbkdt/qQPq2i&#10;lRhzCHHfY9hhI5dSVdNWOFTqEltcc0u4ntbKAPwdnhvpKSqVtVQtRSseCJs2fYAwhoZRMrgur8PD&#10;rUXk7k/aUHfl8KOVNUK/OYqIUqaS8bQVYb7TxlvjjR1sMySh1uTIN9A16hgj1mgjirWJQWA6Z7W1&#10;IhgUAbTSpi/htFhc35nJ+9E5svOgtRNlO6pVldf/zjRv1QFxtlmjjG6D1+Mg06inyYxeGGZ1sboO&#10;0k5OX0f/ejl9fr6A1+uJF1Iv18vTdXq6np/OZ3zmMrKD+dGjBDN4Mw68crATDY+32AtuwaZiNR6C&#10;QiyZAQesuZZktWjBFYsV8RYeDH41DW4YBmvhTDQDjBhj6CHIBeERuxR8J+YcC6ZOIcY9pj2Gdd/X&#10;sNMgpuZ1eyzrsmxECfH1gZWfsEfG778VOhhAzM1E72Ohl7sfONqZNr5TiyL/ARoplbDTn2hsG6NC&#10;2OMeU8qVz6MMRB5ky90rG/7V3bgpagBzH1i2MC/bY17vj4UUsWxxXvf54Jl6PcRg5AOJ9hBixq9j&#10;ISJqbriH0sb8QxWFN1RKWWu991qJES1Gy6GoWit3qbkLUCPQH0XQPRD1e5FqkA7qrPCB3+8oUUYp&#10;DT6oMUYpxRKqG08UGzP7bhV2HyhQt9bVlWuLewIIEkLK5KRuu1pyY66IUcZqbZVSJCappeVSUy6I&#10;mkKOe0mxI6YcY4kB5KO/xgAYl3PqluD56XgxzUq5DyZxpLSHlgurIAh2ilAoXKrWKsvRT41aWkl4&#10;EO//2FeJKWcIZDM4lNuTZEm5lZo/SimJNjxWlRI5JG2kXRDiHvnqSx1jzikFRLRaWaud62Gt2cha&#10;M94RmUprpVRhBP4QSwjlsWzLtq87rhu2GHYoI1jJ+0eiD2kPKSRKiTGtIbKJzNu+hbjsgV3m29s7&#10;03vmzJlBjIm/lxDCvu+tNcT8kIC61NQE3tB5K6qmUvYYt8DqbCQbZe3+ti8b+ws9YVnWx2N5f7/d&#10;HyvuurDx7HHb4w5PuebSUq4g51po1xZRUa4sBEpJrfFZTxmjO7zTzgpxbsV4Y50bJj+exuk8nS6n&#10;YRoAbbLJ5XK+Xvu/ETjO/+PT9fz59fmHL/0fdvPCkhTEy4g/vD798HL9dDk9s2FNw9M4XKfh6TRe&#10;+pts4622WqyRQWvvjHO2lFJrbd1djZZ+symeQrurllYbCbeqSt0kl1ZKCynvsSt83velv6LO6xIx&#10;1r4nsK1pWTZeR8+PdZ4XsM19N16WXqN2EI6CuY/oULicGCR32jqle0Phbc4Z67UdbU/V3jnOQ4Nz&#10;fvB+mqbLaXruOXa6XsbrebiOI7e9VsgFr60zjQ1za93+PYakGautE+PIACJGtNZ9XRHVS1WYg1Br&#10;VVrVuIFuXot3MnjG9WzP1gDQ3mC0M1111gg606qqmltJNcfaspLjFCHaG33y5uU0vJ6nT9eO1ydO&#10;EeM0usH16X6w2NX7UVlXmo6p7iGv5Lplf3tsb7fldl9vMxpO9AciItYYawgp5pJZqbZaFRapSou2&#10;Gl0Zh5nwwMeC5tf7vD7W7UEMxAJxjg0MTqmAEDYiQpGPWt9cjCgnzVkFRqefziMOc/Jq9DJ5Gb2y&#10;QgprqmWppeVUS2q5tdITn1HcUhTRDBNncDBrreHPOUcNvPeD6/DaWe1gu2SVc4UTQKP0UttRqmpK&#10;KRHRWjPXYfjxPE3TeJTBHz/jOE0TWZxhxKwSUWKUNlUJlLaQQ+xaop63/X6/43uEZc6Zu421a5FW&#10;jRZvjR/M+eSv5wmRx8GOzk7OngaHmTCuNZoxxuhaa6n9f/GlrceH2LnWFBb2yoIumjLaDt54Z4fR&#10;+AG4cfJDh7EeaOOUtgKME+u065pglhj0ARPOM/4Dw6St1/Rrq60zvaE1EqKcAgsZw+0xkOUeCybe&#10;Zuy7xQ2vCDnGSGARX2DbthwTE0f4GEZIIIK0Zq1FpW6A05MfBjd463uH934YBlpaazkKCwKWlFak&#10;VqBKAS3nlkuFmVJKzjXXVpo00UorfqvSmLA0lRu3aqwt5RJiXvdjF8c1l3XZdt79r+u+LAvbPOli&#10;Pcq8rQtpdMOHQ+zCpC7P1p8BEOkD9GRWrThQrkXVCiqtAkOqlZZp5BxjjikFRuYSuQQlx5pLK0RA&#10;rimjR8KCy9Y4t6qm2AJFKTQtrTWlFIoAxhjv/eD9+TSeTiOPAc/XMy9dPj3xseb0dDnRPxjtRBFF&#10;lvOvkcHZqf8fInjOaniPd8YZTSeNwdvBmtF1lVtrnfHOWpbQTbWqPtZl5dadWlFEmSZGDIxo2uC4&#10;C3v6YzA1qEeRpjCcFc1waELZOcdankLLOWvEGG170cZIJ6q1gqLmzbNuIqVJQmWpFoiil/4DSdOa&#10;KnQeaBkzI6sT5aTaVkUqRESUETFWO2+81SxljYJ17Yz11nmLsIYVSSWszDguPviyvxVtrTbc06o3&#10;vCgOB5ji8LuqUpUsPBgcl0XBaWUwI62DqtLoSVct1SCKVVqLFuWtOKvBYA2DO2cOW3QTDFo7o63u&#10;i2hk6CgsaEQ5aUZz9G8c8Z2u1pTB6dGbabCjl8GIM+wNzWnWrNKKEzU5e578ZZoukyd3nAd/GYfr&#10;NF5P9IyXEU8YzoSXMXymP3nHmf88DWzJT5f+Am/ybppIcJ4hw+DIQTA8WKdqbjWrVgAseWOMlS6I&#10;EY2EctRa022MdGUOHm1wqbU+RhqttYhgTMKkGzaWnCuefwRX6HXMIRMHZQ8U7pSY68cYesnOdBFJ&#10;dDG9jwihpB479HMJBVCO0meFHEICMTAmc2sPYU8xcpUSFFKhqiU3ZuTce/9Rl0Jn+3Ax2jRCLlAI&#10;ETog7bGE0In3nlRiJ5VzaRl6taRSckVKJaLxaETOrZZWaaABa71zrolSWrpODGMUt+pR9FHQm1GM&#10;FWrV1SZy9OMa8JM7twWpUypaDi8Ww+imOikaQB3loyGKu50KZCHDwt1lK4v2KKu1ldzohGNQKhW3&#10;yAIaY7fWTdbawT11raUgbSylD2Tsb8iFGzWXHMhsuWY0FVLY9n1DTSXHlAIoEWNEWC/Hzqd6qbBk&#10;rYXVUriTIEj2gFU68SWcx2rNpbd6cIbTv1aotRnRzgDLYMiIiJKGTnKuXRhtm2gUEhMcdaRcU2nd&#10;CqK01hDECjj5xN8wjEehaQyracFRRZRCPy0XFVNBKam0nGpERgxcSutFCqt2FaExpZpm8WNYwc9C&#10;ROa87WFet3ldNnwlZ2sI1k5fHQUjlJooOWfE7yTJJ62IiNYKDbhx8L47DAwrdewvuZcY477vYU+A&#10;6THmfe8b2TJvHG7BPK8PtrRlW9dt3yNj+rT82yqQ+gCL1orG6rGi1o41LSt+XLKo8cYPlvPDdOJV&#10;4EgbDGPPEk9HuVzO52k6nU7X8/R0OX/i8yOPAR0vX16efnh9/cPzS38YuJxertOF8/FpuEzeGrEY&#10;EodutSdxraymR3cNtFa6dqXW+sFexRFJb63VqpRCe4Yf7ubS0HbMNeFTpcZU9pTYsLctbaHsW97Y&#10;r9f+z6e2LcYt7tQx5xhLyh+lUFKmaji6iNbauK4BBMdLxGigTT8wNWNEW6XJep4ehwrsQDmfTpfr&#10;+Xrhg4Y/oZZxGIfDaEaktlYr6J6oMHVVtbWGbIiB26tOEiVIL0hETuhgSCuYGs8ShZ83J8pb9Vva&#10;t9q7jnGwo3N4BxgG/wEMB6ztPowIznUzkd4v4/B8Pj1fTrweejr7y2RfLqeX43HlfBq9twwGYp0y&#10;XrSvnIwVzqx5zRdi3fZ0X3nrEdct7LGGVFIpmXAosoeC2it8i+nTxTTdt0Yyyp4yR94+JaSUSowR&#10;P1yPfADBA3HbthBSCEHwBGkadP9PwvleFSNlMPo8uutkTp7IYbNTbIU1HZ/7W221anTZOJqgLWV0&#10;h7NqsAY9ADQw+oHG6O3ovXO9fxgG+rXWqjsTmYfNVooSTtI4WHe21nCPUrBUY5i1dnTeD9aPwwV3&#10;P11Pp9NASEDQeu4CEQO1hoUPMBeZ95hT7uoKse5EaAwkAZSw8xcjAxhWa22qGiW2W9acx2lw1hoh&#10;KKgHr73VVpTTYrQS4kORi3Kf2HJVjd7cKquknPtzvFbKGT04/FNbw11qN3gYJsMhtfe+GxpaislK&#10;G6ea7moQI8igLQOG0+QnHh6cMAxr9lM0Nzsq7apyqhChXUoj9BBq2+Me0hYTdm9HKbnlnJGRGm6B&#10;kj7up5XtAAAQAElEQVRLa027JPJ8Rs7hKCwKoAkYALhF22ljtDaie0M1wqcgZ85QqEeBpz7AmOOq&#10;5t8L68YY0bNGeUBp+QCZJJa8hT3XEnLilP+YZ879gOP+uvY3j+u6Lsv2+Cj3Zab0jplcClbS6b4H&#10;Skwx5T0GkI6SO1+qO1AVhX6VKq2yEN2FeCld5hj3nEJhgzyQcohpZ6cM5KcYCuosubVaa2mt8aMU&#10;Mur+p3uhYa3Gj6exPwZcr5eecD89fXl5fn15+vT8dL2czqdx9M4740z3HmdwCdKHG5hmxFgxRgZn&#10;vRVrxHnjjECaTsOfSGt9XdrcV7qnvEZUd//ARYzRTjQk2F8xCMAlG0VElFL9jwtFNFUtTWstwkzm&#10;2MG60Q/TgIN34OgfmIYB21vL2AOsIFZL/7c9pbSO7lMaraSQ9jXEPaFWqcIiJRbqxq6Lb/Q4UqoS&#10;IwgEPUcZhk7cGANpay0L0TCigT1qZ4zTZoA35z0RiG6NMB9ACLQuX6kt55ZTTYXFcEOpxhllVBVC&#10;vlSpTbNnN5SHCrVWwELNWywxjdTAH7w4563zxmoxWtmur8oqplXdFNwjBz8CIVVIAejQatVhNAta&#10;04yugH5RVSsyQDbCgwFBXEQVaUlU5tnPa/HWjKxlDbaevDtNA45xPk/XaTxNw4XG+fR8Op4bp4lN&#10;AoyjP51ONMDlNPYd/Xp+frq8PF2vZ9LeBJ0Bmt2RjD6KUgpmO4dOW0eXorTWvO/jtLPAOAtoAKTM&#10;paSCKmtgV8i9wWUprdaaM7szkRtDIFeGkGJMKaP3VLhVSmEM6teKh8BEobOWQiMehUbaA4h72Pe4&#10;73sIIaVScsvlo7QUGc9uxELEXiytpk6By7TtYQ/xN7BwKinmlGsqGcRSI43MrEy+Wzc+eQdS3p5y&#10;TCUXfLVQ+piU9hjoizmvYWdA6S6K6OjmH2haCz7pjkLD4BnWchufQoE0AA2AmZvg9RX6OcNMaQ00&#10;oZjuSfwyGDRRtEEniC+KaJbhujeMxvFFcwXN3GqpvUCzpKJND4impDXVqoDcVCkNvQb+Ui+ZeEuh&#10;5HwAQWNJ+QONY/JBCIt1dfATI4l07VlzxSJHB4S6ZUMIKYdSyId8sOPtTGYqrCip+BJeDYdaa2MI&#10;EyrY1kaEDGGtMQbf7/y1kuHSavzcDo7c4oyShl4K+yABKSW3fY9bSGvATBEbYRGe5RpFlPFOOysi&#10;SikWRV2jH8ZxFBF2RMQnezWFo0FTSm21UStk3mPcY9pDDDHFhF1VrpKr4pmKrFeaoi8cLrHu8T5z&#10;Ct/mdX8sG5+ab48ZHnKphXFKU8xvBeJJRByCwASsIBJZwuqJjNkf2v3gLOpgDIZnuZxzKSX0AjMp&#10;xBxx15RijHvMW0gLrxvnlRUPHnjBRUBxK8FbOkrOEQoQVEqJ0qrR/IDiSox06KYNjCq8wzgNrDfU&#10;JIBx8ufLdLmSL2DXsudME29Hx4lD0vn0dD2/vjz/8NqP/q8vly+vTx0vT5/7vw66vvSUciGlXE4T&#10;uWhCOCgaw/LWdjtjv5rynmIsiInBmqIqhL4o+YDBIjn3u6nUkEsMOca8b3lew/0x397v3z/+e0m3&#10;B0qYH+vST6MrCkP6nHOtFZJAHaXWyq/W1uAWxlvraQquZ5xxtre5Y41gA+MY5vG4cZh6GU8jnuOd&#10;s8YIb2RGrwev+5XuzBqjnNFGNG6mEAxPAf2Ir4QlDzScDjRsW6oCTX4rNJrWCmqDt+Ng2N8/cDnz&#10;uHUiRYPLaeRVIHh6ul6v/Yx6Pp/O03Q9853m/HTpCfz56cwHmdfr6enE+yB/PQ8vT6eX6/lyncZx&#10;NByhWiu1amOUNk20Eguq0jHXPRSwRfwq0wg0Ul7Rds4xlzXG/vklhJhyD+mU967iclxDEv6N0f2g&#10;yW1GbXtatzQ/9sdjXh4rBaPs+x4C2FIOpUImoy6rZfQGnj+/9P/4zGWCbXcZ2VqUE3GinNZGUXd4&#10;qwdrThx2Rz+djs3uNJ7OI+2OqYt5Op3O09SPHNYppQqaVni+btXU0kppOAZBUXLL/KANra21ox9O&#10;pxNqvV5OFxpcDLj/wC2slGtDCaKgIxXjlZZzjjFua+AYGUvdI+fMnTqkkkrbQ9q2Howh4N+xRL5g&#10;oKV+APBijNZaKSyhatYN1XGtycSaw0bNIexQZoUmDQ5j3JEgFzjn1KmUGNH2A/gNDs1yBSLW+sm7&#10;cTDeOQfbXsGtgrxkSoUriMEDOUBb58dpAjSaNtAvDbE6R6WR6GqIcQ37HjN/y7qve9j3GJClZKWU&#10;9GKolFL1KEeIVUSolcVgf88x7vvORSmkTFFGg0Ze12wAtemGCrzvvDrnaPSmN0cRJU36sQemcqsZ&#10;TUEfKDpSiREVJVgi+83zer/PupUMWLvyl2NIgbW3kMgAe0gIcJvnt/v9fV7uj6W/qlk2Grf7/XZ7&#10;fO//jYX37z2V3O8k0/kB0aWXdV23fY+QikgeIw6PMKXASZP/L1t/oiY5jiTqYjAYAJK+RERmVXWf&#10;cyV9ev8n08x0d2VGuHPBrh/0rJ65R7KxgINYDLYDILNrOC73Xs5TS47IGlM8kfViykzIaYwvpeZS&#10;qcYElEJbLifU2k4cJFElqjEixoox/AoVUeuC50SJK3Ijvd/vb29vH9f72/X2x2/ff/v28f2dyF9u&#10;8zQFH7x6Z3UkMeOswU9RONGFlr3aYSsxiunlBGOGDL3X2gsqO7G0Cl+xxJwjPFEvBH5pcAznlP9G&#10;HsHXIyN7KyWmXIiCYk4XtTKsq9Id2RJfVWOtAViU8WBvjRIKJeZ05ANTRRymmmoKHKwpH2ziSGFb&#10;aTnCC3SlFhlOSli0l5bUWhvUBee9OtaxRl4trAWKiI4GxLfoRnWMZwBIF4gVKbFnYZVWcy38VsM6&#10;FWWBwg1Ie7elSe2mGEptRoq4Jq5a391kwiTTbKeLznwSnsRNEiarKqrGaBMxwusLdoI6zlrGtN4b&#10;pZFR9t5xbh6tNGsFw6mKt9I7ZmEnJGvkWqMhBqSpNOft2dto6SWrVKZ4x1QqErxb/PhucJkceeAS&#10;lKz6cbu+33CSMAdSGaIbr3IZB46Z4jIv5Mq36/Xb2/vHt7c//vjjdzzr27ePOx63MGwJBCbuM1TF&#10;fO89pcBg77WODN6GKUs9oaC/8VjTCQTO/4lxwBHzHg9OK4+N5LkB5Eoe932EG3GUT6i5gL223lqt&#10;qAJnzSwBQj4S5BHY+csZF0mwgD5BKmCqJZUcGZpQZofP18TR8NcfyeDxJCGs27aTykFckZDnFPHY&#10;dvBr3cAn2YAR8YgxkXS2eOz7Pl4TbBs9o7If8RhE8U92094FhllOZPgfOkP3Q5H+F8AkiIsykkod&#10;4WhKb7W2XCkrddqNFSYw0fKq20JMmILnUBs+Y83kFWta/F6EdnrlhNHQTyM1IfuS30vttTfKXAuI&#10;ZkohjUZi7zi2GGMi5FLKhF/KrdRSUq3sYSuS7sd6HEfcR8ljOo6cM9Nr7VSO46CREiKU1NftuQHH&#10;mHucxLc4zPvcBoVSa7ckiMFe6b2egAVZOpUX2XoKgQ4bna0RREImwRFP3xN4S4m0kdZj/3o+fvz8&#10;em77c43rE5Nt63bsB7sXQ9IQvBQsM1jZdybVymvFbmoTQrJ3NHaibcKvRQsxcnAZ7A7LrvtZwnY6&#10;UjxiBndEgv62Peg94tdjh4EfP5/4ydd6/Pnj8z/++a/Px/qFtPuOdyKCdEPIIJTt42I/Obcs8/XC&#10;Buwn4skbla4GDlqHKxygFWahE5QcYzy1+pKAxXk6Skcrjd5cG3LC82g9Etw+n0/KgU9sgH8OEZrp&#10;HfKcBthXZdQaiYe2sy4yWmRAH4WInmCdeq/TNM0zr6Fh1E2zn4IbjU5n7y7TfL8sb/crH6i/fbx9&#10;/3b//fu333hR9f39+8eda8D/9bff/9ffXjnl4+P9/X65TmHGpSdoWCUXIkIji+Q2eOmOLN+xBMbp&#10;sGRprBUP6fHATxPh+dzSc41f6/Hzsf35tf7nv37+15+f6Ptff/788efnz58/Pz8/H19D+sc6NBZj&#10;TDnmnEurqKyfgIzkQWJKiZ6ByqOYs8ROBJod/tDFugCzXh3snhVVBglGZLRaT483zCAJOzUhBKti&#10;rYW++Qu6qaw5niwSjV/+aHmhEKi9WdMICLXirHhn+WaLVsHbMtR7macL3xwmR3m7LAOv0/02367L&#10;9TLfTrwuHrxcwtttfrssdwYsM7pmC7jO0/udDxfLzCkbPzNDD3hXabW0juIJEg73+5E53++prrFQ&#10;Un/s6bGllW8CNBmNuT+39LXF55FjakfpKbbS2Bpt6yrqg59DmKxVNrZaek4V3RP22zNua4xbTnt+&#10;PDbChnyBQUspvVdrbfAOWX7//v63P77/9nH5dp9/e7/+9nb5uLrZNi91st1bMzTsrXcyBbdw+p/m&#10;67QswzfHRjbPM3vZFM4WDsIjWUzWsXNJ6z0TSzEfiVBK2xG3lPeYwGYEK8MD1g3ztFzmy2W+Xq8h&#10;uBACjc45a3lNSaw1iMg49Unv44hccktxpNDjOGIcyefr8VifUC0xlePAUQn/HHPKuaZaSkbrFfdm&#10;Oq7IAxrAvXs31nDIEEJfjG+QPZjCC44+vON8CVbreDSmw+rJkn35WDMdOiAEnTXB2cmrt6oqjGQM&#10;bkYXq7BWTrWWXnszxqj6ECaQCsmpdEaZ1gwuUaqkYvbc99hIa//6SYJ9/PxanysJNBJILMroUhIK&#10;ySVSpnHczaUUFq21og0wJdarlNSRvpfKrN7HSh2ZjYG9MLkpOE+ScRLg3IlTo2KCWvY1vHUopaJ8&#10;aBcWgUKunYeYSjzySAjrzmt961zzTkDmW4EELW6aplQaE2qX1PpRKm79eeyf6/avz+cDeWLa9vj5&#10;9fzX59fPdX0cx3NjIxnvcmLMr7mIhwDmBBSELXMs6ciUGMz0YSSvTsWZ1msurZbeamvdVESlAuKB&#10;1OluXAkrDHXDgBRLKpm93/rhYazwMm0VAxqHabyod2hoCtb5aVrebvfv3759f7sT5N/ut98/3sC3&#10;20KmIBHcrwsfztDmPE/zEpwjFXXS00DbJx8WOpx6lOt9CMF77xyOTuzMeD96N6YxWFWssr4gF4MZ&#10;o6pGBlr1Yl2HVxlgLbUh3fU63S/kozAvLngJzpBtLvCgPTidA8xPrGh9MOqw/rHt2G1/bCVVaZZN&#10;+VjL9sjbMx1rzbGU1HJs6ah0FVxSfW0m4wq1d3hk8Y62Iy6CCUAVcc5hcdBN83VeljB5O5ieQ7hc&#10;LvS+PJbpKIUgyC3nmkofXotunU7mV94Xg6wc8bWXDn+526KuOW9A78VNDKh+kct9Wu4+XKybDY/z&#10;mwtTn6jPQotjvDPqjfW229q1denNlE5G4rYvELHWOatqnahzPgjElSkDxarpzPM68uoS3ESryY3Y&#10;TFATnki23lrQmsnrPOnCV4jJT06CmouX26TXYKnM3l4md79MtyuvTMI8h8s084JkQTMThrvd71wt&#10;3+73+7IsEWmnFwAAEABJREFU9/e3b/jYd+Dj27f3+42p+KKEwangHs7KvAQfFEEKUH+91ESrBAs5&#10;L8bYsbFgJ9y+ECopJbIfOv8iQaZxvWwN7WdGJqCWzgZopaH3LhYY65hWOmua1iuzU24sZBoHGIiK&#10;IXMbvE8Iwp57KxV65ATy7pl34GQ7RiwPfnLZx0+MqexHglipnXJlBI8JDmtK5TjyiSke5Ygll5Zy&#10;OXJOtdbeS2vn0Z93Vyke6YippNxro1zXtZQSM7PqwSEzFWbAoVMxnVBuvZU23MyE4MRJqsV2q0Z5&#10;cECY1OElrhv2FWOsapicn6xTQ6yJNZZdtvVxehNjxZgOQTlVwRBQbR+l4k1MGd0heFVrjGnkLIMj&#10;iXG+q0u1dWFcUOtzzqhl27Yc92N9Htuaj72kWPNABOs1U+8lS6sYo5SU8tFq7r0fexpb+3bkXOmM&#10;mUPzvsVj3bZS8HBMiasPlpsKJ+5iWiq59iLeumVSj8db49UAwomhV4aLaFD1rnQG14o6lNFe+CKG&#10;b4ippnKRKGjSB4MsMe/bgdq72GPnhVDaj3LsHF8SrRmtW91TjKnU3hBanKGCQsR2tDN575zNNeWU&#10;cqZIz31jPHwyprNc76U1+ABhvbLr9zZkPOKLPnTZPtgyfjye4OdjHPqfR9pT+8efn1/rliva77XW&#10;UlNvRUwZQTrpbfaLt5zzwOvsb8sye9ImotvgdZ484TWHsEwT6kHbpZdY4pGP3LJR46EiXaRba6zh&#10;8NWdNS8U4q61Uhr+DOYhu+nitiMd1JuxpKhA3E8qrtfekLA0U5sT69GHU8h2nNYJOZScY52EwZxS&#10;WThLLmFawmWZSAtv52dDytvt9nG/f3t7o7zdL3R9e7/+7beP//2379/ernwT+Pv37398o/7+zpj3&#10;9+8f3+6cSOflMl9v8+2+3OewSJccMyvHPeN3plkqJVVrtOYWY8qxFjyjCcfTn9vxueejyp/r8Y+f&#10;j//88ckO/uPrE/x8fq7HOPuXht1QRUlMM0aEfCoONfsBVCzB1XtrrTdprQkjdEA3hFZzQf1lMl4E&#10;08yTn0IXk/NwfvZLY4zzdl4COpkXEjFBZ1JK0Km1EgIVViuNIhgMnYoRJxqc9Y5cZ9S5aexK9gQV&#10;G2hxTkSCKGoJbpp8mFH2HG6X+e12+fZ+++3b2/udjwAg14DwdgvfX/8VeU4DsyO3v7/xTeZyu85v&#10;1+Xb2+2P79/fr9f36+W6cDgOU0BwdUH95KzTaZnvb2/XtzvHApkmE4Kd54Ts1lax7DFHKVtC67z3&#10;0q/HSraMqYH7UcAYe21KuFlBkNtleVMfCHgjuPHw2xzT9tjjHmtqtci2lp8/tpzIJS4e7ThiyW1k&#10;j9bYe3CC3397//37299/f/9//z///v/6X9//+Fj+/tvt//H3j//9G641vV3dffHI+PF2//427pa8&#10;2Lpd5ju3oOv1fr/frmjhxtM8XZATm/LiY0g7z8Zrs5J7S5WThCUNFmOLodE341y4XG9vt7f3+Xpx&#10;U3Be/UDvnFXyj3UGZQW0db3d3kob8lkXjNVYyhZjqrV18/V41t79NHWRIxFrHBvEL9fczBYrF6iU&#10;e65SKFsb6s05FYh1w15e+0b6WuOx17Q3yoMk9owPzqg/P9MRVa0Rjh/wo8xuNQevkw8w6NWpiFe5&#10;zPhoML31Wvw4ipbSSxPIizsBWXDwhAIMc0KBsSMlfhAmzAwxIrn28Y/BquQisWiq7ueaH1s9EoS1&#10;dJNyLRUfobKRcNBWcC4EPy/Be8V3dIA3dgTUkY8tbnuKtdaIx6CCUmvKJUZK05o1jSnT7MKkYXJ8&#10;qsK+ML8EZbsQU0HTqulVCaLaa6rrHtl39i0fBy87drLsz8dzPaKdnPogk0da1CREnDGGhfOAGiPK&#10;TSRrnPi57l/b+GZKhv7x+fzz6/H59fwkg3+uVP7583MQ/fnzx+eDVwkrsMcY89fz8Xw+1x0aB89o&#10;rgxoOy6AiDEnmmJCsJQSA/Z9X4/9+AvifuQj8kQv5TGMnWCt5JZyPVKEVejRW/hcAutmWK6L8VMI&#10;8zTP8+Vyud0u9/v94/72/f3j+8cH6eDbx9vH+/jHG2/36/16u9/v1+syz0GdQKC30kmoxliL/tCJ&#10;jIoqNYxdxw3F4AAsnUpm9c56Y1qnJedIC5X+C4Tf1lqtFI2RPJ5sQgl63VrLNu1GYpHgRJ1RS1fH&#10;rh52HD1qrWUKE38hpErtpdbcWm6ZtJ9KPHJKOcZKJe4xxZJzrrU/n9txJOosz3rQ895P02SNqFgn&#10;FqAiA04Bh9QWb6R9tDVR1GCtcKbu/Fk4QcVwgjC1t5SG1RIMpHJQzXHPaS8HW4OxTVnAd+fEBevw&#10;scn6mfB2YbHh4inH4yzqZYTSREgJw6w7V5DWTk9srRhT4EOdUGISY3szrfSW24grpCsVYQfiwCBM&#10;djbnBo9gJQsoQlqhUismS7mk2lI3xZpxDlDp3ACDFa/9VU5qgzNexVnjbHdqnaobpcUs4YTJjx83&#10;BfQ5X6fT024k5ff3dxzs27d3Xsv87Y/feX+HFUtJkRNOSr3XoVtrBEZ5qANizjGjy7KdsK7Ewb4d&#10;IxBGbY9MyaXt8aAn1dJ6R/xSXjpPaAAqrTVoMhJhMZAMJY0s0HttjUMgNqk15VITzLRWGF9ryWPd&#10;iEJiyTGl46zBCk50HMdjhRdyx0ZUwtrz+aTh+Xzue1zHK6798dyej2N97uuWaCHOH/v+2HkjsD0Z&#10;cIyXAuu+Pb6eX4/nYx3ToXMKhXS8VUp7zCwKxsj6KefM6id7g0MEgU9KcwKVdrpFLb0MaBkXICYt&#10;omPfUXbRcyyFMJ6fLga1gM4p6D2edB5XpLfhXSOfWmtwe0SumbhqTMwnfbTNFfqIEemQ/YEmiKiU&#10;4rENmfNRqCPEPmDbGIKMT2TB3FA7GLYj6bYdYwB/z3V/Dtg+n48B64pavtbt8dweK0fh53PfmACy&#10;aMy5wgpicZMWgznhlScsSjNyUW9iAPyh1ZFPVP0pqUMcEC8bY1Bia7VWZMo5o+HjSPs+klWM6Tji&#10;EXM88pHzsSd4PY60xSPG0yKplpRLacwdf6VAZqze0aGhwupjCaILxNE6m1TDeCALQeQ48NsNvawI&#10;+EDGFW1wAXhu2+O5//zkRdKDk+g/fnz+57/+/K8fP/7x4ycfBx7rEyWUUljDB+es2teHOysBO9oz&#10;NkWcSrCiBBQO32uHuYKAbA2F6BbasbKppcDLgQ56LfBnjTmVIygmZ8bTm16s7vuOBtZ1h1sq4GOj&#10;ugMRBeVccgPrX1BKLaXwBClogtbaLopa/q2c0wpdRGiUExg2kWKMIbc655YQLpfldrt+vF2/f7z9&#10;RvYYm9Sd7EFK4apwPWFsZZynGHe9zvMy+clr0GFxXJpTDnJ22Gitl4LAeLKBs1xayvWo9cjlSHmN&#10;Zc+FQ+V4r7exiX89Hp9IhwqOuKGEnGNt5/+M0lr4BGH7f+CIDh6Fv78QVzjFki4GzK2WVlNpBUKl&#10;wUBOJedaaC8Deu+q4r0SjMF7QQ2ipmMWrA32doIxo07JL2XvIxqMdExqueuoUbVe3eRHLp59sNaq&#10;anA2qPN0OPX4jROHk3idgi7cIUMIqmJab1mteKfBu2UKl2u4LtM4EU7+7XZHxxyU53n2XtWRX3D3&#10;agcIYL1z88L5lvldHUc58aFZ14xWca3bozTUyyHrwdlrP/aYjlTBmDu2MDJe53GKaMgn2sWiEPSS&#10;c6ZstbbSR5FKTg08npG88Pha12fMuaIK7/00Yf6wXOb7Zb5d57fLdFv82zV8u85//3b/22/3//Xb&#10;+99/+/gbNwQ86v2NOwDHnBtudrle5uUK/6gCQj4g1sgXRqmAIsN7ERP2am9ga21k2tJrG2iEkc5a&#10;PNcNAuff5GkxqkqsgqgN44iI4eDQe634Q86pFGpQK78Ar8P3OKbsMR6JO9L4AsCBdaV1uCN6y7Qf&#10;uaCMWHLM6Yh5i/Gxxs+v9eeP9c8/189PKs/Pz+e67iW+Vmi1pFaqaVwcuhMLY4j2KmseUHNpJQ+B&#10;WsOjyFuwBqetld47Ir+w/wIpvTGg1l5Kwwpw1TtBYBuX8Nb3I32tbBNl3dmQAp7QjXYjrOgDOhnK&#10;uUy4E6GKAU0nnRujKigRXcBQSggbkXvbRsZ5PJ5fX1+Pz6/H14DH47Gu63EcDJPWvVesOC/eGgM3&#10;UrNXM84qVia1DvsQJ63kmJiSj0wJ5XN2+vdyNnhH2MyTn4MLzqkIpDk78QuPzUjt7RxdY8xxUEn7&#10;jpDHcz0epO91H+Vz+/n1+fn1/PlkM9vW/diOGIfBWiw5l/p/Yi1nb0Xm1lo1vfTGKgiWUixMoSPj&#10;b2Mek1suHSI54w/I04ZRX2aqdNWUckpMIqIV3cqwE93wb52oVz8Rp2G5LeD17XZ9u19vt8vtCs4Y&#10;BJzDK8leLhcOczgzJnlpACLoBL/hkZLH1oYT4BIsiUJSSrQQMLhCaZ3GjCQMwbw4VDelDh5zGWXt&#10;DWytMRhSg6aMPdurW8JEME4+BGedNcMoPvigVoeLkBoZz6LEUmum1npq6FcRYz5S3va4b5zVUP7O&#10;/hpTghPKWHLpnKENyxlpIh1Eln8j7dSdoC3LbuSdnUJwqtYIi4L2BBE08Rd2SxjkXGtj1xVOSK01&#10;2Kv9FNDQ2I1F+eInFxb1s6UMs/IabCbx3MJ8DS/l+8n5oMuFFOoDg8NIKL/0Lw3fRtzSS6Nu0ZUZ&#10;p38xRqFuujG1d7oQSVWZZZFAaIaZqjL2E9uNGgn0Cduy6bBMXsipny9orYoVo7Z7tcHZ4J1X8U4n&#10;z86hKgZ60ARVrZ7gxzAlZMIcpmlgCF6ZPrkJ97lM9+tyv9/f3rkM3D4+3t7Z0m+XMHnLSmimYb1h&#10;jt57KQUTplRAfGk/0pFL5ryVWykDc22l9UI+EWXwTuzF2BpGFIPstRaMnHLn7UKrtjf8xKt9IeZj&#10;W6HFGvTQWLmbJnaMsdaoDnWhFSpyAgT7X9AaeuqpsGNluNpTJueOMhcyyOCC80Qqe8zbkcaAmMaA&#10;XMaYc/CRxkR6R3vMIydsB2epc+44hcRT0px7qWD9N7RWeq+nwgdrqgKT/gQC5Pz1tNB3ojAAxKXl&#10;L7DGDOymE2Y0dh6tijqrXl1w3jtrRUBGUIoxao1TsWqg7EJgZ5xmr/gLrNReuoG9nPORCLWUasmt&#10;ltoT/l86DzmRhNIxIB7HQAaDseQjJyoppeM4ntuWzhY0tm7bkyS/77THGI8UeR+yxWN/YcrMBTNL&#10;wL/DedxwdHJlF2uRzwBitIvyiJQvNK2ZViyGHqN7h8tSW0m91967IVDB1qR3ab21VmtvucUIz0fO&#10;lXpOg9V45BhzSqWkCvYiLZdehkvUyrxuWn+F2as0JA4xxfTU6xAYSifCO7tj7SxUc84xF6jukKa3&#10;NPS2HhF8bvvXc1wMHuvx9dwfz+1r3x/7wXhWYwmSIgIOEcx4pTcHFzClSPA6OTd5XjpPNJ6WrcIY&#10;xW1sCG5ZpnmZJhyvMcMAABAASURBVMY5a4SXEU5VrBWvOodAjz/niIgxuANuP/h82es4Dvw+DcPs&#10;kfS6xXxklCCNwRYF906FeUyktIItxIlRNcqYVg1ojJEBagwDRFXHk4yK9z5MLsweZ1su0+0yj9Rx&#10;u9x4aXXi9Xq58NWAHWqIMYd5Wq4XNi8yCxsWSeZ6Z/RyuV6neR76wBVOFFzXSKkV7XHAiaVy4keb&#10;Izxj3hEsRcQCt2Nft23dN9pqjiXGko9Wc+NiDPbae219lP0E2uvZW08wp9LooXKiRSetNdNd74jM&#10;gdgZ68FuXG3W+0lwWhTYhzZQBWRwDIVtI6jGnACRF9IsImebUTHOikXZtY04Pf/Q4fmLWVWcehUs&#10;69UF5zH6FEYlOKUyT36Zw8DJT169tWrEWw3OcpG6Lpye0faMpqfZXzggLwPmeZ4m/Mt7Heso5nNq&#10;vfPej/Z50jCJ85wwrPpmtYOGl742prLtKLSW2iueZ2zrQjjgMh0pnLLBQNF7Twlaa0XEenGT+smB&#10;zgUG2bMdFe1bfBIne0ypoBy6GICHX+bp4+328XZ/u/LV4vr97cYHgW8fd948/e3bNz4o/fH9449v&#10;b98/7t/OOwAj3+/Dia6Ii6jee6cKS9aqqrUONkBzWpaKkCx6L63WXGrFE7o1xJ0PIUwTpZu9m5wG&#10;tSpmCj54692JXr2KCmLXEIK1lqRhemOckoFxUStGtDQTcy2lIRT6Sa3jqzym0hLttZXe8CfyVq6N&#10;AfU8baPedYufj/3Pn1///PHj//Mf//lf//rX5+fn8OScSiloLGe4rQjC0uKUCo766mrG0KgqqurE&#10;DrSI4Ly64JCIoHTOWdCrBdGz94q3MPJU0S9qap2qB8UoXMJ2LnAqoq4bW03vVpz3uAoagCLu5D1k&#10;TDfw1uUEe4I5FQ6HJI0U2WcPtvvH4/H5+fj8+fX8erJhHBufmjNjmD77cL8sWB8Nt5pRboBDtZPH&#10;pX3AXcX2Sk8h1nOOwHEcMe5opuXScgItvDi1AQmQ1gqcGMESnQqqgT2s0v4CrN/Qfu1HKnskj7D3&#10;53UbN4HndlDZjkjWBp9HZEAqFWVkeKg91XKUeiTa074d2CilBCsgJgFTSsdxUIFRGkFaSsqvMsfE&#10;YuARN7oYBlJpEM9jTM6xNtJWq6zZ6Cytld7H5Q/FIg5G9lPAEmBYQsAU81mMyny53253vhXc3m6k&#10;0yvJwlnOTv2E+pcCDDZGIS9TsVDOueT2V4vQgvGwejVCafpoqbXjFkOK0kpmSK+lQxAicDVK4fQp&#10;wTsWXSY/TR6O8BVwWMdhHwbCzbDOsIi00ipaLS2j1Yj0Jcc86mlU0rGzGljq+VVEZFiz295MbW3o&#10;h3Yo0n6igTSPhOdZ4vTOe4+/KgsasUadqKfZqjVWDadl27v2agpM1CFOrb00sFJWDkuGl2yViJBg&#10;3aQ6q5+dv/jpGgLIp6trmC6eOr1u8n5iAKXz3rmgyhSvQiJSY5SzTGtSS8+ll2xYqmUUQMX00sdj&#10;Mx1XZ7z19i8pzKiZ9tejRVJYp5EWEeG44lScIppxMlCleUVMIf69FWchJl6HzGqts8YJpVjWEkqx&#10;1joVHVMoBmKoMHlOG34C/DwH9hLnLSWv8fgg8PHxRsplYs4ZQ5RSqGAnypZ5qnhTiuVILZWaci1o&#10;tXYiqPZG99lAyrBGxroyoPdeu+FdXTOmIOOJVS2yWB/EE9Eq1hpjGNBMq6MuTGmGvCwGvh2BHxRi&#10;xpCuemNU6yRllhsulVtKieCLZI4jHTEfqaTSUskwmSuVSk4iZW8pHSlv4FHWmJ57ptyPMlLBUWin&#10;su5xO9I2vibEfYt7GjnkOFihJLRwYiml1uGorbXeOfsZeAPRG+i9Hww7pw4lgEqY8ATzQ3bL+GaG&#10;sAYBMZazFhlVrbXowUIHV+HBmEFWdUwPmNwxcDSzIbLtYybvPYPhKCL4vpdS4Aosp9Vop9Jaoxfu&#10;KeORB8b4emQAYo32SHPa4rHu+4rMJTNgPB48xj2mPTJniB9zYnIseR9KjjEXlFxalSGlh1VjTMUV&#10;GmoxiqsiEiyeSK9ahxw8WSPWGDtKEVSBh9SGeCp9uL1le3CTD8H7oPi19Npawc/IEHbMkjFQWdVQ&#10;MdK6NKksPAKbvwZgl2ZQtZETGsu88KSUW4+1ZBRVSu04FH/tdGOTawVr76n1Maw1RuAGRyzrkZ9H&#10;jKWCW0rDT464op1cKsCqtRa+BrTurHp1Uwi4wuR08e5CrM3heuEMt9wu82XxHMym4IJXZPRWVMU5&#10;y0klBKcWv6goE3s7wCoVFEhJI6LVWjEfiGViTMdxbNv2PIEKjymllkvOteRWSqMCwts5t9faa+kQ&#10;eWFHO5gD6tZCH2QYSMWq4mxkezCE4L2HncGJGioeA9E60A+DTZ6qekuJhJfbldP/7X7nJvD28c4j&#10;jWGeQDYwtjMo83JYHIdvbNhrbwWsNdXy8jEqzTQRzGt6JyfgB1V5WW6NwhwtrfRaakk1xT46a8tM&#10;KvyUklqpAIK0E3prBGvtjcaUSyk1kjqGinBaqd0Wo9WY8Q8xS8+11UoqQ1bM4Q2OCR8vNIYgtgYf&#10;Higv6BgdbamzA63pwVnnHMZVdVCB1pjXx07HI10+OK+Wwgf1zk3OT07BoNZ79d5PwbHhhsmFEPxf&#10;Ld4xyzEYucTg3hBT58aYaVqmsGjwOlaGEX9yrVZGvRnbBK6VslNH3ia59WZVnDeguiYGE7TW0GVu&#10;1Yi4wHlf2ZdRcTNdnPHew890AjVkticYpjOx9lIKGi4nUHHWco8lX+H24HWZuRJ+f3t7v17e+ZT0&#10;7f7HB6f/j9/e37/fb2/X+f22MOC6cHA8z7ioDzkNb4VEjbCUinUIYhoagFVEEjlHtMKjaUU6vBBK&#10;YzqsDnTeweiYbUNwAWWqelUHrTEfSl1E+IFCGdI3Y/A8Q50KUmQA8v1cSOzQW5fWDJVSe20jXZAW&#10;SIlHranUPdU1jp3lue4/H9vPzwdfDr8ea8q1lk65p0RImtosSrZGVWGA1VNKnKqJ4sEMa1ul6Kge&#10;3zUGZj3Me++DOo+ridJkO6NU1VqIQWYgs0AI5lowZesGkUrrhTSn1qozwo8dhVNUtPAaYg7eq9Ks&#10;xv4FIojZSin9BAhSB2ut0I2RK9/69cUF4OfX19f6fNJSc8E4Q+HWqDVejFMJarEB5eQ5PVk/Vjak&#10;ZNub9DbGqygO1gnQQrtItyIkdwsJZ80oRbziy6JirJrKOiXBCqZJhWAuMfNcCV0eydcbX4qP8lh3&#10;biaoft14kXM89v25bl+PJyb5/HqMf9/5XB/j6rKv3BD2g3sC4x8rrwJ5pXKs277tZNS47yTZHcOA&#10;+76uTHp+8QPuG6NW+g/6nytzju0Z9zUdW9qPVuvAklupJ+Q+6tlaMxCtOIc+rFcN3k0hTBMpcr4s&#10;y/Wy3K4kyheSLmeObGHA7INzTlVFxOCpI/AG7YKdcKmOZunS3qTWPnBoWFoXrI+zdOO6Md1I6Xzj&#10;kVx7aSa3ClbTB/bWhsNZAGOoMV6GCTEeTrLME+jU/kIRpe7VOUvFMhriHRLt3wBj1OGk9JZKwSlT&#10;yaVVHtt472DkBGQxw1GbSB/KYfn/O6o1rPPfiNbEqbwcRKWZDsUyeO/4e/edD5172WPCiJRHyqzL&#10;6rmmhnq0a2hu6qCfTZglXNVfbbhpWBzoxwcBN89umtUHi4CgqvVePIfX0whu5urBTbqlCnFCO41K&#10;SzEfe9pTibFEWkqttaPmyvEOdEMQGazDvRqnZuhZjHcyBR+cgl4tJSKD42A0RtLrnAotL/TOTp4z&#10;BIqw1D1jrGGwCrkKFTTWemEIbpr8C/3k/RImYv46+2m8g7zfr29vt/vb9Xql1TvP9xMCi3AeWCL1&#10;wl9KnHuO7SBM9icBhYTImcoxEIMaVUd+JUFZizOIqk7eTsNZjZKnXlzhYrWISaZlMVW4GJimlgHG&#10;/hXXOR5grbm1gue8EBUOHjJ6znDCkH2PW0zrER/b/rVuRO5zO7aUOe6vdB1xO+LL7lSe+/G1bZ8P&#10;hu1flOTl5/bzuX1u20/ieU9fW/xaD7LB53P8fwz48fUgSzzIauv28p9t38FjXAiOuLEA8h/5iOOv&#10;5BfAJFhKoQRPzms31Zh+4ssiVaRaM5zcOWwnL8NhNWsagWpqIzM6MUEth8LZh8BuZbCkGb2t9FJb&#10;LhV/Tuf5bx//LnFPMeZ6pLJufP+kZVxgtu1YOdc/dzLVtm2oZT9NRmXdsePoRD4QST+fj8fz+cIv&#10;6uvz8/H43J5f2/rcobRvx8A9HkdKcQiMXFZErMCs9i59gOlIaUe7GBgebHuLJ+B+OGCYfJhCmKdp&#10;Cm4OfsYTOR8HP6kPTgP+7L136qyo6exUTqwz6sUqFauTOrThKUU5DQr3gmoaKkmlpF9qr7VzgIGX&#10;JmhZVNX80r6pcGc6Jsmtg0cmSmMuLVVml5GUWkul7TFtYMprjODziENdKztIfI6rY1kP7pBpjaSX&#10;nEpF9ZGfUnpr1gi5cHDovFrrnZ0nf5unt8sC3pfpzi18BAXM1bHs+D5WhultVyZDouSSI1gbl2dD&#10;W2v1xIKQKD4B+5HPVY9t35774/P59RNrneUDa+/HemCzjZJN6YnvRjy1ptpyK2VgznUoijzRrTXD&#10;+0QUHLpCdx2PNajuRFEVBpGZjRUQ1YPO2zC5afbzEl5fF5HWBe9PA4dp8ph5vsy/9rILH7dvnPve&#10;OOvd7x/f3t7HxSBcrjoH8ejMsR6rDuv1BnND2ppaK2ZAx5nUNisVdCLWcK6pphbs2c5dlSm1Dqna&#10;gMLEU44+nl5/1eRUU2zrMz4f2+Nre4zQyNte91iOWHnctmMoChfpSO0DvjrPLzqU+NPg5fzD82Uw&#10;1TEQFRWLDHBleXl8ao9R1P8nokweRSks0/nBh73VIb0VK6hW1Br8Zpk8yXjyjjpkod9yGQwYw8SX&#10;NJT/bmGatZYu9Y46fl4KM1oXsepKa63bzOvRRmlLV6NB2P+IWWM5GOTSjpj3I400Egc0PNlaYwwP&#10;+74fORk7djqkRU5RacILPBYZWu+dnCYwAAqv1irZvRrymLWqEpziCyBC8cXotszf32+/vb/9zun/&#10;t/e/ff/2+8f7t/v1/XoB78t8ncLsvbfixbCdWbKiwe4jOryKqlrk7AbZwfOndmTgSN66imEipYoF&#10;nQ7PCl6n4AhDKgoIQjRks2So3hvRUFNms85HSmBCWCKMQIslx5yOmI9cUiV0esm1lJJbzaWlXGOp&#10;e25oZ932n8/1cwW3r3V7VSi/th2EQqm9G0vOQZf7FiHiHJ+hujHGGpHGLtFqqvmElEr6C44Dh0wx&#10;RnoYJr2BhoRQU2F9+Dr/R3S9ldrywJpbK6UOPvc97tvx5BAbc0wlFuTEar1bEbUWVXhVb13wITjy&#10;r9hurVGU5tV7tXZoN6UEgXXboEbqP1Ie6XE72BWen8/Hz8fXjy+Sz/q17utR0gEn3jGzlhxHXS2a&#10;n7xztk3OemssIWzIeAQOAWUQAAAQAElEQVRyc9onb2fnZu+Cl6DWiVHbgjPBqfXqQGfVqZyP4hXE&#10;A5FAAENmHyZsQK2VstSGGmrtudTSOkraY06l5dJKlZgJ9bwex+e6PZ7rz0+uAVhre+xpOxJv7xnL&#10;GOrHkfaYjuOIKZVSWmsFgqWgDjDGeBzHCIzjSEekBfPUWksiLUcg51xrLWVMZG7rVAd2vHmYuxoh&#10;NjsaN9JE0Luo2iEkinLBTcEHNseJj6fzCR6DYBkRa21QN3kNDpN555yIGUuMv/4C1PJCHkdzG4YU&#10;UVxwLNa53ZpmeutiTkUavBC6f+HrEcreWqfinKUMToNnXTcH79XSyM8UsFzw6sLkZ5wIU6kgjjGs&#10;I4IH2c4ePQg6nk7jm45SylmgkdbOJ1OHKqxY70IIFnCioKIW5Wn8WetZUvHYE70PivAjRbTSazY5&#10;lnK0EnvnRcBALdVkElFXclHrL42LcWps5x7UnXRikAuRN7pIWNx8CdPi/eKog1Smi2Nv85PTyYrv&#10;1olFxoDAar11E29FerOlSi5SwWww+ahziOu28SmCtZr2atEIakdYcqVBRapirRlSm4b9qHhng1Pv&#10;NDg8wE1evY7VGAiicFampK6Gd06jNzg/BTd5H5z16gZaFYGYMb0LyYK6NXouxKLNkClrJ187Yc7b&#10;OPcv8+JQJaplI7/dLvf73cKZgalWa8W38WpKMMaYYomkkhNLob/hY0dKlbXUqipzQVWdYWz2U7A+&#10;iEPD+HkvpuXWyZ/RUPbS4YSJBm/p1owUD/MdJntpL2yNNTrj+qhQr6WX2gmvIycgprLztv5IMSaC&#10;N9eaW8MRYsmpkh1H1oul8jhGpsyh7YXPIw7c03pkEvJj4/F4Hum5xXWL511+347IKszNqWBX/sBa&#10;K9H9wtdja6W11ntvr4qpODwoYqwatIE9BorBBBZzOFEnpzWdqo4BMsCc0HEWmqxV/e8uay0jWmus&#10;zqK9j52DFihSpjT4ox2uBsMx7seBsfaYKQ90E/ORS34Baimn7lKKOaOl2MqRE1Oe27gSbMdOsj+4&#10;66UIlXEmSIWsmJCyG7zWwvXwmMl0i/XgBRSBQytmuJ8ZgD2JTWPpsM57N/kw3NW7gKNamZ1yIGCz&#10;v0wTJ8H7dbnNhBof3tj+w6TqLS7kL1O40B7C4t3kSDLTbV6WMLGpQM0751QsTJluWsfn8R1UBKIr&#10;tKR0WQs7drAxVGqs6yKw1YXhXYZJRNQilFHtosZq7ia1WmpLrefaY23cKo9SnwfXqpQLZjbFSMeg&#10;ii19KpnlIPUyExVVhbVJ7eyQVCbvwOAVnLzC/OQARUFnkBLO4nWEMK2gqljACHRAawSwZkDvlbUQ&#10;jbK1CuQT8AFsTZljKimnlM7mmnhKJWdmGVrKGbOU9Kc0xpTShhPw0xpkQWi21sTwRnyMpoWFYWdw&#10;Yi0lA0DG0AVj/8aAhZfJhWCDF6fWKQJj9gvvFt7f3j8+7t8+3t6/3d4+7m9vb98+vn3//f39/Xa/&#10;0z9zT1jGx5FpmnjZxSrQZ5WxtIoqCjm1AFtkknGAaJwk1IrDjrVUbFJ5v8ZvNa2BMtyh1xeUUUEL&#10;R6rHkWIqx1EIeXA98hHrEStJQAxON1nnjdVmBAZOSk2td2JVnBqxJ6qBIzG4XOsMg0kYpAnbWcMe&#10;wHqNRniw1qp69ehifEygEaXBFLNKKZSDCK1meOP5a6xlikJKdUQTYxhZa2952BuW7EiWw3FohEbJ&#10;IyOlCjdSu5RmSu3DS2trbAL4cxunfBpZL5VeuxnbrdUquHofW2Wr5cQGFxZRUKtiPjavPnzUOPaX&#10;4PwAHTb1I/KstXKGD3NxF4ucfqKRbIAgVPQXCFODU+4AFz8tE1Hsb0t4u04ftxuH/vdluc7T1Yf7&#10;9XJlO5oJFvFqVYyzJsCLGG9lgkJwE+hRpqgVc24fKtarMJgprMJR0vFojVqma1AXQuAMtSyLCGkY&#10;EWvvOElheu+t985+qidYaxGEFmMMddBY7qWOibSAVOTsQS3GYDppKLybo+BCZT/KGvOe8pHaUVqs&#10;pJGGtrtzTWxuPeVKOs05m24djdiS+Qxp5QV0UTkDuaRYjpTTCa3UxuAOqzI4ddaJgW2vyG6HyA71&#10;CwyDMIkI7PS59kEhlliowi1i91JrF4N2rHdjMM6ErtyggzGZC314895TMQaH6LAEvnirJ5yPtZae&#10;4+CvpFQhy+XCGIIHtLVz9kI7mGYh7zlRupRER9ga06qYptK9leDVWSE9zlOYgjo1GHHy/naZ7DL5&#10;adhbnQVFrcCZOglhGJW6tdYgTcfvOV31mEssNdVSGuJL68hs4KS0XomEJs0I9ZgKI9kdv7bja9uf&#10;XF240OzHuh3Ps2Xdj8/HCj7ZCWPCbHlQbLmWgl1jJokcJ8S4Yy0wJ7oKOopspLwgjJFn2il77xiv&#10;l2pqkz6csmMIY0QMWsFoCGadODThnXo3Ks4pj2GytDjnQwCnicw4X+blulwoLzPbIM3Be49ORJCu&#10;l7EUqzVjrMHbjdTWwdZ6b4ay1J5rrx11meHEalkRdG6Ed1AHQDAMcNMMfef88C21lt8Ad86x9MLq&#10;wU2Td96G4Lzi0IbEHSboqAvOTRomO00+BK/BaKBRKS2eawXhsVtDIyeWVvJ409OtFWgp7oL3qZwV&#10;e5aiKi74YXFDwagAXWvUVhH0Wk2KNaWa9px48b+leNRWLdiJGjKZVWNVvBqvTY0Bbe/4iBRjK6cC&#10;F7qdZCDceqPeuCAh6DS5iY8AXlWtOhlIzRpRwyzrRE4clZNmlQY7UH5Vmqml4R0x5oR7lJLqeLHX&#10;zQuGXZqKqNigzglkjPRujRExwbF1wPLA4CxIzICmV+nVWUSh0QfrHKxhIBUHrY6hG1CJSUaK9N5b&#10;K62XWslCwxFpY87MhjtP8xSCU/6WZcKxrteFyoTYsCMDSqsltxRL7cJ8cMjQem2mdenQGqOsOUFs&#10;R0VzcPM8XQaGZfI8Bi/eGW78apHXqAxkc7Gc/ofCajfVWnO2QLQZQrjkmHYgpUQoxZgpjzzqBN++&#10;nS/ij/1IaT/iEXNMYIE3EGaPXPZStpSfOe+5HKVS3xN3gLTGROVEMnLlELDFxFuA55HXlJ4Hl4FI&#10;y8aBL6aUCn/xhDygMjunI5Hn85FzLgXF1l/QMpVSUmtDImOw4y8NqUV8e1pK3fgRhKXx/6e0wXvs&#10;aFBwzY2rLUY0jRaQvFkrS+SG08vwIgydcj1i3o9EGVNBrvWID3JZytsxXm2sxzjTk5YGHmmPcTsP&#10;+HscU5h1xLjHYwyLx05/yankXAtIpfTWTDdWu6hRqy44IPgmpvSeaqmdtwtEhadZfbBG8Wen6gE3&#10;TT4MDB5/mAPO4DkBL8Ev08SW/3a/Ut6v17fblfr3j7fvH+/jf2b67eOPb9/++O07+BsHx/v17Tp/&#10;3C7fPm4f7/ePt/v72+2dKdfL2+1yuyz36wWCU/BBLSpFe8QIJQ52hpX11k0OhmAyWHFiFDgZHq2j&#10;AtfqjCh1kF4QqYeTG4u3x9oq0amkBq/qUYQo1JwhnaiEEKDvEF6EFYOzQ9gpTMFz2/FinOm919YK&#10;HHpnx0i1Tq2KVTuw9ULjHNzkaWA06xFthXZmNRYfTtU6RHrB7qWUVmst5YVYrKSSUgZzzCCPlLgq&#10;lVZaxlVzK8RyShGL78fOVrft67pueEyMpZSa24mlDmAZk+soyZUgkoJQGm1QbAzL7ay01kStKGoe&#10;ToJgDtmXMF2n5b7c3q5vGPHj/XK/LVjqdr293Wl5//h4fx/48fHx7du33z6+fXx8/Pbt+/hPD2HT&#10;y/J+v97v92VZvFfvXVDnrRWL5/fO3sHSfcRjiakk5IstI0LptfVah0JyxsURNsZ87JEX/MiaEsEy&#10;7vlfj+2FzzWtW8GNjcC4dy5Yaw3bkbXe47ccIOcQAvVhd2sFMDoKYxinYoKzwbkTdfKBiqo65wYd&#10;QzIz6KfWWkrJMcESGSwNOGLmKaaSa22nhU2tNacaj5xzBVMqME/AHgkJa070V/rANCAzgEYeS2mM&#10;B6l0I0a56+qIWx+4r6bSYmqx1NRazC1BvLTSeqktV1buiIOAQ9R5hu1aa+99tFwuYZ6sKmJRYQCW&#10;xRjWOQ2jjZ8QZmw0TZOyaBPygSC8BuiYoSITnA1eKb2yCTTCIai9Tu6+TPdLeJ8D5bgGQMI7Z4Vt&#10;wtnurfWq3tkpuHnCEK89hVtE4NQ7uZFDeHHwdrmA98v4F0Rkg/t1uV3my8yC0DHO/sLX1llwlBLR&#10;cWuFUGK3VJbwOs2exeEanlnST2GUfgCyd4w4RpMMTCcJGKn434k01WZz7bEOraLYVFsujYzRxVaj&#10;xjrG0ILLesciEyviCd4qa4kxvdRE+l0fROLz+fw64fEYj7Qcx4GdMUdrrDl2T5KXs+rVBadIOWEF&#10;pypWBIvV1hrEzyn9SIUkn1MtzTQjpZtiJMOZwIJicSZ0jA9/IjCDMzeD4dFMN8Y0Md3CIFXS0RjL&#10;c28yRpRCK/N6Pce13muzRjyM9MGkV+tOVGusQKbSy4r2pEpIiGlWDNcYWpyVYdDgvLMgx8u3+/VM&#10;oNhGnVdx1iqjrTixkJNeO0K1VnPJOZeIvImPFPtOVmMHoy0TBjnXROeRImXJMVc0Aq4733ZfOz0b&#10;f/xc15/P5+fX88/Pr3/9+Pnnz58/vx4/vz5/fj2/nttzYzhGyCODsJWOtLlhmG3Ase7b+twAlqZ8&#10;nvDqHUGNqroMrQ3tdRFxzqmq9XZ4lnd+cvjytMzTEiYOTfPlrPMueqQRvNBNQZyGEOZ5vt1u97fb&#10;9XrFibz3wVGMoIKmRSsy7I+NuxkqZy2DadrwhtYa62d0VmEIC9dhOWNVFeJMh1BQfgdv42eYQb1X&#10;H8YQddaJkHYxoYoJwU0OlpwbUggh77yhDJPzk3ezhskyJiyOup+tQjpY5rig1qs4wexGxVojYmSU&#10;vbWWG7y10hodVo1RZPoLnQKvB3MCdVp0iGzgzvCyvdp8tBRbPPqxt+MoKVU+XcZUY26EX6kdDZRa&#10;zXAgU6VxQSBZgV2bDBEg04wdHg5h5BUnDhkn7GRQgdHOusaabvtAnBfEI50VbxGtO2Osifk4BuJ1&#10;x5bic8eFtufzkXOsdWTVbio5pPfauPbUwloqSEW4NdPJEmOMaVyX1VpBT84q5QvRFkToZaA1Ro0M&#10;6Fi6q5AzLY0QNgQ5lFoXULpRGLfW8WN8wEBumnzlcCnNe52XabngX4EuVrpcz7ofCmaaiGAdMCVU&#10;ms5yVGKpBeAsqp74RoAXqmJ9DnnkJjcFHYHtbPDWO3nhMrnJ28DjoD4kbrX0UhqCEc+l5JxZZgTU&#10;c31+Pc6QGt8b13U76xuX86/n45Oux/pcGRg3ovIYqqaBsyy47tvX8/m1r1SGCeLODZ8bPVvpuu/P&#10;/XjsXPjjY4+f6/r5XB/P/fHcvtb4tTEycVb+em6PdX1uK4PXbd+2859VbNv2XAF+932nBPcTjr8g&#10;xgj/IBbPOaNAkU5prdHTlqrqHC3v6gAAEABJREFUHIYaCqP934g+GEMXFexbBqRaBwWmMBoNoRro&#10;v5AF4YTFKZ8nwOS6Hc/Hduau9XPdvp6jfDzWn4+vz+fj8/H1eKyP9Qkix3Nj6kr5RYEOd+Q+IH7k&#10;tCd+4xFTriUNTl4WaqmWfD52Mxyjlg5X8AaHzgXnHBWQSvA+BArPH6FP6nq7Xe7X5dyqrx+36/v9&#10;9v3tPgd/ncJ14Xx/45T4x2/f/vb7b3//4zeuAX98+/jb9/fvHPrfznvCjeP+9W1MvH68Xd7eL+9v&#10;nCSXt/cbpG4Xdv1lwoutVSOWTILz17HxqEiQofugzlu11urobygZzsFqem0NQZBOTnhFI24Ppjqk&#10;rr2VZtpwWDPq5ZejWotvu8l5gPqwtSUYzWWeTudnq7Zkud7HpIaHZ/JRagNKrbWhz4xV07Fu+Mxo&#10;aa2UEWJY9sAgMWKKdEQgHzHHIyXKuG/DeIx54XEcVBi/r7jk/x+spZcTcqos9BrPhokHMDHGmE84&#10;h8AUHouLDuxd4Ip2+pmIlVWVZKInIDIoaodyEErOlOQ0AMt8uV7Z1y6Xy3KlYHe7TNMS5imQci6X&#10;ZRnvs67X6/vt/u3tjdP/9w+O/x/fPl7/Tbzv4zLwdseyUwjTNIUJt3LYp52i5HPjJ7m/Aq2k4Zi9&#10;VFgdDKcMt2BJKceEfMi4bxGNPtf4Obb79V8/nz8+93/9XP/8+fjx9fXY1lgq/gD7sAs/v//+Oy9E&#10;lnm+TAE39sN/3HAgzjTW4kWq2Fdhy3sNTvGB67LMQJjoghQqyTnHEUItxRKH6dJZxiOVI1OHuVzY&#10;nbtpzeRct5i4kaWEeGN8ykjUaC8Fx6h7AspxpBRLya3WDrBQrTUXlNFq6x0nVy/qqhEN5GctrafS&#10;KqZkidL2mFmCFwQx5pgTHBICImIdhaSScYn9SJXNUAhzc+RMkscnujHgiAIxXYyB/HKZEflydWHi&#10;EWZAecHYJl81/SvumG3Q26zuGubbMr8N649sMO7JpEehd2zC7NLsrpTeKRpfPMf9cMENvFu8ndQu&#10;M+8ip9sFF5pv1zOrLPP9evl2v73ROIXgPGv32tAMLiEdvdTWxmNtmQp89k5nNcYwsiEora3Rbgy2&#10;aEA/B+SUDjQeT6WnnI6YTkBvMZdRJiwyRmCdPdKNZfORSiq1to6VWhu3qdvthrerNTHGEHzwVFkg&#10;H8dGGD4ej6+v548fnz9/fv0E8MivJ0AwE9fHccS45xxrSa0X06uYkaVazQ0WSooxHgdJAEoDqa/r&#10;jktvzMspVi5+OeZhU6YZNGsRuNRakdFCSjDnOByiK7Dhi2jh1ANjQBpBhAVTYkl+c/oL6Gr8ldJr&#10;s0acc4E46c20Ir1y+xpLsEqnd6DQ1XG6Zs5ep+LtQGdlmvwycXAUTjTWqyze0TRNk6qIDBY7OUmE&#10;Rx+chXbvLbd+AnyDpbGUMXDA9bf1ghO03rrphq3YUtZuSpVcWq59j5Xc+zzSkSpj1v3YUWUq27F/&#10;PR+cA4iT0hruTndMeT/itp8W4SGNEC2twxGa3Pf4fG7HFkuqOdd4pOM40JOIeO+dG+E1kkMI1loa&#10;R+nUegcKOnB68uxc8H4K6px1qt7RRT5iIhYJIby/v/N4uYzXEtD03jtnjUFASArLtdaoNTGlYJTG&#10;adCowzr1BHpBOLbWTY6L9eI9FJz3Q+9k5Tmgar7Rz7P3YfTYMDlMEAKr/UJVdejeSRil8cF2qdOk&#10;9/tyuS/zNVwuYb54LgDzxU0XN1/87e32PtL8fb5OFpmC+qAjMXhLaa0RaNjuPJRBqyrKMOdgDBTp&#10;qsM55nloD1FaJaim3rSxy3NgtsF0n1Itudeq6zOn2M5e4i0fR8q5tmaOlGLJudWCFkzv0owIqPDj&#10;1XsHVy8eWJ0VWyvGdNhD3oFw66zArRrYdkGtt8ZBBTW3aiBbB7XzPw7NKkRKSilXPKLgLLgWeMRY&#10;SsGjxClmMsZYI6qKPzjn5hAmVKk6+RACWQwum4pxYm03o8l7lfH/YSclhMoIZa0DWb7khkgYF/qo&#10;CMoiQj3GiLhCzmgVBeDCHueywooo1onxyKGq1jirweMJ0xzgRVUtjdZaphv4tFZVrbXUm1iY74XL&#10;FPqxzsGwn4IDmTt7dz3z+9ttuOoy+ft1vNKjd5nDhRCf/OTUqQSWdtCvDbu13NBTOnDjSkT1TgaM&#10;R2Z1dIgUOzEWI3Lz+9j2dY9sZuBz3bcdw7b1uT8JQexdcq0Dc01MhGDMCThS2fbjucV13x7r+lh3&#10;0upR6hrjk1y7Rx73XNbteKwM2LeDrJ6Yvu/74/GAK1yi14ZWoQZl8FUpsFnZOYi7Si8je++tVAb3&#10;jmy15dJKqSlTEaxVS8upl2x7G7tdb9L66C3JtEJic9Yq5qm5pAPPyjnypG7EOPzUWo/jKI0MlmB1&#10;PZPSRnrKLNNiKnja2RgRmabRcqAX1FdSznuKWyRXDUwp7fsaSWYlo6VcuJeKqmJla62oVe/dFPhp&#10;DS7F+YAvGGGIOufs+QhLpMWO/4l4r9frcrsuGJrDE9vedZne324c8TnRcab7/u3993G+e6flj9+/&#10;/1//++/g3zhw/fbtb3/89r//1+9//9v3s/ztj99p+fZ//e8/fv/j4+Pt+vv399++f/v9t+/gH799&#10;8MgN4f3jCsG//f799a+Kv7+///Yxks39sszOLd7NU+AoegkT5W1eADZjGJ/n8WLF2uHPPILw75yj&#10;PYTx2gXf5QjokUeVdiqOPw2BT4PzjFw80T4oYEQrU/DBqQqaa+xtvZXWSu/VoLbWecSCjJ8JcWga&#10;abnkjPpjOQGbtta6YYOqvQ+EFBRyiRWv6GPXp3LsKyzjM3gF2HH1FDPW3Nevr6/tucb9SEcsKeM7&#10;RMrnJ54+uj4/P9d1zTHRnlKijstnIJb1QfUoBYYbLn1iOo647wTLscdcR8bSnKoxVrn2i2UeRHon&#10;D3tcwYjtYowV9eqCQ82XE673W5i9n9wb7/bfb+E8/U/OXy+X9/v9fr29v91/+47tfvv949v79f7b&#10;28cfHzz+8e07h3CMzo73hsatt+rEe/SrLFpOVqmgNNgYDKc95aNmBI9CJB17zUO5QyePJ53szo/H&#10;ygHrXz8en1/rz+f259fzx2N77mQcxIN+UBem2V+uvBjxuMXH2+AxhICJvSqGw3k8MOqORDd556w4&#10;lckre7L0879z4JwYMyxp+BU4jDGeDJvO+Ra7Gymtl/P4EXNHu2h43bgGEp651EYc7ynFlNdjNG48&#10;ZBxJaulYNZWWcwH6CDeV1wc6Y3gEW2uUMBz81CrnHulijRUaQRGxg72hQx6ttUjHjnPKpGFy3qNh&#10;Ro3xtUOg483DvlaNqjhnrKtQdGG+XqCg2NsyRQHrg4jW0smW+BNSxzxg32OKhfbXLjZIN3Zuw2NQ&#10;nMV7K6ZkU2qwjqidvQtWBopM0EaLJMyWVOplCd8+7t/f3v749j7CfLxHuP7tt/e///bt9/d3Z+0y&#10;TddluV0IfSvCTNNFYk5HipRwAyXYRigRcc5R8ghSEcuUocbgNDjrrQbMOoV5Ojns1bQq1hgEMK2U&#10;koBaSidmJdeeMSpZvLXCq0bRaWKan+eFOKBODsTfh8dfyUnW9gGsJ60fx8HmAn5+fRGkp6M+uAX8&#10;85//pJFFUjpqSSXHkmLN6IETD3xWkV5bLjGVlHE4WIoxPpm/7sNyzcRaiepUcW/DLc6IgPICp1aH&#10;G6CTlFIzHW2oau0tleFe5gQ8BA8Yz6VQZwolU2pl9aHA4TJWz7FDIohMwXlnKYmX4DzjQfpYll7v&#10;nTrxXkmtIei8+CXQJMErVrtfh+2GWhhtDRaxKtarOKtOBWJqjbOGRmtHlx1g3Esu2w3qZKkTW2si&#10;YoxFNhDBauuUpbaEQK3H0jBZopLrkfK6x9pGS8xcABKnf96Z/evHn//888dj3emNuebaGX+Uikuv&#10;vEp8bl+fz5+fj88vzg/HcSR8fV13TABuJOJUSmlgra3y10yrpvfeTIc9sLYGdsFNjSAWJrWCqUAj&#10;Q3zr1KgZUqoqWlAZv24oEW2qjh5jTOulsEDNeMAWj1IKvWDvHbZY6L+xF9P7UJUM8HYQDM77oAGq&#10;fmjbsiJoUTULnKuf64wJtsOjiFE14oz3Al6ufrmHy32+3qYblbfl/jZf3+awWDeJm4wNzb7+2b01&#10;vCxXtaqsC+qoeGu9VU/Y6Sg9wQfvTtVaa0StqspfYBC2EYsjG+baMkbJ5Yhl3fO25+eWtjUSJjGW&#10;44jHUVDGTj3WIxWG5dJK7WTOJsYo9C3EUQ5NEIY4Ze+ca2lDUWx4hq1tjLNGXzx7PIoc2MZIab3X&#10;QQoLiDFqjO3G9NZ7rTUPLEQLey2R/PV8fH3hL4/ntm4HzhExE8NeyNJyWhx+TmZoGGhH8euPQIXa&#10;r7IOg0MBeUi4iHocB9aPMTMAfNXzEamTIGptDGat1mopQ3OtFWOa1SHXsH7w1hrnbAhuWX6lrQB4&#10;vS3zNE30YnpzAqyq6jCSG2ZyaMZJUAt6dbP3iw9TcHPwl+CXKVBSXybqfqbLeeetP60KPahJH5pD&#10;6aBphRJE7fC8nYAUseQ9Ho/n+CaAHkem27aVU/ovwbE5sh8oAC0xEQqnJtsrLfCI+KU0eveYj5S3&#10;I2KJ53Y8t50Y56D09Vi/ns913x/P7cfPr3/++fOfP/gwOF7I7M8VIz6fz3U9z1js0vGl9eNkcBTr&#10;c6f3+djWdR/P24ZpQJhn0ZxTqenFWDsBfv4bW6Y3Z7xmtDGMOhNjHKuk/QDH2W4/gNF0HFDegHV/&#10;PgZvX18jF4109PgagqzbE9x3MtVzg7F93Qarz33b9515+75HICcW+rVcLWPtk7dTdRhnbFX8DBQV&#10;o90Kdsf6DHghj/M8X6/L9cq5jsqvkiM4e977242u+/3GYWr8G56PtzdeB9yv7/frx8cb+O2dd8D3&#10;t/cbPR8f7xz8/vjj9z/++P63P34D/+B4yFn/27dv39/fODDeLtfrAoWPjze+FHz//o3PBdS5S3AN&#10;oPzt4/bb+9v39+u3t/vHbXm7LLd5WrxjmwnOe3XBWZIerqVijTFOrFpRFbyR0lqrRsQ0QoNeztn4&#10;/ORDmJDSOVVrrQgpwSC7NXI+MnA80mJaJax6G2ocWq0JfUKKYcp2W9sw6LbnmERYVJlZa6OXx1H/&#10;RYYcwtPAERdmpFwSp4oBYX6c+3tVlhe6OI/0wvkgppoTgFkx7rquz+dzPeHHn3/++Dn+c4Rfj5+f&#10;n59fX1+PB2H0fI2kBHGEnQvwjmMcX5/Px9e6PveNE+iBr9EJ4ZN6LMdw4ZFB8JmUCn1DUh7Kr7BF&#10;lhdaNpRTba/C/gU8zn5csa7Lcp2X23K5XXGe5fs7lnwH7nc+eL/hMFTe38fv9XJngvfBnGen1hqK&#10;TXWsOlZPmRQ3HkrhkQBJ/B1HOuIrAfK07zun/59fz6/H8+fj+YMvAF+Pr21/HiOqIsmjFBIFvIXA&#10;UjNuRv0yzW/36+nC8zRzYrFe5UJ1nhSr3tYAABAASURBVHmPMbzCWyyLZCrWA8NHFPGNGbaEyVJq&#10;aabWnkuLCXXl/WBF3iSyZH3ux9djg6XHHh97+vPn8z/++eM///n1j3/+/MePr5+f69cW2dCO1CKJ&#10;ofGuxJRSU2m5tpTrkXKMuZyPudRYci6tFLyhUtbeOGn0zk87OWkAjFlr4Rpmh2P7afYOkb2zg+3W&#10;mZhSQiE518Jj7TENnlf2rJhT4VUH4lR6u7GlFAYnWsdGDDNx33f8i/Prn3/+/MHR6bkz47Uo3Jxs&#10;lJzjmAVBDDPeQhwlHiXHVlIrnJDYUcdrEWdNsALOXmbPFcvf5untMn1/u/Kyn0+II5/crje2K0RQ&#10;c1/mGZG8etXgHGK2irqQHQ3AAiax58+vkpVQUWnnAM4EIkxhrvQGchBzhJ4pztRXvZajlfE6BjXW&#10;VkrNSFFigkAf01/vwhyAbsF5mi6Xy23AdcAy3a/L6UsTfE5erREm1txqzpB6Pkngn//4818/fvz4&#10;8+fX5+fjz5/o8PVd4PP59bk9v47tue/rcWyJv+cXOX1fR5g/BqwAGn2sbAhP0v65aaQDdZeK6SKK&#10;ryXXWocAhgKLgDTknMsJ1GGJLp5ejbS8kEe8Yt2fqdJZaGytMNgIGWyoTkSoG9NohAKqtkNCfjuZ&#10;TmTsHygnKIX1wz6j31qL+2HDkd1vNzSGtg0TjRX6VGWgEyYRaS+k/YUq9tXirZCsB0q3OOYLz0HV&#10;SOnmVebWU21gzOXI2A5PzNQ5EOwxFWNTaxllJfRVtiOthOW2/vx6fD3XdSejjMFHyo91/+SPyrZ/&#10;rdjkYHYuLeV6Kv3IQ0ettW66PQVXgVXr7ODXqXU6vFTtX4B2jEV9Imqp2BNeojFjxKuToTe0MGgY&#10;uvBwTlGgtaiYpUprLecRhNhnLOu09LbHg/YTS8NgtQgqssZZdWKhE7ydguV8Ngc3OTd55+1oH0t5&#10;609QFUYaY+BTbLPa1PUw2Wl24eL9bMIkAxcbwFn8YudF5luYrz4s3k9qg1jfxXVRgziCAqAIWZYI&#10;6r06GFKhdI46i1v+ZAwTC5zvy4nYPjbnXpspjSoRqq1aZMqlx9ziMFzLsaQ94ajbGvctH3uJR4mR&#10;SVKbVJyhmd7wVTEcO7tIGz5jzJDOGrEipndDZNBiiWpjFYQNA/OowlpGQqD2XnH3E2mB+ZNdEWMg&#10;0NE5QZJbTQWOxufd7YjbfuwpYqBaa0op5oyrUGdwB865rXVIU4KD2z68txoY4BYl/eS5d4FBdJBL&#10;K3ngeGymNyHr1dqhySo0mm5f/FgkFYjYNgBNjA1PcAY1qkPnQ83OTdM0z4EMBYYwzE+KvbLneeet&#10;vDAoNhxTsJFXF9RNznvn5mFtNwU3ecWdwGUK12WivMzhApHgg1eC31mv4qzRoeAh0uBRhuYM3ME8&#10;CD+1JDIam8pxqor6uq50jcTec26poN2KQmMsEd9HnSVl9N1qFq430hWJjVgzSEMZnaRUjpgxQy5j&#10;/p7yljK77MAjEtZ7zPt+PJ8rKfjz8/P5fG7bFhNckHmPGCNsYLsSUyYf5HjkApEIzQNIMaZ05IGp&#10;5FxbLr3UdoIgqfRW87+xlvRC2DaYE7ueaBpOMKzYSql/jWklDXkLZHNKKed85LTFYz3iYxsZiaQE&#10;/oTzdVv3CFd7igygBJ/7yFTbCQgzeE2p/AWtFbD3cfoUQWuo31IZiJms4/lVd6NqupiKtwnvgHVZ&#10;ptv9sgSPxYOSTBz1ZQ7Xy0zz9bJcLjNeRHrnXHXBmfg0sEz3t+uYdVumy/RrwP3y9n77/v3j+28f&#10;o/z+8e372/fv3+4f9/f3d8awEM5J5Y0Lw8fH+/s72+vH2+3b2x3kjkAJftxvH7fr7x/vHBHer5f7&#10;Ml+Cv06BEhcNp1v/CmRLgFun6tV5q04RHLRqDXUcdXa6TH5yngFOxInBrzq6yoUBTsQOpZBARuBV&#10;U8voq6VVlFNrba2hUoa8QozK69F7T6BNLjjjxLBx2drxDDGAiLLfeeus8SrB2eB18koF9c6TZ4OE&#10;PebAABXTa6u5FC4VZK3aSi744PDChG+mxEVxTceRIg6xrxwOHl8PNrTznro+n4+/AD9/PjeQrQ7c&#10;9xhjTrHlRIy1Y3hKBQwyVWOQWGxtp8BkGTzBWCvqvUe90xxAK8apdScg/gutPcUJbpmm2+Vyv463&#10;ondO/G9vlFjzer1eLhcOBMt8pZzn5XK7L9dLmC42TN5P6oLToKjHjtspLJUBSJ1yzq2UY1v39Um5&#10;bc91XZGLX7z+64RPooN3/58/f349ycaEX27IYQSd4xjThI/hpffr7bqE+335/vH++/ePt/c7bjsF&#10;F4K7XOfLyGnDK4I6J6JWBGM52FJ2VVC4Kjfh6A9rzZhc2Z4q8XjEuh3luaWvJwou654+1+Oxly32&#10;PfXHUT6f8efz+AF+7Z9PvgCkI/aYSA/1SLyzyEfM2OUgnmOKMQ4rpf8GNPBvbBymG9m/t9ZoLKVQ&#10;EThDUocSeR0zYYXgvbNw7gxW7R19MviIYyHKmMpjPz4fnIKej+fGY6k9l0bFWraSnnNlPJR773Sl&#10;VEpu254ez/257kdqtau1QYkw9da6xsbbWq21tFpOqLUyXY04lYC3O9IIG1Dg0akJ3i5er7N7u0xc&#10;6T/uy9v9+n6bebyRYSasIGphvSKGEwOIiHMOf4MsYkQ4rB1bVJbm+AKjXXozsF1KAxk2kJQmFhjT&#10;rXg1J1pnxdlO3Zo6pvUqbSCuD5aKhFl6dop7ujC5ZZ5wj8sJpKfvHx+8m3i73e7X6/v9/v3jjmvd&#10;lksI6ESsETmDCDXGmNZ1Y8fh+kRQ4rc47J9cpH7+fH5+8Y5nX7e4HznFgfFYH0PF67p+fX0x7MeP&#10;H8x98Lwd+4Hb5JQwxlBxqiW1vkeORTmVWkptuZVUTg1grhpLJUPkXIduzr9aqxmbM8oY2MdxozKN&#10;9lLKmRIY3TiSNXRPSrJibEcaZqPMXotpVbp56ZMSiyCyP4E6yCMlXVhq1IMXcmur1pwgf8HoJsxU&#10;nIq3Vq1x1lgzEjeepRbz/w9UsfRawyzQwFzvMAS+WIf73qSUliJRRwjllEsuFWn2mFEcZSo01NJN&#10;7a3U/rluX9v+3HhTCKbnlp5HBnNpKVemHEQjp8/cNtq348hlEMHtGFArhGrtlL0LKoIluLPWiqgM&#10;0N5pGzX+uig6Qx6jdkgiFKMiqvYEVWWYtcaqQX0gzTpArBqRQau1VmstpcA/pPsJVOhkMNobmlSB&#10;yPBaP85qY5MLfgrkBQtN0HulVFWmiFpxBu6r4ZDSsLQ4q178bKdZnRf1htf8zjcfzIndTXQN1MXo&#10;JDqbEKyfaHFnHhCDoCo66Kh1lsdOKJgmIqpinaoT59R6Lg1mSNRb71I7FiXv4F1maLX2XHpOLUVs&#10;QV1K7mCKnPhzPnLG0WkphmFqJ2OdGGcMFLg2mFJqraw4hFRrvR0VJxYzSSd1CnUYVMOqrZvWewWt&#10;FZgQChRqBoiIVeOcBcazMdbyMFAMxGwzvbaWa8utplxTabm0mEpK8FhoyaWU3DJQa+0NqM2wsZ4P&#10;VGhoYmDE0s/YkhuzOMPt+95ar72X1htuVhtTcq7gWCwTh62V3rFcayi49yGLMVCn2gD6GNF6sSqq&#10;Yi3MWxwJWcLk5nny3vmg1AeGQDkcw4mCIs4atQjZVAx1Z2mGEsijBucnH7z3VCj1/w7oDVT738Aj&#10;aIwhFfTBqgFaG86MihqGUOsGPQ+l10hEGAopBSq4KEmeKS+kBW68ilNRAbuI0AVlSJXecu05l5jK&#10;ETMxu6PQI+173CiPFMGcgBd9NI99UjpoiX9BSoXGnGqMmXo8XiVDaK/8jN4M74Xp0OHxVXnV/0eZ&#10;ai3IUv+CUqAAtVRzAV+POaYcd8iCg4UjsS4VUtAexwv+7Yhf67YecY/piPlI+YgJTKkwJef8okPJ&#10;OqhCxcoJQ1eqWBbthhNoAc9OvIKqsxYLm79ajLUGKyhx6i3Gdd46gjtARL2TEDhhuOUyT5OfpmlZ&#10;TuSd6jyFwHCPa03TudLkGDPP4RyzLOM+cLlel9v9crvdRuV2W27LzNwlTCec2+s4Js7zdL1ebvfl&#10;/nZ54ajflvtt+eCScLveLst1mdlxr5f5ulw4xvGikGuAt6piQWeNQyTTFHGMsJd5kaA6jh1TuCyT&#10;s6JicEjw9K7eWmk1c/zE34gUoknGTyXU+a21YkdDqzEWHYlSZ9MxVngUp8BoIRC7HROJQG7uY05v&#10;fYxxzqEg5xzaQdyFn+DnEJZpQpZlCjMKDG4wZtgHWcWoNSwNJVYfVq6ZCkjoGPNy+84jPkDG4JAA&#10;HsdBffsfQCMnj69PDhvr+sSdGJIOYmHPlCniQiftIWAv5LJaee4niIEBpBloT6B2/o6CujnhVUED&#10;YcLoE+ZbMPjlcr1exz/SQt0T4MO0OHxjXnzgJVMQP9DhR/OyXC8LVr1ceLS025OuGevDCDLCEhg5&#10;HO87wq3ruANwnFqf+37QTGgc2zGOUU0MzjqfABs43jR71p2Cn+Zwu13e325cL9/u+N9M77Kg/8s0&#10;jOPdCapW7TCiNfgMATLqyPhC+OHc2er4DyvFnGMqW8pHrEfKW6o/Hhun/+eRnzGvA8ueTax2L1wG&#10;zJ7bGutKL4fp8T9Y2r+eiHM892Pb45HSHnPMJWeSTEkpxUJot3JCG6ZmT+hGhuk5LAm5tFWrxqvz&#10;VryzhCl1Z63icb21UnttY5gZ0FrLOR/HeLnw9Vw/H08uTCSWGHNpvTU231ZKjUgUjyPGUkrvnZKW&#10;RlQ0NuJWC8PAdqR8pNKbYW6tFRK5llQbdZCJVkRVvVVYCs5O3k/D8G7xbvISvCyTXqdwu0z3y+W+&#10;YIUl0KUWQSa1IOL0kqHacoKgiBjDXtm3mGLMKY91CMtSe2m91IbzHikDSNpRDkHSh9ZoUWuc9qAG&#10;9LaDVMB50tlbZxlaeytGGmx7tdY0p3YObg6e2Fzw0IXL7QKr3FXe3m/3+/W64FF8xHDXy3xhED7k&#10;NLgXiIoFYKOUchxEZdxxVZS/EokPvts9vn5uzwfOjPEpuRdu+5pzhFscmhbC9ufnuNav67rv+Mm2&#10;7zuyb/HYCYSY9gOfP1JKTEkpMQu1lJhTLPhnrSOQWR0e5K88YhD01Am9dDWsbgydxjRjDCNHZ+eY&#10;3KjTAlJh2AupQ0pPwE6Iqj7wZBRZXTfo0XZSqhjr1E/js1sIY4AVIWNa0wdCwhhDySQmUzqx1sjp&#10;uMZb69VJx3HH+UPFWDFqZSAVFYaak1dTDG+uGVhL72JxwT0mAmkbOinoAJOu+0aIUa6YIMUD5aRy&#10;oKNc9yNtR+RCu+3HEVPKpdR25LzFuB5Ds9se1+14rvvn18pHvcfXTrQ8ntu2Htu27ztRko7jiBH9&#10;13KuVwsO11trSAfCJyVoYVqHDIjUrRhL28B/11Wtqg6FqoiK9VbEiAgt5E6UyJQD/lPEBrRYNWoH&#10;Elqgs8IMp4LX0h54HIEkRJrX7pw6b50bS/CI64moAAAQAElEQVTHoi9sxuRWGn5vmrXCFwDnjQbr&#10;gg2Lm8HZz7MPfAG46Mz9dqGrazDqxU/qJutmDRcGOBkmFMwCzS5AN8OleikltwrPxhgLqFKANKU2&#10;9pxSK+qqpo+ytueGbo+h+T1vRz7YpfZy7JBpJbVy1BxrTYYveK0K2Y/Zp7viL1aM60MNSI8mFJ68&#10;9c56mFWhxVoR2401IuNPzhVrKaVW2On0iTFyAhwyX8Wqoc3AP2iMoR00VkpvtQ0Ja2+5tpgrPD9w&#10;plJSbbhiLPXIBGMezhhLLT2VlmrJZWAixZ/48kB8aRuC7/gViIvtRzr2dFAe6ezdt3Vnt8P3aIy4&#10;ac4xxnQMrCnDXmuNspfaWqt1lFS896pqFd4bFrHW0DAvgSORitC3TNPIXzOJTi0CDiT0GNstXoGW&#10;e7OmMx4VSzfWiLPi1KoVK+NRxdJoDQrz3gavXkW9xd2cU1X7C3AQVFv4KM/0oEI+7h0OVXW5zKxX&#10;2VZMbYIUtfcqJ05eJ+eCKuitdYKjgVbFODv8X0VUfi1hrc25xJQPYhzNpBRjZnMlZkGy6IHuUH9u&#10;OZUYI48oCpZijNu2rev6HLCNtLzGdd32YRRyQTy2MZjxcdsT/7eTzeO+7uDzuYGZVU8sKReon4hv&#10;MQ1MMaa4gxA69pVyx8eP15rrf8O+PbZ13bcXbse+xXQkAiGyD7Af0At+Ph5fKzyu67YlxMHa3Qz3&#10;JQvK0IU7YXKozhO+UxjgT3DOoS41GIsKaNWIMaZ3AtagR+eVPmtFxLRW53nCW3CSZQ6X68yBiX3v&#10;cpkvwHVeXnjh9HZhD5wv0184z8syLeF8XCinEzjn0X4fm+f1eluu1+uo37gPXKE3Ldfpsrzw9v52&#10;fbveP+5v394+zn9W9E79/cb94Xqbl0u4XGc4ubPymMFiw4G9c97ie+Ks4rFqjG2c4BtfFYOVSe3i&#10;3TyF6zQFa72IMyMfqxivxIKoNSMJDIcf7SjAni3WmIyjoCMRF7x1aq0tpuda0D/a45FtCFMduEeM&#10;eHUsNZVaWmceA0QUcAM0ODd5PwU30Osc3Bz8lRtM8H4QhgfjLKnbTZNneq05pYNwx2t7LbWVAYM8&#10;rjbWqS2DJefMJsa4GI/9F+740GN7PtZ//vPPf/35gzePP8Y/Qfj8+no+vvD17bHtn491fe44075F&#10;/PQ4cNgIpRMTZIdLp5zjUVJEFtCa15mhGy43xsB1M9Xw4YWcG9QHDRPMT/N8+snlstyuy/XlIYsf&#10;nrQ4z0umyYVJp9nNnKTAszJPDjU491KyCEbotVZEHtrOMcEHd/l93zZChQjgd9uJUfhG/la7Cjby&#10;0J59mL0PA7x3UA3BDv+5Lssyo9tp9ssULpcLVw8sE9Q5HX6j1uI/Xm1wGNYOYWUAFuRZ1BmrufVc&#10;+5F4LViOVPect1iOWP4kOLf0jPVrL//8XP/rx+PPx/61j8vA8+A9Y14pj/w4vxJ8fvEW+PwfLZDx&#10;t52EnzOi9tbON9nUSYR9ADoHxRpruhpRMeokOA1eg3OT18WH2fngvbPqhc/5BiqdzwUk1G5UTvnU&#10;c3XZY8bcz8eB3R/rtuIhMSd8Fceq/bnu67q/dhmYAYfmc07sVrXVClVTS0+pHAfiMJCMOHA94nNH&#10;BoSIg1opRIEZYFsvnTPG2EpqcAqL4xOcd7P3XMgX58C3y7J4wtPOThavl2XGSpy2g3dBHWonIZlu&#10;W2sppQNz7zs+HlNhrSOmHUwxZjy0xMzeZ0RUZDhPzjnG2GvR3ryYYCWoGegsersEPykvB6spqdds&#10;WvV2hF5QOFECc5k8zFzmcJknKtfbdLvN9yvXlWkKQ/PBKxeXyVF3k9MQnPdeg1fvYFtE4Bn9ppRg&#10;Y3C+bah4fX5tj+f2PPHxXL/I6T+5FdRaS02Z0fvx3I51XZ/P59dz+/Pz54+vzx9fPz4ffOUidk9c&#10;n0eKRwTzHvN+Akswu9aOmTA3OOo8DtP1UspQCGeKYz3ilvJRsY40UUP8NmmcxAa2VmrF5qW3gY06&#10;lLrBDIgkw59UUZw1J/Te2wm11la7tS74eVmw4oU0DaKKX9hfO40Raw1NTgWElKdi8Wnng05oT8V5&#10;61W8Yv8xWESMdGeVFaVBZuxY/MB870Il147kMQ577+jlSPsRa+2l9ojUZeSxXMte0pYjp9LcWsqj&#10;MRXEI+jEmPEBFClxtdo55JlSWkpMrvtG1jnw93FQOyLqjinnXEHG1NIBZonA6lDKeDSGR2NGSQXk&#10;GIXIotaAVoxVGq21TQwKc04ND9bSaMxrVufHeucnT0+ttZRijPF+PKpqUEc9OHTmlBHGOBVvxYlV&#10;MWqEfEEHXc45+kXEnNB7BWuvPAnjztHWiQan3rogPtgTqRjnhe8A5/WAR+smATUYj5km6ydLMnVe&#10;jVozeBexXU7ohlXQBDgWMhyYpRnQ9BHL7KCtlhOHmUo5huMnjHLkUlorrfOyO7fOwzGuASnynjSW&#10;nEutHSylxq2kVHPq2M8Y69zk3Tz5CzsR3JwoMGVRpEEh1rQO8EjZWikl1VbA1ks7ScC4VeNVVSwF&#10;+um909V7p07viarOW+9YT12w5/+ErnTehbRuLH5YKuRqLS2VUnJLtZTeaq2tNRyvlDaaT+eJMRKx&#10;Gzn3iEeKMZUj5oP3Q4/H81dy2IbXjTvnsXPBOGKKJefacmtlKKF3MUbS8NJcU2YV0Jwg0oeNAsZ3&#10;Vg2cW2twhBAcFVoQIoSwTGGmySkt0uvImoN0bmUkxF7hvVgjKmKNGaW1TqyIGGOENVDN4GHUVdWe&#10;YMx4FGOtKA0MwyuMMR36YlQVNqw1Vg0VnNiYMZ6R8ApL0zRdBiyqlhb/b0DlzKXRq7PiVRRWoAOq&#10;MWrVehGFo0Y+gzczYAhQSm3t1BU89NaGOXLOtPxVjymNrQXl7/ux7zFGMklOMSd0i49l3KzkDOZy&#10;QkoYLL5Kcu9xAtPAsxFnTfWEgpvVyqRaf5UsfY5h7JHIU/zGQSqzFmswdMw5mayjHM2l5jIsnEqN&#10;6RzRe8mt8mHXGDSM9l6lqqA0EE2+EP3x6KyiNlV9jRQRa53BKCQgfqSLNXSd/ZZeY5pVo6o+6HAk&#10;P8phL2dfZAdN/vyw5jnAM5gG0Aes6hnM0uCr3XsMu/A4pnsOADwv0wROIcyMYanRS0KZ3LQEbg6X&#10;a+BDwfWGP3CaDGMbnqflMrG5XK7nHsMuzRwPbyxHHvUzFIOfffAILIKTTGqnYGfvpuAWPyrzRLdO&#10;XoPTKVBxVIKqNV2lD8dpOFHtOE0rbSDZgeBGK2rFscWhsC5GFdkdhKnQxxxjDJWMnTFMGwnB/A9g&#10;mJKbvA1qvRWnotb4IGFyIPHoLEMEvYVAVPopuCGcP1cZtVGx1sBSGU6VjTE0Tye4879HzrJ4Fw51&#10;+uPBhsWR7vF4cOj//DlKKhwfVuC54ecgqYYkw/iMw5bO9HJCLxVsrdW/AAHBVwtDaOZxqMs0Shjw&#10;QR3orEe36NQjp1PvxAfrKJGEinec9+bFhdkPW886zcZrE+sROgQkgpSqF1GW+Dc/Y8WUS8opHSkf&#10;yDi25bgPznOuZhiIVax3ljW9D8A0iM3BzXO4Lpzb5mWewuRCcMOXrgun/+v1OodpjJ3O8q95tJzm&#10;wCJqLYRhaiB1uCqlpVTgI+YCHrE+jxxzP8DSuJp/7vHHc//52D+fB13buAYwvsXac62EMHeGz+f6&#10;eK7PlVMhm1umMWfyTC2lAr137MtycGB/xaaqGHUyOfx83BuXyQev+PP5a1G5ilUZ6dbiiMZQwLQK&#10;ZMYBOudCbluPkeKOPe8j11GnLQO19oanGzNGW6snOOeZVRuBQbqwzUip+EUn+cQElD1hjMF8SjkV&#10;mC/1TErmL0CQQZbkb7sTo9Y4tbyG5y2Qs81rl5qUO3SrasU7yzVg8upVuDnOWM57pg9z73Hl5cuR&#10;1v08wFLuB694cGRa8OEtDq9IKeX/ASmlHGMtWXpzlu8AdnJ6CY4XATjDHHwY/iLODu2hyYUvRcty&#10;uyz3K3gZaWYKy7LgP+Of+lwGQ8FpmHQKOqH3yU2zx1tAuAWpoDkjQh2cpsk5J6JIwRF7lOcfWgLx&#10;ZzCllBMOFPd9307YBxzrc3/8Bc9tBZ70HukFezzOsy4RACZUhFFaG0bEjC+1jyXKsEhrBCnu8H9g&#10;59mcQLarw3o5FgweM0UZwET6KSHI4BcaI6eztLEFlV57o9ehyyk47xmTakECeP/8/LRWvRE1xoiI&#10;OUFE8GnUhGpepfMWtQ59ThNau0wBTQeoBfXOqphzigUgwBnO8iw6ChHUKk1Mt3TBB1xzH/18Po4U&#10;UQxOgZpgKL5iNSFZLbXnzhEVMaQZy4m/NtM6y6giRpjEkui1WzVqmYvGD47+e0T/4HFCPPIec0os&#10;2GqtfQAnDCOEbhsagZ8Xvvi0dgSV/QtEbbfoYYhCG2MY3KUJzWpoae0XEeqoiwFdYLirEW+txwu9&#10;c17VWRGmmqDOqcCyFQiDYo2oKtMFE1hpphO8pdVcC+XQqVqFgLcayJrWBbV+lD6I86LBDDV4Sgg1&#10;N1nvFXROlF6vjllB1TvnrFHDuYu1wMENT9bqCdZaEaERDbXWeARfdR4xyJEKykSFpeJKkmstteJb&#10;OVXwOBLRAZZ4qppNubVaeimtMKjyYE13OIC1zlrtXTr+wGm29o7M3VDWE8xpZtMHsDQ/cIXhX6hi&#10;/WBZ4NraUbMqA4xRg1nGWP6QFl9XH6x34tSeaOzIsBAEWzckys4MqwalwI/Qa1ozXKUzNshkpFo7&#10;LxdbLOMDAvmLvfnnz69//vj5n//813/+41//+K9/AX/y4u7nz8fn1+OxgisvbYY60FluBfE6/JRS&#10;aq2lDL2wOi0iYq2lQuE9Iemct+poxYP6HBznoaDWq6iKc4SeDepUrIgwCyLg0E9tvTY1Z2OT3sdy&#10;DOASjiZZgCYqPI46MjOmDu2OuYw+xwsRyhzLQljH0syTBh+CU1Xq/oQQ+HGU0xRC8NM00Q1PwesU&#10;HKkZnmmC7VFOfoC64JxXRViQlhAC3kgFdCGo846t5Bww2MBT6n8DQV3O6KUJ7ZHyjrE1krh27vyo&#10;OcZMfIOMAhlT0DS2S/z0Wnstnbk7G+k2/ucpcd840IPDUWM6D+yx5UKFTAmiKx5LYdkUY2S5F8Y0&#10;gPaaKX4h/ICpkKissdIFp8IaOFE3CGPt0LQoJkTY/wPRA+qcQpiQ3zLIMsM5760byhJxYm1H97hl&#10;M1YGQREO/ULqsEZVfFAerTWgquI+oIgYaY6aCu3oXE5gAFNe6L3CTDjBOUdX8PM0TWdD8GFybJ7q&#10;1Y60Yl3wE++Dg1g4UudJ+7MFvNOgfvIMd5RssXPgSsChcVmm1x1gmj3gnMWrnFWvbjr3DnZrxlym&#10;+TJzZxhvE29jR5/Z2vGiKbD38x0gLMFdJq4EkFdWU9a3dkjTTTcNsw47p8TeQQpB6Zh7GIZUgvYc&#10;s8IUeH0ZmKIwjhjzRV1gyxCL1F7hSNWe0M0ICqXJ7paLUgAACMpJREFUe3QC0qFivDJUKMFp4r1Z&#10;eDHpvXrvb7fr9cLN53IZJbtimNxoh44xbA0VYzGSiZTUMSfBBefwibPhhDgwnpxT5aTAIenrsXIN&#10;+Px8nPi5PrfHY/36elKuK148MB45bQmMcXhlTRmPfdGsOOdIPHk46xFzTLSzIusatfIyvyKSDGNy&#10;vjNmOK0Veoecaql0dTZM4ibx3oXx4h9/sOpFbQjB++AcKgrqHD5JGkGWSqarhfprLRRurVVVKp0/&#10;terdxAeH++1yu16ut+v9TmW5zHgCWnsh9WmGvnqv8xJu52nuuuCZ/nJd+J0D/aCbvAYHH8P3/GCE&#10;KbDknAtIMpBN0Vh2kpJbyvVIvw7BucueSeZ523PKvVQTuQzEvB95jXkcFXKnfY912yJHf96Z7xzi&#10;jnQcRzxyStwlKl6HmhHWGGOtRUyQgPNWVM4WI95ZOMbJJx9gkAEgY6wRe4JHfVbdiTLatNXO9l/P&#10;lIU/5FLjyfnGqXrdT+uPLzzMRkwQgiKiOjy5dTHsYsLrrbbHtMXEoT/VFmM+RsLkUMSxdWdr2nbK&#10;LcaR2VJKOccSC5j5KwVfKjm38Q+Jiul85m1iuuktp1hykjZe0nsravGbWkqCAXpTShx8OUeCVGJM&#10;z41V9vWIVJ4w/9zX585NYNsOBHk+Vq64Tzr2I6VYW45xh5PeuWCY4HXhiH9d3m7Xdzzl7fbt/e37&#10;x9u3E9/f7u/32/sbnx7f3+9vb3dCkMvAfL0s1+vCidR7j2bUjpidvJuCn7xbppm+K0E6L5cTpjMm&#10;l4VZdxp4ZJa1FoleJZIbpDz3R0PZcO2+Ac/1+XzyW2JB8Bgjd53jwEPSjm73cd1F52BKhXLj+pYi&#10;FQaXMqhAn6hkIVVvrWut8Qh1WkDYQAT4cZOzHkUbBuSaX5gww8AY0VfOCSbKrxhnLmisgKW3Umsp&#10;JZ9QG6/SyHCnc6rCAMuRcB5fZ7b5+aBloPkfIJxxyQYKCH+q1gHewlxwiuJeQYvGQwj0qCpHPDiQ&#10;sdBJqFtrRgMPYgw1a0e02FNmmENfX19fn49xchrOsO/xBDSVW2fvxKdFnajFvXvvQ6pSWmudQ0zD&#10;G1ttA+hC1yme6t6252PDQs/nRgBTWdd1OwEbQP5VwhIIS/8uqYCqak8Q91eFQWzEvbNSP4EGsVZV&#10;kbq2jCB0MZdHtjp4rpW8P0Yxxp7AAwO6qcpMWk61vBRF179xjDmXgGDtjSqyM1zQgR8rWioQVR3e&#10;SzqcyC6OXRYLhMmBWMeN1HIOcmL1XMlaGJNTIKP2fy7HWNXRITqaWZGlQVXFAWjCCjwiEWJil8gf&#10;IRvjkWKMJJfh9Pt+0Itl6rAHWUygM2zU8QDoKjoxnEqaqbXX3BhshnD9HCemtT4mnk2lt0aFiBs6&#10;NKbBgz31b6BiLY8gLScadA6rKuPp1U7JSMjk0ztQY2ttOA0/UGVNoZ9R55wxb/zhYDTR0U9gLL+U&#10;IBFETONFP78enPX/4x//9R//8R//+R//+M8T/vGPf/3zn//81/ivCPwAyIDg44HfDZ/bT49GZ1CD&#10;E0rwtcprOepU4ABBQOoMaL1M0+Q8zfalAdrHA+ITCoKtiLF2aq+bXvuIlW5a/wuGnHAOvlqoYMFa&#10;GmU5gRa6ODN1FNL767H3iv+wVh+GG5Hup2CtKTX9Wl2G7uhl/IsUvXTBORMnp6QC79mMXxVPonDO&#10;qTLEygnIy9xRsq/wc2I767SjanR1nIB7Ud+fK1mCBh5B6iCaRb/gesK+HbRs6yj3LTLg3+NfBKGT&#10;D2YPfLWcOijUjzFpzH79MRdk+r/LV/urpBES9L6Qx3+3o5Nc+0snZyBQHVpFclUUMpSCiv6NNII8&#10;nvqheurIWkL21NMo0A0/UKYCnbP++lJnmIB7nNqGhif8p4ky8EA7NF+PY0BwNJ6oOBUtlCB5+5XA&#10;qYNsgRe20fFzmefxbofGEMb5nQrHaMoQpkDTPF+vVz9Rd9M0UZln3vcvlBCcuAMsdDHwta6Dc/iH&#10;eRC2vY5ZnOmYy2z2kesypl85DEInhMGqs8z3HPIU5xFv1VmBjrUGctCR4eBDvdgRI4LGWMKAx8Rf&#10;odrHWt4zmIaUGJKpg8aMf7/BKtYPDtGVc4HBo8sOxVqnQS0tLEppdTSK7c4Prl48wzwUVIXS+5PG&#10;8HMVEei3Nr7IYbg6IOPYIGzgPHICXSCNIO1gzjWlgkc9HisJ5Mefn6Sa839h+Pn58+vz85M6eyW9&#10;L7fnvd3p+7+2NiaCuCVyntRySiNBU45HznOwZTqLo0Zk6b/CUQbr/vScENwUHGVA776W1sWIoIhT&#10;PE+XV4c5QH6DqlrrIGiMRYqzYtTwK6oMGISdsygqDHDLZeLEf7tzXntbONXd79e3O4AvzTMjHH8s&#10;zlx1wuQQPO6EP9LuT3pUaGcAIryQxfwJtIOvLhqRFRZELBWkgD0SXak1lsyhB719fj0pI1t3b6m0&#10;IxUO2ZxFj4MD67auO0r++flA5ynXXF4wtq30qpaC+V7Ici9mLMKPI9NY1JqhhOAc3AXcSF5XP4Pb&#10;wpLthimoT+ESHVlr+ODORts7rPZObmcgdcMjC2JENiCcB8S++BTtlNRPrIyptXPb4XGPidviJ0eq&#10;x+M8ba+PbX0+VhwGqb8GPEfxxYhPxARRxb8xpyPn2IbMqZfKQr2Vgb0jBLKE4Ah15EKkbipvUnA8&#10;iHx9DS+lMpgs42ScUoqppFhoOQ4Un6mAjGc5RlLSDvOtodtMCU10QuDjEpd5ud54wX/7uN8+PsZ/&#10;n+CP7799//jGqf/9jhfd8JzbhSGXBZhwloGc/eHT9GZMQ8k+4DrWYwnn8B9wPrPNGDqPJCSC2YSR&#10;3QqmqSfkWlNKKBOEPfaJUZ5/6fi1vyTCtRR45jxDfciFjPvOjoBcL0TFdEGEMpVcyshLrIiMMta0&#10;VFh6MMzaxvBYTpo80QjWk5N9H//GGjr0QgXt0k6dcmBvL59hPBNf9dF+/jEMJsHRJQZSMMMjg1nO&#10;OUeELsvy/wUAAP//8vuKTQAAAAZJREFUAwA6i6jQJJlj/wAAAABJRU5ErkJgglBLAwQKAAAAAAAA&#10;ACEAel/bAOksDQDpLA0AFAAAAGRycy9tZWRpYS9pbWFnZTMucG5niVBORw0KGgoAAAANSUhEUgAA&#10;ArwAAANrCAIAAAArlNw3AAAQAElEQVR4Adz9iaMly1Xeia4Vkbn3GWq+Y91RI2CNCAGy/RoQIIHM&#10;KKABDxg/M4jZjG6M28iPfpi2HzbdxmAjg/HQDP26+w/rNki3qs6wh8yM6N+KlZk793BOVV1dGbmD&#10;b6/81ooVK+bI2PuULuGdH3z7C+9+/s5rt8Hd1+/cfvUWuPP2u/fe+Qzy9tvuIAHk1tvugJuv354C&#10;y+233wV333X3qXDv3fcclILcefc9cPdLnrnzJXfB3S+9d+fLetz9S3fBnS+7g3zmvc8Y3v/svffd&#10;feb99wAEQJ59371n3nv33nvugLt/6TbO4N577gErUgo++75nn3v/cw74dfjAc89+4LnnPvg8kQFV&#10;3H3vHXDnPbcd9973zDPvf9Z9cIM44KBwHO49+/47z7zvNrj7gTuGL79713Dn9od63Pnwvec+8vyL&#10;H3nhpa96/uWveO4dH3nxw9/4Jd/4PV/9N374Ez/5y3/jH/6PP/Frv/mLv/4bv/Ibv/Hp/98/+/V/&#10;8k//8T/8hz/3sz/9w5/6oe//4R/47h/8vm/9m5/82Pd9y9d+8mN/+ZMf/dC3/pX3/rW//GWf+Op3&#10;fPNXvPqxD7zwDe+5943vvfvx994DH3vP3Y+/5/bH33Pzm95765vfcwN84r03wbe899a3vu/md7z/&#10;xifff/N7Pnjzez90+/s+eOuvf/D23/zQ3b/9Ffd+8EN3/u6H7/3IVz/3qb/8/E/+Ny/+1Nfc/7mv&#10;ffkXv/aVX/roy+C/+4ZXf+Xjr/33H3/9H33T2371m9/+//nEO3/tr73r17/tS//Zd77nN7/rfeCf&#10;f/f7/8X3fOC3vhu8/3/6ng/8y+/98n/1/V/xu3/zK373b33V7/zAR37nB//q7/y//1//+oe+5vd+&#10;5Gv+7ae+7g9/8uP/4ae/+Y9+7lvBH//8t/2vv/Sd/8cvfy/433/5u6f43/677wL//7//yT/+xe/4&#10;o1/49v/l57/jP/7st/3Hn/6Wf/9T31Twsf/4Ux8f8b/81Df90U9/85/+zCfAH/29byn4tj/+2W//&#10;k5/7jj/52U/+0c9+J/jjn/vkiD/5+e/601/4bmTBd/7Jzxv+9Bc+6fhff/G7/uSXvutP//53I6/C&#10;0Kpv+08//9fAf/y5T/zh3/vEv/uZj//bn/km8Jmf+mv/+ic+8bs//q2/+2Pf/m9+4js/87Pf/we/&#10;+Lf//a/80B99+sf++Nd+6j/9f3/+P/zGr/zBP/ll8Ie//svw//Sbv/qnv/1r/9u/+Y3/4zP/9E/+&#10;1f/w73/7H3/mX/3q//xbv/zpT3/qB37oE1/1sS995SuffebL79364J2bX3Hn+Kvu1h++VX35jfkH&#10;bxx/4MbJB07A8fuPpzDLB4+OtzCbf3nBV8znExx9+Agcf+XxyYcd89OvPDr9qjm48dVH4OZH5gXH&#10;Nz+yja++cXOCWx85BXc+cnrzq08Kbtz4qlNw6ytPb374pODGzQ/fuPEVpzc/dHrjy09OP3hccHry&#10;gaMC6wXNPnn/Dcfp+2+AGx+4uQM6dePLb4BbHzi+9WX13XfI29539JGve+l7v/fDP/VT3/zpf/B9&#10;/+If/eBnPv3D/+HTPwr+4Ff/7md++W/97i9832//zCd/52c++bs//R2/8+Pf+i9/5OO/9Xe/4Xd/&#10;+Bv+9Y984+/9MPjY7/3wxz7zQz1+74e+6TM/8vF/+6Pf+Ps/+vV/8KmP/sGPfZ0B8uMf/YMf/+i/&#10;+4mvd8B//8e+zvCpr/39Q7BSlKXgpz76737s66/HH/74N1zvYC351Ed//0e/zkmRFPnGf/djG/zB&#10;pz72+z/6jX/wKbP/4Y9/DMDpxb/9kY+Cz/zw1/ybv/s1v/d3vv73/843fuZvf/3v/sDX/c9/46/+&#10;5vd++J9+z4d+/Tvf/2vf/mXg09/+7l/9tnd9+tvf9envfPevfvu7//tvfecvf8vb//4nXvulb371&#10;F775lZ/7+Is/+7EXfu4bX/rZb3jx5wt+9qPP/8xHX/jJr33hU3/1uR/5K8//0Eee/cGvfuYHvurZ&#10;v/WVz/31Dz//337oue/+4DOf/MAz3/n+Z7/jvc992/teAN/6vhcM70d95tveZ/j29z8LvvW991Ah&#10;3/nB57/rQy9991e8/N9+1du/76986ff/N+/93q/9wPd/w4f++se/+u98+9f9yHd/00/89U/+0g//&#10;wK/85I/+o5/58V/9ez/xj3/p5/7Zp//Rv/wff+N3/8Vv/vY//+f/6n/6rX/zr38b/Nbv/Mb/8Jv/&#10;4B/8k5/6e7/6A3/zpz/2td/zZX/p6+6+86+cvvxVR89/8OjZ99569j3P3fvS5++8+9nb77p76123&#10;R9x85y3DO27fLrj5jtu33nkHH15ez7z7uXvvevbuO58B95DvuHf3Hfd4aTrgI8jdw9177zQ88657&#10;jmff/Qx45l3PFvTGMeuZd909iGffjecm69477+zg7jtuH8KdZ95uuPe2245n33av4Nln32Z47vVn&#10;Ha66DMsr0mKxOJizWq127Hhegx3nUb0cEmWdOkECLEgHHIwc4ioSoALIxeISQnyXkBGjBTLCc0d1&#10;Si6XCwJiQS6Xa8dq1UyxU3xfpThG2oQEqNcAh/V63bZtR5KsqnVdz+fzkxun9+7du//yS6+//vpr&#10;b3v11VdffuWVV1566aXnXnj+2WeffeaZZ+7evXvr1q3T09MQgkZEUIlSUs65PLfEQePUg6qJglTN&#10;kAItMsQYrVVH9dHR0bGl+dHR0cnJCbXf2Es3b96kYbdv37579w5doLXPDen555554cXnX3jhuedL&#10;euGFF+6/8OKLLz5///4L9+/fp3fIl0mv3H8ZQF5+GeMIcp2//LLZX7ESL738MvzFl19GeuZLr7xk&#10;/JWivUy6/9LL91Fe5ONABS+9hMXwsik9gb/6yivglVdeefllG3Mnr770MmWxjECdYrRDBvuL8Nde&#10;fokITN9rr732+uuvvu3tr4G3v/7a66+//vbXDG8rCcu73vnud73rXe8e0rve+SXvehd415d+6Zdi&#10;I8idO3cYe9bGbDZjmppm3bS2ctq2zV0i5dxl6Zjownleh06uyy15hAKFbsRoGUmf1+UEUp/Keu66&#10;pistK0b8eLYZ4WjJh7HwkQNaJ2RhnwLvg8hDDe7M2mfRViUxVixPNgujxzC//e1vRzLy4LWS2Fev&#10;vmaz/NorrzJrLLCCF+/fH3H//ksszhfvv/ji/fsIk/dJL73I6gVlIT8PMdtLLzHjFvPQh6yXXnrp&#10;/ksvkvB3TLlbkG5EHoQ7jNVZTJT7LPEX2UeoDmwv9Sv8JbiDLCfIF198ib343HPPsUnB3bt3n7l7&#10;j7F65t49cO/ePSwsOQaQVXc8P2Iw2fXHM54bsBQ5GTgfGHOHHymszxFuYfadPKGk+LanhaciqqN6&#10;a8nxcZGntBBw5tBgBocpfvvb3/6Od4B3vMvSO975zne+4x3vwP4lX/IlSDpVza0bhKJVXZvbtuUQ&#10;Xg0JPkXTNFN15LhzeiN3MHUgy32Qe+jfL4vFCvCuQRbY6wK1oC+EqWd7j8Vi877edlstl0ReLpdG&#10;RrlerAqWJKpbLterRQFtnQDzROtpoG9NszscZGJ3TDmWpmkYXKQDiwO3g6BNB+HOY9YafVm6BXHs&#10;qG68Qi5L8kxvz07z3Ih0n1FiAaNawmwJz8LH4WGRqJ419cYyqnCA25JHAbw8TdDfEcwxJmI2Xbtq&#10;mzZ1HKmhro5PT27duf3s88/z5hoPOHbCK6+/xtHz3IsvsLfZIewTXtvcMVj9bCd2FTvNsb3fDmpp&#10;aqUUxQ1RTAYuCiBy9hIZWVWBWsBsVnFSsG8dZd8en5ycHA/p9JTLxMmNG6d+e6CRt+/cvHP31p07&#10;tziJaDnn1PPPPgNeeO557hCcjGz1F154jttDOeY42ezwfeUV5H0kePnl+yNee+WVAnsZ8zJwvGon&#10;v1Enr7/6qimv2IufgnDsr778koV85f4rr1rZ1159dQoKOKieQaYkgI8gyBSvvor7aLCAprz6EmUB&#10;NRPcLK+88vorL79qdb3y2quQl8vb6jXeVY7XX33F8PrrHGdvf9s73vH2dzLR4B0cfGazI4+j721v&#10;e9tLL7zIpDOqzIJ0qWuabm37N3ddl5qU2y6nNqUut4ls6UaCajz1qSNLujwmFl2BpG5ExjI4pOzO&#10;SJD7KPagNpC6kpJV3lIRILMrqd2k9Uib1I28bdcs/ona01K6iGTHTm899ChOXWrtSb2sasaHZcmL&#10;5M5NVp3dXFl4DB1vC8AKBCzC5557hlc+a4+Fx80A6bhvV9gXsPBmvX+fV+uL98u9ltz75ZV//4UX&#10;wcsvvTTipfv377+I24v9VYKge6DISy8S4P5L9/G06zIWXtvIHRw0jj4v33/J44yWXr1v6cWxqffv&#10;v/jii/eH9OJ2onXPP/vcs88+/+y9O/ee4bJw99l7dxmle2zUWzdu3755++atmzdPb53euH3jxunp&#10;KRvcHqenpzdObiLB8cnpMbabnAOcD6EkjhGDCFKGpMNXmFzSYD7wJN+tIyFOVovG1xcOImaW6kpj&#10;bt26wxeT27TZv5Yg6SJ7jAPz9be/ZjuIm8I72VHsJHbP66+8woZ+mXmfHx/RWKKpRJZ826b1quUc&#10;Lgf4JcTBWxM45wAHy/UaYCmeRaz4brh5Z29llXzEerHEywHfh2ctLy4dK5pwuYAX+6qoyMXqkjhP&#10;BYosxurG4lwUHEsqom2L0kZ8+aK8Db6NbxsuA/MxhUySzxm5o23kI/EsVJzfBLy4Sb4a2EP45mNw&#10;jtzYMdu6oxbMI1CBq0nMgcawGpBTuMO+pCyY2lmdrmIHHL2gy5okbMNOXI7PNiXkDig4gmiZzxXI&#10;yRJHHXE4N1fr9cVywTw9PD9bNGte6bQnqXDia8izeTUviRe2bdEq0kd/vWPGyHbCbjuBDENxKFXT&#10;nvLsxY4q9K/kUAvciqoEK80+lRAkVmpZNj/eV/pkyJKAKPPUE6XgZFkJkZWsjn7STXYdbwjp2sxO&#10;FUsqWTOTa301vf8kfuoQ+p0st1SSkXgCiGW5pyaVhBHgoUSTLJoDITN2ihuCSBCqSHQ8Z96LGEWL&#10;hYpACWgOcECXkY6gmb47CDKF5m6iUi31ppClIFu/hVqylGkWe6c1Xdd27bpreH2ujXddatvcNblr&#10;E9b1uls3/uOBkaZhxMD5xaP18hKfqg7c2I6O+JJUx6g0O6U25RaZmQQRepdtbaIZxCxG+MCTJgcq&#10;SJILOrIcGEdgSZJAtvllsNgHSIpAsHdJAGruaIDxLiWQPHXZnl1JbeL3hrYkOl6ebev3hq5PLT49&#10;7TorWT77FsyjcZ+QyzAwfewI3iv2Simf4+NjJoXLScPotu1queRwB4xt06za9aq0qeHocCgpZBZA&#10;iAkw+8QsqgbJAI6LMB6SCs9wBr/rmpZwi8vVQfCFbr3EgUGmeIjaw2udyBjjRNulNILVljIj1bZd&#10;06UWmNo2Xduk1lqBTMZR+F4PrQAAEABJREFUAflm7Kx1DePg6DqmrsmZGU7KTAqz3TKG8Ny1dEez&#10;0M4Y47yq+YFhNqtndTWrOGnqWdWnOlY4VCHg6QiZtWMgMg9NpvfcKDaDO48Sk/sgASrw3BAqjYFa&#10;GAgk32M47rgUHs2ZWLvNMNfHXGZunJzc4Hnct6yioRVtrmcVJ1jmrAiyXi8XHLG8M1ekZr1u2zaV&#10;RSFNk1v2JnrXJEaG1c0yTynnlJFdymbskGVbpNx2HWD4uza1hq5tAWV7dJ2T4TloXZ9aK2RFO4ua&#10;uzb1sPyMsW27CXLbHkbXbeydfyHYkS2HrqRuRE5dTm2moAHS0tRkvMtd202BNlU30+xzg/R5GqUT&#10;7A5Uh6tIZhH5eUJCYG0CDcGgCgfOlWRma+1OdVPVeAysLdwl6PXIKmD0GYtAphDZnAh+NAxy4yVi&#10;LUWXISXpLRgPgmygwXrtDiKSc163zfnFxRtnjz774OGDR2ePzs/OLy/4KQJwuqWU8ME/jKkqfzLg&#10;gJzP2UVsZXZUYIOVVuJJ2KuQeXeSpzSWxxRsa4CFLGANo16RJL0zuQAHsjridF3jSCxDC5tyNjtq&#10;13Vt23Iur+2CvoSgdp7apiOn4bvyqlmvCyCr9WrZrFfNat2abU1qSqIgTySlkU2z6poWOHeWmrWj&#10;tc2/brt1065Su26tonVq29SuU9PiQ/EWO/mHsWp5kdCMZoVn16wd8CksAkFoKC1rGtTyXLdWHSoV&#10;0TuztXRvveyaVbtetqvVar1YrRbNat2s6MVqvVwVvuA4bzsrSKdaC7ui/U2zYqwT55fYqmGKOaaZ&#10;bgDhwGYZMTvMOVJKSpp2kEPGUjJt5bP4OUOLf8KY1d4bUyn2YqSI5KAUBFl7klRAsUOGijyWZVGK&#10;5cGSyUkGJFShppwFBlLKoKhYaAIyZzXCp5THYhRng7Ci7HnwM/pJohMSY5jXsxP/M9rx8cn8iLGK&#10;MeKm2cZw3EDsEbpOTKGlIow56FJj6JquYy7WZumarlmnjslBLZNjYs0UdQ1G1hVnbcr2msnWBot7&#10;4JM3qUuJ05gqOiJ18KcCe+AaTEP1bo33grXkWJf92K2xt6lbpbwGORXZNr7peILUtakbBr/tctuR&#10;qAGZuw6kth27xfAyyK6mxPxnJCrS7Uj3gVwPH75xppxgpJRyyofAhIKqqjQE7AAVFIeMzIG3ZO5y&#10;alJDr5ery0ePHrzx4LOfe/DGw4dvnJ1dXCwuF6tl07Vdq7xrcxaCaFQLGIIEHV9MhRfV7EEiXMyo&#10;IqEgikTREHYgqiAEi+SyGLA5suoEQdShnshyt8fLQ8EnpTxsENEJgqgC1dBDtOSGIp3vycBcAiYV&#10;QFLiKclSmxKjDetSYk10WbqUC2EWRrhRNt9U5GlSHpIwXQWDIZtFEKPhMOkk2/k1ZNJcg6B3uTSS&#10;xk+B0VXIFEl6/9HoFzV6Q6wDoMuaGBN7jxbScwoU0LCdUjTMLYlyAIVNNfSxy4kRb1K3XK/OLs7/&#10;/MEb/9dn//z//LP//MajB1jYn13X5JwkKLuCfQJCsG0DAbVdGo5iVYcqSmSFMtXWDi0JxhN5DYpD&#10;sirciU4xI0hGRqi/SSnhE2Ogusg+jRKixBjDJOHg6G1RAm0x9AZyhfWV6StIXcd2XjcN78pVw+41&#10;2EHccpY167ZZZ1uEjE0PYQQKsEvKycYsIeEFXS5JkCkhpLOXXUqp5ObcdfBE7bktPUuZBrRr5IhU&#10;VDrsSK0V6YaUS7Igux+6A1LOIJOZqTu3lEu5lWQbR+1lzXszsWZyzmptsm0FzzllfLqWNzvj4+cI&#10;xKHZ+pVKYgCrYDdF3oLz+Xw2586ALfukmb8mk4PuTzycUCsoDom3/ohEawp2LLSkOAtftWm2WsqD&#10;MUEKzIqDYTgBky3AsVWi2kNCTwLnlIpEhQAcQlknEtSgImFEsZg9WRV8jaWPOxBL2ZLFryr7TY4v&#10;oUd8x6wqFl8d+0GLMRIAS1QEdSpdkKHZzFeXeI9yMwBN23F7aLu0Tq2Rtl13CdLkrqC135mYHZvf&#10;YoEHSVEzG+QgZlWo6CZTj3/bZUMjXZvbBqSGG61h5JCDYHFpylGUjViHiARFlUolimWhgiroiIBd&#10;BTmCVZpZ4l2b2hVou1XuWJNtLG7iKdmwpq5rmyaVRO1d16XW0DZdZz/GmhPdIh/p5SCUFD7ZVgJP&#10;ppQsRhw5AhWguoQAOCgzZKdcHJLEICGSpRpDCFU1Q6IS3KACxxJrlkAFZ/UmGtrZNWi5vLxcnC+X&#10;S8jZ2dn5+flqtWob5jZ1icaKUJyoVWRYDXCLFTUEQ0SZIEaNmDeWGHuPWJJnFBolqiOPQ98TzaGH&#10;xDAihwwGVST2sFbRrT3kPlrvNvpPifu4JQRabtCoGqUgqGqIjhg4V+LhRNNsqP0jnphf00WMmGTG&#10;ganusCdx37P1BtpxEJ49ZpmqKsDYU39yUNJYjPaMGI0jwROM6kFSjrySo0nYncJG2sAspYLicaXY&#10;BGEUGUyTVqwvUCzsKFSz8lG03KRuseZvT4tH52cPzx7xxyYW5+yIW8GcxDkI+C3OAcdI3mw242cG&#10;wDwHknJQxqxKcKDaE+eqqAlOncgBZjFeuqyWyM+cAo6cORfMh4ObGoC5aA5BDFFCAYOTeE0OQXCL&#10;lpSj2zoyt92MgTOuDlqHaIuTCFmi2NKtVABZs1gBijsosoMQNVrSKsRYuVeoooJoWewvgdA2s1Qa&#10;K8UJxypEvqCjAixA1bIgFi9GIzhxvuMHYqirWEFq8jQGqgjILWiIjkBWqKKWABGCPYRQ8QkSAsUl&#10;qhFVLYd7VrHXDK8ufFJqe3QrhrFLTdcZWIP420FYVbPZjB9m+RoNoVF0S1lLucv2G494ylYg7Uj+&#10;akItgP0C3JNVaQgqBbRmBBY4koLUIJS0sDIY+yLk0hMNAQfWBu0syFQB4HRdlUygJDFHoVI1o+KD&#10;on1iOQUowQCkIBepGiyr5/uPbNuHUDHGo3n52fr0lIFiU+CLHQkyw9T1SWxlM+AJo0G6EJmaEC25&#10;pE4sEqJGUCkrtg7qE1GhxEjvAJHBWIvwFjoEqzBZdeYZcogSYyRarBQQ0AEHcORB2FQwcraiJGxJ&#10;2uLo7cQH+HgRkTQSeFQNMVchhZg0dBBkDIIPRdiJlQaSDmPLWgU0nouXjVgWRcmZAUWFppIgOyCX&#10;IBh9lFDhwNWRoE5B1TQeMERVnG0krK5Z/zzJDaFSO0fojVKkqmI5GM2h5Abit6lp22a5Wp1dcls4&#10;v7i4WCwWLadtx8Zh5Vg/cKNhADJiqubeyzIHezZFhGYLSRWGCUAAxKBCWSBBAcQhjOOA6W51+2AR&#10;oQdvCl6Ly2kQbiSOpDmplJSs0sJcUMrJjgyqyihPgC6YlEAgiNqKLIaADCHywKdHeFzSK9JOuRJ6&#10;y7Zv2coeFF8TaBIRBq/Q2LUfCoKpCwVdHUPhwOYZwR5zXgjuGzCsG2WbkQWCjXTfJ2VgQVAxRqb4&#10;zxLGlFM5p5SW6xVr+uLy0u7COZHla1TVgigti5HT0IHG5gEQzEg60nvyUKX4tbD4g4Nx1WmRlO1t&#10;RP0G2sYBAVLitAUYEhleHIJOLoAALNmKsy0zPqgYye0S78IOTq7J1ObU4gSouyBxBdeSvDuF7gpW&#10;6GDKA7FnFJN8Ah9VVMArjTaoiirruoDlXKAqZY4EAtjIIrSF9vbN5sgDGB26nXrjpDWe7y3HLBzW&#10;FiwnUvZxM8lQYEDymjHJ/NtysJ/ucKcUlzBANKYVMMtMOjdFwKGJnaqzJHPmag/QrwYHBJjk51yO&#10;s4mlpx65SFsSZtWeFCPDAszcfzTZ8JLnY9db+6tDr+09craWT5uUbbUkwuyD0tlbayujP4V7S8qe&#10;VIVRYmS4LvDmgDBizILIZjbhjHnOLD+bAnjXNYmbbpdySSnxIslZisxTSbZPjRszU4YJ6JDggCoO&#10;QjWHwEqjRQYKUUuiamFsqZ2wxDcuNqemZmvALvHgpeU0wQA30BFDl1NyJFPt3Yiaus7RtS2kay11&#10;GHNLT0DXtSm1Xdeo2HCllHLucs60M2oAcGB5TGz2JwaDN8lY3l4YnvF4aR5UxAMJbICGT4x2taoq&#10;1r6hKlfnOOPr0nw2t/8BBV+i2BGWV1dMPUFASqnruoa//K2X/MGFsxRwZXj48OHl5WVbEg54itBj&#10;ugMypRzOvEc7EoeDlh37qMokUXCiPR2l7EE8XRQmt+yjYZ5yuTqYfJI4IUVcU1L+9tPx6kolVikZ&#10;xMaRczKkcuHBzyF5+CmEu4oVKKrQgKcAawKIJSsVVUoUuEhAIRNumwcG3Jj75mEXagYiQq4jc5QE&#10;ji7L6oTudPRrBI0Fbh/lmItl5CLEN7BhVOMUOatj9HHCWdCT0GkBasgEEW+bXJUCAXPKuclMQZYY&#10;uDK3wsHZPVhcnK3bz52fpdQ260XTrRrBsY21chSyU2ZHx6CeH5WtUnOJUKU8+fM6zmaxipxOWjOg&#10;pfKkKiHaqBIwiAJO+ShaUukW8WmP8JLqJHVaxkEVD/FEwZTXiV9rU5sSjcm4OnLuHBoStWRpHUnb&#10;TrqU+VF33VnBlCWF1BryOuQmWSjULlBjt9bU8f3bho5CbYcKpGuBpgzYM4kFS82ZMc5wLMBbiIMD&#10;S5Yul+DJriMdg8rrLEjS3EliLA3eZpe4AecU9zhIoSU5p5I8Nw1hu9w66BTAnmlq6qjLkbpGsoPx&#10;bCvpKmHP5dLZRNeqnJQiXZtTk7q1F2fkgaSO8ImBTNoovZW5hFkOVQicj0z+cV3Fmo3XaBLmke+9&#10;IUYLarNs45GIopJLn5NSU5YgWctcq42m2IhgBDrhqPgkLEnYRDmHAkKpCCtEBVkAcVDckK1jqdOO&#10;mWOaiSCSMzWrJ0GF8VC1daVR8WH7ZKtCM8ELvOVJmelE1khEkoPVCzRLoJmJOuhVDmIpVpnXxo0b&#10;5R/FHc/nVT0LsQqRnSW1ChXlbEEgdJ+x087qzEmUFza1kStZOknZE9FFzFJU2iRi7cuho0aGMyll&#10;E/4GOGCYD4IGF1iRzKQz9aVg7hKgRnKRI1Ado8VJyI0hdZzflWQAMUhkJfgOQo4IOWnqkEApK20Y&#10;kTqqzilJpi8audUwAGkdpVVpJXchNRTR1LEHJeHDYKSgqiJRGE6k1qoxYZfAOIfI8KBoyDqkKlgJ&#10;NOwAoppxEKqw0RQsQSuThIiWNFaOUNXKQo+BWqUKsaq4LnBvOKpndayOZ/XRbD6vZsfHp/PjU55S&#10;cUDOYl2FkJI2rfBnldVyfblYXZ5fvHF59ujs0YMFl4am4w+jOQTOIEbAmiM0KkQNwUgKSks30CzK&#10;KuAhEDKD2GAMTrYWKJf8PHRpHbQFNqykbEmeIDEOUwgVFlD5QcgVyYMcyEwiII859ILGIt1CHqB/&#10;rhrJdL6AQS1nIZ1KApOUhf9LFABZrIGJYKK9zGK/0qM6GWXH4noa8M7hQtslFqyhzZyNhiQ5WWpt&#10;dMuHgx+YrXy6jkKFFYG6g2JGEBWMEtAAABAASURBVAdAtlBCvnnRD6HIVSFonSMlat8Af8oiAcSQ&#10;GegsLIUysSKSSvLucCMG5xcX3ItZ6+t2xfpe806Noa7tZze+RQFeHuwPZCgpDgktxhqpGoPGUsO4&#10;IASV6ka46g1zOckyigNg0lkJ7Cp4kTTeQoUQsCB34MYdSTiqABAWlwhbDTqBsvD64TUrrgyUMfuk&#10;0gliAtOlNEAk5B4yJBzYwUgw2HgmPiPIUpERdAP0quVtPsSXkjQL8MgY4D2UchgKShcKE50kxmfU&#10;+LO3qiBFknKga1ZLLJjEAmiH1DVtbjF0WurFhSBVFepZPJ7ZfycjRp9csZaTXSAlDWNlSjFrLm0s&#10;PKvSNsvio6o0A+JQRSU3Y1TrqpmxaUkiVtZMWx+ce12ttEznVbWY+nwemebycKju5Lp5R/bxVXvn&#10;3D97N1VlZBiMKghjwhtlXtXzegZBjRpwYCmVHWZi5BCHB+onup/BJMwOJVWlt7iX2QNZwYq66Wkl&#10;JQ8WwQ7GLLhjtDihs8C6FiPEESNcnG9klAAGnS3sVMuI0S/2cqB/6FiMZHzQqCiIiNBZ6Aa0R+3o&#10;shmBbzL2GLlT7OWbgSqoC5giAumbxzUvBFeRAHvcS5x+9RxhqGb1mHDEPwcVpjCVPdWtV2v+2Lt8&#10;dPHo4uJitV6zrxr+ZNHyLuKtlhJttZciL7/M6nJQuoAwrHuT9qH/9jjwoZ0HrNsmfB6L7RJvXqNP&#10;4EB5BgZsZyS6j/fjEIbWi6iwekQLKbMlzKf0CbeeiTh3KSVNeTE8mVAlVg/hqSSxZMuUlkOZOSTw&#10;LKQ1kmlUbIZiMYFij82HgNiQvQkFhnxCZNsYvL1YSz2odsSQi8MWVKmxRw49YTgPV4r3kEF/rZrU&#10;J64IYLlcLpaX/LBGbpvJ59kxJoE/4JX94XtDgrJDRuSiInVIZKlGNMmBCiFTYHEQHZLZQXRv65SU&#10;co5kG3zNUlCcrUm0GD7ALHCdpDJoBBZshdv8Su+YRXJUco3w0Cymwey0Mk9Xh7KWwYfDPYp1KWqf&#10;WMqALNchwDkSPqDExKQWWCdpcPAnbj3oNYgcGsrXULud4EE7g6gDbhZlfHQ7MRI9xv72erZrdkrc&#10;gLsutZnfkO0nnDbT62xDY6OajOTcAcFfU872nZhJn1Xx6Gh2Yv+1HXsvUjthU+L+wTMzpOz/0hJy&#10;BJI5DtQIXKjCzOXDkKkW1ueqoib6i1EtYXdgnxLL2/6QawYKllVmKhwTMqkAiKvCplGhVVjAQBhw&#10;tA0GZ0JhpF8WZDCas/HgDYMaYanXIc7rGTdpcDQ75vuoXR2IkfiunHhVgMSYM1zJhosP0Xuw7AH1&#10;ZIsvSqshPcqwJCYdZ+pDgq3i6NcCZ8e1XoyOe1mXD3r22ZMHbhNtoGUvszBSZml1JrMlLPbItmCY&#10;C+9XzmWlic8eVWfvI562egnFry9UQwHOBzNlG/Fi2REsVbdYWRHNmx6xcwmLRYQpMSolEQqF6QMa&#10;Kzgwrna4wQEqiz/UHH88C+qq5tZwNK/n83Ii1tWsrip+gbMIJXBOqe3sN4XV+eL87PzhG2+8cXZ+&#10;zhqgbYwDi8K+KdNdWiA8SqEicChPBAsAKZsO0wFgNunLaBJQLKMYI9D4EWPumyA04CCeOhSdBWG3&#10;nAefWvctgZ4wE0UimB9hipRFRESKqsB5AoYmq+lIB3nAuT5lolIwFppw4vVmsdbBsWQcAO1CSkT0&#10;wOIIYWyL+WsMDgtyiHvuVOK5DRGLSdgeDAKgQQW9UXWLhO3kTdW95GUws5mArS3bhyJB+wAxStBl&#10;szi/vDy/vFg2y5TbrJxzNCGFoOyQmW2Vo2GTzNg87JYQ+FEuaLmnE4oqRlASqEYA2UEuDUACz3Ji&#10;xdnokjC6pT9c2DOKoYdtv8ShkwtJWN0/ZzMOPGeF0uPONxgxTBcpZuE4sk/ml3yzuJEG9AsBphkh&#10;wXPwlSDDm1u52Ihqn8VDFWE+049aYi1bd6Z2uOWMH5H9wjYMYgni0ERHiYZxP6BbXNLlXI7Z0Tln&#10;aVJuU9d03apLfO9BtV8UiMU4EL8QK0gtgOI0KUamPvI6vHF6euvGzVunN+b1jPFIKXddl/hDDMVU&#10;VHmUuvjlXVGVJDaJCeIQiglZDClQKUl9hAW7WcjYwL5cSyZg0KQsRSBJp7AaCS5ixfGhChYtFg/r&#10;zlKSKj6FCUSzSklJ1RmhgGUVuwuzJDWjWjLVMoItxJRsMjDzrZMf4RifG8cn/Ll7Vs2rYL/pMD5A&#10;cgJ5kxIDi0YctXjMFxBbn/RSVeylQIYhwHFywIX7rm2nIDIFG2yqTjlZB3GVz9Q+8qhKg3eQknVf&#10;aO6YwWs+55TMnlKi70jQdS0a6Fgwuc3mxiY1pNSmYiGOqhIMImIDkj2ZM0MhrhVp8SF4+qJ1jqok&#10;84XugpwgxN+ymx6iBEaIfEMu6yYJJ1kI0e4KladZHcdUVfWQqsp4VZknoUtnm6Zb80vt+eLiwYM3&#10;Pvvgs4/OHixXl2Rllq7w162crH+4j0BPVG964GnwQcBCKQAxaBa1VmfhacRKFlcnmfaLLRQZkj5Z&#10;Gtw/3+dObQfCBVo+Mauis8f16sTva0w5YKLpOEsBWH+9iAeDW96g+NOkWgVGnv5j9XFsDgV3VMyq&#10;WiTDrqScbU1j6WigexdLTycPfAAGpGPKCXUQeE7towqZAh9XwxUpqwB8qNRBg8FYkKwDGIYCN40h&#10;cFGuawnKbwzn5+dvvPG5s7Mz/kjR2ffRts2JKkIVqtmMv93ymR0d8xbhrJzV9u8bqqrsqFCHYNdt&#10;YoqEUqkWaQKjA8XbORDG2Q3MOZByphgROzv6rPFBKY+jymLTMWEvPh0EFL4RvYUvLpokd5zaBFeR&#10;AqvLp5sC/v2esDIkXkI4J1xFzD7san54MBVjgWwnNq/BT7U+y9a5UwoC54O0XKXLmjIH5YBSrbnQ&#10;NgAjJID0oEdiDSMg8GWiikVINNYtMUgUtZeQJJ+bIEkzR1mSzpBzomYMuUt2uNs/ErCR4aj0/2kA&#10;14U73BlOT+ezWR0IJd4MVV5jgRUCJCiVYmHELDtAzYLRckUYE+lT6S+HoGDUcv9Kokkek3Yd1IZM&#10;kNvl3A1pXeBIYvpA8cECjHqTaCqtIgIQVp/l2Ae1oG8/JvzxhAAGjjcgp38I4eTomJG5dePm6fEJ&#10;PzPMq7oKZYwzKamlbILObjrILNM8O1yIRg4S6LAxGQobE+ZIrQHMHbkixnUvicierTfIFanPLo99&#10;l2LeCBw2yjZjhmMIjiCsCgPdGZDp0cAFwojYXhNuqwZb6tlOAK5h1AJCmQJ8NNv4BObK1mVmz2Kk&#10;uA2BDRu0R7HYcqO4qms2IKg0SVUZPeSIUcUBIxIwQwDfAg12DYhVVdV1bQcda76uA6jMaP/EYUYO&#10;WRyA86piwgM/K7WpXXdt2675xfbR2YPPPvjPDx++cbm84I8S2PkplzzWDD82WJuCCL1VyQMkaGmJ&#10;WcaGYQHuA7FBVBW1lWQDxIIBljF8Sq4OabA+5jm4v2VPr28nnBsPyqQHzWZknGzCjW5/iI7BpY0F&#10;ioMRAXCkg50NwfKWglkR2aqZxkx60mfhNgXTjIrEeWzOlPfreu+x4zOWJdoUSdg6hqlxyr0gFgIC&#10;V5FUiNyBG3EDLLsxF5WbAa+KNiWuyY8uzh+ePeSmvFyvVut1lxreJ/jw/qjKVglVxY5hL1XzWVXN&#10;sEe7MQSJAbcRY3yIGyGAZjicF2kHx2gsFjRlnnkUwO1JVkGeBiwWJggUuhFYDFnsMsGZBSzTdhxP&#10;soSgklPueAuANmf7iwArgfi8bHACcCSq1xpKwsiTpQ5x4AOoAkB6UBcoCm5EPgjqBXhtlRWOj0Tj&#10;gRBEUwo98NyG9QWLHbI8NmAJc0ugZmBWdiCHr6R+wDVRbQ9qw8MV4ljXsgSOTw7LaD828DWaCwR3&#10;Q2IBnAsyA1dILzJNDZTuVTxzr/EG6I3WLBUko8rqSiIOz6aIlIEw4qaNxHGiELl4imyCk02NQOht&#10;sXscqiOrILslU7zXBV6QhTeY9qpqxtMLQgqoKFFIlcGRWdX//0aZkdgMVW2vGw3EsGFhBUtSkvSJ&#10;gRWx4r0uwoCPXKRvECWKJ2GkJOzYDEV1YdJMb/Zj5fc+BJvaUEeMdreMaiE7nUJloIbesc7YgywM&#10;SZp7o3ccVcqNQIUiJVIxwTTb6qQongALMJIzw2EEXfpoUG9VEHuijkB3TmD4FFnVZpGdbLB3v8Zg&#10;S94eEGaTeT2qq7ldFLgcVJVWMUSuDrNQzaqq4vRTjZ21InOEdl3Tds3l+vLi4uHl5aOLxUXTrLGs&#10;1svVasWvENwYMq0X0SFJSWh0pVAT+LD2jE0/vq3oxtQIzzamPB2EYih3kAmnZQLEBnon9yrVA+7L&#10;xGwdxBDcqxulR6BhkKzWd8gOaMOOxdUgdNsgEoAWWYj0gbKqkJAAApy4RJXeU54maUljiaKVioop&#10;G920mdxylllFcNWMzGrnCMRBOYhLSObOOIBtMarwq+A+5BrRnAsIeAXYgQegSiMNjOTIIQeDqKrb&#10;lVQYG4+jDXAFXrcti75t27Ozh2+88cbDhw/Pzh6t1gs2Lhsj1hVgA83t1XHEbwyzefm9YT6Hc4fw&#10;/YOn7b4QqAGUSkxQkT2GD+oOPGc0Cv2RshEzvWatlHwbI5oDRkcI7z+Am/mgO6ScRAMni/m1gopj&#10;ypxEHMo5W0G6nyAdIuWcUTOV2v5iYOmEMvWcIUKfIgs4wEMIEkMOCsGD6A4luDPZMAx8awQQh8V3&#10;dkhOglg28QF1sVFN3/rQqS0dha4hQc7WHYgj50zXRuSSaL9Blc4Vt0xdQVSoLAdmIXCCxljF2ZyX&#10;Y310Mj9irqMGfpLBi3FylLImspr0D6FQQVH7ASEwKBYExq0uUATs3xgwTpBHTohtWLQ8aYOwKycq&#10;VYNShKrtiTMwJqK9Z1btmViymPYUyYNZVWO0f8rAb2+nR8fcpeZVzUj6LoDgwM+qIlY28+OWlx8k&#10;ay8IscjlWhDMnAdidl8sgSBkKX0QrPzJo3jKVmIat/RrFZwdeEGQ+8AORrtzW5PsGqEZW5A+0RFj&#10;OB+A2C5zu/CLgK0YxqaMP1d0y1ArbB+LYwvY6jO9/5TN6Bu6t4g1Q4ZEDCijihyB6nYsjOQUlTJF&#10;u2BCy2Ln2cNmc1bPZrP5fI5g5c9mRxyDVQWtq5JwJT4nJ+DwXLfNYrk8P3/06Pzh5eKCP/au7X9+&#10;ueTGsCSP3yESL/i+vzSJsqCQpCqqijqBDchEFfH8cXym/gysfLEnVetAmfsDTd3rrfkMa0V4H4Bp&#10;WXgBwzEF20SzFinIIHDA7n0qJMlgLAIHrortTZ2mZP2y5rLmRhS9iGKC8UQCyAhUMKrTsPscT4xI&#10;UXUEew8pcjC42VwOfsaKnIw+eiiNuSPxUh1jE+yN0nTtxXLxuc997s/4v8997hEr/7L/d5HEizGE&#10;ir9R+Baakebl3jCfs6PQ7CZRNqL9kWKOJSTzAAAQAElEQVSsAkIto4Q4MALnSDgQPx3QbYWoyOTI&#10;zzRBS85hQfEJupEf9PZcP1acu+SdCqEI0lAqpGKfBggdlBBkWDN4AuyAtQmfgPVsGln24KOJGg8C&#10;H4DLDliKDuw4AIIC1IPAIUSNPFRpKijUumEGG9UsRKRwygFZLNbTbFFpm7kWo3HVGGNdz5loezse&#10;n/DHexSMJayoGkLQEsnfqRbH1aeWhNEsWmaa0JvyBw+TTTYsU5bHYWTMqtd54HAtLMLUQdVGhkXP&#10;gDgYH0bG3kaiyChWnQ8sciw75aNRxKcCgxFGfmPxjvlcucRrG1fE3HYqczqa9otgAQcdsNPfgxBh&#10;asBYzkl2ZxSuP3AjPPj6RaxtkIUBeQ1wAMUhDUSIh6WMFU/BDmBu18mMud2zyHWwNbZRaTQDa5uH&#10;XQrKhzkFPrmQuhx15HAScmeIfJWKttu4MXSZn2Sb1WqxWF48evSAL138qffy8nKxKjeG1YorRduk&#10;Dr8k9t+0lMxG5OsLPaGxWX37JJpHUwEW5O4IqxbjRGABE8PY34ntL45ysNCg7RY+VWtCEHWoMlZj&#10;WaIybmXUqKOYVdWeCEZTsgR1MJS87+WKxFo5DKFcgdVjhVUJTRuQiYmhBViR/NA0qli0JKq2Z2DV&#10;WxHj/QcXIuZeU6JheVKo9v4sfe7XgAY4njCEqkXwLpciqA4hjt/NGdHMkBUUn5IFy/zMwREt2uXc&#10;8ZeJlFapW3ePFhcPHvFLwxuX/Lq2WrTSJOmYObZTHfl2NT+ZH1fzeV3P6opj07568qjJ08x+K4FF&#10;pY6GChn4emGHh0jmL38MFy6iGrhz+1/4OqHrdl9InfIX9sROyopT7yqiWVgF5Y1O40XQZExBiJ/L&#10;DzUm6XfOrDIxu2VREQ7AjHS5C5x0SrDUdfwhks6BDGc/ZxqUs1gjtK9A+VLNxIfI9+3It8nKfqCM&#10;VYgzDVXQmUotnOZ8Z9JAvSlI5jshzdUhQslNEgzY7SulJpUROQyefZWbR+nMlsAVuMdI3ANjJ4nJ&#10;ZEHDpR+llKURxj6nwS1letu2ubN/lUZDRBKXRuYjd1mTVrnWEHCJQifrozg/mc2PZvMbN27cPL51&#10;coRW02R+kwX0mX5pSUEYYlaKahY4cgQNcIQsUdQRpMxsFpKSaDDzDtAnUOVcxgkw+7mkjjaDXAJQ&#10;lFCxH44sklUFeIxCemNpnGTmyGbBiXn2c2Eli1EzHRAVoblBiGDTq4TNZZKl0yRpXauczmenJ9yl&#10;jhgf+0fCcV5xZ9CYMwuSSiWlliC0WcvwlyaFpDQR0ByLKWUtIAEVqvbZeBT/kq1swiSl6VOpQr97&#10;TO3OPde40Asdk5Q0VeHFdkCQlegOI6I2byq2I6QklVoxkmUwEz0dId7nbONgefZJGiuGVXJFWUgS&#10;wtNfFqBKGSm8ckIYWI8gM16miZZIJX7HcGIrnMYxnWgWC4uKESmJIsGGOWMUCZoqZQxhmW6oxhCq&#10;WKBV1fN6PsPOzaCqqjpE7gqz2byq66r8zDafHc9ms7quq1ldVfb7q4dObZebtl0uF5ePLhdnZ+ef&#10;e3j5ucXqctXaf/Bm0a5XzVqC5mTNUqkYAaElqnTaIGNKWpLpbLMC21FCSRZAFhVDyFZqI0UCdnIP&#10;I0sCNoJ6yEEOpyQs9AMQ+nwIGqSHah+xkL7bYvvX7ISUbGTvk8T7uZHBfahO1YIiCpRkWaoCBKEi&#10;RaI65PNKWhIhqBqJhjwIz5rIfgrdIkzhUEytjZJZBxMjmbqdsFwP3JNaZyFXYRph6oMd1TsFl72Z&#10;0DI1jLuj+IxCYblsaWTuUtu2TdOsy/9btouLi/OLM35Va5uOXKHnGrg32D6Jsa5rds4I1Lqex3rO&#10;/qQ9SCB8AtVa16iICCYzlqAajT/uU+rtnUYOOYjerzzcoVBbpoPKgnRbL90+SqzwLqVOsh9JWEAu&#10;U0yb6Zoj2ItB6R8DEqOREK27dAsjEFEZEjFHYIMjAQQ4QTqYSuD8sZK5BdOmTopsGlCMeFHbBsXI&#10;egmjabRAKKwcnGJdY8aZ6OPj05MbpzfsP2F0ghrpNk64Al9kkD2ompOqS8tWNW5MBOqQklQtS9Vk&#10;MZhQ7VWeqtYehhfAR5hf+RSLaF8Con2KqooqNrbBCD3XkihXdh9PES0Q6QmqHE62rmNgZPgOaoNy&#10;4wYElYaBEtgEhXkgGWTk1eNEZlBWjyD7WktB1Ii9cHx6oI7oTeWxb8RCjslsFyVBopfOZ7WTmy0B&#10;nI8SMgUORBhR2jhqfWuJSh8BxAE/BN01co1nArzM1XIshYvzKYHvgyaORvgIJmgKVrKjqmblHDMx&#10;m3Oescx7VPN6XhK6ZZcP080TSfFkvx20jay5IlwuF2fnF+f8lWK5Tl0jqeULCqdrOWhFNwM2tu5p&#10;iGYLQRTH0xTFV7/AiSreEkybGYiYlV4rxDMggGWTgxnh2JG4AcgUZDlkcxFhSW+gmg+i9w99Lqq7&#10;jcEJC6cZSIBagD8RMRiw8EA64N5mV0eJfQq3Ty37HB+vGvJYHCye+8EjM/OZQrMAt2jKIOT+kqpJ&#10;UUGyRd12DWnVNKvlenG5vLhYnC+XS24SOSvvUYsQQoy1VpGtAtgzoJrNq6pm5wANXNeDd8H8xY7p&#10;nDMPFWbfsgSSjRsRT6hOTJq/Pe0DdwidII5YwsI+BBDTtz8Y6S/SYTfs4uBqoknOJtKuRUUdbgzW&#10;33Krty+FlPYeIUPpYChJYlAuP0GFWwVhldjCM2eGFV9FcaQNdcOuZPocZODMaDtQD8Kds/bjNqij&#10;71btKGQUSQu3bw8JlTVA+7g94OUBeSfGYNs0ButvFThPZ7P5sb0f+TV+NptVVaUUooQwlz0zbe+j&#10;arlFWETyVd1i3y9RgapZRqKTNBiDapyYoajWyNJOVICv8CiAgFx4EXQl9EmCBuKpVaolUVJN40kp&#10;JRVm4qoPPiz4OX+5OT4+OTmZHbELWPyYmRWTY8ESmJEfDT3XjCWIFDCKAIOrRRJF1FZY78OuDTGH&#10;mJRl2QPVcZXRcwepmV9BhpiqEXhwCAiBaTUjfATGXIZLLUVU7pMagsEsSqvzJLlqMm1dEVJiseWU&#10;TLY58TNXzlbWPLONBQQkMSPx4MKeAsbsY1sys1kB+Qas9hiKw7GURlkQCOoUOIDR4guCeQQjh3Cs&#10;1bOqrmM9sy9IqCz4qgqsfBBnGGosXopoXWjXuVk1K7sxnJ2dn59fXl6ulvy9t8ldl/ji1dFxyZkx&#10;i6rMKYUM+y00q73dyvNqQUEgqj02E6TXpKvjffHmBCl9o4F0DAlYjsBVJMA4uhk/9MHtIFiE12An&#10;Ep5uIRQk2fgrpCBJmTl8yHWIbFY2nGYXTxP2Kubdy/oOma09Ysc+qk5EkioxkxN+AoW8KbBylKYC&#10;a81WO4tBRLPDKhy4W4K1IklKqes6rghtt267ZrW+4N7A0l+uV6u2IZHFotdg9wbbLXUVa/aV7Z/y&#10;mVfVbNhIHD0h+PsmBNF+nyjHqZQVgEWiArUknnIoz34KNnvbetUbiwN7j8w8cghRkA565wTpnJkR&#10;pgY9WJysJtEAgXg9I+Eg8SLLdtLBs3AuC+0VpVhUSyaD9StojHxCCGZWQqoVIVC2hnFtAEKPcgki&#10;W23G8yCoHRCDXOQ1wMGRCKzCVdBVEZphLZKt5I0kC2+Lylwz2zC8bHCseZYlwhQYCBFCFUWD0NFI&#10;qmv7L0LydgR8q2bGY5SgBBBR67KqK/IkSdWcVXlE1YEPZBpB1XKxeGshBaFI0SGhOrU20ayCYrGp&#10;KUTJcoIsvM+S3dR3x9yEKnrIkFQZK2HqGQdGA3B14F3C4q+idUdJYjNDmx2cClk6hll8HQ6hROiI&#10;g5jcrYOUNeOSJWTFcZ4YPculSvlLQcmFOzzLJRYn0ievK9BA4DbIk6BcO7QfMitgPfUILmnqlPRq&#10;5jIK3YftMrf2pWxUGXl1FZnGc4w1mrOrLN08JHygSMeUY6GNSMfIIQAjEjCJjhhrFrmDeWR5O7gf&#10;VLMaC2ddqKH211iyqoqpjhoZT1rEeSnNqr08vzx7+Oj80cPLi0fN6qJtL3O3yvzFkz93dsIPmMLZ&#10;0l/aaMI2dNPxkpFUtyyqo5qKw67IY/5uzhPomuUtwRNUteVCp/RAmvowxL3qE2zroByyvbU86Dy5&#10;oGhbAqNjy/r0ilWxPcRJORp0JxJuWKiR3Z5ZtCiGjGrPyWfs98R2gO64efzRCKEZbwqbZURMcKDu&#10;Yso22nQTFJ2eYDKj8Obpuq7t1uumWaxXF5eXZ5dnF4vL5XLJHyzWbdOmLudOQ+bbCHsGcFACTsx6&#10;flzDZjO2U6xm7L0QYxhSjHa+qEavkm4C52KHpqCCwYJq60QFfyNSEs0sz43AAjZ6YbbyVQsdRaLN&#10;o7JDGO3RUqJxvJshq1fNSTZEy0FJEsuTHlkHxcYiSqwkBuUTgvYFxVMaSlMUuPEaWdpQ3h/XOIk5&#10;4AmkDKD7FtXpKMPUAau1gTHilYZCXhazQERU6BRazKpB+dIcNFYhVjH0U310xB/vj0+PTo/mx3N+&#10;W1I6K1oaI0OiPNQlBIytGo1uGVXJNBLHLXiuy60MUw74R6UhottJaKBZ6JA9+FhpmbplkYQdyJDK&#10;bsA+6IK/WNKNUVUYAS4NN09v3Cx/spmzAaoqRtYB1QFrj7BfiE+57btCwJKLg8X1T/CHD45zl9ne&#10;NE556WyB8xMQCTmCXo8gC26Sd5WIVVtkH+7QQ/cSXm5zwlmThrZjxwi82Uhgatk33qQs1t1UMuCS&#10;w3jHzUIgzcrokJ1FIOIpk+OsyKwWACc05AjU6+EtRE4RthKz1t8YOL7AbDZjycd6Vs2PZvURaj2f&#10;YQfshFDXVZxxh4gxEoawNKZZtOuL9ep8eXl+fvbo4eL8wXLxKK0v2pS6lJqUOzonylSW1iZKFbIt&#10;sOq022k7W1THXEaD09iCTn12Bm2a9V8v7zcGHVAWCiOgykigAlVFerdVjaN+IeBVeGQtKU1qKwbW&#10;sUzcMgl/3FRpr8JzMAlRZeZ2Z7fY1RN8H2PWpJZ9r6ewJDbV0CSKEXYKLA7qdSLSt19KylyEU/k3&#10;DeuubdvVen2xXHBjaNt10zXkZJZ95s6cchDbLNGS7ZkqspFqS7OqAmhsQs5wi8+6LuFd2CgNDUiQ&#10;AbFkh0G1glKaVyyeK3B5XLKpGHzcP0jarDmOSyZS6UXnuXmocyhkz1K9/b1BGUEzWNXKmYuzWL9U&#10;othxQe8rTmTRGJRfVmIOw9c+IUYQ6X9jkL1EK8CeWUI2TO24HYRk4puj2urLyJwU3ZpM28uR7cHI&#10;NxDFvuniYtBNyrgDDDTfZJAQAv0KsQqWTEYJUatZtMmdzWbzGVQtM4h6teVhofc+OqS9nKkhuML4&#10;wnwcRhlFJ4gTruYsgvTi+9IGxKzJhNDazIbVkoQJLaRYsKPIJDFkZnSLanky0OVZxVCFWMfqqJ4d&#10;zebHs/m8rrFUWoKK0MiyZRj7UsBEz9W4IFUR/wyRawAAEABJREFURTHRt9AoCzXsZmUMW0Z3FFUy&#10;jOuQTDnwSUO+PxnppwBjRU3CPAhPlpet7cQz952SSbKBK5/Rlq31pmG2R/koQdWSWKIXwJj7FGkT&#10;CxnqsCFCNafhgwoGrX+6xaWbRm71DR8WcOTlX1UxRjggJ2g0BCxVIFW1hCoG+wtdxV0hWmIb8MCZ&#10;lUP8Nrdp3bTr1WKxuLw8BxeLi1WzXGHNeZXsDLWml+mLav9OmlIUR+5javf4+BQyDAN6D4va0+HB&#10;SINB+3/Ck5+q+I0uMQQ55BBYfxnuEEkcmSMfidnJEivlRmRmvR7CVYPETADPhQDnjHoqa3W0ZBGC&#10;e65LsgCHq6vIkdMSVHKRV4FccDAXO2DvjLmoj8XoDNluaqJh3p1MywYQ0KpgydrLofRuIJm+uz2L&#10;cu9I3AtS12V+beCPcxfni0cXj9gDi9WC2wN7AydmLUZl2zhqUsWBWY8qhJ3IpmLHqVIBzfSJVi2a&#10;lkQoUGgvzE8C0nXIHlg/mbRnF34mAWQ5cPBXDgSMRvMryjjv5DoYCsCqlGxtcKMFEba5WWiVlLHy&#10;fiGBagBirApqVweRQITMCJOj0UqVWATPmkrluRg2vxZgVGwp0wWy8LJ6M7sB7TBURK0O8WSqmEUO&#10;JW8DEng+NRZ0kvki1GbujJrIKksGL80xSgwSrP2qMPoWaq1P5kf8Gn98fMy0m59KCFQuT55KKYoE&#10;YaC2ipmFVrnNySgphT1nxTIFRkCugyFh/QN+WzIUqwR7MPUFYormItWz4BAb7oDF2pXL2SK0SLKq&#10;7Kc6Vkez2Y2Tk1NwdDxjOGJVhzh60khmE5lSygwvcZhiTYocnYTQDLtBPYVMs0UTyNG4m8u8UDKV&#10;LiRXXY4WJy49a1tSlxDWMYTdPMOQNqaBkaPiK0GFIRIhRyzZANlz75NprNhkkcMgIEVwBsLPDyI+&#10;vkLKiuiBJ0ApPuZMGEMJh53e4Q+GBhSb9FupV8rD4xQqozOEvsSS7JgqBMuIyC8MVcVk1vW8ruYV&#10;t4RQV1UdOdH4RjSbx9msKgkL0ailzanrunXisHzw8PyzD84enF3af9Fp2YVVipdds2iaZdfwB4ok&#10;2tnFPQlj4C0rkjjl6cK662yQZqHLjB/LXxj/LWTWrWp+QpSq0yE51PbF99wc+ozUCNrpHOJAHQnc&#10;4ZbPRxLHBr2EgINCN2Jqca5lTacilZnpXwZQwHTaiswldxPlEMP7kHnXhttBTP2mDth3aieX1mJ0&#10;4OBrBALIBZCCTbtV6Qhvu8yNgV8a1uv1YrE6u7z43Bt//saDz56fn6/Wiy41bBIKssf4YZa/Shhm&#10;R0hUwB+92W+zkiBsLnZlCHZhpxRniEnbMLSI6rSoW0JLchN0h7i6L2kVmNpRARaXEMDZjQoKt7mD&#10;jLWMdo46jnvObXId5sNGlQCZwI5RCfzYUFk3y/cVjhLjgduDOZbidvZBiO8YOQRgHCVE8zBOKNvY&#10;19xZc1/F1EFl8wITEV5FOiQRO2RTSZ39jJRoA1rORnI5oPGluxKsy1WITOWsmnFjuHnz9s2bN09O&#10;pv8DCi9B1CtBtBGj0+OLja6lwWgU2QFGIrucEvgIcoGr1ikUYfnljcV6aRr1yKFE3o6Z+8HJ0fGd&#10;W7fv3r5z6+bN4/lRzSCFSPOkYyx7wLkConjxkP25kUR2iCbmiIxehdEaGhZyiLS23yzT3OJiWRin&#10;fFTdiDRLiQ9xUAzQHAAZsaO6HaOXculjCCcy/QWQHWAEGF1CHL64nLs0h0w/rYN2LtBrczqwpN3f&#10;63WO3FGxjCAycDWWxDIGHE0cUS49lyCcaVWssftpdnxyg7/FzY9PONYw8lsSdv8fW0KwUDxU5QTg&#10;sMi5SRdnq4efffTnb5y9cbZeNklXoqsU+JvuuktIvit7XeKbtlce/1AbmKkbs2GqlmSMEdv1cfMB&#10;WQodEAdcv2hModXcBUlRbeUFk7lcOjN7SxMvZcAgZH5s1Qy/CjJJW2MQg8bgwXMfWUaC3Z2zKgsU&#10;iUU0DtB+QvgZJFuiJWM9WtJUtbLcIcqElcypIBI1bEGVCjeQ/vVpPmPWGH+HTEM7dwf2FshjT/lz&#10;YUj82V0kO7JmW6bSV5YZfKZAEl95sgUKqgTQpFWb7H7Pd8/LJl0mWXXri8sHDy4efPbRnz1c/Pn5&#10;6kGbL7M2XW5DXdXz2fzktDo6Zl/Vx6ez+Y358e1qdqrHt1J9pPURDrEOIXK1biSKxNDlnKTjZKSz&#10;om3OrZb/fgBNUxopiayUc6ZlKaKJFLOUL+D2Jhc8+YjknFMuXUa1sGXx5NxpbkLqYk7RgrdZGi3h&#10;XOK8Aec3LdI2ySprmwObOhNBpDUok2IjF7NWUtCFKjNSNmRWNdd7AzeGGKpawkzIj7VUlVQzqWql&#10;zzkIELpB/y27ynXpEsG3UOqVadIyaciY0j5CR08TnaIIjUZKDioRhFzL8L+AV7V6hXZqSDo3T+2y&#10;rLvMyLQhL0NzJuks57OslzmsWl01oW1jm0JqY9eFnAKjr/Q7xrqOYVbHG7PZMzdv3jo5mtdVJFrL&#10;ZEjUQL8cIjaSwvxRTjNkgJBs+MrHdhjxFT/D4JPoVSdIM9InkFSKpAvA7FhG4Awo5QNa2mAVZK2T&#10;VElZ27SNaQxZDYHGarQxyTq2B5JNDSHEIMSQSGELQdmQ6URQCTEFi5AFJeJ3cjxnHO6d3jitZycx&#10;HqnOgs5EctN1y3XXtPRDWKddqpiudWdrKlnwYCH6RjApPSgo1K05GEIIqtbCRPfxkK40PwtRNE25&#10;W1xmYX4758jiRkEsrQ6JyAZVKoghlAtviFoFiSYD992oahAJwDkSnpSpKag69jKQ8l/qEKYlJ6V1&#10;LAf2ZrbpTW2b8UqYejRdMq+kJKrMQp6Vyqm1LlKB4JnJZZhAzh26iBSLCRHRnISCkCJzqS4zSirC&#10;Us9Ml1IAS1KRoICS1uVIUvpHnyVEjWzeeq7ZcRzjcV0fVUez+mRW36ir41ifxNlpmp128Viqo6o+&#10;qeujmlSdqsagHS1JjYYuBzlrugcXi/98dvlnD5YPVrJaatsGWUtaZHm07pA5She6EGkf/iFIW5BC&#10;DiFVSMGcQ1Jm1xZAZhmUTtERhWQfCYGrZiBi46BDyvgUSEmjehWxoReGskfW9BaDEzUKs2UQybYW&#10;Ncsk2eIqvWLG3KxJgPOJxDFJ6e1E5jIEE6+BjtEGw+Y5jJU9N9anYZS8xp1c4A5J7cls2+PQZ/Q8&#10;lHmljVLAs3OZb+RkWLYGan9GJeRcZoFSqiwm9VCHZfHcz6KOHSPdBKmkrutWq9VyuVwsFsj1et2k&#10;zloYcrlrxyLZRnU1q2NV1SVhBLGkUJKq+tYVYQFYU7VPLCvxhMHJVB40Th2+oJxxGHFVRapKFu18&#10;QuD8WBDqep/HOlxTnLIOfOgd8yx8ClAxAhyE5bW7ODDzLkFqRYqRuVXFT77QaWzYfkWqOhpVNxyj&#10;lgQBhZqAH0Q5gqzDOI0Ovr82Ku0YwADwHZQvnSz5GCM/xlDQMzn4ICl3uaRp8ZFfQyg05hLT+UhQ&#10;Rw4BWKZwCxKMdtV+4jA6hEcIGgLEEFTKWwrzQYjgxfAGzxVxVXYSjR9B1sghqADigI8g5siflkwO&#10;5zCWpQo4YadguW4QLQfV5q4qFycTMRQpMWAfwVw7x79AkLz/qAVwSDZNs16u+D0hJy4BtiMYKbJo&#10;g8nyZoSPoOzIjRx6U5p976PE3TWyaA1lARN4xK7fVLdWTfUvbm7zqmpd102yJm809VxblIVa7vUf&#10;nSQ83+yIMPSUNhDPHmJtkL1ELshlpiFgz2UTSjQfxlCG4lOwdQ9i6gP30lquGs5FshXEVKBDIjfz&#10;AbQEuYe0Z2EbgKZr122zWq3OF5f8eeL88myxWnWpoRa2UDWfcWLaucnft4+PIWA+P54dWUY5SesQ&#10;qsA3mGDfXdhmWi6bopFLtASbZWrWkiAONCePlU8+y1PPq/hYHQ4jRuM+oZ09xI4fuoNKHwGEnmoM&#10;IAT6GbFAOInoOHyK/chuGX1cfaskXSMUwZEANXfcFzok3+pQMZKbytqGS8JmywcjXXAwuUc118LZ&#10;rK6DbWgc9xeRUJIMx8hH4vbr5RM60zbgoVRttEcVIxxARkzDTnlxs45AeBV5lstSNmGHuIXFf3p6&#10;enJyAmFA/L0yOqTMz3Zl7LIlhpiCbxoe1otP+WjBOAIj3CWkoB8Tn77rZfHXqY9bRtlHlj4mKj1E&#10;OuCA/o5AdbjFOc4Q5DWYOsCBO0N6DEeI25E2eTxEaK2ISci0L3DOLpeFSKxnoJrNmcFQ18iqmtX1&#10;PPIdqKrqel4PqSoplqQxcKqn1No52a75TrVaLOzekPom0EK+uufS55zwFU9qbSYzu0nVdLLyQOBX&#10;4Qlcrir6X59dJynA6YFLyAi3DHI0P4bgD653wgHg4xICpryoGenwLCTAwkGPHNEby6nq3LPgA1gA&#10;A927/lGNwxYNb/GCrPabgUsJehC53A+Q5LociEjoUWqTPtFCIP3OoVIhUZFdLmBbSINGu6FtTmwG&#10;0Lbtcr26vLw8uzi7uLhYrRfsEgJwDaiqWM1ns6Pa7grHR7Ojo/nx0fzoqLxMTIS6XNprHGdstKBV&#10;CMHjW3MZVu4QVLYHfByeYzssW/OnZCfL1S15SCHCaB45dbkRC3DuEnWDYfwZ/BFiHVLvWmBQmABV&#10;7yZhgQQ1VSJ8B17FQaNn9TKoFIyVOpHPL1Gvd41ZTkxq+ZcNJaStBXILtxe/uwVROgKqaJfFk5Mb&#10;N45P5vWsomfkqbq/y1GjrFuQU476hKDUFF4Ki5ONzEraqCKoDilp5F4W6SATghyRh12TVOzH8Zwh&#10;YIxAVxkHlv1N0umN+XzOFYoXSlnkZPaDlkrKJUm5fI1VPCGhRjxHCQFYAGSEqy5HI2SwMENo/fTR&#10;8sBOBMbsQ7MBzJy0d3M+laMDRo88SsgUpd+bCxMDgAW5g2mRHe6eGCGjnBLj7EeyCyQHsziHFdDO&#10;KWh/CHYiQWJUJKDjTJyjrvx+MI+zuqoqrgosdbs5RNQZaqwhVYhRggWmEvrVpYavVReLSzseV6vc&#10;sVLEFkGX4NIlwOkF8A98RNSyZUyqZcG5PqFm0I3rhFrOwc+2D2fmQRws+kVttHFTtbHQ7USrMexI&#10;1MziOAScQT6UKAXIQY7AeeTbhFMSTGzMHGCjC6txq6k4caYAogFUQ8j2g5QxPonPk0C1rB4VUXHO&#10;ygd8yTuIzB8jCsh1nrgBBGuhliQlqeaiKSsbjO9ljFTDIoIAONLBQDmkJDiboU0df4lo2na5WrEl&#10;Hpw9enRxfrlYNO2qFf4+KmxAuw7MZvW84i99dk0wbm8UeF3XJmdzrhXVrK7qOfuTIiHEEGwNUBUV&#10;iaiU5C1xWQwmUO1RPsXZ2EhMeZrPExbEbcQ0PEZUlzRsH4w2XQvl6gAZHaQcMbq5N3CIG4J5GlE1&#10;KSWNpSDFgGC4DIObcREkWZ8vrDsds50kJc64bH833PPWDXgAABAASURBVMTMQ1LWjQhNol9VVR3N&#10;jk+PT8DxbF4HGi9Z5arkMaa5+5ZprsXKmpNcA3zGXC87xHxrhkWC9Yf+At/PkE6opJPOxiIGOT4+&#10;vn3j5unpKbcHljrDEiNDQcHN+zKVRDFAO11Crgd1jQ7OXboRDuDIJ0Hmjw50hxZH/m6uEiopHEmW&#10;SydwAJ8Ci0O5G/f1eTdFy5IWEcyynehp6boNBQR1hDuOKgQLEkCmcIvL0Y4KUE3mfrpZLCJhnCna&#10;MyKEAEcG5fdOqBr3j/VDJVRkxVCrTeEsIitkXddzUFUzM1QVNwZMARIjpTlmRdg0iZ9jV8368vJy&#10;cXG5Xq+7jr/e2kKh13AkPz3wfoii+BuClGtFtqaoGb3ZZHFWq6oAlDcLSoM3W/qLqRyv4AE2hTRN&#10;VZEjtCRUnlOJehVwA54LuQo47GftGKcqM+f+41y6iuS0ADgD1B6siMIyv0YZONCmSKq2DPZlKUSW&#10;knLZ2JBrkFUk6IiiYhGRnNQW4iRIZk0TyvJUxh6hqirSQV+cTKWqOZS1bsLuDU2zWCy4R5/zY8Pi&#10;fLFe8JaRSri4aAxahWrGbqqR3NBnM1OqCmtV9zd3cm378ajiLEa2nO1StRSp2p5qlcKnUD1gnDo8&#10;IbfDZc9137hv8ULYQeFavi7Qqh6qnFnKjChJygkEUSxBLbk0tvGRCB+hMYw863TZGO+zZCtZuPLZ&#10;sj69MnRKMl+nu8QBB3Jnp7yIrX3NQj9zptc8g/LqCJaqqprP57wsb57Y+xJVRMZocMWdxyFM3Q7l&#10;H7BRZAesyx1LtvbulOV+3Xt5hisjh7gF6XyUEGEE2JJlRhgF7xGeOdNTy6fXN27cuHXr1ulwaYgx&#10;BrWEGx5I2plSC3K2FwnGq2DFymd0QNvhWBxuhztBOh8lZITnjmrQ/sU5WqYkBO+B2eAOU8qnqP0i&#10;J2yPHJzQXwhyBCpARYIpce5ymgXfwdQHDtwB4ig3uYwRFSli7Snt3RWl/YiKz4hYNK2i3RgqbgZM&#10;7KzmLKvnsZ7zhaeuZ3XN8cXpVVdVxaOqbRCoDnQ5cVHgeLy8vDy/vFgul2wiB7/RNg3fuVpJ1jxV&#10;jaKlhSZQyyOn8l7sVTPZZ0vVTSnL2/6oHs69wrwprLpVUHVL3fi9hcwOlGy/rz99zMDhKGVDIgHq&#10;DtyIdOgVaVr11GVqfxJO2Y0bU7hRtlgWwRPINAXMvU7WHvKeZWogoNggMpoc3YBoBvWO70hKyiSh&#10;AjOwTUJfESoXCKTDHbLK9N7gWS7JcoJkKyBBytnXfZcSZN3Zjw1nF+cPH1ni9mB/pGg5DVPOHduv&#10;ItU114W5/a1iToLXtuVm8/nxrJ6zF9lsWJAVO5PjlWKhov88qRGoKtKhJTl/qyQ7fAw15aPxaQlt&#10;pIhLhhFSwChaR3JRVDenMLPZ2x73IOwXFHQfjFWw+lB5wzHXAILquSNBpdVBlPmKnKbz+Y2T05s3&#10;bpwcM791COQfBm9ZzxhDjcTt+xKHKdxhtHjzXPbGxIu8p8ODi85mY7rR44wS4w53i8uSlVRtKhGq&#10;EAvIWNHZeV3xM8Odm7f46wTkaD5nYavis2mJt9AlMR0l7K5QtYJu1SG5OkrMI4e4itzHfq5bzFNs&#10;cUKwAAiziXTAQYwxqEEljOgt7qfe2n7K6ZfIpteuTi0jh+wDf4B9KlFHYHeMlg3p7yveHm55m5yR&#10;aUlhSCzdWBKG8oyFcHEoWuBawBWhrkwwpXVV1+Uoq2PNFIMaP4rQJGaWzcK1gL9NcGPgVOTqAF+3&#10;dlFYk9E08FXbsAVYNjTEW4XqhIsuGO0c0aww4LlPIseyB51V5Qqo++skYZloW5Ssv3AEvgSLTTEj&#10;ZkAFxbJpG63eKFcwfEZc4fKWmZlL6toJt2/ZdqB324Y9LffTZ7Mr/TbEiYIHUL7yZb7fGzgVC8ZS&#10;uVx3aBIgxIgddbRvk22NPcF1IGc2BmBv+G363NPFBdtjYXfqxq75Kuwi9pJtsrLH/NdaNhu3BwAB&#10;bMRYV7gB/EeoRpmkaWvhYJL5FtM8bt+nD+wNm0pioPqEjp3ComrzWohNtpNReilX4Q5UJy53VDd+&#10;/tK7T3AAZ6Id8CG4NdjUxPI3G55RAjPIXDOzTDSyqjhz2dTmwAcfpOPzGGAPsHkbodMSAHFMuVtk&#10;3AyDjg9wDeJw9ZDsu0kWvQDlUDJj4ZhFVWKlrOeTOb0/4sYwjgBDMMZn94jQ+A4Lo4pEvR6qer3D&#10;mKtqnqomR6MTLQnOE+mYciyoDpl8c5tyzz0oKT7F2C8no3Qy9byeH/THCPYLHjQObgGCA4DQBZeQ&#10;gojk5HEZArOpE9UWdrRUbgYVh5URljcHl0nLsg8xmV9OxTZ1TWP/oIG7wnJ5uVituCXwA4P9A6Gu&#10;47tW13XMfjmYrS7qpexhuNPhPKGw7KVro4kcWB0ypuvKjk5fTCSIHIb3xOfbGzzlbtmW/ZuVKRR+&#10;A8psUQfl+q3uMb2Uu+HZQxOXO4PYCKtYcn+P6xwrsYxrkpgNIUuBv6cTv2Gy/ex/tCudThCkmyBF&#10;LcgpGrqQuyiJv28V4DnGgRyEciwBLS1FjPDh5OZlfxxJ1uDeDW5QxVWspzRbseAyImfLNJWfDngw&#10;dqqaUuantU60FUlNy664WJw/vHzw5+efe7h4+LlHb/BHikWyf9xQuiNxFuOs4jrOGRrnR/PTG0fH&#10;J9XRaT0/jkdH1fFcZ9W8Op5VxzHMY2APzviwY5kUGiUSJFc5ML6BdgqN1CbkhJUmGfzbpOw03nLG&#10;D82WoKPqZPuOn93o0vyFk93uRvR6NOYym64ytLgRBAe/pGHPGrusLDUzMvslKsOYcmG0oSAHScrP&#10;j9kilA/Ny5qgBHHAAbyEghpQeSBHoDpGy5SQNVUJNVVHrrmBF2e6JYUwrLSaeU78uJS6RrqkHZwZ&#10;YB64nYqkDqecvRcRUmedx4qf5Q2zo6NYB4kSiE33wWaOVKmFETaQDbQkCMhlw1LBAGx45qhKMMfI&#10;NWe2+BTFkiSBrsikKYOcyaGZBosoFhPFOTKlhDoFRlQRlSGhAjRlfh1ZynLVOrKO61s3T+6d3Lw5&#10;Pz6Zzed8HRWJKWlOXW6zsJMSL4+URDWjdp1ZRDt45k8VmkQAYyUMdOGotjC0JBEKatDKgS3RhrIs&#10;c1DnSMdokfJPFlBHYAE0GxDEIRJUGdfIqg6iA+JANFyRMvFjUAkiosryEBKj1GVrXCF0n9VSlhMz&#10;QU0hWKZm/HEGVMw4gJS6lBKlCuh+eTJaIqOzyMCxl3wRycrYmcLQMQI5U9bcaJbmjrJKI5UqqZp3&#10;fB3U/g2HVpVGiVFDjFVVRRYtMxkY4RhDHeI8hGOtjiUeaT2vZiez2YnOZvH4RCsW+Hx2NK/nszCb&#10;sTpTCK22jTSX69XFenm+evRo8bmL9WXTtU1qm65hljky13yvulzlRpusGlW0DZoDHbD2CjYRGqlJ&#10;ctIEWA3WeNlLpe9Ys5XXUdJ3x2ix4uUjSnW28rzojhRh2GkEFV4PySVR9ZsHdXth67kzsebJJHlr&#10;RcbWCKMCJi7T0hPz501V1WOozQUNYFy2oDo69MT9R9nvg6Kr7vrkXUPxE0bgUMZ2n2UvTcMz9+Sr&#10;9nF0TNsEHwdmJztyxz5Vr2p8iZDxBKKSHVgLYUF3OTWp40e2cm+45Fc4fou7XC4AubScgo4QArux&#10;Lj821PU8xjrGqLHC7iAq8XHGEQsEwJEOHJ4ErOSDbtjBwazR+FiH0XPapJHTfnfA4mRHsuwGS1Ap&#10;0H5apU8YOUI2EDa9mNrnDw8tadD6Z7GZ6PVDD8vWrUpVt9RDhXZtyi5isHKGeB4aJIiOcxeNBu09&#10;yRS9op4r7EHkALwipIO4EOSwOsvS5GbA4suB0cvDoON2EJSd2lGvgaoezFXVKAgD65wfG+wfgdY1&#10;nO+sjAmwvDIayrFsVXZZ7A1KQLIwQIRXXnm4ih0NCSCOKceCCiAAAkYyciwOLADuEuIY1X0iNgvu&#10;ZT2E4TMFFoDFpRP4Y+F9HN2uV91tx8eNo5zmduPEi73eNj6c+mIdGdvpZJwg+otlRODqEILGILHI&#10;UJFFeY4vB1MMwSHYcuNlnJjWJNSfU+r4rWHdLJvG/iqRktVNIyHIrktNY6sTLjSyrFwiq0R5XLI2&#10;PM7n+nxVqjoASpGF/C+B/Zrc4tJbwLtyG+wh4JkuOSacPF6q6jVOWhIO5WmeI8HocIvL0bJDUIuD&#10;ze7ALRocDFZbDahTcGqBqeVx/HCQUvumxscFsXyK2GP6UWvpaN9umNWbSw04QMC0KCdwsRABlJzi&#10;3HVd27aJLampzS33hvPLs/OLC36LW6+XbdvwvYofXbipl/vCLM7qqq5nNX/knc+PkUecrah1bX8O&#10;tL3n+1MterYqA0lLQitPyzJSGsJmG1GaRVMsYzROiTu4vMruuUgckDugXixIAAEjgTtsKMv+R3UO&#10;EfFmR/zpiIhAHLzqcvmK4OpBKWL+MqTRB8PIIagjUMFV6miHjG4jwbgFZiJbVxgTDruuTw3c3YJY&#10;74IIS4z5AkzlydHRrdMbt27ctH/WUNVkqnnJTlI9ZN1x2lNpyTaYd7Bt22iSUgYbw7WM2shHjthR&#10;Va3NzKOjaH3tmvn1S+ezGX3n7xOzWc1Q8EZhTBifRGqb1NoI5raDYCB4Li8YqjM+fFCFs1JESxLp&#10;SdG2hJTkpkLNE+IW5EE+Gp2MEgIoNcAW7cCt4/BtBwwGNyIHBO/KoF73zGWB4ZGz7V/Im8YkgjVA&#10;GMQhZkfewKUkZrA8+/aLMEs2emxJpoyJq6qZxgABdV3PZnZkVeW8ivWMya3ms2pm33/wpxTR2tR1&#10;id9JuCbwd9qL88X5xfJiwXmYuy6nVdNc2n8Mb7lqOi4X+NOoIm0JcRoYV0SPrEqDgAdX1T7jC/yY&#10;1gMHX+AKJ+FtEuixevIM5y7dMpWlxNTwOO6B9qWXw75PMDo8y+XUAncjslxq7NAsfJgzDkjT95d4&#10;6iTzSgaWr70/frlcJIu01WIW3i6AClT5AYoiU7BKgOokAs5Xg2EGY1g4DTAQoIAsU4evMtSlSkax&#10;FWNpm7DLAFxKYk0XpCFgVu1LpZS5NCybdUdKadkszy7OH/J/y4t1u7rk/9o1oxGqaPuq5lGHGlT1&#10;7Gg+Oz4+OgXz4xM4u7GeH+GmsaJhHZFTon5VtQu+WpKSjGXa0rchl0QOTySAOOA7cDtyakd1TI2P&#10;5TTDfUaS+xbxs2fJCfZ1gb5YN4rBhUqUoMD9rXhh5skKIUusd2YXSxAAU4lTCItjsMDBmAs3yFYc&#10;kV7to/EokCdI9Cww5oljr+M7kyOV5KX9qzM8iFYaZtX8xsmNe3eeef7ec/du3Ts+Pq7KaOBAnUgH&#10;vMA0iD2e4GO7K9t3OutjDkXlZd2X5KUwQbaU2JCG0t5klr1PX7g8yCzPXbFlDwzJxoGsnC187iSK&#10;nsznt27evHXzxsnR8enRMT85zGpLVQiUSW1rr5WWPdOltqN85vb2AAAQAElEQVQYe6QTaxi5IOcu&#10;lwQHPjLIHZC1D/fBDkE6nCMPgmWR8VO1Zcj9lZ4VmTUIfxAsKssVmINi1J4zCBNsgot1kx7IhshV&#10;CTdAbs4pM3OwAufIEcVsAos99j6jfSRTl2K0hmGkI7TWSGbGrPeFa8+EIVEuAZHEqRVjiHWczWsw&#10;928785o/OtV1sFuDfTTa/56TKtrUEDLldtWuuC6cLR5eXD5aLC6aZtXl1KZuuV6dlf+Z2apZi4hW&#10;kpSfmySJyk4KexaRsYUbXz3gtsm9munVyQupisPVL5DU7dTX0k+UaZ5vbPIpxmxrVk327ljxcQkB&#10;ebKkUB1TB7eMcszaJ6OPExyAc+SUo44Y7Fk0m1GHBnFkqhlEEitAbGaTsAwkZctKfNu2P22oWkHK&#10;GoGPSKLJyyPVks0W3JF5mPExH7yAO0EMOlRhitAMewYlGaGJKqXBVKdobhwkv50y5Fb5YNk8VaKI&#10;9b/rpGnTKvEFquOPdos1f5i4uFxeXPInu/WCqwM/NqRcDvagEjREUhVjxSasZmzFGSzWsxBriSEH&#10;1Wjvg1ySiCjWEBC02SFDwmWg4tzlaJwSssBoce5yNEKoArkDN04lDmPZkaiWg4OBJLsgwzPlbHYn&#10;4yyYyDcZVBxiCcsIdOcQh6vIHZXIjJsDDpy7G5IiADJiR92x7+Taa1lVWMl0NVnqmOquSyAxt1hz&#10;Sil33Ht5h0sIdpbOq/rkyH5suHnjBm9NjNSiqqOEvFXIZSPmzIIkviHbsjU1m5HlMQIj7ls42Az3&#10;OJjlRrUTS7Iym8DrgwiL+2g+v3l0cjw/OqrquqrmsapUIq6pCxwJbcotb5AkDFpm6NqU2mwvDhqZ&#10;SULilEAKAalnFyK9Xa5IFCAHOcVomZIpx9lVJNhR6aqKHc7YHTJJWGTIHc30hfEf1eIzasKKMsg0&#10;MYygt1C8Z2IjM3InnuvSLchR3RBhrCJty6pSUrZn35FiKIJcUCjbR20VB41c80KINfeCekjlvKo4&#10;xXCJseYbEciU1dSl1JEkN6lZrxer1eVixWF4tmwuOQkXDb82NMhFu152DSugFemScPRntQ5y4Iol&#10;axsWo8NH1Ro9aP1T9YCxz/v8HqoHImMb8fmFv660al81Ty1p6l0MJqZGeODUm4IpnKrOMQLnV0li&#10;TfAW0LIQJ2t6LyQtGW3MOhjVQlge5TkK3iaaGIPRUEhfBcedbcMgGkQ4RDjuQrZTuXC3TOXohnHK&#10;Udk3BsKoT4lXau1RpQUyJCxg0DSJuxeD8mWzkI0oLVW2pAiXA74tsQWabm3bZXmxapbrplm16yY3&#10;bKfEvghRQoyBX/NqdmQIdpbSAAAnmGpUgUYSD9QQggI8CkSEp4gEPpOjxI3YmCMAcWAHzg9KnIFn&#10;Xe/pPqMcnUeShjwIcG2zBrImNZv7I6cQDRJ0TPg5H4mryH0LRseYBQGjEQ5G1YlLt48SsgPcaBcz&#10;b4vOzre+ZwxaKolDsjyT2PmXzT8wryEIXdIqxFnFmTtTLZ3fiT6oqparanKwXflUjSLBUd5JPfcC&#10;NAzAkQPQVMTBKuzNMqRe3354ptucB4tgNBNJxGazNFhVWaWsWDCr4sn86HR2ZP/VdDqugT/MSMra&#10;JSBtl9dt5uWQ2MysdxrTjydxc8aSiAZHKiMOK0Atz17sqL1VxO3IHYhYFkYpaUqcIwGZLkcyqnZj&#10;UOu2qkkcRmhJrqoyNYIBf7eM0oyjMiHTbmJmEBxw4BwJvx6jz0iKf9/andpRs1qWlmQt1hj6VPmz&#10;5JgIdRXqmV38IleEGkflKORTGefGELTCj8njcGY629Q0HWffYrE+X67OV+uLJV+fuuUytZft+rJZ&#10;LZr1qm2abPfEjq9IIjkJBUX6I0JEfPIJC6T88AMBcjCp9eVgzn9VxjIGWy22Qd0yXKFwRj3pEKhe&#10;57m9eq6orZh3PFFByXkikftWDH3WrS2jqmQAwW0LZqMCBkaUDKgIa8iL2zBoMfViqMWCww9CggLP&#10;ghiU2HysEhFfmjyB1+4SdQ80CfC6CErqs60rRrEAYyKcdV1ObeoAm+F8cfno/OHDs7PFerVm7zRN&#10;03JYJmqyIjHEehaqiot75KeGug51He0aEUOoaKvwDEGrmiN4Z/dSHRHYTlEUvgOyRsuTT99YaiQe&#10;5KB60Ig/dgAZwJDFvr/FRK5DJGBQiagSFEB6SJCgWn5u4UIMEishKBKggpE4RwVeXET2icjGKCXh&#10;U569cNVlbyoPLA40lgCSYUcWJKacEU4lSUoZdImEkawQ7HtYFSKY1zNeorPKXp2sE3MoIVy4SkWu&#10;PqH0UjiPZIej7mDqOWZhdIyWx5LJIAy+qvyApyVVIdjvK8dH/Lhy6/TGDW4O9Wweq1pDSLwGOuHy&#10;3FnirxLcsXKXxgYke4OIJ4I5KTIVeUDgBshAAgiAsGtGCQFuIRegIsFVBDvAYQQqGNUdMnbB7arR&#10;yZNLnQzrVRXt1OLBMTpxiQrgLo3wKSiDaFtPRKVPQUIMyqTFMCTOnBGhqt08m804rOryLxg8N9jx&#10;NXc7PzxoFYWdS9NVmea2bVer1eXi/Pz80cXi/HJ5uVjYP/O6bLhBLM4WlxfLxbJt1il1Ih33j2xH&#10;Oo3i3EY6MqFkelybmc3OQ1WRX1CMA/gFrWUneDkfbEfs2PfUA4ZwwCaiuhkp1Q2Xp0nDWPAG3UXm&#10;srcdKg9pYjbTRC1Uy4IsdEeoWjs32agbZLrUw4uR5eSQzBYJd70mHSonlBFBWHnKSmmtR5M+WQNZ&#10;jpZbLBBH0XqBxUoFFbUlDgdsFdFgSz+bG6PT8svbcrFYXixXl6vVYrlec0ZiJ1uVsuqJvVdVVdl1&#10;czZkqCuNNXsPuzvgD5y7RL0G+FyTe33WtCzc4UW85c5HOXWYchyyblYvWSKuuiRfeNkXu3HV/uqA&#10;pYcwvjgHsiiLHIFKGXeD7IOsfeNbYiGylvklGgPCq477gU8rxCzDh6/P+AShY4HJ5bpwemyJKY6T&#10;kcEHcEYUOYRG2UUovd6XW35e+ZbpiZRNvQcjYLwqDFncm6a5qpz9GDIL2P7qfXx8enw0r2ezWNFx&#10;Ri8zXk3btW1q2tR1iRdGkYQq6FwS4ipQxX4WRuB2iAPVyY7Efg1wvjLXtvqVmZ5B+53sy6uyqBHs&#10;+7vlqlKe+1RyrAXCrKtGL44K/GaAhAN2KNzBbAIOqqquOa9G1KT5DBGLGR/8k1pU4nNpWK+X/In2&#10;/PL88vKCw5CTkK9OixXG5ZKvUl3Ln6M4djk56Sajy15AWvkrPjTsipze/FiH3u8JHjRp9LKG0aVR&#10;/y9B9uvD0iPba7rn07ZwRpiac/aBgDiwYgGozpFgjAFBnYB5MeTM7BjhSgtEmN4DUGHeDeWGl0JO&#10;UXKlErJBRDRz8lHQVIycEyCrlJiJ1Sae1B9Ce4BF41VNgd589SOoUAMyUBVhdUxByLB6tEQ8GIIs&#10;d4sanGABtJC7LK3PKEJYC4FRlZcW+yeoqpSklrAkazOjYarSR/4eCyhtUDqaRZO1ppQSBo4CJu3e&#10;vG6bs+Xqkf3OwPGY25bzMkeNUWLM4SjOuZtX1SxWRzFWWtUh8mVsHuKM3xxUa9UICEzlbEUJdDwo&#10;D3S1dtLyju+zNqm0U2iJiOmayQ5why8S51pS4aWIsZ5M3TC7Wtx5AxJRrfuKc+mvkYwbcB8IcF6k&#10;FcGSVUDSlIzw87Sp2EEOkX4F5SuOQChlnQuiBVkSKtCtlAO5at0ngqoRfXyKqsxmEAvXE+fKHKrl&#10;4hBCZVKiSi3YhVXP710sf9UE2DyMSqZeA8tc8NBKaXugCRjJRgLUKErHZ3EWJYb5vK7m905u3z45&#10;TrWEoPjgDCAiqEHV/tZPEQmoMk1VztYUOyZsM4YsocuxpXQPnJ1BDInBszWumUZsYFllhbgzcdzC&#10;ogFKqaJ7LrJoQl+cjJJGAoLTYhByVpTA+GjTtYSSlGMVuCpwUTqaHdfzWRXiXGOVLAb7omnbdt2w&#10;H/hThf2nPErViW+bKc8S3ccvCQ3KiQmoglRBY7CWeGOQgU9BCGSYswaaoThlESRnE1nFRSEOKcmN&#10;0H2CUSQgyUICiGIhNlIsYeGRscC2gd3B6I3XKRrnRtVYghMfsB+QloMzsHHLtD0JK58RzPwhx3L5&#10;YM3CEKsgqTHjm0WsQVYw2Vyjwh1wQzIfs4h69xlaVOJnxUQsG94gJmOQKDQpB3JCFUI1428QGmNt&#10;dwLBUs2E/VFFrasIKk6v2khUqSDzUFehYj8x9SKxTXnZdgt+an10cXZ+8eDs7M8Wlw+XzeqsaRfN&#10;8nx5ebZcX7Zp3UmXRRWUB9WrSDn2OxVrsGqyrmfvpLefNosyUEIxgz1VSmLYWTgHwag5CDJFKXdA&#10;aEnTjGwjPzX0HMeeicibZHSnh6r1SdXWeMibcFoSehkPptGoiMokhQm/jnr/r/N4yjyGhhKT1qIx&#10;2lsGlp1Zn+BDT5/A6zoX6jqIK8uUNbdfxPx1M8SsSLPYx2fLmNoaNeJz4mxH4uOgimmWGcsUMiN8&#10;h1p3a35muLh8eLG8WKwul926zW3LcuaUrVIX2srSrEZyUYiV39NNahVKsoC6abCWNK3xKk4DPKuU&#10;2ERwY5FPtLo8DkFKERGOlMKwgELfMkFAIGWrEFRLmpCkmrFhAZApsOwDh6kRFWBBAohwKCmr2maf&#10;4BtVE28gO5U0IeEO28BYhPeRlU5WQBKHnm8YkSGsbRbuc3WIMXCWcqZW89nseMZ37/lRPdMYhCVK&#10;zbJJ1pCNtsWympomEt2NkCcBDQQiTDqLry/hkyuiMqTBMuhP+aT7/PWBC00lSifnVX1Sz09m8zoy&#10;ApFc4vEqTG2XE2d7lo7BSyTqBeQyaKk0tLQpU8SR0Ye1h9sOVKLBXUfJ7V5Eyrwy0g5UMPId4kVF&#10;cKE+O7KxiIgGg2jWkkTMoQSWqxKOV2V9/vYkNNzWmA/afkDsBjUfco2XUYV7w5AOCRpC6WmoctAY&#10;6lBFDqSCkVR1SRh5IqOdWTw39lgSoQCRmd6m6VbN+nK1PL+8OF9cXi4Xq2a5aJerZoV91TTrxN8l&#10;kq/qTFMZ8tI+eHm6DrXRtod9rOP2FDNSkewnJqZEI84OKOOg4BT7MfYtql7U5H7uF8jCxO1Edgv9&#10;crurzl2yvfsxGvO0JM++Ruo1eU+WVS6p5josNuN8fI4hI/YtY9YuoVnKZ2rm4J2qxlXVZkb7vuvT&#10;J4syfCgNdQm5FpvG7HVqkzVGGGZuk5WSJM48ZitzKnI2rlfry7OLh2eXD88X58u1bZs2NXxblKga&#10;g227yjZeVdKsqgG0rm1TxlDHUAXlBA5ZdaxXSxrVkeSdqRLBUR6fgrvsO08DWm6eeA7cyyJxGIHq&#10;wOJkR/ZTO1hVGY6+gxTJoipBslnUjgBGOEFEyOC5gciWRYaEh1MnFkMz0t7ympEANZfDBc/BTbFI&#10;OULd6Ha4Q7NdF/pRKCZiUWSYczQ7plMyA/ncD2OSKFqHOJ/P+dp9fldPwwAAEABJREFUcnIym820&#10;iuRaQR5CFwot1xE5lJgI3qbIZOEz3IkIbdlFJlixQ0aIqIFdDXj7ZQIJiRaGjG5AHUFPwaheT5TY&#10;7sElIAmhg+isrk/nR8dgNp/FqtZYawjUzm2aS0MBOyR1DZKbBL0jBv0CzgmiJeVQHkXg48gixWB1&#10;O1Eb6Qj39xYEiPRucCAlQQAUCaZExCobLeRqsRjhQ5sApECuSGSS4xLy+aMMCMIwjVYGm5Hg5rrJ&#10;Mn3qZBOyZaNhDnrGWAmXhvLvh3jvB/vmwlMjA1l4xc8HHElVqLn6VcVEPtmbuwXZIUYNw8jYJLd5&#10;tW4XlytuDI/Oz885BflDbcONYblsLy/Wy0W7btq2YR3SVCvIg5nKNIwHSlae9tldmuQJ/S2PUahC&#10;VU1CDuJNG1W/IGGvb09mZPjQ00nluVh2Cu4Yw062q+6kOgnmGYO8MmNweOxzXGJjI+2cUkl7ofct&#10;Y3BV81Y1ORohqqOFNY9hAy3J9HJiFW10NvPn8yFaXzxYTFddskBB4Zsm0TUsE+SRCxGCa2b0sPhn&#10;totIhhUTf45YNstHF48+99k3Hjx4wK90y+VytVqllj/3hBhqdqxtwMruDXU9q+s54N4QoeXewB7G&#10;B6iyie1NUwKLrwGXbkHSICRwu0vUK5FtgY2lcKMIqgN1BJaRC+9N6zQ2nRi3KHlbelEwDgNT9CLc&#10;UgadAe37iGcmduBjTr0qApGSVBkKGh+mBI4DKC6yT9yO3MlyFUmlyBHu6Sp8Bzjb603sfpBK6hi+&#10;ArQ2mb3NiY2TaWYVuSvMjo+4NNRH8xCqpIErJjGJj6S5FDVy6OOjlMt4uMQLYrsklV9tixxVQgF8&#10;phgt5iYWy3f3aHdn1OLg2hNJj4OrE5ZrVVVcko6Ojk74zOezEPnpjLBcULgf8AMDFwX+QJG7FmJq&#10;bqmXsSIIksZl9lLOLAi6KZm59jskhNHEbMjCzTKowClhDgymqqmFbISIoIiYdCJiXMTkxLJXVoLn&#10;Ig8B/w3EnE2VtyjlkjwYlKPFObKoPA0jhzjMineZDyyu7ki6IzFIqELFQcT8BA2WNJrkw9FU1ZGp&#10;jHWfsITh2oDdgbGOGqKNJFV0Xde27apZL5fLy4uzy/OzxQW4WHODWC346WFNTtvwJ6p1lkQj1abX&#10;ZlhFgorZCDW+gghZQHN79BNdrL2gjxRA9vpb+vgChb2mjWXeNvm+/Td6YbYvCtkR7BCzMFb2EIaS&#10;MZVrEtlg6sAuBVPLm+D7jT7YYm+nS69lymm9G5F8ySsgf0AQDeQUaNaSiuKC1XUQnvsYSbDeQzfD&#10;wyLDSFDV3pj7J+argLtlqbprrzI+2Za7aFAtOVn5hqm8FdZNd3l5+ed/9mcPPvvg4tHF8nLVLLvU&#10;UhUbrdIYQ4xaGWw3cpGvq1izGXnYxaGqZiiRPy4GC33V8lUttVrTHvPZj1AsNvSFbIqrXhcTZ1a2&#10;bqdNYWG2DxTHPQ1mH38R8aFjKAGqahQOD1X4AJoXGLJBfcxTtS+r2pNrCuiQSp29gr8zJy7NQkNQ&#10;/FwT+0sr45CS3Q8goEubhGp9ZN44gJnV2WxefmywAzhETXZkaukVkYlqzjwOIZQ8nUi8UKkC4phy&#10;t7jE7kB1guSqg3oQHtZ8DmZfYWQxWA4vcZUQ7YbEbYFfVpD02l49WIVNL0wJ4NpLG3IZr66zR5ZO&#10;SgqZhVC6WlQE46MaAaMFsDiwM2sgaxCG1HyUwcYT1SBiPttSxIxTu0hvwQhEUKkOuoEIRt5vBqxS&#10;EmQfJac4O3siSZcH8IPTCHHjNAQjA8xCnj3YQTSKCStz4HloSYwa0a3GjA2mLJzhArEkCFBBqUNt&#10;J09V2ylU1/VsBplDRmCpisI3HEoZooikpluvmhU3g0WzWHHeLS6Q/JV2tV6A9XrdNKumTQ2XQpGs&#10;Iiqe/Mn80qrkCuOAj2cXSS5PJZdlCrsKeBwEQ1TAsExxVZi/MDvnDJhUz4AAVXq+sTIaQNlVLIAB&#10;nDdYej/v5KbEEzA/a57A8UoXVaGtZKv2zYCP8KxRnRLVjb+qCphm7/BxBWjWgK+O+Wopmzj0Gd12&#10;yNR3PwsLDqMc9x6WbDUnz0XdXrHFILgbmCnXeee5PxbmCGPiBzX+ApG0S2L3hrY7v7h4eM4fKc5W&#10;zZorQ8eGYe3iWsVY8z4xcDng3oDEVDZjXVUz1FDxPcBWQpJACa9iSuA7GNpjndnJ2lPHmEbEqoBQ&#10;HQeASVVOT+MUJOxVIBeQizyIa7KKv1VK7VkVVRVpFqU9WSUrSfiFg8WBxSDFIjtJ1ZtqLccfYAFi&#10;/zm/kDXINrEsixaEgkykRBX7F4fIEVLsSJBZEEExcF9gIrJ0vPZkc2cgXzLtzTl5ErPQGiqYBftn&#10;rvyN/zjWc401frZQhFxVZcnk4iyTlH2RFEuwSHiZAteimkKTBrepv2ddI5UGWNktFz0UdsvjCoUe&#10;kEPxIKIidYhHs/kJf5uYl//pRFVXGrBPWwhPYgPFTwuMFqpdpHLCTUSCKEkkFSkJUwFqabhlF4MJ&#10;jAOikRhM2icSSdUk5CpMHDbRjGULYR8J6jDFolEEHAxY7EJ35PNOVpuqlHenqk7jqW6pnsVKdOKS&#10;NqSyGl1Fqm5KqTU0Ml4+1KicRtwXXAZlEGPgSIp1dFQzNE4kwAFlnpX7RspGQWgn3P+4A67WabFu&#10;Li7XZ5eri8Xqwv4y267armty13Rtk1JOQUoRIWX2No9+0HJOpojksbG24pOrLnHIQZImLVkuLQpL&#10;EJD9dKAxV0I1iuzkPl30N+kdbEinZW02g04teOQtgwRMAKdcEsThRudXSQbzqqwnsWtpCq10Mi2y&#10;08pp1vVcS9r1mcwx+WMuHIjYAiq9PyBwOIgxCASHUUL8VLymCyXLKsWZ7ifNRcpUkuXw4HBuDEjA&#10;AU6BlKRNmkAOTZsv2/OzJX+feONseXbZXa7zusEc28wbiN8FY61s3rrizl7VtaGqtOJnQzYm+zaQ&#10;RJT+Ux2QScKIhnEKLNegFAlIx8STjWEaoXggpwiBhtKQHmMWngAV+STAk5EcPVG3ua15LNhB1iAh&#10;igTOD5UARINBLKkqD1WTEIdqr6r2xOwZpRQvhGhApQ8rxBTVIkWMaOFIx2hMUWWcaawpB46yLjGS&#10;vPmQMiR4SokjlCsFPzpVXZ5JONHqzuz4dnV0FOdVjjFLVO1LWFv6Q7O3TB5sEcCOdsAdE5cNpWrP&#10;3Zcbp8KU0ejrDyKsRZOQCYrfntAhkVMoTwZGeWmETujvvKpvH53cPj69MTs65tpb16wbBoQfrgGk&#10;S4mrcwuTnKA5M1Y5dXRQs4QSjDcBpUp8E8kqsQ+KMJlGzY8nlhGiUcV2jaoKflrWjwT4E8AD4mxE&#10;VaUk1QhEAnKKkrkrGP9dk4iWJG82MRQULTEUAhiNXg29BSOgdsOWTbCQNcILIkNpl485t7oY6tr+&#10;HFGFqq6qWYx10MrA3o92dajrmhtDNSuyshtDqKu6pBgZc9HAel83zXKxPHt0/safn3/2jcs3HqzO&#10;L9JqpWkV8iJ3F1wd1l2bsuQgouVg5ZhnX203WuiibCXdtaiaCYmbS+IZ0A9CVQp0OzGxB+FeRHIy&#10;Siz/ZZCtvWO16pXmsGtxu0vLdMasO1w9KHE4aH8TRu2bt1VU9ZB1y+UtV/pVknxp7cmr6qPYPvy6&#10;MC2CRdU7BbUcVVfhWAAEjARuYKiBsmSLu6o5oKpKCGYil1dG02Uu1fy4cN5cvLF48LmLzz5YfO5i&#10;fbHMl11ocpWTALVFYH/zDWxINiFXB87KKWSSdJIm5qejNE+EHWulCpepxEolSAd8Ak5P02geDxyQ&#10;APImYKM2FPMgyKxWBWY4GAjG8fTHtgV3G007KvbR4gTpKIPAOPRQHasIUz66USqpIIkJmHbGTZlD&#10;sQHEDhgZfMgFvD6rrJXoTMJc40mob9VHt2fHdYh2RmchQrR4ivMIgoy8J1TDa9UuJ5lTuWhZsfTZ&#10;VvtAd5/TaDpMumyS932jPxXz4EhAwUqkzkJPb9Tzm8ent7g01POjYG8XclNKbdt2XccH3nUdZyJ9&#10;Ist7hKR3vMOEd4GmwF5SdYkP8FogDleRKkFEjAwfyUGFW5lkpuaJIYcSIUWCahyAQVUikEmyxlNR&#10;mRTnnqklOf8CSWog8rjq4NMGuIrF4c4uyVIGqDRbWagaYqyrEOt6zllU2b0hSrTpwx75lPtByepF&#10;MdT8EWo2m2HiJGSS183y4vLhg4ef/fOzz33u4uFDvim1y5WktaRlShftqm1T19IcKg5KIxJrOatd&#10;I7CIYCrDKCRWAlKkb7AmJy5FzJ5RJhCSKhn70CsSJQ5i6n7Q4QtkpN6DkUd70k3+aHRT2T4h0Hlm&#10;ljEme7qFcMI4ApVxH4GdHahZDBpFAlCNAOIgIKDgCFpTEJIacDN/voTwwuZoUsmKb1aTokPCNFAq&#10;MrtbkEEUVGJHZ7CdjE1Km7xlWSbJ2iwUJz523vtCUqUyVAe5OqYu24GNnxVgwQ7AgYIjUAElR6AC&#10;c9AkmlTJ8fhEsj4Wi4gWCKnPhYGkAsqXyySMsi3xnLP94pa7nFJu7Xc6VY2cjGhmbNrULter83Xz&#10;qEvrpulaLtsdlVOjMsnsySKNV1rxXolaFUR2b9BKhNZU1tjM3DAlhqzSYVZrhvSJpvZM6Ipacj2X&#10;JNl+ZtBs05kShzY7lhDMEk2ILDBgZcoH7lBbOXUIvOxmisSRw0RwshknfolNKHuK0q6smjS0QVuV&#10;TqwleI2gRiBZrF7R2JOSnyRkLNr/pcCyih2hlmJZTRVSQ1QJknUECwK4ShbuYikIbgOyEt9ALkXJ&#10;hyBBTwK5mkQcDBh/buo0oeacSCELjbCYnHWi5es1o0qRzKpQVQnKyAp9z51mCSGkoAxbHcOtWX3K&#10;r0jSVVmitdUGMSftmJGgIsxLpgigFqJEMkp/yMIoQl+g1jaWHsAYiJEZ9R6WPfnomCTj6VD37zIV&#10;g5D6sr2dBhmC5uD+o4wazIof7StIapVhaIMACXlW1Ucg1PM4m2lVZUpo6tSWPDflEJOkxGJp1pL5&#10;naHNaR1yWyXGrGupMocoEQixGIxhvmhsElrKjJeKJYgyDyCrKmMAMkOt2qm2IqnwpApEFKiGIAEC&#10;4JoVdYRKJTlKtuWUk4gEJb7gT8MyOlBmPmMRNj3+gCI5USRspPSpRBKhpwxAyF1IoJUsIdNeKUmL&#10;zJNUDKKqIWVySxNyDm0SBkCwJybMfspsWZkEZ8lRv9lpFA2hDH23wdS+SYERkERfS2jVqBIMqlQb&#10;0CWGEGKMmAM/KuQUQuiUVtaVFFS1VFUIUtl0xlCTT7kQheGqCEADmNMsTSdNk1arZtU0q3a1Wq3P&#10;2vUqZza4NGmxbJarNnatBCFYtA4yGEFIRLCpTWJS6A0gL2voMtuAHmimvaIJYJGQM80HZS3ZchJG&#10;VigaNAOlx1uQMaUxT6w2i0voAmodkVWABBtQjGNxEVrcQxViOdsOZnnKD0PYRr8AABAASURBVKM9&#10;oNTqxaFTCI0B4h1jenM3dJ8RAIwKc5r7wv54Gkll7k4UJ/vymqx956mFcZ+qA08DsefnPY4W5Av1&#10;0X5gP5/4qlZa1R6InNm1ZmFUQUp21qRkX7Da1nbQcrlcLBar1cp2VNt2druwZmhJthFDiJOkRS2Z&#10;VgUxiY50wKcY3abGx3IvhQwlQcYizpGqsciNwAeFrYkEriILONN9t9HmHZT8Q2IIEsl0PiVwMNrh&#10;V2Hfxy0ud0olscGfGlm+WWnzxqbaq6obotpzKatIdVBT5nyzwsmWwhidmDa6VeSbGd/JQPlaZqvl&#10;4FRahOFzxUYbsr+YngxGDOp9nM/n3k2Ws7XRtkLOHbthRFv63iHNoXyGcSzKRKhajqpJzNMxUe2N&#10;2D8fqG7FUe1VHdIYHINzJ0jgFuSUozq8jwez3IEsh6tvQnoV1xQc40NwQ4bdVAXlZhAOZRVXvifE&#10;mgmNoUhjkQxOOKaWBhi61NhRt1guL/nJIbU25V3Tto2ltm27zmbcPMuHlvBEAqYVQGSyMbMK7SlG&#10;F+xRJ73c5LL+ii1zkzAIZSfYLVh8n0gQBL9NRSiH8FiHQ4WexuYvGOTVhforjDvQoPEMcsuTSO/t&#10;k3jiM0wYdIMnqZS2lQKPnZXHOpQwTyy4Cku5eD6p3IlcFhmNp+NAtc+GMG5AsIAgWAboNPUFth/s&#10;gfFcbFLZM13HjrlcLc8vzy4uLi4vLxfrFb81pNSxPbjgsvG0iqGK/KjA6yTwGcDGJJcawqGZoDFk&#10;TYFlCs/CQqucj8RVsgBVFHBk2PcGtVsCFwVOBFNLVhGKg58p5HKlIZfShqyMlEjQMayTJ5F6RaKs&#10;54xhRwt2OMilwlHFAh+BuouhhTt2imQtsYYMLck03dhVN+U5KC2Xjy2kxHXBx9Yl5pyVdZVVVO0u&#10;yNt0fnx0fOP0+PiYF2rgcjVcLdQSJYR7GA+KmOQjQo58cSfvOL2mqSzXo9n85OTkxvHJ8fHRfD5n&#10;IdPRZN+I7G3B1shtY2+O8vJAlYydn3IO9JSADgYA4hIyBUZKGow90ceL4zolqMAtU4nR4cYdrqpY&#10;PAsJB9eQ/dzRmSwwVad8Jwt1ipwPnQ6DxzSXmKBsZhMx1kErZs2U8tEYOIiAGatIJoADMopzhaMG&#10;k1ktBRL1Zz/rmvV6zbejy8vLFb8sNKsu2XRzAK6XK7Jym5n0gpaGgaGZomrIYTRsiJbkOgcmGtwl&#10;NTuxwofK4jmAFxAYNJ6a7N0BGZAGMn328YUaVKSXcijhCQ7l/BeyBU6cnapSziBfsUTwBztFsnVz&#10;Y5uWnfL9gpRhPpD72HNOTCRujBdwImLj7yoWVwv5ixHWEpbIbuV0EZg1KavByP5nZwz3HUYLfWZU&#10;Acdiy8eR0rpr2UjcGM4vzy8W56vVom3XSTqNEnjzRokxcLw6eLuE2m4QMUb2Iy0HXgWRgXOXnuXS&#10;LVM52keyk4udKhwxWnVwjFPEIZHlmOaK2gWCsKoqErSkQeXZY2x2ydfeOnlgR9MSDT4F9iHwpiAO&#10;ZucTzIgK0KbAAtxiZPAcLWYsChPHExVANpgUCcWKQ+AzrBoWtvJzrv1q0KkkzcL1Dk8k7n2vg4aq&#10;5ncGXqKnpzdOT0/LpcGa3TuIELJsopRYpQXcid0iQ2IdgkH7C35a64Vu9wNBa6JqHauTo6Mbp8f0&#10;kavD0ZH93mBdS5n3BK8VYISPYfe1IcMbgyIE3AHGEdnmYNR6sjGKePPk6uRlyIe4nBL4Pka3/azR&#10;gg9wdUr2+WhxZ5ejEQIwjisE9Rq4G9Kx40mcHYQQuB8I1mhDGUIl0a62w16PfIOpKrtPmAXCiRRm&#10;WCVgrDGGkqiIGFTaWuJuYD80rFeL1XrB5QGbdMlPQWTmA3LqWA6S+amP9TyCUI4caFcmrKusMicT&#10;S7KtoansEWUJbrKC+xKhJ+MDn4Jc5EbYvUHTKG0DSpJtcP93i9UrBN+sLwLJdsICtm1PoVH2IKi1&#10;x9XB7M8TSSXbnFoTCbTjvG/BgSLIp8LBIszEfhAbS2vLfs7UUrx06odl6vBWctVpRX1k1QNGy2Nx&#10;+HEujH/vg6+q8XEc0FTNIkPKW9pgnTzHixyky+yJfquwbdgmyNVqdV7SxcXFcmWXBv4kqVFCHdic&#10;I+xfIc1qVLal+gqd1OI0U4dY+3EAMiTnyBHkwJEjpircUbZ/L/YtQ4Z9t4CrlhXpfr3csox1XUP6&#10;cmrDqiXhXJ5YiBadTyVT4KqUv1jiD7AgRwvqDsh1Cz7OXWKEAMgIVLBRacioFBLFHvgAtiZfskUy&#10;k53tf1/L70bC0YOHlJSZJuY4MYt2HM/i7Ojo5MYNuzQcHR0xxSEUP7GgDCwdBCJ2XDlBAiwuIY4d&#10;1Y1/IVLLMeFbKqrMq/rk6PjWqXUScnJ0xOsliNpQJAR/gW1ThzQwbokvnpkD2aJ4EAL6AI4SchAc&#10;jIAspGMcAcX6BMB/9Jry0Qj5v5n79y7JcRzbF8QGZebh8ciqPnPXzJrv/9Hmjzlz1z3ndnVmhrs9&#10;RMwPoCSTm5tHRlZXVTd7C9oAQfApiiaPymZekGA47CXGPcgCWJAD8J/B+yq24oNE5PgMPiRhB0GS&#10;CwZBvsfmDBnYatxUdpsV00rGsYF1msA4TccdDliJwxqmdvY3zgvX05mzwuvp++vr99PptV9nRc66&#10;YuZJwa33bmlYuiOe9WqudqkMQ+STUzk8IBQBkDSMbFgS4caquWXlYsiH08wzn4wFpZV48z4iLij7&#10;IroMLMp646EDq/bHd5o38JHryH0vP/Lf7O+LbJbR4/SkrViT7a73li3zfYdHFtM2yF7eOROWEQR7&#10;HzgWphuyB8acjzJRsO59JeQIC1vmZkH9F4OqwbtK3yyafW7cRn1vTs4s5M2MXi+QYewWyAEcIMhr&#10;sDdyWpivnWGL3vvrmYfp9+8vv72+fj9fLte48qXBm/HgafKWz2A+rjyKgOe1tWYt31pEA1svxiQO&#10;FQnIBYPsJcYBjBuwDO67NCxD7swLHXYkOnJgi7OSRsfJWtWcevjAaPPgd7KK4Mw9QW7e8mqRvU+2&#10;XVRhjnMureR4r9h8VsNyx55F1lKoAzFuymjbalAlSnKnFBJsvd4IxmVVKye/dyb5yrZo/cqeSET2&#10;MMDGo4hcHaoZPhyenz798vmXL1+en5+fjk8TGy51hc0mnhrWFNoNQaCb9t+I+a6lDMXWMvpzPDS+&#10;MXz79q36+Hw4cGbgoNWjX2O+Mho904xQZ1HMVZa+y3K8StuJLfhCmESHvsG2SChHBvJnMDyRAH8k&#10;YMY3qDnYVBYcyH6PA6trZOUcFX9DLBMBfwxf00duGeXji1L7TEZzr95xnO+QlbMq87Zc05T7D9uO&#10;WgPtMNU3hWk6HvwwtWNezZlQgFcz5xupqCiYz2CvY1M78Q2V/e319eVyOfW4Zm4w2wnueAZPBNYV&#10;EuO6KsYAhyoxrat1eTolDDggKSISDAksH59lAaVaGThxN08xrqjtepWdWANL7rjtZBdP8KIvYdn8&#10;sxk0qbMDmCVBFo/NZymz3rA/xJr/s/d9kI/K7Lq7c2HQwc7wmPbs2+OszYoP2NRBGMdB9vJm3E05&#10;RrqB25CQdxhjujeHLZO7N/5j+MfNWOL/2GHLjccDn0HCcl0ne3RJy0LFiTkC+az0Pke/XPNfB/F3&#10;vl/zO8PL+fLKQ9Z5hhgNN55ankKeS55bwLOKVD3Cj+pZbKqEwh15h2FEgpEF2UCNd9iyBtlyhypr&#10;C5FDzOipLEcjVaYZvrdvKuQOuA3c2c0yoO0SbmN9QjAjwSDIhN8XwYjPBlSAOuRG8vnWUnbPcUsQ&#10;1rVPwasCi+WobPb0ZAT4FRWzMZVgzDcvyHpMAtn5gOrNdPDp6Xj8/PSJ7wx8bODTPX+haK0RBK/0&#10;NCOyWe5DWMaQxtJGzLbxjaT1v+i6OzfQ8mZq8k+H47fPz7985dDw5enpaXSQg9QyMIwM56r8KpMG&#10;eq3okkzZXVR6Iwm5h5QWVcJe3V/GChWzMTu6WTD+GFnEbv5DtUrwO2Aelo0MFblZ9gS+AZ8NLJ2N&#10;Q/BBbvhBLp4/gzF6Dz2pBTsSQABkj5DLfbPQmAF2oYFDJY4Pfjg2zgrecMCfUCBq5V+v+RdYvqX+&#10;+uuvfGyY+fNr79mqiN47uaCnITdRbBTcIY2rCk/KQ0cVIJW6pLqtgpUA0CSxhCQk++ltZmEJ9vPK&#10;wvMNatXtLUvFexPPoxZdlRbl3U3lpkrvMv/BhmCD+CAkfb3l9GrTTf9Ps8cV60E1D4fyoTFHuCJI&#10;D+L8p5v8owBS1iil/JHfLe+DHtwc/gRjEsFdgW2EL5fL+XzOQ/jLSL/DL9tDVcVE8uBRZJ/dgIq5&#10;8vm9et/gkTXk8BnyoWUYkYCwd8AIRnEkfOCOo94Qb9Zn2dNSrYQkZM1w22A8wj+coMhqbZfQw7MI&#10;ZGdOulnek8yua581ODJfUJVLbRsvQ4pu1YOk2Vr8i77hw7KXzHXfPr3yGwZEfnXHjpubJm+Hxjnh&#10;E69SAGM7ZhbIpVxExv/oGY8cABzf4KHxjcc/X7lrF92hU3SNDj4djscpf4kyAoA/bG/jA4mY05gH&#10;pGzlNsieWokkeW1ZqViOUlo8a4YAqwT5OwaEUlU6xUOOEWS2ZdX2QcIHkIkEEDAIcgDLHhhRkQMb&#10;hwCMyJ9HDWa6bySV3UVAgAEJIHegYCLHNXPwYTbBthcxs9N0mFjFrU35TeJALjAXv3/A5XJhd/vt&#10;1//49de/QTgiYAyOiUz2PPfrjIWlTnQqQr7HbgZj5PJEgMGHrN/0g+aM0M5FWW9YePDIWw11Vxgo&#10;+neIfRuI/4cRfsbnD4M8dGDowMOsYeT8PCtmtw5rCn6zmHpKD8alW/4PWOufXaXKC/sOPb8A8nDe&#10;sHeo0Q/LLXKV/HxQzyp4mIvAAQtpIGfCEWhGMwC5lv+L6NWoRvtG6yXRveALj9E863SAblAVNZCn&#10;DDI8N0kJo+pNf0AI2cunl/PNgwyALi2RVQkjwA4iKMvdaJW5s9wTcsnTurvCjfgV4CbIJzTIApg9&#10;EANkAaIH2QPBR+dg5i7W+R16upxezvyh7+X76Vf4+fpy7aeLvcz2Gjbz7Lma+WRTi8mc53HCRhvE&#10;Q8sjiiI16ppN0anA4IyDGNqwltpixN6DUaY52U3agyWVHhBAQKLtgRHgE1UQfoM1FYyk3llyQXi+&#10;neSPaxhtICfBoCiqIVL+769xZuIjamwJyDImPkhnyyyzbLNlCgwg+E0a8DRx5SEq3AO/PHwQBOMb&#10;GRhuCC1dvhGKKlu2L9UkNwOUxL4HBVGxg43g26wBGi9BKC6C5Io2VgrDkO2I+dqvJ7vWV9lG97vx&#10;alQnzlFPrR28fnn/xZ8+T5+f21PTBNwkei6/9pmeUi/ApFp/8DCnVQBe6Mraiq6Chq2UcMRbNOwD&#10;i/7xbbghP3a55XTXTCXisuZ8F4MFD7fPcWzT0/T0fPj0PH06wMkMmy78YYJm8xIqF91PAAAQAElE&#10;QVSZ7TLT1Zj73C8KD5tdkO7msok61GdVSq6sYhBWLB2/Yc0i10LRcxDNFn+r9EYpSwrqyVted/0l&#10;ONMxIC2lJVaVp7eZ1GxJmatKi6FuBEyQyXDIyC9zkmw/emHjI3eTlXkTPKpEIxcTcmBYej5AuQ7Y&#10;3IeFFQIBnaU3XN/K9FZLN2UGnha583RUHk4ZK3CUvbozG1lp8z55HFo7TMc26dOxHRJT+9Ryk/Jg&#10;tvgbRPT5+uo2X66///bbv//+Pf8CSzSqCWvXeT5ffmfTmy/Hfm0Mclc+FZ168VhAbS4REOvAksGN&#10;POQNLpqXsG7WRcSUMvUFZkk8eHRM2GUjUblbAMooU7ptpdRlnYARDGpiFBqS4bpBsQyjV5DhYcsi&#10;WbS/68YcgR8Uzfqy8UYDhhutGmTIDxuRPTNGYx2Lwd90wLZENTkYjMc7bD53ZGsQZUcWPQGmFMNy&#10;J7ciDPrIGp0ZkrcmBGxZGx+Wv1tuLSTCxiEAC4AACJDWQVOmsiShVwB1DwZtr8JxRT4EWSCzlMJY&#10;QEpCN/tsbJadZMGDxDcGjuGvlzN8sddDTnHAbpLFLNvJloElI+wcsNzBPk7Dc+TDIcg9qO4O+9zB&#10;KUUbkDuQ01C5Id8P1PAfEocNw39T/ywZAYe8K0tkcGfc1H3W4JscBM9BkBseGkcuWQtoTUTObb9y&#10;I5dnRD1i7lEJN+5IC+ec4T7xjffTp0/8eeL5+MTgkxWR0108UO8hHve9LbcFYoK9dc9pBsCCHID/&#10;A0HVYARMkn3NLhwmPx6P+Znh6el4PE70OKzz9whc8aOfvQeLuXpEwyxJZZQQOyFW1ZNDkfdwWUHN&#10;B2HbAfZx0ruE77ANggRY9vJ9TBweYpS6y8L4A+BM7l4OFcsdhh3596EGNVfUXVhUApbMtQQBviZz&#10;b61N05GVyg25R2VN7k6RAUJxgmEre728kr6/5n+H5pz/WYbT9Xq+VpqvMXNM5Mr5zyZR6hE6L0Qz&#10;HO6Qq2vn/+aJWCeLsh+unK2pkIwj4ucBIfm7a/HZ2RnJnfbH9M/6/3HEjz3uWuuhfKoYIQhIwohq&#10;GRpUVdoCBjk1m8NCZrg6xqF/LIVPrp/HHjnA5KQTtwQHzLzl1SVlvcnfXJuRE8ObDLrAoLKD3Fn/&#10;vErVPyhELhgOELDxO4JK7tJNlBVYwKrVnc6a9QgQuy7gBoxhNARvB+KhiB3yeuUAPl/LmUfr5fX1&#10;1/yvNfzK0eF0OZ8ul5mzhAX7IA9kFWtEzseyOcY5+mWeF4uIaXdJbxO5GJAbUIFXgoCiuTXsCbUP&#10;DCNS1nAGNlK8WSKrPY2DhyVP323uyzJypWbhsmaVMBZcWkrRx8q5ia78WsP6AfBu+ZwjN49bPZvp&#10;EaEICAkJBkHSANyRAGK0BaZlkPU24ZBjshmDn871c2/uMV97Z0XwXbCTH7U6WCUUwSslsw/MJs8/&#10;UfAn/3/75S9fP385eHMz6vOwto6DvUvCI7gqg3oqlPEzKpZUGaYP0mYebv8oudQdQddV7eck9Jev&#10;3/767ZdvX/IfNTw/PU2tuTgMsGEEB6ner7gzMvmTj09IS0esTg+2JUlwKSVkgyr57o1Vhnu3vf/g&#10;w+29JHdvRAXbSMNBROAD2eQgWAAcQABkAyoFBzCiDgx+J1EH8NkI/O8ANVJqSMgeI7J7/s1oGUNu&#10;7q21ib878BeHaUkcap+eng71lzTkBjw59CKBt1xvGV8xz5fT5fX799/+4/dff//+6/fTd34avebm&#10;dh7pep3ZCQsICrFZAgtWP1oCteed62ZESXQZiHqXQQodmXnj8rEGtggyjQwbS4vowN6lO2OspRgr&#10;fBnGAfib6tAfYTgjH2X+i2zvBo96ld3SmsYgDa0yk9LzvCk9MQLpxlE3YB6gyGYcRJXgOaySARTj&#10;LiySrJK0kNKY2tEi3oFpYKABjHEcSM5V2CxoqgT5k6C6Bcp2LXx9ubxXl/DUtrC63VS96U5lGv0d&#10;ZEjp3iewDODBF9eoEpHTRx9750uDJQm7Rucp+v79+3/89uvffvvby/nlfD2f5ysvRV4Zai7xYqvi&#10;lkNtlSjLnVoGgQM8B97zvWX4eO2zSIAFCTYCfw/ZcmLAzdYkLcYy5H9HJDxHI1KUjaGnJwvdbjkU&#10;KEuoWFQsKyhfCEW3G8ZIlhN931CGVVQDVsWWKjZ9JcOOBNiG3BPbxSEXkAv2RGv3pSh7z1NhzNbn&#10;fuXPUFfHg/USob5OopnCFZb+wTC3p+np6/NnXqvPn/jG6258kzW6JjECtqQdTQsRKpc4qRr+osjg&#10;/3pJ6+gp9Ua2JFjhrFoOQPTr69fP375+/krfjk/H6cA5sXXL0WBA8EPO3QwYH4nNwpOnSv+0pSCX&#10;MTbFG1Dj5jIIlh9g+CA/8rnLChm4c+6Wczc8hzRLi71NWxbmjW9ztFnIvcPmg31zgwxg3LD33IwQ&#10;PJE/QBV0HFh/idsylqZGSnngxJB/ejgckh0qYeI+tSPHCnjzA85EYMkyLLnKndnvl/6af3t9/f33&#10;l99ez6/n6+nSLxf+KHG5vLLfcaaYgw+uwTGXiWXWI2jMACtAYjyHtsps7Mrzjj/ATaktV2eJSIuF&#10;iQNlSU9cjTU6clmdVYQMIFUR1hZGCiB3IMjQJNy6LeszCU/7qg6X/zIp0bbHtWenR44qDZ6SDheU&#10;g8s4JJRxFhLkWnJbJGMoUpZ9d23DtOVoDZXFqYJoC7iZ1RxIOHXKAin5Nv5Yapna+7TYadr7vP+E&#10;RaIBS3npxhfTu9vSjJ1dlTBwR97hB+19m+VG5TxSphyEHD7DModd55jnmRP36Xp5OX1/eeHk8Nv3&#10;199f+dZwveavMKvkrW68FWhjApUmEQ0ygHWQIckdBAkf2HMsPOd7YAFY9hJ1g9YTgy2JXhnOi2YL&#10;l6q1YxWmi/WS9sfptrZ/7Ds6O+RHnvvB+chnbx8dGRI7ZESAoG7YVMgAWQqDN4kONMslzxuR6RMn&#10;nT6zheKAZP74eKDAK0dEag4H1lqbjm16Phyf+HlHmDA3lotZ70SWbIXsbSKype9b63+Rpkps/oD9&#10;oLl9mg6H48Sv00+H42GasIxxsOBQFfTO8r3B8LH3sj91TPSZ5nOkkui1SG5yBlfCfgfpZlSl4cDa&#10;AIPfSezgzvhjlcCbQ4iepdaVC3sv52C+rVcHUr51yDLGEohB9jIYr52+qYMMucv/YzoaPORWfKhI&#10;UCEcOThyRQ20mnxqrbnnJwcnTWmn6eXGKjZzmfmYIfJVzkkkauRIcJ750vCdn0BX/h4R/ATi0+i1&#10;937ukM4psZtmOVM+Myo0pSDVzYyBXdjuFmvu3rbjSSnIYur1YEhZgFLAjOYDg2skD3laKLbcYBRM&#10;ZEG0DZQaHAIGH7LXRA/+31P6w2YxCHs73dirG7/r7bDflcUHjCwkuYDFAR/IXW6wnUyfoeZiGqxz&#10;e9sSpiaN2N9ANUMlsEvJpJSofwdUaRQs+veHGkFo9yApdYv2xp55jBMrrtgbsc5ajixcxv/JezeO&#10;CyfO3ecz3+54wF7PHBleXi+vM39/iM7jZ64tjZFH5eFsLR9pOKCqTUIAlgH4QxABtDXBB3CGbPJG&#10;LHcN1AGCD7KXGAeylzyj2UexAKS2DhR9Hy5D3qkY31vYUbI0QzGA00PcLSwaxtABGvMQD4NsRopk&#10;hNIHoSMDzAIYHEluIiwll3UTE9ejXwHvxblfIDTeyOJlaTaWCL5jqJlIfrcdOTdMh6cDf/Y/TMpx&#10;kGXCrZDxl5JpTjrilMYopfveMuz/Mrluv0uFkh3cn58+5X9A+oljw9OxOf3K5dxn5wXLu2NmlHp+&#10;c+u8NlFm67xHQgJicJqlhEjVu5JLBVYDYrfECIOb/ohJGYecP/TEZ0Baiki5mIdxL0eoITf7nbrZ&#10;f56MCEPuS91ZaNU+946TCzbjxjdilhOCCtwnhpq1DR8wnlzyW12VKzVjvfpkZbM8VCybiFpmiFHq&#10;Vz6U8lEh//MMl1fIzB9be79er3xDvZKbZ4ZgpnlUrmH584nlrK2ZC+HhAotSNylf+UX3IlfLXofj&#10;ybmB4tISl3shyI3FBjUTrehGIhs5wMlnr5aRUqDow2aMnP9KKe07dmuJm2JAboMs0t4kxmvo0ptA&#10;W7fNYofh+0ZSDuDDT4CsojJ3xVOXKjjjnprFSqSylxFRpagO+geQ3hT8A+9H2dLjCKo0ShRd3DZ+&#10;R1A350FuUktZLPteScwNtkeQbGDNZEzYOftsPEunC9/vTq+v4/9z1cvlcrl29tHAB3eJ57HJM7U1&#10;pbK78AHDGfke5A5shdZI+ajDN/sgOEOQspZItl2uXHxmJjMrK2vRlkSmhp2P0GnbD5HZ4jn2viHT&#10;qa5S06FImf6MqEf/cQFJ+wwp1ce1uMxFMhtdU2erKgtGYJUg78HDQqb49cTsdeYQzPOFGb7G3LFv&#10;NbJQeMsqN+Cp+eHpeOT9+uXT87fPXz4/P/PVN0fB8rFbZkHZYCNREklNxAqG1rljEAkN9l+E0Qwq&#10;lxi3xKHlN4Zvmb7y5wn+KI7F2SRoZ+cdMvf8/dkZGZu7jUHLHhGjEyRPDFzK5MSTyJBSQjZI95Yt&#10;6yHRmh7mfmSk0MMs7OB91maEgM1hz2PpbGYO+3uZeXWNrKJ/WtyVHSpyRSPiWGZItgLlluBC8Vz3&#10;db+dDu7ViRJtGMVitD7P8+XCbvb9t5fffv/9V/5IwQNwurzyi+jlfHq5ni/z9dxjDk7TcQm7mq61&#10;qtftjsmmRQu6DCyKZRZuwN6koC/DEOtyUBHKbpbhIIXyGtoq1zfXqhvPXrjxnN2BsgNR8fH4MYYz&#10;8sdu/9TcnMWtgn1TeBI3+yCMFxj8vaTPGywfZZ7mxJ0nPsMCATlpQzeo9pXuG2OWG/iu9pvjWzfb&#10;Enawqf8Q8j4gFjCCQ8DG70h21rKP9jDpfslI95a1XC69la/34CibY9KtZO8cFPjY8P30er5yYpiD&#10;VL6SxgP5UJJ7hyr0WOBJxhYHdeN7gn0D9sEpCN5zLNgT+YTteupjNHxzGGRIS+cstF1rdzdDks24&#10;kbT+8Mpl90OHP8ykhQC3IQfZ+KZiWZATiDnRbPTaTLwVOy/CmCFXXop0AagHMOPDQBYjAiMM2Hfz&#10;Pwj5/Pz1y5fn5+fDVP8wLV2MULhtsA+ShvMHuZuZOBuH3KlY/jOgg6M4YZsbnTocDp+fn748f+bE&#10;cDwcWhNLpPNWGZ8ZGJfO8YpyLPg5y2r5f1JFhIFm474ObDq9uZjx9wg98JceGEcsacmSkqgSWdyR&#10;A7vdbBiyZQuzN9wq7cvC6WSZP/TEB4chIQA+AAcb30Jh/ElQdngOghzYG90do3ueAjQ11A1i5shT&#10;SyGZ5yiNYcdHlawSbWN62c34bvqSKf/zM6frCcv5fL5cTqfz+XS98Cki/9u3PA08ChTMeNwsVqKV&#10;pPXt9VGWtJTZgvCcZdH3RwR7MAs8aPYuRfX0nTkN0lJdKj9xSX/O/ydCpov0x2Hz9a6c8xu8UgAA&#10;EABJREFUtCSMMXxIJtksx0KVzBbOLFolzHUvdzIjx1IljfkfeSUlsovtRcisKl2Nyza1ntG2isjn&#10;AQOUGDBTwdK4O18bKXPC8h0aaAMSVtMuYVfcLKhm+CwQd/S6jRqRln8XpbN/DDP6D2xJ7GzO4JhU&#10;cS2JSNZkze6TZ10YGQeQpJmAG3FAn6xPGmANAjPi8vdPvsuxZ54jrtHB+Xw9fT+/nn7v86n3HrP1&#10;q/WL8Viy/x6np+ZHmw46TDG52jT54eAHubemxpdf6mSMjER4ySY3zPnJ0d2by1vBvVXi52w7TEVT&#10;TDhQIH24nITVCUP/gDIRGkhWUDBrwmAdkj75j/qkNEXOMkPKS9KCd4Ns1hQMS7obPx7qbt0YGanL&#10;jc2DQgNE4DcLQROdxZH5uCQ6LjjLbDe/cAJWjlGL1CSCYLtBu4R1OCcRRRIZxO9L9TKks2TKRJE9&#10;3Obxz/7J61wS7fLozcSH2Pn6yqck9bNdL/PlmnEimFvTNKvVf3ygTaYvh6fpePz69Zf8Wc5r9ung&#10;hGBcWrTok2ZXN6Pr9U7t1KnRhmCVFAscnBkpZSdiTTvbG0qT3+illHGpogxD5PhTo6hHlStmLrwZ&#10;fb3kTJokVg5HgDBrrf31+fNffvm3v/zlr1+fvz09PU2sga7eO42yfo3zpc9n2cni0hM8CrPmS4to&#10;RiRGcjL2NXeUZgwJ64F1YmYCLDFgb1NGNnwYlwW9TLSHO9jciTmAZbNDotYDRnKR3k0UNkNVPf5J&#10;RANsJI1k2Uhpt/AINDxKdnMLd6PgkGY5X1mKfKaPQZudJ4JdwcKo1G1J3XLqs2lEGLUhl0xlLg6o&#10;nsG5mxPbxUS44Zgkb3WFEzvHB78cGQaJOiVzED61LKWJ0x7Tp0nt4Nbkk9h2dJyQfpicved44PvY&#10;dGShUlmYB3Mbmuc4n+bv30//8ev3v32//Prb6bffTr+ysZ3mK19QXy7z6Xo9nfvlHPlfpOk6dbsG&#10;vVc2Nei1bYlGgaF2jfsisW9YTDlmUUaR6E6Izq+ZZqgDZepGr52KDc9COquh0giZARuJaGDwvVQ6&#10;krMg3IKAHvhQETGV4dAeYyn24Bbj+SKHUQV8v0mgPwLRMSOBsnLu9/CoNb2XVpbhGHFfjuEGI5fo&#10;A3RpWIYcxlUOW0pqydv++qhdZhS3Sv1jn8r/WfG+L+8t72NR+Z8CEUY3q/0sJgwPcBtWlhPAReOW&#10;RTJCrRoz1s7N1zDKrCYIHzJKOsQsnxB2iDw9dJuvbKHX8/n8/eXlt9eX1/PpfL1c+2X2ztrj0eUF&#10;n/9YjsfVned5gkxNkrsj75DGegrH+ku1PPYEjkvKRxFwNzNkNj9v95dZtn/MyOgPHlYJAoqmCDpg&#10;7FO5Kw7/nezwDem9XlHb2ZBijHjIC9lbyyWmoAFJ6AV8LWeeLCcl71ZdEJ2wj9K+7OYjZRFVwlj3&#10;tMDvIGWLhkMzuSlTOXWe+GAfnc/X65WjggXS5q6+9Li8jCmgyOfp+Mvn5//x7S//9u2XXz5/eZrY&#10;rVkV2REurZWL5JFVmmETNBgHwCsIaXcJ94E7+6bSlI1vpIzxVkWjIQCyIljt7JTpSd8B00yr3Iz1&#10;+XQ8cFCojwxPTwe608jNYZh7XOa+pTnNxrwRzUbPbGszMVldYK0yszYO8Sxp7yVZe2iv/Bke+5Lq&#10;bN8/LL0bn7cLix712gfuitM1sjDuJaMQVe8wkvuTGP4lEQ/AeA4rAalBYg8Bw9YwDrAAFpMf2G1Y&#10;osgpNx7ub0BWQuJgw5TO83w+Xc6vl/yfWPLXiNPpej7nVjbzdeGSB2eeBdDna+Rj0Jm6nPesVpWS&#10;7S7JHmLn8mMad9nh2lnucncqE1DoPFVpptTArvRjmt4jR6LIoCm1plQ+vMZaXrMjHzFDrob3dyZr&#10;GGnvIHeSiIuFBiwsd+RbQzfjILiBcMTjDpDxUWUjwiIlRm/h600SVErJcRG+h5T21RJvtGHd5Us7&#10;ZeS+7VdUPgME1vxx/7DvI/uP5K34GCU5y1TI0V8pK1a+flk/IFUrYRq3PqoYLSy+m2l8QFnt9oQ4&#10;PA94s3VODHOcrzN/nvjt+/eXl9eXl9PL6ZVveud+nSNfMnnkP7bj0+F4nKbjgXRMxoGiS82dHwLa&#10;Es8w3HizcpOG6t4cT+De0uak1ijL3Vt5DpF6XUOVsdfTWtslmQEzY1CWQWq4mZvZlnqqvqkrWcZq&#10;Vd/c2XQ2RCUF/Si2CnQaVsXWUOpW72Eqc2Mnyg/duONTkhAh0dY0mKVaEnUBtYChqBKcO+thEDhV&#10;1AuDASdCN0vQf7Iid17uchc+io4yU1G2ihMDn2Yv87x7TfY8P2VkKsDVGuP9fDh+O375y5evX56e&#10;2acP3ia3yembpYshrdELCwU/abqFJ4xU/TZevXBx/QA1ILf8O/WW8YDR32HN6iJ2FVVLmtF1a52D&#10;Unc3Fil/kuBPLV+fPn/99Px0OE7kzz2uM4t6JvGVIdVg/RMt6BA966IOaZFSEizvoTW9z9pbtlfy&#10;MFJoEGREIMHeiArIGoCbImEB5wLGnAD0PXArlYJ5L3VEHhLjIEPuxy+zMi5DB/VdnxlqLEw9hWSx&#10;qGn68Fp8KIAL8h1a20zW8AEKTMlljeTNWJBg2WuYO1ibDofGznNoU25CqU3w5hotzif3GvP1yiEh&#10;/y7x28v3315ef39hWzufT6fL6/l6uvbLab6e+vnMM4HrMvkMrtujtE5R5tXSSDKuYDwKRlEeheIY&#10;R+6QqxqMYFoYWWBodUuSvJ5iW53tJ9NH/rt2bo/MfUiG+970QKdX9O1Bxt60rLfV9LBVb6JsdUOC&#10;XWMHggwLZGDXmWFY5MNqyFvsEuNaIB7mFWnvPD+SMEmL7LkAMdzhbdmRmSXMhjSavky7WAXUvcEy&#10;oeVtvXYj9T5yt9rQf1pm0Lv4xsZczdFuvCUZWIKbyTKlhXu/j4DtHaRRJoOKhkdu9LlpdrGLvp5P&#10;319//4+/ff/1P15+/42Tw/mcz9YlQs1a401yPEzHAw/qNOUj23j82RSrFpGsIaQhi3rU8wD3vJw0&#10;NSFvwE6B0jl5NPeUBLFwWR4XXAK4Acs0upCsLlSQ1MNEEbPx/KW/M4iOwcixJUV+QqDjgc48dhnv&#10;1xlr8OKwQZAivwdpuCEBsbAA+Iah8krq77ZyKSuWPZCEsreJGsGwSaJhcAhyw1CRA9hjGXBGMW3N&#10;Ss+u0IHs5nzNWZznS+/XzmR3upsTP5qNlBjhqVl7enr69uWXX37567fPX+E5v2RRh5k8YWaiM2Ym&#10;c1sR+bJx2mGMgf1zUvZli0yb4cqONsgAHl08G5kp8g6Ncy29ALxp6AsZc/R5zvPT3HM04jr3XnNM&#10;3gKNaERImKEP2KOEz2YefMjNuCfvs6hzOLzPGvbFYVkMdHGYU4ZqmbuCo6EZeZGbRrB1JNJlf3Xj&#10;WdgMToV0y7itNuYzqSIlF/dE1kIWwFbgwVSWLWUTNwdpyZWSEDChkXK+YHhHp7k0GboEUT285Fol&#10;iUlrU6UDfz6bJvTSJib0jrBrUKj36+V6PZ/zc+lrpdPp9Ho+X6/XnPXo1+i5Brqde6SFk6K5qSUo&#10;X5Cy2UVtR9PAAsvbowvPFTlsuEgVx6EgrDQYc0UcadN7GQ0DcyqVfciRQYGVcJfKAYb9Ro2yZcs4&#10;g5SlSzunkfEHkhYP7P0+DBJ7L6N2Ue8dCGf3adcsVUoHfVhN5q4X0Vd6u2ME1J+4mZNJWoxsqvC0&#10;YaChy9CX4U7c9atydZOqZM0G+Bk1sKj52JTzKnhqQD6ZCpOx6rK1+fTyeo3V60f3qnAR5TdKZRfy&#10;KhMCj4ysgAxgTEjG9pjs7YV9IHMzkmdgCEjPZQ9Kmq8T7sHrI2PFNfrpen458V3venk9kXjS5vx5&#10;GrxU3Q681/Ohzb8oHqaSjTeJZZwRVpnGq2u8++Wa3IE7hRfYuONLcSQqcgBuZnDbJXoAhoGBiJoO&#10;pBlLEeTTQpEuA+nGRiSCMJ2ZizH7yLVr6mjwXlIQFWyk0zNlcCxgZNU4ZtiyCJmIsiDDOy9QZ2nS&#10;gJGrWBfKPdFwyABc9AiYL0aajXFAI7EcqQIP9jijxjvQPSxZrxRNMVkwBOKExCkhwQxfxZ5JT2o0&#10;CA61rDVL+XSYOBIePz3xpeHTE3MRjGQEw0pcjzwQaGkdRd8j3pv+UZY39bqyySWD92XNEZacL6Ox&#10;vIyyO6xVXi2cG3jX0BdyIjgiXC/9co3zNf+1ztxjDsYnZZCqtb1XH6W8jS6RBSo3xUc883aXlCM2&#10;DBmrmI+IxX8gKLvPZRLM6KqRqD1jhL/xUS7MYUECPFeQBRZtnwUnFDLzfLSxxjaY8LSNrCHRNwK3&#10;cFSwEbhyZWYmiwoVhgUC3BBjc4AswIHxp0cQZVM6GUMdEtW9NV83n+nYSIejkO3AihU7jecy79V8&#10;nr+w69w5EpxP8+sF9Ou1Xy595u+wcy2Xudu1G0M6B78Q+qgoR3ddSKylPWjbHqMiLJCPQHEz+oNX&#10;wS2f16ISA5GMsmMIU9ldVRZ9VxyNR7oAJfIaBJ+IHLgkZK1l8ylABVg+ArkfgNUC7jKp4s5yU8kD&#10;m653aV0rtJ3xjp2zej4l6kzAIENusSCMFHIgapIG3yThGMocV2kzbkQM3FB2D18aqdQoJA6vui9H&#10;SHuTxhTiBixL0RK2erM+QCUDQ7WcfoIksEdWXZ4UH7CRgqpBVL9+XlKkIIpkIHWiJ9kul4naU5eU&#10;N64k3YYGT+DTrXrhlv9gjd/pNFjGqL+B5SskTDgb5QjGb8+59/P19HL+/v30t3///r/+/fv//u30&#10;t4tdIt+DzsOpSnzjbdamaM28iU1itMAsnDgAL6/EG6i1Q1uSt+ZtKrQlDU+CQACFkIAg78HgRHYm&#10;G027QVAnfuKDtPV8KJkYj6U5S2OqVWkKnNe1WsuW7uZ+0XvKsuDCVpKUqKBb9hwZcvMGIAlCmQc1&#10;qqXKKhdLxOGLT+VWQdq2BEEFoZsl9DasiHbLpeWyBiAgqzPP8Wacw7FvoMvdgg9N9NMlF34JDg2H&#10;4Ohgjddov9j1qvlq/WwxL0eHOftuZox8zdRBNjW15+Pzl+PXT+04hfssoJmh5y1Nz4V/1ZiN6sq1&#10;mhIi64pwYwYBbu/B4L43PnTejBDqHqWK04BelpRYzDooi7Gkm5lHDtyTT1+m49fjp08HPmK79+4c&#10;mBiHPvfrJfoZWFxAh9s1gK5EYOxi8nBZ84RElxL2Jv1hX2iGKm3F1GPj74nUBswcwBfJcOMdaYzk&#10;STDcgydjoDKqZjEyaKOpQ6IO4ABBdgbM1fF1BeNIx0GShhEH3DbQKnfHuGGnNtyw7+RiwUjBJofc&#10;/D14dNI5utyyQgQD74bP+JCwycPhyQ9HbwdvU/OD2iTPf9ccau4ZljiRy/r6evn+/fLr75dfXy6/&#10;nvgdpMvM0mcgwuaO4pdZcxjnhs6JMSJnXJ18ImygnWCowcgMtsqeS522LljNu7usSsUWJPPccjc8&#10;5W0AABAASURBVGKTUXDJIlSoTCU0uMtkhgRl30RIFBmqpEFiqW5oKdec5HRNNbFDov4RllLppp7j&#10;Uwa9S2W2zQwblveSrr834p9lycibsjPSTWIfEA13RGJYhkydLIlAw/JA4jCs9KQIg8XIslbQJCE3&#10;kFWGwFJkCTw4xgFJRBiBoQNmlEpgL2TZkbVNmL1N5G4GfB4ieCY/gDJFCi296Gs4qSwuE01Kq9ZU&#10;zYpqvyqjmzrPIb8ys9keqRo7+SXPEHb16EAxM4VpCRsheXDYUK79crqeXs8v/+ev/9//+e//H/B/&#10;vfz/XvTrfJztOfpTp9r8p+TmPNQZlT/cYwt0Hlsndw9MU3s6HI6HA/JQD79PU6JVmjxvuN2BINmX&#10;/eWijyHevhZ01NVbQWwwdBijYw+zLuumEP0zNgTbpcDDjG7uMPd3aVfCzBsgWjeqTkS913mTDvQc&#10;5RbDWBLPTe1OFkNFENF+QBMAZCCkbjSY9tNmAKFSBmCBVULBP6V5ZTfkGwQDhLG8jUWhZomDbNLc&#10;bJ6sH3r361nXs/Mzu4bA1t4bsTznx/vE/H45fv5//tv/8f/+H/+vf/vyb892OFzNLl1X81mWDbBA&#10;ukfTaLvRCUAU62VZpBSbGsFszJv6nuAMjNjGqCTMuipBiF2UGqF0cIlMkULZ1Tki8xqZTIewp/Av&#10;mn45Pv+Pp+dfjsdn+cFiivnIOFxODVyv83ziuNAj/4f6wemBTqozjZYL3D2PT06q0fXRAGS24N31&#10;0L4Zq31LGcYehgSQDZszlj1HNct5ZwGDGxfGyiyxLwIHZX4gqDe02pWM165xMacuK9Dl8KZKoSSM&#10;g2tKaWn1wVN3dPcJCTAgM0relotc0Fojd/KUWVzTJMvp8xh+3tSArLU2TdNxSZ/4XMQegqVNRz8c&#10;2uGo6WB+CBpsLDIMnyhgbAvGh4WXX7//+//+2//5v/7v//m38//9ff7tYqerdRb7lSfg4udT5GcH&#10;TKzTCHYEi/zFJGNR2V0aDUMSHHmHzVnZkU27kRA8VAk2EGkclBYUYRQcp+IpwjSywmiVG1M9YHQX&#10;mPVbkCywv3bxKZ45hN9gFhLDnjC3h3C3t3BvBnZBaN4OtHbF5nNHCKlgjHew4tnAt5ekNOiWUjUb&#10;Fd6sSjeMI/exLJ/HWe+sNG+zjXJDDqN2qTz7MHQZCLcNqGCUupOjyCbJVXbCpLqhmzFpPwNn9eei&#10;0T4RABW5AXXAfKliqMjshXOndtypEwk4LjCoSOOpMX7ljMcjWHvdyMFlBVtJj+u1z2c+N7TX1/j9&#10;1/k/kJd2ieM8H+Zr/q/zvNyruV0ioJlbo/3UDSqXNkCFsbVD8wKkjSTODTByQfrVBR8oLcUIhUTp&#10;YkYEN1e4UOF0mSwkQMUIklggC6O1bAv5KxxL2By7VAeGa+8g6ZaDJyA4tQJZC3NTS0BA8TIqGEua&#10;VueDbIkLGWIjdDOkupGSo0rsvzeQIQ1/o9RQkRvIBZYzyz2xZf2AOG1KX42FPBkfG8QQsjnGfI1+&#10;pad9TXBCMfhMyrEd3bgOX6bnX54+P/PLrmu6Knjd18jZdm7IZjcaZtShXFkdQV9d5iJZpY2U9sdC&#10;MrDzY/AARt2MihuHUal6jrc0GccFTd3AMfSs6Wubvh0/fZmePrt/CjsEub3Ns1+vICy/LvBsBGea&#10;XBvUNVfPXM3NE5AEzWquXcqala0SKVgE5jSzCA0c2HwgPwMiDWzOqPAgdjgkEXnsN1SQ+v01imAt&#10;0iEDY6KDySq9cpMlcRmQjBOTi5RqETgIrh3c1zxrsjZUJNi8zBgOmaXEDsjaJATIbRKh6nFRVZJD&#10;jkXksiDzoNCIP2VZTbV3HFzMMwaF5ZjQL3Ytdq6U85lvpd9Pv//++utvr397PX+/9NM1OCb3OVjx&#10;Ns/9co7rJfjbFAcGI0KYASPMDfYohR5Zf2B760+LN98tFIttVE9Wf+tvkqkPBCT3644/wBl0IfCq&#10;W1J43VYxHNCkNz5ofwCPfKCQGimotJDqXUDUPeJW1d7MQN9AQwlkJpOMJGLX4EPAsNBzug0WlVuh&#10;W41EycD7ETKuZKwQfBm7gSpOK6itSg89eD3ii8JqAiHogmA3Z4MDGOttR4bWBO9aqoLfgawN+yxF&#10;DJiFlDm4cWqFaSQzzH+IzoiZUbCrdzYv9VACtbaITjDLOgwVMBpDYgSRm3qOZZBRFXaqtFSsEsWB&#10;MYA3mGS4IXFpdWP41NLIV4XoR79OxieJ/Odis/PyIF4+vDrIGoPLyWFy+WTeWvfG9sFkuHhREtpF&#10;Hj8Hpsmdhz7HvraDpkn8QPBMIdOarBKrtJlLjq/INllh4mMxPyPNbQfi0COFkQjjnYJKbmF9zldY&#10;8BE+2A088rWPZw6zejDSrCIzSoFsCvUlXA1Magn6tTw5HnSPfpGbPW+4KltHr5SVilahB8FusDVh&#10;msWv9MTVeDvd0C0AjvgMwEHI3iCC7gAFNVUfh7eS4888gnDRJdQBNxnu5pIYUCaH7rOxnvvslxyf&#10;zkbqc2cjZSvNdUelfTocnF+Ax6nGWzrmBl3FM2rwfR9/HKO7dRpPO40KhMABW9BI2AA1DpIu1YKh&#10;0qENWIJCBTOPbdDlZIGmZCiQzBQ2WpBrszfNsqtZN6MKrqsboFVN/uXT89fP39p0nKajTYdgWmnc&#10;fLW5Mw4v86VfqdXc5JLn1NLRKYnymEV1gNwmJ4n2uxhkCCoYBJmljWYlIhdkkmwRV8EMa6Irwg1V&#10;MlUKV5cNzDm2cxcDa/SouhZXyooFPddjbqYeTpDALSqCVWKoS6Mj3KmLAKDySmBtnQeBMYMqZCYX&#10;XeOCAYiWNHpn5OegNfej7CAxHg1jGCs6FtflFkaTQxYSHspkZtzMTJHEne2DUGOEqd7c5E3UFbam&#10;4CFzqYwRnXe7dXaaWheMAI7d1FkGhlNztSNgZOa4zvPle/0HbV9Ory+n09yNw8Hl3M8njhKXl5fT&#10;y+n7bIztzAh2ImWdXTYb7UueIetusaahDkmF5vohzNxMtiW04lSWkAw4Aq0yEFiQBYWrUnrIevFF&#10;lMMihgmlpxPObiYQu7BmJtlYKrOxWgj3s2DJLdBMWctEFTyb1i2CsCvMhZr5uwvLe1B+5/ITVJVw&#10;HJ1Cg/855JjcShABDH0QyRhBJEYJb+45aitNlYvOSKKrdkv9Rn+aSUsVP13iZx2lJbK0J11a1BFI&#10;uqnSwqWFDJ+fkX1XYn1S4nK5nM+n8zn/yf21Eg9k53EjIotElVhC4+7LSudJ9mY+UmPwyQ6u3GyH&#10;sTw9944yvxOEB5hj1yosfxZbR2gzQM39Jsbqq2DhdctGWjUfCXzXNvLWVruSseXRtHuYN+Vmmi4m&#10;lxWUCRqiImBrYtT2appxzdvHFw4DwwU+CBIOIHv0Gr1tDHEAODAOjEaBPYG/6o5RwZwjgw+go9PE&#10;ySE/CU955HOMlAX4IR9AWfyB/SdMqqYOR2mnlGnrQmmLGJWNyeRtMayjKB1XrjazJjow/veWSDrS&#10;5OTQBVAjkAK+gThaU7PGOIDVwJ3iAKK39rSMiwgAjgQbgZvJKr01lmkVtGSl9/ePdqgfFLkPUXq4&#10;tlC0ZCDWtpWLYbQad8hHPRXjm0PEEzEW/yYpdMMoPqRVuuW9ZcNnsbm3to5/S65paq2p+XAwd+BL&#10;MrJi7nO/nnPPen15+f11TVj2uJDm6xzbGFSbPhZU93HmxznLVH/sYDXItkv5BMVOH/S9ZdjvZc/i&#10;98b/brqvDep3wzrUvVw9846d98oYieRSHvHo8Huke17D2W5LPY2SuOVvBG4FDD1tpaTIchiT1sXT&#10;YjwKylSGFCg8HUgUHAaBf4g/ynjbhj/yfpe/NeA9oXm4YweQBTxE61RgB9iRAALoHRJAgLkAZIOt&#10;CcugbEPzPHNO4GF7PX1Hwud5ZosdDgQH7uKZLeLsxXD3fHon+eQtH/GWf5CAoPJUe6YJ0bhsKdvk&#10;epT2FQ3+UHpO8sMcDsP0I8ExmRuNRwK8U3L8FqvBzJUwCO2ieWyCkmffkO705saz4Y1OuqYWalb/&#10;CAvF3dVAfnGhiLlQja6ZU4f4iWRCDaQtKXgMCuiSkHeQ2gYjzg2Loyotillpskp7jgEVOZ6gCEai&#10;jwllTo1fWyC4+hhMd2eyjsfjU6Xjkd/oDIsTISL32oAV+lJbKfloDXLbjpd6h/md1NviGYBNwCh+&#10;hyyJiZukrkEZV7qMbWmOKhprmJ9Bs3G2DXg7TM/Pz5wYng7HY5uYS7zy7XK9zpcr3e/XXNVRiVgD&#10;kvxtMiaU2dzZ9z5wsJXdc4xDRW7YjJB/CKr5yzhsHLIPPmofFvEHiNLNcloxoiHBEsUMyxgDCIAj&#10;/yxGKSRYy8ZK8o49wdPCEyQl366JCZuYQT4ROZsIi7K1qR3rfiiJzloVD6M1E13p8+VyOr/keeHl&#10;5eX8+np6/X66nC/X0+lyfj2dTmRf5vnaGRxgj9JH9ke+D2yShlVaCI8JFAz7kPs317CscpuBNFBK&#10;WuKknutwp6bpdt3FjA8db0X+xYwposblAeaBR5FGM7vq4R/SahdIzp7kw8EkcdHJP+zYMoTrTjFq&#10;kQShOLIod+siZAIFI7DcsdEwimTsM7RDN0sZyc1KBs+8D647hzuVjqgif1D6T5ilJZAqUbLuacw3&#10;nZJoTeRm1U4v0o46QJeGy1Dv5A+yGMZ8q/R+zVP7mQftfD5frufrNTdZ4kTMVRy6ofOk89wiQT7P&#10;k1rTwaGQTbbM5VK+hCQ1ORJD4/YIdG2r447kaqKTd1bmONK6PfkQ0MuIL5VEZ3X6iIxqYr9JyHMQ&#10;TYI4pwFvkZC1aYVbo7Eun0xN2B2dXA81w1gICY5FacTO8cLNc3bE8jMZZwVkjDOLGTt4nio83krb&#10;JX2QcNly4GCoOQQMhSuo14NqAbnGCzNn92r9OvdLxAzc8rjAoOAwirfW+I3OmeH5Od+4cOwjF7lH&#10;ju2qD5/UqDRvy3Wzl2GvisFQWc3g9kGSVifrNxdsel+KrgfnBiZcyi8N+f9/6+n41Jz3jmPidDT3&#10;mDvdZwyi91jTiIzLgO+SzKlpGOT+A+CWLTDbCOrgSFOtBJe5tmQ/l6LWC/Ijd/qxZe35ZrwjDOXW&#10;ho3Y2jJrSxO90ubwESmvW5GP3LBbTSJkgIKNy9kT8rEyuTNV7aBEm1r+pcyno7eGXVPjC9h0PLTD&#10;hApY4ZLomnv+Tpj75cQR4fxyOr28ns/n6+V6veY5gRvkkuq1z/M6jlWU0j8FKSvCVVrI4FoTKkBD&#10;AgiA9HKXagkIQ4L3l7QqadiusWRuWao0sml4aQp1MIybDGXZnbrR/xbEmfvR+jfNEUvxrUG3zlPE&#10;2MgwlJsyvXF+o0iMsUi563ETZRNWKY3kJ5eU2UrOJaWdwS0uEoQ3xSBIgAWZO6nnKMPHvGLPKlzv&#10;ZQYs+yBIgJuqOqTRPSH+AZBugaSFS0m6ejZ7rUSVsiWKoumzZloXQ6FqJMVSxXIHq8SzV3cePBDz&#10;zJkFNaNqAAAQAElEQVT9cjqdXiudTqd8AOvBYz+K4GVT95jpNAXzqV8uTgmgVdLEs942taE6NnfJ&#10;m5wGUwh5Q9iNFwuZuagiuFbUpKWivTUNedGyvGXLbtn0ehiJVoFlaoCOD1jzAoeACYvTyOYCykSp&#10;hJp88kqyxh0HoyttSqkmNfMD3B1LIjgTiL8jT4MgzRzQr4TJ/mTK1mgppTURY1AIgJtuPuYLJyv4&#10;8y0DFNH5E3nPf9+o6LI8N5DLmEmiX3zMPx6Xjw2HQ/6ww4gfPsELmZvlOsk7hfNmxmQ4pamL7cz+&#10;UYmIDFRFW2aTG0bJhh3ZLUy5vEfbJLogusCJ4dvXz9+ePz8fjk8+TdW0oNed47eh0QnWUs6H5ZGt&#10;GfNXkNwS2iWDMwqF1lrdF0HOR8CDrCEhMk/wDMtoedCCAsEHNkvmDp+Stkv7TZYug5EJAYMPuakb&#10;GXa6S2OKe0lEEow0QIyBmWgq+k/DzD7ytV0qHypJU3EvuQgGKpHnhtYORw4HKRnt6aB28CmPC2qN&#10;yQUQcnLmPEJ8Xsrvo2xW319fkfwhgh3rdL1c5usZFLlwXqzdK6uvS6rbD4UqDRcoBAkge2yWjZAL&#10;B+PZQQUSA8WdBRCqlMpqTF5X5SjW2R8qOcOCCs++5+3DC+cP8/7lGbnC1kpzBWQflIuZVt6BtYdl&#10;dc476kAqqtF6LzPPrGIaz5UQiVC8HylepeQpU84HwZNqlIlwjMW9pKHS5m4GEckq5YNMcCPrR1DG&#10;SAf8zTII1VWAf4oI9aoog0tZd2cZeWCUUiVDEoNsNB6sfbQ/SqqEF3ckoFdIDgIcGgCPHGeF19fv&#10;fOsbD+E8XwAbUBhPHo7Lm4PG5KPuVtJba4fmPPjerG1JaUcbPlQKQfKmRQKv2aBjOaa0o4Cdeywd&#10;hd5AX1FoDPIOGMFmJMgAcSQqbJZS4SKZN7VpsY9DrctwsObixb/wUMO/ywCETOODhBoS4Cncm1ei&#10;FPbEGllS1osM4kjd3BZszbwRvG/KyjCCoUEGNnUj2Ac3CSCMWRI2xrVLyZy1Esxgj/ongeoMTKdn&#10;6cTea0YvOCvwYf/5+fl4PLJBYwGS8AHBZUbEvIt68r67utHFG8KYrQHDWfZzSVo9x9GmNKluRhyw&#10;cFtT72E9aCpfSr5+/fyXr9++ffr85fB04KepmF2ep3TItkgTloom3ccZ8XCzEImAoMjk/gCtHfZ2&#10;sRrKbRAK7jFivrGM+j6WOT3MEHjkExGbGb4BIxwJNgIf6HWjGXnnphwEaZEschm/35WtNR4JVw7X&#10;JrVPZrZXBzdLo1nKYUFaJamGVeJRxLiBSs0ntZZnhWnyA0svPy9oaj5hbe5pwZ7nidbUnLKE5BVw&#10;DQ4Hl9Pl9fXy+p2fPJfX85WUgi8MnCEuPXrvV67IPlLqz2LUtZUaKnIAOwSZ4BnLSpiXhBhFNyYx&#10;s+rCwj1Erknpirre04gKaqAieJSM6epDNUsHqUp5qBJR8EeWVlmpW1D1TSvTf5Hw+3qzV2mjxdxK&#10;ZvvhA11WoOfDkLJbdj7Z+4uAoOx0e9wZLL3tvxhFzyBKe5LVmRKBMVch1JbGKBNzUKpnGSOoY82y&#10;8D+LWGL82XIf+vNsg312VfFm3Mgdg0m7AWrCZcAMeTOi0kFlf++MlbOILUviDZO/RnmyODfwpL2+&#10;vuah4fwCBzyFZNFCQGGRPPdob2Y80e6NJCHAwVvmNzWl3ZfUSNDM4jZgaAkzV75Wm6xZ+A32Jqmm&#10;q2b+jf2mEIa1IY3w76VVa9V4wbs5kLmsUjdneINXjLME6Z7g2TjJ5CBM8gZBElkS0ULN6hgxCNx5&#10;K0lqXrW04A8TMhImEOILhJthegNRhWGxh4l4AyN38E3ujYP3iqSSWBix4p22hM19Bpc+X8acIgEz&#10;K4lDA+9dzg1I9mlzbEuU+7VotljGrFDNPwLUV2HCDJiWym05f1imyOWauVzDgSZIosGfP3/6yy+/&#10;/PXrt6/Pn78cPx3bRIGYe5/p8yU6b5lsNVGd2GHIhERHIQTB36xUf5Baa3fW1t5YRKjygEit5I+E&#10;/ecSs3YXAAvAOCRkj9wEbUycD3uOQbJFhbJ4Rovhg/yMfOzsweO4z3I3FqHeJcaskZjCiePCUa05&#10;d3g7FJ9QWyVOF5TueaCMa5+v/fpyef399ffffv/995ffvp9eT5czf6E4XTlBnF4v59y+5nl0/OGY&#10;0Lz3oIr3xs2yzx18SBxCBgfwAckYUjDUIUO0KCQNdZWs6JVaxjG/OeAr3dRgl7JKZRwlVams/12E&#10;/90NGV2yrZ8/HUhi7O69WTF7Ez6okjYJAVJaIDwmsdHSJfRe1O6yhvEn5d1S+MlSmxuLeGCz7Ek1&#10;bGnk3k533qo7Lfu1Uz+iykRm3sRQQOvcUHsrj9lrpdPpdD6/ovJS6f1KU/GrXSC0SzzwGJFAspLK&#10;lFuGUDek8YPLKjGe5Bf9ewRlAdWxvSCBmg+OfcD8zVZONQxxtzdrG0/sA2E5Plj2MLkSyipEWlQY&#10;Rw1jY7Mma2aGRWrmya0SlrrfxHvLLe8te+iJkXED+MKRG1D3wM4k9j736xxz52MD6gY86Q7nBsDu&#10;3VpDxUipj6Acm/snSEpriY/KPbZLWfBx3sdWSZPr0Nqn49PnT8/fPn/5THr6hNqYn7CYr/M8c1hi&#10;GWdnOxP+UTgaAJZcIoPwHAeGAqAOCQGDIwEq2Ai8cJt3glJxYn2LMGWsFgB5CIq8h7810aPNsOcY&#10;h4oMuytknU1k7SjtTGeut27DjtyBOBTD4NINFMWEBJANdyr2YRlyUyGMG2itWcvRbi2lPA/35LZK&#10;49zg7owYnWI2z/OFwwFfRl9OnBv4mfMCeT2fsGy4XObrNa59xp96/yyo/SeLbJ7BCH1cRm9y451j&#10;GEfgd9a9QWvCCEWaBCLZP/D6x4Ry6/l2yE71pWuqxLdB7qMSptOM9g8Mm3mWKa6eJ01eJx4mogzM&#10;pkK5hAwQsNCkhnoDj2E5ZFCZ+eI8is6Wf62FU5Yi5gJJzLDAkay5LtvS1rTN8pBIRLBgD4pbPp24&#10;KYaD7M8kOS3KUpL4iyu7ePer6TpiYBzkJoPeeje/WRjrYFsToYDRGWeWFgy3LU7gXBh2aFeQG4wn&#10;MaPN/A4NZqJzVjhdvl+vl8v11HniLK7Rr53tdqYsRQBDK0UjgoejVxP4yOjWDs2b3MdvbsF40pG5&#10;sx9aY0bT3VzejEZzqziEGuOpNVmtEJwUllAO723uwi28E8HcXGp5mZMm1Qbj7k2ubOUUbeqtmbdQ&#10;6yk95HMe192ysEw+QFWdWa4K4fSX/GCIADdzG1ALSxjddDdqMY0IyKCu5uGHrilh3uF+mDWBjlqw&#10;ESrrMK0RZA63Sp0VR70rMqdVZ/GQzBZIbKVwI2lN8CtHA5sJzNgSg2m064VBNWayn8NO1/mVWc1n&#10;JpZEaf42wbmBsTk4fbB0NhPlIxiZOZ8BC7MQoa3bkqg+1rSY/sxNRCR6D4iCJsvYKcwwZ90Virqo&#10;3HrkcItEjrqsC68+HVt7fnr6/PzV27O7N/tkzprW3OcLS7n+6x3dcuIj/z2HhznxaTMhiE91Edwx&#10;IN3z7xFSYzF5JeobKO0m9sbBNxnU0bw39WZAokIRfHOAV3XYBzDcsLhZu5nMeinIDUQAc3RWywYs&#10;OC6y92BIK5wZFbGqIhgJBE6bpVS83Bj/zIDPEd3QZSQWZuPCDDBiYsSAWwa5SR+J45w1N+FHgQVh&#10;Tgw6Vf9RDMZeMknux2bKjwzy1g7Oio7g7xGaDjgmzHADDKrM5x7z+co29f3yt+/X/7jwxYHfN/P1&#10;pZ9fr/P30/lljtc5/9Mkc1ivfYu6gK2JVTOwGh7co8Zky6B2sKmDYAHwEQ2ZXEICAkDBm6pFX5gF&#10;iyRiQKyJZQ0646UlUdx4dyrvxnzJUIeCDHWGPgNRJcjt0EKxFJbweQ/a8944LCGKJ0rt9D2C+Wfs&#10;eq27lLUyFqJK5Xwn0mEU8V1OBrypfmsfQUXdbvsxwhM7cg/dUnVcyMiRyW4zGn3U2gUx8gqWKT2z&#10;cHLDLKtEjVihSPqPLERJkUvWkJANsZTeDPdEoorFuOeL6Z9wU6UMXANb2htBFjoSQJgMyA+Az60P&#10;BhXja5VGWWRuNz2u1+v31xc+9YHT6TTPLJqY5/yUbQwhgaRGkvFUs5+2xhMufpgeuRaQkyjfDwRr&#10;f5cTLA6pmzM7e0QX4CAYtyTLso1WbAHSILmaZbXs9Xmz1przbbM4w+iChdooBR9kSJPbLkmNWgAE&#10;QAa0S7hvmnkDmzqIybWmrbqNjByCgAiVjE1uDy6WH2AEQeITVRtkABWM6rAwfvzUZjaZX8CERvTx&#10;9m3yhl9h8vz/D8mfJ56fn5EU7LyJuJmNFeMuQI1u2WYzk4CsktZUGvZEcgor5GY4FuDA1rSWyzu2&#10;vAk/qEmi7hSyDCAjRQ4Z/SvFLJeOcSSdPn/6xB8m+MZwbBOLkz41uaRmUo4u2zRFi1FKWY5cQL6Z&#10;pX97kLDvgT/AgnwIQq2gycSW2YC9TxnBmqwZHbIk8IHouZNmi5dL9Ps9Zl4U9aTgv6EHr5TF3ypR&#10;sO6LcKuazcZwSA3dLIdr8agbxoGtvytJT/jA5oMKr6I3cWcZvalsckQRUCzbAC9Mqn/QwHzgzzoE&#10;vMOqFG1G62xQfF747eW319dXfudcLnxfeOW0cDqdLpcLqz2dWOadeR/l/h5J7WCUhIDB72S2X6FE&#10;UnK5lUQkpJRce7Lxsi8ewbHI8q0npUWSOSQtxnxB7eOEM8NT+dqlMqSQTH8yUYwSyIEdp0mdLlu2&#10;NvlKhmNKT5HZdb8JvG/twNyFwJJyXFgA0akPBM/CCmOAGJEV5I4iSB4iSkEsAwbFjSbI8AG0T8rM&#10;cfHUDCLJXCNthFBYhoQQCkkugEjE/AH0UdoFTBf7z6UMUdcIA4UsTYUZLZRVYiy44wAgA7FkDu2B&#10;xHmP4VGvZOud3yl9DuNh4wn89Ttnht9fXn5H5R0D5l7nBrM2KdHawZs3NjmH8MfHiT87cmhojjgg&#10;5Xl0DnNLsBmAUburDfJWNtqDBbmB2QfjKWXLS1g9EBJjwc4SVCLJ3NWMi0ZhbQfRmtbUXD4llCnQ&#10;PVMqy+USPm3RJDOTbipDCrQmerPB8kuDI4Ek4qpNWqtA3UCuZX7DIiVzn4DUui0pu0ZNpeUWF2Gr&#10;OrpfOfeCaAArEnQZEmABkAU8Yp0fZle2UdBnPhvNwWkg6tev1EiqNk3T89Onr1+/fvv2ja/8FKd2&#10;QDSAiqTPSIC656gYB+Bg5aZsWGqDIFMx7BrJ1rRXt5UvLdkQVVp0s2Y5iApjzo4Th4bnz3xsOByz&#10;Q9JoHr2vLnSkLyXXe6k10qwEUQqwgNtEsHxlJce0g69J71IFWwSZY3Mwc4ulOl7kUfvdJk0Nbq6P&#10;kG1bP4zBB3KF1P5plejXbJwWjAUwgGWAPoPy2guXVLr2ySQ6JzXzBGRD0E7lAi6H4YZk1JcA2MGi&#10;1I34dR8VXLMCPwAAEABJREFUod2jDjXG8+lO5MnFQ+FqSIDWpsYsgPqHKaM/q+y9Xy786fT0/eU3&#10;8HL6fiH1+Txf+ePE6/klTw2s+W7Xbmxr1E1jkD8J6sETCSAAAiAbCLhhMboswZQOskjcrNK6EEox&#10;k8xdjLfeJmOX4wMDC9eMHBvJGcluTHI+GGnKLM69ILXbhV3KgloTeSvNO+rfgSwpjYKqNDiytCUL&#10;dQ+nxUPfD9+e49D3ZT0IN4ogyerqAI69MI65GG7AHjlkt0ASQ2DMhzLhSSmGD4JdhA1PkplSWi1V&#10;/GmPcZVNqhu68fBue3LpYir+BLLMGnbwf5LUsj46BFDLkBBGFgk2C3yA0YHs52VYMO4R63iMhyrf&#10;U8HQ2DzPPICc1s/n8+UC+Lvh6XrllXPJcZKavE1AjTQhedxh2HgGvLk8H4Wlzq0ZIpOi5jT4LZqZ&#10;mxlGs0WWBc8miqgcJBNpsYhdjKrcTW4u4D6ZmpANibGhhmt27+zUZCmTudKbm1E2Y5qZMjUz8loO&#10;iwsK0ixZJRYc0TZ08S7ItQeR0kek5lorcl84BJjk3kDenSy8AeeG20vFzAvr4qQpj6B0k5nCMhEl&#10;b3XRGFB0FelF21G7olufI+ber0j1iN69y8MI4qaDt0+H49fPX759/vL09OS0k3JmVMbyQFpkskoZ&#10;uAgis8wIAmxNe45Nwwm2gRAraAQw9YRlKKskLcVUienHHGVrxiIQsz65PbXDp+n45en4+fDEe4a+&#10;EJiOWr/2ee7XmZ5iUSYC8LDT76rF00RPPU9NdW+HXM11odc9BXxDltldGdEyGjbL5HMw2LoNVoxZ&#10;drNEZAeSoCoXDN264Z1R1CtzwMpAAghg3noYMpAFM4EuDcABPiDYsrJeq5S1Z1g5bVa2gYIYrdQU&#10;VJi3/WXL5xAiYC5JcYD2BmQlRLUzExrL/0670wSQw0KLzbJKaVraQITGZSSx8jiwscsw8kmGHQmI&#10;0Pv1crlc59fT5eV8ZXe6XObL3Pvlmuk8Xy/zdb7GTP2Wtdg/OdEqsKuE4adzthk3wkKAb1iK8AQu&#10;7M2ti9flzUKpUjI4MwkWS65sprcyGZ2sGR44DJhrA5aN3xP740SNG+68H9pvSyq9c1nitrV1LIjM&#10;2V+hzo6dg4evlt7gwLqhd5A9+CwDOkPAgzAAz/89rmVXLSyRJbp47C1ckFtUV7qVzHqNJhkOFJCU&#10;hdWxpw+mQhezkm6l/awgJth7Z/C9/p/lNAksUWgwzTbrPH570Pg0Yl8cDc+V5pDDHzYMt27kUDJY&#10;N2IwzTBazrCRUQf500h8eOD57Jczxnr4g7Fku3G3yZ1nGnizHHVlllWSbnOdhlhUKYkqGYVqtypN&#10;6bZcvlloDDA12zkz78Axst009+V/vyBSuNPz4P2jxnFhlnfWn4z6E5YMt6UeM7iIY1kjAh8sFrXF&#10;h8s4QyzAjdwNw3mR5ZmlzCgutQFa5p6fH1DhVnkl2rCXVJaOqtFGcjpLRUNB1sPCPV/ZedtdwcRZ&#10;BjZbpGERAnSzTnWwJPlSicASs1u3fo1+tRmCjfUVeNKswzTxlwm+Nzwd8r+oSFlRh/G6WOLTOIwb&#10;UIfDZvnHENH4irQRi6oo5LQks1DdbAod2vTMWefT01+ev3x7ev7UDvnaZ5nOvEqu/TrP/TIjeo/o&#10;lOrK4lyRxOl4sHxdxsRtRwd3ESGPJcwmdAGl3oO8zQhfm24WbrYgaPfKpW09ExxQ6BG8yZtRENT3&#10;BitJszdQb5CM4z6Tm5JOMmPYwGy8rtHwYvGkZAcMBjLSGMqq3anFaZIkU8NJazIXKsCABJCENYFk&#10;6cDdzJDA1jT4kKtt8cHYuMwaBnqS2ezytDAYsbAcMfLdp9Ym8zw0tHbwSqr3a3atX06X76+X10u/&#10;XvolDwrXEzvVZb7O0S99vsydzwzdqEPh6rI/lajiT/n/oTM9Gj65BAfbyRAtXXSGBCwKMyuj8QN0&#10;BKRN2Z90Y46ggJHRm7RF+CeRfWX7KvZ25nJkBdbBkMWXDtMxLA+gziIFOAMGCOC8gYHguDAKSkyz&#10;GbUBwYV9GIcM7JgStKQcGDhgxY3GACMRH0m9VJevW5QVePTdPK3mv+dO/L+n2MdlaDZgZeCiSpCQ&#10;jYowoA7gBkI5RFikJGKzQ7HFv+gigiDpkiocz2Ru7tDMCEdqnmdODK+n76+v30+vL+dzPo0xX3iQ&#10;aiYZZ97O3iYdm0+No4PyiTY5OaKZuXFpS+ZQKkIOwG01Ft+Lm7OJvWVAxA/C16bp2NnpGnfOLWwr&#10;NIDXxMEapnpJ58veg3Fgj5HJ3FAsI2tJTUrYasy7NVn9liofhqLL3qQgzg0azkjLlIXgayVpWnlm&#10;jepg7uIkYc2XlA0O+gUY30KWzbOOm4HS3grCgM3GiA8VCQisttRt1l3WalLEG4SZyZ9gV+uz9Su/&#10;xYxzw9zJb/KD8749fKn/DQLycDi4yczINTMitxRMg71PTiPq0WPUzVASEgXe+6aRrJEBAYMPyaQt&#10;ZM0Y9yHJ0khBw+hdHGTPx8Mvn7/85fPXr8+fj9NhysGce+/0jsUc1xlSQxsUBwQwNUnubg3BEqpb&#10;UscOzCc0SNTRAdlzUvLj0J7A70CRAfNm5iCQY4OTbAdRQWvyDyBauEEkqxU4qjMaEwoGS5yMF4IR&#10;BHbzHgIck9JfNhsDkBe3dIhgHEK0kBY5wQdoqqxtMDUJHxwWYluqxsjINUlmKVWJbtX9gSDLW3pO&#10;cjdCy621NBCBowOtgpj71DId0t9zItDgkoxuBbM6v55f+UvEtV/AZT5f+3yer4krqV+u13kOYxBY&#10;kRG9d5boQ9g/JfVbVGq9Kcl43kCy9RKNVEeuBhqeMNvFWfPCme6ds9YMLc59s6w5231fxWb8zxPC&#10;DtyFcvR9RnZT2Top5WioMrEE8LW8pZq5VokVAYa9DND0GEOTrC5jiRYZq0TCDYgUDtnA2I2RHcGQ&#10;fStLe/BPrHOWvC7eIPIUpYlifzfi7y75ruBozCZp/xgWHDfjqA51b4TTGeQGHIbnsKCCbWQwpmo5&#10;dJANlmObGj8/T9cL54YBzu+c2oNdhvFm3DyYF574ks7DnM8/ZT14nhF4bsPrasPNeVMqh1pr2poB&#10;WeGD4AJBAoqrTYCK4ClrPyEgXK1N09GnBpof1Fx8eMiHKttq8gTLqbm5BqSmSl4Jyl2WRqvEyIOi&#10;i4g6bNF64NLAxomw+HHLBZqhMMqaaem+lkQWUJo14ZBVV5YZ2wO7fx5KGEBUzFWvw4cF8gPgP1Ax&#10;Y8dpqTE1Zrwz5s6G2699ZmO99uscc5BwPnjjN93T4fj58+dv37798u3bp+NTjrCquNmYWYKoEgQU&#10;FQTAkUAyABlQJbjKjoQDCIAMaE2bSpuHbViGxEIHGdmw3sIm03E6cFb45fnL1y9fPj99+jQdmowf&#10;3YB3RWQfeWWwS4OMQYQwWsidRcJsTnTTuVpOFlbim+eLCj5gtvgPFWlvE5YNa05OHEajhoJ7k9xX&#10;CVnhpNbakK0lgau1AfNpQXNrrkpMMCh6E+Ya2EyozG/Ugk4SrIG6h8bN8MDbSZOZQW1N8AQ5heR5&#10;0Yu8bReZe44KWmvIgdaStzVhHJSTPrzKNtMI26hcGv45L63hNdxTirdOsILny+X0/fT99fQ7ZOaz&#10;Aoa8XfnSwH51uc69RzeOydnfiol4DGI+zijrOkqp3PE07S7iDKy2fIVjYeNksFfj7c5yBJuenuo8&#10;ZpBhhISMHkPSwk1KUlfgrEx4jDksc1YKYcLJg/yLcVdpPgMPW0D7wnFOmMXis7qjk8Hzv9jXG0aA&#10;NgalOL4RSlnGWCVeCd1GLNUQw6VkdeGMpajRJCmzgpG1dJNSNbNlUGE/AWkpJS3kJwr9Y1xEf9ZR&#10;hQPiplS2RJWwbMCQ3DMXgroBlZHZVCYLC7hZlkI5UFYPL49H733OdJn52td78AxaOlDKLIllYjg7&#10;loE01IAnMWNHACNrk2RJY2tQcdG2BaXn9BehLGgtt+/cMHaXO8cIMr21Q97qUm41yczpA8g66Wze&#10;6so8Z/9VES9birB1sVLvO9C2YUtXZZvv1K4MtRkhGVBrAyq43iVz0QxZA3aX4kft2Xz3IW2vqCLX&#10;aAyz1VMJj5Hm6zxfgn21d2aYbbVVkckbXxc4K3x+fubo8PT0xDFiUjYmmJWtYjNMRAPDBgFwJIAA&#10;yVZQOAbf24trS6gDwwKHIAEEQGg+Ep4PR73/4LST1n75/JmvI89H2uzHacqxZc1mgTwWjVIYAc2i&#10;1N4irM5aqiHznE1f5SD4D4xSG0d9j8plROtuDNWosNRHgio+AL0Y2PKHepNRX0FceQCVtQFUU/M8&#10;96RnyN4nBqb3HKB9lioNS9GPRPsoA/vWVshQh0RNeA7vsKQ0lpdGsvWRUaam4b3K1hqUtvXe88B7&#10;vZ7OLy/n0/n8er5errmQWctzZvXOJwa+rFg9R7KltfZziZEZjhDwkA/jO9mHheZDSmIBaBbiKUjy&#10;g6uKkN8hAIas6cOSxfPCCrRM6s1iJp6KxWwjYRkY6pDD8l6O3J+XWVt2ig6+wT4yq58xzHUW+emL&#10;rQY128znIlCVpUonQamLwJqB+KmSbxQqCFMEZUolCpsaLTB3INF563oDZp9DWa6DCqmRjJ9lgw3J&#10;4kiEq7xKBD60vHiJRcFe6g8EQbfcauSm3Qg1baAXH+Dmv2fKYaJ02rIuiZ5315bIYLCQA5ljJiCE&#10;kSRZuDfbftkvRm5vIS1FMDuPlBEnR4JZMIN3vmB7HMxMEh9zQ/McV47tfLrWfDXjc3bwuPLrje+z&#10;st7FSrjIzd3DM3iYEY2y5Cp4UplOuRVkro5xqINYJQa2W80RUcQqoFRzStMvcblaa4ejpidrnzQ9&#10;Q7w9t+mTGpanaJNNR2vH8IP4xtCOvbU0Iv3A37tlB8KApsmtjQZQszI1qblPXO6ehrqatQ3pYM1j&#10;Ala5a9nsMtyD3wYdkpncWNdmxHIxux3Z3PwWPOihmYB7o3KAt0WOQPDLmRGUdzl/jp2vEYxZEHHD&#10;8tAx9EGIILxnLDiQa8AvZjSJj9OWwSV6gLC4MMvGjppzG9fzhZ9nMV8HLGaZPU2H4/HT1y+/fPn8&#10;7a9fv359eubQMF1pkCmsyc2o2UjMOrDwkEWLK8vCyE1IzVZexLJ2ytiNmMFllYgI0AfgQI7IShVI&#10;hm1xpj1H82bybqzUoxqfFjgr8LeJv07HT+5+mLr6YZ57ZNdY7S3M8Q27KEGdqhQlKeGeL1djnl1I&#10;EHzOZ8XSBnV7lCJiM1eYmwgGRDn4eMBV7/XQstioa5po9UENPKktMMf4bM7CflZL4AnUJsCSBn1y&#10;YNMBoAKf8v87Q0yTHQ6sfAAHqU5THA5AhyPSqhkSw5lTyEKLGsJLdBYbvaG15I5ODRLBvZkxCowf&#10;7Q/nLqwQJ5HtzZoJuImyLEl8fFKasBbw4e9FmnhGrR11PACfmogAWmvuxlKWdVTnKTaCZbTeu1uO&#10;pNwldWw9OBpcz6T6e7MAABAASURBVOc5jwy/Xa/na9d57uf5/DL/9v3y++v1cr00C83dmP5Q5J3Q&#10;zGhGIESCTtBakDG57UBFQ4OAwR/KWJMZiyTbGTnvSaz6E6IhrN5EujyK0mmhjGbMFgCXbixtI+Ko&#10;PaWLgKYOpDADZpLlzAQWkNxM/GUWEbJo3TLIkCEKL6pVWtt+u5fZJFGX8L+VGDHeS/sg3Tx981CY&#10;Z3AiJzb730FCGeiuICOIhdDIH0P+Pr9j2pfd+Bgecu+Aw0Pcuf3rVVrFKtnV28XQ73SoPLsF6TnH&#10;3B+AQX5gXUNRfs1dho56JfYIkRXRo8tqSXaLOTqy1qzjRkHkALqbsIBhGZKNADIkRGo4vAdZGHnq&#10;IAB/k1K6jP3OpalZwzC1lrfWUro3vU0E2bDPwYg65CDwgepO0jt7mswwDlgleN3TPoiZFwyT3RIt&#10;Ftrmv+fDKKWPG1p64rCB3QAeEcZbOdsnKJaPQIhbVmRYLAAjcgPqQI9r4nqZL5wI0yYWUE9+aHr6&#10;lB/8v3775dOn59amqLpFWyKytWHwAVQAT8lt2Zd6LVSW00DG/8E1mrs5ZGtH/8uEWvdAZg2WJ6fc&#10;nMOarLXGp5FPnz49PT1NxwMq/iDb3BFZqrOFVhfMjKwBy+XDWcGVxEmyBowurmDlA7MsZZUoW/e0&#10;wAeG5a10VNX8xnBaJRVhQbpX7WUfKhSCBJDmB9c0ILU9zBizslSbVZIiezAUqzpN8tYOqEQGtkuq&#10;aWWkVMa73LJtYlSKyw5UzWSTU7Zm3GgYUlS3Q2vy0aSJY50melcq54t05sIBfwgwy+aMtqE6l9jq&#10;cupZsefzefzlFHk+v16vgGPD5Zqpr9Nua2L6V/pfcVd25UHFQbt2WVIqrNXNlUnZ+J6U496wcALC&#10;1twO30PK+HvLP4RrTQ+j5WPwMGNnfNysN1YUsCsTLA236jD97IzaaEa58MyHVS4Oe5grt65yGv6h&#10;brlnGWqZV5H2lf9z7zJ7CPuZNEq6uN/ca/OkXzdL9bFLb9y2bOUDzKClYRuuVOrqMoC9tHtBRJ55&#10;MPHsek33eP48D614s4hXaAShOkARsBFKw7MhsAE1MWGihgpr+fBbJYm8sHWOUDmfeDNgbbLmahM7&#10;TGv5PmitseG4e1laaxOXt+Y+CTc1igfSGEXoAhOtS4Q5fMiNpIrdKNKs6taaApvE0lSlau8DUZky&#10;c/JWDgWUJ6YNIxIfKRtJXqmmgCYY2LrlGZA3Ip6prgM1cpF5Yqv3H5wFn8CPscYTQhPciFzIinKs&#10;SoGQn45E5ycNM3vlQwN//z3FPLMsMmAE7Tkc2udPT1+/ff76l1+ev3yWe5coC6QkCEkmzCJByBr1&#10;o4JSt2ZoVcc9pUQuJGgPMOsZRDtJpuEjkhljBGzpGS85PgNYpkl+bNOXp0/8beL5+ZlzQztMxo+8&#10;0Zm9VPoTDTCtgAHxqYHWmpoDr4RDulJrZKVwiUl0swWbiucAPgOjQhywmzSMWlKr8E6f3XnCQBqo&#10;vTVe54uaJi5Nzl8c2tIqWrvEqBth655iZHml5gdAQQABUzsmJtKxKkIc3BslLZzf8CBo0Gh3ypyN&#10;zpL3pfGjLiSgVIHioKjSLVzurjXBG+3nZmqZAxtgoKnbW6XJ26QDdNLUlMeadLIsQClJRjvMxHTP&#10;nZRbRoTNnYPB+fX0+vpaJ4bz5XJKG18e+FPF6TpfjG9MfKTDl9L2USLumkW/V5r3OzVN7647nzt1&#10;c5dqfGTBnWVZBD4w3OCstcEl/Ab9UJa/STfPYaGAtBg3C8Y9pMVhb3zItx5t5KHb3qg17Y1OhWBv&#10;esTvXfY6YZciZUVVkWFk8QFpMbGB0XkwclUJzh0JBinZgx3H3gylVcrTaREEngCyARVs6j+JPBz3&#10;rDefUGNnggNqXyU04bH1qJuBNA4f1JXgE6iZt/m4CeiWyK1nkDv+iz00hpq7yK3mZK5rojQwdeMF&#10;Y12VqhbeNl3W2W7KlhEGwR/S5MRxt9wC6sIIqFjsIUp/OMhhCTdgJom6VIlC7ByJxm7ErtLcIQmU&#10;5BP3xp5Tt4P7ZOKDpFujCU2VzGiGzDgFZHBs8CEhA5sKCRe9QsJH7uBa42AH9nEiV3wRKYfiKdAw&#10;JttdGDdISzs3y3sSoR2i1/Z555bhfbPBQKlLNzJfSguLirmz+dr7HPO5z5eZjw29YySL4XPTcZr4&#10;+f7l05dPx+fmDE3IRGGFDVjvSSytSbJ99lFSJXIlG4ADOHKAIIMg4SsyLnUviCA3mChlcjOnqWrP&#10;0/Hb8Zmjw9OBTw0TxnSLmOd828wWfSmImQbIfXlv5fppBzUnZcS6cOJ+J1H3wAFk/eZIqSEBBKye&#10;uACyTGqwUDOfPEGFrjYBc4zkoyZMTY7dzSWJ1LXGsxx8M5PI87wP0pp7wpq/h6Y2cXTg2NCOLU8n&#10;XqkR2Xg4eAh3MDM0JKBefADcTQALYEGBLo6SNlSpEUprwh/q1jAmD6MsFmCGcBm1g2zIpJTuxo28&#10;geQ51UaECBZ/GFMYQeM4PczzBVw5Ilwvl/l86aVeM/VL50+pnbXMrFcEmRPTSCwp5ILKW/ifuDE4&#10;4E8UsOywGdJItGQAvkcIbWkSDqa+IF8O2BeQBdI1/YlZN/TccDfey2Dm3B9gRHiQYRnwB7n2d6Wl&#10;FfrjwosLNzDcR2uYuESZysJw0NZl8ZU5RVodOy43ZIal0SwlGWYMUKIG3SqlWiQFg5m3usq/2Cre&#10;W9acP7izbgb+wO8PsxVyMx4K0eNQDlYSMzpozZakSih0B9DrMuDdUUEIf2HnYUZiMUclcIKCA7wS&#10;BlIV7x4zVqctiVK8wC1bkhaqyFteOaRuV9m1eZ+MvzJe1ecW/AU+3b1cU0IK+cwX2QRhBodsUHUx&#10;7ZBseqPgiqm1Q2tl4SeXaovJXrmQkslFi9XQgks4NAu3TGJA8m5simNkUkt/9p2kbD6MczGz4J2o&#10;5DjkrSwY4crImPM+Yqai8rbHSbSKCGsmatFsGHygc+ZaYxA2KCJRVcIonNsxm16vfRnDHOp0Zay5&#10;UAQq05c6uQsUC3lzy1HCoEps0M0ZEDx7GH9oulrMijmus/jL8NyVBv4WOh3s+Pnw/PnT89fnzwcd&#10;Mja1ZoVBJP5sGrJCp100OzmfSFROeLvZDhR5CBq2R5VLR4YASLtM8grykEQflMnoztOhPbfDV5p6&#10;/PR5Oj6p5b9gyPdLNXcI8WkiCOeUZLn4m9RYYMb6kVWjJZ48xg0Ly28qlaKmXUrdxggs0lwbcLRa&#10;nwTM5opQ5BLNJbnzLaSZpxEV4NMZR06coFYjK4QV2FkYTpEbzDAxEBb2JuEMjFzdnL1OEimnpnZw&#10;Tg/1bykaHGvjqC1zmbEUapi65U2OBYIcyPqKiVEqmGVNZngOlCrGzUj0CLlidWDYjdDCrkzRWnN3&#10;qLGczchDtTQIGaIx6WxqzgQxaGbdOAZeLlc+NPz+evr95fxyupzP18vpfAXneb6GUTAlZDdGBN96&#10;YbbLsH9ikqr9ZtJC7A/SfcMellOl4Vr0bXDXGM+sij4/ROb91DWWAfIhPgoxWjWkOxNfjaUl+yhm&#10;rIy7CDIDeG/gZTO4kYjA5EkGekphJDt1iTlGBawAANmD/E2Frw6d5wk7liGHuvKMT9YeZA3s+7Ln&#10;I/cHEucf5G5Z9OshhgNNGgQ5RnhIVGWruSfcFkWCdEwShLvRUwZBmSKFsHdzuTJRcEMNu5k2N+s8&#10;nMAypXcYhdM/uBuHA2GJq13PHueW/5Lu0uLa+pXTwxRi4+FPFy0LGcXdPevl5lk5QTEWmpnvVGyN&#10;a4P7+AU2aToAP0xqU/Op1QZHvCbHmTLAirNLSjLDTnDrue0q3GkHFUVmGR1gjsIb6OJl7DOmG7Hs&#10;foRVyhulQKkyt5GoQSNxrGKwJHNgkdwyYMaxJS2lMtpioUWSspGLAa42W1A7oCMFRxJ4ieoaZK54&#10;9IKjAwUgd8iY2tdmEQI1MiKXujeMkWzCozO5FrTimn+vuM524fQQupquwaHhy/Hbv335y1+//pVf&#10;8C7x1mXDJhotREpEDlUyy9ol08dpFLnLbzKgLEjZBKEU0ZTJRlIYIAPIcGKUgDX3Zvx+fjocOTH8&#10;8unzX6ZPv9jhs7VDl+MnWQ8bpbhpSe7O+5PlBWlyQIaLIjlBcEAWcgOl38BsZNnbNIxIE/G0Jhrq&#10;5ouE2MjMrvPoeIjuAu2CwRmGxTDijCYhgdTM6GJTBUFajYhJdBhA3qA1JQ7eWssn66CW/5SSjxDN&#10;D+ZZQ5cFMMas1o5lYqXlbXfhiiZrkA2jLlTXlDJbYKRJPkCt1OyVJm/erLWmJuc46ixB/jx2nllh&#10;rmoGMRRq2TCfrLlahuWr0fl8+v31t99+/99/++3/+t9/+5+/vvz628v3376//vY9TxCnc89jDxWH&#10;sT921k2sTamVgMFsteD2MUbHkeBjrz+Rk12StgJS8hKLjcEvRvNClUo1KbFyDYJUzTVkQy6BUsgy&#10;0XugDFd93pPy+hOiyx6CvWPDQweMzgiCD2rzD+yLOZtfVNXxITEQF8keZs7ojDw6iM2itGSGJRgl&#10;UCPQi/SQARxQpfTuyu6hmnXsO6CCncHYW+lN4o11p2Teo2vn8rOUMHtXKVubvdpbi0uZVfQmttEb&#10;JgkfugOGgaELCaOFExVVDAKXS4CMATjDTJlREgeGAdWUpSwHbcshQA5Rj6v4iH19jet359xgl9Y5&#10;PYDrQc65oRElDGGuXLjNRR1eUUW1ZDWvpFtKCxpmpNQkb40jwtR8Re4r5Cdy63HnQNHkAFOWsmZo&#10;RlmFloDUmllKYxECB8YfI2L5gr24hQwMxbMLZl4wYg7zJjdL12bDeeN74oszA0UNHGXIlDKouziT&#10;yzgiEKebMw0FRzUjIGBbjX2iNOo6d2gPoF3yZllPSs9SY7vmAwO/0K4Xvjfk/9Cg06zDsX3+cvzL&#10;Xz9//T++/eWXL1+f/KiwsQOLBcbSYFdyLe1Kkpm7qu4oXXyIdGsp8mJaB1AWo4eUBW2V4ZoZOpk5&#10;58B2OBw+ffr05fnzv33++pfj81c/fJo15fEqzEySWUpKiTY7ItHkYFKb5OiMBb0DVvOC3BCjrgpi&#10;lfCve4mRXVK2HChZOfgUWtRNtThH15CylpCYWfLNKLEiZyUbQuv3wA1kWS09UqVIzYoWM7rTpDxS&#10;IIHz0KBKOQLNo/HK5sjU2mHyKSXnBrVmLlOjPQMsqhE525YTy908RV4ayZrA4CVpXkJTymB+LIl7&#10;a41xBhDguQSd04Vjol5n0+lmnTZmGckwNvYVM3hzz9It5Nfo5/n6ev7995df//bb//7b7//rt5f/&#10;+O319+8vl99+v/z+fT6f7doJZCSKIo3xzM4wlvY46bH5x1ZC4rCXmwrZQ8oKpJR7+8b3OduYj1xV&#10;WnkOBsMUb4zCuu8bmfiHEAuGZVH+K248Ulmtxp+Xkt5d27q6sz9Wtevbe4/Rc1UiV6vzRjCuYDAX&#10;Kq1+i4FRvVlUac3573jlgDoGAAAQAElEQVSngXfNklj4i03vBjifNLvvvtbkYQMth0EjCjfyk6un&#10;fHQNB56KAeOlMp/6lZ+kF+cMEVfv/J3C3OQSUmsy9Ob7kGtO3oc92f3lJGxIdzadhNqEBRCSSiBN&#10;7uJLq8M3WGqt1PF+zUpQ87ZemwoBw7wR1P2Dh/oQe/97h7FYc+fjzTqCMQjg3nHoQSwxD2a8oGV0&#10;AYhkWSTqRTXk8F9l5m58mRrbalxz3t0JvAeDnGoeAuYKMsd1FkeHHs3alB95jkcdnqanz4enL5+e&#10;vxw/fzoc3U1aQvMGegjOEw9BMWktjLJCa2L+llatlrx7pHx7mWccFm6I9qi1xrnh+fj0fHj65NMT&#10;B4k5/MqrI3tGPVtpCg5ORQsyACe1fEbISmecdjDqGCCvsLhxk8qwCOle1cNkTaCyurJ6S+H2QQp+&#10;S9GAbKBbLJA1syxmlpJgZgvZc1sTxpCXx9Jvucs5MjR3V3NjSH3CDZ+1UC4qRrBrMYzvHjGWtuGI&#10;e8I1AZgTitvH8KqCfDyDVwhB+BHqfDvrbGJ0jl6Gsj6hk4t0Ce8CWWnPgmxG57nzV4nX8/V87fNl&#10;7qf8X07EpUe3bCKetksZdKfe6IcZN5cfM4YIhyEhD3HXmL1PVANUctixgMGHlHbZw/RWSnsHngxg&#10;0s0o3fjbov8wTfqwCh5iWhPjtywVapnqnKfOTscPF7awKi6mXMXwK9AVUNTUzDwppSTBJRnJZZkl&#10;c9VScVUyHu1lN7KRxjxRie1emUTb58KzdLYOSn0e/Pk2G9ndEs2qUjI/QBbXI59HNg+W/YIP4q3m&#10;fAQ7ZwHCgNVaDyp/XrRZlW52xrbQ2eiLsLD2KE/ngalhccYBEqHZoythxiiEqCx7DjdTt0wdoxgb&#10;M0mtRp3sJpt6tMtV13M/v14u8+kSpwt/O+Tk0Oew+kHc5VdploOguBuREiLZmMCUTNNAq9mNoB00&#10;yLNC8RuCXxXCfYB3AN+c1Zz3AW+B1g6N11hucc0OLfJ/p340n8yPIbdcgcsK6HXPms0U5pYpMn5L&#10;JhmNgCVxo6y8M0w1NJjNtIEGgs6EMNrBeJhl8C7UERq5ghHO+gxvwt2cI1caBRNk5C0vR6hiSjSC&#10;DmSz3NDkotmpVmx3a834eejkWSVIqHXji0DwKbbHnOhLijVsZINkciCkqZkD15MHAc1dNllOYu9x&#10;mi/Xl0u/XOMKer+2p/BjP3625y9fv3779uXbp6dP06dP/mnKGXhyRn9uNNFn8+AFIM2TBQvGllEK&#10;+qA1ZcP5uUFzJLgqeaXWBKwZkAcwliUvBsI6Uyjz8qYPBXYeKjrM83S9TrMd5F8PT/+Pz9/+xy9/&#10;+fL8zMrpk7+onzjY4tBpDUMSZvTXJ2+sq3bIlTSCEryymrXmnjDRBkMO5GxbuAzPQBnWVZpcazIz&#10;SgLzBhiUQkgNF68EIdYGVW9pHKD4HniuIAL53fijgYw9Kxj3DLnmS7RtgyrZmkpLwXPCjarLkw92&#10;h7Y8VgzJdGjH44ScagjYatfyxjTkAM4R3cRTb15DKjqbMFeBJQUz2QK31uSAfrc1wakYNGuTH9zc&#10;cQOinDebFJN6KtbFyjoqj60tkyMm3BmF3s/X63yO62nuJ3s5n1+/v5y+/3q9fD+df3s9v/RZcdFM&#10;i/PPkEE4OU1lDHk8c+aMIKIGK5NxY6FhfI+IdMG+EfiApEF20s322OVQiSwS3RjRJKmaC6eyK7lr&#10;n6xSTxfDXpq5sQQ6HIuyE+QXUi9Xw5klYiRs1oJVtgB9wIwQjBByAGdw10180+jqS2C0e+AzcJ9h&#10;NGPkMPz2OH0UV6LwA9xFkYRF0jKrRhHZkrJfqlSdTWtpm0NafnAxKz/I/S/IUlApXUD+JLT2VVrZ&#10;o5LSLVeCdwn5wJUxHVZpceAuibECIwvJa6/3nr9DL9d+Oc+XK2me5877ynKOKMJeACB7uNqd0Vjw&#10;PDFvHwyKhNKEc4GdYcqiuX2VoQQWya34EBQcsDXRbCyrls8kqtRKyqSRJS2k1zMnLerIvZPSm9x6&#10;qLAUqG+Pu5LZ2TKFGyi6E2wuixa6cWViNABV0OSU6cerEupcqW0Xk0iTHmLzGYTAkJIUgporo0kp&#10;mU2m9Xo9M7OKPLBOym06XyRPT3z8f87/KeNhmpgdo73jb8/S0kJVMvrhWAaibCnNsJQmUbG0SK1p&#10;GIe28XrSaeo9cKO/uA1Jk2jel0qfjk+oLA8OZPSIviAVt9opSy5gOaVEL3SlDzFToxu0uiRriNJm&#10;KtgfJceBCMgBuGxdfk4Qw2I/TpFuP3bZ5xLwp7G0BH9z0X1ew8DVAESt+cR1SIdsKXdeOEttKAvL&#10;LEd9i4Z5A9GTu8zfeknui8nMyIuS9iiRO0CRAVQcmXdm9nQ9nSudXi91L3G9ksWkd35a4WpZhe2S&#10;3o4u877L/MdQmvcQf0d0aWnuz7dTGkV4an5UoZRuUsrhNwpINwv2bTHq44TbQ1Bis+eDsSmQLS58&#10;YLOMdtBhMLKGxAEMTlZFZ/EMQ04zFrDoeSRKiiXfaHWzZeGlknnrRbSVZpyN/4Dsi/zA7V+YNYbt&#10;QYV6M6FvHKSRt5VdiJT2Mdqjp4NnYS0+ydcrFAxyauoieVA+5mufL5friafzejpfL6fL5WJ5nu/j&#10;YUamL7e32IwQqY1MgqPCbbXAW6b66XOYxg/Bxm3K/3lYm47eyGpKnwrSDqKMT6pkrnCaaWhmSVhM&#10;UkPdgM+NW6Yuw5JsvSR/Z9Ga+ejumXtXZPgRvEg+LIxgN36wOK0a6Gwqlb0J7VprEtCuMUQDw5lo&#10;ZhlW0mIhWqFXKppi5H4g88sIWapkokXzPF/nfo35QhiLmdyDi3fw06fD8+enz58/825GteaqmnOd&#10;1Bhbvi9CmUxu7gLKNIzhq562t1dl4WCTjIDAM8Lgb13fajRPQVucg8LXr19/IX39xsnm0CY30f+5&#10;OgKhXDqLVuUxiBprHTWIUnBPDB/Du4A6QIScNSYwZGBYF+lmjEYWgNxlYjWOekt+Q6Ua5MASoG5Y&#10;6m7v4i/mcYv8tThoSReVfwS6NrA5VPNqEdKOAsPXeLIOR6Z1OhwP/KrnWZua+ZQPlLLNtI1qqNqq&#10;dRUEyjg5WRVmI5M7SBtZwDUB46tWPaEZszgWIC3xseMMOlWYEx2OBBBARKYMgqX36zzP1+v1fD6/&#10;nE7fX19fTgtez7kvXeaYZybNJCNYF4V4/JjDJO+v4fDe/gOLKv3A4WFWtulhxs8Z37WT0frRegml&#10;w33sd8bqyiIeFTBzjSCL07vbyN3klr9ZIDmpowPbAsL6hxhF7twwUgdLZYQqnmcEWr9AHR9WFbDM&#10;YSnglaAIWwwwOlWojTDSkp5rADaQHKlFHUG2ZhB84/8CQruzFuUKXnjq+4t2rirNBqs27qKnZlLd&#10;7HGS7nOlxaJKoVsEmlIqliUaY8Jo49hk+Y+q+zz3C09pXM79wonhPJ8vfb7wDPAwH1pD/hiE0rpB&#10;wIezSRBUy528ZTqM4wIh2fk5KLTMmfjtQyZ/iWjp3ya2Qgiosghlu9md8y4ab2lbLrJgQ0I2jA5i&#10;B/BC/UFn3d2wSM2M1f4eFFpRTxRhUw/xARfCyCBpSRGKow3wXZLxHtwsbl8gagoaNRaUvXOX9mXL&#10;v4riXHcEPuI31R5zj6FW7Q+3y1ganN3LTvLZu/drGMeFa+9z78hrzFeLTgsm+eFw+JT/zSSmRmad&#10;rpnGQiVU9ihoiMPN3fLVBgciYRwyKLJlwcGikl9oVjdRxWCUfQBPP8Y63IyjxvPT4duXz79wfXo+&#10;8scHN8bROr1PMEYAi++StVxZRpu1JHxg1AoJ6q8s+IbY2I34SiFONNQMEi6akB+FGxSL1MiFdD6z&#10;ibZQgaHammho0qw477vLLYvkuyEEv+Xk6EeuH1VdSBeD0QbZOOoGBqCa0ag6XPJ8wVtztYNPiZby&#10;OOW54dD80Boz3+RN+LCrUqxA1VEqTSIOsOaATM80rcQhe5B5p5prMVozM6nhYG8TlgFGiePstc9s&#10;QJwYXs8ncCJdOCycT+fz6Xph4eITls/WFia00EGGXEx16zJQ9I8FjXno9JH9ofPPGOkFbvuwDPXb&#10;dnZyd91hZiix9KWysIA0cmFB8tyl5GKvW0cGDeCANxgcFZIoTyr6Acw1cOczjLm32rvU1+opMzJH&#10;nwcfcvMZKkNQzUpHCEg7defNUDeUIcfibYROXWDkDqK1GZtx2Id6J99Gu8v8x6uSTJH4MPaYr7fZ&#10;y+781rhqklaaI1Y8g0jYk2CJjMBYLTDDzr6PJNMsc42UumcQic2ct4Wae3MmPbzPdr3Ml8t85a/e&#10;5z7zmSHoCo+44+CeRfxxImsDtcBNAlJuqayBLDY1B2xeieaNxJ51sDYlvJlnFeZUKOPvrSxih4gU&#10;7KpwM/iYUIjUrFJoFJGFY6is98IlsLNbU276imVzTDJHDNjbFFp0CMgN3owNDmuXgcFRH4OGAYoQ&#10;564V1aI3pcqzLNmdtyQrpa4foPxTKFLurt6DU+BsHBeCbfnKiQH0a1oYbH4wfjoenp6eWsuB9VGc&#10;BpuxVhgks848SOZuSI3kUfcgFx8wyJCb6s0AcZD1l9hOVqFKvxN0kPYzQ0fpU/4vLT//8vnLl+fP&#10;n47HJhprlfgFkUsU7kaT5KYJ4VIuOA/IGrnLoLamwWNnpMY1c7v7xvAEqLL8b4RQnIC3+Kzhqqvb&#10;rYj9VNr8ISDLdMYugZpdoJZRF+SPsT4LkZFEQVMD7pPaoflBbZI3NQ4Qx3Y4DjLOEHmq4PMDzyxF&#10;snhekrhpTbsGtB2/+eyds1DLmUiyXjiAVcuCqIDxH5jn/PXCZ84TBwWOC6fT6+Xl9Xw+X/t5vnJk&#10;uEbPr3rVQwp+BOYLfJT70E6rsA+5kmU2aq1S5aKS+48CQcE+Gg1gbHPuFiuV5pZDd0AuDev4LJmW&#10;WWb4gM1mtecvliplWxplyQMYh7oS2vIAEo8PLresYRnSLO2sVzwWjCpHBYvph7eufXaGS91Xa5Ku&#10;SmnXm8CYMfbFtw8VC20AEFWWKhmhPBn2Db028aHCB/nXSba6tTJaVpQOgqI5tYO8k2/HYWSvEYa2&#10;SIxgKBAARzI+SIAKZ9lBABOwGa1GD+MAu+9BBibj0NBjzvcHxwXAoxvReVTyoa+rtdoAim9CzVdM&#10;YzqGpEax9ZAr4YFPa40PpJ5pau2gieOCW4UUZdTMExQM0Uo30phcZUKLnFmyLHX8MZUDKpQeIOEA&#10;QvchH8LaloXze/Ss542Z2sEwsWdZKcEH7WF6I6vxZSEOKMqTlb8aaWfIRu3DHnarDPswIqsG7olh&#10;H9UhQa80CHIA10EYKjgI2orJ5jwO2dzn68yvuOtrzJwbLr1fFbPCJtlTa/xx4sunp6dDa9WiZiaZ&#10;O1KsBGBmWlRJ2IE4CrBDSbJKUhIpJQZVqiAxJHHy3ECtCso+Ro+YYwo9TYdfnp7/+vUb+PrpmSXU&#10;nKimMO70DBgvkbRZVSX3XBYYNCW2IwAAEABJREFUhoocHIlHyrqwgzHIEIAZdYWvpKY6lrnDB3QR&#10;qUmFNlEWhBgwS2LCB4IEtBAMgtyBHuw0y92hL4Y3WYT6MZZCdRvNMG9hJuVQZNk8NEzWOBlOPh08&#10;n8XDdPx0ODwBn47NOUY0NQdeKUupOmKuNZEzaJE2eErLs5SFy9obZB5X4+oy7UJZJex1TzFGaba4&#10;Xq8cGjgnvJ5P+YeJ19c8QFzOpws511z4ZrNZZDyTsuz+YuI2dc8x6ocJh4eg0EP7P9Ko+25IYsRG&#10;FVIMglx71EcubhhX5PJ5a1ly1lKpjnEeblnAGMP72u2DRKmBu3yMy5Ld17Q5bc3fyJa1kdEfVGIN&#10;DF4Bs52QQicIoNULjHuWCJ5ZLT2RkiCAWToYK0YLgW/Y6uU3CMBrAz9JwOb5ryLZ2aoLAoouArUz&#10;f0AjVZcHXVx+dKP4yO4UGewHkmWnHLF0kcSNy8MO5oDdmWWZHxuYkHyvzJE/QDvroDZL1R6REvIe&#10;Um4KqkRu3RsEtNacQwISxXPb0tRsZKrJ3OTGVgOMufJubgAVYMA4ENiTiZ5gj0iFa9gdcwIDCBdy&#10;IK2SvUEzHAaMHNmjRBBV2jKZqRunECt404tsDnHLcjPv9HFtc/oExixQ4QULS4kKB7JmlSLNxVZB&#10;8T3YQPcqHMch872KstXLNtvneb70qG03rhHsz0GS9WY6tPZ8OHx5fn46HJvcZTljbrSK9iILqRKS&#10;SSgVYaS8qefrX1FZ97K5gETxBc2M5UfZh5DZBGSfW/v6/OkvXz5//fz8+ek4OZVkzyRcijgBtU8j&#10;IJaNhKPdY+QiIyNx38P3yh2vaG2Es4rs7ubr0cEyHLmjFMO7J9S1wldiEB5mMDzNsnaMwFwbGMGN&#10;78mdmxmHj4xAG8KM1g7ImpprOnC1dpj4c9SRI9lTm/hrxeSHqTlLoJHSDc9Gp7RUJF+MBH2D9kZ7&#10;rNx8Mpotae+7mGgtB8DeWabny+V0OVV6OZ/PL+fT6+V8ulz42DDnOThLECFv26WN/YDkkGQ99oCM&#10;pWuMXyEfkB9E+iBrm/EP8n/SPJpn/daptIwu54x/GGa3jt76/LCUERm8LXHTyBq4mXaMLLRcc9x+&#10;FlqqpPAd3kXYugQBmU+RvHFpsUA3jFxpMUjJ6L+UZLHWbTe+pf/Xiwfd+fsaJW2dZelkDGmzpDr6&#10;zrCgDAlhVtL77ahKWZCfeh7mpoTkwPKIEPwY5UWUrxZ+m1ZpLckrLcrtxo4Abjr1yprx5MmwVqEU&#10;UjMXDGPCqFMlUpM1wO5mDxIv3Zs121Ta3cNZUcQ4APKHioSblNK4i2SVIKBo2ossIiNHHpa6uRnt&#10;pDtJ4IvHg5ve2UaRxTxbOmRks5LkLlnrDYds/6qOu1P/bUKrLMU34PSeY7whAo4PErAPwiN6RM4v&#10;Usk5opubeGE8HaanifeHN7PmecFUieKAs/jano4KJITpbcL01iCvNIzkAlVByHtkzbLJeY9Nnw7H&#10;T8enp+PxME1TLtUs5mynepP8bROy25Yms3tJMTPfILWN2w9T1GCWsxHkPWw1W6XhP2QZflasI5z+&#10;Wy0oG4egDsA3YNnKxjJWmWmcr1jI1piEFFNrjSMCgIAkZKmOPu64NopZJUiCESO0ywpQyE3a2nPJ&#10;7MZVKVzCG2FLllWS0hkqLYSxyu2HU0OBP5TmP63qM3+V4CvDPM/kjkmghLSUIsKCdwbs2UhuPwSR&#10;wA9d/v5M6VGz3sUbK/adeTE8irGUUKXF7+2N8XxreKAtj3HlVKQHojIfC7xHhrObUB/ApGwbe8XM&#10;a6ZjCmYhv30NVzMq7bXzVN4qKABwBSyYAZYjCwhkWC5nYYexVRbBYD4PcOhjJwNdHUnWHdba875l&#10;pVKXxKbAVCmCPTqhICSWyv5AbHEGwUs2aEpUj8c/jzK7LnxAUZnRBjBC8BACmpWZsDW3M4Cx7OA0&#10;dua1DUy8ZWYzGk28GESC58Ut/v/E/ema5TiSrY3ZMoDcg7vHlJmVVd19+pOOpufRL/3S/V+S9Ol0&#10;Z0b4JkyvASQ3fYjIrOpqCb1oWGYwGEaC3PTorMyzLvNjhsA51RCfrRIY+8Q2cw+JTFKejhHVlqkV&#10;1VKrnyc9FJ8UtbXzt2e/3WosJ9Mp/OxevSDqfGLhEtThJ4lzymD3YpIiG7JksvxEKZtEO1nuXghQ&#10;vU4qNUp2w53zQ3I3F1/GG9Op0qwuva9SkVdgKkER8NJkcPzHtjEz0SrRgHopUxE5z3imG/6yxprL&#10;gu5RIiaASvhl3Wycy3pip6cbnolRPeW+jTmlWhsaI4X0aqbIfHz8b60tBoIOLJYSMoD/AN4R2QEI&#10;YERh1bxIxb1y0b+0h1ExqzS2buZmjk8wUvOWHEfhCSimaQChWbAPpf8aoz1unfBF1LTG8fsffExq&#10;z78HP9i+frXbM6q12+yaQiev1/l0PZ8fptNDpUvGAnnLsTPwZo3JZOKrBGgdZFeUnekizMLUwhYa&#10;zp6y4InmubwySammj9FRNxZNaSbSiqE6I74ZkveaeZ6fTpfP54enerrOMx2jz+KPK7eblvAW7ICI&#10;rK4tOTUlTJgXGVjH0P2Yq47FrAFGREeQ8ODTi7FdALU7aKFPe5OB4O959E2hYuYBsi0rDLjHpMGw&#10;aNHGsw2VILLeGUkofRZNAXhH7xajXMdk2UQaIkVe1hOs5+kPQd2BuoIuWpGztRLy2Qo31CR3Y/bp&#10;v7kw+uzlBKJMKvCEuE/r1GpdSo9gVUomlpVBWWvWjD4RQZlo0TPVUtZ3jtT6lcXMj5oaO0uhW/jz&#10;JDsRMFqLb9FulLs1uTF1vA0kLJ65e8QytP9cfv/t22/Lb799+/23//ftP37/9vz1+fb1tnwLPYfd&#10;sm3kwuICFsLomUmW/4dIDR8z9USXB0T5+9CrZD0NI5ROvgS35ztoDS/cE2yqAWOYa6OxWnLwokuu&#10;Bphh4KuPmWWQvlvhwIN7L2QGjKRADCTDO0GILMc5jRT3GovxKDEsaMG2A8w5gOxoYt4HrOnvANtt&#10;9/dsMgIJaA35B8juWp9iZAL/rqbY+U7Seriw7xjmvdGh7hK3vQgOKEK+ApP4yjJUnN/FKH0l8Xxl&#10;eVf9k26j7t/l/LaKtM4tReoJ0tSQAyzhIO9KlhRfmfFtkh9wp9PpMp/mOvETruQ+yrvPzeFY8KEI&#10;Wb2kxFS7a505JmpPvQt30U+MFBTuVeDO1WvJObNcApIVy+SWNi+lKKumqi1Rrs4ZF7XYkWgYd6Qa&#10;jooD0kIyzqFVog5oS/Y6Zd2XNiwr2EXMLBJ0H+z9hu7KHwpq0exwg0Mib34GAV2Bw8Cq54Gx0ySj&#10;YrKX17AjQWt5Vh0JS4w6YCy52Tho2sKPt9u3378+//4VyS847HSAhZ6nif1wPV8erldIKV6oFH1L&#10;bF3G0zJtumW7aThc+PB4SpmXZRRWzllj1gZT1pVYexGfBVcmkxJmSPXEKuo8zx8/fPjy6fOnjx+v&#10;1/y7yeSluONgOVEZCoLqJsgRGHf1yHfjTuJe9X7gjtJ1U6XiRo/eou89yplqJIjslCAdSq2zt+LQ&#10;bm6qLQINpW9L8c71B2PJuRmtd5beTHMhT3ix0u1WoueVu3Kq3N4zaTrVvGlPldcIr95T1jpc3baK&#10;UspgpRSvd6h4wl1gq8tIBt1GzfgaFuzGi2b/1bQsz0zC7Xb7+vW3//zP/0X63//X/+f/9b9ngv/G&#10;C8Ryw5k3osKYKuGNCIAgGoMeDEWhnjCATrFEaJwHZq4jhn23oA4OeQu6bt9P0jtl+k4arhQOgmQG&#10;kEdwj+3q29K3lt35v5scu01bzsVkpYzc9qNnzZJjfBevQuxqEkeEFGOnorD2iR4ItSMdIN227gZU&#10;gAV5BJYBjIO0vlS7OoxHSRE4Wv6b+MtW2qay08CxTVRwtLzh/bh/Y2VyQB+wJdmayDdE64n1Ahzp&#10;aG7ZSq5o45FlEO64ST5P/A17zleHOs3c5cGCiCqUuvtc6lTmWmuREx8LKFwbpNKEwuECXLYWkoNS&#10;CiGRnCYpvRKkw9UDhkqqpeKWdfF3xxPV+TTiYqsAE93pnuweMyHl5lgSxpNDacRumTM4e5t66dH8&#10;2i3nqpdHiBx1wHhiRmABWJBYOphTDL2IKqCXYSI/StS9dT5C9KJ8MnVism3SVOyQ8ETLN//e+nDG&#10;AprdO499R+sJteecM4FzquKHP3mCxXV+CfMz+Pbt9pxvD9aazCZzlpDn8WWaHy7Xp+vDeT4VnvwL&#10;cUwCCH4ShTJFDItEE8ZMJDo1PM0sm6a2tuTOihmS1aNUSrfdgeUG5gKsvnqqbgpj/z2ez+A6zY/n&#10;Cy+4uSFLMVILt/QxY5EQxOw1N4EJussjgR8R3BbZG2dcOU2R/bf+jWF3I9QAnUzY2hwrBaynXjcH&#10;3+tj0kbgKwiyMqP7K6XiyhiKNtrzZnwk+mOEygDxwxHq/SvwFXKVvAfdi5WS88x7g4rQy1QGJmZ3&#10;Ui2g4ONr0pbc7lu396430kvd2UHA0aiGNIMXCFOLc5K8sgrqAAY3wZmBFvlPbYwd2XhtuH379o0X&#10;WwQfF27t+etteV4oy7WhFqDWjqGm9IyGPTmZGQQQ1nqCD3RtLR0WJMZdDoIleoIAmgeddOsbobX9&#10;dyJT6x1w0MnYeMwWcscLT56bL/T0H914aU4t3n1kdGNk+T/nUk+vYjm9x451SEjbpgP+hxi1kBwT&#10;DANJFSJggXQLdAWWfVHhwwqhD0iABTkwjFgGhpHIg3xP4jyKID/GcPvzkmjfd86n9SjFbWCox/Fu&#10;lnvOVrwrfb1HXeTdzo+TvtuYEMDHBtDD0ihghwxkjf7e0NzykC2yKg7wmFXOtX+jVKmmYuJjr0tF&#10;PouXhTJ5QqQwF6cOTLL8G4SF5yOtzzsWV+WUseJW8uAopah48eTe/5+4lDvACZNHWD/gpGJOXzqK&#10;q1SAxYa/FcNBRT1Ry+QkHNSTmfVcsvRpymSWRrNVmr0geJhhKXZIL6banBIsR5jlf8gZy17UiVKm&#10;IO9gDb4Pqg8srFre7jQEsiJzQpZ9071jkrctOBVxGBICWu8nBGDf0baEZdDusCABTzDgonKDKFqJ&#10;yC/8/SM/gyymuU48m6/ny5k3RlMumJkExORrS0bqIdhP2NDYeLnCFmaBRcIGMUJg71i6DDnREm7G&#10;gVmEBc9wdHqACqyxdeZaHk7n63SiM3w9P3mdS25Lpzbt0ILBlJVEOzzQEpLMTD2ZJbEfJuaK8iEt&#10;fKCZtwyzV/fY7jWcAeGR/PUECdbqTAdKR1j+fO50F25eNiUDbnzkbpaP5KG0kRnGZKM52E7g72I4&#10;hJMrWAwiqKjfcRaeHUDldYHp7gi6hKVQlH/OMK/uRV58yjvaHXuGysscORplvDuHHEBbBw1aDNGX&#10;XkTrXNbfMnPNrPWiYCcw9YoljBfV5daeb50zJSJCPxsg1ueDmwjQBzpDQCSAsEaDIAcwdpLTCQdd&#10;TQEHyfoFH0CDIAdGK4P/eXmM8Ie1/lmSnpgAABAASURBVJSzoq/m62CNuXxtMybtrY39iJEgSAB5&#10;FxT9GPQWvOuz7g+KX6yEhLeUErJi047zu/NRHc8+PH7qJlLtG4fFTKhROtBj53BW0reSCQunUYK6&#10;R4xaWKStH2xD9AOkrehg/B5VT98rPdq74w8iM7Kj+4H394CDfqfMG7jrg33ff5QjR2eQcKBDv9hu&#10;gCl04/CwYsbbwGmaeGPgl+WlTLMLy2R5WlQ5B/RU61QGZk7qUoqrrvBMUvE8X6q436U0OafMlKQW&#10;Cmse76UQqBN5Hkbu/YWD/kFcsqJSE8qzJlg49VRchN++N1gp8tTpoLsbdhX8zNxWIpKRwhGDI8Gu&#10;QoBUkDvGVA+JcZBdQnYswRmWGm4bsq3QpplRjHKUqcqa8ev+7sd5B9i3Rv8TeGWo7K1yXEmwmaVP&#10;H9GI2W2rWIJTBHMCU2YvL2voS7P1jQEf2gDWlmiLtZuW1pbFbgl4lZ/L9DCfP1weni78JeDMo7p4&#10;1lC406cBj3EzSjaAKjdAE+pGs1iR+xbe8BkQz2KZd3TnXspAWZZi7sSM9LTgKXKa68eH68eHx4/X&#10;R94eTtM8sQ1MvQvBABVWqCGZ9UxrIoy9TKPgaKMuEwTMPO39uwITPpCWvLzRGxqU8YpswWGUaMYr&#10;lliCtW565hUp8uphk+xXyLetAgF7CVOVMYe++aDRKz92G471z6PRZ+6UAZNx63tp+Txx8yLeG9hs&#10;VuT5roD0Mjl3PDfsdJqmUynFp+rc06UUr96TeurUoYO8kelctoQbsIKX0TgZd3lQ2w07MDV3OSqz&#10;4o3PX8/Lt+fb12/8/YzPDfD2jCXYEMyTxLioBagCbEuHqUsT6rvIspcXocDRNpZvyKP9v4+PDhyl&#10;OdO1NahOFAY6TTGMyfIadZP1i+Oh52YusJaqGdutA/Iuope+lazWwKuiYRySLkNEXNoDLBX8z4Mq&#10;R+eW3eV14WjbuBrOO5oMjDKMEGR2NPuCtiKNuY3SCgcUIPHcCRwwDOQOSv8MCPWH+GGcXJ73HfTd&#10;oh9t0/drMaycLmZsu0OMLTLalRj6oElYUZ4zRVal2TUXn+t09jID87mpSJOcV4fqZS518jqVUp0D&#10;Y+Kw5qEyUKxIQDIHrlrUvTyTiktydy44JLoKAUHFUkVUqpRsAaN5AbhRkSrWl7WfEaLUKe0RshYn&#10;YHeybKRYchl3kiNNVjBYT69IV90M9GJuDF6jkt5/20UIw1gCJE96AOlYi1g5gAXPjgxIvUTkWnTj&#10;XeyeOFhe9yJYy6jk3mtmqN5PLANZnD6RRY1hEm4DHjy0AGSz3fOW6Wb53hCMAp+OpmjE4tFhyy1u&#10;z/a8xO2mW+PZyLrzlsCz+eF6fbw+PJwvbI8iZj+r0jF3LyVnWDL3FfA73HSETAPp7FmlNC9WqhUk&#10;UC6Y9STJPBHIXB3jAXGqhZeYy1SfTqfH04UX3Go8ey3HtTRrOTwzWlGmYIKolV1IdbuMgOwo5fSz&#10;AmBY0i9sJCYu5zkVpx55BPeb0hmlY7W7Ns9uPYgwHbSVEhkWNEbWcYyZBl5WlLcwfC9q5qijRcg/&#10;BGpnkFGXWRV9EKMr4cVUDAm4E72ouDl3pRfnRp9KnUGdeH2Ya0/Oq4Nzj/tI6gne81WMhpBdH/sk&#10;qbuAZL0PCg/15KaETCSnUzJezNrt+fnb8/PXb99+/3b7yrvCjU8OiVsz1sRC1nsbvH/AwWhxJ6hA&#10;W4KbNSQGZEeYDWD/MdLtULHX3gT2dzHKx7rDhw/k78K9lhsTZCRxdWhjWz4mlntb2kyWlULMGEMw&#10;EvOjkXy1cCP9XTC1tyDC0UhnactobB9/6j++pOyRy1xURAIGA8wYxjqkprZvHVplLHZIqGBMBGb4&#10;kJAj2hrsHhY3WscHAiAA8v9j9DloNDpa7zK6ERvIIrI/AUYDDo592ZyIWgcv4q4LlfOACqgwJARI&#10;FJkCyV3aSZibqpxXhOplsvx7gEsV4qX6xJnByQHcvZTi7kVVayqZmwtI7hwqU6ESj3NsZlnqLndb&#10;k4ufOIb0UHHPgJV3Ek4kzqZSzNPoXlUKoNwKloS8AJPcOdQKkc1dogo0R0VmhpCZyYpxGMjQIT8A&#10;+xngEHlXBaTDu0xB6Y48qiJ9IkQZdmTjuuNeEdtweCspMufgzCBrDwkYamnIwn4RyoPjsCu7WCzW&#10;lwPhsJr3JiADreVDtLWUwzIkFWjKrbmJSfS8pxvNRGtteY7bEi3V6jwWymmar6fz0/Xhw8Pj5XTm&#10;GUJ1jmtkVa6DMpkTKwkXE/4+vKQdz1KK419VK9vFp6I6qTpBlPtX6caZAO/HQki5lkg6wBeP2Sub&#10;ZS5UyjC5k4Mu0/scqW1JPQ2tUw3+SlL0yoLazJGRhxG5b4RxB8nCcWgyQDERBmyccpiAMgL5AA6D&#10;dPmiqFs2QeStm7GRrSzzd41Z8OaixYGswk5jNvGRTAXkpuI2dMmLq7g7RldF9pMWQymFl/iUXM6M&#10;11oqC8Z7A+A2r9gBrgOSIEjQmyK/w4zGVvVAhSe3qTGXgreuNgU5C3q73b6B5+fnr/zf81d4xGJu&#10;W0MmUQvnFRG5mxmyesJKTjAA72hYQOf36trCSBsbHu9J9TRKJIIkZWN8B1m6X8NnV39AJFGqniCg&#10;U+WRjQLE1dELYNosrZMxj9iPYCMALMwSEuQ298MMYfr7oZ5e1XN0BowEEADhNkr5/YtQo/BAtlkW&#10;RNt2WRc7+y5RcMeon37YhCatUj1hGXME+SeC2P/0aPeYfyL0OsN/7Jl3GpHBmAeJieIuXGtKgkkp&#10;IUA9DTIkBhe3ongSFOcg8eolD4Zap0yneZ4zL7WIIieNMwNyQIVv50ghJrCeIAPRM9zIkaD4pOKj&#10;lkpGkLIuRYAjDImzcb1BxvbVmtzSy7YU64jZuiukYkaFlMPrMMn4DBvk/r1hmCx4tmJPbQvL3pfx&#10;ROegYnNmyd99ja6PavQEDN77OeiQ2TSlA8MEh4TWouS9J5Adq89mH2ovbTQNQQprh7Xgz8fLwseG&#10;Zbnd3MRm4Plw4r3hkul0OvHsUB8/7/lZN69A9DUyCUgicALyEnI3z7UN/AvRydxLKd4TzlRDdqi9&#10;jFNd18vl6eHx4XI59z9MFJKcKnSfziPpFaricK4SC9MO34LuljeEOC9sLhIW7MC25zrGI+IeGAao&#10;cUT2c+gHz2G4y33IdxOMvYe0PCF7fhd04K58h73rM4wyFqOo5Kq4+zC6qhV3bnSmt7Dg1acZqjru&#10;eOgKqoBV6dlQh1TPWF3IiuLZlhkNdUDCLE+qrgYSDQuSqW5xWxZ2Ih8bvvLe8O3bt+fl9m3Jfx15&#10;s5v1VzRes80yCHU9EzGh6/zDMpqENbinE7mvmOegusNb59mHTrAkp/Q9NYuwD4Rsh92XNxt8dW33&#10;3yvz36Gqp3sFaeVbPlT6s5fslkGQxyL1hPGP4bL3QFs7cNj5keSsZEO5QEZyVVTIkEnCTUp0IpKZ&#10;jDVNQT6gxkGbVIFsQYckk9RXxMkxAwUHQkL3hDOgMBHNogXStv0QSWjvDgXnB0GQA4OrL7eLwWbL&#10;9wYOjCDKfuHwI/S3udidww2+o3cPi0Xgk6QXoQ7edEiYen/JB6gCBrdmzBxY1ZFRu48hC5uIhn/j&#10;RgIUBSOkvd40HShSolgO3422+MVK7i1KGHf92WtC0FImXhdOpzqd50v14lb4ZegQz0Rw+eQJQnqx&#10;PGbcOVYm2eSavSdzZS7JTCPlK20zTne3QsTJJw6lwhG1OpJRB9D5RrXef8lYuI6GNCNaSDJz4dfB&#10;gwhQBU28SwsfcpklMVul9YDMxsCutnbDgnpENK2IyD7j0cHOCwIzvWCr0JIgQLI/vIhEnMZvI2qE&#10;iowXEyYmWBVga3I6nj6jJxx7xqMdLBb8FgP5ZYCsEWkRv8PIO4gPWmsRS+ujQ+Xhyroz92b5LcjC&#10;CedY+z9raJzS355vz9/Umt9aNZ+jXmx6nC4/P3389PjE03r2YHYXefNaNU9Wc/FKU/EOefVS5E6/&#10;E+7J3bM9K0grmeRi4SuVS/GpGDFZS6qGWZWfg6ZVGjXKZGUKXer56XylA9frda68NfB5yrXc+rww&#10;jCgtXAZYdeuJ8YJOGW5CQnMzADGFMfQB5iiUxiWitXwyMW+iW0uLwM8sPGGmFt4NlA6YmYgZQlKS&#10;CIQdEmtMowkdStbI3a9xLh5q4QayRM2tMUPMRqWJlq3TAUBPdqTnfjGVsuhQyM0lmRdoGmnIsEVy&#10;7FHNXMx6yaRiyq2BP3Arbi4VV9FU/VLKqTh+mkqZWL65osm5lYujVnc3CbgXavaq3qVlQZi750Do&#10;nbSwnUt4oSjyXsi9GgojsQRsxlu09vtvvz+zKb8uX78WvoT50soyMWxq4CczF+hjIai55TqxbpLM&#10;mqTSYS8TMx/Byprw6kXSxt6oOVNMGm0YPvSPGxKZfgoD1kzfSTiJSmTfge4p6Lb14SSxjGmHhCOa&#10;8LJDkbIHOWtupMi2wmzbJIan7QkXxtIRmdI5fXFP7H7Y+ubJsAfjkdKZHa/su0pzyfHLjEsN8QK7&#10;xen0WpJMKVb9kO0dGj0nMhjlcoY6zMPwnpTSSfcU3Cqe6vDu0zdoOq6sZ8eibljFP5Ble/3a66K9&#10;5btR2Wv6g0tuaLIj6Bg4Wl5xf6X/UGVbjHJiSrk8rFk+HciW6Heo2ZKr46aT17lO/J34Mk/X6QQe&#10;TjOfpjkcSinubgVxBwF3MPM7Lz0ZxwinRnfH4Cru5KU48aYuq5NUTUUkylHduWfQCGhcsI5gwqQ+&#10;FpeljyEtrdZTWHL1ZD1Be/5fEzlnawRFng5DjsfMytfykXEKMuuBwpy/iyyKdIDsyDp3o+92CEXI&#10;jrQPdUiMkKAZbvLOEBy+yAEcXmHY+7vFYmoyXouKgqeEbCn5ysHj8tnajZ9yqZnL5+nycH388Onp&#10;44fL40MtpRhr5sX1NjlpWwro7uDEcS9FnskQpWpyYpU6OY8bGEaguVBgk6uUqJ5PtEk+T2Wq0/V8&#10;frjO5/N85vPHnM+oeVKY+iDVU6erwLAyMwa+cXY/SK3PXJJ+CR/Qud2LfITPCJSCPmvDa5VSLs2x&#10;uSNfnV5mf+jwwj0yPhZaR/4hck7iR15jSPRhwLaTU8XFZcUzDZnMPZd9MCSLNeBuuQrbNYxDw01F&#10;KbXKtS3LdOSpm7mlLR8d4lkeC+l2e759vSGfv369fV2WZ94hcC5FpVaJCobA8h4coyTkCuYQrMrI&#10;KAWD36X0jvFe/M9m31tTsYpm0uvO/GBhj75vd6lxF+idgNj/uZA0At7XQJm2nmstxikG13pDpoWr&#10;j5x8B16MB9khEkWujKMtYQFDCx1uYKzGOZfodBUEBKtifV48A9p7aYS1uwNjeRdEeAdhDOmFvUkg&#10;+o03GhxNvO25qNo9hkOnuwiJngPtpiNhAcDRIq2eku6T7mgJjyjpnWGNE48jkdaVKtW4mYnWX/lt&#10;kk1FHAvc7flnCK55Pp3zP+wzk2r+xxk4Djgp0PNdAAAQAElEQVQg5O6lqhR3zzZeXhhBKcVrGclL&#10;AXe9TOWQXIQCPB7cnJ+1K2Em6TixTcUkIOUmEC/7TL7MjL5b61ISDmayY+I9m3uxQ3pZdHTLeYmX&#10;hjfaNrUEG2U7Gar0Kn72bRT9QBJkgPcPyFvP3RhipGisHzKxGI/zCB73vHfHIW2W43vDXixeLlDy&#10;JXEh32FNtnS0loXPEc83zudlueFDx0qZzqfrI+nhA3+hmAtPda9u3lGqWHQVBBZ3SxWlAy6S981S&#10;3AoGZN8Dc2G7Fd4YUqsqlNXiRSpmxfrrgsyza81V+CJ1PvGN4Xw+X04ndqW75+tv9pFuBq2soI69&#10;TmHr/YHrsQyVuRoYdiajE98lYTtPQSmAYTzi1R6iCJ+/F/4qSq+v94y9hFv6RRnVB0YpkroA8sIP&#10;fcUYo3G7yQrz2dEJC6FaCrx4J4Xk1cukwn1a/Z5QpeLm8pepFC8lLwqAObNyh7FZzLqea8fZaWpy&#10;k+eta+0W+dWLP0p8/bbwmeHbjRT5MpFnAFHry3DKZD2F8nkhrYOmgLUHENBd7uKt5V72ghHghf7f&#10;p4wuMQqaGBw5gCVxGFqqby7pbhrb9a4na0yOdHBSY/Kz5L2Le+RdvOd7t6mnXCRstGfbHYjKsnfZ&#10;WOxBVouxcmEvhtdY71Br2l2yBhfx010aPLeOMqECqfNsP8l+EWcHbmDc/NE3DeruCQ8uZXzyHbvn&#10;boFoS9lL6a1UT9h7fhfUBehIQHA4gG/IXmz8Vc4jwMZwKBi1JOiPMNYSj2bZHctJRCRoPTNb7ZJy&#10;/iyTh0qY8v8X3yBVdnZ/KBO/3fqLwkTiuVCmqUy11Dpx5/fjgNue8wVksFKICYgYZB3dK9uBlDVx&#10;9FSvEygc/OK4qV4mK9z3aXR+TZYahYeGRy09uGhooEeloWKeCLlZAnsIOzkjMJJY9D4dcAt8Mn91&#10;9fK7oBQF+QZM50vb4aY6Vtl4DvllBToAXtoOmqShKUb+WvJ8H6atCYu1Rn58jcgHBkWtcYzyMgAd&#10;EvIiIjovJQOtJ7WwpUX+/xrcYrlZW1q7teCMfo7lW2u/A4jdngGP5RI6qVzK9Hi6frw8PE7nS+XX&#10;vXPK84GieCvFVCxX3L24sVAcBcBxkUpmxgThr0yBA6s9ZRXhJgXwrCgkoYobqLZUYyHDW/7XI06l&#10;skuvZbp4PUkXIadqKi2ngrmKyBcpBgdBZba0pXEKYR/gLulYK+IMKOJVrLGLuCimvhn7YGGuzYhk&#10;qN0IGcA4EFmeFHtmeumH9YegaTBcvK/s4BhB8tGl3pNUjfgsNzSJdfUoPXJeh0Vy6ynw7QRxoOyr&#10;dJBkfYVC1Kha162QqxRXNa/NS7ibMFaVtLjjKXeXVkmWQBf1ColSgMEJQl2vQ8WSCKOyR/7DWybY&#10;4pnNQO/hrCc7M5bbsjw/L98WtmgsoTAzKtp3EkUH5GjC+3RI4+lDZduTR3Brd5VyM4JTBdksF//F&#10;DsEi5cx1YZbU/llpXeiX4SKbaOrpWIIh+jxghGdP8AToG3RQm0zSVrLnTT3t+t9Pxiy9kCwfEzUA&#10;dxhZb2j0gFbDmHRAGW0KSy9iSMDWvlKL8j4FadFw0eAqRgqtKTnXwLANjgwh3gHnxsAoYwHA4Mjg&#10;6oHIaRJ0LUVa7Gi4G43EEN4Dt+GAOXUT3DVgDJORJnGa3WcTH7qOhaArXvfQ8FnR8LV7etuFe1ln&#10;NENOwDE/SIBlgGB5WyrvxGLMtqYm/jI6h85h12Kf5vLz9fGXp6dfH57++vDx5/Pjx2l+KvODTxf5&#10;rBxlDlScGK7ilofLejvRdGhNvqX0Ke618M4xZTpVUpmLT6qT728MZdI0ez2rViuleU5ZWMY3p9UV&#10;0QdgPTUm1yzySeHdkFVoHt7IOiyyqNNVUPoumLF37VSzPDJo7UW5WgCafA/03mmYOnfImugOd8UL&#10;uQfVix2xm3fiQf1VIzYDX5XR88amhyV4hBALH7D6kGVJv/rbQot8UViQYGnPGKO/TSi+uT2bfw39&#10;bu23dvuPtvzWlv8oz8/zYmfzq+bHcv40Pfxy/fiXh8/8xWr24jmsZy+L59IZe/4I5sK1FBbTWVul&#10;6iZf+GvD5D4VYyP0is0V2DlG3JuXYC/Mbidpkk0Rp4g54mrlQ51/vjz9dL5+ma8fNF/C5+eoz602&#10;k+VuDB4ywYOlQdAlzMyBmZgZI2EHEAogEY16qBH9bQMrOgpL1nnrEgf8BuBgbMiUKBldpKRmG3Gz&#10;d2Ej0QhkSMgAKoCzuyAAvsUxdeWt2NxelNCN0XkIBev4YQdss7Kahr/1+y68mHhX9MbCsOXNw11e&#10;VGZzUORVZfI6mVduZ0hHKVMdaZoL8EMSm8NlhVDQLLCeUMhHZxS8oeWbGwsS7ZnNae35dvv2+++/&#10;ff362/L8bKKbjUiSiSxyZJAOLOZ0E9B9D847L5ZvDKL7hioxCEtSjDGpmNYEoRcppSTb1WhkcGkU&#10;rJZVI1Om4fNflCwlIMiQEBDZbO4+mkHdkSo/H3Z9kHRmFD0ziP1RIjJuBPsBvuvwKvgIsRtR4dwG&#10;yAxhRmPNUkuV4pBYUQx9GdHUUxrWefduEOXUpZaFKAVYjOXzSONw2uVoiAg7crEVQ2U/Dwy3wZGr&#10;2rdgs/zDbfaNDeeRO8ZjBMHtdZxeROnAKP0DWdip9Hx0SdwNdN76YAdHVY40GGon5B1p7AQhupQT&#10;Ehh73SZiipJ3gfuwN8ZgxiZLdPeMMMrMxmDpP/cOP9qQnMIJsynRLm4fT/WXpw9/+/Dpf3z65f/4&#10;+NP/dvn8t/n6i58/RH0KXRddeJpYsD9FIIkWzbJvQ0UyTFB68loAdD07plNJTEgsZT7VafZpKnUG&#10;PqXUXK04iLW7Yx4U6uOhLSuN9VBKMz8iLFOTgWThsqJD8kxVYaA/HwMJf4u3dmeUwed+G0XIvekI&#10;2daTznMJjBSO2CFjypm57JVR1JFGy6RImQsXnRlBBtKWZeOiVrY1lD453T+duOggMqHNI/uAYbxR&#10;0G047xSJFrwoJOLGx4a23ILXCGRZmn8z3cJ+b/bb0n67Lcjf83+orDVeMc+azz4/TJdP18efnz4+&#10;ni4T62xL0a34rVQTzxcZj/wkcG+u8IKleeFThPiWNBXxsxQjvJSoUyvpxobiDl3EzqoNO9EK20HN&#10;s+mWby3NnlQ+zad/+fTTr0+ffrl++Hi6nMP1vNhzixsRjLQEsxekJdLCrSy3hHJmsOODDFsiFrYM&#10;KsCybh4UliB9kxFeLF+34APM2BAyF8lGEo0MtksPmuwaVd4gF8HMQTQZDzSWD9LSsVdah+DBjseA&#10;Z1pgeIjO5BjR3kdGkg2ZHhIbC2SHe7chwHMc5MTDy7lyOxMcf+XtE6aQL/ImCzmlrGUuYZ2tnjRd&#10;LcmsMmsCJ5XitXp/YyjHVOXFgOWKOknFQSlF8kwmNxozkoJZYG/eWvsW7dYaW/S2tP7nid//89tX&#10;9uQ348OYmZuqe3VRi16bWnacLg/QazX34AUi3LxADAdns5XmWDZ0I6Uh4ZDoAV8L3IZJPcF7jqCK&#10;UAd0p8NwkDmNzKQ1vQK74DUWa7ZijRBr5PzJYi7SWkCmCAX5Dq3Oq2FXaVpay6SVdCea6/mPBD7v&#10;4l5HOsZMOzuWzLlYISDdPZhT4mGkVJJtYxiDSQOXi1KzHJ4k4yBVzri2ZJaqvU4Z+LWNKHpj44h6&#10;a9y86D3YtHs+GkcfBAkHkA3B6P4Q5pF3FnJUK3k7DJosL7knhjGlM16a6thmDIUi5EB7MyIPmhqF&#10;eZQwqBWyeOlM3UT3JaYrPy3wdaGaplBt7dTi6vp4mX95/PDXp49//fD5LxzHDx++nC9P05nf/pMs&#10;+yiNBVVP1lMza3SEuz+HlhenQKKfGrXW5NvV1QmNVwSrVbV4mYDm2eoUHB9ezGuohETkIXs7DAqL&#10;Nw0NOSbAYSC47kgn+ng3dJa3VOBIlTsicB5qd/p7xJhwakCQA0c+LLukS2CoEAAXPeKEpNqGfu9j&#10;pRDQPWQucWZ2J6jUaGkgX7M8ddAi+PDQthSkZW3DlrRiILPu1C3d2m7YAZGNVRUut8arRLvBot34&#10;OEzfnG1jlefDw3x9OF8fr+dz9SrjW4K0cBwLp7LAOwJVajuKWmXk3voJHnK+QITjwNp6qlmrP6Si&#10;LMCcqcjHqUXjtessf5ymz5fHz9eHa53PtVzqzItnYfP0v2cVHg30RTlvEdSlHtztZcoirXMCD1uQ&#10;NINXcAfRKpUiazWlHHbkCldvRHsy4y6mjm3Jo2tBqPcw3Gj0FUFlS2AHcAAB3gOhrgjhBlbVDB/4&#10;kEmwHIAFRO8S5IgRZB8IhKGZ5aiDhXEW1YxDzUtLNe/NoPHCPTurTqpnLydIqSevMwsBXPn2348D&#10;S9kv7ACKVCH34jUz92LakytEz3mZi7FALVcnF2hpy/OyPMftprawSv3jWxSZu8sJAdhCO5q7ERqE&#10;szMNVbnx5EXBc8fNijogNiwUAbkdYbI9MXRp1dXToajrWkt3+3+FLGYt47U9CLMDJKwNstslLLt2&#10;J9I79h5z9VFPq2LNNvbPzdmZTGqjrZdx8xY13YdHKT77GwPqhtA7A+nVN4+X+YuYL4tWTcqIkcKk&#10;nvUS+tpzG0Ur76eJtmQcAb0AQ89TwEEy6wEV9j6aqckDrESRG6tbkgz1LomasJEUI+dWsY0PS5dZ&#10;infnd+FpXtV9gKu+ZXGfgzQRBCSzbKeavFkJOxW7zOXD9fLzh49/+fzp50+ff/rw6fPD03yeynm2&#10;WpaqpWiZ/DbpuaronmjirkjcuqCU4rXsyQq2RNxdMwYm8awpjgNF5goZU3n3yrmzYacIZmajNPIU&#10;tp6EDK4Ey4AKUmFaXoJHWRqy7OWF9Wh4pR6LuH9RVwdu2MiZ1EuJwwE+OoyFIey4D4pRE67vxp7f&#10;BVU2rCNCpXhIyHg/2FXIQBZ9/xo+Nk7jzY0HjnEKd2NrlsAUtLC6ky09tdYYkbvz/jfP84k0zay1&#10;l3CZKx8ruW7pFOKQUNqTwDtMLYyT0DLJclVSbdTq09swmUWW5tVye1QnNI2Cqfh5Pj1erg+X61yn&#10;Iv66Uadp4s1BfKy4V7RGFGWIVxddSwvd6NOe/IcX/juMjSejM8calLIvjxY8WOvdEr0h5MCww98l&#10;w86monRwCDhyO0an7I+A+wBdhbzv7lrt4RDccIaYOaMLSiVTMYgjS8Dz5Z6lKd1ekSq1TLxClpFU&#10;t5vf1yRpZWREyPJ8b8A+QKzeqFlfoL5VWEljezhCLLJRCaS/rcm7ktuMPva5UxLrMqjbi8KsJVe3&#10;HKRTn+gD1DEqimSHhAp2AxwMFQIGH/KVOoz/sGT7ADr/XoQWes/8xvbWjTU9Gv9Zff5BHB+9Yg2M&#10;+96Z5VBZuy9yN0uIT2jDk/4NUCUduvXFnbBZmjhFKElgI4SCWNB+kqX5xdUsQBYbfXkNc4127WUi&#10;BCcgEljjFGNr3tE7Gbs0a7mxxDDXKAwBuNtA9xQpXrdUFAAAEABJREFUi100yvEC5PE9eDGgHhNJ&#10;FXcNSHLT+KHFryteqFMS1YxXZJAxzWRWworReI4a7hiDAXuEDKIep1nN71wtlvyocF5isuAvFHOL&#10;B/N58k/X8y8PT788ffrl05effvrp6VN+8X2cHs9LOZn75OIcECeEFa9OMqMhSykkzZei0lOtPEI4&#10;Nkr1qY408UNk8nJyn+WzF459zpK5OJbqSlLK7Cqe3xgISGynNVBUkYAiU5HnwRTmLm2wMKoMMN90&#10;x9STuXYwGaxgBL8mV6AeQRGbYcDuqeETEbuh8zRiVzHaC3HTJhq/hDrfnSG+Ve09EhYweJcUE80I&#10;S9PIUYoJoB6BP6WgYSUDwou6vdXgJowFjW4Et8MYZlpay5eAJVrLi3YSQUrPZeEjbzS+M/A9/xZ8&#10;4F9GOE7XYHhNz0u73W7L8+13W77dnj2aN360udcyz+en8yN4OF1P5VxKNcsxFrdqzSTWyYupGESy&#10;BDElVrUUSrFbIfkkFXYRcFJyx6vXUjaXt2eEmlefz6eHh4enp4fHx8fzNF/nyzSd5JUwpcVMs9+W&#10;WPhkwNwaQcxMHkS2kPWUQ4dE/6XJHwW4UShBxdihMFmztLjR4YjOs0w9YQSdpqBAxtSzBOQevSER&#10;ebHgXOk6BQM4A6pZ9smCiugb6JtUzLJdmeUsmGkA10ZQY4FMKEY7Cep0GKEi7Y3eU6dzjAD3gSNn&#10;/NkFTosSAZgzIuCR00UHZV5MLA2xjNTwxpnu9fv0pFaLbCpWS5nzZueO1+ReL0B515+Kc+9fis/A&#10;VWUFWeXupXqlXjX1GHXqr55FXkpxr2ZW26QQS8nLarBFLW6KG4OOimDHNpbFTBJHEqEJJ1kheolS&#10;rLg5KjLh7vJi6jB+LXlDBZKsJxFpQOEO08tkwtjR3ZuxQyzdoifbEmvelIqCCR1uL6Rri5RrlZ5c&#10;EnUSFEIBxldgPSPuoQLdTD1ZrouRhiYiodBFWe4YDwaOgd1iTg5ou0PWBox4WAyfYIeJirdO2pAE&#10;66Du+6DRATPi3MGu2bE2/jYANY2JUaYsFQMzY4cysERESu0SH1x7S1CcRdYtK0c1Y7Iyx/49MOj0&#10;+KNrr44jHEnwjaQGH0AZZMihdknHyFcJGw59apIeLKly5Z4lew97EbVeYXU3Y0aAGbOIeAEWBx1P&#10;5IB3U3amTxqbIEtZkcinvpaIFr5EacYz/DLNXy6PPz184O8Rf/345ZePn/nG8PF8fZhO3H35dwLj&#10;yDWJXZd7fTSBGlwbGAIoJQ8MiDsHwuS1OLczcAz9W2UZKUthmAvvI+4qUCStEbFw7TC63RXaJUcO&#10;9CEO+kI2vVCPSsT3Kh29/g7+NuBbS+vP9T3ocQiDI9/Wwgj2WmbZc9wARuQO1B3D2Fq+VAyObK2x&#10;4JA78l0hsO/Yi7AMngffYEwaAShobXl+vt1umGnRnYdFPc313NPldJ5nXj6Lm9ycVIoXFI1tYuxG&#10;976WHuwnpU4RdqBhwQFQ9Aql9C1h+aCsXs7z6eF6fXx4uJzPp2muJFEvQUW6Bzj0UnLRf9uScho3&#10;pef49dnojtFebx7vTquIe2naaYsCZMJcQHePEdBYucG2buw9wEzp/x8hluDe3+wIlh3WGdaep0hL&#10;X0EmOnUVWVFxzxu8dFndvXAIJFg07v9+CDg7IovcKS2eaUgnwqjYA67CzAZjigbUM9YqEdFYMnUf&#10;T0k8dpwVp5anIJdoM0utK+LB6anKPT0QHclz77Enh98LGTlD3WKWcWxLBB+0F8o80Xkubyd6s5fs&#10;bfqxj/SixnA+GtUTTuRDQkD0iuoSO9jrrsacCkZEyQDdjqOuTJHivWvU+YGUMtguj55u1pjW6B5Z&#10;wNxZ4Mokqifz8cpmvB8QBueOXrYK/IEsK6aJOE3pC0FHAmrtMTGiHmHG+0QC4847CbPXOPr0UIjR&#10;gWwUJUG3i7GZvEsIMLaB9oTzEaKToBdntG1rkie6XcneuygdZsgdweQR8g5/Y6GM4SEH9rp01a2p&#10;l0WeVo1Ru9vJ6mT8scHqN5vNz9JDrZ8v13/9+NO/gU8//8uHL399/PTz5enTdHny+aQyc5sb94iY&#10;CUk0xAuoCMe1wZ0TIVHKVOvsdSIvPiUKKc+O5M7pPvk0efrMBcnhUichvSiDOKHyGPJ8XTGlUdbP&#10;JiuGUZnMjMz60iL/DJgEsHvC3wVhB16VjooYB3lX7qWQI9513oxtIz/KI168BEQuaP4oGHVQI9a3&#10;gv5k5wmftsGRKMjWbikjf54labiN/C4pW+KuHtnCd4bbt+fn5+X2beHbRGtsheJ2nuaH84lHOG8O&#10;p3pyK9w6bsbeYyZ9TeYOnF2DYdjhSQp2KaWXgkE4FLZSgVj6ZDiaYjOHNZtk58rnr8vT9eERXK7n&#10;02lmv5VS3KlvPY2eW8sbgJ5023tCL+afITFXfXZfOGO38M20kzTQ24QKcrQ+ZJZZehKw8xTf41n2&#10;8qLf7yPvvbvrMeCwDgsSDMsPZDCvxiTT5fcxysxGvo5RXszFeIEV1rUyenGL11LqXKaBmqTOPk2F&#10;cyBf7Gbu+porlX6cEmmnqGRy91Imd89Yng0VyxOXUYid1sgjlsbGg4mpMVJmYou4rPcnAxW520Ap&#10;nh0rUpEVH6ngUKzQDKxiHc69sJhvMNcBkQexZKA/TSSZoamnkHjGOZwqSHqENEsHLAB1R/Rfy9ZT&#10;7qtOEDgg30LZFKFWhL9wCRdBJJza2q6LFo2zsW8VSiRKMVhTBoFhkISbMqVRa1EQEEiyHybK30W4&#10;DdAWCNeADsnh7Dxks2w7u0rfu9ms5VxbJmqSUdIl7qNPVGqpCDUoGmhoxpm4GDd9ftpLN1oZpRg7&#10;Nq3nUq+zcWlVyQFm5A5UoDUFvVopmQdbFbCJ0MDwRAJUnGm9SwxjyCmlIYVVmRhOdjupdqMOabT7&#10;WjphlP5bHJGK0aN9LtOD0oFQ9OM5OFPNYoC3csw4ZDXDBeQOYVnKzcpzs69IO93sweqn+fTr9fHf&#10;P//yLx9/+vXx00/Xpw/n62OZz155YziFTaFqYLSzdoOxER8wUe6c8Yji3ITc+fm+MBe+Rk6T1+r5&#10;1gGZSpnKNKtMDjg76uzT7JU3hqJSzKt7RQpCa8rk7mRsngGa4+4cMGOWEtH7hdsAnoMMaWzC92F/&#10;PnFO7c5Hvht38ra0qWHcwY6+g70dwRjY63sEyNZzKAgzAMFrC8PPrEjj0C0H+NIh8skfEcc3gFs0&#10;LAPLyIKXhIZ9PGIHoQQVDhlAhXBeL7dbyw8NyG+x3KjtYdVLf2+4PJ6ufLKarLJb2H4c1Kyey1YY&#10;w2LpyFaJ7o5qSBZ6k+5F7l5K8aLqVmX8Jc5y9JDxxnD6cHl4Omdzp2mm9bmw81wac0ln78jZNlqh&#10;R9aUxO5p38X5l9ClL8UoXOubD/VdqT1ZNr1rGynUWuNsWVq43gO13jO/byPeXsDAwK7+SZJjdeE8&#10;2mVmBrh9BkZRlo7DDucNGN09B837YXEBr/JqpQCVqYPDY3LudNTK6iQv8A6veQ5MPlXVgV7kIxWS&#10;O60kLNeI8fb9tkRL8LcfG/buNWp1SUNW3GpRj5FbqyRHdUICpQp3K1maLK/kDLQjm+0kNtknyoPj&#10;VEnNjCLJjapa09jVymkRTnR7wI6pUdL1Mck6JMzc0sMAP0JbrWE81jVr0v7eQPloNI3YQeSrQ2iL&#10;0FDdukprDMPoMAhR927H7R8DUXRIqAN85tnBtKULPaWMhlEYUko64eQJvKUA0Y08wUItHz6u0d20&#10;25oWi84yJHsFjsQByQR1YPsusj3RDOPXSLgqDeQr9H6KvifWsuE6FPggyMG7pAnyVSbLK/Syrd5h&#10;xvIW6b1f0otq6mkvHQTbIK/kCP3KyGwDDybYqg3EJJvDTk3nZmezD3X66XL928Onf/345dePX355&#10;+vTl8vg4n68+Tc7NzTGgOTTx9tnyefOmCXqU4P4sU611BmXizaADtcy1nH2axSuCn1Sm4ifv3MsE&#10;UZmtVvlkXlWqqZi5mRKlWCnciEByYPKEramJ22XlI3trGfYhJcIO+seyb7Z0gwAYEkAGjnxYkFI2&#10;QdHAYvweXwZHtp4GQUZ/8EMwIwcIMoA6CBIONreFihvHzM3S8NmRpn6NhrF3jVeMYUitrU3nG0Pq&#10;L6+XwfuzOt97qE7JrcWtPT+329JycLdYGk/001SvZ37yXy7Thc8Ate8fd69FbMKOdQHpDyo3BSdA&#10;El5vWVW8PFQMixdRscOqnBKAf3Urnv9c9zqfP10fPz09fXh4fJjPNDdX9hxNOd1sLWeDKgMeVkyg&#10;tysmC3JE9JSWcORdE8cQz6as0WQ2SiHW3YyupiKtUodkmdIt835l2KYwb4E/RQnRr4yW3F6SHxT1&#10;eCnoFWFhSDAI8k+C/g7PjLNOMzYNIzKYzq6N4MPNsp8IxiLzgRL8wZPlYTiFFeMuduPOTT5byupl&#10;Mp/ci3wq5QTcZ/daCuoARe6q3VjW5OYmx8z09zfbWG7GfmsmM0lejL0HMU4CshUcGA51hQQ3NlXC&#10;A3+QXKKm3IDTCkSBvXMa3KqkkabuqnE3YHCzRFDQCaq2lHHskDZ75kxpZv06uCQNQmdug6RkB3aY&#10;6whqW09NDLsza2at8Ugd2pBsfWD0hxqMhE529FLqhmC0g1yBBVjaV0vP8HkXvfCNoLE3NntlZPKy&#10;y2l1yozewAd65XUw9AZgtxxGL1lFdkhbR6nezfdHFLU4X8xyXnpRCozGHL1EPvI9hszN8YIbG4JW&#10;Biz7QLuNjXKAthQH41uOV45U2qWOKftnBB9gl3HTwbv5TwhCMZE4KogvyCs09kofwJgRJA4Szi+w&#10;G6sZmI3Hv595Y7A2q12rPs71p4eHv3388m9ffv6XTz99Pj98Pl0fptMDD3nr/7NAS/6jBw8rzdyM&#10;/hinMmATozrNyd1Lmbj9a50nUuXxMXAp8ykxnWqZp3qqdar950Vx/CcVwE+TCrHiXid5Dbm8iDNI&#10;RdzWHaYCwtwGWBu7p8ZsbLhbOwtmqZNdaEu75S3J1eIJ2wvgPf9jQeDhtJP9HiYIT7IE7xBxS8K1&#10;k5ZbvbVmzO8bBGcBZR3EiVi6TDGas7wvNmp9sylVPMiQoHUzpKO1ng2Bzz3iMHWZVRq9yZr4DPB8&#10;b6T+utBut7gt0Zpbm1R4bPM3guv5fJlPZ1bd58JSsgDGEkY/2fM+Io5YRkVKeguRCXiWJqGauzIF&#10;q+5upXhBUsty+XmqXOfpw+Xh89OHjw/Xx/NlKnUqBTvBs+9Ljg/OfMpih8uwMJ92T5snPcmaeY1C&#10;hj8IslGR7IA+rNTpZmY0ktl+0Vewq53kz6YXk4mVyDt4nLzLd+NbQoTvgZF8r2i3LxYj5m5hXIk+&#10;ZevQzIYPcrhBRldxABhz9Pl8LlFZxdK8RKnmVV6svzpYgde8wfOWn7zU4hvKmqqzhmBVcQIoTmLb&#10;Rf6z3GV55m6woOOhsOJyU5G7RVEeCshi6I6CNZF6ulpxd1wXwk8AABAASURBVAPGq4OnQ45MgaeI&#10;QlGRA7xQFZ5SPXWf9Mx9IPXtmlKZnNLM1S3MhiQkrWRk4axU+8XU9fwdwbS/Y+0maY+AVyIHn+3S&#10;9EA6SCnZZWb4ZE0pLeZGZzBKSuvx6gtNtLXCi6K0qaej+cglRvcOMqACme16DBlqOiRvI5KyGShF&#10;yFAXVHYMO9LIBTAxkg4a7t7sPE/CdA8HggCzrQVlqfHQEpbsBG471BOL3vPXwn1YaGsFFTEdJWpH&#10;dLmK4bAqa0aElWXmNl5T6NgK6tyxTsvd8B326j7fpvPu3WQDmEK2A1V9YiAvQMfEzaIq1WKz6+w6&#10;qfDGcFI8zOXT5fLzw9NfP37+66effnn8+OX08GE6P3Hih89NtdkAbwyEH/1hMPQhV8TFVHtRKYUT&#10;oNbKC8NUT/M8E6Dmg2OapzOWaTpNp3OdT2U61WmeprlMs9ep1slLB6ROco794u5SseScOzJPSLRv&#10;UvK0WCZ6klm/1FOnd7E7UHi3buxd41b49+VNbYA7dpAhRxSWdaDxE6nlUyosPxUM4yaxs6VHjZTY&#10;yZCv0BqeaaOUzUaoJPeLIOnQLEePHyWrZMNEGrEMYM/Tl2xD1uwcB3KCIOE7Um1La23J9Nzyv7TT&#10;rOWRzULyN4Izbwzz5cS654OBLUKNhakGnOzIfmsHhK6IVQU9OlOHqpeJzVBIHOhOARsgj/J5qg+X&#10;y9Pj48fr49P1gRZn2pJnmOzaOgg6iYXmkTtoFGwqc7XRQ75XySdqt6clMn5kb5NgpkMAYt2aPql8&#10;5xrV49C4WXiGW4N8p96fMdOhgT/j/AOfY+foFcNCAqoMiQNANW5CiXOgmQLCWGTYgjtXhVVzryod&#10;3m/qMqn2G7xOhVveq3cCL6WC6ilzqZOQ44bEtcBG67mgub63WFjixa0VE+ChkW3Ikxv7QMwrkNgw&#10;ItEfZTfpKVoH348cdRsNx+ow41oIlEgDPiDZuKhCzB2oaTc15iRZtgjd7I4N51VludHfBXX+EFQM&#10;J9oK/IM7WuSgMUAyfJDdLboFuXpE5tt44QBXMAiPacU9NEbALLGy+LjZeyDmu5DukaitLR2dc26w&#10;UwyaEGabbVVpW9iDSwyVBRcLZcGCd+AGKAVSukop36q5QlrTXgoZWAt6hqXnKeAgWb/gO7ohBZbM&#10;FEj4DtQfIXcVc/TSxXOkewRG/x0cXCyD2Js0DqNjvAzd54YZWydQeXBFN74JkAbmeDLPu9Z8Nj+f&#10;6uVUn86Xj0+Pnz98/PnTZ/DT08enU/8vOHk9q0zjjSH4wwQbil5ks/cm+vr6lkom7u7MuGqtxada&#10;Zkitc5lqGsuELEM6tzlPFCTIWK7KDIZkXmRFh2QjucamskPKPh3UI31VtMc7+vwhZ9hvfd4aR/Cj&#10;J5ah7s68aMN3UDo45Ht45dDVBWfILiE79kaHZbjxWoAKB4NggQNuJSTADpgx+I60DIXd1YmMwxEY&#10;pzYnOBKg8NLA9nbTNPGycObVYa7TaZomnzjHe6+ylmRuNGIQ/I3tKoMPmMFFoldIjryUHryOs8vg&#10;xIewXYh/OZ0fL+eH65U3hlPNfUUpnaFX7bak7Be9tp6UzXa2CvoDVmXLdgsPgdcVNp9jLouOzbY1&#10;55thy+ONhfG7tuLMGWBm/9C1tfuPVN7rMpS9/ugMchghW1EfiNae654YTBYNg6lo3OCSisvdClkt&#10;pfhIqg52Pog77lBZGaSUkqoCVWGtLdlb/rrTeMM0kps42dSTh6Vqysrak6l3VmvCiWj3xWWbmbVe&#10;mO+jNAe6KhFuMKdKRumaSUAkOrBjqG0r0kbMlbA/SlT4oYukUU4Tg+wylP1B7WNJri1hNPaoBEF0&#10;T6gZBmBb2rn3mVEmyjLz4AaEv4t0+BPXu3Wd+TWm2Pnuk+1zPlquRIRnSPpqrC2vLZwZToGZdxh7&#10;oPcyo0J2tKxGsGKF/ebm5QBUETjBdw9RVOUdcDCMEIxIgGWFWk6BQgShYjFUkOdUn53kLrqnIgAB&#10;oUj4kt/oCz/AQ9WAT0rUosJw0sdsH8IamZ4XNyQgOKAtwy+HHpxsPU8BB0Rp/HJrfMG+ReRNQhmn&#10;/DfFV2tZkbqu/pqNbwIDd1nj+HK1InNAf4xe8Z3AhRotLJ6b/3Y7/b5cbvarHv63D3/5v/zlX//v&#10;f/vf/m+//O3fHz/9fLpcih5DZ7PZNbl4t5gYqzFZ/V9BRvadztwYopdS+GLAcT3Pp+v5+nA6XwHc&#10;5znKZLXYVCz/w45TqmU2gHqaY5qinjSdAcbmJVFOS6k3r8m98JHTSl9+TSZmeU5pk4UDsQwlF08q&#10;rjW1YIwRxh+Mk6CyuYDMmBjIjm7ByDzJ1FbYixRbOlo32z0fbbs7blh3CRnIApYngpVty0JGN9Qt&#10;QWeNxsOWFrclbs2W2JMdEkazBjgU4BmqcXzegs8b7bZZCAxlbUxuo0vEwDmt2VZGwKJGvQgKOiL6&#10;p15bUltu0ZJgBNZEMhuDyOpEx/5t+dZu355/+1+///afkOX5W4nGzXEq04fpw68ff/7Lhy+fL58u&#10;ulbWvnjxhSXsTwlNRXO16onCYjbj1zw9MjPaCpaTZXdr3IyKIho0GrZaamVL+dnKY5k/Xx7/8vTp&#10;l2v+45vPp8fHenqwyRcxErdSxQYyMV8WC3MeQWRzRGLk1lNrbYmWXWjMI7CwhQE2a0g6tphuYUhU&#10;nAHBkC37RQueG7CkNNqUN9PCTDTirGg52cIQ3V2ifSdlV7aLvkCRO4aKPGIvfUGIGwptoKMR9DAi&#10;u4gnBEB2oOIAmBxb+CIWbAmM1mQRazfDFMwgZjqfCLl56UH6fpBMhVntYFBi7Zp7k5DhrKJkJTSp&#10;nEo9A00nn882XYKfJFP+IyefLxXjNPPrYqqnaZrmea7VpzmXu89SKWWqdb54neTOofjtefnK3vvP&#10;r//5H7fff8NyrtPZyhRB52ZnDRbZzb1NUzEGZouUK0mBQfrKcpwybDNTTzRkOQJ5mEfztkCojF0y&#10;sxDJw9MUcrNuXO0Kd0tP6jBP1jKyGrEk7CIZKf/TOkFPzNq7CGOXtazlNHEA9dfmsqJkINx2oIJm&#10;ERxzMgaQMIYcfZjWBLZSGqC7hR6LIVtFWkYkhCBmLLqCiQokI7UtwQeKGRicbrBBInq1VTJGEK6B&#10;3jodeAfE2KIbfRDJiCSEMZjMjDH3/Cj6Uh0NcPVa9BsOpNSlVeplcu8hNuNQh8Q2qkN2YAESnST/&#10;s5Co0CRRQVqltmS2F5kxE57BmbhRTpVtBqAbtM4GPpvpD3JWBw9WJreCkfdL2RaNEqcYO8JKy5kr&#10;YYAXm9ltkk3mU+QfGqbFzl6fpvPHpyc+Lfzy88+//Pzly8dPHx4eL9PpxHlrLYcTjZuHzeZdTYsy&#10;mdGcmF5QvBZu6P57clrlVKap9pTe4/JKBam4V2MnSeYO0Ui+Lp/1hC2UFoNlFR87763s7sbE5kQM&#10;ZZNU3WjmzNsRadou7Bt9kX/P/iryizqWXTZLiRuwnpjNnq9iRB4SU55pZqgDnONg8O9Jar0CnsMC&#10;GUCFIDlKkCAin4UYAfsHOSw0N9Atd0EVQPXdhLrxhW63duORg2zLjXOSUpatyPPN8Xp9OF+ul8tp&#10;nqcys0sqC+5e2TTbcqvv2y4lOAeliMHshSQckUdQxiFW3KdSTtN8PV2u58vlfL5OZ9RTPTm1cOqT&#10;2fN1VuF7HPgAzoMMybhabx0VPjA4EqRl80iepyTmBCrZkJA38FeW0ZlXxv9WlRaP8b/XVY+csaPn&#10;D/k74xr+NAdMOaHMmZzJlhXHIqSzHQqEo4Mif5VUpffMymhmJnEm8VLb997zjT1o1gjtErJIq18L&#10;AgvjaH1UtEwYjWNDq2Oa3lwSpeuNqzWIQTbAE73em+NHa0VK8e8SZwLeJfYdOIBQlmKEDxB3hSLc&#10;OhSuUfpWSkQAImWpp1A3JuNCSbl2Tz1hMBdzl0TdW2YH5KuDbWnYh7ZzGqJ7Gj1MyaIf+ynhOuq8&#10;lm7KhJmH5dqSp/c2Hbz4UJheXCC9tTpkgQXaBjGMzvVewvM980tbj2kvbas2ioYcJjgEuYH12iib&#10;YGAz9Hyd+sGp+wq5EmJ0R7fuexQarSDBvYDT3PJRvVpe3eR54rNCeGyVyCUVo7l8XWAFq0WJfGmY&#10;QpAa+U8T5qZr6NHLT/Pl18ePP3/49POnjz8/PX08Xa9lmo2/WURZgoXktYMTJMOtXTCMbtlANiTu&#10;91KVN3+tcypT9VJUJ5XqtXgS9zJ5gVcVV7dHcfN0wGLwUuXVndIEiwokpQUjHecNwzGsSPsoXQ0K&#10;H32kszYmgRI7pMbcvQSFLw3Uw3bHKL3r32GjobfylftwwEhYYxfBbD2asfDoxQAZ2B/eECxDQnYc&#10;ncPWlwCMoPsskAHUTlpKmom8++KeiJ2/sPtTv/PlOTMui2Z3P6oHN3OE5VT22Yb3IeALghBL9oTt&#10;UeRzqafzzBvD48PD4+l6mfPfJxafWLuBiS0BM1YZWCkmGa+6SmnuIlEOIFKhA4OoSc2KlUkTYR95&#10;aZgv1+lyLqdZ0+QTRYq96+wHUbeDSVghPPLOGmoWxu6VWl4MPrMxRm409D5kjNAxOTbmxLK72Duc&#10;UmCRpFsQzvUdaNu93ynv5gzYif0JeXRm0v5EjbcuzMxro+K15YUe6xgjZ6Os7ebEyETmPL1NMmNJ&#10;UbuD11IKwuvkpWiTKg5KpsmVPtDqpciRrF31bMMl3hWWb8+35+f4dusfdugEe0V0lbOghHHiURdI&#10;8r6rsI9uNxkYnI0HYQ8ACMAfCTppkLU6GQ1jXUGJSQNKxdJZPXGnh7qRLdvL2E06pNXWs7XTxiyv&#10;wAJG6PxmMCIpM1Egi6S9chcMB1DUQb2eS+ZwI0EBfUgdxlzoRSKg0jmN1Epoa4Pm2NFZhUgJ9ZSM&#10;Cy/gMiCN+PKMtQ4mW7VhH/Jox68xWfllpvsYUYzUGKZZaxlQJOog9y4ml3Jq3NbEQ4/Fl61tcOQx&#10;9R5aEwEoWRUye5n2O4eiHbi8yzFSBF6SbALjAEUA3mUbw0FlUAC129MAN6PugIVGP6Pbm+WuQqbn&#10;uCQzRmojUWuQVQarpayzkRgkpXE4WhPfs1JSgcp59/BOqsCOBRTRcivyavnScPHy8XT5+eEDLwp/&#10;/fTpr1++/Prxy5fHDw/TiTcGPu7V8beXsOwX9S2XhRiA1UR2lLyxvXJDlsIjoBDeVa1Ud6fIvJp7&#10;lIqLr8dBUf7z6Sztf3SolMrplAibKKyuj+Ax7mNa7gYjudLnjQwzqtiacvegMjnDAB8kH3bsiQ4s&#10;PX8hXhlRB4bT4H8oaS6bPnRyqCl75TEs3AAGgnMnRtC7AxovhI2nMA/jV4gtjbrR3xhWHszEuq+6&#10;14J9oKsvRVakxdVIKzfaWxYIORJQRvXsCiyDo9kYCPeiWWPzsTGVNtxvsTRrPEWtmKZaz4WH+ulh&#10;vl6n07meZ740uOfmMHlfsaLBzF2g1PWxIuzC4iRJWSVZFYHNs9m60HIVAAAQAElEQVTFvPmlnvMz&#10;w+n6UC/8fWvyMls9saWsKlxNZl2Y5bwwhN7R7L9TZEQGZknsO6ll1SyjdmbG+AhmGYSe2CDHCI4b&#10;YZVdtZ5Y3mxuj0CpZY30NGM0tkZB6egOnf2dYm/iD+t9zxP7gOco1710jHY/pdLKEABsSAbixsxj&#10;SPigzFWOSDkJjXPIrMlzAkpVcXNkUSm+HRFeimpHqWVL7tsukIocTK5i4g+Q7flb+/Y1Nqkl/6DA&#10;n2JLswR7yjNRRS8TfcRgFpCEZw+TGAMH1kvTAKHjORwOKFcnSAusIAdtTSCfbhvJCL1yW5nW3Ayy&#10;gto7orcv0e6KHsrkkdCestSy8bSYpzxeLXuSLQ8fGKUEV4/cVSKERnIeE42HNd3oRSJgvu7SaHcw&#10;hblRAWAwknqgXiHnblOtmHmkhBwgtx0ZjYAduxHidAeIoKIF0KBMdOuDwY4pe+BGCFrdgRulwFwJ&#10;21K20dLeDcGJlTB8QkweiMCnl+IGoENCjhjGXUIG8HlD6BfmxF6EQifN1s4c7RSBUdoJYoA4IDk3&#10;ZGb96p45DV17JVb/V1bUY4Th1IT5DjTsTAt2ociY5hJRTbMXHuNTGH+V+PL48OunT79++vKXDx//&#10;+uHjX54+fLk+fOQb7zzNKi5+3ZsOieUbmvMeIFFmxUtPXqeSLw2T85lhmkutpU5eZ69FdSq1WnGj&#10;VnXnr43VOdWB+u1nTv/E60zIG7vBUjUvaZfMvLG+wRN1rLftSRJcWmUOmZtZpkyF4ZMjE0Ehvgke&#10;kks0WHwnUTRwLD9aBn8r8R/GnQwVSU9W6SHPzgwLtJg5FXoPe95Fo5vRGpJHOH+5vUUsL9HdqMWs&#10;II1nd4allbVgz6wPdjutWtoJxR84U7aWhls2BaGt1vKHWxKu9A0ma428BZeZw3dEdoBWgscp1eN2&#10;i6VxL7qJtb/M+dLwcH54mC/8vbnIqajgZgVjscScAHdbUSDq3Hti32TOpJEVkzWxLSarl3r6eHr8&#10;fPnwdH58OF2vfjlbna1WU2luPPAjO9/EK3USmgaSkJGCfMVQGQvOw0QFMDjDG2RYhvOwIKWMFSKV&#10;VQ2HmLmUFjiRkRvwFJywAJKItGR8JVFP2MmR/xW8bPpHkVjCvAU3F/anR26MzbDmLO7K1mwdrNkg&#10;lqPYioI5kMwTTT0kR4FZcI9Lct4YQPE65ORlsuLC7rnutp4xheRbKnIOTy6x8dstnm98Zmhd2m3x&#10;W6tL8LpQm5UwyLFu1qLZMBLtDwnphgYZwG79rrmrZjRqhk8MY0pGLFSKEpap4ZN5XvDMGDes+wc8&#10;TYa/7GVKh8M1pg7DwSvbGir2HUzvzndC9eE5ZLfT6MBomk6h9hKpMZtO/JyJYQosOLqIbwowblr7&#10;XpIINwrV0+BH2c2rONodG3rQDZk5cWAYEqMIEz3oEsMGj7WXRkkaTSZHsT2Jrts61IPRJKEGzkVI&#10;YJ2s0sLegBoDowj+ihBwQMrgpsZZyCtYn9wcUecYgb3kWYob9cAIEhp9GNouMa5891z17PBKI7g5&#10;Vj6ytxbsatY7apLcObJtkk3NphhQvcXZdFX9OM2/Pn7626fPvDH88vHDT9eHD6fTY628LlSj6rqx&#10;/d47I2bwVOZJX9x5G0ByL06nOp8qcprqdJqmE68ItU7qDuLOrxwBNUlx88rXBWEszltCcw52NQe0&#10;I5bePLvPvFlfCTPfODsj4M3sBWRpTOl0b2CLw1YARDIsnJs7MO0cgroDdQfGnQ+CBRw5KsCCHDjy&#10;YXkl9xntvV0LqTXAQztaGxzZ2p2jAirsMmzZOXYw1EF2jppw9clLShHIykFrjTittSWyrSFRB2JL&#10;Wc0smH0km6/raqG2ADSWsMUtliVaS7kstrC2Ovl8nk+Ppwee65fTha1gLUofvJtAfj2QS8aeKzwm&#10;ihwr20EQV5clN42TpOJeaK6onsvMi8LT5enD9cPHy+PT/HAp02y1LrmxnFXHL4hVBu1bhVs1YWwc&#10;sRSMJ8EwsAxELKDxmsHtRASzCDw7eyO2AicKhcgO720NSUsvwTli1t1MW6Iu1HIeBA+jcwksO/8B&#10;ocoR3+swdnD0fMWzybBs3HLUOAMPA/YyrZ5M72r3Nbed5Oi6MechXMDdWUB5tcKSuhWIeylW4Flk&#10;7l6Ll36AQFBKUZ2KT9VLKSpyQA+d8JEvBL6wf2+8K9jtufTdWCL/DVY1TThHyqmsSS8T3cOADMUg&#10;liuDgegYZNseSEWiQGvCH6yKnJKE0iXJHseMCQXG9m6jxOBcYXoNiXZtVOFZAxmWgxTFyhRmjafh&#10;DhbpznHqYM7Nsp9ds9FPZYw0KlPGMaNrREu9yXiWRQ68ERMQNqu7DFCX3aB42/m0GP3PIFxmB07F&#10;DUH8DRlws7upMUe2JbreG24jVmz2kWNs3rIKrINYo9MSDe8QQbgGqAvpEpFABcleXhiPoHCogww5&#10;LENieQeMKIuPJes40swk9pLOEWufTQZYKkGM1TMIsBdpjfPCtipZdDyyuIfXkp5RBNS4w1lcpo34&#10;2drJdXY/WzmHnyL/y9DnxS6hBys/zQ9/e/r8Pz7/8u9ffv63L7/wjeGnhw+fzg9P9TSZT7Iqbly3&#10;4tynrXe7N2XZFRag3/wqrjLhUOepnk/1NNcTn6LnUkn9hudcUGHdgwhsi0LAQi13KsJdEH5wuDep&#10;sYc8ZRL1f1icTVKUWZiTEcqMWEZST4MgN6RbL0k3CNG2IstubMqbOcTwPrYaaz6chjL4kFggu4T8&#10;GDmT6bHlbIzgUdtIawZrLd4kKmFLeXikoXY0yzu/043gDA72LN2ngqLcOGQdjRR81WhLND4ztJYd&#10;aC0l1bpLdjj1obDzjI2XRvHlggWkbLm12xJLG5K3iiK/TOdHHuqPjw+X6zxNLA0oXJIXY0u4I8eq&#10;hQSMQuxDdoJ7ca+dq6qy1S7nMy8iH9m9jx95KTmX06xamhd6lJPB0efmGZb+m+3EjmkbyprfgjGs&#10;vLXkwxkTJHXYihEwJa2ttkB1PO/AAnb9yNOIMzBGupUQAWTZ22tr5XX+1hPL7rRzCMCOPOKVRUxg&#10;XkeXPF5e6LsS2f+u3QnDYUgYIR0sX+bmtUOUhrtYTiylesmkWr0WcbDwulAmTKjOBTuASlVeMl4g&#10;IMV42rTCbuY9dWHdDYeZQKWe6zQ7h1KdvFBxgI4BZ5j9TonsjrBoTVmACrrhrlr33+wURt+uEMlN&#10;GSOl1Blvx+SO+wa13CrUwYDPW2A3IihcI1lPg++SbgzeC+8iaK5ro3TIHipjouZI6I/LUoYlge/I&#10;ctwAFaiIBEk8Rq9RE3tFWgSbmhUtEwQkM9zxsD1h37EbIfTIsn2zEHWwNC5ckdiTsCklVGmV2TP0&#10;A7a6GUGZAkH5W4lx4NXuf9dIdUDRUaL+CMr+v3SgMy8MRAPdxBDpM5pCkIRtBAvobv+46Md1Vhcz&#10;nK3db2lF8pP4466fu5yaJrO56Rz++fLw68fP//bzz//j51//7ae//Prh46fr48f5PHMzmarlzoeq&#10;JwL3jdKMW4VN49HU0uJh7rwBFNKUNySvDqXWMtVpmtAxE8QKPhXPUCGe92SSFTfucddYcYlB2JrC&#10;B4ngAzbtD81auoiUU0dFXjKwQMxwAqtfOJ64oUKQ4N0tgf0PQcUjdn+MO3+X/KHDXgtPYFwdreVT&#10;qbWU3XAf2V7lj8iolxWDB/nmPeZk08gbF1i9ezbUIbvhtWgRHMsRI/hrSUVWYyvFF8oqGpthnufr&#10;+fJ0fbpeH0+nU+4Q+Uh0bKBXZ3eEWFkU9rGh6pjMsLDzKnWnMp2n89PD49P14XK5nKaZnVdU3eRW&#10;2KEjjG0pRF0hMdCzXUIAloEjxzLUJXfZukpY3mLz1ChCDYYe9yka9j8vpTXUn6/yA0/686r0jy0t&#10;O/+qFrP6yvIHKqPokHI44uzIfFTynmk0I5VtR7C2zp4h44RxFhS2QbiJl43UiVYM3akJMInUct4J&#10;6qZS8mXkVKfTNFGKmlKunnrrQ6z3wlDelb3GLmIwPAdhWPBXoOilZQzUOPmwI0H+TmZO6W4HFuk+&#10;QbgNSDLOun7oBeVU8bRg1HeScWT2IjMjN0OaWQwOQTkCO0iLrz6oO9LOIGm6m1B7jm4ZV0nUE9M+&#10;wIAGQcLtTyQ8i+WYijPaHGExfgAUnkr5/KCExrIVjzFxYxNHOkf4QJbTloQAwQWk1LvAMoB5jSdl&#10;aerbRWSwae/n0ota0muVbcVcIkd9aXVQT8N4aIXSDTJqgYB0m9yAuSWMbhtJQiTYN/ZijrcCrGG8&#10;puZB1LIqAXizVsY15o1nJEUKK5H/WxJyn7x4M2vRqxo3zNP5+uHDh89fvvwL6W+/fn54+nC+Pp75&#10;JOFFhaXAmeUp0dgh+eqRPaKHMldGcgk3r0XV5huvIdCSXxvOtZxqnaCq1YrLq+cPhUlUQHe3MoWX&#10;5qKrRA5vxKTvli1ZZDfpPnMV+Vjqc5WeZriZsj+SmfN/+TcnNwGqSqIUSMJXPVExsevqRbSBpUNZ&#10;Ez0R+cuSJ1xr7RnwRR2gBD/lN2f8QddWEVtC3+g9x8hMgrspB5dPHboy0IvSkYvmu5qCn+iZbf6U&#10;7sCeHYtIyevbYm3JmJsDtw0TZ+yBbmHSaKrTnPGFOU5F2RobiSAg3iSMCb4VxEJiFNbo1I0/NgRb&#10;REtuURbKtqYVLIbFzeK5Lc98Ja63W31udrvdUE2t+MXn08PD6enh84eP5XLia4OmGhKb1UuxYsaW&#10;8Uwl+j9EkFmRVcMeghWjVblqWcSrUMzT+Xx5uF4+PJ0ePlwfr9OZjxnnVii2KDc6qkk2KcwZLn/z&#10;jmztpmDaQs08CXyJ2wrLv6bccmqpEC1k9IQ4QXMLk5Rz0lq01tLJyGEtSwjKveP01XrCuecpkivC&#10;qGjROtBonviWVZQp0vXFRb23xhcer5QR3DLsWpIhsq1VHVlT5rRpSjZ8kGn1tCTpl4yblvvEFAl8&#10;gBldT0CgicgmFTgXZUImrNtdAjLLEtYxwZKEFVNJa++PKDZOBjmkbwLz0kqNWgJZOMhKJoqqayrO&#10;uvYvEl7cqjdmf5Jys7TGNmFj0mhVnb08TqenU+IcU64+9SVWY3H7VuxWgq4A9eZlawqZpFSCbrlR&#10;aiZjtzIspiHMWoeR0JFGHZBsXPiYSOT4pk0IDB7mFk5hEgxyT8jSTP+dmSnm3lHCS8gb9yDFJQfb&#10;WBVAB5BZ/+VlTiSJqaHvslEYcOzFpRWeqY5Sy9QQqEi6DAHw3kTAgZuEycjY04wbR3uVQutMQJqN&#10;XTnkOmU0c4QOiZ4RsbG/Wm+HFhikqfVOdNOhtV560A9U3RfZ0RXLTtt/Le0tSveY2hKxN5o53cby&#10;ClrrpVlbQtnoVhzYVmjYsIDVtmejbFf/gLDZQWOFGEnQwTwJCeHBlCem53bqf4+4mj/5/Hk6/3r9&#10;8NfHT//64ad/A09f/nr58Gm+PGq6NL+E86SM1ridEpYRFNbj2iJrLuNtD0lNfwAAEABJREFUwAu3&#10;LCgTHxVmLojq5CpiXR0htqK8+paKT1YoAFmaV6rkWYUM2JvEmIb9KIcXFjD4kKgAPqQxFpQ/ghjd&#10;wYcWnVEfLDulCOzqKzKKXslU1Zi93POvbxbL0h6FxSLfVQjAMjA48giKUJE8tCBh+dSCYBkYkzBk&#10;WhSDD5mWfr1SifAKxAebcT0jUHvtd4V4g1kaz96AsDkB54e3Vvu/ur2U6XE+85L68fr4dL7OtW+S&#10;yN3g9w2Tt7YX48Skh0fM5lMov5ktOvHNzOvTdP14ul6ePpwfH0/n61RP1afSzHngL42uBo/7e0/T&#10;gObBVix9qf0o2yExil3Laq+udc77zFujkLBIADmgHfhKGdFgb0lolPw3St4wR3S6OjDUIbH8eTK2&#10;7vAfkuqK3NsQsA+Q0lecBZDut38vlbuXnngvzJylLMXLtKqFNJUywMEDwQKSeE8o5OdFc8sdclI5&#10;8Y1hnk+nCx+3pmmqXqp8Mp9D02LTLaa+hvQW0E+jKx1uuRhJc5wv1jGNylIzzypvrrXwYN8scbAl&#10;FWemkvyZC2dlZ2yPgsWY8R9VbrQwytO5s8ZhfkfjrZjhBcWJjJ25RzIzuPU0CHUhoNv+PsFkvYtj&#10;FA+mw9WbCUNTwA8ekW2r3S2iwl0bTEpjF8OQw+hqDko9rQV/lK3b4j03wrxnfmE7+ux8kCGH9yuO&#10;umN1GCNQjguLlKSLLMAChgoxy1LrKQfcCSJkA3BZ3n5ucrN+YprdzBe1ya26FedenE/18fH680+f&#10;//LLT3/75ee/fPn8+enj9XyptbIoYVq42xu/u5iksENCX2TmojmWilcHVAhSkpNUEeYyr16mgVIK&#10;JJuuBSlHLeYO3CsVISltTfCBbEka1sIQlZ2R0qJMwSYapcg0KMcuKwmlm7lI9p3EcMBeCAeoSM+m&#10;8shDHcDII3lwZKrfv4bDLiEAd+SOoR6lZYPZMMaBdF5v2KTHCwdU5AoeXeCFMysD8Opg9kCnrwRm&#10;gqzGfOqhrd3gLk1lfejyGrk/PbOvKNRKh34Nvsrg15Bai9uy3NpC4tODLfbMmk0ek/MHrOl0OV8e&#10;Tg+P4tNAmSYVp7JxPJgb69b7wEpI3dzHEouCh13cPEOx8VKXe60Tf1MjGnK6TNOpeK69W+E57v1F&#10;jU1rg0QPZRYvpisbYf+TYe9Ql0fBiFprxrWD4tZuqJAVjJMoiZxNcuzIgSPHIjG6tT8SHJv1rib5&#10;xy+X9fuUUDuw2JZGN5AAGw2DwVEBu8Ky+7kKqJFTlzM2fGIbY7AcFBurto6ia4iGZwaBgnB7CVne&#10;pyyQ1lRGHi53j3Evp2QvFCs83yv24jzl4QU3efXKrhkWjMAdY196o0tSK5ktRTYVm6tOE7Dz+bfl&#10;+WssX609e9yKcHh2TkqimnL6g8OFZ7DckAlbU+8kc5KDJRvW9I5d6zYFdXHuyhA4xFgLaVhSNhkw&#10;5vr4+KMEle1GAXxARDD6B+QhybSl3k+lAfu70JaylKibSowd3UZk0KmEs8yM5tIJolSpboaBLhpJ&#10;W4IPYBjkexKHd3H098UWnkLsLBWXLJwmOyAAU++AtkRlKHLHUNX7jFRPZn0ejVC9wNZE4WAetPkO&#10;KGVPI/9uqO3BIYAIQ74ib4047KBUbKtN14vur1apW5ms1ZBZ5IjTTr4jC8yaWWSJMcWTvFr+Bxim&#10;ZiWsus1TOc316XL+8vTx1y+f/+Xnn//1559/eXr6NJ8uEm6xtKVxLrBDuGtdkdLMmwyMJhSZe09F&#10;3KCllGnyqXgt0+zj9b1MaLnQxSHBJ0WXkCrygt08C1SquQgXo9NIgG6mTCXFdplZSTNzkSZUkCyv&#10;QKAC0QRKR/TgGC0cKSYneu9RDpxtMNDNDD/YM7tlJ2upbT9GIO/B1EDYgjwiGxZdMK4BlyAjLHJ7&#10;m88OoNIuEiXlobdm7TvANxvpFYdPVs2znmcfRxIFOXyOcoYA8lRMj+2iPKfJehzmAGd8N8lzFgdw&#10;eDoSF2C7YwuWOSdOy/fP59vy+/Pt93b72pZvZVkqHxua8XngMcqTnx/ny8kv53LiyFfIeBHI2hbO&#10;9DSC9O1oTsod6W5iJ1iWMDg6Wqj7MD99uDw9zQ+P5XrWPOeXbFdWbqEgZLPF6IyiaZ2liMWMiTJ6&#10;T4PIAf7a0Im6DHoE6Q5p4Y0BFTAPHTfkrkKIicwNsM05aq9Ou9kcHAwjBNBPanVJh7JFjEc0ZuKo&#10;v8epfsTugnHwnYym38SkezlWY346xEQDqmlrHnuPRYSkkbsIAzOJBeLBM5o4DLNpT5EhjVuddXsp&#10;u1Gy/t9pYX09XwvI+9IzFU6HLMtdHGYcIGXm0HCvoaI8Sdgy1crsddIGK66ecpMYKTszySazc/jZ&#10;cst9mS4/18snzddFfGAot+Yt3GhKVVndeiIM+ZAskHFr06lEegYqMOoBHBNjHhhXmCXYMrLYgO+I&#10;hkUiCC5IqTtQXzmt5IlQRk82LmEwk62JOuqJSQIyybi4Wd5HVidCrKUi0XpOjjQIte9gOrhTcDJr&#10;3YHgzVhgC+upFxnRMkS3ILQl+H8d3riF6FyRFakWFQN0gj4B2tY95djse4kFSihyosNcK2xNI8yq&#10;/LlsW+kfeRM2N81hHdNyqHFUdw4BeA05yM6HihyQGJj1Uu/SjKUDo9jYFIOxE+kyKv5wjAo6F7me&#10;rX8L9rBqyv8iU7MaBnn4unxs+ks5/fvjp//zl7/8X7/87X9+/OXfrh/+Us8/tfLx9/bwe1yf7drq&#10;pdXzc/7hLIOu+8X7bNNQXz1TNT+Vepryn55deec4n0+X6/l0PZ0udc7/pwlxk3cEy+xqGa+Eq8cp&#10;zZWrZjx1+0Ee0cJeJmcGXgEHLGYNWcTwMYDGBXRPFLK9Vp2iROQPnb1OWswiXrf61oIXwH4HveYJ&#10;NEL816T39pH+sie0ZTzSgDG6BOvg0UBvMAXDy+xw4WOrf1ozCDonOo81W1rHEq1ZAIXhALgvkUBc&#10;HVRW64zVMtxy2tDbElkz7glPFMIDCMACsm9aeFf10pp/Xdrvt+f/fL79R9x+f/rt9vR7fPrdfvpd&#10;v/xW/no7/dWefnbeG+b8X5wIyz1t5sVKYRMVZM3fk16qaq1zSUwqj8+6/q6nr/65zb+U6/84f/4/&#10;XH7+99NPn6aHD+Vy9ml2toFa0bfavnprujVbFnrF2NTMsDC0MHZeB51vW+K9AboEI25tsXZIq9tC&#10;vmIUrkrPmAHQaS7wS7LQNBZjui1nGU+QM2bZKzilOxZjE6Q2yJBNdkS4wNECJ+AAAY8gFqXEgQxQ&#10;CkEOsDEg1EUesVqE731QdCQs52IMijKqcO8ByAAVwc4hQ0UCllrKlZKlNEwd1o3mVaXK193gZSo+&#10;IZ1XhHJCek1pZS65L1LWwsrjY+5Wii7f4vEWTzf/9Ow/fS1//Tb/e1z+p3/8f378t//H9df/kz/9&#10;5Wv59Js9/NauX+Nx8eI06ZLMrFmOFMKcyOkaUL8nWqxbiCWjfEUfvpuB9FytBl9hPUki73Gw0wTA&#10;sCPVEVdKTwr683HtjUbySCOyqwRSMSz5SMUI37BaMA4o46enGjKhkUK6IxsVHliggB6t2zVkCTYm&#10;5g0hZdxNJUcHkHdB0bs4OnvjXqXTxXJNqkphi2RD7gZocSBXynIGGIdZEutpVyEAm5SlkuBAW4L/&#10;ebDMYPc/8t04SLx9TqiZ2mh2+MAhQx4J/D2sPd+KfCNbHmnZow3r3kPIQBM9C2Q4vWFOcj6Lc2KH&#10;NwOl8dJgF68PNf8F0Kfr9afHx0+PDx+v1+t0eqjT2fJvfrxkZFuuUImgb9w5JRyopRF7oshZu4Hq&#10;Uy2Fu3TyGdkP6urucg54DvbavOQ/k1MxIjjdU1fZcyVyvcsYVIt+fBudx+LC3zLRnw1lEA+DmDWK&#10;IQDyFtilIiOakagFIBae0rI5Zg8+JGTH6rnrK4k13zIq/gDDC4dBhjyqtMINgd2xRg4HnjRyLizy&#10;IF5VCszSX4KWHJgYxiswnZQO9Irc4R2c6bbwYOtGwu7ohpcCt9ai9bSWtLaSe2atvTVm8Wh9yOyP&#10;mnkLLYt9a/GtLd+iPTNq5zm8tLr4qZWzTdf5cp4fTmyhKN5cYda4TJnM3HJDudhYRVaLcss5Sys2&#10;ipt41bjU88fT09P5w+PEl4aZrT5bxikKDvdF7abnW+S/3CR0s4V7GcA7sr/Z+5dX63uEMsxdigct&#10;QI1RlmxcPWDQ59fT0ivmWwJkB3Vot0szepgVbU+r3bL5pt0MIf6KoAe2cqXPyqmEOkDdI8K1q8Q6&#10;IjtNzciEnYwlQMI7XmzOtNNno9ISfZcmZUpzFHjeUUzHZOZHSGWoxQpAHc7u4xwSTYc50sKDJ5t5&#10;uDfJvJjLVb1MxieHfKXgLeGkUrzm1lDxUor3VJhfakuumMRZpjn8YjPft/71+ulv14+/np9+mq6P&#10;ZWbDsFVj4b3caFtbChTLJOY481A+MlNhSjFEqrZKOmk5Hy1ng8IE/pndL+qGejJfo2vN0wnetsa6&#10;Hjl6M6qpp9WorKOeaBafTuVMjkPtDaHRAUoHGVLG1mCWdlCeGKXRRIPwzPKmzo5gsUhDktF0Z/d+&#10;7wzyLtL/vctNd7CWgKWk4RXFsehNIlRuTbIOyntuRyLdVUolIf+JkH4UMLvH4fdiZ6z+0msyepVV&#10;Blvl6rZqWyZh72tuLwZo9+Q7JWZf0TSwhMBcXszdqiz/ByYsPzOcZOdaPn14+unjh49PHx4fHy+X&#10;y/k0z6dp4llfVErxIhaFJ/pNfit2c7phJJog7IC5VNw4tkvxmkjujj0K+84IIRXz4u7i5vfqXjEa&#10;Fbm93dn33GmhknHyFjaKTK6eUMwMapYSAixTOmS+XexC6+8Nm+GY41xGKLotwdfSbN7yLGZQq+lN&#10;NnyOZpw3cBRs9N28G6nb8xRwkKxfR44BNQ+YvotQARZlDzmO0ZgtDIm9V9uEpPF4pXe/upGKqcAz&#10;6/EtW8qwu3EUDdn41X0YXBt8Gdlw4UGRpLWjkYZyPo8x4QDXZpymzlPWzM3ouNx4J9Dvuv2m9lXt&#10;5tZcVj0u53hgQ55O9TSXyg8KvK0nSLDQauNgcmc/eVGGa/kPI4pGpRN/oDhP86nMp0oAp8WgeWK4&#10;RYlm7RbB8Pnckn3GPkD8QXZJzwdWSxAqaVNKLqYTh07IE4PvErIji/vF/O/GQbo5ha1T2/ko6/Jt&#10;37o5xQ+KsvjlhTPYbdlMv4Zlnw5sWHapyJXdVKYO+gI4gz6rsTvj0Y0ZlSL4DhlLwZroSJJbJq2p&#10;oECNqyOMFwWzcDQ4gDi7oPSzxaupWKlA/R2Cg8W9eE+SyGPWbbJW/blqmfx5LuB2Kqpl5tPow8P1&#10;49PD0+N0PoW08MJ8WxhFYlvx0SWORwAf6M91umPS6keVUbRL9bSrg2hzH6rlyFY6snWnKecQy/Bf&#10;FXSzfi8YScpY9EpbYrxZ6uHFXhH11GsxUOIh08TkSowCiFIwKuqegunHjaINVJMtqVoAABAASURB&#10;VE9/XFaL2kbWIEO9Owz9haTKH8CZHePwSwgePThBGSeAAHuZ3looPxoHH5Ki/yLGqu/RIEe8DJ6z&#10;9tLyQqPiC/2FwiFx10ejZn43Hdghjg7mpFRke3GEoYzJhAAsgLvTiya3qdppLg/ny18vH/76+Olf&#10;Hj797eHDL5fHz/P183T56KeHKNdml5sui043mxY7LX5p3OH9N7A4syPju6yD29Kq21SsFq+0Mfs8&#10;lWmudUb3Wksptt62PipKRWsqRvJUyDN7c+12SIcjGSwS4I4coGC3Y+kcG9RwG0iFbRfrevma54HY&#10;i1aBM0Vg1bdsu3M3/U/kvRurHxwMJaytiKZ89DaLbsFjgyVZz6xR612JF/YhIQNDRQ4MY5fNWMPO&#10;EJR2tUGALNscdlTQ7i8QbFQMd+AG0M2oZ6TOye/AAlLnYc2AF4KY2DSq7myDEvzgvy2+BOd9/kIs&#10;p+t0vp6v4HI+z/N5mqZS1g3EukgmyUnFCjEg7kU+h19VHyY+nl0/zg8f5suH+eGxXvpu5MXDzSWL&#10;3MetlaXldBvLP2YDNfvYLzd7jTBnHnbcYqetV1knzQ4Ta1qLhsN78u6wTtEbJ+yShrmt+dDuUroX&#10;SHeOh/RalV5Y8DmCTTBU2oUgX2EYu+R7CXnilc9Q9+Gj4jTk2xuKIiDde6WcfDPjWwALJhIK8Hvi&#10;ncDl69qbs7JeSvE8adgqE4qTUsU68dZYDunUBGpoVpmn6VTZXxPn1fV0fjxfn64Pn66PHyD1dLHC&#10;AchKG++W9OBd/GCV+SLCsIM99m7Nt8Y/75l115nRq1otz1gzSgfMkpulxGKWxAxpZiEhE50QKow7&#10;hPskAY/04zXE7M2rg6RROKQswzVtCfWfDnctfV/wCdKK88RRKXK30bkkiqPMXyValEj7KLJidBVI&#10;2WkU0FfqhcD4D0CiP06gF3XZJR2UHuCyAoxDyTLttQZBfh+N/gPuKLWgMuNW5lCL+7DMertkADun&#10;HjJ6HdzpjPWEEQ7QaPR5mePZ/Vn1uc1uj3N9Ol3+8vD56fMX8Pj54/Xh8Xp9eDhfa5mK+dSKL4w6&#10;mxbTW5abf/vdvyqYfPGk82ZuEE5/FsK9TrXw5eI8cQ+WWicnmVstE7cxvJRS5fQHFBX3amJUwBhm&#10;Mf740fjxp56sp05ToJWW28SM6fEW1EgS5i27YK1vF8uvFCUkmstqKuoNwTeLzLzDzBphmZkBRmSN&#10;24Ihp0FmwNLF9oQlEWlovd1k3bETo+Yg70pKBygdBKkgUPaFU2WghUXGzKYsCV0LW7tN543EiEA4&#10;IoGFUEiAjsyI2fu2qd1m2cOw/GxujXZ3RLbBz39AoODX9/rv+NK5W0oGSNaoTm7rRHGYphY8P3kC&#10;AwzUvUVPWWlcjI3JpLJR1Go3LrLFrdGpdmOA5dl4BEWTpvl20kPxD7XOZ59nP81sqMIRX6Ow4UT1&#10;cOtwUVTZXcW6mb2BY/F64ldiOVPxVGzS1ee6aLLixp9BImjV8p4pzd2KGcNRqDBdTDGgp0H5K4yx&#10;Mz8WTXRiBbXGO13XPXI3MqMyHhiN/rJ8DH7I7sJqchebxeuUztiGE5LIK4IIGLLTOACUsPSHACwD&#10;gyPfBdGwD88hUcGwQ4CLngcrCljO6Gkn1pZYbtiw8JLVZUNdMfSWltZa8KBl6beRErxpfGdaxy43&#10;9WRGszn/aAwL6Y5FlivD2KlnOFtPWaAoVPXADUhe1+UTm6EWFffJi3n1WnxKqVJKzTcEK5VvUUKh&#10;wESyInedSpmsnuvpfL5enj58ePz4sV4v5fRcC28YRAM4VnMgqbEHc629mTfmzLsSYoSt5QwEY2eh&#10;B3rPfyCkQyGnQNfUU6d0NPNsQ6vrmlkWqSdm2gyV2yQPTIWlRQuFsCF30lWES26uhJl6UCq6MSsq&#10;okwjlo8yM2NEZm7NFJLMTD2ZMSVSNroOP3s7bgjhGUYIpT+eR1BnwP5E6jH0dycijzqDIAGWXUL+&#10;ici1/264dhy8qa144//DIHfvP+vGzG+TNyo3GRg8ZeRt2VoL9l8zi+fn1pZo4ZrnE3+M+OnT5y+f&#10;P//y8OGny+OX08OH+cLf8M6W/z3pKTSezMq6BOKH4botOAaNdhR9+cO5U0smrzM3YK01lYlshqsW&#10;FdeW7MiNgFlkBmEw1tM7FuwEQA7AQes1IBiPEnUDe36jllNhoYQZfbctMds7Ntt387wXvlvYm/hH&#10;S9/W23sFoXRIyN+LvSIEUB35EsuuHkt3PsiNndP9UEFSsg3MTM5ukKeJ0paJt4fMUNeCLMwLCxkL&#10;1wHN2cMY0ZSPAWMXTWWe63Q5Xc+nE39jmLwU4wSTm9xzn0iqjmNBBaiekcxNUyn4n3hxKGzF7rNu&#10;2O7R90NE9E1kvnUOC8Wtl0JQ3wVFA5QOcpRr0KPpwKlyBCWoyA00vlHyfCXYOof6QzB8yoeEHHFs&#10;Ag5elb6yHEvhlIKdvOKobzGckWCU7mSfbboKsA98j4/SXeL2PXCyicX3e7n1raGemfejqRRV9kRl&#10;wwDxpPLcBZLDQZWfvD7NZ740fH788OHx6eF8ye1Xa/pbnh7s6WXJ92PbEosOzMS5NGBbYvgbXfO3&#10;lrXgkNETNGXX2AAALdEtRjt2TIcTbXXopVLWl1YpJeklKXRI6AcNatKA9tR9Ylc3gttKu4MiK94t&#10;GAdYnU5e7vBuwrvnf1awEOa85XSwggkPDo4kdGDwTXqxLOJY2chQh2QqIUiwE/j7+E4PWdEd77uo&#10;ZcA3ZerpjTkNBMxsO4x2vtuH5a08OrAYR/ADpsNYjAFTmDLGsSNwC+MX3On3ePpmT9/0pU1/Ldf8&#10;V+UPX/7nw09/u378y+nxp/nxU8k/SVzC51tMz42X5bpEbVZanqq8VCqMWTdrAyyQ9RvNilS9lMJd&#10;CUqdVSbVYlgKb+QJFW7G9Ga9JYSbUhUp65OB0iz7n1eg3oFlKBDQtmHCpWLmkANQwWpY5zCEvnJY&#10;x1CRAAMSQH6A+E7ZXnEnuyMW8Ifq7gMB+O9yECyAeUD+XaA6oAoytt/KyfO6vzGk9vp6Ubp9hoiW&#10;W6rhy8G5ho2cGOaYIuzgFjfeMwCcQzZlUDFrRXc2C7bQPhyM0T9iYWF/8Mif63SZztf5dOW9YT5N&#10;peaO4Q22V4cX91IKL6jsPjflAhtbQVMp1D3P5/N8usyXuUyTC2fPPhrvwQkzAXrQG+azALn1BGGL&#10;d5oiVQbQkZybqXcATjGSqK1bUiUo2RukW16t0XYSPqlYdqVXjFjS1rn1dFe//96AD75SNind5W6E&#10;fA/U3TF8UAd5JbEDjK8k6vcwnN8tHUXIHSxKUT9hImUxuQVGW1Mj10jGmg8m67m7ywo0CRmr6Zml&#10;o+eBgx1wFqnkVuFnTK35Z4haq0oB5tmarUlUPFn+eeuxnj6f+Qz74cuHjx8fnx7n80xFvCM7WXWP&#10;bofETqBjQx7MLyjTgj6kBE3sJJW8Mkbm2/XGgXY0Ei7a4sAB09BlWqVV6u9J7i7RBFhvUt0Tlq54&#10;rMwz77ezertDHXV1HAnVcOADHvK/gr1ztPEj5Cj0Iwc6dAR9OqqDs1Q7cPhDDOfVbbwrqI1QyG5/&#10;pXbbD8WIiXzrhREMOwTAmXUweKoSEoQ4dM3Y8ygdlHTw1S4gLgqtRsxmJ5ncarXTeXp64G8Rn37+&#10;/OXXn35Gfq6XD5ofNV1jms3rYr4EKNwezWi6SC6ZEQ29QRKY3Epx5yyvtUxVEx8Aq8rELer5ilAg&#10;xt8LOoyN7EVejSq+JmVK3RxW6DRZBv/+NRyQoImoGr6og5j5IMwYGLzP1EpfZzhteF3UdVrp+V3E&#10;mPm7IX8lH7S7OgKPosGRr9Rh2eVbMvyHZJg7hmWX2AcfEeCQATi3NByC3MCDCqwaRSDGK8WQa8nI&#10;2sgWrVVajjJtvEmsSC0vikCyfi22DIcYT+Y4HiO0uQLfwdyteu6Vk0+XerpOl8fTw3W+nOqpevHI&#10;Uxs5eX5LKO5VCTaj93fnST7X6cTbxun6cH44zTO1MBY2C3Vb9kKWib0N3IaWlv0anUEODPvgSNQh&#10;k/SZheSQ2RgUbFiNXaXU1teFgFDUzTEIcgCj5Uu5sZpgGI1efv/VYfX5fkYc8P3yd0p6N17Yj5Yj&#10;x2moyIHdMsgwDjksSJYPSa8G4B1tjL1zy1HbMXkq3HuZ5SX+nuly56rEMbHCRWyQtDnEc19UiCRX&#10;xdOwlFK8lkqaCzsIq7uJujJJ5nxkPTc9tvLk84f58vH6CD7w7sre4ya4LXyCZe8nUPnji20pRO92&#10;YD2OeufDjhygSTD4SxmSsCDAIMh3oNxF0nAWCZ9NUhQa0431fXSfrE2LJiZjQMeET07PZsKz0++8&#10;N0R/SvbWWrbugXdXV4FDcLN0GH/56GS3/CGhg820ggZegaJh2QlPn3dBd171DMsPEJyM7+FtleN6&#10;b0009nfvRk722ypvLQR5azxajg5HfvQZPNu2dQnNLJdZe2IJEtUtYTaHnc2uZk+zf7me/vL08W+f&#10;f/qXzz//+vHLT48fP10uj3U+q/C6MHupUQhklsHNUnJPYXHLRsy4U9iCpiovoIgPfnWqE7/lZv5W&#10;OFBm1FqmWWUCS1+5xT047V0SITOTins1Tw7BSpmZ08p4xjMJEf2wDLZst2eZdbfOzJpWsmZxdxsW&#10;ggyCPHJUOoRMI9cBGF+BVsArI9XfxXAb8Y58d+bZAXZ1+BwldY/q4Ix6ABUy5CDwH4OAK9jwK2NK&#10;czX3iuN2QE2y+qzvB9H/MNHSPWvxBhDBJ4b8UxfGJRoyelooABb4tAhAha0U/8AheqKhdzvvZaxv&#10;YyOyIS/1/Hi6Pp6vj6cHPhHPpbLjivtUKqhe0uIFC/WKHKSxTg/z5SFfNa6nej55rfjInSZzF5oi&#10;sfcBMxwMggSN3WU5XxC6DQbp3Q+cAacbEmBEHoHHKN2LIH0XkbOh82/MtGIcfdZndpsbjBwsZrR2&#10;jPd38x4nxbs1s2C73nV4ZcR3txw5xlcqllfoA14FRTDk2P+QHcOOegj4ziQ05T0vpcR5RX+BCBbY&#10;iuVDyEOukihsljKVUrzLUornHuKlITOvnFFOkgoS1PA5ytnqg8+P0/nT9enL48efrh8+nB4uPs/8&#10;yf7Gbyq+v6qGl5ZrJVYarF2xpsSm5eIe+T7M3TjIGBByh3EOvhql7qnX6rvspU+3I9apowLKkJA/&#10;xO4pN2CMTdkA4wRmrU+vwTvE05mWovv04GEGLDjjZOqp2xu0vbAcS7vLnxZu9OP76D2jE9krZZNr&#10;Szok2hoaBBw5Kou0YxQNSdGfB1U2Z6aoHdTNvOUUDWyGe0437srGMA5shhebDOOrUpo/xk/O9Fh+&#10;0POwfnTmWjOtJezUbH6266JPmn4t87+cn/71+ul/PH75t4ef/nb58Mt0/aSZZzt/g6jGTs+mjEd7&#10;RENjYfiM0UkogLETRI8S8uKg5I2nWrgPE2XyUqxwr05ReCEoIW/9P8nQCMstrbzos4nYZpcUAAAQ&#10;AElEQVTqK5eKcpmLWVpoJBt4cTlauJCgrblRC/WOSLehRsQgXdJ7DKtFPV9lL0YQMj1e1ML8Anu7&#10;L6xMyg9rERZ/5A5UcFThWH6AMVLkwA8896KXMfuYe1exd/AQTGPnDCBVON/gkQM7vxO+GbR8E+Cd&#10;YPjE9qjjzWAAe+sJH9DiFhEULZHvFpCGxRbrD0t6SwQkGEND0k1Wh61z8vlazo/ny9OFLw3nucxF&#10;bC+5eymF58DMye9JilX2U1GdeVetNf+ocTrzR42H8/U6n+Zpmus0yWuIe0Q0ZmzHRD/ZWt/jzTiF&#10;Um/RZfdKEUxP5q+v0BvL5pkza+uNrNzbr3ZmxLoliT18X4fqOl3KnAg9w/M1+GySRf/Uiz69ird2&#10;oFt37qYBFusIvKT71IxoKSNyRpB4bGA5jGnfVNwGurHB15L11vahNqZ0LUuL1JvzYrwuuMyripMs&#10;LblVuFSnUoqzTTpZN85USym1zkjVYvxo8sLnML4lzIudwi8+PZ4uXx6evlyffro+8b3hWueTud9a&#10;acaOKqJC/z00+mAj5Q/wwYZcO9sVqfe28x+L4Silfxe4swGQA0eeFmalz1vyfrUuhzjyYXktpWwI&#10;q14mUwzDKKIJGorVl6VQv6la/t2tL2d3xte6W7aLxZwK6ZwFRhE2LPaPJc/a23UMsdlGTjMbPOgl&#10;YDAAAmw7g44R/kFOqAMIDnp8xg/oRo6WbpmxbGBtBwtYle9kx90DB99xXM2vHLL5XsKaSXL60tvn&#10;lKMzqEVeZKAaf5IQbwNzsycrn6fzh4frlw9PP3/6+NOnz58+fLxeHs/nMzfP3EpZVPL1mTfoIFSE&#10;1LS4LbKb5YnPWW9m4SKZ3FW4J7nNSplUJ+fc9kllsuJWiteiLGedOPll3iF6ByRHFt1TMb8r1hM6&#10;uXR3Q2UqQjnj8AEsg3TpXRpGMHiXeTx3kuJlUVpGW8n+oettQI98Gg3JZEKG3MNTBezqD8j33Ogz&#10;+EHFvahH6FtkNyVpKVhQit+gP/FTUEIWkWd3RLS2/qtGjIAXAuN8jSA6HgSEAl4O+AqRWDJR53lJ&#10;jSJqAQjOR2CJaAobgxqS5eTzwGmeL9PlYb5eT5frdDrVqWjdQEX4RxG7pLh7sZRZZZov8+lyul7O&#10;59N0PtXTXOrMRvdSqau+EdfnV+xp9AcVskvIDuxHsBWP6o+400fGJHyCTzDMWt+kYyoyvi0UdTT8&#10;Onkh0ienOau9KNiUV7WGOmq9laPS0T4s70rcsA8JAUeO+i5e+RzVnIV367D8w76RY60D99VLzjAB&#10;hxIWiDuWYggpVFQcOJNfqu9JtWTKkypzn9gXEO/vDcOLUAqrJnAq9fF8+fL44S8fP//09PHnp4+f&#10;Hp7YXZN5CeNvuFqamxLsXjMqxnd2xmEIJn13Guy9JKV/FxQHlzIRJzFUux+N6YDxH0BGPVxjQpB9&#10;hLR1KPv/8vYnSpIkOZomCIBFD7v8DI/Io6q7unu7emmHaIn2/R9riaYz3VSA+QCIiIqqmXtGZNUM&#10;0y+QH2AwGHwIq6iaZyRDtVTpJW91wfPLKzdJZ5GU1Mi18G5xVf5pZpJvmt4yl5tscvwBlyJIVbpP&#10;7Ltp497yn85V9ccxfa1kkRrLKGQZ0Y+b/rgmiLTW7vfZast7VFI5T6nlRxT3VpHKxEVuXxM9qBxF&#10;zjZ9OJz/7cOX//rhl395/vzn84cv4/zi4+F7nP42T6K8NfMMQEw1IcpGceUwC/ri42HO0y6yFw2e&#10;MZ60aToeptOBkvI0Dse2j8M0eIGYDmL5rCoPbkGvZWw0dFRMVUkiVVRreMU3oXpvJLGtFtJz1RK1&#10;QBNQ9CoMygc58p+A38a77W6Jtxk3slS8d9v7aJXNa1+1GXHZ+E9It215dVP251W7Ml5qcL0Ha341&#10;8Qm3YeangqphY2xBPHJ7lDnF6sw7AzV8VCaowB8JIADSgIvk0rB5k2swUjbQeeSLwul0yjcAbscj&#10;G4/NSS0NeWnR7DZbYhnC5h2n6XCkHA6n6TRNxLChiW5VbghVuiGEZ3rQ3hIYACoI3lCVJzmaIHl1&#10;BlT9HJXR1UWroPfsE3+FU1Z+1wj3Rjdq/p8ju8d9rLeWfe1/hG+RIVucXrJNpWrDZtxIV23qT0jO&#10;YE+11a3FsH0TbKhIlWFddNKx8rJwgrFthlodYeN8PL08PX96/vDL5y/fvv7y7cvXz88f2I2TZTPG&#10;QgcAMoQ9BRWeJ1nLP8w/Mu/V+81dCUno1Y5aoM3dxsCyOv30rrvSjm1ovpfLk1gmfLirSULJSfRa&#10;sutNw43XOFSRKIkhnbltKvw/CCPWHcwUCDVDIar0KsFP5YVWf9Jrr5O+V/atrEp7tb0b8p2n1U22&#10;D7JatJC+kd4GHApaDQ1eJL8fLJFvb127SXYPQOWTaWbKQ0OZeGChJgKoLORBFzYNyU4UE9v0EPoQ&#10;erz4YZbD9/y/YOFnhqfZ/hKHf9OHf//wy//8+td/+/zrX1++fJmOH1xfQs+z8oPtwXWouQ0gysuD&#10;zCYX441BL2b/W+a/x+wiPBKTGkfx8Xw8nk/H8/lwOo7T4zie7HjW6UEPJ5nOouf8g6Acgx+DbZLj&#10;gTzBGEN1iBhIkv+zjOSBJcyVQYiqGrPJbSEBNWH3uvgsplD8LFJoypxbl0hEcARnRdRDyzeACH4l&#10;pMtExIgw9xGzen7NdJdEZKFVxCzYPRgrgSTNN1f5pGWW4OMUYCE9ZCPzqQgY06/WsgkWgFurkAYq&#10;ZJ92c4xU6TLcUBEgWTxi1mUaU8eNGxIIH3CMYcmOBEMkoVVwA1AkznQEIBtQ85eB/FWAT/oLdpcA&#10;l/CGu1+q4AbHIUOZsjcbJOrCVpk9LuAiPodffH6dL3MXpk5mZSuR2To/7iy+k5jaJVcWMYcQS2Sa&#10;7XQZL/LwZCd+Zvj49JHvfJ9Oz0/jka05/KCAvkVUhrnZqzz4dJ4eHsfDoz2wHY8xsWmVXR2MhVk0&#10;y95N+F3DtXIVEogI51mLaynjzGyLeCxTGiY61EgNSJVsQMMCc4U9JQ1ypBH1a7kToqBVknrE7Nk2&#10;kIC5YMwzG1f0EtQ5M/Y6z6+3aVSLRQhtRLJjDOUWshYsjdWAcxvel5sbpHJkopYmqBh/ABMBSyX5&#10;APdwzytvztClI5iqRyyQcIdGly1IrmQ+RVJ2NFVxplDpIWb3bsKiRMbKGF6FxbSw/M8S4Cg6AD9A&#10;uY2A53QrfyrFYR4DoiNfBnj1lDE4zka9hnKsHaaHaZzBQQ+TJTTscNHjqz7r6duHL/xJ9y8Pn//7&#10;pz/9t09/+pfz56/2+HgZTz49+ThwOIlwMrjMM3dxec11jJgzJakRseWYoNYlp0WrGFNTRATjhjKV&#10;EIqG2lKF1lBdLBAsSF3KGrFUEZUYEgcJAzW3y1apeqI4Gy/3tdFLqC4QkY1DxKJhKsMUSTjsDWGl&#10;htsQoOZqFQqiQlWDZaseY2uCPcJXBAVv5ArH4V0Yfr8fmkn8yP1HffzIP9dyX6da0ZU4V7MqRixg&#10;M165qopGYqsU5lprqE3krqwzcn+/c/uJqqomygPDo0QUjrV8UFSH2sGGhRxUJtGD2NPpnL+qffj0&#10;6fnl5fyIepoORzCmCU+zoWZrT67s9zo9RS7MjUhQpUPYIkYZFG5m3IeZ6TiknCatlwKzicR0TCpU&#10;GekYPqpIoAML9YNLIrnkHpTboiJA0kcoxnWDeuoYMmPc7BqSENLPE5vECQFwexc4YBe5LuIW6j+F&#10;VPCMtCdwkNa64KDojeiBIwEV7/pg32PzgYCtigiNzQIpB57SgAPUkDyFk/z4yp22q6Wh5yRmw+Qq&#10;TD0El5bUAmY4WAZMsNpKRVehVcfKrYabu4aGmLCZJjPjEB/jMFHG8VBbF1X5HFBVGUCqqKrZdLDD&#10;0MmEo0kMeydh1Z3IMnLshc68aIp9bbfrQWUdbZcYraVUfWNK8x+4iB95bgalm0HugL0tG4nw5sgN&#10;UU/Hpv4/Sd523RYkIBMkMwXYOJxXLC4SNEGCO5UmNHwXd6vWPqyX6miuml3Ble2RPFVqVVVMt8LW&#10;KgzkGCkhXStSLUPYQkN461T2H+fny+PT50d+auCvFI/5d4oxaZiF8QyMbIHOjgWDCP8BXHeiqoAt&#10;1J5vxneJqr5rvzPqjwuebysxvgVuZcy0tbpV7VtaqFItFSZMVd1K7Myp/2TRs3q9bCU/vGuVu2q9&#10;5pA1qre6sDlJIKFd3kjqsuXthddmKO4iIG2lQhYV1sCeMJY275vxjrT6e2Q9+/fDoeFdxxqeWzVm&#10;Dm3ex3mZnCQOKvzkcFI76Xiepq+PT3/+9PWvX779+vLpw/nx+Xh+HAeqJjVeKQ5qQ7MjpGoSHjyO&#10;+4sGmCcFzhs8D8IYxmsGB3LiqOMwDkebDgMYT9NRp4Oa6fLeYGbTGEOQdoAALDqMOcpNRLr0pkth&#10;aEKFmohQixUikg93kRuhi8ZkgEXZ3TCuH4rMI2vsDCjC/Yqg5O8N3IQLt13730lph2dLyB2wgzvj&#10;z9V11D/3+llt99jyHb96FaZ2D1Hfq83d0+i7gh3tEmmP9SXDhQ+uBLV0l1+zNF86UffATfIDAReJ&#10;mLnxLYTVhsjyZLFkpYkYFcYWSFU1N9DQ6ai8KByP0+nhcHo4PpxOZ/hx5AYznYYarUzGpGzK42k6&#10;nA7n03Sa7DjkoMGBLlqFoGGKBBiQd+iPIh6BBQxDBb53Q6UtwEiiAHKHjnM1MvNAGD4RuwVD9lRu&#10;LyYZ7G3OLzWY/Ma5I0dcjViitjFyw2aE/Bw0aYceV3PknYrl94BoID29B5sDT3V3LQ41J5jvVCwN&#10;7I1WkbuUoLmxuGEHTZj8XGUuVeGcMe0SfUPKsCpjLVOWA1rep9xXcIAvrc3rRBXj19SX08Pn89Pn&#10;p5evzx8+PT5/PD48j+MI4zuW8jVrlhGDrahYxGQprPXCfn6ju8biloNbKDdVtjH3xJ6nLtcqqaJV&#10;ilKVSvM/JLOZ6tsmvIxrF1uCt6U9qYHwqwqywWRohVHl5qpI8RRd/89I1kX/YSHwzodcMaRURSol&#10;9R9cEXwlegciLOcG9veCXTRql6BldGZn0bfbfmmL4wm2esidiuVd8NQ3bmtzfrBcU0EpmORpzJ6e&#10;RI9iR9fJ5eByFnka08fD8fPD858+fOaN4U+fvn5+eOwtnm8MolPoUD6lF8hacgpUeA3Z4KY6TA+H&#10;cTiO/LZ3THLI94ZpHPKgLm5wO6pNajyTk+kklo+fVaEhDyFGpkJ10BsECSBhDAUqoipZUEGy3XW1&#10;LE7BLxUu4hZ7YASu/DS+rrvnyXvZpMwXyR87+ThjVzDiPtSu8Xed3lOOMEx7iQqwAAjYCPz3QLUH&#10;9I6v6jtVWmXzRtt4d92yjdRuaMtWG3IdPsYCFhDujuqesol78llyTplK91SpSrAGbNyODs8PWuWM&#10;zqqy40plpJ275IznXXw3OEWjQllQyU0ZLKIMnY564GeGkx0eJv4edn44PDweHs6H84GflceR1b3M&#10;LgAAEABJREFUHXawQ2LwxsCbwul8eng6P515t5hO+ExyMJvozbl26GSWBEzZeFpl55KUIWBu59T7&#10;4qNIhSayKx0K//uOagaw92wnqYumdd8Ek7Rwr4LCHRk55XlnamkFUqlL2LmSHaK1HbmhjZv6TxNm&#10;ANC8JeQttqqNLL07d9b1bYu0UJe3HAJ+vFAylkTkkHMf4rChPBdBLzXhLENaULlhASL5IEeuKScc&#10;NSqWUrVuY+JAUuN00mGHBAfTGPW6cJimxOCn2OMJSa3KmIDbYbYHObyMhw+Hxy+nl2+Pn359+vz1&#10;8eOH49PJlVO3//cUVmPtnOWuaNXdGffq6tDpIvN814A08FWVd1FVuklIQzWNcNWF3HHUH2FdhVwX&#10;uGzLlPvflzyYbFNmmMdVs4jU8631PGsWHIPl0Ow/0lOwKAUj6/XPQAljor8HSmcNrdIceZ3WsqeQ&#10;/1AhYIIYxGIW6l3Bi9OdYk9o5KImy4takKyuPS/DHxJrF2I04+lxbjtgBfzdU5w/1cvwBPuVvXtw&#10;fdDp4+nhl+ePf/7w5a+fvvz28dMvLy8f+dvE4XS06SDWbwykz+Z2yS+LHT9ypXNrQMQ4vy106Jh0&#10;HGw6GvKQAeA6joNI/MxwOFbtgVoZQ6d0zh5MLUs+ooOGyU2ZR/7QaBp82VTUhOSMUqOiQwtSRVXr&#10;jmCsgMl2JVlxwpCpkKA6v7VAoj7/GA6buyHifIsG0n+4XmVcZubN59fwi7tXk/wlXIOOfgY8u3oj&#10;m7pZIKDtSDiA/Bzt0/Ktp1bBXvcUcJCsLjiAdoSWWABGZIK5yhtXL7VEfenHGWAFWODA3ffSPdW2&#10;uF8gYObNK9reMpVkLJpxEY8FSEQumdTssnCaWyvXJqvSabmWrBatbiZjinGQw0GOJzufx/l8eHo8&#10;PeQLATt5HHknONjBjD02DZ3GwMrLwuPj8fHp+PR4eKIJPjhIbjmP2jfB1lkSFFXlsir4qCpS1vRc&#10;hXMNVatkVcbBQCPlhhmfBipjAJBG1kYwcMQC4VFOikPe7i/mzyls5tzS2RTHBlWc3UzjTFWbkARo&#10;CQF73iqWnwM3gM9eov4EjKtraQKa7+XeAbsyBdzeoNsi3wLfvbFV5FsoJ0lZs9NQFROEDuHvCexD&#10;iA0JjJwtGnnm4KIU00lMdZiNQ2GMabKRcjocGsYdi6jNMeY4hz3KeJLp8+Hhz0+f/vLy+dvjh8/H&#10;xwc7HWOqvTod2Ic6mQwgIqq5T4R1k13RkPeAb46GqtVXf1xwuatsyyb3BP4jEOQnVdQCHJCgySI5&#10;UoAwRkCl5jHKTCvqAtfIuVcVPqj4MElCVchaVKnCsuq/+87S6R8sdHNtUR3xtPpmwgJH/hw8lRtU&#10;iXkFDXUpuRMXWjeqErqMHFuq66W2stv7ndtt5R/TWIh+okx0SG4z89DZ7XVmZ5/E+MXs6/n5t5cP&#10;f/ny5dvHz58enx/5AnY4DuUFm4MwOJjAxWfwOvNxKqHiKj0kuFYxq/N4mqbjAWGHIxjT0caUcjqM&#10;cdBxGNgH7wrYD2qQCUlT1XxQi1Q4GTIsmZiYguSqqzGdRURVRRYpWSzF7mLie/jswwhO4RmCUfgU&#10;XBB8JDLI4BPOL9ib8KIA4ClnD8btsUj2gWSjiNAquw4lVJzKkjcE78g5q3uKpZUHKQGyAhuBN+4s&#10;S6s1AdSMVZGbI98Fbu/a7431bOO8w4wPaksIE1HyZ2KOC8OfmVlfyiXmmfldsTXGjUkjOGBfIcFm&#10;CVYfvcZb90XQHMYnuzDfkueqSf3TtbCh05E/T/BjwzF/SHg4Phwx2MBeU2qm42Ac9kdeKR5PD8jz&#10;dDqOh8M4TnYwM/abCKtIJ8uSkZhWYbeREhSCxI4ngCOpAnCAigQQjJsn6gY6aL6N18uETAjbjteo&#10;hOQwObiWrHpOgxopi8yxKx0Tmba1alFrq6S9Loyg6CJQO2cIJuTvxJ1zq8hGB2mO3NR8U29llbVG&#10;qbQbEqBvEvIu2oeqJsgNjKjnX/MILPPySqerfeAjqjJMKTYZf6qC6GAzcEdFAohl7TTYRGyVw5DD&#10;0AmNaww1zrURkv9N/UucLvKshy/np18eXn55fPn68PzhfH46Hs5mB7pS4YdPqZWtnUz/KlWUOxMh&#10;WN6HVMGNAaniXboszsI5ZKIFng0IcoGwpUOzRRJZS8/bqi131fRrRTU5eb4PPub3ULpYIOLaxegx&#10;MxQJ1SJkWKRVJEmSrVKM5hJZq53APy2NaH8c5JeN6DVv64UK0DYJieAhfAdUvQuaA2F02jPywxGW&#10;202MWqdsdWMt5a1zmX8i7K6O4MpgVusQzbmjN89fGkbo2aanw+nr8/O3jx///PmX3z5//fT8cuIs&#10;VTG843re8y0b8HV7xib5Yctacg5KRtQuPGS8K4DDdJoOp34Tl4lytHHQcbCpMKbiY4x8jTCl3VAD&#10;pkaVZUmjqQ64YOZGVXUj2evAWFpONUTeKxpL4UM3YgYQjlqI836wVIYnX2qjXg7uJE3A6p73t73t&#10;c8ADh5ZN4HtgBHvLz/mdM+oetN2r8LYg77BV7Ql8A/7NIQWmJW4tZY60N+uZadkW5KY28fVDi6o9&#10;8gWCxSgTnp57NbtzVlXr01FlN7FlSR+ezXSzzqxku1lwBJvJOAg/bR1PhxOvC+fjCZyOxzEm0zEE&#10;KHuLl4PTRNXxOJ0gRzufxoENyl4jGqjAKUiMlNKiSu2GtIi0lNuCPwaqgNfRgLqB7MGmQniakKAm&#10;404ss73Wzk2Q4Ma15hkj2OxwsKmQVveyjVh+J9p/k5AGzZu8K4X3n9l5RbgDrVi4fRMsexX+Dy3v&#10;OmAEIcahAdmgagJK5zhBRbIiSGyqQwYbRCVFXmnJ+zDjsAK2K/xkYMLrxUgJmWwMtaMOfsQ9hvIn&#10;4AcZz9Ppw/GBv/9+eXr55cOnT08vz+eH03QYZqZ86EsXPowhum77JEwNpt8BXUv7trbnbdnkVtXT&#10;2+om3zVutb+T0NfO03dcqFohYq22xAwRXh1ogAJEsKhUabXoHxBMMg1/iI7U1Xuu1anuiuTrT9Q6&#10;eUl4t/ijMvebrvFprBTjvkJxuA5bJNXbVUFjilb/9U4YKOfkj0CtSHUs15Lf24hHm6stWXg+sZy4&#10;7EMm8ThNHKbPj09fP3z6+vHTF/Dy8eX8yMlKv2zmbFMXqpiCfKiGuUoAuRYcwFADPDPT2EpSzSfN&#10;zPh9j9gDgoIMJl1RU6P5BqGbVZEiGHgalZ8QdWCg401iRF2xn/S0oddMLIJPJt4bFuXNJ1/b8dmA&#10;BR7pycEN3i5c9rK/aLKpcLCpG8EI7lQsDewbeZfva3HY0PZNbvYmbYdvBP4u2qElDk02eWdpteVb&#10;H+yNnLhm7H42z7pnu0m+PUi6xGrHlyUGkZ8w0hKj1PoVuQrcWtHILWVhptNQjmR+NzgcDuz042E6&#10;HWyw1TSL4QBnm064pHPWUcO2VOH0n9hyUcmQoewKPg2egp15oVTBkCC02ouoLkSq5DiL/ETcdXqn&#10;Mgm0xQj2BA4wgiYtS83jBQIw/t8KuvgR6PeuCgvAyKHUZJMstTJZ/A7HUXaLnNBbC8caDX+EyAb3&#10;CyGSR9nWRFVFTFXZGMgNsbDRnqXlKQTBE0j/YmGKAyr2oQbYdnxVmkQPakfjV6wjp+vHp5fPH18+&#10;vDw9nk8Pp8Nx0EJsiJnQkAgtRRg52u9GvWS39xohtT1P/R9dETf9/qHmLOI+PCrYW5pvr0iaE5a2&#10;Jprl/d6jPKlP77q0LEV/l7DNi1gNER6JBXls8B3TguRYDOQCVbOE6tKh5icQW4GAFkGbbePhoKq2&#10;QSQtUkWhkp5RA2yVmlYhC0LVBPDG1BZmsFEqjVODmwjJDqE77YJxBW6iuqCMKrKA1KUKToDxlyZa&#10;hc1qIvzaDrCby6TG3yPOsx5DHqbp5eH86fmJP0l8+fLl69ev/MbwLNMh1G28Mhn5nZsfF/iFeb6Y&#10;5P84woQNTtKoznMCNPsS0mewOmjLTxeP0/E8DgcdQw/DTjoezI6ST81hjMksXx3G4agybMKLE16D&#10;RIdShIl1lQyYpiGWfYoOF/6kkp2o4qNrgfOJLmJAtUKoYmxoFRPX+mWEdyYhe+AOL1yi/h4h6TBr&#10;vAOaE10jgOdvEkFwYgAIgGBybiLe5xzHXIEjD1QNMSRiAUYcsTdIkzgNuAnzQXcZEoe2QzbwMWoZ&#10;im4JmLJ9RBg7WGK7E4Gs0yJroe1KRfhlu6ASiWCrKmOgI3faBp7kA5pIPiXuMpf30oYhU0sTJBGV&#10;3vIJTLeysCtBUeqUZRTy04yN3dUioVl4dch0chQEJxCtWDuJWL5bNyFLKuAqphc/5LTyPjebDZMx&#10;zdNZH45ynOQw7DAO03Q0O4kefdghn7HccT7UqT5OJ35vGIeTaf6v0g92xGJ8a1SZlRxSOoThRXhE&#10;qNAy1p1P0jgDYciCP6MKVOxSJVQZpJDnujmpIoaKAGdkSiuQXoQX3NVnyVXzLvMcjiNzM6eDLEWV&#10;2HSXKvYGLZqkNS8XgiVZrqDXhdJ3Nsd/NdzfM9W62IsNwjHK9uuGLduCJAGAcQNqQXIQwVBKc+Yy&#10;E4gql+D3B2GeheHTQXZWFcvk5PzQAJBxSjZFetNhw0MTNK9mKUR44gAOSKbXaYvCgFKGaNCjt4rF&#10;AiHCtNrIWUKyV2TgMIRTSLEqKsC0Qoih4TZ8mpDsPmETcq5ZvqgO4xicnvX04NPhVafZHvX09fzx&#10;X19++/PH3z59+uV0fDpODw8j/4nDwc3HADPPvwpFW3ZiQmqly7WQJ2id4eC4ILinmUExMchGmuoi&#10;0AaWwURNhckWoWFCI3LkipWpyzZaBcbkIvcgh55/XNqeIZqtsquQoG3EUclVoHeSx76BpVMVYJKF&#10;3HJKyInBaJ4QS/xsFhxK17Q1/YX2hUpMWnaoVNplk6q656pXdbM3UX2nSnUzZlYR7M8Fa1o5EiLg&#10;uAEVrGpGUE2J8Q6q79vTjfHnra/rVkankeq+Iblh3iMtNx4RGmVUNUmIBxP+v33+LhzA0fM4HY8v&#10;Ly8fv3zm57KPj8+Ph/wqRiIR4VW2PiIyGupG4BuUXjgpzXQkxDColRqmoslRG9RBWm4RIHeRQ9VF&#10;AFVCkPWYRqUtEmwE/i6I2aAWggQqPCY5HCwbsDeH3GGzQyzbzpDG5om68CA8FAkgCaY0b0Lrur8R&#10;1+YZHy2xeaVS8w/ZjE3aggRYkMEzBbsBs9hYrEE0doPMrfc0piTRRldc5c2GvJolp3GnrpTgdJEa&#10;/eZtuzio85zYDZNkNmxuEIxIwIxmbjBaXSc1I7tKox1CA2fgvNaImLIfbejE28MU0zEOOvFbQ74q&#10;DN4jptM4HCHjcGBDgskMqAbrZMKbTHW5Cg4CqKoi6ULXkmrkPGBInvXcb1G7l1YbiAZunfaau3oH&#10;xLpNBfwOm89mj1pWmgAeYmRjc/inCXHYHf90cxoSobHnWFpF3oGqK1jTVcGthwl5C+YEvLW3xVWy&#10;1pDfy/0AABAASURBVBQ1CbdbsJYAm+pAilhJ7rqQ3CAL7QiDjSbGVzLTPGzZSwllk42DGG8bHL8c&#10;qTwWhzE9Hc/PHz9QXh6fjscjEejOJ5vPE2/A+S8onS4xL12wZ5Kx+WubNd/ktiLppvlQUMUY3wVV&#10;74MH5y44ubKR1oC7Vs4DslObLv22En27lSzdreGHGvF1nWml8L5z66vUgjYWwdJo27uSpVFJoWuJ&#10;JiLSJKyCSZa2FLsZW1rW6+qzWt696zVq1reKtCFq70FvG2SjvDCv0GsxqsgQQHIg7JNkdeHGXZd4&#10;uS6qi5J2LlBrbNk0q1gnoJo891aEudhFJpcHmT5Mpy/np2+PH76dnr89fvo4PZ7D+B2Cb4KgT04T&#10;TvgQEUIQCshtMVGKmSHFTKahZiAmi2FY1CYdHMVGwachks2kSiZWBOF0w02kv+SFChBT7CC6cUmM&#10;3PFFFqgkTxdZEMFH+wYS3+ARIPbnacS9GrtCL4SNDLhYUQGWqmphfUsZ6zCWyUsbwwTJfnx19K0+&#10;VQ4bRsQjfUsItYEaOBJEeFRZM+jZyJekMqfg00gUe/bD1OXtzZV+eS1vFW/q28CEXyOXKS0Qmm4S&#10;ckUmmk1ceLVZEZW0SDdmoYXxrgPotuS5oS0t6y2BOB7qfE9j8Pm6AFdRC7bcpIezHR/0/KSPD/J4&#10;stNRT5OB43GcE/zSMI4HmzjNAdt3BP2LegwOkeKsJwnTYxIi61KwvIvoseRX06xfvNdbmnCILAx2&#10;B2dVGu3TkmiQ9I4grQT6FdmiY2+2WD9fXdi17PTL0lzyucNZfnehIb5IwOohGxh/AmbvXXTbklIy&#10;BXEsWC5GFsaiiZi4RX6BpEd2NXIBzwKTQCPJnZl3GqdH3u6ufzxMw2WPfIRXfUgtXxhE2QiilrBR&#10;rwda8zjYYIpudrBxHNNk0zQO0zTBD9MEJuPsSzcaMyGmejR7OBweD6ePp8ev5+dfDuePNj3pxA+0&#10;HM78Zja5D9Y5ajQmYsIPD2IK9G1pN9kV9Z3yxyjzCbLN+0G8Ps7fSWIzhQbICHVhr3uu9R1pNSVL&#10;mzeua+Zto3keVjwsVK5Q3ZjIynkwN4jmkokqUBkb7HYGQxmN5dJyB2w9JBDJcSLlvuRk06qqNp8k&#10;qveud7ouhZQ2pIkNBJLtrm6Lockmc2qZ3QTLdEU+KhK2Yqg2RLaERbWBZZnlsihlSG5tehlqqgrp&#10;0Ow9qqbQ51cBH+fxr+eP/+vjX/6Pz3/5Xx9+/S+nj5/j8Pgqx7/F4dWnV+fVYRLFnwgJp6+8c4XS&#10;ez7hpIraUFVh8GY6TA6DNwY1k5FqWsxUVap0PtAmugZGxQhcWbMb8LMsdhzpmnOl++7FFWEGHK67&#10;gvMGwjY4OHlolWN55mOFrRjqV8icFmRwxu5A/NWSYVCBcUilRkb5MBRtkU+MCJO92Nc0tAlOTX6P&#10;bGcmeQ9yblXoijRWODmLI+mpQZ6FpaseBZYiePNrU455qZZcU6kSWa4vW2VjkkU4R4B0Yezp1woy&#10;8nPfI7CzU2kOnau7tOCQ2BY7lfuLBncmlpRVQW7IHERyG6yuyXnw2TO0N3Xjt/jIdC33I0f2aRzP&#10;enq0h6fx/GxPZ031JMeTnM96Otn5PB0fpvNx4ke2Ay8NE6vHxphzk8TM1hqqQMNULCWbLfdN89rY&#10;pCciyAVCCOmCRbJhRoCDtpNsAxWyyR4gqgiDcIafluu0C1MMMgGVbex0EbkfhLkGOCSEv2rwt0Uo&#10;PQRL0mFZBICp1BtBeqBN7dASC02y71pfVEAVuxHZHAnuVCw/AOmS6VLZrVqBN9aB5zwEu7Wqq2rZ&#10;VxgbvBhhr/oUPYSWqdeluYiswlBJuPABzTIB2YozpWacNqC4qk06TPJ/xssPVfztQHUMwTiNMQ42&#10;htoEM5tg4FAvCqfpCMEO8OdFIusPQ9LLeiM9hHyejv/68PI/P/z6v56//b/OX/51ev560ZMrf+Ht&#10;9wYTJbcw4c5wgBhiwVADqlJQsUSoZNltmFR/x8UEgsWx1xW90Ea2/UqU0rx36cqXO7VqAha9bhjY&#10;QmAjZAqoVM27akrUDXeG3OE7F/1RkbFFuCPWejUMZDBlZWKxQdFFBD2ttWn6wYQSBKSD9DLI26JK&#10;lZY9iqdqZqraEtLAZ09QARbkz8Fc49bYe2KROhOKXGvCRDujPGXgyupiMxErjcRMhNUaIeA8y7PY&#10;1+PjX58//4+vf/qvn3778+PHr+P86PbAS8NrHF/1eInDJXhvsIvTMKEquxJKQKLyh9+UKvkcmk1A&#10;jDeNETpchaI6tErxMsEYyW47luFWcCJrnlEe+VkU+G/1DG/jRUgGFH1HxE1xyo0hAguISBK70rF2&#10;BieLCDIKCu8NyjksHMVob6HCwvDqWrNAtQWvOokO+1YySRiRAAI2An8LnmsLAZA9PP/JBVkBumXm&#10;JPLA9VT6Ime+pdGm1I686wvPmQkBVU8czmiRempwU5WCSpVgEgoc3IX6oAo+tudSg6XZQEsSWhDc&#10;yS22Qjy4KpGzSmo/YwSqGKVzkCxOTOJDXXlLmJHOXFQTFw9ztokap7sdxM5yeLDjg50ex+OLPT7q&#10;8WE+nv141jN/S8b+MA6TJeph4REkRsbTYCPKIG8ZOoxX4Zxx062QgFjmhiW5iApPhFRJkgH4cZow&#10;t3AVwIdTMFXS483ZoGHU6uRga86xgEjukB3uVBGNhCwlqtDFJZiiICyGrqtsPWpj1DwTypmxjTfZ&#10;HCBbWwhgsgHRkO8Cn3chzFBCdoWJsnaW6+zlbKzG9s0km2EnQyTwcsQORzZqgEk3ksruwg5CVcIS&#10;N1WmbIFCmLoNGab13qAj/wEWO8F0wmh54pnaNMZQ5ZpMp4OhjWGT6VC2yzD+7uDTmCeT46THiXpX&#10;GcbvDcfPD8//8vLl38Dzp79Oj5+/27g4Zy+/BE+S/6RgqMlt0Som2mYTUQahuY2YIBGJpQb6h7HN&#10;oWpGKdVj2ScdjU4Ky6qrWGGINJhOjc5BVUVID0maTWRfVKkqg0bdEARHLmBPal3M2GKqm67tStuJ&#10;WDrStYTphqwr3+zjTcSlBQ6dfREna1JL0CWx1rFR21iaUVu6rqQ0Wve9AlSVrsXYHl25SmqaviVt&#10;fyMzLCsu4htou4EBD80dxKIM0Q1bHNU0MvmACKw3FqMId+Ugldn5axnr+fj4+OnDx88fP358fnk4&#10;nSc7qIyjcLbJMTSJssH52GfLC4X2SEBM5IbqKDUmA5/GsofSLD2kopkEZPGRVDcua2GxGhg2kjyI&#10;xD1xlwNuac1rmbfe4iHzAhoscO7pSDRYoL4D4el7D4xRshXX0opQ+clLR9h2EGGtzCWj4CPBq1Xd&#10;6TfvWds+tzLr9hchS81xxfLcJmdxC4LDBl8LKclc35Kzjo//C3cqQ3JCPFKNIDd3ScCqlxYeS+Fd&#10;AVavC8I6LgTKs7bC86OanVXAO/LtIe++9iK5mTNyrXWS7WJFPYLluwfGyEB4QpEAQw8JLvnxyZ2p&#10;IDp5kpuX52ZBY74i+PQVkhVTPaid67eE05iOMXHkT/nfgJpOdjiM49E4w3lUjMdKGG6umQ2dJuW1&#10;Y1JVqyJmMhoqmlBVUmnAVBHUKKWPqqxSXUy6lDTurkw3dyNTkmtKTVsgDJZJTkJamveqSpGK5JCL&#10;7IRe45Q1fWgARxaYtPTB8i7Icm+nSasQAOfzArmhjUiAsaUI6b4LuS08Dm2AbK8ObUlp4gWhmgO7&#10;uGtukFp3le6upQRe2UpEGAVoBaIhAHXbb2IKsoorP/GyiTDPDR2Bg5rmorMRIJPwJ9dUh2TVYDNY&#10;FbU8MAlj1MLNdKyY0g1PLCmnkVuKOIehh2k6jtP58Hx+eDk/vpweHmMMF/40PER52R0qRihlGsV5&#10;sHOTsNVZvhy7SHKTHFe6MDsqudjyHyv6kxhZtUz11gnTCjZ1IcE8N9UwkxwCqupC7jgqUM1a1ZYY&#10;rlBVnmTXKCnI0Ow1RFZYiLFkgNoVJnIFzEWAUL3GRr3B+nqeRnoVhay+y50ek1ELktWlKqoKLcEd&#10;teXVqJq8rBlEdwUjM9uAvwsV27WAZhe6hpSl3Ceseu+xOEo+PJHPUibD7OSMrnWRnyI5Gczr4XD4&#10;+uXbr7/++vXzl5eXl6enp+PpNA7THJ6QcNNMhVcIdvbEu5UQChBMVZFAKYFXrhsxsQBsDfgKYq20&#10;7j+Zk1hip9+eo2dYyfkyUdQN7dYxfyTZHlQxPbRKEgFJRLUumUGLCB4FHOq+OMO9vsFLzHDgWeAO&#10;58Mp5XJp34nQQBUxwByCNv5Eln8m0j6oAI4EV+LBobFHzA7IK6qI50/TqI2ytXCnWdO4DnCLHMG4&#10;qG6JBycUlWBxFmFbAiwLaIKRNgmZ1x4zwuIhkYtY12rJe/rfX96GDJLTwMd/JrAY+1Yy2wubM7OK&#10;yhklR+YXkaC5uKoI5y+H76hyGHaYThzVppNOh8ELA8f2gfcHsyk9ZBJV5aQGqY+DCWq+NywDMNOh&#10;OkxVhW5SCOeUVsFS96uQ9NZ3C86AoSAL0AWooRLhAE5zJGCowYLA6LpIMD2l3olrE+LUubc1LM+b&#10;5SvLIraGrW+tNtL2f1oSB3TziHxYmu8lDkCEJB0C4CWZE+4JlwBRw0enefCZUcsBvxsFFhFrsHiN&#10;VrFWraiwrqq2FCJgkYHKDoLynmmhw8bApLVbxhjKLhppsWkkqDMTm8BU5WCHgw3KxG6zMalMYxxt&#10;nKdxPGA6nE6n8+MDR/GnTx8+fHg+H47HKZuwwzIh8SE6OIZ53FUowSbgJsKoSV6rpCFrg22TPC+X&#10;msCStPmHyDYiuDW5kx0tO71WaOQTd9Vh7ioAltAguyQiECCykI3LVjRWSl9JNUeU/qlIGhly8d8p&#10;mJ4bz6uuVW4q/5HSW4127biRVlfJgFdad80xLEbVVJRiOSru5ZLiDwwsMki2+R3Xvov9UsU21WsQ&#10;EgBm7LqMP8/z5RJzHrzCC/OHx6dfv3z985ffPj9/+HB+fDyeDmo6c9DGa6S8SP7/TqWE7PbQtqY3&#10;mayd9p0q0FyYmDU3YzOS05pr0UXIm7LNyrXHNz5t6BB73paW2CFI0CSnA+UNunaTENBeewIHUp9P&#10;kMbmtqmQMjLoul8FFnDV96xb3clWcWuCBKgbWkWCNkLceaGYIQ2v0px1wG3l0Lf4hw9nOuyb9dO0&#10;WTo4crWwCWK3K9gWKuo4vAVN6pNgq7mOgqoGLZtwijbRiN20VnpOp1lJvyY6WR7bB9M8u48HO0x2&#10;OnAyT8fjOB/tNPL8HjwHRqFJo3lLLBnOuCdujFlRg7ohVtpiD60HKd+xk5BcAqO21+1ZzCL1BKy1&#10;Uifm4irpTD1qS8gddOn8aqa7VGraIT9qSNUe77rZEmvv+Lv56riPDG+slct9b4RLvg9yTywedUOv&#10;++8SLN6dH5YNPbJWxTQRxkcgFhYSFZJLz2UDoSm428hyQNg0EpYWZUfxViA22TjZNGW1mSq/JXCy&#10;HV/j5HqBzGQtAAAQAElEQVTScR6H/C/lPD18eH4GD+fzkW05hlA8mO2hRtFtM5iopjK0SieNcwFT&#10;3SW3XG2wO9K1b2XvTc3AS/zy4WmiA3Ddddjz0WMMsBvgfKO/VVSrg11F9bvTb6lq+qum7IFI5nLr&#10;9L5mb82YTJV5A1olSiKY7qwV4fVs8xnsLdCBaAhZVAa/Qk024ABU5Q20CwtpQ5GoeG5A3aPtbbnh&#10;OgsQVyVzoEttiBZErJBmmrMgIBURFcMiVdiGQ/hjOa/ZNEy76ggdr6rKdlX+NMZPemIuR52eH19+&#10;eXr+69evv3z6+MQLw/GIF2EuvCDOPkKqy/wRaDLhSxd/WnNaF0JlX1Dzw6jWsIPk/pZ0StVUVAUp&#10;ZCUUl9x2NGHaaYvEqKpI0CoSMHzOh4SGVhFliOAgNkQyx8jvKGoyNGqVgxj126bXh47zyRLuru78&#10;RSZDRUh+2OeHkPKJkneudyBCpjTPqo0XIb5G9Utk8uy/FvPnYoAqXrVIVywk1M4QYuHgfAWXWSMn&#10;BImdpa/I2R0qFQwJaTlVtEgwXm5ZWxe8QbQ5Lg04gCOdPw3QESmCuLQqjDmiAqQwoZ8F0qkIXW6/&#10;EJRnhIqokFtQqBcuWGgG7smUV2HYDCN9qSdIhGsiKFoxeEInVQNCZ5HrwvxEFZFqEnhGdkUKEiyh&#10;y8zCUut+qe54kZ1dc+UkZo9L1FdMl1ws3FSG0WAWETqKkNnENWr1xR2b8TAcHsZhqPFl7mGMx+m4&#10;4PBwHMczDi4HmYwnSrNEEDEYWbDypm2nAyFbER0qJlFQTVualUbhSt+uVXp3TvgqkTIRFVnhwli4&#10;wpOVhABcpUryHGr0ONlyURFdBQ4gADIL3wsK+ANGnWmQo7LcUOJlckwsTZV4QoIYG/QIxKigrwVY&#10;SADMGIQmBVYhA3mKCJZLZZGQDYLxfWSHa9cVcIksHRCJBzJCc15CIQDeO4EqHHx+ZfLYBajBUudt&#10;Fr1kWvd983u/MrSE3JeZ6bGhg98GhuoBRJ58B7NJWeNhlv8cfHJlZEN0cjs4v8KCMcQONjiUjjJw&#10;VsW/YNNgtzR00jEGPzoczIZmM1afoxJn8WHKCXw4TQ/n6fFxnH/99OXPX799+fCRLTqFjjmmSy6C&#10;mQBVcZUwEdpbDppxv47If30jMjLvlIyQNspDnLOrtNHQDSK6g3QhMqSlCc555Q3rDqq0FR5ieVM0&#10;y1DGKjbERNbWdGzB51PWazbXa+m0aKVmtplFsrESQ5ZSVWPgJSYZoxZYGN7ikDdVAcl+eNnbGlXd&#10;G9lFrUJA87dS9aYVDqppQYBSM5mVd5VmeScF3N9BOuuuoWbBL2+advgd4tZ8l/+NOqOxQSqAZTPa&#10;gvOsh1c//H1++B4P3+X5VT7L8dv0+NvXX75+4JXh+el4Hizm7PPMJ1lGUM3mFej6AGf03UVta5A9&#10;bG2rsd9U67p6bM40l3yyY5FCp4nAN1Q4I5qsDVSpRdmmGwKwZJJ5YwvRiriRvXDHiNTqBdLoE6eN&#10;OEA2WMjGm7y1YO84SJojsYhwokEX9Iha6e6at5NUacudpGaZjuATahsXE0EYPiCv7uWZ/zrhalpZ&#10;Vu1mQKQPE8wN/AjYPLuIYOsA7GAj8B1q7nc6dPXks4dgmjErFFULpIxUgj4OIIUomaI+59I/Fcl8&#10;+HACmJAYl5jsCFjWU5PN83Z7pXMm48LmW44Sx7gH41DVIcr3wTzBDye+zy2YDlio3fs391g+lbpD&#10;jOlmBIMKvJGKLGpY29IHJhRT9jUcoDUI2KTlquYA24JsI23hKzxy1ahZPGGyDHl1+Z333L6zlERq&#10;BmHSHLJH5c67Dv0ktp2MIrLPIVeInsvOPVX4W/CMKO2cJ1YgG7DvgX2vwmP2vbyJzJvQuvOZ97dg&#10;TTKn9WIh9mhzW0itCcYig/kvoqwsRqCan3MiRC0jdxk2EmPk+8Hg3fQwwROQw2Sp5fsoj4NpvmEI&#10;4ZRPRsXC9jseDg+n86cPn//bl9/++vjpyzh/iOnpomd+kPi7H/8+Vw6iSv8JsiJVkMru0ipt0M15&#10;N1lddSdr8m5s3WIz7R2owt4S0kBttPpTyTbLetU1v9Tq0hyQ6mKvOxaXPE8cD83CXWRxgWxMbkv6&#10;31qEhfqRd3oygLyxr/fDbVPJzaG0FOTDbZMrEdXEtcqEpZZ1eLqU4M3qJxDxN7VKzHcRP6yRtzNB&#10;ItsQGRRtZxXgB6TPypt0HEzOp/Hp+em3r1/+9OWXT4/Pz8fzeToMVuQyy4UXVsaYvTKau5Qy5u7i&#10;Q6y1OzfUbrtIIvcB095bivhJHigcVtRs0eBp5Vae3DMOg0l/Q6TK7Yo0XrWKiUpDQNgtPtw5b9wj&#10;ooz5mefeMo1ehdp/iGoeuK+pSltuGvryGc8BB/ZVqGBnyRy2nCGgA0IishZnVmUHzwM9hEXHSBp7&#10;kBkqTbp5yXwFgdyB4FJbCWe4+4VBAXhaJD9LcsJ5dZLcGJqddewZtwaeEGSjXwJKzqTORgWh6uoF&#10;qdQJzcfwPEvGoTs86RvSQciqSNa68HsCPXhbSt4IF1qHCInNSEAXSF2LqIuSAs9rmobloTEZJ/p0&#10;mg68NTycTvmVbpqG2qiB0gERQDDRBEbfUJNAVcaqq479ZGIlJceYbL2wg9YIWHAy3oOAG+hKhMrF&#10;QMNmNGyCxCdybyxjb4uIQxYwasnByK5UqPQpcq0g2qYwPrCpTdoBGZJfLZLURW3dHdl8L9uI5V1Q&#10;+x4Y0RXsyViGyWZgj/BYLWSeX4F6sDmC3eRLMJbr3e62IUMad25tRDL1yAYzCJoz/yr5osCKs6Ai&#10;Ejp0mCD53mWWxsGrwFC4Isz4oQLL4GXhMNhxI8s0HXg/hU12YKqH0JifhVHy9wr+LMHXuT99/fbt&#10;y9fPLx8fzvz4ZexsOh20U6MDVQHO5lQR+ldySWDMW165ynn/D1xM6Lut7+ybqlXebXJnxBGL1lNZ&#10;BEPiyg3KGDEm4WqGLOyqGHsdUJhwew/3U5GxibK5Nm+5GXtUSLA3biqEwA02bJNFqrBavTzI5sjQ&#10;fCiRCQtO5YJmFa/l72FrDtlAqnuQHipSjDvzkbSvzgdOBRIVSeZIYMaZyNkITXBq503ku88X5SkQ&#10;MzufDh8fn798/vzt85evTx8eNP9D0YfQ/Ol+ds1BLBEI26jZiDmWJ7Kez665SjqqHli1fcKkWerS&#10;NL8Wi2Qv15bvsYzGJTz7mXb+8FAqQnUgJSyRrK/cAzCCIQGkwV6C8AmdsWD5ujBzynDwobnnAQT5&#10;g5gjCILMdtfIqfW1VbEIbUnJ9JKb5pi4L+2E5LLyepEewKNMGQq+eJeJ3rFAW6K+Cw2P4KjZmrrW&#10;p3YZPbIqdxBxnA9l4SBmbUGfy9FTFMH0Z5Dqy6MKn/QMDFf3i8elSImF96wurWjIiSj5rEA7mXSO&#10;WHrkDc7LjE+GVbaIFyFdCc06WpIrbiCClCLnpaqCTKlegUpbZBmcLcgMsw1M1ETAEPaQDnb+mE5j&#10;Ok78JnxATpT+5lctN6GqcE/BXaSeSlVtwjMlA5Foi6pG+chWTKHYG/AFuznBwjzkYBnUFREaoYK9&#10;2yL53Tn4lZ2/MtJmgUeuZio1cKYq+e6KbLjqcHJEgyAbe96WlgQELNgm1aE5/dxYMiTDA/jD35ER&#10;LOFbhLjwMDDAlbRKhA0E3AM7KsncQdiHZVofphnSzvhD7vCusX14OgGz0cDImQMwig5l4lgdqfMn&#10;THSIsBImLDGcWksekwV/f7CRDqq5OdJukox9xq8Jh8N0PLH7puk4psmmobwK2Mny3+Ke5MB3uU/P&#10;L18/ff7ly5dPLx/47eE4BsnM4RzXUzorRQyhwWeNUnmDmtqcUaysQMkcBORdqEpjX6uqraoupNVN&#10;MpOgVdXFR3Uhbb+XbHsgdJduzBngIUXqWkSyVplgkyyKWvdySFbXrVamFE60vN9cGK96R73qP2I9&#10;NiS482kLEmxVO85cg2uNCCpgJMqBmFClWqsIz8APwLxQ2xICiku1S9FBNtmECsjNoNEL17NMJDOQ&#10;KnWyFhPaHmY5uT64PcX4Oj38+fHjX58///b08fP56STGn8r4gxmn0AjNJ41hs8U8RwetSMHzCL9D&#10;x0eyO5ENTmd6JJOUyr3NVxky38VpFdcmm8xTZm1XRlxSV8lHV94UfLC1VF2cU80zjnuwUUgvfSoH&#10;4ZxNxErmd0nkPwm9q8poXERDgpy37GXWyEMeC8iOuPWnm4emQ+CZtnJj9QEqniAJ7TePWJYgR7Jw&#10;pq7RK8KHbn48u1foSKNXibUQDETgAKILfTVyLZgKEEG7i7/OcZmD316Ql2yg7lUbWdLgfnn1V68S&#10;NbSsCY8FJMqvC0SgYX6057AJEtjrmWGAuthdkrjOVSkQLJGnCdFq7CpUMfXonQZvPWSOMeiuBpZq&#10;ucXSA3FwJ+bMealZIkVOIr4JtquJDssz+jCm0+GAPNiYFuQxjB8BQT9fkTblWZImphAzk/rnE5DE&#10;NCht0Sr4LBCa0m3NgCwSE2C8Qf4qOXb6Y0Ou45K1EAyKmxj3BWkckW8PKlQBpggQsDy8pEjOp1TJ&#10;KS2SguacPCUXgbUZu/oO6kQNmZn+IrgmsgtSzkXiVsDM/U6i/gjtTC3kCmZgB1GW1mO1oDawLKRa&#10;CjuOBwLJ+kewQ4N2hP4BqAX7ypAct+QsM9HmmqjPfmUDQHDGpxwkFI0rl1V1OK10SL0oaP5YUB/r&#10;I3eIGTvrMI2jssVsEpt0DNRpmg5jOth0GAc8JrOjjdOoF1mIHT+P82/nF87qPz99+tPDhy/HR/5O&#10;cf6728X5jkeuZADIZBkI6bC7AltOTN4klZ9OQ3mJaLWVXVG9mlSvfOfyM6psL9KKgLwPBqBOFVGQ&#10;ACLihaIliMFdq3+tUmrqaHCwEKUt2oY7dbMnsW7TMg3CFKAlRJLLWjoDtIjc6pAbsAF2GzQnvizt&#10;o5kn0VJTTUVr2KnXxSzVgHMi9L1SXkSotqsDxrDgcWw0R4J2wQH03EMAduQGz3g5nBxdjitrSJyN&#10;PImOyB6Dx2me2WrncXh5eubHhg8PT2eb9HWW7xe9OH+YMJHBmJmaDMBQou8ZFm3pAW15IJPtLpxV&#10;FQmUwi2xWnL7soogrfQlvhxAWwzOJnhWrxeNgQjuAOuy1rAyZk5wWkVoE+S1c5QCq0rwPkdwpmvh&#10;cy34aEFLiRes0W7IxmZEhZfkgwygzcoJ5ZkGSiGj0V0swXMO06fq6LfuUQ4pITuwBVj2m2iMiiak&#10;B7ZxlcVLYsaf1b24XyI7JYEV9FfAA+eE5I89yicTb0JgdklcZE4wtAKh3OMS1HFnZklConp3Nltk&#10;yS5cItsHEic8pEZb3tdM0pZZcrEpkQmPKlLPOcPmp4vaGWkn7DI1+GSwzVgtVfwah36rXdZgl5nx&#10;xq5HkcgIbaGdmyh7yMx4SxihbPihPAbDKGx/IaNskJdkIYVZsnnFSUs+TpolLCXtdBgwMxmItOID&#10;snq9MkS1RrSNdQTpmQAAEABJREFUyA2pnOFUrbgOarVkvOR8xWX4Bs2QGWo9hZJrJk6qd5Dlm2g2&#10;oaVquqki6cixAuyAvYoEnU9L1AbqHch9nz+1eCIbe96WH0k8Gz9yaLtXaY7/QhhB7pHUyD9yeweJ&#10;pb5eOF8RTOI9VIasxXOPrYqw/MZ8Kue7DSQrITpqSnMHaX0MYKGV1H/OjioQbARipmf+MQHL4I8P&#10;vEDkHpnGGIdxNOMHhmnQmCjOG8fgxD7odJLDUewglv+F6aeXT08vj8dT/nPIqPeaS/1XekM54fs5&#10;61yV9VRBWusi7BQgb4pW6bnpytuHpm0p8eG2SujP0G54QADk5yALUa/5c/jWJFfwTUsc2lYk/SEN&#10;lmgh6jn+9kvpKd67til6p5JY71hvTVuut+ZF01wGpaCrIsgqb6qL1CoiP8wv29RVjjetNkvVL+LO&#10;iBqarajWKqECWkUCVwG98LgmOAY8eBsA/nrxeR5qvC58/fLl68dPz49Px+ORTUlt8BxeZsQ2D0Zb&#10;ghY2Ixq83fYETlVvTSQJor4LssLOo4fc0M2RACNdQwB8AzEbaYlc7shPlV2WWcHVVTd2Qt1gdsa7&#10;WVg1Zo6Wm6UJw3wLqjBuMmJuVcMx7sAHauaAZR9Z0At1rhW7EdcgtCrc7Ch8y0gY4i9dYwTznCrJ&#10;NLC8D6Fh1uzcaJivCEQA7nDgHiW5B1mBZTiX8CpLbTVxr3lwvwSljmpmlVTRFohL7owlCJ5rw2pS&#10;Tu3PHgYiqycs8o2kjDnwTCWyFv8dHM7blnvWw0FvGLZJ8rx4XeAGnKpJjcfhMPh1+Hg6HI/TYeJn&#10;4TTmJsUBP2SsfdElKsYNoZqHf11U3aCMmxBTWauX5nm0Vc50UBAhq3D2ovLeU0QEjwbLBkGWL7kw&#10;FcGrFVE7ICRP3lLgdUfQCHkFVVq5YFJVJAGRG1AXzM5K+m2hqj1Vsy2cnY/c7Kxs5GZgWUk20RaM&#10;PwBNF2xdLfp7t/ahBoJskAC7C07Cse5w1I2ng+SMQbAjN6jmQLRKGfOnBVeOkSuC9VMVtpfmMgYb&#10;R7OY1quAsEy0ojXV9enPj08CN8Uz3w1G7YTJbBLLhqJDVc2yjh04TdNQm/TAW2yefhf++iS0GXQs&#10;cpiml6enb1+//vr568eHJ94k8ofhkElkqGRa9CxiQJNpSRjERFW5FpRRkWA/D3BQRkSid30b0e/U&#10;zQLZA3/A0gAI2NfecvZwg9wyJVUVdTPTKhtBK764bUFWe0A2UAsnDmQHv+WoCcOa3tz+OLaxQZTM&#10;34CQqtpSqzRH7kAeO+0HtFov4gcuV3P7bTrqxn9IlMlN4MCkaITzcTLn/2jixcdfzh/+/dtf/j9/&#10;/q//45c/549ddspta8YBSnCcI4Jji7Z7UNUqJGr7IPfo2r1k67e6kVaRGpJQTd4y8nnGs2JiN4s3&#10;XwI0i0huKRo28Bc8W7lKxm1UAWx8PGvFTw6ZHXsDC1AuwFeTP4Q8nzIMzfMWfDblnUgbmE94Wv/R&#10;tbntCNsJCPExrmAx85998Yl72Zf5lR58LfA9aNuqSgZsji+EA30ly7SgNqgtLPa1x+8rye7hG7oV&#10;sloFnTZSrblCZQlR8QHdEAIwUpuS1eIW100YkaGQDe+XCbzfgODYgkUUEYn6BOWVOYe82D1DMZ/s&#10;NJwBh9HpdHoAxzOEv1FMEyc75txmONAQdNfI5g6rrFBBuhlRBRKGuAEbFrQJ54ZrOsMr0iJQ78GL&#10;xdXEbsr8ezxLm4hMhtGuqC+hSo+xy1Aoa6jORHcJUJnOOIDcIfRA1Pw5KmR2tpZfWoZfNtBKVZEb&#10;Ypn5fJYxErOx523ZSxZ8A+vSwLIR+B5khNoSAvBE0sseHAGt8uwDNiCAbFhqawiqy0BUlaXpqk3m&#10;pJdCLffQXLvdQg9VoMoH/bb6MrYy8TI6ZdEx2FjCSmlPUXpbvTdMNo7T6cT+OxzGGCTPq0eeySGP&#10;F3266C/j4X/+8pf/37/9+//3X//Hv3389uvx6SC8sNhQ0ywyVMzUuDI90VVKlaF1E+zJVFMKmeRK&#10;kEyiVERy9k4DPV3ySjsqoArZoKYJEr4B9R9Cq5DF5omBIezAoBZNK2XO78gtPwsLpVuJjW1ki/kT&#10;knPX1d2sORIVCYKlqo6TZ+dku+i8QbpyTgVbgRlp4HYDsrTgJNqQeWPRDBJZFrK2ymdPxFWjYcYU&#10;sGxswqsRh4YqzalK5Adm8Pib+iCa0t6U7kDUKJDYAYSeRRhBVvJTlYu4w2me31d49Hmi7BKvQ/ww&#10;7On89OXTx48fH88P5/OZb1ZPsx1CZ0o4AcUDfwhhIWC4AfaxO59YfPsQvj5Qm4kKO6mpzBog81Fa&#10;k1DdmkamB1UljAhjAXJhWJxKGUNyE+AgQg4eRNJg1GnBs+Gh+YZvbQ+0IAWheyG8azpLqjQXhkGt&#10;a9ZSoVGPTUR6YaMhDVwYcngksCTgnqO8IOEiEdEOOXq451800iLZ9qKVMFJpLcHwNKRBt0Bjtsi1&#10;MA0gkv+7R6NVzOQISBGIZ67iAWiOlExQJbLQCkQsE08qICu4yjVVZziBfw0RvgAX56ynO3GCKGnT&#10;JF7Zjcx/b2ZRB8HCFuCAhhEE9qji6vz5YKaDYK+8urAT5llePf7u8ep+mfl0CbpJo0wzwwYX9Ytd&#10;LorqsyXg4FXSCGE6GqKzmosEiPCIoDsWNtTpugkWpjRVKYGriDOtqkxuUqpTFVVTGUYRFeWPLN8v&#10;DCmrUKmZclHEDhzZanlk6+FUMFpVrIzIVitkTiLsW1KsLUT3Qq7YqHJyBaasGHcsoooz8IExZzx0&#10;EBXkfy9ihDAVakS7aFxBopKLn82JoMnpDrgQxAmYYJyFwIdHU8ULcltUdTW41L6SyP8RVfSzpi5C&#10;silxU03n7K+sWADjYqVxauRWcJc5Z149dGb1LjkUEfazhQD+woUzbZFgT1QVFWC/gbwGiDlidjZq&#10;gVThQMQbXTvnHks3quAAAqjNlMKDU4UBynfx2m5zkJvGnHC2UvYsZBoq6mqRqMRUpGHR+9GHhC7F&#10;VHmyhaL56TxEh9lRxlQwtgwGwYslM1zSEqYUjCESfAmaho4RI6uwm3VAg6sOsSFcMY6S/yZdaBIq&#10;MyfzaebosuOYjrzZvrx8/PaFXxy+ffr45ZeHTx/G43m28bc40oGIO6mrypSJh9AvF3eF4WDdV5Cj&#10;UEEf3KgSoQ2QKkGDgqqKaDBnkmsgWVLN+3uX3hZccq6DDgq+rCPB2Dpijjs+QDUTY0IaohflydDM&#10;00y0CK3KE6MwVYtRXXAmUIKq7EjJWuCSK2tYiKBVMKJ6hVqkkSJxAQRAfg8I99ZNlZ7emjEq5Z0K&#10;yarKpom8LfuGP+b37fae1DFo5HvQvVF3mgkrL1PIx3l8HudfT8/gl9PTl3Hmh4fTKyvoMnvMLh7X&#10;IteyGTcTFnhLyLtgvVR3eeyctoYboVJ/PLasXUPtmrDw0mpL3Ios9ojtRYSaBZyu6cNuc+6JpSIj&#10;pdoXxiZIONgIvNEWZEOIWRWLKqKc85IlhAOxzQzSRbPvrKhrqagbhrrjVgmtDd2zSVXN7hvniUzu&#10;nrJqu6ETZ4c7lZq3FoxvkSGx5i3Cq0QkYURoIYibrufMeu4mDBPko7uunQj9ApyWCelHBn9RHun9&#10;biHsGierd5fWGHe+wTSU0dOY8TfvrNpOvCuR3px6XwYGrq05BEtk2OtzjQVQBSAbUDd0k8pnsyXB&#10;jj+sZaXHbHDPQWF/D0xF1zI0wIm494oOtTfBiYjcIRvu1H9At+YQkMtcFxwUzayaIzd03FbhkJYQ&#10;0LwlagMVLLxv70k63Zvfqm3h2QIEZEct/vMlovZbPU3UKm+/4kstm4eDohRacb/uSfSCSs4/83yH&#10;/pDbjK0i2yJhzkYjvlT7DqVGbfsggeYbAzYtnqQv3CHIo9jkMrlNFz2HvZwe/vTxy1++fvv88uFs&#10;00GnoymvbhoymQ3aaO1XWu5Q49rpK8UXrNr1rroFiat1ZddKEdXNU35/uc3nvS54RG/DdT+rzE5V&#10;F6nXkqE2jQCcP7KezKh34MMxH7876+9XNRNI942kUpeupbTrNGFuS0nfq82RgNqWb0nbkYBaoEp8&#10;iZSK2vArbYNgAYtSt14GzgZ2D4aOM0R4XWDbPYzDx+n82+OH3z5++e3505fT08t0wj69erzOcnHN&#10;lwaP/EjikcrHiA+AG0Tw5IF+OKMeBjp6SzA2WHfVa+qoN85rhHb+kezh7Gt3QWbsrfIxthBuFZmO&#10;oZwRER5ZcjTcVZwT49owAh+ZfZOQtyD5Nm6EUIA4GZCYsEQIGSs1CXEmrIiyMgnjBIlIR0EWqFoR&#10;fElSRwKBZFOuDMK0u/P7R48lSk0OwaMkaqKC57OAPXLR6KVtJNCEPUaWM10s+nLDM1SZOXQ4couT&#10;wehlnl9Tcq3IitjyWVKNyDi6FDjRHCNwvyCDLVaTxpuHkAvTwniZB17+k0jktM4uFbAkc0K84NLM&#10;cNn/NMk0uRidL0YWOJxesEb6ymoXUdddMePHhjHqKE+zDCwALpKzJJISlTiuORtwCBJgFEmHtggF&#10;awHaKC2TaOc2IqNmoJMsNcgNEOoNclzEKbc5Zcbj3ggmD9atICI5FUUWUV1jXNTlpm8sS0XeSKzB&#10;OjdBSp0PWDYwCjhVrE7KvFiyhOdCJ8GnEItn+txc2D1ybydZr6iyao7WnChvwcJIzOEEAeyahIYD&#10;d48ZXFIKP7zOwebkIeOcS4kGMDZqqnICcxJqJnN9bZ1wVgHULkk7nN1yi6o0HvSM4Lw36MLDcFfT&#10;SUf/wpXtFKETRqF2oIBJax+mt+pBpmm2Med/C/IU09fzh//y9c///bd//euXP304Pz7a4XGcj2Fn&#10;nU78biy8N5hJpltPlewLAVtVFdD8TmqV1RgQ3TmrKpbGjrbhP0eqLl2oJlENXQo5w1LSUzLxlOq8&#10;GSRQElFNyByCYyJr6+BOkj7LZVn5T10E6HaqmVD2hl4KOlgs0veUXSlCWgtoAVRVciT41HgwCQEw&#10;plS9JyJplyoMte6LcM0qjJDFtN7akjudZ4UbTkGPa7XQUCiqOjT/v9gfdfowTvxN4hfKly9PT0/j&#10;eGAH8yl64bniZL7M+UTxaBEtwiUhVeK2uOfT2zbqIUgA0RAAB3SNBLlS3HbAkyN9Z0i690dvdVtR&#10;Ey0jr0DcE8HDX0OOqFOgVCKjZjUdYA+PggSvBZwI0VUsECCCsHyRv1u644nrBaNHSsgd3tr5aIsg&#10;JqjArLtwCvPbJueE5FzUdHBsATISwUYLfEKzodwV6rBsciWZuWfJ05A7w1nhGZbcWUEkDQoEkcqk&#10;ZGkp6DdvoispLcVyLQPJg1aDvbGCb2qXS/DXh9k9c7j46zzPHrPvSgh/lVgs0aNj7RdoMFkFzvKI&#10;GUhOgSMrSS+ZeVAFUJHEAWkVgeAUuRFybFLCaywcBEvq7SqurVctNrY6O2rJAV2EJ4azeZhNNih5&#10;Ry8ErlQLm0MyTKli1VzK9v4AABAASURBVDFGITrNUw1NQj3PI1Kk/JEKTbe8oQLeNsqIGyAfmgBm&#10;2DXfK5kRRgdC8ePuqpAO0DLfG3yx4SCZkmmskemk/YgJ8KwJ5A2jnKlW6uEN+B45UFyuqNUJ8Ygr&#10;1K8cu2fi4Y4x1z0ovPISlUwjCACkuIkAjfzLDBLwJ4MN2Y6OIyQ3BtoKd0kj9gQ9oWp5rh7Xuztp&#10;pIoPcRpeRXxuuF+CvczDQkfOH4VIMh9/Rc2mfTFjQi8iTFQ+yLUXRHfFlPqs1ZsyWqtNlEJqdTAy&#10;JaHWIVh6m9h3bLvDGAdNR1MM0xh2QMMfJJExZEy8YYioR/5g7zrFeDk9ffv4+S+ff/nLp6+/Pn1+&#10;mR5O2N34WYPfG2zOfowQtFK4cGhqEpW1qC5cNYneltWLe+4KTRd4A4vfWtr+vlS9bUzrnWNPN7Js&#10;N3WqS0PdFdzQWqoxtEBldWzjFhwFNgSZ0CxWc6GKP9As5ZYOFka4PbJadW/5CVe9emqVvXMZEPSa&#10;2Kr02gg7CjvJVSGLi1ZB4Y4EkB8haMcITWpGlBKmjpFmhZt5LYtkG+15xzPKo1vQHBcTmUR5G/18&#10;evz145dfP3358vLx4XDUi8/fXxPzzI5sECfBMVSBkr+5iLmByo1vRCsH1E4AAjoliG21K2GJsYP2&#10;R24RMG7YG+k3wYuCzDgkz4Q5NebiLYNBZXeai4Kb5NHA8RE8gnlgRVwPC0JVy7eijp0UWxVKc2IS&#10;Hw5RoXfo3L1EMKsgYrFnlfImJoEzStBjQTKrNHB11SY5toiDvbAMioA4SMbJUMVTlE9bPCpmWpdr&#10;nQGmAmBEAojkvs0531ZI9mVp2MEJy9jZOEiPOaXzDnHxuMy8MURgCQqLwtQj89jtCE4X5BzhCeYE&#10;BGu31Ep5unCcz+zoUD4uIA4B2IOyZBg4sIKeKs0lCA0s1qdmMWBr9HiI0yRljZ1ajmYwzCY1JLww&#10;hMdQBw4NHkMIVUiQEbjSR52Fz0zQpadSqmDnznoAyAYyBpsKYWRsBsgGugDMCRJgbwkBRAaQPUKZ&#10;ByaR6c0OMyZXGbnHMtXpgycNsZQ9mEnUQpRcBLUw5Ab1GwdqQfSCBmXbnxD2xqW6uOO4vRsk2A48&#10;4FkdNMl7BQ92FEg9rg1RqQWQPWR9Oeg3g2zolyh4/TzWDjz14hdQbpeYnSAYQRpjjkTOE6R74ZMJ&#10;wFmIWu2bNUzjduVndDpyeW4j9tIIrUaoNplOwlabho5hEzjomAY/PLC9gKaD2qS7wrI53UeuFW8G&#10;BxvPp6dPTx//8vnX//LtL7++fDrb8SjG+4Rc6p9iBp0LAYbIyHteqGmV5FJFNW+q3GjwLnBOn/+7&#10;L+a/uugclk6VwkOtpEdlTrgqnJlYpTKvNFmqmKENZqaqZtKWlWDDQrQr7EqFOkILJR25/Q7gCdJR&#10;QzT6TaSlqIPoh5DAxjruEbyR5qlkNEu7kEshNABqyyZw0HyTEHoHkRn05fuDo01IJwGRnGgSEk4K&#10;bBuoA7lXcAA8jZPYy+H0y8PLX14+//b08dN0Ps86fZ/tb6/yt9fp73N+0AnnCu58rLUUHp1kkels&#10;ZOumCdk2uZOajdKGA4D9MEJ5Wi5Xpt3O+G8RDOXHyLAyU8/jDYcwH5AEI2cQ1DqTPS/nMseB1Gd5&#10;OJZ0w8JHlUdwdhSynQcqpCUEwBvwRjVv4XVb56z6bYs6vbtmd17l4hxYsXgSJ1Ze/jkdkBqIQFak&#10;vzApIOvSjbkCqeWVW6XGnp60SlttWkGmIhuhR7kvdwGXaO1V0TyCaertsXSBharcPNwKdNGz6qjZ&#10;OFRZ2gVpIJmcESblin52gqrcy921EApkNCYzgoA5OpXe/FpFquQTqvmvvNQ4KehRuVW9Uh8qfOQT&#10;vEboxExQIaJBYulsnNRmI0/uYVVoLvSXAYTmqAAi3FSRYtoOWiVVTQvG5HmTKKmadtJ2Aq4WrVLa&#10;KnL4BM4KIpB2SWZJiqSkrr0hYZExtQ1XGWy1PBuiCiuVq0b1pkZg7NQwJ6jihgQQ0ATZ6BW7s187&#10;iXDPmO7s7dzjUSWZe9FwT1IT0NNwI7XSac+Sc1qyBWET7pfItJNDcoj1frARKVWcHw9mmV09nCb5&#10;o8IlZrICzntDpNH9gjp7NnFxSvqUm9N7WSBzZI8YZoscK8M35p2bkHze+qJWWCGqVrQdiSG4VMUG&#10;BC+hZBQu0zHEIMqOgwgvCgOj2TQsywTjrlmGyhCW/MIUxpjlGOP5+PDL88d//fanv3z906fH58fD&#10;w9EODFzYMhEQq1kVWTdVEVkLUaHIAj5XYG+o9n2RqGBR3txUF2+tstWjbRwSa1ZwBlNIykTnLa/2&#10;aJl6X/XxT7AFNITxDKuRObO7AZWaUi2MlyaLOiJWo1KFzwIjOjWbhPwTIIJqRrxrq6p7CxrAolm4&#10;L0CT5bhICyqAtYQAOGiySUgjq7iMHK49YtjP4m6Ku5EEhyMXfe+WRUOG2nk6fHp4/u3TFzbZp9Pj&#10;mcPvdZbvl3idpzlG8BCES4IAROZxQQJCIwEEbAS+gcTgb6voGnuja/U2t67q5nCLHC8+m6UjbCo+&#10;DaJtWC393oB5yZ3NtFYtRp6lWE4BLB6SnuJzzB5cnhbflXRyb+lV4O9C02upcec8utAXiOReFqTL&#10;jKQW2bjEdpyVYQnxzm2+s/XQdtKb37jJ0qqrkOtMLs5YVsRKrndCbQqP68YjKixbplaTNwYsWctn&#10;Xk0EvMPxMLtKg+OOgzwhmZYIOQBWHF+XapuSxjtODgVHUsPmRDZo1qSPA6ljlgGuhyx0QfXVvkJ/&#10;sit4cKQgJ7MxxqQHJMCiOpDpa2xJgfPQIM2sSXNUiBhiAZxWjBoJsMIBvIGFgZD/IkWSt2QC6c24&#10;skc8C9SnSvNsooKEg14XgrMKSGZphePjkhpuIvxsk0GKL4I67EiAqSVLEKyPzElyoVlrdu3FY8FW&#10;K1WrQrdOPyBmL1xqV9eG3omIQIsqdLehDOTGEs9w7CnRAnUWj3eBT2OL2WrMGNwrW5m94e7Yyarg&#10;s786Dpd68PkTW706+FIuns/sJSLawLiKpCWyVFZkKbkirA6f5EwjRMTktuQxbNRopOAaKkNMRYQB&#10;r7vIonewKntpDHbgAdIYakOnxtEGPxgnZrNXsYscXJ+n85eXT3/+9uu3L9+eH58OYzIZ8xzOD385&#10;h/RDbwwiU08moqoiN1LeFFzA3owK2qKaEZojVW9ULA3V9+1d2zKnKJmn2F2ke9U4EGRJWHZFlfiu&#10;ihTRWABNQzDH1JhlQyZTKT3TSPgOJrdlq7o1/2Gt4/zDZriVT26SIplxk03iA1rdCGrzkgwYw4Ky&#10;LPzt7WZyI4fvOWViawyaM2Xnw/H58fHTy4enp6fD4TBLXChsLpUwVbM5eGMQlq7J245+jyXWLYAz&#10;/SL32Nfu08MH5wVr2hh/H0i5kQ/GvgndASyaI+MOem4gIrURIxguXgu8yqKsN2wr3e4/Is5Js9V1&#10;Q1m6uOmofN5aylxCqhRFzGjcRBHvThAzsAw/PfqSJf7SVkRr0lVrf0iXdG32U5nxV4crp/F1Qvm0&#10;W1d/SVGXu4j3Z5tWWeNIaeVTa7HYFedrhpFrFxR27OKw3NY0dCEVLUUokQO2OAqqVg7YIHley5tC&#10;naUj9xu0496EZVM94900EysTTrKsCLT9IY24urThRuKM3hLyBst4d0GwgHTsfJLtemf2gPDZy21b&#10;oyIY2lnWacTye0CwpaEsw8xWWPPGQ+B1f0d0Kyp+Qnrj4AParSXqP0Q+dLwreOXAIwAiv3N7LJ/6&#10;7vlCH7xbBO8HHhR4vjfk88IIMkJEywjI0lC9HDqVVdYjdbsBxLoyovY2qrGYC3KBwkRH++haUKFy&#10;9Rwc2gBjY4Twp4dJpoMa7w06u36/6GscD4fnx6dfvvzy6y/fPn/4/Pj4eDwexxidf88kwf8h6OWt&#10;j64bVXVlt057s+rio7qQve8yGXvTyteqZQ+v5p/f987wUF065YsKLVcNyuqwEK67UrudVguMBcER&#10;h4EzN81YrB/HVoO/KojgTSA8RHcLpdeSSVw1JQj+iexABcMtqMKoIi2TiCRXZSMkzAa8JUR2RbX9&#10;FTs/hAXuMLEh9MYzyWZ9rffZbOO6fAugS97CQxkMJyvgNHSObj7/TSRMJo9jiDtV+vnp479++dMv&#10;j58en86T6Zhn+/59vDo/ORyUr05CE4A3H0zkAZg0Ic66pCvHK/OLwGVE7X48eS6FRAB/4uAAAjQQ&#10;wjLrySz4zFLMGopOY3QWT0OSZxwqTRi04oC7VAu6w504kolFHFxG1CtRPsPMTD7V7peK2nMVDBpo&#10;OGuNzPbEFmbLIxLqfnHhoBAnJXIPmV1mDpELMi6vAKLzxXwexPFZPd32MqqYv0okcBbnfLlIePjs&#10;82v4xRPuHE9xmedX4PPcmOc5OK2qSvjq49/dv88zfyh6jflyRcyxFoc64YWpEfErGF0hZB7KyjNw&#10;amvcGtrA30N8TmQNrYm7TSzTK/xhDVBBE0HTLkTQnHGLsFnuSy6QsnwxSUzhKvSfgTOBvNOvOmtd&#10;mEXzf34t+j0MKzs5ZmGEWiPDVUKVlq7YM1fizYwq6NUlayCpENndVVlr8aBRTGoUGUbkWXOLkv0Q&#10;ug2JbMKT5YPmJGwh5vxcbLTPKtqybGKDCEMnfnXAwuZhKgjHVLjErCKqgNCc2vw6F1Zd0iZBI2pw&#10;V9ccV8bVLCIkHh7ZqdCjCiVb2KQy4YEKIAA7g0ovFC1XoU/F2AhFDbjkbDF0Zm5WpjBeg32Yq8uu&#10;ujA57pDlz44iwoyFcl9QHSkWl9z6KfkIMiZ+cVAPgoiYuPJb/vfLhR17RRA9W/olYhZ3z/gRTBQx&#10;gXhsCHooVbHNl8iFhV1RDkpHOBjjY7grlmzWW0SwHy4enYmvZZ4jn6FXT+IeERrEd/yCFHlR4Ff9&#10;2eMyZ9LkM7sSxS/E8bXgLO7mobPL5btcCLdgJnpc4vKq80V9BiLZC2vtyrpzPM/C/FMVHqx/Jcwg&#10;mGcz9sYUrJmyvRkl1WEylJPMNTQHbDaG2CCcZFkbmrIlh+QmHlOYmpnY5Ebu7t8v42+X03d9keOX&#10;84d/+fXPv/3667eXLy+nh0ed7PggejA7TjGZDJXDHDqrqSodqC5SlZhCWEiDWhEDqqOQ5sjJFM09&#10;nfWpiibbX4wE7C0rx58oxGgIkdKzeyGlJnR3jWmGij33rVDYjjLnxKqnRrg1G2JKBszkMIuI2g4a&#10;uhTIAjOxIcxqw1hLDeICYZkkiyehsWHhljLN/+ylSoSl8Z5jUlWkyHUAxVEXROaWXLU9y30nlMpV&#10;ZQw1SvGhvrrn2RPCsTWCTZfekYXJzWZhEiou8qrCY+Iy4Bp2Pp5enp5fXl5OroMPzNeZR50Gwfkk&#10;col8blCN6RRCVcQiUhuIKkzIRoRS4CnVBaDcIhe4LOkjzBh3pZ2YisgyHFXRgaXtWmWtNcgNwiQ4&#10;1SQkn7rQrGyZzCOCmiV59gAkesGjAAAQAElEQVQJLxA+L0SzMh2ZQOy5CT2QjDycCbg4H0K+OuGI&#10;0w3miHeRQTZHjZzKCCTOXtnMMWdwj0vCL+6XDoUa4YDzJq5lJhO0lkTYwIg3RNAVXgXXYEJrftA7&#10;dyRAbcBBTTAxcjmYdiwbmMlMJZYZoFVXbaTVlEwlEILg7JJlkQQJ5jQtZE1THEQqseqag2BQqSw6&#10;N5EyIspNroWWIsQEVyOs7NyzITuXloBN24CPrOGuROSWrpLjLZLbhnlqYCHbngTmnwb4N0wU4GAy&#10;wiJPD4scF12ye1Vlg0VGwMhHiEryUBrSO7KhS4mMI44E6+g8VACeDA1AEppBkghdXbn8o7JF2Mjb&#10;Fl0V+fz7XW0Zl4XDDbizXR2iEWxIEJGDQ5IWgIBdHLQ/ABrijfz9yJXKFLIFbRvrpmsjybZ5kaSd&#10;o/Ic72KqG63qHqxekRwphCgMDcnyIrvHmD343GL4eBRqEaV90i13tYnkMSXBnuBNApWa7DxvkoSm&#10;cBYd4grNDQBnE6JqFfZz3XdiiPJCrOISM0sh0eRvfvnu8zRNXz5++u3LLx844acDar4yaL6WKn/c&#10;oKGFKgHozmv7QfbImdnpqZLSZqEtQNVKWJXbugZYGxocsqpUtS5bBNU06lqW6tvb5txm1AYqBPlT&#10;xFa7dqJmDWO8ZrLZIe0MaViwrqAeCWOGxfMAWNtIkmyiOYok716q+2oSCgwrdC3kAVZNlybcVTeu&#10;/S6DFD5ZC2TYPI0iqumsiuyO2ixiCvJ/n2TqWhsr79jUNOqNgSNN2O4slnBvmPEeir+8Ct+B+bvX&#10;i53/5eXLf/v0658enh8vPv19tu8zXypk5lFy9t/3mP/ul/kSEmY6qfQbSh6TEcqCFVSqFCfPUnZC&#10;r7bccF2jVeDcgyfKJrGhOpIjbaAynny+GOyw5CJh4xqMxo2wvvdjvfDcluQowfwEjbJSlKSzAp/M&#10;vt4YOm2N5QlXdkXgyOgvwshnD75bIN2FndNgZmOOFW0PybddpMdF+PrizBo+UWXOCSUCdqIxpTM/&#10;LVx8vnjMPn8PfwXulwTfC332RKkY8an24Xk2eWRkrxJVGA4ougkNxsrgJScHKw6giTqJza1iYSAi&#10;nqoKy1GA1NQxHdJjTumoiuMV2YPgXI0MEoRydQBJqIe6sIhsTa2YIlFwpllzZYUNkFBI4KqU4JK1&#10;ZJLiF40LqSvLlnBTH+JD26v9OQVQ4WCMMY1xsGFV0kKC3HAiE9MAIgF3Ggk9w53xqvRI+QmBVC2M&#10;kfGVcCjEVMR4EFQJhhtBxJQvoWygmMgndAigFriFm0b2iBRhvKLcgKp6dUREzDYU2WBiEpKFfIIW&#10;SYUmdSddVyW1O7L6ldMbQS5XG1N6VZIRKm9tL7lY0sosYYrcNnnvi03K5vTLPL96ktqR7uJUL54u&#10;cPLMGCQXkXXxBwuN32/RT9xNHbv6pguZb9UayJKo+zzPzTOGp6fvBuJriXxmcUkHbiyvsmtCkvBY&#10;eDBk4WHd/HFKzL1eimOwg4awUXJnGKSQsyOZEvEwElSYMcCKg5mtiAuVynsAM4uDCi60ETZD5Myq&#10;JhOBkx9tN5CCeZxdfzk8/peXr//982//8umXr+fnR9FTSL4wHCyG8Hi65HrJUnprLUrdvOQmUOlq&#10;3nS2YmWhFIxszBvQQ2zbmXqGFHlbr261au/fGcuG9z3aSsdN6JS4OTdMT7L9VefBIrDzVNcQAl6A&#10;JJjUXBURV3FRF4JahpNUM3Z5q1nfBb90w7OBQTtQthVh2KhEWHKsWxqp0oyHYVF3Fvw1Cy8whBVC&#10;3SPYhTQF6cDtimyUjZXcGrw3AELgRA0Ow8U2ZJLUJCJTwkXZaIfvOv1vebhMfz5/+vdPf/n3D7/+&#10;pufj//+7/p+X8T1/5OcZ+P79+//++9///vr6GsKzQEvmmECsnHrQERK1EUHYaL5JfDYuNVLa1uic&#10;aDm3IhBlys2kpj1UIQAC8vPAVEauUxo5fOV+wwlPo2Sp4MwdT1eBZda031yeXiaS6Ub+xiBO6qJE&#10;CYyQnEtqsYMiLjytfGDNF8nwPCpEyWcsOEt8+WEAHrwBOCdHWurogbtHSe7zJd3dy3IRB9+Rfnnd&#10;Gnq8Ji6vNA95Tc/I94OI8JjDOeCAdwmBJ4LKAnPTUBeLfL+0EGWADjd1JUmphRDBIWcysswp6tIq&#10;YlJ3jWxUX8GjplRShtJ6wZ5jcnWvqeQJpGN6RQYVpqFMbNbiAGbJqSQclSKmOqrHAU+QtylmQBcJ&#10;Y4tJaEsXVRDETDco8VXTphSrwh8Rxr6oUQWoZFwyjM/yWYU9RoZ0IeSa+ZNkTlnkDFkwBjWRUmQM&#10;UbgE+1WwEsdNRdVH8Egg53z24IoKsGTkHL5AVIeIlSSGOtkoat5GEXJDwQXgn33VFRQtJoJDQ2Th&#10;IhshJKPxXGV1BpQQFxECZMLcIh24Y7wHTcrkuFd3Gq7lLh4QWoF8kw42nm+fuMuGjNxIuFWMFJEB&#10;s/dUKgcCS+5Vwvwu0DD92IPqIdeXco8LiCoel1gLXqA1CGiOJJQF80FSoUyCe8VDOrUN6VsNhEEJ&#10;xC/hF6/CJAitPOdkiOaWJWBiCRhzehKDfrs7ETZIGkSYfvpP2Twlc1Od4+wqEtaYQ10CRO47Bu88&#10;L/gQKCT/qAQRqZbJsMyupFUQdpqKWajyy/F51tPf/eVv8dfp6f/99S//x6//+m8vXz/Y9KB6UNXJ&#10;hPcGC6G4I3a4UVXxIeSufqVVlTsQAyFBEUQhG0qmWRpiz3EGGJF7YAGhjOU9EIIVZKRFWuC/hzKf&#10;klkpRUwLpuMGQ62gJhAcGUuBhkJRZQE4qaQLU4AOd6VY1OEQZobG2skQs3zaomIgh6qJNFSlQfsm&#10;q9R3S3BqmDpTkNLzNGHAROYovIVrJGTp2hXnrSG9XZEDkJxQ1jY0/UWcBQIkbpGjg49KtfPGrdtP&#10;s7Fjnk8P354//vb44eM4nfkjhaldHLAb/TLztvD318vr7BwNrEo3bIkK4MgG/EcgBxKjFk8I8wMH&#10;kEJOOCoIJkRFTCFIgEPUswkB+LxFhX1rzm1K1Qo+6RcfJgfGNDNMgAOuTJeG8EAy3wkWQfJ8wUF4&#10;YBM4hjvHokss8JgX1JkSlLnYrZB8P7hQ6UliawQpC28Pl/AdZPa4eBfOiLgE7ys+Y4gITzJjBuqc&#10;LoF7k03GrsiPinpNhW++LkmFaVibsMcWZA00K1xTcsVK4A0WUMSTk4pkoGBamWtUy22cVdiJljuW&#10;pzHmEAKGafAbkqUP6obIp4MqDUKzAxJQ3T2tpQ7TYQRBGmUIQgbCbAydki3bKbcbzSdRxQIYFd1J&#10;ZYVU1ayCmVKrqiIYhiqA07OYVInlTnPGHCpAGMIgW3ieQyIWOrwkRBiPDghQyYCaxSjcW+owuIgQ&#10;c5bceUjRSAwRvhdaUAva7V2CcQ8SBWlRouYyE4+9HexkWaJlLRcOACLpxj0iHZB63SmRW9EvHolY&#10;HYqkE602kCRLh0rtgtlZ8waDaoJ09kIsJeMvdOl9szRBbsDR49JPQUTmxgyBqMTomsEuUGYQgzBu&#10;aomADPZodp1HRKkt5oh5dQjpreredUhmT9x7VjXSTtyyzxK0DaYLi2CKZQhQLM4uYec00EVlgQSb&#10;R8U1G7lk7PSlWVmIK+vSeBMkkGtJ35rxFuL5q/PB5Szj0+Hht+dPf/n8y68fPn97/PA8nQ48JeIZ&#10;02wMBckJqLFGdCFEINOgukiIVhGJXlw06kri7Fqeq4W7qKYpAzP+EAgwzME4dSvpur+Ckb8DholX&#10;S8g9NNaAK6Enk3wtKLkRkt9BtdxSqqiKoSJlLRoLY28trG4cCaycmWkWsSFYFigZLMBXs2TovK/X&#10;Mhl4WtDqqqqK+JofnIZKIc4dVKkCurN7c1V1JUqiLUgNJp17oifRkqYPzkWJlsAUs+ssw5Vn53A6&#10;PTw9vLy8PD8/T9PkInE4MnCCXC6X75fX7xfeFnL3Y6HrDtWS5BqtrrJ7XjRmbmFCbGEqNHcY7eie&#10;eLkA3ICIqA6TMYBOBoxfgifN41XNTGo1RARn2nOXrYRByRA0yWfVg61uwVGN7QoSaKUnTWnDy3WE&#10;chbk+eCcO0wRbcMp/RV/mYGIOeZ0UIKXMx53YL6w4JaS4LSZX52zFZ2OeGPICPX7utNprN3RRf7j&#10;KfUkNKJJy+xvlvzcqAiL0YmQ0cuWAiVvdcELKEQrihA+mmdh++SsCwRgBkwCgHieVHmPnuKca4UC&#10;uS1MLCvRbvsaX12pYu6pIhyyQMeJjCgQdhurUQ1YjPLQIpolHfJ+vYRtADAgeSpTco3F3v+cy6Yh&#10;Q3QYVqSZtWT/yEhjmJI5KnYAcY7pwae4rclH9i14qVRRVbFJRNKBgUHEHD0sBSF0QCSNaacqdCnY&#10;Q4fuEJYqdoxI0SGqaoZoWHGqMs6SC5qg4pCsryHSbw+3pCvbczf5mL2NMKB5EXJZ8sjwmN5BBeET&#10;ipedrnVhP/Ou4N67nX2mkTutq8WZP6cVWCwi8OBDlyqPqGcHmZ4eTZCNxcjDQpuSNAb0ggFAfojK&#10;KqoVniATiMjBJsurjUiQTxu3G9RAghjZSdDW+8EM6bQZRYGqDbkPRGrzSnMRUUYSQea4QQkHaYj0&#10;dJMXQNuAChYV54VxY+qyUS4ZWgdgVYqXGCH81kVrUwbccIl50u8abjqdT3Y8jMP08Pz07du3X798&#10;/fD4hPvle/7n+9iU08jSm0SpUNaxIougqskCLTVl8MBqEt0KiTUXwS1pzwtM1gK/AzVt2RP4u2Ba&#10;EpKHCCneA33XrMOW7Gyv0hiRpgop8AymyqBSZUZwMLEhqGONqSvhdxxrTnQIzQBPLxhjIPfAp4Bj&#10;JgiHIXlFSCiT1UibrqpIPrSqijNIT45edcltRu9vQRBNz2pCPvA7UK0hGYbNiVLVwdfPyDfD/FDC&#10;CMreQvnsuPiY42jy9HD8+OH508eXTy/PT+cHMXWTwQEawRsDf5cAl8tF6UKUGVBdYi03WTKUm8JA&#10;UiervO0u4qCpZasejuoSSVWHIBawejB6bCQXEzGV/C4pMFFkog7uJOu1VqS+9Bi5b6MKVvViO4Gl&#10;H2mNfC2AO8dhHUDJPRv4Ui4xB3BnmjlZgvOTo2e+OC2AryXmlbmX/dL61q2sbOl99gBxLe4cNeq8&#10;MSwtL76mpBEOL4SworSs2rJ0VVAk7e2A1hD15ThjLgpBMKCdkUeVqhFcmzCroDkSF+SGVts5amev&#10;VawazzbrgJWelw8eFjQhtYpUSpZ1S+Rzix5CQ2Fz67A9zIS2ZraXZmL5kjnEyrlkcWHLdPNsNrLW&#10;DG8NA8OLuwig0wYzQXC4ZRs0G0UwhoprKyMygpqYYEVKpqQ6cKOtBHZTSbWMkAJuIN+GRQwL7jeQ&#10;Kp0PgZlbUDbBGKrNW6ouqupCROMKCbmCFgRAyuoqootFKDREvodMoDxpyN5DzS3JZvP8VsEGppEq&#10;ldIxcJBMNncUVahAcmfx8EBzG3AjHRCriwAAEABJREFUCHLDpjbZJAS02zskAiNgsyPDLxGLhRsZ&#10;kMAGKxZZ1D0TSho9pqIpMkkaJl0vr7CaT72/KXM2wLOmqHpIgYEgV2fBLXPDDkQ4oiOYs9on2UBE&#10;FZ0FYxZ5XvhUwotNJlsh/wh6A6ysEAcmObMcEwxD2J5ogBBIcaWkm4QO02mY2cvj09evX3/77c8f&#10;Pnw4j4NeRC65cFRJ7kxaNEQtsfXeBCOee6gqKpKkkYubahINrZJ8vcqQTboVEqjwsCTIFFxVuS80&#10;vzeV3nZVWWBL1xwsmgX1BswbVdl11nKF8TAnDGXlkoT4yjpxE6KbrIXFaEpg2hSggGZqGQf/K3Au&#10;H20i6nsVjh1AAGQPJnev/gEuEtnhtQWaBkcrFufawEbBE2wWE81tNAt/H7OQ0+wfD+evjy/g4/Hh&#10;pGMSxYcmc/jlcvn790u/NBBq0ho/vUdu1i1mEhrkbX+ZCFgspJdsuVWSxVUVu1ZpMqS60Sz0aKKs&#10;6JDrwZpJqOKGv7CIINn1itB8sLnxeDuJB0PmhkdLSMJpmdXU4u/5yUx9uKcxb54lTXV5PqhpZmYi&#10;kkQVnLi3DJ7Z99C1LXGW/JoS+bi78khjAewdZCdGPvCKVvc7IfmKcGcj+Aaq4CnjekJF5s/CeySh&#10;kkQzhWThJW9EZiJk1/er1N3ia5WtjtEQYlNFrHlo36+SvQeuejLXCo0kKoZNQhrsBMheou4RqmKF&#10;fLHULjJMV5VajEgQBl0QOprJrpA1xjZAAE2WZ4+PPF1oOyCVoEqjHDU7VK9lDBkiojg0FDehqGS/&#10;IqJVuCdqGBUdt0QgZCk4wniEAGRD21uFg+Z7uRmLXAOwamDvuXBdfKg1yd2igmXZLbnHeCOlbgUL&#10;CJa25U8NzxfyDqz+nWVTCQtQW0I2EBneEvJz4EbGKXdXj6IaaskbwXO3+VKRPPI5zTjoiTlFBJ7A&#10;6/lyqqPKbpmy7TJP2YRJ6OFgj/UBhN8gyK4MehOIfYq1Te1RnaXweo+BdXBIg0+ibKJZIOP7PC7e&#10;/4E+TvjzdHg+P3w6PX758uXTy4fT6TyNwWE7GS/d2YNqbkgaAnhKEzXu2BfQhf6jIhq0witb1gXf&#10;P+ClLqLqF4FpYb/jdueMGrszah+AKoCl5ZWo83GcoGJBvj1ArT71k5C3Gc9rLgd7BxMWzoGhvNPl&#10;U2GS/y6KKDZk5HTqGIlpsjEGgQC3CSNxTJpgrFB4UolmqEFoVTFLa7VVVepUBmRFe21yNRuTjnFR&#10;RUzqURy5T8U9Znfgnjq/HOhMZ7mhZWZYvMaynTX3bLB8MonNFwV8Po5XOf/dPo3nz48fPz1++Hr+&#10;8OHwqDrqf6Q7cLi8Onj9/j2D06vpOB+n0xEavSZ0RTLoQAOxwSLfYJB5xOQHZH5W4aKeWUUNaDD8&#10;4Mr5ZHg2MTUHGQY058qo0GlgxxJjiFowncNECSOuYpQyizrIrCKfcDq9SDhc3URGAEeax0FNZ5dL&#10;/mcVBtNz4eeW2TxnSKNy45sAEzpzXWS+5H+pgrkgFtHaQZjqnO45nB8PgMwOwh3d/TLPr3swiajk&#10;Rr2Q9MX7H1dHzAl5Fb0wMmCMRTOH8gybwWzzbJdas/lCnpxTDXqc57+7szrfI7JHum4Qdq4cLpfv&#10;TdpOqkQGJDNHDiFUujA4FyaAXR/i1EtaPBmLSF7LclpEdi+z9KIG95gvCb+4JxGflXZkmx96aRQ2&#10;pbA9QtfuVJWZABAx0aFDZlV8HMmqJoYwIcMEsB1Uhe9chjo0JY/k8DF04Ma2HjA26KTlzZ5Jp8OI&#10;wwH4OGbjYfOYLmN8TzL4QwY+rD3TerFwc/YKMkw090pkqKGhqDLGsMG+0zEgOtQmk3RUgwIxxSom&#10;ompZJtVhdpQxFSwGngPbChUTtaXgLGJgtoNPU0yTjyEEMFNV4ymLYNuRDA2wAAjQMYAY2Vgwd0rY&#10;5Ca6FMKyt0QFaeY8GwmfI8RwjlpQF00EqyoiijHh4sKZGFlE3Quvcvme+42tlbjMf5/9++x/A6Kv&#10;YZeG6IUmIOTV9VVyV9Hn7HEB8/z66gl6LATFq0AE75WjQpENz8QxzJAC3NnY4d4OszCGnKs5Ljhh&#10;BQRcUENgTMLXarkEvlWhEio05dgI8w2zso195kl0X3tJ9hp+cf7gCIjhnoOL0AgI8Sqsk4+7x+xZ&#10;nyLoADURlDwSRVw14TKH5hLQ3ELMfRJOrVAFVOTUhfKA4EdbQG8glNYRsOzaQy8ur7PUiaR06Bdx&#10;h9D+kjkQXnhIiDRifPrw8bfnT3/95c9fnz8/y/nDPD1d9BgSEx1puoqoJikhWZgpbugNI9cFOkQW&#10;VZT9V8gtqlkgO0xsWHYucgMjhde7vSv71MSGAu04Oy5kXwNu0rLdWmKpZMinMJzEsOhwG3IHtQDk&#10;RpbIMdHp1Sf/sxfZKvLfWTFwJh65wlfywztBF9BNMVzrnkJEUDcQHKBmXV3we+SC673xVicIwNYS&#10;AuDB0nKJFA+MBIvcPMlRVyzxte44dwNxGSKnw+Hx/PD8+PRyfjyNgwmPlM/zfFnL6+srtDebqjKn&#10;SJBxdl23uvbIAm30SnKhNZPQKlTUfbBiEjmhWIDKSOgiWb1YeLqLmPy44NGVWz6QRttbYoEg95B8&#10;xkOcWz7lEfXJF+FVogq07inuOOqCeV7aLHreIkM6zVCQQFIL0thyhmNv7HlbNH176ZbwETNVBASQ&#10;UrEk3DnJkvzUWI1WsfWYRBEgu1zrk2NqeDl01dp7eOuLpPcISdlNuj0W1P2QUQGNOiZVgG1YyEGn&#10;yoEeAtm2Hw/5VR2mCtSWItp/4zeVPIeU7chhhFGHielWomrVFhMJsA2jtOBkBJIFf26cDpH+CAwq&#10;5QaTtWj2pl3oF+AuPGY46FZXZlRTMZIBEA0VAkodZgxNquhaRKIMV7HW5P1qLYap7kJMkFyvza8s&#10;Kzq5YqtgEla63tVZtQQTwjolWGoQLP1M8eSrd27R5tU70wbSQDtuyAbrC8Hins0jN3PuFowNqop4&#10;yezLq6DWfRER6VDOEBBbwUgvSOZkDyz4IK+oKVqN3G/ilH5hGhoyOwTZWPJwrye6BsuEiWCXfAwD&#10;4p6f10xV4CY5RcS8QybDE5O3dOCOAxJsBA44Ae8sqd6mLDu1EvDsnaOJW4EmzMmk0/PD88cPHz5/&#10;4q/TL8djfiF0z1cutkqDHhuqfc893Ew1TboWjEnJDybpluqPL5H0EUn51kvW7UmVrKV5y9X2zv3O&#10;AVUrK4hIDksz8RuCHeN7UIoZgoNkWSFa3vea9asN/hZZqbk/qEr+n3/VENewLDBAi3onWDn3HZxX&#10;L6qFlvUI8DEs9dxuc58kPA+lEbzDykHt8XD68uHjtw+fvj59eMw/a3kXXhTYWsjtpYGRTtN0OBzM&#10;6IFccmfTPawl5C3IhIbAJFcJB3hLFZMqV4sqZxZqqDSRQW8JjKDcs19qk+OXt7yoBbCWkNusHHUB&#10;z7zw6VAJOTOWR1U9Yzz2yWP24PV8do9L5NPOA9/wCJ5675JN8GnFnemKywzmKrHa9/eYiVBdRO66&#10;iPSKKho5LmiuIrc3IA7Nke6XCILMxb0dnVTjpnTtXm7VbewpwtiEiBCwTuqSIQ4gvyFxq7TTp/gq&#10;MpM5Kmokd2e6PGROB7xrSNyxIPMcV08pLkwivEhWibA7gVA0N4wqMjNRrU/83AuGA6qaYQJmw8xk&#10;CNBJ+1Of2lSH6MBuwjM/0qsuFVVh9xmSLxCCj6pShdTce5mYUNTZaflgGdWhVTg5JIksHRF2CG1B&#10;muuiaQ7QVEBZWqRqgmznkpZVMlLWRfAFFng2QuVaTDGWrxJBqrSKLO0qaAiu+p7lzOfU39jyGfR8&#10;PFZr7rCFB0+L1D5lsV+9NnoJVNaauSpH1quRGnbJTmo/sCUApohsApfeMGgNdg5onj0XwwcU9ex1&#10;YZ4OkWUjKAvPvuvqOUE2ynYVbdR6+rDSfoV3QYUgG3BQg15EXOYEVs+uNZw47OuUIux5GqIigVeB&#10;bGg35H6FURsY8STJVrc4rWZV9sn9Co85yq9EVIdM6SXmnMOZ8nqZC+phoqfT6fOHz7/98u2Xj58f&#10;jw8YcfE56BTQUfaQA2EsIiptFEkCv4JYjauJIAuMKk2+EbzYvcg7yFrKzkZKHZ63uvYcA2oDvkcb&#10;W2JPYiKZQ1KRJX+RhaR1d0HX9Hi60VISQLaStk0p8tYibH11DizquxauaxJYAFVvgb2xr8IiWttr&#10;b134TW5pY3Hztr+Ucxw9IqdVw7QI6gZqQSgi4ZrMVIfaQewQchzj6Xz+/PLh28unXx5fnnSSy5z7&#10;yTOxeXbgbBkXFQ7maRqHw0SjIZInB3JDdroqnHVQDQEQ9m4iWbbCE8rWbAJPWM6Fi6lCIi0i8A1V&#10;oy2VF54arJCGXt1Q8Uc2lFvM2bXnWUcyCVmCZyUZdBzGyKPuWWK+xPbGkE9ZfmQIE7IDKQKPGYTP&#10;vmKeL8CrzPMcRe5EToHMLHDQtVcyJa+qSNeyoAD7HpKppoGweePM5XVBZrg3kRkCOK2Q74KqBEPO&#10;2Ygg0ZyayAWDSKgyPdxKBpMYKVLL9L1rg2ZkwbwQCH4pBZFkTsfIUhlnU6Ysb8vly313U+eBWnT2&#10;UKmbBaKqRhmCAMLPCaoooQpU4cEnuplQlV/acRrUi7Jhh6jikEC1SXWYTYOilrsuPyZxyFBCIX8X&#10;HnioK0aRACqRUJx54LCLqUg6dHpYQBp5KzeyEvxzt+KFpykZ0VD4k4cJpOFKCHExegzaF0TRBFrZ&#10;cVdSIptkdUkFRGbXNV3ZhFYb8N7Qwy81RBqp4Sx0nQieScmqtIu4+iwzcHaheCiNqHF6yc1T2+wi&#10;F+9dxx4RpxH+OMVS2BsYU8EIkuU1u1/YUVC2C9E8Mg4ylpIO+ADc0ifC6ymb8xF7nfmjgHvcFKes&#10;BjrN/UePOVVW74XK1C4gzwL1CRXsrFA2WSNERbvpwv2ygQQal+XPf/kA0l5rklhbaSbCykhNsjg+&#10;ICTm8AuA3EByuaWbcBNRuZY1Hp1UH3Il7bRlzpDT0g08WDqq3HMs7h5M7evl8v01vs96iRF6HNPL&#10;w9Nvn799+/j55fgwYtAkI+yuyDlimhJCZA012RNU+gWSxXliCsqGx9hyT5KzJy3YvbYSuDBXjYyT&#10;F3GktlYqtxdBNkNwnG7K+4Rd4UQL4lvkwvwRyaEBGLRoLYuqZq5LT973nyVBrzmMdkTSZAE5bViH&#10;WlU0UV8mhRbq3aOqot0iE7uxcLQsbksV89PpIeESywbSyKlARmRYx6x5EhFNIViVgfNqoJMLLw1P&#10;dvh4fPjy9OHr08unw8NZhvFcvHL5vtCLai7/qAIn4AZq4UiQG5PbDuw/NBw2KGns/diOQqL5JJA1&#10;EDGXWk92YhSHYFHprj3JIGA5c1/sXZt6XbUQ2AApFCobDSe6CochQYXpSjWCpxrE7o1B/KL5kM0R&#10;ZNyIrbhjKc2zFLsRafXVJ+MvtZq2WbGQZwkHAUMAABAASURBVPKgk0qNHBafZaVFNoJvoz1k3UIY&#10;24L0KpAfAec74Ml83hlRt1nzTJcZwDHwBNSmsl7ubJhLajWGS/BhE+6XCHdxnEE+qJLLtEabO/+y&#10;4+O1WCHpn6osBUvkIllOlvL5aUFiBMII4TCS9bMTUhaxUTAxY/pMB2ZBxqQyTEYaIToN4cO7fplI&#10;lT+lDuHA5GkjOB2nZJLzs9/ZMdjDgvzpqEBiJFL5MHCVWCGCXaOHpISQbkgE165KZxgIJY6uAZO0&#10;s4sEHz4mNGmLEkpTxQJviBCj6b3cEqBCMloQJyoBLICWOcxMkHo06px1CXWPnPC00pD3A2VNZ+y0&#10;Qop4I4KNUcggi7GrVolrBHs9PDbnJOFZ2CTZHGc6TMgcG6J98LvM+ZaA5BPP5yru7DqPN6VzRpLq&#10;/0Xbn3ZZruxomhhgRu7Zp5jOcKfMrKyqbmlJn6QvklYv6f//l26plHlP+N40oB/ASDrdwyPOuVnV&#10;li9BAAaDwWADuelxT34L9K+g5CNygJuuhwF0uVKYDnEHbtZBHCD4ZhLpmcKDM9a4FxcV7I22aigZ&#10;pouBGALKDkxhoIBooQAmAPce8LyqOx8e8JxaFSmiQF0kLqFwB93MzOIFb2pirGWWmB7q/uFw+nT3&#10;+Pnh48PxfOSF2ln0xR0Xoqp46NAs8Nw7XZkUXbUDtWrxFaLW+ZVBzCZhCbMCufNhoKyoLq30HYY4&#10;wTsVLyonMKRwToTFexid0lEH4oqu2VJRWpGXzEY4wl9HRum5alnHbxG1sQhmW7ywI8Reeeh1SdF3&#10;pDQTNKLfNiE7KDneACYbCIfc3LbfeoKgidR5jkRiSSPjnrSYEpngF42IYoKRuog5bwa1+cHLZXf4&#10;cLl84E9a4+nkw37S0nAirCvPlmzP5/zvQJpZKYWwRAQGCrq4ZeA7oiOhV1kLxjQcuBakJhQwziol&#10;YKITQRSZqUSfKsL+g4DCNYMhJdftYUkIdAVJiO1q7FinWcAFZRjENGJOOkIi0BDM3CZpxgIQo1WD&#10;illUvVxGg1Uy49xoULeZgYdd4dbMOQeN04KGjISQfC7x3jCzeSNp3KFYwqyII3cVYASHcQZZFnci&#10;/EMgi90YJsFcO+vEl0K/K8huJhbPc5Y4Y0Qst19QGFczaTQJB2TKbHIeA0iNy8I9d5pH0mjbf4Zi&#10;bxp1MNlFzDUaREADE+yd5dZXCmuAYKBMnqLl0c4sliK5ZvDgWkE8+IciVQcN1KJ1KGMtlDpovEkU&#10;VKoVWnAFwi1d0h0nZFHRQCni8ENS3iTopWgpXCLoA74wmkyIZEOXks9mFUoYz9rVEqarvIgxtdG1&#10;R5NkTI12YVAIJ+54RgNgOkohtmhCSlMTZhi8Ba4ARrK6Uu1tMzrJwvQwj4COXZWZA55rjLkPCE9F&#10;Zpl6wywboQ6rmKyNK6oIhSHYovR4QJk7HsLW3Xwus8OMLhaDOw47ZgvzCTS7BTiJWjObErnugyDG&#10;rV/03kEMqqKb0vVvKGtQGbxE70uVMdvuocUnjDt3c89bsDPvm8IcIknkhkGlN3vxID43USf+cIHx&#10;FnSNCO1gaSOCLs40Q9JZiBsGGo65R1+hEsEAWbLE6B0NikB0bEYWbYLkRjStUgevo+u+7p8Odz/d&#10;P32+PPFQGDyCxRso4YhVlk5FurRSkdBIlllZfH7WzjI3z/YGfQORWFRd2XkoDQAug7KA1XCYolML&#10;PBcVDOhtO5V4SmAzg+YJV4YhwsrHjyoBd6DHMgKQDKPTxdUarWxLWQV8rTwJXvnvMHRDr7qW3mQV&#10;3zDfcbJVzw63qpnnXJm5uNFRQpJCYMRN4ECuWom8QZBZZ87PdPfYHNFc+3HVzK82ND/W8ePp/MvT&#10;xw/3D+dhN0wm14mFyPm4Ypqmr1lYc10pS+nDXKRIyMp3pm/InmWMaV6zDEN8FIbu9/tdlnEcEbOy&#10;ctILpqXQBAYKusOVogF9NCLRQw43CHHGbbnWJjDu5ll6YJmuRu5KrBz3RtOJ49GlwSvrMnZ+NBB4&#10;gPgaNOiIXdia5Q1N3meC6M3wQgCi3IPnRu9Qx60aAwApEorAUAtgVtAUV2+QtS+6FL9LCKDXrUwT&#10;N9ZG13p0bfBUb4BBpFpifmE6mB8YiSnirkRAuxUWJzu6AMoQhXtAcmU2MszAhWVvkieCFWMPqka9&#10;hT66o5daFUg+uXkUOSd6USuqlae+ejz/1LUqilrL0MEXhDrUKGNRmg8VGiIVgVqliuChB+PmKqbC&#10;YVGyaC1Y9wWZCkGjVTSEIBrFg3AVGoaSSqJH4SWqpGi0CqcKDzCgVkpUmwiIIRcv4WGmqGmBMdCs&#10;4M1GyuwhHFbcFPx0ONlQYeaAaIwBCt+hvUSHSndAsoS6CG6D2VzMhS+vgP3pjQbA085VmAJEgmQu&#10;Y3Z5w45lypPSMmxnRGkQUSzGy9yzDSzWl5NwmWOhczzjMJFsELNYQhO3F/hkwLoHp9hcJu6IHbTG&#10;5wLCUPKlCkNNz8qWoozw4haXaVBRTMwZGSBqb3EgwJi1Dnf6JCsE08Ez1ilopb8dsZuocWxQu3iM&#10;F05iHsRDT1XkLQdObSAMMgAIMSB20AAG51BALfRbA5SAWmKAAcFzuTmNzTjMQfwbtSt/n5iUzE3N&#10;pubXaTThXYE/T/z84dPT5XFf+f7GQhZWvaqy6KD0GJSrSi5Lf6EleUYH6DHBklhAm3eQVu+QpZW/&#10;akMXImgki5PhZCCrUhWDF1AFtJfySq9KDRr9tkSFbKuCF4EKZd57cCu2oazK9xhD2fuD+UdBw02T&#10;cLURN6yXjQAbYo8QStJiKbIgE8woGoxQUgvzLiLzLKEW070fd3fny9PD4+V4Gktl6QA1etV+aLLf&#10;WGx8abjm/+SSsNG86/Z7yog462gLhhLHMc478oVhN477wLArIA3KUmgCcNCp972pOeFoF6zjhdmi&#10;13MOdmUXoV3sNDctutiYjD2UzYLGFQyJjWoJgzcMYli5k6Ut2LSr6Fk4fcIPJxFtQDhmMHAcIxxR&#10;wcxXVmWjt6QbvNa+sY6TyJcjCUbidDbPJzQUoOk0mdnZ6hkGVdA5x68Wp2poNYvMuycE7EVpRzcE&#10;EMNBQAnNviJ1MClGLVUdHv6CDS9xVBDubICmFJ6wPPajp1ivRcO+OFW08bI0FvazEk8uKuW4y+Uj&#10;A7pSankpWgooFQfRlncmXl8mMwITStF45kGpr9EqXhRq0c6jVBVq8w2G3hMRjGp4E5FonoemamiU&#10;EWFP1HDJ00TUUgqSg/L0Kcmr8BqkkQFVoWiWhVn6Cp9ZoWGkGhSbFaqzJhx1rRp3JYYEfIApmw1D&#10;4sI+wcMMKcB0RkvWSniIRJErYPbCh93mohfQFTRnvPA0eQNhmEBkNfZYt7OVSKwZe/3qEHUyf2OD&#10;t6XAA5oIyydv+FyAHHnjtmIxXhXRF733ZNBQYrBRi2WH5etC5zulujPQzkNzQD1h4bOQzSUkakFo&#10;FueIHd1D5+cjCNV30M2gb+rRrKAKP6sIQ6rcrN2uvDR08K4A41MzbterNDuOuw93T5+fPtzf3R12&#10;x8LMRPxSYVTnRecSenK0Af67BLOBrXyvhaLpdGHoIOBuQOa335gvzIDIy2ZBBDTcAg1AA32DVbkw&#10;kgbQQFdCv0WaBelVcJ3ptPSba0wwsbNWXBWqClUKBhYLgcp4YLHjGBtgMCs4KbAEGL8B9h0YFzcA&#10;s2KpohGRdJDoDpQv2Drf8q6CNXY0hs4oYug1JbVCighfeJcQXicHk+pyUNnXcrfbPZ7u74bjqYzx&#10;v+sVqTUPSExwXao1QkbF94DDbnfgtxdLR9wn/h4mKsKpI5rLyUmPopG4hKAsDsHqVr3xI1K1lDKW&#10;2gu8crQH4kSuw8Bh6vipg+gofGouxYYKtFYvRUix4FhxaoXwMYOiEZGimnop1KpUbB2FRAxEBcSL&#10;vC4RwGsNZkBoCHjCx/mFBxHnDWJCEUjefHJnDzazJm0CPt1AMN6wB7ymqDcQU+EN6rSdf5Y5RiZM&#10;Bz15urXJAjgFvilRaxs52QwcjgrgKc6ESSAhHaoVrPwbZhG1t8Sde4u8qZHAUK7vNyEIaXYV/KfP&#10;EMnhOptWpakw0cbZw0ryqWmiTCgbfwxDLAbjwXQlopkGxYauA6IuSnImkkh3rIfdToax8LNH1Znp&#10;Wq3UpgXqKmUYhEc4y2wU568JGll1w9IImLVn+Of4rCKqgCbopVYdRuG7LG8hpcpQpBbcy1IYixWd&#10;ap1E4bM7pceYyAgvBouIDXSqWAJvgyB6HbQOMPg0FXNnOIg4cSmiVcsgRb16QApKgB4llTIqYddR&#10;YXRXgFdaKaFV3XlOQCkljHUuKL1o9EV3yhyFAnuqCTazKo5cSIuQAWAiM9T5OfkClWylEZcazYEL&#10;C0Mo6lK4WY5JWS7NGV94EgKgJtqK0D2tEEHXIGpxeONvooWkmtDQIyhsXCErogoBJx0Wpe+PmbbW&#10;zCdAYHj2KLycBBBFJy2tqgM6ZXqh6IMWlUIUM0SErk2YoOYaUfVcxfA8lMbAV3gWmxzQP58TzNWl&#10;QyIJps6Wd0amxhZvQgJFCjZGbO6d9lFTtUIi58QkQguHAZIFpkoErllC5wwox2BFOeuU+csmLAnJ&#10;oix3V5lAESsRGHrCFOcuMYHc+djAT8Hpert9fW6/PU9GLzqUYT8cP5w+/+Xy84f9WZRMN8+RDiKD&#10;ckCLENCgRWqRiIlVx+LJzmGnUEVXMYnwdARCEZ27Km1QEEjwEko0+qZgkVWu7PKipWBME3T0aeQo&#10;gTLapfH7JKpL04DTRBUzdzaI0mkAj9+im0FXYKNZaK8qRX635Ijft2LWhb5VRJSBbaGuCflHirt/&#10;z/x1VfS4aBgCYmSCZZ4OUnztyNERozBg5lv5e9VY5bQ/3F8eni73l9O5lKJEjFOVWmsZKhokkRhg&#10;rXUcx91uB0UvZDF7wgCsIswKvMGvlFbfQmt0ik2gFClRUBZO1Ro8F4cRScn4xWKUeH0FEwGvVH9A&#10;yLA5HPAt8GBtBL/COJsszGwp3ovkKeCO2jeF/YofFNAO+G+xbcWZhaXjcEGLTifjbGK/WjDwM6hK&#10;rD5p+wZUbTWRW9WtBl71rQble3hJ7datajTXLMxR3pUt0D0YGdW3ic0ZDG9MYjfrNPWdle4HIewE&#10;Ly5xZBSWn9aRNUhfaDCDiSXKn2KxxnJZR1Iq77XDbj+Uu6Gcq15KPdVyKnrWchE9D+VS5KR+Uqgc&#10;ql5AkbP7scPs0Gzn7dDaEYrS7IQysXc/uB8l2oYTGhbhBxneeAk/iR9VivAoIUQgVYmy1qJD2RRq&#10;tCJzCFfBXgQNspQilXuptfYsoZelJG9QgC5ogcyYNdwkvHWtLOVbcamJuwWZLyzXGYkpnNXcwipm&#10;lnWQaBb7Apa6FYivW+UkZnVU5aGR0u8Q93l/JbPy3Qc0NN0FAs+DoF2WGL5kYSwAttPOdH5LZXN+&#10;4KcD4443w+nKTt9YsuQB3jiRuwH0jQ2a7wHL71Vs6bp5AAAQAElEQVSh/0HtPBaMvg+W5FqJK2Ac&#10;KBPFbje+PjS7WbuZNBtq5XHw5cPHp4eH/TBWvDNr+boDy+qsWmB4VqwOYXDILATDCajcZ2ApLIHM&#10;S/JbffBbZch5dWWn3W2qvyHptms5fN4HXgKsijDUTWwhL5duCjokKOhMUraeq4af7fxiM0NVFw7T&#10;sJvFvFEJkpUfDUleFc2yVaHYiq/5dwP7RslaYEazJW+2eRfTwOrchXeZqCHDgBmUJsX8UHaPp8uX&#10;xw8fHuNvE7uhYsTc07DGG8LIyYXI2kIPzxvDfr8fhh1ia7FpqYWHgi0DvwUOAasNSI0DEUZrzeM0&#10;KIwOdVt6LXqUYazzdGiWrXPLMxdN1vyIYLMF49qGbc4ZaO59XEkFkxmMtwNZzOfCDrMQLEtX0gW7&#10;BooZQBl87Btn8vhRkLbRivnyuTs37BZ0g07pFKY5JDAtTNcsLeLee4EivKGIfxxr82DynTgY4p9n&#10;AE8mAtgUytQkpFaV4qhceGIKhVYMsLHU0Dg/VahBLSzOuLEKNSz9xa305hgAoVUawLA2yjhQWA9a&#10;B5EinFqVSx0yjNSWoSqaWpIZpFQvzWuTwbwYsSlP4cG0ihBqVVMznSRE8eIwVs0q4U2T3ppPN+Gn&#10;FzbGpwW+glj1QBEDyYdPHAKcRBfiyjCnyRlzeM+OGScjqKqD8LtXBpXBRUUL1h0aheDoGksJSWvS&#10;IJ5J6KehiCVWszCQEvTN1RMYdtIdqmRZzVJ6RXA9y0qAHjlJRsQ7mFCATSzEvBDjzs2xoSaQUsid&#10;CZVIS6HzW0o8IdIRvbA3YoBkLKzRu9MOhNj5VHYxeuxcV357Dr95qtFXgLmWyIm8LYY3rlArd4bQ&#10;mEmUoemXGr2gCeSYuhoRJgbBTSQZSyqcAHPqZS0ReXGWzwvU4/sE5wNY7f4h5pteojWLh5uJ9Ajh&#10;twxzxylut6ldb3xyaLeJ74Os+lHK5XD8/OHjl6ePh3FXlc9THgOx2G1jYY+hwdmcxm2ee49RVyLZ&#10;9Azg0LCGJRMI3fKIPwItfwhczf65fReuSrQBnGkWGJBsEPgVyPBQ0BloiRFJKQnkjm7R+aQWg0kO&#10;or1XZlWRZmgWzLaJm+u+c8sWM/mOCWq6gZLwwjR3CGvMY8FRMWvY2alhgaJBD7DoPAxJCopWYMMn&#10;W0Ynk2accoc68tLAn68eL/en3XGsnLuxvCK4Gm8NtYwqcX6VUjiy+dsEnxlgxAsLDtAREMLMMLbM&#10;lschHrRCCi8BUiLxIQ6VIx7fEhqVWkMJJZBaCudsGVyrgFIZvglHbYyCACSKxirWKCH93oVdNyFm&#10;wKwhdiViBxr3lrQr4syyzW99tAycLQQFLs3NImuvMxB5xrVqEcVbB21XxizeUSa3RPCWhbeEiSsx&#10;TcFOlkLjZ8DMdE2a2+oTz9lhkM5DAQYd8IBq6BZrLUzXd4bd6ClbjiCVdBfJQY2fjlKkZumis2CL&#10;0wS4N1o5R3B6QANo6zweVLo9ItyMEESKzhDBnilm3dRxYKmwPEAyo7J4UNZaAqPyNX+B6OgyYKkl&#10;aa0+FCs1UOvEM4ztWgdfIMMIL8POam0Yo+e7QOV4BPsSzK7UQB3ZJfthnFEHlHRNL7ymqKu4KF2b&#10;84ezwZ3XkNF9hwYQVYfKXpWTeefEWaqU0bWoDCooaajhR4tElcpSyCT5EI7d4oS/BQeDVlLoGKDv&#10;lIlgBsHiAIPZ25x5+kx0Edr9dvsUg3UG1dsp/onC3PvSC+qeglMVxrwmepYQXl8mfZdQrbE+stZz&#10;ryW7EHoBi8SdBp3CYJ+0E1ZXRxcJIh7z3RiaoNsYOMPpQLnNCSKNV0p6DRlPqDpYve5d6Vm6Gurs&#10;/UUT93xXRN9BrdocXs8f26JXvWQiO6Jt6iPUZP4o6SMqjM+5eifBoC86iyKv3L7MpjAdKubM4jTZ&#10;dG23v3+drrwqu9x8lOH+ePf54enpeNnvxqFWHLLECh2JcAqLzG9Fud4iYGNlxn0OINiITCnwncKA&#10;LY/YgXJF13TalcyLaiqil3lEaEBo1d7Mqb4q/koKgSBBctF+vkLOC5k7FHQGShclUiBayAA1G6j2&#10;6DaqzqIGG151lUOr3ylR949cHmcqC2nG0rQgw0PduQfg42bcF1XInFwBWGNVaEkq7MSYcpcqtZpw&#10;2p3H/dPl8eP949Pdw3G/r1o0ixctlDryflCD7sZx5BsD2O12tVYqNf7Fw6tOZSkRzRqizHOD42gV&#10;TbkXrQGBDlUKk6BBMapF6qCFM7sQhhT0CRapzK7Ei7xT3lW+Y9fD6zSrDYrI5nFvSWMjOfsJrcNP&#10;nmWpChG+1wcjbD9flwKDeIOqZdX0viQb03YFnwbh6R4EM78evNwwQJisAZgOLDO0eSLWXmDo6Af4&#10;1gA/qz21AKdQlJ0SMzxrCdqBPqauRKm1MpvxoMpTJJYwp62KQz2eEdnQIk1LMqTIDHVWJ7PagVvh&#10;b5j8mCkqCVYL/rUMmq8F1KIp8SwfdRgln/FaWTlFh1r4gwXQncl9h5RH0Q9SnhIPVp68fijjp2H/&#10;JXBIuv9Sd5+H3edx/2nYfRx3X8Y9+Hl3+GW3Bz+Pu58SaH7aHX7aH38+HH7e738ax8/D8KGUR9Wn&#10;QHmswx6UuoPWcgAl/n5xLLoHUvZad1oOpbCV9rUctSCCQUpRGUvZSb5GmKhJAULqc0N5UkTSCGB0&#10;KfBzrhYNd6PhAi/KFGyBAaAhrgBMB61ctfPhMzlXUWZWQ2jijW3B4ksQFbDYBB7VeaFBoFUwy4Vn&#10;2i5S3LFl0wV44iJIeIm7MlQTFgYCtAM+YCKBaI+V0KSFhy4nDavQEwIsxtDX0BclTzuiotqleTY3&#10;d1teCJySseELhBmaRPBZBTPDXMgNbRs+0igiDH42ECGFVBDdAtkULNtG/BHLdKzVnYcGPLqgiq0H&#10;7YCnUyeNXd5QR9tsony9+c38OsnUBtG7w+nTw8dPTx8v+yM/L0cpVZQnSHG+teXMkEMgUnI6cMnq&#10;gvZxqQarqqIWzaA6l6gQmYXlJpvSdalgmgJoFrE3dNVUvCK+dA0TrSQD07flVZttZa/oms53utWo&#10;EgBD7jVJVZW7vi5oJNRx59KVX+ZAdVVR/xa6lLcV78lM7ap2U8REMKseJpQ5RU5+kBPw6AASBskU&#10;YauHHBFGICJwVfVQ93en8+P57vFyd9ofBpYE31aNydBaRq5aK68K4zjy6rDfHymHQ/xDyFKKCBuV&#10;HqJvfCJ2wK/omk5R0qoDz6DzpVaQ4qBKUCqlSFEOOCClusQqlXgWUVtF6BpILwxQBT3ug8ofKxF3&#10;Xqv5y2GRh6BZSyBMXGkLafn4g3Hj60DcXSwA212pCKF0MMDOQEVEI1Vz0phL3G7R3AJm/VVgpZM1&#10;wOsCQAkPBfFfwuPWmmUhACA5KVBApysQV6Bc+TcMVQBlpzBbeO75SLgyyrXG4FSVwQYGLUPVKiUf&#10;+RibGrTluLF0FYyd8cfLBIqAsz4TCNQCNFCtRYqijMyp0rKMA/5R8nOShFwbv46mqbWEB3X+LOu3&#10;ZhPZ9NpwW6uMO90dhtNxd7nszpf95eF0/3h+eDrdB84PH+A7DvePgcvD8e7+9PBwuXs8Xx5Op8fj&#10;eYuH4/nhdHkEZyj8+eFwvNsfLrv9EYy7QxnPYBgvdbjU8VSGIxjqUQrgLYHXiGOpx1IOqnsto3gV&#10;H91Gk8GE9/mqMgZIpVTVYlIkQDJmqGpwJahmKaVwh0pRKDyAAZ2Broi2IkwN6Eo0npMCRYMYU8tN&#10;BE3eYdDxVGOtBXLpBQmBo6cbCU/Rrpip5ex3AWuYTmG+Ac/L6GLxFHc2GDcsofMuCq5fYUwVQHZv&#10;K7ZdrFUwHbM9j3a4BX2VIoniNgzNHQRHElbjLif1PurFntMATaBxLnBcsE6hoRCJNGQjXHoyM3Gf&#10;u0P27hDuO1gN+hxhtTLwQF26plM0TPHaCsad3EQMvhTCNgY/OcaFdE/O1x9eEc77w4eHx58+fHq8&#10;uz+MuypahBUZy4FeqqoaW1mUodESqKiKF7iAZnE17iHHxUhnqNLdzEdywgmWvtXDb9pGe0SUwf2x&#10;K+2123ZelSCVglKLg5hutU4RAVXvglYrllG+a5jKNE1uIRp9L8IfvmuWH5gzj9RCO+CBO6dsKJKH&#10;4f4W7mzNUMJwMxUg8cRlq89Az0ypVFZJ1cJLwOPDw9Pj4+l0Qpyy4D1OmQoZvFTKOO6xPJ/Pd3cP&#10;l8tlv99Tx7prjR0u28LgtiI8mg6aALx1wHP66xASFEgpUlQrNQMXrRCFmyp+cizcAx6KYCyrgvvD&#10;F6MD3RzmNRjTO/D5sJgHyz7BiIZmEwyA7+hue3Sq/d51CzXHHjibktsKmTlS2jkYMFlDhHkD3hi2&#10;GmzAqxhe9676XjBLUKrfrdUsXjAg2dClzXy3fscKBsp0Si2Ah2AeBKjFhNMhLmdnSjChzcs5AGi2&#10;gBl3FcAyAKUULaWvAVMBrBmUPBnIwO3Ku4JbH7YWaum35luF1mF3ON3dPz5+egp8/vjhp08fvnz+&#10;8POXj7/8BD79+vPTT5/vPj6dnx5Oj/edHh/ujneXw+V8ursEzufj5Xw4Xfan8/HYcXxT2DgA5eFw&#10;YF+A3W7Y78f97gLG3XncnXbjBYzDuY7n3RjiMJ6H8TTU/VCPwxBU4tNCfF1QGUvZFf4qpwx8EB1F&#10;q0tRRCkWTCVzqjEXuimlYKPQDonMhaaboOzMtxRvkToRqmQpTEFnrd+YtehwEdgD7iy5FsSw8Tx0&#10;oDSEdjsYbEAw0k3n6ULzDZrHIz/MqDKLBxcM6N5W6mLCKbbKwRikW0IX4HBh846N0DYQLLq4MZZ5&#10;g6OYn97B5RUGtFn5voBjsPQIen1SNS3YmTsjjq65AW/mvESJ+NxKiqf9W0J94K36tYzFa8U8a33u&#10;Ou0GGz7j1KS9LmiIeGP07jG1/QHDmqOSs8Vu5F9rHe/u7n758svHx6fj4cB64osCnkl/NGyzE5oE&#10;lGDyHhZxiVjf34w4ZNWozkv1HV51VqrOTNquxCRGgbNVMzOaZRZkDkMEZvaT9Z1/p7lIWG5s5Hul&#10;23Ravme00b/fWRq8VGWO/IUWZyWBNHuH0P072kXFpHYsipc7+hdBWJFkZAtG1LG1iuNYpFBBv+MY&#10;/z8tH+7uWRbH/RENawWw5uE5ZXoiYXgScDLyuoAllPNxGPgqEMuse8ce5g1F/AFw2yE17t0SDobz&#10;jgxqLQqnavm0kCy9FpbHGHqYLVy30o94steBkXvs8C5C2ecd8GsVZiA1Qdgw2ATnMfUw1AIYANMR&#10;0XYuJoiaF6zN3c1fCr9LzJxjJhFvEs2M8AwKGlUWmhcb2zb3bVl6nu8E0zHL39yo3eoQwapZ+ZVZ&#10;qzoz62M2WWEFETAjJpmibrShJgKwAV2NMfwrlNnPOtckiHTMw9ToaBz3u8PxcD6dz+e7h/sHXoKf&#10;np4+fvj551//9Je//vKn//Lzr//511//0y8//+uXX/71/764SwAAEABJREFU8+d/+fT5nz5++tvH&#10;D397uP/T+fzT4fDpcPi4333c7T6sGMaH3fA0jo9DfRzKw1DuF3QRzYw6PGxwX+pdqQ+KPR82dodx&#10;f9zvznx72I0wJ+hufwL73XFP1f682x2GBFUMBAzDWMtYoHWslS8Q5KOq8qJQGC6CiKiggQ0IpcxM&#10;3JarZOo6RcdOWsF8rKB11DIXCiudD06E6ejMStH0zOcUBDEKZ89mF2DQ7fnhCoP4LWi0KruNyNtl&#10;vOjTe1jHK3vcl754dQCYLXjXQ7TCgIZb2sWu6XxS1mN0h/5bkLF3lBnMt3oOWHYrPkGvXZkuQjPf&#10;3P+Hoc9diTn8ru/+1k6XGAMYAgPC4kB2aRwxzXlj4Pdju028HPDW/OHDhzj2d/uqfAEWlDRkEkG2&#10;fZUb3Ig43xdFIp9YApQYbXtH2UHVG+ZbUbXr3qFUgV6hGnZJQpGMQ0HI7126lPcq39Px4GH3Jcpc&#10;rzlONVyJJi9RFaJobKMYOpxuEtKbUiFSFLimYVLx0oEHIEtRrVVq4ZP722VH17gysg6i7dykByM5&#10;Sdp1GCACkVkjQtuO8KNKB1GnkmK4Qyc8enjsVS2X0+lyvBz3B84n45vu7Wt7vjkjr8r7cC3xndRd&#10;67jjOOPnVODEqbcvpTBSE+cdGgMRydE58eE9+7iJTKmUKHCqtKo68ApCa61Fh1JqHbSMhf4rmtKL&#10;eFWNY0T4Ztbc4xuzKmMsLuSzUi+CCBhxkShBldCVplWIvtAAXvt0GP4Chm3PGBUgcqjRFr2606Hz&#10;E8eusJi5o4u7MTCVcFWNV0BVSJH4J/UmbSpuNARFqNFwRVzuFr/BkGjs3Ey8ubk7+snKZALjUeBc&#10;+EESUUo6c8M0bGmnFl6L4NzhGBhJUMwC7rzndZgZzkSwwyzCkG+KMbkJ12KMiEMgwZS5GmlL9OYm&#10;LJviCshU6LjooTnjUMPexEWIiW6cmYncr5ZCnFVdAmLZiWNsMok2KYXp1lqLTAyshrF2G3WVNqhL&#10;1VIEHZ0qvVmUyaabTZOYDcNwOsR65OJEe/zw8PmnL7/88qc//ekvf/vrP//rf/qf/vyXv338/Onj&#10;l4+Bzz99+Pzl6fHj/f09r798DNBdAWVfy27UcZCxei1EaUJ8flO9FQGcmpPb1OLfn0KbWTMF5qUD&#10;TYxKIueQDmUoQgf7onspo9aDjoeyOw6H87DfddRxX4adVmwOKvthtz8cL4fTeX+AnnirqHVUSiUT&#10;KrEh1OUqevNC/5N4UTIkJBBgp5VOXeBEghbRUorqQkVD0ylKVdaHuroIkCyGSkTVA0y9mGiAKZcs&#10;qliYKlSalkmkuRhf31v8VBcJvS5FhFkydxVIMwfeCwtK1OP1z6SxhDBxdAQoxTXWVVK6Z4FHM1zh&#10;h8bdN6JkG8UebUAxEEGeAR9q9wyts0HZkVgG5ziHjV6am1l8NXQnGaW5BoS2KGbg0KJWJHNCVwmh&#10;dIvi0TVi9+UkEXvQDI8kQfEtRbFIhCSRMsU0xt4H1+uLOt0brZg1ESHW5gI0J12kSBaNhsFZVa0F&#10;FwjUAcKA12KiBDi/PKkXIjJGQootkhH5Uf4sccMI+8Z6U6XiduNhcPvtdsXn3enMqvTqN2tCN2UQ&#10;5q3ZQFwqhO9JhZgDjAwXOBPVmqESjmhxXUrUvb6o6QoYsPLZHAndKywq7h10in9oFwVrEQWMN+lS&#10;VYoUBRgU/oQak1Y8qaiuID0dWdPrO1WPwQq06FJEaKgiMxUWlbwqMU00DJPQL+0WOXRvL+ajo1d0&#10;Hpois6juryASWc7aP0p6GN1atd9jCKoIhswtqDmuSVJ1OdX9w+Huw+X+fnfiM6he+Quwc8KNGktW&#10;lySrRlPOaH4VcUDvdjtyzXrr8atG7crr2ozOEqqK/UphUh0EHlArdc4/fVpOCRFT9Qai0ZdqUNpr&#10;FhiQbBD4N0C7aogTrCJM7ET3GE6DmDknIWqmPZe/s8nodh4WgyN1vpQwSt6yJMsIBIZdmV6CR4SH&#10;dmALA+3oz/t4r08unkyth2KpmAkG4NYgAbQ0x08TJ2NQwOMNugVVb0AkMxjMzOVtngGyNUOKBuRV&#10;wVuvXrQxXni2EBQU3dWyV+GBV9lYqlViNfGGxDHj8IVNW4WtaGqT366lXbU9V5uqterAdsV29VZL&#10;QPW5+Fe3v3v7au0rHvd1PB/5g8L95w+PXz4//fTl06+//PznP/+S7wt//etfeWOAIH769ImvDneX&#10;L6fjx8PuaTfc1fzvNBQ9FTmr8K31qB60aGf2KMX3idFtcBuNkzKe0oWhMUbjAM71ibiAqoAzpISw&#10;w7ww8BXdchbJTGCn+VZRy2EcTrvxfNg9HA8P5+OHy/kJej596PSwf9hVIo8IaeJSXQfTHT0wF1Cv&#10;RcsApA5lGFW1FHpXKcBJP0GVTDiMqzGKYERES/CSRb9bqDauBOuNmTOWHGD9GU8xYx5FTSMtLAZM&#10;zCXAi60oGhOdQV2CVg0mXULMHbHBocQ5UcGAroGa44e7oNyCELoYdXl1ERoDtRiu5GZC482Iq9OV&#10;WcXiZOUdpNcXgp9V2PIoEbcwkrPIxDnH4/MQEOEAJr0ttENVt0w3eNEUJT+qyvyaFBG2RACmQ1WF&#10;BVArJ3aF1ngvLmUoOuhchLvEc428xlwQHmjt1lpTyG/P7fnKK+F4k+EmO6uPw92X/ePn3cOd7srV&#10;/NpUq9TSVN4UfUejlNUMHnQRZsWq6cx/gGp2vdAURHRTRITUQb8D2+rXdltl8pjNKKsRDHWdwryB&#10;lleKrRk8eFX9jcAKACLhBQaosXcLFBQvAAZQ1bH4iCYLH/demzTWnuQiUCVNUatRHCWPO9hQiVQq&#10;WbXNVGTnw2U8fbx7/HT3dLc/j5OU51YnFkUdJf7dNjbqNFBXlUwPrwu8NBwOJ9Zi9kuNckLRi0Tx&#10;IHlRm3eaMyRMylArt1qrxr2o4j5MVMMDetFgEFdQDV+5Astdo20oND1wamoUjF+DeX1RYJFBhpKL&#10;8IAIAQPxZv1kMeu/NviAIBx5bGyOErpRF8BBwxz044vmgJ22AhE0Dw+9Y0QADwUWs8Q9QCv25/uw&#10;qSUmaJtam67tNk2B63S93QJosDHiDhB73Jq5efBQQL8/Qoxnrs/kCLMD4Ds4PmdGYmFh6iRiZpE6&#10;fL5FVQwPUeNs4ngaREeJf8SKXp2CH+f9xlpJ6M2UH83TM28M5frsz191ei7tWg1Mo0zD8FzL16JX&#10;rc91mIad7/f1fDnd/+3Tz//1b//5//4//5//l//T/+X//V/+p//lX/71//HP/+n/+bc//X9+/fL/&#10;+nD/f7sc/6/7+j+P5b+O5T/vh/+6G57G+ljLRR2c1Xn6nlVO6gf1U9EjLwrqx85AazkNGnpRPgDs&#10;xEeTQbV6qVIHDsoOlrGWodQRdAaqZbdCtCYG0RkuJJ1MHURmKB86huMwnsbdeajnoVzGer8fH0/H&#10;D/eXnz4+/fnLp7/99Olvnz7+6fHhl/Plw+74OO7vy3iS4SD5PxC1UmUMGD8Qi3otvJD4INo7r0Vr&#10;KWNRUCT6F5Y/EP1O4R2515RSYETCUtSijUQxKe46mU/WbnaLBY9U53oWiW8KDZxtw8JMiDZcBTIM&#10;93hXMGmu5smzRqIJHngFCY0jfgvqAZsIwGCQzWFf0LLY1LwZgMEY0JXkfn9DfVNw+C2o19TCcO90&#10;ZUpGihJ0JQygRwDDNgCFHeCCn1gKRrKxRe2IwW2unvyNYmY5u52JFnEmQgWxg2oYoVktNQsvDeM4&#10;luFUx+NQD4XlWljJWIDoVOg1tiYBcs7cWrs1u9nzrf39q329Dk3HVoZnOTyPT/X8Xz/9879++qcv&#10;p89DG27PU7wRlTqVWCThju4XbMXOQwH1QYtKUa2xMmFWUAVkKSvvaIp2M1dGLdAQZS5KNmc2bvq6&#10;oEIBDRRYrMNliK8ueyW9FqLZconaivDXLXtt599SsryotmZbPtbHYvOde8EGzLWsHGbbeUiVWFHJ&#10;w8y1LA5MI0+rIuY7dMv1UrFwxEO7LuEvGUepLBG2fzP1Mtbd+Xh+uDxcjpedjqw+m5yvcqPrEGnh&#10;5xUxCa1KFpywFMcsqRioQgOliligHamxzlcE3oOyAcYABXANz9jA9wgxgQcoZxSFQVMl3IgURIC9&#10;Ja9SZS5RhSVIxdx7zG7KEHokyA5E8mPiwRi6Zj6ZNXZPHHGOPrTMtpKXkHixw1lKpsZveafEkece&#10;rWiI3CFiCxPuuYiK3mFAr3qX4mRFy7IVb/EC0fjIcG3s8OwUL/KyGLoxOhAdUfUeJEbFkDCJKSA2&#10;OBZGUqRAHEdxf7moFVmyKpLDoR+HIY3J4ZOBk5pBvJQ61jLUwpk1KCdLLT4UqzKJTz5NNvFJW4rw&#10;0V2YQx54A9PrXvnobZM6LxbPrlfTiR/Wle/5p+Pl4e7x84ePv3z+5eNPf/rpp1++PH54vNzfne4u&#10;x/P97nDc7e6H4VLKRaT/Jx33LvnfbWw777Cd2yh+EN+p7BOjCvxOea77oILI0xU686HRShakFpK1&#10;oujgWoVBcXyXKiXE0GgtilgEAyIP8DRZoNLTRcaMaYg1NQhbL1H0UHmHqLuie1DLYVfPh+H+dLw7&#10;Hx/Pp/vL+el8if+9xunu8XR3vzseB96i+OxXd8bxLaTLby7NDUxuoIkF3BsTpc4sK6F1RpVpZFr1&#10;VcFmlplOajtQiXJw9BXAIeFmNtmtud1katKa3JK26EqaSTLRbZNoZBvKYjF3M6WHF3gkx3pDOnUK&#10;AYpwZ0yhgU/QmGZGTTThFiZ50Wnek7ALAayFV1NzIA2JnR5wR5igC7DFMV2Fz7i9vjKcWYWpbMbF&#10;wd2dpPKlubv5UqJ3WjvHvTB0Z6XTW9ajBiihK8g5WEUYRCBcTGTJcEo0clGBUaGmZKm18sYA4laP&#10;tbCoRi017FRLQiJMMpaITDVCMpucvcl8mmNWrZRbGSa56PHh8Ph4/nB3uBvLTq02yf7YAsyCzIUA&#10;OseKh+niSjuDfgUasIowb8R3NSjB1lIjFnQdjsjooB2dl6JZTa1S4E0lYbE4SGDRFGcl87QiDWLm&#10;Vk1nCl66L5g+0TDfw2qJwcp3plP030F0tK2iL0QogAGd6RRRJJogvos0eEUyAN+ojDWmihdXEWFt&#10;OIezDsN4upwvl8s47llpKlVEOGPUnCUEzGJFqyq1AAaUMtRckVCQ+uiL2GgupF3phDMiJY2CTS3S&#10;jUuW0CqmAhN2EusXBvEdSEVZvEAlWqh03iMt8ragjN7TeFsXSsZPnICTtNdZ9NwYspmJWRwj8cyK&#10;ERX6Kq7BSvGw4zIzBw6xXmKTeWw1szis3R3GyLJHaeKW6N2Fyj23aWfTOBq8vTjPugX+1zpeJFZx&#10;NWge/UJ7R1CGCe09/gEaywOznjGoqkPRdETi4DTuxtwyWUpqVAp2shb2FbVA2HSqTPe4G8b9bhyH&#10;cRx1UCmF2pc4STqTOujQS4lZZsjT1G43PqtY0XE3Hu8uj58//bgwNP8AABAASURBVPzrT/z54a9/&#10;+vWvv/7yl19++vXLp5/uLw9j3Rcfd7obedbKaDw0A7xs3KROXviM8ezlqyqeq0gREVUYodCRijAA&#10;dSghe4hohGG6CPWJeBw218kl/uLrLIcE6QVp4VgnTxtxiZ/SNIgjNXqk0w5q3U2dFEQX9DIjl4P3&#10;IiJkHogXM5uMt6umUin7/f54Pt3d8ZJ/f/fwBC73n853Hw+n+3F30jJa01trz7cbn3HoxWPNFtc+&#10;LIlSVF4Bk9A4JpIlzEOIGFEwQQBGlqhYA2jciJZXBCJsPrnHK0LzhhKgNHeoR2IkSrYS6JzWJmQg&#10;RDMFMncXGTIhhdEGJm4iwahqb47qxS3CApQLXsJYNK7JEVIHwa2gzw5dXH3v/gOD4i+N6ApBdWvu&#10;oo6SKiU13DwOnNShDoQuL5kNwp4KdNA30HjXFNXqzKYI06dLYX5ntpbgSxQtg/KYrwNNqF28ccrP&#10;uULjOX0wIsZijhkpBKvNSY+r6VBGH8fxyBvs/fF8x2ocSy149HkcMU8SwaSTILrJgepGiErRLMku&#10;fFFiZjhQ0Jmg8n6hCnRLmI43Yld2GtFp9NXdkT2N2C0D0a5MylBAWPaqTrMqlJ3plL0dCUJ4d6rQ&#10;6+JZdeHQvoZqVKkG3daooqELMPey1L7S0DWgaqXOrCD8CJi/QJWOYs3F/UU9c8VjARfhR814OnEG&#10;3fHSsNvtVLWIsEy8GUc2D6dYPLnJ6FlESimcXCULTK0jRz0UBbVp452Bx1vHQPUL0omWXtUp07lt&#10;xZR3814LDZGbcu7zrhCcYaRKqw5VeGIX1S3TK2PukzOigulUYq0gxUSgAcbZ1xgtz4a+kZqwpzSa&#10;byP0LOJFLA8iaUZD7008Nhs+LPoyik+Tc3sLfuN0FUkGnYeuvHszm/AMGl8LfYICPgVPPpklhO3c&#10;MDDJUIn2NdRjgO9e1ADyBXXGWJSMBqQX60PuQlBsWBnsOY8SmrhonTd3U4JongWVOT93J9GmVUoR&#10;HapUGJYe+TQlMlWttSg/splWDrMyxHLaDQMY67gfh8N+d3x8/PT58y9//vM//dM//eu//Mt/+etf&#10;/tOfvvz1y9Mvd6fPl+OH0+7pOD4ddw/QQ30Y/Lyrd4PcaTtLO9n1YNed3/ZqB0LqUFVh5jRK1ywr&#10;IQKjagZfN3QiTiBh63FKF1fGI4JC5lJEOkJGD4J7UfZaKCtNsypJ5nPuKxXwMenSmlszC8pEZyPX&#10;cMde2+2OR74MHs6X491dfnV4fPgInu4/Xc4Pp+P94XAZB35T7mvZlcKOHpWAfXAhgCpSxavKgD/0&#10;iii9xDzSS4wxFYwCmKYgEnpdBCEmN48FKQRqsV8sSnMGEDHzEzVWZkiejEQVtQHhdUEowecFD2Cb&#10;xCqC70AzM9nzi+gRba9aKbWvkD1SuyqJgBgROyVwYM5AAuGRAepcaAgQoB2EAOBfKaMZung12+pR&#10;ZcasK30tHCge3fYYMAuwEuL26tL0TDvOE+YFCmCk6AyR7lyWgqhSpBQYLxrVcAskyyKpYimUolng&#10;EiwSoVP45kp3bODnNl0t1qSplCrH+9P9h4enj4939+fD4VA1XiuEdwxhUwmFVlC8Qr+HXtspNjAA&#10;pgMedL5TxB5VF19TV0WR+eIujFtEXkSELVTDumsYkYjBq85KnQs+Z+7dW2+yVkXWUIFVBb/Bd6PZ&#10;2Mx5R7M6gUHsYPwAHprIZ0/uhBRfCDYSsztHtVTgHyzSJiJ66RBh2D190NC5OIejilRV3NLboGW/&#10;2z3d3398eLw7X/ZDVWt2vbbrzW/XiRJrxftmo78ehErRpZQy8yJR2QOS12WIZSxY1izBKCE5jGRr&#10;zPHX6ZbBYAUNiuKJ+kA3hkphNBqMSFQofEQisoqylFgc8AQZVB2qij33AA9EdrIZw3UYYRuYkzGP&#10;yrhomIusuBThIIaK0B7jqDLOH+7e2s2MJzpXo5hZa/z2A0gzViFybNNigLq37ZrWnNZGG342Ygl4&#10;k4N29FosOISwMYu7O2HMsNQQ4YrId8bMbMqmqGISsiqM8Zh07qEQVTiT3FrOokklJPk5N6YC3OeH&#10;QdSqaGlSW1AevXxcUCdnWl69dCKpFhHl9/HXa7uRACtaduP+zBf4x6fPH3/69eeffvn1lz/98vOf&#10;v3z+5eOHL4+PH87nh93udDiN477UnQ97qaPo0HS41ZG4IqpSSi3jMMT3sFIKPURFxF9EimqVLKoq&#10;HtAoXC96koCcqNgDE5618IrDri9SiySrCgPSaxBWSRWtUkNYLlWdWZ4TXsSJRFXDp0gB8LWOhYCF&#10;KXLWIE9R5/h2vbm13MMitciuSvzZ4jRezoeH+/Pjw/3HD4+fPz59/vzhJ7IGw9vDfscLxKEof4up&#10;YtWaAHH+bMRARpXol+5F+vwaQxaR0GRc6LtGelHMgiOTZubTTdrUWO0+eTOPQswgOZkZyxKq9eqv&#10;2otooowLq0UR7xSsJEQ6c28wAYTFZ7JB0MetX+oCOp/UeW8Qvn9gFaCLJsRqk/MO3hA7os49W8TY&#10;Gf6Kruz0W2XvrbiAbtOpigDcCgHHaOZUoOmYPM4HeiceVl+YqeGEFQD/AmPi57Yvyg2nHkHV6I3V&#10;U6nJeQtlv9DAeCxwlrn1QNG8wssywHzujoWn5nmqmBEtsJhrEdtXebw7fnp6fODj9FCc1JkXUl8Y&#10;NL2Ek34xos6sNIxF6F3khXZRlrKKnem0V9K8o4tQRGiHRv+dDaoasmrQkGXuUZbiRbVnkPuCpTLu&#10;XScs+wW8CL6gVyctYS6vOkg9fbsIkF5QJvOiSfGFLAbf1TDghEIx6kt8G+KsoS4xm3FLpC7muDNv&#10;qBKvxChUk5NXRZ2VAgqfmnhjvJxOZ14ftCpb6Xqz67NMHAYILJ7szDm/DBc0dJ+HrEtB37FWJZP2&#10;qqXE5ECLLA02994QyhRCQa8MsWinaGgO3SB2iJSgG2WMdBVxBRChHRlVZ1+oRaNIY2Qbi4RY3pJg&#10;OkvsPecMj2GgfO15NjGJRNl7hR24otcjdsa/KfhHRy02K6Zp4ns9FA1VHTlJwQrz8hoxMjT4+iHY&#10;Btv6fsQwuo5e1bPU+U7jPGM/eCSka1aKB/hh1Fql8KeHohKM1FqHkSXHva4TKpxk8RRRrUPd7fcH&#10;vnreP3349Pnnn3/969/+9s//zDvDpy8/PTw9ns53+/0x3xRGLcM0Ha7XXWtH1UuJf8FwMj4n+IHO&#10;3NVaMWMu1MK5qPC1K7AOCkayqPLsrITRsYo4oT4pO1TMC0O1WNRk2pGBZzGzuKMORH+ailA6jz/c&#10;gGwpRr8kHNq7c8d5QFxVyNRgRmMljKIEHLFFv7iJh30VD1hTt0Ft5NVhrHyTOZ749nC+f7x/+kDq&#10;nj5/+fDl7vJwOd8fj+fD7rwb9kMda9mVMhjdl+oJUwIKsNHoUkTe0C5KluA5ZXNUEPMJuE2eS9A9&#10;jgUlMZywpCYelgzZONCcJFjDgIEEgosrvJLVYN0ViUuR4EA8UD18wgMXXi3kRc61hx7QBMCs2Irw&#10;Jj7DoqABvDrQRceaB5gIQuRbKq8LI32teCvRBUAbw89oEQFdBOUKMK8xKFgsI8PcEl0D7UjdK7IN&#10;oES8UpSoRTcFVW8TuuLMBbsteNWSpfP6sgWkdwe1qdmN2ONtBicWEx3vDYP5/eH4+enpw/3Dcbev&#10;MWOOwY+BQ7Da0O/KwyB2wP+joOG2iUYOtopXvOYCfqX6RsAEM7DWwHesmmA8XvolaWFPAWHdOwv9&#10;BSI0LJIFLu+o3moWPbG7QlJWXbgUIWQQiERzGNayqvYInGMnYVJMKrUdtOpwN2CQZVNpIZIOL0WA&#10;UlAWZyx5PkQwg8peZHBOIw7uwlfgz5e7T+f7n+4/7Plj8PXm7KTbxH63qel18tvEawSrwijuk9nV&#10;mzk5wZsSjCdvxoMsvkykRqy1QixaEYkC5PokqrhXLWhqGJBvLXyTLqNa5eGi2aTUvVsRIRvxk0ik&#10;SDQpk0hT5eRwFZNe4h4jZJABbJWJy1l3oWFABuXwjU5VlWYtZtY8U8dzoDrnSVNLNV9VzcRoG5sn&#10;Bm1s6SbOkBvDdI6/NnXGpAmvNfQnQgyMDRH/hItzbGgOIi8Tmy2ao+S3NJisNecc7RDbFPTU3pyv&#10;E1NrjRq6h07TdL3doD6hDtgUtU7A9OehJm6Q2hieQZQjvLlaBzF3IAo1apE2pRGZNE2G+EGwjMu9&#10;AaGT+ewQ+iL9We3S8IZvRo0aNAxJCwZizk/ZUdvgrUzOo+qghRNmHGRfWtWr+dW0yc50lOFQ98fd&#10;6e589+Hp409fPv/6669/+ac//8tffv7L0/2Xy+HDcXzYD+exHNV3No3WRm8HabyBnAc5SRvtNkjb&#10;aTvatItaG4SNYzxfS4nZR2SHa0y1ibO6nKqqwoagivADGsU1hxZyUShrTaVVTygLkFyhFuYacziF&#10;S4h3hzvReDarVoCdvColJBa+F5q/AjXqoo2FhD7MaKxDKWxVPpnsigxVB+Upy1T40dqp2cnifwPy&#10;VPSxlsfd8OGw/3w+/3T3+KfHj39+fPrzw+Ovd/c/n+4+HY9Pu/19HU6lHkolwkEUWqQ4UyNjbayD&#10;6l590sbrljOpIaprsaIBERaCS/w3V4pMytFgxkpmxl1dikR9zL5VdxWidJYAS8JNRTjHlOamt0Qz&#10;nTGVm/hNZRK2gk/u1h25u4jTFDRpLURhxWpxeYFSMFMV4KIBWrqrqmRBiiZqLi3Bn8yIOmA2LTBp&#10;ge7Y+m2hTls1YTALA9+hSkfOCzFdrBC18GWMhahbazdn91rvy5DFGnA0JJu4EN0FCCTOfacv4nY3&#10;AQ1CPqEzhE6FZa2V6RNGzlJyjTuXRqkQKcoc9AiLaMyilyK1soRURcK2lMLaGoahVqVOsl8R8Sws&#10;A6tYam1eWrsVn6h7RnU47O/u754eHx+Px304U3Nv6lbEigrRAmwBnqCASERMdHLJ96QcL3qgqtCO&#10;Uorqi6i64ZmRbiTipiyMGHiZVaphmWTWbLqOqlkrojqL+FtRQ629iGyErnpFXXPetbBpZixRyMrI&#10;f0/p3f0RD+sgf2D8xuaVOKdiaR0DC141UsBklBKMUoQ1V8Y6HPeH8/F0OfFbZM9cOU+bictwa0vJ&#10;hZTLODXsrpaFpxdINgiVtEpY9Lpc2dssrDwMUz5r+43u0QKpOAkdKwIxgeiuULDcYUE045ZWswE8&#10;mg54VgPbuPuEgtD0ahYx6w/VK7DVkYNixcj70LaUaoBzEYO+AVVb4ASYhI4DgBsidIXZ1Bz3L2ge&#10;RwwGLyqzqcXUoJnc2sKb5WRh6o5bAAt9A5QAZacwxNx599YZlN8yKDkIoKAHb31BhGk0NALzHi3n&#10;LjEYNUQIGq89PsUG461tKHE28QTM75nYWCYEt7w0Ho/Hh4eHL59/ovzyy5/i08LHL/f3j/vTebfb&#10;0ZDVG8eEWWtuJv2YlZcdqhJ8wa2IiohqlXn9VEbaeRFWC2KV3y+sYSBYEvr0AAAQAElEQVQsNuJf&#10;ZtlxBZbWBUYlqaokIz8qYZn1K5PSe4SBuKu8+FQRwACTagykFMZSSlIV+AoVmriWQqJ3lygc7o9k&#10;8vLweDnfn8+X4+HMp5pa9mksSzFVlUQpOI8TuVfFI9OZVhHO1xpV6Jlv5t28MRMWD3vXNKFKuRag&#10;dYq0IIvy3fvWwD0yj5lHieUED2Yt3AYkSXXuUzUY1aDRdLkIFXam4jDfoskygHSuS0Fa2HCL+C6w&#10;2erpDvReYNwjAzBsHcyCEfFlmGi2wBWZljWhWJqELUPtECLpEIx7WxjXWFevhkHbPncwGsaYrfbw&#10;ABG6AnGFEqKZL4WIzIyTh1HwffrufH68f+DZMdYxq4TuVdfWwWiW4JYLZ7BbivgH0VttjZ0VmDL9&#10;cO8U5o8gjd9ZU+z3rAofMB0h/PBi7HM9DSRSgTgr38SdBtTGfMTth9dq/EMredPFD4zfWKoKy0Z7&#10;Ka760lSz8DpZy1ziUBnGy+F4Pp0e7u72u52aN37JPl/bNHkzFsd0vdkUDyrncRB3LBovCiydxAT1&#10;TdmKvW+6hYEuIKoIi0ZdL3EKacY0aB1rGWutqvnRYWkj0SgOehRzK4np6OKi4S6rJgQJkUeHLKV3&#10;yvbpTMQxV5kYw2M4jSpgPnlsNoMGqLTkW9DJg6JvvdjNLDQWU9fMrDnEsvKGU4SuuaXOfKIqlNxa&#10;m7oSOdHixxs/g9paaDVN0aRrpin4tOXp6dsyj2a5rVUYdx5mqex39gzofKeIxhEAaMLpIFzuagF3&#10;hgnYqa355B7LwuOR0GbeG8nh/EUEU2RmavHb1PjR4zhlhtiUdFWUiR73x/P5/PDw+OHjx0+fP3/5&#10;8vPnT7/wh4m7y8N+f9Q6FuVH0DgMu1IGEX7tOB3Thzu5VuX90lSkiMd6SKoSJTSqNaFJWQhFiq5w&#10;fgolLJcXRitEpPOMPYM1ROMxquFcNahI71ElCjwIzolMJKKjA5gUBb4jWnVLKIgmeZH2vCeZnxDB&#10;YxNjiaExxoTjxPlAUgvfM3SnMoqTnOpWzBkmVaPKUHSsw2E3ng778zn+ofPD+f7hdLk/nu9Ph4f9&#10;7rQbj8PuVEZyW6LU6I+Lpw6AsRycqkrmTTUsUBpLQmyKVTAxy0DFRPmJ6fy4jYwVHBgZi2woPD8t&#10;+YLXsp0nhQed954bU5YTQw/RPJZa10svaty5AhkYYvSFO8ToWIgUOD0mjIdeuOEN08xaXH0LORqW&#10;5dQlqBnbFI33gucVqngPSbMEt7m29tRT0zWWxXlpbtEvUtc7SbOZxZjYPbYPmvjxTdShFAaSnSIv&#10;xlgAeaekZep7AFDgXDpXGXvFg9fXJRtFX6hZANCueUPpl0l/qW3G9B6Hw/3l7vH+8XK6242jspsl&#10;TIqwSl76wpVqiDA/AF28qVV92yptYi1hmTz3DlMNY9UX2iu2VLOsGiQRltKsSDEGkCsqlGhAcJsL&#10;DQZJ35LiFt2vkVG/afgOuxrArHhjh/6N5nviH7d83wNLLTcYflRJBFCGWopwTIOhVKYW7Erl2Djv&#10;Dhe+DGuVW5P8/4Kq07xUY60349EA4NVyzszhO9yDd3ZChuJLQUq2QeFfw1jAHRxGRCalQEsWraUM&#10;I2ePShX+pkJUBYZ6dXiJschSXKNhSP76YJUiCSaSWhq/UBdFkKCEHSPyCNLZutIYlJgR8wpRF4k9&#10;h8Y2ZXKeh5w2gfkJH+eOIWMFBVNInBm8NyC9hk9dnm0ii9ag6GmfyC5ut3yHMJsmOvRpSri3QMwy&#10;6558mqhpcUYBswWagDc8AFp1KrFhjKFtgAg2irTJBMxKI0USpz9+8IAIYyQxAQO63sTBxJLSidcF&#10;JpM8Tj4xHGitY92Nh9Pl4enx4+fPnz7/xJ/h7x4+3j98PMfrAk+y0ZUHoUrMPmsiFgdTAERENecX&#10;v85kxrBFWAlVRJhr1apSk1GRFSJCK+gMDDoHEwPpQ5DmyXSqiolHO20SsJBJM7dIjqiGRUgyByDy&#10;qpeoiiDjHtfMYwNCsbnCeRcZZkcX02fYu2qAVEbPg2ogE8Ubw+A28qBuxqMSsb89DFr4rHA6HO8v&#10;vJvdf3x8/PT09Pl89/F0+XA43/NmVsuoZExV49+eVKkFlFJEFXhhYcmsKRo9M7PK4CNRfaWx8Hpc&#10;0B5wrAoy6W5q5NbEYAPB+KY09xWrGo0Lg6CTdOfBJ7cQOjJiSKgqSw6gdNi08U7xLrPbJhxSNtmr&#10;0mSarDXnahZlmjyQrRm9UuChAObHmHui09zb0xS9iQWlikBoDkM9gC9cgjp0PbNCsnvoWRWECn9Z&#10;GKH5zuVao6aoAFmCL2pCP6VnhlF8C9kUapEICAq62BmWREC0CMtu2A/jkc+Ah+PpcBjLWFGWsQgm&#10;VZUVQaMOgjc0CKtb+AXm3oDEwmjQ3wPtnCvAyOIWl+VK+OOUkyNWZrZihYNsG6GGu+1FLyA1OQps&#10;UviGFDSOG26R8bjlFXqYdfDpBcWMH4hvquYG//ht7fpNU1XZYqmN/KpqngDcX1BFq8tO62Hcnfm5&#10;t9sPospLw9R0Mm8BiV0UV26BIJ7HpaqG1ibEfAJx99T0hEanOfdLFJuk27xHWB/0h6cFdYj1VoZa&#10;R9adLoc+1fxKU60mBR7k6ufvowIvvahyVw26ZeBfw4qosAnRRsisHLgIiPMERR8VK3gGv46i0pWf&#10;JRKcGFbzSEkHQ3ZnxafG22Rtmib0rd1usBbs5HlrNwQ+GEBXmE3NLTzG1ZpP7s2C9+bT5JMZMEpz&#10;A2bQqCboSKNGSDAALakHEucs9xmOJ2+WfrABOIGuwNWmSUpJGDNIFo8uJEjIgpkvgUnjYYDeIp/e&#10;1IALT4iAO+8x7gqMb9oaq02EpxgxJ4bd4cLP3qenD0+fH58+X+4/7I93u91pqHupg+uoMpY6atkx&#10;+yKFSBxnSqmFI0u16FBK1xNFMNhQnXAOrZlR1I5FTwVOkAG1wsheQA1JC0uJl4PmMsGEn9JEJxH+&#10;yNIsqyTWM8a4MYnhwwDjUo0TE0Z8CUli3YbmD13hpBtqkQwSqXAlXr0Zu9Xm7IvBvb8iFGeB88nB&#10;B6P3+ORAxgcyqTLUsht3F/4UeT4+Xs4Pd5eg59P9Pv+7DkLYhXwOPefKdmPkhbFUUU1ULyq1aC1S&#10;mNf5xdGMJTpFbjMnuTcZglkxU6bOXFpmtpkAWHdBmUipE4wbL6M4gooHL46y10JFJOZGLbtAIihX&#10;RZcdFe2FCo9+udMNtcHwuoAHy0LvEbEZmhnCXDdm1uhxq89q2nfPnSJusVWmuZtZa+y4mXYlUScT&#10;qaA5fAQeay8kLpDKiEp6Jn1zOjF2qskcdu8hw6jUeHIQ5ki1ulZ40PUoS1kyhTZBK5DuI10rgzLq&#10;QxeZjHHFDEiVcFqlVKn7srsczufj5cDjw1mcrDlqS4UoC4itz2LA0/vY9vXGQlXRqAaF+QYZ1jfa&#10;bxWaZdWn9K5P4gSr4cLEXCx83N+zCX1chfHEPS96EinJ/kcIzUFvCdPRxe/Rbe9bm62++1EVsLWB&#10;V9WkEGGVlNJpYTniAbBkEaqWwzBe9sd7/mxcB34T2jX/u6HP1+ka/9O3aWJ/cSq063R7vvF3ixt/&#10;t2BLNLazzgX/Mxc35hIQUgQQ3S+X6ovS+64uzppiDc7BlaKqEgRTblVYe7H45nWvip5tINKNEBdG&#10;XxcstgpEBg5l1NC3cEYzMSgOKzaGIjoBCsYEKCTL4wiAAAxW0ASQIl4FUAZzuz1fv1L+/vW3aYp/&#10;rji5hQ1Xa1f+L18dkKI/bg3PkWE6wRLKsZW0QUFzM5uMQ82bO+eaCYuYEwgaG7k5vEcVh6xjJo2B&#10;M0AowEMHXsIPrmzCzzfoVklx2+Fu0mFNgFPQ9I4IyZzg2+RTS5jcEjxfLaJSmsRzhSnGmK8L14nF&#10;1KQMvKCeLvyF/fHDxy+fv/zKG8PhdL/jO/nIYjxMVtqkbbJmajx58CUKT8wSh6wVFnOVWisLr5RB&#10;tTBewHg7JI82VdN42AdV5pKnvpK9SdJJaMRUaeeS7wGlSsJKRU8aAyLMztXl5nI17cyNuIQuNt5E&#10;XQO4Mzy+C11LkWTnJr1halaSVSXcZG2Ka2UsyqgSKaYEUpwbLw1aRYZIiJCTquyrPh6v5tVlcOPF&#10;gmN91LordX/gI8/l/uHxw8PTh4eHp8vl/ng8j+NOtJjL1KQxFC9SBuFk4DXO3SUiF3wXZ1qYd5b0&#10;tT3f7MoyYIKYaEBVIOxbY+rwpObOWhWoub9AzAJu1EAYjTSP8kIZXIcL7QhBBEbFF2gU9NbNqO0g&#10;BlGzcNjQ0HiGMT5YAgowSoBT4NIsAmZ0opFnamwzBQ6P2RsQL5r2TUH/Aukj8hioE23cGQcNAWZi&#10;ExTMYthEkF2DEqgy39zfRVRpFuddgeNTmLuQvVStuVdKQaYxFKCqWWAAevrqgN/CzBjcxNUaPKGr&#10;S8nX1bHUy+n86eHDw+VhrDu/GbuqihZWinNFVDGUuG9d4iO6QqX6UqcavGpQqt7FWqnazUyzMMUL&#10;XFgdSu8diNjE3OX0mRAiA0jv2VTRpIQ9fGeTssfzDqEtgNnCc9GumrJy32PcieNVH0TwrfGqhAHf&#10;GrzR4BaghG7RNdAtcLiAAXeEAhvN0DSKsyaAljng4lhqVR208Ib4cL48Xe73deC04ARo19t0vfH0&#10;m6ZYx8KvCvan87O3TW6ExPJn6ZBBfK6IfjYzQQAJZkh6vxoldNy5QXtbGEAvUI2g8BJs1xAxjHCQ&#10;c9OaDSvVMMBzjA4n4Qw9t5XCACo7LRLWLhESo0BPHmAYC/BpanYDaPoagumQFnumfVvcJmu8MbTc&#10;S2Z2I23Pz7wx/Pbbb9fr9ZavWVOWr7fr7dbL8+0Gkm9Ttp3MJvrCA0wj08nNRByG2iaQHCvjWRAq&#10;52dZv2dtDJAxvoB6gBMw2y03NOQBCSrqJKfzUBOfvCU4edkcgckJtTVv5tAJkfhb4yNKwCzeb0ya&#10;qFmuGfzzXHmebs9ko/Ekiv+O3Pnu7vHDh6cPXz5+/vLh6dPpjh+7h2G3H4djGQ41vi6MUkbhoeiM&#10;WYT1G/8Z5kaQjBvakevKVUWVK8bLmqTrrPVglAd/6nl7ENM4ArBXxRwUS5v5NUKwKc2YbN6dnVD5&#10;5nab/HptX6/X327Tb82em12NvxAZtQTjRJYeTMREES27fk1cu6ysvw51DWhSWlH/TsNei1ECM2w6&#10;RAselCI81AX/ACc6a6lQHg98YyhuWsoIVAbRUcKe9waqxzrudofj+Xz3cP/09PTx44cvj0+fLndP&#10;x/zeU+oYTUqRUlQqcM6BUiWcR3ctXqemyW7NY9JdWYQx6S0S6K5kJJLpTuTi3kyDeiwMzICgWUCY&#10;znqzfIrmFISIE+xpK1m6cbKQngoozwfEHpeTtIwzIkRL78DEm9taWufQUQfEmDvDekGkd8kww0XN&#10;qQI6DwUoO3DQkRuhTVng6QQ9NquxGgrQuABVAAYwbui7KJE/DGOAcZNg8AlkfeNIPwAAEABJREFU&#10;LqXfV01noMB1tid+prLogDF6xI6aBR49IAYowAa6guHkyCaGho262ORMfvHCXyieHh4f7x/2+70K&#10;s0zEheZgbq6iOrPv3jTLt1WoUXYKs0K1O3RVXZUwqiFCVsTiFYxDLxKMZpEssHmfyVaEZxn0iuB1&#10;9tA1UJLgLNIcry8lZgJePBiMfheqL341y+82+Z4B/b6LN/Z0smq2fFeiWcGaIAWrCNN3f9Wyq8Nx&#10;fzifTiMvDewed5apGovC1YUVNWTRio8C1VJQ6lB7LzOlgce+9DwjUG67C1G1aOQnCQrRLKWgTk7j&#10;RIejrlMYEWqrBkVHOLIWW7lgYo7C4jsXJtRAO3qQScMNDFuig93bbTqlClDV2B+twXwLLFVj+Xoc&#10;i44Bu+t6vfJS8DzdpunGhQagAcHMZwtsgH0InMewzAcKnfZXBHfzpdBRB2PpWBKjXQ9lv0KphXYs&#10;reOOhhsUwKxYRRiAHtrIhbMtAu48EsBLeChQMtjGMyMepG2y1iJanqZ9GC0MhKfulQzgkDWzGw/7&#10;4+Gc5XK+Px0v4+E41LEM41APOvBUU1EWRayxij6WBz/8Cw8MVapMYpkY3titUJ3LvJzQRGD51iKS&#10;bwNqqqFWfBTXQoaApB8RHhiQoDZN1454ZZ6Yvufr9evtxsvf1+v0nFXPrT2bTx7jY5iEAfAGDS9c&#10;Go8wOgRVXxdqE6vxzCxWvjDrHU13HpZos/kLsRjXKsYWkBgVW+ZVhZt67MowMFFEEfjIMIlmLw/D&#10;jlk531343nB/93j38MTU8B2C17haeOEoUgqhYNxjaG5TTLSbhT+Plwkt4ZJtQMBiykemYCSK0bsr&#10;nHEB+IQljXx1hiqAMTQRDZPhOUS2O/stDbd4WCt6kJ32ILpPKCDmoFyJ3gpjjVepiHLVdAYate9d&#10;VK3AGZ636FW060ynmAG6gXawAjuz0q1lr+0akUyx1s5saCx+bBgseeg9qlR4WQrKFV2HyIRugQb0&#10;2pUSVVf2oXFMwcxK5qex59vAL8/D4Xg878fdUHcYKKGsLoTwAvJ7pXe0pb/XIurTPtZACEJHKGYw&#10;us6JhF6+W6I5lr0eBnzLd82GxiBjY21UxUiKizeLHcAJ2oTzR9gifPwhbVQBumNyeLyamJmHyAt+&#10;fAZ0Y46JFZcqAoQS7fKCBwTXBwYPEKnsDHQFekB8vXbVJ0OXeV+IquQzzEU9jsjC5jSLYy7eBqqw&#10;O2QoddSy13qs48PxzJeGndZz2cWXOUbhLEzd12HY1bIbeWeo4wjDK2U97l2t2W1wwUkP3lSMwtbO&#10;EJdAQkZNzMUFwHOeoTUSKpzrnL5x+mCPT8yCIWiWe3xHrSLFpKAHVG3hBFiqlyow2k/nir0GH+LW&#10;WLOkxqDFcWrFLbJUXEsTn8RubpPGTyax9iw8H/2m6DFjuD7ZxEPxNlmg5Q9rM1o1dVJrRMhJ2sxv&#10;ThsOTaHPZ5tujQfR7TZdnyeemxNbLjS3drviYoKfpumKTeJ2o94nt6YB82bMW19XHgEhOhnGtSqZ&#10;Z90xHDQ0gcJLVvlQWhFgVaETw1C/Mazik9obtFTepAXcJnFw80iHmeE20Sa/Nv/a5DfTr1amSZ8D&#10;5esUuN7qtenNWD3KHxamZ/vt2b5e/fmqV+jNBmMh1oFftkf+hH73dHf5eD5+PB4vhU8Lui/1NJSz&#10;1sNQj8PuWIeDloGxCLMp+6I7TiUGJDxflFG6qAk5Vkrwqmy0rHA3m9wbgDFRGIlXh99M/u7y1ctv&#10;Pj7b+HWqf8/Iv7Z6a/X5ps9X+TopYf/bv1//t///b//rvz//r3+//W/gt+m/3dr/99n+7av929/t&#10;v/3d/n/X9t9s+o2BNuNvFo1IiIm1BONiLsxQc0nARl0TTYhhgyJp599Q3nK2CFundG+CE5MYe+jJ&#10;KGtY4m8u6JtELZ3yQnObnHVDZ0raGw2KmVLNEkJZrYxNdo0vN21oQjoGkcNx93gZHo7D5f7+6f7u&#10;6f7x49OHn6HD4dLK2Eq1oUgZpQ6xqBie2cTyUHERGUSrWHUvCW2uzeTqpD/RIgBzDRtTE6J4C7yI&#10;akwik6kKg/0MtqsU9WxIrRUPaB8RgwKtiU86g+5o0jJpOCJ/oJmZTx3NbgmzmC9zd7Ogzh6Blzk4&#10;AmYrSS0E5wzIYqwol3pTdfc2Nd6Jn2/Ts7On283YQxJVvIRUZVAOgyVOmAraJj9JTJzloAS9uwH1&#10;Btyu6uGBhCmVSl4ZMWOSV4XWERFdYBVUlfRUEQIu7vAa9TytpBh/nFJO3xrLpkTBeEXIpQxjvEcO&#10;w9B76UqoFAKQgnMacO4X01brbdxNo7eBPVt0P/h4vz8/nB6Pu+Oh7OxmQsZEYlCq4uIsxPSLL9ZA&#10;c2EdoMgQuf8I7jEOLLQXl6WVosxahixUIm5BFUDTq6BboE/0QJJN4kJ0hGsYpwKDAK62EKF3TKCy&#10;logDIyFCbvZShySxEmYDRCCUXFAzj5hYxhvCm6pQ/YMXMa4ttnxXogHMlKp0rPrOdFp1jlxd9uN4&#10;OHBk7Oe1kgsRfWFiVLFk0ZSBn4JD3Y3DONZapRbN0r0JG4+BuZux7r0XqtJkJogAAfotsomid9fk&#10;HZ5TAPo+SH5W4BD4HI6SfkANShBeEETggbxX6G4JH7aDR05nwkHnvrHp6oWyyFZ27gXZ2lKmpdw4&#10;YVqzTYnz3cJyo5tZXHR0l/AwEZPMI1oHNTPcNNKo+kJlU/AAUEABTMcbvotQd/Y999bnAg57k0XU&#10;2PaIAL3EAckpHKPD3rxN1qbpOtmN2sI3hFhpp9OJT1qXUxaWHMuJqlKYwgoFupRShs7SHAa6QMXL&#10;wssrXg3LhJciqs4RCTBSjW0vMZHMLyFNznuUBGWYHv9k4TZNz4lriz9DPLd4AFzNruaTQQ1jc5nM&#10;JnNsbtHQowhnI+fiS0z0lYKac1gmKz1bM0W12MB+F3QXhxd9bExYAh0iMShJz5I8PkEMXCiKGXws&#10;BqSOTE4QyRyqMm2VZKmWWsdh2O3q8Y6/V9w/Qi/nx/Pp7rA/o1cmeKi05HFmWYjKVNCICPsO0TMe&#10;lGjQRyhZBUEjMfa0ZAJnWDSEFyFWPKSZdCU8TqAr0K+8qFO7wSvxxSy57tzcAxk8xKVBudypZwq5&#10;O26zxR8i0cA9nOROh/F0ReNNYIq4BTZAPXqkDn5b+y6PN8nsbWtTuSpK57zfJOeFXaX08IoXCVGX&#10;wo4DSNA3QNkhb0v4FOc9Lj9AMYfKW8P+zAfEw/HAXyi0xtg8zbLt6gcmFcTQ76/oNhWd7/SV0Q+F&#10;1f8Prf5o5T/aO355PWbsmksBJhYHG8Y9HmxUB3hrCjE0dJCITKVNKMlsmG0ubLq0Ml38I/R7GUG/&#10;gasyJZoFJvDGOVV5eBoMf4W6u8QhvquDNldWQKKo8vOu1jrWeGMYKbvdsBu1Vlp1hzAAnrGQpRVo&#10;OqgFotHRqiEglB1dyU5Ohj4VhqqknCV9J6DkZR0ekNEXM1XOO8xBRMWih5OoDxG+A28AHkqoUACz&#10;RQY/Qb0RTs51VrNX8x6bESYMuC1YRRiwqmGavDQJvxZu0QMza26cM7Ypk+VTttPWpg5rWLpbiyPD&#10;3U3UOxwmunBLRlV4FexwyYqk0avEbMOY+Ltwb8B4Fr5BuDFjHqJjdzGau7thJg3RpZFJZaUX1/iF&#10;wxOSVwpeNTpYSfE8OpyOfGC4XO4vlzu+eyPs9nxR2A31UMu+lFp0KBRWnNTkEQfNkv61U2V4svLB&#10;iMRki/Q1L9GCSPhhVIV3BeUnkdK0aWkSP+z4MMAP8avzI1iuoojBm/MXh0Cz38y/Jp7Nbxb6sMES&#10;eLmJ0mpyvZq1xnSRB5tIApCYIEva0995qJDbABnzLDAB8tlhmcl3Ka5oDqUhrjoDhUcPDR7nEl9T&#10;EE1jMVhfITMvKCMLxKbamUwUfKkqVZUjflAZVXaFjzrDfj8cj7vz6Xh/Pj1cLo/gdIz/VQuWuDbx&#10;5nZt02Qt8iAx48Tn6dvV6MjUTEWLw4gwPQAedq0NA2xCFkJEJAPCeAKOGuMtZk363+q3/GzTVaoK&#10;g33ElpdlIei8W2vNfPJNwR7EdCxKxDfQLF2JFU5WdLcoe20aBkGMaRGjqiAk4AFNPDYN9wCaGawQ&#10;Vocwyy3NBUed2dJvlCg090Qw69U1POXRSIktA1M2pdaKVDcFEaxmMB0ylxjHIFpJufHNqh52+/vL&#10;3eP94/l4oWEMZmrqqprdicDJDwsD/2H9dyt/13M36HTbS9d81+8frsDnCl4aYuxmkjf0bIVg3dT9&#10;Bag2Ypgt3RUEiRcL7jOogoP+d+LbAXNGJJQ5ozYhJacM/lV3HOlmblZFmezz+XzcH4Zai7l2SMwx&#10;fji8a606VK9Fa5FaXMVYye6sGl0KI7IosQNFoi3nBZWCrcwFsZSSdbCKK0Q4kVnnCBrBo6dWtXoG&#10;L6pSlPMFRrVIFl0KxgB7aLenxuO4KLRO25kQZOdgOhgsDIG7N5C1JmowiFTNyEcjPPoOeJANyaL1&#10;dwLEyc0D3gvGKwPf84bG4kSIHi2aTu7MRxfDBxfHEDTRoJMbrQBOOmYZlXPGho5Rd5AHkgREvcOZ&#10;heTT/B1CYM1Z5g6zBR946doIUiJCOkUDTNrkIP6W42Uy8qg8O2+s9CY8S27NJykuVYb9sDvvn54+&#10;PD7yJwl+tj7s9+dhPKgs/11wUcHUeW5VEUbA/BJ7Uc+17FJQzuOQXhS/qIXpBSpSZCmqWAdEaA9D&#10;y0mU2KC85fAe8LXlm4HLc0C/Gn9wkd+aof8qetMyldq0wFzhtQSNT/J8lQfjFEoNVx4fJyIlzqFP&#10;htkUsU7MhVpgEsqkrCggBNOEv1PAvMIS/ds7bZmsoN0VHYHgwxt6c7rGYYB1EGMM/4hiqnRnsQ2Z&#10;CIlUqKoIjL4UqarkkAQWt2KtaBvcxjYhDmM57PjUfLzwvSHeGy4Pw7ivw861mpMCvkC35gYiSjVT&#10;1ECkaEDMRUQVPTG7iqubEpkshSGIaFKJgmU3gCITJw1hsi13nCk33HZoCQ1mG7gycJqFYdSGPYG5&#10;G8UnA2axqcw8i/nEcg2Nsw9Da+4mBjwLHlasHaGhsi3FjEZuFhQ9wGALNIkGtfeKs3gMDz0QrBgi&#10;Syro1s+3PCGRQegLpEb+y6zgQFihddHOlS+3EuelQr/FatR7J7hkihrJ5g9XgtOx7i6n+EJ1dzqP&#10;vEXEXIZVkZwJke5EZGZWUaLgkkHMcG9MIOhMp4gL3skJ3sJNXlsexRsRDZ1BfxfdrNMfGL8xYOco&#10;P/HQxgqKmWZSJXmmU51NEKA+eYvspNLdUuMMr3jQl0672OmL9h/ktomAZ+oAPpLXflIEneX5thoQ&#10;fQ9gKPV8ODLNfFNirbC5AFXMdJUcTjYVVdZFK/yccdPemqGh1t4v00krMgQV8e1BIBJmOGdNBqea&#10;/AtBVuXwwhX30CeHmqUI2ylMxBM5zlcDEVFZWmXzVCtURLAWipcgzqwRmrkH45uCNhS2t0YAABAA&#10;SURBVCSJKppUdZImITY6i6rlwhI93lb0GvScG9DJGuh8r4JO04RmojqBJu8vpGUuu0xth1meLHm6&#10;oem1UHgnLMk27l2DB0IieClK7mA89nIczaYvFLNE/CicOCUlmLZQDqw3MOdB20yc94OZWjSh0xC1&#10;6zFoTo5LHHjPdntu1+t0vdkznn2Q3bEe7o53j3cPDw93l4fz+W6/izeGortSBmXWZFAZxaHpRdgs&#10;Krx6EDqjCuh29ygzLlVEVMNMKNF9iKqZGjQLPEpzB+Z8NjD+oBBvBs2u5s/9XcEcDW8MM7RMHfne&#10;0CS/K4jeLF8meIGAB14YdWPlO6ebuuSCcbmJEGwTdonE8efoA83JlixmEQ8a4O8V9At4+ViN4cmx&#10;WuwsaLi9SXw7mTXR+4vI20Miw5CZRl5UI0vKw1ZUgxJWfsMj557/JMEGifcGZoSvDuM4nJgyPjOc&#10;Lo93l6fT5X7PI2G/l1pc+InhrO3JjVPQCEnFY7NS48Tp1Bc3DhS1nE/MBEvQinGYJKyppBgalrdr&#10;mBGrKW2lN0QEUcUNRAaEAbjMDrMh/AyhnRJG2gmzEvPi5DAzHrElE4s5r5CkmU/ujsI9aGc8C32C&#10;ZF8IW7sDS9ArVqaLnc5KenA8TxrU3IOnyloLaqHxKCvDSgj5JXKC+A5MxCSyT1oARwFgOmKmigqH&#10;by2krGSRpWC5YtFhteo0zWeCNmzItRSRXEh8RmQ/Rt98JKzH3fFyvj+fL+O4L2EjIoVWShzcHFG4&#10;x2253oiLOqeMSVvlhXlPN9fhSpl00iCWjENBJEYiRHfyyfZ84TO5GVb6QMx79N6ZTtF3dHGl7yqL&#10;WbS3FtRZs0ZhpqESStY17aAdzmLQ8OgFNRAJBhrKvFIZ3lL6j5BMjfaWWx4NIvuBxx7MgkwcG5zt&#10;oz2VkbKodRm0HPjddz7fnS/7/b5qQU+EapFHmzsR5yxQQaQlawARnu6KaKmxCJSZ8Z4Wc4+21L4g&#10;+sVktoQDLOW+EpXVjKzRmWaRUosOJR4qWuDDoKpUVZAHHKtABVsR6asRvkO0oCS8HgaUgwcwYR1o&#10;OgOF76AJUI/xJQ2GqnikupMNb4yrcSqGkk65JXDCqdEpzBTlNllrczKoMU5VqoKLaY/kZNOZoIfL&#10;VRZtCAOxU5jvAosEI817ZKNEopSEoNGlwIM3flYNTEfzGDz0DdzjtcAyEU2wCTGV8N58asILznTz&#10;5wm0r19vX292a2plKLvj/njhKXO+e7hczven04XHzzAeiu6UqRQeS4QcE13rUOtYCpqqUkVEVZna&#10;gPSilM6JsEqxgaoI0w0DVYlGM+MeeRZmShgQq7kZocZLw63Zs3m+NBBnu07T89R+A55/rRCdtDR+&#10;OqkaLweiLenkcstWV7Nr86D41kpQdMTjGTMT1gfPdaHv4BEXYGNOtqgNt8YmJbal1pJJhcBL1HYz&#10;Ec8mUJoL/nEyA0vcAgY4CWYJ15Zw11eQoh1sXhhoR4to8YAfJdvKG4OwxYbiVS0YlVrLbhh2h/3x&#10;dOLvS/fny/3ucBrGfG9QMWElNNYhC09V6NfUQxRhQrwQJzboDWUMgaFJL1EV3EaDDXBKuIpKLjRQ&#10;oMosC7ECYUSoXhC6VWJ0yZtqNFENuvQnuCfJNIABthR4jwUTOxF+Ub/cu5LtzEa/LQURC6pWrCJM&#10;x7YqNRO0N2ztBm82qYWVElaGHoLPQuehWfMOUY0BqqopWWdbkZ1YnWgAcqcwTBOpQ+zovjrf6arB&#10;GHRlUB4ignMljA6RUoSXR55xzBa2w253OJ/v2OzH45n3hiq1imYj7ePCj4hAV8g3BeerDh6sIq1W&#10;vjNvNDHvRaFAWL/E9Q1MHGCwAhF0EQbgvPfbKeK3+F5VwdTZB+68IhilCYRj0t2DMXO2CL0JifO5&#10;hIbJJuRQSlbhB2CwUpj/AN7kaOtB1IU1g4Xqop+3iWbpymRjClkDRXS345sSf504H3f7sdSS1Vj2&#10;UFmCDA6KGmYG1fJ24rE3i51gHmeQu0sUoyGAhXaUTdGFp0rqIry+U4UCCvDTgX8nsfNAe9TUh+wS&#10;FLOwcTeznDPuL/AsyNzFIF6kh+o0BLgIrdM8B4WphZ2Z9a0OswJNxzTdOE1AiB715IKbewg+50RE&#10;cS8Um++wK2zm+hGSR5h7KN25OWU2ENxEe9XIoi7ZQxQRp/kCHvmI0EQ4MfE+lTAdNPkW9EUttGHP&#10;CDIYeIAr90ZYzadru94aHxieJ7vREU//w3F3uovXhcs9Z8j5cOLVdE/hUKl1VOEPE/yo5fRhQzN3&#10;pWi8NNQyUstcF944EoxFpUIlSzIl2U5QBBBUqjCHHSKqmJEcIBTLwqSYTe7mPk3+3HGzrwTf/GZ8&#10;Hijm6kLTYloFSGmssoBYUB7JMpnfXEx7YRfRQcA98tOgwpIiY4jxIKfOuNibQQUeSIiajKwlxVkJ&#10;P8O94TCNXGRFKKIv7JloOkpG6Hq2n5ujSYR9vzwLPPdOmdDO55hIOAeX8uYL2D1UedFax93+cDxd&#10;znd3l/u7ywNvD5f96TjuhzoMSrrULfPtQd2LxCTQQXUGSzSuthgYNglzySGppShQWhhjEVENR5KF&#10;5h24SgUkmnD7HaipvvhhLC/2dCrC0kC5RddAvwVLaMpyXQoSSizx0CkMgAcwM+iH/WKWxChivIm2&#10;VUQDmFBnHRmExLCGYDhCoGiDeQleIj+aRaKwj2KYKEKSrJWKCKQo2woGusWqgfkesN9WybslFpBg&#10;ydOEDc+r5eV0jv3OwqCxC7uK+8teeddJKhkqd2gH/LcgF98q/4iGhh0Yd/+dIoItj/gfBpvHs3GB&#10;4rRTGDdmtCMM0IhgAzABS0O2DlIibZL7H0SYhhdPTMuLEBzvBRiAEPJa+c4QD+BFgdk97PZDn2AO&#10;cFrmy1osXRVTYQHGqsAakW2mEmOWTdGwpZ513wEPsKCvjpWHAShZZAAGwBTlRyfdV3ipsQdKCSpa&#10;uz0UqBIQ94Bq8ErAIYn0Iwfeld5/FxgCzN4kD03Xw4DtiDr/LeUpYq8PAI/SumU/VjpPpnBOzO+C&#10;KhBNWd1wjGlhUmLJRSX8m+ZzrqhIUJv3mdBm5qSfvW8pmdsiVjezHNmVWAAiaPDAMgg2owh9prm1&#10;eFVidJxqAx8YdsOeHxrnI6+ix/MpVtZIdExlzajYIwAXNFYjHYa6qtQwKqVWXh0qqjeQpaCX2Gsp&#10;v+wvfIJXyrQMDcM3ik/GSZ35TA3TMrWGksAdY9ZRKZKUOKRWLVE4DYU/73fR15NPjUphzYWGYfBo&#10;p69IrAv7AyDCpV7RI3a6YWb9RgP7gtkJvQBifqmhIXiR8ZxAucB5k3gxWF29qILDuLvGe2SGnV/Q&#10;lzKoxr6DJ9sec6SMd79nbo93dw/394/xJ6e7O94bUJI9KSo8GtNhthICEkUpWTXrTIMhmhm5zHyh&#10;1Bk5w1E3y52pqqKmqlkLecHaMBlPKtBuoVk6H8HgVlh49By6HLHHzBmkS0HpK27vXWbWWpuW0lps&#10;8G5IFej8G0pn+qqHuf6NPWYbvApyo3+HZZRbrRcUkSuUcGQDCu86K+H1DxSmG7wxpG3AiwBhemMX&#10;57EgKrWMA4uhgxeIUlhCy6NQ5oLDzq1MF//D9A/68Tmj0c+WR2Y+oB3woPM/oD+wIf1sIXXWNM8h&#10;XoBZek4meHlmbbMQABWcCzBN+BzBoeJucTa1yacmzSPA4sYvIX5gBVTiv3PntHN+ucxwra6K+2ig&#10;78wuRxNwpyOnMB6oz78q2AqEuG2FM6VgpoTPphdTx32EyCvubxr/Q2AnlHF/OZwPw34UDsy6v+kY&#10;X2dFias22kYvZtX5O6cO1E7jaOMgRIv2JvxErJVe+JEmvPqbeZs0jathJOpkJH+kaQ9PVYvUynqC&#10;AyXKwPBxQjw0oFOAWgWzUhWWn37ijJIzjYFWlRJQhRtEi5dCrK2QDqyE1Bpmasa5qZPxzVloHO/1&#10;YpGHyJu7YK7mUL4NOmOkCrNoKhb/hQaLx4y5xJyY2UTykMxt4rho5jNcUKAVMWEKqxF+gp/OViuO&#10;42/gbh6IQNwnfKibBFqonUKVCPG7ZmuT6LhJLqR2E7wnXI2cAqMzhs7PvHgqC41KkUEDzqDCeBJ+&#10;QAszYurSIeYZuKSJViuDV5FojgdRfitPXm7A9OsU/1rw6vLV7at5/DtBK+0a+bwVvtjLbfLrZLfr&#10;9Gw27XncH/eH+8vl8f5wuQzjvpb4u3gsh3YS26vt1PsyyEPHiwn7q1goi2ot+awqMjMiUSteVKrk&#10;/7YLm1CmhixpaZLBmMf/qEFIiDYthi2rUstUSKvFXxMsVgIDHWQwrddSvrr/3ezfxZ+V/ARMhezf&#10;cFhJaY0Yah2Hsi+ylyjFleweatnVWofClsaPFKWh0bUzmWphKMa9OEFrzdyiVBf1khQGmGIvRncu&#10;dAqTyOnxuYi70lYkqBZcsHf5zrEi/i2nxD+8wEPCGm5BEQXyUiwGh+iReZPIvCtu469FoxYl0jLc&#10;pDR04uIqGpYZALWF/SFWY2qcpPC3ivP5/vHu8cv5/rMezrIbrsxB85jKajrQnZhpE9aaGV5q9CjK&#10;hq3N1bQsIKYOmpjVCEGIQpspGmnFgUf0zWMSTdCzBRydiXOuBtRroqgH8KhLMSHLKMRjTI7bJuHc&#10;izuxJJoaMPTAIsniN+Ds1ACqdvUp0G7P0/V2fbY2mccJ0Gxq3jzLzaaJEzBEczf0k03X6Xo1a+aE&#10;Cwgl0sLcuk/W3L01/mp2484MIy4gcGEQrLDmGiCZgn2AMeGKEQEcqjpp0eJhTx1yIcMiWosP6lpl&#10;qMKS3mkZrDDhO1Eoh2dVBdpL1UFDLiLC9LsYnshsEVWplpGxXYszt/EE+crsqO3cD17yH9DqoY6P&#10;fGQ83rHZqteqQ+HPkZW2ysxMxVrBp0ao3pSU0EW1ogJUBJAYaEd2uCWhVlWsHVaiUB23fhkhu5KM&#10;hJDCGYzjFcQ0EfbJhBghEqUzdJ7UjFIlVgk90FkRdk1PQay93l9QfV2wC62sAab0A4J7gEGnnYH/&#10;FlRtgcFW/B/FM5x3XVXjYBwvu4dP918+3/18v3/Yy2loozWxWIxOq0JMMamuiiTqolmKMK2Za5Hi&#10;URWGzlKOOzJWcDAdiKUU6FtILYWvC4D6oDWXrKr2VYy2ClKgMzgMgauEQw+iKH+MDIa1gxWUiGOE&#10;IvAQj8E46wwrj23uUex7RcgI1rEiwguLSnEUTbjoYAUiYAhsW+JFj8vW2jTlG4dba82yYMa9iQPM&#10;AOsZJcwKz17oEfREw4QSfYJUCOdDHJhK82yYA2TaEBQeMLnzqpdmIM9eDgA2LWnBriNsjHPSUU6i&#10;PI14Nt+8/w8N/Fnst6s/X/0GnuV2K2ZjKcf9cOY36BOvDKfj/X53GodTLccix6J7VaaJhSN47H0k&#10;RZn3JAxBVckYgNki64MwZCAxHMRwxknAKtQyAdFn0XjFEY1oXa4mz02eJwKevjb76rwcqNX0ZQkk&#10;AAAQAElEQVTqQixAVVjBCScX4ZYlFauvx1AEvoow69XpmPOXLLNoo724N3JPLfVQ1RhOEauiFDRg&#10;ZvrYEBLot0C3Fbc8o8ta55BFH6uCOHl2irm31Jg7YFEkhAdeIz/uiJEfbCSiZbTJBoEHcMUUKhlv&#10;ckVjlCpQ+o2oIwNU5WHgPt2kxVFfhno6Hx+fHr98/vTrz1/+6fH+z8fjpzpcxv1+3O/KKLw38KQj&#10;MziRuDkOVcmnklsRW2H6wmOZ+ryLZVXnZR6MF6zFI36nSPOOGC9DnjG3yRupo2vXEGgBghNBCQgG&#10;hNKitNvExpyuN4pNwYfYQr5er89ZYFq7oe+IZnGFFPfNFarl6mo62kLWYh4DceKf61d7TFihUGAs&#10;upwdhkPwaDyXCEwX32GKak6i/rgIdq8s5L1CmE2WM5CpYjaKjuN42u1OsjtMcu/DT7v7L/vLo+52&#10;Ny8358WEDGvlFV56BzjOQSIGEN8ga+cJf1P1f5DYe4R2/zDusWJgFg3sHwoplmZvk7SLnaYiiZuG&#10;vx9ezbVjMgGdh6aDdwgbg/3cwSR1IL5j+o6K1rOWFTVz3CIJ3IANOoyy24/Hx+PTw+HxKJddO+xu&#10;R+PxYTRycefoASGwq3mDE2HkitpZLDFaRHx1sMTd4inYlVGdV18lSVmULB5eDgaVGqiDai0lNIMW&#10;QiqlVO0Y0NRsBlMkuKIax7FLEVoVSmhVZSl0uLDLnROWgQijacI5lROFEDxnLluUbwxmElvBrMUv&#10;EMmnKa7MzGNAFmU9svyl0AcCFHQGOsPUQS47ajWS6JweN4PEe8O0FGSUkxNBNGWijUMhY6YhwMcK&#10;E+FQMfHmvN3FANYqKQpWkQ6FwmyJ6EvwTU0BDx2z6NEsKB2LYIYDITOOY2tQs8n82fyr+W9Snl2u&#10;Lr+Z/ZvJb1/lt9/s73+//duzPXMq7E6Hw+UUOF12h/OwO9bxXIZjqdBLqXciRYRoVIIpEoe+9n6J&#10;WZZCooAUyIxes9oQVUTItHJaqQm7ys0dhvB4J0jobyb/7nwdka+mV9Nnk6vozbRpaVIBWfBSpFTX&#10;Iqq+onengjp/JJWiUoH4oLwZeR10V2VXy6j88FIhmACRsLokXxcktFQoJXnuRWcleqBLgf89sNkI&#10;EsqybcLAmfxAjDoHDtOcdRG4RTAw5IQ5jmUdDZcuWAhFBHQFDHGpl4CQgqKGiagoVWGjqrHLpCK4&#10;u1FatcYvezJw2O/uzqfHh/vPvDo83P/t7u7Pp/PTsDtoFRP2FQmPo07EcWtQcdZ5cxPBMVeAWsBe&#10;EfUAZsSgJkB6sX6DuvTAVtoZasQ16Hp5lhDpChQPfnOhW8EYZ0fk0t2m2Pbe5sJO5QXievv6fP3t&#10;+fmZN4bbrb8x3Mwm3xQGspHcsnQvOAHw6CbPbtKUQef9JTyNyXXMur7TNfAuNnFgaq4xbH1dMEYB&#10;BcpkcBNhClRjulUr43UtUhAromhQlEBVoQBmiyrREZ4IIKJXlpe3wju4m8owDKdhd/QyPrf7m/4y&#10;Xn453n8czqemO3abhCcrOskyTCJPVpU6vL4P+nq/4j0txkCEmQy4KxDRDqp+FyKy2sADxKCGqwwX&#10;4Q+gn27fNcQpoDrj4x69ckO5Ra4AOn4FyeF1M5oAeOgP8DsGLMClsarCcg4kVSWNcAvwo+hKGetu&#10;HPecg8VqabWQneaxCsKSNJkq59QkYqlgHjgphRnvQIkfZE4nxgg8y6x82faChoUY0EFKvCWUwhuD&#10;olHh5K4woIahspbDvvPCgkaqRao4g4pKEXHO+2AVHdVoEhhwjyCEmJwhICbURT2PDsbCCcY4Xc2U&#10;HdDMp8ZJEbQ1a80NrVNoifOOzkPfhbJSaJCwTQlfZi3BYdFau1nrTLeCh8l2L6R3QZSMrvOukU2P&#10;8zS266ROLaDNbAC3HS9aDRVpgAUezxLPNJAJFLFWQ4m/yAJDBs09nkCGcWBqdpumm/mEvhQT5ZXq&#10;Nvl1mr5eb/92s6+qvjuM5yyH/YlfmcM41nFX6lAHaEDLLrIffbIQyRSUmcJdkQITFWuSc9pnZVSI&#10;MOrOJDXnwIwFOXmETbQ35w8lem3CR4Ub1HgtV5irF94VJlXRQctYhqHUykSRl0bYCQ1aBK2ET+v5&#10;mbtkkUmtUhI7lbH4vvhu0LFILEvi8SwwoHAtUFWRWaGrUlZ2Ub13V31tFjPPZLETLYOkTfQqDJ85&#10;ivmKL9vuzJGRigBKN4zC5s2qoPUG5FDUUbA3Is+8N1Q1FRLhRTSyQ2WHCqrO0sZJI1M51LLbjcfL&#10;3cfHpw8PTx8Pp2Mrxieo5mbUu2sttZbSvbmz/uloBV0AvPaxoRfxdG+iJrICE2BGLVot9jpJ1GVb&#10;7h10LKtNpELSlSqj6nAMGaCkx16b1NkRNplNrd2mduVd4bff/v233/KN4fb1Nj2jnCZq2dbs3bDE&#10;fwcu36DroZiCySEBNABOYqKaO0CRQcU9LmYdb3DQDkYEOo+pswaYlo4cSCiTYYxLQopSpNLK0cJr&#10;rF7V4sHHxfRwK1phcqKQAjRRh0gIqsHhXGPZEYZr5EuEeY48OmfD863chF8M9/vz/fG8G/bVhWYx&#10;TBHst2PBX4L67vg/RF83wn/Ha/U/LOEk28QHtmSYCu/M79ISFn2rMOIQ+sVu0MgBicD9DHZRjL9L&#10;2HXmW0oV6PqVQez8uxTl76DPbRi5aoQR0yiiGrwIjPRCR2CSm4y+P+72+z2nKatFCsuZd8GSi5gE&#10;5R7rbRQ+OQ4lEbrCgwg+wzl8ByvDjDcMETEWn2ZBULwjF86OKrksS5nXp0pl8cmmqBbx8qLQ6ALR&#10;VXQulTsaQJTJb5ugo2aeYwILoa/t4KI3TZNCnXvGbMJ6N4O01g+C4DFL59FvNC1KDMFsrm6AIhh1&#10;im1KF9djYnWOCcoOeECvwGjgTjQduF1B1wDRMwx3gjVzfwNG1oEl61MRZE6F+JxV99BCPfZ+3JeL&#10;Tc8zuHESWWmmzYs35/jk7JxgmngzuTa73Tj5b7WU/bi7HE/3p/u78+W0Px/3h152O94cxhqFqQ5E&#10;PJuLaViWVKSX7OGcMDCBApiOPurOQwlJeHvkuAsQ4WTxCeFmc+EENwJs7ZZoNME5gQzDDhTdiRSW&#10;J/oO7UXyYFUVtoErRzEPDnpQIfihlKGWcdCxShlYwcIK5AguMpd1KF0O/TKEol0XtLhE5oPNSVls&#10;QqGicfv2IhTscsreVKJGAwXhj9kEnitC8jUixCbhoUlsAYdPhoA72K1s6ZjxcEVi1IX1AlXD2KFi&#10;/eGCHg1LQJ3Zc2jzqckkRUnP4Vwfn+4+fH443585Uuqwc62T8WFHnRyUQtq0CtlVRSNaGhCdvARg&#10;Zkj0SzDR3cK7mhUHqRdX7hZXMBFwGgfjRC7BUBtKJTeREVSaJfUzScVMwm65qJ7cpmlinfNp4e9/&#10;//u///u///3v//b169+v168o+dgwTbw3X9tyXJix8AJCzGJKGGrkjYxBAb5xyyK3LIgdIfnUeRp1&#10;BhprJScdvuuVicLFMjpGFFJczDgvwZELBhOKvGjIfaYaa1IkqWOlEpMSzOaqZSuoighdy3cKnkEs&#10;GUbrTirI2NXaTYyp3d/dnR8eht04ubXWvBnueIFIZzF3uAelRJ/fW/tp/DuEGLDoFOb/KHim7o95&#10;/9b0jYZUsMliBol7Bc7hO4XZYlXCAHc8lG8pVf8omAOadAoDVHEu84IRUQXKsiYe6DiUw2E3HsbK&#10;77BClUslNyZqzLtzarJk1JVCBe9IksVjsHAeTy9lP8CzLDpyk84G0U4EmqilxOFboiPtawV99CUm&#10;S8FnsLGQ6DhvrMiiUrBFI0QDj1OPeIoIw5HvFVYyVdAYLw0QaKzRpBAj3Ro1AcsSSzuZlVBHoy3V&#10;14XaruiM9PG74sEdIfqiCg+To+NoYQMFgwYExwW3wGI1LYI7IiB2f116tqF4BTSiJ9CZyNacSnQE&#10;SKKIQir/J8W14BOZBDR3jrqbW+MueDJzfsgbVsCqe2EdxK/DOCNv7TeOzMn44j+W8XQ4f3j48Pj4&#10;eDnfHw7HQ5QTi2modShj1QIKnXtMEuHTY4cXogqWShDccpn7wsadgWOwRTit4dqLaLjBHt+046WL&#10;oZgxEDMyA6bp5u6qWoFocSlCCurAlwdnJY5FapGhCDxMVZTYuBgJMiYz9FWHQBG6DWKxIkt6FS8a&#10;pYqQrYLIfQE60SCS+s79iOpijhFeoQEn5Li/vvS1+FZi1B5vDJM7M3xz3iE6fBJtG7j4pNJAKGMn&#10;mrH9xVwDAg9ST0jAZQo4Pkk4MPeGvg6y34/n093d5ely/+nu7nG3v3PODdGp2WRm4l60cNQMTMlk&#10;Ek5pOIceh4k4w1q6Sz2Ta0SSttEi3xvMGRSW4UAsmLRdCE6AlKggD6I4iTr6IoBvwRJACS2laIUU&#10;UaXhtU2/XZ95Ueh4fv6NdwVwuz23xivpPHaCCe950UXeGWp0ipMVxNlCPSvIRwBJGk2IlbZIW6BH&#10;7BQGMCeIiRhiMkFoG7f3LpUqXiRKYSlwj5auKlWjsJBhAoVhpzJSUEpU5iWbkgrFsggLnmlxdami&#10;mDC/zY0fE5O4Vb17uH/8+GF3ODUTRlrSrGohtRiDdMVdmCANB/LfX0jRGydoOkQi5B9T1uXGQGiY&#10;3ng6x2yKL0xqf0Do6bu1OE2EQTLh2tmGga54oRYbp+/hluvM3IN5sVg43CXL/R+GqvY2zI3qzKPR&#10;pTBDGaEPXg91f9yfzrvLrvLzC6tYXHQdoXIQWK5mxQlJKMKu9niGxSBFNAtKoZibTf0P9a3Ng2JB&#10;dWDYV+GG0pxlCzQuLNTZVABnWqKvbmGEW1SAKrUOA1RxFY3mixVPkEJBAQ2wvRinrBMfjFvU5FXc&#10;1N110TAol8biRunfnxfapkEQ+C1U8SFrACsTYbvb3L9T6KU5JNC7hEP/BjQBKOllpVgGJtLcLEjr&#10;Vdi8gWocFiqRHGjRIZ6UKAuhKZmMwHjxCphJ+IGCBq9moDrmOrrXm8ntatff+JPExGd/r+OwP95d&#10;7p7uHj6e754Op1PlLxHDWMedys6NP3trm7Q15WUk0sxSinyTIjLe4fEMXybA5gmUl1JUSoS6XiwV&#10;QJ5XNGlNbubXZs/mU+LK9Ik0l3y2JaMy8Yc3wBJWt44qQxUeYXXQYZBdidcFNCPdCR07F6yWMiwQ&#10;ZWEKKak0VKlC4RVGI8NVgioWHq8OKgPLAWAiaOLGUgYl2SDai2gIP7xUqkQJzyQz2Lx01sumGLw7&#10;eeYunsN3Med7AO8KQUkLz/ubwAONdJGxjiLWIYqfSQRqZDsZTyXiHDC90A/UTIAa620c6vl8+vB4&#10;/9PTw893l8fT6TKMR5HSmreYPP7oXepOlbdWumCNKQ49/UdfC0PwIbrCSPYrrnM8/b0By6zFTKyb&#10;yatCYKtMpvuJEbQIs7SFqCMOw6BDDdQiRdmYz3xV+PqVbwxfv37lXYGf0bwuALadmW39Ewx9aRaY&#10;vuFuUAAAEABJREFUDgwsC8y7CBdkMK1pmnfJcwLz2I+aFl3Ta6ng6QtNMRLA0GOXiODhXZhGlbyU&#10;AktLpxnrB7o0K1mqxq2vZijG1BdhnsIPPChcjsrjNSSi4a3RlXU2tel5sudpcL0cLp8fPz2cL7tS&#10;K7Pk9GlDOsdnwnGTTJAtH/I/fkUgm1aIYFXA/y4wXm1Eyip2BioeymB+eK1GK/OOufuLEr4D1RrB&#10;G2Zb1XnoCoxX/h9nNqG8bpyb/0U1CpuXP0GfL/vzftzzDsG29nwt7IuVMAAN+nSy+Fz7Ap67CDGW&#10;j2LG7lj3EqKmSTCq3QMrUTdFsqGw34t3dTfreow9DajycJDJR1iw1qJgQQIYZQ/IdwvBZB1jKMUF&#10;r846d+f133JYWSuWL/6dh9IKwKwgnhWWdS4CVoOIRHEvqkExCTNur8GpBNCROmgHkeCn8zAdiMEs&#10;XrAn1R1ullPmRTj3YobJPECkiWoNKux9OChQihclw1ojxRIPUqzEc9ZjluOFClGokiJSG0e86TT5&#10;bZr4s8QkRcfdbnc8jkf+HHEc9/s67HQYXTkcisqg+d7gzqsDARZePgnT3YXIREyjO8LgtqWIYKuB&#10;B10J0xHJd47UFbws2GSUm/3vxP33lyRJkt8JioiamXuwZFVdVU1negAMFli8+wF//P1wd+8e9sAG&#10;mJke0qS6uljyyAzOw4mZyn1E1d3CIzKrp2fwdlf7a2KioqKioqI0zKuqM98VsnA6aqYdoDqo9Phv&#10;dDlhiQAz4AOTICkfGJJJa5LUDQpgCkSVjiTVgIkmSSJS3JdIRFBECYRSBFLwVUeTklxEjOcOvsqq&#10;6J2wcCoKCnuPqCp51aioxbiU5B4rTiRKpSTVkQ9lWRURBGZ2BEokO0ETJGsQonIMc0tQH6AAHTTl&#10;LmVVLlk5fI/pEaYsOsgHKEJYQiSNeCN01jvxTmU6afny9HRv7+mjR48eP348nW5baiVqqTWpbZuu&#10;azSJKs0QJuwHFRkpcpyEBuhrvKJ1d3yuXYiRQCczGaRI8lhUskUY9XiUZDSnVlNKlhIZgLS2mmN2&#10;ClmhpkpMpqHnonAbl4ar29ub+L7GrWGFuGmhwxqEUrWA4DDbiVh0DDtFiHmpDBThiCiQKEKCgwDG&#10;GSP0PArLe0UoCtW13FyIBzTk5anVK0UwMpUnq5JE6F/4Ftny5MjJZiriO0IRmZHCAFOl6YgobgjX&#10;UgZCsJREfcjDzTwvltbnqabyL17uTIyFpvSEQWMEMAjIYgrAABiAHMD834XqyUi9TC+c2ZA42X8S&#10;Fhp1RtJxYsOMUg6WUpn4aRGpuAdyEWskKlaEvJYWigM/CNqiDApGZfgNlAY28h+w4Q/tVzkM26Q4&#10;ixRnxFNwSSwtm0YSO//27tZ0u20ka/kpqs/D4LnvM39P5szpIZmpwAxV/niEC6sYRMdNG2MzMET4&#10;zPoBOWdaZGagkKmpSQMsz4iUswOptimFjkALpDXjYooCpohjcmnEOXhaMRPE0jpfwrRRNV3Voo/w&#10;RaI04Ox3whgBkUQdEcERBoMg5oERk9yLusaiXmbve+8H71miA6Hps2U3pWkI1jCLD+a+CrVmDxuD&#10;ZLZWjKMSUBrBZLzcg+Jk1AmWv4DLwhqUQ0sxjkI27GU0fBDazqJeoSYAHooTaGA54CbOVV75E42P&#10;uRH2YYivfz2/pi77YcDYMlxzN80aq5dmcBAKRLIJf/2lxlMiKlKMNRmWcUBBVVEWwQz963vl08By&#10;KXxIGDLUlzkDAuWLnBcqc89zGaxtmulka3dn+/H21s4kda1KMmlbnSSbSswwzzKse7EKo+Gh0BEW&#10;Dl00oWF6KyIefIYRUVUR4TEiJpqkMfGkvDRpY5gw0bQgJMzFgcAYnxnm/XDb5+vBbxZ5tsg3g84t&#10;bjm9JW+Sqgj1JJJCLEmInAk2wUNdp1QSudARpZ2ARrtJEpbMrfWdRiaNxiQRMZGOctOm8GQDSnCZ&#10;eRJJSwquPFqpqgtsKEsYMZUV1lkV2ShVjucaHqmpWNWIhjCGIUPC1KJOkph09IuwFlCaCabGEA85&#10;Up996bIAEt9mlmRF56JVyBoZRGiudyZpeIqzg8mgzpeJjO+qmte8aI72cEOV+DH9JcVUdbWU9rrp&#10;s71Hnz379PO9p0+3Hz1O086VaZY1iaSYFS5L4daifPmYD+EATeOwZL5NqWA8EM6IsIO61xergA4O&#10;gn/lvVKgUDK14j0+2TXjlZsCaTTTtEmEjm6sgTb1TNWTZHMlMwyLBV8Z5rPF7GZ2czOfzfvlwHJb&#10;9t4P9F+GPCxYgItMPpeiYfCcvTipPiSMET1Mi/AGgi9YFlRCjRdshQuFLJmsJqooZc99zj06wBwt&#10;z5FWEv0giSYXk0j0g0m/AWF+CuES/FZMYb/QdbBUUK61VExRk5KyYDW5KgGU0oFw0xCUjOIw3nmf&#10;l9pnjfimjE1ayjkuDdknTdranuzu7m7xp0Vqps4un1SE1QnY8RM9J2LuilWISAhEiMJ9IJGNhGsr&#10;xSpUVRjVoDBrM+iU3B8l9GEs15Jqdi2nrSpYUw2zHmQtkXC2NCpjqoMxZv9UZt3qP60/asKAf7rC&#10;n6Ax2oGpi2SzEsFpWNdqXdNOJxMoax7NioHlMHAYMfi5SqhLrEY+sqpUARgnG6rrZ1SjlY8C/Y/K&#10;EWKtgm2FLJrCz0gqlVdNMAUrJhQ+eNzv3PaHaUCQc4+zMACG8cYmZlZGVeFBaS7BsBagK7A8NBJZ&#10;XiwzaAWSipplXlUGihxaAU+7m8AHUCWUsn0J2wiLXAZnvQsTN4AO4E+d+XJB4k8fstikSkXlqx0o&#10;WZVU4tmYNWWwYExTwMwUhJJGjM2zZpY8FbOULTBzZRiWmXaW/LibM98bhA8M29vbbAS7u9uxF0y2&#10;2rZtmjCeUlD4sKyrGEpJ2ASFDaIlwZW30jf4TTi7m0ot/ZAKm16Y48bAaHK/4bDBRqAoU9HNJIUF&#10;MQ4M5+qm1FI2Pyqy4jWjaStFTTUQIkUS1kVUhIfDDaGgDDCJQqEpaWPKQHGrcdUkHvqySrZ6f+xF&#10;+x8ThwwTBXiMo3cwsSIXE1oMeWWijiCiUEi4U2lSBWRVRVWLkFnLfIwQibA6Im4wFZmdP3MgrYWK&#10;JpVQhtZoBIOyl8Ss410pTC2DqkZbzu4fVS2lbjLZ2d569PTpJ3xxYM5Mt7eYHlQZhriYRsyMtkKb&#10;jjEJRbGa8RVrSCmDWcMprbwrheKxLqqA7ArM4VBDAVPhzkpBaUAiGjBCOIFE13BGYAoohh88M9tZ&#10;X7PZbF7SUNISn4eB1QeGkvC1vIuwcEgANkdgMOMpr/sYFWDwI4APZArQxffCQhgvX40JuTXQGbEq&#10;HfMfZdweiEfHYiAkpgW2H+hQFBErUpiAESe8Q5SlNIyQigAbdL/Ghyz7wHa3zacmhr7hyo0tYT0a&#10;NalSAIu1oOjH65963Guo/im9KNcg/9SDG6PKR30YhSMz6v8RJjr5R4o/WlQbWNM7Ff2gI+iMqHoP&#10;slX4UYrmA3mJ6UrMq2LUKaUMkrK7c1FoU7fVTXamW9wbkloehuV80S+Wue/zMDD87gMWWNcxN1iH&#10;xRAS3qrKnCjnUMQHYdF3ikYgrGpojqhVkH8IURVNZhxs7MiNpmTauGlJ8XJVsSSa1kIlSUkw5nEn&#10;hmqRcAiyDvA8/GN/ye79MpzMGbnQv54nc2PGT6a7CTbCcKkt1UjhrdCHRDUhijq81qj9zxuVOYYp&#10;9A0JWYBmdq+A30SUcmp6JAaAbAWmlnno+55jnN1ssVj0HPR4sAZqsNA1LPqjSY1IJimHOm6nRGiT&#10;minB4rwzIXDOJisRmhw3hj5nrgvz7IvBiVqvKtakrut2drd2Hu1wY9je3p5Mtpqua/lhq+mStSml&#10;BqPWJG3NWxoSV6hKBEqEHCOkwvZN71RggMPIvUQoap7KH8CR4KpbL3jL9i7cq3pGFKhlkHR1h1Bz&#10;mjJ6J2w0CHmhlTeMJ6ypQoFafDOIwrJM+LMzbgyRF1GJUosUX6HMoKZCrdI12lEVKS3FS2WdGMI1&#10;u/lG86NY6Wi4dGcEqYqphkSV2FFXFJ0iZIZrSSJS3hBCmI05LyT4FVQG4MJf9iuo90DERSOMor07&#10;gcrolPMge2QF6sQ5OkNRBDAkZAtoAyjRiICHk+6sKjPtum53e+fJ7qNnjx8/ffzkGYdHai1b75o1&#10;ZSiTDcAwA1XdzflQJZE8SHloK4sDRB7mwwEpvWOhZc0IQdENQnFFZNDDSWJGi6oEDE0EQjINPgyS&#10;EYR9WVksq9lsdnvL7xKzeb/snUVBYWDpffahpliJuYePWv2cJUmmz8ueFeo5auXsJWGdhmhadd0Y&#10;AZdosZSviKzU11mqrSWwXuPPcBBc8mugXVklOpX7p2iWmD/hUtEkhryJGBQ4T4GuU8kFqQIWgdpq&#10;poVUhIUmZTikJGJCYBiWLnX8YfHJ02dPHj3mskgHEQZVkksZER1DIgTFnah8gGL1j5EahErXekwm&#10;X/P/q+/7lv8ka/Ynaf2A0mZ7Y4BUI1QUgbEefMUo+V9nMBhGyuTj+KkThenVWjttOr7vNtZwdWg0&#10;fuNnOAFVBv6wHPgKl8kygl4mBHLVcDsMlkeVaqvgUAoQM6Wg8BXwVa1SSgE8qEUwFVUe1EySaeLh&#10;95O4QGTmF9qWVEFVT6KJE7FCNRxTDYqiRvIgxrzJIeHNpHQ2AGIx5Jy9LELJERX64CWhyRtagYXK&#10;CFua6ZqPcGAUICn6RJRQMeOFKrgUch6RuiBdQx4NE01dCUv5x0nVD1M8BUgydd0Hz32OewM7VM6Z&#10;1sFoBV34SpEDJWJiSIykETR4BHRIzWOPVh+sz/HzjLN386tE1mXvw8Lng/cLXy59yRE52Zns7G0/&#10;erK39/jxzs7eZGs7tXxtxmhr2qTEx4ZgzLokSYFyGUkiJm5CKhs0b1xyiWOJ2IjGqHBUlE1HwjHJ&#10;vEQzmqEg5BCvIBJZwajBhLeCBR04NkR7tSEmTnKsufCxfenOQRiQ2GoHKK1TvUIzvbckKYlyjiWP&#10;KwL8Gkkj8ZlZlS64qkgSIsGp1zTaJm/NG/OwoKoipjgFRbk2sKJW3zQNRFbZKvyj1FSrDzqqIRFB&#10;rqSV0FWQRCBlLYzowQOLeGYhnhtgAkZkfMi5rwyhAyXggygRW8K7RwALgzBHc1qakazqGFcrNDhl&#10;HpS3qiTgUg7/3Khwm+Rvku2dvaePHz/Z3n3UTjq0sw6LIT425Jh+7upsMpkliZ8ShzSjlYVhG4pQ&#10;cIOnILvGu9Lg1g+SirVA8CIr3mqVuOZiJyMElYciBzSkZewp6vNy3s9ny9kwRBDMiK1HGNHGmHqm&#10;f/iZ83JYLvse9MOi73vOy1KFofZMoEvDuk7kYKFR7LnQe0RdNvO0iAR95ipU1jXg8QIKcBn6Q6A5&#10;ILivJqT15HSNYQrBaEhQSkVZSDBAVnMNdkOP4jUogIUCmHA+ExvBbROdWDNtu0c7e3s7jyZNiw7D&#10;3C9X3ffzftwAABAASURBVEBfxAuFBKOKDx8BxSM2dUbhyKhq4SsNlhYLkFjk/696/oWNEcE/0UM0&#10;wZ+o/ECtVqyUiBWoEqKipxqcC6ul5NeEnSFlmTST7W4yZRuU5Dk7c54lMF8w9SUP1KTnmnOZrJsj&#10;vbLCTpFSgiq7iDu1cs7OEJVyhLUIZhOlkJmhm6WVNyZWMkmmkkQkM9E1KRu1qvADdVAlK6kRpXrS&#10;dcoqsCIr6s6NB0cGHpBzn3NmpcOvFrJmePcSlozawCx3ZxvNyLx0QcWwaRtJ+RO6WfWXIuDl4iIb&#10;KWtk1CylZG2TUmoaqGlSjWhiO7vT5JBrc75KUU3utgyyTgMFriEnvIv4xMCfNEsGCgUzLEbRysT9&#10;FwpixRtOQ85sU/QBL4YrEwFzwUASLRB2eOZEkl6IF9fGxXyYL3q+ZszStNna3dp9FMt/e5cbw3TS&#10;TTs+MKSpaaPGwQAmjU1MW5BSMKpJpcUNp72yJ8RJwDAII1tQGITo3EGzrpNovpNL8HQRice1I94Y&#10;Bo3llDQlT423icoRYWI8DEuG3ocwSMWckXuS8BhdJMK1IeOQwgNVA2YpKSNtJtwYaEU8K3HSTDBN&#10;JZl0KvHvk2Q8cjVNIiEv1FRVxMSVJCJBy06tKKpKSSpwHwH+rFDUCqFlbCZVJoEiUQ2KmgrtypiK&#10;FIcAMug9uMckF8aWzwy+VBjthe8K5XaV+WAzxFel7PUakSPCdJi2NJdRYPxAljIKSuK6ZDimVihN&#10;IguveGkyY4XyJaHC1Nq2m063d3f2YgrtPX7UTLvl0C9yP3h2ZTh9yCyKHImrgw8ea5AWJSvIHhOY&#10;cQiJqnMbEMlQh4fTnAtggSs2C7BSq0cvwjPsCN5ZeI5l5l7vGZpLYmnxgeH6Ov4jTrPFvM8DGDzK&#10;oENYy2HfnP6CKMh5oBe5Z0n2eTkMQ0ZSKOqhQwWp06EMESKylAVykPIg5k1dKDyAoR8xEJnmok8I&#10;a3dhwGiOjkVWRwG5gOoDSckq04ZJJXTfBcaIf4YxDYkyNZUkpshhrMQKc/gT7sXowDoSSqEFmUEx&#10;yUPsTNzdGW/+imgaawEfG/Z2dibtJHHKDNmHoVQJ4mEmmD/+aHi1ckw30h+p5cV0IWgpT5XAfBSj&#10;1Y+Wbgo1jG0KPs7bx8X/HCktAWpoSTBjH9YdQ/bPw2hhrFZsf6RPyNFRI+68hTUKfJA9/gDYebQ1&#10;nbLEcz/wB+yCNJ+LDyYoYypLTPFYL+6rKY6kgvnEoQgly3wa1gkeCY1SBGAqEHpJZJFXwFdgqm1b&#10;a5qUWrYd5zymfeFh+sYiV00qCSrKO7H+VSkVkmowSnJRUDwV2hriBOTSw3zGKxZCKDu7jdBBbKln&#10;JIDFiXpFLHEpLbJgzHCsidTBAEmmqdFkY8ITN8saQcXUSl5WDX9XBdrIaDmJQs0zoVr2ffYATYuy&#10;MfAXXoEMhHvllkgWzzn3fT/vl7PF7RzSz10GSxKnnxGM0mEWM3Cq3gFnFLXQUbzSpEo21ndkxUSS&#10;EAuE3rjboEkRDsphy465XPqiz/PBOV20aVu+JqS2S8YItc1kCrrJTtvtNM0k2cSM68KksUnXbLXa&#10;tdYmm6jShnpJ9ILxkY1UxF4FpSiLac1Gv9ccwRlZGPfsbD2ZrZ4zXxJtmDVJmTfRG1OSjwlNJyDk&#10;NQ7KLKpoFFDVicUKJjE7TMjyYCOpcNviz2kzEWGMkbmokE1W6przI5qaqEoSQW4qKtgRJcHIxxJF&#10;Gjoof4Aoi4fmArKZbJ2BATU3MqVJ3KO20SutxVC2cmESVSj9XyPCQmQC/bAccj9AGflcFk/dldDH&#10;hHgQVpGHskOZ6UVEsGhQJJqLEBMloGaWAEUI6cgQq0yZPJOtncdPnz3+5NPdR4/TZIJ8kYc+58wk&#10;VxRVTNUah9fMSnH1dRPhRBgce2zRKBIZJfRThVpASmKKlLdkXpqZLmbCXLFGlQ9hSHygOzn3yxy3&#10;5OOz46OTw8Pjg9OL08Vy5nRTmWfDclj0/WLIy5x7egRoyktR7z2/U7CchwjgMHgP+mEYcgZFk7YD&#10;4YPkUVIZj8hEeIkBcHfhWQMJPlJZQ0XqQljxcpfMJeKwFlB7zcabIpWUQgW2BEtVNIkpqYhTMIUL&#10;Bnnigb0Dfmc8ix3GZSOhEaEoAabTy35BAJJal5qGHSq7ifLz9+O9R7tb28g9ZyRU2bCxYlVXzIcv&#10;3UgPSil5ICF7PwI/aJe6I6i1iSrflMB/VIj8o7CPSv90oa7dVl1z68pehkD/mWldm2Es9cd8YTBW&#10;3kHuhY8FSFlxgZnHXt5aw+ejSdOh6r0z6jGrOWiHDGOeUasWNFYXbCCUndEvq4AMUyBn6jLFvfZH&#10;YgJaSdGgRpP6QaJ8lMEDTaRWk6kCVW6mymYRvNdZnkySmcVjylVHBS2JpKrxWj/uA86sQGcKtypc&#10;bYXkVl0ohSuC9OF4aySL1AS3etJq1Qku1KZXBeRD14zOADOjR9DKw6CX3Wu4fB0xWSckFQiyhFrf&#10;x41hWRI8HQu/MWTRhGFftVIsAypCASMDH5TBZmHXjgd1R8IpieNlmB2hOdeFXhaDLzK7g7oRbFb/&#10;pOFAtraDxgxqEnzbTJo07botaIrLQaPSAtM2YI2xb4jRenaNeeQePovgFZCSYEBhhQ3RcUY+TKUe&#10;7lFSKYzEVYe9EpYpqnQtJI61gHn0TJVSj6SaOfuj6RKlpJqMaSTMq+BRUw1l1aBkE6Uu6g4PlKyq&#10;iQng5BEVfstQ+kivE0IVQlVKUZBIKlQXVUpFI1Eq4sHJWkc+krTKQk9pxcRLxSqFEsy1V+TUayuq&#10;Y0MySpQ+AxHay6IFZETQFgmqeBTxcVkvkMgx9KWJ4GPQKBVnNXGCimDH1wqqpT+YUyyhE5poyDpl&#10;FTDIoLjHY23T8n2Kvzx3tnce89VhsrXVxo9c0rMYJKpbSarKG+dhHNumMd4KJyQnywsgoV8wSAp0&#10;ndABeMhwlcarnoQ1nCr2Yz02SUwHz6wtvjFA5yXBFJfQD4uEgkZWlGNcc5ZYmHiNMMedY4AHbIMj&#10;yIaaoLICRsZQwyOtFAaEfs4wm6NBlnkIRbNOeJiahVlFRKKNyNJVMdmAFgmzvAhREVUUgpESoOje&#10;xuOKLtgQqQqxLU2M7UqkrKq8VYN6OB3OowMyqe+H5VJy7prJo51Hj/b2uq4rjZpqVKHuA+gPpAdq&#10;D7Jltq4isFlU5B9vCDWagm4CyYhN+QMenQeSj2bXUf5o4Q8LH1h/kP3hev/skhKdu1qM2V1mPdgI&#10;AyWGJvjCkkxJ+XuwaVOjjHnP6maoY+AZAZFcjbDwoyJtREllPfTuPxSgb+tEA2QfACHl0BGbWXj0&#10;a5EkUy1zVz6ga406lWsV6AOUjgq6G/LoET0dJWMpzgPkRAaKvLTKaiUSlNB5QQ48dh2DqYgc21JR&#10;gVThSNkyqhCDFWb0q7LVwZVuFa0yIi4DuzOAyd7zZ9AwLPt+wUY2eOytVR+KQRDbH68N4xQB3HMf&#10;cnQCSlUqD/EqjVNU4DXxZ9lAKzm2PypaktS1k8lkuj2dTLZg2mbCFt80XZO6xE9aFkeaKueiqrQw&#10;GvsRwkbE6ItGikDCg8iVZ+Rhoq/liV6V/EjwYeQfMGE0GlOlrrtml/A60xH9INW6KsmMeklEtGyX&#10;Zg27MEiSAmFQLEoxE+7Ey2GMVlQMw7JKCMSobgjD4EpcXioqAXmQqA4eCB9kmZzqWuvfUbx1fAYW&#10;wk1eSSsH4LAGDUhmeZMFHJxIkigg+1GoqpUEI04MYsbQfZSh7gMMKLzDiLCU4sygElVURVcp6mIB&#10;zaK2stNHykNcQSS7a2q3t3efPf3s8ePHWzvbTcNnLh/67Jnzm0UXt1Whr7huYbeaCqqZPAwUVAYq&#10;glcBVydMI3APoFmjgVcVWcVNU0o0DcXCol/ezG457+lYNM2t02OXc7xVNRNNjHjxRhV996GA8hV6&#10;1L3MwpzDTs6rgvLKObJULIhGCrMiTOBcUtENEmEaokpknLbivdIur8i7FzaCbJX7YarrhApspcQB&#10;BiB5AIQrWPQXnhahqEFHMESVH0tDkrlGLeezBdsJn67UZdJ2W1N+oeiofh+19p9EaQL8Sar/TKXq&#10;0oeVkFfhh0yV/xEaI7Ian7UWe01liUhlqkRVmJBVUqhHEEVUVT6WEINx0n/AfKxOyLAGqlmaCEZp&#10;qUwjGIBWyfEWUct0gnXSu2XpUx68n5hut1uPtvemqZ3wdyE97LMuB+2F84m1q8KkwrgmHduSLNTN&#10;vecl+sZyYsFrLJJYt+WRSIQFwK0WbbFAVpUq/CXoRR7GTRvBPZy3tk0JOVBV4dswP1OzsfNLderc&#10;2mxNtk6Ur5cpKb9eiJYkIonHs+Ue8HHdV8tstdhYj1VCj4R9hzMm0w/EZfVqFrbF7ERIxDBJtd45&#10;ZeNDi+IjYGDco71EBGIPRU21NKsy4L+l+EVdiYCGLxYUBqCZ1KBGd0ytSRy4algLB1gGONFnouow&#10;WWxg58va52GRh6Xn22G5yH1F3/fDMFDFDGOpbnlQaxpNScw0BegEOiBGPfMeCE0Wrv2LXgZJtNN7&#10;WkpgkZuFdH1O3BnnfXxmmLstm9bbaZpOu62trR3+xx+E1k6a7WmzO2kmXeoabVqdds200Wlru63t&#10;NbKbZIusCaM4NZ2INOLsviY4JBPzzkUBOdccMGgUqqogDSq6SslERbJqUknIRAeVocm5zU3KFhBL&#10;QreTeCNRHapJGmDWNNYkbfC2tdZM2pa7zo7kLckTtcZSK8wgczeXJEBVzSylZGZNmnTtlmli2FCl&#10;SDWptOad5tZ7tmlVAUmES1KrwicHaIosEmEaiCsvSmlDOAOAu3o2wIwDoYFSgYY1rUnWqWahEjbx&#10;BR+SqpUsPjiKjK4SJDfNjemdD4rEqaZatER4xT/PES46TFRFaCpAi7JKJBcmGOjd85Dn2RchqUJh&#10;5meJQRHVTWhNTg9VTV1LaUqaUhJLKkk15YFRT8mmAw63k2effvb0059s732Suj1mW266nt/4THOb&#10;vGukVX78EZZ/Y2KrpNbgrtInizaCiU8QAjMiMmZqkZhuasKcZ8QGy0u+aCjei+OIRnbhy0GG28Xt&#10;2eXZ1e3V7ex62c+R9DoMDWEKEFR2xxjhJB4z2inFFKgMlCYGZ5EOC+/547rPy0U/B/G7Rl4OnrOw&#10;ur13Ishw0SP8xw3JQsgQElUGiAwh9OzsB737INlrUrTcyVoJYswh7JGvxR4ZIeUwQs+JBjkAQyiy&#10;JRZPFgtoFZsQKWncEgpCPBFYlA1OS2rWYMdEo45owmXTRo3tiRgAEyG8mCWwvVt2U7UkSh9yPyxn&#10;8+Viwcebvl+0lranW3tb29vT6aRNbRJUU6MsKVfJScjDqKqsEy58CIZSS1pr8Q6t+oKK2H1oERZC&#10;A0BcCphBQuzXyJlO36FUqISZGk0W5ZA4YyWiKkwxXaXISkmqwVeKK0X2TxG0/ymV/3vKlVitW47p&#10;GeETc5mQ2q4fCZwpAAAQAElEQVRNHXwmcpxIBTEUvlFnXRc5LBTAjCBLdegogdGSKgMFRRDENkIe&#10;edUqkZh5qpK0JBHhjYzSCrJiTDcViSLVFSP3E56sUMYYnnLqwoxAAtaTgMIwFZJ1x8kjRfIAHwrv&#10;JCWwD/TJIkZnEwhBlcBsgPHJwqbmTkj7kvhYOgxL4MW3WqsGpNIqqbSagodxH2iaWjCZ/rBgNIY1&#10;sxNQzFJQwhgS9HmhiRibHLlt23ZdO5l0HbRtmzGlrqWo6Zg2jTbANCVrU0KjaxrQYqECswCeVQow&#10;/seB8lohw9RspWQLYjGqJmyOqArFeQI0uMSUQTgqiFCLnUqxEPu3iyp7laADqhpMRUpJUReHadsW&#10;IZYZiyF2FscCCImzQ9MU5SoeFZBvQkXX2VUt4r2W/IvfDxui+Q9tVWGl90tHT0I8KsBsIsruP8wf&#10;uvzH/R8tmFXW68uEI88JYIk8POI2MWGYRdPt7e1dPjZMJ9vMHAoyZw5jKALPuEClpBwjGEIkPsZV&#10;7iQIKaoQCXk8ulItzoeg2lRV/GFZcapdXl9dX1/f3NzMZrNl37P/UYQ+EJGqb0yFlCpPQxRVoAzQ&#10;B5w5feklkkE48KtKUDpVgcEPgUYVwgBMQR8AhSqBKRGquYc0StcPfQTrHH1PZD+KUQemKISmC1VK&#10;rhB6zZv2ZJ3ggWisUxiAAiBKqNCLviTNzr7AdYGRnkwmKSWKUEYHuCpUhLd6ZUtedSNTJCuiVMW1&#10;Ve5f/CpT7K72ZmuqH29a14lqsNAHeCC0B8UfzepGW1oSalqEquUlMQyyTlrSOvd/7tvjShVN1GAR&#10;eC03zK3pdGe6w7GAL1wPcx9rRjlp0PAcpFaIqvEgqUMOQ5UKChBWICf7IarmSJlYoGZhADzUY7uJ&#10;KSsaFImWBDMCgRkfG5hkRPXe0ND6xxDTGpfQDrrqFooDN3UkQKOzrHqED0HpJmh9MwuPz9CKWsrx&#10;jJVRghAghG72AgXX6AVyQBaMmwvx7Pt+ueS+vpgt2c8WZKtZlKsdViAIPokVFHssKroccI4z56+Q&#10;AWu8s/A3Xs6s41im2bVqirPyK4RpIdwYuBjwV8GUZzJheqSSoiGjsE3KXyEF2jEWrU1aa7o0be7Q&#10;NSmQEiVxhyBKQEkmanT0IYrnMUS6kYoSHYmFsyFOSS1pAxpb+yNJ6Y07RzuMSZiKOaSK20nCZ/56&#10;pYp6Mm+TJA4BwlLhJcHTolFDuUX7sl+QlkuOklgXqGDKkkAVd12RoK9CTmFErNBKgkerQNUklOJx&#10;JOLxBaLqramKAInkayYyHzxumEEKBTBS2l3zRSAyZmGU5uUuISEzUhgUChT5PbjRx03UUsLzITg/&#10;rLiGQTMhSgUwIJly10/OddWDivDHajOdbm3t7D7ae7qz96ibbhsfuJT7rEcALBKmKsjQ79J6FQRd&#10;SyQyqmIB3UjUEqa6MzN4M+Qppg6xV2E1cUu4vLw8Ozs7PT+7urmeLeYMNyONNjaoC6jAmQcFlpSW&#10;wpCwkDKLavA+aM6EKOegveeeOZgjFT4PQuE9VAubtBYjoVrloWQDYZVczDaycNCqFk7A5bXGupso&#10;4D8UVIaOBGMQtRiIYHhQqIBXNXgiX/ggZDdDGtkfeHKkni0ulYRW32eCydrJOdP6dLK1s7PDZ0vK&#10;6QJBQyfaMFcVKpL9E6GqoyYsGLOFie1CBAqKQGIARD2wEvwvvVRXDmhJ1RZsZUYa0RwzH2V0ZScK&#10;VTcyIqqrrGowWpKsU8lBUPsoKPoIam0KKjNSJGDMPmAYrTo8dXa11k6aybSbTNoWzxjdYeDLXMS6&#10;HCtRG2tEG85EhXMFriDkqswAJgQC6gLsw1MkvArgPwRVRmHRkjEL4ypeJrdqEkuuCUaTGUzi4yRn&#10;1aqYuuhTCiOy2sGFKSJ8M+OduRNER5ydj2wADwvulhlZ9SjioQtAcvaBo8fz4LkkLwmFitKoVj6v&#10;3jUXdJRkWdlFn4IVTaYWaZXVe/Wp4sIfyqypaJh9bdEv5/2ctQfPHkRwhN4nIyCbMMKjqzS2BePs&#10;Xxh0di5605MFoj1fmWIT4kTQnOm/Zo/Bzewn1nDcp46vCV1qu5TY6mNhFz8ZGBdVWmPCgEY5gKV8&#10;QbbOlGkUFVKqtKHyaoYkqgTUcCpQmJhpkRHBdSlpZEoOku9JcIC8qnmTdITRUsIriXtD7iN6zAZz&#10;RjK7K6njNiNNktRoapUrTgfPx2Z8orSCxhhnKOdd9n4+vz0+Pn737t3V1cXAuhBBOWmiIvqoQVUM&#10;SolEsiACVRgVhd4Dcb6XJ4My9GPwD6qvtUqLUmmVwWu0K2NSUXjVRBEMgAEwFYWH4H+FqiRgxngr&#10;SeTONy9JYiMWEVcVXSfya3bjTeijIJvkpOFESm1KjSnGEyMyZOt76wdT67rJzvbeo91HT7d3dtvJ&#10;ViLAljL7vIoUk1ZfhWf8aV4liSYtKBK6oIyOliSmIw/neCwiWElmTJS2geY8LPrFzezm8vry4uL8&#10;+vpqsZgPQ7/0no1ETVIywFKoiLlmRluUMqUAIck53qJlGtNlvvCzd1Hgjv8j3OOrA1eHvC5FAnBq&#10;BI7DVyF0E8jBKIEHZHPOUCDlzYRH/gDVLHSNVBk6UhkhcuwFlhzfCFSRViOF1crfp6U9GvbBA8H1&#10;zo+bEelUEkOTc+6XWYbMcKsTzDQpiaHJtOiOTZqAAo12kNwDQkDpAzA6GAFKYliBimrVKmOxmqhI&#10;MAildFUcmR94dJ1+oPwHxbUexcGYszdVGKI/EdSsmjDgQ/6HJFX+L6CqERRVpa7qHSU7wlzWW1Yo&#10;yMC4WVKLf5qhnbSpi9IhM/9qFSYCfAilGncRqkBqVhmzVJIq09WZIhWhsX4oAmgCmE1UCYpVWJlC&#10;Y1pLaeRuZhelu2xdnMwdWSXKVxzznr5B6UDBWp7ZhZzFG5OYd3U2+4ay5CyZjvSrspwHrg45Yybn&#10;oDBY22yLGbqZpTQXr6omWRwBXuMo0SuRoNSqEImslJT17roweLS+ZBdbLnEDYJMqFtuZNg2LkCGg&#10;rhN+uVskxdAGcSVDt9nFBvdh0CFrWcoM2vrGwMr22PiymzRcJLvVjaG2gn2QYtdMyWi3SalFq7Wm&#10;0a5RToLOrEnSJmspSjaBaQpvyFNjZqoqViD4rCSRyji8Kpmsq1QlQekXMhFhEYpUfa0pSUpiCeqp&#10;3APCpUbZ14V9Crgz4KrZ6HySJmmHpM+9eNO2W8ni/3RRRPAtpZhyhJcgZ+YAUuRq19fXz59/9803&#10;35yeniKn3aSJQgyTBVRBiC7CkaroZrbwf5zYDxZ7NRXlqjgZiEw8UVRbLzREPPgGVdGRBqPhtlSh&#10;RpFE0ntJMI6g0BVPtigzLUI/HlVRkjlkBAV3vGYGi8gIcadAWCIVkUFNjHt/69pkaQZPfdwb2o57&#10;w84eV4fp1naaTNHJpmLFGeoo42q8xdQ0MWQeORTCG7JA+HjEtlDkVRNlAA9QSCk1TcBMRZxbOJ8Z&#10;+G2CXyVuZrfz5YIBlZKyCsoWyg0JHmCERtkEKa07KQxAAmjIsSqkDAO4IlQgIovOCsxCRB8DTQBK&#10;iB6AuUNGEOBuzyvkvO4Dod43Xq1BQZTyUsVVJUmCjBCRyoswG02MUZQPE/3dFNb2qwSeAEIlGb/o&#10;ETfkZJ0Flem6IJny2bLbgqlF9AmGdqEVqvV9jyIs0M1kSUFKiZE1U8PlAnSoXGlhINE6rxGqdDYw&#10;SmBUFfpHoBoKWlJVg61MpTULHUEoa9GfSqlZVUdmzG5K4AFF0I+Coo9iU3lUQAhfKUxFnUiVZuHw&#10;YCiFLDFgZ29TN2naxmLN+cAQZx8yZ6coS70aEPj1qSck7JehslQSWfeouJo0wngwilUldFZceaHM&#10;m3owFVJS5aFiqsw7ZoEm5ZaiqtYYZwFy+AIRKW91ZVwAm0ChMiacB2P2jvFITFcCMATLu8xpF7JD&#10;zj0Lr8pHhn5RHyG0gtaxDmq2UoTr6RnOZIkctWCgFewjKFfeqVCABFQ12nIGIMfFhYevC8OwLMKw&#10;RhwIHasOCk9tKlZrMCOqnGxhPDPSjGi9MUQ3s9M3th/NWeEDwuaeNAGsd6npWPjssNwPQkhbtAia&#10;1DVN1/EhwVrTLvHnI1uExU0DnukENWsqVUlU3ATjycgBOhNQ8QAOyGZSDY+RqAbDIXTHqypmtTHh&#10;o4IxA9QNPtGqpcaSSQjpDT02PoO7Dj0BQL9bLv32hr8mvdXtJN0wOIEFIqKqfd/XU2Q+ny/z0mW4&#10;uDh79erV69evLi4uUENH458gZWzQDSB0VxUViRGXVVIR0zshRUDEo6si8BUr7fJCUt4fEmrdF6oq&#10;AtWga8ZU19l77VL+EehGErcK1VSgKsQyDGpJIlLeG2R1Y3BVxjBDgUgwZqFc+ajA1HNBi54zq5Fg&#10;O5U5Y8Ynh8Yjno1rm5pJN9ne2t7d2t3bmm5300nqWjHLaqbJFOUkpkatZDXJmlEG3TYcTlFOW2uQ&#10;TUzqmNApIWTUGOLr2fXV7RV0uZznHF/gsjAjetfoiCRBN8A9NAlTikfWKatwF8UUQvgizjWLRLSM&#10;BRQQiwoVN82lpOjfI6qaJKa5eSyRFS9iRct/ILGJU8IKhqJYaVTyGFOlD27QQJhXEdFIEQTeeWXe&#10;PEoE/6Qkiso7CEU1C4N9gF4U8HLfYDxLHpyTw9klaqhNG2f1EVT3xmzSddvbu9vb25QyJNRVTa7R&#10;NgTgbxEK/McQ61xVqXuHRFYiG30SSgtwLMNgDWi0gAQ2ULLBjI+WNGb/CINiLR0ZsvAVlYeOqMM3&#10;Zn+Qof5mWc2OtDIowACYik2+SkZK0Q/hQx0kKEM/Dl3FziOODLsS6sZS7PWirCXmhBUVmNECn3BX&#10;NjWPwhgnM+aHWUSGuhW1IkJAKdhk4B8Ay6AKKwOVZIy/rRL7BbKkYmLqyltJUtKasZKr5M7JyG/4&#10;LBwjTvfwMSBDjldIUAyeVwVmTRuVpJpEhKxspI1aG1IRTG9ohkuhyWYRr4dP9ZLuuHOAs+TcZShK&#10;A5GEgYJhWHI68RcwEhojniMID80B5KAqwFQgr4h9Q3JsiIp9wAlNZ4es2RnscFMYfDfWnqS2abvU&#10;dW38XjXh4pDaVUp125207aSZNFwaAq1pSmas3FSSWUOjbLOqSYWSBgowrck08TYU5GMJeQEhYXbG&#10;mieLYmylvAqQVJBLkoDFThL7bKOpUZpvCqUVpm0jYkMvi0XfD5mT4epmdnJ+fnl9O4gtXW/5Ht1z&#10;hxiwlnPmL05+jHhf0uHh4Zs3b16/fs03hr7vadQsbGYhdETa0R+GoV/WwVIVxYiIFVrJyKtEKRQJ&#10;EAm1ysCPGCUwYJQzsZhDupEX1ciq0sfQVK1ZqLlD0Q35mic7opaOWdF7KamCKhqZmtUSgRXPLWHk&#10;sLXJi8TULhKHCrO7BI3qksIIDFBrRNU0hku0zWJmTTfZ2o7vDbtbO7vwzCksAMqgwFIKPvFOJOVJ&#10;qUqgFai5qYQ4BGJq7LI7CgAAEABJREFUTeISnNpGkw3ezxa317dXJEZ8sVhkdFNqmsaM6IXPqGGE&#10;bCoJRkTosmtG2YOnXMUQAqU5QBE6IiHhkZoQ3R89ZdGxKYEIFLHKqBA0ZhU1wq4+HCPklHrMNeZd&#10;LFxeIdl4iDFqFaorC6orpsjDXS2JbHmznSb4imqs8n8CDc83q4w84SphC8sIuX7jOcKu63a2tre2&#10;trpuioJqqj5AiaRZeRcfUf5hxEShFO0NsAsgC0R4196jUFlVIcha0lpSMoV8KCniFamlP0RRGosq&#10;Dx1hY9n/Ccy/0OTo3FgfycjDMGbQEc58rxnnkioqgr5qGS7GjdOkaBQhhVKYVR14WafKM0QwADEN&#10;jfOYLMIKdCrIwlQ6MpvZykPXiCkl4ZqGfroff03VOdqqwIHKQLEABbryPXTJAtRGkB1XGkKylVJ9&#10;RG2GIoAQ+kNYN/WwvNp057SGDa14lQfVBzaLOEgJ5pCdbw2wAS9Dw9KyddqsW0sxCJCDDYblTS6Q&#10;GXZUw1QIXUtkzNEHGE5JV5eE8mInTY0BmI6NNzVt0zXrlNiGraUWUE01VqoaLcUTQ6aqEoMYj5Yk&#10;60Ruzcomj3CdDSfJbmBlfK0QJVy4RGpbMWeMI4K/ZTEZPY3vB1walouBrwj1H3m7urpeLPv5fMmZ&#10;wdfp5TKuZRwe5+fn+/v7L1++fFHSV199xWcG5Ht7e7u7u2x5id99I3SxQ+EA5mNgcnUyHMAbFYVu&#10;YCUXqQwUbJT/r7G48ScY+FNaRAfgvaoU6CpV+6sMr/VsqXIoMmgFvEf98oYU1CIpcw8emZgyZ2L+&#10;NJ1ZQhh7jzKHmslkMt3a4e/RrusYSZRH2EYahTBVLHBrIIHlIAcwZFNJ8AwZI864A6bEMAwIrY05&#10;jVrwFnMVfgRCgJOVwsQyJrMGmrBQmoNybgVVRbOCqUJYWH01C0UCHaF6pzwKVzq87oMu3Bfcy9Xq&#10;qiuDqsHoKkWoYcVWwqr8MRqTAXkoS4RWZEVpTD6W6CCfUSmlCt0HMGSrt9RAwqbCsBJrRoPS+3AN&#10;pwQ1/SAhBIgLRRP2ITaLaI7ikcKMQA7G7L+AqdUr/ePVTeJuKFIOIioAKYm4eOmtiObCcKmJv30k&#10;wxSgq6VLpVjuUhSUB5EqI8pVl5v5CiJWwK60AmePCLxQybUX7U0yN/ZGUoEm5ZMQkxYdlqE4f4pU&#10;mCxVWrGm96BZt72b+tZk+nTv6aPUWu+LZZ5J8vjrkwt12Qqx4toM2g7e9MK3Jn6J7JRvSi78zC6m&#10;DD9ErRmyZYkfKdW6lNrWOFsmW93WtOsmqWX1T1LqmjRpm7blDLKk6sJnSXYgE5o0JE3ySTN05k3K&#10;akIXAQHwcsHvpYqooYNorxz4cRIPEmHmb4QInahlxVXN1qomoppEG2zkIf7lfvcuDzr0lgeABTXH&#10;TM5xNnvWLDaoLU36pH3jIBMQFU0mpi5AWAOZ9gUR5sWl3AYUjynPuEpvAMZcJFd1dqbBITFVehx2&#10;cWgWzY6//PFj/CgyLNUXJjPTmfmt5kDuz/mrqF8MKtk0tSncSBLREadfnRk0uSfTxmhwEBl6XSxl&#10;vrDFolnO00LSkJvB08CcdB2Wslj6bJFv+3zdD9dzv5zlq2WaNztNuzuJEdtOfEowBi1tWfukSU/b&#10;5lnXPZtOHrfNnqaJGH8XYq5xmDTxtJdtp7cpGGwK+jJh6A7BzEkJVUqW1ExwnB8MOHsDdD25BsTN&#10;e1WRGNlBtAdqMBEiZScuMAwF+HrRaaZ1zxFA6nC3EpW20WmSrbxsZOga3ZrdLm6vLo9Pjn79m1/9&#10;w2/+5ss//MPb988Xw6V2F9f51f7p7757/eX3r1++2P/+zeGrl++e7x+8eXvw7tsX3//hu2+/ffH8&#10;3dHp1c0iS0rdjkvjoi7ZZWhl0mjXS39xdb6YzybWJZ2oTBvZyYPGh1jZkryjsm2CXGOomXIyz3Ix&#10;79+7nqveutxI4upy0y9m7orz4m32dsiN5CT0V5NGIiau4upZiFwWWBHL4QwutS4TESom6rp0oo1q&#10;Sx10gGJEWpWEfQumDUnoNCqdyiSx4hTPt5rgp8mn5q2GfgyWqgMzU3NZJbNwL3kucJXiDIWwILxM&#10;SVgsapoaIGoVvWdVRVPooYWK6QCS0Vugqq2mLW32msmTduvTrekXW1uft91jt63MrmaNp9a1GVLL&#10;6h5ScktYEUhyjKSUNFy1keI5woygZfNpJ6qyWMwuLi7PTm+uL5fDTFMWGwbrWRQLmw+TYdkue132&#10;Mix1WBrwpQmguWzJZeU3vcjZe48uDSZALNFcWyh+JBQtMnTY8pAGsEzem+SsoiWJ6QoMkyZvDDsg&#10;E2PTbAnPl56z9VmGgqVIFh2A+kJ1UHVZJ1fLUQwtO5IzrawIibIMEppZsaZl6DTjlvfZe8mDZEdV&#10;3QAMJk08iQrD2SvBA1EkKTqYxG1wWQp7ZMrs153n1n2atcM1x9c8WPKmnQ/5dtnful/PFuxK2/bo&#10;WfvZj3d+/vn2T3d851HesXkiHPSR5qNRVzMTxUpAbbgHdVV6Eb10XwKRHiAEEbPklhTvkkKTMc1w&#10;WjypNBZImguQPAQKSailRgsSycvhUmgV0a6I5lFDS5JIXliFVQ1aGYTmXisjeQiKQJXCjIpUq6hF&#10;f5xScVSofKVVWO1AaxaqKgW6mZBHx1SDkVCQdTIVDKpGkaqmlLj3caPf29nldk/RUJJ6hMAYPOaQ&#10;UsdECjyoqmIPZQCDmjJiZAqIONmkiA37AK5ZJ5oDNUeRZGqKhFmJAdOwHDbXYa55XWdpAW0UgsmQ&#10;dQHSGOCSLfIoWz9Vn9wmA/8AKDh9rU1ulGUVVa0C9w+se2m0Ft+nqqtaVezuQ4Sf9wrItSTaLfNR&#10;BnQ8k8o4DIvF4nYx56+iwTM6RBJQgyCPdU0VkK1Chj5AfoRmt+JJoe4a9nPG5nw549dc2pIyEm0y&#10;rnQTnjRt0qRgG9o2067dAk2aJuuMTwvK4dSqNiLcIxP2gXLfFMNPCXNY5F0QZXitOA8KJ0HvHmce&#10;kEO7UphNEGJAnU1hjZhKkpJKw7FCCW6dMDCEjh8Xvvvuu3/8x3/86//xP7/97vcnp+/azrf3tlwW&#10;h0fv/vD17/7+13/z5Ze/BV9//fWL1y/evH/z9v2790cH5+fn/OydJVqGmc2I1XI5sFGGj1e3F/yI&#10;cXj4/vb2unQ3IrzsCfFUfSoyUZn2XMTmMp/L+cXR5dXx2cXRweHr9wevT872Z8sz0blntjxxNvJB&#10;3E3ExGPHE5+IYGTqMgEqE/G2CIlBorsqLM5GnOaSSSPyYOKWOSuqolKSajBaEgJ10ahLe2qSIitr&#10;VYlkHnTzKVXDyIawZN2QUPohrcIqhwdJYr/FOHWgY5YIVFRlM7aOtmmYcdtpa8u2tqRrcguSp4aT&#10;1cw0QUw3UzKsV1iSipTUTJomkZgPLKjr6+urq6vb2/jPPlK7afgbpjWLmZM5vlTZoKKO3YUgC7yV&#10;mFIjIGXIqwSe6iPcqB059CxBKGdwsbCiURWxhlp5rwh6K668yILCsh+7aJ3voxEKg6dTpSgLoyjZ&#10;Qnz3UAru8iIYlI1EFmwIVmwYk7BPHgUQXTKDQQJQwDJ0lIRQY0ogB6rBEyKi2nP/6hXvWusmExbf&#10;k53p3na3RxU0oRXuQi9Uo6IIrsqYVFfCUQKjuhZqZtxFs7DrqKsiz2RVYcJOeVPjHk9eNxLZB6Cw&#10;SgqTKw9d+zxKaosYRzFaRAcOCu5GZBRRv4D4ogAlF0x9RjWy8GBkPuQpArX+A1qzlAIqFhDgrLZy&#10;tO65lbLxoAbWarCorUAGuQ85bA5cu9LOdIsbQywrWXUYHUo9l6C4kQ0Ew6RhU1tJVFNNih8SjVML&#10;TZRoAjDPoEBkJUMCikTYJliY5qZSiumQW+wjmCjQ8NG18sJxFBy7K+LgJNyjRXVxHzDlceZipRQK&#10;c4bCu6xsJKqAUbBqY8yHR6sMroKacc/uzhrwdaryTToqbwpRr7UQwgOyWXyAUwKnq5gYtQP0cZkH&#10;bubcGObLRc/57k6BNSZppWSiCZgYnBJEp8OcPjSxAkuowIX4eKV0gKjRbDgQ45tdsRxxT6T6M0Sb&#10;Gm4MTdekaZcmHReIZto2O6BJW5qmplOVzpRzsYVxrg74YklMgcZEUI0LhIioiGhJZsnWKaVkSQNr&#10;SVHBkzt9JCKruiLBCEkVjjddKFQjSUqSwhJlGkzbxr9CTNH15c3bt+8ODg5Qfvbs2dNPn+w+2Zns&#10;dE3rfZ5f3Z6enB+8O3jNRWH/cP/49Oj0/Oz8MgBzdH5yfn7KdcGaNF/cvj86PDo9qVeHq5uL/ff7&#10;37389uj4cLGY5fK32tAvmqZr08QsjnP3+Ccu378/fP78+YuX33777R9+87u//ft//B+/+/Lvnr/4&#10;6vj09TKf4aG1BmCEMSw3sJwtM6VFGJ++74eBP+ncVUSdUcOsiDF5YigzEmdkkaiyMLWUyphU1ESh&#10;SFQ1qIgJRxkgn5AUaKE0yXRYsbywRgEwZVANiUiwMKxNVhzMCNVy+VBFohq0MqorfszG/i6iG0lK&#10;CoHQC1NJpg3Jukkz3WomU++63DRM0yFprzamlLQgSRFhgXdKMQcqg6SC0N3Ors8uL66vr2/ms+XQ&#10;S2mjbdtm0pGwo6VeSvGilhAPUAJcgixUYZSCN6V0BVQLaBEF6IgiRpNAMlI5XsValUM/0BSEK7Ny&#10;jx/rFo8iJyKYFmFeyP20agil+/JVbmxiZJgNJmEHgwyrugQtZqSk0c/KFNkdqXZojop30sIR9pjA&#10;vUk2hw5Nq9Otbnen2+1sokwrqhVoFvqjXC1UoEBK0pIKK4JSAVMI3GVVRailIZSsJhi2oIrDWtPH&#10;qKxTLRwNEuQK7Igw4DhXVNc9dP4ArAKlLYXFArRi5GGsij6kZSawNd8rqcJ7opIhRCKYMlUWbTA1&#10;Cy1F2MHLooq/KytVbSXkhTcgBpuoGKawpcjvY93VtZQqsEwIrHJksSs1KW1NthNhFqG+SYQdNwCD&#10;rYpMhBLWikaSYFAvrZqllJqmMWNOUOPObSkpRDwDMyfgrrwQVAZeS42E/aI/EnRGfpPh3hrZ2BtR&#10;CWCBl2b3cmPw9VjSRzQphQJcp2swH4LqCDNRr30tMS9+IV5BoyhkKFdEAdM3Xv/EU/Wh9DcQLjrN&#10;wSME1I9xMiWJKX1E2Pc9fxWxtQ2eYy9rkiYlzugwAvQFhqFCAsrMzpIHESwVaMYOWULOSoA68SGv&#10;nmFKKQqpkdRo01rTpKZNxVQYbi211nYMbUXqUkqNtWKNSgIGo2rWSNRpVBlDYM4n1gCMiFjYqg+1&#10;YAo1WlMOytRoYuokKqtWhvGiawAGjExUFalUJJjKEyiVlEBqwz1KxJK1TdNN0paI8pnh9evXFxcX&#10;n37yo3//7//9L3/5y52dnZvb25Oz09Pzk9li1sswEBCTjmXweKfd6rLpol9S+mb/7Zv3by5vLrd2&#10;t1Nr7w723757e8aV4ur86ENLrnsAABAASURBVOzw4Gj/7OJ0kGUzoZuSrWejzc4vPnyOvXJZCL8Q&#10;DZeHR6+5Jfz9P/7qf/7tf/9vf/Vf/+ff/NU//vZvv/zDPz5/9YfDk/3b/pahSU2yJinHJTsm3vS+&#10;HG6zLAa5XQxXy3yd5Vb4OcMwvkRfCI2YajIj8iokb0SQKCxQSQUmkVRFReBNQ65CchMAE/J41Uc1&#10;SjVm+r0CranIiybW4l3FKsmiCYmsBxUJSlZKghlRBCvCvEVOxoy+JFUrQKZGKpMipTYxmG0XISJK&#10;ktDncuxoJdN16Izo8feHid0HTbhz6xrm89vzSKf8YIUF5nXbtpPJpJlwYegmk3ZrZ3s6nSIUU+Gn&#10;DlNCncUzg+LKTHMRqIjQssATKtXI6F0ys5rBCEyoUSeQg6wfij4KrNFKUBXfAHYCGkaCKQ/Gypv1&#10;Hm8MxkvEBAPkAvInJxOtulSrDLTyI4UBoxwGpFIRZwBZ7KBTQTZn/uLhvoBXxFRlyDp4k9KUiCck&#10;QOgW+ih7dJ73Har8Ll+4jwmpWSEaHrgxmxjAj0EI7QdyWe2c0YDqKhSRERlzWJaSmFTlDaHTtAuz&#10;hmb6UzOqYcdqZqTUgK8U5gGoslkEDx7o/FAWTVBLN5hwAqHeT6XDiGNsUAZIOFFCa3RZNzqvykib&#10;M5C6u7X7iN8m2hZJVCwHvA9harUAzDXqKg2MsBiTZGZ17SlRpLK7lQCSBaNyKSkFIlUOpS4IRsJy&#10;EhZbkpJyoQ+JKqv3oVBWq8hlWLUSgtqWjcpaBSI0VyE/kFZGPihFjqxSmJgWGm5iLbIbz52OxBbD&#10;mgEIK4p3lQ2fKofrWbxABvHBM3cFzq2KPmeibIxPMoJU+8D5pMq40D6UFSIMN0IpU9/DN9wDeEZD&#10;7hrI6tVzGI+VmmkUO2bCOKakMGbWqDWtMSNiN+2armnbUpzihFIriQlU3oUkMeXQDygFUnY7sRiv&#10;OJlUNVbwJjVLBRZJG5W0gsZkEBEtST5IFIMqRoX+iIQgKedJ41n7ob++vZ3N50vJfZ/hj/n1+uam&#10;6dp20i2H4eT0fP/9wbv3B8dn57fLpfDLq/JDcm+TtP14l8XQdOl6cbN/9O7l21enF6fNtHn89FG7&#10;PbmaX747fLd/+P79yfuDs4PL2YV2sv14a7LVcXUg8slk0c/n/U2fl6KDmTT82Gv96cXRi1cvv/r6&#10;919+9bsXr55z+Xj99uV3z7/99vs/vN7/7ujs7c3ivHduCb0re+pymWe3w/V8uFn6rPflImNwThOL&#10;5e18wXWE77wiMdCEXVTpvpNXhYksk0oE3kT44AHifqCOBJgI0W5FbA0tyiJe1aQmpDBJY1rBVChZ&#10;iRIYgBAr0A2EQF1qKXIYAHOHmJwo+CiHAVYSzAgErdo0tdOWGx2nzKQlpYRXjjnNRBggQFPNakWy&#10;oE5Y5Chmzq1hOZvdXF9f3tZfJZJxyUxty42hjZSYG1wguukktQ21NImYxgQmMM4fIiyfOGqQuEpQ&#10;oQu1QdVkapEkSDwUSEmMBcABaAVFmyhaP0hqlUpHJbIidWmHbNVtVTImQWFUHzIIH0D1Tkc1eC0J&#10;Nd6VVqa0KJVWObSiKjDiZFEASFJxA4ZA0Xf++HQZyjrLahlm0vB5e8IdLaUkRZmDQ1VA6VghFJCX&#10;u6SqdxlBWWuSkuB5qyIHrupKOKABJPeA5h+HPkiYsqihxT6cqorENISvoO+xu9aM0BwKQir1eKOO&#10;it/VCQuCnvxzk5b0p9SiQdQqhcE/JdIixk7p0JDxRLCKzSCGS7ylhA9emNFJtaipqjG6u7u7O1u7&#10;k7ZrLJGlyHOmlYpoBUVgDENUDIVSlqVYs7Zp2oQrzo+x6ClN8EKNxjFoqvClRjDwgKw4JSuJqmLN&#10;VQpjKGQVslBEEeWygCkFyFHwcl3IOTMdBYpFTltWN0MjWRGjJGGK4zIK62C51yIVAYKyh3kYgBoU&#10;wACiMPKVgQYwQXGpWN73SCgUs5vSnDEWgpxXDJnBPUs47SQVIkA257zse9DnAcyHfvCsjJmVvtD/&#10;NcTUVaERe1okhEBKUhfAMg8aEm5zBRxLfI4YMncsWWZZuvN3trPrMWpmDWDIVDWl1DSMK+iapknc&#10;Waw1hZ00TUdhSFIrpRpyKpo3Sj2JYcUCrZpDpPKq9AG2Ipk2KiuqSlGSqAhTFYKKSLzqU4pVImEW&#10;oArMGmHuD05HVZJkvbq8efny9Vdff/P85YvTywtNSS3N5vPTi/MXr199+buv/vD1N69evTo8Ob6d&#10;zShtJ5Ne/Ozi9OTs8OrmvNeck18vbs4ubi6ur2xijz99LK1zY7hZzo7PD1/uP3/9/uXB6cFtnm0/&#10;3n722SeT3U5oWfLSF/zap22nXTOIcGtpt6dPP/vkk88/23u2u5Tl+c35bJhrxwf24eD06A/ff/Ob&#10;P/z9Ny9+f3D2+np5tvDLXq6XfnW7vLiZXd7Mr+bLWZ+XOWczU7HFsl8MXCBmGdtCcAePqb/MvlCJ&#10;ATdi5WLCzwRMDmgSckKIiHar2YQ1KoquKrrMKHiJ5PDx5lEXzACTKIVJogogQi1FrhspVV7SWl4E&#10;4UbRxNqaXytEBRoCwala1BBVoZdAVa2kxDcw4xtXO+0mfAMAXcfcoxRNi1cyTSZJtBFqITGjSBjz&#10;ClVWKUtocXNzdTu7Xg7MfxFTa1JqW+6RTWOBrm3ilaCAEk1GXdYjl3hods8EONrQrOIazfFgqmiq&#10;maWSrCQURSQqMniZ2k5aG6AwgAIITnVktCSyD4B4JaF9Df0wX0RYBrAsCihysqDwQVSrfvDjoxpC&#10;LWkltJWkZimBgQKYTYNkEQIGFL4CBcDkqVkoCoBYIR+GZZE4EiI0mbbbO1N+pWBzwQi1kKMQILwM&#10;WnBCRRG/j1IgxD68lZJK3cjCVNAEDBQUBkKVO5R6HyEM+grm7KsjUFWN6jBrRF/WfHlrLq8VKc4H&#10;b6rKe8zDfwhUNBJtlNdaIzIa1fVjaa318fc6jNhMobH2D08AktFkKtw6WOGwpVhIZmVma0xunGDV&#10;JGXBtI/3nuzs7EwajgT1IQOsVbgTF9gSvhjYCIpz3jiHM2MpYsoaA2mdjGZUK6UmwAjIJcFgMv68&#10;LVwQpohKVhQFx2FcxVXFFL5SN3UUCnUtPkRN7jZZ3GXAdI9HyNQR8A4gjdfGsymRkrBa3qVWtFsY&#10;bFapSN7gq2zDXjgwDNH8KKw60FFSGSS1dWhPPXEsj0WUwlO0GPr5csGP6LPlYtH3fUaLMz4TCkDE&#10;oUIEzCMmphyXSJAzuV010/8KPBcJTSFcFb1I784VgX1ziCJWhTIxGgZrhERSVTNvTVrT1qwznZi1&#10;SZoGRrtk09RsB10XoaMaNpI2ZpxPySSpmGoSEr7qKpklU+Rkk6GpSbVFbYQJNRVqLknoFl0MbPJ0&#10;0SgSKptpQws5C+OADtPw4uLqq6+++j/+83/5r//9f3z//GVqu93HjwaRt+/2//4f/+FvfvXXX3/z&#10;Bz4YHJ8eH55wS7i6XVxdXl/sH73nY8D3L77jM8DN7IYmlb/GG7Gp9rrcP9p/9e7VOReJ24t3x+++&#10;e/n9m4NXF7eXadpMdqfamkRA/Wp+fT2/GJSfFRY3w+XV4nSRr9up7j2dgmaq2RbSDNbKIMuzy5PX&#10;+xj6w8t33x1fvp8Pl0u9ncvV7fL0/Hr/6Pzt++OXR2dvzq4ObxfngywYvn6Y39ye3c4u5/1N7/OY&#10;+lxT8kKU/mXGXFVqUk0ijXgn3BICCkOoTZJKC8S5QJhGFklSXdXUmphSEslkJY+MCIUiUK4jhUbe&#10;IFGf1x3uCYxRGouMeRqZUWgbuggtCWDgoZE1w0ftmnY6abem7aThEgGYO6nRqlApEyFq1YyFV0JE&#10;cl4sFiyoa0ZmPlf1DlNtavnFgwtI11mTAmYppaZpoNYmbZKxAogZCybnPmcv+4Cq0m0tyaOFwmHU&#10;lLbWMYOVwVlp7A2BnPNY3dLK51VNjYpUUA1GNWjN6jqRLWB8y/sewfJaXjykIYAKFFQGujZ2934g&#10;ZFSAsMcKU0PF2EwKg17BXc0NrpQIDQFcN+rCuWcWpEhKEVLUB8+9VzWu5Fk1de10Z3tva7rTNuwt&#10;bGdaTf1x6qWPow6WN3lVq2DsKKpUTYwJVigM0OBF9SMYrX3IoF+FMGvoWlIYAkZBEakWSeEhhAV6&#10;D2NPqqbqvQqo6jrBA3KVwlRsZuErKKpMpbQCKv+gqAorpQis4qXEhdwmmBirbCojyhX+0aNHezuP&#10;miY235jj7L79wGlZDUJZFCKMdFSEQeI+VGcQYaeitdUUSQyLCFd8dPI6wctGIjuiil2F6Q9l4uJ3&#10;1hCTrVhlmdMxb3LUlToLg+UJ7fI4rnvM2nXLoQzvw5rBQt5c4KVasQZHc9BNoAruJIqbkfONFPYx&#10;uzZCcS2EqSALA30AhMSQLi+HYTnEP8QwK4ltbrmMzw2SYsqFDqpCYLQ6s+FnJjjhExFfB02I5dpP&#10;KWlgE3NGLYLAYeOaFeUkdpdio2w0aJG1pq1ZF1S7RmAm8CqdShSlRHaaEvJpsi5Jo5pUTOMFUTgT&#10;lVUKRkULkoVaUvQDGgmJcIwVVoSX3E90e0QtScIZIdUg8Zchwydtb29v37zZ/93vv/y7f/j7b7/9&#10;lnvYk2dPHz99QtzOLy4uLs+H+KMnX1ycvX7z4vWb5ydnJ9c353y4Pjo9fvv+HfeJm/lsOp3u7MT3&#10;8Plydnx69OrNy/eH765vrxbD4mZ+s3/w7vW7N8dnx0jI3sxvFzJf+Pzy8vL86v0yn/dydbM4urg+&#10;ODl/e3T26uTi7fnV8Wxx6bYEs+XN5c154Pri6vbsena+GGZZF1nmg8+4xJxfnbx999WrN79//far&#10;94ffnZy9uZ4dzfPZ7fzk+OTg+OT9+cXx7e31YsEHlFu+PrgzsoNomQWqER/OND6PuGpEuIZalQiv&#10;wdBUjFGtWfkgqWiRWaGiGlndTMJQr4ToUFIpTMW9rIuJrqBOtRWfxAr0LjFi2ctk4UhvJk03bdOk&#10;S9Ou6dpUkiaRouC11jh5LVxirfV9v1zyw8SMqwObm5nFbxBd17ZcHIy6SFZoYvtq24YsDrtBWEXY&#10;WENFLFFKU1Em4tGIMu3IrpXwWfI60WIZmhBSaw2xUpEsFUfULBSMQpiNbL6fjbFYtzuIZGcaSFZ/&#10;uDGiQ8WK0RoMQAgFMGBk4F0hK4zyOyb6FA5YYdCjFQCjObZfeGLFKFEFXtwyGNSzqVjXTbe3d3d2&#10;dpvE5IyWQkciqYqW4EdG6Et9f5yqai1QCTt6P1lJ92VjDudXkHVSRaI/nChdq67fKFf2QwZ57VT0&#10;hmJl5gupjqJzrKqaasJJSiuFAZVHFR4IFd1M44SuwkqrdfiKoinKrhgzIAKnKqpaS0VMJTEMAeGX&#10;Y3Plbxf+iGTjzOGTRFJVEXIDR20yVl82bOQhrau3aboz2X66vfdosjX1qc2TDckHozJuiw8NA+2i&#10;sTgSQqCRPEiGJNNOrLWmLOOGTb8ne1BiAAAQAElEQVQ3HBOqCCn7kHM/DEsWUZ8HZzYpfxGywTlq&#10;mJWM89IzySh006z0yN2Z+Ea7klZqpUHVKBXBPaMfTop14jQUeRVx7gL0V7xflkY5L2Y+ROvo4sMI&#10;J6qoUxObmjABaLoiYyhndyyihCogK847DGleJ/ajnBfZF+5D5tRy72lcc49KkgzMdeUcjUlWoGGY&#10;GWP8CUuIPTfmDE9jCx9miznnwGy5gJkPeVBjuEzbIbsnz20erHfmjnkJZiZ+tOu07kR1vXGseZEs&#10;2lc0ooMOM1ss0q3zxy6OqZo1knJZtlk1J3HikaxVaYlK0zTw6LCPMhL0w/j8kBju1rRzpW5SSYTO&#10;FX8alcbVpCTiBEQ004XoNVrZSwgF1pkqtBagVkCTloTv4orfOWqJaTTTZFNnaolqQiSl+73nPpsI&#10;tpiC2yY7OU9amXID3tvZTdaenp69f394fHTapO7ZJ588efLE2sTP4zuPdrrp5OL64s3+W36nODo6&#10;yjk3XQuy+3JYuPbdTrf7dDdN9eL86vvvvz+/vODv0Z2d7clWO1/e3C4uLq75PnF5cnL89uDN+8t3&#10;+5f7373/+uXBNydnh7jX5+WiX5xeHJ6cH+y/f/vd9y9evX57M7vth+Hq5vLgaP/dwZszDv7F9e3i&#10;Zpnn88XFvL90mSUdUpOzL04vT94d7b/cf/HyzXcHp+/eHL0+uTk5uDrcP3n3/etv94/fnF69O714&#10;f31zsVzORSQZc26ZfYbzmQAySzwRWI9RJdqNSACJORPOzFdIxPQemHRDjBvDhF0RFTPMC4Y0SRkk&#10;9XhJZnSCUZUiUMGLRlXNKEkiQckCeOBqogmxRw2JFgyxIkmijVqlpbqqJrNmotETFYFvm61uutV2&#10;09S12sWkUDPscRhJykr/kqOdE8twuexn8wXXv+vZ7Ho5v8nLGbOtbducNLNTxX8FRlQHhnUFM0mm&#10;TWMpkBKTOWWRwXMvmV+aegKseW6SVcXVJbDEfxFl3jDPeYv3mZ0uL/NimZfwmSSDkJJJk8JhVZaG&#10;O0LMAyFpSTAFZIwHiKAAECNJimgDSMmFL6EXVpHwIqeeVXLhxU2RmzPigsRckiiA0ZKwoMkKS5zN&#10;rAyiKP1Sp6pQHykKmETCSCkVqEYjIpRm791pgHDQ9+V8uO1lkTWnlLqms6wef4iyjQ0uhN8mbbez&#10;tb27tT1pG88Ui0kChMoGiU1LsSrrBK+qeIh9gatyWqwMVOkML8FdIHQZ5JDEE1VWc06lMmEyinhU&#10;sRmAp0MV8CKYctVA4UNWlHVMIeIhUnjj6Et5BxNiVWg4zUt0JQ2+PKpRDFvfpaWVpAhHPquueNVg&#10;VO/oqEnD8O70+mFDyEWQl7dEt+C8JJg7GFHQkkKm0Uhl0jCwEFg7DUtoOtneme5sTabGRJE40Znk&#10;GEM1aGZAh2DIy8qg0GiJDoyZYaRpYjWoKlOEpYccIxXUBdHikJlw8JRCNzFKKgPFVAU8QBl6DziA&#10;FBoB8BgOZ2gVf8xzlOTec2GcWTpIHnLOMvQUwXgEdmVPJRMbQN5R1lVscQDJJnyj1ij3+wl5FYRR&#10;MmtgDQlFMACxq8CoJCh8P3i/ZKcZlsvA0OM+80+lJlszJfgMSRVvUoyQ9fA/Y3PNi6sDiegTBD4T&#10;EpaBNWZJGCzGjtFLKcFAK+DNmoJkCmOFhwF8WpioNCrQiVln1ppOaIYWVYufrFdVlSTCQ1McoyD2&#10;LHauJCERMaAa3UetwHAUB5SEj2SyFzkjko0VxYXC+VOl1BRJ6gAtE7O43jR46aK7e4/+oqRPPvnk&#10;7OLym+++f/Nm/+Li6vzq8ubmlo18Nl8en56+e3fw/t3h0cnxBen6qm0nXTuhOeLfs9kPBB+76erq&#10;6uTkDBrTRsVV+zzMZovL68sZaXF7dXWxv7//q3/41V/91X/77e9/ezW7Wvpy3s/Pr065l5xdnpxf&#10;nS99bp208Yey3sxvjs9OLq4vl+yummeL28Oj92/evXl/tH9+fTrIYrJt7ZTPDjcnZ29PTvfPLo+O&#10;T96dnr07Pts/OH71/uDt/sH+ycnBxcX58dnx0cnhzc0VgyvOzjvk3A95ECFaKlCioypCqEU8KAIm&#10;IZSe/hBW2+/9YhUdBaoJXvVOQrZCvb4FBqwy5aUkF4h4dS94Lb4hVGUmrCHJtAEKY9xNrSZtErtN&#10;YPWpIIqUSqW+iMTbhFEahmGxWNzc3Nze3rKckE8mk67rUnc3z5vGmOcPwPSrkJJKrO4Is5I4Kg0Q&#10;APVMpJRYOkJ3FiXxZ5rkPudVHc5AEVWV6LHWJEUbCqqkUrKg8pWSrRizMFXygK6aK68oGtuPDEuv&#10;vNZk08iK9xjKFb9W481AFZN0UCoDDbmHBGZERIL6BeiU7St2IYLJ2CHOTM2+j7+y+pBPJpPtkjo+&#10;H1mrWgJazKJsRlgfNjG2tcnQVs2OTM2ONPYO4eYXyyMr4wETlB5Hkcbuj3zEWFHkjzjw8SI836ge&#10;bPXKgi3PWoOmpfCZba0wZItRLRJz9sgAZQWiGRRlh4rkCngADwWlkUqwBuBXmnArFFPubBMZmyMc&#10;+UoDZ2g1MsYeqwTJPbMFxw5rbklt0k6m3VYL64IlzW4u3KetRE0RRsyrA2Eni2lJwqZqLOPJpJmk&#10;1DI5GOsokZhhzBLA6gWxleXs7lgLE0WBLDwUwORoHNbhRVQ8Ql0zQku44WMOQTShTo9LQdQbCBp/&#10;TEA999Fiz58Hgw/8nZB9yAjpuPdLz0POOUzwbAQKiwgq6IXEuEhhHKH7ugqZAnfs9T0k58Gzr1Mp&#10;xFjk4d0UmoNEQLGFKtmwTLwMDxR/iNJy6NnpZsvFsg+z1AJElXjDAKpQHabCCVLhyoCVBiQcRi1r&#10;dgyLiK0kg3BrC8BQRBVt1AKJEzelZJGYFYmhBOyoUNBam6zToBPTVn0akKlk+M7jvzjED+ctjaqy&#10;8kUldnEpCWF5Q5RHxCpVDR1KC+ADFEWW6o4aruGMhYQnIaGyxqv0S5kMxHGIjrqgYWLKePcy7Ozt&#10;/ut/82//43/8jz//s1/O5/Pvvvvu+csXb9+/exv/uYb3R6cnZ5cXp+dnB0eH4Pz8ss++vbW7u73b&#10;pm457y84pQ+Ojw6OLs8vyHLJ4oOVppbPqTs7O2x0Zs3F1eXBwQEH9uXl5cnJya9/++v/33/5P371&#10;61+9O3wzz7ezYfb+5P03L745vjhst9vdZ9vbj6dPP3u898kOHzC8cZvozpPtx58+3nmywx3i6+df&#10;/8+/+x9/949/+82L31/Mj3KaDel6mS+Pz/cPT18fnLx6d/T8/fGL/YMXh0evT84Ob27Pb5c3cz54&#10;zK6urs9u5pdDnrtnZr6ZJVPAFZEBN21EtMBUWRymkkSIIpBVimiv2Drnxwzra+RLLYlAexxCMOIG&#10;BehAR4smigQgVOdtPPAfUtWE/AHMjIGvQnhXNXpB38SEBlPidtd0E2sbZqomRAq11tiBAJcAV2E1&#10;zefz2e31ze0VX2KozSnVTeKfdqSWlQTzAEUchNaFR6Mjg3jOscBXa1wlaxRC6VH0TwR+rdajFvrD&#10;AOPMUpQEfdeS0KzCSossiAg6wXz0EVmVSknolHeQsJOLF4WSdckURNB5iSApb0jIS90ImtThK1UR&#10;gtBQyEPUoofSkmf8eI9NoBnt0n82sD7Omy41jAwHCjIQ+7A7IW7btuumXTOhCnK2K3SS8FdAOMxZ&#10;gNkR1X6lCCtTKdlNINwERWShfyJUxzhHXEp2VbXyhepKJKEsbEdANhNxBisJDhijIBozQCTrXQpJ&#10;yYla4SvVVcJAyBGClezhCx1AQCmAEQm/YcgWbGTNRTMGKQWldEVqtlI2VJHwnqnLllKF6AnTJXNw&#10;KAcDnxmm7dRc2WJy/IdTs+fM0LLp0FXGkFaowqqjOkCRLNSVCRPr2YzV2+K2CTu5Ox/zJBvtstD6&#10;YeD86/ucs5eEBXXIHTwcJGvCOYZdsaFo5vXQoG4S+52I0YCSR13KgI00D1ogPjgO5EGC9rK6NxTh&#10;0Dt3Iscwc3Ioax8/6U1AJNNHtbX1YpkCKQmmInK68hhreZ1wGRaKQibcvAowhzBrjGXwpmK0JHQU&#10;ofAbgMrgvhy8z0Pf98s81Op1O2u6FobYajiXIgJwqkg8GEwKgwkrkmEAgw5cRVXEBDm3BJBlAIP2&#10;DLwlSUmsEes0pWQlpZJMm6QNEyNZXBFMO1U+KrTBxMZchFGzMWtUU0DoVTA0poKT8iChUyQGhQd4&#10;pvi6homCpI1FdaM0qQFTJao9M1LpaUaUjCFyiX9ZICcTZp5ZQz6KJd/OZzeLW7X26aeffv6Tn/7o&#10;88929h4R0KOTM34POD27ELe26xj+i6vr45Mzfr+4upml1D569KRJ06urm+Pj8/Ozq+urm2HwpukA&#10;f55OJ9uPIj2Z7pD2ptPpcjGcXZzu7++/ev3i66+//tWvfvXlV79DMs/z49ODr77+zW++/Luvv/vd&#10;wfGb3m+3dpq9J1t7T6a7j8DW008eff6Tz376i5988dMfwfOTztnF8Tff//53X//mxT6/O7x8ffj9&#10;y3ff7h++PLk8vLw5LTg7Pjt8+fa7dydvr25Oe59d354dnh6cXhycXR1fXJ/Pe3qdWUBDXgxMfhFV&#10;dScqQpdFyBJVIbDxaKOSCl+Fsk6riU12Yx2QC6iI8j8oppXxkgR1UxFTFRFVRQIVYSOQyoiIBVtL&#10;kCnKAUkWKFmxohOl48P0MkOxCBJsw3rBP03MzSa1bWKStjH+2iRr1FJiekqSLKyjxe38Zraccfkm&#10;CCmh3nZd05aUkiJRqmA1aRDyBVw4yjsIck1G83SBGdgzEXMePGOQsAKKyFCKYwhHJue+z8OmPkUo&#10;MyAwAGWMQQHZChRgKoV5AOSboJTsmhIVcfrNDiCD+SqLcffB+aMaeZ0JEuOCXJgURaLO2ERwqzUx&#10;jaIgvFeg6AFWBRsvbNKjsOaYNvihJCoSUjMkyN1ElAune45NSCdNu7W11XUTlSQS26IXr6ID8vFU&#10;FcayzSw8GItGBh9GHic2s6obJXcs7WeKQJVppMoKbDVSmJWwvtYSqlc1mBVsLINhHgQ1LxRVYUtT&#10;UpWolyylK1TrIjkqmgvHzwZC2bxSS6ImVoAyjMInQR61hLbocfhEacCc4YBBEwY1Tg4RcY4rYulS&#10;Zo4nSZOmo+awzByg/KT06bNP+Q0Yj1hiy3k/LPho2g/LJX/yMu7uzpAbZpRKGSvYBFqSKUu7oTAP&#10;7FcSq4Xf4heLzOVD4sKIhZ4V1A9hBx+ouQF8y7KSFntBKGfmIKcKCiFSmkYskj2XLwTqAkwU30T5&#10;RphDmUNxYJdY5GEpcWMYYqqygQ6x5DXHLaF0xLGVJBwmZlTUWGYZUwHRmggjDJqy4WEoWEyAUkQ0&#10;oo+4hBGAE7lEu9SKoiGIh5wuYYiqiY87qskkGd5Ds3BJkuXQz5cDV4fsiJvUTdp20nbTtpkYfz2l&#10;Fk0a9ahU6iZjlMmKKcCV4IWEAXd1MUGBCG2S9gAAEABJREFUOZBVsgyD90tfZsZJhUniJpospWQG&#10;taZpynba8m6sRWbaiJhq0oguPxQnzwSPmdOllJp1Sm1D1kipdE944YPxlOoKgxFohaJA224jI45Z&#10;Q6fCLGYU9mBSOEpcASF0JTHYPiz728ViNgxLBK0ldbo3qMrt4vbw5PDdMQft1WIZsWyabu/xo93H&#10;jy6vr96/f9+7fPLZj774yU8I7PnZ5cnJ1eW1LBbLYfCc5eL0cv/1u8P942ExPHv86V/+q7/89//2&#10;P/z8Jz/nxkB3iWnfD8vZfDab9cuMhE8O8C+ev/rqq6+Ojo6QTLaahc9/84ff/Kf/9p/+4Xf/8O74&#10;3Yu3L3779a9f7H9/vbjIKW89nn7x85/88i//9S/+4peffP7p3tMnjz55/MVPv/j5X/zZZ1982m3p&#10;1e3p77/9zX/6r/+f//d/+n9++dWXF9dnMU2ZrI1cXl++evP66OQwCx8ZLr9//s1vv/z7F6+fv3rz&#10;8sXLb/l14+Lm5Hp2eXpxdHC4f3V9QQxT14oIjBBkEdU6LlITWY1Uh6zKPkLV74Qq3NpFqzVREQkD&#10;UhhZpdoGcvJQsGYYT3KqGAG6TlLlWGa8lVJhqFEQS8JlIJkBq0m18E3bNF076dqu4zOppSTJYraL&#10;D95fz7jyXV7fXi36OSYmk0kb/zzrhBmeeNqm6dqGeZNSaswaJvMKbcsYotI0bQo0MbdpUHBNhGXO&#10;RFlmbt7OmqrCoKwvZqhKjRNLPtdVH87gDxNHavKIU8xkdKiBQSiopT9E9X4a1WrFSvEOrQdFY3bN&#10;5DqUVAEIwx0RKgIzEwm/oaC4KpVSVIEaRVAAY6IARqJPmGQR0adVZhgGMqpKmKkOD8SjGR/yYrGg&#10;fDrdevbkk6ePnm5NtpMyy50jyUscXat3Yb4+NFCZSscsDKhCKPwIshW6TiVLA5h/aL8U3ZF1Dd4I&#10;qSJwqlCgY6IM1CyMSN7gi6AQg5bZrWrRNpSgqEloV4kW+R0lC3RdER4nMtkRUffuQSEyBNiSgNQo&#10;TZgFpcCMtu5ZcKYsBbpSKGw0t7JfWAajnFeRaaSJ9aLGaD3ZfbzVTFO2gR97l733A4O64odeXYzJ&#10;g0XPK2u8LIwg02QpJdXEhIi7wXI5j3TbD4vcL5150Q+556cTowdoslRLR4y6omEEY8V52kCgJLJQ&#10;5AUmgjLQkg1CR5gWwYkYg+Rlrjtu98OwHPqF973nwYSCwbk9DNlyrFNz9jtRie3FJYqy9ybRLxPa&#10;BM7U5YWT0IrakNNq4aKie+aQkVUdEcFnKPB7aWARhD6Xfc2Z2yEeGE2YpGhQTDGRxfuM3xk6eHZT&#10;jY0sHiJWYSURbd5QhDDQAoVHiClNEow5PWSKhil11+h8TyM4HQ2GA9YkSQIYGJoDmGqaDmqIJKmm&#10;5I0O3BUAf72YkJVGtUVBrIEW4K6S6AVUxAqIBAz0DipJFSH6MBXwgHpMXwsFdIS9Aw+aRhskUFwC&#10;qqKqy7xYLGfMsuz1TygC7yIUMTsz58Sbg9ev3r54d/ju5Pzs5nZ+eXVzfTsnHJcXVydnF6hOpttY&#10;IxLunpJMGmmtFbflor+6nM1ue1Xb3t599uzTP//zv/g3//rf/uynv/jkySfbk+287Oc3t/yW8f7d&#10;4cXZeddMPnn67NHu3uzm9vT4rLH06PEe0+749Ojt25cvXnx/enY4m1+dnB48f/7N2/1Xl1dnZOnC&#10;3t7Oj370o2fPnjVN1/c9nnz6o2f/5i9/+Zf/7i9/9MVnWf3lmxe/+fLXX3375f7B68H7ZtpYo/zd&#10;fHB88O7w/eX1ddbh8uaCUj68b+9u9b78wzd/+K///b/87T/8NZ8rvn/x7e+//fLV25c3s2sVkWSm&#10;/I+us0wyvQaIXViVvDUejfjDPIBFpZDpmolMeaimMdZCYlChSuBEVRQ+CZsiXIIHSioWVJPRGQ0d&#10;jZSQ8I4JzKvACh0J1ZOoSYiTJLKeV9WtbVLbtG1rrWkSxH1mGJfE6gbSzzPrEoUJl4BWY8KbJTGz&#10;tE5WkqqWd5B1yb03CrSLtcFjkS6HIZPwwpRGAbOQ/QWd0ksi6xlCvoCAUxcWpmCAog8dQekfAQ5s&#10;Ak0qjlQ0w0uujQcrUiSSjRxyQDF1CpDxFqaar6pU43QEhtKKsnsguAPyu0wJGllMgQ3zxaYbQmAa&#10;A9Q0DcElyxSkiogNw0CVSTvd23u8Nd1JqfyTufibnclG+NDBuxE0/SEwCKocpmLMViao5lWIRErr&#10;lXrl5YOEHFSxalWO3MhrSUUUlskFH0/e4CM/PkzfaI/igFU+TLNNF6VaM2iVoIYcvkALj4ztnHWb&#10;ywDf0aoDNWN+A6JdkOBpxZFH5dVD6zFI5KpZZ/lHC+QCrtUNKka2Ps75pZqsbRN/zE6b1JmkFKuK&#10;ys64MpwMai5rAy8ZjFrxHtVU5JpS21ryQeK2MJ8v51wX2Az7sJBjk1JVFFjbXPm7roMZVyQdoxRs&#10;WiZbIbbRk6IRLdIhJlamE7kmhO5lGZMfemcjZkbC5J6OSJyY/HLBLM7CZHT4ct5krjRDrUcfi3lM&#10;qwk9wsGgqipMYREviR71JS2Xy75f0BpiKtZewFTQDPLe81B8HHDOaZgNLIBOXY2M1CC+zFgNLHru&#10;Vl6LwiBPgaqWNyQWHp4RcFP4OE8pk2SaeFtN6BedRIeZRRL7Wp1dIlFm1iRtkqUEU5EiKULejbUa&#10;KSVJqJpVSoU2pU6bVlPn2qrweSmJJ88GMmHKScTkfnIWfZFgsrzvEYQFphoYy4owmShIYtjt83K2&#10;mF1cXR4fHx+dHt0u+EFBUzIVpVZr1lgafHl2eXZw9P7tu7fg+PT44uLi/dEhvyDAXM9uF/xQJXYz&#10;u726uFTXR7uPPv300ydPHu1s7+1u7fIL3e723uO9J08fP9uZPpJBby5vry+vFrO5mdHKcr68ubrl&#10;uvDuLSbfX19fqybu3GDaTXe3d3d39tC8vb1xdyKfklKvbVM/LM/PTy8vz+sCmc0W89lysegvL68P&#10;D48PDo5ubq5y7oe8vL6+PDk7Pj0/6/Owu7f36Onuk08e7T3akjQcHO+/evv87OJ4medEgznVdN2P&#10;Pv/Rn/3Zzx8/fnx0evLb3/7m73/zt7//+nffv/7u3cG7c+4oy5tlXubM55Uh5+wOPLMo6IxmiHj0&#10;S4QYVkZq0thRKntHEYJYUHKnjASglMII73hpEFHVyK+aCNZCppE0BRULWh7xOx4BmahQHrK8NbsS&#10;VFUa8pIItTED2iZxIDXMdh28XwwEds4fK26SWuayQbUwalhl84x6waZkeJHICg9I6wRfQdPATdGA&#10;DuK95+UQqa7xXLqIDiBmZHGNKEtJHk6LWBQyH4pMakX3uvPHxpJzphaoCg8olR9gVKhVKi3CzCpU&#10;z87cDZM0UcSFoKa4CM/QZ1/xZMUgSvdEaEgkKMwIQgEPHVHjRBa53E+0UoGYUoBaE9eGCdu+4Z+H&#10;EyFneyoD2jQUT5Kk4pIlKfGiD7FlYmaFUi/CtcpvvGhxIxdslVQa+frQ8cr8MMUxUMthwB/h1UoH&#10;VKuOMLZr7sEbT2wlWjuhGtVUV1R1xYisAoS+aghhRPI4gchiDjpCdaWmJRFxM2ZsxLEINgkeh33q&#10;+qoSbKAqwVXjZA0DMRmQMW6mkigC2N/qJny6SymZpTCTPefsw5D7WBuS40zzSJx9q+YwKHI3fmbW&#10;NB2SfrHs53x0Woa6DzlnLwOPAjMG1BtDxypvIqVEo9G9YnAVVfgR2KzwdapF6xwzK5fUQ0OYw8lg&#10;SutFOJgLi9dZpWXelVJyFGYZMlnJHq0o41LNKw6DVYbRQikQAen58WbJxsQRv2qUumiO+mRBqG88&#10;SABq0MwjtBnFQ3hBpPOiHzCHAsBUjBXcGowvLHKAc/BiECX7AFUq8QuIw3sZ0dKguOaqnKxNKSKf&#10;EkzbpC4GozxpIzGmZk3oQKNKGxVhAH8WWGfWiTJnuEDwl3qjkqQm55uE0b2ag7IdBESCOgEVEwNK&#10;9YDWRDlglIDIaoK5eN/3Nzc3fDl4+ebl9y+/f/PmzeXV+WJYDJ6X/XI+LLPkPseJe3p6fHx6fHB0&#10;+O5g//jk8PKaejd8bOCc7vvMTRKCiAMb+9MpJ/3Oztbu3s7uk0ePuStsb+127dS0YaS5Z3z//fMv&#10;v/z9t99+9/b1m5OjE9LR0dHx4cn7d+/evHrN1WF+y08kw6OdvS9+9Bnp5z/72S9+8YvPP/9cmct0&#10;VYRbMtZz7nHs4vLs6urq/Pz88PDwHf69ff/61Vt+2nj54vUf/vD7P/D8/vf8zPHq1Ss85IePL774&#10;yb/613/+05998fTTJ5Pt7vr64uzixGXZdrq3t/fk2dPHT/YYrvl8PlvM3emcz5ezy+uz69l11zV7&#10;j3cn21t4wrhnzzkPPO5DjAtTXZTJQBB+CMX9jxf+UBEL7UEFwoBEy8RQjbloEqMvHyQlSYJ8CHSZ&#10;7HgLUnjdoGOSyDJn25abQQOPGqO2WCxuF+UDgxnzmt8vrDXUQOpawgWYzlCmMMKKyH7wGD/D8zeU&#10;0Vp4jn1CVzF4H5FUlnImvCDDa3aJP1CqZi6VSm8zJhB+iGqt0rGULHytAn2AsQgGoAw0s2JiZOEr&#10;ahF0BKNWi6CqaZRXBmFlaG5k4IGYEooRxAkeCqrmSGki9Md8Yapy27aEulZhmPKyh9KoSjJtWIlt&#10;Gzd/LEhJqmJm8gNJtQT3B0o/FLO/E6Gg7PjsKyq5UFd2xY9gwwKVNnIiqqumuTHIB0l1VbpZQjfJ&#10;EkWnDhMCGLkAncSiIxHJUGBJLKmaVKomddcsNIuu1NCvoAowE+iIUtSLBNQyEB0KXNSxDBIz20RM&#10;XQNZOSH7rEOYYiI7+0Uoh4JplkGHvpVJq1N2zO3p1uOtp1OdTIW7X0Oh8zV3mVPPnzfO7Z0euBqQ&#10;JHxQAOESg8AmlLNK0tRl4Vd5rvk317PLxXJOgyYaFZnM+GX8SZA6Esu28G3LHOpY7pHDgiYjaWwH&#10;qsqZk5TOcfiQUykJziSlbLTEH5Xae1q6ZSer/MiYFzrMZXDp6R1dz+Y5ec+vEp6XKkuOHh2WNiwa&#10;fghH2QelVLMJv2IMKgPXKNCItLQkg6ngh3DpoQmzxsRwI1an9/2CE2sx9Dfz2e1yQWVKAH9pc0Pp&#10;lY0j955ZFbkfet7w6kv1heRefKB7Iq4yiC/zsMj9YlgONMQm5U6kWgLVTZqmBYm9zVLXtC1ELWlK&#10;yhYZ8NSotGaNWiOWrAEqjRJFS612nXaNM56EgABZzkn7zrWT1Hgi3m2Tmial1PI/a1qLCthvtEnW&#10;JZuglIwTtEOgTSs2kWaqBqMi0+x0Iat5dBxWVTS7wgmMaG8m/O2QGE0nciqSBG+8U2nFWxGERg1+&#10;L0shaRgu1SSR3Fwyp5xnwrIcFjfzG/5M399/8+rNy29ffvvi7ffvT4/5AnCxvDm8fX+bzi6Gi2/3&#10;v/urv//vf/sPf/Pu3VuiOlsM74/40eDw9PJsMYgW7vUAABAASURBVCxu5/Nln2dzubmeD73NZ8Pt&#10;rGeyWJP2nkx/+osvHj99OrsdLi4ur66ub25uwenp2evXr58/f/727dvT04urqxtwy5DP59TsuGhv&#10;TbPqoyePf/HLP/vf/x//4cc//XE37b744ovd3b0h5yxDO9VPP3/0o8+fNJ2eX5693X+//+7g1evX&#10;3z9/8c133373/Pu379685/5w+Ob7V2+/+sM333733dHxwez2uu97a5vHz57+6Mc/ffbZ591kS1WX&#10;JZk13GzSNDVbqd2a3PazF29ffvf86/33r2eLy977QfKjxzv/6l///Gc//bxLkpnnqq5MvH7QpScX&#10;vhBFkFVEh5gbwkqIOWwmalmMudiXSesloQZUDYiIqsb4ikgMK1lGOJkkdRQYPzNHQ5AADESxWCMT&#10;lc60VUmmTQp0KKiYSqPINalS1Kmg00pIWi3UrBMlJUXBWhMzaywlck0ztYgFc7VxS4MahxHO0y5a&#10;iVUzmRA9m7TWNUDbzpOlpE1jjUpjuTFvTFuoZr5WhGcmSnKR7EnUnJ1ESGEzZLIc+uUgTJ4cPwEW&#10;ZSUlZb8UcZWs4hJJS6eS4ptKMtQzG0pm64zyahCa852ErKoKdvxOR9cp59BEBwUAM4KlFOOSi1+S&#10;M9u8MLIBXCpq6nBRzdxRCxTDpSENn8lSDjUz6MiLaUoJYRIDXWpai2xQ9FzCY4FLghNZeneUTWJW&#10;WCbCadpNunYqDOiQUp/YklWSKEaaSWpJnTVt1uSWORityWqSXRy3AqpYl5pKXxxeNxJZUIsI0uA2&#10;ULeE0WWQ0nMVUWYpVbOrw4vQltOS1qzRSJWjqaiTN1WgYxLNzAmo3KUchiSjcycT2nSyuAQFxlOh&#10;KhrJIUigtB/UQhJMeUSq3VBGrQCLLtXZD6iajLCkI09FvZ+QgJWMWoWrEhotOYho+CmUU0Q3gKoy&#10;VFtbW7u7u9CmaZAgZ6g8R4IH6AMcpC4K8BUUAfQQNqmDstPNbufsbJ6J10ApwqSWUsJ4BTMJYbVQ&#10;KdmKWrRJq3yk6GMTFCbDePhaCJeGISTiLBZK2AYzk6647SaCiCfnfuB4HgbczjloyKOey5CHdaKU&#10;JsZ2YcwE/wkXvBRrVKS//Fkz5zRaLhdsI8Us8oqqhqkxi4TqbhBlscDQ8uClXWelCEKa6LpuMuFE&#10;mpC6rkMCCCFhTNa2lhpNWlI1iK0CJYtNAogm3kLhUcziFMW6YeWQRzslilIKClNkQVCjUGUth9EG&#10;BbMmBVqLbENW7icq3xf8qTk8qqpYAMSqZqHs6kA0z5aL69ub47PT9+/3nz///uXL52/23x4evj85&#10;Oz05OeLQfbv/9s2711/+/rf/7b/9l7/91V9z7pqxsy8Pjg7evnuXUtrZ2yXOs8WcP8b5M/Tk/Ozw&#10;mF8EZkwWZv6zZ58+evQk53x2cY5N1CJi3GfEeyaJOF3fiv+g07Tp2m6r5e/+n/3ip7/8V38OfvyT&#10;L37805/8b//+34G9vb3lckkXMMXcoAtkmR4EEB9ms9nZ2dnp6enR0RFfGk6OTy+4h1zNbm/n3GAY&#10;/radPHr0KH4uefyMKot5T8sE/PZ2dnBAjeN5PzRNmxh843D0mxsuMVfE5Nvvvjk9O24mbMF58H57&#10;b+vHP/788598oUkPTg7Ozo9myxuRHMdkapKkxhK73iBcohZ4i59l6gzZs0vsWiklhBUMCkylVTmy&#10;cqdAtqLoWOVHWoSrHHyBFVpJMqE/wYvUupQiSYp8jYiDxe6EUERUkxloTEMowsp2Yl7dy4pA6AIo&#10;Cyc1TQMPzEwwH609fKiDCAsVmus7aC2iFGYEBT1NMmxrERKwzoVLhWfbL+9CUKhggsEgqxTmQ9QW&#10;oRUoVAYKD6j7IVgvYxFM+OGx/IOXcIYqhV8RshU1X42PFchWELrKVDUoEkJahVAkH0U1jgJjAWoV&#10;NJFDgYkiZBmuPzbECCG/Bx09uif+X8yMPvyQHdUymWTVumpkVe/oZkXVkG9K4DeboGOsLidwqspU&#10;DJokmHJXQA7UBHm5Q6AcrMSw5eD0Iw3Qxgi9n7BWgRgd6AeIJtAJ+ardYFEGwa0fsoAcQ8U+tT2d&#10;7m7t8qNso00dmrIWsrOH+IDmBnJVQOIeq5QtilVj1kyaScfHht4XbPC3i77P7it/ohV2KV4pJgft&#10;AkoBdgBZ3P4AsR1QlCSiGGoxcFajVuty/6xysu5D0Jw1czguoYrzOZuU24NnKqIj7lwOPPcZF/th&#10;6BfLnj9A50t+tZ6zeXOg3M4XBfPb5XI+cBno6U7srfQHJ5sGIjyqOgzDgrSczRe3HAnz+ZxDAiGe&#10;4NiK0rCIawy8mNZDXZPB0KHeI4S4jn8IQdO1/FDNXaGCZQaapoFWNE3XkFKbOMrqTqrRhqoKbiFM&#10;LUSbiDgtSknYZy4CVFJqQZfaNnZeM1pFyltXqeSoD1qzRqxNBtNpSmadSpsliVhBsf4REtsTYixC&#10;P0TI3QSUMhVNQJVciZtK0l4Yp4j8MPSXl5cHB9wA9g+OD45PDo9P3h8cvX9/8Pblm+dff/PV3/3j&#10;33zzze9PTg6ubi4uLk6vbi9ni+vzi+O3+69fv31DNH70+WePnz6Z7mxrI5eXszdv9jm5GbJEKKzt&#10;l5mfDM7OLhhBNq8nT548ffqUGwBH+OPHj589e8bPDT/60Seff/6jL7747Cc/+eJnP/vJz3/xY/Cz&#10;n3+x9wTFnb0n27uPt7IMZ5c4cHF7e8sQ5ZwPDg6+/fZbPldcXV2RZQTNJCVCz4Vwq0mTPOjsdri5&#10;Xnap+/GPf/pv/+2/++Wf/6snT7jBCFWurq6vrq72X73/8ndff/2H51eXt9Ql8Mt+hsPHx8dHxwfv&#10;3r07OTt++umz//Af/vc//4tf7D3em25Puu1uMdz+9ve//v/+p//XX/3tf3+9/3Le3w6ZH3F6Fz5Y&#10;xugQZyW5qDA94QqQDkPuF1JSEQUpuXskhgpBGUHFBryIupCoIKNElFItKYmKWGFNGWBJzLSSTbqS&#10;p5INYkFWT1GjKKWo1Zo2AaN6IxmPndiyskWECoQIWBvLqJ10TdfCs36gSkGiVqw+NDELYESiopQU&#10;5tZPEQRBB4zKlNPiHaSsblnFkQooVArD/k98ya5RPKZgDeQYhwKYEWMWBiAfKcy69r23rmzHvq3r&#10;Eomd0Nn6iiCKCnOPYHCEl9BXSqMVte+Vr5rwaZ1qaZU/oESJllBkxgMYFJAAigDZLjWTtuu6qbHb&#10;kC8wj1kabJ1Vwa0emq6oefjKfEhpBYzyym/SsegBM9qEGYEO/CYlOwL5D4HJCUpcQ12MpaBaaQh4&#10;uDcAlRJKR1DAesqFUYk5Bk/RPxtmmBUm4geotlVNKicSDAHie49I8FVu0brgW2NloKbT7e1thjNm&#10;FVsKk2rI3g8Mp9PRoiyR6nzkgAOUMKSBZG3bThjvxCdvV07Nvs99z8YkJjQqNJRKggEi0U7ULw/Z&#10;6lVQSSioVqqFJ1aoiEkwRgglNiZiICWtppO7urN9sGaYaipZY51wY8jBSw6hOh135D7kPHjuh36B&#10;n4vZLZjNbubg9vr29nrOB+jbG24Ry/midKfPOaYvHkZncKsgstGXAZ2bmm65dsS9AbNUoX/4iJqr&#10;QMXwQFdUdZGHpXBk+OCe2Q+x2SRrSMSzbbqWNRRc23ZcyJpJm5qmaZsUwUGXgGCTWQgPU7AuaoJB&#10;UqIltO5WPEDeNpbapmmwBhraswYLTdl/TRsjGzSl1AZvjSvOJZVGrVFpJSZTwmMpyQm7W2EhRAlU&#10;BiqikcUTiYQ7IDiRVRWKklYeCvh8K0mUxlRKgZmo4HLv/eX1xenZCXS+nF3fXh+eHrx59+b1/uvv&#10;X3z72y9/ze1he6/7N3/5y5//8qePH++lxq5ur96+f31wenizvH387OnP/uwXpKfPKNJ+EG6DQ5+J&#10;jg96fnrx/XcvXr58yQltbTPZ3iLk3D2zCvwnn/3oz/7ilz//8z/78c9++tmPvyC782h3kHx5c3Vx&#10;fYkzV/Pr56+e//7r3x+fHy6X89vZzbDse6bFfHFzdc23hYvzc74nDH2PnFmWtNnd3tnd3pu02zI0&#10;i9t8eTafzxZb0+2nj5+llLhz9D2zTq9vZieH/ETy9vnz1+/eHw+DN92UovPLM3QuLy+4lHz93dev&#10;Xr1IST//yY+e/ejZ6dUZzjx/9f3X337169/9/a+//Mdvnn99fns6DAuN4eBTC1/Wl9mXOfeqLqwc&#10;98z/PD7FJ01mphSU6UoEAOuugqGRjaSFV0aoMBAqQsEDTSQFhlyF6ZRUacfgjSkn1EsqZO/BkKip&#10;mojqXa1k1iTmiCQRzVlyz4ouMy2lpotF07B4ulg3ZJqSYABsVE3Y1M0kY8pOGhcv4lHNSiKLEAye&#10;h5LQJxugTDW2BEKqMggljpyXsCNFEa8i9QHhCHSAfiwhHzHqf5Rh9/uoXEuPPFr8SKMY36xF9h6K&#10;S17oh6TEw9I6oUDdD60hyTmjxREDkhpZIie8QB9jR2nXTbquw6bHSGKJISeYIkxRuUu0oiGOwCLV&#10;kioDfQCarpKRqdkP6UcVim0aW7VFrSqBVr5SsgD+h+BrA6ZKr0SthLRSuqeZ5VYqF7mONOppJCQV&#10;WtR+kITuP/UQ4hFFd9VKMYon0YQHKQKJUpcydTIHamIJbU+mO9Pd3e3dadvJkPnD2xnIHAMKo04f&#10;MUx1RjIzfgS3AhEFACP8WMWCRL5YcAxHffiKOzUtnhIdx/BKh1IvCUYlYU2ktghbEVuXuZDIj7Qy&#10;SAKsROXgKlsLmsoVITxNKyHyHFcHDgdHTvez5977YRiWw3LB3o7b3A/mfCeYL5ZBYeeL2c1sfjNf&#10;3C6Ws+WSQ4C9egVcjnaVLgnTPefMDj4rKWpioegjR1NM6bmXCq7isX8IDsFn8R4lcQrZyxJBXKMr&#10;iTW2NdmertI2ce7a6aTt2A5DkdDHr0LsobQQwA6NEZxqn9azexahUUGrSaltmi5uC7hNhaQGGmsp&#10;SHepZK01bUyTqqkksWDcUo5/fladSxoXs2jG3F3uJRq8lyfDsEPvw1TZ9KFqQlyc3RQFVRpCLr0v&#10;53l2eXV+dXstEpsORy7fc1JK0y1+zI//P6rj06OTk6PDk8P9/Tfn58fM45/8/Cc/+vxTjuPJdtt1&#10;bd8v+azPbeDw8D0D/vjJk5+Vf1DxZz/78eNnn3DeHB0cHx4cX11dz7k6zmbzfklnAA0dn5wcHB6e&#10;nZ9TEVv8Bd9NOzFZ9IvT87NXb15//+L567dvjs+OD47f/+ar3/znv/rPL169sEbbtjVeWi/Q1C6f&#10;oxaL2WzG54Grq/jkkFK7WPSXF+Rurq7m52fL8/PrU2wdn7x7d/Du4HAxX7bNZD4fTo7Pj4/OLgjD&#10;bZ8HYdZe3dweHp/v7+9zY5gvFozjbLngLnV6frL/7s13L7779W9//au//9u//tVfv9l/1U5sEtHS&#10;NFEzZsLQe98Pi+WwyNqbSNImKTFnTH2Zl71kUWmbVlWIl00KAAAQAElEQVQZjo9hJVdJIuiKCGZG&#10;Sibk5KUUarwg6AARwQsgqqipqqnQejJRC0ZrEpHKIK9MERh8EjWLKky8GhDWEDzSpmkmpC0WzFY7&#10;6Zq2LZ0zTQYT51vbWEnKjAxjvDUFCSolYUoyxNl2SkmQUmlFyBdFGTz3eWAJo42wohYJkV5z9e0a&#10;bzQBCz9TVTwzBUMsmKY6tAK+gmxl0BoZeIAdAFPhPqyB2LHNixtDzgNUciYrPAVUKe8g8AAOCmor&#10;I5U1RxFY51Zv3EslwQAUMu0xRwtGmzBodV3HAIVOj6sssnAHfYC5GLOtnbYsHJOEGvDYvXjjRaUE&#10;MSqiXxHS9fNA4mVfqrSqVH6TVvlIsVD5NUNboMrwgdbv8Wu1lfCjr+LFqqTMOPNSLRdZUKYi00W1&#10;NjBKhMMqrhfoWzihqiJ5JVGn1odAYRMPFFh24L5Qa5K7FA4wlshHGSEDjBMSitqGoYw7XmNt7r3v&#10;B/aN3A8+RF10RpgIk89ZKR4j6cYiNZaiiLBLMh/cvRyu8T0ZzdiEEDm9U2ZMSkFpcdMZ6n4cWA89&#10;g4CqE58UpfwlqkROTBS5RjhDSFxpkQowIdcoxVs8IRtg8cS9geUUq8h9kMwOuULOfe6Xw7CELpfz&#10;fjFjk5/fXM9vbpez+WLJhr/CcokaX2NY59I0ET4oHR2Goe97SmdLLiGL+XKxDAFbSo5HnBNWGTBu&#10;QRyRKsovFO4MhJMkTGGHwUhEs23h27adTGL/K8tpi+sdTPknHbZQm7TTtpmwCltLRDUpJKCqjJwT&#10;Evdcdi6nOQZrvDF0GKde1yZo0zRBGaDCdE3qgk+dGW9OjmSp1WQkZ18VOH6tSF6CT1TdvdLKwI+I&#10;QVpl8ur9sRcOq8YegQXlVqKGBP7q9ua77zj/fnNyejzttpsu3dzezpYznJlsbzVdO1vc8kvA1c3l&#10;4Hw48Jv57dHp8bv3bw4PDy6vr/F+Z2+b+F1cXb58/er3f/jq+++/p/0///M//8u//N+4OfAzxOXN&#10;7Zs3HNGHDPvu7u7TTyJt7+24CTeV8ytO6ovjs5M3796+eP2Srxon5yfnl5cHR0ffPX/+1dffvHrz&#10;9uzi8mZ2gw8c2K/ePEdhZ2eLHxewRlvMg5ubm+vra64GXCvB+TmdmPd9ns0WJ1x5jk5ub+emjLnc&#10;Xs9OTvgqcUqnTk9Pzy6vrm5uz86v3rx5f3p63jRpZ6dJrS0W/dnZ1bv94+++ff7u3XvG5cc//vFn&#10;n33GEXd8fPz85fNTrh6XZ2/3X3/z7R9uZ9c//cUXv/izn+092WEWzH12fnN2cn54dHZ8enF6Pbue&#10;C18dhqX3BPNmdnt9ewNdDgidaUMXAGMBrWC5JVEJCImRCgh5M1GVJBsphcSqgIqVEYIbnLFOkySN&#10;ZKac5QWSLITIVxAxJAVKPdTNYobAs4OyfCqqnBXTdR3LZLI1hWFyo1yBgrIEUtKAaTIkVkwFE+ZW&#10;z9hf5M3GskK5AjmqxAfNoaTM6pZYCDl8pFAo8nJQD7AqpUqsgpCvn5z50lV3kvvO1GYKpeKIsCuY&#10;W9Wv2UoRwajflSKpQESIKg9FDZrLNg7/IaIbRUq75R3OjzyS4lc4jLDyrDUATyltEZK+j7syPDoI&#10;AWPRti0UHjk+wGAFHn3UmtR1qUHoOVNKX+BThA4HYKFK79EEkS8PfEXJPSTYQbRJyW7CnfBQPnb6&#10;XuFmJnh2VhBcPLQbr40HScWGDBa3VzD2RDREYipAaRkaKkgDHkQLNWj0GUkomEuRw/8RoLyJqjlK&#10;yI78DzHoBEo/XT34MrNhVXGJBcEgrpBUGTyPsfbcD055jio4WyrW4CIPIX2PWVIWYWq0aQydxWI+&#10;n98SB7Oxs9Esyswn9Ks6DNnqM7UegHaxgBCFSmEA04tsgXEYwqCmZcjhGZNKNa88JIspcYtF6+Ez&#10;EpHwhx6psLozbtLrpuGLC+dnajk9kxkiYd4OPH3PJWDOPWBYLDkAuDXQQxgk7kNK7PXtmHCSJgbu&#10;HcvlLEKB7ny+XKCMMLxFw+iHEtoAJpAW34gMwzAptmA04VLTcmfgz6YCvgNR2DS4iC4t4yXmot+R&#10;ScmaZGYCcIJ+Ou5nd25G0XeKQqFpDOuphYCUUlcWauFbsgC+aSrfKhPEGktYDbejPVWBjSc5sfRw&#10;QNaJ5tbs5rsuEG4xH4KpwUwUDR+jitIkrSHI+ejo4Hdf/e5Xv/qb5y9f3vbXHKXvD/ZPOFcvL+pJ&#10;fHh8uv/+/cn5Wc55stX1w+LFy+9//ZvfPH/1/PLqgvFLKWFUnR9/bFj2V5fnuPto9/H2dIsWL7hZ&#10;XN3ysb7rpmxY7qKauslEkzFqi37ZTSfbuzv0lWvH+8MDjvj5YsEF5fzy4s3+/pu3x4dH/FxydXJ2&#10;DBb9bdOlrZ1p6viEsNDsXECePXvGD3+4x8xhGjAKkwkjwIWsWSwWFxeXV1dzgjbd6nZ2th/tPcWT&#10;PAjKpydn7969e/P67etXb/ffHnCxePbJ0x//+PO9RztDztc3i6Oj2TBkZkjf56uba64jROblm9dH&#10;Jyf04seffc7FhVl3yzWA5/pyf//N0cXR2/dvuAC9PzrgcnNxc3k9n93Ob/o83Nzecl05OCKi8evP&#10;bDFf8NMZs4h4iTAoUhJBw1tYVhA0sLoBBMtT1HmLSkReREzgVSEwjkUEZJJKUg2kYDRSYcwaeBPI&#10;CgRtxSkVyDH/VLDkQ/aeWe6MnCBMlCVS17YdwzhJbSspLDmFZpp4KRLbSKNlZCJiYZZpDSu1CPkm&#10;qrBSlBhZwEyDRlajFs3B4xXCzPojIyEXjJetuO5Ivk7VGq08YGoWSkWwVo832U0g2szC15Fi9bsM&#10;UZohzpyMF+EqHGpkoWMT8IBsBfwIfK58LcLbD0ERBuk12yZg+pFFCKjLyLCDQRFG0RDbAjz6oCqw&#10;86CMECABZKGgMF5oBBOmgqIKspWplF5W5gGt8mq/8g8UyD4whSRQxi6YH3g+XkvCW1mnMgXXmfKO&#10;kYGplaFlR2QeRXSQVyCvDBvjmhHRj8JDRz3s2IqKZixUyDrdz95rDhUChGcwAM0kEIWKxIEw6brt&#10;SfwDDTGcQ2Zvzf3AKFIL/Q1g1ms2/AkbWufNznSL2TAMA1v5bDbDw4bU1sKg6MbLImIcERs8JYGV&#10;WdXKjFRLIqv466vS6hi0IkrpXs2UWZBVSo6SYMrLkCQVE63OVx9SspTiXwSaxiZTDufJhL4gxNdh&#10;6PtlHP6LxWyxCIbeAXjAqpB1wk16jC3MEiOiR+mIRd8PQwmpCpqrzcsUoeRwnVq02KYG2hhmeMel&#10;ocGVlg2wm7ZshO10ur09iQ8NXRdZCvGVdtE2w1+t7kT3Czt4GKfjITdFB83URiswZNtVUwm+oshD&#10;wazs3RZmw2dl2hXntZgOi+MTsV21wrZYhmAsU/1Qf1WoapXzMrImSjIxgDznTNfw6vzq8tWrV69f&#10;vz49O2EY0AH5/8/af3/Zkhx5fqCZe0RcnTpfPlW6IBoYdM+ZJXfZQ549PMv9p/eH3T273OGQ7Bmg&#10;Gw2gUPLp1OLqG8LFfjwiM1+WQDfIoeN7LczNzc3NtYdHvkLUTV1x1c/9/AVfEBZzDmiXV1fvjo/P&#10;zs544T45OXn16tXx8TF7YQhxe3v78PCw278Xi8XNJZ8BrulE3B4OBltb2yKGTffy8pLd1zmHnKuC&#10;ozaQN7259nr7+/sHh3vIca9hU21ks5Gbm9l0ej1fTNkq9g4Pnj5/kufZdDrFHzQ/+OCDX/ziF59/&#10;/vnTp0+JUh0s08jAaCL9vmV3557g8ZNHo9EIIQ7MZulU5F1En0bwPjHci/T6ufcNlr0LEtPY3ts9&#10;yPP85poc84uLK+q7Wq22trY+++wzLlQ4slDH0+Pjd+/evH395j/99h9++4+/+9Of//j6zZvL68t5&#10;ClMa4uvvvv3DF3/6x9///vd/+MPLly+55Kibht7AVWr6EPcSusAw0B+m3fEqCpt+PH4K5O3E2mkq&#10;c9uqppFGfUkFKDAeoPdAqIjSQxHejjkcandlxAihao1RBnB36rUYvJWntPRDwiPyewB0fgyKeaDy&#10;E2yXhVkWwu1Ewx2EnSoM0Q6dBIpQhIU09V3qwjaO/MdoU5JaZyGE2yJCSNm7VHLBoHBPYQBd0wnh&#10;YQDMHd5n7+SdkbvU90+WkfeRlkMTwEIBLQlgHoJUzOIkixsM0Q7ooJxGPBdMMaIAYhsSwxCPkVtV&#10;VjZ0VBgPNL/cB7LDP6RE/xI6NVIx31LIfzH0fbv9NbbufeiU76OGXmfiRMmcqI/Wa+bVOIlOozcC&#10;Rd7qmEgLqNINnNcAUbUqfF/MJFim/y2Q3EOtwENbqFplh+/AtsdnZbEhZgEqXBUnXcljzCTmYjCp&#10;GtPo5ESJm0asUQzgDEPc5HZUjCe6uy3bg5A/GRx+uvXx03i0VQ/ypnBlP26MlGKcy4RPnusQljGs&#10;Y2hEJK3vakV6Mfa8y0wY7m89PXryIfvtbHZ2c/PONStxzsZQGFuYrGeLIssHRXsoKXrR0j7qrYbM&#10;SJ6LLUSzSAXSP821tCwQLu3VejG1N5VkTouQ5SGzmvF5MleTiYT0CSE4TidRvAQXfBNYxesq1nWo&#10;m6yKuTd5tOJNDJn3eR1zZ4bOjhOyraY38b2dONiT0Z6ZHJjBVjbY7o22R8OdyWBr0puMsn5f81GT&#10;DRrNau9YyNcLNqmmnq9XF9yCl+uLanXhVpdhc+3XV9YtRlkzss7WKy2XWV3ZunG8xW1KVm1fxqZ0&#10;TeOd986q7fU1K9Z1WJbloqqqGLRXFIOBKQrbhiLLhv3+oNfn80NuDU1ljfSKbNgzXLdvDyc7g+3t&#10;4c54vDUYjQbjQT7smyKPhTZFrPPQ2FCZCBojtZWQZZr3bda3ppdpURAx9EveM8Ya4VNJalnTy7Wf&#10;Sc+aodixmJ1gJ2K21E5sNjbwdmjM0NiemlzEMBsDLZ+WP9YyL21gxIF2YbfoMGSNZipWJVdl+U7H&#10;IWNSXjURhFipuiilYZiFxoQmj7i8DjJflxdZ0Rw9PfjNf/W3n/+bv9mY+MXrtyc369H2kycf/M3+&#10;wc+L4rE2W7EcLq/d8saXa3t56d7dzC6XVWOHTRy8OZn97p++/c//+NXN1cYEqjbo2eGkt726WX33&#10;56/OT05NlL3J4MNnB/uHI0pcbE7W1aKuy/l00yziJN/9+Mlnnzz9dGewjY9bw9HPPvn01z/7xbOj&#10;R5Nhxsnh2bP9w4M+9S03UQPDN898cbT3eFgMY9g0/npevl1Xx4Nx88tfP//7f/9vf/k3nxVFsVo2&#10;Tc0k8jRgXTuj/dFw5/Dg8YcffMzRgQMBZ6BXL49PT65zO/zgydNf/eyzX33+fG93SCMuppvL0/XF&#10;yWaz9Hs7+zs7A1abq/l1GVa7j0dbh/2r1cnby5fS97vPxjpRHWbFbl8mvimW2ahZ1uf//PX/9B//&#10;8f/x26/+v9+c/9Ob2denm7cvrl7+9qvf/7//0//4//pf/sf/sDXF4wAAEABJREFU53/4//1//uP/&#10;/Ps/frVaun6+Jb7QOmbeZJEJaYwaEfo7BoleYlARY1WTsI2I8j80RIxY0/IdA5+LyURzTaaYlSAT&#10;2yIvpJdL30q/kFFhJrlsZXGSx0kh40wGeexZKaxmVhmnosHS4BpYWesYy0xdYRiy1qKRmczYzOTo&#10;BNYXM7T5dpZN8mzcKyZFTgOmaZTF3HjF79zaaDNvbW0NSx1jjgvSKvqGddNayYzJoCpWxBprEowx&#10;ZCTB2HQogcFEZM23tlKz8WHNUSt6b1UyZch745pYeWlMFjJmQMbqrNFIVDr/dspENcFYZ4LLTZNp&#10;ApNBNHbVTXMr8ArnGxfq4CsPjU1a1EwMVrAUjHoVJ7FJ0CCSMlOAiSb9Nwo4XPvIamyiUxbJUIqr&#10;NNTROw0+SnKjKwTFqFiUQN/FYCKrp9IYxgo1Fc1EipD+qy19MX2vWRATVMnvCcJ4dkpNraeyauos&#10;XGfV26w8s2Fh1btoVsEucXk4ykZFtJuqmcd6MyzLrUW9cx22p8X2dPtJPPpw56Pd7T2nG+01eT8W&#10;vVSQMXiCG9AEEUqmehJNCOpbMAYToiEtBmNBtFbURvxEL6LHqDWkkS1GEaop+uMgkqTSBUWR5qE5&#10;I7kAZUBJVLEwRG+BomDcxpAgMYOB3oEkGjdRI3dB1VJ8F/sx08l/TO81uyR9b09UO9n/Tqr64/yp&#10;ARC3oCgl0Bi8xxS9Xp73VG3ogiD+iwjJ8HtHOz28hHFtiD4Qxfg9TNvnUHAv7Bg0Qcff0dSSquje&#10;4k7+/hnTGFIx2vn7fSoPo9KGNmcaZClmNNllDlhjCSa3Js+yPCuKLO8l9Pp5f9AfjAbDcY8FZ1Tk&#10;/cxkVKuqm3Xj1kzcDWztGhddQnAhhiAhDRpmIS0RgyC5dYQ5BQfl7EELNY3nGAGDBDnauAcFNCu+&#10;4VQHeNDx9zTLspzQK7oAC7Iss1SCB4y15MJmqiyPOyDs0Aos1Ji0NGo7dFVSorWdvG1fNDR1toho&#10;CilJBB/lPiCG7yiMiHQ8dSEKBTAABmgUFUnWYaIYUSUtMDKZ4Lm1mdO4rKrTq8vv3r5+efymaurR&#10;cPzBBx/s7u6WZT2bLbilXy6XV1cX1zfni8V8Uy031Xq5nJflOi+SYdqWq6D1en19XXI/wQ2/c4H3&#10;eK4ZYtTLy+skPDufzxfeh729/UePjvb3D4aDrSwrjFFjGAhFf9AbjTm2IZEsN9w0cMfApl4UBU00&#10;mUx2d7fB/sHOzq49fDT+6KOPnj17tr+/y10CQGfDzr5c3lxPZ9P5Zl06nAghpkGRhg1dX1UVtNfr&#10;YZzaDTgyGsMlAbcpF5fz2cw7V3Nh8Pjx48PDoydPnqAwm81ev6bWC4Q///nPP/zwQzVxvpjSIDg2&#10;Ho+GwyFZcGNra4zlvLCDYbK/s7vNtxsvnraKjFDhXF3e3Fy/ePHiiy/++OLFt9xwfPbZJ5988tFw&#10;OMAHbm4Wy7mxalNgkJjI8GdQ01lCn6VOExHWUUiMMfHpAWOEWSBRxRoURYVopNtJEnh+LVhA6XrT&#10;8n8t0btAhlQaDxFkIonCmBSStzzvoqlH4TsI7rbbatT2QRRDrf/C9JVkRyRRLPwAnQUyqrKSEGtZ&#10;VTKGEOhKAANgYkz2VRUjUEGJX7yvLzIyIhI4y69Firc/nMKOiz4x7UrSMSTCdBQmxK5VEdwCIbiN&#10;iMADotAO8KDjofDglkkuE/sJtN4lh1VunZXvBywAZLHdHmDAfa5UDZJjpFIx+k4lxi76PUoWWqwD&#10;FkC8qyNJRDs85DvJQ/ovpz7U/Ev8faFJIabVCeZe2Hp0K3wvj8yR991xr4wC6KIdNa1/90MhjYBW&#10;cs90CqnzupxdNvhODQaotvp3Ztoo4gR4Hqp6T2H+Zagm5R/rdEVrVMrhAKZqrKbeYTEa9odsPEGl&#10;ca4d8T5E9sE70NUhxHjbu7ENIpSCJSEExkFTNy4tgkS1DTAgFdD+rLXt8z1ptd4TEqy909FMrSFN&#10;EtHEk6IZC5GaJDKaFEz7zhpjcizw7uNFQ+KlpTHGEFPAjrHCqwH6t8hsu71mhmW16GW9flZ0GHC/&#10;0BuOB+OtwWRntL032d2f7B5u7e4TzXp82y5c0MaL87Z2UtahrHxV+4p7D3Y+sdGocJRhoVQJykk+&#10;+uhcSOeEytXsE+uqZDthSwOOk0fTMPo0Ck5KG6y19AXoPPwBJVXvFNDpwCGCPaN3F+A5BVFTPMEs&#10;DLlAZiw8kg4mRTPbnpmMybAKBUiMdpq200xUrIpRtZLCbb+LJIZUZFAA0yG1ezu3umhHEaKjgh0V&#10;uc2LEHiXOqsOrmrqsq5OLs//+OVX//E//wOBja2uGYo6nU5Pzy5evX77xz9+8eXXf3716uXF9QVN&#10;GkIoG9474/bu1sHBI5rBGEMjFIV4n/5JC9FHh49Hw8n0Zs4F/mKxqeuw3jTO63Cwtb21P+hPmias&#10;V81mHevaRTotevYG75u6KUWk6OVZZpyr+XjBh4+6rrE5ngwPDnYeHe0+eXrw7NmTw8P9PpdTtJFN&#10;h+/FYsHW+/r18XffvQTv3p3M53P66/HjRx9+ePTo0SN2dw4fOzs7nBjY7OmgEIIaMUbwfDgUNvLu&#10;PLGzs8OJhJMTB5fBQIlyRnl0dMDYWK/LGEOvV4xGw/F4+OjRwccff/jRxx+Mhn3v6qZpKDEdbvZ3&#10;88JsyjnKxSAfjfvGxLJanp69ffP25Wx+9dnnH//9v/+//Lf/7d//7Gef9frF9TW1pG03VJPqsyY4&#10;RjHutbWzxuZqMzFWlBnXAR6JiqIfWWclihiV1MtCIMb6IqJpCGlEAz4BBVUxqioiTAQR0TbIXSB2&#10;x94+yX4PRCjg50PYLmSahIxcK8zIDngRODaxwuN39LR5Zwo7HVKWu19npou1tjo2eWsgVqhNVPEx&#10;NJ6h29SOJm9oK5emfqSRsKC2Ve2sP6Dahk7QshEqEoJEFx2O0exQ4CMkxOhxFX0oCPzugBC02Xm+&#10;325SRFK0UyTaMVD4DvDacf8axT4wqeY8lYwdRDBAP0oXEMKoWJTE3KpRKVbo2FYBOUAtBKqYKkX1&#10;iIoI8txYViqrmWHMyA+DtuGhFMHD6P9RPP4k4HdMfiQ+/WhMEFuH6aqOuaUPD0z3bpDpnu8YI/F9&#10;Y3Wijn6/Jq3OA83vp7Y5NHmmSqu1UUkMUREYFbml8r83dK53VBWD7WyPUmQ5O+RwOMxswSSiD0Nw&#10;kUnlQ/RMLhonxBiDRBe70ZyiqlhoXeqOVyGmeZJ+ae1W5SRuTEpXRhhg5kAfQn8qPFS451sTGLBi&#10;k4x8MGKUiBpLFNy2CgOU6akqMCI4KtI5kWYj+hhQVdsFdoH2XiEv+sD2hiDr81FiZAfj3nCrP9kd&#10;bO0Ntp9Mdp9vH3x08OiTR48+2tl+NhgcZmY7iK0bWa2b2WI9W2xW67qsmsp5J+pZMZV1JDVaakGh&#10;4QLniqrhVZkDQ7VerxeLBW+Hm83KNy5yDWjTPDFtwLvs+wEJQAa98z4deogC5GwMea/o9XpsWlCA&#10;hCTQmjTGGPgEvReklrImMwm5NbxSc25IKrcamhlgMlV7D0ljOHW9RKgREX2Q2vEiyFMHaEx7wA+o&#10;iNAFQNCjJMU+MWWxBdF7DYYakcpb9Vdfff2ff/e73/72t3/84ou3b9+eX1yxZ5+cnL15e/zixbvj&#10;k1O24U3dVI1s1qGsvDU52zDVB6PRZHub2MRwe+w9pS2X6+Pj0/lsicSa3mbdrFd1XUX6bLXaXJzf&#10;XF9tNuv0/7W2Xi/ruvShCtzoquQ5pzJbluuTk3evX79Onpyfr9erLLPbO+PHT/b2DyaDQa8oMpGw&#10;WOD4TbnhXOGm0/n52ezk+OLs7IITD/OD/fuzzz/59a//hnsCNv4nT54cHBwMBgPqC3B7MhlxI/Ls&#10;2dHHHz//4IN0dcHXJyry6Wcf/+Y3v/l3/+7f/tt/+7dcCfQHxc3NzcXFOQsaNp88OYKOJ0NOEs+e&#10;H6Ff1+V0er1aLfLc7uxsjbb6Taimi6v5aup8afKoxgetbRZGw2L/YKsozGQy5OIEC2TnAoMKNJyk&#10;AsHzU23HhlgV1ong+R8DXESVXkxjScWK8LPctivdGCSmQSJGLJA0chgVjA20RFFEAkhPEBMZBsmO&#10;IVFuAyJApKMPmdgGJIBUk4Yxg9kkLy0T3RgrhpBkPBKixaMQ1QUNgIzJx5imp4ZIlJqh11p7YAeR&#10;MWq1fUprtqMI0FUy0j6snPRv07gK1LRc431rs3UMPRETFF2B70CEljGiQNsQ8SOmgEFHC4eAWUDU&#10;R9azzn/ySWs6Md2P3ELrKm2esiPk0dGOgQfwAAbAdIAHmtbLH1h97yr230NsV3NyxbZKJGFKxCAB&#10;RKFA6WWmhHj8bxWSe4Ie+U1SRg5SkgbkZLTKdMuzrLA29ZaIiohqGhwiMCkqbUC5fb4nSMD7+P8W&#10;Dh8e4gdZ2yScl87bNhrv+CTvJOSCgd7jPgoDkEMNP7gfgcPE++p1qa1maqku+gOqSovcyjSF9/wt&#10;99c9yPovKGo7KpIOkwSI5JnhFn7YH/Xy3BhLA9AW3rsQwG1n4znALDRG1l+RqMIQaUeMUSUJROed&#10;c9E38Kpqrc2yB1MW69aaNpDaAU3Q8R01aY5hUlEUa4DhnSiNmpRX1Eajom1IAsPkRlUzazKLsiKE&#10;MUYtRd9uSMYYa60xRlV4tuCqIbdZnuXFLYqBzfsgK0ZZb2gHo2w4tqNJb7yXT3aG2/t7h88ePf3o&#10;6DFflw8nW7u93iSaXtXE+aqarTbL9WZVNWXVVLWrfaiZ7PGWNoFzgeNuwkVX1fV6s+H6Nx0aVgsy&#10;NU1Dq9JQ+cNgEdzCfj+g1SUgptZQm3eCRE0itz/kpNIsAOYeGY1Bkxke9DgNV1iTGKNZC04PuTFQ&#10;a0xGO7Y0U2FHNCIMbMa8snoJgc7Q9wHBPZDe8/dMJ6S+MMCIAURRwImELO/llgF5sLe/u7Plm+a7&#10;77774xd/+uqrr3jz9d47F2i91Wq92QgtVzeh3Pj10i+XbjEvV5uSo1jDRVDEQ5zL2I/ZiZsanc1i&#10;ttysyroJIRroDVvo9ezmejGdLq8up9ObBaeHfs9mNne+juJ6Pc5hmbVa9Aw7d17Y5Wp+fX15dnbG&#10;J4/NZkMVSOUVfzAsymod2IlUOcccHx9D6QbavCylrtMesl6Xs9mMfqfHyWiMYbLUjIf1mqqdnJxc&#10;XFwQ5ZhzdHT09OlTTgwcKYpetilXUbwxOp4Mjh4ffvLpR8+eP1GVxWLK9Pro4yPuFSZbo7rhLLoM&#10;fOzXuNmsLi/PLy7OYNCxmTZNuVzfVPUyah1No8ZFU6lpBkOzszuYcKRw6+nsfLG8yTI9OEz/HQtO&#10;M0VReB9DkCwr8jxXLtJEWDacC03jSWI8GKUqVjllxKQpopokJpMMqFh0WggJQp9E7YSqKUmRiEXS&#10;RkVEgUbRNsiD0ApIfSCSW7UuCT8APNRYxlZ68qMcwNuNGAmMC41BvL6JwksAABAASURBVNPGqY9t&#10;MDGZNXfWyAKw8wMYeysQMuDiLVVpd+sg0cdAq9C/ZVM3rAOuceHWw0D7pEKSBSonKbAcJVFixYjG&#10;SNPG5FsIrL0B6mnm4Jo2GiNJsVUO8e5s0UZTEVETxTqS+CAQBfcCeEAU+gCBXiVKnaD3wNo9EML/&#10;qFluW6RLhQLUVC2aIPFUygfGCsZNZHuJCJkaAAY56PYUvEJCLkZar9fL857QLAFxytJZhnZAEwYK&#10;HjIdD/0vRCr19ofPHW7jTIcOkW4IrX8ppdOh2NSRMdU0SaTtV6IiRFs9apWe739kUJIBMomJjy1F&#10;ApKQx/dBtUEngwHYJwoDYMA9A/8v476Ih0zi79xgeOIWjoYQrFj2yUl/OOr1C9vLmWgMy+iD86SC&#10;GFOjdCXGu8D0SGzQGOhV8picZYl9PUayoEzHs9tAfwBqAVAAMUboQ3RJ9xRGhUFpKQBejAJWmMSL&#10;JJ55aBifmclyTbDGAnhrMktQa9RmUHhgiNmUZEjN+LEzF6yGmvLmansm60vWAyHrdxCYnpEiM/2i&#10;Nx6Od7Z3D3YPHh0eHu7v7HJ02Ct6Q9GMtaFuPAeCqm42rq6981EcjSGcsCJDCwRlpPkm+LJk+U4b&#10;33q5Ktcbdg4ajUoZY6zFpSwz1jwICB+iSxFDjoQuek+T6C53lyvrQpHzRNJRGEAua/MWPagxWYLm&#10;RgtzR63t2XSAyFWtilU1IkaBqnSdASOiqiKJ6l0QuY0Ko5nOjrfd3bJMqaRHkhfPTkkjFINBtMLp&#10;62Y+9b7Z2hrv7u7Qw4vl/PSUy4Xj5Xpl8qw37BWD/mA8bP9AtBejrjfVcuU267BYbm6upzfXM84N&#10;7OhV1VBBNuAPP/yQnRhJWVZZlioSo23quJjHi/PZ5eXN1eUNu7lzMhxM9nYf8fl/OMq3tod7+1tF&#10;L1utF+v1cjDs0et7ezshOKLsz/RajLEsyxg9fea9M1Z6/ZzqcAigg3u93ni0tbeXMm5vb6PPsYDv&#10;FN98882LF6+4rnjz5g1nhevra+4Mzs7OLi8vsdbvD588efbxxx/zMWKyNVouF+/evT47O766PptO&#10;r5fLmfe1iPe+obgnTw//m//m/ww++ugD52oUVuv5erO6ur58++7V6dnJdHZzeXXx4vV3X33z5fHp&#10;myZuBmM7GGZqvRqX5R6es7Fo9e7kuz9/9U8vXn61XE3x9pNPPsGNQX+kdHqLugrz+TK1qmaZLfJs&#10;ADWSiWT0AhDUlP3TGFGTxjCjhQ40XDzYaI1B04hoGjbtyBExqipQIZAkVqyiQOyWtpzehhS5+yEy&#10;Px0yxKSClkmlwaRC0okhzUEXXSMNNEjaLNFMEGEBa5FiP/5hBKFYfI4wSdNEqqepQoLjqkop9LIL&#10;3jlXNXVdcX5o4ENsB39UYS5IotqFVsyuCmKMqJH9Dq5jYht8clXI1Nq43X7alESCdIYwn5J4IO0o&#10;zI/RJUFb0AjtU5J9TZYCtZPvB4r+Ibo6/1BKR5sukIKNVLrz0TeBS7soJkqmprBZnltj0jhO7dNW&#10;NbatZK1l4vT7/V7RVzECQsQUEGk9hFMVSbz8haCaFH4yMdJffwFi9B7v1Vir3kNjBHiagNdtNEmE&#10;nk2yf+l3r0OtUj/FZDe1d5vpe1buVP9iNVAA2gYYSm/Z9/pEW/lfS/ChU4UBHd9RTHUgiutGdDQY&#10;TMbjEdedxmo00YfIW3FwMTi4kIKLVI8MIkGlG6BQUpI8GmstL2EMFFSMpL6ET6WYiEVS79HJpQ3k&#10;BS37Q5Ly6vvqp2SjhMSIpIH3IJH1B4g1AAbgAU6JeRDuPbA2Y8WzljRrrWZW2TVNbjQL1gIyOlFG&#10;KV9oWJvrqC5mTiwIao0teoPxeGtn/+DxPp+yDw63tncHo6Hh3TR4Xi82dVXVrvLphcMHoYmC8Glc&#10;8SoNNhXn6lW5YUcBm82GTaKua6YN8J6VIQ2hrpqqAoxRg4+ZsTYB3/EcaBsSYyG3QAYHFYuyJVDZ&#10;vA0wXDwkalML3DK2QMeSYIss8Zkx1hhoh8LantHcKGeIQtUmSKJ4qIKmIYiIPghyFzpZF6OjQcd3&#10;cjLCBElv4atVahBeyKeb5avTt1++/Pr46nTjSrEcSn3ja9Z3QyNYFQnkyjKD/1mvMEai+hBSo+F1&#10;CGFdpyatytSoFMdZ4bNPf/ab3/zdRx99xBCmwbX1HyqiLgjfNRqOeC7gT68YDPrjwWC0tbW1v797&#10;dHQ4mYyaprq6uri5ufK+4dL+8ePHHClQ2NvbGwyGVMq5AGCstSKRTqTsDsJgspYriq3tMYEiVsvN&#10;+fn5u7cX796lewXOFsvlkq5Pnq/XfL/gLEKdJ+Mt7LNu1nU1m92cXxxfXJ7gw2x+dTO9urg8g/pQ&#10;TSaDZ8+ecFz4/PNP+TwxHA3UdO3JB5KbquI8ynDcnJ2dfPHFF3/44z9yjGiacmtrOJoUUSofNsZ6&#10;Y5nm1XJ9dX7x5uWrr0/PXtfNejQa7uzs5FqIMFpyY2zT8KklHbDW60olU7UIVdM5IEaNwVJZYLTQ&#10;FJj3JoTgfYKIIDPkEivCaqki6WyBMDGqQjQhpcKj00Hb0PH3tJUlYoyxFjdMF9RkagwlidEEhWJM&#10;kbGqqaZBQjdFuii65Ft0UXw0SjaLljF6F6QNXcx8P6iKEtj6kno0jECTMltrDeOSuFGMOx/TeaFp&#10;0khovPfRhxAJd5Z5YkPESBq9XN0lBfRSm/HwTSDgYYxBkufoh7YKiaEJkYfWIMydQoxJEwpQ6+g9&#10;00V/QIliFaDWgYZKjZgsJQF1/QGStP11cppHxXb8PU1CTUKRtJgG54H4ELkGi2KNKbKcSyzUQgiM&#10;f+89TAgef6xNh4bBYMTRAQVJAyaNMJi/BMr9S0l/vfwHRn4QpWlb4OBPQpF2ZcF0IPqQEdF7pP6W&#10;LlA1DLeVREAG6H85Hnr/kP+XLf9k6SrdtMT9xGANDPuDUX/Qy9NsZ+R652JI45NeZEB3dqDgfvhK&#10;ClQ8TQ8s0LUs4nme099JjZwhoIIcyT1FEyAHqEHBPdPxd1FDVGJLRZKtFL9lWh0T6AKRqMLw7pAk&#10;RpHgJxLhUKtKPhxooZ0zLZ+I2Cw9jFGbiWk3qEADRB9jHdj1g/PBJQk3tL0Q+s7nwedRhr18Zzza&#10;39s/3N/f39nfm0y2Wd+ZCjGSN1SuScE7F3xqyhB8muQhaogRg+nFumoDC0rTtC8jKUPjnPPtuSHG&#10;GNoG1DZ0Tlpr7xl7F2h2cBezmllVRa2jyEkFMA+BAraQwBjycGYySZCi6ZcZtSrAJAqfYLAJRASq&#10;aqUNMERb9ocktnMBKcw9iFrNjGgHBlhdVpvVer1cXSxuLpfT46uLNyfHZ1fni82yDt72in6fzXxQ&#10;FAXv3K/fvHz37g0brU+rqnMxvdxz5bC9PaYvtvd2RqNeKsJa9IfD4fb2Djf8n3322QcffMAa5F20&#10;7Qkpzwu1+WCQbW9PhsMxmuPxeDQa0Sa4WhTZzu6EKL2wWMzm8ynfFNjOieZ5zn3D0dGjZ8+eDQaD&#10;EOip2HYm3waWXBicn5+xzdOfIQTnUofWTdk0bB4l3U3/GoNvGSXiD8MGBjv0UVmWHBr4fuFcQHO5&#10;XHPxwPUD54Plcj5f3DhXGyNsTDCr1YKRQyOG6OfzOWrH6b+fPSvLNd7SPsYYPi5wH7a7u0ul0J9O&#10;V3yqMJam544h1s3GhxpreWGyXLgN8KFarxd1zWVM1rnEvKNA/BUxeLVelcvFumkaKl2WFdGqqqih&#10;iLbBqtqYOt2KSAiBLkLZe4/MqFFJWiR1INIxwowFbQQdniQBmB8AIUAIpYIP0UlULQwKoGOgHZAw&#10;AYMwwWLyLTrcooJd6kOKJkDSUZi/gIgcHQCDM9ZaKHxg5YnRM0a9owWcc/C0TFqgRFCQFEwi7Y8k&#10;niG6GJNvuNchxhhiKiXSLmRTRQ3EmE4S8S50EmIw9+iiUPBQSPQe9/IHDE3yPqZ6W+J70R2nmnpZ&#10;7wLiO/b9EyHQ2C5/3kdPbWKSaGShYsyjSk19cLQPaB3jFKvMshY92hP9nwR5kXcUpgNR0PH/R9GY&#10;/H9vrIt29L00ce87NMUk1fonGappnGeGRCof0zMxPnLu0LR1kd4+hGHE9qadXWgLNsU7qNAHNGjC&#10;w2rDA7kL2LtjMSmqKUav8IAq+zjHV6OEdMAT5oUnSaLRYCgAoaaBbfIgAykyb0b94WQ05ttET/Os&#10;krhuTB2ZULwt08dCN7fASDRqWBSEIrt3CB/YBVUaCZb+7/WLPOeUquq924RQUh5uRMY7mVkYiCh5&#10;U0RojUhNO/6epjZR6dYdkVQQDZp2XM9xPMukDV7UG+MkehWf6iuqZFRaBgR+OGnzCDKJmQm5jTYD&#10;wWRAuFHQIqZ/alywjXOp4DT6tJT4YOg3H/iqwJQMjGQXG1C7ZhNDGZqlq+ZNM9ewMlmT5bFXyPZk&#10;sL872d2ZbE0Go15hJMam8U0lwdF6rq689+z+rgmhdZcVi4tRH6i8Cr3FkIjRx8DK0lRVud6Um/RP&#10;K5xrYvKBYSRMG5CpWKsmU1rVGPohEZqKhhRV+lRtpsp7D0lZVCOatOkWa1WNN0Zg2CGsteQEyk5h&#10;8sIW1uZKWjLdtzoERnvWjKzh+mSohj24UMkMb5CSaUhvkLiWRpRimqiIGBBbZ6MYLAtdAGPTOMEr&#10;NKirsbSOJ+oliqqKwU6M5LA+Sh3CajWr63XtVutmvqyXta+Lfr6zs7X3+NHu4f5ga3gzn3399dff&#10;vvju8vpqXW68VkFdtGZ8MHr6yd5Hn+89ebbX642wWTVV4ysXSltEl96nw2hrtHNwONga1G4TImVc&#10;Z9lydyfbSf8uMTfaG/bpyO3eoIgR77OdyTjPLWcZusYYUxSFc+709HQ+X47Hww8/er63x2ZsvHds&#10;/BxBVsv1zc389at33714zfbcNJRrXIhlWa9XzfnZ9enJJd9NOA2MRv1HR7uHj7a5S3j69CkHmmfP&#10;n4zHo8GgPxj2JszG8Vbjytns6uJ8Op8v1NSDYVFtZLPZsJJyhDJGuEVYrZdlWc7n85cvX//P/8t/&#10;+POX/7RcXXsfmzpQSq9vtvcmR08e4x7YP9g5eDwe747yUc/m2aZqVpt6Ol+typUYxnyonS+bdVbY&#10;/mg4HPWibOpmFZjcEkMcq9mufbZe00tBRFar5Ww2vbq+4JTDuqeqIcSMsWRoyRylZVmdXV2eXZzj&#10;Hu2mDBXJrFih/72FUTESycaYsGSPMaaoMMczI0YlCUU1ipGE9ENVJCADQoqQjt3MqjWaW1NkosCI&#10;tZoZk7FeRROj8VFDgiGzBGa6Ns7UzpR1VjpT0ZjJ6ywGw/TJsthjRAmFGfxrgdyK2kDpMQlV8c6q&#10;pNkQgg0pCbkYEowWxuYM7UbSKtBIqCWu67p0QQ1ytE3AkhiI15RNRHAwOoaS1HUTvI/BRwlRvEPV&#10;UjyOiVpDEEuDSBeCRFTr6MnjYkjrmBGWShUrQnNKpNoqqclScTEGBSQlGKWeoVqsAAAQAElEQVQu&#10;uJyQ4tK2aMu1RFWNuS1Lldpik2gCSahEVk0ReCAmzWhpQ4oKbR1zNcAEPPMSQsOpU5LDySlVm1sG&#10;Mzmcq733rqrFB187rIZoMpOPikHP0o80VFQVCREPQWxDircMhMKwoylEGJDY5Dxt3EKhiDtgq2ME&#10;tVvu7oHkHp0sYtJIVOEZ2l6JtPstTPBAgheJKIEsBvYvjTiLZ5FMnRn6IsWJpEekwWIMIcSYaAiJ&#10;iT8V2gyY5/nTeOjuQx7tLgrzXwKc6rJ31qDW2l5RjAdj3uWsWFc3dV2zSgZGoNBNHiaKJyPo8t7S&#10;tlFCYINlTCp2QJZl0E4BffKGwPCHfd92XepPUBodaUfbJk2xttHJf8fzNPx+gE4BITUyhjsDNV3I&#10;rMnwyIo1IoxeDZHhA5+6EN/ICPUpcIHI1HuPGJiGTWSTp5KhVt9IbGJohNWVUd5snC81sv7peDTc&#10;29ne293lyrqXF01TOaZHSMNAlQEUw11oKASrISXhrc0MLQbgcaGu66ouCTBEqQtyKL4bI6kadz9z&#10;G6R7Wk4SLSeWBxU1wvKlSoTsUMsEbWEMzZG/j2qakzjQGkbePm1uWjnKZFe1HXDmDli3Hd8qvCed&#10;kFYFHU+BOASPG1DQJnkXmsqXITbGSJ7bXs8WRcYRYTBKG6eqlOVyUy1FfX/QYx/d3h6huVjOLq8v&#10;Z/N5VZXoFIVYq/1Bwcv0/uHe7t5Or5c7Vy9X8/liulovQghluX779u27d29DdE+eHG1vb3sfV8ty&#10;tarojqKXsweTlJrdNTSFsUrji+BV3rh6U65D9Fg+OjqiClwk8KmCXVklaxpHQFgUGOnh6my6uL6+&#10;LsuGIYO3ztfT6XS9Zq/3ZVnN52y0M7IURb/X6+d5Tl6uN7ggwf/hcDiZTD766KNf/epXH374Ids8&#10;2aq6hNne3iU1y81iseDuYb1eYwTHMH5+fk6JL1++fPHixeXllaqOx8PJ1ph2gI8xLrmimE9x5tGj&#10;R5jl7oE6qqmjlHWzqup51cxXfBWZX8zml9jHsmpcrVZXVzdnFxer9Yb1DVMiulmuUCjLsqpoOrde&#10;b1arZV0z2psYgzHKghGi88FtNpuLi4u3b9+enJzMZrOyTLsCFiJLr3QBZRjDrzUuUFVLNMa0VkTh&#10;mRgkLZJmTNkTkySxzaHJDhn1p4K5N6BpjYqs+5HOx3JaBkIqol2NTcocRNIOriomqqro9wKWvhf/&#10;foR+TLCaqEmz0loLz/AD3nsocOw2ImIUQulQXAHwXtIai04I3vlbfZKEFStyzrot7zZvqkjalnxU&#10;EIMG8mMlpCgSLIvcNVQb6UhnpeM7qlRMUl1FfoLKjwJdkLz6CXlrSJKRrhSopJDcIEvXCDDIoSG4&#10;jrZVTiTpStslPtWX1issQzVTZf1RUruMMC3orvb5nvxQgv33iX8dRxF/UfG2fqQnZ3jI91uY4jqQ&#10;1DHQH/BdFAoMyX8BqRXQADGmYQHT4Qf+PYzCg3s1eNBF/0soRuiJREWtsDII464wdtBj2ezl7GBR&#10;Aptm5ULjYhq3ThINBMrVNsQ0XmNkgKrQS6THkE4MrICAmSIxxODJHp1PiO8bGyMdsNQxP6Y/lcSw&#10;U4nQVOKDLCrSQYImpLxs0ib5Y7uQZQw8k2dqedeWdBKX2FJ1MR13HL5671zNWum9l+hjQOYkNupr&#10;ExoTK5BLbQUGSSWu9G5ZV8tyM3dNGUNT5DrZGnBm2N/dZXvTKNE779k5QqT6Xjwmg4QgMWpLo6rS&#10;F6Bz0yoViZ5cdcOKDLzDQR95L6NmqqihbKxYqmIVaoyodkYEhu5soRFLmsqFASSljO0P3nY5jElM&#10;m88YjhGZNWxgmYpRxRdrLVFrODoodwxJKGISYuJRExGs3UPaQLR9imjoEEIwwouCx5OUwdICsaw2&#10;y/V8uZxvNgvn6hg910BDzgqDXl6YoPWmWp1fH3/73Vdff/Pnd+9eXc8u62az2HAO4CP9Ki90lP5E&#10;sb+9PxlPBkWPlcX0elmvT9OEslxf35wvFrPNphFx9Eu/37u6Onv77vV6vRpPeujzkr1Z+6oM3klR&#10;FFmu7IWX1+mvFlarRV3XIsF7P5shZsNbi8hgMBhPRllmy3Iznd6cn1+SulyuY5Rej/nDzl6EEKqK&#10;7TNubQ32D0ajca9pqsV8ycXScJix6zNB6H3v6WjvnEO/ZDut6/V6PW8DCp9//vlvfvMbPnzkeY+t&#10;l8bhVLE12W6/71p8YzO+vEz/4ecVvi4WRNmbr6+vp9M5g43DBwejR4/2dna38KmuGg4Ws/kN2yF2&#10;xqMtupbRVXLqoWvo9sziyXQxvbg8Oz09xjK4uLj65ttv//z1V2/fvsNB4ToriPP+5OTs1cs3pM5n&#10;6Y8wMJX1MhBNbELjGeZoCeO+2WxW2OHEcHZ2RiPSgFYzKK2qYlXboWUKuRtUMSpCFdUkgVp4EaPR&#10;MOC0DRJVREwEyCwyYiqJge9gFMvWGBRUBHOJigjDNhpoyowj0Ub22aCOFosaSY8aaCJMUxeyd8Cm&#10;WN7yed4iJsNqrKDQiSycMYx2jYGCOpAkRtsU00koiP6m+j4EeFTRicrcZkR0KolPnrDmckUV8I1Z&#10;E1HDDhRPrLXwYlTwUhUj5Gyt0X6wwvpFNIHKpKqbTielPfgla22UxuSpNIDcthUtLnLLi8AYlDvI&#10;+2BSEemXyrgTdzVVxHeS+ydW05j3DDXHOPLoAOpirRUJzjkGNjSENO9oJRirhomdmwL3iKY870v7&#10;XrUwdV9S62pbHxHkgKQfU9SQ/5VQ2rstMCbDXQWpLPihAQrqcJeQGgoeYUc7Bh4YbQPcTyJKKrNV&#10;eV9vNDsJFP5/Eyi7A7lgoPfoolDQCX9oP7RVJy1G+oOzwrg/GLDymcJ4jVXjy9pVtWtq31TeN5Er&#10;h+BFGb5RhT5mJNmQeoTmAxH7OSscy3aW0fHANy62GUM7I1DoIG3AsQ5tDJJms2rqA9SId1BBQsNa&#10;hEDaQSBMa4W9RWcnpGmYKsXRAU1jjKiKYQsxYjMQjQ0gaojqxQS15AgppGqEwPyMGr2RoJwofCOu&#10;DnUZajaWVazX0kCXsV7EeunrhauXrlpxaACcG6oSyYbTVr/I+E6xv7czGPastZHlwdWpNbxPLR1T&#10;6cFr0zjvA05mND3TogW7RRcjo4nMorquy6aqacl2CjnlbaOb4iJqyW2MFSD43HaNiDDMYruSULvU&#10;HEIzqBqDvuVMoJm5Q0bUZCYht7aVMzmla22LmmUwaGGMNUmHc4NV4UuPVbUiBqgkXlWlDV1HQIlF&#10;ob5R29BGYwghCZOcvaW5vL44Pj6ezmdN00SVINFaOxgOGYPrZvXq3Ysvvv7DP//xn/7n//U//Mf/&#10;9T989d2XN9Pzs6vjV6+/OTt/MxoXv/r1z/6r//rv/vbf/Ztf/s2nz/lGcLhrci2r5Wo1W65mq3Lm&#10;uBYycvho+Ktf/+LX/+aXO7vjm+k1O+JiOVtvZlW1KsvaBQ2e4Zqaerm6WZfrslxvyuV6MxcJ3EYU&#10;gz6fQl6/fn19fY2fIXAcKelNnByNRuis18umqZwLi/n68uLm9OTq8mKxXJRF0X/85Oj586eTyZh6&#10;TSaTR48ep78ozPMYRdXQ+2VZ1XUaG7QPJwZag3sCtn+OJr/85S9//etfHx4eMiRI7fXoILtc1NdX&#10;M84QHHFoZLZhUG4q2hh/GCHT6XKzqTNb7O3tPX32mE8e49FWU4f1clNuNt4zEOvpbH5+eXV1PZ8t&#10;5tNpXVW2X2z3iq2ylPmsWs4d9PT09JsX36U/mfzDn7759sXNdM5WF0UYCTizXK/fHL/5wxd/+Kff&#10;/+67774tyw3nEhygfWazGRUJIRg1VO3q5vL49N274zenF6dEUaMpyrKsqgr/saZqjTLwCokmLRJp&#10;yKZySAWUlQnjkwGpKtaIVQUqgqRjRO+CMQiJWGMyHsCKIZeIRIaXmERN0rekZ5ZibW6SrmU1oGAf&#10;eLazM2hEPZDDxLTt2pRLVbtHuH1qGyLlZgpJk8S2ScbQUMCgQH1Nlq7fmd8o4QiN44JvAv0fxLQT&#10;NSkqpQemBk/OAcZFimZZTdGo+KOKS1gwhqWMJ0VZMQityXJg8yLPe7bombywWWFsrmhSd7XkV7UC&#10;z+8OUW85bN9y9w8NsIYSebRo++I2Q2eqFdOw3fM9Vb1VE7aKGCUFLCnBmMRE75qmrquyrkvnOZcL&#10;LVMUBaneewZG3ZSOhZclMnoJaU3o5f1hb2jFCh0TKTQK3cTRKBl/8EMYYxtP/rdMUm6dTwySjocB&#10;8ACmAx52zF9BUx07fSjosmCNzgUw4J5pUxlMyTfkbTSRzlkD+1BK9CHurQu1J9LiLygkMaZA4iTV&#10;GR4QfUiJ/m8CZaJ/Xx9M0dSMr15eTIajreHWIC8MLwul85vaV+yajWd/c9wrpj2VvAAjaeikEc/Q&#10;tokXpdeLvM/ANaI1W11dRt9EH8QzIaMSLCpp3GCBcjt0PPTHwKyKkbuAgVs2tsJETWT4qMQ0mJK9&#10;EKkNfaFM7KhCFmjUJMSJEBmEwp1XVBOkQ/LOBxJTdo0kagieS2RXlc1mWa2mm9W0WoLrcnFTLq6g&#10;1fK6Xt/UG1Zc7hiW3q2qctaU86okurEmTLZGB3s7W+NRL+0QkT2G+SA4HDUG4SKjqppywypa4yG7&#10;AtMG0HQtzYvc5plhudEQG3YkZlK1cXVJR2AnBBeTn1SLBUtSmxoxNlVWlJolRjWy6CAkVXmPzDNb&#10;5HnWM3lGsG2AAb0sZ43JeU+0RZYVlhXO5kaLBJOpWqO5CshU6D8YexelK60q0PsgbUhNSSfcDlqO&#10;DrRqDDFdmYiEQPOK3zSrs8uzs4sLFo+2zEyMiqgYw3p6cv7uD3/6/R+/+P233335p6+++OLPfzg5&#10;eVM2q9V6tlje1PVma3f86acf/pvf/PKXf/PZBx88ffz4cH9/t9fPownRBo5qw1FxcLj16Gj89NnB&#10;x588f/r0Ua+flSWb59K5sm6WITYx4ozUztNBtJiq7/XyLKeagp+9vt3e2+ZksF5tcPTy8prtOfhI&#10;tKrqfn+wvb2TcUwpN2g3tX/37uzPX7z40x9fvH55NZ1usMlmMRiM8rzo9/uPHz99/vz5aDih33lB&#10;h4LVcrNelQA/6OjlcsmJYTZbFkXBRxC+IAyHfWHMxCgalov161dnr1+dTqdTTiTb27u93iBnn7C2&#10;3xs8Ojza3dnDk17RGwwmRT7s94YcPrzXy4vZzTWjlOaV6c3s7dvj87Ob9araVH46X/NNomriunRc&#10;UiwWqxCiil2vSw5A5xeX6/QPU7P+aGjzzEsUicZqf1SU9ebbF9/8p9/9w+9+/5/Pr06DCZKJE7dp&#10;sFpFE4OE6/n1d6++Ae/OjherRe2bsimvp1eXV1ecdWif4BkNEilQRNWKiDLeuM+IMQZljUQgYqyQ&#10;pPAqVnGBgaJERW4Zxo1RAqkARtW0DBpAmXdC+8UU2E2MGmOyLMvz3Oa5yTOxRpIjlfCMtgAAEABJ&#10;REFUaaAmj5g7GlhRgqIt6ScUFUWVJ35B76EpRINBhaQ5m+UtzTKYhOw2qLVi8AWjsXauYdDF1jbC&#10;NPiSSYzTGFEDtjAcW1fJBYh2QhhUyZmUjVWbg5yR0ILOBzmjIi9sXojJulxYSCCnkFUoJbFCnVKl&#10;RMSIWFWaCWgbEGr6UfHIk9YTSQIRadNveflewAzxjsLQlCkvHG4ACT6GEBrH2tdUdXAeszRQzs9a&#10;733TNFCEnXUK6mW9IeOvP8wti1KGKZoFeg+U8TmhFaWoMKh4gmSfR5tyS4h2IH7PwAOK6wD/AyBH&#10;8pDeR2FAa4rnbdHUspWk6sOkBDEdE5MMtVYmqeUTR1qHFGl/qsJA1hRiInc/EmHvKcyPgamHwi7a&#10;0Xv5D6Kd/F7YRR9SCqULMzVp141iRAd5MSz6g6zIohGW0yaoY131vq5cUwXfhNgt+hKNYipVIw0z&#10;Cx/aZjBpJqYxynJQVyyadeRyIvrgmIltO4lQKEWD2GaBAiyQ0tJESOXR0Y6BB8JYFYoz8oMQW0lH&#10;2yRsRk0c84pHjIxdVoU0XOFVrRgrHMDpxbQw4FuaySlXxGXn6qbcLMr1vFzOy9W8nN+sF5frxfVm&#10;flnNrsvlVbm4JqliHVzP6yp9oXDl0tUroL7JTCyybDgccGjoF3lubQiBZoht8D5WZVNXoeYtNwgN&#10;0kFVYTIjuVXbBWPU4LqPvvHp6LCpKg4aJc0bQsCYCDVyIuyRNsuszYy1GMGmpIqrCkh9jATbRjNr&#10;jE0rnElMZsjEbGXxxN/C2p7RXNXewSjGbiXMVaLcMWR6K7GquVGiqm0WaYMKaioE7TxMNAoXVHhc&#10;GyM0eTREXdVsNtVKCykGNmbRRa61XZDgYj1dTd+dvuFIUft6tDUejLJNvby8OZtOr3s9e5D+U817&#10;43G/6FmDvxrLarkq50Gbra0Rr9cffPDk6Nnhoyctjvap8Xx+M51dluUSvt/P+oO81y+KXpbl7Ey0&#10;bsh6BRl//ovPj44OKcKHBs10AM7zpmnY4YLXuvKbTVOWNHg2Gm4DPjfMpsurq+vZdHV9PT8/S3cM&#10;65XPs2Jrq8eOXteh3DRNHb1jBCodt2xDVTXOBeq/XPr1el1VVVmWtON4PB4MBv1+ziGDXvHer1Yr&#10;SudqYb1ORZwcX19drJwTa/PhEPWtvb2DnZ2DLOuHIHXthsP+4eHR/t4jo/l6XV5eTt+8Pv3u25PL&#10;i2VTB+f8zc1sPtsYO+oNtlWyqtrg0fXs6vr6kquU5XLu8dXELB/k+WA83vn4408//vSz8dZkvlou&#10;18tNXK/dymRxMC6Gk8IUUoVyVc8vrs+nixsXG1sYEMSj9ub49T//+fdvTl8HddnAzlazP/zpD//5&#10;d7/77tV3VKtpmtAGzwrh0uJuCIwosYwSIXD0SKOcX1S1tA8yGCOqaZh1kjTeNIUUTU9VESMpdFQT&#10;yy8ymUwMQaOoWIq6m2SwhmHJPPK8QbSIGgLHICNRySaqrREN0obYxmAjP6EwTZu+4jpbNFRyq5lR&#10;MZhtYVMR2gahGIk+BhdCEFYj5mNKEJOsYznwNMhToXjYeoqxTJORbropRhKMKoYza/PCZLYDWTqG&#10;lKhqc2Z5bji8EG9NUJhpGwYGJDv8QleVthmIvgcNIHqb+F4q7WJ7l/3WH6IPca9N/93ra6RTaYLo&#10;a/r/7nyAn9aS17BItw1DFoCFGD2O97K8l/fRQhgjrXbXEURQ0vf+dQLUUhk8EnwibUJLyPBDoNCJ&#10;8OEhOuE9JYm2gLbdTevCQhPQIQKliBaYTEByD+JCA7fOxqgit0i9QeZ7iMgtbxIjckvlNtxWHh0E&#10;HYX5F9AW/C+k/7VJlEVngMREyY3tc2jop6/BEmJsnLgYvUTnPStNXfFIg/zOfKqymBQz9BhjXHzE&#10;kmIQD+u6Lsu1q2qy+DbAIE+TJLZtJj9oB+kCJjpGpDXeRiLjNii0jd0SosmgEr3VjPAMSGWeM1GJ&#10;CI2LWoixKzemgB0GnVGxkvpPQ9K3Qi0i6wluBsbyerNczGer+Xy5mK3nN6vlbLW4Wc+v1ovrNZcN&#10;s+l6Pt0spuvVbLOec7aoNqumXtdVoj5UMbjguCJu/xJtMmH3yNiConqPcV9VbDxllRpH0gw3hloz&#10;Cmk6wSdjEBY2g2aZyXM29bRSBBZ856oq7S6Quq4Arjrf4LhqMmWtmhTgFYOskTyAGFVrgLkLCGEp&#10;osiyPGdCFtbmSERE1apYY6zRLMFkxmRIgMRkSMUkqMWIiOgdI/ch9QQT+7ajRekHoh4/hetfCSG6&#10;NWeuxbXzpcndqp69O3vx8vjry/nJOsyW9fRmfrZYzfFo72Dvw48/+PjjjyeTEdvnzc01mz1X7o+f&#10;HuWFZeM5Oz958+b127dv3r17O53e9Ie9o6P9/QM+6G/tH2zv7W+NRj0Rd31zfnl54UMzGg2KHh8j&#10;6nW5anxNCxuOQ1YGg97uwe6zDz44enw4Gg/y3PaGvV6viBG3Y1HwjWKSZwNOCU0dM9vnVV4kWyw2&#10;q2VYLQKfJN69PZ3P1r1e9uzZ408/++SDDz4Yj8d15eazck0NZ8tXbViv18PhkCuE0WhC03mmGMso&#10;R/cYsyzja8jOzg53G0waPhB8mcIXMMvlcrFYXF5cXV0sV0vnncGNzboJXsajre2t3ab2Z6ccWaYY&#10;2ZrsbE32imLonSzm68vzxc2Vn003Zenw35re1uTgYP/JaLgTYr7euOl0fXp8dXp2PVts1iu34X7R&#10;yXCwvbuzv7t/+MknnxwdHa3Xyy+//vPx2bGPTdksN269fTD5+d/87Fd/+4uDo53Z8uab11++Ovlu&#10;UU1NP4asWTTTy/nZ69MX377+Zt2stvYng1H/5Pzkf/1P/8s//O4f3p2+jRKMFcCoYRiv1+lfFbQD&#10;yyAxosYw8AwTQkRVmK3S8TxUGZxKQAIFCB+AXILQJGLN7TA0nYIJMCQyehnkhmBty9ik3e40PmqI&#10;Bh06JvAgY9BbK0GJMZiJMqoDqR2sYkmMwUjsJMRhOgojBqJEAVxsAyYiBqNJVFi4sOxTAYIdpZbW&#10;WjpUrTXMR5MpbZJZQ9RmJsutyTPe8RIya3OAgqhVrmrUiklCY3P07V0wbVBNnkBFWAQplOqIBPok&#10;MSbeSSRF0XkIFSN3gUp0LKYAxlrayeSO56mdCH2TxCnqGIxNOjSEQDOmbxD4mFQ7N1BtQUaEJtWW&#10;bxNpLQlpNUf809BkO5VB7vcabfd1kvigTkjoAhBVoX8NsM+6Kho11QTaQu8DRSe8LzoaAe/jcLgI&#10;YG6R+uTewEOmS0cC01ER2L8KD/XveZiH+KsMPVDyns4KtJpGwWl2Dl5uBoMB66MVG1z0nASr2jW8&#10;EvFhImlr8JFzhARygc6YihVJgwwJgMcuq0BVVc63GR0LYHqlIKlT6ChR0FUB5vswbbSjLfuAkD3G&#10;tPcnJg2gdhSYths6eqeMwh2bnkQBHIWKJONt1BAFEg2ee+8aV5VluVmuVksOBMvNesXJoEp0Va6W&#10;y/mck8Rmxfq65KyAasVqXK7rZlNXJfCubbi6xDjtyQbQ77MlW6I0S81WX1V17erKcZaxJqfxKZ0J&#10;w+oABTAtDJ1SsDRYi4JhnPqA7dZAhR2sAeaeZ+ehPkZaU4x/1JUVwxiDtQ7GJF6tMZrdAg2b51mv&#10;yHocG7Iss4ZlGqDJApRWK8uKQw5JDlCCaseIqk3NmOS3EqL3oKaAqOqtMzgUI4tBGj8u4Hs1X0x5&#10;tV1X65v5xevjb/7wxT/+8U//+Or1V5c3Jzfz86vpCeOHXHhVFNl4kjZw56huWmU4N1Cpsixvbm7e&#10;vXv3+vXrs7Mzrtan0+uq3nAUWK9XMGz8w+GgP+gZYzabVeOq3d1trhOoM0eNs7OTxWJG5fqDIs9x&#10;NmIdzyiOiTAe028jSo8x9nq9g4NHw+GEk0OW5T0+WthsMV9fXU6Xi41vuH3pcTKYTVcUtLu7+/jJ&#10;waNHe5w8JBomwXK5SnSxPj4+Pj8/paS9vYOjoyc7OztbW1t7e8NHjx4THj16hGQymXCkoHaLxeKr&#10;r776h3/4hz/+6Q9kXK/Xm82GbwerZd3UMQYlSvU36a8ZUM/Lsp5Op579TrjjjcvlZjZdrNdlVfqG&#10;r8bBcFwAxmRbW9uHlL59YLM+p4rVIsym9cX58vpyvV7GzTqUa5UwmIy3d3b2J5Otnd39ot+/mU1f&#10;v341nd+4WDeBKwI33h5/9OlzjnSjyfDi+uybF3/69uUXJ+evpovz86u3L998RfTLb/55U22KfjHZ&#10;nmimN7Nrjh0302vnPe0M8iyn0RjDm82GxqdxOkRmON2vyrBXSdy9vGNoW4l6y0uroUSZy2lkyoOg&#10;BAZqTDqIVa1lhxJGsKpQeBrw2obYZr2zGgL2RCTtJkJABfoDoIK8g1WDt1hkQ6dLOhA1KYE5ZeEp&#10;UDnGGBXeUsgs7wNzg1r7dimFogwswTAZgbWJsVmW2bsADzANOoYUGM2SGozNb5VRMGrxE5sd4Dt0&#10;HlD0PQNvYhf7HkX/YZxB+DAqVEkVier3qGqKIu/0tQ1EWbXo9xACPLIsw8fUAUhIAjB4QpJVFiZr&#10;NINHOcEkcvvT5GtM5E7Qpr5XvhV/74HlLo4a6HjovRz+J6FtbaAJJmoX7hltk9ucqj/Nk6j6Pomo&#10;UXWqAaGqpoGh0SofdL0RBZLefiWqaBtETCsJMTLdQySjiaIB4D3AIrhnfsyT1IGk7yOKJGBZUqG4&#10;hCcxM8JXQWBMOjDlUfE4ZbRmazIZFX2rGdteqDehqdQH8bF2TRWrxm0il8z46MSKRY1cDO4orCBN&#10;E4MYzYqcoBqDbzwZ6zq4UmgQMqpHQYyV5FWaGWRXsXobMJhOZKnv07nMpOYIMYZ0kS3kiSnA4C3n&#10;bVa1SEMZlTRi0IskiYnBktkaSVDKUytiEtDGQyEEfqkiqU1gefj0EKE5sMyJSJr0722jUWV6qxqb&#10;2TRdc6NW7wZucN6Xrlqu14vlarlYLWerZbnm9FDVy9Wmqt2mbljme8MBe0CvN6CZHY0SfOWamt3J&#10;u0AbGKE9jAYVxowaYyTLrLUw1tqC//GwNrdZkVm1aCsjxznHhlpW66reVK5qIue46JS7/TKaWvNo&#10;8DStGmQzpojcJOO1WFGliEyMspqwEfYKDoh9jgvW5BKNEdXUNUE1GhusNQSbQg6jao0YI7RIZkxB&#10;VCVPDSsEmjTlUtU2EtSIMcZqZqQ9KoXGiaNncpv+WYFzzdX0/OW7F1fLy+nq4ur64s2bN19+99UX&#10;3335zbuX37179fLd6ysucjbsk4vlar5O76A1GzkI0dWVX9PCm3JDuy9ntP9ytlgv2LwluDi9vjk5&#10;Pn799tXJ6emmKvEjz23kQ3u5ZK/Y2Z08OjpSY6ez1cX5lFps7/e2Duqtfbq9Pjm+ODu74OX90ZNH&#10;T54/n4z3YoyrzXUIYXfrIzb1p0+ef/D8k52do9XKvXnDceXddDp1sQyBIaRsfxwn+gObZVFfVMUA&#10;ABAASURBVKYum+vr8pTvK2dni8WUUYJzmcn7GXcYPWo0m105v97ZHXz2+dNf/M2HH33y+OjoqNfL&#10;Q0jfFyZbI5vpixcvfv/7P3z5Z27yV21/DalI1oujCTM0m03Ly4vFbLouOSb5kGW5tXl75hifn5+z&#10;wb97d/L2zTmniq2d7NFTu7OHjf5k9Oj5s0+3dyZlPVuvOeaqcnAIMTrja7tZ+83Gp6knoV+kg9oW&#10;txa7Wzt7u/3RYOOXi81Z5Ssnzbpeeg35qEeFbpaz1ydvXrx49e233749fvfy9avf/+Gf/+F3v/0f&#10;/+P/dDWbjndHe0e7/cmgiW5ZrYKN+4/3Dp8cFOOhZHSNmMw0Tc2k4Bumj9aLc6FhsmgUowxGsaLG&#10;BeXZzkmJViL7hzWSG83TUA1cFmVRlAxiojF0u4gYwFiOUTWIBjVBMxI1qgSNYpWSjRUFmdos9FVM&#10;kzWNbYJNbeDEO+u9SmQUG4UJRgmYzfCBQkwmqiJirTUmpVlriyy3atJapjE3kS+VmUpuYyreamCg&#10;GTGZRhb86EMIjaHSLFyqVoCoehMlN1nuGbrG5riWjGdIBPsq1hibEWyR570sK3KbA2OLLOsZxofN&#10;4dUkNav2Dml4WJJSpTNVUg3NGaidGlUVYT1KtY4xwN5BVFMSqQBlJXR1U1H8FDFCXaKPcIpBMSpi&#10;rBpVNcbwUwurZFcJWVRKTrwaYW9pUvDiEfasLSy5YtBAKzmfDlEYzzxVzWzf5EPcVo1Zmm2RQjFz&#10;C1WhqJYKnEQVKhDvA7n0LpCuhqamfJVoBPcfQr8vIdrBWHIl0AjkAqqSCrWR1dLYYKwDtIka6ZDM&#10;ioiGKKkueCNdYDPCSse31CRDqsYI0MQYKGijEaatAW2MOt0DYP513BcJc49/PZsIJYok2jFyF5gn&#10;xqtvgjbKgBwV41F/a1iMrTHRh9i4DqF2wipRua5QcsMw1jvAe+/hYay1vFj3+30KYizUde0bR5KE&#10;QGoHuprU9zBdgyQBCtq1CmXIrcMk2MTiVGbUGjwFxliTG7Gk3kNElOF5J5Q23Ke2TNcRtk0R+lLU&#10;iQSSoCKp7NTlxK1hnKa6DMejydaYsLU9GW9PJtujyaS/PS7G46w/YJhUXtZlvVpv1qtqtVqVm01V&#10;sf7VvASD2rsgUdkJcuutVtGXwdUSnBFnVXLVItNMTWaNZUrbjEmf5VBAY0I7WKtEc8tqlBljRMR7&#10;39C6TeNqFlsau3IQoo6V2aOgmhrWpHoUeZ6MkzGqJSnPewWvfgXHBVIorrCpdM4NVqKlDclltLCm&#10;MEBzTcEkcvfDCLiLpfkJj+QWet/dvq7LRfrvEczmi7kPzor2bB7FTxfTm5vr65vL04vTtydvXr19&#10;+fb47ckZ2/Cbtydvr6YXs+WNc1GlUGGDVBaSXm/AK/LWZNfYWNUcz5YhprdV9um8MFmuvZ6huXhh&#10;5dbh7OT04oKr/KvZbEafUKnRcGtra2fQH3sfb24WZ6eXIfjnz5/+6tc//+CDZ8NRVlUlFxU3N1eM&#10;hK2tyaNHh5OtoQ/VbHZzM71eLOdFPjw8PHr8+GmW5bh+/O7i/Gw+u6kXc7ogMOzHo22jg/msOj25&#10;fvv27etXJ+dn1NNxN7BYrNm6jh49fvbsg35/WNduOp2vlpter39wcDQZ7wZvrq8v8fn84qyqKrZ3&#10;mnQ+n5+cnNzc3NBPfM7Y3d0dDceDQeoLBtvF+TW1uL5arFfNatksFzXNdbD/pMhH05vVu7fnpE5v&#10;FvTpxx/97L/99//9v/27/+rx0VNKzGyv2biz0+vLs5sY7M72wcHuwWSyRYmukuB9L+uNRlsMqLqu&#10;GTZMhN3d7e3tSZbpxfX5y3d/ev32i5v52+Xm5OrmzcnFd8fn35xdvnh38e1Zir787vUXf/7u99++&#10;+uP57I2zq0dPDre2xpIMN4NB/9mzZ59++in3E9uD/ULGKrk49WUTylp9YHAYsRpZ0SMBl4AQrDFC&#10;ArFbiKR2MKKaxIlXVflR0B8FwXiblxSr1A9k/IjeIaISVNJqwAJliMbEWyW0JaRFGx5YY5ibIMsy&#10;ugmYNpB0Owf1tgzEqN1DrMEUcyEEzrppISKqKqJRjLZ5U3nGZEYpJJUCT3bKybLMWmYu1MIDotbk&#10;CTZJULO2jZqkhkLGEp+QWFKNSWWICCXJXaDBATEo0JCWRBgkPwC5OnR2oDZZUvOAonCfCx6gBrWa&#10;WWWPYVtIGwdLGS2AJl71+gX+EXUOcZcaNagV28vzns0KtRRkRQxDxOhdSKViQRWSeNXE6V0wRrqi&#10;U7KgkOqlCoMcqg+D3IVOeBdLz06CqXu03RSN0Q6qyaAx2LyDSWXJvxbuDaY6tfnbAacp3EZVmUKU&#10;l0wxRES6jnlIU1L7QwhaNqnd853kL1H9fsCne8H7LAE36DzaP9IFuc3TX1/lfcM5qA5NVWvjtfam&#10;YU4Hc78R4EGM9Cu9CgWshiIGs1lW9HvDPM9jjM650KSeDyGQROmGZow/3YKk3gNXk2YbT7wx1uZG&#10;s0wNoRWriMFmC2PaWiBRtRJTXVq5dJrfo5Kr2k4iEmJkcw0mvT94NdJ2R+uqSZ+W86IYjXlt2xpv&#10;7WztHOzs7m3t72/xhXzvcLJ3MN7dH+7s9kbjrMcJKXdOqso3Vdjw8XaxXi7Xy01ZVlXDPskR01hj&#10;LaZ5hW28c8E7jbwP+cKETMQatZm5C7BMG9oQMM+LtAJkTCdA85KUGSuitGpa06t05RCaxjdNXZd1&#10;kw4s3rsQHdU0xpo2wAOjyQ4WiqLopTDo9QaZLTQ1ptIzqlY1N5IbLawpjLmlQquKTamJ6m2440UE&#10;iTwMgeHBEdPTpM7X8/n04uL8/Px0Or8q/SqIb3y52izmq5uzy9M3b17++dsvXrz95mp6Nt/MLqZn&#10;55fH0+VNHaqmUZv1i95Ibd7w0hfEZkVe9IOP5aZZLUvX+CLrDfqj4XDY7/fZkPjQQM/WdeVDI5Ej&#10;C6XPVptSbZZzyBOz2lSX17OLq5v50he97OnTJ59//umHHz7f39/j8BFiA6gKSzltbKm06nK5PH53&#10;8urVK97pg7fB63y+vLyY31y5xVTWS7Ocx6aOxmQSs/UyXp6vT46vT07OF/OyqSUGidG6JuRZjwPH&#10;kyfPJuMtFT6XVGVJFcJmXZ2eXHzz9QvOOhcXF3yJgFksZovFYr1eN02VZdloPNzd3d1j4I3HdGlV&#10;NisOqemgIHh1fbVMf7VwzY2Xc40W+ajfG2W2V1eR1HLjx6Pdx4+ff/DBR6PRtmuEYsl+eTG9uLhe&#10;zte+0TwbToaT8WDU79si72dZL9P+pqzXq9I5x4vgaDzY2h0VA3t88vq3//gf//mL/3Q5PV6WN6eX&#10;b16/+fLs/PW6vJHChayeri+PL19fLc7Wbl4MzaOnezv7Ixpgsb4p3ZoS9g52tve2OcFlvX6QsNms&#10;p9Pr1XrpYh0FNKw/mea0pzIgualSCfRlakcjTBdhuL2HCO1hiJME/4De6iHRCGmjadCmXrWiImRK&#10;HZwmiahJUSUwfqIGqGoSpawmMpIjFCQhUW0VtAvJgjH2LjDNMmKZGoNjDAxjjbGaGYIVa62xPLDA&#10;62doHKEO0ccYcCKVYsUYMW12YzKjFmptsmpTyJkENmNhKGxewBjLWSA3pFsKsSbL0e+gJJlMrao1&#10;dxBWnlRBXNMUhNA1EIwwVlONWzaRyLqQnj/xS5nvfpmaFCTFjaQItVVNDFTlrrAUwR1jxapECvMp&#10;NKxmrOJZZnq9PMvT34wjFhFtM0pQKtfL+/1i0Mt6rPKZSflTie2vtQpJnvNg5opIYkSkZeDpQVUx&#10;RsmhmqgxRBPapPhjKtINg/dJnQQLLVLelrmtXcebVERKUpUWKpIsyIPAATQ5GY3cARNpoKgmz6AA&#10;c2oEt8jYZUAoGhMw2XZM1z0dRe0HQA7uhPihZPoxRFKSUphQAp50gP8epA1p6EgIyiJMrTTLLBuV&#10;MdI0Tcm6Ujep50JIVJI5HAAi9DXPBDo7PfBDJMuyPt1aFEh4QSHXbarnGQzZ2ozYS/EQUIvMmvSI&#10;IbTR1k6rmIowsWPJ1uVWCdQ6gYQYqSlHBFijwaCMJbJJpMq3lYVDTgSllhoVhlyyplGUvhQv6kVC&#10;aoPkjPcSkmFrWDt7g2GvP+xDR+P+eHsw3h5t7Yy3d4dbu+Otva3t/d29o73do+2tvVF/u5eNYmBv&#10;kHLjVut6tdzM1uvlarWsNqmQaKyq0BSOX9CYhiMnhmA1ZkatTSNE6bYEa1MUSYcsDW6jpLaMtTYz&#10;lqgI9lIfBc/KU3Nmaaqyrsuq3tR11TjgvGcxiiIpu7W21+sV/SG7QnvTUGRZbgym2jaJ7dWfRmMQ&#10;mftAQZSMBUkNiyYCq2J5SBvumTZ2S+gLxRRpqt47WmJ6c3V5c345vbhcXlzeXC5X0+ni5vj03Xcv&#10;v3319tvrxVWw3uRh1SzfXbx+e/ryanY2nc6pkGpqDUbUig2/qkIIdSWbtV+vwmYdqzIGZ4z2MtvL&#10;LWPY9Pv98Xi83Qarhs13Or1hYY7Rsw2zJXObwWY8GJjRcFIUvcFgtN+G0Wic5wWhrht8PTk+o8Qs&#10;K1Tz2Wx1cnx5fbni7ZxvJ2/fnC4Xm+Dpa7m+rJCvlnVVNptNPZtubq6q5aKqymDEqkqep2nFzMp6&#10;hdJ+RuHzIrM4Z0xVb05O3/EZ4t27k9VqlbWhqjbXKVw2TUVdDg8PR6MRLUstoNbgZa/P/4phrzBE&#10;mzqUZVVuuGyoLs5vmsaPxzu7u4dZViwWq9PTc4y/e3t6c3NDCyyX6/ls2dQ+N7belOfn56cn19eX&#10;s/WyYk4V6biQV2z4szXVX5cVXnGIuZpeiY39gb2ZX/zhT//05dd/vp5ezRbT49N3b47fberN7v7+&#10;h598/OT5M77HRaNZf4ALk909aJT6anp2fPZ2sZp5bTbVera44SZpHeelLM9mb799+/XpzXEVyjo2&#10;G7eWIMba3GTKGBKhnX0MkZqDyOQ1NjUsiT8E6SoKFTEtWjYRw2BsJWmZNoplawUoVMUy2rFFh0BB&#10;5NDAwpEgagQvkgS3JGgSKhKyAHsX6M5kxRgEbR9mTFJrxBiDcgtyJSBBBypGQwgu+MrVzqfPwEGT&#10;fUOubhPWDLWURxUGWJMbYzuHjcFyl2jTg+4hSS2pYjIQO16tpED7gcTxQ592hXkPTamtnEU08bEN&#10;VPe9Tsuh8xC4YSUJYHjgEwzutzztzDOhzQox/KhlEqUfBaX9xfsmRk+X93o9Wi+lpJ/FlKhNK6Sx&#10;eUZigsmscj43bamq9AgkmeWhCoPjoiywoinERNof1lqkxrzrEdTfo9X6Hnmf1nJ3adiMrSljrCQY&#10;MaDjoYZmSBJVfEC5zSzJpY77MTWEVJPU3kFvAyZMUlWaKT3lnmljqZ6SeqtjWtlPEFLvQfJDnihF&#10;QTt0PPQhuqR76g2vvM7HxkujWewNiqxnuFKomqaua1aoGGMTWF4c1KXNNWVFmB53P6IxqIjmeY+x&#10;on5KAAAQAElEQVSljSWbmVC1QYVZEIlG75NajNj0jUMSoktIXPrFmNTgYowSIO+B0Ht/T2EAyUYw&#10;f9eYFK+KhMrK90MnSUkiLW+gac9mFYnBCHBKieKj59G6IfS/qs0i800tjJpcbKF5X3vDrD8a9MfD&#10;wYS3t92dg6P9p08OPzjaf3aw83gwGBfFAGXvZFM261W14pNx6Srqb21jDMw68nnCNVlwufEm8GLB&#10;mDLGsL5nxlpKS8RYNQxr5ACHLe7wUCVKmm1VjRVkIhzyqrouy6aquXdoSlbwsuZKflPVZdM0Lni6&#10;Ac28sPTOYMA2yR1DjyMiwhgVqNpk2YhJLRXVRKP4FSV1epCYiRgRFcErKyJkhJc20Bc/AKlYYzST&#10;zpbJqODcRdVW5eri6vzbl19//d2Xr0/enF2cnl4cX8+vGql7w3yyMxptjbJCp/Ob7968+Pb1t+xn&#10;vHmzzzEAGAJlWda1o/dzazmHwWC/LCs+QKyWc4lcbFgc7+f9AeXxUlKMjMnY+ebzeV3X6K/X64vL&#10;s6ury7qORS/L8/70ZjlP/95hyMkvz3qMZNfE5aJczNeLxXKT/v8bbb83KrKRhHy9rtmS3745uby4&#10;8Z4m47uJrBecFaq6bfrNumrqoGqsybPMxshth+S59nr5YDSklY6PT1++fHl6el6WJcLxZDAc9lTF&#10;+TqyaFq7u8uVwOPxeKyq6FtruUQZj4dZli2XSxpkPl/2ev1Hh4+fP/vo8eP0h5Mo0MJk4bgTAoPB&#10;bTYb5xxTMDVYXc9mM75xvHnz5tXL1zfX0+ViNZ3Oqqrm7BJjmN3Mz06vTo7Tt4zZdFWVZKdJ55ww&#10;KJHT3sXV5RdffvHPf/ynk9M3TajW1eLdKR+Tvn35ltPed29OXp1evK19uXuw/fzjZ4+eHg4mfdsz&#10;/WHeG2RNrK5mF5ezq/PLk/Or05v51Xw5Pb8+ffPu9eu3r2eL88Xq6t3x6y/+/KeTd6f1xjelbJah&#10;qkuhJ4zRtEpGelnEGMPA05ZPRIVUJIaGki5EhijcAx1NfLwLaURrG9LQZoCjbFQsO5wVTdRaNawI&#10;MaTvET7q7SeDoHgjkfVGEzXGWJvTw4XNOtg20Ef0OrAmbwWoaWYZJ2IkeULZhkpZIZU02IDByKpY&#10;O5/Gp7BgIs2sMWJwyBiydJC78IPonfj22TVWG0GR7AltFJJ8SA9SVPEEHtA80CQzkmj7Q9KBVJZH&#10;c2eXxE4Ohf8xMEFSpNguTVi6unIVUy00BmGR70ozCusZrtF5Y2jCDMeA3NedKZ2pWGPzrGCL6g9p&#10;Os1MsBTVldHROxflTm4iCZh6D4vVLqY8mGHSugbTgfb/Ae7kmEogtZNAE98WQSm30TTCklpaP2/d&#10;E22LkNvwF88N5lZByKDkB5JCmyHe2ohBYrxFShT422q3LdvxKP8kUg7U0qP9wYOWFVWyJFb1lkmR&#10;9qdtaNlEQutRK1NmA+2YMXe8RgZwk7ZSw0u4Z7ENTqMTSvgekom7H3l7LGZcblrLEl+nUHaJ2lWF&#10;+RDvNuaYlv5kN4TOYgguRgrrciRqJDnPeEUhRIfNELwPTeRM6l1wHl6U6Yxe4HU95Wl/3WLQsj9J&#10;eGVJBZnWK3wD2Il3QbBHnCs8tZGXX1EfbRMlIFSNJotptRjZ3rDg6DDanewe7O4/Pnj07PDo+f7h&#10;89Fkz9h+w3HMq3fqvYYgNITL1Gem1LCJDlppbGxwoXGRike6gAa0rETGqG1HthWLyBiWNJYYYAhW&#10;DTAoSJ6luYNHtJuPjtbwvoFyvGt8XTYlcK6uXAUlCTWbm/6gGI76UDYMNeK9d20IeCkUcIvWH6Ul&#10;YShCxKjYhBRPTJKQ0DaafD8g66zEoNjOTL69tfVony/yB4NRH/eup9cnZ8cnJ8cX1xe1qxFyU829&#10;wGR7vL27NdnZZsmdzabcB0yn00te7y+u1itGpIS2SZsas3VVb+h09ster/C+jtENR/l4tA1Go0nP&#10;DpyLVeW8MzFkoKljyTvsulwu1t77wVAmk3Fmi5ub2dnZeVU21uaAMxZnlKqqqKi1No3iui6KYjze&#10;yvMBmzGpvKk7F0ilGbd3+vtHg93dSZaZ9XpDxq3twYcfPfngw2d8idjZnYzHea/IY8QZbi+mL1+8&#10;/e67t2/fnM5nqxjVmNTJnB6oBasENmPk6KOELMuo3YjKTCZFUeAJrTGbzTgMBi+93mCXD2TDMZYB&#10;Dfjk8bP9vcMi5xwT6XXA55/ZdMHHCOpFruPj09dvzt4dXx6/u3z35vTi7LIu634v398d7+/v9AZ8&#10;jGjm82a+qJfruubLkMbhsI9vq9Xi5ctvfvvb//RP//yP707ercvVuppez05Pzl9fz869bJq4qcMq&#10;mKo/UB9ohhsfNoOhGY2LEKuLy+PT0+NVuYkafPQMy7Iup8vrk/O31xxUjt+++PrbV9+8mF1OtY5+&#10;5dfX68Vq6uhTDoYiVowxmYn0trkdaDEx6SfMVVVU5DYogls2PdLUTs9ON1EmsOGNPKblTqQd4DzE&#10;0ESg3aYN41okBA3RCj7Do6hIVTGmkrqM3smywlre+zMoJwhg2MpaMJIyg9N4rm0+qBpJVCQ9hEKU&#10;xYtVJTbB+xga72FCStSULbNCObaNa1uupsAiJBJbKg9CSLxCgcTWeJcTXsSIaAtpA9F7hBhjK5Rk&#10;XVU0JiKiAE5uA2rmVvFWooqKaBtSKTaVGmlXVFMKVbvVfPggkaiLgbGPMocBkRC9C7ULzocganO1&#10;mRKMGCM2M8wsbb3KWFgZ972e1cyq1bYUsmPw+4i4dQujimNWWmpSsJhNT2OUh6qoEf1++L61FFPt&#10;qD4MbfbY+gbtUmDinVyY0cn4A/vJyk83jJgY2ZaCfj+QoRNINAnEozAA0jOyIfOEIkoMv3jXnfA/&#10;RpeKSocfKFDQveQhfy/sGE7SxhsbeIkuhvlonE/6tq9OY9WE0oFIXzZOfKDZyUKhoQ0wXbSj+JBn&#10;Pda3fi+9TtU1a05TtyFEF2NALY0Nz7AIEW0fsPkAjhnagVRAId5751xDKKu6LhtXEfWthUSjgybN&#10;1n6MXlNnBA6xCDUy+BNSuUJ/dE9oiO1KhA4R5dcCfdxrhfQwdbVGc5VMrRW1EQNqnDApsyAmpAbj&#10;cFVI3tO8Zzj8jiaDrZ3R3v7ewePt3aPRZL8/mIjJvZNmU1frRppgOWsodxfGUv0Y0ghQSUOKUiOr&#10;k6FgVRVGuWoabRBjrElxc0vVGBFxIgytaOg2I0gYtUHZR1h36sa5xjeVq6smHRqapgJpOSI9KVOh&#10;ZKQt87Yv4FuDlBpz08u0MCYzmqlCC8PNoORtFC8yleSPtKHNmLh7JkVEMCSotVcorv1YWRQFZ4ID&#10;wtEB29tkMsl7PRbKqDKajPcPD46ePJ5sbxVFH81up8yybF1uZtPV9dX84uLm5nq5WQXfZK7OlnN3&#10;fja7uljOp1WzEe+y4HNr+kU+yrNBlvVdE5fLcnqzXMw33ulwsDXu76ovmjLUax8aGRT9va2D7fEW&#10;XVqW6+n05vrmcr2Zh1iH6BpX0U+DYcFVfJSmrJZNUztX887N9lm2//2l1snB1vbg8Gj8/MPdx0+3&#10;J5NRjDHLzdHj3c8+f/b5zz76/PPPP/34ww8/er63t1fkA66dzs9WN1flfNosZnG1cLiNe6tV6T0n&#10;mK3trd2maabTKZ8DnHM0Iwc72wYsL5fLm5ub1Wrjva+qirMLB4jZbLFawW+m02VZujwfAOdkteTr&#10;WL1cVDCbde1qrcs4vV5dnq9O3k3fvrl48+r85PhyNlvh2PPnH37+i0+fPHmS9wZlJU0t1mSTrfHB&#10;0d7R48Ot7bELzXQ+43vE7/7pd9+++GZTr7k1yXt9BpsYM5ls50XfB62bsJjObi6vV/Ol0WxrvD2m&#10;hb1M+bBxwyEgZkWfHo/RFwUXzQV797xZns0uLpbns/L6ZnN5uTy/3pzOm+val545I67xG+edhMiQ&#10;TxCC8otRQZoNROR7y2YruCURpZhGrKpl+BrNjIHJLAy1FHurJ6JRrBoa2xijqmJiggShbA2C39oG&#10;k/EwJh0UMoKxEHIB5FYVwGDEGNpGOOlkRlv+1jhJKDBnW0pdcFFC6BBwWGyGqjEUZEUkaZpkShUe&#10;aHIpRsGr1r2WiQgl/WIbDclflhhEItFErN1DhaOQiUGBpEAd04OfqhLuGUqC/wHwEHRClG9hjVoj&#10;XPMldyUKnsWQugUW3fuO6vxHwYQ767S0+hCci43DSr8/4GAghmUyBg1qxRg1wYOeNaNsADKxNooN&#10;WIu3Drx/IKHEe4TOW9INhngAQ4OkXlZNxqH6IIhg9kH8ju2yd1RN7EAUJBUjxqZn+8O+UJpBmMqR&#10;H4WAJGne2cGaQQSQGkvm9/lUMQxIARYdEJMFnrfoKkkEjXsQ/StBln9V816nZ3qGV7Fai9jbG+0e&#10;7jyaFNumyfy6bFYb4DdVqBqJXqNopG9TH+BhBwqCgbLGMXl4KxoMBl20aZq6rllhoSxz3rPCoJVA&#10;NHwvOIx0ApIASk3TkJHFcbPZrNfrzWZTc+nelN47xpcwmFSNEUnR5FKXnZkXItZ8vAs48z1o29bs&#10;oNRHRDWNXI0YMrFdhkSSkHEgRoGqGtP2l0BtRJ3RrKYKoQ6R64dG1AFjIt+W+/3RePuAe+MPPnx8&#10;9HQ03GYtqGvXNN5umn4Th94Mox0EM3Tad4KERrPW5PwopqUGUxQt7wM+tEgSw2QUiZx7NCCkBdK7&#10;kqQWcME33pVNldqt5tBQ03q0f+Mq0dgWRA710aNQ12XTNJFuVckyw1YNer2e0RwgU1ZVLWCMFkmi&#10;tIPRNuCHqoWK0BzykyH4KJQaI/3i2RJFiqw/HIzZa/uDwfbuzv7+/mhCGHEbz54Kh216ebFYsTs2&#10;jSNXWfqrq+n19ez6anFzPWf/c41tat2s/WIaFzN/c9WcvluevptPr+vFLMxu3PV1+rsJLv/fvT2+&#10;uZxtNlWe9/b3D3e2jwb9rcwOVdO/EDGmUDW8gk+n11W94lgwm10vFnPnmrwwHBegRY9bmTwvpHHl&#10;aj1brlos57QqjTkej7e3t7e2h5Ot/niS7+yOdna30l/3bW9v7wxHEy4JCtjDw8MPP/zw008/++ST&#10;z7a3Dhh3daXzWVjMZb3ipDOcjPfybFDk/b3dR48fP29cRZcZY0ajUb/fFxEOEHxbWa+XNA48cM6h&#10;sF6Xb98eeyeZ7S0Xmz/98ct//N0/X5xfG83zrL9ZN7Ppas31jDd1JaslZzfT748tAzBkTWXKTUS4&#10;mK/LMq3UwhBStdb2+3a8Pdnd39vZ39nZ2QoSmHu00mx2c3p6+urVq6urK9Qm44Nhfzf4Xl0a73Pu&#10;ZTbrUFO1m5J6Ucru1gE6mQ6bUhezer5c025UYbFYLNEQPxj1d3e3w7a6sYtb0Y2by/rk1fTry+a4&#10;HsyLQWYzdaEiC2jStQdDM1eGlUiM7YPWiWrEMHthJc3i9FRRkLi7nxGlxe6h+iAqSsbOIJQkICzl&#10;ShFBtLDI2QAAEABJREFU2iGfzLSMMRmpxlgoMJoVhCwn2DYYk/Ruk1XJqHpLSQLMNcvouQOHA+X4&#10;wQ6oTOwYYiq1y6WaMgpiEdWunsk4vAgtEPA2sg4QaUFU6MTI0gdiy0PbNJFUoC2yDlkqEmf0LqB8&#10;q9c+MEVKy0rnRMcj79BFO4omiK1rYpJ6SCS50ilD0USnhYEHLKQ4B/UsSOJZJaIPIM97w+GYTYTm&#10;RAgi0ujEOw4NhZh+lvdNlnlODMaGW2sY/EEVkMQYyd4hpgETELY+JPKQv28KhCAl/xW/+1zott3O&#10;U1nz9M4peiqJ6DvF6r8OdqDU/xpDJnwNBkL+rLUHY0SF1+pI79LtaflPlRKNtKIYYczS8NHEoPeQ&#10;aFpw0Wojb61tEmtQDHIHjRFeY5sERf89FeOjOo1O+dCQgD2R6KURYzIpBnZrr3900H801GFGB9Xq&#10;Sxfq0tcL75ZRSmdqxD5yIHQ+hiZ47yjQiGY+aDC26A929w6szdGIXo03sVa3adhaM/asyJk7Kn3f&#10;/r9ERspVJ+qU9+bokyMdDTF6H9gznHNcsDaVd5UPNQt89DXKGWcccsVaw0abjWGeeRd8E2kLGOel&#10;Vq2ZglQ0kmq8Kn76EKLzvoo4ELwRxhw64oOEaBu1mFGTRSGHFc1hABKhbUymXMTYQrQXtfAxc8Ga&#10;kMPU0ZZi15qB2hQu6+tgVIy2Rtt727sHE/aTYqjehk1gaa6rQNfnRZq/Yo0YZZHOQmCXNkZFmUSC&#10;ghGbS6aCuDBaaFK1Vo21mTFpDCTnOTaI96GMUotybmny2KiwaFdrs9nopoplRfMFR+uHSKXT9Oqx&#10;XIXgNstQLkMzj24Rwtoa18tNwbHFppDlMTO24FVchrnkWXKgiHEgsdciV9OPmqdrtJiciAxjDWJU&#10;hOGaINECo2oidch6ptcayZoYuTlYrDerurxe3Nwsb6qwIXGwNSx4R7fcK9RXN7PT83M+vb97e8I5&#10;oFray+lysXabWmczWSyyejMO9f56PprNs8XKNr63qP3VbHM9q7iMOL08my5X69qtSr+uxMe+1Ynx&#10;w1j3ejoa5fuT4lHcDMuZqRbel6FcLsp1k5neoFdsNrOynEYt81x3dsZ7+4PJVgHDaSbGyJ5d1Rtr&#10;1ZOvXJfcPdQrkdIoTbwpN6v1eto088mWPH482dse2uhdtRa36Q/szni8O97aHRRH+73nzwZHT4ZP&#10;P9zZPZTe0PaHgywfrFZ+s+aSoMdBam9vd3dv++Bgpz/IM+PXy9lqwcv7+WJ+uZzNVzeNW8sg609G&#10;rKu9ojcseqOd3f3heFRVzfXVcnqztpLTJwxzEEPma6k3vlq7ZhWz0N8e5ruj0bDfL2wRG0nTuG6W&#10;89n8pl5OZ6FZF5kfFD6zgbPUnCuY9eW8uirDGjPrppyv15VXW0x6o4n2DqU4sMNRUWQ25k0d1yU2&#10;1vMZhYmla5VvCmJFC2MzH5tNObu5Ojl9d3z2drq6ij03POhzMmGWZIPgisW1OzlevFi6KzP0cVwt&#10;ZLZy61VTNT4Yk5toog/ic/XMPiZvZNGIwtxuooA0EayygDLurASjsZ1SRhmYjFLVCJhB1jDWMzU9&#10;tRlJao2qihghj+UYF3J1LNpJqlZVuWJl+TbErUFfrIhVY0xrQqhaz2Z9k/VMhjiVgXeZEZrE4rIG&#10;FRwnu8mjzYVsGfOqwAuDNWsty4HapErtgvfRIzaWNgOR+Y666UnIozcSVCMy0caoN8ppL6hxonUw&#10;dbS1N03M0uYgJkbK1cAa7KwHte27rOeZ3jaP7LZqglXgxWOzhRdxqkSx7CMhiLRWFBoESq2okoh4&#10;iY5EYFQ0tZKYwlvr1ZA5RFZcwQOYSEGiEqIhEmKb1zqTNSY5AMnVW60lbnxazZy1uj2ejIqxRFsz&#10;G2PdSBVlHTX6sM5VuL/dN4eDhtWpEs01NQe+JWBcJECDQhJgPK1mQ7B8YQaNthWE0mg4y4VikcXc&#10;BkZq2x6Yo1UiVeqQGfoi1ZAoQ+QeViRBA/VLoLSoEpUAq0YA9VZFJMaIZazZqIxNkcjITcDV0Cqg&#10;k2DICfQuwP+roJvQ6SjMT4LUO2ikIVPZyYlb5agwKEBBx0CB0BqIksep52CTUKSzgptWjbW0DILI&#10;yhhCoJfiXQghsBLdl9SJ5c6aMaYoiuGQtYjpY8neNI1zDjV0QJB2FBKP70tvY7cE++QC5IKGiD4j&#10;MKbmtrbIbVbkBErByWQwBNSAczVZQnt77HwTXRN9E1xNknddkotYDy76EO8CgxgWOxqpU6QrYRAa&#10;UaASaMcO6Pw1UEVdVBOlNVgI8HY0Gm1vb9MsLnhe7quqguILCrmxNLiRlIWoPgjSBiPJlOBJm4Qs&#10;ecjjp0BdQKAC0cMASmnB1BZqmLo5Ru994yrnXNc7xFodxm5nNKR2aIt7SEjroh0D/RFMJ7lXI9rx&#10;UMMbY5YZMZRF9ZfL5fHx8R/acHFxgQINhSfsW+v1Gt9opdlsRtJ8OmW3oz9YYYqi6Y+a/rDRYtOE&#10;m7K+2mw2ITluYmMX8+qag8PaG1OMh6O9vb1Hjx7vspUOx3QElaXQ5WZZuU3lqmU5X2xmLjpbqMkN&#10;CsaYponLxWazroeDEXcDbN5Pnz7/6KNPPvzwY163cdK5tJyNxgMgHFc3a96Y5/M579/T6fTm5ur6&#10;6gb/GZ+7u7uTyUTVUujZ2dn11fT05Ozk5Ozi4qppPKmffPrRr379y1/96ud8u9jZ3XKuXq0X88Ws&#10;qja9Xv7JJ58+ffp0a3uc59ZYoeUYKHQoTVeVNRa8j0H8YNA/Ojr8+JMPtneLrZ38ydO9jz598uz5&#10;wWRrgMH1ugzRbe9wah2JBO9pg2qzWZXlejQaHqa/LtnDcuMa6tV1Fhp0ULuECcxms5lRt5trstOe&#10;Bwd7BacJthWJMDH6Tb2MUk+2+tvb4/6gnft8lwxsVpFhRlPc3NzQiTc3Mxze2trp9QZ17ZbLdVmW&#10;1AWFFR9aON+q1pVbLBZIyGiprWpVVZQ+nV0v1gtjpNfv55yg6CdjbKbGGHqkoziPt10t4Dv8eKag&#10;TxIU0H1Qsv/LQKdDp3bPdwwUudx5At8BeYe2uLScWlFc7oTQTg1KGhQJaJV5KgyId4skfNBOaFRv&#10;GRFV7WbcvVAIMdJ7nVyw0DaCSXFW/phmHw3VgVT0OxjDtpig7c4oQo4OXfpPUzzocJscU7/f8t9/&#10;PCyrSyHjPQMPHkYZANbmGaO/HQkkYaFzGx5la3LmLCBKEvRfgoq2uG9qvQtIaJ27mLZRSGJaIa2Z&#10;nox/mhXAgHuGQn9QutJsSIUSVdqg7fOOKgGxKgq3IPoQqTtV9aGo41V/QkhSvN1MYVOX4xBIkfYH&#10;/xBdI0LJ9QDJxEM1sj6M/oBvU2/LUtWMjsrz1GxBo/Ohcb4LMZCRsogJR8UUizAIO2Any7J+v7+1&#10;tTUes9jlzOFuafAhRA0E8iJMNAYWvQDpMt9RkgJS752vHauIqyWwRAX6lcGTRhIzL8+sNcKhPEas&#10;scwB7+rQ1FAQXBO8C76JwWHE11Vok5xD7gObTAh3BbbP0AljCElORX6AVumnCZokQDvQqbShYTCo&#10;WmvzPB9wCb+9/aj9rwIjcTiBu+2qjxoSQJbMWGpGteA7U/cUNXAfjWwWIbLkxbvQJUXlgCvIRRIT&#10;I5Vy0BaosrVSQXqT4ivW64avPHXpmgqXPG2V+pKmjjjAQRhq2gBzDyzfwdwx98801O8jd0wScrMl&#10;klaTyIgSfKBXKNOt18vz8/N3796xMST/QqiqquS9XML29vbBwcFoNMoMGUVUBgMZj/LdvdHRk+3H&#10;T7fZIMU6H+qY3ooiXbpeVXyqX8yic5LZnF15d3sHO6PRqNfrWZPT5OxV88XNcrWYz6cAJ0ajASeD&#10;/XYvLMvy8uL66nK+WTeDweTJkydPnz15fPTs8PBoe3uXgU172IzvBYO9vZ3d3Z2trUnRo9NiXZN1&#10;XdeeMwcNS3OxO7LFskF675eL1dnZxbffvP7jH77+wz//+ZuvX1xe3LiGz/lUZ/zRx8+fPX802ern&#10;hQ6HPfzh5X844m6D/bUXqJiG3rD36Gjv+QePnz1/sjVJ8pyThJGqqtb1krsy6pcPpD+wR4/3Pv3s&#10;2YcfP9rZHfDuyAbMrOHyn+8LHESwDGWERPFZZvb39w4P9zFFi4lIURT9HqO1x1lnP4UdZjHxPtmK&#10;AsFHH3307PnT7e1Jlgs9UtfV5eUlB4LF8iYr1Fq7WqY/s+jz2YkjxPY22XH/8vL6229e/emPf379&#10;6t18tmIMVCWnlDAcjMejLRWOequz0wtulV69esU5cr3eYIqJQ9NxCHvx4gVyCgrR5QVNK2xMjCY4&#10;Fu6WJiKM+faF5PvjMogAEkWZMS2MRgZlgqgRtWrew7S8MawvNoW0DJqfCqqKuKPGGHSNtUig9i6Q&#10;2oFSSEJsWsPZnRLRJDd5m2RQtvxUcTe2AQZoV0+6mWkpRsSooMjE6KpiiUpErlADQwOxGQSqnBQi&#10;EzqQRGUFpcAC4D3jCsQgUUTFGs0UQg0yCyPkSzkkqlC63AV40MVi4mzHS9JSuQ8heX8fu2eUwtoI&#10;WUHLppwd09GUMyY907ZVUfSYRLSPKLcEsQnM9CBi1GSa8f7YR4Ead3l/mqY7gPTOqSqGYNWQG1ix&#10;mRrbCg1dosbAS5IgBOgkGOS3PSApaBsS1/5wWBSXJDFJkvj0vPuhDntHU33hVUUN/D1UkdzBkKGD&#10;qsLoXYD/ASgVIKTRYAB8h4c8EqL3CKkdhcnZ5iIxoUtNXPsj2j5TxeB/EtK2vYpl42fGWpOh5j1L&#10;sGP2hhA6GkOI6W4wNQ3vo/FBEBFr7WCQ3qpZa2jspmk2VVk2fFZwKDJUWabTvu2bEFwI3sUQ0oaN&#10;befSey9XAmRK1LnaB9RQCOTF9Xb+h5TNN2hzMnC+Dr7xjfOO40ITXBVcHZsEJMG56L04l8qBOqJB&#10;vJPgYvQ0WTIdQgw+BGiChBjvmlIlbXHKAA4xUar3U/CCRkqImii/ux5OT1qyN+izCrOF7B3swyAh&#10;wXsfnI8xZWIYFxzUjKXFrKiRqHpnSxhVtzwT2aTYbRRX2wYR2yrHe7GQn9ZKxiNK1FSDmsC4Fwkh&#10;uKap6qasqhW0cZVzTeCKMaLvo3BoSJdyrbIYqzYFNZqpMqkS5ali5WHQqOZBPN65IoZc0o4rCgaO&#10;VUoE40GThzRFr5f+NQGnh+n0+vr6khfNsiy9Z0PN2HJ4Q2Z73tkZjsfKjYDEjBVkaysdSa3JPS5r&#10;Np70dvfGg0EehZ4NJpN+P+PTT3BuNltcX95AOSusebPd1BwdN5tqejNjJ1ssVljIsoK9st/jRVx4&#10;Jz47u1zMveO06RnMOWkcNW6up2yNWGCjxavReNjr5YNhb2d3zJs3+/GArxqo9iQv0tbbK/pZljWN&#10;5zU9cBVqcxFzczM/PZndXC+qkj4wZelWq4UP615fuRoNoTE2bu+MDg53hqO+946muLq6vLg4L8tN&#10;UeTj7QkHoN5AFBcAABAASURBVMlkxBDqs4tzxugzYNKfWVT1qqrX8/lyulhyZKHore3BweE2tOAD&#10;Q6idrxrHByyX5ZTFIGiaprSZYm1re9LrF8YIuVie+/3h9vb20dHRJ23g2ASeP3+OhBnN4BERqn90&#10;tLe9PdqUq8vLi9evzt68Pjk9uTx+d/Xdt++OT864d+G+gOqD5WJ9enLx9dff/PM//+nLP397/O58&#10;NpsvFssQIgVxlcLRMITw9u3bP/3pi6+++vri4pIiiqKgImfnp1999dW3L75rj5U3jW88szfUProo&#10;MUa6P4pGRrUKQ02YPlSEKBbuwQgEJgYy3AtbJq1gMKR2eMgjYeC3u3tuzfujA0KxqRy1hiKh5kHQ&#10;B3zW8sk77OJeGyW7taQAk5m8jSbSJiaiyuzQNkciTJP0kCRUtSpWhJkGmD+sEwahpPmlIswq5AlW&#10;bAcTkaoRRS9Rts6kLNI1HU9FgUQWCEnFm8SrqtwFxSo8Sw+yljK5O5BESkfv/SSpk2jkXIevailB&#10;1bbWSbKqsDDAkP/7oI8YDN6nBZl1VcX2ekwmZlMhIshBCBFe8FdZNHsMFaJkhP4LUBVjNcEY2wZj&#10;tAVxkh7AiOlgxVghY4fUWpqiMN+HEFoH3o8xbQNyng9pGw3CzgKHNYPBxKmi9R5GNQlU39P7RNWf&#10;EN6nwrSupPkB30E1Zel4UmNkCUAhCeB5QCNdR5e1yR1p5Ym9Z4gIEy6mDmgJRiILnKqyfBQ5/ZQO&#10;DY4tpWnCXXAxcdH56NlQsRERiE+NRUKM0Vo7Ho5Gw4m1aTNonGPyY4T5jYIP2HLeNy6mLFB4FKo2&#10;sFu0z6ppg/cuBBdiHWMTYhPTSpG2tBBr5+u64cWuDLwieWdCo84FrrDrihTfVJ77CdeIr8Q1Jnig&#10;0SdwYsBLHPaBEKHeRcdaFKgFiCGQHoKL0cN0EBEY6F8CjYgC6BSYMDC0ZJpLqnme99jr7u4bJpMJ&#10;A917Ty29c2jmxuY2o+msuR0tEvD2djwx89PQxZzS9TS7dEqq2g05SUMQF7CU/MQN/A8h+EgVPJ3M&#10;xDdGLG6pi8E1btNUZd1UzjXB1yG6mPZyLHuRKMqYjjBqYirCChQYtVC9pYmV1pHEqVK26i1VTYy0&#10;qcijQm4XOIMfolVTc7XA1uKDozX29neGw6H3vqoqkWAt1Qp1XS+Ws7Iss8yOxoPRuN84zjTpjxOt&#10;VZwnFf3BoM/FwyefPfn406MPPzr69POjX/78yUcfHg2GlnfT0+O3Z2cnfDWgLA4E89VSxDR1WKQ/&#10;sVzXlVRluLleXl7Mptw+cEu+3DS14KNzYcqd+PU1fr558+bLL7/+9pvvlsvleLy1v7/PqaU/4Ka8&#10;YMP78MPnn3768WefffZp+/9jydGQVHp8tVyfnZ5z2qDEyWR7Z3uvyIe9nvJyzaVFkf4BRTmbXy1X&#10;VzfTy/OLd+cXx4vFjWqcTDgA9Z2rT89Pr6c3dV2ytXNy6vV6tQuAwTMYDDg3ME/zwhBF+Xp2fXJ8&#10;+fb1xauX5zCNCxxo9g+2h6NeVW14X+cLQ9NUjGrvmyjeWKpp6OIsM5x4RqMMn5kcVenr2uV579Gj&#10;x08eP93d3WVrp0ZF0Vsu169evbm8PB+NBj/7+eecJGiws7Ori/Pl8bvld9+evHpxcXYyn96sOJC9&#10;fP329at3F+fX8/mKU1q5cViOUbFMg3CYQCiie3v7H3/8ycHBIV35+vVrDgfr9VpEiPJBhxPDF198&#10;8fr1q8ViFpgS6V+vrBbr6aZcNRxzhdHOCI8EsqioUbHWqKrchtuHiaJ6J1SG9628e5C9A9F7Bt6K&#10;GmMyY6HWWqOZaXljeJnX+yCqYo2kYvU+mC6QpqlcVbWCHSyY9HJrU0CFc4NJZlvW3JqQNtx7EpiS&#10;nUSpbxJLmlGmlXUkFSGSpphhlgPKU2MkPayqlcRgHSROI7QTwoDAT1N2iUbJLhbmPSQFVNKj/cED&#10;2ETJogpPG8PCpAgPSaVSsYdI1bYWiVWjD4K0gbqFEJxzvgsuuhiyoj8YMDp7IsanRTqig2+MJVVr&#10;MoYtSayAP+zW1uQtURVVWoSSxZh7JB9MIqJJATkKAOYWzEc18SFYHruo6K1c2hGlqm1hd25oJKr/&#10;UkgK6MhPaZqU8FM/DCLuKEyHeGeqi/4kJQsgqaMwoMsIbUH7gzTISAJEvg+NQZG0SRA0AQKKN3nG&#10;e1SRZRwapKl9aDvRBU8X0mFdh0oIaEtIXRhCgA+8oIuQmVexwWDgG8e63zQsX67xzgcs1TDOtVHv&#10;eW8gtWrQSmB7YKUACNHxhNB47ygdy9gHIfjAYhFccKWvK9dUMNHXwtbr6+ia4KvQlNHVwVWREwOr&#10;YKhjwPEETVFGYiNIvHeuAb4NqRTnYxqVTrzTEL8Pz5sKs/d7iJFqA5ov0ug8wB1jaMi0qJGSpmga&#10;sJY7mMHBwQG7DnskYzO0LWZFyQd4wBthoBIDafzRxUA0GOEYiFDkwSATQZt0lTb4GMkTJLgImhAd&#10;swxzxoixICWG4JyjV2rnau+bGMnEZgwNET44FMgYBUnruSbfUxn3P7EiaYlB0BbbVrXlEokKJQnA&#10;AE36QpQqW2tddBcXF1999ecvv/qC/bhpGhrk6dMnOzs7eUE6q1yMMTASVvPFZrPBk1QFG7a2ZO+g&#10;f3A4Go6s8yRebKob22ueP3v88UdPP/382W/+7tP/63//X//f/u9//3f/9pdHhzsaAxlp6u1J+lKG&#10;QTYkx9gIwXu8tHmecbA8P5u+evmGHW4x3+DheJL3+6Zu6uVyUVWMqNg0zXK5ZIMUEcZ22ke3dsaj&#10;CQ4/enTwwQcffPbZZ7/61a9+82/+9uc/+8XTJ89Go/TvLTmjsO3N57xSS5H3x+PJ4eE+yrxbj0db&#10;DNjVar1aLRfLa774X11dzGY3dVNlOa9WeQjckcyqiguGbO9g9+NPPnz8+LG12Wq1Wa+YR44TA6BJ&#10;cSmEQCknJyfXV9Orq9Wr1+evXp5cX0/pZppxvZ4vFvV0OqUlO33qiIfUgr2fOV4UBfzu7n5mi8Vi&#10;dXJy/ub1u5trSm9opabxm021mK+mN/OL80uOQfgwmUx+9rOfffTRB/QWW7y1mvcEx64uytmMFUPW&#10;dMz1/OZ6VZWx3xsfPXr2ySef/ezzn9M+n3z8KZ9EBv1RVTY3NzOM9/s0zljV4PNstijLcrVaXV1d&#10;cYB4+fLl+fn5ep3+VefO7hYFrcvVfLXYVKuGWS9BTWoA0cAgAUQ6WI0amS+hi3aUKWkkJBpTUseQ&#10;tWOwBA9gOom2gebiQoDdncrCG7GJcm5oUzuCfZigPBPgO6AJYyTtS/AdsANagzkSeJAZy0tDbmCt&#10;WlwQJlW8OyXEdlWBhttFGtbT7zzaFfiOT4ULXgAjyt4GTVC1kqCKK3JbAWNU1bQURoQ7RiYMbZrA&#10;9v8DULt7CXwQIRcQrh9aXn4USO1glXIMdUzVs7ZjoEiZ7Z1Ol5tKAd8GF2IIkfHZH4zyPPdREUc6&#10;lh8dHzGaxm+W9yKN1eX/SUpzKN5GVoOuLFrmIYwV0CahJiSlKCdDI6ZFmzHCw7S0VdPbwlQ7jiZB&#10;roQu4QcMUUASRu4Y9Fsw4DRQ7j0Men8N/pWaC9Ypq/NPCERaivwWRFsknTSe2sg908YSeSjpCr2j&#10;KSMHYfppMBgURZ8i6CdWn/D9QGcG52Maq8H79MAmwLq1lrexPM9ZozfrsrkLVToY3P4arsddRQrL&#10;ImtZWa43mxV8VW/qpmxc5XztQ0OZLaWAJjR1EjosVK4peUJ9tfa8v1RlU699vXFN7ZvaNZWvK/R9&#10;03hXB99E16H106eRGJwPzvk2OJcY51wqzjfBeSryfdxKqN1PIrTN183nToHsMEgSxW5AJY1rxvh4&#10;PD48PNzb2+PtjUamuZJyjGm1igw7QG/S8C0eSDAFGF3QLo1lMTFpeUHWQlN2DMaYfEaUpiVlMEHb&#10;iStspNEH37B3RiobXavpJfgoPgTXgrzwATvCAqJpVGCqxe1g1ja0kttUBEQ7CiNyqwkfOw8tviQh&#10;Xcih4dtvv/3973/PeyQ3AU3ToOZDU1VVWZZ4gsv9IqOtHh0dsMseHnLS2v3F3xz++lcf/+wXHz55&#10;esjLd3+Q5X3pD3Q4GNOSo2Hv8NHO5z/74G9+9dnnn3/GpfqTp48/ePb8c64BPv/kg2dPd3a2aH/v&#10;PZPWGDKyWe7s7o16faU5lqtVjDIcjra2JoNhYTPhBEMfHR5i6Yj3ba4WGNU4puw4MbbjJUT6LQhn&#10;P8YPwDi1Y+vlfoJDA5tfVVVs2Ox8fHqxme4fpD+NrGs3my7qKuJPiLXzTdHLt7bTKWQw6Dnnlm2g&#10;WfCTQrM8p7ib60X74r62Vrf3d2iWx48fb022XePns+VqWec9GY2siNxc8+p/dnp2gRnOPTFKr9ej&#10;LoD9fnt7m+F3eMggPMABepkimPLex+nN8uT47OwMfy84Onz3HYep49ev3755c3J1xS2I3draGQ6H&#10;xqQvOvDbW7ujkTx5tvX5zx9vbQ/WG7dcuLoOwWvTRNdEGKN5vzeatDc0u7voj4bD8fZ2YlwTOByc&#10;n1/SXFwFwU+nUxzmJEHTMRKapsExOuCzzz85OjqkobjnuLq5LJtaM8Ng60CVqQXDLEo6PRBNaOcC&#10;jOHXIq3IXYaWtjJImpg8QCvWe0bZvdOYNXR6gjFWDUGMgsQwkgBRTbkkzZa0q8OoKgpQqwYKD2wb&#10;OoaWB9bkmcmtzeHvgYKYZDBVqv2FwEhLXEjBhcgMjRpjDC6ELgmapnBMSSmVpjAxckjCKaBpDkZW&#10;D9D5c09VrYoVqKZC5UdB/3KIbQ4s3Gbq4nLbCAgfZqVeHdpmuCVIOh2U7xHuQ2SOFBwrTV6Q2oSY&#10;UmLKYUxG6+V5j9FLUmSU8/gLUBW9DXR3WiRRpOvu0KYZjiEJxhAVHDNWEoyYWyQZaeZW4VaOBLQG&#10;FfoQyAGSjnYMfFsuT7wCMD+EQfWvxL9Y8VsbmIfrKExC/KGvMY2oHwqT5m13Mpxo5IRO2FE2IZE0&#10;Q4qcT7n93GaUkpR+9KPnkEHT6ICL9ERnQ2jXoijIyOpZsQA0LMjOuZr5z6Np6sZVTStEAaDD6nBP&#10;YRCiAHjjp4gQnffOBwQpI4+6LpMRzhaucU06IvhEmwZ5Vbuq7kJT166pm6oOntWL4eZgsOO/Hygi&#10;+hCpQnBpHiaGGXeH6Kkj0Nv6/SsP7ACU7in2ARJAs9gsY9Vm9dzd2ZkMR6wUlI5H6AMKQg2gCQVJ&#10;eLf8JV7S/EYO0HkIkTQZoviYxjQpDMd0OrZWbRtE0qoRKQ+HQrfctOsLdu9AStsIyPlUkQxSEMBc&#10;B2yI/GBIKwq3+NFQJJd3DA/GRQJqFFFVFfsZWwU7K/sEL9ktnTESULCi3cl1PB5zMcPbPHvt3u7O&#10;Bx8+e/bsyaP9w9Fo0u+P+oNJrxhkWV5uOG2AyrvS+SrG0OvnNDLb6rPnTz/44PlHH330yaeQjw4O&#10;9njJDjSUCb1BsX+nZLmKAAAQAElEQVS499EnH336+afPPnh88GiXccvyNBj2BsN8NMo5l3CXwC0I&#10;biDHezynp5xz7GqcDPAZ8BGE7/HffPNd+oTx7YtX6QL/cjpNdYmRvbNhG/7yy6++/PPXVJnlxlih&#10;mrRAv58fPtrnOMJp5vnzp5988tHh4T7VxyD7Nrtmzm5ibd2UNNRp+u8ivHnx4urtmxMUsIC31LE3&#10;HDDMy9JlWbZ/WDx5toc1DjHX10v2YLylvo8ebX344YeffPLJBx98wAZ8xPZ7eMgIpGt4iec0A6jO&#10;eo3VuixDXTmuFt6+fcfBjnf9Vy/fHB8fc5nBWwSnjSLvscEDay3WPvzw+dHTrQ8/OtzeGXgv3Nxk&#10;liPKoMj7XNht1s319RTnT07OoOcXZyenx/hP9bOswD0ah28QX331zYsXL9JlyfU1ScgxjudUEG/x&#10;nM7jXoTjwss3LzllluXatINQRYXeZEfUEBn5kZFGE76HuRWkkUx9SYCCjhEyihC9h0iKitxSkbSg&#10;0fUodBTmIVDoELR73tKHOmTsgLBjbikHn5az2j6ModbAMEo0mYttYNQF1oXEMysjUVgogGE6d0W2&#10;/C1BcsvF2E5nYu06pkE0qCrNAm1hoei3oNCfAHOaVvwhUBTzIG9r4KdIpwN9iK6OUID8Pt9DHqeR&#10;0yAcC6BEuyojjO0Rh7zIgXImijhIyl+GohDuk/V7gSS5F2C2RRIkxr4fA4iQQH8SD4wng/fRjiFL&#10;x3T0wbmBlB8i7dDoUWcsOUkvj0QfwEg08hc6AGNodhQL8IAoMMybFjajVtSZlA6UQxSVLipdxtT3&#10;NC6InimmUe5hSBMNoZ9pz9ps1GeGTnrFOM8G0WiINipthZYPIb1BcKC3wUCZ3uID9ulOY6yParOi&#10;1+9HNeu6Wvl6E/l+Xq/qsmrqqnG187UPpW82VbUqN8s1z2bZlCism2rT1KVLBwruHp2rUfPR+RC8&#10;b5xrnK/qel1uZiwZZbncbBabclFWi6ZZhWrVrOd+MwubaSjnskmIm3nYLHy98pu1K5e+WsVmA8SV&#10;fM6IIRgX1Ad1LvomstmwyIXGhkZDnRAbjU0IDh8ClRQfgyMKYvStJNJsHZjVEkMMOBtoltTulj5N&#10;TxqnQ2Atp5uNYbs7evTow2fPHx8djQfDLMsY92xFNv3DUi5WBf2UM73RMrSMJx7TFm40dp1qjLF5&#10;ZtlaGQRqApoqQcmES7GW0EitpslsMKwJVuA1bEJWO1MGJanOKEw4S1UhlCH1SR1cy6SmhmGc+hh8&#10;TOWKESuQBMEHkUBZUSkuQaMIkRBVVVIkCUVu5ye+01YOj4ITsUYKK8VoMDx6vPfo0SNefEWkasqy&#10;WqO5t7P7wZOn4+0toovlFEyvZ/PpajFblqv1bLq6upqenV5dn8/qtSs0H+Z9dbIqz6azsxAclb+5&#10;ujw5eXl69saH2vY2mjHoNrTHsG+PHm09f3a4tT2cjHbBsD/KbW8y3P78k5//8ue/ODzYoSOqek2L&#10;c0rY2T4YDra4Bnv37tXx8enx8fn0ZjWf8cGistaq5E1lqo1Zzpvrq/mb1ydfffnd11++fv3y6vKs&#10;Wi1oEWusOp/+PnExX5++qy5OI3f+3klg9TZxNM4PjnYOH+/vHezuP9o9enp0+PiwGBSL9eL85uJy&#10;drGssNIUPc3yuFxxuLpZLcv1Qi7P4osXs5cvz96dXZ5cXM6Xq94g3zvId3fjo73Hh/vjR0dmezct&#10;CHTd3t7+b37z67/7u797/vw5VwtHR0cHB4/29g5Gw0lduelscXZ+zgHl7PTy6mLp6sw32Wg43t17&#10;PBwezGdyduJursxibsqNXa/DZl0vF+V0umxvMi7q2mH22bOn42LPxn6viHsH8vnPJhyAtkZ7edZf&#10;Ld3pydWb16cvvnv73bfcV5y/fX3x3TfvXnx7cnE2x9p6XXKSSIeGL7959/bs+qaqahODJXBK6/Wx&#10;kWeDohgazcKimp1fvfvmxZ/Pro7VeCN1Leu3Vy/eXb29uDot640KHWNNzCTyXVU1sGwFK55d0wgD&#10;L80shicQxmo0Go2RLDOFEbWaWck1ZkhaOaZItZkWWUwZ+SkBM2yU8XaYG2PUCogagrAmMIQjU0NE&#10;TBTM5pquETKjhbEWXpLB3Ba5yY0xadpbC2OMtTbLbG4y5BaT5MVWCMHzU+wJT1YdFx2T1gWIj6EJ&#10;wfnofGhASLrI6xiYvxtoDPBVDBsTSw2VhFJc+hsvzLW1b+1K0LbahVHTBm1Dy94RMZ2XZBQxqsQy&#10;aFQRxVkrYoRmp9I4DURiVJ7aBhFRE9HQEK2oRBNEgaoizEwyIcHTH3gi2DIUobQxCx/RmNtsMIiB&#10;FlC0aice84F8A2tpr7yXTSQWSROrPChdeYT0U1ElLkF4iCSrQYlJwBaL2z1EnCp3kN6YoIwuG4wN&#10;NoN6Y6PJfIIN5g42i8ZG6gWkzahp3CTPVduyJMgtRO9C16CqtoOIkIIaeWEewshdoB1hoT8Awg7a&#10;FddFpLMoXdA2PORbwXtCkipZeEKVR4yQhPviiKimJNVEiSbEtqo0gjExUiGTZ+z7fd4X8jynntoG&#10;jIQ2pCxCvyXrGhBHIiK3BukXY5i00cfo2+Cc8y4651IsBheDj8EFX7umboPnPOB9CCHZ4iceAjAl&#10;hLaMwJbjQ/QO1E1FvqYN/i5E5k/j2pBOJi3jfHDRNY3jHbT2roVPIUbfDRoJPkYqElJZd2OOMgHy&#10;DhK6J2qpkjQGqUm/bYQuDQkM9B5EAcoAIXxHYWhSXmF5D2YdHwwGSe7SREhJIp2+pHA37L7vGClo&#10;JsC1SQzcLldsOyFIJEopaXa3MxBerAkh1aTznKzCmE5WqL8X70IbNPVbDIEox5RWS+RW6zb2/kEp&#10;7yM/4kjtUGR5kafLJ+eqEP1kMPn5L3/27//9v//7v//7X/7y5zu726jRDjQI4BhRrdx8tgKrZc1O&#10;uVxsFvP1zfX81atXX3/99R/+8Icvv/zz+cVx01SijJ31dDrHd3b64bBfVuvLy/T3AVRh0Ocih+/0&#10;C95Nb26uZrOZawJbJm+utDyFLhbzTZn+nySHw1G/N65Kv15VzgW+r21v79AuvPvyAQVMp1NHQgjk&#10;Yl70+yxYeblx7KAX59fn5xc3N1NevlerRdMwosRxMNNeZkcxpOVVldsFN50tr28u66YsiqwoCly9&#10;vk5e1bXD5ojLjTz3vgFZlhW9tPlVlVvM16tV6aPb2Z18+DHgiqqfYVVTL3MEsbbo9yZG+4sFpTfb&#10;29sffMDxYEIV9vcOadK9vb3hcNzrDSaTbXhamL4qy7J1eHNzc3N9TRG193EwGG5v7z5+QiPxjSZj&#10;9QTGhijMqfXV1c3btyfnZ1ecfrjG2Kwrem1nZ4dLken0hm8l/91/918Tfvazn2GETrm4mE2n88Wc&#10;9M16vVkuV7MZZZa083xWnp+u3r5avHu9OjteTW82y0VyYL1uqMUyBTTnV9cXb968evvu3WK1vJlN&#10;v3353eu3r5qmsbn1Em8W199+991vf/vbP33555ubm8DGImn66F2QNqTtK6bQxhK5S1fmBbwxGcwt&#10;NDOaGhehtZlVkxQkzSuYlJlfkgmTDhZgGqptiEmR2C1amRpRjFtJ2azeho6xJJgkRwoLvcetifZB&#10;Ee9xuzwyzBihdM3tKhHTZpqWyFbTa/SRNTPSTjEEFxMThCYK3kTREAG2HxanKnoXSOqAtY6Bdokw&#10;IgZKtKVWonlY8fgwgka7gLTPRNLhAAdi4m9/7SIG35Wl8dYNz4hEFGMI1FFiTAzG23I7BzhsWdpN&#10;JHWyfC90CopME+H5HrEN7+Pf51RTBtVbqhr1Nghl3bLpgZ+3kKSbPLy3RPodn5y/47snEiCdTkeF&#10;1bhLbCk7cetjjEThoB3gAfxDShSo3lpseSXAdLjnYagDaGtFxbp0MsLgE4C5rUlXBHFygdD2Ex7F&#10;oAiFc4NYGLrHmKwoetbkImwzoqiGSP+BGCmF3IpmFMYlgsieGtL49ORlJuR5T206I9be1Y0HacDG&#10;2Hjgm+Cd90z7sq42ZVnVdVlBHBLsgxBJ9yzQAEXf1FhxTVU3ZZVyrKEVIeWryM2zqUqAHJ2mqlxd&#10;NVXpeBVtNjBNXUXXdHDp3FCG5AWONDjo2zfgEBzlRh/8g9BFqFS8C9QapMrzuEOX2Knd045Bhcai&#10;g2DuQRJgsLN2s84+ffxkPBopQ8MHqBE1rWqg31TIq22QFAJa2iXT6JGY0NnRCBydHZVxF4NwSRzF&#10;qKTZZIKkgJM8Ooo9uqkdM7DIvNJ/4iVg38fY0RhCiCm8n43EMALIBu0Af4dbz5C3kjSc4EHjUmvj&#10;iVpKjrVUNHNRFNvb6V9O9vvpeMo2SZuwOKxWm6vLxfnZ/OJ8tl5ULHEquXizXnOA4MV3c3bKJn11&#10;dTlD0zmsmn7Wy9NwpSgQvadnS4kN2/DW1ng46qkJdbOp6nVVVa4JeZ6z2+EAA2Y2m7IzXV3eXF3O&#10;57P1allxGWA0j0HXq/L87PLFi1fv3p2UZYnprjuaxrOpXV5c39zMOcosFpty49Cn1jS9sUItML63&#10;e7Czs0dZ40nv408PfvlrvrRM8OH6+mq1nofYMGLP24BXYLGYrddLa+32zuTgcI8zUF27y4vpyfHF&#10;Yr5hv//ZLz79N3/7+Ycf7+7sjkdjXsCLPO9xFBgNt8ejveFglw5qGtfvD58+ff7hBx9zPsCa97Gq&#10;mrQDz5YYFDE02mKxur6eXlxcsZ8j2drqb29PrOnR1DEw6w3VMcZaY6l1CFJVDiM00bu3l6cns+vr&#10;GUely8vL6+uby8uri8uzzWbDWeF/+B/+h3/37/5PR0dPsqyglKpMtwE4gLUYLF8uYsgn463J1qgo&#10;ejFkrjHoNLVak49Gw61RfzLMtrbGeE4HpZHMQAnN9fX1l19+8d133y2WS7GSFbb29eX0/A9f/OGr&#10;r/98cnbsHJdYTBimAh4nn3H7HvQLQzPRSG61cgvORA/AMSwhNzYzJtPMiiHoXaDYlFGRJag1pHRr&#10;pzBFbBRVSlRNFAagb2hDVE0K9n3IiRODahtgACzTo2PIDujQDh3vowvRQWP0ITjoQ0hsuqiEJnrn&#10;vYu+DqyezcY1DPtN8FUMtWCEJA6b9IrQYmpErZoEUZNWlSgS9WEwqHRxi3sgVVYVqmSFMZo8hOFB&#10;5mQkcfGOIQIP0hJFJCEQ5amKA7jBguc1preXCBXBpLU2z/NuZaBQTjn4ThYcT3l5yxXN2ayKPqnk&#10;aCEpSSSZNUaSM4knqgqD4D3QBO/jgoISREK7PEbMEm1Bg3RRdMQYZNAuPUlUpQ0B+gObSG6hNOwd&#10;mzIk5dv4jx7J9U7YmYP+JDqdZK3jWqp6647qLdOKcfQ2qu8DwoROoaNdr90Xdys0d97HZIRjgdJr&#10;osL1TBDW39wW8K5yDDnXhcaHELBDaTSVSOIhtAMSCaFpGucC543hcCjpO0VoXIJnMIgRk4kxQQ1R&#10;NpBN49ZVWTZN7T0gJ8pkpu1zkwAAEABJREFUZ7FHVLmGULumakOZ/kxys16vV+vFerPcbDZ1XaPQ&#10;uLoNZVVx/Fg3ZVWXm7opm7q8OzckvkmnB5hNXZWuLNGpNktQlyvflKBxpXeNc03TYLZFVXW882n6&#10;BSZYYEen9rftllpNWCu6ZojhLqDhHwQRoXGAyPuhTBQVGpWG+uyzz/721//mo+cfjIZDLuFMuD3+&#10;J306wEQmsWgaW0FvLaQkk9ygLLT//6z96ZNtyZHYB7pHnOXuuS9vrxVrN9lsNpscSjTNN/3DMht9&#10;GNmYjaQZUk2xAXSjgQJQVW/Pl/vd71limV+cm5n1qgD0UDIF/Prx8PDw8PDwWE6crAeyKIyc3lNl&#10;ZlPwmhqVFNa6rYXD0+CFwMBlrGJWmY1WTcbPkDdGhYMHbVmJNKcxJMzQyp9IMaqIoVFAEv2dDBzt&#10;iuR7yRRZmtXoj+JvZje//u1v/mNK/9svf/nL3/72n65vb+kLw/ru7dnLb1+Dq01bbWR620ynvDoH&#10;a4uyGPR7ozLbK/O9Itsr7J5vi2oduU7Ps8F4vBeDmd3Mrq4viBZRvNssltPVehZis38wOjoe9/qm&#10;x/t5LtPZDR/peVdW4Sp+nBd2s1mzfX44u7q5WdW1C14263o2Y4fiI3+9XidOZgt617bpPfiM9P78&#10;+vrm9ma5XDRNHSWydPXYwK2VLJPeQIbjbDQuen1MjwdHvZ/95eP/23/747/+1/9ib29nvZnPF1Nj&#10;ZTKZDIeM/IC9v6oqPhOwO+KlUZeMMcvNcjabzedLfD4eTTh0lP1iuri5upxPb5c4Z73e5HkxHI52&#10;dnYePXp0cvJ4MBjFoEa50B3EYK+ubt6+fX91efPh7PLs7MPZ+w9v37x7/erN69dv3r39cH11s1is&#10;MPvp0/TXIqPRpCy5GrG3F83l2XJ23dZrbSvdLGQ5lXplN+u2qSV9FVhVnNiurq5fdwl3owQbjo7S&#10;xQY05y0RKUvp94osK5omrNdNXXtVyzj2evnObv/J08PPPn/06PFu56hiPB7y6YRePHv27JNPPuHD&#10;x8HBweHxwfNPXuwdHrx6++Z33/y+De1gNIhZOL8++9Vv/uGX//CL6WJ6/OiYiyucY9UEEcfBjUdQ&#10;nIYNjNoWsx9DbAHmA+BnYzIwthm1HWZTT0SaP6IiLOAGedulzFiEATEqQkvdTwQB3re3HLlLCCS+&#10;tVlusq52Ds6NTUo03WdQC1UAxBagAeitDqbGFshG1tngQ/D4wUfnQw24UDtfe1d7TruhTV9UU5YV&#10;b71Zz9erOUG0Wtysl7P18rbeLJp6HtrmDoJDpzDTNaoRNVEVJFZ4KmYAGAzewh1tUy+gVfFS6iO2&#10;KZVEqBbkjiNi5KOUhiNt+7HjBTDFRiKghCxLicKLIboQgnBHIpLn+cMbhTEZbCIt+K0GgzTMoiiI&#10;N2uSSTElTECRSY+PzEP4AZDa0ltiizv5HyJGUxWfAIoHcI2xAiCXsiqaQFWTPtXukcjUO56qDxxy&#10;34HqA/9OkjLVByY5Sac3LAPIbTHEA/wx56G6alKkXfqB/LYWJfDBHaQ+kP2vAeSjMlBsRTSRLOxm&#10;SPJSnvEtsa/MAC+xCyrviVSGsjsodNqp3j3DlvAxUhyJC9UsL4PlQ7M64jqKFw0mjxwjNIPm0OB8&#10;aH1sHdM7km2jtCEkcL51FLmm5SThGu8aFuQ6vSFuahbVBHVdN21F6LRtS2nbkK1dU3tyHBfauq2r&#10;tq2pGlzrXR2ajW83wUM33lWu3bialW9NFQBO8DWSCADe++h9cA7CtwkHR88I69TXGPEI2zROYKST&#10;85hvAF6k6GMIXYKTqn3/h7uINsrblteCOOj1ud3dGfOK1c+zzKrRJB8iq58mkvZiOneHmLCIojWZ&#10;FNIVZUfA0dCFWGI5QS4SB5HqAOPJCFMpRhGxKfJNhgVGCH2euTG8bBlDkXQnBjqr24R8Vy9VhCD7&#10;PUBQzFbyAUvUexnzQFAaY4gx1m19eX35uz989Y//9A9f/eH3r9++YY9cLBZ4I8/LuvUXF1dv3599&#10;uLj03vf7WZGlzXsxXy2mi/W6EjbmbFhkfRMzQ9PRWk1gxDa1cy7Udb1eLBfL2XK5vL29ZWf/+pvf&#10;vXz59dnZ28urDze3l5tqQU+zTNE/n60uL25vb+brVY38fD5fLFY4yZpMxNDcdMqt+obVrCzy3d09&#10;Nnhr7Xq9vr66ub6+Xa8blbxXDnq9vlE+xrHAlcgcn+yfnB4cHU3y3N7e8hZ+RVv9QTkY5qNJPhj0&#10;jI1VvVmtCKEwmYzRzE2+RLPZ1BwOsKTaNOtVM5+t57OqbeuszEY7k53JLts5HmBf4Og7mzaXF/Pz&#10;D7fXVwv8QyzhiP4g39873ts9Koo+Mov5hpPQm9dn79+dn51dnJ2Bz9+//wBcXU1pIkbclztmRusZ&#10;LN7s2bC5LXj27IVKeXE+PXt/tVk7a0o6ziVBU3tkXrx49OWXz7ghG41GOH21WjG+rNp5ntPft2/f&#10;3t4yqjdX1xdN06oKdQmzpmk2G+/aiGGzGZ8aGmOy45O9F58eH52MfKC/y/Uquha3JOdfXl6iBW/j&#10;PVVdbVYcGv7pt7/+9Ve//sOrr//w6pt//O0//OLXfx9NePLs8fPnT8fjYVQlkCILitwlI7ql0HBP&#10;WNUEImYLZDuCcqSAVKpiGdwOrIlGo1ihSOkIQI80Q8QklmpUIUFvMUTiaccV5iXsu+pWs8xYK5mm&#10;ZKm/VauStBvhKZRAgAGRdEagUwDTh2yMTHkfoguxxWkuNK1nnWpdu2naddMu62bV1BCbtl4DwbG4&#10;bUJbxbbybh08CyOLYYU8kFY/1wRXiXfKSVkCTdNbc28WNgDYRNMQqhZCsLvLfITstggc9b5YrDFG&#10;xcaPkoS0mNAtkbSSicTECbgwsPikvxqB5YN3jesSoy+Cv4y1NKFo8j6GEBgU+CIGnNsiz0qMEdTE&#10;xIGfsmK2OG7bRPQjQBXQGRHAH4Ma2QJMCCppSmgJ3cjGhE0UDRQBqiBJWGOivvejipJE7oTlI5mO&#10;fyf9Mb1lme0DnAzl8UfwA/6f7Ocf60XNDyrCUaUDuk1kfwAP8lG/K6G5GBkSFU+5Mgz9opfZnmFy&#10;qNEQTVpJhTLOeiE6hi1GHBTEUAsyJl3GBkkXCY74UxvFBDWCgxlvY6Phu2g6RrQhOq8+RB/xunHS&#10;MZ00baycr9p203qmQu0Sbpyv24bNYNPUQNU2dwDrI2i65JrGsbC1Nbit08TwDXOmji24ir7uoJXg&#10;1LsYmgTeBZbD2HazMWpM/acvhp/cje92lLecmHotJsqW2BZBb739gEVkmyj6ASDDBMhYPYzx3rPc&#10;8wJytH9wdHA4KvuFzZJOZpGqKI+w1XOHO2dDb3VCbN+mQnds8RJ9OrQzdxgH7UolCiOgJCYwAAEk&#10;IopJJaKGkRGbaCV1TJ5WtikmPZKmotkyJFLaMe/yPCgCIP40YC11rLF09vXbV1wpv3nzihHDCW3r&#10;jMnKsmezwjtZrTfz2Wox5/2+Kcv+YDDyXq8uZ29fX56fTVdLhx7n3Hw+v7mZkqqqqapqejubzxcU&#10;9TloZJlvPFsv+/r5h6u3by9evnz5299yRPn23du0ZV5dXRG9xtjZdPPym/Nvv7m4vLit66Yoit1d&#10;Nv1yNB6UZckYMTqbNUdRXxQlH5I4HEQ+WKzX9ALLjaazRa/Xg67rli0fw3q9wfHx8enpye7OcfDZ&#10;+fn1h7M5+y6X8Bg/vdk0Tfojyn4/n+wIr9EHDPpoopJP5/NresRuuuaCpLq4vH39mm3+tmmctXmR&#10;95g1i/nq9nZeV75XTjJTrhYeX62Wm9lssVwunQu4tNq0bRM4EHz4cPXq5buXdPrtJd9x1quK6qsl&#10;h5UNnaowpHEixmhBRTZ+NukQwpdffv5v/s2//tGPfjQYZs6v1cjRyfDLHz3/4stnx6fDXt9yl/Hz&#10;v/jpz3/+k9NHx0zrRZfwAB5jg//666//8R9/9fs/fDWb3+S5jkalqLSuGQx6T55wC7KX57aqWgZr&#10;ufAx5KPRzsnxk8ODU5Xi5rr98H4xu51V6/ri/PKffv3bf/qn3374cIFjU7+aOlqZLua/+/p3HB24&#10;YPjH3/56sZ49//TFT3/+08nuzmy54BpyG2m5zVWtihF6SGjL3Wwl+zGo6kdZo0h2ca5iUnU0qDFi&#10;TUoWDrRGhKApSFwxRsydEiZatCCJcFgVjT4kSyURVUsd7RRCW1Fo7VLid8QDggNIZzlxCDA6QFqm&#10;xINDcN63Lm2uVcuS6aq6WVfr1Wo5W66mm9Ws2iyApl61zdq1lXd1bFkGN75duwbmBuYWfNv4wF2Z&#10;18g9UKTddLKxnbWqmKlqO0sU9waJzAKyW4hRRcyW1i5RnScYgOiKNOGYxCJLPscEqkV8FTsShU7C&#10;/eoVA52mv01TbTarTbVybYuqPCvKLIfoIDMmi0GDo65mWVZmhUE/m5OISmctayKKUitYLA+pYzzk&#10;EnFv5B19n8WMAJ3AiD6AYjZFCHelJqqm3qlusahC3Akg1EHKqsLvcqCkhEcCTelOScqnswXyCUyX&#10;/78ApSb0o+b/rEr6lsqQBRIl2/4IKZK4yuYKgEwCrhkiowYwWlYNi/VwOC4ZC8IlqPdJmypbU2qa&#10;2iHenRtijCmMYJsuHCRlu6/MGo0aIo91IivU5qIGNbzStC6my4s0w3AeA2x8kKoNlfOb2q9rX9Ut&#10;a9qmbtdNC15tamBTNcB6U4M7WK3XyxRVm1W9XkHU1bqq13VKVVNt6hrRdV0tm3oDbJBh4dzAWdXg&#10;euOaCvBtFX0bXAMWv+1UeusSCYbx02CwUUKMHlAmVZTYJdMROI9yVfoP+T1Aijw4hACGBiAAVQ0h&#10;MY1opmbYHzw6PX18cjoZjgZF2q6Q/AgiIZuyGr1Q24dAXexJrk7O7+ZBTIOTSqMGMRpSNkl3fFFr&#10;VDVFgKYWVdWYxKF1CCPRGmPhUaAmIX5ildFPDadfYoiKmJT5078/WXTH1BD5HwvBcrNcVxtiIyty&#10;zJ3O56t1VVVN29IjFeEjt7AvemfEm7aRxaw5f3fz5tXV1cVmMXOrBRBWy7Bexpsr/+H9+sP71fVV&#10;0iDR5FmBaewxDWPOYbMRDoRty3WF52MH386vL5dv31ycn19dXlzf3MxmU7+YUeqsyXd2xienRycn&#10;x3w+6PWKjGSTNu8lJEs8bXjPqqocFAb9kYhWVR2I5Ri8bylqakf04SjDZ7joOPOhoyjEWi5C2sV8&#10;vZhXMcaiyIbD4d7eHocGziJ5VjaN26zr2WzOhX9VNVXVzmebD2ez8w+z87N6dltNb1c311P2dYBN&#10;NM96w1G/P8jKssyynD7OZ9Xlxc352ZQrhOvr2c31/Orylnf1+SzgwxgNyymQZcWgP8J+jN+s2WI2&#10;63XtXZrgm82GXr94wRXCcV6oD03ZM89fHPz8L778yc8+/fyLp0+eHh0d744nvaKwxgpdruuqoc8u&#10;pTwrF4vFq1ev/vD1796+fd001QR+eYwAABAASURBVMHh7tHJLt0vS8uJ4Wc/+8nTp4/7A85Y0uuV&#10;BQ62eWYHO5Pj58++fHT6grCbz+v5fNk2wSrv4jYGzbKsNxjlZX+0M9nf3x/vjPOy8OJXm7kL7cHJ&#10;4dHJYX/UDxLwOVcd1rKeSAxR7pLhqcwBHpIWYlX7ACK0+ZBVRLoiNSbtSUr8A6pGs+000ftk5Z7q&#10;ntFEMam6iDD7Ol5CmMTDGLRBZlbBJrPWmCwzCad890PsrrTLgqzFMNjdPh0C0RVCIHg44tNEjD5E&#10;B/jQpnerFHfp/35svZ4vl3Pu5VbLxXI1Wy8Xm3ROXG7W82qz2FQLiC2sl1NgtV6sEdss6iqtuN43&#10;tGck0LCx8nGvsRnmnSPpZkxJJLkXKujWI9gMqDHZtgtgauEWkTtJfRgZXLWlIxM/huAACWnWYAB0&#10;VVXL5XK9XjOd0dMvyqIoMltYa+8Mwws+rdVcUjIRkGH/6trCvm5HSx5TONiAkR2QE4j0+OiHwBbg&#10;bYl7HFWBuxxNqJEEHVMkIH8PSeyeTt7o6I8FYHwvq5psg9vB94o6TueyLfV/CVb9rj3V7+j/v8pV&#10;74QfHKdqU61oCJcQgqoy90aD4WgwznMWzeR9hDugMEGS56cBZhvSkMMN7FIx+sDARTFkDEyxxjLv&#10;M2aKNemuAm3qo3oXmQY+EjiGCc6u50J0rW+9a1tfA42r6gbYgJu2Aqp03wDa1BVQ1zXBBCa2wA/g&#10;WvgVRW1d1U1FDqJta98kCC36mWapHZoCXEotxvAE44EtxI9S6msX31uedjTMB4CzLQJvmVviAW8J&#10;iiAACLxC9KcoZACsHQ6HhwfcaR/h/MxQnoAwFLlrLN6NW+JvXZ2ou6gNlOJ7NEPARwD8kE0DIQIT&#10;jhVyum1XVViD9PuJImNYstUknEyhHG1beKBRBcDcYogtkAVEUsUtZ4th4tiiKNgpHz8+ZctkjN6l&#10;dMZNwMtvX19eXDkX8qwsijLL8hhsXcVq4zdrt5j76W1ze7O+vljdXDXrJZbtDfunEsrFDacKET/G&#10;MIBWUvxULaoyywY5GI3yPCsllm1tVgtZzGWxWM+mq6riY4chLjNriqK3s7Pz+MnpZ5998smnT7lv&#10;aF09n0/btqVykRdZxsfUQEe4yWCbB+MlAoZdzbPlqpKl9bquufwAbm9v15sZn+P29gcnpzujcR5i&#10;u6mW601ql46j2XvmCi5JSxjxD+Xa4BzMyBnFtXF7ylGxZTEaDie93oAzke+SsdIfFLt7493dnc6e&#10;QV25q8v5zfVyejvnbMzM3dnZ29053N8f7u5MRsNJlmVFUfBB4YDNfHePLGZsNq01ObE3SX9a0Z9M&#10;xqPxwPmGA9psNjMmOzo6YrzyrIxRsyyj401bTWdXq9W8LIvj4+Nnz56B0cziTvfXm/X19fWrV9++&#10;ev31bHbLvFMjfNh5+uzx8clhv1+ORgOIR49Ojk5GHHqwgZ6Ohjso2dkdZbkQOTR0cHD0yYtPX7x4&#10;cXx0OhgMYHLEW63XHHceP3705Y9/9JOf/+wnP/vxT3/2Y3q0WKU/+1AVKhplKNIFHgYDqCMkwHqf&#10;oB/gjieqohJV1fJTAQOQ3QomooBaI3CAxOTxAPInUrgv/U7YdMmavHt+h5C00hnd8bRLkDzB6Mb+&#10;cJ+g4QAQ3XwnWpz3LF9t8mRT1c2GAWqaqqrW9abaVOvFbDqd3d5Ob25ur285eN7ezGfT2Xw6X0wX&#10;y9lqcbtcEjCL9bp7uWoa4gvl29Yx4AHgbIHW78FsiYCDIj9cmBgqVkSM2fpQoX8A6AfumNFDs5Mk&#10;XQEympgcDeVb3umqpqqdczSd57m1bCJGosEfcJCBQA9FRKC1OcwtwKR0C9AwwX8SOBOwND7AQ5Yq&#10;H0FEgOz3NUQ4D/D9oj+dQ/i7AkXnd7mOYoUBOrJDJmryRVqjReg3byHY4YWauIo37XRi6iTFxA4M&#10;8jDoeOABQAEQD4ARANkt3hKqPLcQcUGkBUGVkkTSCgUGVNK6DBFZ9QJHBmR5P7Iai8z2h4NJvzdk&#10;MBDwLgrl0VjNMABAHTbFGMQy2QwygImwlcbbxgfHecAbY7Ist1kv641tfxxs4U2OMhd4CzPRFmpL&#10;MVmQrI3GhVAH1zIFYvDet23b1HXD+aCt6rZqXN36hkQkobytm7Zt67YBGtdWEM2mariZrcEV5w1X&#10;1652DoUNqa0b19beNa3b+PYemjq0TXRVbCmtvOOtsYnSxuh9wjFNBjrWOS3GqJElwHYM0SjcPqQu&#10;ByiOW3hT2GnpMgKwGMLIVIheOESxXyMqgnNUQfDSVMnRpyhUUlmWewe7B4d7u/1JGfjkHlpOVjZp&#10;uh8zTACwLeGoEsS7GGLkvkh9ZGJF3hidxEa1FW1s7XhX91loTWQ0QlBatl0nVI2oNcaKMTHLJSu0&#10;5C1dNFNTUBIZXTHSJU0WmiRoUqd9ai12sWJU0SiqCctWPrkoV01rv6qiAFslGqOZN4FBpJufPn3+&#10;L37284PdvYsPfCx4f3196Vyc3m7evb2aTZch0COA7iWvqlhjMhXjnWxWYT6tLy/mbGl56Z49P9rb&#10;28ccY6To+dya+XR+/mE6vambyrhWc5OPh6XRglft1cJt1oF+WSuZ7RX5cDTo7e/n+wd+PAn9kjaK&#10;XMtBrxgOh1lWzKary8vrpl2PJ72j4z2OFIPBqNfrFWUGdi7wDlT2zKMnO0+fHR8cjnfTv23Yw6Hr&#10;9eb8w+WHM24EZstVlRc95pLJrI+hbjwcvvRTenvDq2B99uHi7dnb5XrlU681BFNXMf1ppxOrWb8n&#10;g770BzIaD9j+x/3dyXBM64t5NbtxwbXjwc6j0+c/+vJnX375RTkorm5vP1zMbtK/jNTkWUlH9vZ2&#10;Dg8PuJMgRqqqYiz6Rdnv9/LCqGE6at6T4Vj2Dvgcw6jZ9+/P/u7v/u4Xv/jfzy/eipoTvkCcPsL+&#10;aBovtY++btlUmtZVPtQ7u30uIf7lX/306HgSYr1aLqPzp8eHj04OfWiuLj8sV7PDo72f/+WLzz57&#10;0e8Nb7nXmV+5sBiO8t29nbzYDZLfzm9fvfvm/PptGzZFPyv6IqpqMxrdPz44Oj3ZPdo7ffxovpx9&#10;9dt/+tU//GJTrZ4+ffr555999sVnn37x+f7BQV1vPvBVY73QXMVmfL33xEzWM4R0JISisVE1GBVV&#10;G7xqDIARBZSSSKQR2VZVjcmMlsYkRUatNaU1A7EDhaMxM5IJ1Y0w9W00psuhy8bQQaREU0KAhxW1&#10;isY8MzbT3KoYY6xJ2IgakxmSdFkItSBBMz8mPJZZhWctLaUpHoILgdXJM4hN09SubV2oHCuAhCBN&#10;46JvWRFrjglrUrVYrGbcXM0Ws8V6MV/PZ6vp7WJ6u7q9Wd5czGaXi8XN7Xo2X95ON4tZvVxW83m9&#10;WvtN3dZVCE7TwkUfMcoYsTGqMRkGSVCyRlVFcJxEH6NX3BqDsBKGGGL0EoOxEgKmyncprSmRaowH&#10;10LRUUrloCxBwfiNtNEEZSHDOVZZPp13VV3NOc24ZmNiyHLtjftaGDWepjX4LGYa1lX0ZW73x30O&#10;+EVkwcRaI6KqVqKhiciAi1BioihWeIYbASE6PCyhNzYJy/cS5j3k0dUBDhE80tEgKoLpUhJUvcuS&#10;15j0i4BNjCqJSDL8qAAGtGOS3YKklOTT8/5HHrvjNotBqSfpkX5b5v8JnCrHpBPij6urJt4WJ+r7&#10;P6roXbKU4L1tzlrb7/dZcXq9HoeGLMsM5RoQSGKmc40IbiYrngFJ4wIdDSMSPVtZJOgkSBZtbmxp&#10;i36v7A/6Q7RyHpT0F5G5yYBSCAR2qawUwwGCSZgHMT5EF2Ld+nXt1xvOAu26dlXjgU3r6iYBE4bl&#10;C/CtIzFdmtq5hmdbM53atmmrtm2bJmHHdKIMHU3lmtq3yHXSLunzvvWh9d6HLsUuiTDYiUr9Ss/v&#10;fg+cLQFWZguPFJdJLJHpmX7QPBIOmjC/e7HO23hWJER8m9uMjxT7u7w87pRlaS0OTv7Eq0iGFDsx&#10;flQdtQAMH+NdaYzEJwAToBa4A86ohB8GoJOZn0ZQCNmtaiNIqmFNVHC3KCYGP0oAiAQxNa4Gv3Qq&#10;/wRiOm65EECymDx1wSLKMLGYsQTYwkwmE6ILf8PZ3d0/Ojra3R+LCFv19dVytWw8S0ooegUvyceT&#10;0UmRj4PP6zWfLWS1rDebuiiyw6ODk5PDnaPhzi7hyquwvbmZnp+fLxYLNKtYjlfrVbucNfPben7r&#10;q1UosvJwn3qHYw4Ag1FW9DTL1IqPOlusPlxevTu7nE7nt7ez5XLtfWQUiFhMZUYwTg2pdnXtKV2t&#10;VmWZP35y/PjJwd5Bbzi2o4kd77Dbic2dmKatw3JezWez1WJdrfkW1rqWO5LF2Zvp1cWKO49mk8+m&#10;zdm76dXlYj6r1ytgs1xsZjS+XNOFXo8TzIjDSgxa1wQ2q3EWg63rmj4aLff3Tj/95Ef/5m/+/b/9&#10;2//2yeNPMturq2a1wqlrBIDVaoVwXVdTejWf0wXnm+WKhXhNsBBm/X4vz4ZNHZfL6ury5le//M3/&#10;9P/8f/3qV/9Ac4+fDJ88HR2fFDu7Zmcn393tjUamKMJ4MpxMRsDh4SH7N2MX8d5s1jRVOcw//ezF&#10;j3/8+cHhDgPEdcLf/M1f/7t/9+8ePT6aL25ev3l5dXVdpaujGnvorcchi/Wbl+/+6R9+9/VXb28v&#10;126jm7UsF81mnaCqGpQHL66N3EmdnZ0tl0tb5Fjetu1sNru4uPjm1cvb29vGtZvNpqo3acvyabGK&#10;DIJYFRO8hiCRkIxqDPFvlSEXkvJjX0lYjABRKVJq8bwHK2nvMbI9bqe5k2SiERFEjNlyIFWMiiRm&#10;ytz/jGgCVWOyTtga3RJqSGopVTWq1AVjm5KFKSJgMgA04yX8YmyZHG1wLuABoL5Pi02zrlxVtxXE&#10;qkpBsNpUVeXqZWjXQHSb0KxdtWwr/DtfNdNlfQuu6vmmnVXtctOsNu2qdQ2LJatiCCGGoN3iZnXb&#10;eHIQxjwAi0JQcmm1xMdQnY3fQzC3ABci4Zjq3NEBRgKJ6R3HpPFAU+Lwc8E3bdU0hEHMssxamxlr&#10;1bBgRhcZa3UmD5oLc7E36A2NLWPQBKkJJXg64Hhg7prj0QHKeW4xBICfgQdiS5PdAlnggYb4OAsN&#10;wAS2xIPmbRb+A8ABHrL/DJGMphhdAMT/UdjWAn8MWyVwtsSfwx+buKWpAiC/zYITiDXGMDbcBw6H&#10;7PF9Vkw4ommMVdUK6I6GSiOHlhhiJLiIH2GkmujbEFyUNqjhxFAOyt6wGAwHo3FvMMzLninKrEgn&#10;ibzXL8qBLQpjM0Q5ZHTAO5kN0fjANhOqJlREcRfGTcsiQ7atnWtboO2Sb5qm7lLV1NBNU3VAZtO0&#10;VV1vyLYtRVXrqqbdAN7Vrm2ca52r20TUganimuC8c877GAJrDP3y8XuJrCcS8RvwUAK9dQVYkxtg&#10;JIBOMt18S/n0S2EQu0lhcGYUXIqM90GpsaWiAAAQAElEQVQ8W1q+M57s7rIHDmyeMRspQp8ajuB3&#10;k5aqqAEDvuNhKgDtOX2kCjEy0TUEtgilDRWjkn65CnM/N8q6yagaRlDVgo0R8tZQbKwakjUQGcho&#10;ljiiIkJ3EihHC6GnqBdONUI78v2U/JZKt9xoqCHpP0ZYs+7/6le/+uqrr65ur9QIPeUrdfo7uMP9&#10;yc5QJPIB4vxscXvDkler2NFofLB/sr9zUBbjGLLoVEJmrJCszcfj8emjw2fPTx8/OeHGezTcNVoY&#10;YwhdAhgvrJft7LZaL7XeiKok+ZNnT5+8OD4+5hzgnNRp8BlTCSEuFst3b8++/ebVt99+y8nDez8a&#10;sTXulmUfpxJXrMI319PLi5vbm/l8ttxsqsatqmZ2O4N1vt7Msjwcn+x9+tmTTz97+smnp9jW61n0&#10;YC3ddy5s1tXNzezmarNexdwOR8O9zPSXi+bD2fWHd9fT2zV0tSHIGVflYwTt0xFrCvbO6e1sMV/W&#10;tZNo+73x3t7eo8fPP/3s808++eyLlH70+OQxHez1S8sq6mW5XLIxA1w+E/xVtWGt5axmsozDBNst&#10;W6xzrmma5WI2vbmuq+Wgn+/s9NJ3GF/lWURbnucIrJYbgmnQ56ywi09OTjl27U12hkxiUe88k6ih&#10;j72+PT4+OHnExQY3LnE47j9+cvzixbOTo2Nr4tXV2/MP75azulqFxWx9fXnBZKSWd+Hq8vbr3799&#10;/fLy9rpZLeJ6Ga8ulhfn0w8fLt68ecNB4fr6GgN29nbp9XhnhwVqvlq+f//+93/43T/85h+/+eab&#10;t2fvP3x4jzC3LLym5JIRlcE5my4zc9sFvKphFDpQkQ5it0MJ8ZlCSqPpADlrxMI1Ag0YqwZaxVg4&#10;UTRKSlFJxliSMQYaJjogtlnwFuAkSDozoxlMVatizFZaU90tTVFucrBBLY2mR1ocU/WQFqWAI0TI&#10;ikhQ431sG19X6aDAMC1Xm+Wm2mxY65roA23k1pRd6nep7OU9TnNZskGEXbeNsfUs1cH5bhwJlRZ1&#10;LIYNB5MGZuTMFb2REOO226l1qC2IYLxlpcIeiSyNsIleZLeLXLKZDKVbjBpo5CQmldDhPklsDfcM&#10;0YfgY/T0Map4F9ebzXI5b11tjOHNqsiMNQZ7k5QjACOj3NN8kA8G/YnaPMa09kUxKlZku1gZI3cp&#10;SLJftqk7D2EYsGVol7Y0uMvdIbIAGTDQESj7SBvcP4IHzX9Ukip2Sv645DuOUe0yOKt7/jmkupX7&#10;Xvm27S3+uAAOAAcMQGwBHcCWfsDapYcshGqEt61oDKFkC1uUWT7qD/r9fq9HgBXdlMgMEy+maKAW&#10;EGIKDurCSsPSbR6wGG3e2dvgWx89l1q2KEpWmzEnhrI/7PCg1xv0e8N+v8+CCEDkWWYN/vlex7EK&#10;SBHVnQ9YvNqmInR8A2qahtBua9cyP1j667retBtw1dSUATCAqqrqhjnEQaFy7aZt1h1UDarajXdV&#10;8DXYu8Z10CbssN97YpdeYoKnv1sgsyUIemhA6fOW9Uf4o6KHiL0Twm/Uo2toMKKW4A4x+HQc6Zcl&#10;N+FAWZZIp6gU8UzANFQSOw9xXKDiFgIPE5kmCKPTR9zuIcgCqsp8VrGqCYzJjbHGZNbmKuYhIaZK&#10;XKpVY1QTbMs0MwaAkZid2B2iWfle2loqooEihCSle2aixZq8ruuXL1/+8pd/D0bmybOnn33x+Wiy&#10;k9qxCPOW6VZz72rhrQMT2B7yvMyzMrO5kdR5Y22/X2RZtlpWN9e3bdv2cRmvGXkeQ6pBdOE9ttvg&#10;dbVs1yvfNsHabH9vn+PC40cvdienKr31ynGhMF8uqjZtLIPRgHY2dXV1e8nJYLNOR5aC46wxzjnM&#10;ZotdLpe3t7Pr69v5bI3y4XCQ57pc3V5cvL/hIFAty15xeLj/9Olj4MnTR5Odsj8w43Gfd/Hd3X2V&#10;rK79eiXrNRu/gXN8fPr08bPDvYOmdsvluqqYOtLZP9nfO9rbO5hMdgdch2RF2/rZbEHTl9ezzdoP&#10;BsPHj5+enJxkOZcrF1999Zvf//732BBcZbXp9XpYjsuZBavVZr3eeE8w+6atnG/Wm+VsOWuaCr8d&#10;HR3s7++KOuc3eSHHpzsvPjk+Oh5Zjgpudnu7uLy8PDt7f/bhHZtxVVWs1b2+ijbGuiwPEOvNtGmX&#10;O7sDzkmfffnsydMjY8N6Mx8O+y8+eXZwdECLmBFiE2LtXFNVbr1K5nS7V9kve6PhsMx7TDvveNHU&#10;4IUOMixV1bRty27x/v3bV69erdfLR48evXjx4uDgAD3Yc3Z29u3Ll5wYLq7OOYxyEv37v//lu9dv&#10;rOKVQrxEn86YqkroZ8YaNSIhQTSyBSGwLY66h5RVSRxqQSSsZGMqsDZDB+tdZH61JgZKrVrTJRZJ&#10;RdCoIMBPpWMbZD4CayTJdxbp98q6GWuiAMjb+8Lc0Ci6LUxhHWA7TUNJG5pkeaWO6n2sWkK0Dd4D&#10;zL/c6rBX7k3GhweE0e7R8aPjk8enJ5ysH58cPz08fgQcHJ3uDEfj/mDUH/FK1896RVbmktlgAsm1&#10;Prjg2uhb71uahYcBmAF0BCZZwV6jklhGDBwopRSIHyWy/wxE+p5+JjNoYo9pY3CqknVjFkOom2q1&#10;WjEHGVHOQAXDS8i2bRNd0LQ4W42qMctsb1BKhv1UiqxnqskkEbNtPaikgUT1Nr/FIRkKyQP8Majq&#10;x9kf0ord9zwN99T3nludYOB7BR9lVP+5VjAduBePW9GPOPclPP8ZPdvmwQCSHwOcLXzMhFbdtgX5&#10;PUgmGKUKXFXTJctyXGRFvxwMe8Ne0QdYtTOTU4oYwmkyRnam6NNIizJciaQkSlKWiJCSQ55aNs/7&#10;w8FwNBmMhr3RuBgMy36R93I2RVY3TgwQec6xIUvC3UigIinofuJD27ZNzfl5xbLF5Giaumk3iZMO&#10;BfW6rqq6rpo6YQRdW4Prh7Rpq/pjqFNK1RF0bQuwhjnnvHfRPySmiqd9LAFEAt0E6FGX5Zn6mh4f&#10;/YwkP1vBIwKNPJDClofaTtCAyYkBEdy0gOa0jmRK75l2WVEU7Hm8f+McipEj0CGouIUQI8DY+ZgG&#10;IDATRKATE44KRUgmfkcnvcbY+1SkEc62OcM8Ncao1S0INxDWaPYdmLukagQQI0IfwSKJ7hbfRGyz&#10;YJG4LU005gBQqgqmR/SLwFos5hcX5+t6TbBltnApeWty+u5dZNvIs9KmjcvztWJ2M99sWtU8s6WY&#10;LPg0Lmi7vZ394Q/fvH379vb2mttpdvr1er1tjvXcJElT165tCEsODdoflLw698pR25j5tObjbrXe&#10;RB97hezvjk9PDo4Odwf9XNL0x1olFKpNs9mkC96qaoiapkveR5Tzwn18cvj4ySP23bLHUt+qcb0+&#10;rWSGy4W4jtKYrB4M84PD3cePH+/vHUjMmoo1UeigtcV4MJmM9z777Muf/PgvRoMd4X0pKOOCkScn&#10;j0747nJwhLt2d3f7vZGKqapqOp1fXc44tFSNyzJTbdrf/NNv/+f/+X/9H/6H//F//H/8T7/9zddX&#10;l/Pl0oXoiqIYDAY4PC+010t/3DAYsNvb1XIznU6Xy2Xjm+Gwf3JydHJ6eHB4WPTKomcPjnafPD89&#10;ON4N4m+m12cfXp6dv7y+fTudnZ1fvH7/4Zvp4m0bLmfzq+nssqpXzm/qZp3lkcuev/jLH/34x1/s&#10;H+zAb0N7dHRwenqcZdl0ertcL6JKXvRMZsVIXtrJzs7ewW7ZZxUoBsPhcDywhZos9kc6nEiem6Kk&#10;6l2Ubjab84uz2Wzatm3VNGn/aBtrtfHNcjVvGnjNdH77+2++/vu///tf//ar2WLOkBuTpc1FBG/E&#10;LomIUVBQtfeQ8rAeAEFoSkVU1YpY6eLZGMPQGGPgirBn00KEBmBSpJYnpTEy6XiqBhUAgY+BuiLG&#10;ULvjkuVJNhGdWrKdJrNdEMgmvSZpRFsIwXnfeheC3IEnnDQGEzUrs3zcGxzs7B4fHj0+OX3MIev4&#10;5PT45PH2jHB49Ojo+NHR4ZOjk6fHp+Cd8Wg06I8H/WG/1yuzXqa5FfZc0bSW0Jb3aa5BAFvPYGeC&#10;5Bl6Z6LZetLQfdxlTGY6johJYiJBIrCllV5vqc6l31PY8a2lFmzAW9XcWJxA31xTs9qHtjWitkuK&#10;e0OoQ9VKG40TTg0mionloG8MrWr0qQtWDQndyIOFIhHoB5A/SrT9x4AUTDDQEeGe4CkdR3Ca/LPp&#10;TuyflfnjQrOtBgY+Ku668lF+S6rSvS15h7+rFThGiUa8kwgJcQsIAEjHSE94PgBN/BAi0U01KkCp&#10;MhYqTBIRMVazu7OnzaGtgK3VXBkqFR8DVQmFBIo8HE1eFBrFpjQ0MfjgGhNdpkLlLMtyUn9Q9vg2&#10;kbEk2KK0fU63fVv2DAtblmuWixrPd+ionORdQC32iVeFrpyvG1c3zaZt2Qjq1nNvULUOumld5Vuy&#10;rXdN2yJTV2DXth5wLrgutW3bNE0Lq2l9w7JGEHpKmBg8gvPBkzhTuxh94JQdmtCl1EO6Jn5LgPEZ&#10;+AHSQNxnjHQe+S57RyWPqeAdTckmpCpqEz+5LUaj25QZi5t2JzujwZDKmNBN4UgpMiwcMAGPEcoz&#10;ge80gBmRlO+GKaogrEJbTBxAmE7WQqgx0BAdaGYMYFUy1VwlVyWbqQWsWiNGhTUCEOYlfU0HBQYo&#10;iJEEuEYFIm6zCRuURE6jW8AjGEKghizLeE08PT01xlxdpZvnV69fc7F8eXO5XKxV87LsF6Vh6x0M&#10;e5wm2ybeXM7O3l/PZxsNttcbwORkkeWhLC1jNJvfzBe3Vb3iNZS9JIpnmyyLftP4xXy92TTeRWvT&#10;eTREt9ksSDc304vz66urW1r03ue5GRLrg0FZJjFjsNHmeSnCl4umqgirgFjTNNDskI1rbW529ias&#10;vifsiienj548Ho3LvBCg7FmbEaiL1Zr379Xe3t7Ozo4x6U8QWoKuaVDF3fBwWA6ZCMb0i/4Xn//o&#10;r//6bz558flwuGOzaIxkmen30zY/HLHvY1jZwx2DPhXpzmK+ms1Wm03dxvZmuvzdH17++te/+dUv&#10;/+mffv37i/N520gaLpWitMNRn/p7uwePHj16+vQ5XzHA+BAl9GW5XCw2+GjWNGvnnLW4tzccDjms&#10;YBK4bTzN3M6q65vV9c387buLly8/nJ/PFst6PltiRl3XbduuVouqWvf6xfEJZ49DWqSP6/Wa4ZjP&#10;lxzmrq6uL0jnN5cX07pyk8nw+YtHT54eD4d9qiPpfFuWOdmStaGU4Sjj3mI06hP5NZtCtJntNbWb&#10;z+eX17evXr35/dd/uLq68jHQUFVVQaLNbYyRwX319s0fvv76/PK6whFZnvf6gRMcpzHNJGasc8ha&#10;aPleUtX7fFDd0qpqqdJBLjGPkjQIdQHJVLhmsSYaKiJqjMGBhsOA6aobDRCqaTAgDMqMqKZfwoGr&#10;WSuqKonFqqDRqohsF1EKYkaVTjoajRSoJCzRBNdzQgAAEABJREFUxdDSbxdb5/BeXbOgOReiMRlz&#10;ZzTc2ds/OmG0n31y+vT54cnT3ePHO4enO+MxMBmNgd3heG8yPtglhMej8TDF2LjXH+Rlzxb9jJll&#10;s6DcEKsEEi2CcTH+jVFCeshdMjxVjBorJlO1mvyRrJUumciK+bF8xxVJHadHSS3q0sp1VwBTVERD&#10;kBhC9EEDIxfS0Lau2WxcWyOSGausbyGACYDgI54RQ0VjxNKPgtEJUXzAWmSAaCK6vAo0klEFkPuU&#10;mCKxU7PF9yXfPR/4D4TcD1YndDdwHf09tFW+ZX1Mbzl/En/URCo35ENI9tEJ6MT7P/ij1g8gBFz/&#10;wEN5gq3Wzg+JpDg9PvrBAWCAsYj+EPFkk3k+lKYY9AbcMaiT2IpGU9git4Vag3DA6RBEs1JD0lAQ&#10;MWpFjAjCXoIPhDTz2dWZcUXOjIqMXJ7b3nBQ9od2MC4me4P948H+UTnZ094oFoOY9/0WsrI1RWvy&#10;xhS1JuyMdZrXaivJWCTWPmxcqDyvGq7h9ODbxjlWc1aKVVMtqiWvJqwmdcOMYmYlaLrkGt/WruVw&#10;4QILZWwjEJrgXUzx13myi4Yo6uXuIIQ/YwjJySG6+OBTeqpK/MpHif4jADBhwNoJM42gt4Asrn4I&#10;WWg4XiIAYdRGmo+aWbszHh/uH7DsSwjOde3GiDwQNM1G5AFoMRpC8DG40LrISyw6JKpQhIEsOowa&#10;k4+Kxooaz4KVQKMaYdDNdsKzzUtutDQmV1MoWKxoEkKVGM5zZK0qnxAMrqFyVJVIjz8CsoAkDpLb&#10;eMBIEbxHJW/Vbrelo+MDm2eL5ZJv1ewudb1hg7m5WWI9G8bh8Xj/YHi0vzcaZE27ms4u5ovLTX0r&#10;ZjOamMOjcuegGE5yYLLbPzgeH55MBuNCTGyajXDT7tzlxfWrl+9ub2ZZlo3HvEeNM1vUdctbL/vN&#10;+cXZzc3lppqLs5kWVsq28rdXs+uL23rVFKZfciSxufcSQrTWikiKobYlrto2wBkMesMh3ybyEKRt&#10;gkpvONjbnRz3exOV0ru8rU1TqdFSpbi8uP3d7/7w7t2bTbXIS9k7GDz/dO/k8cDmGzGr8U72/JOj&#10;n//lZ1/+6Bkv/b1+Xjfr+Xy2Wi1r/LJJFwMQbMbHpye7u7vOhcV8iT28G44m+e5+OdrNi5ITcBVi&#10;MxkXu7tl2bM+tN5z30D3x6PRpN8f7O3tT3b2EbU2V1U6pRo1j4NJb7ibnT7befziMOuHNi53j/ov&#10;Pn/67NNHg9Go6EneY9bnt7fh4qKZz/lYMwr0MRbO27qV1aa9uplfXHEY4/RQdfOs4TLj5Zu3b968&#10;mc04l9TTxfzt+/PXby5ni0Yzprsph5nJ7apa3MyuuCZidXn87OnhybHJCy+aM5hWmrqtK/FtYc0A&#10;N67XNZ8k+Fzyns8Vb99CrDfL2tWbDZO+DoSOiLFWjHojwZhWwqryizUWGaNDgxIWNik00n3mSCAs&#10;fwgmRg1oEFwjTGIbJQNEeyH0fMijL0IsRfsiPY09fEgFMFWMMWJBhnrRKBwgtaECAaQyY/QhGXb6&#10;rh0JkQVAoEXTrA2qoqrGiFoTVVwMzG4vMcTohGnuPeur83XV1FXbuJDZYjzaOTw4Pnr84vjJJ0eP&#10;Ptk5fjo6eNLbOy12jvPJkY73Zbgrg73Y3/WD3Tja30JvdFwM9nuDg2K4l/V3TG/E2EgxMFma6VF4&#10;eVM6GGJ0ERNjCIF1TLoUVCQSQCmjaiMQEKY8QeJ+9NMubRmQYZuc5ynpk2wUXBalDeq8hqgMZnTe&#10;N3VonPoQ22azXK0Xy+i9tYxQTP32PjYSWok+08gszgot9oqdiQxZpKilmC6MQKRdb0JAMVQHMcbU&#10;k5iKOsZ3KHZMjAQkVUfDH0OS7wQgwj0B/SdgW/qAIR4gSX//t20d/ACEpDxkOuIu+/2K38spY/M9&#10;Rsp0de9QykvSsyV+gPEAABPpBwyxBS8xDZvIXUCLkGUsyqwc9oZFVsaonrcQsdC9vIeYqiZPd8Hv&#10;YwyScqKG+FZV1FKskaBuXFO5epWp9gqCkKqSl8VwPBrvTLLhTm/3cLx/uHN4Otg9Kka7pjeScmh7&#10;I8NrZjGIWc+Z0mneSpaufbVwCfJGdOPj2skqRE4PjXct4FzjWsJoU1WrdXrF4T0MYJNoOSWwvrYt&#10;K0dbg1zbet8G76Jrg3MpC0c8/U59jzF1p9tTVVVUVURgAkiAt9kHDLEFeg2xFYB4ADgPIGLgR71T&#10;Cx1YJDqmqhpOCnlmTPJslmU748nR0dHOzg5iDEH0KchFlSwKwVtQvePA3IKkQEdQSVsZcKINXdtG&#10;v5M0ahHmFgwLuVpVKwlyozbRxlIRoA5YhJ3DYDAEiiSaBKlAE7r7QQOoB6eOwMYqsAj2e4YJN04m&#10;o6dd4kW8HPSJh4ODPV4MuDVvGjee9Cc75XhY0ve9g7LotT4ymJeL1YequSnK9e6+GQxNVvhe3x4c&#10;TviI/ujxwXhSsrT4UFdVNZst3r07e/PmermsuHiYTCZ748Pd8f6I9ylro299W3m3VmklWPFZdLpa&#10;bK4vb6/Ob+pN6BVDVWUgssxSvd/vW8tVAa86tYjJc2Ottq5OL76Xl+/ffXj96v302mnkVfnEyq5r&#10;ehIGEkZtnc+u1s3aL26XH95eX19c+tYN++b4cPzFFwfPPhn3+U7iL6aL162/efx08uOfPXrx4tl4&#10;PGQXvLq+AGazGW/q5+fnbJCqQjzsHeyral3XmMQB4tmL3b/4l5/85OdPHz/jBVLKXpjsWgBvL5fs&#10;1kt6kec5Prm6vJlNF4S695G6ZVnu7I4PD/cfPTr9/AuuOfZPn45Hu9LG6+nyXeVux3vm2aeHu0f2&#10;5Mno2acHJ4/3ir5tXGRBz4ve7uSkLEZNrctFM5uuLy9uXr969/rV2w8fPrz/cDabzuuqxT+zrkVr&#10;cxfa5apeb2LrZLlZfrh8e371fr5cBPXL9eJ2fmOz4tnzzx4/eZHnw7oJ3nv6yFfs1bJZLdu6CsFb&#10;75QJbHMmR7Zer3GOD+kAV1XVdDrdbDbG2v39/cOT0929/cyWXEmeX04vr+ardRslt9Iz2lMpJRYE&#10;JG4E34GG9IYAFgI84j34qsQ/MWwY9Cg9ibn3uQ85B0SjfZUiAt1ysY1wFOJtMCCqKALEaKJRBxg1&#10;Vrq1JTWhGjtat+m+UcQRBd9NTzLodyGw0rJcQ0NsG6KIukXRI8JPTk6ePXtx8uTFwcmTISvqkDex&#10;sZbjmA9dPqr6h+vewaq3uy4TbHr7wLrcy8pju4X8QLN9m+2pGUc7sTZXY9C/bW7bLjOUbIKgFD1A&#10;7CzdZlPp/Q8OJBgjwQ9AFj7HAvoEQFO0xQRnCrEY4bM4e+dYo9WD/Wa5Wi2XvnXb6nXT1G0TNt4x&#10;lesgwWZaDuxwJx/vFGNlHJOPfexSEB8x2cCS9KO9jwCRbW5LoP8BtvyPMUVkwQAEsCW2eKsB5pbY&#10;MsluiS3eZh9oslthcPxj40SMBHYggHiRzvORyhZGVwOEChGYUY0AXZYASgBfODsh9H3d4S7h6Njp&#10;FQnfA5hUUgwKBCo2dFpUYia8+nlFmDOvsYRwjJmPvWjKLO/ZMhNjPVyjjElutBBrbdCgVkVdZoKN&#10;QSVziHEv59kVIluDGvrDWT+uVovZYuGcy3tlVuQEOnaJMSXL8KDISkWIk6JYo3mW53mZF1lWWJOz&#10;KtCQQacqDhO1wSgrSeudp7MSQ0zPNrTkCDIXpQlk4sZ7lpdapfauCR75JjhinW0ngQu+8Y5qjW9r&#10;5310LmAeStpAjp8nxZR8CC5G72LCMHwMRLkPxtN/r9HTUwEHiFQWURJ9EoniKQBwTjeGnd+j4H8U&#10;4q+oNqqCA9twiCIqbMDCHLUaxaiqiA2CmsLY3dF42BvSSut96zwj70MMURkWZwxjF9SoyfCPk8Tv&#10;6ltjeFPg3J1nlGlmomWYVC05SnCw6RJWEHtwrRijuc1KKmaWkaLlEsLanBLGIloTjaoalVwVO61I&#10;4jjFIlE4Yo0YmMm2aLzHF1GDWip5DnSran6zmV9eXv3h/cXX3HaPD3c///zzx49O6F6vlx0dP/7k&#10;k0/Go2K5uqHuYDAMVhf1fLGqWjodpKmlbW3wtmmjjwGTrNXWbXh3n8+nt7c3m82yKGNeFmrMel2t&#10;lk3Eh5FPGAbz8sIcHBycnDwZDAaq/uBg5/mzT/vlbghOcXoaA5vZYjQa9ful921TrYKrrSYV6/Wm&#10;rhy33TGYIktRGiINr29vr9nOr65ubm/n1+x7t4vlalPXNZFgorBD1us6alOUFrX0kQAvS9vrF0Wp&#10;6Omx2JcqUm3WN7c3l4vpwjcGJ5ZFZvBqaLBrvdpcnN9+eH97eba5vVrdXF/V1VIZdhPzIpR9Nxj2&#10;h6PR3v7ByeODJ5/uPecN82hcmqyp166p+2VqJEadzxfp+8D5+WKxiDH2h4PReKzWuNgy2lmhg0H6&#10;/4+Yr+Y3nFLmt+t67aMORjtffv75T3/8sx99/rPnz54cHpbDkYxG2e5kvz8o6Sk6v/n6Jd+Xlst1&#10;27bv3r379W+//foPL72rJzv9Xr9v+72qcU3VtkRq5rK+2FIaJ9fX4fe/u373brVezXtFiZ2uxQ+3&#10;wa/z3HMvZMq8jbKp29ubxXK5qTeND02WS68c9ovhaDAeDhgs2d3LBkNtYxWzYDJVE6L1o0kfja24&#10;m+Xs/OZsOr9lmiu3C1KoJCG1ovyEwFA10RC2grMZNEgr8MWqMgU1iPGEkBYxejFMiqGxQGk0ywyh&#10;xkmiEJbRBIyKePHOBJdOoS4wCYzzxgV0a0ImykNiWiRgtsTUNiJp5fTOBK8xQQiBkQqoNCwVokxA&#10;1WC0VVOF2MQmy7Ixp4XhZJfxODnaOTgajfe577JFThGAkfTFmELV2iiZaAJjcmuVuRE8cSZG8qJQ&#10;+o0MfEXIqAlMMMcKpOIxSDxmRMUciBiDBomRfHpoSDiKRzp0yYWYFkDqqQ8qJj4kx8Slsg/e++jw&#10;lUeLE7aYgq8xVpjfkba9BMcKoslzLqAHz5gQIdo1UV1ZY4yoBOXdr3FtK2t2MdOImAixY3dMYftm&#10;aEOmwUTnIyaY6I13NibaBiSjhih3tktKAcs6SP0LGkRCakPvUhK5/8GKMY2OSFSz5ZL1XTatGPG7&#10;pCJGIkG1FQNTAYO+k/iIolT5/QCoIPon+Hdiqh+VxTvmn3zQ0n89fyv8gCEAqm8xBIAPt1nVFD5F&#10;Xqawi9voEIaJbJHlmbHQAGIfw7auubeZIgKIdWQxm/Ee0C9K3thSrRjB0Kzdmebee+eInmhtTiru&#10;k6GdzIpJ3giabAiBEWZglKGEjiExNRCW4nz0XWqSsuBIbWi9A2rPDQTQEltA7dq0+LuUTaUQ3nFc&#10;AFzolGD0HST9McZtLn4/wYSxxRB47wEemA98XAE8CPyA+LiIKltAhv6B8fmwPxj0+7m1EjoLmW4x&#10;Jp8k3xCz+CNB8hVbjUHf9wBvA/Y+QWcGZSkPbUyG57d7gbcAABAASURBVCFS3t6NbMfc0hk0pcBW&#10;KSb9AOJdYvrfUQhAIQ8BMDK8AvKi/PLly6+++uq3v/3tf/pP/+nrr79WjUdHBzs7Y5uW8TjZGT17&#10;/uTx49Mss1wVVRV3Rht2uPliKhJ6feIjQ5tznqBC/2SyWxS99ao5e3/9/t3VzfViva6rqkZt4N5A&#10;43DY390dTHaGcDi8Nk0zSBvlGJeOx7zo/+inP/3p8+fPh8OhZUWNEYPLLtEKwkRPTNNfvQ/sjuv1&#10;mqjr9/sYzBpNLcSqqlksVtPbxc31/OZ6xeeV5ZwdbkX12hGLgSqj4e7e7uHx8enR0Qk2D/rDPOu7&#10;Vtdr21RF9IPg+udn87dvLm9uZmfvL26up3ibQ0aR99DDC/R0ynkosuu/7+7kOSEZoxnrYeTgssG9&#10;yBMiR8eHn3zy/MWLZ8fHh/S61y/ywjjX0PfFYsYQ1E3yJwoXiwVxs7Ozs7e3R90lhqN9saCb3rss&#10;M9TF9KqqyO4f7B4cIrjLncTJ6dHeft7rFf1+4b2v6w3v+ldXV9fX151/AkPz+vX59dUizwZPHn/y&#10;+PHz0Wi3qf3lxRVmWGv6fRmOsn4/Y6VfrcNyOS/KcjDuF718sZ6/+8D1w4d1xYdH76Iry9RWiG3F&#10;AS40xnBqhKZHm9WSecwMta6Vpgm8cFpruTg5xtGnpwzT7fT61ftX33779dXVFaZSyviKqIhESbuf&#10;iLmDeE/ccRD5mKMqVkRUrYqxNgeMbmcNey6ENYYItqpJrNMpf5xUVZieSkjJQ4r36YGjXXrIUg7D&#10;Ku3arEuMF0wJgU4hxkLK2BBau8T6YMDyiYAmg+kjgGwC+fMJeYBWAKTAAASwJcBbgHMH9CJEIqQD&#10;F333TAi7QmovPpSGiKHeB5ceZJJU90NVjBEMMEMFnSIKqHzcHDJb6CoFZgQgImwWjKlzjpDzbdKO&#10;wJaPT8qyn9mCfhlREWPSEHNOoFwSQ7bprvUUEVvGR3jb6AOD7AO9JVRFU9rmwIafiEo6lXxPnMwW&#10;hJbid4MCs+PwTJbwEKrLn0hb1R8XaJeBD3SkiG55QiP8voPv+B2PZrbQ5f7Po21rd6qiUdUiy5l4&#10;eB+/oxdOphlMhorQzY01quY+UYqMeA51TGN8JkaUQhSyVDFpp7MbsoNen7qMNIDmYX+ANkaaUQ8h&#10;UpSzSJRF0StzcN4zeWFspjZjGHzyNco1kHiimoDzKTS9T2HZutA43zaubl3tfAIfKuerxm3aO2ja&#10;xF+39cY1W2gIOe84arQhxbRLKGxpyMjP+xBdCBS34EijIYbooSl8wBDxPmFtZEtPHnn4GREgZfVu&#10;ZUn0w0+7hAI44ND1Cxo2h62d8YR7Z5yfmnU065GhFMxbfrAajDrhHE3LKmlhUsXd3wNBlQWlwWV1&#10;o5xljjFUIyoilN6DtaZbBzUzympobErdQmnsViadC2OqJV1CA4ogsQcQofNYFLft0yAWL1bLq6uL&#10;D5cfzi8v//CH3/3qn37x7Ztv1ptVMcgPDvcnk5G13LevjAmDIa+nRVGasmeLIhPx1prJzmh3d0K8&#10;GA5OHKbSFJN+b6iSr1fh+qqdTddNzfE2g+O922w2bVsXZT7ZGQ8GPUxi/2tbX5ZlURQESdM0ENxj&#10;c6M7ngx9YCuqiEPvPUVsb3W9MSZj6en3h4XNtr3LMhkOB6zRLNCjwRBvNE27WbvlslqvHLug4SXX&#10;x2rTVLTf+NZjksmzQb8/5rjASaUkwvO+xLyuZD5t5/MGYrVu3745e/nt6/lszSmkrusi7+3vHe7s&#10;7OBPrMLU3b1iMLTOB3qGYzm4jMb9pqk4igFVVTGVYO7t7Uwmo/FkcHS8d3p6uLc/NjY07aZpK2MU&#10;Pc430+mUQwMuUlUO7mVZ0N93719zNMlze5AuY04ODw+LIqMW8iE455q62RgbDw52j472h6OyKA1D&#10;k+cZ1fuDEs0Zy0NWcEjyjnCitV6eDYt86J2ZL1d8aJne3Jgo42H/5Gjv9Phgf9dORjLop3sXlMTo&#10;F4vb29vLJv2HGIolNovDnf7R6T53QqNxbzDsFWXmXD2bLqe3q9lstVyul4vNbLq6vppeXtxuqhUn&#10;LY5NX375ea9X/u53nE3/v7/85S9vbq9sZnq9QkUZR91OwJhe/lToBcD4JqxiJb0RQneQZDpCcBXB&#10;b41hauTsRllWWpt1MyXLbGlMKlK1VhBTmvnBCsB0IWa1SxAiaQlj0QAY4pSljkhXnigI6WRSaUg1&#10;4GSGVgx8dmaGxPtoLav0cHd3f29vbzSc5HlpNK2WIkrFLcj305b5MTb3iSYgo7kzgOzHVTVZcceg&#10;OhRYYwAn8FuCV21K7gCWi8F7F5gKvo3BJcm7n5cQu85ENgz8c1dn++AA0cGdbIyhS977uq6Jdg4Z&#10;/UHPWtt2KRVGD44x4oQ+Zd1ew3ipcreQqsfUBvW2DXyEA2MBfNS95D2cgHWGcaQiIJKyH2M0d1oI&#10;JO0IkMGAzgwUbgHGnWaUdJA421/wEdjSYOr/OaBtihJGDiDzESR+l30gUo7xAxLV/T6mO8Z/Fdq2&#10;Bd4CdSDAW21bLLgmRKNZUZTMwOFgkGWZRjWixFOmJreW2LVqlBQFtAX0bLVBAMaYTkzburm9vb65&#10;uWmadJk26PXKsuyUGDQjxqi0IQ04ukyWmywDbF5ybDHWijVqrGSZGEsI0mDgvMjwd4Hmo4ZAQADq&#10;XHBtaH0C5wNQew80YOcq56C3GOIBmhAAYhnwIYJdDMGLC36bhBxUaEMI0YcuuURET7g65ygEOn6I&#10;XaL7+ESigYCxxVsC+iNIAmRVrKSkVIl0Te740SjsIssngyFfKPpZwZp7Zw8BqeIk0iSYq8xGQpqU&#10;ErkDRgeADYAxJmHRLaGqRkBqZcvZRrxmag0jlgDBrkp68stUrCockyqKMZilFpZqMg+TNCVJpSaq&#10;ygOE6Jl91LQpGeFkE3zj6lW1mM+nl5fnVzfnbHu7u6MvfvzZ80+f1c367btvzz68itLs7U8ePT5+&#10;/OT40eOj00fHJyfH+weTsswlnSEwQrz388WUnY9dylr28jGvzePxeDjqey/rVbVabZxz1mQxmJrx&#10;9jroD8uil9mcwZpO5695Iz4/R09RsNWFmDSnbrEkoRZ+npfjcXoXHw7Hoz4bP6GbqxJygVIguOBd&#10;dE6CV6N2d9I7ODgcDnba1i8X69WK63qu0Pj20KCTRlVjjNTzbYPA5np6eTu9Xq4Xy+WSjf/Nm7fv&#10;359t1kyTIssKGu02g4Pjk6PPPvvkRz/67Mc/+ezZs6Ojo53TRydPn52enO7lheFNHU9yKF9vlt63&#10;xoqoL0qzv7/75Okp1zb7BzvjcX8yGe7ujcbjEfZXlXMu0uj5+fl8PmcaqspsdguNK2gAYO5b3CrB&#10;uWqzWTGFr6/P63o1nvSfPD05Ot4tSmusjMaDp88e843pyZMnvGOoWu/j7mRycnSaZfl8vlptmPfN&#10;mouj1YJgGk+Gh4cHT58+fvHJk+cvHj15ur+714/RVfVyvVm0rspyLpyGGL+zOxpNBmWZ2UzKnuWY&#10;Mp4MRqN+XljPlI3C3VC/zwBxeOvFGNab+ubmOoR2/2D36dMnNtOvvvrNL3/5i9dvvhEJA9adHmdH&#10;I5IgRlFV6WgVIpxZYHGciFXdnhu0yypZ7ZiaxKwxHBSKzPYzSyD1sqywNrdaZMKJBCVJucZEoIiM&#10;iEQa4yFBUz6k1QtWZG50j3siiYjQ3hakS9A8t9iqgUhwVy8atb1yQFT3e7x9larsWOo9gRb5hSAs&#10;rSK0CojSsA/RByHSvw+MC2rBAEqhPwaYVhJDhNksDykKq06IkSUY8CaKMA3A0cMEOhsQ8EJfUxH8&#10;EL2LCAg0RkKH2CXUpja6n5FgYgI0JtBOglqRKsF1CatKgiPnIs0xoyjBAJUgMRrRXm+AZ9hLWFEB&#10;bIyc3mNKNAQgTEah/llA5gfwA3FVe88xMXaGBjBWSMSWQOE9v1O09UnCPgYgpNSV4LgkzO9PgoG7&#10;leuaoY27HPwOUnBAdA68Q2QBMh0GyZaGeiCg/w8BrW7lNQZVsfqdYUbxe284HPIikplcRIzJjGia&#10;NMay5TNm2nUTrF1CBqCi8pBknu0SXtms1hwbuLZFEIXM8swWEpG1qoDG2EVDjKJq88IUmc0z2lHO&#10;EDYXa6Iarxo1Z+aFSMRpEE3xH6T1EWhcaH1oHLS2HQfchFj7UIfQUNT62vmUhe74lDofAfRsgQ+o&#10;ISrgYwhB/H0STzaE6EJwHQ7et8F551rAe5g+MhdjiFvYBq9KFCzvAhn6IxBjJd0HSOyYQeKWSFgS&#10;k1JRo3jZmMzaAbtXbzDq9fMsExFmITgJqziNnBWAJvo2+DZ6jE9F6O8UqCqutNZmxlg1NqU8N2gq&#10;rMmNgW3gQ9gkY61mDAJZMCBpmAwYINvBdoQxQVQTrRpVVZTpEsAAy1cCjSHgnFYzGYwH490hq7/z&#10;TV1vWldd3168ffcSWFXzp88e/fRnX/T69uLy3dmH17xiPn58/Nlnz1988vT0EVvYHhvecNjbblT9&#10;Qcbml+c5m5mo293rHR9PTk4O2Gb6fVaSMvqi2vj5bAMW4Ro8Lhf1Zu2893XdAgyuc+729vbDhw/c&#10;q282G2PMcDjc2eU+YMJ+iZbIiHqBYO8qiiLLsl5eIsb2f3Mzvb6+nc+WmzXqgmsleGNtORzsjIa7&#10;eV7Ulb+9nd3eLDi7IMNmPJvN2KRpum19tWlWq4r3Y07St7MZAtXGVRt5//b2H37xzdvXt5tNvV5X&#10;HGti1NPT0xcvXjx99uTZ86c//emXX/7oC76n8PXh+GQPz+ztjfPCcvC6vb3m6LDeLLPMFgUjqCK8&#10;cuWj8fDgYO/k9PDoeI97iF6vMIb7BvplQvTX1zNsiDFOutTrl/QUKMs+7uUQQJWd3XFRZj60Vb0G&#10;GJr9gwlgrMtzHQwK9D96dHJwcEA40Zem9ozC06dPB4PRbLrYbDZCMJVZf9TjemZv92B/f//o6PDZ&#10;s8c/+ennf/GXP/ryRy8OTw4H437eV0Dz2Ia6atdVWzlfLTez6+n5cjM1No7HfYwZDvuTnf7uXnb6&#10;6OCLL1/8+CefPn9xenyyu7/PCSOP4p1rwFW1vrq+4CyFHwgbOm5tWt9VOBOopKiGMCLfh9iF+pYZ&#10;mWtkqYVkolWNSob/jCms6SVCIXKjOXwR3J6hX9UmELBqlI9ToOWYWKwUuJ2JDEBE7aRQfw9WDWAk&#10;aTDC5GXR7UAwxrBgw2SYOCgD/f7QmmShRENsU3oHUZNyfkFCoE0Wmjsg9wCdRVjABFZVAxiD8USK&#10;moRgUtpZKAIVowekSxrhROqIBI0cI7wGz3yI3iWZjhNDE6ILwUff+tAyDbcgIUAEEhVYZNGg3PNE&#10;+szqwTJCC7Td4bjFEaWhpZ61lkDNsgxOcD7SbQnIUE4Vvp4NemNVCy96iS4GF+meMACiGqTrskSI&#10;VIl6qbUYNSIQk3shEsD5MyCs7akoRpREpf0YI12PMeGOkBhPZsNXAAAQAElEQVSB+L2EcBA8Ebq0&#10;LYKMUTtI3UzW/NHPxD/Wdc95EKbnmPWQfSA6Pv1WONDA9wlyd6WJ+uiHJPAR44dkGidhHJMXGZJe&#10;rzfs98HQVnC/EsFW2WdyYwwxpZqYYABdYATA0KYrsohZm6lp2ppFjdtpVzd9Anw4ZnFCRkO6wbbW&#10;qlgXiRryasjnpeaZzTNozXLJcmNztSZaDWp4qXPCTYCwUbcuEDDeR8BBh+h86E4AhlLAhdi4gFjt&#10;09Ghi9mUdR7J2PoECGzBxeBC0kwEuI+S9y46Twok50N0PENw8T6JpOAAb+GenZ6SJlQarFQUTcL3&#10;P3yV/CQCgZhIIhLdEWb7Sq+aqSltNu6zI42HvT5OQW+I0cfoIp0NHBeq4OroIdoYnESvd6rQhh5l&#10;KkJ1YEQZTZhAphlZEYbCkrVkTWZwtIGjXbLKsItBBlAhuwVzR0dBTD7qvkZyeMMLE5R2beT0ggEM&#10;Y1Fk0ci6XnlpxzujvLBv3775j//b/+fvf/Gfl6tpf1T0B7xE1k2zUeMGQ74sDHu9zJiQF5nNhO0K&#10;gNPtUo9OTk52d3fBz549OX3Eh/YJGwNG8hLvvTZNcISUiDW5imUX2qzTHx8sFovVaoUDR6MR51fv&#10;PXs5mOyYTanfH0+GvDSz5/X7PdfWzjlK08syIRLEigmtX68qtnkhLvN+ZovcqrXWKAGq3keOBXXd&#10;LOab+Xy5WtVzdrzF4vJ6+uH89uJydnm1vL5d30yX0/lmNq8X82a1CU1lneutFnL1rrm+bNrGudZP&#10;b2eL+bLfw8xBjHyjif1BMRqR7xVFNhgWR8c7xyd8wphkuTbtZrmcN00tIthAL6+urs/PL1ESQsjz&#10;vCzztHf2i/393ZNTDkdpi81z9S56H/r9AR/F9/cOjDFVVbctkaXQZZestYyyc261Wi4Wc++dtQas&#10;JvjQNk2FfxCgoeUS1zS93uDpk+dHhych6GpZex8HA3b60XC8Y4sc1VVbEdYHxweffPHsRz/7/LPP&#10;nz9Kxw7uFvrG+rpZrzeL5Wq22qyca9RIntuytEWZ94qS1OvraEz3uUo5Oj7Z4wxxeLT32edP0TMY&#10;9BbL6bt3bz6cv2vbhlq9fmGMKItujCJmC6qWHFiISElJSWITlX6cFbZ7cMIqdN8grEIs5UJWMmhr&#10;C2tzYzKKwDaVbiUV1wGoVKWiRhpjXMTHGLwEH0MkCdOER1cmIkap8gDUfaApJGutzbpuUC2j7aIY&#10;Djnj7ozHO/3+kBE2+FSxnBatqkVjp13Dn0oUPbChAS/4B90Jb1ukUYXqwMRUhBi1wABEiC5GH7uE&#10;JDMdUHyqrEDOCMA6wMruCcrgW0KoTaluW2ZWQzZBSPykLQRhcQVHL7y6RTE8BA2paazo2olIeu/B&#10;XVSnczx8sggpRgTsN3lW9ngFsYwyhVSRuD0NRGULiSFlY0Qae4kMTgyJlsRhsGiKbCI6SYT/BDCK&#10;lCYck4dphqGNUZL5sasbhSx81IEB9IMfAMktxCSf2Ejew12gCj7owFCZsgfRJP7Rj6JOVPSPUld0&#10;hyi8o77/UE157VKi5E6P/FHqRBKiRDWJYYUmp4s1Odc7LFf93pBghS+BAxgyrB8mM/AsEayqqa7A&#10;7whNST5KW0mq86b19u3b6XRqRDkhAoiKaG5slhUMPzMkcdTQtskS02SZzQuoPC8NB4isiDYTA1hR&#10;y7mBi4G0R4bofALOCgxbiBpEUlRAEATRwGlD9D56FzklgGOXiLMklh7Bd6l1d0TjUiK8eRDqHdF2&#10;se28TydlKqFD/0wSuXOIdClyBI+EMjFEHJmO9zEyH6uhgCwYgMAtRjS32bDXZ3UcDYaZsRRhQDI5&#10;hFYCVjeeXcY1wTsmiKbW1aaqdz/pOKhL0PE0y0zeUSx5iavfq2CMZsZYCozJVCAS0GXWDphbEBEI&#10;+SghEKPXyAh0XPU+NLxU304v+R4R1JX9bDDqn54ec22+szO5uDr/xS//y3/+L3/37auv2Xt298ZH&#10;x9xXjxjAxXJ2fXPOxjebT9frJaXet8bIYNgfj4eDYa8sy35vZ9Af9fv9ojT9fkm45nkpMad6ntu9&#10;vcne3k5RZjZLIZdllr60ra/rViRFMD50ztGFyc7O/sFBUZZN29Klg6P9Zy+eHx4fheD4Zj6d3hC3&#10;bMNV1RhT5DlNcuaZHB+dnp48Pjw83N8/3J3sjIZDVcvb+GZNhETnPDcKm6rhO8XtdHl9szy/mL1/&#10;Pz8/X02nbrWSqpamlrqR5aJerNh3HUmMmLjd40tjMkydz+c3KV3x0vzm7bcXlx8WC67x6zzPxuN0&#10;XW8M+3eLqSH6zWZzdXX1/v2Hd2/P3r07e/3q3Zs37y4uLm6n16v1wjk+fJjDo/2Dw93BsBiPh5y6&#10;6P7NNf2bM3d2dnbY79vGL+ar2WxxczO9vLyk+uXl5XK5ZBYANTa1tU+zoF2vl7PZ9OLyw7t377DT&#10;OQyom9oN+uOjo9OT46fW9D+cXV+cX7cc4HBO0y6Wq4ury7fv353TkfU0ahhNBlw8YI+xwjju7Iy4&#10;FJlM+IwieZ4xamWZc8Ewnoys1RjTXz4hmRcGYYgQGcHY6xXjyXA0GhkjWPK73/32m2++wUiYBIam&#10;eikmVVTEAEY5DQiJ7oPhdFi6LOtzkumY90Q0KkY1zQKVXCKTAsiNMokyowVgLYtUbkxm1BpjSaoq&#10;9ymk2c/EiHeJrbVbE7blLFQQqmq6BAF05BZ1CgVjUIj2rN8b7Ex293YPRsNJnpUmzdaMKlsQgih2&#10;fQ5CkD+0ShN3rX//4SUCWx4yAKsVAAEoP+msjxFtHbgHDCv6EL0HmxBMcMpZIXgj0HTax9CE6ADv&#10;PREIcMQkkBypacjydMG33nnPr01ZB07g71K7fdKoR5BfS6nLsqzkVNg5GgF0YiXGWlHWgUE5yG2h&#10;6XSoVASSv6OJKXWCaVnWiOsjjk2QSmLq95b4kxg9wLZoS4DT3u+lI/AHBOWpCZTFbiCwChZwT6R2&#10;yX4MFN0DxtyT9887u8n+yTowKbqH79UnJuBvMcQP4I/5cIAfiP2J7DYuKKDtDqiV4/gi3VemQYm4&#10;IBWY5FKBYzVFM2JboOqWAEM/QBIyBuHNasXyw4UwMWG6hAwakWfst6CZJRslqWZmIKXWGtZ6a7Os&#10;sDYXY9UaAYwKICRuFJIafml4uo4oiwRHcjWqeA8WE5RBogsJXIwcIxCWu6lFUQIGnsgjfMEPEFIk&#10;3+VSTESXcAixSzQEGENDusUYBMDcAnQnmFCgAfLfAbalDJI8wMCW2GKyxDMYzZzPenkx6PV7vZ7t&#10;js9oS0q7nw+BqYllKZf6mo76VMRX1IWgCoRNNvJMkMHqgIy1eUeCcou7rTUmg59Av1uJVCweQxsE&#10;WMhEkEBvgUzyumoiFNspDqzg3X8x8ZuzizNj5PGT0y9/9Dnv8azyTVvN5rdcqr99+/ri4gP1jo4O&#10;Pvn06aefvWCzD8FdX1+enb3jggoldV0734rEosjQv1qt2EkX8/V8vmYTXa/XqsqL12i40ysnZZlP&#10;JqPT0+ODg70sE9rtD8rhKP3Lg6giCKkync75NjGbzYjz7R0Dw4xa9l1UwQEg4ExvbqdT4rdqW04t&#10;hnVqMuEy/PD09NHp6enh4RE383t7e+PxKLNF23rHQQBDIydU3zTtZsN1wma9bNdLv1qEemPaWlhU&#10;VSweFpGq2myq5Wp907qN4cyj6+VyudnUDHFd12dnZ+/fv8dOLH/zBkddLJazpmlEAt5GIHVnOcNs&#10;gE8tb968xeHv3l2ff1jMZtXV1eLqClfdLBaL9XrdNLW1yoUNm/Fw1GeXrarq3bszDhnz+YJJYW3O&#10;Sn55ef369Vv23d///uuvvvoKhahg5lpri4KFWHEFTVf1erPhDDRlEFerFe6iR1mWjUa7g/7uYDBp&#10;G3n7Zvb23aKpA0HFigL2LtDB6XTKceT9+3dortuGjzlXN5eNazirffnjLz4hBg5229Yt12ss7PfL&#10;w8PD4XCIfiOWYyKjQLTTZUoZOLp2eXnJdSbEarV4f8Yx5o0PLR0cDAY4iorWWCvp1ROfGzESDT6E&#10;7iAdKToCBE2RbF/tOjGjakXASjHtiiQB+ptA4KP+HropQ0YVfld+pwm1rD++qw7B7BB+ADqBJPpn&#10;foRoYTOcj1qrhiGgX4Tc7i5OHsC816kq1pg0QeAwmh1+aOGuUekSRd0zIeg/Cams+1HKE7wFInML&#10;0W+fW+x923jXRM83Uhc4APjWuY4To7DmhtT34NhdWatSFQZuCykTwpb21GqZRa5L7T3z7okkFPFP&#10;KQ7BFSz2cDzn/balVPG7Mb286JUDQpGVM3HSWQHBzgMdHdnLOdKkMaFnXTCkeIDuZNIzEdv+/gBT&#10;+MBhUX+gY6QKg015Isgmqvsh0z2/Q3+ek0LrO7l7ikODxIAb03BqSDsWGQkS6UlMzHvJhyeKqKUi&#10;RtUSxziCMvDH8BEnPvBh3oNJrQiqCFaNCpvLGWHX7f6bVfFBUq0QTRtyTftGz5a5yQvNjajBG1G9&#10;p14eDMNRFMaWRHKyCF1BMTzpU8YyEBq81qjCyEzIspw15fLD+fzmumHVjHAyVKarghCYD6XNrKBE&#10;fCaxnynXpnkuWREz6F6EzotgOTnQtAmaqS1F88ASQC1jI1jTbLFaGOE9oJBYICDER3cy8FFSWx12&#10;opwb2hidx0pPdLfe3UETCPIuYoNzzhO/nqLupByC94njQxvghdqHutPXhuC2oDGdr7cHn+gD3tYo&#10;d4nvMJitqY9yH53SjcWdQPdQVRGjgo6uO8H6zAZjcc4kK3bGo16vJ8JXemxhQQ61ia2qV9NGaNcI&#10;r10m4HRjJLNZluUGj2hmcsCmlIMyA9/m0glJZoVjSG4NkBmTqSky21MpVEpj8pj8nMeYExeZ5DEY&#10;EauSixhVDDOG6upNaI14TUeWECCEOIlR/Go9e/P+2z+8+ur9+cvlZjoc9vb2R9qPXpvl6na9mbXS&#10;aqEmN21TZWU4Otl7/PSYz9W7E4Sa9Wq2Xt3yBhtiI9aUg36SlPbmdvbh/Obq+mw2T39LeHsz47WY&#10;GGtQkgu3ZOxbk/HhcLCnmhvDm9kwz3qUzmacAG44o5ydnbFvUYVd52Z+fXl7sVrPl6vFze01h4nz&#10;87MYfa8/Xiyr65umLPKyKFkSa84urqlbb7KiLDnD9YsiHeO2mIUAbVVVM6lNTNPNZmJyUVXnm2hD&#10;3tesF/KBDIZ2d6+/vzcYDgoO4ptltZhXTSuaSTnqGVPQECNVVev3Z+nYxHv/5cX1fLaaTRfLxXo6&#10;vb25vVou2einpKvL2Wbd0C6bcV1XKiazmlm7XnKNIddX9WLhp7PVzfSWz/wXF+ez6aqua2LI+bpp&#10;q6pCrD4/m7//cHVzu6o2UWK2Xq/fvj87O+eWgo07CQ+Hg+MTbilGw1EhGnAdzXnv8zzr9QZFTmwO&#10;rCmzrMyzwrnm5ctvvv7mdV0JcVlVdYir6AOxORmnXntXV5vlO044gpasNAAAEABJREFU3/7+1cs/&#10;LBe3Kr7fK4aD3u7OaG+/yPKl9xK9cCOyt7c73hkMRmU5sHsn49OTJweHo8FIYwxNS5gZF1qMffXm&#10;1Ww5K3r9shxPxntPnr3gxuj40cFw2K/WG++ciFh8rCbE1mgyho6IBCWJGlFl1NKKgQcUYRWjalSs&#10;qjVMjURnolmIJkgpoWfiIItDY0trern2c8kzyXPbM1qIyYxaScmooo1Go4/qgm9jxX29UzYBGzWL&#10;ajobaDtBYse246hBicmEqhmmqSGb5eB+0d/f2T/ePyyy0mSlmFJ9ZmIWgmE1CF4kpkYxAEgmdD9F&#10;FV3s6O+hjvmwVlFkxAIhpG0+pqQgrFTGI7RsA+La2OJ1oAmuCu3GN8vg17GtuEALCVfwY2gltMH5&#10;0DbBexVWcTVGcb6oN2gNAX50LQuYd+uW1JDzaalNlV0bGhc4DjhwCI7kvW9b17Y+N7ZflHlGrx1n&#10;E+8iRai1JvTLXj/r56afmbLQIjO2MPRI2F5MDGnAk39y+qiYE7GD/lFAeSZiUiYmfwQ13tDv7wEL&#10;3D0gqTHYyK2KV+94GRDqxY7DEMRAqcTAcChe7dRqvGtOIlEWJVBKWQcxJrGO7FA0KNkCwymq3xV3&#10;ulCRrOxkf4Cw+I6D5JbaEmBgywGrfqeT7BZUv2OqfkdvS8Gq6pmcMZmkbMMhyViTFXmPacr8N8ZE&#10;NQ5Xd/0ja62llogEiSGKpK5iJABPMIlSAIIyWCH46FlllldXFwsWMO8pzWjDsqJb3KGqVk2WZYa2&#10;8JwykpCGhtLDZAgAUZApCpZpJqYlZnLNbNc6jTAYNIg1yQwojAUna3hEBqd7xBhCUIz2PEP0EdNC&#10;gAgCM6bSEALBt8UQgHMphiG8fyBSfbdNvtk+wdQKwUWaw6L/CqBTW7iXTbktDUX3rXTDIQrdK0re&#10;sThEB4mtpzVHc7QF0A+wdgmPIQxA3IF0BapGErFlItBB8jkcq9YkP1vaUzVJjp9Yo3cCxhiRBDSE&#10;hao2latCR+yQ6CmIMfAkLuAK3zFbx/rRbObzKau5962PbrFcXt9ccoO+XC/6/ZLbfcAH9+H87dnZ&#10;GVsRVQ2jGmMIAdpaC9E0DetJlhs2ADhVlV7HKaXIo7dt5/M5b67X1+mqPXajtNlsbm9v57Nl23h0&#10;NVU9u3XTm3q5aOuKekIklWXOKrNeL5Hsmg7spm/evn716tWMS4jCDpgDo3w0Sh9BRPhCv5neLpGk&#10;9OL8ipd4tvDZdHV9fTOfrVbrBeeStm2apsIom8lg0Nvlq9JeNpqY/tCN9uLho/LopLd3UOzsZ4Nh&#10;j0AWKxjYtH44yp89O3769DHNOReYDnt7e1zJCOuu2yxX89Y1dd2wVXNQWCxmVVXREnEQYwwxqApj&#10;VBTl8TFKnu7v7zNTXCvLZbuYr9YrTmDtcrG5uZlhv6rGGPHkkydPPvvsMXE1nd28ecMQnOM3er2z&#10;s5PnypgzRnt7Q65tjo8P2b85GlAR/9fNBidi5Hg84a5lMplAAwhgFZ9IXn77huEwmYwnWZ9DRd7r&#10;D8qdHb4isKljZoYJdIE14ebmij6in1aKIptOb3BvUWaPngx//pcv/uIvf3z66JCu1TWuFd9mZVng&#10;GYykIcYdy3GOD+wl7LXC+/fzF08fPX0CcXR0dHJyQsUPF+dn52cVNkcXY1p/lKNDSAGGK4TmYwgx&#10;0DXoxFFWEkggiiJ2V0RehNmRgh8xZfDESJe6umY7YbE2lX7060RETYw0TLFBiW5pvU9RRWBbY7uE&#10;FCXbilYTExqi3+/vdCnPcxyO7FYMA0KXyCYQA6bKFkPEyGmC58cQpVsiYSm/e4jiE6Ax0ndRZnSI&#10;wlqZOLFrxBPhzjfeJXCuIQ5d0zZN3bQVcdq6OrCxtxw3fXQtVUSCNcKoG5sCNTNCAGAbKpmfLqlo&#10;U/LOhTSUiW69C8F7T3XGygXvYmgDjCQAk+7jDWutp+k2zWoTU3/oS1EUFKkY6uB0wbkxeR+aFgGq&#10;J/ACjnGL06Sg6B5QIz9IFMEBP0BXPeU6PgiI9IvHHwEG3ElSRKPAAxFjai4VRwYFNv5BzR0Y0paM&#10;YWtlkrj/mT8i7hndE6XdM7lmS4C32rYE+AfwUAp/S28x2S2oYp+RoIwGLsiyYjwes/RMJrtl2TfM&#10;+2jgM2xBDOOU5zkhTDSFqEEigB5NIWAxLwra0qSCFl64RcDE62q5PP/w/vbqijgrrGEx6hdF2UOf&#10;KTIuNGzO24VNWxQVcREFQEzHUZpggtFmnhdp68yzvsnKrCiNLYW1mbOlShTtQCTiQ7pDm8R5Arom&#10;woAplgBdX0L06RlDImBGR+8Tiwe0+34igrf8EIIPrfct5W3LMkZJ69qaLAJbQCZ2ia5vAedAqGIY&#10;T+kslI6ZOBAJJDktEfw62nbycK0x0PR8NBwOBwNU0FDjWiabT72MtMjs0ihI4rQtWEvObBPVAehM&#10;k4eNocjmthM0cCzJkChVjttYZVTIpzlOAACqduvDGFTEJBtVhdT1FAQZBHMgGXUWnZYaeZEx0Ca3&#10;0EW/sIWt3Pp3f/g9wMZzcHzw6Olxf9y7uHj/69/8429+85u3b99eXp2z/bMhL9YrrGJ5HE3GUbjG&#10;r1DNVtHrFyhkkCHIssWyPRCT7HZsh+w35+eXV1cXHEHYBS8uLleL1WZdrdfr2bSa3m42a16O02Hl&#10;2bMnz54/Pj7ePzjYYzscjAdstBwj2Ieub67qphqNBk+ePnry5DHTge43TdhsYtN4NvDFdPHh3Yf3&#10;rz/cXN7ccE3xnsv1G2ZAnmdZ+vTuRX1Z2tG4t7s3PDre3TkY7OzlvBmePp6cPJqM93qDYa5WQmyj&#10;pJeZPBe+znz62TM+d2z4OFHXu7uTn/7sJ3/1V//is88/4Ut/UdiMl0mRTeWbpirLEqtYFnFRUeSE&#10;BVljDHVjVI46ZdnnG02WCecGwGg+oMboYDjYYZvf29sHs6f+xV/8xV/+5c8Pj/YZzPWqXSyW1abp&#10;9wdPUno0Hg/Rv/XwYNir6/ry8urs7MPt7YyxKIt+lnGrR7NGNWFODJjEXn7+4WI2W+GBo5Ps5NH4&#10;4GDnyeMXn376yaefvuDbEwPH4Q/zgLLHpLbjyfDps9PnLzgwDZbL+Waz4ADxV3/9+d/87U+//PHT&#10;yc6QkX375sM3X7/66rffvHv/Cg/kWVk37dnZ2cuX385mU851WZYxKdrQMidWq+WbN2+IIm6hXr95&#10;86tf/+P//ov//Te/+8dXb19NF1MfuXUIdAFQUelSJIPvlBT5KZOAGcVk7fgiQYg5kVTE9JRcGT/p&#10;ctu1hfWnk7SUqlqb45FUrEl/NJ1OVWMFPmC7dJch34EqFa3JUlnHSIh5Cp9FCfVc6pwcnhwfnrAU&#10;GN2+FqPfYJsqkzoNBMKqRroEzXOLIb4PzKrEoD4Ahf4taFrZ70pDSKtiiC7GKIE91kv0wbN3O9fU&#10;rqkA39ZA22zapmqqTVtv2qqqydYp27SVd01MR5aoBidiDsq2+gOO9b5lLW2aumqrhuTaum03Tb2p&#10;64YSH1vna9c2LrCsYEIivIfezgLGHammqkO6fo3C8hOV+B8PdozJnAsx4I0E1O2yGkk+kFADBugc&#10;FSnQ1HdlY+sIdjh4SN/B1ktgABYKA+oDJABP0EP3hO1IBGIL0qU7CcpiEut4CVEFgEIASAQHg7Ad&#10;E3IJsD6pE0lEYnxfC9Ue4L40MT6myW+zW5se8A+Y2+wWb2W29A+wle1+EL2n91pkrC47+/uHg/4w&#10;z0uJKslUwyARwllRZjBtxu2SiyGteQSoWlF2N6WnyTZVmmD0oGPaZIJRIcR4pbg4P1vMuYp0/TLv&#10;D/Iyz3Kr1mpOMpbhL6xhxkDkZQFGD0GKWpg256zQM7ZUm9usULagvDCWl8XUuo9pdCW51ogwKhqC&#10;ABE+YxBTIvsRMB2IGU+sRLjIhQgNhC6lsu4XnIfh8Q6PAO2RD8GlXMKuU73N4sDtZEh2YEYHeCMB&#10;vQhEo0oAhBtOYcZEtUENEDkedaXRWOiQfJ5qW2txOxTeGPUHk+Eoz/lqQAejqm6LkEcA2HJslygC&#10;4NxD0tNxrImJzrIiSwrgcW5IoMogcvJTiVZiWpISp1sfVdI9KlYFTZGQLMfJCNJqB/iue1ISQmyc&#10;b6p2LcYPJ4Px7kCz2MTGqTOZaVw9XaR/pbj17XKz4s3y/OrDze3lbDZja18u1lzFn12ck0XhaDTh&#10;tTKdX9OnGTSz3LteP9vZ7Q94j9+dPHp08uw5r5UTusnRjQ13s2nQw3s/L+WL2Zrda72uQky7uKgX&#10;cexbL148e/L0MceFg8O945PDR4+PeNPd2WdDHZZlnmX0XYqi4DjCuWS1Wk1v52y9GbFqchpqmvb2&#10;dvr+/dnbt2fXV7PVqlqvGx8aZUjVqfiyZ0fjPn3f2RmOd/aHw9F4Z8Lua5ODlRE0GZEcGPy8kNHY&#10;cLZgHy/LbD5Pf3cpEg4O9z/77JOf/fwnn3/+yf7BZDzpF6XBLmA4HGJYv99XsSKYkxSiM0Zh3W3q&#10;YDTv90Z7+5PdvdF4YofDQb/XQ348Hu/s7I6Gk8ymzb4oysFgUBRFWRY7u8O9vd2jwxMmPnZyVuMt&#10;fTgc4tLlqpnOFxeX169ef/j979+8fPlhOl2L5qpZVdU3NzfX17eLxSLPOIodTiaT9WZ1cXEVQnj8&#10;5PjzLx4fHNFTAq4Yjnt7h5PRZFD0cpNF8NHpwfNPnj959ujgaG+yy1CPBuOemAjsHew+e/749NHR&#10;ZDLiuiXLWP3dZrOZzpaz2e1yuW59sBYbmObpVoaejYZ71rBeGTzCLvLh4vz12/fffPPyD9+8+u1X&#10;X/3iV7/8T3/3H3/xi//84fwdwemjj/hLmPNR7pPS9B0d7p56T3R5VeYF+i2E3s0LDomqzEDURFYe&#10;SjVTY0WNMfxEU0q1NUAlpjVqzUMSa4DI9DcK8SBjPkoaIv40oqP+gKPtZDKxJvc+OsdyJNtExS2I&#10;sNoItHyXjAiQFg14XccxF/IHwNkmaggxJtDoNZAFQnrlInsHLUXinWJBB4Gt2DfR1x00rmlcW4e6&#10;dk3lIXzjQxO8c64BvG+T/30LEQLLpoNovWu8ax2Yyi4dGlqItvHBhdiG6HyESIu8po5glzGm1xsM&#10;B+MU+bihdcF52a7kMRYZ97IDI3loYTIvE2A+27yIRHiBJOIDHCggxrjFMQWGInYPtPhDiFER60Bi&#10;vINOPlXE+UCXBRlVK8R0J/0g/EAgAVAIlpjOf4n4/o/mU3tbJjW3hIgKnUl5BggNQBLj8ceA5B/D&#10;1sot3pZCA1v6z2GU4ykcFyMGGEPAq1rNjLE5m7Sk3goBF5Vks5xDQ56XEASdE9bg7lCgQmlUIcPM&#10;oK1Ex7sxUI1MrMzIZr3i7eySe8J6U+RmOOgVmQm+oVpuTJZltku9XgmUZUEraiwzLM+KgteTktUn&#10;i9hoMzFMTLC1OaeHPKoVY4MYScD4qHDw74ynX5HFgHNDSNbGeGcV0cXMiJRcXAQAABAASURBVPEh&#10;GyTcD36MkWBKfrn7xeCidKvMHd8H70JIgCzSYKqDAYYNO+QuYYkEFS+UxI5HeffsTN1S99joPRN/&#10;yn2CBnJry5KZ0O/1eplhXJLP4RtDhmcC0yVL0kTB4oGnrKR8ppkFtvXwI2W4USxPVWs0M8aqZEZz&#10;A1+3dGE6QsEdpLAWOvNgXNAudXnoKBrwTBvqqlo2vmZ70izOl/OXb75+e/ZqWS92j3aPT4/yMr+6&#10;vXr58pt3Z++5daBTbBos/cPh2OTsEKHa1E3jSIw+eyRrpcnsYjFfruYcFx6l7WR8dHT45Mnjw8P9&#10;LDcty1MIeW4nk/FoNBoMBngrBrtZc2ttDg4Onn9yeHjcR/1onI8nPWNCk/6dRDMY9NkvDw73dnbG&#10;g/EAPJnw/Tyv681yOedt9cOH6/WmHY/7KGEIVNPwElfrVbOc0lkpy4IYqDdV01Qh+KLMULJ/tMNm&#10;P9ljnS9Gk8Hx8eFo0l9tOMnMo4ZerxiMy0k6Ugz2D3Y4NOSFNO16Or1Q9ePJgB6o8d43Nouj0XBn&#10;F5M4Kg34hMHdw+HhAQ5vmsYYLu36mc2DZ2POBwO2kyL4LM+G/UG5tz+ha+PRwFqLrmSrxKpqbtJ/&#10;GXH94eyKd/dXr9543x4dHT179uzp06fHx8dFgQahiqpt2/bqcv7m9YdXL9+/e3tx/mHOLcxi3m7W&#10;rto0q+VmOl1eX92SVBUlNBeCu7m5Wq0Wo3F//3CYFX46uzr78P7m9rKu1ziH+G1ds1rPs8xwv3Jy&#10;ejAeD7GhqtY0uru30x1WmtVqU21qT79sznHn9NHhs+enz57vl/0eM5X+sigw0MRGrz+qa10u2ukt&#10;9iyqpqWzHPWurm7evT3nwFfXTV3Xs9l0Ortdr9cSmIzYy0yEADhKijGSWB1SsbJN0SSmplm8Zaha&#10;lSyBpgOECGVW1Yikbd8IWapY8/2kql1JZDHclqg1CTQl6RIUz5AEFQKAg0MinfHeiO3lnPyGg96w&#10;yEqyIvcbTDLSIs/cpDOJ+N7P/CnmDyUQMvGOmda6brkLXMmwwd4BphG5QSLgNLaSgIUNaCX4GFog&#10;XW2FJvo6eM4QLrg2egc4X3GGaJqqaau2bYDGN863zjlPSmsp4Rl8hIrUZwid5xjgWx/aEFs00axo&#10;FKOGlSo5OcvYGIrcZjgK76tHiOZCDLg2z2wBP1ALq9MIp+E2UYV+pBUsZZnFkRQYFuHZ9d+Af0Bv&#10;s2DgoVSl87ncJdVEqHaPRDLgSoLc1hIxXXM0BE8ihgXswAxoFQ5sQSm4F5YHAiY1GZxUTEZ50g2o&#10;e0D0AUKXupZQrdv+P2Tva6SnKoqSlWT0PkED5MA/gIcmEoGtMTJcho0kqlGGJLOaZSaXqDFYZZws&#10;O3qeZUWe56wpjJbJctiB/ViMGEu9iFOSFd/1NoqPPh1LjWhmNLjm+vry/fvX89k12QnLab9AO5AX&#10;tlegOk022yVjDE+a48qh6JVAVhZsJ2pQlloUi0RuslzzXG0mKW1nkRExhjGIGsACliBKOMagLsgW&#10;gsQQJHTJdyl2+AFFn8rI8gAn4NQa2tBFMjgQoxEhh0CC6MgJ65mIqkpKW0xkGCXC4ta8bWkqUrUi&#10;iamqAiEpaUqWIuVGwGB2DJGBMTbPy7LkfZElFSJnRNQkOVFjDGNmu5R3GJQZUAJKeaSjA48EeRLX&#10;DP4daGZNbrfY5llWpKwpjGYqiCAJkYtaNRZGFBPwHt0i1EVESZFf8rQJqlEACcFwqbheVYtltfhw&#10;+e6//MPf/y//6X/51T/+onabJy8enz45trlZrJZ8DmCRp3vD4QgYTXZ2JvvccmGG97HaOFZ5dkfn&#10;3Gq1mM5vq2rDXvv4ycnxyf7B4c5kZ6QmUARAcKu/s5N2naLIjGhT+2ZNcOtoNBqMdDC0WR5at57N&#10;r88vztjbNpsVuzIn0uFw0B+U9DYazXNiyyyXy/Pz8+ubyxhlMLB7+2ztk7KXs4S6JvJO5JqgRh6f&#10;nrx4/nQyHnLEwc4YY1lyKBl0lowmk8F4Jzs6njz75OTgcBKlafzGZE1eNmUvG076nAYmu8PBqCxK&#10;MxqXh4e7e/uTvb0xVl1dXb56ne7eB8PeeDye7IwOD/c++fTpF198xtbO1OCkdXx0+uTJ07Rx9gaT&#10;yf7hwUmvN/JOinwI82D/aDKaSMw439zezqbTKVvp9HZxeXFzeTF9/erdr//xNy9fvmwaNxj0JpNR&#10;lpumqZA84yPE2cVsumhqhsDPZ2zG89l0PZ+GxVwW82a9aqxlL9/r94bOeapwbmCOYFVRGufrTYX/&#10;prPZlIdzbYztplrMFzccJVPpZrFcztu2tlYJ6aLMNtXq6uqirjeczI5PjnAjVefz9Ypj5nyNY/HA&#10;6enxo0cnO5MDpkLbegKjbVsxZr2M3359+bvfX/3hd++++s3LVy/fXVxcTm/nALYN+juPHz3//PPP&#10;f/yjH3366YuDvZ2MZJg6KsQwLTHAUCLK/4Rk+KkwMVXuk2qS77DpMCcGQt6KGCvWihplmhA+WVds&#10;rBphhhLiBgL+D0G7JEZFFaya8B0h3yVlOmEhS5VIr9fbGU/6Zd8YayIlKoKRxpgH27bM76ongY9y&#10;FHe5CEbrFkzKwUgQ09uNlxAlsHQHiLSyhRA94LoDAbhW76JzEtLRIZ0eILwLroptFXztIVwbvANi&#10;aKOvg6t8U9fNutqsK94Gal4I+PiQoGnrxjXOex+dQzr4xrvWO+chQuMBstFFpp1GZV3nxsZgYIzR&#10;WstIgq0oEDzSrfigIjBzy0KWI6YBFDV10+idP5XeoigVREkZPAkrbndnKOmKYqK6H9nu+c+jTtOd&#10;yLau6XKo/bhIYujYWxRT0Uf6yW5BYAJIbbVAdBDvstuyjgWiDRiA8vtjQOJPAh4BHoo+ph+YECjc&#10;Yohuvih9ICwDPxFCsCgKAjRLEZ+pEpFWxaqBARR50bN5qTZxotGuy0JCGxiAeAB0RkZRozUaXLuY&#10;z87ev704e88KUmR2NOyzFPb7/TIvLEkN8nVdty17M2+NvDkNRqNRrz/M8tLm3bkyz8UaUTVdUmuo&#10;B4jJhNteZRkw2ACEtLcJN1ouBsImRPUQQl8jBFs92IeQotun5JxjPwEgyCfcujuCRwsjZSFDl1If&#10;qd/RITiyNPoAGAEngVrtEkXpKXdZ6DuOsvcafUiSaIqiqgBGU0czumgZl/5oOB6OBuxyeZ7OAcqo&#10;2NxmCeBkXTK2e2R5nhcZKKfylgMBZAZ34/4iyzqw1iQ1mVWaya3Jrc3hbEElV7GqWAW2RlNISEwj&#10;Re9ERO8SuRgCR7JgjFirYuLt/PbNuzcfzt9fT69fvfn2P/+Xv/uf/+P/8v7Du/6wN9nd2Y6sD2yk&#10;odq0m9qvNjWD0Ovxur83mexmedn6wK6zWq18aMsy/ZeTo8lwb39n/2B3Z3cUglssbjmJsjnVzVok&#10;DEe9yXh3MOBmUhs2wzaIS38PwRZFjo2HLZZLC0z2nhhj/LwLbWT9MDEE37QVSspBv5/+OWo/m82N&#10;MU+fHrFdlWWeZabXS85xztUV9vS++OL5f/sf/v3f/u3fPH/+eG9vZzKZ0MQWj8cj7Dw43BvvluNJ&#10;yYnEWmuSZ8T5alXN6rbisN3rZ70+B7KgKjs746fPuJM/PDjcXa2WL1/94eXLb66vr7331trhsMxy&#10;41zLdcvl5SWbNExOD5wber1R8MaarCyGEtnPin5vtDs6Hg/2YigW8+rmenZ1uZpez2Y308Vis1y2&#10;m1WYz7ly2Mzny6qq2IBvbq/evn1Devfu3du37z58uFgsVt6zV7Ea0GvLAGO/ingv0I8fP/3pT37+&#10;s5/97JNPPhmPxyhZrVYhJS/aNi1HBD5bLDNb8Bno8GgHxzJS5xfvb2+vV+tFiE7Zr5TlM4rIcrn8&#10;QJMXF3SWMxRd40PVzfX05uYW9ts3H64up1XlrM339g77vbGISS3SlUV1fbV8/8Zdn8vlRfv2zeWb&#10;1x/ev7uYThfE0uHx6c9/9i/+9m/+LfBXf/VXP//JT0+OjnOTG2aXph9W0XqMPpIES4IKc1dFCGwL&#10;kkh2uzcbVTXK4SBTscYUqkS5BRumj8ABDJYTM8CW6LAY24ERgyb2LaOpbdTdQ0wNyjbFjgmdLGLZ&#10;wiiRwmZM/J3Jbq/XMxE9RsWIiKpBXO5oyDsQEVUrXYLFc4u7A30aPjgfA22ppMLOFcyLECOYFY8F&#10;so0+gfdtcKyDjXONB9rW34Nz0Inv2sq7tgW3tW9r11QNx4K2riGqDYHWQVWnxKGhrtuqbdHpGHcX&#10;IIkc8qENHm7TtrXzrXesEp7RwX2aeh26hJPzPN/2S/ESYq4JzsegBTHb67FiZMyxGBVALiAkJDqL&#10;DASgkX7zTACfR7yTSl7acqi6BUr/BNzLU7SVhxB5UJsMlodEOH3UImyqAB1BizzBMAAIstjejS4k&#10;gB1gCu+svNcF556fSH5b2DIf8LY62R8AfOBj5ja7VQKm6GOM/++yAfuQVRVjNO0fYNW7zjNCgLX2&#10;fvvJxRoV4tKwMcv301YhPIgQnJEA7b1nnl9dXfEeM7u5pV0mADsH66kxaRNiLSZqkGG5R549ktLh&#10;aNLv9wkOZGzOEsR+ZlRVANsRxipAljrSjVAaGIM7o5pAqLHMCQMQoQGsxaqYAiliA4BhxCytA9CR&#10;jGfCUBLIwgQgthApii5Ex6RKDcYQo0+EYJGSpGsL/AAwVVlcdMvpsiDDDw4YuCfwp5AFsN+YtAaJ&#10;TZJk8TzbYR+vcRjIMsMoqYIzkwYFFyFguwSTJ0O4xXd8k7RZzUyXKLoDk2fGmo5vO32qyQwRDO78&#10;mQh6ZSQa7ZJ0KXYJMmjnZURiFA3UyQyIbWn6/uztxfWFCw5vslu8f//2+vqqrjdNW2VFvrOzk+dF&#10;tWlms8XFOYFxzgdy50KvNxgNJ2Ch2yJEAlffX3zxBe+Ljx6fsD0Ph4SEXW9WV9eXNzdXaDOdacYY&#10;7iuG/XQhH6NmeWF6LCt2xX3Hpt2ZHH755Y8///zLg4ODwaCf5aZuVtfX12jAtuub9HcV3vter0iB&#10;NxzGKBCffPr8yZPHvV6ZZZZYTc40+Wg0+fTTT//Df/gP//1//9//9V//1cnp8SGfGSbY3MOrBExd&#10;18327JsVnMZn09V0umwbUbVN7WazOU4gckyWsYnUdcWdRxQOB+bgYH8yGc3nU/bv29vbzWaDSSx/&#10;OIEq7Ky//e1v//7v//53v/vdcrlmamBJ27ZITqfzxWI1n63n88VqhcpQV2G1bJeLpqkZJTGaWVOq&#10;cKoQNVIWOX0CMYx1XZ+ff/j222+/+eabm5sb+ri7y7ltp2Tx7RdcdZSl7fd7e3uTvX36mBsj1uQc&#10;vziE8VHj4OCgaRqOMldXV23LOl817ZrecYB79uyTJ0+eDIZFXW9up+kvNjZVOlsURY7Csiwwvq5r&#10;Dg10gd6hhBMMzKvri/Pz88tLPqNc/OEPX3/11R9evXw7vV26NrAlDAfjosioiFf6M1XYAAAQAElE&#10;QVTrKgwHg739/u5kYrTYrOvZAgXtYDBkrP/Nv/m3f/M3/+bHP/4Jx7H9vb2yLCXE4KJ0SfE+/Y8x&#10;hBAZ744pQvSaLguhKla/S1aFUIMv8EQShgDsPUkQGsOwakfcIQQAoSqPDraTSboEo3vSMqRC0/oW&#10;iCVU9Pt9TmaDfp8iwokYU7UA2a1YCMl+aDgAWrb4gRCNCeDeA8Ix+g5HeFu6I7a85BPWzXCXXPTO&#10;e04PwbcNhPMNtgUHvw2uCd4B3vtEO1LjCPSmbZqqI2oiJI0Kk8I1bVsj4VzS4EMbovMx+PsUAnRs&#10;g3cO9S4EVtioaoQTgEkXByGEGCNuyfM0u4VyTp8xhi7RZQKYgWbOIhO71PXLR58qQv/zQCDEeDcK&#10;/7zkfWkShqYp8J+AmBZPAW8Xye8kNEZ8DGyHAAWJoBzqARM1iSZw4bLa0kNRI7wlB7nb1mIMXkLA&#10;BQDX6dHHu0RNpKIiGGLqlREBYN+BqnZUYC7ofYKzzYpQK8bgqQ8Er94leaLwDrwxsSyzYZkP8bvR&#10;Us1QpBfEBmFYMpP1Qq+UYV96ZciM5FYyG4WXeBPSzmEibagE4SQRXUhEkNj4Jri1SpNJW69mb17+&#10;/us/fHV9dZEb3Rn3+7maWPlm4eulujqzWuQ5t3DjIe9su3s7rKGTNElMxmKR56WxvCpQp/A0k/UE&#10;j2bW5LnkFpPazDZWKg2Bu30NMWHjJDoRL9YrdGhEGgmN8lEuuBia2FZtVblm7Vug9o4wDrVvW996&#10;JQO0nvhuQnDB+ci9tBNJLnPiQwzBM1UoCC2SMbZBKVMRIzGzYjM1arwYq9YkMDCMqAr9FrViAYkm&#10;Mq4RJFGEUqsFYMSq2mhtzIzJs35R9kdDVpC+yXKJeSa9POsVWd/mI5NNLMPG8m5Lm5VZnuU8C80L&#10;MUVm+9b0MimNZkpKJmQWjVlhTKaC9sxoDqhaFaOGLHwG18agMdiohdgMfzLQIfUnc6LJdbGJ+MK3&#10;ucY8hujTeryU+mpx8+371+8uz5rYFEO7czQc7BaDSW5ynS2Wi0UTvCmKkmQMXSmbVs7PF29e355/&#10;WF+dV9Pbulo51hYJ+c549/nTZz/+0eeffvb06GhfTKiazXI1XSxvV+tZr18OBr0MT2tgVKRosn5W&#10;9Mqd/f7j58Mnn5YHJ3nEWLPZ2SsePd47OBwTC+tmua6XF9cXHz68fPvmm7MPb8/O3l3fXGyqZXAN&#10;+vJeMdrpj8YoL0QdpjR13S+GcIoSy7MfffHl//2/++/+8uc/Gw3G0emmWlVVxdv2xeX12/cfPpyd&#10;3V5ezK4vr29vbhY31/O3s+rMDNre2JteMJn0BjrZLYdj07SrGH3TVmdnb11Y9EeNmA39ms/Y+dss&#10;N4OhHY5lZ3fc6xXL1fTy6vz9+4vLi/lq2XBJTJQup25+ox9eL199/f7dGf1595vfffP1t9+8efd+&#10;NpvVdS0aJ8Pe/sH46IRdfzjescOJPP9s8Jf/6vEXPz46OOTDhEpwjB24P8g++/zJv/wXP8XnO+OD&#10;IjdWSnGTMpvs7+0+e3ry6ORRaPofzm7/4Ve//d1XHDKmTYMl6U8Z3r9/f3l7Xfsq7/nDk+zZJ+Pn&#10;n+wPRnG5vlyuFmWZj8dDwxoTiaAoGnDacjHjPoHGc9v3TT6/ra4vp9Pb28sPNy9fvvn6m9dvz24v&#10;rsKbt83L17c4dbFY5DmnusnuzuFkcBzbPLPh6Qv9yc+GL74Y7B8VHFBSLJiBMQzf/uOTTw7Gpz0t&#10;CiNEbO17LcFsWhs5Tg4LHRvtSSyA6AsJvRhVoxExKlxIdNjkVnNrBtb0MN5YzUzk2KQp2cgsVhUr&#10;YtVogTZVIyayYhpRCoWESmu8EQCOpkTMpwcKVayJuVgJGmL0MSbPEMkMR9u2MaCz3Nk5mIz3EDa0&#10;TPuS52pZXyJ9QlRUpcBwVdTTuHQpSPSAigckiCIRxYoCRkIHooFmvXgWwgSBYwGDEZx3lfg6+lpc&#10;7dpNSCeAqt2sAV9Xvl6zXLt61iZYuGbpGlZQ+ODWt841beuqpqvo25pSD+0qcN2sXVut27pxrW/q&#10;uKm0diwl3pnWm3UMtUgV45ovkj6svayc1jFvJfcsSnmR9UvJ6ErIiYOiEF9plNCqawO98BzMnR/k&#10;g53RTq8cWptLwPtGQzRirSpEgq2fOzfh8O8gqHBXJ8ipSAC+K4qxE09lidCQxtkIWDWqJt0qBEHE&#10;p6Lbl1OfBjQoSkRQKB0hDynGYJU6YkSUSfERxBhDl7wnauTPJUz8oVJENbXF84cQ7/vww4Lv57di&#10;WyzJtlRMFoACx6gQtusSzWNnx4wwAdVUCrEFFWNtZu9SZpivhCh+FlHVbuOTLqWIFGWSsoW4tm2c&#10;Z5v2UUJd17xS8BZ1fvZ2uZrl1vYHJXU3a6KoZgs53Ns9OTzYP9hjfRkMBpT2ez22ySLPsyzLc7BB&#10;nhmDFQwqGMi7ZJjKkiyBw4wRimMMMfWF2cOc8C4wjC46H+kodEjMmIg2pEKi2HnivW5dHdrGt7Vv&#10;HTMI7L13pEC+9dH5GIEUY0l/iAlL5yyTJnZqU5I9LAhGjWaqiYXlW0h9EAEnI4m/LVeV7BaStIh2&#10;SYSRSQ3Qr7JM125FgT/y3LBi2twWZXIMLiizLiFmrSbI7nFmYGIP0Km0YGjGHWx4kNe71vW7ZGCp&#10;WhHTsgg4F0KgkCr0F2f4lLDU5LYUUbFZbvMqVLwv8s56dnbGi3IyqyyLXrm7f/CYz//7fcna2epy&#10;urxwshlM2NQnJ48P9/d3rbVsurfX0w8frl6/PD97fzObNtWmdS0xSgdyGsCMxWLJG+10ertczmP0&#10;k8lob2+n7OXQ2FYSnop1vLUnv+CosleMh4My74kIb7TXNxfL1dTVVb3erDer2ayaL4D1clVXaW30&#10;Pqracq9L1mSz2eL6+ha8WVc4AGOCN2XZPz09ff78OZE5nU7fvXt3/u7m6mJxdbFkO7++Wkxny8V6&#10;Vbsaj2FNrzc4Pj7+9NNnL158ypv3o0cnvKAPR6O29fP5arFYrTly1Hy8r3AX7vXehShFYXu9rCxL&#10;JsL+/s7B4e7B4c7Ozng8htGnO03d1lWDuc65+Xw9u1lslnW7drdXN3/43bdvXr6/vZm3rfetbJp6&#10;wxa9Sm1tNr7fz/ms8Nd//df/+l//9WefPz8+3j95fHR0undwMjo+2T04OBgOdoqiFzXS32rjNuvG&#10;u5jnxXA46vfSWvzm9fvf/+7lb3/7u1cv31xfMadvL1K6vrlcruZusxFWb2sGeTZgM1jMaxG3szt8&#10;9Pj46HifSb3ZbK6urrjmub6Zbup6NB5//iX3Ap9BsJmsN0zHnFqXFzfz+dK1QpCJckRn9vnVeu1j&#10;GCC6s0vENclVpjcccC2Er3A1g5JlGcEgIdaBHSlKmn6WOVAWLCCZWBiqovgQbwOqKsoKDGQiRthi&#10;BBZKLLQq88WqWE186RKSzIVouzL2aiUZQidSqlHIAdDAltjiECOwZQaVmKa1RIWRYJtN1P3PWmWw&#10;uVorShZLWkt1KETbFoTaSv2QGv1+uxG574BcVFUaDYrxFGCIp0WADABxD545lELXgwJrnnOOZRDM&#10;BAS7tt0C2S24pk2Qypxv6+Aa1lFw8/3Ucr5sUg3vvaOCb+rwAG0TsCcP0aQXWqwMElyM3scQssz0&#10;ijKlLM+zIssKm+dko3I8617tfNP4FOtUsNZSlOc5IxuVsKEXuEl8xAl09A7I0d9t5oH44+yfK1K8&#10;vpVOeOvSRGmXoLrnFnEq+F7TlG6Baj8AjARoFNjKUHlL/ACHhw4gCqQu3olQBUgZZHh0ONmbxMh3&#10;gGnd88+iyAJAhRhDCtRICrSJRwMF6DfKM2wnjpoAJ8U96tBMXR+FTqs1RZYXeS8rSlOUmhdwAqPC&#10;LFNmTKoViUhAUEHkORHacYEoMEwwUQnVenPx4f2b199cnr1l0c5U8swQWoTSaDB8dHr89Mkjzg3j&#10;wbBX5L1eOjEMB72yzImboktlluWkLCMmAGzQjOWdUEmTij4JvQGSSUI2dZGGJbYSfHQ+BBedE9cG&#10;xymB5bDydePauq3ATdO0TcVi3DaciDdMgNbVzjfeNa6DNrQAbvQxdIC+5MoQEpYQAdyL6wC8J9yq&#10;qTGiCTRaI9aYbZGmOdw5XQOOwlQ4gpMSiBhyqsaglzbIZGXRG5CGLIvsgkWWF1nZy/KeLYuizLuU&#10;PSTOFDk+UdYdGjQGTegAZ3BzY625S3CtqNVtijyMWJo3UVRYKBkii1Y6xRh5Tr6aIUMW2rvYMlWj&#10;Z4ytZkbs1c3VV1/95je/+aerq4sYuQ/yi9ViOp+zCAwn4/5gGKJZrZvlqvUhGwx29/cfHxw+mYx2&#10;MmMZg+WiWs7rxby6udpcfFhcXFylM8Tbd99++/Lbb79le75mT17MF8tZVa9UpSizMi0nOSdMdiOi&#10;G/+DsQggCoosHw5peRdbPpy9f/Xq29vp1XqzWq2XbVW7kFeNbHivcale4/x8ubqZzjabTZ7zZSHw&#10;Tf366rba1Ot1xd64XrmGbSo4Tst44+ZmfnZ2zi369UV7e7mZXtfLedovVXIxDKrHS+Ph8NmzZ3z+&#10;/9GPfsRZ4dmTJ5999tmjR4/Y/L2L89n69radz5dNU+VpPuVFkQ2G2e6eOTwejSeDLDNpYAste3Y8&#10;Hu3uTvb395kWy+X66uqG/ZU3KoCjTFNLaKyrZX6znl9Vy5sNb4DSqHhMiotVfXF1O53SkOzu7j5/&#10;8fT5i8enjw6PjnefPD3+5NNnX/746SefnYwnvfPLq1//01dv3r5fLqerZTubrqe3KzCmLhfVZlNv&#10;1k214bizXszXde1ITVsRokUpO7u9/QP2bxui32xWbVsbq/So6Gmvn4/GvZ106BmKhHSAu7pdLJab&#10;dd3r9TiBcajiTFLXbb0R7/O61vnCcwVVlmZvr396erC/v8sOUlW0XjdNE4NYmze1LJer5XKJGXDG&#10;o52nj5+dHp32y37g7dNo61CinkiWzAs7B3NNCG8VxKMEVbWiRlQZMomwrQhgJOUJ9cxooZKrMkVg&#10;ComHkkwEAVZSmapSpKrCyEN1oKo8VROGiN0zSmpHJDApgmICJQSU6H0KITC5wIXNdkZDFkZmh3ic&#10;GmL0JiZJ6mzFtwRYJHY4lVKUaO3agzIs8BKTYQHzPA6m+ypooxUA5eJdwsFF74NLWCDa1rvWtU3b&#10;1GDX8kzOZ+58DL6tAVc3+Lol1Y3rcAvRUL1u6g6apiVHETOqqeq6atumcfXGVSzFLc1H66UIrDCd&#10;w+l1keV9pmJWsvCxSgyHY1a/oiiszbOiFOS9Z+hbX7du43wVJb0wjEajYX9AXdY4eu/paCTdewPW&#10;R0DBR7k7Mt758i77g4fqn1DVbTjdKVMsi3dXhUjpnn8WoYcTGvYh8TGBUXdgMAWS8g7CR7gj71GS&#10;2cbXlnN/wqX6HeOeUqXVLe9P46SKaOIR0yTpfslEFIQQSVTTzkHQISSTVLE+sSBEUrcp9I8FgQAA&#10;EABJREFUElFjMkarKNinSpsVxmbR2iRH9EtKTID0kCBJYxAIYV74EFxwbfQt8w/marE8e/f61cuv&#10;zz+8a+pNbpS50S8HR0cnp6fHR0cH4+GItQZVxkieW6KEZYXWMcNaa3IOEMmSnDKyhgFSYwxRBEj3&#10;cs+8CUaxJ4WLSpDUb7CLAYDwMVLEMaL2Te1d5WtwmhZEvScIm7ZNYey9j86H++RiojDDx5AghG2Z&#10;9zxdCAGlIYTYJXoqXcJFBhMUh3T5DiGSnsopQxDAJDjxftDvnqlnihhFqkp/mTlsgckhOdtljt8y&#10;893lj/ko2S7ByJJv8EdEA9kOMms4NVirmaFEbEwnm9SQ3kcajYoYQAUjiFvFg5LyGdi5sF6vF4vV&#10;7fQamC2mHKSqsHp38/affverX/zD3/3+D7+Zzq5aVy2X88uby9nyZr6cXd2cLxYrbpiB5XK9Wq4D&#10;V/W2xwCwLdVVINuyxnMuMbQYGYLZfH1++eHVq2++ffmHd+9fXd+czRdX8/XNfD6v6xq3NE3VtvVg&#10;0Ns/2B2NBtbk7GpUHI/Hx8fH49HOYDDc3z88OTnh7sBHdzu9YjOj54xO04TNGllpPMMjjMJstuSC&#10;5P37t5dXZ6s1jcwvLy84QNBlGlqtFre311W9bF19c3v18tWbD2eX3ul4vNMrM2FJ5iZY1Ghu8swY&#10;U7dNxQYoYTzuHx8e7E7Gec4g2vFkNBgMrM1DIFTEWhErztdNs6FHZS/ndfz5i0cnp/tFaZqWDra3&#10;3Nhfpr9/JEwJEsw+/3B19v5yMedyot8rR1ZzX5vVtF5MN82qFvZLIkuj2lj0ZXe/3DvoFX1uC4RP&#10;/yenh5PJWJQm146vCYWORr39g9Fkp8SGb75+yaeH16/fzWbrxbKezZv5olksq8ur2bv35x/OOXos&#10;OXRnNu8ce7y3vzMeD46Ox59/8eyv/tVn/+JffvKzv3z+6MmuLWq19XgnOzwe8m2lrld1vbGWtgaM&#10;Tq/Xi+Lns+VsNpvPl4xmCAE8vV1cXszmfK6sOOtwtBfV9LbNQWc8HuZZWdftfL5cLlYihisfVWnb&#10;oJJPxnunp08//fSLH3358xfPPz88OB0NJ8PeuF9McjMy0rPSMzFrKr+e16sNaiJ3GBJzo6UxhZgi&#10;ikWPihVmQWRACXWTsqJyByIRWrZJFZqoCdolA0l5ZEwjjK3MA2Zkt3TUrQ6GccsA0/UEEmg4rZ1J&#10;b4yZml6/GI1GZVlS3XsPzpizaXYgQsUE27ZURVWDJs7DD/n75oJqsi9quC/FTk+ryISY1i7oRDgf&#10;01E/sIPDiSE453zrSKF1W3CEatO0beuaBG3dMHBNVbdN1dSbpto0bV3XuHhTN5uqXjODAFYMcFVV&#10;dd20Te0qpBpS2yX0x+C4i8dgUSvdqpYVlsgZDvvD8WhnZ4fLuaLfs3mhNhdrsiwLwocJTwohdSd2&#10;yRjDbtIrCgiTvHLnlKT5vvN/7omCh6KYHJZyD8wHAq7epa6BRN9JJ1IemHdNwxRJTPl+wiSAJRaA&#10;2EIQ2vkOTFflTlFH3yN4BJPcNQyXShI1YTLEYkCiozq0NQJyK7DFZP8cYAeAFwBkwAGdeteNZCsq&#10;OggB7ycKsS1EDsFRPUJqGTAiOCt7YhmwtLInUdQlmRg7I1Ut5nU4jTxDa1QZV8JCAstqcO3mPF02&#10;cAf9gVBDIYvIqEu7kwk7opqIfOzUGss5s5dzWRqjpwG1KWWFsbkFoz3L4JgsE2PUWmOtGoMBGI/l&#10;YC9UVLQBaMAPPkawi4FJw1nGBV/7pgFC2wbPBPJRAGjvY+uRkxBCjFET4hkleGFR5oyQcukXuoRs&#10;ylAWnaT5GUQ6p0RjghHWhHuIYkJUMFoBgY+tCVKQGFFIerEFaCaAtbbPMtnv9cted16yxtBpY+kw&#10;xR2oGhWrDIHkEjMRA6QsikxMyJhMrdEsiRkrEMoqqSJGNI+iAiEI2pAI6pCxdA5WhsONST5p22rT&#10;sPffXF9cXZ9fXH+4vr34+uUf/tf/+P/+u7/7T19/87sPH95v2NnwZ9uwxbqmrar1dDr9cP7qdnrR&#10;tKsom8hbsGnWm+nLV199+/v3t5dL16iIRAnGBqZ8f1j0+sY5dqzZYjFrmqrxbl1vFov5elWvlvUy&#10;vWKuq6oiZngNHU8GvAizCVlrvvjys3/11//y8y8/29vfZ8U5fnTw6eeffPrppwcHB4PxaDAe2aLk&#10;vVONEDi9nuzt9w+PBv2BOh+Wy6Ua3lfUcM8SpSizLLfOt3VTsUZhWJ4rfXn16nVVt59//vl/89/8&#10;3/7V3/z8ySfHO/v9yU6xszvY2Rnneb6cL9bLBUeNerPZVOvlarFaLJqmyozmRYHBLz559vmPPvn8&#10;89Oj40kIze38arGc4trJzoA7gN3dMePLqppcPa8vL6YX5zO63tRhtdrc3Kyvr2+bxnnvQ3DdABFg&#10;Ee+VAzPZ29k/2MOM8WS4v7d/evro+OjxcDDh6PDjnz7/0Y9fZHk4O3vz6tXXHz58uLm5WSxnMQaG&#10;uKrqzao2Ytlxd3YG1uScD5pGmsavV9y1zGbTFe/6uChGZSN/nNLpyenR0dEecHyyc3yy9/zpo6eP&#10;TwYDpq3FBnpK2FJrva6w01rLTsAJrygy5xuCKrOld4x4cXjIaWaXTxuLabVZB+9EAmcCT3Pz6Wy1&#10;JEKca9hZLCegfq/gCvL4aO+Lzz75t3/z7/723/z7f/u3//5v/vW/+9nP//L5p58eHh+NdibDctDX&#10;fmZKcSaKWDWuDctFgx/rtqELqjaTwkqeMV/ESpdg4oqO7FA0ysQPLNBGE8OAUBepz5SiFNWwRGCa&#10;yOqVFkYYD0qQJLvFdClGDw3AJAu2osYY7RLZbkwDORbF7nxp74VZJ2DbSCPaLSCqyKuCAUgJmiBR&#10;f/RTVdqADQFOoIFlCuWeBY9HByGw+N1B4FItpACT4EJ03n8HAZptPjjnW982HnwH3jl4Lj1c65xr&#10;27au66qu66bZQqhhApQ4Itw3SSy6GILDOSFZpZplmhdZvyxGg/2D4/HeYW84UWPxnY+YTSc0+uA9&#10;5gVWXA1MVyNejWgmmlvqZ8oiKxJjGiEqpC5//9eVfJ91n9M7j97nf/CM5iNG0JSiAYt06A4jZGic&#10;HklK2yIRVCcwohplC3ThOxAjRFNU3uITdV8NcVVD0GmqJCmpJvzw23YVDCRmJ5sIvKASVYLgvIgH&#10;twQYJgDxA9jWkpieuAmZRHV6sE0wll1V0k7oo2tCE0KgUU0o1eEpyBnGkQNDv8eyZLMYqZNMtpHZ&#10;xlBZg9OEEzq9yrxYIDKQalUsPQ8uRZF0jayWm3dvz77++uvXr18vl0veng8P93mTUGuJoRUbQdsE&#10;UUG9zTTLxWbGEgZFXrJnDm1RiBI9QjKkLE2qEAKuwGwvoGS2qopRkZSnFNjaDA6BPotjifW85OFD&#10;10bPTVzj6X5sQgdeax9ciK0PrQvOBQI0upRRDuM4ZYtTa+nnKevARRT7ELxGQFjLg0ryjRg6FdWw&#10;UqnJRG0UlotM1SYQsJKMgP5/pP1Xs21Jkh4GuodYaquj5ZWps0SWri6iQQgSJAGyOcQA4AvHjGbz&#10;xj81D/M0MzZmNJux4QMHQINotKhulMqs1Hnl0WKfrfeSIeaLtc+5ebOqmqBxonzH8vCI8PDw8PDw&#10;FevUTUYegFkKAQBJsZBSxHEMnxtFuGVggd6SFFCFLaJa/xtJGU4lJrCFXiLBWgmtpZQsBEMOrJon&#10;VkKApoXSLBFvSS80CUmsV+BglGgL1cFhMr4por1iZiKBxMxYNXzP/uqrrz7+JKQvnnz1xVdf/vrD&#10;Dz/+5LPh9SjrrhGrxbxcLApTunJZT4eL8dXs+mQ5Hzb5xBZT3yxlsxDzm+r0+fWLZ+fnZzfFoiKv&#10;tEqYZG2sMc403NRcl8hFUVFZUFWSaSRe4PMl4WOBNYxZS3mnOuU3t3oPHu7ByWQ9tbaRpr3I+Lqy&#10;eeNrxAp7B/e3tveiOIvieHtn/a237r/73qO333yIQw5XXBubfcQYOztbe7sH+Ijw6OFjuGzvBGPW&#10;LGFeotWzdeb8/PzTTz89PnnRW9ff//Gbf+cffOfv/oPv/vHff/+HP3nrjbd3d7ZwVvb6/bUoSopl&#10;eXx0+uyrpycvj6+vboZXN2dnF1dXV3VTDgbdB4923/7WgzfevN/txY0pJ9Or0Rh3G4uiyEej8Wy2&#10;MI1DUjLVKoXmtY4h0vr6YGenD2nX1jtr62l/TasYJtfoLr/xzs4f/4Mf/KN/8h9/78fv7Rz0u32x&#10;uZc9erz3xjsH9x/uPHq88d3vPj44WFsub549/fL5s2enx2enxxdX51fzSd4UwtWyl/XwseDh/Qf4&#10;VLi+1h/00n43Wh8AXY9UbBtnal/k+KbTwMCjKMY0tzZ3Op2eMWYxKZvCxVG/k205ky7nLl/4Yknj&#10;m/z0eHhyjBDlajqdWtfgEkXB1oTjYEv52dnVzc242+kfHt7f2dnFehJRHDFU1O/2qLHjIS5bpotZ&#10;UeF/cBBFIVns7my9/dajd95BOPjw7bfe+t73vved73xr/3AvTqURpVEVI+akwvmCVdn4ycXoxdHF&#10;V1eT80U1c9SQsNCtscZbEiQFCRYe4xK513IiDkWcSISEbczMJMNGcMHXAfHwp6GJAB5g1YZvE30j&#10;OfIeAH/B7VBAAK+aAIdIyLE5cRmTZIhuNdgTJIMFeglrxNbAyehJ+nDiQOIAkJ1ZcJvAzTG1KAMH&#10;MEQKQIScwYuEFwA0cxiMQ+ZWOQXcEjRjLBbbGeuN88Ygd8bitLelWYGrrK2MKQGNbWrT3CYDF15W&#10;TQATEqrq2tSVaV5BaWxjXG19ZWxRgxFZs4LaWssslU5U3Is6a0l/K13f6qzvpL01nWUCnyTCLKFD&#10;a2CIuFKzxhnvavYG6gh/pSo9xVKtY/+lHSUlFhMzc1A83DV08XvgsSJ3RChthXKrOfYEEATO30BA&#10;XAGqRFAuVA/NeiKHpitAB0lhiVhA2wT7EUS34AMFywYCs0TuPdNdJRBUASA2cnQJIjELZg4YfuyB&#10;rgCl34HX5xOqIBiaBoxQtQLXphX+B3PnMJm2zyoTYegVG4+YuBUNjD1Dsba2YYGdc2BlwyChMZGA&#10;zpmkUFHayTo93JjBhWGFCEdNLJSgYIKCJFoSI56AP4g8adP4lTV4F84qZ2pnGmhWCHlzM/r008/+&#10;6q9//sknnxR1tbYR/BK650U1Wy6MdYxGUSyVUlrHSZZ0e0nWjbJMx6mOEpLSQSrnrPfOOeNgOxYI&#10;ZLY+CE/gBQ6sRDgrcQBiqjC1kGOeDtvC+tAHa+sZqLVNY01lXWMdAhZcWZeWa+PK2sDeoRSYPN5y&#10;XG19Y1qo2TpsLo9RncGgeDauATgwAPja+Ya9xcJDlgAMKxLEUkjNMiKhBSeCIw6IFkIxSVQzsxRC&#10;Et8CC4kkYJzE5CIt41jLSJIkJ7yKZNRBIAHQ+EVRpHWsFNji6I2lSIErGWsVKxkJJCLvsRqCsUGe&#10;0EkAABAASURBVGoqCUQJASLP0rMggfUEKAzuhWytAgbOTIKImFlCFoDU8/ny6dOnf/Hnf/kv/+W/&#10;+rf/7i9/8YuPcFs/XzTzRS1V5/DwzUj3htfzi7Pp5KaYDMub88XwbOmKgbLb1axzdVyfv1heHhej&#10;i7qY6vk0n43xCtiY0jsrm1rNp+7m2gwv7ejazCecz1U+1/lcNWWH7JoSaaySSGaJztI4bep6NLyZ&#10;Tyc7e913vnX/8dt7jZ2+OP18ODm1PK/s+OTsxaef//bZ8+ezvGqsLCrLMtre233/3be/953vvvXW&#10;W/1+31tEuGpnc+/tN9+7d+8Rbrnfe/eDzfUDRC2Luakr4R0ub6IS7EYLnH8ffvjhX/7Vn37y+V9M&#10;l0/W9/y3vr/7d/7+ez/543feemdvc7u7t7PzLdyT33tbq+7lxQRR0dXFdDatgD/54ujZs2cnJ0dX&#10;N6fLfBgntL3bW9/qZ1lU1Yu8mJZlOZlMEVvMpgutdQK77/b39w/v379/cLD76PG9737w3o9/8t33&#10;v/XG9nZ6eL//7rf2D+53VUabe9GP/6O3/8v/48/+0z95+4M/Wtt+kA/25jv38v2H9b1H9sEbfPig&#10;11vjyez87PzldDYu8mo+Ky7Oh9eXw6uz2WLiJHW2Nrb3drZ6Wa8T9w72tu4f7j28f3j/cB8z6nf6&#10;ipVw7BtaTsvh5eTs6PrmcmJrIiOLubm+mkwnZbmwxdItpvX15eL45fD5i/MvPn/x9MnoxfPpyxfD&#10;4XCU57m1BmaYpjrPF0cvzz/+7Re//eiz4+NT5xwuMNYH/W4nwgedvd2dxw8ebm9uO+MXs7xcluPh&#10;+OmXT59++VWxXGys9bY2BuzN2emL6+EZC5N0dUOLm/n5zfy0sDe1u6loZMVN7k+fnP37P//w//Pn&#10;H/7LT45+M6kuG7EgiR1aOFuQqxivqGS9t8Rwl7cIkUORmQCExC5knokEM0Ay9qgXKJLH9sRhIZhA&#10;FMwsXksoAkBgooAQSxSEUEKE1p7Ma8l7L4RoQ8N1+D1maTCsCNsTr//OQz72xBZHP2svJLXgSQD4&#10;m4mIVgRJEBQgJQVgjE8siI131sN5WeTWWuMtknHWwN5NhbyxtbE18qapKvM1oCoA3F1biwUtinxZ&#10;LAPkX6dFPl8W+bIoFjmumQBFXhazfDlv7ML5pfUL43JnK0c1iQazMqS81CqJ00Ha3cz6e9n6Ybbx&#10;IO72FSKApKOSVEVaKImlaUwpCAcMpLN1aQ3uKY2EcbIXsY521rc319YjVmQdAiGojH4vef97pJbA&#10;jIUi5pC3hN/LvHidxHdJCPTyDAkEKaawRByKdJvc7fPuEdayXVEs3goP0lrnPY5LZoZ1SHHX+PYJ&#10;8gpjDk9uU8Buf4EKG7ot3T3QakVE7hwGwDOcXOHxB37kPQC/wO2OR3jyHcEHBLJD0MDHGHPHJlQQ&#10;zBEsQg+SUsKFZTi8dSKQQBAikhJzFhS2ChoT1p2F9dKRklILkpg6XgdRAFtswkhLJglLnExmL18c&#10;f/XsKRxJUVV1XcKY23DVoiW6aIVzMNVJmnV7vV4/SVIm4QiZUhqGETMzETnnYOtAWElwQF/GQwgJ&#10;kCHhHZ3bhCo4h1V75Ch6h34BjEdc3WDutbPG+toxtmhjLKAyTY1f09jaogHageob4wDWurtknDPo&#10;21KNhzWDpYFw5MFJEEsM4xlJsFRSauSCEStoJskcQIREyCShGWNu3CbFAkAhOSlZa62gVxGYCS0j&#10;fL6LFMIFQIgYZCQF2ErRMgeuVCQlRsQQYOmRyKNz0JXQEEOTUCSChCIgErgXjOTRPAzqgQskVs47&#10;gFKq0+mkaUpeTSfL87PrJ09eHB1dzKbFclGTi+Oon0QDJTtN6RfTejYu8QrbT9f2d/Yf3X9jd2s3&#10;VrGpmuloPB1Nm7KC2FqHkarSF7lrKmUbgCyXNB3b4VU1HDbzia9ybarMNd2N9d2tzd0s7Vnrq7KZ&#10;TRez2QyW47jUkYtiaD+fzK8mi8uinFR2MVmMzi7Pnx+9fPni5PzsajpbljXuS+umMqZu8uVyOp4u&#10;l0Vd2bowi8lyPFrkS9PJ1vb3Hqyv7ZHXUiQYdH2wJziezYubm8nZ2elnn3/08ad//fL0w6dHvz2+&#10;+OLi5umyuNKxSROBDrGOI9XTsktWz2fV1eXk6nw8vJrjtRtTTbI068TW1dPZcI6wSLh+v79/sHV4&#10;uI/PFtvbu4JVVTWz2QKv59PpVCkxGPTWNwZr6531DXzmFXkxHk1OUS913V+T2/v0AFHEva7uVI13&#10;XgkE9zv49LG7n3a6sHNAVc9G4/Oz8+cY1MMsva/rpiptU9imdIo6cdTz3ufLRVPXa/2N3d2dHQQQ&#10;vQ6sA5qC8Sulu91+pBNrxGg4f/ni/Pmz06vL8WLeLOb1YrG4ubk+Pj5+8eLF5cX1eDwZI42mTFGv&#10;G29uZGuDLqbZ7XZ7vc7aejfONE5E3CFVtZnOlmcX55dXV1D92voAEcNgMNje2Lx3eHhwcC+LM1M5&#10;LNP4ZnJ1ORvdXE9GN9PJqCzmdbW8uDz96sknz55/MRydFvW08culGU/L63l92dBoYs5/++znf/o3&#10;/+9/9+v/+dMXvz4ePZ3ML/J6ahnfm2pmJ6QT5NgbYszewqNQiA8ccmZiRjiNLQCEsXBoQSTIC2YE&#10;CsTM5JlaCqEUMEYSbQLyOkgWgLZGaCFXCBNJGXAiAnOHd5qWEsdxFEWMLQm2jMEUWJHERtY+hPiS&#10;OIALLlFwoCDnV8kxvcKJuIX2Ack9EQkAxmpcg9y41pdZ2ziLZNpUmQapbhqUagOLqI0B3lhrGmdq&#10;2xjbWGeQGx+6uTbZwKoxLnSr67psSuToHlgZ0xbqpYXFmdxbQOkIekcM5IQSJKWMlMwi3YnjgU4G&#10;Kh3obA2xgohSqSKhJAkhJZPEUlkm5721jTW1sxUh5MNaSGLpqIPthfPCkzOWnRfEdy6U/mCC5l+n&#10;M/OqyHyL/MEiVoxDCgrFMxiM8Cxui8zU4m7V9/fyYD+YAaO5g6ArIHqtOTNDcrCRAWPGgwiTuWXF&#10;qMGPiJnbTDBjRCkpIMACgF/gjhq0IUIR2R1g2isAAQjy3wPhPTQLGQkshLith1odLNU59GraVBpr&#10;hXe+Mr621nqsAjaG8Jpw442uHCVxFMMrKh1FXrKGy8c+ChOU4A4+grAJ0dF5dhhICrzEeC0k3lSY&#10;dKKkxgwsvMDs+MXpy2fPz09PRuObYpnDapIkSpJYaxkn8FDdNMmyTrq5udHpZEpLEZTmUJ9iVJ2S&#10;JUgoWaCjYsJVvJKR0BgHNIF53k7y9sHWO2fDhwlrvDHOGYPujSVnmR078pWra187XxG8FBvnm2CV&#10;2AmmbkxlsVMs9kNpTG1s2TSFM4U1lWkQMRfO5cAB8D9EwmPyUCx5xQ15gBUEiRh0rJ1kzMR7kKRg&#10;gAiJoSGpLBNp6aR0JCRJGRqhE9ZAM8ugXhEMznkbRVEcxziepIY3kUopcIGpaEFaWInOggR2pXNg&#10;ySQcSc+oNNh0BCEwccw58BZoAHlBI/LcJnRlhr4lQUAJFPIbcugrdrf3v/udH37/gx88vP+om+FW&#10;w4yuLnEmj8d4n16enJwwy7Xuund6MS9rvNlHuG5M8Xm7v7bWX1vvDdZ0EuVVMRxNZks4bo6icB+C&#10;b+1aNf018c67u9//wYN33t/DBXuZV8v5TMkq7TZpt9rZjx483N/e2YiTaLmcD8dX08XEelc3fjYt&#10;Rjfzy4tRPmvYxWQj7yLNWaIy3GEMr8dnF5eX15fzxaguq3xRnJ9fPn0Kqc+m02VdwxLMvBgdnX+F&#10;S5RPP/346YunOhJJouJUpZnu9Tu9fiylrCvnLDXWLPHiVLq60rPx/Oj58fNnZ3jVns/KZV6Pp5Oj&#10;k6Or4bWxxeZW5/DerlbZeFzfTCxH2fbG+t7WXr+ztb11j0khMkh01s0GG+v7OzsHe7sHOztb/UHX&#10;ez+ZTHAnd3V1AbYS758poueeVIQ4CcN9+JsXH3348vT0Ju6m9x9vb+10MK+XTy6+/Oy3Z0cvYx0d&#10;7O33Ov268Iu5sSZylk9PLqaThZJx1CalZBRLx2y8MVSSsCTYeYqTpDfoZemG92I8Hl9cXJyfXY9u&#10;ptZ4IqeiRurG+sXN6OLk9AQv/qdnR/PFOM/rm/H02cunL17g1X96djocj2dxJA7vr3/7u2+89/6b&#10;b739eGdnb2N9r5Ntbazd3157lCXR+jo9eLB1eLBfF+7l8+Ob62sSvtdfj3TPGmpM7sL3BcYmLXJb&#10;l0QeMiZNTafHw5Oj6/FNfjOcPP3q5Ksvj148P13C3sqGajU8nX12evp8evKLr37zP/3pv/nF33x+&#10;9XJU4HplUk9HxXxa1w2RTEhFjiJLLDkhF/YXe8HMQghJLLAVnHBeO5LCC4EexMpjV2ADoUTsQY+F&#10;V4IZWwQbUOtYiVhyJCnSQKSWAaQQgjWTYqkVEkn0YCZJjB3N4cAj4SxZw0omQsXOeYVGyFko0QYL&#10;WmvBSolIKS2klK2QUgoJT8J4ESAS2MrImaVoE3l4G+8CexcSTKodidrEznpjkUC23trQwjhnUAS0&#10;TciDaCy4CILegz4Ik/bknLfGmcbWVWOMbZyrra1MUzUN8rIJPrHCOjSuNqZCsQVs0qomW1W+NsKy&#10;ulNRpDA3FcGth52QRlmq4d8jJQWWxJFSmKxWQisiCV9mCVdb+JBhiBrfmNoJ2/iyaSqMzYa9VCQY&#10;y4jZW8wXylDSEiPR14lJkMdc8HCCsaTEjqltA4VRWBX2RO41ICQ08B70VUsQaFUEhqoVwDjADB2h&#10;NyZwbcETigL9iDgAOBOzpLtV854DmRjDhmahPYSjr1PLPRQZLcMz/JhDgTnkKDPfIsBXwPy7lBX9&#10;fz1nXvVyHNKqrV89kK/m7L11zkHvVYV1b7yxqFqBJCEocAh2qHSk4a7hdGKN7aGwnNgsgS9+aA9u&#10;K1jhyAHgvAJUoQjQWiMvy3I4HOLT+Oeff3F6coY3FQzR6XSyLEsQOMQx8m6328s6oPT7g06n0/q6&#10;SIaTFAOylBqscGoil1EMOiBU8K1UGMUF2Yk8dhTG9zbsg5U4zoTnbRl1oeRAxD6ytW2QqganSVOZ&#10;CngdUllVFZ6w1DYPeN2UTQMCNlDjTO0aY11jLQD7MOTgLGA6vJKDYFL8u8mDQDBdPJihhPZ5m2EK&#10;RAEH/RVgmpgyAApBjiKqQiPGzIHeworyek53aUVsS61gXrT4KrvDWyJaggrlWGsxF6309tbW22+/&#10;/YMf/Agfku8dPuh2+qAvcVpWdrksJqMxOd/tdrM4rSs3n1WLmc0XPJksrq6uccNkrYV8YJgXy+l0&#10;VpXQZeCMI/HRo0ff//73f/rTn/7oRz/61rffffjwsDPAGUZ4L9/eHDx4ePD4jftgLFjmywKHfZGX&#10;zMTMRbmczRa4/QZ/SIvRB/01GAxMSCkF94/hnAum3A5Nxrjlcj6fT5FXFQI+hylAjuVyCZt89uwF&#10;zPL5F8KKAAAQAElEQVT4+HQymVRwfkTQs8esvIenUZHc3Nzc39/Fm/jm5vZgMOj3+xA+yzIhJcz4&#10;9PT0q6+++PyLj/EVAMQNhEtr/TSNBPw7lxLW673Wcn19sL+/v729DWkhJyTMlyUUUpY1w0yYYVZF&#10;DhszSBA7xo6IsyztYkZFUVxcTF6+PD0/P4c+Ww7RbDZ7+fLl8fGLyeTGugpBGIumbmZSNds7Xdz8&#10;Y47o6BD5SWwXFUVKQJVSWGumkzliPmuo1xtkWddai4lcXV2dnZ1dXo7Gk2lZNnlRQGU4hZSC0aXY&#10;/Wi/XLr5LJ+MFzfD2XS0XC5MvjSzaYELm/FoDjxLexvrmOVuv7eexFmEtwalMB1cVm1v7z548OD+&#10;/Yfr6xuCNVRdVbUUGjNVSi2XSwgwmYywm7CGScqD9XRtLdGacQblxWIyHV1fX9/cjG9wxXF9fXl5&#10;ORxezWaj0fj6xcunH+ET0l/+5d/8zc+xlOeX5zPcoGBW1i7zMi8LoNQmz3AOIVQKJS+YJIBIMHZS&#10;C8ADeAEfAgTGBiAi5ABMRAi8sEghQkfmFkEFy3AsULuV0JcI1kdhsGBGDmvgyBLONN+yJfQgIikl&#10;5g6bwRJAxVpFWsdKReouoYFAkhQyRhYA58yqO3JA4BP4sZCMao/Qz4MWjjfgGBo5ACQ0XkFoyCyJ&#10;QVxVibYLiitYNUOOIhpAe5VpsF8ARVHg+wOy4i6VIdUl1JwXVVVZ+McmNAaO9k1t6nDaQB4MB5ZC&#10;KKV1FNx92knSDqYfJ+0REKVRFGFrIIc2hNRKaqE0sTDOYyLYF84Zbx3kafGgciklGqMLEIiKZpAZ&#10;UwMOZKXtgLQ/ZshAKyJzwJlD3lb+4Yz5tgHzLUJY299ryxxqmUOOSg4JzzsIJnF7JN2R8BTMEo9b&#10;UYlQZpRDXw5IiyOju9IKv61Cgdu0Ql7lQMCxBQ4eDCZ3B6gCgNjmv7Pm3yyixTcBJ6vzOBtrfDms&#10;6xJr4L2XEI1vxSYKM4QJqpAiLcPJzVIJTFIKErfN0GvF+HUEywaGK8DSNk0jhAAbzA9m9vz5i9/8&#10;5jcff/zp2dkFquB/4UEGg0GahmgTFgMbgkl1Oh14PbykYlMZa2F81niSIo7SJAm2BW6YJPIVeMGQ&#10;hFkiX4GDlQZdQTT/SqTagBmKhDAfxMaaylS1aVqkMcbUJkQMVVNXpgp5U0NIOPKmRUK9qa0Bmzuw&#10;tcdrGw4oa8DQk/XetQI4HF0iYJ4FCckBgIAkoY8ALEQAeZsLFFeTCTlKUojgbQMmQ4qk0hKKvA3d&#10;BIV2qx/arADFFYIceAsy5CRC/tqPAkUSMSFBfdwiRB5bgqEiKKoxpjYWR5rAIfnGG29+73s/ePvt&#10;d/f2DtbXtw/3HnzrvW+//db79/cfvfXWe++98+39/fuxyvKlG12VFyfz589Onnx1dH42LPKGWUip&#10;yDNUVRSuaSiKkr29vXfeeeutNx71B1lRzpf5WGqzsdl9/Ob+u+8/fPBwf2OtQ2wnOBJxStyMcUGf&#10;541WUZYlzH46mU3G06qs+73Bo4ePkQ4PD3FYpRlMBudt1OmoTjf1ngu4stLgjkZKzBGrBAGauq6L&#10;vM6XHsfe1dXk+fOXuHPAmdQ0TVU20+l0NBrlxVJq2j/Y+eCDb33wwQcIGrz3SkZCRRo2GiVYFWsb&#10;nHaj6cTYoq5LHGlnpxez+VRIk6WkZFVWOQ5CHMnwa9s7CD72Nza20qSzXJSXl1cvXhydnpzPZovl&#10;Ml/M4Y1LjM7MSZLg8LDWMasswz0/4gQpJJVlWRThCDTGzOfT8wtELBeXl9fTybyqmqoui3JhbKUh&#10;o8IHJtuYGjNqmgrtIQC2W5rGoODwPTvFdQK+D2CyM3A5Ojq6uhxa66OIswy+WxGRsTSfYyfU6B5H&#10;6dbWxt7u1ubGrlZZXfJi5ppaeBc5wziX57MyXzbzWbVcNChWlTWNt9ZVJYjLujbr65v37z3a2tzR&#10;KnV44aNIq46UEhPEfDF5BA3z+RxyIvC6d3/n0ePDg8PtrJN47yDzclEgRoSGR6PJxfnV0csTxEzj&#10;yaiqoLzp8fHL3/72wy+//BIXP8Y7HUdJFnum2WyGyKyoGs/YMSGOA+IJ20EzAySzZNJ3IInE1+CB&#10;M5FgkmgmGPtRCoFcMXoBSBJWC5yJiUKcwSzBH8cSDM/BBcCRwlhJoJUQSkmtkG4jA0wUxpz18L8s&#10;g7yhrEID6EQLjRxdsJGBYFSBoYRv+YAWGAInosCebhN7UnxbhcHRYAWCGF4DIBVLGZgFFvgxI1sB&#10;U/CYrk3wZVhxQG0a7JSyLLE683w5Wy4Wy2WAfAnTCdAWlzkizAIJLWErcIemccY4nAJw29Z65zmo&#10;RSgSSqhIp5lOO3HaSzqdOOvCqSOIAFlj2bDBogh6whaTSSLihGTUeIIh1/gA0jQOjI1pAuKIRKRg&#10;q1maZkrp4Loc9IFJSyKmVQqLCEwwg0ioQ+H1HMX/NWCM8nU9OraAw+eW2BbvxqLAHxS6S69w77/u&#10;0uKQJ/Rq8dAaiMATHX4fWjqyW3jVAOUVvkKQ/x6EMV4RIQPgVXGFcGgShGMGFiwMT8CqFmIBgVKF&#10;wC2cxxosigVswpCB7ZAEmZHQBuFxWGjHgqTksEOIwoxIhqkyB0U6Dg3B0/tXIwbK6gc6bK6CJ8Pr&#10;ODyEIJz1Woc3s+fPXv76V+32Hk+jKFlvE95fsWfgO+DvYWoYotvpIZjQcYpiVTeOvFIq6WT4giG0&#10;IsbwTEK0CMwdRYIcjE0r+FY2Bt1jF8CJYDrgA3wFgeKcsRaGXbm6trVxMMPGwBwRogCapmyqytS1&#10;qYytq2CltbHYCo21tbONd+gaisBBMbb2tsKFo8cbBVvJMFVPDINzcKtEDpKKu0SSoMkVgOaDUiUJ&#10;OCYmDjmIsk2YshYSoEQoKxaSwYnZh6kJIm4TEaFLi4YMOAAY6ABueSInjx7BtaH5bXFFQaMWVl2Y&#10;MEY7npTWWuOwZ32vu3b/3oPDg/tapWnS+973fvQn/9U//Wf/9F/8l//Fv/hHf/+/+tmP/v67b317&#10;e+sgi/q4TB7dLI9fXuFS/fzsZjJe5ktjDXvPGATSa01RpPDVC3hZLW6uL4+OXlxdHRX5VOpmsJYA&#10;lPZt1TkOM7xeT6c4FIk8RxFePePglYwDQ3iZNO0A4GJgctaGWw3EB5ub6w8f3b9376DT6XhHzgnr&#10;BHpYT1Vt8EZUlI31QiqZdnSvF6N7XdfQdqeTOrIXF+d4izWm7PfTg4MdXHg8wC1IN6uqZlEE/7hY&#10;5IvFAl4SFl42pTFGSs7z8uWL0+dPj6uyPjjcf+PNnb397TRNUTud4v34Gl0gJKCuGzQe3cwQYVxc&#10;XI9H89m0yfMa89Jx3F8bdLrdsmpOz66OTy4aY3f39x4/enD/cKff7zrnyrJsGoQIBfbvbNKMhgYK&#10;LwsnOE7inmA9n+UIeuqqMcbmeT6bYeQFlI/QA/JY6ybj+fXV7PJieHJ88ezpiy+//Apn8HK5jGON&#10;NgjLkvCZRq5vJLt7nf2D7d3d7Xv3D771rfd/8pM/+sEPfoAQrd9fg40piiPdiXSMrW2tXyzK05Or&#10;J0+ef/nFs5PjcxTrCjcT5Xg0gwydrIu4wRh/fTUa3Uyb2kNUSAg+EQxCKWaGeLt72/fvH95/cA+D&#10;4kaHCZGXwexCIFK6IvfTcXl8dPHF508wyvD6BouulLBNhbhyuoAJyW6/s7a5nvVwg9JMF8ub8Wi5&#10;LIiI6fZEJ8IugHdgJsSycpUT3pvwVdajKgB7mCeqNGqZlWAtRCQYoARLAYqQQkBmTdhfJJlFACAk&#10;CduUQxuWSqhIYXpxmmBuaZpl3RYy5J1Or9vtwUTjCBc5SgkNhhKc0VcICCmIV8BgLW4TcEnMtyWh&#10;WkyK0BJVYpUkSRYoAgQxEck2aYlRpBQiRE/YT9hCzpN10KExiA4rmDTMAOaC6A1rBpjOZ5PZFKEY&#10;AMH0bIngdjFbLObLJcKIRVEuywJQlHVeIjyvwAfOFkYO98dCCo6kilkiT4ROWMVCxjrK4MpVnMoo&#10;k1GsdCpUJKVmKbEHVyB1HMUx6Yg8N3WQra5r19TOG+cAjr1gQvskiTtp0lEqIhLYQd57aqfWPuF2&#10;PHkBSgtwxkwU1peglkB/VUV/a2K48VVl4LzCmJkQpAQAITRgBoWCayZCxEavkhcQ6XUgCPCqNuBo&#10;wERCcJtQ1T5DBhzAjCwA/14K1P/A767zN5uBEwh8V8nMxB4Z0deTRANACPiwjpIcu8rUMJGiyo1r&#10;hCQpWUBsgVYEioNPDlqHfqWAcj0LVqGBFCwFCUZy2HehTeiCIgAYctkm4E2DI9Y2prbOCEGostbj&#10;4vqrr562ccOT6WQmpU7TTtImbKs4jmE0aAnQGlVp0smwrwApYtI4jaJIq0gpLbViCM3gKzCWw0Jh&#10;esCCcNIzr1DfCok1c8QuJBwhOHEZcQPAOmc9XoBNY22D4MDVcLS1qcumqpoaUDZlWddNUwFMXRnM&#10;pamcqZytLWZn6gZVddk0gMrYmlxDzrIIoxGiMQqIQL6CYH/fWBRUMwIdZgEFIQzHI+ThrQDT19g5&#10;mC8emLJQkiWmCsDUJP+BBPorKnCAD/MHDc0BrU5IoExYU8JzRWEUUUB7ABOLuxT05uBXgsxYgrW1&#10;dZSSJP3+937wn/yDf/Sf/MP//O/+7B/98L2fffdbP/rR93720x/98Y9/9NN333p7Y2OA0GE+q/KF&#10;qyoL/VVVU9eOmTqZ6nZTqRgvyqdnx3hBXCymsRZJqlk0RV4Nb87OL07OL46vri5HoyEOP5yv3lMU&#10;ySiKvZNF3izmhTWsZALI8/L09ByfGF6+PMYb82Q8g8yDQW93d3Nnd3Njox8nkbV2Mpkv5qVpwtI7&#10;BxsQ3gmmqNvNtnY2793fe/Oth++8/+7hvYM4Ucsir5smzfTO7nqvn3iqq3qZ5wvAZDLDyy7eiS8u&#10;L8fjcV3XsEHcC8Cwm9rPpuVsapTQB3v7b7/51hsP39je2sXJBwEQ+uDm/OXLo5vhdLmoID+6VJXB&#10;lOuamhqbVaRJd31tc9BfZ+bhcPjlF08//u1n5+eXUaT2draQBohi4vCHyU1TGdNIKZRSUhFsR0qZ&#10;ZRki8DhOcTVzeXnNLJWM6to0jXWWMBzUKGVkjSxLX1dBCca4+Xw5vJ4uFjlYdbtdhQPYNs6Zbjd5&#10;+PDwp3/0/R/88NtvvvVge3tjc3P98HD/wYMHh4eH/X5firAcHgZGpKSAu1wu8pvh5OjlBe6ZLi9w&#10;yuTj0QLMkTe1i3BUyARzxy0jYDbLsbVwnEOlyCH/YDDY3tnc2dnZ2t6Iowxdlot6Pivns3oxa/IF&#10;NZXyVi4X9uR4hJD05PhyPFouFoFPWeZ5saib0gsf4RjpdpFXpplMwkcNiFJWePEgKBY7rhUZAksi&#10;AWinIJADmIUkRSSZQhURisAlswQl5Aw3GAmhRECkFFqKWEqtZCJUJKFygIi0ijQsL0njJIvwJtzB&#10;4nTSNI3TN+Hp/wAAEABJREFULAExSuHokjhNk04SZ1pGkhUzC2IiEmFvhiUFCq0GurhNigVAKpZS&#10;shBSBgQ4QOHYlEpICoDeYASbsg5OCUAOztFha3gHY7TGGJiuqdojoCiKPF/FCrNwMTOFYWPfIQdM&#10;2hTCBdQt5ssCi4zlyrFH8qIoyrIoa0DZmKJqShibIQToFgcMC5KRjlKFlUi6UdzRcSZ1IqJEJVkL&#10;HRkhjEgExFaaJUAJoSTekpQKGlVYCCx6sVwsqmJpmsp547CHrZMErUhBaKqTKO0knVgngpX33mF3&#10;GwfVAXxI2PLeO74FqOEW/Cq1evoPZcFv/04bDLGitMhrDbBkqwrkGAL5nSQoBUeKB4jIAStklQvM&#10;6Q8CqgGoWuUrBPjvwN9GJ2L6Q2nVnm8rg2REhCKAKCDUJhRlmzy5qqkX+XxaTGtTOOmEFiwdtpxj&#10;67xpgo9BR6mwN1gzS2YmTEtJkgI8gBMRcxiSOeQEG/UhMbMQaMooNG1ytym8kKEZvqfiCwW+Uzx5&#10;8gSmCIq+S1EU4XBCyRiDTkmWbm/vbu/truNSt5NhXA/esKg4klpLCTvDUIJgoBhdQAzgjETYeszg&#10;vAIsLIRx5B3CYNfum7B3bOMaDAOw3hjvkBogLgQQta0r7CrsLeyFpmxMBTBNZU0N8Kbx6G2a0BYI&#10;AKy98WQJG9RbQRZHscd3zBAugEgIWqhN8FlYoZAz6jxwRhIyzKT9YZqBIASQV4DNJISQmL4QSvyB&#10;hC4AjIB8BcABKxwdsCwU/BERxiYCnUjcUghJoOihKdQQhMGOFcwSerNQEIX/cszmZvDp9w4O33z0&#10;5tbWTiY7vbgjSPS7a9//7k/+5B//1//0v/lv/qO/80f3DvakBDdSmnAqwzUKQcyUZcnmVm9rs4/I&#10;sCjn49H1dDZy3nR7GY6rBO8MMQbmpmkWi8VwOLq6GkKkXq+zubm2ttaPIp3nBb6mj29wRFTOsXN+&#10;PJq+fPkS3xcQMaA93FxZlsZWZbWsqiWiNywBAhQ0m88XxhiFI13DmH1RNNNpMZtP6ybv9bJvffud&#10;n/z0e9/+zttvvf1g/2C934/6gzTrKOOWo/HlxcXp+cXpxcXFFb6kX4+vryc41CEkXP3Gxsb9++EW&#10;ZnN7K4pia6kolw3ONzjLpBvHabfbx+ww9OXF9fnZ5XJRCg5HRpp0tUqZtZIySWSn0x8M1rc3d7RS&#10;08nk4uzy5Oj8xbPjk6PjyXhsTC3Zp2mK4RCFYLVwSOBd/J337r33/uG9B9tpJq2tGlMW5QKX9mVh&#10;Bv3Nne0D5L3uehxn5KV3sszDpwRrKE01jmcc/9CsEAyG/f4aYg6sQmOqujGdboqbkvsPDqAca5vJ&#10;dDS8uZpMJvP5vK5hEF4IjEimwnLhCxRrCatUpnZ1SVVhl/Pi5mp6enQFGA9zcrIubLEsimVZ5lVd&#10;OlOTqRssFr41nJycgLNzDpOCMNAVIrOzM8Rmw/kcZ0a1XOB+JYRWaIMNg4ingYeyPtjDzRjt5rMp&#10;Ps4YZ8L+ZoftV5sGRxreks+v8BXn+PzqfLaYFVWFHWvJrxJmzczUej3kLeDuAeqQRIpXwJJZC6E4&#10;IFKwakELEQmOpMRyRUrHWsdKRUomSkUBj2KtYqljjiIZxVJHQkmWyjmqDYT02IPMUgstWTELxo8k&#10;kRAeKAtiyEYU6CgLlJklAYXa74iSRJuUFFKCFTLZEgTDpxBZa42tm6ZpfVgVUlHioK/y8ECeL3BZ&#10;sFzCjheL5RLxQI5aIK8ARSwQ1LiCqq7LGhqsqwZQQsMA42wA660Txgvr8c7pLStiLWSEuUdxJ0RO&#10;SQfIKxA6JRmRioXSJJRnTIaZhAvrh0V2QhIpxjtYPptNhleLxQJUnMfWNQAiKIsJ+iEFPSdJN4kz&#10;HFUejtaQd+joyQFWCAU/C9WHVQ+nElihDUrgs8qB/G+DVrNEv9+rpdzWfs3KIxhFTaCHR/gxasPz&#10;7veqKIAB+C4BX8GKsMJX+YqCfFX8vRysAK+TMSrglvKqI5AWYFkAFrItMXBi0eZMtyYl2Tpswny2&#10;nE3no2VdOLK4nMM6kIAyXXAJ2JpEUiitY611hNUVWEOJpBRWB08JbjhiGCvZzh8rAWjaBIQIg4YD&#10;wDkDx+092hJYoTt81vX18LcfffyLX/zqyZMn8Bfe42NqhFpAN+vEcYxmOg4BBF6w4N3gzhBMCGw8&#10;ZrRBgyhKsD3RDERIQyyYGSIhx4NuE7YPtqHwPtgKaBAMdmnCdvLGWUDtGwAQ4xACmMaYGjvNBsQY&#10;U1VFjZ1yB7auVmCaKgDaWuMsHFjjPNQGRVog3E4WsyaMD5wdATA8jC0gDih+AEgLCycRlNkKf4sA&#10;ByghJSuQJKaEMoeExVyhQEL51ayZwZZfS6FIghkMlGCFXgAmQUTMq3Ah4OSRAwhdvfdhrwUjF1Jo&#10;nIJKaWu9MTVqt7e3v//dD37wgx/du/cglanDnnbzZT1RLB4dPPrxj372kx//7K033kagoGO7vqkf&#10;Pt6+/wAvjv1eP0kz6nSjnd1NXHevr2fwokJgRIzkrG2IKIqizc2Nne3djTUccmnTUFl4vH3u7u7u&#10;7++i49p6X0q9XJj5zC7mFTzeFOY7Go9uJvAp8G4Aa5211hiDoCQv5saWLLAiWNHGOVweyK3tweE9&#10;XLZv7+x21jYkgpjBWnew0d3b23746N53vvP+H/3sx++9/+bu3macKGOLspoV5TQvZvBduPlYLgvv&#10;SWkBkxMy2PNgrbezu3X//uHe3s7BIaC3tt5Ryhq4V7yCFbU3NtEJwDWuWBS2RjHrd/qANEpxbGRx&#10;2st6aKAoQpvR9fDi9GxyM67yqi5oMc2Hl5cX52ej0Y1zFgrBdkDc0F/rPXx0/zvffe+7H7x/cLBn&#10;bYOz8/joBB8d5rNSymgw2Nja2t3Y2O52BpHOnA33/LNJNZ+WMEkEHw8e3EPa2tpBsIL9tbm5+Wqv&#10;ra93t7Y2O50UsRECsufPn58cn52eXD5/fvTVly+Oj86KRa1kJjhparZw9NZjXyqBbauTWCHycFZM&#10;xovLi9H11WQ6yRfz4vLy6vjofDweY//u7Kzv76+trfdhY4hCLi+uECPCD0DLaDAcXuPDDaLA2Swc&#10;FbAN6Jw8wXrTTMOWsg73ep3BoKeUxKefi4szDIOjDgawWMymsxmIs9lkWeSIUEaj0bMXTz/77LNn&#10;L56DObazbxPYBvDYIDBtgGSWFHaHYH+7OwRJvgMhlGCJNswQBLtSSamlVEpppSIlIyk1SSGFFhxc&#10;pWO2ngwWxrjGGvjFCt4E53BRVSWskTAkGDELIsKIrVAhu5WBpSSmb6ZQHXRBnixw1yZrrWsCf9NU&#10;wE2bMByKdQ0rrJDyYoFAu8DVwDK/S7g5C1ECiIC6rNp+IUOv8DAG3Kxzq4GAI94yJgzUNKExKK5N&#10;aNB4bwgyUeMZ0YPDpIT2IhIyjoKjTnHvogKSSB0DWEWkNQlFLFgqloIJjprAswlzwbAOzhIuYIb9&#10;cHaCuN97K1lAANuYdliCGTPLSMW4xkmSVEoJ3w4OkMcHh893iEd7NEYtKC7EjHjfcN4TivS/MTE8&#10;FdoD0Cngq36hAEYoBMeOx9dVKLQQ1hfNVjiQb4BjyAPwQWVtk1cZ36XXKcBBRv6/G7g1Km7Tigkz&#10;cZtQ5CBtKAIHtGTYO9Awc1hVWZbLMq/r0mDFMWdJhOPVW4e3ZGahpFLw5BHuf7DPhVZYFSGlaNOK&#10;G/LA7u6HBcOigjMAOLSDBmgO5FVRCg1iVXk4o1/96leffIwL2POyLMEDdKVUHMews2632+/3YQ1Z&#10;twMXmXSyJLyJxjqKlI61iiGZ1lrJSMqvRfICPCR+4IZBXwcXwkOYEduVCTlnfAAI1kLYIdjbK/lD&#10;bqraVCGmrqr69dRUNSBQSmweZ+q2u3Vg4OALYIthWEJwCyEIrsMLgkTfAASgq7IjSAwIJSEUdAXM&#10;M+s2qTZBY1JKxagUt6x8YB2G8WiLHn8AQou73101FjiQUCQIRSIUiNv8NpNSg22YfgM/4JmCTWN1&#10;4M2Rp3Hy6NGjhw/vQ7p5Pp9MxrPF5Ww6LKtl6O/J1r4sqvl82R/Ejx7vv/+ttx49Ptze6Q/W8Nau&#10;oxjz4sFaZ319DYFFHIf/KAPODFynj0cTnMeYYRzHSZLFOE0V3r+jLEWs2Mk6ab/f3d3d3d7eTtOO&#10;d6Iowt+43QxxCkyxFNAPOsIkoDAw0VqmaZJmOk2Tbrezttbd2Oju7G7df3Dw9juPv/Pdd3/ww+/8&#10;6Mcf/PgnH3z/B9959923d3a240Si/YM37v3gB999441H4OCxEbzRWqRZFCeKmRpjMdBg0NtHFLMb&#10;vjtgRKgCQ+NKA90Rebzz7uPHb9wbDLpCUtM0OLFwHM5miypYkSnLugqO3WsVax0zEkFeRSSKvELj&#10;o6Mj7IuLiwu01xrTB3uJCUJLgHy+gLGlaYodgd2xvj7odQHr5NVknJ+fjY+Phhdn0+XcSREzaSYJ&#10;REp8RxB1bWYzHN51nuNbCA0GA4QIOHqzLOv31jAFyIHpbG6tHxzs7+3tZVmCS+nPPvsccHR0NR4v&#10;ptPZ5cXNyQmuWyZVaSOZCIqtIcQHTYNYumnCFygssQYf53xR1MulXy5puSzPzy+Pj09xJ3RzM8KU&#10;YELvvPMOLmgwLnQAW6uqBkfXfD7DlQb0sMznVVXD3BG4dPBLRdbRWZZu7yASWuv1ssGgv7W10R9k&#10;xlaT6QQJXRaL2Xg2H00n+B6xKHLn4I3tslhAn8+ePz06eoFmUCa1CXbePkMGGVYg2p1F39gUDCKz&#10;YJJEglkCoKsV3PYSIK5QtCEka/1qEzVtKhvEkPAmVdXUTRO8BForFQEkEkkIg60ccseEsB0jtZIE&#10;Svtj1z68x6QA3gcExrAaBZNq6rJqE57lXQKhbtMKafAIgBehuqnaihK3PhXwpmnACpzBcwXAAd7f&#10;DrSKGGpbt2BqGwDEFWC+iJAABocHsScmKEqqoCUcI0qx1FJpAUrwZJizZgEiQKNKhMbQLRMJxAvG&#10;WQxNztVVMZuOR8MrTIiJBG7bvLe2gUweycGpk5TYS3GiIyGCGltaOOBQD5ViLe7yQCC4NHpV21LQ&#10;4m8HtFhVer96/uF81WyVv2qB4gpaCk5WnD6By9dEHAOrgseEnJCYgRCwsdCq7YQs6JKZKDhrH6S4&#10;5QIKVIEGBF37UOswL1SyJVoB2HwNeLcnosAp5B7FV+AZavE4+1kGrkKElWDCE2USSgabZGeorn21&#10;rBZYjMpUXjROGo4wGKrQXDvJLGWcYD2iSGdadwhfjGADJKWIACwjFhEJbYPosBn2uMoWCD08rAo+&#10;xDnjqZEcLMhbh6VGhBjs0ps4UkrCi9Hxi5cf/uZXL5+/qIpCOKcZF1WSObxGwBkONgadXlcpBTuA&#10;5DrNoqwndUeoREUQKZYMgcJ1Yjthwl5z3nsBrQWCZ5zYoUiMGcGe2MCghQu5Z1xgWl8bXzo2xtmK&#10;fAWJiWpyjafaeX2eW+sAABAASURBVERSlaWqsaUJUDcQ31XO1MYCsK8wF6CNa6y31hvrg5jee3bO&#10;E1bNsbDeWxfITIESiETOcbu6LDxASoLEHouOT5nsBHuWmBV7ktA4h+NECBCUwySEICGJQmNBLKEu&#10;5GjpiK1hh+FgJISfD41bzXgWQkihmQWTFAxEOifIW8YY4OWJWTIpdpBEEpEUmoywRgDFbCzb4fTm&#10;5fHLs4uzvCw6abgHOj5/8eFn//6Low+vp8XVYnY+ubxcnH119Plf/M2fffTxb+ezZXew9vjx4wcP&#10;9zvdWEoJPjhmmqppbI2YlFhpHWedREnCKXF9ObzG5fGkqPIKYexsNJUOfSiLVBz1BK5sfZNlydbm&#10;zuHh4cHhepy5uqFFXs/yiWO3vrZ17+Dx/YNHuI9IOqnQMopVGid4QttxJg7u73zrO2/i/uDRowcH&#10;Bwd4U9/b33njzftvvX0PL9uDfsZkigJvXQsc9vsHO7t7W6wJZw+WNkLYsRZnfa0TrXSWZHF/bYDY&#10;ZbCxGacdyFZWVVGW4bgaXRbVRGvZ627E8boQnSJH0DB8Cd0dX1xdF/OFvx42pydX11ejPC+ZlOCY&#10;CHomuOzFori+mh+/WFycLm6Gy6ap00x0eiKKBUyoLN10UuB+ZXIzHQ8nkiPJ6vpqDOZPnz4/P7+c&#10;TOaz2RzngHUNunhvEU9dXeEeZjYZI7xbLOYlvows86kxpGSy1tvCVNgnse4yi+XcnJ8NT0/Pp+2/&#10;LtXtJeADfDyazya2qYi8AIvLq9MXz4+PXgyHN5P5opzj20FZwIph9GVdz5aYIzaHqGvhvGxMMMXe&#10;QONwnM6K6+Hk/BICjYWS+4f7D9+4t74JtVrjCh1T2hNJR1oHA5iZesHMSkkYCWLETqczWOvt7m6+&#10;9/4b77/7/d3dw16vl3WSABliwoGSkWn8eNyMJy4vaVm4ZREkzrpybW1tMBjISNdNY7xRmrVktrX3&#10;DHAOO9FjLJg9di7ACQOLQiVWlkkSETMJiVMd4JTwSjhUeZQ8NjpmKFxIMGqcmOSJDDG8R6CRs75s&#10;/YNDtfFwC0SE7qSU6mS9btZTQioPkcASg0CRLJghoPTE5ACCiL31trGuAjjbAGxjbFnbqnKmMU3d&#10;lHCfRYELjKqpclyvLKoyr6sCdFtXrqkB1FhfG1833FgJSRv4JYLt+bvknDMOa2Gt9wBjrQXFekyg&#10;aFxpbWkCVN4CagrHxGqm8JZAoIjQC1KzIqEdxwYqCidC7Eh5gh+Dwj1LRSp2QhuVWBFZtJFKKCk0&#10;FCE8OevgH2rra4cRvKsX+fXFOXYiziki7y2cFEF8g58j2ZCvWLGKJEwsVgiUfSRIOuNVWCjp0cNj&#10;kR1kw1Jjwpim92AUqMY7UDy0HFh7ZCjegfMenSzDS8Ig7G0lMwHQxnsP5i2g9DW0zDHTQGFGawzh&#10;fGDVtkXmGFsJ4J1wzgctOwgTAGsdJAtdv/nz4HpHWeHIAXe02yeHFORjjPsHgDkQGbbGd2mFCwEi&#10;gASUJ6WQYBJaCBgjczt1+GOWGu3ImHo8HU3mo9pUjmAxjfXOhxlaYgmGSus4SeM0USpi5qB3wYSu&#10;SkqhCVnbiHHWhxPSeQd9YTbsnGuctVgW8LVQjXc20KEsghDeK6WEILjOLz7/6s/+7M8++ugjeCi0&#10;kFJ2u13sc/gFvFHFcYyWWFcpVAe+YzDoBycwWF9fH/TXU7iZSEuJg5AFg2FQu7EhgVUYiDBlPAOA&#10;CaYQMCKHnQgjIZydAjKDiPZ3gJ3PYWUprCCmxizRwJIHXwMfYJwxzoEFVIRAynsX7NuDZJvK3KbG&#10;usbfJszcgkMAdsixOZCvACIBgL/KA+LDRCTLKIq6KV4FsyRJIqlQJaUUQgBBFwAQACjQkpQSCEBK&#10;qQQyiSqIALEh24qOLt6DzEKoANhxjNkFhqAKDuMSCaHBTzkSnhFd1jh+js9Oh8NhYEX++ub65z//&#10;y3/7b//1X//1X/36k7/48ulvfvHrP/t//o//1//b/+P/8je/+F8my4u463D6SgUFNsSmMZW1jZDO&#10;uno2x6vgeLmcT6djXDBMJtM8z6v2X0eAhGVRL+alabAuSopIyTTIoYKos1l+dnZ5fXXTNE2/jwCS&#10;iKksDSaIW+7Hbzx85903cN6jbV2XWARwq3GMzWbWmn4/wyXF2lqf2S8Ws7LMo0h1uiniirJaXF1d&#10;vnz5/PTs5eXV+XQ2RtWDB/e2t3ZN40ejCdJ0Oi8K3ISBpcREwBYeejHPx6M5tPLyxeXJ8XA+q8vC&#10;zmc5GgdtS7KuAuQ5Ttb5eHgzHA7zvMH6O+dK3Kt5yayZdJYONjd2O9laXfnhdTkcjtHFNFB7Y60X&#10;QmE5pFSwBCJaLBbgc3Z29jykF8fHp0+fPjs6Or68GE7Cv62U7u8d7u7saxVPp8vLy+vz1T9xdXkN&#10;wZTSa4ONfm8jjvC9yc5ms8VibmxlXGFsgdLp6SW+CFRVhQ2I3Qez6w+6+Ozy8NEePuJEUVRXmGBV&#10;VwZ+A1cmk8lsOLyp6waNt7Y2BwNsTRiqxmeC0WiCRpub+AaxgVqoVAkS5Ml52AR7p6TUUsQR5qU2&#10;NwdbW/00SqvSVqXTSbhHwcbHfOu6hjxY4sFggBj0/fffhxOw1mqtwR9LgJsEuII333y8s3+QZTpO&#10;aH0t6/cSITFOuBbq9/sQY2NjrT/oom+ahr+kVnjhYQ9jCCA8EcH4A84QT1CbMCgAHg/rhb2/wpFj&#10;MyNfARqiFoAi8NcB3g88pZQIBEKtQ4YRQWMhVJg+1kNI4RnTMbW1Ney6sQ2mFQAFzL2BsqsKyC2U&#10;FSxnBY0JNCgHDzQOfUyNdWmRkLnGgDNgJV4Y3jsUAahGDnDwYndC384UVGtBBxjvMAtjLXDrGQ0h&#10;fcsH7p2Ms4011sIZWmMsuguFJdVATNAoSa2EVCwCkJRCSixPlISXPUfsLI6AKI6xIJ0s7aRJpqQG&#10;0VqLUTQ0JJiq+ubmenh1XeLCynsBtjboEZKgmTEGOXAMkyRJlmWxjoTA8jGEtMajFjncu8eqBgAd&#10;4CnwAC90DYA1xwODEoU50tcJrG5Ph69pAfudZoH0Oz++a8J8h73WAuK1IoUnyOHR/jAeijDcW+Fa&#10;4u9maAHSqxzICphvR+K7BF3cooI4gBcSiIdFAnkFWCMp+Q7kChGSAFoyco/3XfZoBvWydEWTX96c&#10;Xl6fFfWSFDagcWyc8IatI493caFUlCZxmmHBPSNCxahSSA2ATUilWGoCAa+F3sMCrUc/gVlgtQws&#10;zjtQTGurHnoiYr6Ns5hZSmwYd3x89ld/9dd//mf/7slXT3H7ipl2ElhSCq+hVQxrSNJOFEV4V0iy&#10;Tn9tHa8O65v4DruNT7DwCGjjBdQVBm0NO+gcg672OQZtgZFTewT6kAsUAUTE0CC8BQnnHDYJzMlB&#10;QCZm4QKdxcroGZf2jM0ACNN0ZGw7nxBYhC1EIYV5NqYCGAODNmDJ4cXDMTkRAhWHWYeGREBWxkpt&#10;QhFPZgHkDiQSJg4NdNIMOoGjVCzkHQi6bQgilCalDDkjCyBlKKIFpmmtx+ykxHJFRGHuTBJVdJeA&#10;A9BAkJKkYbKM6RMkhkYFwbN5H47JIm+gJLLLfPr0xee//fTDDz/51V//zZ/98ld/+W/+7H/+H/9f&#10;//d/9af/08uzL7MuP37zACZTlNObEd4sLxfLMQvTH6TdXqQ0VdVymc/yfIFzC9A0Vsl4d3tvf/de&#10;FP4BAMdeZ/FaFq/bWmIs+ETvxOhm/tmnTz/95CscSDgA7j/Y294eRBGUb713Sar7g07WiayDpy2a&#10;pnLOF3mV56UQ4W8pdKKKOr8Ynp9entxMRqhpXGXJzpezm8nV9fDi8vL8+Pjl06dfXFxfqERsbK4J&#10;wfM5IWhAzJTnuRAw+dgYB0+NI/bmZnSJj/QnN+dnN6ObubMqiftapQ5MjYdnR0fEwURgI9HLVBRJ&#10;WsOnmbXNXm8gRSpF5CwON6VVFulMcGQaampCFylFg5vAsnHYhF6kaaeLN+pOBvuEJOB8fX09upnM&#10;ZnNruK5geN57RlCNt/BHj97q9zfKwk0n+XxeLOblfFZa47udtc3N3a2t3V5vzTnGjT2ijevh5XQ6&#10;riporMHoGDpN08FggJ2Fw/jevXs/+OEH3/7OWzu760qJsvD5wmsdD9bg+rVzEIfSNNne3jzY3z84&#10;3H3w4P7W5obgMAsleGtzHcUk0rGONjc3sXPTNPbeVXWxXE6X+QI20OsnO9vrGLCp3c01QsY6S/vo&#10;FschsimKxpg6SaODg318F9vbO5jPp+fnp4vlbDyaXl2NFotllnUh50F7gYT4A/HNxkYniQS2YVnU&#10;UoU/xd3YXMfl0NbWVq/Xxz5i2Lcg7G9AMHN2OMVWgCoA1gDgCablbz0JytgQ7YGDaWMWhENMoKdH&#10;0Xrn4HjYeQay2nCm5ey9acp8WeYL7CCc+bBO1xhrrWkTjvyqqKuiQFVdVkimqpHDfgChS4UaoGWJ&#10;i7ACV1otXoam6IsuyI2tnTfOwQys9x4IWeCNtY332M2QDE+QnbUWuwnQDg4xGlBRZ71DFYgNfsCc&#10;gzME2qzE9JiUhy8A4GCwzrXgrXFtew+ih51LLbV2JLAFhNJawWnHHkeDlI4FbhekThE3kAptmKVW&#10;cZxkaQpI07SjlIIkhI0kZKzRP3JNNby8QqqqarUoEA1tgCP3BlJAx14I1c06iE3jOFUUPBtWxloP&#10;8D7MnbxoVw+dwkGAh4cnDmtFQGDzaBYafP2Dk+RVKTRuq9sMtMABj/8gQMg/0AaRT8toxRa5c/4V&#10;tFK2nVCxgrb0jQx0lFc5kBW8GmyFeAgvuM2xLp5CkdoiMfQjmcQtsioKyXcAbWIlSUp+Bdgkno1n&#10;i4jBsa2axXg+PL06Hs1Hja+tMKS8E8aSabzDmnhmlURJ1tFZJqOUtSYtAaykx3YUkgSzUCTDW6nD&#10;2cjCQ1rYDZbDOe8ZsnqHrRaiFWYJQA/CWjvDHr1BoZvh6De//vBXv/oVXqGcM7AegJRSCCEjjVMz&#10;zbpCabQGqCjWSRxFiY5DNBPHsZIRhl6p0YE1ETPDcA3Gdc5Zb7yDKG0DWIMnQg7BBLEEMEEGSSKA&#10;Rw6iiEhEQsYsY8JdAknnyXrhvLCOjeOAk7BeGids4O4sLNRiENtgH4XhjIe3wQzZczCzu5sGCrLR&#10;XWLIAn0xhAEIkJkhDANRLFpcSKkjpRBNS1A8BYmJVwkdAge6K3PoyN9MmDWAoDgO+hQCzlwxC8HI&#10;MVZAZJvQxnhTO2uchx6MJ7ioebXE1Da2NrYP9uAEyrrw5NJunCTY1s5TXTXlIp9PJnglH82Ws7Is&#10;rTdxGuFccb7CqXp2djybjXXE2zuD3b2NTidh4eNYb2xsdDt9H1ZO4jzb3trd3TnUKl3MK2fizY17&#10;ezuPMNTl5eXR0cn5+fXwejrBDcWygTzdbvfNx4fvvv3GvfsH/UHXUzOeXF0Nz4ejoTFGSlawTxiy&#10;kFtbWw8f3d/b30oz3ZiGFG1FAAAQAElEQVQizxd1Xc4X49Ozo7Oz08VipiMxGPQ6vawx5cXlycef&#10;fPTLX/3NkydfGVMi7klSihNOUxhhrLWO47jXXet2BlGSYk2C2hRpLTqddDAY7O3t7ezsRVGCkOL0&#10;5BKfIW6Gs+WiNLASkkpQN+turG2maYbdNZ8vppMlAqDLy2t8XEARHXu9KIoISUoFg8rzEF6hexyl&#10;g7Vef9DFWBi33++Hvw3dv48rijjKlIwj3LykPSU1iocHD9bXtqyB+2UlUiaFQMR7qWSiZJRlWa/X&#10;A8Prq/Gnn3z56cdfPX96djNcQKtZplDFzFhEqDFJwkmPqcWJFNIYW5cFVSXhlCK2nU4HrNbWuptr&#10;652Q0o21wc725s7OFl7rez3CtpVStrZHOBO2tnY2NnBm95QSTVMvEc/Mx5PpzXIxsa72HuP7piHy&#10;MknSNEvQJYpEHFO/393f33348OH6xmA+n0O3i8XCGAMxEBQu5nVdmQZX7lJD+DjRTV1YVzI7bMSy&#10;rIrFEqyxdqhd7w+SJIHlw9RZEIAYO5CojQaYw1ZFLjwxMwlmgZ+HuXp2aOwFrNUBJ25z8quO2BGQ&#10;PwBZ5yEaZCtr0+QFwuIJrHY6ucEb82Q0HI9vQMqXy3KZIwgoc8hX10Vdlw3ORVPXiBgwr6aqG6QK&#10;aG3qBnBLARFTbYwFYFbWOuc8/AzmQxAW0jIcH8DasE3QxBnrrSP8nLO3qQkiwqqccW0ydzW3FR6+&#10;01vv8N2hNqb2FrjzHlwAFrwIzpxw92CCIqQnqFKS0CSQK2JNSgtAFCsds068jCwr1FoWjpWQSqpY&#10;R4nQcGxaCi2lFkgk2ZPSKDN6Evl8PpsMr4t8KQUpBWfFmIF3jtsUJk1IAiVszSzpaK2BS0LG3nv2&#10;+K5JyNGIvLhrH0q3P89A0JIwhdegpeAAY+94haMZwHt6vQjK70MYm/l1OrcJFDyRv4I7VmiMUcA5&#10;SBBkf9UCCBoBgAB+HwFxBa9XAW/BUTBrosCfmEmIFXjYiMBCMK50LJDXAM08o5lkGdYLLaFCElhi&#10;hipWB1/d+HpRTi+GJ2fXR/BghhqvHGlywlWmqlxjhVdRlHQ7Wa8bd7IoRtwQkdJwQcTSA4jDBsIC&#10;MQHBNvIkmCFoWCQI70BnaAQ1hASKdyiycw5FgBbKGf/ixdEvf/nLTz/7BIdEWeIqmFhKlkKwEiqC&#10;U8LonnBss4p0HCWYiZQSLiDr9tK0E+mElW4tg8L4QgVDd844WiEYLdi9Q8bWOYjqiJmUEDg7dUBk&#10;LEUsZAgUWGiWkQC0Ri9CtJSxTGH9AcIXO2W8rK2vrTXeW+cbY2rTYBQPyyLHzJgaVo2RCHMHOPic&#10;QCEMvKqluwRdQSdoEwjM2B4tkBQBmAlFhi8DoCcASCChhtrkQl/BIaEMRLRp1QYoKkAnz1JKIUCW&#10;RALqEgJnUKSERhFqD6+wVzej0ejqZnh8fvzViyeffv7J6flpkkSP3ri/vrVuuSnc0vomSmXaTbJO&#10;FCcyikXSiXprnSSTVQOvOGqaAqdqHOuqKhfw2q6J46jX6w4GOPYwFikV4UJRSm0MAYTQ/f76oL+R&#10;JmvOaK26jx++9+Mf/d133/mus2J4PTk/u55NF3BmzGEezD5J5ebW4N7+3qPHh/cf7OiY4JGvr4Zl&#10;YZixxA1eRuFjO51uDycYObjt6XSMtep2syiKZrPZcDhELoTo9bpJGi3yJSgvX7785JNPnjz90rji&#10;4N72g4f9w3s7e/ubOsKtwwQqYoqjKOt0ev1+b7DeW19PB2vdrBNDRVpL2CzanJ5cPH92dnE2Hd/U&#10;+bIuclOVjRZye2N7f/8wTXqLefnyxemzZy/Ozs5xZYB3qbIsut1kZ2e71+9gSaTQSuH8s2VhYVBK&#10;KRyiWRYkjyKFV/bdnb21wbpgPZ3Ol8uiqhohIucEVIqzGTsCQYOSEZAoypiJSVrr8KZqTNXppJub&#10;m2h5eTF69vT89GQ0nzqMEieYAEMnZ2dn5+fnk8lsuVzCJHBfYq2FDN0uZo7wwTWmkpIxX0gC7TlT&#10;F8XSmHAIQcj19XVEhNib6FWWpbW4nNCR1GkUd5JOhgodabgqU+P9++r6ajq9qeoltoZSpHSsFEzU&#10;dbrJ5tbG4b3dh4/uPXh4uLe/5Zx9+vSr46OLsqyx25xzTeNGN9Oz0+tnT4/Gk5nDNiyr0fVsPppV&#10;RdU01lvC6AExDtrA0UJeEEEbHFRCq+S9x/T9KkEM7DQYGAsL8AJ+InhXR0C8Z+TWs/dkmzB+bagx&#10;3gCvbV2FdS7zerGs5vPl7Gp4eXF+fHV5OhpejK8vR8MhAghsj3K5qEu0rW1TW1M723hjAQ65c8iR&#10;BZ+CQQjyG2uNc9Zag+ObnCNsY4bkONAc5MR8mFngAQmpbWdCso1xtrGuBft1CszDVO0KsR7PAGEY&#10;74x3gUK+uUUY7QKQhy8F0RAFZVHQiyMcPLhCwEGgWCqc+IYkS610IlUiketIRTEWlaXGkeEpqE8o&#10;nWZd2LPWsALBshU9zIuklJFUWokI86nK0dX18PoKZhIpEUeREMLYGjPB5DFlNJYsgMAZogr2qYVC&#10;kVkKksjRDBDmCk0CKPhYbsugE4VxQfbQInTZ0kMGfAWh8OrX9vj/I4NgsL2QByYcsiDPShyPIiQJ&#10;kwG2aoSRgb+CVXGVv058RQHSAib5qp5YEDNBmSuQioSkVS4CwshfAXMbImBBBaG9lCwFSxyRbZHY&#10;woeEk0I2ebMYza9PL46Gs8uGaoFDM5KGTWXrxtY4czlSCS6Qup04S1UaiygsK+MqSUon2AkZdO7Z&#10;efYMgaGFYBnWe4dS+LUUbETH1sCmYaSE5FzQlLUOrgYwHi8/++TTP//zP//iiy/gp9AAJiWlJMFC&#10;iDjtZJ2ejGKhVZJ24jSDiUgddRAydOG8+/Dh8EUC5obWLVAwa4yFES3GbcLTGxsA9onRcQJ5z9gJ&#10;1pML4pEnyaRYaJaxkLHUqdJdnfRU3AWIJBU68yJuWDdOVtbntStrahw3ztfWITfegTnYYl9hCrBm&#10;5AAO9hHmC5zIIZdYTJbMEvhrIJgBaE7ksW5h7oKlklIKgQpoFIoGW+CCGCApNGYkT8jaVoECnqgC&#10;5RV4B7pgkkIo5BCSCAsm0MDDRzQNTgjcw59dnb04Pvrq6ZdfPH3y7OWzL558+ekXH59cHDlqsn5S&#10;m/LZiyeff/FpWRZxohljhJCvIlEJbViYsppPFzezJeIGBApxr9ff3NzY3trtdrsSBuOct5zPq9Fw&#10;cnM9hn/VIlWc2FrUha9Lx06S07ZmLdPd7f2H9x9vbe5H+Npd1VVVe7JSkhBkLdxzXteljgSuow8O&#10;t9Mswlv78enNzXBR5IgWKueMEJgylUU9Hk9vbm4Wi9za2y+pSkZgiHNxeD1aLnO0WSzKoiqhhOEQ&#10;nuqGyIW/8H/3zYPDvTSLm6aClSJ47ffXs26/2+l3u71ut4/QB3OazRfD4ejqanhzMx6NxsBvEJBM&#10;y/msXMyr2aQoFqRlsr9z+PDwUS9bB/HF89Pnz07GoxynOzSTpikO4J1d3Lfsbm7i+0Uv0gmRIMKa&#10;+6qq8vB9RKyvD3DNgPZ1babT5c3NtKoaTAo5pmCNZ5KmcTCeONZRlERtAnM8rTV5vqzqZZLE2zsY&#10;ZBNLP58VOO6b2rMgpaQQVJYFvn2cnpwfH50eH52fnp7eDKfWcKeTbe/2t7Z7OiIMVDe4c2riRGLr&#10;TKfT4dXV6Ho0uZk0ZQUH0U273SwDQtabql5MF1iC+XxR141gpbWGoWJmRA4LqjQnEUvtmMm6pqjy&#10;2pZS8sZG/979PSzuYNCBy8KXlN9+/OGTJyfzhS2qpnFg1swX/vJyenxyfXV5U5VWiiQK00hgSK4h&#10;Jg2HAc1HGi4s0zqGM/IWrsfD5ukPJU/Yno7YUEA8ck/GUGN8ZVxlXW1cY2xZ26pu8rKGIGVZLwM0&#10;eV7CxGbzJQK56Xg2Go2ur67Pb0YX08lwMR8vF5M8n5m6dNaQtwD2DhP2xnpnnLFIyL11yF2bfJtw&#10;SgMYshAxM1QHALICCgn+xoce1qJ7AGc82bY3nmGUwBwtvAkZZh96BdPCE80wJugByBvvGhduJxx5&#10;8HVMbfQEdYIp3BtbISyOf4aChGN2JNGARORgQywlVA5HHeEgUSwjEnBgQiippBYqrLtWMQwyzjow&#10;UKGVbFP7BkNRFGklYqXAezmeXBwfT4bXdVlAQtgDxoSEmAgmyCwVmrEkx0RCCR2rGN2BQFFoD4bM&#10;eLaAaXiPvv5u4gQsAMZBo1DCcXALLrRuM1rlrzpBV/9BCFy/2eGW4sNeXnUHpUVepwRCKGNRA/rN&#10;34rhqhvyvw2+2YlYEDMLQVICsDJCSlJYFAk8AKpeB4kqhfYCROgOAEQJVmivCLVCeKFJKHLS5NXy&#10;OPz/oY7G85HBVwPFXnjLjYVzYOuxCIqjOI7TBLnSMesosJCwBiXAghk7AGvnSJBgz2ENiMKqYRZh&#10;Be4mCSsMSx5UICSHJWFP3rG1aEWj0QiXDX/1F395fHyMFxTYRJqGrR7HiAcShCxRDHPC0Ig3bW3A&#10;yWJQrXWaZJ1OJ006kFFqLaUUQkBdzBICYAIY17UJfYwJPY0xlbG1Be6s9cFcSKG9VEkUZXHSTbJ+&#10;p7Pe6Q4yHBIr6G2mnfWk09dJR8YZq4xE1HiujG8MnArVja0r0xhnwNBhditwt7Mn68niyIdIrwMG&#10;bYsiaIyoFXuVYQpSCKVV2FdaaNFWrnLZ4qt2kgUQokASSMx0l5iBC2g4qLwlMhqTZJaCZciFIGJ4&#10;glshvYdm8M49hYPP57Wpp/PJk2df/frXv/ztZx+dnL788skXf/3vf/7zv/nL86vzosoXixkOg/Pz&#10;y7Pz68lkVlR1WTdwnNPpvGms1vH6+ub+/r29vcMs61jrcDxPJ8XoZn59NQbCBF/eR57nxcnx+dHL&#10;s/FoWZVmPJp//tmXn37y+dnpBXktOMIUsKq9Xmdre31zaz1OtMO6mQavN1HMQpqqKoaj2fUlzaZB&#10;7WmK7+6dwVpPsFouy8W8tGFRwl8gQuDRzQSSlIVZzPPraxzvC2YJU9MqLqtmFE79m7Ks+/01vM3D&#10;NmbThXdya3P3wf03D+/f39jYhNeLdCY4bio5uqlPjqYvnp+en+FVcgEbgDKlZKgWaq9rCw6R5l53&#10;DQzTpOecmM+L4VU+Gjbk1KCPe/3NKIqttTDgnZ3tw8P9jY0N4IA0TZh5Npsh6Knrst8mtERgjVlA&#10;V90ugpcBkyyKwjlnjLm4uGAW+/v7caxBhGaiKILGrAt34GiDBddadLpxkmqpKEooSSmDUSdSKXwW&#10;seg1my1ubiZnp5cXF9dQoDUiSZL1jWxzO9vY7KZpyvguZxpEGGWZY7dCk+PxGFLBDOq6FgKvhqnW&#10;MZGoqhoqPT05x3XRaISDs8jzHEMQUa/X29veOdjb2T/YAvO0QyxMUc7rOo9iSJh0MVSmhfSY+2Qy&#10;Oj+/no+NacjC43hvsaaW5rN647XEHQAAEABJREFUMirGszmIg+7m9ua9te5WJDMFUFqrLIk7ve76&#10;2tpGlnaklAxviIXB8LcAgsBvBZJQZ7xHYGGcr62vrGusrYytGlNUcJb1sqjzsloU1TIvZogDinIB&#10;AILiMp/O54DxbDGdF9OyXJg6dwYBlhHSRUokEfyVSqMIuCAm77wzHmMCHJ4BIBceyNnhqAlyQZ8r&#10;UEJgAgD0RQWWkui2G3nvHMIdhzAuVBEIcDmgwV4MHgB/m+zqiRxEQGiB3uRbvXpwBOKI4GCd59Ag&#10;MPPWtYM5uG0ilgxlCsUyAIpC6uB+VSR1HEWx0rFUEUsBo4qR0iTLMjjqLAuXTXGMmCHSWislWJKU&#10;UkcqTqI4DsT5bPL82ZMXz5+NhjewWnIIVATfJYgNCdBFCAHZgERRBJsEYCzUAuhV4oB5HDQeM0FN&#10;AJDC4+7nrAefOwAeKlAMD4+2/3sAfV/vhuIKCItOrTZ9YO2hzADkHYUZ0l3CZO9QQkt0RnGVAwEA&#10;fx1AeQXMBECRmaGjkEsSkqSUKP7tQKFK0sqAeNVXeOwXKQkLzZqlZFastbTeDIdXR6fH1zdXy3JJ&#10;0rMkqVRohg7swEpGEusZxzErieIKpJQYhtGaw3xBZJLUJowIIBIAT8SBLrxnTJMIBVSyMdBGQJjh&#10;kiSwq6urP/3TP/3444+BNE2TJAncStrJEDfA2lZxA5jUcCFw6rUBgiLGhdFESaw1TFC9khAMMRYA&#10;g2JJDIwBhhDAY5MATOOMMUCw14TAfJMIXFrb7nYHnf6gt7a+vr0L2MBVKWB7e21je7C+1V3bSLMu&#10;gmWpIsQCcCdlA1nqsq7ADRAGaX9h6PYHMV4BBHsFIDKHub+iMAVlooh5ScKTV3koMvRJoiUSkfAt&#10;xowqFNEU+e8AiO34Hs1RBRw5iFoHXUmp0RegVISX5k7Ww/tup5OqYBV4nysRNFxenT/HDn76+Sef&#10;f/LhR/iE9PGXX355cnp0dnaGb0lHR1fPnp0dv7wa35TF0hVLyhd2sbQ4SOrKOEtaxUpGWCZjXFVV&#10;+bLK87oqfVPbpvZ5Xkyn85vh+Pnzl7iuv7q6xvsaDsiPPvr4L/7iL37zm9+cnV3VtcmyrD/ARwQd&#10;xwFgm63Mot/vIpKAtDBFnA2DfrK9tXZ4eO/+/fsHB/uDAU5oN58tcQTilLLWQ4bJeHZycorPYYhN&#10;T0/Px+MpDjytIxzH0AZGn4wX49EUb4NMEu2vr2/OzyGDjXTHWTVfTIfDaxBHk+lsWs1nZjJqri/L&#10;68vZYl5Zy2ACu4UOO9202wt/EJTipi7OEInPp4vRcAwBZouiqZlJ9HvbW5uQcxNecT4voLGsk2xv&#10;b29srnW7XawFogdcDFQ1xA9n7cq0UMCMcCmCYifrdTod2D8zh+3JPJ3OsGsePXoEH9oeYFPvLTSG&#10;Bjhj0KWGnTalED7rqPVNfXBvcO/BFiKVzc1VNAbDJSKuSsRPkyKvIOpiUWI4gwsAZdfWu+vrG9Ct&#10;kLTM51hTSAhpMXFspjzPsV4Gexue0TF4YXPVtV/M6sV8mS8CzGczgLO228l2d/d2d3e3d9b7Ayyy&#10;SpJIRwJfi3q9LnCJFxhv4YSkZK2l0iR1HGkJPxRFQmuZJAqm5eGiWGkVdzqDXjYQPrJGYgreYWuA&#10;nmZZp5v1oB+ttBSSyZHnW6DXkyBUEXmykLxx4RWgcYgbjLWNMfBJVWXqpqlqU9VNCU0WTVlgdQBN&#10;kVct1LDxZVEsUeu8IbZScRyJLmKWTtrpQpgsxTQ11oSYPTN2Ne4VYdFCC6klmsP1CkkMEqMWjxZQ&#10;hScoQWJ2K98OnD2BiCoB8VGG/D4kTMJaLEWQe1UO+Ws/tMU0rQ2TBRlF8AEvIFAdKA4e2gNFrMDO&#10;+0BHEcQwNmFEeZfQUSilZCR0pKBkFWkds5JKqSiKoPkkSWCovV4PeRRFUqNGSSnQEWxZsQ5JZlkm&#10;BY2HN8+fPD06OprNJtC8xPIzSxaAVXt0EawEjNgH1aEr+CdRLKX03jtHEBBtWBAzniFvEYeCb9Mr&#10;BI1XBMyvhbYELKgRrTDbkH/zJ75Z/N1S2zsQwSs87n4oAu5K4HyrUlDQBf4ciCPnIDMWVeDl3Qd7&#10;9I6+hrBYrl0yay24YbZYmsAIAqO/kIT+XhB0ysojF1ogB5AEIoRmVoRjHgAEagR9BRgQNhRAOikc&#10;SUvCSi0UujCul2qnaqENa1NzPa0WL85fnJw/nxc3s2ZZR4KSxkdUUg337rSPUo1YLo76SvVJdkmm&#10;IuqQikgphxA6AKbMVtCqaIgMccOYUZiHZWx97yGz1N5JeGRnRRRJ7BnrjFROqRBSVLl7eXz2L//l&#10;v/7tb3+7mM1gEmmapGkaLjlk3E17SZIpHQuVEEuEvUy6IRxM3gsWAj/FLJmABiAoRkpg3nPQuoXi&#10;2XphoWlm8sxOso0VJRFrzUkWdZK418s2+72tbnej39/aWNtfX8dr38HmzsOt3Uebuw92Dh7v7D9a&#10;2zzINraz9e10fRPy2KbxtSlMOTfFoiyrxmA5rW2cbWxTANg33sIWnCdoyDIZJic8gKRniOM8W2ZL&#10;CkpzkMyzYNi3Y5gOisxCkCSGioWQRIEsMGdM1hMTkfdSiNAWKFGwoZYtaqhtBh1ZC2sj+AgQpZRC&#10;qEjFUkBdLEgoEeEleH2wtbO5tbW30duISCzH49Pri9Pr66vSlEWRL/PZzWy8qBYVmxcnxxdXw6vh&#10;6OLyDC+jNzflYuGLUjSWSks4HfDeP5kvbsaTs4tLHLGzaV4tG99ITLbT1Vs72fbOgCVNpsvJtJjN&#10;a3QJp+lo0RSumFU3l5MXT46fPnlxcTYsiybL+mnS0RLG2iwX83w5n85uGpMnGaZXLfOxkMutner+&#10;4/LNd/jRo97+bvg/MZJXNXx6US0XdZEba0SagE8fZ/8Ch/3Y1RXsweskZnBuZLlU+VxUJbSEqyPR&#10;mAoxxNHz0fMnw+vhZDgdffHs6NNPvvzth199+eXR1dXVAhfORdXgu5Qn2K/WEup1DiuikijtREkk&#10;uKvjLM50lMyW+VfPXv7mw4+Hl9fQkVK+05FR5LQi2OF8ko+Hk+Vi5hovSCrGsZIOet1eJ8uSbL23&#10;C4Z1aSej6WQ0Bsxmk7qucSBYG17CsqyThI2SaY3PLpWUEjGW0gINDEyKfZKqKPZlPbZNAb1dD0/K&#10;anZwf++D7337g++99+bbBwd7+2mcmLqpKoQ+4agp2tRacY3rhMl4ORoWVSE6aba319/aHnS6wrrC&#10;uhInwebmdrfbjXBRYWgxL1YKD5pxSoq42+l1enDpgI7SqcDRIiOJnZOkOqKmaSbjBZPt9nh9Q6wN&#10;Onvb9zd3+r21hISpKgxRxYkYrCd7+92de9XaVpgOpO33o0GPOqlPIy99JHy8nNSjy/n0usgnta+k&#10;phQ+T3mlnU4oiimVPhYUMcBjvwh4BnKMHQFwRJbwuTJzJGvKKz+t/LxyORiVJs+bJaBssN55US/y&#10;almYZWHntcsrW1S2rExdu7rxlaHCctnIWpDtMA9U0ks7nV6300kHWdZLk06MjQd/3FhTCTJCwic1&#10;EqN65+GiyDHkCsAQTbGUJJgBDAldmxE58sIb74311lkkUztcEjv090iYDnJL3jhegXVNawzGhj7O&#10;eucZuWk8LM7V1kAa452xtjZN5RqYsbXeeGcFobENo5Bz8FHsWXp4IBZOyBWQillreBEvwqpKnAtS&#10;kdLEUutYYrpRGmdrSWcQZ32VYv5KyZjBxEOaIILAXhWcxFoR26o8evbVl59/eH1xVOVzJm9hxDY3&#10;thRKshCVq0lYJWXEESTwjc+wy5I0SRLJHs0ZJG+l8II4KMyz8NhlcJMoEzF04/DzaOvYO3bwxE56&#10;gAeOad5CaODpDyUshVjRuTUfRlPyEBVFZo8ctaB5hxqA9NAiwcczElGYLoaDcp1rx8IB6Thw9AwR&#10;bxGw+H3AyOD7e3RmkkToG0AIEl+ngMMjAF7RmHmFA2mBmIkwgZADQZFJ8C0fboscNAGtWUxDWSGb&#10;xiyms6uzq5dnl0fLOT7o1lhsoRWzcBQaC6kjnag4iuNYa5iCVkoopVjKsJASIijHwqO1g0Uz3SbB&#10;bcJYmCxQtEOO4qqew+wC6hECEEkJD+K/+OILvGV++eWXuOhGXRRFsAa9GjXB+HGn0xkMBnBSIKJW&#10;ohva3UHgH+YbNO9gJ62KQVwBBACgi44U+oJz4BjsLUnTToaE3d3tdfuDTnctzuAhu93eYLC2sbG5&#10;vbuLS9/D/YN7gL2dx9tb99bX9jrZmlYdhEE1Trs8bMy6rou6Qo5t6rBxHfZtkKPVekBeTR8iv46j&#10;CHjVDDgAYvtWi44JzEABYF7IV31XOYpoifwVrIqotdjxbrVJPIiYPgDNQHLewRsYF3K0BF2HuKmH&#10;l86s1y3rYjgaLosFR9Tt9+BNjKnj9oWJpTCuwdLXja1qFza1ZyIsJ0NY73i5LK+ubi7OrwH49HB5&#10;MSyKWql4a2Njd2f//r3H29v7kmOcLlARXqnX+gNmYSpfLHDkFE1V4yyxlWntQgiWWJ1ut9vpdFiI&#10;8XQ8HF6NJzeLxWIymVxcnM9mMyzd7u7W9s5mr9dz7PJ8MV9Mm6aGwa6t9buIBjud9Y2N/cODnb3d&#10;8DeMm52t7W2ESFolRVFd3+B+feycg0lIqYu8urwcX5xNcZEwGtWnZ5Oz86vr4fnxi+np8ezibDa+&#10;gZwNrsqJCAaYJP047oCVVLGUWojIYd2NKBFLljWCD9wNXJxfnpyc4G7DWtvpRFIy9Jnny+VygaO6&#10;LMv5bDmdTjGjPF94b7GfpKI0TdbWe7BAYr4ZTcLnlHk1R4+mSdJw3w6dbGys9/u9pmlwSQNVAIEh&#10;YkGzTtLrx91ehnsUpXQ4zstiiW8zxSKK5fvvv/13/s7PvvOd79y7dy+ONaRCVVGUsBfB2PtMRCDi&#10;OIExz3MzXcwbU0VJ1OlknQ7mm2HvaJWQ10yRFJnzCFmaxSLHFCAGdIjuaZptbW3fv39vd3cHdrW5&#10;tT4Y9NI0TpIY64k9mOf5aDzE9KNIQfmgQ9pBr6+laup6gQBxOl4sZ1orLC549HudLEk6bUo7vSQL&#10;fgl8ICSmf3Z2fn0NbhWzlELjVKyqxsH7eMxIEoVTAfZJJO6AWgQ5AJsP/sJCdR5ePjyc9yhaD9/u&#10;jfXGeWM8rBIUSzgOvPMUiJ4aIicEKaW01lEkkgSOK8qyJOukmG+aQEahlJRSYGW994yuzoctSRL5&#10;CoiCixA+5GjjyQGcs8CJMQ3UB0DR3SVjayw3AGc/mqMKEBoR+Hqco0rQqi3oQGyb0P53oCXbtoEL&#10;uHdoH4ApaIuZ+FUSASMphJC3SeMpBLTKIAMHCKHQnYhA19Hq1FCrJDgQUWst3KSRLGBLghVuaM6v&#10;Lp8fvcBOwe4m9KUwFOQJ6iKC6iIZWEnJhMQOhzTGQvc0wtmkGWWPPgCgLYigZGZQoFX0eQVh/SAD&#10;ysgDOG7x0Mz7kKNIFIj0BxIm+4qKNi3Q7BYAABAASURBVOyREXiGjuj+qo5wJBIxh2pqE8Zqn2jp&#10;gaAIaNn5r3OLWsavbREQ4GgcANxteH7jB/4rgLqFDPqVq6S4fYo2l6gFIiRJGXAUhYBwHnoDuxWH&#10;29xjNqAF4LbaY3ZBEgsPa8gs8jmc79Hxy+HNddM0GJIEN842DRqQTmIEy2mWRZGC7QNAieIYiIy0&#10;lFoKTV54D70IIuEBLDAQREKxBZQksyAsc6tESYxaIRgyOR92hQQjzRcXw7/5m7/5+c9//tVXX02n&#10;Uw71JLRUGidHmnSyXq+3s7O3vXI/PcTxkCoiKZiZRNvas2gTcyh6jCoUCUkkhGSpBFhFOoY7y7LO&#10;CjodINjf3TjFm2EnybqIGGScWeIQPsdJrzdY39jZ2T4A7O3e29o+2Nw6WN/YHGysd/qdOE2Ymayr&#10;mhoABa42JBAbZgaNOwrb3xOxIKw+EAqJEeW2z5Yggs2gnlxo0jo3IklMBCIgUEPr21/Y1UC9bzsT&#10;8V2iNnHoRUho4ILjJCHgtDRyLBAEM8Y2tYWQADTwTMbU1jZCi94g6w66MhFWmNKWk/nkZnIznk1h&#10;J478YDDY2NqESTh0cZA2cCYWOAj6a5sApng6KcItwrS8Hi7GI5xU8LNxlmVb61sbgy3RRgxVQVrq&#10;Xqfb7fQ1TEgSeEESrXWWdXHrsbG+NehvJgkWfbC5sb27j6uQ9TjWlXFlvSyKxXQxmc+n6La+sba1&#10;tZVkmfGmbI9G0DEdnLgPH93f3z+E5251QDDasJrr62tra97Hk3F+fTWezYqqotCApfPiZjh7+uT4&#10;xcvjsi6E4KY2BeqbqirUcuxvhsV4VEzGy9lkaRuKI4VDtN9b7/U34ihllta4uqIit7NFvsjLsraO&#10;2HiqjK1xxLA0BkLWcIvT6WwymeZ5YYwvy+by+vrk9Pz88mo8nc2X6Br+uzAq5k4nVQpHsl0uqrry&#10;Vem9k9gIaxvrB/cOD+/fw1oglnpx9OJmfDOdT6uqstYM1roHh4ik1tM0scYvF2Yxz4uicK5OM/nw&#10;4f47776BTw3e+7op82KBWkQ5hFdzjUM963Q6EluWPSsWguqayqYickpjpxvGGseRlHIRQrfZbLrA&#10;XdFyWeR5iQAROUKQujKRTrCIu7u7/X4/jsE2BP7OOWOMEKLTwSR6UYTPfKZpqsZUdV1Dy9ZasEUQ&#10;gBuds/PTy8vzxWJG5KPW/yRtArc7SCGGENLUdj4rMIU07vayNUF6Osrns9JZKTgiHKCkiRA9IBft&#10;niJmSe2mEzDhgFgi6721sAXGijXAPRlHjQPFN42rra89Nb49xCzjcq0xvjY+vNJjr8pIqljFiUpS&#10;2cmiLNWIahJQtIi00BHroDNBobsVGJ4VtMurRMTtVvYezhQ+NOx34MQwH0evJU8WfhtVrm0CfdqQ&#10;mpBBdutW9ase4I0GAGxt5C2YNndoj4UAAFlBbY2xtnJ145oQQYARYVMSdANgCgYBhkIoEZLCDPAE&#10;RUotpEZMgLUAgAgAnaBoYDAgdjjyUaVUpLVkcrapvHXsCUStNYrj6eizzz55+vTpdDq21kRRBHqY&#10;pmllcR4MQYENRUoDRxV4g7KyBPDBcMzEDLLEj28TOmKBBWq9h8oCAF8BmHwN8GgUalfNVg2IwkLd&#10;4V8/RbtYX5c9zlSQuKWscLAKvFvKNzJQV2UMBAS5aIcmj+6CCcqGHI4dclDQpAW0A9y2xFhBsjBF&#10;VIYHh0kKiTwAMw4vIKgh/IRgEcxctA1QCLVog1W5BcaR42B6XqAne3IBPEQAeBIEYOwXJ4kUC9VY&#10;P5rNTs/OL6+HeVHKSAgpGwrWY7wDruJIx9iyWmG54rvQIY6VjBjmIjSz9EFrTETMUhDEBHOCEnyQ&#10;jFYzpZDCbFdaEwIzgGYBaMVShu7n5+f//t//4he/+OXl5SW4MGjMLISQEvYBjwFPMxisrw028PbZ&#10;7faTFHFDolSwYymlEO3g6MKSAzDGCiUUZOCgW/HjtA0O0k6UZDiWwDaKIhg0C8US92TSWleUdVlh&#10;K0JjOko6Waff66/3Me6gjzN1sIE3wP7aRq/bw0WrcL5pauy52w0JD9g06Gux8AwdQhOesBI+KAJu&#10;1wdNhJ8jtAhIUAJEBZAXIDAWjTB5oAH8LfqqY0sMmfMezs7BvkLptksYYjXrQERn2IiUqtUSkYDX&#10;sEjtmGgQ6r2XkuH+8dFhNp+ypN6gm3TS2lTX19eTyQSvj1eXw9FoBAm0inFJUFerw0PrWEkpsXUR&#10;E+xs7miV1JVtaucspk5CRhHu6ZMOS+1YTOf5yfEljmrvSSnVNDgn8GrIvV6WdpM40VGsup308PDw&#10;pz/92be//Z2dnR2EKd1+J45jvMD1+p319Qg5ghtMXCru9rI+OmQJJoSzqizL1exgcxHWWulIxab2&#10;l+dXz548Pzk6Wc4XtnH5Ir8ZLq6vJvNZDkmYcdEVZI5VVjWE25HxZNEd0L0HG7t7uCLZ2Nzc7PaS&#10;KNOdNMZwnW6qNGlNSaIQDOGIzXA+aAEZmqapQ2qKoi5LYEYIFUdpmvSkxDs9Tn2H7yA43uazChHV&#10;fFbny2Yxr4bXs9OTq9Pjq4vzm8uL8c1wMp/ny0VVVrmUHMda4o7HQK1YNgsDi6Ko3++urw+SJKrr&#10;Ms8XFjOocWznqI1jubnV73aTuimxdrgQyvPGeZN1YoBz9WI+GQ6xtteLxRxKq2sDg60rBwQCh801&#10;6GBqAenGSlFTG0ymNlVZzrwvshRxvMyL2fX1+XhyPZtPyqJmkkrGziHIcE3jrfXAi7yeTZej0XQy&#10;XmC+WPqrK9ztzKTQe7sHD+4/whBoaC34l/P5HDYWxLq+Ho9vsKBFsVzm09l8tMxnEBsrLiRhiSEM&#10;mCdxtrO9fbB7sL291037nbS/s30ISOKOFJEWSScbpGlXiphY3e1Chg1DVGo3Wshb5O4YwFYK4AiR&#10;7l3o4ENw4LhpIwbPbfK+cc6swMPaBAnJSssoFjDjGEsew/ZkLIUSrJm0FFHAsZhoKJAUY6fjKbhN&#10;9FryMErwZEhKbeXXmeDg69BtRSLBq37eWIC9TcZa45111riQDNqseAIJwCgFCJWv/SySh169ZzIw&#10;NHaBP4YAEAbEsJgN9rtmAT8J+QDQnCAB646VjqWKhNRSYXISCWM5ZyAEALhQUmuNjQ+I0DySsOsk&#10;Ut66i/PTjz/+6OriTLcpiiLseAwJaUJHIcA0jmPc3KBeQDbIyIwhYh0YQlvOErMkglYJHcPJA+nQ&#10;+XcgHFUezcAANUELr35YedSAShgAEAqoROOWdpthwi0WBgpVXjADB6Abt1VfZ5Dk68IthmFusfYR&#10;OkN+WjUNZ4QPvHwYHUKENr/bI4wSaMwUTn2Gg2ecfVIGP46PRxL6h1SB7lAMuhCehQUihEdLIKuO&#10;AYGaGMpz7WnkQGnn7MLAqx9GCcBgy9IRHJ1slvXkYnx6dnM6mg9zu7SyZu2ddIatkU6mseqkOk1w&#10;x7CyCVbYAliqOIINCKmFkkIzY8WkICYS5DxMEQMyizCGI+scRAvzuLNXwSSEYCZoGkKifRQJvCYh&#10;2PzlL3/56aefwX0wMwxFaw3jQGOpw4aBwYEYbCpN4ddwmMgIwihIwfic5WGBYOaMs8Y4nNOCldJx&#10;HGUB4jRJsjTtIIcFIo8i3B4miY4VksCVnkBPUzd1WTdV09TGhZCeCVtepzruJGkvSvtxNkh6m93B&#10;bnewlWZ4YYohqrWmaQrrKu8a72oPRrYmHOrOizDJ26kSCUueKNhJyGEXHmICBaAhcmJCIw81Qmko&#10;e4/2HoK0uA05U7vEhNTW4nkLKAKIEDqAEhhCNnGXUGWtdQ62wVKy1EJK1Puqqm5G1y9fvsTnoSdf&#10;fTW8ummqajnP55P5bDybz5aT0fTi9Pri7Hp8MyvzxlsbKRm1WsfrVK+b9HtpJ0tSOOlut48Drd/r&#10;9Logaa0hR1EU4/H4+jqcUjBL0KzDhfZivph2B5138Xn9nUf4Xg6Ttr7pdJM333x8eHiQZQmRqepy&#10;OruZLyZxrPYOcdbspFnsCXpw3nussqlNgRNmtszny6Zs2GFaUV2Y05eX52fDpnbeifmsHI9wKhWT&#10;8fz09Pz06LwsDWw61VEUKcnK43sdJkRRUxN4r/e37x0+xteoQX8LU9nc0fcfDR69sbN/iJf8bGuz&#10;t7PT29joZqmyriyLZZkXJfRi6iRRuJL/9nvvHu7tCU/5PAe4xkpS7IQkDVfsalkumsWkymemmNv5&#10;uJrcLCY3+eSmnN5UAODj4WJ0Hf6rPRBuHV9x+p1OFg/6OkujAreD56dnp6fj0ciaGtsiS1HVTWLt&#10;fA3XQWy9tywQBJTGVlnGOiEVcbebRZG6uDz/+OOPv/riq8vzS4QUsAcQYQZVXS/mRb4sTUMZ9kaW&#10;pVEqoBnH3nBVmXLZVCVOE5kmgyztKY5xrZIvm2Lp68oL1lolkpNIp0mML3fh2ub46Or87Ob6cn59&#10;Nbu8GJ0cX58cXV+c31xdjmezpTEWRhTHsVTaey7LejZbzOfL6aTCBY+KZNbNkBvXlHXRGESENcaI&#10;IgWZYVQba2uPHzx++813vvPudz/49g9/8N0f//CDn/7og59879s//M53vv/mm+/u7hxkaRe2z8SE&#10;lyiPfUQEnEISHFLAILvHhiGYE85LjxUCkPM+hA7ON+1eg72huwttwMeCxux9AOfZWeGdJC8laym0&#10;1kpFkYw0UKW0kPBcUggtZSQVkmAVxiVqhyPwBbKiIGdm5ADmWwT41wBpOWxaJgwYNjhRcCnOOWsN&#10;wLSpxr4xlfeWMIrHCC5ITs5h61prvTXOIPdtcu3UwcdjrUk4JsbkhMRQJDCWIJa3ICQMi6QUKpY6&#10;1kmKOZNgoRU8a5SlcQsqjqIU32k0K2bMNbxXMgkBValIY8UTHaXBUCI43Hw+efrF56dHz4vlQkuB&#10;SEJCj7xKQkoN0BqePoXTbqskUdA/EcF+YKpRlDAH701eEAFQ83sAHaxoXmDSQDHZtjHaA0BoAc0C&#10;MFihAVq2ENYZjfE6d1dEI4GfZ9iKh3IxtaBG9IPCkbdA5Fqmv5cJJmbPRIIxtsBc0RB6R0NwWSFh&#10;1VC+AxCZ0WsFLNCpjQCEBO6FdEqzVKSUlJJQlMoLQUJ4hnnApREQx6HoWj7AW3iNJ0EzmKIkJ5gl&#10;kSC0FEQcwAtVkSisWthoXorxuDw9GX3+5OIj7Ot5PbGioYisclY4majOoJf0OlGWiSgSWMKwrEkk&#10;kkilsJokimEhkdKShWRowgWDdNABeRLEwV58SPCbUDIFPVqHBIw5yOOclZKxl5DDa3zy8Wf/5t/8&#10;m1//+td4hepkOI06SRySDv9YKeGu0QqKIoiT4TUly7IkyXScShkOJ4wDzk2bLO7rpII9ZRn8aS9N&#10;+mmCHACGWRTjvEg0TFhFSZTi2iGWCiykx6SdcI6t88baumlqWxtbe29ZCt3V8VqU7qXZvW7v4cb6&#10;482Nh4O1g0hr71xTFXWVe1tJasgVzhSuqb2I3z59AAAQAElEQVTFS0nYiwRtBJvGvGFKcOseP8cE&#10;AMkz1EXMLFCAAXovEBk6jzVEC0zKe4zg7O32RqMAEMrfpVCmttqztRZdWkrgJxheK7xsGVMDGmcc&#10;YkJmIQgAJuPJzWQymU+mF2cXT794evL8eHQxGZ5dD8+Go4vRYryY3cxG1+PpEK+XhbAiS9JI4/a+&#10;aoo8i2lns7vWi7Ro1tZ7Dx/de+PNh8j3D3Y6eNm15WQ+miwm8+VMan9wf/vB44Osq4vKzOY5XNv2&#10;3tr3fvSdH/7kg4P7WzKyjS+cqG9GF1fXZxeXp1c3Fwg2FsupseVgrXf/wT2890spmqapa4OrbMQi&#10;+JhV5lWZlxOEvVeTfA6uYnZdHj+9mFzN+snGo4O3Hh28cW/nwWZvW1g5Gzb5zMKfJVHsnWVPkYxM&#10;5SbDxc31qMrZVLEr11y5Vc97s5GZjMY6rnf2OnsHgzgh68o0Frvba7vbfSWbxXwyurmejiezSd6U&#10;1c72xk9//L1//E/+s+9+8J00jZdLN53CKrALozjqaZGx003lqsLUpTU1YiKC1ZiKXEM4m8kK34g6&#10;9/NxNbqaFvNGC721vnawt3X/cPvRg4P93c1ER+cnp599/NsnX3w+Ht6QNZEUAEFWKuoPOthHZZlj&#10;idMs2t4Z3Huw/fDRzvbO2sbW+mAwyJfF82cvT09PJ5NJWZZpmhwc7h7e211bS52n0Wh5dnYOtvli&#10;mS+KfF64mhUn7CJbkbC9RGwlciOSm7HeJNctFipfQARYHr5UaiGiTrbe7205G/55ruurcZHX3glr&#10;qK7ccknj8fz6avrFVy9++YuPPvn4i8VimcRdrdO6cUXZ1I03lnFWO++FipJOlvV7a1sI0FMnrfF1&#10;nMhuL4u1jARnSby1tnFvb/973/3+n/wXf/JP/+Sf/yf/8X/2kx/+7Gc//rsffOd7jx4+7mQZNpRH&#10;CnuLwjMgwQuBjt3BRIzdBfCoRQl5qPXMOJQwJeec95ZhJGgDf0shwZkzw1UoJkxZuDZ5gtQ4obHd&#10;4KclO8VeSYZf0FhB6bV0oAsltGTFzNj1XoQcyC0E3r/38yIcXY69D2Ctdw4jBXxFWeXoBiaWvPHO&#10;kLGIUm1IK6IlqA6vMqa2pjINoGka0yY0cm3CKGACwZglkyQSFLQgAgVFEXnW1ssGkpBkEak4Szr9&#10;tNuN4pR1JHSEDzNxt4uTAtDpdnvra72NtazfTbJYae0EOeK0i1eKNbxVwG93shQRw9nLZx/+4q+e&#10;fvapyXPNJJzVUgkhIJ/D3IQimDb6R3GShD+HZ6kcQSlB7dCG1hEMpNvpRwI3oEwQm1YprCNxwNt1&#10;Dwhm1D6QiRUR3hUgPAkfVicsHgUWjKG9J+ewQmgAQBvk6PkKWg7oATNBDkDNKgcSIKiu/a1sicix&#10;8C1hlQcU7UQrKYUSY9xQAms0QR3A4dcCc3ggBwjBQpIQtyAVSSwKirCyFYjAgIVjILe5ZQ4QeknQ&#10;reLQPTRgjA7lhKGJiKVgCR0HIjMJJsmkPIQjxioK47k2soJnO5scPzn57OXFE1yU5m7ulHHYpdAt&#10;jFwr3enINFXYslGEdYplEj7eqSxSIo3jDAuqYDVCCZbsBYWEPQST9b4ViCAAE5HAyB47EwDFvNJH&#10;KDpnBBbOE95Hf/WrX/385z8/Pj72xoJ5hjMqTTUsDw1ZCKmiKEnTtNODDXa7/R5SnCFukEKEwcEa&#10;IIRCl6RNWdRPk14S95KkkyQpYl1UASIVYxsrISXDPL10FoCPbAn6Eva0t3jBgQOuygrRgzVeCpVk&#10;UYq4YTPJtrLeTre/2e9tZEmMJbCmMfXSmsI7HAKVNwW6Y1t6C/uHRGFRLIUcWvkGEKgC6sL8WtMS&#10;whETTJnIeRhr8BXulgk4eG8Du7ufc26Fhh6OnAtFrDozCyGQAQFA/84bHxIEsgZuBAEoO+dNlRdL&#10;nG/G9pLu5mB7b/OgH/eKcTW8GIWrhTlOOeJG+oqqeVNMK2zvjX5/o58OumpjkG704m7MEeOSQO/s&#10;rm3Aya+l/UGiYgxQVWbJUqa9bGd/8+Dezs7+2hru+3sy68qkI2Tk8cVDp8TakK69qBbF5MXLL58+&#10;+/z47PlodFU3eRSpONawOalgl00VbgMwG6rKpsTKVCZRaRp1XE2LSbkcVzfn09Ojm5urJTvd72xs&#10;DHCU7+/v3N/ob8cyk0RZKiKtlBDCk2tMVZTLeQGA9Qy664nqDa8WL59cHD0fXp6OEFDNZrM8L/M8&#10;XwYt1UmqOt1YaSqL+WIyHg/xTXZRzcnWYbG0guurvKuVFN2MskSRY9s4QSJSkRJSELYBYbNEirQm&#10;rajb0UmkI6XTOOt1+lnSkRyOM+GzWPV6nbWN9cGg30uTCGpAG/ZuMZuXeQFenSxLk9g09XQ8WYT7&#10;GB1FEU4FQBzLvf3NBw93sSi9fqaUkjqqa3d1eXMzHC8XBbPY2Nh4+Oj+4zdw+G6nKaIxmk7K0c3N&#10;dIxIcrqcOW+lrTifNYtpbRstReZdVOSuqaR3iimKNPZiT6nEGCjEFnmdL6vZtBjdTKExZkY1Nmq/&#10;3+92MS2GDnH98PTZ8OR4UuSNwMur8fgWg08Y89nCeo4SGWUZS1E7k3ayh48fPXjzoNvPLDXWN5Kg&#10;rrTX6URCwpxt42KhNwbbu5v7nagrndKkpJTeGgxUVZX33jl4S2wOutt0jtgFA6JVTnBT7EMOYtiG&#10;KAAjCmtARIxTyoGGuQAFCB9J0oI08MADfbBPvQtHr4fDVeQRT2h2Cs2kV8opYYVAMxJgQkSQhJhB&#10;gDsADkCNF7wCZihKMmGuxCwIEjjygCAkeeSOw4A+5A4egQkcVkCETect4Z0JXiKAu0vwRcbULRgk&#10;FFFj8QucIQi6CqYwHGFEsCOB05RZEiuAY+m8bLywJOEgZZwiUEh6nbjTZa2sIMZaRlrFcdLrwWT7&#10;a/20m8WdTMURejjBljBl1nGSZTBsPR+Pvvz0t599+JvJ1VVM1InC7pAsnDOQzVpPrAVLllpFCUBK&#10;jVlbz5itA+aEklGn08uyHqq8ZyTCWnlP30zeMWg+JGgvPLwHBc0EGq7KyNE3AFYHGkbZe+dc23LV&#10;+FVfDyJa4gHORIEJ+ATwHHIiZjCHmAAXCkFkCiTBBKBVEhD4VeeAoLyq+YM5t8xZEAvPqwScgZMQ&#10;3OoWQzjIHxoIGD2qQGkFQDNBQqJbIEI+YLcgiATaEHFo7BjBEnD2oX2go5MIA0jBwbgNtMPg7hdV&#10;MZyOTy+PrsZXs+WkwfkgSWiB9WKthIqAqEhrFQfQscKJLLWU+KlQr4RkoQRAQh5qE3TaPjEuA+Gw&#10;vYADxcGGBQiAQqjDPH0QWAqFiUwmkydPnuCqfLlYoDaSSmvtBcPQPRMrSWinVBRF8EcdWA38aqeT&#10;JImUUgiBMQSHLugFOaVUSsZKJRpiS7gaLaVEsxVguCCnczjgHU4j07DD6x7Bcr2xdV2XCBryHHlZ&#10;NbVdWjIkSYCDimSkowQg0xj8lfDOw9xN6UxJDl95azD11iExTPxra8aykueQY/oATCq4j1YDKGLp&#10;hCcABIO1ojsQgPEG+dfAaEu+1WrA7nSIBswC8wqrIQICHA1Al1Ky4pCDb+gInTusF9SIeWxsbH3/&#10;gx/8H/7LP/kX/80//7t/9B8f7hyWyyqf5k1ls6Qz6A4g2GxSjIZT01Q7W5vvv/f2+2+/cbi32c1i&#10;rVyscYBIrfGZKZ/NxstyUTcFCxcnKuul6xsDnIZONEK6za21R288evPtNza218py8fLo6cuTJ5PZ&#10;DQknpJ/Ob2aLSbjWyAvn6ySJB2vdOI4q0wyHw9FoVFWVVCFhUnhkuElKkm63n8YdLbVp/PByeXU+&#10;NRVL0mRFXZhiUVV5U5fWWxHJBLO3daO1xGGcpXFTGVdTGmfvvvvut9//1t7uRlGMzs5eDC8vUBWF&#10;Cwk9nSzOTi8nN1NmmWWZErIslnX46r5cTIti4bESwqub65tPPv7oX/+r/+8Xn33qnTk8OMB3dylE&#10;XdYGd/jeKxaREkmkulnU7yaDXrQ+6Gxs9DvdOIpFliUbm2ubm+tra2v9fn/Q3UbQkyFORWBl7Gwy&#10;zxcFJrWy+e2dzYODA3zH2dzcxCKOxzfXw4u6KaEW51xVVcbWaRYN1rJeP0uSCERrfF3Z+RznaeEt&#10;vArHcdzr4Q0whQD4ftHvy36/B/6ShQmXH4iE7Hg8Oz06Pzu7ypeLuq4XiwUWAjFFVZVxore2N9YG&#10;W2nSs8ZPJ/Pzs+uTk7Orq+FsVtS1IXZRrLIsXVvvb26uZ1nivXWWhSAVM5Es8mY+XwyHN6enZ6cX&#10;l3leKB3HcWqsg5Re8NbuzvbedtqNjDPzxbSqi14n293e7nWz2XR6eXb+1RdPfvvhhx/++qPPPv70&#10;2VdPT49ObnBlNBpNp+PGVBgIMhAFO6eQXMjC72uEHSyCQfMkkBM2JME7+ZWLEMRAsHBAuE2Soxak&#10;IMleoCm2BvozKyFaIHwrVUyKGW20JInxnSXk2OU4ozEKo4YIQwVAucVJhAGEaB+MpwxlRi6J4BIE&#10;kwzAgogpJCDCY/kFtS0hCN02FIwVB2Dje3LIV3jIyaKI3og3gLwCIqaQMCOEC2AjmDEuuaBBJi8c&#10;xvXsGSMK19brGG9vmdSRsbaxxnjniISUURLrJFZaR5HWcYQNK7WqGlsZi1kBlovZ0ydffvbxx+en&#10;x8Ih1GIlWEm2rjF1A5FWWgIvAZUqje4kBaSDK2WWLbDEwCpWMkKRwkKEBmgDYCYAEA+BvSfCEmOh&#10;wPgVgAL6111uKxxmiio0XkEgE6GZYDSn1xO/VkCD10rfRPmbCasOwqoJdB0Ww7MDc4+hoXNmUPHD&#10;oEIQYxRJQmC2QmpWCupFTjoipUhpAkWEBmgj0Cz8GEniBxDwqqKt4kCBHhhF2K10AojwUhL0DlxK&#10;hv9l4XCUYa6SwtAClgzrldZF1inLssZlD8QjoqYph+Ozo4vnz0+eXo4uZvm4tFOSePNzUuosFmkc&#10;4VTWcRQg0a0paKW7UiVKA1KpIimlaBOxYGbNQjMuNpwPdmqMgOViMbBDKegn/LAKTKyspdoiIEd0&#10;whBmMis/++LZL3796bPnL3FPBRcSS6HIZ0ka3rW0xgeJKIrSNO30up1OmqRRrIWSggQeMQSO4zhD&#10;ipM0hreMo5il9HGs03C8Qc0Cr5qgQdtBXZDLGrLOGIPhLHkXVCphLKZpQtSwzJfzBQ4JVwquobkq&#10;1qQjaFjHqtuNB3FnUyVdL2NjRVn5qhbGxk2Tes/eumAOsAiPWJykIxTZO0FMggm7nZgcSwMtYK1Y&#10;eBJCMEsoENBYW1vI9TrUtk3eOushOkFOAHRssW3JkSR0BBMhCEqRWlpvGluTIClJSPLUeHZErrHG&#10;esuR6vfXHj966wcf/PiPfvSz/+wf/pP//D//x3/8D/7e9r1dL3g6X5aFse0OLi3NSyoaxaR7vd7e&#10;/s7uwe5gfVunPRH3Oe02prgaXV2Pr0czuOxpXQd1LPllRQAAEABJREFUlnXt6lLDdhtbLisp5fbO&#10;4OAw2ztQm+t9IXk8mj57enJ+NpzPcsE6UslkNFnOKnZYn16SdLxTjVXTcX0znI2GxXRc2SbBwdHv&#10;7cZRT6vEUQy1u/DiGzc1lxXVFoqILSt8DMfXlcliOZ4Xi7LO66qm0gu/KJbGuzffe+Otbz3o7/LG&#10;fXnvrY3vfv/w+z+9t/ug63W9qCdWXWzu8MH+zsb6ZtM04/FyPCok93rdTZi9aRJjI60yKD+KaWMz&#10;6/VTqaPT89FTHLHDUZx1ojRivHNyXTaL2i5KNwdnrxuR1HGvSQe2vxFtbA8QRR0cbg/WIqEKYpya&#10;Ps30YK23tqPTPu4DbV5U80Uxnc2WxcJSJZRWUSwkbmuy/tqg2++JKMHHnnxpF/Ma6nJOzLCHJ4ui&#10;bKK4q2hfUFdHaGW9qJwzsBADq6jyfL4YX4O1Uy7aGGSPHvTeeae7d4DIpdsbiDiBdbkit+MbM7xy&#10;o8ll3cxHs8uLy+P5fCykS1IJwF7wuAZwVVHOJ9PhdDqu69LDOC2h73y2nM/nTVOlmRqsJYP1aG8n&#10;Pdzrbg46zJTn5XRSTCc0m1b5fEnY5njlTPTNZHp2cT0dTZuyoFpSo7H7pqNlU1tEt2+9+W6/v2NK&#10;a2u+vhp/9OGnn38e/il6rEW32zlY27+3jWh2N9aR8w5E7BVB2NXEFAAUwkgQEQ8ix5gmxGWF3eNg&#10;qR6OSQqBSsZGUlIIRciwnVhoqcJ2lU4oITVASYUHliNOBKNWBkWDSLHyaCIkMsJiSYlN7ZlZsmKS&#10;2LrY/UIIySLwJhYtMLNlppbGDHkJzWCxACVB9iwMCxdytpBVKku3CUTL4R3QkbOBv0OnMDVnvTXO&#10;BzI7CyBL3niHOKyGj7PWOTRjjyPbW48aeEMmF04OQVEUa+xEjmKVxRFcqlbsPbyZiZVe6/W3Nraz&#10;pCM9qDB2mUVRp5vC+3aStJ91siiOlE7iGGsBgxFkTV3hu9eL509/9atfPH3+ZDwb500u0SiOvMOE&#10;tZRRWBLnIT3mLgQ0rSUrGTRB5C1J8sxCRUophqKU9BCVnfSEQwYo9MGOYOtEArpyDAL50E1hd3hM&#10;zJFzGAC5dwFvp49lb4FIeEcA8kxeAKzxMDxjJSJpaxiAXt6xb9vDnDykgmjkiDGWxw+SIwdwm4AA&#10;WpSFEC2CZk6A+ho4AosAxBwAVS3CHIqMJASh/y3IgIO4AjReQVv0yFFc5UCIMR54MnAQAwgUAUC9&#10;aEUCWxRaWNGZBaraOiYGhNFJQO2CnTfY58Ph9fn5+dnF2c14uCzzxjVSMmJGqXQURfjJSEutpI5U&#10;FGHBbiFQlZJSsBJYX5LMLAlZqzcoHVKuciC/Bz4k8mFCoQ+RaJrwkeKLz0O6uhpaazE6QgQAEAmZ&#10;Wt5CCN0mULC6Btej6CwEii1Zw1DRHviKssJvZcY8JKQN2oBEQQRIAECBWjFgDx725Gxjmqquqqps&#10;U10WOD8wlvdhUaANFcUQDGNhFONcs9qFBvXeYWuGZ+DTPnHK3+5wFOn30uvEdoVDCxABzrlXORBU&#10;IP8dABHQ6oaEJCEwu6BWNHMudAflFaAZ6ABQer3OvfuHh/f21/Da2+lsDDZ2d7c3NzdkJOe5xe37&#10;1fVkNFumqbj/sP/Wu/v3799Hx8lkMsMxlufQBqAqypvh9Oz08mY4KXNbV7bIm8l4MbqZTSf5fL7A&#10;yTGdjopiqZSIosRhB5rwrj6bTxaLibEOCxInSioCNyzTepsindR1vVwuq6qpm7wxucdmFa3yBZxv&#10;FKKEwkwmi+FwNBnPjXFRhJkLdLm6ujg7Pzk5OUJ+dXU+Hg/LaqY0pSl8nx4Mevfv33v7nTfefOvR&#10;w4f3Hj462N7a63X7eMvf3t7a3Rvs7+8fHjy8f/jW9vZup9PBYIIlrEiBRdCuStOe1nG329ve2trb&#10;O1hf2xSs6sqQdfCY2CI6Ev1e2usjqvZ1s3DOGQPLIFjL+sbGvQeHb7/z5nvvv/Xue2+ub/SwPa1r&#10;jK0BWBQMZK3FzcpwOByPx3leymBtCkRYImaHKUPV81luGqu17vV6cMxCUBTrbrcbx4if7GJeYglq&#10;M3W+IS/LJc1Gdb40SEISWGERoSCoCEsJVW9t7ezvHezv39/fO7x3797hvY3NrU63J3VKjpd1U47H&#10;0/H1bDGvmwani8WM8jyfTEaLxQzLhKL3iP4FQvUowqsIggYznS4xg+FwVFe21xuA83vvvff+++/f&#10;u3+AiwcYQ6eTDgaq18sGg+7m1jpCWOytyc3o9Oj46ZPnT758+tWXJ1cX8/nMLheNtx52cXh4uL+3&#10;u7a2hlnjC8vB3v6Dw3v37z989OiNN99856233rp///7m5maSZCs7X+1EwkmCHUIEIr2Wwt4IRbc6&#10;XYC+aoAtBByAFXkF8HUADbeoVKR0AB1yfZewdgCt4za/paqQIikluLUQeK/GaotfZyII+HURGNwp&#10;AI1bWHVc5SAI/H4f4HyxFhae1fvVuqxy68N0/V1CR6A4Iim46D/ACqNDcGgSWwDaRjSgVYQuwYSE&#10;QHGAZet2VzNFHuM9Lc6ArKYdRXGsdBRFMEhcEeGtr6zy4xcvP/7446+++hKGDVY4gsANgLEgz0pO&#10;gd3NEgqGr9BaK6UES9QC0AUtsRwksQ4SCTgoqFoB8+r5dY4uKLyer4qg+OAjW3ffFu4yUAC3JTQG&#10;oECIJ0KgENDwo6BfVP0Hgdv0erOWgE0fxseSuNetc1X3e/nt+Y1NLiRjzrcgg72ANXNAwBL4Cpj5&#10;FhGh6hbnkNAXD+TgFhBJQL4GFMMQ7SgBJxkSC0lSsdIsdFiO2uM9LL8cXeC+4Xx4Olrc4LUGL6Mw&#10;PhnhFirRSQy3oqIkiiIdJSpKQcKKRirW2DIy0jICP2YpCFJwO5WArERtc9fmxGGdgrpbvQcitjM2&#10;tiCJFEl8rvbHR6e/+tWvv/jii+l0Di5JmzCyEOLOqkLQADLkAVvYnPeMWt0m2CiqAHGcqjhqacHy&#10;MFctVQCtYXGwVwgTrMOZIAxYUBAPRMgH7++MNVVdl0WZF2WBH6KppalKazAHoRQ2Qwir06QjdUyk&#10;jHHhdINPtRZyGufhmoEAfJvANjAnIliKBxNgiHlCvvqJWxrME5J4BHSv+oIB8FsAI5S/hsBuxQHq&#10;ghqhCiAwIbS3tvF4u2irQQcAdT5MGValQ5Jw/Z9+8elHn/366OJFURdxrNN+R2dUGnd1tfCe/97f&#10;+7v/p//uv/1n/+wf//inP5FaXVxeXlxd4tSpqgqTdMbgHvvy4gYHlbW+rh0O+sXClIWZTXGlneOc&#10;wwPtp9M5jsB8WY4nN7MZ6qY6kltbve3t9W43MaaE2HBGu4hctrexjqZxVVk7R7pNURSRF3XdhCjR&#10;a2dxxW2mk3yI99KbWZEb8tIYN53Oz05vnj87ef7s9OT44uLiGudWWVZaq739rbfffuPR4/tr6+Gv&#10;sg4OdvYPNtNMzvKb6/GZ9YuNrXj/sLe+mRnfjKezsiwlcZJE8JtJnEF1FIppJ+v1e+t7uwfr65ta&#10;Q9K00+mtrW3gVOv3+zgR0zSOYk5SvbHZ7Q86JGRjyViSWnR7Cea7u49jemNze5B1I6HIkSnrvGoq&#10;oUSURNPp9Pj4GIf6zXhUmwajA6CHoijms+XV5c3LF2fHR+c3E4RKJk4iBK9Yd6hue3t7c2s7TTNj&#10;/HS6GE/OZrPRfFadnYxOjm+mkwJMsiztdwfYAsUS0x7i20axLNirWGdSRFnWOTjYe/e9x+9/+41v&#10;f/Dgnfc29w8jpWmxWM5ndVNR0zTONnWdI9pAxNA0UKyEitI0xtESpt9JJbTGwRc0NZVFQ4QQan1r&#10;axd3VDu7Wzjy+4Pu/sHuW2+/8dbbjx49vnf/wb2trS3osalM0/iqsMPr6+dPj148uby5zMsFtEPO&#10;yE7S2d3euX9wuL+79+jBwz/68U/+8T/+J//wH/6n3/vu9x/ce7i+ttnvrWEh4JoYgxMLxiylFJK+&#10;TsHnoOR9G8Szu9sdoDtmRhW/loQQcBTI5V1SbdLwLDDHKILMSZIgfwWrYrRKuvWZOlZKSaHBQwgJ&#10;9uAqhADyt8FKjFcOgSgIRm1CFzxXeXAT3lqymI5vE6oAiBiw91dgkbwzzjrnTNvGkXfeGw9bCGU0&#10;RhfM33tCGZxbkJAQcmIesD2s7KDbS9MU/pO9wFyyrIsbsV63j6hCy0hrjZZxFCmhlVBR+0KVoVGa&#10;9TppN0u9qy9OT37z4a8++ejD0XAoBIGtlBLrDYuCABgUo3smjAt1RVhFKDbJdJRgGUGnkILS0AsN&#10;MCIAeOjIFPLQIPxe0xuKAmzxQB4gXBKQRw4IZfyonXjIoSKUW8DJsAKUUIX8dwE8V4CKFfJ6Dnle&#10;LxIF6wIRADpyAdKrnsw+gCAWqPVYVw5TwqwAqGLUQmV4tAAKAFUoAWH0AbbKgbTgwQoAIuCW0o6C&#10;cUNREGpbnlhPEvIOBIHYAjMDZyFYSgHAuYQrIBk5jryMyPh6VowRMZwNj4aT83k1rRzupD1cmMaO&#10;SBOVRCrSIopVhE8UiYRxyEipFWAzKCmVRmssOEkmKVpcttMiah+wNQ+MVolbAw3NiTzMGpZPQmuF&#10;Wrxj/ebXH/3VX/38yZMnVdnEcQwDYmasKBoiRxsYDWIC0KWUHpvAe7BSSq9SFIUuURRMWSns+qBY&#10;cACgAKmQC2IBRs5DEnIWOUBgab3lsJsse+wm6wyO3RoHYJOXTYkgojbwx96zVErHUdJJsk4Sd5SM&#10;iTUur1BtbZgQ5ATAKgCIEtjhGQCjYFgsMwpAViCgISiHCMiKgloAcOSv+ECgOzYgB0AVIGA+9Gco&#10;WTByWB2IzpvXam+V4O8SmGuSVZk/efbVX/zVn/2b/+Vf/ftf/fXp2RFso9fvwL8f7G/u7Pd+8qPv&#10;/ff/3X/3P/yf/4f//l/893//7/2Dg4N7XnDjbIDaNlUtGQc5PuaEPz0Dz7ouGxwTRHGidcR1XSOY&#10;GI/y87PR6cn5fD6NYpFlidJsXSOEzzoxjtX1jT4gQophTtJai46t8Aw8X/i6kkp2BMdV6fNlU+RN&#10;VTogi1m1mJvlAlBXiOgaaio/HTVXF0u8pE5G1WJm86WzRqZJ/+Bw+/1vvf348X2lfW2WScadnjJu&#10;fn711Yvjj6eLlzqdx51lYS6ev/j0o49+9dXnX43HYxwDa2traZoSZu5UGnUjnUoRK5XUlVvMcyk1&#10;wgW84Pa6a1j9prGwoOlkXlXF5uYGIpUohabJMrFwQhG+SNU2ny2HV8NjY4u19RSxhdJkLXSI6Taw&#10;IsQHcKZNjaKVKiKWiFvLsgQxz8vzs8nzl2enJxe4AKiqqq4YGijyWqoYoiKUUUotcI0zmU2nyzFi&#10;h9OLq6ubqiJ2rDmB4WZpp9vthkkR5TmuJebD6/l4PK2qBvPd3Nx88ODet7/93o9/8r0Pvvf+1taa&#10;lLBRIVVwwdYicMbiGMGB16Df29xY31hH0LS2NuhnCSImCQInL54AABAASURBVJ+B98tBP87SKFKa&#10;yVVFiTXFFKqqYOZer7OxMdjc3AAMNgaC1XxWALQUvU4aqdg1zlQ1diFKWxtbW+tbg9763vbB22+8&#10;++33v/Pt97794x/+5I9/9sff+84P9/fuZWlPsjbGOUsAj23tGdYIgKdB/vvgvXfeg+4ZJyaegFDk&#10;u4TNCBSOBbBCZHvww+dAvQD9jRSDsgKQVwhawjaQCyGFgLYk+DCvcgYF0FIgqrtDIEYAnHygBKz9&#10;tZKSXz3gM8l6DwAhABbDexidI/YAf5esdwEsDNIhgewcMjRtH947LAx5B4YeHB15QQQgCKbh4pQS&#10;SioZafi6KMpgGUkWx3GkYimxUCqNUtAw3xUFknrvMcFYJ1nS6XaQ0CBythpenX/y8Ye//uUvjo5f&#10;eG+zNI2kgEaMMbYxGBRakkKDrWClVZTEWZJ24jgGcyEUM6QCYARBgtFYaIUkJUNUUDER5K+D9/Bk&#10;gcBhdpgne6w05m8JQgZwHEzFsQeEMn6oeh1AYQ8D+gb4wPRv+TEGIwoemP5QYo/VCVOBowZvFCgY&#10;n3vVFj3BIoCAHsHMMZJAtxWChneNv+64aolRQ3u0ILpr0xba4tcU8GtHCb0gChZBCPTFCfp1zgK1&#10;twA50T7oUjgvjGNLwnplayoX9WQ0vzwfn1yOT29mV3m1qJr236fDjk+0ihWiRx0hgEQAEcdJFmHV&#10;41SrVMkEKy2FFqwEM8ZHrlhILKYAyrKlc0jEmBYmwmFhWgWSbElYGfYOpqAEVUV9cnL2N3/9i1/+&#10;8lfn5+fW4NoTg0dRpCX4tjy5TYJhTGAg23mx1hpGFtpprdqkNawQDdg5R84LJsEsPXKMSysBBIoB&#10;nPDO47gzzuPTr3NMARBGoKMzuHmpg3UbY63FErJQMoqxj9Kkn2X9OOkqGZOXsEJjsZvJOQepsGOR&#10;AygkJwgT9+xDYaWJgN39IBtQ5JgcEMBdx9AL+ArAlwhZW8JO994551tk1QW4tdYYHDjGe/gL45zz&#10;HjbAxEAsknMOjV3LuKrKq+HVl8+/+uiTjz7+5BO8m2NFHxzs/PhH3/4X//y/+G//2//qpz/80eHa&#10;/Xubb907PDw4ONjd3d1Y34Juh+PR6dkFThrvrZCkNLGwUvluj7a2sp2djd39gZQ0m+WTMc4DKksj&#10;JffX9P7+3vr6AKFDu15KCKGU6OGQ6aTWNvi4cHJ6jLdthjURzWeLs+P88qxYzr2zsTWiLMx8li8W&#10;eVk4XLmXBd58CRGbw4oR43+Qw1liBlvYgZSShIB5yDiRSaqE9MaWxpRK+14/GqwnJHCVNC7rqaOF&#10;5VnVjPJyvsyb5dJCS3gtXlvvS8X5YomI9upqeHZ2hbyujBCSiIkIRoHjEC/f11ejs9Pr87PhxeVo&#10;Ns9JsI51lHKSUppR2lOdtSjr6yhjjkzj82ygDx7s7N/fibOoshX23bJcSilTeNx+X8Vo5PAhYLFY&#10;zufhXkFrmF1qHM3nzfB6ggue0c18dF1dXUxPT2+ur8ZNEz7qQST0mo7r6QRXAouiXCpNgx4zhb8R&#10;WSxKmEO/v7a1tdPt9p0V41F+dnKDqG54PcJ3jfl8Wdem11t78ODxm2++c3iw0+tnmEISYa+Rc05L&#10;kXXiTifpdrPBoLe21seCbm6ub2ysra13o5iFNDoitMmyCCaxXC4uLk+fPn16dHSETY0lHg6vEZAt&#10;83ljisVicXV1fXE6xNCSom6aba9t3dt/sL/TOzzov/H48Pvfef973/3g7cdvPzh89Obj995/5/2D&#10;vcP1zkYn6kcqEiSJBBN2umAWQtwizEzYKi6YOhCgbY7sjsLOBd97S/FQStuFOXTkNqFOtBsWtcAB&#10;LTkMI26TwnNFRO0KUGwRQbQClASTYLhD1AWAzHSXVvIgx0gYp0XYe8K+DgCFe4/MeY+Hsa6xtnHO&#10;IA/gGuOtRZDlb3e6ZwK4dneHbs4ZH8A5Z/FDToSRsF2Qo2UYCY0dzgMP0YTAS6AMr/pZGukEFHQS&#10;QuIgX+v1N9c2cZ0jWThrlYqyOIsRFKtYi4jh4Sycsk50itTtdpNYN3V5fnr08Ucf/vbDX58cP2+q&#10;KgrsMT0PtuydwHgsFEsBBPtVKbiFGGFFmsZxonUEOnmoETKHnAnryyBKKSEpxKPX0qrovWfM7RU9&#10;aM63wQEG5FCJ+q+hrXIcGgSliIB4JCgFLKDNWwoKvw+rEZkJ8KqWkYTHacugB4RRxa8lEVbXr2R0&#10;xI4F+ociMxA0pkAMBUfkGElQmxzo3q8mhPauJRKI9LsJVSsIFWDQSuOBoIz8tig8llIIECjkghgU&#10;BjEA2HpvfRDJo71na7kxonaisVwbX5ZuNi2uz2+Oz3HfML7EK0qNcEKzjnWcJoAIeZYmAbpJ2ovS&#10;FEGEjhOlYyk1K62FDmsZFhTPb4AMpaANZhI+IBSSExCSPQRzzkmmOJZKUV27o6OT3370yeefh79y&#10;giHBBAGdTieKIvSr6xo+uqoqvHjZNgmh4hheDE1CfKpUJJG0gjEyQw0OY2DcAMSSoABqbQE5QWEr&#10;gCCEzWWdN7jzc2QdW4/NEYgIFxrjsDcdFkKwVEJqpZMo6abpIEsHUdITMvaIG9rNasGjRfxtsuw8&#10;nIAgGGIgYRYr8ByezOGBWhTYk6BWQo9SAHRYMUOUDEARVOR3YIEExpDYGejDGGgIQUOgowjdcpvQ&#10;DBoDWIfPFmFk6GtnZ2dza53IHZ8e/fo3v/zk098W+eLw3u7P/qMf/rN//l//o3/0D9fXBvBG3qks&#10;Tt56483vf//777z3bpykF1eXT1+8PDo+9t7hbOh0sixL19fX8N35rbcfv/nWo729nTjRRbHEO26W&#10;6q2trY1NfLrGGbMeRYkQKoXuButKqTwvIXG/n8EeRuPhxcUZjhOtQwPQh9cLXFQMr2d1Zb2T+bK6&#10;vh6fnV6dh8N7Mp1UTe0lvJxGtCOZSegmyhzu4AcbyWAz7vR1nHGEmwL2y2J5cXV+en6Cy3uh/MZ2&#10;f+9wY3Nzs4+xs6zb662vD3Z2tnZ3Nzc2sk6HUzjFDGImzhgc2zc34/OzyzO8uF8OZ7M5EUF42OFk&#10;MkJaVovGNTfj8ujkejo3lbHzIi9MriPXXZPrW9FgI+2tBXk6XdXtRcjTTCQZd7pRkgoYSFnls9kk&#10;z3Ot4iQJ06mtGU2nGHe5LKTQIHYH/f4gjTQineZmuLi5XswX1WxeDocTKOT6ajwezSfjxXi6nE7q&#10;5dzUVfi7xcOD7v+Psz9x0ixJ7sNA9zje8d15Z9bZVdXXdE/PPeAAAgmSEEkJEkiRIk22xNruSrI1&#10;W5n2v9JqtbsmkdKuyUQBAojBMTOYo6d7+u66q/LO7z7eGcf+4n1Z2dUzA1FitH/xPDw8PDw8PDzi&#10;xauqvnZjCwtieL569jRsz1rHGxtbnfagrh0+Nz15fAIJFxeTZ8+O73/++PGj5+PRXLAa9IN9BoOk&#10;3eUoscQEd8LApXBKKUY49QaxRUcySaNOt9Xr9SKcLYiqOpzM4GlFkU9nuJMeHj4/Pj05H+NYMlld&#10;IA3PhsPz0Wg0Hs1OjkfnZ9kKFsUMG6+F3NncuX374O6dm19587VvffOb+Bjx1htvHWxfG3QwWzvY&#10;lqwNmrhmYZDzWJtKaMmKsc6MdVjCjgQJyZLCYiK4uycKwBRwJseOyCFHEUPAoADMYSXyOoEbJAoh&#10;yzepKa0zsX40ecDdWpOm3PAinAACSh4MgHWd8KE/4KEWjzUEvhc/VDjn1iUXkkXmvbW2xtJuoDYW&#10;58MKJAAoyAHG1eBxL6Xa4XxhkUC7zF0QbMkHfVnABJfqEOwkBSshBHwDntZKO1EUMd6zfDAEAiwO&#10;mlgs/X5f68g7sMoE23uE3T3VOg7XAlIqFWkUVKKVLrL82dMn7/38J+/+9EcP7n8CX+y2U/hJCFQe&#10;mlYS61aFHglGFkLJKEmw3No4l6RpCz3CxwQr1IY5w4NlyAg6hlaYJS/CLIL4MnDQl6A1oi70RFXA&#10;w7hhWo+ZAngPnGGWK3xNQR74HYeGXiBfU8iLS0B1Ay64EDUGDDqguGYBAmKAFwygBEmEQbCHNzKv&#10;vQFTYRtRIcNgmAk1jDwAfmBmJDQMHOSAr6GhNKMEFgYWfg1PyFAIjy/9oM+6DCFoGHJYcS2NhReS&#10;kHNIxAxO8KN34Cg4akaCMRBbEpalY205ck4Z3DecjJ4/O358enE0W0yLakVkpBYqVlGioyTG0UEn&#10;cTgoRBHK2KhRIXUsVCSxYqXUUkITJSQSfAA4gF9ORAwtKCQgAsZzjTOb2rpaCkRhzBatVsWjR09+&#10;/vOfHx4eohquA4A3Ia/rGuF7MplMp/PlIiuKyhhDREmSdLu9bqcHBGzMDOFQA7gQIvSJyQeRMbOo&#10;ZBwgmIIZgMBgAZg4mNM4Z5wNp3PngTvvQiRzJnQEZbAuHRI4vZICVum1wrlhEGFfYuW8CJX+1yQo&#10;+TKsOUAJna4LHkJB+BKgJixv7y9zSHcOJf/rmJ1z1hqYqCxz62pP1pgKCAYMG1hrce+dZRl2YuDe&#10;syC1tbP9yt27ewd7aPX02TOE9bIu964d3HjlzsHNm0mvm9miotyJcndz+xvvfO23f/O333rrrW6/&#10;VxvjiEiKJEnb7Q5MjWCxsbFxrbmNwOYRRx0Jr1B+sCFu3No6ONjpdnqRbs9mi8l4VhY1tunNzS0h&#10;JHaQk5OzJNWtdgw9jbFQBjPU63X6g56UnOdmNptAeWMMThjj0XQ8ms3nyyInUyM6sGDMcwQFoijC&#10;XYLW2O+jOBFAdMSAKJZCUJYtj08On2CHPDlaZXMWtdaiP2jt7W/tX9vDh/brN/Yx7tdef+WVV262&#10;2kldV6vVIs+WoWtbCSGYQ0/e0/n5+dHREVyxrvGdRbRayf61/vVbe52ewoWr81RaM1uN8nre6svt&#10;/f7utf5gM5WqLqvlqpjm5aKycPMpjFFUqziNu33NkmfL1aQ5B+V5XkMQcZaVs0VRYn0wwymJXBSp&#10;JEmgQ5b5PIc+Ik3TKIowIbNp9vzZ+eMn58PzbIFTVuGd5Xarv7+/e/36/vZOP4qpLGi5RO2qyCtr&#10;fV3xcmFnQ5Mv7XJWjM4no4vJdDwZjy7Go7PZdAhvUdp2B77VcUlE8Hk4j7Eljjir1Wo2my0Ws+Bv&#10;Ft+lnNay1WrFkYatEI4xy6tVlmeVNd4YtHORxv1EonUEuwG895jBbFVDK4Y7kVoi4UDm/N72tWt7&#10;N1+5eefN1978yhtfuX7tZpq0FWktUkkRw3u9kBwAk8IoM6NTwhbvOfTkHIQ7KEEUaokppOCz4UnE&#10;IAj8CAmcVzkCAvArQBXgkojgQZdNwAD6FaBIoVYE5OoHir/k9x6R7QoP7cCFBzT03gJZA3vfUEIO&#10;pAFEIeO8cc5YVxtTG4tYhDOZqUyJog2pthZgEbl8k9AQJ4ZQYy1wIMjXgDKUcbCSDwEH7HibtBRw&#10;GFCpCAkeBUiSBOuKiL0L1oqUTuOkBWdVsZQ6ipI0bXU63Y1ef2tIPbV3AAAQAElEQVSwgcNEK+2k&#10;WGkk4TOr5fLxk0d/+Zd//qMf/MXnn32cZ6sk1nGsvXVlVWAZcJOIsH49+hUCXamo2WXQNSDSiZIR&#10;qohwuIF6a9uGHE1JipCjPSQ0+V+XNaMkj5l3GCvGQni4JnlMisfRAYfHUAd6A7ymA1/LbIooBYAy&#10;ayJ6B/wSzkzM+KGzdU3ImRkPBDRihxyAMfwSB4YHHjS+zIPLhlaXdFCZQ5kujw4gEPEXtURhVERf&#10;EgtiA18QmYMQbhKYm158kzckBr5maNoRCQFVITkASF5wWHCKo0gituL0UNbZeHpxfHp4cXE2n89K&#10;U1vvvPBSCqWFwlkgTGt4CIUAp4VcJ9QFQAW6uASWQJjlWpWXcvRMLIiZXXPK8s24mUEJXyK01ugI&#10;RERkHBru37+PwITe4UNaa+bmM/lyiVA1n8+zDIeGwhiDyYRqcHHAmg2c6Ak6ANY4eAgLBQUA6gh2&#10;AK3pntA7YzACioFgHdYYWRfAW3IWDgbKF2A8cINNs1E5iVsArVLByjt+2fuaDmzIMaSmR/prEnhQ&#10;g8bIr2BNRBEIwF2qDNQTf8kTMCaGq1Poy9oaNoHOaAg9AWiwxsuyLIoCwXpNdN51u907d+68+sbr&#10;W9vbsGGr1br7xr03v/rO3vVbHLXnWTmaT1dmntMkEdHO1vb+/v5gMJCRjtIEVxR7B/u44sbaxgVA&#10;nhdRFLdabYwVh7rV0jjnNzZ6d189uHNvv9NN8rzEp4psVcznOS7JVytMIN6tMZML6OOcS5IIu6/W&#10;oqoKxB3MJt5sbtzabrWprFaL5TTLlxiaVsnGxs7e7sHBAbTu48iiVISJhv6Q0O302u0uKFXlFot8&#10;uajyrK5Kj1FPp1Ns9sPhcDwew8kv8GI+HdVm3mrLwUba6eok9f2N6NbtndfeuLG7u0Pk8JY8mYyW&#10;qzmaw4awJFSNorDnTSaL+XxW1yV0vn79+q07+zdv7e/t77S6iRdUVG6ZzUuzwkXC1nZvd2+zO2gL&#10;zQaHsBpHujJJYiGoKLIsX0nFGxv9Xq/DTHnu8jyfzmdZlmFQCI1ShjMx+gU9aywQ6Lgq8SRF0h90&#10;dnY3d3e3EbWJxHiyGl7kyzlFkeggoG/s7O9dv3f3ja++/ZVvffud737njddfv5WmrdPT88ePH5+d&#10;nVdlraQSWoyG1XJREqler7e5NRDCXQxPHz7+GBar6ixOXast0hRbRSShEJHBm2OZQ/+yLKEbjAPl&#10;pRS93kav1+91N3BY0Tpl0nGUDvo4ne7htglzdrB/Hcu5yCs0lEEU3uGkVqINw+EwBFnWJVG6Mdjd&#10;amB352B3e6+NOxkiprAYCeMWigAsiUB0RFgbTARrMZIQCiYCAkDVrwPfEENDonUeCJhfPC6PCMBe&#10;AOiSEO0JVYKw+LDVoMjrBYtaIuJ1IgQ9sLwoMhOFIjXJe6zSdddQGO0CHh5NRahbF17kCFlYF56w&#10;ri1y53AEwOGgtg55MAWsBQbjkQHMugjM0iUJOOCFvC+ejTqETQKigXOTYDQA1lGEV0M4aJxGcCO4&#10;grWmSRY3PBSGholDVStJe73e1tY2Liw3BludTricQB8lHHg0fvTo0Y9//ONf/OJ9LLc0xU0wnMGt&#10;1xHaQgIsBYHOOXSK4jqPdIJarTXUAJGbKYYNIZaIoCYJJgoI8DWRmoRi82yyF1O6ZniRE5AAjjzA&#10;BxP5ywTbX0EgQcqLOQndEV1OIupQdQXoFHBVvEJABFwV18gVRVxhcCVmDMYHb8JC8CRCERSSFHLU&#10;isDk4KaeLBwCWjeaETYgapJ3UB2KXQJx8KqmBhkakqcgX0AiQSavE4pXAEdmhjMw+mIW7CVK5EQj&#10;kR0x2mH3hFwwESqVFFEsVARiYeuL2eTx+fPT5dkiG9Wcq5g4sjISQgcJSscy0Wm3k3a6abvfavfi&#10;JMX5UWNDFxF5hVXE5BQ5JivIeG/ZOwpFrDfXaEtInklIvnwNYPKegEPDSGstI5wnbG2eP3/+wQcf&#10;rBazMsvZ+zjG/T9erfIsy+ezJbaa+XwJFwTA21opPLaXhMiCL68eHUn4OvwRagihUHbWcV1z8P5A&#10;xmidJx/sIjyx84oYoFkgV86RteDF5wnlahSFE2Qhoq4Ndt0ClehDKKnTTtzuRa1OuztIko61mFLG&#10;bKILyIBY9hj42uiYFtibMS/UJFQxOUK99/AXVEtIJM1eoDNYwxnrauMteAg5AO3qS1N5cl76IBC9&#10;WOuwqEMTZzAYIb0xRVllngyREdI5b8qyqKoKlkAQ1zpywmb1Kq/ypJXeu3fve7/53b//e7/7j/7Z&#10;f/D7v/+PfvNvfOfu7f18Nf7ww5/++Q//9INHv5jY8ZzqUbY4OT8Zj4ex5JsHuwd4d93ZUImfLyYL&#10;3PpAVp4vV7Oj42ePHjx48PTBaDpRcdzvbZJVC3wSmE1Pzo4vhidlTospnZ+NHzz85Ows/B9rsMdU&#10;ZqYiu73b3thqCWmNCbeXg/7G/n7/+vV+2oqyAkcJi/lJ0qjTSQb9eGujNdjoJK0oipmFEWyiiHBg&#10;6HTjKAp/TbGuHD6OaK37fdxDJe1OpLWArYqCptPl82enTx4fnZycTCazyXCxnFWreb2aV1rqvZ3d&#10;7Z0uGtalqGpf1pmlMivy+bzOVg6zsLnVb7Wi6aS4GGZCR/s3Nwad/V63vX8QH1wzt27TwT5FWu5s&#10;3Njbv7a9s9PqtKy1ZWkq46z3tS9Iym4/bOndTq/f29je3u31Bvv729euda9f2+t3G+LWPoJyp5v0&#10;+mmStrO8nEyXiOckhHVOSm619aC7nUbddrIBkD71FfuSlKd22tno9zutdqvV2t8/eOsrX//2N777&#10;7W98+/V719qxtrWdT4rJcOWd29xM79zdPNjrdTutzc3N3Z39bmdD6xTfg85PZ0fPRit85sgpSZL9&#10;G1u7B4PuoBWnqt2Jtnc2ut2uEMKYGvM+m0+ycNChXq+7vb2Fk0e7ncKVhaQkjTrd1sbGoDfoknLw&#10;WoV7oEiU1bLOMyXKrU13+3rnGo4Vg2tawFYOYeX6wf6tGze2BruaO5q7+BICbVkIKeDFnqgiqsl7&#10;Z5gIqxZvIdaCgzxLIkQ+xrqyWB1MJIgRhTx5S4guAM8CvFYySQ9WqIn1BxbrBVphcTPWEYXkHDcr&#10;jR0COxFkCIK8UOXRBmIUC4BAYslSClaCI+RETCSYmTxTk5jBIVB0UNv7hiwgmC0IUN0hgexRxKp3&#10;GCNJxhCst3VdV6bG+ay2tjbOWFcZW9YWazpAacrKVrUrMRcO40OEguLomRCFXUUOFw+GYUK2GFgY&#10;PNvQk2fWUEqKWApNAtpDeWmcr+taa50kKd6IlI6dl9YJ66SXSsZJFKcxqlppp9MRQmCDb3W7/c2N&#10;dq9NUowms/fe+8UP/uT7H73709lkKgXFSktickzGSscRKyklRgKrBJpDzzpKkgiLOelIFTvELCEr&#10;LxG8KqwY5aMocsFIHg2lUgzDEJ4RCSYiIYQUBPMGkOQlaEwg+zBpwguUPVFYusAa8I4CNEZYZw2Z&#10;vGciOEGgNZSrRiBirij4g7CoCn1BtEQ3QgheQ3AJQbAxegPOwAkSHOZReGw3ThIL/jUJ2gegF4kZ&#10;Rb5KL8hfenqMiQIbNSmo3Pya0hcZc8BRw02CskJSyL/4sVQYAIHODIGem9QMI7T94scuENXK6xXp&#10;FUcZ6yy358cXn3304McPh8fn5byIyXZ0EYuVdMh9J+70e/2NwebO9u7+3vbe7sbGBqISZtQLhjWN&#10;d0joAuqEbkWYtIDwpRoNToLDaBucG05MlTfGlGUppI8jYYwfDlc/+9m7f/qnf3Z8fIxzSZLg6ipG&#10;E7BVVYUbCECelTAFzhOIrYhfUANdgwIdIBYImJGDiIbWWjSs6qKuazCAAh7kvtEZFN8kTDb4AziP&#10;cNHQkGGJwWcBwNHACBFcVmsdxwnWy2Cw2ev2k6RlnENH6Nda9II9G1OATjgI/JUfZIEWqpllsISQ&#10;Ugoh8PMWGr0E5FGAZPCvWwFZgwuyQQsMeAghpJSQ6b3FisF6RkMYNs9z5w2qhBDoi4kXi0WzZY7S&#10;NP3md779z/7ZP/tP/pP/5Dd/8zfx4gp3z4vVo0cPcMGI14Xj48OLyfEPf/T9P/n+H56dH29tbewf&#10;7EaxWmWL2WxhjMVmLIQoy2I0nJyfjYYXs+Pnq4uz5XSSnZ8Pnz17MhydVVWOGcan67LgKifsuKtl&#10;1W73tjb34EJCUL/f3dnZQp4kkVJCaakjhY1nMBggNoGotfZk0Qv2p8lkhJuDxWJeljkGiBHHiW6t&#10;//FBZ+JEtlpRkspeT167vvva63dfffXVW7ewB93Y29tNEqqqerGA8rP1X9G8//lTHCBGw/lyUU4m&#10;i4uLEfm6lcbdTtrrtltp4q2pihz/obter/vqq3evXTswxl1cXMzn4+AzoqzNnESxvdP+6jt3v/Pd&#10;r37lrbt3X7tx48a1OFHL1XQ4Oh0Oz7J8aV1Z1+UqG+OIe/vm/s3bu/hykbbEYCO9e+/63/iN33zn&#10;nXe++c1vfu9733v77bfxar6/v//KK3ewnUupiUQStzCn8ATkadqGO1eZWUwX88nc1S6NEM5FrLRS&#10;QkpljV8s8vksq+saPoFNs8DnJhLdVhcei/VSV1ar+Mb121/96lfRHV4Z8zwfjUZYXFVl0CrP0dbj&#10;mOW9x33G3TtBE3grFj7mBetOKZXnxfBifHx0enyMM+UYusVYFUm43Aae5zlMnS1nZZUvl8uL88ly&#10;kXfTQa+75Z1CVauV7G6HtLO9B62SJIVi7bRz/frNO6/c297cUazg6lJoJpx/yRNDGYMFYpvULA1T&#10;1wihguC55C04KDg5tngmJDxdWB8OOJYGcUCAfxl+LREbyMtcjbiXCEEaoddAB45VgBzQ0AKRSKB4&#10;BUSBGcU1J71I7jIZ28QN5GvASF0IjaZJ1foSDo81lE1a4+scbI1RYB1IbMaMp3O2sZL3HlHNw1JN&#10;vwhqUAPLCgbHasGsAWepwOCbgI1iCidrd1tpp9Vqt1ot3Cx2mgQc/BCDHqEFOgWz7nbh23/1V3/1&#10;X/1X/9Uf/vEfzhdzqRhduGYIzoX4I6Xw5GABKaVQkdZN51hjrU6r3U2SBAQpJWGT8B66r/cUCEET&#10;jAI9AmHhWQqtJdwPsO4l0JnBsAbvPZAmv5zZlyqbWRCo/2VghoTAzwzkspb5Cg9VoHKT1loFZZoi&#10;MtHMNuhrAIVF6AumtmShv2OMLJB/6QemXwIwENLlA9j/KmCcgMDiL3VFwzUEYvNbF6/UXasYcpxk&#10;mIGsGRpe8h46A4URG8CeHZYNxu+MBViDycFilOSkm1eL49HR0emT84ujrFgozUlLp2kSJ1pFUdJG&#10;IVFprJIYsytiLTQWNarkutOgMs5fgkRjPoYy7EMuQQF8oRuIa0BDAT9yzhioUypNjc8QPnX/6Mc/&#10;+ezB/dlyBh74EyImPBXeyRxuFEDUOkag2dnZ63a7YYQe7+kCPocqjOmFldgDdQAAEABJREFUGb13&#10;zltnEAir2tWVc8a/lJyz1uLgi5VmPDjhbdY1GsFuDR+F60HsDbAkNwQH42FYpIm1FBFitYxiAUcW&#10;WHJsHAQGFwm8TBgmfAU5NFyDIF4jyEFfg2AGHasMRdDR1r2UUHwZwIBTGnIwA6CbawaFgQNAAaC2&#10;aWJRWxTFZDI5Pz8djS+MM7Uth8Php59/9t4Hv/jokw+Pj48R0HGR+PDh/fc/+vmn9z+fzSZCYNjm&#10;6OjpBx+8/5c/+v6Pf/aDTz754Oj46Ww+zst8la8ms0m2KtBdFEUIxKtsgf1mPJrjdbzMGeeDyXh5&#10;enJ+MRwilHS6rY3Nvmz+1WdiGgy62A63t7fbnZiFQ6TCvDtfl1VWm8JTiJ7GVNAhTTHnMbqI46iZ&#10;ekZ8xGZTvPijG8Q4JejNzfDHMG9c34M/5tmiKjOtqNVSUriqXGENbAwGd1555d7dV64fXOu2O874&#10;+XSxXNT4FjedVBfns9Fwfnoy+vyzBx9//OnJ6VFZLVlYrRkKwPeiSBGTVNTtxfdevf3mV+7u7XeF&#10;otOzo8/vf/bJZx8+fvJguZxjy8NL9jW8Jh/sxkmETXqxWM6mq/FocXaW4X5lOgnF0WiSL3OiIHI9&#10;HGPM1tbW3bt3B4MN7NaYLGOq69evv/bqG9jLd7Z2oXMrSdtpm70oc2/xXpmXRW7L0sDOh89Pzs8v&#10;IArTwcLHSgMwf5OL6f3PHn34i0+QPv/888PD49FwvFrl3jjyoqpMWdbG0Pb27vbWLt71UDWZTMej&#10;KTSczRbw+36/vbUZ/ohxrHUUSa2V1hqtcGSHU0FCtqrms3w6XUync3iRUhrmYmasgbq2YFsuMlgG&#10;vnFxMZ6PV9nKehfFuteKe1i5OBwM+ptQhlliP8Jgb9165faNW3dv393d3pWsjPHsGQgzlogkkiQk&#10;sxSsZJOEEFrHdJnAw0Cdd9bC/cMPUS9QXMCZ1iUQrsCBDwVmWA5POEvgWRNRRnRC/iuAXgSIaAUQ&#10;AirhyUIoIdY6IL8kMtQPgCYACnzQP7CFjiDEe+gGQNTxzhtP9ip3zlkL76jgFXgYi2ddVQXmOoAp&#10;Q7kOHKHW4PhU2yahIcB4570HYl24dfAIbiSQA5p+PZO8TNBcaeiGKsy7ZyFUpHAA11poBWBMvtaR&#10;TqIoxlYQx6mUOorwVbGN4yNrmc+mn3322Ycffvj06ePlcqU1BLMQhN5rUyKXUkiJGSQiGClMHx4s&#10;A6KahB4wq7CNw1TAfkKgi9BECGrkQDdoiPbMXiiWioUMskBs4MqeAfGEMA3eAKjFY50DuQJQAFdF&#10;hMqX8IBe1aLHUG5+wNcg1gk6SAoqhyIHZUERUKyZa4GqplnInEDOzMgB/Nck4jAAVIJnDS/ja0qT&#10;X8oB7rFMfGgFG6F4BfyCBV4VoOG5qn0xYEfs1jiaA15i+GXUQSKsjgZYTGilyHK1MsujsyfPjx+f&#10;j48QmlLcR3bTOMROLVLttcS9QrjsYg/zYLOM4hi+o+NIaiElaCIYNBwdmBlWA3hm0AldMZMQAQcP&#10;lGTvgAhBuHJCDoMK7ySzUrLIDcLcL37xi2fPnmBhpGk62IBz9lqtNsKWEIpIxFGKKHPz5s1up78e&#10;qY4iuB8cFEXRJOBYRMhBARB6dc47461xTQIR69IhDBvrQDfhksBb8DjkDmsYLy+EY4SFnTzwgMLC&#10;GKYgr6Cvd0KKWMftKErQO2NIHsl6mBT9EQUK0zoJusSEx/INsKYjBxtywBqBCOAAFH2YoBDO3GVr&#10;kMkL5K7RKngLECKPzmUIXAQEFLSFStbWJyfHH330ET76PH/+dLFazRZzGBYr/Ec/+tH3v//9f/39&#10;P/2jP/mjP/zDf/U//eH/9JOf/PDi4mxrZ/P1N+4JyR98/P677/74+ORZVqDV7OziHG/5q2U2nczW&#10;89LtYTvT6A5F7BOmxhQrZoJ1jbVwUsyDFFqrZGe3s3+9dfOVwZ17+LzRxZcIIXx/kF67todjhJDO&#10;2AJrTyomxmSU1lpmJnIcXEIjRTFCjIjjuNNp9Xqddhs7lEpT3W6n7U6r3W4pjXnxOuK0FRG5yWR8&#10;dnY2m861ivAZSesYYSjSiRB4EWfhdKJarVgrluxklZvR+ej85Hg2W0nJQvraVFLKre3Nvf3t/kC0&#10;2lCrtK5qd6PrN7duv7KJTyTOGVwypUkHb2JKJot5XuR1mvTKwhwdns6mueA40i1TE/bLqmRnta/V&#10;dJyfny3Oz2bD88VouMwWphUPru9fe/XO3b3tHVNVZZ4Per2drS3EbFgRMTqJW96zNbitVYP+Vqfd&#10;0zItVnZ0Pj07GY8uxlVRa6kiJeEoFBxFFVn9+OHTn/7oZz//6S8eP3i8njqcCSaTma2sYoUt//mz&#10;48ePnz569OTk+KwuDYzjHGMUq2UZRbizwbhwIhfY+FfZwtla4Jpqvjo/P28uWuZZVuaZAZQFIQC0&#10;4kQQ5csctyCKBZT3xmerenQxH17MZ9N6OS1XyxxWxfXJnVfu3rp5u9PpLZfZaDQu81qrFArEUTvR&#10;bcWxIAhjBAnnPIxQW4/FhyL83gsmKQWWICGxc45IKKUEXMp7FIGQwArE0nDM7JjCciAWmPbATE1C&#10;K6wU9h5sgYBVGR5EfEmgf1OChoAghElykwgdMxOSRx5qgRIBJyRu0hohhgIAlBx568k6h7h0CTYc&#10;BmpjKmOrJm9WGI7WVUjrAqptSB5jKupAx68EN6qtCTXO4cQQXnPhFkwWQ4U1KBRwBWG9M85b44BA&#10;L8EqABaZjhQWi4qkjqTSLBRLRR5jAZeEnQFSyhRheTCQWmfLxfvvv/+v/vB//ulPf4ybqjhRzLAC&#10;GjiC7GBez8xCCOTNE62VkBokEpJYOg5VhKDAwgumoIhGL1prbhJir2MPixlXO3iVR7LeO4+YTIFO&#10;RGCky7S26mWB2KPKBzUaCvvmcZWhCH7AFQW4Q5OmDAQMQTgoACEIAIQZYgOgGEAShiJEGBMGcVUL&#10;TiEbImNkHPyAm9RI/5WMQ2e/Qv1fJ4h19RcjbMropHn+2iyMsKkI3aHhGhoKMiws6BmAGSMH5QUI&#10;z8LgNE9cO1Eascz8dFadPhg++uT000fDx6NqWujatpjamjoRxYpiIWKpk1inSdRO41aqWwmKMo5U&#10;pKWGH5CQJAQmHX01Br20V7CaEoEomMIsAm9ASAZIRhAg4tBWEpdleXh4jEPDgwePJpMJM7darTiO&#10;4UZrz3PORUl8sH/93r3X9vf3owg7gZBSghNLZW0B5GBzxnoL3/U4kcDD2HsQvffs7RrC1ZG1zhsH&#10;Tuc81tElOHZgc+QN2iLeE8HU5Jwzxlm8EoRhKM9a6ShN29AHawwKoBnaEBHmAwAEEFri0YC4ohIJ&#10;wqDpi+Q8xiC+TPuiFphgH2INsBcAAkNi0Mvj4Md+bSIhmNgJQUJSlmV4A8CxAUeH45NDY2pr7XB4&#10;/uT5s0dPHh4ePsMecHx2DJ7HTx6eDU9YuG6/Q8JeXJxNZmPrXNpKoiiqrFnmuGLIC6xcqtudaHOr&#10;Nxh02p0kbekkgSUoSur+ht7d6964ub2/v5GmKZFUsnX95uY3vvnGt7/79t7+ABfXF+cTvCj3e1s3&#10;b13f3tnsdDrtdrvTaSVJJKXEEKA8RohoGKzdHCCiKEpbcbfXxtXC9s5Gf9ButWOpRFll+GYxn069&#10;sbHSnbSVRqkpzXJWZPPCG2Yns0U2PL2YDCer+arKa3Yi0i3ctO/s7Gxubg/62/jSBFWjWGz0Wtub&#10;m7GSq/nMlNVmf3Drxv7N67tpW2T59Pz8GIeubi955c7BG2/effPN17/xja+98/WvwgnjWK/yDO/c&#10;mAmozYK0lu12urEx2NhIe70eNkgATDGfZzhSnJ2OJpP5bLxcLvK68tvbu2+//Q4+En3ta1/FNYwx&#10;ZrHAdUi2mi8QRyOpyWIJJtsb27dv3L5z6x7ODatlgZsGawgycSSK4xgnGHhrlhV1aSSr5aJ48ujo&#10;+ePT+biqcudqLlZmMV/VtVUywh4yHU1xdvz008/Pz4dK6Y3+dpq0nfPOsbU+W5VlAU/xy+UyW8yt&#10;rZlR5YuixNxVlcuzermsygIuR+idmWfTOXypLGtoAnCOFjO7WjpcAK2WVJaEhYYjJbGVEjPVabd6&#10;7ORqmedZOZnMPv3o0yePnk6nM/QuKJIq8kISAxATsHcaj8TkPTYMY72DkxhTgiYEEbl1QlGK0AYU&#10;66zxlpEIiyQsE9SCdQ2BvMaI1vjLa5N+fQo9NTWMHK0akE2OLCDkEXXXbGsEVgvM4PeeocAamqL3&#10;zsCmzhlrsSprYypnKlsXdV3WJq/qoqqKqobBAXnxRcpQxhGhqkMCgmJeVYFaligCjIFMawlmQi/o&#10;F0A+pKCMD2YEJdQS4hB0htWUFipRURKlrVa31wb0+q1OL213VRyzRK2SOgaD1PC4lCLtrX3y5MmP&#10;/uoHP/zhDz/99FOsRGsNpgO2QFcYowimZSAAISULISRiZhxFSRyn+DiikzSKUxAZ8qVmiaAaZrxp&#10;x9ATokggY0wl7IMcDoDJBXjvEPQgOQA75tAo4L/2xz54QVPFzM0T/OvnOocED4xD8syAgOGHvpri&#10;FQVIgPVIwXBZK0CETM8BgSj3gk7oWtBLCW1QQv4FCLS8LKEKsC4AAQBHfgV+nVwYxlXVmoYcbOsc&#10;CAAMa2hwqHXZEdFlc2Y4LmyMHK8dgmgNFBB4Bp4NeGxulp2Vgc6SpLJsC1tOFqfHZ0+eHN4/OX86&#10;z7BhuyhVUaycYABFSqUxXCpKE4QoTHaYeny/iFEhlBJSSiVZStaShRCNyUhI4pA8KOhcNCXgkgXI&#10;oACYQSU0FNJJhfhSPX12+NHHnz579my5XIIZXqoUDidxpHF4kUAHg83rN29eu3Gz0+0S2jRSnA/J&#10;OWeMQY4Cctsk71BpmZyg9eJBJWgOCUcH58EPcOQMwRU9mAHWe7wE4IzgPPgCjwuOaxwRhheMDN2w&#10;ChCFgWAOfUgOGbFj5jAqKPbrQKAODETCEwxxVURb9l9oiKaggBfIFYDisV69AULgJgra+cYfgqCA&#10;EHn4LowGTnyAePDgwV/9+Ifvvf9+Zertve1Or+ucgW1xLMvwelisnDdlXc5mk9liagze+52xpSHb&#10;wj69s9kd4JqHiYyMOO3Ibi/qdOMoliycwCGjF928vf3aGwf3Xt+6+9o2rhPu3L1x997tO3du3737&#10;yuuvv3rv3r1XX7t7/foBDlhV6Rbzaj4rVqsC0W2xWMzncwQ/GewYCVZwTozUIzkuinI+y7JVUVeY&#10;O8y7QpBpt9M4UcSmqrI8XwFshXgsbO2qwubLcjH12ZyqXJQZ3nTHw/PRapEhDq8W+WpempKwfx8c&#10;XL99+/a1gxvdzmak22na6fc3gCsZ1bXN8xJ7XrfTu3Zt/40371y7vpe2kixfeDI7u4Nr13EREP5Y&#10;j47w2SLB6imr1WIxOTp9dnTyPMvwtUIoTSxMFIvNzR4gjiWsh+nAkIPNswzLBYPW/lgAABAASURB&#10;VMWizI6OnsPPsyzr9/s4x2gtp9Pp2Sk+7wxzDLzELUKUxq0+5iDpSY685SIr59OFq6nX3uh1Bng1&#10;j3VgkDIqsgojTZI00elqUQ3PsvEQX5VcvvJF4U3lJeOGppWmbXhstqpN7aIorGHnvK3JOylYVaWf&#10;TgrcjsQqZeaqzrAuJDEAp/80pjSSZMmVBO9txYmUGr50cnIyGk4xQOawNKz1uISoc0te9Pq0tR1H&#10;kZ5Ox8+eHT749NHz50c4jQihsHlgC5pMpu+++/4Pf/Tjjz/++OnzZ+PFtK5rATl4ASVPwZtZSCkE&#10;eSaH/8gK9kpppSQqjatZktYaChlvS19X1oTTkzEs0IIdGess5FBo63yzWIgbBJVNxRcZIgARM9MX&#10;6WV8TRVEa1hzAieMdF3XVAHltTM3dIFOXwZUU6PMGvHAHY7o4fRgXW1MBajr9cGghFXLsiyqvCxx&#10;PEApQFmWRQN1bUL56meNsR5hy3rnPIbnTXiig0bJRm1o4jx5HzR0DBUEM0sptY7hG90OnHZ7c2Mb&#10;Ybbb7SVxCzXrerzC9XoD5PjEdXJ6+uMf//gv/uIvPr//6XwRvrtJKfCKJjBjzqMzyGRMAIrEQkgh&#10;lMAPgRwuB7fRsYK7Ky1UJLVirbzCnItGH2Jm7y3wNYLBlaaCxSAXIi+BoboPeEBCE24SxgNgEShr&#10;BPkaUN8gHuKBM4PnCudfTuJS+CUdAl+GQPUCFF5LCMxCsAAlNAySX/QFXRr0KkNb4Mg5aABWRnEN&#10;YTwi2Gxd/DfmzJL5i+Zrfv/XC8DcAxo2rKcGsG4aVyCCHA6LDGYGEFHI4bskJaJzzE57pzyImGeW&#10;GDdxOZufP3l6//P7Hx0dPS3KpVKkFLNmjpSINK4ZYgScVqfV7bZ73bTTDqeHSElUYclqiUwpIZEU&#10;SxZSkCRCLoSAKYQggGRqJgwdroEkS/aEFePJgQEGQBD58MNP8CZ0dPy8LMs4jrtNwhshRJnaGmcR&#10;bvA9eIBbMiktQlRjJtTCIM5YiMOIkcPx3JeSAQMANPKIaCGUYIqggCAHuvcWOdYTcg4UFAHOWxcE&#10;rn9wFfQEXaXAWKVsDsgwMIdqh+UZnr/+h44AqFvnQADcJN8MAcU1ghz6uUYmiGto1LNQHrXOIRoA&#10;DZERnaMKhUD3BsxAtJZY3nESLRYzhON33333/OIUNtzd3cUtMWZhPBufX1ys8hVjBrxFTD8+Pjw9&#10;O1lki8oiYOXOF54q4lon3OpGvX68sdnqDWIWJsuny9XU2BxR5ZW7+2+/88pX3r71yt29vYPBYKPV&#10;67e2tge4WtjZ60AHbO0Xw5PpdGhdrRSxqItydnR0hP3y+Oh0MV9ZBDkv6tquVnkRAqOx1s2mq9PT&#10;8+FwPJ/PV6tVlmFvWi4WMyB5npVV5ryRioWI4qgVx6046pDX2KsAs0n9/PnJo4dP0VwpbFgJ3svL&#10;wtc4YTiZ4KIsailOqtwtpxXWQiftC45Xy6KuTBwlSdz2mA7GZ5TO9et78Hf4obU1rlUQ5fJidXFx&#10;cXx8Op3Oy8oslhmQi4vx82fHZ2ej6SSD5uPRYjbN8sxmKzMZZ9NJvlyUgPksr0ufwKM7A+jz6acP&#10;/vz7f/Hzn7375NHjs5PT4flFtlx550xlM5h4Mi/LsH1iCHVtz87OHz188vTp8ywrIqyKOMW2VNeO&#10;vEiSFltpSgOfT6O4laSScIag5cwWS1uVhE1TSd1udbY2Nne3tzY2NvqddjtJsWathVms1tGgtwHQ&#10;qg09F/NCyrjTasMWWNTrLVYpbrXjVitBK8LycGSMybJsNJpMp1NminSMmAM/xLqIIoXZgSK7exv7&#10;B9ugjEaz46OL+/cffv7Zg8PnxzicYQlWVW0ra43HFD99dvjBRx/ef/hgMp/VGAlO9N5FSYTVZl3t&#10;PSIGQRPnYR4M1dS+xlIXUjDzqlyenB0/O3yKqcnzHDp4vw6dDggADg82ahKKgAb9IhNr9iuCFzDs&#10;ZQn4JUYQ8jIQhd65yYETMSG94Pee0REAtJcAKoXIQyFWOGKEYIQc67wBGFMZY+oaC3B9ekAJBqox&#10;IuMsCoC6SfCNAFVVVk0C0Zq6CjwWycF81sA7vEdb9M4siYN6zqO7MFobnoEipFJRrHQcJ2m72+v1&#10;N/obm51ur9WGA7S01kIopG63PxgMvPfPnz//8z//8z/7sz/DHQO8UWCnSLSU/KKjILOxXrAhswRA&#10;AgBuEEVRHKdRFEkdyUjrOFE6FlqzEHbdrsmZ8XAwEUadlxkWYBhCmKSgOXAi+AO/SLSe31AUwNE2&#10;sICIRyB+8UOrwIAqIdBnmD4RMI9NKgA4RcC/1DDIRMM1NK1AeQFCgkJCkJAkgkzkxCgKdARovIF/&#10;JaGDK7iqBAU48jW8jK8pTR6GhypAU/wiw9xcFVC7LjY5fO7KcDCdANuVdyKO+OAT3MwZaiAfEHhQ&#10;IHioL4kKlgWLsB+QyFlmIiqL1E4pO1ycfXr66LOzJyfZZKlMmUiSwQwaKY7iNEnCuQEbQQDcOkgN&#10;X1JCw+kUnEZAUYZl+dL6oYifR2yXUgrR1DP0IWYYWoDmbNiEpWSlCDkR5Vn95PGzX/zivcePHy8W&#10;C/TcbRK6BI6IsFys6rpO0xTHXlDgqcaEnVI2CSa6AkhjDt3hAAC2sJQQanACCCYMNkQdMxPDO4k9&#10;wKMJkWM0aOyIJxoCrK29Dc0gBHEWXXAzBAwKAJxo3TYsRLSHHBgC+cuAVlfAQdhlE/A0EvC8BEgA&#10;BbAur1sBB4I4AH2AQBPkIDIzKAAMAKYAHXiSJAcHB3fu3MEpwdr66dOnT548QUgFw9poo9Ho+PgY&#10;VxHL5RIhe7aYH58cPXr04OzspMQLajafTLDnni3zWW1WVb2wLo8TBMG6rMC+NKZWWqQt3e3FOEkg&#10;yAw22t0uQoyqqiIvZvhmfT58+vjJg0eP7z97/vBidFiUk1aHewOl43I6meO4gGgHVZ0jbIpZVsxm&#10;C7yLY9LzPJ/Pl+NRvlhkeV5gulerbDS6OD2DwsOiyDBGixBZV0xCSt1Ke7u7+3u7NzvtdpXT40cn&#10;n37y+cOHjxfzJVy23e4qpYnI1L6q3GqVj0fz4XA6vJhhR4cMwTGTLgqcKblhVpPJDJFxODqHueq6&#10;XC6X8/l8NpteXJzDaIDTk9HwYmGNAphaOqNxMjg6Gh0fjs9Pl+enq6Pn06ePh48fngEZXRTjYY7j&#10;WV0qb5NYD1rpFvvW8Hz1ySef4I0Nd7w4JZ+fn8OF+/1+u922NhyhYGiYosCAsTcPJ4eHh/P5NIqi&#10;TrvrHcFieVbCPriPgU862JGQsP6Fd+xqtqUwFVafiiOE6bDZQzJODDg6ALEWFz+roqjiOIar3Lx5&#10;c3//mlbhgFWVzjvoIrFiCbK8s85ArpSstYYCsKcxtFqZ2QwzNfee+/0edhSllGCZJq12J253oiRV&#10;OmIJMZ5MxXWJzUdC4TlmerEYjcZwwjRN33777W9+59s4y85ms9PT4/F0hFFjS4tUJKW0roYFiiIH&#10;4pxpvGs1mo6mi2nlsC3Solh89uD+j37y4x//7MewYZ5njCTC4oLOV2sEtGAdlNeAZc4Myi/Bl0hN&#10;wP8yg1gXOSSJ7EUx4FfFNfHX5ugcdORrcCEZ5w1mHM5mDJy9wq82JXJQQAeAy3tvPZ4ORdABWD5r&#10;wLkBzFUVGgNBVWDGzIG9iUsoolMAi6AnURjFWlshlda68ZAICdMB32gibhdrAQEfcR/7fNwspCiJ&#10;F6vlp5/d/6M/+qMf/OAHR0f4vCXa7TjMuxBSSkESwuEy6JkdQiA6YfQrRKhVMkiCEJwb4HUA9Ije&#10;pZRYx1ByPUAgaAJw5DHYEocjU2L0oACAeB8iNlHIQwehB9T8GmhqLzPwX2K/9BCXeoJM670AGAeh&#10;zEzYGF4I5pCCX4Vn8xPNpoYc0BAYBAALJsEcjMGCwns5eQ9vFMi9Z2ocKzwhny8TETFJ79AKkwRg&#10;z+DFINGlEF462COQUKR1aqRBbOiHSABAIc+oDQiFTlHyYUMOOOgNjdELRHtIcmAGhPMdmrAX0qEv&#10;6AFlGnbhCRcMpAiXQV5J4E7WyudxpXRtXbFaLPGV4vDZk4vhcVkthbYiihFyVBwijoqiuBUn3Vbc&#10;jtNUx7GO0ljEyishtYyiSGspNKxHGDbBPMIzhq6kF56ZUSGUDHn4KeZmpNLhyRgEieA6zNbSdJ49&#10;eHr46MnheLo0tWu1OnGK720JR7Io88Pnz/Ce6pxDkILDWeuNccJ5JaUgOKp1wQZsBTkA+AB0aZ5g&#10;dao91cI7mCj8PKodDgeScD8ejOstKFjGCJyAgqnyeOF27D2TdaiFKQVGQpowg1IF/aVH7pmtF9az&#10;I8wJKjFs5GCHMUgwwndQUAhBXhAI8B1fC3SMGSGCiTwTkveYS/LeAppuHfyGIMMzhsfWsjWoAqyZ&#10;oS7aQioQUMgG9lardfP2jW9991u/8Zt/46tfe2d7p//06dMPP/7k+Pxitppl1RIHg8V8nq3GWXGR&#10;ldPDk9NPPnt0fHZqXT3oDvqDNkbmvMEWjvfIRbaqnYEyMd78pJW6StvUamtjKlxRzGYjbwqBsVfo&#10;X+7sb+3sb9R1dXJydn52AR7j7GJerpaVcybSsZb9TniJSZAQpJQSBu2LbD6fTiazySQfT91iIbOc&#10;qloi0CSRkjFlhV3MXF0JYi+kkVI6q4usxgd7UznJMm1JXIekHYIpzk+rk6PpcmGkiGA6JiVYM2tT&#10;WxxH0MsF0vB8PB7OpnOmyNQle/JW1IFhfngYfGw0nKzyzHojtCuq8uRk8vDh8dOnp5PZtCxwbEJw&#10;t5jNnf2dO3dvDfo9fDsYns2wiDDXUK/IaTZxxdKTib332ODZxZ32xmZ/0GnFkTSb/WSzvy98PJ8u&#10;RsOLPFsoSbFWrTRVSiodXuXrqqpLU+Z1VViyqhN3uklbkSxXRZWXtqrz5Wo6GmfLPJJxO0rqrJ6P&#10;llXh4BKsHIRoxYo8WWLMn/FJ0hkMNnvdTlWVrjZYQXfvvv7W21+/dv2WFyLPS6Z0b+eVOOpdXIwW&#10;i4lSot/vb2J47X4r3sB8tTqctKyMgqMVhVjMvLMyjtNOtz3Y6LY7rQgzrJwxJTg85rx0rratJLp3&#10;58ZXv/r2rZs3IBDhAiZqJ+293YO//bf/9j/4u//gu9/+jdfuvdbrDZi088KTNl5n3p7Nxh89/OTT&#10;x58uijkLVTl/eDL8+OHHDw8fT1azkuqnJ0c/+MkP/+pnP370/Eme59AwgccwCTLkKyWcxLrEqnQk&#10;HMI38iCd2TvCYi2CXcK6l7AYCfYkPFpghcKERChfglNkw+pm+JcIfEQwKAmSHJg94z8AKQ/RFBjQ&#10;g2e6TA4ugB69YzLsiS05QM2+tq60tra2gsWKuq6sqQJeWV8Rh9chSGDSAClihj+z9l4a4yqcEkos&#10;L1vXFhtrUVWVtzW52oFS2qo0FjJN+DmEDOcQVJxl2EBGjlQko1RFCN5pu5+22zqOJWgJ/JkTAAAQ&#10;AElEQVQqEkJJoaIo/HmmSCdxjANDorW2rvbePn3+5C9++Gc/+MkHz48ndU2shUy8iIJwYSXKzmNs&#10;3pGvXY3cMwMwcQCptYTAqJ2k2EJaKtIy0kppLbRk2E1gwhw754xXEGgFU12XCAu40AJVkidZk2An&#10;FIYRrI6u2ApJQnrG7KIrVPM6OWJC50TuBcCQ0CUAmrBAkwCgMpMQzOD3kIpWARqs6UcQpF4BQv0v&#10;AQUGJ5THjsnKMYbCLAQFgewFEwzv6UUO5BI8dgBUXpbggMCYv6Cg2MCvo3hBBEB9k8PzfOhiTbxE&#10;UUnBg+lF8iFBGRueL/0oSIO68gVj81wTmxxlzCXy0IjxDOC0JW1rUc3z2dloeHR2fjGZZ5UVETHu&#10;G2KiWMpYClxDJSpqxdjFAVEcay2lZPyEYGYCgqIQAohoSCrQGTMkJCHny+QxnQDJgj0hravAI7Cl&#10;WjMdjp48fHT4+CmupJ2xeF0JjhYltjbPnzx9+Nnn+WK12etv9ze0VL4yUkoIwYiQA4AAgACAvAQW&#10;zoeiheXwoLCWAglU56y1zpiQO4dK50IOhJvnOkdxLROeyIx5ZgxTYmuTGggA4yNyzIxxAQeAfw1X&#10;bdfImogcPICANKYAIrwTHtGLQF8DiA0ED0FzAIrIAUCuAEVLFsUkSna2dt987c2/+Vu//Q//w3/0&#10;rW99h4R6+OjJo0ePhsMhFiEsIKXAGqlKt5gXZ6fDo8OTyXSkI9q9tnHz1i2cOfDyJ6WsrClLWAVf&#10;heKtrT6+b+BlOIoUhrlcLc4vzsaTUVHOqnph7MpTIWUYxny+ePbkZDafYj33eh3sPbCiVEJIhh8r&#10;jZCUJkk70imTMrWvKxegdkW5tCZTykYR4Vyysdnb3t7c3trf7G90e0m3F3V78DpdFm42qeazvCzI&#10;1roqqcisqQVThOmABZSK2nhX6nYjHRdFkWW1qR1CbeilMkWOQ0yxWNSj4eL46HwyXuJcVJQGyPNn&#10;p8OLOWZAsAY/7I/BejLzxXiI7TnHADnSCZFYzFfYZdOkvbu7t7W5jR7L0gmh0G2/v9HptLB7pWna&#10;6XTaCXbcfrezsdXf6Xa2YtXudgYH+zdu37m1d7ALBq2D/8D7qip4ICI1zsTbm1uttMM49nusl7DK&#10;sPCUigimdy6cdFnVpRldTBbzJYhSauiDyTXGSMWdbqvX60ZRBK+ABWazxXyVgQ1msYacY6j2yu17&#10;X//at779rb/x6r03I93Js9qG9UBlWeKeIytyFemtne2Da1s3b+3t7PaTVMYJdcMs6KRFWkhrKc9r&#10;9Ousj3QayYSdxtmuyAkmrSsui7ooqlardf369VdeubO/d7C9tQP3euutt77xrW995zvf+drXvvHa&#10;G6/effXOG19549VX725t93UkHNWlWV2cXjx+8PTpo2fD80mVGSaGfTANn3/28eNH94cXJ6vF+PTo&#10;6cP7n84mw3YSb3S3Omk3pkRw5LAOcFAnyYyXNHgfNA0HasRX2A92COBFyMPvCgkF/yKcw3TELpBe&#10;+gXiS8VfRcHgEGH4V2qghQ+rg4KRQ8AJ62r9M8Ya4z2ItTNVXdc4A9R17bxhZi09FhwAiGTrXeVM&#10;besKswjw1jljPcZXI4JZZ0My3v1SssTeW+zKQpCKpI44SiUOeW2YrNNvt7rwLnivkErH4aygdawU&#10;nLkNH4Ymq2X+wUcf42Ls3Z/9fDQ+t7XXEYFBhtjrHCS7YCgMGgaHzuucBFCJnxBCQ2Ic44o6juMo&#10;itCdiiOhFEOElB77gQ+JiMAcxzEsAmcOfphlzjkvWBAkoR4BFuwoXEGg4wcOVK+BOTyRfxkYew0q&#10;mEM1h4RSAKDol4LCQAHoAjl7Jqi2hsZzMMy1Aj5U4yc8GuIJAALzSowpAEmFMO5t0Bvz/iueFLpt&#10;fmiJp8DvSwA3fInm1/g6X/MBB8DXIB05gwoTEnzcYbIDERQOz0s21L4E2NTQJFQRvcgFE3DPaOgh&#10;BNA0QNF6j6EDgbYAqwnnBivNymSj5ehkeHqOaJpVBq/CwqtIqkjrRGMikyRKW3EUp1ESwwkAsdJR&#10;pOKmdu1DSkjJzelRMBAlGHYEgC4kBRCEYgBJxE5wsKzzRjLDhZhptcgeP8Rl+cPJaGzKSknZbrW6&#10;2DR0fHpy8tlnny0WC7yvILBqISGQpHAeIwrWwbwGKzlPIPmQ3GUy4enDYvIhYamBYBxWm8VquwTn&#10;DDnjjcUq8M6SgyDbTEDg994HWuhHeJZCCAxZRRo5y1BkJI/pAwfMTUETCsl7dmEe1lWBcvUT4EWB&#10;1+pa3yQQ1sAsBRGkEoW2TeWLjDCHDTBy1FNlQ7gxxnhPSuhee3D75t2vv/WN733vN3d2dvE+enJy&#10;dnJ8tlytBKrjyFqJE8P52QTbZNhQmCN88+/Gm1uDmzdvIspv7uDkAOij+fXrN/BKfe36HqKMkA6r&#10;qK7zxWK+XM6dL4lLEnlVL1bZfLFY4Ev/ZDIrq5WOuNWOwzFcUbebxjG2mRI36thL8C5UlmFHsRVs&#10;izFKwULAolpiW9rf6+1tb/X7g43BzsHOzZ2dnb29rZu3d3d3N6WUi3kxuchmk8IaGeluXYqLs/n5&#10;yTibVwRvJmq3Olubu+1Wn8PeTzXIuAhiX5V5tlohJEdadlraWQuPGg1neVaXhUVkXCyMcy5JEu+5&#10;Ljx7JYidLZ2vk4Q2Nzvb29u93gD77nAIuy0XC5xWOIoSaOUx9U4yCa2iVquDnRIBF3kSY/NOtdBE&#10;jGjrLGudJklLa4XJynECci5NcYRK8rycTuZFVqVRZ3t7d3NzG0eKNGknOtIIrFg3UusoUXhZxL5k&#10;HI6ItiIkhGDvebnIpNQ3blzHceTajQN8jIACKorBgLfwyWSCD1Kz2QxmJy8infT7G5ub2/t7mOpb&#10;ve4GhZHSeDwZjyZYAUQCWxe8rdNt7+7tbO1sRrFSSnS66Ua/3e+2klS3Wkpr7OVVllW2hotKU3tr&#10;BOxT4a7BkDFU4aXXWoharfLlMmj46quv/s3f/p3vfOc3rt28hUMMLk2s5X5vc3f3oIsvWEpb72aL&#10;+dHzQ8wONqNur89KLvLVZDK6GF/MJ/Pj54cPPv/8yeNni9my2+6+/uob77z9ta2tHSk0FrDDYmLt&#10;WFhiTCcRymGZeYYwckxIGBeeHMi0XoNrHFUNgBNXETBqUyL4J9jplxJae4R2dh6N+UsMkH/J7MDV&#10;oM06BR2AOOOcs+tkajyNwVGgqsuyKIq6LsHDzIJVyMlqSTFmXWKBCFCcN3599HDOo7G1zlgg3liq&#10;rfEuaO+AOuM8amoXSN5bjzBJDpOo4xiW7/S6rXY7brUR1qWOWSIuREmSxGkrSmJACD9COPLPjw7x&#10;SeL73/9zhN9sNVeKkgRiGD15j/0MjHgJIfJibUyiYGdUAbEWtxSehIDrRlGkoxjnEhVFMtIKADFK&#10;YlBgBghcKXhPUlTWFFUOa2RZVpvSWhsGT3wln5kCUDAIqph9ACzXgDRVXyBNEVUCPPxSAv2yBD0b&#10;SaHoL9k8PCPIDDQGQ/N8OYM0DFhAJyFYhoQcENSRUkjJa3M4IUNPsEmA4AdeMAGI1nTiUAKXoHXy&#10;L5B1kdzl8/IBp7tkgMlAC9NKWH7YqgIQhVpUrSH4vw21cAuEjCbHxLl1LWbXM2FYtFYI4oIoPBi/&#10;KwAPYF0MzD40YemFNLVZjqcnx+fPJrOTqgr/mI/WWkrsi+HtMJKJ8Jq0hAcIJWEbARQgCIhkVoFE&#10;EucsFgi3DbCWwFlIBGAYlKWgNbB3gkhKYjwslHCRFnEkjLPj8RRuenxyNlsuWKtev7+9s9PudVdl&#10;eXR8PF8u2t3uYHODwz/EzJ5gFQMrYETMjBIQkMJCcbCMdVhg5C0FgnXOegNwLjRBbrHgbAXPdq7y&#10;tnTG4AyyBsZkuEb82r5XOTqBhVmygBW0lBi3QqfeYxiOveWGE5Qr8FcWb0hBgCcMnRkonDNMgfAU&#10;BrNmEASrYBRNKdQyw9sAa8Jljn6AIQ9dew/cWls3CW01Ra24tb93Y397v98feONHoxwvnXWFiTaL&#10;RT4aZ5NZlecEvSvDs3l5MZotsjk06w66W1tbu7u7OEDcu3fv7t27W1sbnU4rrPpIt9pJG+EmVjBg&#10;UVRVXRDXUjnryiyf5/nScyEjStMIEUlHQkfU6iZRisjHzhvCONhZW6O5lIyDaBuvNEm/k2Izam9u&#10;DK4f7G5tDhKNq9Gk3Ym7vXRre2N3e6/X3WKKy9yimxrBtajKAvqXRVFZbKKY6RBAKdYJ9vvJaLac&#10;5Ylub/Sx8XWzbHV+fgaw1uzt7WHr2t/fV4h/RO12eOlK4jiKCJSqqs7P8RJ7fn48mk5W1ni899+9&#10;e+/atRtx3MauX5Z1VTpnaTpZnp6eoxhHeMHFN/tqBAMuVuSF1rF3XCJlpTcWZjk+Pnr27MlkMsHd&#10;x3I5Pzx89vDR/efPn66yPI6TTqcnhFgsludnw8ViVVfOWrwsy1YMvWKEcmMcAOq1Wq1Iqrq2OOIG&#10;z+MIFs1WBWqvXbv2W7/1W3/zb/42vgVcv36AszWYcSKRUhdFMRwOj46eQyOlBWbq9PT4/fff/eDD&#10;96bTKeSDUwg1Gc9WeYYDB4oY/PPjo9ksryryTlrDVeWqskZH8MbeQB9c3zy4tg1HcLasKihQOW+T&#10;RHd7rSgWzhnMkXNU5Ob4+OzjDz95+PDxeDyGMr3BBnq01o4ms6dPjh88fH4+nGaQ7LHe2JKFfSar&#10;i8Ks9m/v3XvrVSPNJ08++ezZZ+ezE5jm6OzsvQ8/+ODjj1Zl8drrb/7G97735ltvbe8MlCBra0sO&#10;cZyxCMO+WUv2KHo2DhRhPHyPiD0A+xwTOqSQMCIAMAsZ5C35dUJQBfEKmoZhwYKCKsOYZPTXcMO1&#10;idAXN4lepCAHKyw81j9s3hinwfC9dSA5F3ALzZsV0VAcao0x3jPLiGTksbqEJhF5nIdI16QsE8AJ&#10;JgEeAUZ065iQEwV9nHPWeGs9VAQ4J5xl6yWEaJ3q8EWrraOW0jELLbWOYhwyUxUlwJHHcSylVEpC&#10;2ieffPJek2azGci9Po69+CzhDE6F3osmNZZk7z0Q3yiAhrAUVMI23LAIEQRCZKTRqdYkBQOYG05m&#10;dKWkjiPMHZGDo2b50traexesSpAaGNc/fpG8YM9MUpCkNXjcWDNxk4gI+0uAFxQOCGppnZgZfTU9&#10;guBccA+HIkvwYGghR1GISwT4FQgB04NHBPUYDBQIwgrpGvBoZOCUQpCAcHZCrjnQBtw+6MlNEsSC&#10;4JIQTZcplAksFOYSTiw8jNkAeZhZeAF/C0yYACKoHYqByAz9X4CzYg3eCABwb8nB6zBQ5/CkkJxn&#10;RwQIBfxe9MXoyCMxaAHg8XigU+2k8lqxUAKOuhhNnj07/Pjo5P4om66oKiNVallHkWh3VXeg2r0o&#10;aaXtTpq20rQdR6mW4TjsoQrGwuHcIFlIQSFn0gyElGA4gpYUCaFkAClYKiEVS0GSSTApplCU6cTQ&#10;JAAAEABJREFUwjiarbInR88/efD54clxXtUUK2wove1NjvXR6PwxAp+3/Z2tpNehSDlvDJYHnFVg&#10;7hqrevJhlWK5WNckH5Iz3ro1OODGeROegWI8GedL5ISBeMvOwm7svYAlvSNEZbCxdQAKZc+YdCWE&#10;Zhl71t7J0MKz9x4deqSgwNrLmQjMIacvJ3CBKsgz0rqKHSgMCoaAETVEXouhIASMAPrlFKYbdABk&#10;IlJjIoGACznWuZT6+sGNV7Ht7Q3aaSeKsA9h+lI4M44LFnwsypKOji8++eTpZ/c/PT49zIoMo0GN&#10;VjFm2RqPXYpZbm1t37p1Gy+ngIODA9z31EbNl/lilVfWGOdKU1nO233VaielzcezUWGytIWTXwsL&#10;qSiXKhKtTtLtt/HOileaVjvGh/6tjV6nG8HFNjeT3a1Wr6c6PTTBO48ydkUwpuMyF6aK06jf67Wj&#10;Nhd1Np5cnJ0fD4fneb5iQRgOWWMNLZfFs6dHH37w+dnZMEna2zht9AbCxfnClCv4JG4ZNiLRV76d&#10;qo1B92B36/ZG7yDWA8Wpq9VyVs3G+WSUDS+y+XjlXdTtbHZbG7gUOD66ODw8xuUEs4jjeD5bPX92&#10;fHE+Wq1WzsrVsp5O8rry7Xa31+tJKYuicM50e0mnq/Ny/Pz48cn587xaVHY5nJxh255Op3iXwiUB&#10;Th4ee4QJU1dmxWQ0Ojk8Oj09nc1miJ6YR0wrerG16XaDcEFcV1j/QqlwG48p3tnZvXHz5t274R+T&#10;eO31Ozjwpe2WQpJa6kgKDTkz3NIUSyF8ls8ePPzoz/7iD//nP/z//fy9Hy1WQymFdaV1VRxHnW5L&#10;J/hAY8bj6cXFxWh8sVjOjC2IDBiMzYFEsQW0O5imFPPrqapNZl2etuqNjbjfj6MoLG32VObV8Gx2&#10;cnyGwc7nyydPnn344YdnF+fEjBF9+Nkv/uJHf/LnP/jjX3z848PTB7PixPEq7jkfZZPydOlmGS8e&#10;nj382Sc/+fzok2F+sjDj89Xxyfx5RpO924M3v31v//aO03VWTWrKvMRaxrGmgD5MCG0OhgqxT3gr&#10;ao/ACoWIsLrh22uUvJfMKK4BPCEEE1lUwO6XwGgiPUliwBfcIdQGDqxbACEAQAq7wA3ENUuXHbnA&#10;gx/6d0geCwUPGBNImHJrbZkXpqrRJ4RbY7K8zMuqrMwsq6aLajjLR6tqUVMlklq1rWxTmojkBUQx&#10;RxEOFiSxyWM0kIExCqggWSHKSgk/aEW6nSa9NBlEUSeO+93uTqe3EyUpfMgjHseRTls6joTSQqEd&#10;J+2WY3r3/ff+9Pt/8vHHH15cnHnyrUS10ljgfFYbco48gjeOX55DwpSGrjF82BwgBHSM4jQByEgr&#10;FQkdBUTHSmsoxVKQECEHoqXQSuBVRPjCVkenx8fHh7UpsGMqWJ+ICeo4boxKLyUOMkhKltKLgEMV&#10;8sKD1QtyRJ4BHHD2XjCkIG8APA4IKJZsM+MhHMJ2GIKQ5KUH8usBnbDHGC9BNJzMUKDRBMqQEBwm&#10;JcIMKGgGDocgKBS4PKQHoEsR6+GwhwsB0K4BAh6AyK27QQFuhKL3QVGoTxio9xQSBgf/CeBsOCtY&#10;wz7EFG8NAZxl5zjkqHUOcjwCq7cOrk6w0hUEWegoABGGSQQtwbHuBSXSFElizU4IU9vFfHF2Nnp8&#10;eP7g8fxw5Oe5tlksylZku20e9NTWZtrptzqDdrffaXdbrVYcp0rhSIA5Z8msUFBCSlYvQDMpEQCI&#10;FA6smgh5JAU6lpK04igmOCrmiL31TMbRcDTBN4qnx4fj2bSoKsxAC9112qsse3p4NJ1POtg7Njfg&#10;e1h2jjwGyE0iIiaYJpjk8kewjws8RLAL+I23zlnrjQtQeY9iiDXeGYZNTWhOzhMaOe89jrrWk/He&#10;NuDCg7wjQSISHDNFPkwcZgQtHKHeQg4avgBohFERoewgs0FQYE/MTE2CSwhmSYzUEMKABBicaIrC&#10;oxp1YCEweaDUJMgEDtBNkk0SQljvCpuvitXoYhhp+c2vfu0/+g/+4e//3u9/82vfvHHt9rWDG3fu&#10;3r1+69r2djvtSJ1g5twyq45PsE8dHx09BwDDi/nFCC+o4e/ZP392Pp+VadLf3NjtdTe3t3EJgdPD&#10;zVbaryueThbDixlcZ3gx8mR2dns7OxtKiVU2w8rpbXQ7/Q6RWyxmUvkoFu1ODACCotKEYBUlRsiy&#10;15WDvtSqSBPT35Q6LperWVFmq0V2cT5dzKt+bzv8WwvXt9odZSmfzi6Go9PZfO6xhhh+4GC0bJ5P&#10;R/PVPItla9DZ7LV77aSdRNuR2kyjHcWD+YSfPpqcHK5s1ZG2Z/Mkn/Nq7KosslXkqkRxL44i9qRE&#10;3I575OPxaHl8dH56EvbQ5XJljcck57mbzxez2WyxWOZZXeDOxlIUJf3+oNvtaa0xETIWGzvdg1ub&#10;nQ2dVbPJYlTUS9KlEKQiiRWEFTOfL4dnwyWuKEh0Wx20Wq1W5yGdTcIf2Bwv5/OqKPNVZqoqUgjE&#10;CWYcOjjvy6LCGrx379Xv/Y3funnz9nw5G09HZZ0bZ4ko0nGn0+n3+8ilUqBYOLmwzkPeYjQ+ffL0&#10;s4ePPp5MT1mUtak91daVq9XCe9sfDDq9tudilU1X2ZhF1e6KdpdaLZe2XKDnY1Rp7TudREfsfGHs&#10;yvkSnEp79BbFSkppjKuqCgoDL8vyk08++su//PMnT55YV09m42dHH7330V/+8Gd/+OOf/8kHn/7l&#10;xw9+9OzsF1l5WNP0+ennP3n/L//yp3/288/ee3Lx+GJ+Oi1GZ/NHk+K5TxYb1/TBvU7cr54NP/nF&#10;Zz98+PyTyfKMqJLKEVtBWDlOMXFYQN6zx6q2YSNBrYMdhBPCIzITeUaxAdAdFhR+1lsg+DX0kMGv&#10;4A9glR57CgWpgRzCLvgdBWu7hoL1iSeYkftQD0neYeFbZM5545yztra1sS+SMRUsAyuZ8CcIBVMw&#10;Wp5V8Kus9MvKznObFb7y2su2SHoi3YjSVtjj05ZKUhHFUkVSRyw1M2IES5bwIi0jOGGskwRnQORp&#10;H8ffTnczTvHu1213Njsd4ImOI6EkCUaT0CLRKlYsSUUSJ/L/4X/4l3/xw784PHxGUAtckoicrXGN&#10;ZOGBREKSFB7dshIiPJoCUJIsFcVpAifHRw9oIpTE2laQC19USJESEp0KrWQkOdbYHmoypaum88mT&#10;5w9Pz44cDg3CSW/YWe89+gbgAdyRAB56ZBbyBQgBCmQ2OTJiJgZjMx/MjCbQ/wWEEkSFR/iFCfTs&#10;iJ2HAzFG5Yj8GtD0S4BhNkBhV0FjcBIawpAwB3KtQrfhi6WUUM6z8EJQA04IxwzwjHuJ0A16QjdB&#10;BPNaRVqnoBwTrwfQcL7oDztI8LnAgO3HBQcPOIHuoZJH5ryzbA0F57TkEBtNOEx4zw2A3REu9tiC&#10;l9hfQehu3f2LHLZ3L3A8mQz7WkhcqtSM9zpdLYrF6fTk5PzxNLsouSDtPPZzuJSUKorCNUOrkybd&#10;OE4jOJeCI0ghL5MGj1IR/EGQAjD8hLUIoCTDqSPBWgZQSoArCrnQaCWEkCRDlUBDZ+xiPh+ej8bj&#10;cZ7ngoIpkij2nkaj0WQySdN4o9cXxC5MKgkhGJZANREj+cDvvfPkfEMkSGCwwj7N2g31zrkGd1jG&#10;AODGO0PYf6xjC8GevPOucr5yznjvAJaCBM+OSTOGKCImTV6hE++9s969SL6JCS9Kzl5hCB/QpgHh&#10;sbIYo0AJWgPWCPKXQIBtXQQDfC/kzQ/E5skYfiQjKSVWpo4VgKSrbVHYvN9t3715+7vf+vbv/t2/&#10;++/9/X/vt3/rb735xts3r7+Cq+xXX713741be/u93kBu7KR719sHN7cGW31L5mIUtqzFYpFlGTbF&#10;8/Ph/c+ePfj8+eNHh8+fnV6cj7ETtFrYiXpaS+99ntej4fz4cHJ6Ms5WZZzo7d2dg+voBLCPTUtK&#10;ISOVdlqYdFgC8RGvzkVRQPh8PkcvCJp1ianOy6KAEWMN15DWVGVhslUBnnB4GU6EUJD42muvffWd&#10;12/dvobdGQJjJVppnOBlC8vIc5K0dnf2X7n96vXrN5MkrStXlUZx3Iq7sU6KlTk7uXj+5Pj48Hx8&#10;MR8Pp0fPj0+Pz+bThS0qSVIJ0U7SVhqlqUrTFD1m82w0GkPbNE2QYPOiwGeRQkocETSGg9l3lcfa&#10;dJbq2mA4UHi5XGJQUaLTdtzuxe1uErfg7lTZcjof13UFl0zTtNvtJknLWlvXVutYa43ZrOu6yFam&#10;romctXVZ5b42vqry1XK5mBVFxpLiVtTp9a/tX//aV7/+u3/n3/17f+/vXb9+/enTp++9/y42ZoR7&#10;YwxmaGN7Z2Nja62295ZJwAGllL1+Z2Ojh03H+Voq6vfT/kDHiSjK1WQxdt5ubW/g49TO/h5OXFhc&#10;WqNJe3Oj3x+0Wy0YJxaCrKmgKrGXklEEG2KUFFESp4gPGItSCsQoUhgmwDlzdnb28OHDjz764P79&#10;+6dnx8tsnper+XJ6fPbsweNPP/jwp7j5+PCznz158vGzw8/e/+gnf/7D73/6+Uej0fDk4ujJ80dP&#10;D+/PVyOhauuzxXL0/Ojxhx/9/Bcf//zp8ZOnx0/PJmdwICmVJOUdMYaLGMD4Wc/esSMiH2bLMzAi&#10;4UXz/CILbIi5gc2CE+DIoxoy2EMoC8ISJMQVEAHMjFgAJDDh0UDA2REARQcZAVyIARYEFByCg8P8&#10;4BFmHj8pBDSDL2F2vGcm2E1KvHfrpN3q9vsbrc4gidsiamndSVs9rSKtA0RAsO6lVkJpoZSQSmgt&#10;sNpirIhYx7GOYp0IVlEUJa3gb61WJ45SSGCWmKpOr9vtd5RSnp2KZNpqAaD84dGTH/34hz/92Y/h&#10;S0WZSwndCaMIehvjPTGs5xhCmKRkYhgomA4VljB2mAz2FSSgVhxBQSmlkpFUmoUSJGFJZhnaoyLS&#10;pKSVXPp6WWVH54f4RFjXuWTSjP3HUUjrPGD4wYzIAZCArhtgTI8IriiQQEeOIpA1gBkz1+RXGWRe&#10;Ang8e0gAgmoIbHKULgHFl8ATAYgw0jBqAv8ahKBLYGCShLysI3LwHSGZBfGlvYA0UlDFawQU7FSC&#10;4JxQjC4TRKP5uuC9vcLXlMu8OT0QZoUE5AV/d857vnQpx97Dx8g7ArJugkqIcgy2tUx0+QUwM9hQ&#10;Rg7AgkAegK1jrCjD0olYwEtLX08Wy/Ojx4vxiSvnytUR+4gcKjtadxEzuuGOIYoirSOtYiTgmB7V&#10;JC0lcAAzC0m4XILNAqAkKFAEiAKH/IBLKSQFg7ATxJGWsVSxFJGQrqxnw/Hw9Gw6nKwWy0gGP6uz&#10;YnR6PsHbs5C9bjvWEXpZQxjLl36XUwCaD0PHE7ED5vK+MRF8rgGY1TpvPU4DHqbzSHT5BAqS9db4&#10;hgEiQHI+SG6cSzIJDn4vMVPeYVI8uZAQBQB+HROAWRuoDk0hADwhv1SKQsIQwoOIX1BhFWpSYPXw&#10;htYl4fwAABAASURBVKbwImN+wUdowrC2c84bjwiO3mpbFXWRlXlZF512ip01TSLFot/u3zy4ube9&#10;h+hDmArFjJOnz1hXmzvxtRv9g+uD3d0dvBl477XWvV6v3e4a42az2fnZ5OnTw08/efzJx/ePjs5W&#10;y8Iah75IkHF1XhTzBd778+XKlJUzlrVW3W57sLGxuYkXmg42LUjb2tqCA69W+Xg8BUzwptkg8+nC&#10;1Wxqiev96biU3EmTAVNEXnunqqLK8uVsNhmNz5bLJVS6deuVe6/efeON115//XV8JWmlHSlxdBPe&#10;kZSy3+/fvv3K7Vt3Ou0eXuJxy3lycjqenK6yyXI1HY1Pp7NRbXJjylU2m4yPx6PjqlgoWUeJTxNu&#10;paLfj3d2+5sbPa0lejw/P18uF51O6/Yr12/fvr29vY3NPk1bOzvhD4tGIakoxdUunIHyrBwNJ2en&#10;F6PRCG2zLFtlixwHX8Eb25vXb13HsYwknV8Mx+PxKs+UgqG6aRKOU0kU450MFOccphLLGfh6cuuq&#10;oopwcMHU7O3tfec73/n7f//v//7v//4//sf/+J/8k3/yu3/377311lehyOHh4f37nz95+gi9l2Wp&#10;m4QmZVlBEzQvyxoaGmPAjIlOkgRjTJJoc6t78+bB1lZfIN4464lQhQHu797s97aTuNdq9Xrdre2t&#10;/Z3t61tbe+0U9ugqFUHmYr5EX+gFq4sp7vd2rl+7s7N90Eo7WFZVXRhc4MRhmJAZRcra+vMH93/+&#10;/rtn5+fOq1Z70Er72ao8OT7/7P6D937xwY9/8vNPP/lwNDwbDy+Onj3Dh5zhcHj07Pn9Tz87PxtP&#10;xovzs9Gjh0+fPzuZT1fzyWIynJ5enH52//NPPvv0/OzC4H0dJrZCC7xmINSFFevYhThDXyT20Ncz&#10;CB4TF54BDbyB7kKGMcESIBOqBRGaBGRNc+GB9gy5AmRCcpdPoF9AkPLiFySEdus4YTDRqEFX0Bkn&#10;TuwGmJq6tsyy39u4cePW21956+vvfA3w6quvYvlESjdyWbKShH1eSpKKVQNas1ZSShbItZRKaC1Q&#10;1qAk4RCcttvtHt4RBoN2r6XiCONG9N7YCIs0TiPoBe7AmcSIHj9///0/+l/+58Pj52VZOGeYKYoF&#10;1AurngieiR6YJfTBEDxUJ/Jk1yNqithtwphEkyBZCjQKADzEyqYZmjMYFCoZxqxtNVvODo8Px7Nx&#10;MLezztbkDCQLsBJBDXqRYG0OCYqvSegRDIFEghuASgFADUyYKWzITI4QKgCIRoROUUQbIMyE5KAI&#10;B3ZqiqCsgfnL5TX1Mr/sGj4FtVl4gBCM/8IMYMAAFWZDSCaMFw8WBH0IysA10QDS2VEAQ4x3kIoY&#10;Gzkx/vPssT/iawkQqInDKw5STe5fEH1Thdw5ct4HcMjY+zCSQHRBhCBPoAWgIIkEEd5KQw4E4Bs5&#10;QBogJNRJZkGhOa0FkcPwQBJaYKdm6Cnq6ezs+fD5/af3z0fnJeeVym1sZEKRlq002kQwTpNumqTt&#10;VKUx60hKjRNr46qKBCPBNaREV+xZkhQcfEIGBlCVklpESmipcC6OZZzopCWTVKqUBFw3Eg57WV2a&#10;8XBycnR8dnq0widVV8exhgWeIz07KQu7v3OznfQjAa8VQiTeCTiDJCsIZpGeYRdyGDNmxVjvDMEc&#10;1rHzbJ13AEPOA9iC4tkwWU9wUWsDNzicswZ8EOIdWXRtPE4PPhjTK8G1YE8AcixwVQPcOSc8eCAU&#10;3BDpQUFntfMlZIG2VmctzTqsKOux2NgIgqaAcDgQnmSQG9YJmngix+g+NA3MXgALdB/UJfJh+tg7&#10;drkpZosZto3T0/Px+WR0Ph6eTU4Rdy8uHj14+P7P3/v4848fPX88nAxn0/Fk+mQ+mboyUtTVvt2O&#10;tsmqMl/UBRwVF86dTrfX6XekqparcbGsl/ikOheLmShyNrhDrEVZcJHXq3ldZaouACSZ2i2dJglE&#10;FSuaT/LFbAlrIjCRl+3WII560/FqPFxkSzufuOlQjM/dfJobV0UyBdiKMLOAbFFWuTWld2EOsBOb&#10;PLOrlcny0hpf5Iad7nW2NgZbnU4vTVOlFEskFam42+4JkovZ4vT44uwELjQ9OZqfT4Y4Ck8X5TKn&#10;0kgvI45E4YrKkIqiFKeUbgy3LOuq9lJoDL/b628aQ/i+k+XzWPP+9tb+7sHW9m4aJ61Id9CKZC9q&#10;725vHhxsvXI3vXGz0+toWxc43swm02xpskWBLzLLaZUvPJbKrb2tV2/uvH7r+larT05WhSvzCl8i&#10;qqpg4YT0USITDEVzUVW5sZUTNZzUSliPPLc2u1/92ju4Uvin//Sf/sE//+f/+X/6n/3f/4v/2x/8&#10;H/6P3/z6tyOVHD8/fPLwwRQnq+G4zCz2HUe8yPLFfJWtiqqGuxGTzmtX1B613klmzGa+XC7ZU3+j&#10;d/3G/o2b17Y3t1Ld8pWvVwYnOWillMQC0ypOk3a709vY3Oz1+9h+MK04eTjri6IqS4sJKktyzuEO&#10;/OaNu/sH262OhF8WmTc1S1UlicIrLQD3GXU9Ozt9uliMmGwSKwyfBa2y5WKxOD8/Pzk5Gg4nprZp&#10;S3U3lROLi9Gj5ycPFqtzKetWTFWxGF6cnp48X87HTL6VxM77+Wp+cnIynU2cqTQJeIP3MJswWNHk&#10;Q2DC8rdYVmQkOSwpJkQqSXivCcHCe7aIER4/AEKnEFhpCGdYlD4sUeWldNKRMioilkwQ7gThGfiI&#10;DTFMjlXpmjIWrvceeqEYRIDovbeuqk1hXYgkzsFcAAEndCyLGsqx88rgC17SO7h55ytf//a3vvm9&#10;r7z1jRu3X93Y3IqSViRVomRb6lgnSkVCRUBVlAC01gpTJVMdpUqnAgWtpY7xjOI00gkO8ds7G1tb&#10;g83trV53AHbEXEziYDBIkgRencSaOQwnK7Lnjw9/9IMf/Pxn764WBTNrDeEasyl8hDF4ckqSlMLa&#10;uqozFgY8GJ0gRk4487CUJLUIvUMBFlJHSZS2hI6kVkLDpWIjhNHCsohQtkJHqlJFWS3PL06ePns8&#10;mY8qn8MYua0dK+O8l4KlgDUFOmPoCXQNJHwA9MjMxIzJa55AeZ1g/ACYoPD44scccG6aYD6JiTlQ&#10;vAfCDN8SGLRzaIiZgdeEysY9UEfgIUGMjUAwNbkXKDPojCRYoCwCJpAuqSiG7prHVUb/GxIs613g&#10;A4IH8hcAozMoawARixDgPTuHJyBoDPoa1mz/FjkzhhDA+0uBQjImWSpPZGqXTRaj0/OT49PD+Woh&#10;NEeJhNtILbTGhVeMMN1qdVpJK40SUAAwipSyyZWUayTkWkjFIAvZ5MBQDZBNgj8BIi0VHEkEfiU4&#10;jrSWgqwrs3w2ng1PL87OLvCxNY1iJhoOh48ePcrzMrwGXbsmWEmhjQt/jEUIAbMwCXqRUHQO7oZB&#10;XZJAeRmcC7UupBAx8FzXwkOAoA1yQGMjbPBALwFVAG4S+m2eIXMhEEAMIMSFS+6rB10KQduXICgc&#10;Gr/4ravWJeBMAjgRIQdQk4AA1oJBgA7GGLxffv755x988P7n9z+7f/+z93/+sx/84AfvN+lHTfrw&#10;ww9hPRwsxsPMWd7cGty6fXBwbRv2rytEV66qKs+LxWK1XGarZYEtbbkMW491vq6dJ5emcafTieME&#10;3c1mM7wuI8fLK3TAvSYCELYTzC2Iw/AuPS2xn1iH19zpdArm05PxZLIoclPX3hgLtZOko1VLSgVQ&#10;SjvnGwWW4/FkOBzlWZVndV0hDgXfw3ixr2CYODoeHR2dn18sJgtcXVjrkiTBOxMUm4xnDx48Ahwd&#10;n0DIcllDB4fv9VY0a58xCZjfdaARwiFaRVEkpYbf40pguZwvFtOqqPMsq4oSGuL0tLO1izc0xQpn&#10;kdV8YSq8/XhTYw2Lvb2Dr33ta9/85jff+spX9/cPpFS2NuxJ4CToXLbM0btSKooSZokYvbW1DbaD&#10;g4ONjT76Re1kApWn6BrGxwAxrTCmtVRVtq5rY2pT2rQd/4N/73f/y//yv/jP/q//+e/9B//+O1/7&#10;Gm5Zvv7W12/fvLXKsj/64z/6f/zX//Wf/8UPYGQhtQuvHx5tm+lbVqZO0givmJiadifu91ubmwNs&#10;IUpJ65yxVV6snHPoFzbs9ntJklaVmeD74HA4n88xd9ANooAYY8AmQ9KtVqeVtqXUODTARzCQCkeN&#10;2qLFfL4EJ7iiGO8F3phaCBXHcbud9vrtjc1+v99Dj6enp+PxMMuWRZGVZe69VVj/7CEqz7Mo1mkr&#10;VkpEmpXmVqK3tuGu1+7cvXn9xkGSRMPhxZMnTxaLWZLG/V7vADOxt9vv4tpJWMQLV9WuwPhgTIBD&#10;wPWCWSKGYAig/HWAufs1VT4sUrRHc9SucwqHgUuUCAwOVQBPDvP4awCed0nF0TwYHCVjnTE2L2vP&#10;0jNOO1F/sPXKq2+8/uZX79x9vTcYMClY2FqvhUbg7bZ7g14P7vQCIq21CglIrHUMehyHXOtA103C&#10;1He7XSwQhM315R9E4aqp0+lAYUwSaoELIbC+nj59+u7Pf/rjH/8YSyyKYHm4LqMKdoPCyDGz6yLa&#10;AjCVyNeAWlRJoaW87D3SCbSJlIa3r0FrHXjAykEspAFYMXK8hpxdnJ5enK5WC2txyoNJHU5TEI6u&#10;kV9B0xoZYrvDowGPHAy/lGPvvgRUXAI4AXRZCg/gV4Ay4fzDDAqvE7gZRUQN1GDX9+iXmhSQUIXa&#10;AIzU0Cl4CzqWUkgpMeAGLiUKQaEowfwCROiCCAMOzUHFY50TwbdQChDcGHvM5T4Cm1yCAzHA2vPC&#10;MeKywgN/gTZKoxAEUdCEmnRFaUpfyqDAC5AitGAhMC5siIAwcpSEIitLQ/Dh1cX05PnZk8n8zHMt&#10;Y8JpjzXBOeGUnbTTxdextJ/EWNaRUnADhN0Q92WTlAIur/JIhqKWCtDUy9BACTBoFTaDWEsgUlAs&#10;RSuOW0kUCbbGrRbL0cV4cjZZzebSk2JRrLLHjx9fDIe9wcb1m7da3Q5awmJEGJMkz44JgJHDFPDm&#10;S0DBe+MdnqBgz0DuQPAeiPchdw4hFCXnw9O8wML0BNy5tfUREFD0jf1hT/EiAQeAvgYoQLArheZr&#10;ivcBb+jIHEGJRggKaNiICT6EIgAUhKRLBI9LEM0z5MyXzBAOfYickmxMhSh8cnx8cnKEePruuz/9&#10;/vf/9Cc/+fHP33sX+bvv/uzjTz568uQx3tGmk8wabrdbW9u97Z1BE032rh1c397eZScuzsfPnoIL&#10;1/JLqK01py3q9uTGRndrC5+1+9B2sVhenE9ms0WWFbg7t+HQBV3IWTLG1ZUrCgT/Cgu/Kg2+RODk&#10;d3J8enGeLebWGCwQiiK5tbW1u3PQ6+5gsKZ2UiDAtJAjSuLMcXExmk6y2WyZ52HXSZKWt24ymZyd&#10;nT15fHj/80dPHz0FGzpCp0pGUZzCDS4uhp9/9uDx46fDi2mRG7IE4d5qJjhlIqVikjA8MwtBAl7V&#10;6FvkuMBPgRWFAAAQAElEQVQvcE4o8ywvFuOLMaDMilbS3trY3hxsadaz0fzw6eF8umol3WsHt3a3&#10;9/rdAV7Nb9+4fe/uazdu3MTxwhthapJSYFeL49QYs1isZuPpbLpYLFYlXvPhR44tIqG1dV0X2DCz&#10;LM/z+XKJoU2nUxyCjK0aDQnKsiSk7b3BN775zhtvv56k0dHJyXvvvffhxx+djs+G84uPP/3of/mT&#10;P/6TP/3Xj548LoxVUcvhvQtT4WFkjBHrS+LE0O93o1i1O9Fgo7O9s4EcB34VorcA73I5n07HiwUO&#10;eXmWZePpfBjSOc5n4/EY0wAEBGi4wDBWK5xvIh232+0kSeAMkICwkKZRnpmHD5784v2Pnj07hByt&#10;Jb5nDjZaQiiG2zKOiTjehbcODBmb0+PHD4+PD/EBezS6gCUQjZ0zeb6C6xA5qPT4ycPpdLS51Xv1&#10;tVtvvnH3lVvXD67twgfTROWrxWh4DgNqIQft7t1br7zx2mu7e9s6YvigFZXhEt4rggEdNIQZAUAA&#10;QH4VQF8DqoAgZ4817IUH+isA6zY0cHIQj+clgLzGECs8WefNJbh1Mt46VAGcxdnOFpWzToioFbf6&#10;/e3919782je+/TdeuftG2urD/7Fozk5H+bKSrJOo1UnbaYITVJJoTGAEs8PNriBJEpwGEJYT1OtI&#10;SgnLCyGVipRSIOJk0GmFWQNbu92OlMYJ2Hu/LkLzp4+f/Nmffv/P/uzPnj99hiLoQgQjeG+tMeDk&#10;kDD4YJSAMoOtAcfMsknoS0WRiuJL9aJU61irGAkaK6QYAV5BGixikbyxvjK+XOWzw9On58OTrM68&#10;sIwgJ4UXxC86YQ4Y82XOTUIsxe4MHeA/QH4ZGp5QxUHtBgGJMC7g65wFCUnARUhABDM6ZYgCnV+k&#10;0IXwIAJZg1+zgREtXuBr9kC4xCA9yA2loCszGqNvbhIcHcUG3Es5obIprjNBYVWv9yCP5KxfHyAu&#10;c79OYGAH72oAEQD2vYI1x1rcr+ao/VXiFUUEdTAbUCpMCmOXJbLwbPSmjNCOdI2jw6KcnY4OzyaH&#10;mZlbWZEmHWPkhBmHU3bbeFnZaKedOEql1kIp+AuqAbJJOL0CtBJKMkBLBsiQCy0FqgCgRFJFUqzZ&#10;NJMUFCmK4eNaRoJc7fJlPhvP5tNZkeXQPIoixC+8K4tI33nt1f2D60JFniXGhFF7AaN5bpJnWpsL&#10;9JeRdZGdD0SMOjwufyCRbVa4c2AAJ5YL6oB8GTBhgUBE4qXUdMsgEmFF+RfusfYESApNPOa44Wgy&#10;jzy0osvpCHjzIy9QBfA+8AAhuqQ09WGY4EHn3rFpFnMUqU6nk7ZwbymUgnU5z3MEemyxxwjMh4dH&#10;R7j1HYKIWoQPSMYWdXqCwLvwTuzt7d28dQ27OGw/m1UX58VyvoJBkki0O9H2dh+1t24HBhz4cOM9&#10;Gk6m0zl2kLqCSwAE1EAEr2u80as0bQ/625sb2/iWxSxBNLUFg5QkBZgVXAb7Fu7D9/evJXG7KMxq&#10;hdf6qN/f6vU2yavlolgty8W8WC5sWZBgpaUqy2o4xPyPF9P5dDQFDzMcIYFxcM7I87IqDe5IZtPF&#10;cl6UZR2M56muXLYsVouizGtyLIWQDJdTSQQnA8FCbYAxxAxgTD1OQugaEgRuRT2b0i5nq4uT0cXp&#10;OF9Wrbi12d8YdPtxnLAVOHAUuBFZBYWhhq0cGSG8gFPicmI5mx8eHj9/fnh+enFxMTk/Hw+H0/Fw&#10;NJ3ivJVVlbHeSdiFaJmvkKAJpkbHhJDe6rZa7USnpGI6vTj819//X/5f/5//5r/5f/8//+X/97//&#10;0z/9k7/6yY/e++D9n//ivefHz73gdq8bvpxgt4jjqqqEEK1WK2nFGmtMSaVxOLBCGqmc0NYzjnOl&#10;taUxRVnmk+nwbHg4mp5nWG9lnec+y/JVtkCaTqfz+XyZZ8iHTcIETCezDCesysBbWniF6PY3NjZ7&#10;vb73fHI8v3//6elJs51rnFc63V5LsIRKeY7PTrg4Qqc4GcA5R6dnp8PR2cXwdDy5yIulxfWAKZar&#10;+Wq1AIxGF8eHz8eT80jx5mYHR4c4xoGvrurMeeu9hcwqL/I8j0Wys7m7v3PQSTvQARNgnCtNycIJ&#10;EebUey+wLPFogH4lgQwaN6ttja9zEF8ADBiqIZ+CsEBueMJibBCseDA44AGccd4458giAxLA2tqj&#10;6M06NlWmrkD2LHAa6G1v7V6/+cob99782s6t11i1z4az09Px6GJeZpUkFckoYg1/dZVTQioVAWIV&#10;axU3b/MpFnUctQEJThVJ+GvVQLTWUkohMPqgP1QhcnGkOq2k22pLCXtC57AkkygxVf3JJ5/88R//&#10;8bs//VlZlkkSe++tham9s5aRRGC+IoIACVKxZMKaCriEYljdURTFcZy2ok6SpEC0jqBJpGNoq5QC&#10;p29EEZEliMbiqwubnU1Ojs+fzfOpJdzmVdiVwOaZANgGvXfEvgHHWGDk0BwANUIuPLPHQJH/OoAb&#10;BIZ1lRDMgoSkIAc5E/NlEZQAKBP4OSSBTt26QL+SPFRqiOCEba8AFg/6gRpAhOYNG7JAxyMAr+mg&#10;XAGFEdJVghzM3KWTwfl+BXxIMI/FJF0CDAVw1iMHYCAA7/2VUKh0hV8hLzMEom8MT1+owywJoZgZ&#10;/gQJjjEDCCXOK8OR59gbzieri9PR4cXsJC8XlmuvvNRKwkOTdqfd73U3ev2tVreXtltRhL0qojAV&#10;EMaCglgphRKspWgQ4OG4gCJAoUpJLSFPaBXokRSRlvhil2qVxjqJVZqglqwxCE+z6WS+mHlyrVY7&#10;z4v7jx6NJ9Ot7Z2bt1+JklQo6YU0njh4RBgW0eUmDbNZ72CNF2C9B3jnHPYG5A4L2xsCEYvZhR+I&#10;PjwN+gZOLjAj9+sEJ/eB4r1HdwAYcA3AmQMKhPhlH3Deh05fzqHhFYD/BcCX+YreIIyOGiRkVzgQ&#10;NJFSIjfGIXpiKeKt9969e7i4fvP1N7761a9+4xvfePvtt2/fvt3r9aylssRWJnA5CZ7dvU1ji6PD&#10;04f3jx8/PD86HM9ny+VqmmUFJCcRpSlh0UeRivF2005297ZfeeXWtWsHaSs2xszn89lsURSlNUEr&#10;rTWYhVB1ZY3BSEUcp+gIB4JOpwfFoMD+/j40uXZ9C6EfYqNI9wedra1BFEXZqppNs7oiKRKANSLP&#10;TLaqy8IZ4+DzGGUSx5BTFAX6zfMSccxZwvCTuKVUVNfY57B35M7DC4iEICZYJk2TziDu9GKpVVXX&#10;WZHXxqFCRVppjVwneEqJqCclegC/1hoN2eP4idChgVSFnY2X09ECxw6TGw9r52YxXo4upqPz6fHx&#10;6aMHTz77+LP7nzw8OTwuljV0w1GgLo0PGmoiUZUmW1arZTYeTU5PzuazBU5RzsG/GBazUJlZKBaS&#10;dKI73dZgc7C/v3Xt5t7u3tZgo93bSDF7733w7n/33/+L//Zf/rd/+hd/+tn9Tz97+OkP/uqHP/qr&#10;H3zy6UeIrfvXwLyHUyMMiykxxggl4jRSWlhrjC2E8EmqSWArK4titcomebEsTV7ZojSrolrVJreu&#10;MN5478kjGgBcbUoAFGuFs4sGjh09y5dZkQ/Ho9FkjIUy2NzY3d/bwK7e7cINtCbMl/fsrFdKxTEs&#10;4IoCXS7QEAhOdYvFsiwrZkpS1loSOQ9joUNgzpVQsMzATIw3YE3k83yVZVmZrfDZazadLpdLYwwz&#10;Y6Tw/DIvnKFEtxNqMeG6URApKSWxpCDT4e0DgwKwJySsKOQoIl/DGke+BrABQRVy0TTxHvHRe8cB&#10;/IuEoieEEXCum7yosOTtGncO9rTIASCCEw3QxNq6qoq6tg6eprG79gabO3s3711/5fX+5p43YjyH&#10;hXFuL+BEcdSNVUuRYt9cjTknRaSE0oigQkVwbngxdmWFVZJEESYBR4Z2F5+aer1Ou4ujA6wBffI8&#10;n8/nyJk5ScCsMUGCEDQJOZE/PT3FJda7776LNw0Y1rkwQjADoHkURZADHB5ujLOIKYTGLNZJYtkJ&#10;CFRwQY0Ux1Eat1ppgrNsJ4pTHSdYcTLSItIenWH20DM716yDZT0/m+HS6cnp+LBwmVc2+CpbK7xj&#10;bNiI54RNipnQlij0S0gIswBytIYGD1IxH+SAEHnkACGJxSU0uA9Bgkk0ERcUAQaGWPAz+BtAkYlC&#10;DhImzrH3gn41OWgH+/q1apf1AhR0T8G5Q0VwcYwE1MDn8ERVwxtqGyT0REH1dekybziBo+cAKAJQ&#10;XoPHSnMEK2K2XkAogu499FpD04WH8QIwCZjlZfAw4IvaL+gUEoMenuG37hc5zLGG4OnCOUlOWoqd&#10;V6awq4vZ2fHF0XgxqlyJNYj5hn+qKEnTbrez0ettdHuDNqJymmisfqnX/tPkrKXEiViGXABvkEDR&#10;MrgWHBagpABEQuC4kGiVRtgbhFaUxiGIw82w9q0rF6vlfLEw1rKSlTUPHz3CezPw3f1rnV5fRTEL&#10;hWlwHjaBYekqYYAAh4SH93g2gJUc8PUcNhTnvHHOgQofXuPOOe9BCLkPybIPscC5QFl3IZqEoeG5&#10;zoPN2TX+ADbwA0JjT9YhNb24EEocKGshyJnD9g+EKMwGNQnNmieyLwaFapTXwNy4PDqD05Dodruv&#10;3L7z5ptv4dzw1bff+e53v/u9733vnXfeuXHjRqsVMxPs3u/3Dw4Odne3EXbPz4cXF/Pzs+Xnnz7/&#10;5JP7SIeHhxjI7ds3X3/t9sG1nXa7FWP/j5NWq9Vud7WO8BGhLEuEDCl1K+3gsMjMiH3YthFEIDNb&#10;FTjgIawjymOHwKvpaDTy3rY7LRwjDq5t4400TVPErE67J4RYLBbhH1KcF94pU/NkvAyXHxczHBpw&#10;jBAs8ebcbbfSNIWDYdSwiVZxK2krKU1l8ixDdEM4g/C9vb3+Rq/VTnQkWWKwotNt7V/fv/f6XYxo&#10;Y7OPAGFMReyUklGskOI4wfk0SnD2iNM0RphTMoYmxEIiJkvtwkWCWS4zDDpWUb+72Uv77OR0PLs4&#10;vRidj85Ozo+eHX36yecPHz66OF9CvKRIkApT7X2kom67t9GHdhsbG1tx+GCBFQ2fD12maSeOW8wS&#10;9sS4VCQ3NnsH1/fu3r1177V7yLd3+1GqpPJVXTx5/ujBw8+fHT4bjS5Km0/now8/evdf/+s/vv/w&#10;c5ix3U7DqHFCsHVR5JXBHFXWGkBZrfJ8aaiKWzpJIhYOlKxclvWyNpmx4aygNLfaKu1GWElKC6lh&#10;PZYKrmul5FYr6fe72IDiVgwJMJTWarlcjcezsspRHAx6nW4bADUOru3A3zY3txLsXGkbOXwTGxWg&#10;ruuqtIt5sVqWkLC51d7e3h5s9NqdFIfRVqvV6bRwvmy32wiEJT56EQHHpQ4cG0phFsbD2fBiupjh&#10;AFE447GkCsjNc1gAgHXAhP+ctTWSNcbZ0tjSYRZBb+I9NwnWpi8nUABrGpD1WeGqyE3QRXFdhdx7&#10;bCDN86VszUAuhmPrYwAAEABJREFUkBrcsvMOinqEb3hECLGgeGdMXdq6ttgTVdRq9/sb21vb+wc4&#10;J157Rafd2bIcT+bzRVYbL2SkpPb4ymYpEjLWUQqnlQi1WgqtZQQ0anL4c6QTgMZRLU5baafT6cGA&#10;AKUi9LVcZPjANJ/PvbFaYgfXEn6O9hAjJQ5kH3/w4Xs/e/fs+MQ5DzsppRDT0FAKiqJICIEiC4ws&#10;AKwPgwMTSJJCJiWaaK2VjqM4jRLk7YDEOC4kQuPYI70UJJgiT5JIeEfWs3WiXtWzk/HzJ0cPz6en&#10;xhdhD9JMyoOHJTGTY3RFmAfgAWt+3KQGdc0271lcgkArQeucRZDATAKUBheCUQVY84uGCIYGwti5&#10;SS96v6IQEvwI9x9oCBxcyAGe6QpcYxcBKsBj7sN+AJQCHp7rH8ayRi5zRovG0a6EXlasO4QcWksA&#10;XwAfXJCdcxDrQiKsNGs98lByoIP/UgYea7HIrwBEAJoj/1WAwQEN/fIZtHNBGxAhBB048uscg8dc&#10;Ova1Kyez0fOjp6fnp0VdaDhBoqXG+tVw3aTdbsEpu51Wt5MmwTngMYKVaNL6ISXKARqEtGSpAigm&#10;CVxKyJLEEoiScaSBiGBLBw9ArNSadRRmF1/9VkVe1FWNfcnap4fPnzw/REzY2Nza3t3DAgldixAy&#10;0XkwWjNKDAQGAVBj7YB4T967kMIRAU+yjrFCnEcihyoLIsA3TxA9oRQg4B4Mzr9IEMvM6BEQNMcD&#10;YxUCRFQFLoL/oMOArn9B0IsfKMwSnFeAhgAiZGuAb9A6rcvc8DOhp9BLI4G11gpBwUA3aqcdfK/u&#10;trB7Dg4OruOIEEURjJMkiYb1YVbvIUqKFFaqqoKCZejiPHv6+Oz0eIZr8zjWr9y5ee/Vmzu7gySN&#10;Qk8C27lDrBmPp3i7HI3GWZaBDslMwhpfVa6ubUNJoCFwMCA84bhwdnYyHg9xegixvcicrWBY9iqJ&#10;OrFO8f59fjKZDBdV6erKj0fz46Pzi/MJNhXvJJNWUoTzQpoSOYv14Fmz7oRoiO02NsbgzFHXJb6q&#10;vP32V7773W+//fabu7s72PzhXZ5saQqpCN9Bdq9tbe5sdAatqKV1EiXYy9pJ3EoQ0WIE4TiOE63i&#10;SCmFfus62FVKbZ3Pshy742KeYSOGPlrAirG3vshrQLbMpjg9nI8mo8lynltclkgZxy0lI8w8Lnsx&#10;1Vgqg8Hm/t61a9dubG3txFFqjcfxCB0piRDfEqwrzEQJk1LaTrABdwftBGeFiBmHeF9aqizGUpY6&#10;Vti/WbK1ZjIdPnj8+aNHjxazOSyV59l0OlqtFjgQGFsYW+UFvnUsChwOynxZzJeraVktlRbWm1W+&#10;zDKcGCpw1iY3vkpbsreJ4zfcJNKxjhNYQiA6sPRRolLcJMYySfX2zsatuzfvvXF3f38fpwfvyRgD&#10;5fM8LwroL7q9dDDoYAi9Xg9ngDhqY4zkZVWXdV1XpVkui8m4WMwdGkrl4ZsS2lNIWEE4HOzu7uLw&#10;l2LG2VuLI4tOUxw4e+TVYprNZ6vxaDYaTs/PxrPZosIIAo/s9lNj8/HyfLEaOVfBboKMlN7YytQ4&#10;NCCeMPrwfp2HEIPirwImHnBJd4HtiyJhMWLRIYcQFqESewqBAWKbHJmlphUkoNAAdnsi73zY9h0o&#10;1tbrBN+QIoyut7GJw1N/c6vX34iStKzcdLbCEijLWqgo0omUmgiRRcZKR1JpyYKkYKVAEwi0AIEJ&#10;QxBYg9Y6giAYrt3u9QYIAjAsGKqqWixwVbQoyxJHZxgcjo+zWrvdhlJPHz/+6U9/+uDBAxeCFkkp&#10;ZAgXmASLiCEEfDHojyEwo5ZBAU5EzAyNANBDKa2UggIA6KB0rKJYwZ/wFhhFjClnsoLCYUp6bL04&#10;FnBEIuG8Xh4OD5+dPB5PzwubOzYA642BNoIJqgSrEzpFdwBJyECCrphcHwoCpABChBJ+4gsKGkJh&#10;FpIAUgXkVxjoip85yGlyRqIgEF0AQomahI4vnYACM/1KEqCsDQTkl8A33gMiLNzkEMFArgD0L7pa&#10;U7EcAWu8ySG8gS9Or855mOsFkdDLFTQt/u2zRmbIIEIEc6w7ZRdoOPqRw6FJkNQCvrDMFqdnx8fn&#10;x6vVyrOTkYZ7SimVUpFO4hQBuBXyKNJag341qUAAkpEFuEIwXyjDIJJYEmznBMMWTgjSUkRRBMlK&#10;SRX6ETqS8Dql4EE2L4vaGiKCeicnZw8fPjw5OYlb6cbmZhzHUisplfHOQ5yHWDB+ARjZugDkV8G5&#10;9dDRzKLWuVB0+GbhvHPOg+ws1lhAGilXCH85YVxrABlqEgcna1oQXVoXTb3zWAiNWAqJSdKXU9P8&#10;C9LLReAe+hD8WwB3cBEiWCySCg2stcixZ49nk2fPDx8/fgoTPXnyBLeOWZahFvl0OsUrxfBiVpUm&#10;TrANtA8Ottpt7ayydQRRiNfYmSDPuhIBDr0oqb1nvKaMx+OLiwvIPDu7mE6DHNCFYK0Zu014r+n1&#10;EIAwidhF0MtshtelOTpFcTg8Pzo6urg4m07nRV4x3jWcnk1X0ARbsnf4JFENLybTyaKuHDPiTqI1&#10;jiAQroQkxDsIqesaPTILeBF6kVL42oHY6bRu3br15ptvfuWtN3Z3t7GfwRst+SzP8nzhsCm2k/5G&#10;b2tnc3N7Awgubludto4jrVIEtahJcRyGb60r8ros0ZFHX7VxVWkwBKg9ms6yVV7XtRK62+kMev0k&#10;ScCPpVFVBtxCEo4LEYJlHEspnaNsVRhjoAw4tYqZZFEUk8liucgxauR5XmJcs8V8sVyWNZirqi7m&#10;8ykOW7DVcjkXkro9vIr203YLlxWDzQ2tZWXKrMzyYuGck5KR8ixbZYu6rqw1QuC7gIA+tQkzaMlV&#10;VZHnWVFmMMdqVa5WrixrT7XCSBLVasedfrfdTjCVZRVubtAWXsnCKS2iGHOBPoLMra2Ne/fuvP32&#10;V+7cvb23v9PvJ0qJvFhNp2OcKeEtSYJPGNV63rEzGeOEUEmCjSmc/eI4FQxPI+8DmHDeqMCW5znM&#10;0hgqxmljgEPW5ibayGZsRVFdnI8uLoarVZZndbYs5/PlaDTB/oeB93sbt27dLqvF42ef//S9v/r8&#10;/ier5Uyw1RFHip2zSBgOMxOhU6ABgP91EPh+Td0lmZvQss6JgpGveNfHCBTRAfIr8IT95bKE+YI+&#10;dY1TdnAYDDBppZ02vKnXStuwVVlUo8kMa6usjVQRsRRCMLMWMooiOBKEV1XlHROgkSqIhVCCA3CT&#10;pASjhrUhE/bcGGwhj+MYvcPUS9zYZFlVlN5Y8MEzocZ0Ov38888//fTT4XCotUxTrD4NVdED+oVU&#10;zI73IFgoAI3QBIqhFkZFLfArQJWUWqlISYiPpY5UpLEmUGJMqBQshCOMwBMiHwYnfGnK88nFo6cP&#10;FotpXuUsCYxCSRibmWQkmZmIuEn0UmoITZUI1FAUngEMZgAICJXMggIx0PlF8gLEUCAGM/Ar4F+T&#10;SHDooPkxowkDdURBLAccGYCatEZE83CegsmCmUL3GFFgQRUAGKyJvIGwW3CTUPTYbJ1DrXOXuWtS&#10;MBvecvESAf8B4ta1hFiDJr4Rj1YNQAwUJRESLAgI0gP1xS+Umx8IaIIcAOQSiCAdgCIRBglWAcRY&#10;5TzDIhBMpKzH8c8zO1RXvs5sNs1Gz08ePXty/9nh42W5ErFMOt24sylbA5m2ZZy0O93eYLsz2Epa&#10;bVbaw1QM+egHA3AshSBkpJm0YJwSJJMCyECUggAsKVTHwieCYx91FN63Wt203cHduI5iASd2pq7L&#10;ajqeTGcTxGis1r/44Q9++vN3y7q68+q93uYG5q+wlYpCPK2xGox3YBKYJ/JY2lhi3hhXW3YGk0jW&#10;eeN85V0A8rU1lTe1c8bjhYA9ckfWegMEBYDDrBAZj2cQ7JnCrHr04mFA6511FBARztGOsaIFBzs6&#10;T8bayr2QTEQeQsPqCxu8t04ySwnzSCjKJAUrhhEbIzFqpJZ4wcDAYHoRC6GkiEAnjM4z+IED0CPE&#10;ArDxXIzO3/vFu//jH/6Pf/rnf/L04echgi/zZc7jC5pcFItFdjE+vRgez2aLdtJ7663Xf/t3vvbb&#10;f+vNm7c6UeSwM6Vxpyrs8PxieHKWL4yg1HuZxNxuSyVdjrNb7ufz4vmz6emRsLbeP9g7ONjrdtNu&#10;t41XzMFgkKbtoihOT88nkxn0VCpCnBoOx7h7mM6Ki+ESaIY9LlviFHJ+PjS1YML7t65KAq4ENldd&#10;4+3ai0inSqY40JBXsYpacSKkm82Hi2zlLDEL1jCZmIyHn3368fHzJ0KVg81UabzK1DhBwflUZD3l&#10;1hU6NvvXetdvddtdJ3UhJHbNMsvncCwY1TuuSlvWbpWXAAN/EuE7RV1wlbGwbZOJ4fF0NC6yzO/s&#10;XvvaO995842vt1rbOIwt8xrq4bgQjkydxHtHzFHU9aRXK57N6vkiG02mJ2fnZ+eTk5PZYk5F5ZHy&#10;PJ9OVrOJm439FGxZOV1Nl8VqMp/hZIZj8TJbbe5svvLq7Z1rsK9zYqGjvL+hNraSKEWfthSzaTF5&#10;dPTsbDTMq5WTuY49DhkbO3jfT50os2qGge/s97d2u2gipGdBcZvSbjTY6u/f2Ll5a+etr9555c5+&#10;lHhjC2zhy6UxtUvjuNdOW91Ya2bpolR0+2qwGd+5e+211+9cu7W1f2MLVycbmx0pqTbY9fEFJy9K&#10;k5fL50fHR0ej46P50fEZdkAWYvfg1r3X33n1zbduv3p792avty07G72kvRnFbevEKquLsl6slmfn&#10;F7P5ypPUUbIx2O22t02hx+f56fFiPCyzjJRrtaPNRPTayUaqcKlx7atv/ca1vTdm0/z99z76+JPP&#10;nh8/n8yH1peKnLWZU3OhjWLBjnFwZ1ELT5GLwhLzYSUaF5L1WPZYwd5jEXuHqfEEmrdVbUwl2Hfg&#10;IkrB1YgEOXbEBlHCGnCiBbqCWCJiukze10QGS5oFMTi9dd5YF6TVdQ2MdRK3+t3+9qC/s7Gxk3Z3&#10;hWwv5/X5yXh6ge831lomESuhiARSFOtYSylIC5nqVAiEDSFIalIRa+SKlRZaikirBDkAa2ewuXXz&#10;lduv3L29ff0AHVZZvpxOh5MxdujpYr4qVhAupazL4pNPPvyjP/pXH334PgbbStM0hv0MhuCdISiP&#10;HIO01nON4QgvCNZyVrJFkRDThGXJnhtdpdYxdoNeuzNAEI9TrNqejjukUhFFMpIsXCkrJ+uaCiPL&#10;uZsfjh//8N0/efz8g6WddTYTGTuOLSZORF7FRFjN7BTMrwhtpaJgFc2kWYgAJJkkAVh42DuAJCHB&#10;7Nc5M2ZhDR57ghBOCBQ9lJeSASgCmJmEYGZCEkwA8hgcINBQxDQL8kzoiAWtU8A5pHVxnTPTZb1/&#10;KdH/nsTMa/YrAe5FuqJcIeAEjvzfAvhFWrd9UbrsfU1c545gDiybL4BgDAJnAEfWe2tMlZX5bDE9&#10;G56dwJ0nE7TRcRSlEeKPI7gAABAASURBVHKFLEnC+2W71+12E3w2j1OlItEkicSYAQ+bYvqgCXLU&#10;hKIgVAIHAJEsAGtcrxNcK1onHR6xgs51XRlXF3VVW7z+2Yvh2af3P50uF51ed2dvV0WaRFjMkANm&#10;DCUAggAmvMmtc7DqGsAAWOMvcozXuxfpBdGT/aLVutL7wInmgDUbkDWguEYwWADwdQ4EgNo1rOWE&#10;3BIYXgIJHJzI14CxMAUicuBrWFeRF8wAlAKDFFopBYa6tvgogFvrX/ziF7hsfPzsOd6PyyqvTWUR&#10;x6xB0CGiLMswue12+sqtm1/5ylfeeuvNW7duYb/f3OzFcVyW1XS6mM8zSNM6AlsSDxCMWmkXHwJ2&#10;djYHG+04wUX3CsytVgs+AAcAgmiDvN1uN5rUSOsFWRRhR8ESRSBTUla5Oz4aPbh/dPhsOJtUeeaK&#10;oqyqmlkKoarKAIgwuuZlPctWqxV2FVgMo4UNq6paLGZ4bya2WivnzPHx8fvvv/eXP/zh4fPjssyT&#10;VAPaHdrYbPV6HakYMRjAjNdl9C+JnDEG6iEHlGUJg+BLx3Q6nc/nOBhVFQJpvVrl2aqA2wXbsipy&#10;u5oXSumD/etfe+frd+7c01JBH8XUjLqLPIpijF0ItVa1Ls1itrwI6+dsPBytlnMsKsEURYSxYiLQ&#10;vKyLVVbUxihN7U6KGBtFyiMsW2ddpSPR77exVcKSdV1XVQX5cayjCIqQc361WozHF/PF2LpaNYmI&#10;kiSKY40mQlKaxhub/d3d7f39/STlVpu6Pb213d3eGWxvD3Z2N/v9bqudRpGKItHutgaDpD/ogriB&#10;ed7Y3tjYwv02phgbAQ5qmIv5fFZiCn2FXsAG5lYrhZHLsvTk0N32Tj+Koqqqs1U1my5hN3ZSC91J&#10;O5uD3u7WYHuzu7XZ2sG7xga2lrTXx4mziwnCUenJkydnZxdheyI4tjA1VaUrC1PkdVWABYdsmSat&#10;Xqu/s7N3986rr969d+P69W67t9Hf7HcHcQz7E84HFod1D/eQMIkQMDkxghdqOCT669M6bmBe1vDX&#10;MLo1HbKAhByxhxBLQyNQXoZA8t41qa5r4x3cQ2udIOEqoN1utVpSSmd9UeBCKC/LEuOEBMUCOdQG&#10;AFkD+mqAMCTBDGiKXyAQhSErFak4gmTcTh0cHFy7dg1fvPI8h3vjBA/IsgwaWQQF74fD4QcffPDp&#10;J5/A/yFNCPiV8x6WIBSJfnmwWEegA2BYdAcgHxQJ/UYYVzh1oGsAAkISt1SkhVYaq0UplgK86JfD&#10;IcMXdXYxPkck/+z+p2dnJ947BV4thQhdKyWUkkIGHH2te7zKgVwC9vLGOusiUCAv58yQcAmgr4HX&#10;CR0BLhn8mvarOZqsiQ2C7BIuTXNZQhf8AiVxhV0iXngffLDJLml/3QOdXVWh1a8FzN+aDk4gyP8t&#10;4H+9IWoBwRdeKO3g5BiaF5hyTxgRs2Pv12AdG0O19ZVxNW4059liWWZ5WXhFup1yokixTuKk3Wq3&#10;24gp7XYXqwDBQqtY60g1SUqJyW6AEMIASgSKlnwFKnhGOCTDVQJoqUPCahd4QpDWSkUSmjp2lSkd&#10;eVZilefPDp9fjMatXn/v+jWdpI6gsUFO4X0q2A+DtRgjU8i9ty4k770JTwfEXq5lLFjnLskOyVrj&#10;jLWuBv4SGN8kDjMPuc2DAtKQL4vo+KoIBEUAhAC/BAcLgzm4lxBKYDDIGxuhKGWwAXLgl1WBAdWw&#10;mxQs+RK4SSgy7AH5hGHDZo3Z0VYpHUURZhHrdnNz89b1/a+8efCtb37z63ivvHH3+o2D7a0tzJrW&#10;2poK0UoIgY0fMRfDzlZmOTf5ylkTvAKSl4t6uSiBQBQC0MG1HezHrU4YO7qGz6AKgH6jKEGPiBfo&#10;HQCXUPiODqHOYaJ7/fb+Hj4SDEztmw8TiI9UV/VqWSwXGTYGU5k1jt0CAmE6HCCqvEC09d4h7rRa&#10;QT5m2LmKyOmIpSK8162W+Xhyji1nuZqnLdnr68FmsrHZ6vZaGNR8Mcb3EcB8Ps3yVV7gEh4yS2MM&#10;xo4AWlS1Ma6urXMkpYx0AjtXpQEdlsG5CHcwLKkuaLUs69qpCEerEiEYJug0oR/Ww6iVCscFZobm&#10;AO8JN+q41MFeay32MN3ttje3Or0eFkustcbWnrZ02qHeRryF3XR7c3OrP9jobO/0tva6rbYyNsuL&#10;uXWF0sTsi7JcZtAfr+MGXUUJMY4Xzng2UqJDh9vd5XKO8VpXxonu9zv4KAPJ3V7abse9rXhjJ+n1&#10;43YnkspZB+tC4KKucxgzTmP0vrO70e22kiTGiLY3oNAmFjhsyMyzxRzn0Y8//vDk5LAochlz2orS&#10;VKMjKCOkiyOxt7vz9lfeuvvKnc3BDns5vpifn06Oj06Ojk5wtsMUVDVOdarTjdudRDKlcbS7vXP9&#10;2n633Vktl+enF9PxbD5b5nlRlUE/a5idJqvJ4TYyjqLWoIuDztb25s7B3sFgsNlJW3du3f3m1771&#10;3W9/+7W791rdjvFwn8oLSxKzB7MQ+fWMCBQcO98Q/IsEIuBFCZUoYWIDAQ8UMHYmBwSwXv5AGvCo&#10;apAXGV+yhcbNj0Kk8a5JzHAuBLhYRYnSsZIRmjdcHu4BJzcmBBnGxurRs280vRT4ogPH7MMWjZbM&#10;GB6eyAMIoSBeSlAAEIs+QUs73c3NTazKqgorHVUAVEEgXNDU1dHR0cMHD0ajEVrHWqFTtMV4wQYe&#10;AIrIg804mJFD8kKS0ApJqAghW0URvBlHhChpJa12nLbjVjttwz/C34JjIWSsWQtDzriaNXnlvDar&#10;enF0+uTh489Go3PrTFmtPBazdM4ZTyacK4R3LhgZfQq67B3KoAggdrAVkDU0dA/7NMgVMyggEHjw&#10;YA4II0EcgKHapTmFEGtpAQHDLwM1BOQQEwBLLzyI0IouU+iLORQEFr/37B3DfIBAI9Hk/+YM/FcA&#10;7iv8r0PA80vA3GjxS9SXimtRIKyRX5ujdg1YE8GNm0IYFMbVAIURCbgrAFbwwY1LYouvkJXNJ8vx&#10;cHYxz+dOku5o3Yl0J271Ot3+oNfttzvddrvTSjsxgk2MGBJFKjhUJAVASYY3A7SQUgolAFKJAFLK&#10;SKlY6zXABbVUkQpEraVWQuHgqUQSyxgRBvHRYmUh1ldFVRwfHz168sR6g5uGbq8nlCxra1yzuDEO&#10;Jr+Gl8zhCC7oQLD+CnHrhEULxLramdo3m5y3DkRvatDXQNYA8R4mDOYDsoZQaH7r4q/N0RAAgciJ&#10;gptKGIClCDaBGbTC2pNaNsCBroQABAbwgAJoGkomCRw5vUjeM8QCQE+S1u7u7r1797761a/9xnd/&#10;67d+82/+3b/9d/6jf/T7/6d//s//z3/wB//4H/2Tv/M7f+e73/7OO++8/cqdW71+a7GYH58c4iUD&#10;zZfL7PRk+OTRyfNnF2cndnRRjIf5fFqORxO8jmDHNcZgdFAjzJSWZVnPpvPRcDwZz+fzZYY3ZsxP&#10;XXtHDYMWQkCsp/DpHYOMI9/pynZXYceCHK11GmvGNBnyXpLjIjeLBXbYwhgrRRSr4Es4eSR4E45V&#10;u93CVcfB3u5Gr6slsTdJpDY2+vs3B7de2d3e3sQJAJcQxPVgM93d6w42cKKNowg61IvleDQeTmfD&#10;5XKaZcuyyqBVXZdZtsKhQQjqDbp4LRsMBsjb7S6CLCzZDgkX+4mKI4wI9sZ3ls8++wwXOQ8ePlws&#10;Fs4ZqUQURUkSaa0RWDEuIickYexSSjTBQSSOY+iJzXtru7+11e9vdQcbvU6v0+m1N7e6e/sbO7v9&#10;wdYgacXh9E5Vpxdfu7G1vb+hwp8RW5Q2g8WENLWpa1OQcDIC2DhRCW4O+tTtR0lbM3NVlcscE4Gb&#10;Z4+9f3N7Y2Oz1+6krVbSH/Ru3jq4eesaJh0Dn06n5xejyWQGg88WmLzFKsPpoVRK1M6uirwyBiNC&#10;EUEA0xhF8EbKysV8NSI2g43O5uZG0k4wfO8tBoidCVOwt7cD98PAyIvlohgN8+Oj6fB8NDy/wOfF&#10;+XSWLfOqqLNFMUFAubjI8xym6zYJxsYQiqLA9gZ6cKfKeWz+hsrC2Roj6m9v7e/t3tga7HRbfbwN&#10;ZLPVcr5IovbB3rVX7756cHA9jiOMrjSZ9bW1AAsPZA9vwVSQ96HomxTKza8p+Qb9NRnavkTFFo5t&#10;m7+gfLkadE8WoxAefXl0/QXUxnkWrLSOlU60TpSKGGvZsWmStRYbjCSsBGacNZxh8oKICRuP8x61&#10;DsNgQeBRHHLmsHkzM5wNAH9b40AA6M4xwTm3BhudTgfDhGHBgCrkWkgif3x49N67P//0k8+XsyV6&#10;JySG6jY8wdRAwAnRlDDshuDXfUkpMQSllNSxjtP1QQEXjy1cWHW6aasDSpTEQinSUmhBmj27mirW&#10;vqKidKvR/PTzxx8/O3pYmMz74NvWVQ7gDewGhT1CCYXkfZgghmoNsi6SYKj1Ahxho+ZG0dACP48B&#10;MpQm4stE68TiihIqMBxAwJiFJGx//CKBHyjyBjxwAHBei8Ub9yV2WcUcKpAJML0EgfpS8RJlvqQz&#10;XyKXFS891kNF/qvwEhfxZbpEXq56gUOlS/Ae3V3iRJcIiC/DFf0KCbWBOcgLAsLzpZ/zzlhjK0c1&#10;cV3Ui9Hs/OT8+XB+tjIzTijqRrqTpN1Wr9frdvv9/gZ+WPiItgjxcFN4khJwKTiUlFIAhGAlhcLk&#10;CBE2PRmIWjabpJRR431pHDUQIwKnWiWRSpSMtdJSxJGU0B4+4aq6DJeV2Oo+/uTDyWSys7Ozf+0A&#10;PRpnrcdKESTYMpZas26JHHlLcCBySMA9Hs768PDe2/AMPmotjguhCj+6rAfqPDkfBIA3CMHjJUsR&#10;5mpdBP2vB0YVgoI16AxaMZMUQjGzQGLgUiAHiCYBYYlKsHFAZEBIwgAUwgjOHC8m2lFQMfw8bo+l&#10;lJub26+/9sZv/dZv/7u/+/f/wT/493/v9/7D/+gf/uN/+o/+43/4H/7+7/6d3/3N733vN37jN/7W&#10;3/pbv/mbf+POnVecM0dHz58/fQYzlnmxmBcnx2N8O5iMfL4iQLb0eUaI4MvVYjafnp+fP3t6cvjs&#10;YjrBFGCLMtPpcjicjsfz6WSFu+jpZAGYTBZ5VllDRMo7KC+w/UC3urbhRFAslSatJSEYeliDsOfe&#10;uXXn3t3Xe70B+E3tyGK0Mo7SbqePg8Jg0MPWIgUJJsRNeC9mut3u3L1792/+O7/5T//Zf/yf/mf/&#10;l3/6z/7xd777rduv3Lh2fe/WrWu3bh9cu76zvdPv9pJ2R0exEJKEtCzwElNL5VutKG0lUayiWEI+&#10;drudvc2NjX6SREIIIkKYg9oIc3mZwQI42/a34ePpxej8F5/8YrIYdwdt56u6yoT2JLz1lXFlWDI4&#10;dyvGjqC1UGGk3Om0+4Nuq43uWEcUxRylqtNtdbqpjNj5wvlSSA82rYVQlLZ1f9BKW8LY1XyBTbrq&#10;bbZxhtjaa+/sdvf2BxjatetE9VyrAAAQAElEQVS7B9e29g8Guwf97b3exkav1UmxCmAfIUgpESU6&#10;bcVKYSxOR6rbbV+/fv3ateuttBNOh2fD8/PRbJrVuLIhAXsuFvl0MS9ra4zLsrwsDTyWERap9rh0&#10;tM2BHVSDD0kYUafdTuHAyzybzWYw1KuvvvqNb3wDl+Gw1dnZ2XA4zPMSPK00Nt6UuKURXsdJWdXj&#10;8fLkZHZ0NDlvrpuW2Wq+XLAUOG4MNvssCf1mGT5plc7BExwOGUWeG+N67e7Ng1vXD25s9LcT3TKV&#10;zxYZoMor9iKSSZqkKWZUSSFYSOc81rUlGxaJwE7n4WweiZoEBOAoLGoQgAOArAGzQs5zU4m9GSNd&#10;01/kjti9wJvnS0WcGEAK0px3TfLG4gmiUFrpREctHacqSmSIauRs7awJOQZpcebGcJxEzGHj8ebN&#10;FvZHPPOEHp33ttEH4xGSgIYfHnBajFpKCR/QEcKlRndS6AgdKQU6hoCqSCoMCszA66rA1dF77733&#10;9PFjzJog1lLFWqEhAPwQG5DGCEAAkrxEY0lCkJSClRRCCYlBxXHSaY4L8MNBq9NLO5241YYLCsxI&#10;JEWkpZZOWSt86fLKZbN89Pzs0eOj++fT48pmlStZEkBIkpAq0BtWFSkOCH6wJ4BfUgbEEN0bswBH&#10;LfIGgqEaJGTM1AzEERBBDGBGBYi/Ams6r+kQDgScLwG69xy4aJ0TIxqxZ2LhcUQDeMEA8VKbS5SZ&#10;gTUZnmi/LjJSKP/1v/XAkF/BmtdDmQb7tRKYL7toWL7IIOSqcIVfIVdV8H4QXwZLHoAFA3iZDhyt&#10;2MFWOPASNl9HZeXyZT6+mBxfTE8w0yVnnJDuRFGaxEkriTt4sWh3egjiODFoHcurJFhKoTiAFnAE&#10;eAP8EkQpQRQyuJtUGqB1FCF660RFsdatKEqiKNUqiYDrWHEk8GGENJPCwsd25MxqNn10//6zJ4/B&#10;c+PGNTi78abG6hTYPZv5g02Z1wPEoByHllhyAIdA4g34ncOytBh1ILomeYNFDArj50MVqGsDQkgD&#10;DjVAuElAUPwl+FUihFhEMBfaop3AShNIilkSCfLCw+9CMyZiEWqV4FDLhHUKD2wg2AAIRoKckJp+&#10;uZEaHEgKjcnA+9a9u6995StfwbvX3dt379y6d/P67ZsHr2z2tmORgAHmevvtt+++csuYGmevYfjc&#10;vsRVwWS8uDifLOY5lGi1oiTuOqvLXIS7A+uttctFDobzMwT5EraGoYu8zlY2z+rVshiP5qH2fDg8&#10;n82mBq2kiCKdShkza+fEfFphm1guCyZZFXYyWnmnrx1c/53f+Ts43PzO7/zOrZu34UKSJCRb45kF&#10;ip1Oq9trY+8RgsoyfJedT5dVYbSM4ihFwt3AnTu3v/KVN27evHbz5nV86H7t9Xu4R9ndw2f5dqcb&#10;9wctnB62d9KNjW6nmySpbLeTjc3OxlYHr/g7OxuDjXYUS2JbO7ypz4siq+syilSUKiFdVRVlnaXt&#10;6Jvffuu7/8632xvx8+NHGHF/s6s1RiilJOLaOnzUr8EvlcPpRGlWsVMxASLsDhobL7bRZV7Niask&#10;1b2NXnfQVdqXJrdkMRCcvHu93sZmHxcS3X6iY2HxSaTMIR9D2Nsf7F/r714fbO51t7Z7W9uD3ma3&#10;v9Xa3GpvbXe29za2dzb7Gz3oiRhuvSnLcrXCtOISaIoRGYd7CvKOpYywG1alXy0rzHW2qmojdNxp&#10;ddpx1MJM1ZXLc5dlpioNxhbHMZGYzFZHJ8Nnh6fHpxeTyaQoirKsFws4zHAyX3S7vXfe+fo3vvnt&#10;3f2DytR5Weg4un7z2je+9c4bX3l9f38XR7FOp729HT52wJGyrMB5Bb0sFtn5+fDw8HC1Wm1ubRwc&#10;7G1s9J03uI6wttZaYRak8lrLXifd3t6+c/f27Vt3drb3+t2Nfqc36A267S4zQ6ZFSMM8MBM7wSxZ&#10;sPQI5UTkvXcuLD3g2Ih8kxyHEn5XISIsIZS/DOsTwJp2hfPLrF8qBMZGfMjcixSoRFJqKZTSsYpi&#10;pVNgQijEFrbG2zrkzkjvG7CKPHtDAFcB8WQIwIbYCPaCGTmzZ+a1cOaAMLOUEjlGSyRYCnRaVVWW&#10;ZYIYDtbtdjudTr/Xi+N4fDF88Pmnn3/66cXFhTM2gq0Fm6qG6muZyBkjDT+gtH42nXohWCCxZCFZ&#10;NWsxSZNWtzk3dJO0EycdFSdKRyrSrBXMboVzgizXpc1X9eJ4+Ozx4f3J8ry0Ga6y4liif0x0kIoB&#10;itCjR+9E/EvJX1KIHH05QXPAmsYMtjUacg4JlPDAT4gvcBRfAOzpA/eXfl/0ArZQI4gEmr8AgVbY&#10;aFAEEoDIi8C3/r2EX7Zf0wkNmCjkoP9aIEgK+jAMcQWEiQhEukpXY76i/G9H0PavBfvCfx0CcuBC&#10;2Xv7S8DekcPkwiFJYBjCk4c75Yvl6Gx4iGk+nxzNsknFpYhZxVEcpy28QLVanU6v1e3gGTxPqWbi&#10;0Z4lsZAEwOqVzJJRI5QgLRkgFQN0JCN4nZaNi6km18hjrdMGummCnSeNOIY4wtrxtqrKvDh+9vT9&#10;n/1sMh5dO9jb3NyENo58GGgYXzDrOi40g3SgoRYA5Aos+OmqBAS8oSE6WQNIa1gXYQ/m4B+QHIAI&#10;EuBTBlby7t+YIATNpdAKSUZKRsCFuDzaEwlYSHCwnhDIAYHCDMuFdvgxX50wgDCRgEyACK0aOZ4h&#10;O0kSzEUvaSciilXainqp7HqSZ5OLZ4fPptNp2koQnTEv2E6qioyxRVEgcK9WRW1IaUoSJSVjY5hO&#10;5vnKeQdVEybtrCQvlYpaSGk3TdotyIrbpibcNIxG49FwulyYqoRllVZpHLeTuC2FssbN53h9xAbA&#10;vV6SpKLdTXB2+b3f+70/+IM/+N3f/d033vjK9vZ2O8FUS1iyDulyMlFk9nAha+uqKorcFrmbTpYP&#10;Hjz68z/7y3/xL/7Fv/yX/90f/tG/evQ4/G2RJEkgZ2d7L46jssqLcoktvNdPt7b72Hq7MEo7jmKB&#10;MbbaemOrv7Xdk4pm8/DxIsvmeb6s6lxp7g863V4rbsWsEbkrncrX3rz1tW+9sXMwwBIYTk4tld1B&#10;q7fR1hF0w+tghY5wCMC5gcgwrjRk+P+2xC2ZdLSMReWKAruhK3WCN/Wk12u3WnGaxr1+q9frpu1W&#10;u9dFd2kn3fz/s/LnXZYlx50gZubL3d8We+SetaAAFECwQJDNZrM5PdMaqaUZHZ2W9K++mc58gtGZ&#10;o8OZ6TlNtrjvqAJQAGrNNSJjj7dvd/FFP78vIjMLBDk9R/Ky59fc3N3c3Nzc3K7fyNrq7x/g/MUl&#10;2qA3yDzjjbuxfiV1HSeORb1Yz4aT4XQ6XJcLw0HaJIk6nU4PZ+mgl+cpTAWreXV1dXp6is/Vi9US&#10;63t0dISi8x5h1tYWrqxTIsi0ampOk87dO48PDx5GOjVW1hUv5k1deSXTJC7IR+PR+tXR+OXz0avj&#10;K3zXuLi8Pjs7Pzk5m80WiH0ev/v+w8fv7h/eP7x7D/g77733+L3H3/3+d3/4O7/5/Y++u3dwkBZ5&#10;0S+29ga97QLQ3UrjgklQ1dBs0QzHs2W5VLHqbfd3D3dw8RMnWiqvI4btDgbde/f333//8W/84MMf&#10;4Lvad7/93W9/+zHixPuP3n383v27D6AxoZjYMfYyWXZesdBCCiGgByZHLpgPtzsb25naBMShPXxx&#10;W3wbx0GOWlSCFSolMXLwCUSiDR+4AvrV5DYEmCtavgZuh4Ak5JmlYqWljqSOtY4hYehijQc4ON6G&#10;CXGDEb7xrqbgqq33AYhgUZhGAMxOBl6+nR5vcvDBEGAoZXAXcAJpnhdFV2iFiAFbHvJ0C9hIZ29v&#10;D4ZljHmCkOGLL46OjtYLjCsipZGIIf4GDPQAtm8DhghFxkx4MxaGk0pHMTxOjrgzzztplscp/LcG&#10;P5JCKAlBMZ/GNYZtQ2bdrE7Ojz//+pdPjr4YL4fGVbiRVBr8SEDXTBAVFo+BoDkAfBwAxdfAngCv&#10;i/8MwkwtMAvCAC1Qaw3c4q3yRJgOv0kermZT2nBGeyCgbHJuefo2Z+ZABAcBtgEPRSZB/3Ti24Qm&#10;QJEDgLwGFDcAChCoA9AiUA0AJY8iANpBDgAJ+f8m2HRBvoHNmr+db+j/TL4Z7rYBY5vBWAWTVMTC&#10;GlstltPTi6Ozy9Ph9GpVrYzDTS98io6iJM87eZ4XeRc5XDbsVVBQH3tLHDYSFjgAMxZDvFk87PSw&#10;t+Vt0pK1FIBIqVgjRr2BRCktZTfLsyRNldYycEVcc3118enPfnJ2cgwvs7u7jfteT9Z448g7710Q&#10;AXuLkHybNsgmv1E6EWo2FDDd4Cgyet+2EC3CbUIb1P4KoNcGXisc7z2v8dfIppeUWinMIdY6IJh6&#10;y1iitkVCJqCY8MQv7H88mDcNBJr9GsCmbBtBDAyNvC2x99Y7J0kKrxDWnF9cfvyTT/7kz/7s448/&#10;Pj4+bpoKLuTg4ODuvcHBQYi6kjQqOnKwpXb3uts7/U43J3LwOLNptV5Z3O8QsdZxlmX9fh/vtfgU&#10;sr29C+h1t5VMqsq2Z1MDS9aKk6SIEVqkRbfbL4q+UlGep9s72d3723fuDrZ38v4Axc7efh/vwrgm&#10;3fwzcSJSSiE3JtzMIMfF6WI2RZv5fL5oU1M6W1O5bvDmDvrJycnz58/xlQVwdnZ2dYWvJzM0vri4&#10;eP786YuXT6+Hl+tyTmSl4ihSOhLON2W5gjVmeZR3E2KzXM4rvB9HIsuxNBJGBjCmXq8XVbWq60pK&#10;SGaLHuaTCe2m81FZL7MCN2JKKsECdu5g21IyMQIICG9UTEnGnX7e3+p1ekWcRlEikyyWkiAD5lhV&#10;FSwqy8AkKtcVXrgBl5eXq2odxxoRQJ7nkLmua+salpDfWbderqaz+Xi5nNdN5XzN7Dw1TVPXJnxp&#10;0JBbajCH6hA3TJHmMyDQ3NXVBQIIYo8Ie3t70O0VOpLG1vP5qlwb8tI5P5uvJ+Eb0/L87Pr05Orq&#10;coRYcDZdj0fL+cxWa7JWLxar4XB8enKOvCi6P/rRb/+rf/Wvv/Wtbw8GW++8896//Je/96Mf/ejx&#10;48f379997713P/zeB4/ffffu/Xu7+ztZEcvI5129s19s78FldJJMR4lQkSDsZ3Y6VtDVzv4OYinv&#10;nXNGKbG903vvnQfg873vfffdd999dO8R8of3HuLw29/f3xlsQ0tCiAYTdsZaa4xrmqZuak8WWwCq&#10;wHZADvBvJRRfAw6ADY56IMhfA4q/Ctx6hF+lvilv+gbP0mKogACQEIYdQGolI2x8UEBHE5zN3ja2&#10;rmzdOIjtjLeOLazIBvm9I3YsiNmzaAHdmCUxOGOHIm8JHJhDX+ArBMygKAp4Y/C/wNeiyyuoB7dZ&#10;IEJv3W4XlvCzn/3syy+/HA9H4CDxsu9uErq8DagFYAjkLbg2J1DaoTBWHEUYKkmTPM0zjJIg+I1T&#10;zHEDaAaGjqA39HXz5ezp86dfPvni/rkGZgAAEABJREFU8vqyLBfEFlKHmVLgSZgSLJoCLgTmKOg2&#10;gQngthQaQIYWgP8zwK320NAzdIgS+KLEYE6gBIYMwYDzmyQgbaCEWnqD0G1iJh8YeObwaLM3zd4I&#10;vWnPDMcguU0tJTQAkQid4akx0QAblm0rSTcJAxCjFYUcCLeJOMhHt6mlbVoiD4CaVlkOMwRAq7fw&#10;2jJRH5iExzd+kIc3/Fsy27aHg52yw+kKaOmesE4A75kguCNhpSBJLJzAS6QhO6vG19OrF+fHzy6f&#10;Xa1eGb8SHAtOYJ1prLFvYY5JmiXwo3kGlxdrGetEspBMQhBev6RwmoT2DP+gJEvJQguYSyxFKkRK&#10;kuVN0rKlawlvCoiULrIMDFOtIi1jqRLF0uGyunryxedf/PRnrm4++O738u1dqWOI25jKC4SqDpPB&#10;tmus8YJZCis8wMDJQisUGljsTgrKgBLCjiE0t54sEb4XgIf3UJLZ/C2kcR7aImZWxDI8mYic9y78&#10;GJ2ME9aRsWgXPJg3ng0Y3ZgHukghtFSYg4okcngPVpJaYAnFSOYAgqRkHESRYBV0xJoJb1IAvGAo&#10;boveQULJLJm0EIooTNgYb4OwJPEfceWdZeVIEcuVXT49+fIffvxX/+k//s9/8p/+6Gc/+eT66jLP&#10;once3Ycvxh3y/uHe3mB70Ct2t7v7u4Nu0WWbNGtZr/wMb9ajxXi4Xi4qY0opKE862737W/27Rb6d&#10;pT2BV2xrm9riAoB9JBQnWcpYb7ZSizhJcDLk+Xa3K3e2e4PubqRzD0vDUpnVycmrj3/y4z/7iz//&#10;7JdfXV5MmlrEUYbpKKWk0HXdzCbL05PLy4vR8Hp6cTFsamfhRiXhmwLeNn/v9/7gv/13/5ff/u1/&#10;ebB/L4m7Z6fDj3/yixBDnBwdHZ9+9eXF8yflxfm4XFvTcFU24BzHsVJYuEoLSrQka+q6dN7Esd7d&#10;3UX8VPRSqM24pmrK8XQ0Wyy8oMqsTs6ffvHFL8fjCTuZpXEcSSlMFIcb3XK19uSEZB0JnUhL1rGJ&#10;hbq7v/vO47sHB/044iTVcSI6XRXH8WI9Hs1ejZbn09W8rA1O9PPzoyfPvn76/MnRqxdn5yenF6eL&#10;9QpKcJZwmW+MkUhKsVSwrXW1atxKRdwfpH28tScCYcHoarJeN9ZaIQSmySEJ7LaqtLPpcjEvq1JI&#10;kSnOyGuJbaRT7PPlej28Hp+cnB+9PL88xTIv1tNmeU3zS//q7NUXX734/Iujl8endTMtCrp3L3/8&#10;4HB796Cq5Whi1yuRF733P/gWYoJ12bx6+cobv7e9kyQZJMeJ/s477+7tHkgBAYaT0VCy2OoPdnd2&#10;7hwefuv9d999b/veve7jx7vvvXev103L9aIq51r5vH0JiROpFWZdgRJB23FUW1M3Jaw5Zb2Vd3d6&#10;21JqQw4OC7MmWAU7JulZNNZZ4bxj8sqTICIfEnwnfA9JMoz9g44BPGphDYQejAbEzpNvuxCBAWoF&#10;s/TOe4v9DYfoCC7Cgc6EHAA0cIdFY7G8JbAByXnv8PMoMZYOjgtaJxmzSDzrsEYINNl43wThGgs7&#10;9LYkVzEBSuJS21r7RrIVFIT07Eh4lkTshWSAEmDJUjhFNtEeFbJNWmvoHzrr9Xr1uhxfXU5GI+dc&#10;FCfb29iGfan1V19++fHf/eTViyNMSyvCDZnSZGztnAFvgUl4eBiPJDEais6zgNYcSyVYShKS2eG/&#10;ROArYZYWAbIsT7M8z6I0ErFkmSnYmJBCR16p2mGqZmlmZ5dnL4+eXl2fzavh0k6MKKFz3cTOV9bW&#10;3ltmTBHa90wes6M2CYIQTDfJezJYRYDDWjK5FiwRAHVEaAmgkBiaCU8iaF0Jofg2ocwsmQIAp9sE&#10;GQDQdtA5b5Y45OiHJsiZiUNCDgLyUIB+WiAWBGlDxebHzBvkH+eo4ZBuRETPUAo/jwztNzmQtwFE&#10;Zowa4DW9nfbr0hsES/imEOYUxnpNBHILsEP2HhAIMGXnqAXX4r7NbziFFrc/571zzlNDWEZGA+9g&#10;2cJ6ADXT8fXF5cnFxckYn6OrhTENFI2gMo0z2Eqv0+l1ut2iyKME9ppFsZKw3UhKLaVES4Bsk4YZ&#10;CQFUsdgkGRDSjPPNK/JAYuZYikRxgEjARxdZhlcyBChJrCKlJLv1EifK9PNf/HK1Wr3zDr52PtZx&#10;BBdsvYeTDfMg6KGdEeaF6TiSjgEwA/ZMjja5I2/JY7avwYPQ9vXeo5Vrk4dhgsiErpuWbxA0C22M&#10;t87j55wPyYItnm6TmIRUUEmEpBOtYyU0lKNlFEloCfq40RLdJv51iVq5kTMHmcEfrZBvBkFXMFIK&#10;B4qSIoYN4NxdN9V8tZ5NF5fXo9Ozi6dtOj55tVwuik6yu9fvdiKFd074WcGQuTZuUTbzxRowXVaz&#10;2WoxX08m88m4nE3telUTfICMMBYMqcQ7+wpZ0zTGQVkskihmz6v5ejFdVyvLXsYqVUJiAYUQ0+n8&#10;7OxieL0o14gzRFUSiLjzGGx1ev1cabBo4oRUZIVqpEJAuFgs3bq0jSmTRG1t9x49evTgwZ2HDx9/&#10;9NFv/bf/zf/53//7/9u/+J3fvXPnTlF05vP58fH10dFReF/HIVRbfHARglT48y8Dn+gJzGV/0AVk&#10;ufKIPOuFpxoio5gXstONhfBCsNKsI6m00BHFMUBdX48+//zzJ0++tq7udIokzIkbhBZ2Upux50WU&#10;NGlOOjaAOPWdLdXfjbt9heBnWU7n87ElI2PR+Go4uT69hP6nxHVZzUdjfGsYNWYNzlVZTqfDs/Pj&#10;q+tX0KJQa3gi59fOlwCLt9GmsdZiB/T6GW4jkiTC0q/X6/l8uVqujaG6Lq1tYBUSdqAUESZZLRYL&#10;REUAVM3n0+lktlpWUP5i5ofD8uRVeXoyHE2W68oa48iT83Ixp6uL+avj+fXVXMrozr3d9/GR4PHj&#10;u/v7RZKY0lRrgyufyXD52U+/+k//4c/+p//wR3/0n/70x5/89OzsTClx5+4+TAu6PXp5+vNPP//l&#10;L7+s6/r+/fsPHtw7PNx9771H77734INvv/fue4/29naiWGEKk8kU9xxlvdKR6PWL/qCTpNq6ajob&#10;vjx6+uOP/+Zv/+7PP3/68/lyTNKzwjYvq3oNa8Q+UlgqjiCnVik2F6MFdgUOeOT+Zqd4jzOFyItA&#10;c4ycUGprCe7UoRQAdAB8B4ihTNhym+fb+W3rtyq5xdEXgL5YAmbBJIVQxFIpiKek1EJIImxfhkvB&#10;lkHjFixy51qxNnKy8YTt4wibkgzBbZFjBvAm+c2DmTAIkdbYZMyCYDBxotu1rlarxWg0qZrwv/Ho&#10;dAtcMqVpPLy6+Id/+Dvc7eGuiIiSREdRhNFhV96zaBNzUBpqYQvIN6BYSInptC2EiOM4T4s0zeM4&#10;zbKiKLpZ3k2yTpp14yiLtdMKnsIINhJi+2a5ml1dXrw8fn5xdT5fzjGcJWesxawtYWkEMzSzGarN&#10;PRMWy5EHQD4fRGqfHnRYKeZKxK+BGVMnJLRB/hpAB0Bo5AAgACC3IIGg8SYHQiSQgwkgDITCN2HT&#10;UhB/kxxK3NIwE347oWZTBALY4FBxixAzsSDiMD0KyYWMQOdNom+mG7E8+rxdwR76akXfUNGXQhHm&#10;jip0CvmmapODtEHaZqEWFIBzyAjcPKzRYRThnWAPeUFEFSA0tj60QwEPLBCGYoaFtiwZc3HGm7Ip&#10;p7PR9fh8vLwq66XDC5Vmr0SSpmlWxGmeJEmsI4UUTItZCgIXQsaCVQARKqSUWkjNImwg5CyQYIla&#10;uAAcogfNFDNrATcgtFJppONIgbWWOJMUPpOxI0VUr9bPnz17dXSii97+wSGJyJMwxuGt1yFht2My&#10;DOsKkxWwNMzQYzrECI0oEEEwFGYYqLcUdLIeB6JFrWuTdTBqj1cM75mIXMhCd4IceBLs3jhnnG/B&#10;bYrQpTXehR6CSWCKmLJWMoYCJENNkRYagArkipUgyQzgf5Q8FgxEIkK+ASIM7D1Z0aaWGGo3dOst&#10;OxZOaCG11lgivGTcuXMH739pkS1W87Ozk9PTV4j/ZrPJdDwcXV9eXQ3Hk9kMLnk8x5v9+dXoerSY&#10;LUowJGLTYDy8cfFy0Uyn8/F4ilNqMpmNhrPpZNnU3jssmpIiVipqGjscTs5ORxfnk9mkxopIqaNY&#10;RVEkRBAS0eXDh4+//70f/PaPfvcPfv//8NEPfrfItxfzajFHY88UmcYnqdja7u7tbz96PPjWt+59&#10;97sf/Pbv/Nbv//7v/cEf/Jsf/dbvfPi973//e7/x4Ycf4pO5czQaTbxnzDHPaTafrNaLKNJZRlvb&#10;Ee638TEly3G4Nus1vjXUURRlaREjxCzXmH5VL71vnK+cb1iYvEil8t7bKJJFkXa7Ofqy8LPZ7Ojo&#10;1fn5ipnihFk4ZpzhZd0srfNS+qLIOp0cTjlOVJrFW9u9vJs2tr66vnh+9PzV2XlZYoiw3YAY4/v9&#10;Po7QvYPDOJUshamtbfx6RdPJGvqfjWfQVZpFLGDAOD+CnTamKnHN0FiseZbqJI3heUeT2XK5JOGl&#10;Eiiuq3K2mM+XCOuddwTl4LJhOl/B4NI0xUBlWU4ms/FoOZ+68dDPp4TF1TrPiy62GZw3aSp63bt3&#10;7u1sH3SKdGuwde/ug3fffff+o4f9fhdDOGeyRPQ6abVa/+yTn/3Jn/zJ3//9352dTE6OR0cvL8aj&#10;OWIXaHo0nKzXdVEUW1v9osAFZJzlicLOl77TTe4/uHPn7m6WRdbV6/V6Op2ORqPr6+t1Oc1ytX8w&#10;2NvvF50oTjCp+tXZ8d/9/Z//0R//z3/113/y4vjZupx7CgoRMmxFwZI3UYL3UkgpNbOkm+SIANjf&#10;yMOWsVAnibZSYLLeY0XAZEMBjpZoBgo0ilYbuuA2ofwWBIabYvAgG4ycv03kQy8hpGAl4fOEEgCG&#10;qBvx4IeFIAkHs+nB2LPeAgcn78HHMsHlGO8tMcaCvVFAJJEkfysPCyTlwZa9lIxVRpkZ9R4rtVgv&#10;yho8GUrB6ncGXaXl+fnZF1/+8smTJ9PpGhJgOygZEREkQQ4mIDISps5BG6gBQwwL2gbQDDWCGL4F&#10;3QG4XkqTIomLKC5UlAqdC5ULmQiOhdAsFQm1WjYX56OvX35+Pnq1qmdeGJZkvGlcE+ZI5D2GE0Qb&#10;wCCB0hJRx6F8+wPxG2UKiwUPf1v/1tPzWwVivinybWprw4jgCdwRZMC4ODY8uWAPLV2E5h6S4YnG&#10;LOg1n9AeHVGBHMBMaE2bxLcJRSbZlqBJuklYV3YcBHdQ8S20rdps0wwokKAc6GHzQBngBbJN7VsI&#10;iBvANG6EIwIFTd4GUF5DSw8BGnvM2ZHzAk7Ng+KZnfAerFAVjBVWAo34sG3IgdwWvINkTGEmIWeh&#10;Hb4ukG+oHq/HJ+PT4+HR1fqq0YZSZbSoYcGRFJGO8jQp8jTPoiyVOhweEm5MBosRAmpkJAgnSAIk&#10;KxWMXCghpWgTiqRaDCStVBTJKFYxQMtICx508CsAABAASURBVK2EgsuJdZToJEJ/R2zcZDj66cef&#10;kNTvvPs+ziU4TmsxT2aSFtNmIiEwNeucwaRhCUyOyQIIezFA4531hDab2aOla5P1znnvEF8wIYWi&#10;czjTLFQpBGHL+7YtAgUH/wX2YGO8Nc4b63EoIIfHttwmiMFSSx1hXkpEmiMUtNCSoSPkSnKYOyPB&#10;tABAvgmQgSBm+0C2qfTeWxw1WEJm2SZBjJXEqmPFGK+2iiQ5rfnhO3f/y//df/Hv/pv//Yff/zY0&#10;OF1MJ7PpaDS5vhjjaB9ezieXq+mVm17Vi8m6KWsYcqREolWea3h8heXyFEVxt4tLpQ4UUNfB1y8W&#10;y3LdMKkY7xZREencWdwfNE1tJ+PF2enw7PT6+mrSNFXRhW3ErJwXTVrIew93fvBb7//+v/noN3/r&#10;W9u7WVVPqnqWF6rTyZI06na7+/uH29u7nXzrzsHjf/V7//b//n/9f/yf/t2/f/+97967e/8HH/0Q&#10;ocP3v/+DKM0gwGq1gq6ttTif9vZ28TqF87jX6/UHxfZugfhAqzh4pgbr5QUjnCggZ1PTeLQYjyC/&#10;M4bK0iyX67Ksmdka6NXDD+LlCa5WCg3mmC8LynLq9mKpCK1wBKYpNJTEkdaqYEqc1c7EShSx7kZR&#10;3zZ6Oq9H4zXiobIiYuk9NcaxUP3B1t17uDR57+GDR/cOH+7t7OVZJ5YpW1rP/XxkpuNmvRSR6hV5&#10;7p2qK2sNMckoivI8TrOwv8hLzKJpTJzog8Ptnb0eS4QVdrUMuTVcNX6+rCez9XxWXV/Or65n11ej&#10;2WyxXFfrdVlXTV0RBJOSwSEv9PZOMdhJ8p7q9HXeldv7+Tvv3f3u99791gePDw734liXDe6hGhJW&#10;paLoa5m48fz8+PyrV5efr5pz0tPuFr/3nb17D3pnl1//w8d/fvzqq7sPuv/qX//wNz/6jpD26urs&#10;OoSnF8fHx9PpbLFYzmYzBDFQJoumMavlarIuZ2mud3Y7nW6kI0rzuD+ASajVavHy+MVnX37x7OWz&#10;8XSCzSaQiIUkYmtd3TSVQeTlEd4a5rCC2BzEjnAMhNwRv3ahBDtglniQx/YW2Ofo4PATgoiYsYla&#10;BD18QIhCDi9B30hOoEGg4OHwBIMWwvAoMknPkpVi7H0RSRELgW2uQMfQ3qMZBQfj8Q2CbpKz5DGO&#10;ZbC8IRF4BjR0gBiOmTFrCI6mEIylFEKFSicEayliJbMoKZglgsfr4bis6m6/d3D3oNPJLy5Ofvzx&#10;37548Qy7QWpSkSbBji2GBMKSYOSEsQFhSEwqDCdlOwgULoSWKlIYRYlAU1kRI5Ts9IoYeyGJBa4X&#10;mDBvI7hGOMqm5vXaz8fr8+Orr79+9enJ1fN5ObVsPG6VBZNgH1TgXNB+mCkm2wKUE4Cwfm2ZiKlN&#10;KIUnTjTHHtK1EKYPjSB4aPXWtgntmbGUjBS6fPOHNoANbaNJIqj3RoawDqj2YBeI7IlZBPBoxOgF&#10;ngAgEFCEZi3aZmiHFg74pgX4EHqhfJMTDBRAhDa/Chv6Jg893vptRgE3wIbMJInADeMwtSlg7Y/C&#10;WBAMbX1b83bWTomhGkH+Fm7qmSjsJ5xdDsmSxZW5JbLeG/ygHcCGJ1qG7QO1Wy+s1+Rh2QhgI8/a&#10;M1sWlbDTanY0Ovr8+POnF1+PzbTWrlJu4ataOs5U3utu7+9u7x/0d3biTkfHqYoSpbSSkRCKOQzB&#10;XkgPiyLchStiRRI5TJGZnZROaBKRUInUqYyzKO0CsriIVaI4ilWaxHhhKZIoAwy6aRbp45dHf/iH&#10;fzg5Odm9c+f+wwdZURCBL/iwcRaSS60cY8bOsDBC4JsKAAgOB0DJ1JAz5NHUEUMX0BPAQEEEgyQS&#10;DAAH6LaxvrHOe88iJCDGNMbUgQGht2WHauucCUDWsQOAs2cplBY6kjqOIpwxaRznGucsQEYR43RW&#10;Em1YCQ6KgjaoTczEbUIJZu0wEYKo3mOnAZgxwbquLZaVSBCjGZpDOCmxt1lAo2SW9fji6oiF+fZ3&#10;3vmdf/mjuw8OsWOrqnKQ1+j13JcL1SxjWidmQc2coKOtvH9nZ2d/q9vPozQLRxSGwjhRJB88PHzn&#10;3Xs7u/0IUguB89UYR6SkjJlxuPp6ZW3t8iTXeLeYl8PL4eX5ebVe9nqdOMHi19YtWAGmXoyduD4f&#10;fvzk6E9XzbOD+/zovWL/bjzYkfce9nd3DgWl00m9WtDu1uPf+ugP7t/99snx5NNf/Fwp9eGHH959&#10;cB9zX65XnV4Xxy95MR6PrWt2d3eKvCslNKtg69DNdLoYDidVaSJdxFEBts7G07EdD5v51JpaC8q9&#10;TcoVV2uaTVdVhYMHDJRzfrWq6hoGorDwRTc5uNPZ3d9N80hFMorjBNqBetKOkgkO4NmkWi6MMxFT&#10;Uq79au3JawQf3V5vMMj6g06WxdBklseDQScvYm8Nk+/2sv39vQf39/cPBltbPSzfek2j4eLyYupM&#10;0skPbJ0u53DAMtL59tb+/v7hoL8NzuuVs0Z1O/2t3X5vJym6IskgJgyTSEoSuiybybiZThq85J2c&#10;LF++OD89uVrMS+dCMyE5LajbpTjxi+VwvrhOC949zNOObfx4unhpadjbFvsHvf5WKpVbr1erFQKZ&#10;uLvd72ynCn334juPe909qvjicv53lfhq5+70Oz9I77xjZ9UXXz770ycv/6JxVwd3s939bFWOzy9O&#10;sEa40/r666ef/fLJ0cvzyWQhpewPev1BXnR0lNi6KesGSg9QNgtHZZolg0Hv4OAuHAzW4vzi+vzy&#10;arlYOS8Ea9ggsfHYx9x4gnWV1tXEWEHsBoBDLbXXEii0W9yTwC4BBF8KZUEXqHLEyAHMN9XMcMgC&#10;FCLhmTx+beEmYxcQRm8LJoSnh29Fs8AWXRwxERZTCVZKxlIHYKklht/sZGNdE+JT8GHvNtBKCIZg&#10;JTxOcie8l95JcsiFdwI0nLLgESaAgZkkeGrFQjeNrxoWHHc729tbB0qm+NxzenqKsGzv8ODhw/tC&#10;0E8//dkf//Efv3r1Kk11lkVwS84baxvvrZQQFMEH5HcEhxaACPtKkBBCSyVZAODB8k1KsTLJYKt7&#10;cHd3d3c77xZZkWKWVjgrTCVnpZqU8dVSnVxXn3118Zc/ffa//PTFH43mF6VboIEl184FSmL/JkGB&#10;N+DahBoIAXiNAA/goDH/jZ7OewvJQQv1m99Nr9u1uylu6m5yAQmAosqFH3swBgAPwMgYKiFGm9fA&#10;t0kSSyIOlb7NCQkckZMnrGJAqF1VeiuBKYCCijGoI76Ftg1z4Mcc8pYQBkAJsCl+I/c3w4HIJAlF&#10;AL1OqBUYC7Ahvbbj15SWjrE20JYIOIFVaNNyCwgxewJ4v2mDdWqboaFn57yB1kgR3o3QCmphhuE0&#10;OIGq+eno6PnFs8vZ2dLOGzYecUXCMlY4ytO8k3cGad7VUSqlFoh/WfJNkoKkEIJdAOERI5AgBkjk&#10;oUKxFCyRKwEDFUqCg9KwUS2TSEZaxbFOtIqUUlprJuy4Cu8mJ8evPv30U2qa733veznewqJUsCIS&#10;TFK0CVPEJgVY9GHyTFYQig37liIMe0ceyXrnKZyDjtCJ0JKgJ2Yw84JRtM6hituExtY11jbOYcs5&#10;HADOwQVY760n8EHLYDNoDwA7LzBR6Rl7D1tcKcQKAMLHFim9oJCYMB4jbx8tAvVvwHvwoE26wWFp&#10;FFoSBektkqlN3QCsCaeRZPRprq5PP/35x598+vcvjp9eXZ1N5pPxdLTGEWqoXLvZtFqM62rFVEfS&#10;CkGsZZwmSZYiV3HMrnHlsmRvex29PehkibZNuV7O1ss5bqdNDSffoEG1rNeL9XyynM/KuvJQvI4E&#10;BKtrV9c1BKyqUkqxvd1/9Pjevfv7OnKvTr/6+Cd//g8//vMvvvyJo+VgK8vy1pEpsVwuz04vTk/P&#10;J+PldFJ++cWLv/jzH/+nP/7LP/vTv/3kk0+Ojo5my9l0Ov7s889xN/6Xf/mXn3/++XA4ZOGjSFVV&#10;hY+1s+mSWepIMum6coCm8eW6mU7WV5ez0fVyPFrhgG9qNo10VtqgjXC4GmMkzE+CSKtluVgs8Aqs&#10;lOp0Ov0+4uHtwVanKDI0wyiTyaIx6yiWaRZLKbECgKZpcLpeXlyPh0OcsqvVolwvjF2zaFjWSSox&#10;TaX9ajk5PXt5dvK8Wi+yVBzsD+7f379/f3drkClNy5U7Pb3C+Todl/NZtVo2CEpMw1XpgJdrOx7N&#10;z8+u8XkIdubJLVeT0s6TjozSKNh2UzemwvKDVZLpKEnjWCZx1u9vD3Z2sqzwHv1MXqg79/p37m1B&#10;pLJarpZT60qJ1wTZtNZeOl+uqulsNplMRrP5BLOOk/Tu/Xvvf/DOvQeH/a2iGCSdftzfifIOSb1a&#10;1teX46OLq+eNmQnZlNV8vho2bsnKenawjAWivHWFa47pbDmZLkbjyWK5dGTjNNra6R3c2UV80DQ1&#10;hiubVZYl2NFayyzLDg/ufuc7H967/7Cx/vjk7OXx0XKJJcYmwb6wzFZIgvli9zkf/ukEYXcACLVw&#10;yG1OjkJCvgFCG+iKbpP37Nsyew4JnYj8Jm/pvk1uQyJib0EI2xXNsOVR8GHLU5uYJHEAFhFLvAxI&#10;ZsGMPPQIbdsf+gFatB3eWbAFtBRuc0/wxkEAOH9QMISDW3JwZURMkoUioYRQLhzXLEWcZ70k6xqD&#10;3b2y5PNuZ2dnCz7z8vris89+8dVXXzX4wiWd0iQEETlrjfdOCBYSs4VyCPyFCLVBq5IUfLm4SdgL&#10;CSJhncRRmqVFp9PpdrvIsVJRmkitHOJbVxvpPb5fR27tF+fTV18ff/bV8Wfn4+PSLby2XpHxzjpn&#10;XBjOkXMWcrTgvHO+TeQ9oEWBEXAAJAw5VgpdkAPIMmBTJAc1QnwCAr2xxzK1OCb6T0BYxVbDm5Gc&#10;c9ZDAoZooIAPBgfSAhNBZYDAS0JPHFIotD9mkNACfR1YoCNYtYVQxOK1TEBGaw4zJ3S44QYSEYgA&#10;epP4TSJGY75JaAHsJvdvswCN6C3KzZA3D0b1Bm0RqDIA8A14jwYCnAGgbHIgAoNjMSAyck82gLce&#10;wBYK91hK67yxhLDNYyk9ZiFJoj8zsV2upxeXr04vj2eLCbFBnJB18jRNozalaZ4mnUhnQioW2CpM&#10;xB5qxINZiCAPWCliQawJLUBrc0lSUDhCGQhLwcyYOYILjiIVJzqGQSLc1ayUlBL7xxnTaLCQ9Nd/&#10;9RdHL19+6733P/zOd2HDrk1SYy8JmCYhYWgIAWDIg3IAEaYfTA5k7EBoAFTv/SYPD2AteJYEeSAm&#10;Q3ZGcgSzQoRurcNlgzG2dt44Dx42TBe9OAwUVIcFJGKWhILzt5aN6QeOoIeHE+y4tU7PHAjo4VtJ&#10;CN2BBdzh+VYRaADsYRmEupEXbZxz1lrv8B+VVXl5eYkz9eOPP/75z3/57MVzXO3WtbHW4zhcwKXP&#10;F4vZHLCuK0vQtgTTqjar1rPXjV3MmtFwZS0VRRamBrGUAAAQAElEQVQnarmcn4R0NhxeLZazJiS3&#10;XKzm8/livkRerr0xZGyNU6rXT3v9eGuri7fqFThWtRCyKLpF3iWSZ6fXP/vp5z//9KvzMwi1Wi4a&#10;iGAtr1fm6OXZZ1/89OTkyHuDF1yEBf/df/f/xJXSq1cIF+ZffP0FKH/xF3/x13/zl3/0R//xj//k&#10;//PpZ582ptreHkDI9XqN43w0mtV1I2U4yKEQaAnzwjFzAdt9dXp5eY1mcKNxHFvbrNfLsoKAi+Vq&#10;JgTledLpFEmqdSS0VlEkEa52e0VRZFGsoG2tNXR4dTkfDcO5FcdxlhZaRUQCnrosq9l0MZvNyrKE&#10;3SBEdY6VSCQl5HC7IMmq6Xh59PwEcHZyfXUxnE9K38gk7nS7vZ2dncP9Xr+vpaTZbDEaX9ZNCeFh&#10;P1AsviU9e3pyfHQ9nQ3n8yle3DHZ5XKOy3m0iaMk76g4pSimbi+9//AA10vvvvtwb29rb39wcLjz&#10;8OHDu3fu93r9JEvTTG9t9Q/2t+7dOTzY21cyXszr9aJWgmKEQIKsEctFc342On51fnZ6dXZ6OR5P&#10;sECY6aCHrrtapkuYQE2dYvtg/4M8u4P7mydfnZ6djJO4h9uTfm9/vYL9zGbTNXnsyATmrRTOnDTP&#10;4TGUMWaxWIyGk9lsQaSyrMiyrGkaTA15jkZpjAhjsVht9fu/9Vu/9fu///sffPB+mid1XdXN2vnG&#10;ExNhy0gmmK4g7BfHwf6xEwC02Y+ONrvLe8a2ZxTJkYVhOG89EqMfFExAAaEQ2BLaeg5EUDx+LRc8&#10;Ldq6DQG11mMUUInYeebAi5lFSFIICZRJ0W0C/wDo4j2Ess5AWoKJYL+GCrAN4nmcqgEcOfDHNPFm&#10;YjG+YzQlx4QhAigMgVnjPLJ4ydJaBlssCnJmNB3NF1Po6t6De4Pt/nQ++ezzX3z99ddQZvB6hIEC&#10;MC4v2HmyLKCKABglcBYkJAmBiSAHCCmlUioKmYqiCKuDMLrX3UriIkqKNOsgOBUqEjoiAS+dqCh2&#10;Dh8Bp8dHZ8+fnlxezrxLvHLwoyTIB58HN87WQ3hy5AEe2ib2BIEABLGCklyrl5uMNs+NOoGjEXLA&#10;hrLJPRi1GOgbQGmDbHIUAcAxYeS3wMEkyDsHcIEYqsm5Fg9yevRqASbHQDaKYhGMT9JNjllR6Nz+&#10;0Kh9bjJMNbBAAfT/TAhjvPX7tb3AEPCNKi9eFzdVyDcA+gZBDhxwi4QuwL1vJ0xh9p4sOR80ECwG&#10;bW/Ah3ncTJMY6+dcsFR0scSG2ArplZCCYeW2XC+vrs/OXh2PR9e2qXCWF2mSZ2knzXtZp593B0W/&#10;lw+SJImiCDYmYHfMNyMRKZbcJimC3lErWYCg2QEUk5a+BY6EiKVUWkaJirMY/JJUIceIgCSN4ljD&#10;quBffv7znx8dvYAr/84H307zzFqH1xHYNwa1BnEPYxRIEMCTIGZPAScKToEIo1Ob/EYRBIonIhie&#10;pWDKwJmC2IEPMwkm6BGtW4/jvHEGVw6GWqURoaNrc48EhHFhA92hE4lNUQgFVpKFFlJywDmkMAQa&#10;/GO45QMWDhsKIxBWadNOgEgCHKHrKIpjDYgiKE8Klsa49QrvqeuqapSOdnf3795/tHdwR2o9m02g&#10;usaUdbNcl2XVlLXxVWNWVblYLeeL1WxVztdVU5MNM6PVajWdTpGv17iEX8FEhBBaaywjGtS1dVgM&#10;qMxD8RIqLjr57u4A95Z7+3i1TbSO4a2OXp4++frF6ckQN/nrJc0mDY49hBpnODyH53WzLqt5WU0b&#10;M4NUKnJZHllXwd4ur05xQ/7uew/u3LlTluXHH3/8J3/2p7hhQkgEVeB6FMchhPHed7vdLM2xIFXZ&#10;BKjWTVNBHoFT0FoIPx7PMKhzTZbF+DQgpGuMafCzmENVN6s0i7e2uzgVe71O0UmyPIHhYbJCsHMG&#10;CTgcKNQPA+8UgzzrSxk3NcIdt1o25dqVa7taNK6ReTbodfa2u3cGvXux3rZVUq5ktZbjy/Loxfjq&#10;bLWYuuXEzYb16MrUS+lM3OvuPHz47gff+u77730bl8xZrjvdpOiknW6BYMs7OZvSfFayMFkeC0Gr&#10;1ZpIdLv9LC9YREnKvb46vLP1zvv3vvu99wEPH98ZbBc6tlJhbSSWJ03yXre/Ndje29s73Nvv9bBb&#10;80jlUiRxVEQ6tw32e4995ky0mFfXV+Pz86vnz18CTl6eXpxcDa/Gk+FifL2cXq3NSuR6sL11d2tw&#10;AAGgcyFUnudJFqdpXK49Ap3Tk+vV0kQ6y/MOjBPHpCejI5GmCZSJAOvs9PLyYjgeLaqqgoatd84b&#10;7AnveblcogHExkeojz76zR/9zo++/xvfuXf/oNNJmW0wOk9ohg4W3Sw8NnuHHFvYYY18SBYI7KTN&#10;kaGTDWTvkFOIIV63BIHRAp6BiFHwbuMtMASGCfuX3kposCkB8RSYoDPEbkG0OfYCaGGHtsWQhcbW&#10;IUEPhFcz1xZQdvjOYuFaOIzWeN8CNYTPK2DOltii/82ITCyhvDAKGDJ7rWWc4CxPu/0OZJ9Ox9PZ&#10;CJvi8A6WuDcaX//iFyFoWK1WZWkkXC07AgR2Dt0BECGUiFh4ERgziPgBhCAsQaKxegGSJOl2u9h3&#10;OzsHedZPkyLPenGUaTSIY6UBCNmrqpxcXh69ePnV0fGL0fXQNg6r4Mhasp4wAag5rJQXTATdtrj3&#10;dJOYCEtAm4Q5AoCjHkDoTkG6DfJWHnRHbdq0b1HC1FAEbBDkG0AtiAAX+mHojQwovAZUAiAJcjRA&#10;jwAQHWoJGEEOoDdARMJ5tGa8IIYxYMcu2JlzyC2qPY4kIhgWcAJDQMBuuAD1ZImdJ4dlAAAHAGnB&#10;Cek3Q6Hla2CSADT7BmCUIHMYAE8KCQtAtzjKQEEJDVAgAr4xBQiDUSiM2CoZBR9WCH3JuzAIUZgj&#10;JktIjBRMXKJfYELgi21cUSURLjuWlBrL56OjF6dfLMsZSaezKCpymeYq7SZFL87zOE/TpCOERPDL&#10;EXvZkLAsrBIktdGCdZgjbgLYKcvKSQFVaBZKvEkUfJwmJXWkIhhrHEVpBC+U5BHcURYjSZFJYmvP&#10;Ly5+8cXXTWO3tgd37hxGSSQklWVJznvjItaaIsLJTVhoxNXe0UZLTrBX3nGYpnNsDXlI6Uk50tAG&#10;ajwUJQX6OW6IsdMsS3R2zhkHpZi6Bti6coCyIQP9AdgjkPZQHPRKhFEsOknBHCochTjMeLZOOi+8&#10;l9YJQ8FIjIedeUgXgMEIqndEnpmEA0JIwkNeQiWGCBzh0tAKssABIXfOMTNyELELoaT+oLt/sLe3&#10;t7O3vwu3+8F7Hzx+8BCvCEKrsmqESj3FtaGmUqbmcinXc17hjXO1YuMSGXd6cntX6YjKtVvM7GKx&#10;aJoKciAcaYdrdOR1TFFMnW7aH3T6Oy5JIaRKk+79+/fffe8RPIvgFC/eo/F8OltOpitcbixXi/OL&#10;o9OzF7hgXy6qpvF4s8SSVVVgjpf6rcF+rzuIsPaRzHJ9cLD7ox/98N/9u3/3X/1X/9XWYO/8bPTl&#10;Z08uzs63t7offvDBv/jRb33ve98JA3m8vFomfKBF7kztjK2EEFGU4U3aOW8cYe2NlVUla7gwloJh&#10;AoS1NyE8Yusa52rnMDkDlTJJIQRkW63mSLPZYjZblatGkMYujZSMooTZm2a5WI4mk+Fq3h57FktJ&#10;znK1arzDytXsloD1YlyvliXc9rIuV7Rek3FQM49n04vhycn58Xg8tNZ3iu7dwzv37t55+ODwwb2H&#10;9+883Ns52N3ePdjf3t4qel3RLTodPLu9brfvLK1XtWn8alUuV1NjbJpg++WRTNlJUzlUNbWbz6qr&#10;yyGuas7Pz9Gy19l6+ODB4cF+bzusbooAKkmMMQiqFvOyrrx3tSA2tW8q64w3Dc0n/vj5+slXwy++&#10;OPniiyPcWl1en0+Wo0W5xHmSJkoKIaFMw6tlPR4t59OV96yUgs1cXV1cX18aWw8GvTRNcc2zXlXQ&#10;PPAkSYhotVpeX19VVRlnCYy10+kpmXkvmtpi+0kprbDres1eDlR/rzjY7u4plRCz82XT1MZaIuwM&#10;44Vxnp3FmgrvvfO148phVVuwVDqyjgk2ECoZI9+C8+Q8EpFjNMD2YuvhMKj0VDthWICbYXKKPHYj&#10;WmJ27Al5i4MlepL1kAQcPAtHMBHp25yFgHNjGdyIxWZ3HpIHgeFzAI4xAevJOhies8ZCFEkkwBzm&#10;A8AQ5BnAAgI7CKkEQy3MYOLAG5tQqSiOkk6vH/W6K09Xl+N6Wud51u30rbV43f/qy2fX1yNjjMDs&#10;vAejDTC4MGF4EgxKmJMnuCzdDiFZSFaKlZSalJaRztI4z5Kiu7V18KCzvYsB0jyRN1cQOoqVTglO&#10;FPM6u7r+6vnTZy+ejGcXMvKejeQIaoI8DiER1UxGEAkLCYg9IJQw39eASu+DHtgx+oOOPIAlbx0S&#10;NOM91BWAsBpoBvBIHObSTgYFABoDQl+PTUfGYcpsLTqiMgBqUQx/42bYWRHAC+uE8xK7DIoGAAEA&#10;sR4fYDAEVHmzLmFpGOseli2w+5UfpAGAiPyfgU0D7zEXcL9pyPwGvyG1D+ZfT28r32S3PPEMsKkA&#10;9haC8Tal/9x80x2599zm0P0NExSJglqdC6YGg4jjyFMzmg0vr86uxxeWGqkFiHGClEZxinCh2xmk&#10;aR7HKVyGlFIgQZstQCZmBqEFAr6hbHIUN3TkUoaOsFIdKX2TZKR1FEUJDDeOgu3mKWqWi8WTJ0+e&#10;Pn2aZdmDx4/yPMfGqPBybZyU2HtkKUwHzLHvyAsgGO4GeKN2rP2GLlxLQMu2YVsgByXAriEVLMN7&#10;mFbT2BqjbKDBoee988b7MBAa3zCnMEEOSTJt+Afdopn3HDwSYZ8EClHIW3rIUPwVAI8NZYPAvuFi&#10;II+QJKVEsW7Kuq6bVhKNJYGgxEIQlgAaA1OcecPhcLVYNo2x+FUGW5cZbYQSop2Ir2sbHPp67R1B&#10;mYPBdq/Xw7oKCSOAL6uJCDzR0ZgaekBVr9fpdHDZnRZFsbW1BY+f56n3Dpy3Qgx3AD44Ni4uT5fL&#10;eZLGuH7o97fKdfPyxdlXX77AGYYRpWSsI6YDBK/Uu2g06KFjHMe4rv/e9773L/7Fv/jt3/7tjz76&#10;6Ie/+Ru/8b3v7u/jqBOYGk5NvDEXWQeNIQfEm81mmMtgMDg4OMDNyt7e/p02gZLn2VY/Hwy6Sonp&#10;dIkIAENDjczEgjBHIV0cK+vMcHh1dn4ymY6qel1VgGo6XYxG4+H1ZHw9RT6dLBCUVpVdLav5fD28&#10;no+u57OpKdfkDRwuI7cVN6VfTNaTq+UUip801dJ5J1KE2GmuFDO8jaGmtk3t64pm0/LqcnZxPpyM&#10;w7sgk0riXKvEeylFzCShn/2Drfe/de/d9w+3tnbyHHPpHRxu49v/arWYT2frZSmlJKKmsdfX18+f&#10;P//666cvnh+NR9O6Mpjvy5fHxy+Ol8s1tuf21u729g7Wm+9RcgAAEABJREFU1VsSJJVQznhwsI1L&#10;42J3Z//g4A4uIfq9rXv3Hjx+/A60iDU6P1ucnkzOTkej4RwfkkzjjaFybRCIlGU5ny0vroYYBR/O&#10;n784uh6O0zTF0sDaYX4wA+cIy9QuzV6n083zotfrA4DEMa6jIoSzh4eHjx8/Rg7rkhJhWQRkOBx+&#10;/vnnn3322WQxEVLGOhZM1llYvvce+QYwHUwf4H0g+m8kS6j2zgOAkPX+BggqoLDHBeg+cGJQ3K03&#10;BOJANT6095uEIQI3xhMdkdNbdGLmdrmwYmHV8KA2bdrc5EEAT+wAoARueNwAZDD4bUZEV94kATQA&#10;SiSQBQBzPIQgVjLJ0m6/E8x7NsY3P8eugxhTyVcnZ5/+4ucvjl6uYKDMuAhAl8Ao/MJWRW+GLADh&#10;wSqAZCFZIpMhCYlJeSlgvXDxaafT2+5vb28hst9O857QEZFw5FkJheghkqT8dD559uLp0+dPRpMh&#10;fKmOoyhNSIRoCbPEyCCiCAQdkYMIBDnw14BiC9zmv5IxmrUkPAO0uA/Yr/uhdkPGqgNB8deDezNW&#10;uwT+dd4iYdBNd+QtiJCHAwP7OYCAlTt30+1XxghNqe3QYm9nm5ageBe4AHkbsGCv4W362/iGw6/L&#10;b6wT+/B17dsd/zNxf6vbDQJWm44otgBCgI0pW28cNpVwWnOcSCH9fDU+H726HL0aTa/Xzcor0kka&#10;ZXkUZwoXAXk3TYo4wokeSwl/REKwZILBbI5eGDroyAHMMEf8wubhNoEoJQNg/VoKLZVWMpJSKxik&#10;iLSE+eVpFusojlAlcFI+/errn/70p+j44MGD7e1tsMHCEZIULAUSEVZKgE6Cw3jAWBKBSNBEWPEg&#10;HOweRXbeu7YKq4fGqEVzIRlAOD6daZq6MRXAmNq4xnmLgwpHqXPBi7nXKUTvEEKgOwAYwLcJyGZ0&#10;INincFbYTK/7tU08qgAbHHoDjuVoYw3vXPApLYVapxPG9d5hFIAn25i6bEp46ul0fH19+eTJk3/4&#10;u7//sz/7k59+/OOjFy8no6mprZZYT81eOOOVJCEwV0KSUkfBURdJnOlIenIgRpFMU52kKooVVlRI&#10;jiLV7RU7OzuDrV4ca0ioNdqkcRx770u8jzcNOuLQnUzG83mJVUBUcXh4t9/bttbjGB6P3HwOV04I&#10;OABpGuN4SNM0L7I8zzALYxsw//73P/ze97+b5cn18BLc8OHgnUcP3n30EHEAzqEnT559/OOfth9r&#10;F1iF2XjSNA2qMBCCD5xPd+7cQw6rwLeSR48ePLh/t+gkEKws8WK99N7pCHMhXOzjSgP3JUK42Xx8&#10;fX2OG5G6RvBZrdfrclWtFs1ybkaj+fn59eXFaLWk9cJMRmg6m41LVIX/p19DrmFbe2+goTiSRb0S&#10;k2E5vFiPLsv1XGRRd7u/C8jTTtz6USlS8pp8XJU0nayvLmfnZ8PzsytED1dX49FodvLq/PpqCvz8&#10;/NK6emevc3gXcY+GvRWd9NHje3fv7aVpKgT2QhrJSHgBoRHinJ6eHx0dvTo+nozHRdFBCCilWi7r&#10;5WJVlXXT+NWynExmoxHqp+t1Fd52DWmVDfq7d+88un/v0d7e3v7+4aNHj99/7zsPHoRw3Ddka8Ls&#10;hMdAkbeqXpvlfH09HF5eDc8uLi4vr66Go9Pzq7OLq+liqeN07+DO7sG+jOLZYjWdL/NO7/0PvvPw&#10;8bu9wXaUZJ3eYHf/EDDY3gXeyjm4cxiWrNfrRVEEs8G+mIynCIB+9rOfff3s6/FsbAgv/UzCw9rR&#10;gLAx0Mg5D+eFAsFJMnDnsE0CWNs419ZimyEgIEOwaiAcEJgusSePBjgxLHmLvhIUcrfJgOID3ToH&#10;HA3choLRAoJHC47DKwpyJskM0QTysLWIQjPvnYM8DrbtW1E3OdENN+fAHwsLgMBtyzDojSsgpDBj&#10;TDpA4K4kchSQIxTIu0Xe6aDz9cU5NotxjdBqWa6/evrkZz//+en5eWMdo4uGVGC0AfQOiAjbHwhj&#10;EMkEKgBGDM6AWOskUkkS5Xne7w62+ttbW7tbve282E6znlIZC4lZe3ZO4qZuta4WZ9dnz149e3X2&#10;alktsVJeeEcO8zTeYZegMQWXi2XAgFAO1C3IvwGPpQBAQS1Yz1BYC6Ec+kBrDh3fwIa4yUOjVm0t&#10;EjLQ8XAOInjnQo4iwLVpgyBvgZ1DG6CtxB64828SJGlZkwBPaIkZRwnECES0ChPFA3VhDhCZmGBf&#10;oZaQUAUAQm3/FrnNgpIYBTQAAAFgAOTfAHY4BgDE7hvwjUbfKEAK7wPn11TwB7xVdK/xfwrhWwbM&#10;t9htU8b28VAWmDgOqZ0tG0/W4gMbDlZpGruari4vx8eXo7PpamK9UYgR8kIluUSsEGdp3kuybpzm&#10;OEJkpKRiGKWQ2D6wQBKSb+zSE4YTHsbCglgwglmSAhsOTQJESrQgNWJYZik4EiJWMtJSS8QTEvYP&#10;VhcXF/hiNx6PcTzcfXBfae2YVGikHHHV1A4WFkAwY77CE20AzcK8w/iaRUSsPAsSEgoGMNwJ2kJE&#10;9gEVMJ0GZw2OLgBOFGNr56zDSwMAa+DBFUMFA2pLIQN/8AFQ2DrB4EAFv5YuQQQCABFDOYchgIIP&#10;aN8A7+GqbugtN3LeeO+8x7fqsJ+zPEEoZUx9eXX+4vjF0dGz09NX+FZ8dXV1fPzyiy8++/LzL3Af&#10;M74esvO9Xg/vCkmUKCG11mmmMwQEOugFR68xDu+mZRnOTOdMFHG3l/cHvQSffgSFcKFbbO9s4Zqh&#10;KHIkZl4sFohRcFxBHiEJ9woY/fjVS4y+Wq1xp+esrCu/WtY4g+HX0jTZ20/u39++c/cAwQQ4S8WI&#10;FAXsAEoii7ADSvbeShkuQo6Pj//hH/7hb/7mrzAXaxvYFXt3dTnEpesnn3z6N3/ztycnZ3Vt8JIN&#10;tw3+kAevp7PJfLVYl+sKk1JK5UUKmfd2du/fv7u/vw0l5Ag/86jTjff2B/fu7/Z63STV+DSmIxHF&#10;Mk6k1hIygCFC2BRhsFbQu5Ky31Xdboc8YlYMamzj4f8kK1RpjCR0luSdrBfr3FRiOWtm46pa+ab0&#10;3shIJnmUdfNev9jK8y6LeL0yq2WzmFez6XI+X85n6/F4MhpOzs8uj48uhtfT66vpk6+fP392BCJe&#10;63G9j4/9TVPlebKzuwUvPugM9rYO+70tpaJmbcBktazKtVmvnGmo1x3cvXN/f+8w0tF6UV1cDI9e&#10;njx58uLV8dnJq3Pkk/FCMPZNyiyZlPeYNRBBJNC9qhoYA5QgJGGGWsdCKGh7Pltg011dXY7H0/Pz&#10;CywHNkOvv5XlndqY6WyJWxoVRXGSSxWty/p6OF6s1kmWF92eI16uS+sJ+P7hHQA+oe1s7/V6ffSQ&#10;QsHlYog6/OsbQsST5/mqXL44ev70xdOr0WVlSyYYjFAKJyPk/MZmcSERMmux8o0xN2Btxb5hLFUA&#10;673Dsnky3iN4dd7dIHBEgrDjiR32Sji8HarIOm8so5dvk8OQQEIOm8PW8Z5JMBQYAE+BEkjUJrR8&#10;C8AkjBjGIMgANYDi0MB5E8A55J5AxJYPA3EQiAM3rAE+tjJ5gelLoQJIxVmn6G51dQY9L8eT4Xq9&#10;FJFk5qurK1z8vHx5DJOAINhiGxCBoYcA4AdgEXyvYlKChGAhSDIQoQTcLGNWSsg0igsEDf3+7s7h&#10;zvZBlvbTdACaULFhDp/ipCdtnbDDxfXLs2enV68W5bxylYXevIUuAZ5d6wgd1hcKc9AxynST/G1y&#10;TADv4UtbLYDuyAN8aOm8BwCF7hwRwDNtAE1eF18j/jYFhd7i7TOwaRFk1A7HwFqE8ObZIqDcgLtJ&#10;aNm28qC/RoAHEEFAQgsOiL8pBjwQITPQbxCxkgDv0DnwckEk4IBQRGus4tsAyq+F0PrX/YggCYDe&#10;JC+YJN3Kg07AUWqhRf/pDJJsKt8g7ZxweoEPALVgD8OyhJfD2pja2NL4uvGr6Xp4fP385dlzxA1r&#10;U4pYqiQVUaSiJM7yrNPNu92syOMsjqJIweJgqsxikyhMwQdjcL5NIW7wvs0xGYbhArRkLQW8dqxl&#10;pKVWIhIcKZEoFQmRRDrVgTEYzOfTZ8+e4ES0xrWXDbtxHMN1o8p611jL7TbGdBwMNLgEaEwwBzEc&#10;tgsLYkksXAgXGDlaekw71JNjtwEW3jo4sVVZLap6VTUrYyob2GMEa4N7qk2bmttkrXXuZo6BJwRy&#10;wRiAC2q3KjESigBUvg0byut80wwNgECLkM45hxWpqtJ5o1oNO2eHo6vPPv/F3/7tX//447//8qvP&#10;z87OptMxTlCc6KsVBMbu5jhKtrrt/4heQoMRvjAUaQZIER0wNZjbagUXM5lM67Iq8nR3Z2t3e2t7&#10;q5ulCU7ULElztM9yyaKpa2csjs3VopyOZzik0QXabOrq4vz05fMXl+dX6+XKNtF8aq4v55eXw/EY&#10;n97N1nb3/fff+eCDD9r1GqQpPmp4Y6HAuq7Lplmv1rhxx6f+4y++/OzTT3/6ySc//vu//9s//7M/&#10;/eu/+stPf/bTVyfHmFRTVbPx4vj5GV6pLy4uoG3cfvd6PVvbs9OLlwidnh+dnp6Orsc4aJvGLhdr&#10;5wi3I++88863vvWt+w/udntFkkSIhw4OdwBFkcHekiTu9fN+v8BteVEUInhOXIdkhwc79+4c3r17&#10;+ODBPXC4c+ew3+1GUsFuFbMUFCuNohYiUoKsq9c1ADZSLt18spyNFsOr6fXFpFxVSZR2s26n04+j&#10;wjRiPkOgsGzDKa9kpFRUVzj4F1gyZsqyXMl4MTfnZ+XRy6unXyMWvByNRpdtasqqkxb7+wePHr3z&#10;6NF7+CiTJJliJaWK46TbLba3dxAi5gji45xZL+bl6dH58ycvXzw/uTofQoGQrSmbPOmADztezVeX&#10;F+PTk/P5fD6bzY6PTz7/7Ktnz56tVoskEzryQjqDqyxMoy7rpizL1Xy+GI+mq1WZZd3Dw/u7u4dK&#10;JghZxriJGU3Xq4pZMKvZbHF9NUExeEjHpnFV2Vi8j/jwiulaL9PUvixrQF2b2XQxnc6Ncd1uF3dF&#10;KtIX15dPX3z1/Ahxw1VpKnJeskRipLDPmMJB0XJzzlpjbG1s2Zh1Y6oWx8u2Ad2Tw64hZ7w1zhny&#10;lr31AOfYwRERIXegwEs5D8lQ5Z0P4JEsogS0Q5ExHgDNPTF8BuRgYibBIZEUDNNgdCEi5M6BiQVO&#10;QdCA+8DZO2edN4C2GGII5wygLXpI69vELPF05BmchWAlpVZCKdzoIGjobW/h9mo8mVyeX6xWS5ZU&#10;VtWz58+/+vrpeDJDn2DISrIUQtIbECyZlUBi2LKC6QhQUBSKhVJSIUmdJBkSFmJnZ+/w8M727kGc&#10;FiRiloBISO0lNR5aXk/X41eXR18++/xydG5FTZKssA2Z2uHlDV6+VQxDcZhKALpNKGzQNlxAyTtC&#10;MyYSGzpyaNl56HMDUCmRBzkA1AQI2K/7YS0BgWn72zQB+jaC8fwKFPcAABAASURBVEDx0BS4tmy9&#10;xxABa+nIQhEP58g5B8TfCBNQ5wIFsjLBoANj4ODU5m0RUw/PN7+bqtD75oeJ3YyxaQXyBnk7B/Ft&#10;eLvqH+No+Q3ijWzU6tbRr6Yw21+ltWUID2hRZIzfBphvZrEp+rBkDktoXGOg0aAobLnKcb2qp1eT&#10;06OzlxejcwQNKo5UoklLC2/JxFqrNI6yFCGEiqTUimGswWaZwm4Be8cb6TAESkSQByAEb0BKKQQ6&#10;kGRSgiMpYinAIyBKprFuIwYhRaiFlvER99OffDKZTO4g3b+no6hsajgkgw0vBMzA48zHYgIcZCBk&#10;jgUhgGgF8gK4IrhDIT0zAFUIMLzYSAndAjyxMbYumzVe8qyDA2p82POwRmfbZAwO0AbnXlMDha6s&#10;axMWDk/kARyzCzLwJnmMQ+ypFQT5DaAlsE2+qebQyBE6h96odM5jiMZaA2Eg0rpcjsej8/PzFy+f&#10;fv306xcvnuOWsqxW7J2WHMVKaw0PQFIIHTFJY5yHJEJ28i5CAaUiOENrCaLjTWU6nWIiWVoMBoOi&#10;k8VxLIRwDjMNshLEdQ4v8VVVgYn3VNdmOpmXZR1FSRTFOKERIoxGs7L0ywVuxU1dYziJZjgLwScF&#10;S3zI1iFJxdZCbyXU25iqbnDMYBQ3noy+/vrLzz775enpCbo0jcFrEz5FvTp6uVzOQYHLkJIEsTUe&#10;F1z37j44PDyUUlbrNUKKZUgrZKa21oZvIleXo9Wybn3fDiIMjJ3n6dZWvyhyCGBdAwGk5E6n2N3b&#10;Pjzc393dRdyAIGnQ7+7v7yPEeYR0/9G9O3e2eoNEZ94SzE9JrxXBRGOhlFe4oagWq4tX5+OLiV07&#10;bshXVC/r6XCJc3p6PXFVg0PHGY/3+LphIZRzVFfhrxrX6xqXBGuIX3qtNQRAlNPr9ba3sQ6Zd+L8&#10;bDIaIZ4w0+ny9PT86mpYVU2ss16n3+8N+r3touh2il6v6HY7/e2t3b3dg7qsx8PJbLqsK7Ne++mk&#10;Bm4rzxQlcZEmnTjKoijC5yGorixXJ68u8GUDL6kITY5eHuMb0Pn5pXU+S4RkB8ViLbEx+50CX6e2&#10;wr8QxacKso3z1jsTTCrSaRLn1bpG1IigTZCEjSmh5tM5PmcooYO03YFktV6WiDUhHpqdnWLM8Wy6&#10;clZAHCEkzAkRFdqUEGu1mMzGZ5fnR6+Ozs5O54tp0zTw6kzsbxPMkvELa+Kx5NZidwQwBhuy9tYh&#10;hbbWoJX34XgOxfaHFfHWeYcDwcPVeUsoor1zxjnrQg4EMU7oZWHx7MDkNTgfjn3rnYdeCY5G4BmA&#10;BNq0IyCz+HmwhoTkNsO4lvmGfpvDqtpObRtgGwhbwjP4e8EsBEAIgb0T1i7P8l5fRXo6nQ6HwxIr&#10;TX4xn+P71NnpKbaWlgogBTGcn2QpxQ0IuL0AcBHMXpAPuSAFOhozS8abWxwnWZIXnW63PxhsbW93&#10;ewOlY8vCEDsIEmlW0rFZm9VkOX55+gwwnF8ZNiIixrcsdlgAS3h/C1JjmmFmRBhBeBGeJDAUEAdH&#10;7ZloQ6TbFIqBfFtun9zmUOUtclP+1cc31qmtdOQBLforGQZqGULXNwDmNwCxnfMAIN6xe5MoLIoH&#10;Jch9wxGNaFPEDAGB3HIPCDqgHoDlxDiB1LIABVUbuKGHun/2hz7/DKAram/yGzHA/4Y5TBBV/zmw&#10;YfK6pb9hEFhJYuZQs2mD3BM2DK4aGuud9ThoGsvYrOtZOR6Or65GV8v1kiTpOFKRYkmwDJnoOENs&#10;GstEsVZCAaQQkgNj/G4XcbPrgtXBHmB7PhiOEEpKJYXGD7ggLRnmrqWIlYyVTiKVRlorIchHUQRP&#10;B1gsFp988snxyasi7zx8+BBvrjjMrMchbxzdTo/CkoWR8KOQmFuJgmCSQrggPUyWBUtBgoM0zCwJ&#10;u4gYGx1eCG6qrJvSBB8EhQQnYp0JWrp1MGjknNvkUJbBD+VbaFtuMmzeIMPmBxJ5Lzx9A4hEC2iD&#10;xQ1tiMBpwxOiKSSNJmE41KAZ3gYODw/2DvajSK3K5WIxw8EvpYRCigxnXyK0ahoLdc2Wy9V6XRsc&#10;ARX8JLNUQkohlQIoKaWABjzDWQMwnc3oyDG6EIoZqxpBhro26A5BYEXAcTZjOSCGEALxB4hhTaXU&#10;WoKepnmkE8GqKu1oOMOr8tnZGQI+yIP37AZmBTUTNGGLIuv2wl911XVd1eter/fRR7/5G9//zU6n&#10;CwEgUl2GF02hSIO11BgFYQ2mmaYYPEN7nLG4KsCgUCGkaiqDmAY386enFxhxNLqez+eQH60hKnCc&#10;vpPJBMMJSUkSoXt7Wg+yrMB8pYgDSB3JxDsBMIbKtV+vDBkfKfhYqJ8ko0GuRFSu6uHVGAckKLGO&#10;0jhJ47Sp7Wqxnk/m8+l0NpmGEzLcu7hO0S/yXhKniBvOTkZPn+AmZbReuiTOkSxOOG7u3d/7znff&#10;u3f/MM20iihNoVJVLqvL8/H56RVuVl69Ojk/x5eCMc6LOE7yvJNGKQJBLPd0Mr++HmHowIlIa8Zc&#10;iLA10zQpiqIjpUQkhyWwtlmu5pdnl+cnp2cnr0YIsq6vF9NZJEUn02kWSUlISsnt7Z2HDx+/8857&#10;CNS2eluxipuyHl7iw8er4dVIshr0EE4MqqpZrco0ydFsb+/Ae57NZk1jIGGSpM75usaym6qqYY+r&#10;VTWbzqeTxXpdCdbdzlavO4jjDC0Q+QHWVTlbTC8xzPh6Nps0pvLeQB6msC9cm0KRJQwV4BzOeOc8&#10;PJixFrlDbh3CiPD0bQrtnScXCsAlsSApGRdIAtL60AkcwMd6sqGRD/7kFncO1tpS0RdPar0GLAoq&#10;ZoZct9Wo23T0gYnzga9vk7WNc87axntUhXDBe9dCGOiGLR7kCO7Bh0bMjCVDTlIIKYMXTHOsJJzd&#10;ZDJZreCgzHyxury8hI0t5kuLirYvughB3wSBouJAlCEXQpKE8xMhKRG8QbAUFaVJXvT63X6v0+sm&#10;eSaUZimICN5UKAYYsotqeTW5fHV2dD2+XNfLxtYNDgQ4NUlogCdtFN2qAsJgHuDwGhy/RjeI2DyQ&#10;YxQiFAEobXJiFmCCMtSOnBnZG/iV4qbCI73VDCUAqlqJWrbtSKD8Y0DLDWC9AlgKuXMgupA8rAFG&#10;gyJW7q1BWk7MgcIccgozaaltFjr4ED20QsBiAqAGdOT/f4ENK+QbAE8gyAMwpA3P/7Xf66ndNIS0&#10;gJvC5sGQHIwDkIR2fNhn+DljvbEW+3yF3Xt2cXZxdQ6fa7yBG0uyOM2TJEvTPEvyLIpjKSWiAMEK&#10;Jg9eWBbkGIFvE3DApiSCQYvXSUnsCIkUKYH4INbI8JFUgYKjAodEJ89AFIJwirx8+fKv//qv4fje&#10;e+89vBGqSGMdq6ZBYwwNwCiboYFQCARg7pthmQSTh2iEFGxG3NA32gyUsGNdOL/qNjVlg1PIhGSt&#10;Bd5SkZX4VXCBdQ1PBwFu4UaZ4L8Bhp+C6bQDvJFqU0eh8S0anmiw4bNBwBkDhwrCPLgVoEYDKbnX&#10;77z77rv/+l//K9z849jD3L1HdO+BALAnIRteH0/PLi7Or+bz8I8patNcnV02te31BgcHB9vbg05e&#10;pFmcJAm0gBcXtK/rGgrPwxfNrZ2dXbCCJEQIJf18tsR5Y62DSDhHwccahxVUCiuAG6hI6zjFYaME&#10;xG5beqXiurJnp9fHx8dHRy8uLy+xat5jibDrXFWtITOm471H6PDuu4+/16Yf/vCH3/nguw8fPEZA&#10;YDASEW4CvvXeu+88fpymKSwDWkPwgaOFKQQoEAAWAkkgPA6qy4vri4vJ1eX48mL05MlXz58/R+gA&#10;PtDeaDQ5PT2DGDBjjItZY2jkcAHgNp3M68qtlvV0shxfTy/Or09OLs5Ory4vhpcXk+VsrVRUFEUa&#10;J4Kkd4AQEqH9fIYzzjpcvpHQGgLG8LidLIdIGBeqGF0Pr6+v4eJHoxkmlGeDPOshbhherybj0oQb&#10;iKiuzOXVOQKMvKMO72zt7fe6vURHjOVQMrIGZ/BiNBxfXV2dnp4eHx9fXFxhyZwjrWIMBJ1PJpPF&#10;YjWfh38OykQQ9c6de7g1KfIuwoj1srSNayozHU8W81ldrddLdGoQ/y0W66rClQ9nWQbD2Gv/lxtx&#10;orSmNMXHlf721l6/t5NlHR0kwfeU+eXl1fnJ+WQyk1LjpRRCOuchRpJkMB4IjIVeLtdliddO7CaD&#10;uWMgwvZjCZnXqwq18/kSMRXiBljg7u7ezs6OEKqpTdlgJUtwAFQ16kuHPuhMYbsSEfYUFg67mtod&#10;FPBbBDiMCmoHNDU2bAMEgNV31ra1YStKkswSAgNg5OTaGofHTRsfrBSGFo52jPIrgC5KQT9aIqqS&#10;gQ+sCLBp5tsEvH0iCzydM8CcD7n3QQaPUxaNAOGdCpviNaDCWwptMGMfJs2hFXOaQLudKIqW69Vw&#10;OIa1TyZTGMPXX3x5dX6BayEtZax0pJRigZMbIr0GIicplDZTloqlhPhoGkC3qSi6eafX7fe2cCnX&#10;76dFjrFYSWgPvhHtojQRWiDcfPXq+PPPP39+9Hw6nxJGCqw9fK11uPJtJYfEgHamikMgASWD8Guh&#10;VUg4qr5ZK9pimH+LBOkD4jf0gP7KL0yPg65A9zdPoFjHG5FacW6KGNSHRuB2C+DcAqpCt/DbHPHe&#10;u1vEo3sA9CGH2VqslGTS3gfLhqF6J7xDFRp5NMAYAeAvvEQbInTElJDzJnmwbgGaA7wuMoGtxHH1&#10;mrJBQAFscOTAAa+RDe7fTi1z7wjgnHcw8ts5+KCW1xMLBfQLosMUiYBjZekmeQaH0CRIjaUAGSXn&#10;iU2YU0PNqilxDNemNroq9WLJy/PJ8bNXnx0Pn8zcRHRFvtPrbg/SnW5vdzsvemnSj/OeiFKviHG3&#10;7QnTh14kNMj4ChaAIR0TlonbJAQpwdh2ACKSggFKiiSSSaoBMhZCWi25SOIItVQrcoJpNlv+w9/8&#10;1c8+/QTH3gff/U7e6RiH81I6wh2aJyEQyRsSTiiHSwUZOaGJlGftGcTwYQWzJxaBpVAYWAgSbIkb&#10;DEfC1nZdVov5Aq+P47peO28sAqd6VVXLql7WzWpdreAE4RDrqrHGYH87GA7BVASBk1NMmrFDrfAm&#10;UJwP3Dm4Swc35o313nrBAMtkyDtoBg3hK8h5b523xtRNsza29GQwCSLXNBWGdr4mboxds6gH2+mj&#10;Rwc/+q0fPHp4P4IqvfPOWFTW3qzMar6aTuevji5evbqwBsJps/LDRVWbJu9kO7tbvaKXZThZiryD&#10;w8l7z3DPxpRKURwl29vbvX7mHN6wq8l4fnU1nE5xyHiDg6f2HrqWrjHlbLrCvPJC68jDn3U7g0in&#10;s+n66nKyWjZaxUkaWVfhGC7XUGJF5ItOBk9krZES303wsaNumgbH1Xc//M5/+Qf/+vsffpgiAFUw&#10;BpElePXX4A9pf/hb3/vwe+8Oiq6DXZZVuaqGVwhyprN5FWC4WkzqyfUoynZYAAAQAElEQVTy9NXk&#10;8rzBjZhz1JjlaDK9usZR2lSlhTaGwysEB4LjSOeCYVNKsmpwWp+NXjy5PDueLabr6Wgxupicn1w+&#10;f/bs/PRsfD1fzahaLVfLert/cPfgIZQWaa0gvRDKKw9trw01ZGrXlH69wiroLM6SOE+yjtBZ7RhG&#10;SdbMhxcnr86G12Mhaf9ge2e3LyVBTq1jKX1ZrVawr4rLFU9G5WxaMcVayySLkoyjjBn25W2a5kXe&#10;lyxm49X1xXJ4sTYNnJWo17WtLbOMdEEuTuIOVhAXMFtbO01NF5dXx8fD85Py+rJe4XXUmKqC/inN&#10;hNLYMQDR6SZbO2mWy04n63R0v9vd6u1s93eSKLamsqZcLqZlVTmPWFDCQuI4i0RqKjMdD0fDBfnI&#10;OzWbLi8vh7MZihCX16vq6hK1k8l40dQ+iYs4KqwRTWNRXM/K8cV8cjWvSwPJtYbj9U1VwphNXVXr&#10;lW0qLaM86eooIWwf7BXhFfyFUoqVt1bWcCqER0ONJSuEkOHigKy16L8ul42pvMH7PWGHOnxyt433&#10;2HYshIiUzvBtRSbSow95coYq54wzlhoPDqUNfxsECjgzM8aUWDDCknn4qwTxUZbH4Z/LpkomnmPr&#10;tSXcujnycHLeeWu8dQ5P8q4m4L5mZz01zgfw3m0SBYkkNADvAQCiBVY4aryUuv2wF4VjW0RJMUi6&#10;vYS8GV5dfvX866vx9eXlxbOvvn727AkutSItNPwcGcmECSoV4f5AIgkhBSlBLLwUGMzFUsRCpSqC&#10;LgEpJpMk2IOdfgSneufw/t7uXVz/xEkho1hEsZPKhPte51TZ0OJ8cvQPn/3tX//kL44un/q4Fplv&#10;8DXSlesarwEeBw2smizs3knJGNR413jnpSRigCNmAruQAwGIEOGQ82wdeR/US21y7ByTY8EMRuhO&#10;4MbCcZvaJmj/GtDVowbcWCJDL5S+AUEHJDY5tjAaoRp8GGM69v4GCMcYtrbjYDbOOxc4+7boHcFW&#10;AMJ7DOy9Qx+02DR5g4Op95jtmzbeY5BQbKsCDuT/dwBbAPgg/7VABDFuYDNbeiuhy+sScAC17Vth&#10;g7QthSgQCQnFDQDfAGZiCYsUoJ0xYREdU22q+Wp+PcHZcb5YTllS3sn7W/0kT3QSx2mSZEWaFUma&#10;RXGqdIzFQC/jcAyCJUFUAIbAcMjfhg0F7dEAOSwcoNqkNXZMhBTHMXDUxonOk5SZXr169bNPfoKj&#10;++7du/fv30dzZkYDJkmCARDehYTVxAh+Uwu6tRZklgKjCMnOGxS9985bb13TVHA0OFfm83m1XtY1&#10;Dqjg3nCqAeq3EorGmMDNBsWGobnlCeybgKEBgiVy5mD33rOD5QVBNpbmIYNzxnsPhCgwdB7rAOsW&#10;RK4dFtez2IGhO4aGnGFoZ6WUOKpxNiDHsN4HbRtjyrLEWxpaMlMUSXhSsGXmTh5Bmc6ZqoJ/dNBb&#10;ilMoz6FksAJgrOEwvBYvFgu0gYavkK4vQY8iFcfYaEEGLAe6gCHEaJog+YYP7EAKnDG+rowxTgiV&#10;xFm32+10Onmeow0ADmqTb5hgykqpwWBw5/Au3oxRu1quoX8Ig4gmC8vN5bqGMJggumCOq2WJBpPJ&#10;7Pr6eoLP/ovV6Hp5cnx9djJZTampyBnGyWRxLEqJ3VKV5Ww2bxp8CukO+tu9Tr+Td/M0j3VijJ1O&#10;ljBrcGtK7H+qywYXEniNq8pGkoQfjqSSrJIozrK83+0Nev00ioVHHEY4eECP4xQztdZDS9A5eDrb&#10;NAbDhlUwxjA8tXSMABU+XVhmCwa9frazm/cQOahghFBCUeRZhiv6aji6vrq6mM1G4AmFhL9X2Nvb&#10;3d3Z29uDT+/1OlC+MfVsthqPh9fXl5PJBMrp97egZkRcnS4C6SLWkTN2tViWZel9kG2xmM2ngLUn&#10;0+0mvV7R7aSdPMHuiqMIE7GNmU4m0/EMi4WxAFgpTxYc1us1piaFGPS777377rc/+OBg99A2bnQ9&#10;QvS2Xiyr1Xo+mZ6fnp4cHc/GE+x8LeUU8l1dIX7VQkZSu8a6xihW7KiumxLR9xJLs5hMZkjz2XKC&#10;6GI6wwaEwFAItIFX3sFWD/NlbAvCjgAIKVkqlhLiYN6CSfJtojahOwB7ByXUbBBQvA9eHX4eh4Rg&#10;JcQNByEEWqIBrBE5AMiGEnBLKAKA+7DDqO2L7qJljrkyGgPaBpsM4m6Qm3zTHTkApE1j5G/Dhhso&#10;QuDFo2WOI9gzji4hZafX3T24lxXd2WRy9OL5+auja1ymjUbTafiLY4yHSSghtRJKSskCAIaCGbOT&#10;1OaMUkAwBN8m1AIVQiKEwG7FVgXkWUcniQSb0J3C4iUaeW3qi9Hl85cvjk+ORtMRlOEFB/fKDIeP&#10;PQHO3m+0EVSKIoPqaUPi8EAhAKMedS14tCNiJOGRAcANQARioNzioT99M/FbNOa3CoS+jERIQUgi&#10;wYAwVkBw7tPGMPBowbX5TYY12sCmvMG9h5oDgLgJGhjL2YLHIjnnPFbLEfx7iA4JTWG3mCgQQGCC&#10;nngg/xX4tcRNm5s5bAr/dO5vhfsVBD3+CebYDKgMsOlCHqGccOQBRKgFBDeH7gAK0wnaA7IB9ALi&#10;oU1UoT0T1qnx+JDoLZiIprar4fj89OLocnLWuHWc69bxJjE8aJpneH8sBmk+SLJeFGcyToTEKwxj&#10;DM+vVz1oL4zCyN4A5IFaxG2CxUdS4XiIlYazSKIIfjNSUgmRxlGWJdgVq+X8k5/8+OXzp0WRPXoU&#10;/mU52DkkJuuZfJg7npg7wDN7GIuUTBJFAIYCOwyKoT2CBRwyaIKltk25Ws2mo/l0jPe+cDabGk4/&#10;QN00wc9VNfYNkAanQvD14EZEQmB/SYHdKrQEawH8FlhJhuxCIKdwfJDzGNPaNmpwzrrGuZaVcxZu&#10;GLOAs0etx+ninTN1XVY1HL1V4MS+MWtja2q5GFPHiW6vEvs4lKEceHl4W/CAzBAsjkW/j4+TXRBR&#10;3N3d7Q+6Wmt0BEAO8IE+UQsl45BmljN8Q57MFovVehWOvdkMR3iDxlpLCCAkSUU4VHBEIURQKhKs&#10;oigZDLYxkBSR98I5bCWG5QmBdURIiTMMjqiTZVkURRgLAiAXQkCLVRXCFyklTiZ8Sjh6eYxFuXfv&#10;3ve///2PPvrogw++0+32hsPhkyfPXr48wp32eo2TuPIGlkUwyqpscA5Z60GvKnQlZpJCxhpmk+GM&#10;L/Kukto7jnWy3d/d372zNdjLs16WdrXKbMWT6/nocmyqJk2jXt5PVIxLpfVijYlGOiYSWBNvvWRc&#10;BxAOPNh7uw6khMTEA6iY8R6MfQJTY27nFRatDOd13VgLkk5wYaCk8s5XjcEFUp0Xev9ga3e/m2SM&#10;BYUGoNVOJxeS12t8CVoY66xxdYXwURRFBzcHg8EgzWJiVzel81YIwurrSGHp9/f3ET3v7w60ZGjf&#10;1s1iOru+Hp6cnI6HE8GEw/7gYL+3lcuIokgc7G09uL93787e7nY/T3UaySJNcLSsZqvZeFquaymV&#10;DFdBBoEjjiUEkYJlJ0sf3L33/jvv3j047GSdRCfCi2bdLGbzAPP5bII33kW1rpy1praIJ0bXY9vY&#10;LMm0jCq8ii6hmcYaNrU3BqGDmU7m1+cjHH+Xl9fnZxeIUefzufc+ihUMZjDodfIcUzLUGNfAXJnx&#10;yiphPxAPqr4FJTgctAR3E3yZo5vkoC5B6ASWFrscAgvGgiglMEEtBSAGjo7OQGprbdM469qEPngi&#10;34DzDK7MGFlDP0JqwYoI3iZYOzgQPA8RGqPXBjY4mKK4yYFsiGAF5HXOzMB5k6QMT6FIMEF2JhUn&#10;27v7/b1DpVO8Mn3+i58fPX9yeXE2nYxgLaaB6VvJIlIiVjqSSkluQUI/ioVEYqBCB6FRuAGQMGgQ&#10;WzBUEWd5p9fv9Ad5p5tmXaEixw47QMKdx4wluJ5fPz16+sXTz0/PjyuzcgJ3Kx49LZwuhSPDccgD&#10;TyKomluFbIoEJTGGYqQNJSCYHQWNgcK3EYMXqHkDoYo9ykA2sBnFMzmiGxyL8M1eaP/rgDajgA/f&#10;JN+KAALEsFgRQCjc/uA6QIFN/QrcBA3eY7sRFtU57ywB2g4Muod0Hgj4ApiAOwLxV8FjKCb654BZ&#10;/PMNfIgYMNavByJ0D+A9U4u3CG2SDwJQEG8z0ZYKtH2CIRYyACho+Ta0DdCPwAC1KGJ+lrxhb8g3&#10;virtcry8enX57PTi+WR1abjEAaFSJSKNECFKiyTpZXkfphYlXZ2kILKUFIxWYF3BEIBlQg4AAggz&#10;QOEWQIERA2DRSkilFM6YOI6TWKdIWZzAi0ci0fhMYV4dHf/0k5+Uq9WjBw/u3LkjpMZxbh0Z6x3s&#10;IoSWkoRyJAA+2IUgIZklcCymca6xcA3GOQNrJnLExhjcbM9n49FiMW/qEm4PJIPwoG7quq7KBkMA&#10;gTds0Nk6D14sWSqwZZJCKCHanJXYgEAKFBw2eEipGQI4sm3yBt4pRAzwUyCggBzyvAbrDKAxZRCP&#10;HKblMT94XPY4fqRiT1ZrnBk54ga8Fx4eHu7ubXe7hdKYP0liqA0nTVEUcCQQJcsSULI0xlNrjYGM&#10;qZErIXG+7mxtB7qMNLhbh9ligDzTWcKgSCHIeXIOq9DrFtuDLXTpFt08LQDdopO2f9/X1J68AjSN&#10;X8yX8/lyva6MMc45IgKCKAEANQKaBoOEb+Tj8fT09PzTT3/xs5/9HIcHBL5/7+Gjh+/cuXOnyHJE&#10;MMdHJ69eneKVdD7DS28lpcKh1S16GLrIOp1u0usnW9tx0eU4Igic5TJJXKxjrZSAJhxb423tYc1a&#10;RFmcxyojo1dzM7qeTUalaxh8EPp08r4SMXtMGblYLVZ4l8Pxb8oGJ+J0MmnWpTeWndccLlVd4+rK&#10;2NoJL5SMIhVDz6Y2ZVkvVnW5NohsyqZuMLzEaSes9fDyAOdsXsT9fpHgnkIIpaSOYJ8exsDsEYRv&#10;bXUQkUyn89PTs/FoWpblEuqcTxdLRLTzNNV37g4ePUKocPjo0YN33338+PHDTl4IJmvCLcdkMr2+&#10;uL48HZXLGut+/8Hhtz5455137+3sJnmqu71sb29n/2Cn18+VEgaRkXNKRdiDkHx8PZoMceUwxkvt&#10;ZDgaXl4tpguECAcHd+7de4BXBMiDJYvjdGuwk+eFYuka06y98BRJpYUm49dzXD6sgGRxBsD7uIGa&#10;1816Xq6XlSmhQ0kOH1aa5XJVwkzW5WyxhMGsyhqqjJMkyZMki4lc2SB0mddN6UIkzcQOckLPEoYr&#10;ZUCAtVsPdIBHE2bYm79NwAV+hEwQVoqllBpySo4UKyEisLRvUrgSQVfn3CbHZRqOAyImlgLtpZIq&#10;Agchwt0R/IAj9gzmBBwOiIi8o01f7+0t4p1zr3EgoZn3yDfAzBvEe/YCI8QCugToKM3yre1dnWar&#10;uj46Onry1WeX56fT4eViMWuaxsEgPWnJSsDFEGYIsTQJSaxYhNQiwKUIakKuVeRkyAAAEABJREFU&#10;JHQskYQIYiOPoqjI8YYxQPSfd3pJ1lE6sYIMGxl5Um5RzY4vXn754otnx0+uZ5eVWxu2VjgIC4Vb&#10;gvBgBSBmSRQQ2AMk4TdT3MzvJn9DhvaFZ2aI8VbEEChoiu2AKsdAiRnAG9WFcvsDEU9m3uT8zQSe&#10;IGxyIC14TJoFbQBLR4wFDEvj28UC/w3SIt47jIjVxKKyx7K2ACWDhBWFS9yAcw5FAMFWsITweIAN&#10;4h1vcBR/BYjEr1BQfE0E8s8DGt+CfztBFxv4x0RQNlVvcs+vcYgKIOxlv1kg9u0KIycCjll/E5g8&#10;h+7etQoigkXU7CpXVX69qCfno6OXZ1+fXb+YrYelm3scypplFCudq6RQcREnPVi4UInUWkYRDBMD&#10;Q8kY0ZGg29RSILvfEPithNUFKDgwBZcP/56kUYxzqVfkSaxjKdMEr20RW/OTn3z87NkzvMO+/94H&#10;MHTnPQzX4MwCU1gtSxaKWHoSjgTouIRgKYWQzjnsNGOMayMGGCU5U61xfzGeL8aL5bQqF3VdGlOb&#10;pqrrqsYndFzP4qyrqqZEV2uNg/eHcphZYGMS3L3kMEHYEqYZgFkKkgz7FEhKsJSspNQgkvXY58YY&#10;C2dtG2stxrJIrjG2tq4BHZS6XjW4bScnMAly1laYopCEImOlvBGCLDg4E0Ua72R43UTogFdSHB5w&#10;AUkSbW1t4VXNOeeN1UpBdGNqVPUH3U4315KdNXWzhra7+IaNYwrnb7dbFF2s13pVEREUi7ADXTAH&#10;ZkaepmlRFMiV0lJoIZS1vq4NXkYXcxySPtKp1nG5rnH8X5xf4tjDuM457z2Q9XqNcMG5UHTOgaE1&#10;brnEaTGvyno6nf7iF5/95JOfHR8fX19fz6YL7LUiK/K0iHTiXTBaKAzjZmkx6A56vQD9QTHo9wZ9&#10;SBWnmUSx10ljzevFsl7VzhgodTaevzo+uzgdreZNJHN2UVP51axZTZt6RTjSIhlpjiVW0wt2iMiE&#10;bWgNBtN1Xdq6Mjg+r84vFrOpqRvvHJZrvVqtFksceNY6rSMcc1Jy09Tr0qzWjamdhwbZo9aYhpkl&#10;PKjAK7NBv/V6DQ4sPLGNE5XBumMNE5tMJqgFKywlZmetHw3XUMVodI0wANcH88WIuN7e6b/z7v3H&#10;79zd2e0lqSR2MIa6qfB2vrOzs721Eyldrm29JqUi3PD3et0000miw/eIRCol4zjqdzudIou0qkuY&#10;/0pLlac5OZpNVwgL1qvKO4YAs9kcC+GdRK1kOZ8uzk7Ori4usTkQf3aLHmJNhIxJLFHs5N1+d1Bk&#10;HXKsZYQigJysccR4HNGJIGlKZxryXjorAuKkVmmadLCmUZxC4DiO8zyHEuq6vBpfvjo7vhxezpYT&#10;axvvLQyJKDgqGI+UEu2VjLSOA6IipRSIqILuYcYOrz7ek0MnT8DhBRwxSUkSkjAJJsUkieC6vXUm&#10;gLWwTOudo/ADDgj9PQaV6CFlMHvCaxMLIuWp3fVegAlWmSDcpnXIAys8v0kEAZyDTKADNr02CHAI&#10;wQKziVnCwwqpom4Pxr6FBpeXl0+fPj0+Pp5PJ+v1sqlL74xkHwnWJBTU4kkRSSiXSQghOYASIQHH&#10;o80ZCECGpKGxSCc5IoX+YGt3D9FJp9uLk0LqiCXJyDkua1oO5+cvTp48P/nqanq2NkvHiJSNI9P4&#10;oGO6SYIZ4pAgZph2UA1JCmYuPIVptz+09bdaAv42cEjQMyBgmx8agJ2XsEegvwbQDFTkvxYwU9CR&#10;t8ACAjH8MvQTpEQVM3rfgPeWyG0KrbBtFkwhyH9LD+bCznrv4JhbcOSDe8K6Am4ozgWkpXPAUfw1&#10;4JD8/1rCwP9UE3QHhFEgQAuEI79FXhNB2cBrCri1PIk8vCpKN4DoDBAK4BAe4YeWgICFVSSP1UO5&#10;BRDxBAUIgARbJuOcDa7D1Ha1uWw4Ovv6cvJqZaaGrYiEiiOVZHHciZOuilKpM4FwIYpZSYE7XRFE&#10;cmAaPDO4voEw1ma1OCSsqGRkAlYcSaW1jnAY4qF1lkQ5PFMcxZGIpegWnSjSz548+eknHy8WC7xk&#10;PX78bprmxtqqrmvrECI4Fqx0kEErQ9x4st55ZsKkvAs4WW5N21q8yCzG4e+5rubTaV2tTVNZTNc0&#10;Nc4KxAxlCa8KF1mXDdg3TWOtxTQICTuEWUoNwBPr4sMSYFaCaAMwL0YVQCKxAIK+4GCQbG1MbWyN&#10;IsRwzoEGcN5YFwII58OXCGwY69AsXM8K4axt1uUSUNdVWa3W5Qodsyzb2h7gwMBhA9jZ3UIMce/e&#10;vU6nM5/PIXaSRGW5nk2mZbnSWqZxFMeR1hLMIRccBxQIx4GIQet4tSzH40lVhT9mzDK47yxN0yxD&#10;nsVxgvmUZTmbzfBeuFgsp5P5aDSBO0OUsFqVeD3ECQ6PD/UIIYqigDyDwQDd0dF7j7GA53kexzGK&#10;IEZRolS0u7u/s7N3eXH985/97OjFi7Ozs8lkIoXGC+7BwWGW5FKqKEIE2d3q40Kll2V5keIrWSdL&#10;BoLTuuKmJM2gbHWyQaI74Ayx+x0ETj0l4nLVrJZVg7O8IVtRvfTl0pmaKZwlXJf1DK+6s1VTGg/L&#10;rrytHeMjQDCjSHi5WpbT6RTxTdM0DmsG1SNiKEtMIYoiTBOqjqJwf7OqmxruVFGcQRoVJ6QjSmOV&#10;F1GeS6Vw49Ks1ovFYlZWy6apsARxrLMskUosl+vJZFaVjZIxeGZZFkUURRGYdzqZkHa1nngyWa52&#10;9/qD7cxTc3Z+/JOf/PgnP/0YhvHgwb1vfeudB4/vDHZ6GDcpaGu76PU6MKTVau5tkyQKasfSMAsg&#10;eZ4XRQebbKOroihw5lYVglFO03x7e7ff2xIcLRbr6+vxxfnw+bPjly+PISEWejQaj0ajqlpDPMiZ&#10;xCmWm1mCCTrCkBD0dLv9OE5NY2FLQmzeZXcinQuKwkc2i+2goyjrdGC6e/v7hzAAxK/oAp7OmdOL&#10;s6+ffPXi5ZPzi1ez2bTEAjN8CWqsx70iOcZ4MAuYlIwwC/SK4wQGDHMCCFYSQJIBDjvHt70Ee4Ak&#10;L4UP0SEWl1kSCewjG1JjQh7O+/ADFQPCWzomIm5begZPCC+JJYWdLq0XhNTmwTPDLP4RhPpbInAi&#10;voHWMZHnDcCHQHhsCjDH8RUl6WB3L8kLU65ePHuKhJsguAPHEADTYy1VpASmKtBBsKJQEabHWBCh&#10;WMgNiIAIESggMrMEjvXW4SoXK9Xv4+Zpq9sfJFkuZIQ5Kq1lIp1cz1dXJ1cvn7368vTixbyaSGU0&#10;6nFsknXeQENEogVqgwP4fBYebzdEziPhQbcJxZYWDh7ggNsaLCdQzBg5QTzPjgSHwu0PjS3521Jo&#10;w4wcwP98wqw3DYAApMTUSQiSkgGgMPhAdAqsqE0Yq32GI9Jj9QOEeXnPRJgd6iEgph6AnKXwtGiN&#10;CuAtxWIjeWt9qGp/sKv2+VaGLo5Dd3vTBdbzugh8A6BsEOQbHPnbALH+CYA8b4Da1JYhKnlHb/Aw&#10;Q3Lt4tgN2bF3TGhjPRAADNRjgTxjLKKw5N7BfW2YhpyZ8XDElWnWplqbVdksRtPzo/Nn59fHy2qE&#10;Thp7tOgUnV6nt110ttO0n2bdKM1UpKVWJAVL4ShIAGGcc8YjC+DbBP4kwijMN7lkgQQnEEkVKx1H&#10;URzpCH4lifAODPcXRSqJEFLb1WLx2Wef4bIhz/PvfOc7BwcHzMJaV+MdrzHGwpo9Y3ihiIR3iH5a&#10;60bEhzLGgLEw3gub5Xx6Pby6ujwfjYbLxaRar3AYA6qqMlVd1WtEDAEPLC2WiYgZbFlJqSWS1kop&#10;KRRYgk6YbKvqMD8HhbN3QauSJHQhpRZCIJaFJVlTG3MTLliECAYJRUQkTUtvnDMeTdk0TVXXpcH5&#10;JpyQjFN/MhkBNgcYkVNaJGmEcxpnJLTR7Xa3t9v/SVD4w7pmvV6Dvru7CzUuV4vhcIgwwtim6GT7&#10;B7sIL0DH2LBnTAwI2E4mk+l0vsYBWtaCVVF0u51+t4tzOpNSrtdLMMHpjjZV2XgPS8MkZV1DYMb5&#10;gdgFIQtGPDjcf/jw/t27d/f29nCWYCCtNc4qQEBCrKDgrR4+fPjBt77zA6Tf+Ghraxs6RJSzmq9w&#10;gkIeqBdKaxqgRqu41+v1+1vkeDaZrxZrIN7L+Ww1Gs4Wc2gJRzI1jfVO9DrdbbDb3u31BoNOHy9r&#10;ic5cQ/PpajFbLed1hQtvI+E6msouZsvJcDyd4MKj8dbbxoFzpGK8Q0NkSA7lADB95I48hrC2kULk&#10;WTro9jBWJ0+jGN7YW2lEQmmXtvfT/cPO4UFnd6ezNcj3D/p7B91uL1LaGbsq67lztY5wVhmsKS4Y&#10;wgyxzDXkh+nqDIHg1tbBwT4+Qrzz7qPH7zzcP9ju9tJON+kPcNpr701ZzUfjq6fPXnz11edFL3r4&#10;zuHOfj9JOcvlYDvePcy39nIWbjodr5dzIQhGgimsVuvpdD6aTJer0uCOWao4ybIij9NEKIn/Ip3m&#10;WbfT6QGw+k3tz06vvvr62Rdffn386qyqjY4jR26F4LUqlVJxm2Dh1uJFTeDAi+MU1u49W+Os9cY4&#10;0+A+JkY8sbu9l6fhn8ZIEWUYp4Ui7xW4pOj2IUnjbG2adbUej3HlMcIotamdN95b5uBMjDHWWmMM&#10;XAkRMfYj5BZ6kyIdx1ESR2kSpZAkgMS+k1IIiKQEtq0WrLDu8ATMErlkycxEcPIWCWyRb8BAfOOB&#10;g+gceUeOBG2A0ZeJGC6OQgIdj01O/ja1Hd2mhOoNoLhBmMEhoMy3iNQ6iqWKcOwKFXX7A1wAeBbX&#10;F6df/PLTly9fLlZrvAUxYUIikiLW6IDjXWkpIsbysWZSLDYg2oSmUsoNBQhoWkgloziOiyzHhsJu&#10;3drZw+aC1WkdC1aoZ8UsnbHrq+vT5y++Ojp5NppdocjKKO0JgUlQDDwAZhOA7M00QyH8mJx/o4hA&#10;8W+3IHpTad+gfkNnDgrxTMwMyv8mYA5dmG9yDsnDEYcnEyOiESKoQyCREAAgAZj57YF8kAUUBtKK&#10;f5OJ2/LbFcC9d7xZ703u2wS7cZYAqP1V8B4tvb/JvX+DeH+Dbxp4H4qvcf+N9EZ5kP51TYtDekgb&#10;csJB6JkIBgpAF9S/ydsZgYJZBGJb3HAKRPwAKL/OgQAYPyLkaI9u3Ka2GQ5j7Brs+mqxnl5dnV1c&#10;n46mQ+zEJIs7nU7R6/cGIUTNu9286MISVZTANAEtD4gBNjdT3szaUbsabXWoC0NSW+KwdO0Pnhpe&#10;AHmskUW9To7L6CTWnbyIpALp1dHRL3/5y9lsdnh4iLdqFWkOMQo8lGkauBWYu8XDE0NVGNFaDzeD&#10;UaRkeDoiV1V4sZtc4zVqPJ4vpuv1Gi+QdV2CbuqybsqmqjepabA3eJMgHboDtI4gITYjKEIgOglq&#10;o03yMEUUfVsK/do2glmCgilDD9hjzlkgbwMUjSIahD6M1aDGVK1/NOCAvmV4y5/MZjVgkM4AABAA&#10;SURBVJN1ubS2ARGA9pBwtVquVivg0Dz4LKaz8XhsTI0Y4s6dO/t7e5B2Xa7mi1lVVXEcb21toSpN&#10;U/RdY+5lifdfvE+vVmtjcHQ1VVVDYAQiRdFBjpMAxeVyOZlM5vM5emEVOp3OoL+NQAGRQb+P2AKH&#10;DWihPTi3vWKMC5E2AGkxQQy3Wq16vcF7772HaOGjjz76zd/84fe///33338f/ksKjWWdDEfX16Pr&#10;qxFOODRuGpwZHEUJlHB1OYT3PD8/b+nVCuHDuoauvbc4gHFAYvkwqJIaSob+MCjOJxTLdYVLlPls&#10;WaG9Ja3SJMbbfLjzCCFc43Co4GTFymJ90yhOo5Qk1hZGnWIuRVHEsQa3xhg0SBJcHoCMW5MIs4Ng&#10;EIAloVN3EO8ddO4/2Hn87sG779x559Hd/cP+7l632wdXycIxWxwNRZEoLWfz6cXl+Xg0MZgjQSoc&#10;eincN9QJrR4c4i18d2dn6+Bg7/Hj8BcM9x8cFkVmbOmpyTIc+IzGWa7yQle4MZkPDa2zru4N4ij2&#10;MODxeASDceHQZWPcZDI7O7168fzo5ORsOByXZQ3hMR0P6a1VKsIqe49w1UqpETTg1gHKPzu7GA4n&#10;q1WIErDc2HEwqu3tLWgDZoCl39/fH/S3wAeGgXWBLc1nCyw0fKY1fr2unPMIdu7cubc12MmTHJdS&#10;WZJjCIgEIZnBCf7No+9yFaxLKu52YU5Fp5OnaYwFRQuicLSb2wTmEBtEDglLtQlZYN0JfhBMq0gp&#10;pYVWMlKbJNSGD3u4UbHpCwr4vAbr3T9OqEVjQifXPqntS9jRQADY7ze+Di3/MWz6/PM5ekFGLEeY&#10;DTPk7/Z6UIK19uTls6+//Pz8/LSsGk+CsUk04qMYkishhWT5dhICHFCFR8iFkMSiTXKTSwnmMJte&#10;r7e9vQ0zw77r9PpRkgoYQFAYIhBhnZnOhienL4+Onw1Hl3W9FsIpJVngpta3EQFm7ckLtowDkRxy&#10;4jZWQMTgw0sp5rQBC/tCHcCT3QBwhJk28EAbNEDeAm/05PCA9w6598j/KWC+6fC6AfMNBd0BJLgF&#10;j5yFIMFBDZJC3v4YSXhk9I0UmECglgbjZB9mxMBAQe6xMNY6azeID3N27ByKMFNyxgPQZtMNOez1&#10;NaDo8dXFS1CAI38NYAgcRACRAGwQ5KADNghyVBHdiIViCx6JKCgVtaBs8g0RdEzSu/BRra1iQnfB&#10;jrF2JKAfj+m1RI+coHXnsRvADUXBLKEuQgAG/uy8kwAsoWOCDbhWVPaCbO2ccRIoprKYTs/Oz47w&#10;rjldzRDN424xy/p5d7fT3y/6+2lvt5MPNCw5s5wafF0RXjErDEWIWr1vtejaRMi995ADuffWwZKk&#10;95gDC6W0YgTRUaRjOItOmvezIktiuI/gyNPUebiN5uuvv/z5Zz+HJIcP777z4NH+7l6RdZSO27GY&#10;WUipGu1c+79O8BIa4TA7rKerpsv1cDS7GI7GU1xML3EYVzVc3GpdLyqzWjXLdb2umtK4hiVJyVJ6&#10;KQgCwX/hzT68xqRaxTqOoziKtBSRVFpLpZREa0xaK6kiKQQmgl2NaSQ6iiKl8ZbGzriqcfCW1jho&#10;tbG0tt458o6c9SAa56z3HiQich7fWByeFl/aXYP19hY3P8v5cgEn3tS2XNfj8fjy8vzo5OX59dl0&#10;Ph1Oxi9evHh1fIozIC3y7d2dw92DO/sHiVaLxWS5GtfN0tsyjhgnnBf1fDkp66pubAOBHDGW3TqL&#10;BRQCZ38UaY+VEoJJWiPLFU4UzFLGiCMShAj9hw/vf/Dd9+4/OFCa62aNyGM8np68On/5/BhwdnI+&#10;ny+hGRVFtTWz5fLyejSZDrVKDvYf7O7sZUliDWmd4FP9w3uPyRHmNhziqMPSzNbVCjqBZKvFajJe&#10;PH1y9OzZy6vL5WyGqGi4WKyk1FgDKSMhY+elcaJqrLHVYjm9HF4Pr8fXVzNcbxMpa1n6XHFBLmZK&#10;yOs0KlLdTVQv4jxReaKTIk63ukWexC7caWvplSQZhBcS26tdXWJykfY6EqoNS2A8sBbrDRY/TijN&#10;ZJoJHXPa0dv7W7t3djtbnS54FknR0Vnhs5yLrs7yKC/SKIrKdTWfrZZLmJ8XQuR53ut3O3mWpbHS&#10;olnb1Xre0MjSUMc2y0SkXdPMnC3B8u6dvXffvZvlZjlfHL96cXmFQ2VGfs2+qtaz9WqyWo8X6+n5&#10;ZIjoK1JpHudseT6bXJwhULmq1oacVCKOZCJZZAlWO4aBLeer6XixmJaKo363n6eQdNArdop0EMu0&#10;SLJvv/Peb//gt945fG+rO8iieLvXf3Tv3sO7d7NIr6DrxXw5nSwmk9Vs7qpGkbSlXU0qqmUSY34d&#10;3F3hEaeZ9zydL9erRjiX6ThRWjEs3WO83f0dmOydO3dxOZGmORHeXhzDQVAb0TYrWze+thZ6d7Zx&#10;1juWLuLgUcJ6aVhnkiZJAiMFGsd5HBWRhsKTWMWaY8VakIpEpLBJscYysIZ5OyPYCnJsGuwH7FLj&#10;jSNSPtiD8gZ1xCzZM3lEfwI4GJAV2COGG/QDIqxgLyUzEXGbLFlwccQAIaQi3gDaCIK7FpKkYsw/&#10;0zIRljXHg8Hh3uEjqbPpaPrV1y+ffP1iPp0x1UoYrSjWAvs0jlIpJewz0hIziaQCKMYALBjmRAKJ&#10;FbRCEs20V5FjBi2N415WDAbbWzt7W3v7W7udTq9HSjuJibL1srbNvLy8GL189vKLl8fPl8up48bI&#10;ppK2ksIa9iTAyTlnjLHWOuexCN5CXZbhsQwJ54X15D3m7qEtgGMs0was56BX31K8d46c8zY8fUjQ&#10;lvOEF3RnPVkKiYkAtEmtUm+yQMFswR/aJRcMCJw8XjM8tQN75EFaiYmzIHw7EcSSBcrQHogA5sA8&#10;qI5YeKwTBzE2HX1Y3DBK+xObCYBpC20zTMNDdhcSoiC36Yy5k3fkIUYLRBu63yQ0bhEQAS3qAxP/&#10;T6Tb9t+oprcSKohEC29Rv4m2bb5Bwmy/Ub4t+DD528LNE8ptsaBoII5uEOCbcQWTxAIIQQoGLl1t&#10;14t6Npydn14fLabX0vs0wl5MOkneTbu9vFvEeZp1o6SQOhUylnjVE5KZnYNJYcYUbMA5f6NS7x0M&#10;xfmQmAjLjnHRnLGEWmuWgiXDjXXyHFTNYqvfzxEeZ0mkdLUuXx0d/+wnP3n58uXWYPCjf/G7H37v&#10;N7b3D1SSiiiWkRZRDA4RZVqksSy0yCKVKtLVyoyup5fnx9dXZ4v52NRrZ+EdTFNWpqrNugG4yrrG&#10;wBV5S9IJSTJWqdZxjHMvSrBR0yjN4P6SLIriSCc6TqIoQQOtIxlFSoW5S6mlaEFqBSTs54hJesfY&#10;ITakzdwJVgUduJtk8DQGLqtp2m/eWktMf73GBUCddYrBYACd4Ebk7Oz06OgF3vtRhRzvgicnp9dX&#10;Y7yzLmfL6XQ2n8/BB4ChOt1sZ3+nO+iT4NV6fX559er0fHg9FRxplValHY+mcJKQnxkfbshZQaTI&#10;KwPPXFtnFTltDXlqAnhXVevJdHR1NZzNZujYKXYl54uZub5cXl3Ozk5GZ0ezr7989eUXXx8fv6qq&#10;Kk2zJMnIOtx1LGarqmowcL/f73Q6QggMioXd29nf3t4iItxnoAuWY72qyhWGqsqyWa8bTPDJk2fz&#10;2RqGsLN9wKTJeBwJWZrqSCZJ1MNBmqdKULWqF9PlfDJfrUrAdDybjhYwX+gKCoGTjZXERoWKUbS2&#10;aVxT17X3lGR5p9vHajbNum6WIrSy1bqEMterEgaMZUWtkB32SVW60WQ+HIP7ChqLk7w/gLXG8DqI&#10;Qctq7b0Fjp2FNcUcISre7XZ2drYGO5FOmtrO51M0k4p6vc7BQX9ru8eCZrNJVdlyXS/mq+vr6/Oz&#10;y6urq/lyAWmxjxtrynrtyOKC78HDu3v72yoSxyfHR0dHaIaBirwDCcvaTecrG7y5W60a3KXBxmA5&#10;Sgm0wayr0gWG3qPYNiNIGCmNqvl8PpnMRqPJcDg2le93Bw8e3jk43MnyCKsvRRMnDLzXz4siLYq8&#10;QFxfpErjOK/quvS+SZMCykRIB8CCYmmsq66Hl6PhsCwr771kCCJR5Uww9U53e//wHqDobnV723v7&#10;CHHvhc8ZuztZkTL7xpTGVJg1lOlxRMNohEB374IPgfwbcM6AOejMjCZKhR2bxtieUaKjWGkpw25C&#10;LQAMsJpSKuDwP+joYaDOgEljjHUOFOew5i5sWcbZZb3AgQpyGBajAFCwNpxqvvWfjja7GWRvoQK0&#10;aAGyCvJtHhpYSM1g0h5xRC3/MIr1rm4aL1jF0c7ebrfbJcmXV+cwe1hCWdbshYYjiuMEMVeSangW&#10;JSMpFFPL329y9oIZUxWSBbZDexYSk5feSWJBrITEfuwUva2tncH2znax21WdjiwSj5AFBpVKnyyn&#10;9bOjr15dHOHDRFnjmoFirdHXBR179mEiYZ7tj5yHrgJKge6QIWxg4dAwUMOP2irkryFQ8XMMStAW&#10;xAfWAsjh2Wo1IG9+PqD/iO59WIVQ1f6YGaaCKQMgM6SFvgEb/QjBLRCLTWiFohASCxGgZUDMvEGw&#10;6TbIJhfeC+fgIgHCWTCUFJqAzv414oKqvQuUNsd0NgoKivFBd0ACBVprgQLPFmuRTfEbuff8ugr4&#10;G3Dkg90FcTEMpNxUAQFsKEQQD2iru28uA6jiVh7gG0DHFkSbfzNrVe/BiR0kgpYAaMFYRexrmBY5&#10;IR0rx9p5jUNscbU8f3719cuL57NmWnlTC+GTWKVZlBc6z6K0H6d9FXdVlMtwdkqS7MC8FcW4xjnj&#10;fI0cO80aOEBnQWhn7V2IG5glAONjGbHn4ziKIq2ZtZK9vNPPcfzlRZxqqcrF8svPv/j8018s54v7&#10;j+5/53sffvCdbz185/HBPXjfQbdbdPrdfpH38iyNcFNgTLlYr6ez6eX15cnV+cvx9clqPrLYDM4w&#10;zkO88BvrqgbSiYakYeVlxDpSMb6PxogLVJpGRZ5287STxnmi8zTqJnGRJEUc5SqKtUo0YosAsRSR&#10;QqygEgWQsZKbqgwd0yhTQgsvYZ7OwNSddwyduza1eoJKmsY2BoIxKaWIXN2Uxpg4jvNu3unk3rv5&#10;fIrTpTGVlBJjoSE72VRQrRSsrfXeM6qWy/nl8BIzLNCxV7CSOAyvryavTi6vhzPTsFIxkQB0u90d&#10;eI9OGsWERQ9vHQqv7OvlctaYpdQuThQUr2Mp4TqEX5fl5fXVi5fHXz95dnF+hQPm6urq8vIS9woY&#10;mpjms3I4KeeL0mGy2GiNrUtTl5Ya0lIxibIsry8vjo9fnp2dzSZTTHC9nE/H1/P5DJuciFfz1Ww8&#10;W81LJllXNL6uIfD77333v/iD//oHv/GjIt9uKqOFjpUO7b3XArrWEU6+2jrjJQNPvOXpdD5EfDOZ&#10;LWaz5WzubQPNQKumrpqqLFfr1Wq1LNdlbarSOSuZ2bra80IrF0fSk0Ucs1og5GjKdWNgI40UVMXS&#10;AAAQAElEQVQjwY6cp1pENuuowU5xeGfn4HDr4HB7a6sbRaKuy8VyMpuNptNhVS+9D68+3oO3VCoR&#10;IqprB45aa4QR9+/fv3v3blEUCMKePXv21ZdPz8+vV6u6Ks18vpiMZ2VZY0StpVDCkllVi3W1wKLk&#10;XZ10JLGZYaDZSCqxs7+HUzeK4royZVkJIeKYYUXOQcEIjHwUKbyCF0WSZXjX99PJbDKZoC6OU6WF&#10;tTZoY7FaLVZYissLhKELZ2HBBezfO7mY1+dno6OX5xfn49XSOgu/oIZXi4uz2WLeCE7TZCvSXaYU&#10;S1ZVDZNI0/BCvA6mNIessY6DmzIeL5tKyCyK41gWnfTgYPe99x8BgBSdJE5V1Jqiseu6XjVmbV2F&#10;PiwdMc7yYOLO2maTTNXYGgCCc857gCfH2Gs4ZZMIM87StJPqPFIQRknsQY4Ea6aYKfIO/j8wdc5B&#10;A42zAOMaMARYD1ktPKRzxjpjXAXjwXmD3G8SE5LHAeX9BiEKCKYJgP+DfQpiQQSEIFpb7dnDhCw7&#10;F04ehr0a4mVdlqbJOsX+3Tsqz+rV8unTJy9ePFssFt5bISmKoljBDsLuhnEmkdCKpGKJXHghCSBZ&#10;QbFaSpiyYIqEiKWIFCVCBlA6izN8Ler1Bt1ev+j24jgmKVhCBozR+MhNm8lXp199/eqLs/GrRTNz&#10;yshEQmeYjrVhajfzDkvhXZtACSUiQ4QmAOe9xYEW5ompMhpQm4C0egIF5ZB7xwG8d6ED+7YadW8B&#10;BvXM1AKDzkGVeAZ6GAfoa8DWZMeMZo4oAAsb1osdtQA8AJMQJCR4grMT0FRb6wVvmONBbQLyGgQE&#10;JS+9F0QBvGcC4tFAMlT4DdBMGg28k+h1A568J+c8dNPKRv5GVTAGJijCOt+CM3aD3ObotpnON3Im&#10;ArRMX9OhcuAhZ+jHoSNwQbcIe+FBaIEo4MIzYRYBCMl7dANL5JgjCNAmcArqo5CYCW2RbyCQiCRJ&#10;APTovbO+saLm1FHcLPz4bHr08ctPP79++qq+nsfO9TPa6YjtntzpFr2d3vZ+f2u/099Pi604wZmK&#10;7RqxYiEdh+sq46l2vnI2uAAHA7RQGsSTDjpzmCn05klRlEXY43GiIy3zNMNlWh7HRZ7madYtsh4C&#10;FKXGw6uf/fSTv/urvz599bLI9G/+4Hv/xe//i9/+6AeP7x/u7nS3e9l2NyoS8J3Opi9PT3959OIn&#10;L48+PTn95WxytZpf16uZqRa+qcO/HjKGrY9IxaxjGaUqzTF+0umm3V7W6+aDfnd7Z7C7O9jb7h/0&#10;O7iq7edJB+GCjlIdIoNMqoRlcEMC2xM7TMZSRAAdNmyiRRqppFsM+sVWkXYjBb8pwsuL9R73dC4s&#10;a1hTIlgzlsa3JuXIGme8d0KgwjlnpJRJnvV7+d7+1r2Hd+4+uPvg4b3Hjx/fPbgL7Se6yOIiUhgr&#10;LrK82+06Z6fT0Xg2qkzlBQvEQqQag0k7a4QxYO611tvbg7v39u/c3dk/2N7d6+wdRrv7cX9b6GRt&#10;/NDSOMnMYEd2+3mnnwH6W72tnW18e58vVi+OXj559vPh6NVyPVyur4nX2zhB7211ehozq2q/mFcX&#10;55PTk9F4tLQl1JFJkQ2v5z/98c/+w3/4D3/4h//v/+l//B/+6I//x09+8jdffPmL50fPx5OR9y5S&#10;mhyV66auDI4fV5OO9Iff+eH/6f/47//tf/nfvvPoQyU664Utl84bGeMkIFmuquV8VZc2iYsi7xdZ&#10;RwkNRSoRFUV/a2tPq7iua8xaKpEmOsHSKWwZu1qHWwHodzSZXQ0naCMVQjRTFKo/KPI8JRLLVT0c&#10;ja+Go9F42riF15UumsGB+taH+z/40YMPP7r//oeHH3z70be/+/i99x9v72xZ24yRJqP5YlKWa9w9&#10;4DAeDoeXl9fLxUqwTuLO7mDvcPfO3tY+bEl41azNfLy4Ph9en4+AmBLGEfZF09jlYj2bLkoogh0r&#10;Xpbz47Oj47MXhsqDw8G779/rDTJsMRnxzu4AEcjBwT5CEJw/CE2SJNnaGug2+pGKgwklyTZe5Hf2&#10;lNTz+Xy5XGsdD/rbuMfCXYhSkaltXbnlsjo7u3ry9dEXv3h1eb6WrpfpvXqdnBzNv/zs7PNfHD/7&#10;ejS+9tcX5tnXk6Pns3KRZdG9VN81tXImEpQJSr3TzgkpdRynW1tb9+7cvX8Httr11gmSnSTrZPly&#10;fnF2+tQ20w/eu/vhh48GfUVuIWltXU3cSOUxtdpV62ZV1StjK+utc85ai6UEIGyo8GsqY5vaNg0A&#10;RaxiXZvaYgNFhLAFW6Obxf0k6sVRV6tMq0RQDgnJxd5FzkpcGRjjAI0FV1OZpjQVNg62i2PDwjW2&#10;BGDYsEMFvJb33lLrtDzTBmwgY+FQ5eGxmRyAQiUxEbmWKAUJxluqYR+qwQoUJTnWpXOALgLPQZ+8&#10;fXVy9Nnnn15enBi7UsIp4WNNWvlIUaScUJ4VSS2FZqGYNbP0LFkLGQkpCCUnHSnpE60SpWIpEqUz&#10;nXby7lZvd2t7t7eFXdw1BVWJXcXVMpqv4uklHX0++vjPvvpffnH8i+PZ8czNKlkbaQx5CEz8JmHu&#10;mCdyABDv2XrGFC2xZW+IPDERt1VvMlBok7wI80czTz4AWrJztNFkyNGMmaAfDkQgLXjkqN3kAaGb&#10;xAIDOm4TSChugMgBmD0ASCsjxAR44IReIiBtP0YXxwQcHG7AQ4IbQEQh0ZYCiVF92w7VzK1EmzzI&#10;69EgTAntb8F7TA/gCQ28Q+1m5iF3zvugBQICAI4csEFCY7T/R4A46zWgv3PgEjjc9ALpDWA4AMbG&#10;mtDb6U0TjwahBhQ82twxYyIEvYDyGpihoxsQAmphIgebQzPH1vja4aVAWsSbtV9Pq+HJ9OTpxdOX&#10;46ORm1Sx95niItIdnGY4W/f6O/v9wW5e9JROpdJSK6WJFQlpWTSeak+VJ+NccyuAYB8AC9EKSVJK&#10;rXUaadh6JEWext0sj6WKpMrSuNfpdosiiSL2dHV+8dOPf/yXf/JHX/7ip7Phma+XrpqXi+F6clVO&#10;rxbTy+nodHj58uLi+fnZs9PTJ9fXR/P5lSnn3tXCNWFypoERaBaAiHUio0wnWYKTopunRZ71AN3u&#10;oNfd6na2eoCiD0qWdZO4qyMcO6kI+1FLEQlsXKkwVYEdy1pw1ILGBhcC84hz6Cgu8qiIVSq8dhYi&#10;wPd51yZPljzcjYXyiQ2xs64xtrTeMJMQ5Lzx3kIz8Ox37hw+eHDvACfO7jaKURRpoVJIHmdQixQ6&#10;z/NOJ4dEdVMuVsv5cl7VNaxYolma4xDFLESbokghMur3i+2d/sEhgoYuTv2skEpbgI5cFHOWy14/&#10;7fURiBRg2+t19/Z2Dw8P+4OuUkoqh/Z5IdEYSG+Q9AdZXmjvBI656aScTtbLWVUtHTmVJl3pstHl&#10;/PPPv/zpT3/6ycd//6d/9kd//hf/6fnzz8umkhKnGll4eo99HvRhjYt0muadw4MHjx99a3/vfpr0&#10;O8XOg/vvb2/dUZw4x0Xa7WQ953y5qq2hJIoBCp6TVafTee+99374wx/+6KMfIrrCCVqiUb3SsUrT&#10;OE5UFGutuegV3X5HRQh0LJYBH3/j1BWduNdNCxw3Mfwx9oA3qBQ+68dFL4lzkXf19l5xcH9weK+/&#10;vZ92e3ER/nYhgfI1mDIrJTAKVOScMyH5ct3M58vlct3Ulin2Tq1XZjxazKZrZ6UOh1lOJAVHUqCW&#10;TRMip9WqnM1Wl9cjhDUNjkVrp9PpxdUlTsXeoL+zP8i7iU6E8w0Lm3fSrZ1Bb6vT7/UBh4d3EA0s&#10;l/PpdAIxsLmgzSzLiqKAnMCjKEliFLtb/cHO9naeZlVVQcjVbLWcrmajxfB8MbpYlitmnzmjV3Mz&#10;vJxfXszHV+vZqF5MTLkgV2P4wjepKaNqKW0Va+7EqoOQbr1omtJKxuZNur0OhMHQSqhYR3mBHSRW&#10;s/nZyxfjy8siifZ7vTzWwlfCrrGeQjoVk4w8M07ysral8bXxxnmLuQTAktjG2Lq2deMa6xpjami6&#10;DsnUdWNx3vkIdqJFHulOANWJo26kg88KiOpJLsilmJo1EgpHd+NsY03obGoL1NWNX1e2rMw6jM4w&#10;Tue99XDNhLMHNojdCyJtkufNE2eBR314oCkAhdCFHE5B7533BnVKkg7AOlJJqtO0v7tLadzU9dOn&#10;Xz/7+qvZ/MpTI7UV0kSaIu0RNyjp8ArAklh7oRivtKSRB1ASm0gqFpJZCpIslMAInMg41nESpd28&#10;jw8Tu7t7g60dLDzFsdFUcl2Lci2nl+XxZ2ef/PL071+OXwyr4Uqsa9GUbGq2DXurhSS+TQGjNok2&#10;R4apARA9+NsE4lvAwDc1QADAkQOA3EJoA0oAbs84JjhAADOxwKABiJB7GCXOKQCFRQGFKSSsxRtg&#10;3hDBCu1R3VaF9kD8bcdQhYbMLIRAvgHyAh1eAwqok5syU0DQjog2or9GHHxdC7ALgA9enbHsDHYY&#10;1N6098A9e8etVbRE4P8IXguxGeWbOfp67AQQET2AVchRaMG59tFmkG0DKAXktirgt/K3VWAYaC0e&#10;EPyCfokwU2bkJEQARi4J5iDYCUwMVcKGPRFmS56d9dawxTFnoGtfXQ9Prq9fLZZXVTMxdulsBQPl&#10;WOosSopO2umpKLdeOA+yFDIkISiIRtaFzQYn4iUxqpkZFQA8BIbyhMjPNbVzBgYhBUkmOF+llNY6&#10;i5MsTZMkSdO0kxeRlvja9w9/89f/8X/+n/7wv//v//B/+H/96X/8Dz/5u7/5/NOffP6LT7/8/Kuv&#10;v3hy9OJ4eHUNP13XBvoUrCCCJJZCCGJsgeC/VJToaLOjkiTLg9tHENTNczjWbp51sqxIUzgdhAhR&#10;pMNrilJxhE461joSUrPSUiJQUODPLFvAAChGIlRHkUiER6Mk0VkkkwiNMVFLznhrvbtN1lrnbGtu&#10;xrkA1jWNheeC2UFJ5JxRSsHt9rYGeZ6j/fnF2fHR0Xg4iqTqFAVUNOjjUN9DLTOv1mu84y6XKxw2&#10;UmrInOedbmerKLpJGmmttNYSSYksS/BxHYqVIq5Ku1iEY6xTbA/6e4gHtcq1khHaI0iQEtHb7s7W&#10;/bv3Hj24f3h4dxD+Dwp9nNBhUBJlWYMDO4bfLcsSGsCgURTFcQz+mMZ6XVVVLVlAwsl4fHpyPJlM&#10;kize2t3CNYZnWlUllKATEacqTvRgq3f33kGv38UFPj5neM/vvPPet7717Z2dvW6nv7O3DcDQcRzh&#10;AKxNVdZr45o0ix88ePC7v/u7//V//W//zb/9N9/7wW92B/11XS2WM+sqzw4rgHUA852d/v7dvbsP&#10;7gx2trSWWnEcsU5YwCNLWCS7dklVqpNOqtNMRFFjeTJdvDq9ODk9n06nZVOu1vPr4SXEu74aLpeV&#10;NR5mIPAJDweHc7Cfw8ODg4O9JMkQMZRlOZsth9fT87Nr5Nhdedbr93b6/e0sLWDgxtjpdDEZT0ts&#10;1pDlzAAAEABJREFUBZLWi7o2q1WINpIkWKPk8Ecn0PBisajrGmsInV5e4VPR0NgaRoJVPjy88+jh&#10;O/1+H22m07n3PkkSLVW5qqB2HIg5xopS7HKDwxUshLbWIkZZTBfgBpVC5nt393vdTElvGihv3TS4&#10;n8dNjMzyxHlT1es40Z1uDue7Wi8AzgomWFoWRxlMDpsO4lVlPZkNZ7PJar00xkgpsjzpdYo8i7O4&#10;451azNaorBobiShWsbWe8OJKxrfuwpHdrBdLcuRD0Tt23nvCL+wZ76w3xjWQv7HGNM7UIFgIQ47Z&#10;S0laOClIKaG1imGMSZKkaZ61WzuGncmESXkM4xyYeI/N6Z23jQlTrmFRpjQo2dJ7R/Bl2IvOee+t&#10;RzMPSiuYdwyUoA26Tf42BQJcMoqOnMdhQiQEt+ClsJ7SvNhHkLe1g2MCl0DPnz25OHu1LpdKkpYi&#10;0kJp9CDEUsFLC5KSAayQyxYJZcxQSvgaEUWRRhKSoSVLzEIKrRA3ZHnR6RXdfq/Xwyp4L71ldiyx&#10;H5wbXl+cnh4tltOGa3yqkLiR0cSSrXCYGubJmwQszIe4zTcZZtaChRb92xWbatpM/rbnDTGsINSJ&#10;jreEDeWmxOxbDRELEhBRMDNxSC0fDmtx0zQ8UAQE7Ju/tvFbpMDg9icwQMB9yNqfD6PwW81vUHHz&#10;pNfIRlbnw4I6zGED7jbBngK40AwIyN4DBxtwAAAPPcgzDAdAgTPowoPyjwC1b9OdIzBEDiLyFm9l&#10;wNZwLbLhHfI3P4yNAnKYBfINDmQDbZH92+pq20EtWCRmqD4ANCZEQCRTi8C+DJMlwlQkCQ624oN4&#10;oAiWtsGF88nFJd7aL6pyZO2avFHMCr40j5MiTzvdOAk39lIGUxecCNZCRIyAxQmyQnhFsNSw1yx2&#10;Pti2EKZJGM2TIIY2BZPWSmGrKJWG/Z3kIaU4GYsszXBwIUa2Na58P/30F3/1V3/zN3/5Nz/55GfP&#10;nr148fzo5bMXL589P331anh5tZzN63XZNHAF7JxgloKkYCUlpEKRpZRJlGQZuMKLdTKcqkW32x90&#10;etud3gBYt9stik6cJkmSJUmaJFmkE4XdqcAEvTW4sYAOJAnJJIlIvEmhjVJawpOKONZpGiPyyfFu&#10;yDgMIFTdkA1zdyFZZD6UjXOos/CwOO9rUzdNVTfler2uqsYYeCoP02hsPR6Pr68vm6bZ3h7cOzzA&#10;mxyOpjt3D4pOBhFAx4GBXjAqpVSsIzhNJaQSKs96aVJEESYSSXgkleRZt1P0mVVVmuWiIa+2tnZ3&#10;tg/iqLCGIILDuNYx7nOV7hTZ9lZ/b3c7yzKBeQuSUiolMOJkMlksKu9werimXpOr4oTTVGMoFthf&#10;FXEdwf1JwnGyXKzHo9XF+WQ4GTauidKYFSEV/ezew3v3799NUlLa5IXKcsmini+wpK+Go7O6LoVi&#10;rNL2Tj/Foaacin0UQ3cN/GxVr1kSfCM4fP/7H/7O7/zo29/5zvbujpRsYcvsMRaAJBXdPO9lvUG+&#10;s48bksR6izZZHsWxFLBTxqFD1rvS+sY3VtiqKefLxWg6uxpOT04vXxy/Ors8m0xGq9ViNBqevDo7&#10;OTm7vhpNp3MEE+PxFHhVNjDgnZ2d/fA/MtqBsy6KIolirPAK8ex8UZeVdzjTBBao2wkJHh+96tpp&#10;DXPpx1EuPLvGYe/kWTHo72CxyMnVojo9ucJdRWN4sSyPjk6fPn0xGs6wXk3jqtLO58uqqnEoYr/A&#10;SoVQZVmORqPzs8vZbMbMcRwLIZkDoApT7Xe6CG7u3r373nvvfvTRb/7e7/0uFLizs0XkrKsd1EAO&#10;dlQUWRQp6CpJoixL4DoamGhdYgtHscoyXCTAzuMkVVKJuoENLlerxWIxa5oas+t08p3d7Tt3DvYO&#10;Dnpbg8qa88uzEWyADOHtQXgwxIjOGedtcD8+bA1rLYjee3ebQLEOO6LB6BVsol4j3AHAtJrGBot1&#10;hlzjrfEOHAw2F4xQCMbJqjUnrfBYnRjvDRG2CHQhBGHVvffg3TSmbqqlbSrstdpUAIsLgiCewHmG&#10;RgBLQTjk3ju/SUQYCGbsKJBcm1ATKG0ThpdjpSSGjFhplIx3WZHff/AoLXKzXj97/uTrLz4fXV81&#10;NTymiKJYI9aRkZbQehyrWAsZvQWaRcQSFKlISMxO6EhqrYUQRIKdN46E0lnwbggXAL1ON0/zRGlH&#10;3AiGku10Mnn+9Pnx8UlVGvJGKxFriVywFx4xBRgxpvAa/Funi8BGwazIva6FDsSb5m+wmwbsYCo3&#10;OBEzGjj6RnfaJOgZsxCC2xRaghJw8eaYR/HX9t1wIAJzeitBJzeltiMhbwEMiVu2OPW4TTft2sfr&#10;bhCUXkv/Rgth/rQpIgcQhSIQD0O4VRaegRJ+N2IFtP2h/T8DaIJa5BsADtjgbc5t/qsZ2vyvQivS&#10;r7YCI7oRMFRxiyPnN4nahSEWxJghOSFa5w1TcWwsWQMI2wiXDcPp8OTqGHA+PF2UU0dWJzpOozgN&#10;eYK3mQhORDIpYik4BjBF5JV3EkeJs0w+8vBP3mM3kW23kd8kh/0nhWiVHXaLalOElMSIGeBt4XOx&#10;u+I4zrIMFK2j5bocTabXo/FkMsN7Et50cbYuF5PVetrgRcGUxtTeN+AKHwcHqnWsBPaUCjtQKmwt&#10;eI0sLUIO1lmR4cjFYdIpcuQYI+vEaZrE8JKRjiN0EEqy1FJKaEm0idsUlEvUolKQQLUICb4V2x2e&#10;No6iCDEH4gYgEu2gW2OstT6kkBMHgwwl751DDTxfgwSnu1rh4mCNKOH8/Pzly5cXFxdNU6VpjNPo&#10;8cOH7zx6jBdrXDN0Ojm0pJTCyFAv3J6zBHOGPN57Ywy4ge9qWS2weJPFbLqajBfj0RJFa3FNWePw&#10;gH9H4/8va//9bUlypAeCZu4eOuKqp3VqWVlVWbpQAApoAGzNJjnkcDlz9rfdnbN/HYfDmeXZ02ST&#10;nG72NFqgoQoomTrzaXH1jQgX+3ncl68Sooc8c9bxXQ9zc2Vubm7u4fEShaFjBwtCifJam3lFIsK6&#10;slbDRU8m41qP63pmXWndTCqnAicVRTHlmex0kihmFlYpDhJonCs9DUJb5EFeJMbUwwHeO0nJhGyk&#10;vZQcJTFGFGdyeXlxY2Ott9RtdaLh+OjJ0y+ePX9wcPhsb//x51988uOf/M2DR1/2+yeOIde0Pzga&#10;jE6sq4NYCon3cu2cgWep63LmTw8izbOlpSU/liiUkEYI7Cdaa+hHCJaShbTMFuKV5VRKmaYpbAQD&#10;DxrDlqHEagBkSFLpaTUa4/LGaBbOWj2e9I/P9nHHgM14NpsRCSmhfNwEmDHKTTwnCCKjLSZRa39X&#10;hNmRkokwF9jTp7j8wLGj38cVxRDHvts3b73zzns3btyAGFVVTyZTTNZgMBqPprhaUAzbiYMgcRYX&#10;yvXR8eCsP6lKO53o/b0+zhD9s5HG8mU1Go1gJy9evIBUmMF5jCFTs7owv2goTXLMMmBrP8Eg7r52&#10;+8MPP3zz/utXr17d2d5e6CwUaWEtlSXOkTJQOCkEUigikSSwtBbiOE6jMJMCl+rOmFIpipMoimSc&#10;qDSLggDWV1tnNPrQmpnjJERHWMhrayvrOyu95bYRs5PhEdCfnkz0yMjS+oB5dNQEuHNDMBF3EXz+&#10;yx9GVxtdY1OvqrIJVVVhu8UMky2tq9jhuFA779kMkoDxfzNhVEBYlmEko1iFkQxDhYCF42BAxuDM&#10;a6rSWG2tNlbXdam1Rp8owLAbjARGQyjrhUQNT8H/NuptpD6P4CF9iSblLKwGDXifIH0IBCtmiX7h&#10;OReWl2QQYOK++uqrB19+NRqcSRmEQRoGcaBg3CFKShF4JstQcEAidEI6xlFBEQcQSxCzA4QQUvo0&#10;xBRCBVGcZ61W82kCl0/Qv58hKWWsnZrVPJ6Z0cHJ/uNnTw+PTkqrQ5ZYA1kYRypQjC4sDtvq5eia&#10;kfrxgAHaUzAIQtfojaEAQDAIz6HfCE0tKM5nNKVQDDIzgme98gNnDvDmBIYG2ns0/7j4Yf367i7S&#10;OOew86VexqjHKDGXFrPQENzEkIQJ4rIP5INvzTIBPvXyh8OTJ5mlL+g8LZp4Xpmcbw4twkQQk3XG&#10;mDntELwCm54gFZLnQBVIJdCWb7P5gX4J8D3Oy0JtRChC0G7DAvGrmBdGm+jIKxS5qDQH+X7BJyL0&#10;2MCxlxk7DkbhASb9ZkCPUB74sHmBIImFBYf9Dw2gU0tSk6xg6CzJCQtNMNoG11kr4OpxuznaPdh/&#10;9Pzh872H+yePSh7YTHcyOHzYdhTFcRKHuGMNVcQUWyGxXi0Hhj1hCK8SzrLVOCwwjrd4d6nIYlWD&#10;RiZksBYKsZigQIkwkApXo4GyoVJY1VmWtIqs1yq67aLIsk5edFv5UqeVhSpRFAdCCaeUIEksWTBW&#10;ZhApiJOmAogy3CmoKIqSMIyVxIYQyyCJwizLO1FWAHHeSlvtrGhneSvL23GahlkRJFkQpjKMVBAJ&#10;GaADCqQVSpOqraidsMRQE+CYNWH/wWCFYWFZOZYEXcvAhtIpIUWUhVkr7uRxK44yIgxTOEMO5zI4&#10;ZmecM1bX8FGG8G4Ajdt5MM7ztK3Lsnz67BE20bP+IRFtbGzdw5vga7d3Lm3lRdpqtZQQ4+FoPMRG&#10;UjrIR6QkB6FUqjF160xVlzhPnZ3uvXh+cnx8uH/4/Onu7vP9o/2zUX9WTnkyNuWMEBstAhVjtmAp&#10;gUrIwcfIWpejUX8wPD0+2RtP+vV0CkO02rWLDja8Tre1stpZWW/tXF7Y3uptrC2ys5PJJJQhKltr&#10;o1AtLnWLoqhLNZmQUNRbjpZWk3Zrod1GA931zfVOrxOGATP1er0rV6/dvnNXCPlLHz7DTdKDBw/w&#10;WQojqPWkrCbHPpzCm8tAGFeFsVlabi2v9bIimVWzR08e/fKzT58+fzarpnlRRHEqZEyYF5wbMGn+&#10;K3Y1qSanZ4PB+PT0bG9UHteigkXCb2quZeKCVGLaMY1BGqxuLF29en19dTlKqN1Vq5vtzkKqnR2O&#10;ZqPp0IkqLKi3loCft8M0STqtXt4qgiiM4xhj7/f7hwcQ9wTDSduFY+dEre2sPzx5jkuLR0f7e6W1&#10;1ebWxq2bV+7evQotHezOHn41ePTkbHdvgFuz49Px8Wl/OkExW1UVnFKWpOura4u4aGp3JJOpKY7T&#10;69jvL2+HgTw7OjzaPaxKdJWEYRqyxL1KUXSXlta63aUozMIwyuLM1nY4mAkO3nvvgz/+oz957513&#10;F3tLs8ns9OTs2bO9hw8fnxweSXahEkkUYSXCxgTss66yOFns9gIh0zjM09jqGZrCsLC4cVkZCBwY&#10;QqxINtLWxBrVsXWhjSgIZBThNaDA9djO5gYascbgQDwYDLQ11rGFSTkfrHHO4t0FMyDYYq0Y7bBC&#10;6toXwGozzmljp7N6VpbTcjapy5mtSsDoGTtjtLK1NMZqrU1d6lLr0unKuXpm/UGDYNVBGOF8lmVF&#10;nrRAYHDDHSQAABAASURBVLKCJpDEAneVNrNaV7NqNimrWWlqTc5IQSwIxwhnjXPsbAjArrAkDRms&#10;6xoZ1rp5AMMSKjjvHGwFLxooFaVhkLMNdM2OQxLR5tZldE3OPHn66PPPP987OtUuDOMEIcWkhkEo&#10;ZaJCSVJ6zyaZJTpiZiGEjwnux2CaPMihE+FIkCSnWCVpnPV6S7jrWugtthcWvfkpV9tZXLUimcDg&#10;94dnD1882d17ZKpJZKIoliogAblCImWdcEJiCBajc5gEtE8kBUlJ4Ft2KACwcIBgz8SceTA4xEzk&#10;xfMEaCGIWHgIZBOkJAR2xJbZIZfhO4VDFYCFY2GFYAC5zCAEM/F5wKgB9g3wRRY5bC6Qip1l7dg1&#10;IAdtQCaHllFcYHIIQrumrhNEADNJZoAl3B0xM/ryfCLGg+bB15xTTYzkHEjNCcSgARBzgL7AuQAY&#10;3AXV0POSr8SwrTk8D9X942WVhrYX9RrCOufLoySAAogv0CQx8lfAjjyIm4CSzdMxg/M1wAfAREyM&#10;Hi+yGIHIElTEjFxmHzcEuWZqHaMw13Sm3Vl/8uz5/qePnv54/+izid5TyczkEXUKbrV0lnLelu0u&#10;5x0b5VLC+0siRiuCpcDXCee0qZz1AQOxVpM1iBm7JhFBJw5dgfJgZlQBpJShCuIwxBLCm3S7aHVa&#10;+IrQarfb2ClbLfByXJNi1WG949gezoNCKggUHNQ5wiCKQpSKozRJYhy4i7RopQU2lHZWtJDOsiLF&#10;hoPjSZKgQBQlKoiUCqUIhID8ignrEAYHS3Q0D428FkNsCC++OzcwZgkIIRQHSoVKBWGQos3EO888&#10;xuZDhDFKFhJtC1zyOeNDbbWx2AHIYZ2AjVypWEqptSZqqhDHUbSysnL18pW1tTXnbF3XQYAiEmcC&#10;OF+8wKJukiRpiqEmCkEI9OWc72IymdS1wZKC1suyHI/H+Iw6GIzKycxUho102g5Px2fHZ0jC+ysW&#10;8FzYDMrJeDIajAf9uR81pgaSJGp3Cuzxq6uQaAnXzlsba6AwK9bhtnVqjAmCIIwUSxHGQeg1QVJR&#10;kqpWK4/iOIzrNHedXrC20drYanEwHs/2FpbD3/39b/3z//4Pvvntt4q23D/86vj0iQrL1fViZX0x&#10;iMVoNJhMRlIyJi6MYyc4ioJut7u5ub60vICBPnv27OdNwJmoxsYlybqKGMKIMCLl3eJsOjsZjHaB&#10;yp1aHo1mx/3R/mg6nPnv91YqR4JEQJ1Oa2Nz5drNa5evXd7cXl1YXsQHcRkIFsSKkYuPORj+0tJC&#10;nkNVcVHkuATC6KAEpRSGH0X+X3BA86CXu1urK5ezBB+wE10Fw747PrD40PHs6dHBXn80MOORRnx2&#10;og/2alwh9M8mmKDDw6O9vf3Dw8P+2dAYh63k0qVL165du3H9Ji4GVlaWO518Y2399dfuvf3WWxsb&#10;G2mUMssoTBYWFhcXllutTqCiDBZfdGDbptLlpJzNqqPDE4Rud+Eb3/jG7/7gH6FNHMt+9rOf/fVf&#10;//UPf/hDbGBEtLCwACXDxpxzSoa6tjAb8GFdaDaOY2/kSqGA1hoxcmdouqqstcwcCImpKYoCRgKd&#10;oJES51N27Xbbf1BbXwcRBtAmo01AO/PboTVsCYDHMLbWCKaqdO3O2cb3je5rcNAJYGAGKG9qDWhT&#10;GV3VddkUqcBHCXQ3Fx7zgvUyB0YUhqGUEgVQDGOZzSZT3GFWU/QJpgdhcNYTL38W/st5t4AhWzhY&#10;4YeDNDYt9IINS5CPlMBCDZmU0a6uHTnV7nWLTlsE4Xg0evjw4RdffIEjFBqJwwjywHIgCYSUyp8X&#10;QCj8PAhlJDMAgh0xlrSzBE/OlolQJAwj2Emr3V5YWlrf2FpZ32hjmQX4JsKWWKgp0aQ0J88PPn/8&#10;/Bf9yS6JUZDUSvkeuAmQ/OWTiC1oagIzsQ/oBYSHEDyHZ5//PJ/YMUbe1DqP0I5w5P0bg4NcZl9S&#10;CMTcBPL010n2xZoMFvCKc+rXYzQ4L4bYg62PX/4wS3MSBAB6Hr9KgP41zMsgFpD2lTwBGtzfgBf0&#10;gokyROclQYOPmKAPx/QygOl8UjTEb4leFvyVJ4Y+T/PXLXkG86+mPe8f/LEPLzUuzgnhAwuBvDnH&#10;gfL4Wu/gA+ADyIH4FnbNfprnHMkkyQfP11idbEs9PTrde7L34One4+PTw1JPRKCxA0YJw/+3W61e&#10;e7GddfO4JVXEMiY4DREyTJ59U9ALVhtZbZ121lhnmlh7jvXBNcH3SZANUmEIAssmDMM0jlpF1vb/&#10;SSI46ryVpd1W0cM66LTaRZH5FRYkYZTEcYIFF/ngX22iCPsSdlnwsYWmKRwgnHlRYDG1Ou1Wr9Xu&#10;tlvdvNXDBUOa53CsUVKESRrg/SxMhYowECEjIRSzoLlCHAhvSPAUELMBETHBcp0j8rlMglkCREpw&#10;IEUkRRgGWRIXaVJkSSsJk0CiABPBkgz8oDW11caY2jlDbDF3QloUkVJIRRji2trK1voG7hgxt0kU&#10;t9ttIjo+PMIVualrCFTr0lQl9IjBY5CdopUnqd+p0XMQQJtoH/MfqRCXz5e2LgEgQhkz/JxRUsRB&#10;ECuZTid1/2xczoyu8VIFeRzEQ3UIV1ZTa7UQGKoRbPIsyZIkVCoMZKBUHAWQDcWqagbvDElEoCBM&#10;HMdRmCArjOXa5sLVa8uLS+1ZOX70+MHjRy9OT4Zpml++fPn69eutdo79eHV9+a133v7+P/rB937w&#10;/ftvv9XpdS3hg3qIHXB1DXtY5KjWTgdxkORJEPi/47PCyVAWnQIcQwZnhU8+/cVPP/nZk6ePy2om&#10;JN47UKXiwGB6s3YIuWCCs7qqjFZhmBU5Dh+VppP+/tngcKpHJKx/PxRkaFbqqRHGSst4AwucDGSc&#10;xWk7y1tJEKsgECxJ6wrAfMFWlUIRJchV1QzagIRAPSv7J6fYfdqtTqe9EIXQdhQGIooojJQx9vj4&#10;FN8UcCcB1aFNKUlA7sZARsPJ6Ul/MvH7lmAlBMq7yWSGkkmSYNeHVeBDzM7ODnS4s335ypUrC91e&#10;XWInNYHAJ0Jpa1fPcFioTaXH4ymOiZPRdNgfWu0Wewu99gJae/58t382kMy2tjipYC1iX19b3UAX&#10;WmspAtlspaBheEEQYVrDMGRm8FUgMN24BUGuEAJV8jxvtTDUzvr6+sbm2vLyYrvI2GnswcbWsMzN&#10;tfVrl6/gvmFhoZumqYDRe+N3aAdA76/G2mrjtOXa4gALWFOjJ62hAXSKGDBaY7bYEezVt4ISmF5o&#10;wVRW19a/pWi0aZqApPO7LIZCEBhQSmEiMKg4hkVDHGct+qjR/qyclmVZ15Uxvh004l4GX7/5gWHI&#10;OZ5vVyAarmASDH9q8dpOikVADooSRguNu0oOVtfWur0eOfv46ZOfffLJ02cvLDkVhUEQhFIFEqYk&#10;JLFETcGoD0IyIQ6kVGKOZmKEw+eggImdRXkMBVMA/S+vrW1sbW9ubS+trWettgwjloEUirASyJ0N&#10;B893XxweH0AoGYfogNkRWecMAIKZ6SIwxkFY++ChGIgGQkopfksgFBOCmUlAIKizwTnHl/d8Iegc&#10;kgUwT0rPREX2AZ0CniJCmyCQhJCEAJ038VznNE+CcwFwACQRO8s+du7Xps/BYPBDod+Aa/jiVT5Y&#10;wJwDwkJRzrcIjmtKoxvQvwLnlTjPbfi/0mDDeTXCYCz0C8y5GPEFvN6EYEFzCHlONMnmroahI9SD&#10;gl4FOL8Ongc0xTyfafTIzE0XBBoEM708qTlwGEn2AW0hiVpzvCwjHEvCrgUjxJs0WwkzjAMVs6bp&#10;uDw9PHvx/PDp3vHe6ejFpDqt3UQJnWVRD+6w013sdKOkCMKUZcQicBxYhg92BtNlrXZ4aBil0/5t&#10;1a9n7E7zPAuN+bl3L4NwkJ+VEHEIrx7n2HWzJM+SLI1bRdbttNoFnnjFi7IkzdMsTeMkwcaR5iiV&#10;ZXla4JiQpTgOtIq83W51O+1et7PU6y53e8ut9kLR7uWtbpa306wdp60wzsMokxinjEkELEJmrERF&#10;oCkglkyScYNFTETMkkiwD4KImBEL2IxzsE6vNXLSWewdSlGkKJYMp5QmUZ7FRZ4WUZhIkoQRW2br&#10;4Anxc1Zb49ViLHZrcPE+UltXCcXtdnthsZulsTBGkkuiwNbV0fHB3v6L6XSitXZGw9PkWdLttDot&#10;KCORUhKREjJUcCmstcWmVVU6DKPVlfVLO9eWFtcCFVkDAYI8aS921xa7y628EwVJqGKycHgkWbTy&#10;wt+Ed1qtPIujMFDz18c8y1IhxKycjEaj6RTXFuOzszO8reJCHhMYhiFyLRNiZmmtTdJwfWPp2s1L&#10;q6uLWlcodnY6MobyrH358tUbN26tra/nrdySs7YqyzGRXlzEhpgzm1k5Ho3703qoYm71iiyPHJnp&#10;bDyejSpdD8eD08Fxf9ifVVN4QG3rvYPdL7/66uGjR6dnZ0JKWAxOgEKJMA6CCA8Rp1GcqSiReTtZ&#10;WV/ZvLydd1oc4ja9qszMCK0i4ohG0/HTF49/8fnPj/uHLB3443qEAjhSqCiADOhxPOkPJ0Ps0cxQ&#10;ssa4ZuXEGAMlAK1WC7sjroWgoMOjZ0KarFBh7KLILK8UN26t3ri1sbCcTWbHu/sPjk+fhaFeWc4X&#10;F4NuJ2y3OnnWkjIgEkqGcZykaRqo6MWLPdwE4AsC9rI8z8HUZXV8cDg4PbO6ahetOE6Hw3H/eFhV&#10;2mpGseFw2j8dDfuTclpNx7PxaIJJieM4DGK84/6n//Bnn37yi8Ve7+233r1169Zib6HIWt12r91q&#10;BTI0tVVSRiHO7lkaZ8gqshwnV0HsrA6DAMsOZsaOwkC28qKHryALi8uLS9vb29evXdve3Gi1sxQK&#10;T0I4FWu1FNRu5aur2NRWlxd7WRwLsrbW1p3DWJj9Oe2ZVltbG7gQ1hYl/WrR1uq6rnXl4RnOwVYl&#10;vAVJAd1ba42xGmdIbBckCME658DGYkFFfxqYzXAaAIGkw1WKUlEcRBcBusEOK9EfalR+QnEqIcsY&#10;JxojYmaC32RyeGKtgEArUAmSZEmwBSEES8UQiQPBylphwOUgwIedrLuyviaD8ODo8Be/+MVnn312&#10;dnYSICcMJaEhh7YDIQMlEEsh0Ioghw1fMgtixeAIJTBgjiShmBJOCR/QSJa24eWWltdX17Z6KytF&#10;p6vimFBDoiFpWeLK8cXe7uMXj/vjUydcEAeksEiNhdaMNkZDAgiAIWK87AMJSSwI8QWkZAHObwHE&#10;4KYiMVNTBiUB8lWkRQtSer5UJDES34L1xaQvjypNXccXQXga8lATwMaTGdGcD+IlGC7V05Df+QMB&#10;N8Q8YgsTgDm4OXMeo5BwnsMOU+Or+nb9s/mJJvYTQvQ17StYz0TD4Dcxof6cmFcBH8QFh5sAzpzf&#10;EK9GkNs2RRjLCpirAGOeE6/EFzp6lZhX5VdbnNPImBPzGEnAz49AdZDsafZ6FJIAsIRA5OmLLKRZ&#10;EKQC5gTUOAeu7KRvAAAQAElEQVSBT+QYrcE+mYRvC1ki0SKpg2wm0nHFhyeTx8+PPnt2+Nmz/u5Z&#10;PZyyHQuy8GiLy+21jXxptdVdiOHsooRVqgJ8KAtJKuhYG2ct5g2xX83OwUYtAhQrHAEgAHoZWDhY&#10;ESTHkRtLOIlDOK0iTdrtoigyeEsgyxIkWk0o0qyV5UjC2bWLVhsB139Fp9fp9Nq9hc5Cr7fcWVjs&#10;9JZanYW8heNCJ83aAE45UZxHcabCRAYxliqLkIR00JHAEhaOoZo5oByoUDJJxz6LnACNmIgJg4C+&#10;5iYIPRKWaSCwF1EobCApTIK0lbXyrMBQJEv2hVFaMIJt1GKMrktdlcbW1kI/2lo4xpmxpamrcjqe&#10;jge6nipJQShMhR17OB4NxsMBHF8Shb1eZxmvjgV8vdLwp3VNREqpUCkydjYuAbxlTkbYPNCgs5ps&#10;zWgsi1uttN1tLWyt79y+cfe12683eO31u6998O4H79x/68rOpYVuVzi8yrheu7O1vtnrdATRqD/C&#10;doV4MpyMBuNyOhMk4wifYyJ0jWGFcUpwDEqmhZ+aVgujT7Mi3bm8/d4Hb3zw4f0bN3c2d5aXVou8&#10;pWRQnQyf//WP/+xP//O//vMf/n8/f/Tjk9Gz0p2Oqv0ne7948eKpNmWaByoSw3F//3D39PRoNhuP&#10;Z8P9o/0nz5+c9L0HJIm718nh6eHBweFwMoEJrG6sx2k+03pS1dNaOzFpLYrOSph0bFiU7WV16dri&#10;0gYESJJWGqQBByQiGcZEgiazyeHJATjd5U6UBIPx4PjseDge4rhgnDdjVoyNRilRVdVgMBiPJ1LK&#10;AoborTPB/dCbb7559+7dhYWFqp7MypExdRCIvEiWVlobmwu9hYSFPuvj/Pf0+GSPhen28oVFqClQ&#10;Shnj0BqOTp1OL01y7ClQKc4fJycn2GNgGxnOcVLi+PjTn/74r//6rz7/9LNnz56NBkO2DlvqbFJa&#10;S2wlO1HXBnOkS82GsP1hRWxvbGMlnRye4HwFsVeWVi9tX15bWY/jRENXk4kxJgzDGGeLMAxUhJW1&#10;2QQsLIiB8WKKkYvhB4GKkxB8DLPX63Y6fvWBxhXIMtpdWlxa7i4stNtFHoRCSg6kStM4L2AnAbE2&#10;tnKkta0vYJxPzmPrUACH6bK2ZeV8bJvgsD6sdQjYinH2ddhBRSCkZKEcFOmgBGryrdUojEFB5tls&#10;VjZh+jKAiSzbBEeG2YWhSpIkjmOMi5mNqbWuDE64sAgYPYbtVehcQ6CAJ1BNMBGDtiysJ4UB4T2q&#10;cCQsKWpeoljGcD4rq1tQl7H6xYtnn3766eMnjzCtgRJphHcVbGC+AVhAhBsHIWCP2FsDKZWQoAMW&#10;glkKAqGEUAL+xaGuEjCWQMkoitM0b+dFt9Xp5p1umGINCj/xWMDshvpo9/TBp49+/OLgi2F1gO8U&#10;ToyFKq3Tc0AJXmomBAwSAxS+Q0YE4gIsHCAknUOQ+A0wUwOHLBQGPMEOTF9rXl46T0tfUmBgvgp+&#10;Fr2jPLEniOYxeA5lAGbI40ujzBzzks4H8lHzs7gCstyQvxl9XQzt/lYIz3Xs4+bnHNoC0JZP4wF4&#10;6utfU+XrJNEr1cGG3ETnZVB3DvABHGCIYT8gCQRGBb0g/hUw8SsQ4jxJ/3DgVwJKvZJiVD+fTq99&#10;nyMalfoefQq6Rj66wLDJd8VMZC2m5AKYmCbDkXAQVwpW7NhajFqwDJWK2chqVPb3zw6e7j+Hi4SV&#10;SRkIEUqVZHm31V7Ki4W4XShvpqEVimTEQWRI1k6gHWNJO2tfThaGALtjd57mZoVDjeAThIf+2GI0&#10;kkUgRRSEODrgvqFd5EWWZkkMtIsCuxf2s0V8OG3Q68JnwWt120VzlGi1ihyl4PHa2K+ytJXmRZwU&#10;KkiCMA2jTIWJCmKBjUjhuBAJGaE3FpJJeSVAbIKiCOdIZmhHEAli6SUkYpaA5xCRE0RMyHVYmhLW&#10;5Tl4NyC4bOmsFE4GMoyxnuMiCiKmwEIX/s6VyLKHsU7DNRnbBIcmmJhZKSbyb9uD/vHR4f7u82e7&#10;u0+Hg7PhqD886x8e7p+eHjuj0xiKz+DlpZTwiuPJsJrO0KBiBQ7ayeIMsLXdfbb/4ItH+y/2q4lG&#10;bpoUgsPRaDab1ttbO7/z3e/9kz/5p//q//Y//Kt/9T/+i3/+r/7pP/lnP/jBD/ACqpQaDAaQb2lh&#10;eXtzZ2lhiSydHp++eLZ3uH887I/LspIyyLICCILIwYxYgVYywI41Gk32Do8+++yLr776CrvgH/7h&#10;H/4//x//0//4P/7f333/vSJvjcfTo9PTEbbo8ezRo0dPnz7t9/vD4ZCZsfesrq4EQTAtJ7MKm35l&#10;bcUC26mpnS6Nnkz0YHB21j8ytszzbHGpVxQZHP3x2YlzFu+7V69dy4p8MpuenE77w1Gp67woVtaW&#10;Wt1MKGGFC9Os6PbiIs1bWRgHtTWVrlmIrEi6C721zdVWBwYjDBmsqSgKpISpau20IxNGUZKlzvHp&#10;6eloNE6SZGtrc3V1FRuPcBTHMTjOOWhgOCj3906nk3qhi5fMrV53CfMym80OD05f7B4eHZ7q2hV5&#10;e211a3Ntq1X0tBejjJJ4eXUFCKKwPxwcnRxje4IA2OoGw35dl0EodVUeHuzt7z23rpYCnYbYkJyx&#10;Z0eng5M+xJROsMFqtzk+Bl269M5bb3/jgw+/853vvPH6/cXeUl1WOPBhcoHJZAZVMwscS/C5hIiW&#10;lpYgFYg8b92798adO3dgYygJAZqSME4SQsA8MNKilRVFAdoYM/F/Q1PipHDp8ubW9vrSMuYlCQKp&#10;bVXTzJHGkrBkSl1qVzloF/ZE1uELXRODuACKaZgyVZa1E9gI0Lyxzjhr4cEhGwjhSIkgFIFweIlh&#10;eLV5S2RR0CLGyQAyV/hWBEv11Kwsp0Bd1xW+33hOVde1dZrZKSXCSEFaIcg5V+uyritjfS6SF7AE&#10;IeAbIALBVp1gy0ywTmZLOChA69ISaF/MSUWsVBgtLK6urm9jWVbV7Pjk8PHjh8fHh0pykkRBqJy1&#10;FuZnHbQqhQigXVQTUrJQAIwGsWAkAYHOGJfBAoGZyQnnPX4oVRzGWZgWGEbtbGnr2tVG4OCjK64e&#10;7z35/NEv906eT8thpUtoxqGasMzoFP0JIf1w/Khe/uZZiC8gBEqimAPH05JQC0D/TUzcFPBZYl7s&#10;PEauh2fSPFcInjeCmAURO0KA2hDTvBYLH1CMqQmgCAWAJokZ8ZyGvojABI34N8Bzzjz3IibyjSOL&#10;XgbIMicviHnyN2LMPPpnX5/o68LM7Iu6JvaUN6amg6/LNGwfoewFMNtSYsQsxK/gN5hCSolyc/Cv&#10;BjQ6Z4CYY56cFxZ+ekASfnN47aMETAgxO0TYmlARBDM1uZ7Z0ERYGIx5gsVAROXTLKUM0Jxlaxxr&#10;2LF0ThorrXYVNqvd/b1nz7/a3XswnByz1DIiHKOjVKbtKG+34gL2msowskLVVmjrKiwvIYilRWvO&#10;ItXATx7adsZ6N2CMpx0kQc9+HAoqwUIRQrIIpMChIYrDJIrzNGsXuEHtdNvtC+AWHfAnh04XATnd&#10;VhfotLoteH34s6xIU5w6CuzcKkhEEAgVSRVipIJDYkWwd1gik2WCFeAHIaE0EIi9WNAUCeeYGgKx&#10;Jwn6lMxNHRZgekCXDiWdb4swcqgYax4vDioJ0yQukihXMhJOeV1oh7csrTF6yxZvNsbUGgpBGv04&#10;oWtdWlPGkep28igUs8l4NhulcbKw2F3sLSwtYtCdJIkRlGSrq7qcokEhhJRSCCFZCZKBDEMVwZOe&#10;nfSfPXn+/OmLYX/ETqZxBiHPTs5Ojk6jIMa7Jl4ON9bX37j3xofvf+PGtZvgbG1sb21sdtrtxugZ&#10;997DwfTkeDCbQnRZV1ADNrUkULGUCiAnZ9MKRwFslpCqnFV7u4cH+8dng3GSFx999NE/+2f/5Nvf&#10;/jZ2dBR48uTJ0xfPBas0y7V141E1GddowWhKk2J9befK5ZvbW1fTLIbdYueOs2RpdWllZanVioPA&#10;z1sYK5asjYnTaHNra3N7SwbipL/fHx05UamIVcjQAaaVFUsVWYeti6dlrZ2blvrouD+d1SqJZBRq&#10;4vFsOplhq7UqjHHEbLeLui4Hgz4W+8JCd2Vlpd1qYV+0zqHHqqqmU1wB4frGIJkmOQK88LDfx33A&#10;7u4uPiUAOAkdHoBxJihot7pF0Q7DEI0kaYwYhzytbZZlvd5iqyhwqOq22rBhzGtRZNba0WiA3WV/&#10;fw9Hk3a3tbm5WbRyHBn7gzPjNzMNCa3TvW57dXUZZ+gwCNB+muI047jRGkoUWbGzs/Pee+/hxPbx&#10;t7+JewVMKIpZ646Pjx89ePzwq0d7L3Zhe4J42B8cHx1NRlOYjYDypFxeXHrj3utvvfnWlUtXenh/&#10;DQIUs7om66IwhDWGKmDYu4ZEFS7AIOr+/v54PIzjcHGxt7a+1Om22Bl86zk43j8ZHE31xLjSkTZQ&#10;pNPWejhnQCCeY04jtqwtvAU6c9YYKFhDaVC+MUYyo+soiuIglFKyX3oYs4AwZMjhTQVGo/H0tVAF&#10;mM1mftbwdj8ej0aj8XiMI05ZTrWunPMLHb37JoQQkhhr1xlwiJyUEvOFWAjBzAQWKvg8B88GIGWg&#10;cpIkUFNaFiJUuIcxTDXGx9TqLaxtbXeXlrSdPXvy8Jc///mjhw+sroocny9DdCWIZdNLIDAWQoMY&#10;oCDyzQmw0J4IpJxDgcEMMQBHgqSUQRxned5ZLFq9JM2JRWnhPirLxgqt3fRkfPrLB798evBkOOtX&#10;ZkpkjdZwO8IHwqgbMHwhMwFoGWWYGQT7QBh6A19h/vPslz9kgWxiYvESzEKQh2zihpaKpPJ89Cig&#10;TtEUZmJGV+dAFjPKoB8fSylBCUmNePxK8LP2Mnlel5yYU9BhA6/MhvCFXyVQ7CJJjYd3juGZz+sj&#10;G0AJxL+KXynwq1lIfZ2LugBYc4Ceo5HYNTEiYoZ2ME6gGab0wVOv/DxLei1I6WPkSOkJ5vNa4FwA&#10;MwdAiYjnmNOIUf434be/l1wi8qQgBrihGcHrjprAnun5TcoT6JebQGpiuK/tae2GhgaaB5P66Hjw&#10;5OdP//5nT37y8OzBUA3LdDYOR2VeqpWgt7S4uLTUXcAngE4QxuztIhQSSyAgKR37HrSzc6Vhgdl5&#10;0DBdDReAFEqg56AJWKKhgixCCb9cIxXAN2R5AscKFEWRNCHFcSDPkQRaTYDbRQF4XqTAzJuQoFwK&#10;/5bFcaIkVrNvnmXAAguTiQTQCMaI7UsbIywpaNl9rS5ICKDM+VsGEgSrZzyZPcE8b5AwEC+9UH5e&#10;hVAMIkijFOK08naMK1CJc4OtKg1fVte11l4JIJDU2tPWGmwJUvLm2ur9+2++8ca9ra2NpeXF27dv&#10;feMb3/j2t7/5zjvvXL58uWkwx3jRJhwokhh+Ky8wWmwMGKfWvjXII6U0xoxHeM2qIFsjM2utB4PB&#10;wcEBPq/+l//yX/7zShNMJAAAEABJREFUf/rzZ89ewC8fHh4+e/oCrWGzefONt7Is293dx4XBJ5/8&#10;8smTZxjQysoazmdF0cabKJoqZ7XRXjFTvMUMx9NZ2V3oJUkGRa2vbf/+7/3x//T/+n//83/5329s&#10;b42mu3/7o//4p//hX//lD//9ydnTy1eXr91YD6LK0ng0Ph4MDxELWQehbmCDKFJRiNnu9tqLi9gZ&#10;O80hMFxf766tr2BQuKXHEFrtAhsnillXHh3vfvnVZ19++dnZ8DQv4qXlZG1jJW+Ho8nh7v7DFwe7&#10;s/qsNoPdwyf7J89m03I2m1WV3zakxNzTaDTCPv8MinjxAjS02m63YUHoS7KAoaLw2VkfO+54NIWL&#10;AbS2L168ePjwwd6e3+BxZfL48WNsn9Mp1EKSCXbnqB6P+9PZKEnVzvbq9RuXFxbaEb7jBVxW47Oz&#10;I63LopWsb6zicIDucIP9ySefPHjwrN/vB4FcXl6+eevG5ua6c+bs7Oz07Pj09Hg4GiCplEjTJIqC&#10;OI5vXb/xzW9+8/V797rtDmYf0rZaxfLy0ub6xs72NpqFYD/HjvXo0QTXC5Pp0dERZn80GkEHWmtY&#10;CGyjrmtoAP1C8Wtra5ubWzeu3Pjwww/xzQVrSmuNGQ+CAJYGqWAb6KUsyznfaI02ob2z/ulcbHy5&#10;gDEfHh7sH+zihmwwOCvr0mJjJ2us1ti8rIGa5gTiOW180GjZOI3CNYppHIGquqx8X1UNk8Z4szQN&#10;w1A4EWCtSQkms4R4zaRAIg2jxKPGWipLTDRGjcEOBgNMHyYIY8TRoSxLzCliFEBJY2u0gKagCkw6&#10;2o+iEMoEkHTCr3c4NLQMoCMICTtHFRKSGDJIJhHGcVrkMlCVxvWV6i0sra1vYJ4Gp2d/+7d/+xf/&#10;5X/H+T0MYdgROxuHCmPB7GDZohdCcAaN47DkLZJINGHuDKWUODogdw5mVkGQZkW3s4gPfp12N8ty&#10;lgHaEFIKxdbqSTn8+1/8xU9+8V/OJs+CdBanOkxw5B8zj4idB0p7WETMBDjn6SbJ7Dnsg3DsaV/g&#10;NwhmRnFfAA8ASRY4bwkJuSUCxGGp2FOCWVADX56ZLoCKAL8MGDfKezQVoZw5PEcyaGZutkU3r4W4&#10;gWjifzByv+HV50XBByAdI4DlHF4K0QFmoZkPAv110yg6h2G/o6E8RBGYNOelIYHCnteUsc4r1OsU&#10;LTc0Qe9QEDMJQVK5IIRqPIS0ADgACBaGhW5gzpPssDH5voSvi+oAOACYiH2zwsvA5wG0JUYjvoXz&#10;RtAsg2+IcN4WTUEkidl5wRjCW/o6oACyfHfIcQKXaQYlPQjFrJDIZWPRq8JVLGBZklIU1MPq4Ohk&#10;8Ozp872n+6eng7ImoXIl8oRbLpAUBxxFKk3ivC3DjCSODjFJgUO/w/sClIiXPiJBTHiLtlgW5FhA&#10;Lqw6rD3nnCD2YjC4DD7GTgIjIlYciTCCV4yiJI7niCMf4jCZIwzxgTWKm+AzkgQHDRlEKoiQJVUo&#10;hBRCKBWyCB1aJEVCQgDLZNAbB8TSkWKWHiQtCUOOSDmHbIJgRFCKB8pBvAZWkJeRLc6oxHBvXMOA&#10;mAK2CupHj+SU41CyigLIlCdBkUYdJTNbC2vYGWG1M6Z28Jy2rPUUMLpyxiopglDEqNBK2q0ML5RX&#10;drZv3711796dWzeub29urCwvrq0uZ4X/AtMu8pWlxeXFxXYrzdI4jmQcqTyL8ryIojgMkjjKOu2F&#10;tbV13PzD9UNFzAJy4gbzqy+ffPLJZ4PBCCczIeXu/t4XX3zx4OGXcPGz2Qzvl62sXY308HhoZzZV&#10;KeHNZTiB3RRpttRdXl3cSMNCz1w9tZPBtJ7q5e7SzWuv3b1z79r1K7dv37x//22cc25cvTEbj/72&#10;x3//Nz/5+88fPHi6u3d4dDYc4WI87naWozgt6+rF3m5/MjodDfaOD3ePDo76x7NyrALC1pBlSVpE&#10;aRHkRZjkKopkHIdJGsxm02fPH+3uPjfOLK8ubW3trKyuD0b93b2nw9GJNuM0p6wgKWWJxGSqYeNC&#10;hWmS5pFx9Wn/bP/wCHEQiVZPJbm07JlPnr3oj8aOcUqg2azC1jJrLlGmg2o2MdMpsRStdry8FC31&#10;EulG5WQ2OB3WlQkQJBZBtLqyfO/ujUuX1oSkg4O9w8ND7FV1WSkRRGHWbRXbGxvdTlGW08PDg8ND&#10;bKr7eNHH7oW+Dg5Onj8dHe7TbEzkcNeHAwdONxUOajs7Ozg+xnGM1/rD/b2D/TNs8KfH+87q9956&#10;/0/+8b/4zne+f+nKJdxMhHGwsbGBLT9PcxyBfv6Tn+8+2530h7tPnp0cHOpZ6bTRZVWXJewvCSRu&#10;PwIpi7QALBYkwf1pCHN6elLZCgrb2tpeXVmHvRNhn4qSOJUyqCocfDW2eGYOgigKYgywLOuTM0xu&#10;v65nxBqo0VM1sw47OMpXeKALwNnSmsphn3YasSMUNoi10FZYXBZACKvx1GS1NRC1xO2DdFFAcSTC&#10;kKUiFXKE3tmREEIiCCGwcAnmjSXpcPmgWBAJY7DGdKXrSTmZzjCy8Wg0wBkC1HQ6nkxH+Lo3K6ca&#10;q89pY0oNgmq4bj8qaEcRXn+SJApDeAlmEVgnDAsnIYIHTMKy0CSEjDiITWWklqFTONN3lxYpjUk4&#10;2OovP/3Z8dFeradKulCqMIx1TegliQI0LJxWZBQTk2Z2fsNlgdE5ZuufIInIyYYpBBZClKY5blW7&#10;Cyt50UmKjouiOqQyqF1sOLG1rJ4Mnj/Zf1bp2kuplIlcqdAlUU0CO5RAjGbRA2JmqIqIIQB+hOBV&#10;yQjCF0AaQOoCSAIXSfYV59VJCBZeaivFHCSZ0bxg57MEIwj0fg4WAkAWOiJm8klJogEzmBcwQlhw&#10;iKzwddEQ+eDLMCYEfOcgtvDM5ockYGFZTfIiQmF0RITCxjntHGL3dbWLckSeiSaAOfOCmCf/z2MI&#10;1XRD3IT5kCC6lLBXloqlbKBYSJJNEH5gNI+ZURHA+NkHAXF9h44MDPxV+PGIl8V80fOfkGhKIOGr&#10;EXQHkpthe8avjQV5nvvq72satc4TX1MNw5JjRw4iNUnCXDajIoUPjKdn471nh589efHJ2eQZJ2MZ&#10;z2oxxHoAZCCSLM27cG6drFUEYWwsWnEwBMKWzGwclrxfuljAcBmWMADfB8QGPMeSjwkpD/ZBMjQq&#10;z0PQhPBXQ3QekihKkOOLqAjnAwmBhEJ1Zq8xx5IYrTXDBQPm0QCkF4JEExOB2VCoRRCQz+eo4c0j&#10;CO6JlxU8ff7zQwWJmUNM5JvCTAohAiapRBhFaRzloQylDARJIowX/tBBIYA1NUIF92pqpSgOcSGh&#10;Z5NRWU2DQHbaBV62cb2MHbTI0jROAqnCQGI/XV5exsXD7Ts3r1y6DCcFJSilgiBo5UUSxWSdqXUc&#10;Rr1Ot9vuZEmaZVlR5IX/OwCzu/dib28Pe/DNmzeXe6t5XGA7FiRHg/Hei/2Tk1MpFcqHYRzHKd7m&#10;dWWOj0/xlqZrk6Ypurty5cqtW7cuX7565cq1m3duA9iucM0OqRYXF+Fk4ZSfvnj66Zef/fSTH+0f&#10;vAhCfw6o6kl/cFyZKkqjJMmc49Fkhs/8+3uHx0fYqvqjof+7PGoCXkAnkwlcfFmWxpixv1seYe/B&#10;Ogfz2bMnB4d7RG5re3t5ZZGZ0SNyifxMoTwAG1laWlpdbRdFAduYA9sb2rMWr0QSQ2u3W3meo8PZ&#10;zCIEQYRODw4O8bEfWz52dGgA411e7iz2lpaXVy9durS+vpnEGTZZKSUUniZZq4VGWstLK9AJNIOu&#10;Dw9xMXBa15hdvb9/9Pz57nRaEnGaYAraQsjhcHhwcPD8+fPPPv0ClwF1XS4spusb+cbmUqudQ4Zn&#10;GOGTJyiWZdkqLlWWlzEKDJNJE9npZLS6tPQHv/+7f/C7/+i127cubW4jd6HXW1tbbbdbmKlf/vKX&#10;X331BRFdvXr19u3biOcTBJ1A7DiO2+02Wg7DEG1iTtdWNzB3UEVdlo8fPnz84OHZyUk5mWJg6yur&#10;eYIiMQYLFY3HEAqHA/92jpdaqAiaH43wRn18dHR41j/BpFXVrPEfrJSUiuEJ4fFhktiV0QJqYRIR&#10;G2fdKwEJCDxnzIshKYRQL4OUAeDbg9Ae50ub6WuCJGoACj8hJJH3LJgRWNF0OoXlYFqhH8Sg50YF&#10;/qQJ09kExVDYYReHuWABJGEYqSCOEMImBFGIHBLeE+A86ry5eY+He5yy1qWu03axsrHe6naI3fD0&#10;9Cc//tHzZ0/QbARVSAGmYgoDGQgpBQt4HEfiIvirr3PnM9eDceiBHUqqQMkA3iTO8qxo50U7K/I4&#10;S3H0s36ITopAKeiGx2a8e4QT8Kl2FQeO0CYbwrpgSwL6mMNCEs8k59ONg/TEf/PPOV8Rk/BrNcBh&#10;Jm6CwPCYhSSMr2Eg+nqDQ0Wk/8/RlPm6ysvCcw6x7whFQDBCMxzQ55zm4YUE0eTiafG7wHwISHox&#10;8UAhgEg0ThwMDxSa41UmMsBE/DXYNQr1jKYR3xMI2D0gBFRAUjKOih4gGih/qAPf4XAqJc+LvRqj&#10;LtA0agnz56nzX9P4ReQ14hUNXc8BlQvoAnwAxVCrIbBPCYfES2XNac9AIWaJGAnE53DEjsGR5GOG&#10;GXl4iwMTLAH78gbouRampsgpKt1kMDvaP3368MWnL44ezOxAq9IGtQ1JxEHczvKFbgcfKRYWknYb&#10;btgwzoRKE9eED+sYp6udrazB+7i2PjjLxtoGZJw1BqRFaN7yiVliuLB92YSgCWETsG4BkIjh9YAw&#10;8as5DGNAhlEQRIGKpAxYoBFFIhRCMQsPkkSCfUw+YBV6eJJAeAUJSUJARcwN1zb6acgmQpbwimkS&#10;DcEoTI6xeJwAF1bkcIxy0CeTfxlB74GScRwVedJO4nakMiXxkqrYsjEOF7W2xjandY1X7hk2VIcX&#10;AdLazMpyUlUTaypiLdlJNlJQEod5GmNadFWjSpGnG+urN65dx9EB1/jQhhDCC0MYBr5qnn8M1lob&#10;YxzZOArarXx5aaGVZ7oqR4O+NSZPs17aW11Yu3nt9rVL19MoOz0ZwvNjR8QxkFliS0BtbH6ziR2N&#10;qhO8Tp4NlArv3r33R3/0j//lv/yX//Sf/3cffPABttX9/d29/RdlObVOHx7u//znP/3Lv/yLv/7r&#10;v3z2/IGx0yXcRSx3SdJwMhqPR2U5G4zgZiu0PB4TNlT0JVQAeHU6hxMDXPncrc9mlanxVWUKR6/x&#10;VbiVZVk6ngz39l6cnh3WeorTVRgqePYsxzEgYSkgtnYah6zV1VXs8WmalzMzGcOlcxQFUSTDMJBS&#10;QmNxnGA/VEoJR4pVpCKn3XiA5iemsmmY4Siwvb6zvXG52+5FQVqknU6xEEVZGMQ4AeBIAatjDqoS&#10;m6hotxeginJW15UTHOKF8vho+OCrJw++evrwweOT4wGR7PUWVpbXsqxAlcPD/slRfzYp11YX333v&#10;jXfefeP6jZ1er2tMjY3tydhk7GoAABAASURBVLOnCMfHx+W0klJiR0/TvNNp4ebh8vbOnZu3Xrt1&#10;a6XoLbRbl9Y2NtbXYAaYUOjq4GB/eHaK8nfu3PnGRx/84Ac/+Pjjj+/evbu+vl4UBTSARRQEAYbP&#10;sLm6RnJtZWV9zf9pJ8587E9g05OTk/39fWgSVVqtVq/Xa7WLMFSOjHMuSXHsi6zVZ2cnR8eHB4cv&#10;To72Tk4PJpORtYaZ4BuDUAQhK7+YiXGDYzWmz9jaw8CssOg1RmotHAOAJADCM42tkQAkwyzwRh7E&#10;QRipQPmlLdE8+JBfkJQksbItfsyNeyNmyU2gJlht6rouyxKy4bxzdnZ6cgKl4lR3DIuCjY3Gw/F4&#10;PBoPQKNM6e8eNASQiqEl2IaPoxABhBQBCyVlRCIkLE2phArRo9EYBl6WZG9lZXFjNWlnZOrnTx//&#10;7Q//6umjh7qaJnEUhUoJDpQIpIjCIBDnckpitCilTzYizyP/x1JQNRJMQgoVBNB5XmAqFpcWV1YX&#10;lld6i0tBK7IBEZoNIiWVIX002H+099XB2V5NMxlARm2FNsI6mLgkBBYO6gEBMBPQENzEiM7h4ALP&#10;yd/yYPblkcE+kBAs/isBZQDhi/O8MMivOV6qVwRDywCmtIlR8hxC+CpNfM7xZdheFJsTTeyHyXMx&#10;fQFfBnzyNLy0Az1X77lMSAPM8xogUWgeO+jCvQxgIeljhyYECPYRnh7Mvjr7EZKXUpKQJJWHCkhK&#10;pwKeJ4V0DVhIlEYxT4C+APuhEoYHNHu8BfEP4LzYy34xIicQMc1j8C/0ixaa1mgekDUnCLsXdi5u&#10;qvmEAB+5gCQJmgjjhU6gCK9KKEH6bpHj9x1tjXFY+ga36aQCQzwqx7vHu0/2n+6fHfSnwwq7ZuTC&#10;QuXwWIu9tNtOiyKIMxnFFEYchFaGVkgjGGcIALQlpy2AxWWcw7w546w2PgZhrXXOkfMCw/aklIgv&#10;IJugfjUEKlQywFJSKgACFSkZYj6Y0Ii0JDBuZsyHdCxBo3F04WBIvquGRMKhGP1DgTHMizyI3NDO&#10;ea3gVd75n0Ozcz2iCzRqHTsrAXJKUaxkEqk8joo87hZJNw6KQMaMLyDamdpi+7d1BRiDd9JZOR1N&#10;J8O6mhKVZOuyGg4Hp5PxAA4vkmKx21lfW8Y3C8VUodxwOJvNtK4gTyBlEgVxAM8jQhlmcdYpsLm0&#10;siRhP0YL95SGAaTxZ5JyAvmQzMIYIMuxTJa7y2lcTIblZDjFrCsZw7NVM5wtxtjbjTFh6JVxcnSK&#10;0Ol03nnnne9+97sffvMjbEVKKXzd+PFPfrS79yzL03a36I9O/vbvf/if/vzPfv7Ln/b7Z1KKOI5q&#10;a+Cj9/cPHj16/Okvv/ji8wf9s1EcZUUeJmkBSBFawzWMD7YCsdkFAXb3cB6yzD/jOF5ZWbl6bQee&#10;mdic9Y+Hw74QtLDYwba5srK0sIhdu4v9UkEpgSIpDA4Bo/Lw8OjwoD8aTiUrDE2QsNo5TdiEkiht&#10;Fx0pqSrNcDjGhDBJcjIKob9CiQiyCMeuJj0z1qJ+FCc5jgvtVm91ZWNr8/LWJq4fttdWd5aXsCt3&#10;4jgTQqLkZFKengxOjqf7eyd7u8cHB8c4N+D4EoZxlhVJkjCjU4J6W61i59L6xuZyu5P3ep21zY0o&#10;isbjCe4bvvzyy0ePHvVPB1ikhP5ru7a8+Tsf/+7HH31nodVlsq0ov3Hl5ne+/fHbb73ZaufD/unB&#10;3gtit7S0sLy8mKfZYm8BR0wYeqAE7Gd1eaVd5JKgGYtgao2AScR559rVG2+88QbuSxYWFrDRYq5x&#10;dBiPx8gNlRSQwJlIycVed2dzY2tjrdtuJWHE1tTlrCxnVTWt9cy6CkcRIZwKCLpmAaErY2owHWnj&#10;DKBtDY7Wnl+ZqrYQosI+bZoAeTR42mBlCYdGVOi36zCQgWLFTkB4gaklv7qZmYiY2TI5LH0SSGCV&#10;g+OBBeoggEXDGBGExGEUIxoOB8NXw6jfpPrD0WDkcTYtxwZTLqwQmHHYYaCiOSIkVHOMUUEiAREa&#10;66pKz8o6bRXLW+tFt0OKj48OPvn5T588fjQcnJLRcSTTIIgkKcmSXSiFFJDVMVagcMwAiyZAbJoH&#10;IUlIx8iGJphFiO7iNGu1e90eJr+TtVthkXCgDBNLQXDUs+HTg0dPDh6cjI81V9QsKYvvi9L6m19F&#10;zExN4JcBKWbwPRqaEZ/DCWILODKI54A4nmhKcBOEEM3zZUSYFz8WpDECDE2gGSQaoLDwxdGdT6MA&#10;gDYbvs8Al6ATrxCHTpokoUdfRja1oA9wYQdo9pxm5Hr4Wijs0Cn5MG/BU6iBZhsQWqOXwTkMskkw&#10;CXpJ06uhYaLcBXym87KCaNqlV2IrBHlIwtxJSXOogCTckSIsDIH3ag+DtcFsAM/xhJfb1523gBia&#10;FGgcfHT1W4B+AWRgwADqIolYeOnY61SSmEPM20FTKAKA8NohBoGkn3X/YBBNZWZJUCkhRvuoDRCh&#10;CkD2XBdNDgnryFqqjdXOknBhHIiQNJX96fGLY9w3PNg92RtWY45d1E7yhVbWa0VFIZMcOwOHcVJ0&#10;4qwVJKmQgcW5gWF08Lq+M3SELUEbZxxIbGdOO2uaAAJSQAKA/4FwngUVMCYXQwODGCMTmAlAkpAM&#10;iTFQi8YZ4jtC7369QQL7SoDznXfnY/wa0HmwRHP4NJa0b8M3Aza2DjSNsVhih2zUQ+uIAYtGzxN4&#10;sIUeHcwkJgdPh5feVp51i7QVhXkgY8LJv9bwYvhZfwrRztVVOZ7OhrXGocEw1rmptJ5NJwPwiU2R&#10;J0u9bqdbRKE0ujo+PsJ3/WdPnuzvvsCNcRAEbbwCL3TTNE/TFPv6yvIaYimlc17U6XQ6wyttNcYn&#10;jstXtm/fvrm2toJaUkhj9Hg42Xu+9/z5HlOw2Fkqkg52i8lkZq0VxEoEYRhGkYI3x1lmodvDOyvq&#10;np2dHGCDevHsywdf7O29yIr0xq2rG5trZTn77PNf/OTnf//k+aNZXTnB06o6RDg4OTruP3168OVX&#10;jx88eHbaH6R5sbq+0estOsfj8XQ0whULVMFKqSiKkiTBWHACaLU6+DTQ7S6EYUhk0XXRyrIsUkrU&#10;8NXVRAQizcIoClJoGd9juq04Saqq2t3dxb57dOR36+Pj/qA/LXElAIEIamFj7HRazqYVOYErBMkK&#10;ZyZBssjaRYZTVycJs9msOj48w31AOdW6cuP+FDcxR4f98aiqa4fZXFxcWV/b3tq80u0s1xUJDm9c&#10;v3Np51q3s9Lrrnbay0qG/TN9dDQ6Ox3h1IJhok3MS7vdXl9f2d7eWF1dxbjKshwMzvCyG8TR5sZ2&#10;GMdCSF27fn94dtafTsqqMqMRbtB1K+2+ee+9126/iZshIidJttvd11+78879txY67aqaGVM7o4eD&#10;/u6LZ9j4d/eef/bZZ1988QW62NnZuXX7xtLSEmZWMrfzFs4HcRjBFKHVzfX1na1tJGeTqTM2TzPQ&#10;2L9xfNRaozqKQVRU397e3traguSdbivLE2geXlFIIv8HDVbiYMtWSpa4rXQ4FJRVPYGZOTRqtbXa&#10;WK0N9KdLU3kCfdSl1v7coLVGJmJjjINZMMxPRipUgJBCKIyXnSDyEI7RJYAnk2RmEsyMn6c9JXyQ&#10;BNKvAoza2LrWJZbD/JQAnQMNPRgO+/3+6cnp8fHJEZhYLzWksjWcipTo2jclZKBkKIMkiLIgSsMg&#10;YVyqoFehojRZXFvpLHRlKKbj/i8++emP/u6vpsMz6WwUMIpGAaSHt7KKrBQELyYI6wuAeICXUAiM&#10;i6x3ITQP4FrHLFQQhDE+BmeYtF7eWcja7aRoBXHCUWAlW4EzTnU8Onz04sHe8fNSD12grdSWKkOa&#10;Gc6I0TYI9AQf6QlBPmbENHdoyCJCkun/NFwUA/FbMa+NLBAXMTNanoN/ayCyL0GY+nOQP6/My/vW&#10;MOVIID4XHgm0CQVBT8j3YD6PQWCASIAgtszI+LoL8OcQRMCc9jE6xsOhwbnDR/pXwMidg5mJ0D2j&#10;mzm8ioWdHxewJC4gJUnpz9FSkYdPkhCMkgALy8IJaQXM4iWk5POkZAZT0ryLV+O5vpBLTBACWajC&#10;TEKeg9k3Aj6IJnaImzJMRGDSy3BBXxBEYk4LYl+KLZQIOPIrEyqBcWljrUMxRayMs0hZJitKGdYc&#10;TTT3T4aPHzz/+dODL44n+5UoRSLiPAlTvGwkIgiFjFQUd3tLRXcxSQtSEWwdC782FvfjROwcdkJb&#10;W+P7ciCcz7UGHIOgnXEWAcIAKE+OL8CQnwQRIxA1bOR6DljQqQQTXM8jWBkacKCbxzwyaBmdGPRm&#10;rbF147+scwaAhaJJ5yxi0M7BXPBEFkhHdg5DoMBoYkSE92JUsQYEGgEMGYN6zlnrrMGLGaSSbBQb&#10;GagkS4oi66RREalEyoAsO2PgwUxdWVOTw8KmQAr4W7JaG7yuGSSt1WU1Ho3OxpNhWfmNi9haa6rZ&#10;ZNg/Ozo6wO4O7yYFFVne7XTaRavIWu2Wh2Rhao04wouRwruvgR1iU3/33bff/+A9OH0os6pn4/H4&#10;4ND/64nDg2OrSYl4NtH7L3YnQ3yJUEVRZFmC/SNL4PekEJgF6p+d/OxnP/mLv/iLT37x80pXKyvL&#10;129cuXXrBl5tq2pydHZwNjyp9UyF6NzA8w6HA/RiMUlOYNsejbRBwqlAJa2ih7g/mABVDVYEv4zc&#10;aTmbTEbYAp1zOEOkaZ5lRRQlqD4YDIwxOBJtbq6nWTganx0fH56cHPUHp1VVYlBhGFrm4Xh6cHB0&#10;eDzAycA5xtzMJjSdaOcoipIoTJxjnBiqSmM6eu0ermdaWbvXXlzsLHdynPDaoYxt5apJiVhYaUp7&#10;djza2z082D/ZfXGAy4Ojw7PRsCpn1mg5GddPnxyAvnXz3p3bb2xvXb518+6d2/c21reVonJGumal&#10;cIiUVVnr2kCGlZW161euXtraFkLuPt979mz34Ah3J+O6NswyK9rdhV4QpUYzdtJQhlnaDlRU4E22&#10;vaQontXTmZ5UrpRCBFIUeaokt4rs6pUrUM6DBw9+9KO/e/zwq1/87Oe4JH/w5eeRUtcuX7p2+Uqv&#10;3YGWlFJ5ni/1FrMsM7WGSpPmpPXLX/7yJz/5CeYLZwIcDtAU9OmwirVGrEQQSAUnwg7mCsOCKtMk&#10;DmFaWCAGDelKoySUiz6Y0Wxdl3Vdz88E1una1oC/YMCWrKva55a1J3xFg9y6NJX3CsKRkjIMfAgl&#10;yECyEiQBto4tOefIuyxmFiSYmIm8fYKPfCIwWLFAYPhKZxEaeWocGsbjEQzpJc5GuGAYD4bD/unp&#10;sV9W/cPB+HQ6G1eVPzqjM5ZCBkoFURCmYZTGURYnRRDGUoUy9DdmK6ura2trWCzO6b29Zz/6+7/6&#10;9LOfl7NxoDhUKlSQhNjV7IyEMVmS7BgOhBAcxMOjgYXwc0B6QAglZSBlGERZjpNCZ6HoLuSdLswj&#10;zlMZhMhxgSi5OtNneycvXuw/HU4I9WnYAAAQAElEQVT6sFahiJW17ByjGScxQ55gIZBEhxdAsgHU&#10;DZ0CjRyIIAbi3w4Ua4DNjtgihoKBVws7MjCJl3CvZvnywiGeM5uK8Ag+hU49yPjqmGbnK4JDBOIc&#10;zCQEN8HNJxe0gAlI8OdjaeJmvGgcucwEOem3BdEwBfq4AAwF/SLZZNEFQXReuOF7mpkbGv0xehKS&#10;oGcPRQoIOAhJBRSErAIhpVCKZcMHUyoHeLkhumABSBIXwMiEb00IApjnXTDCvMdXY0auIG6AeuwD&#10;VENNRbTsCc9vCvjMhiCGQn0zntP8fILQkWxSzKAJQUDb/uFINDWgEOdYG6xmgnsioQQrImGMw1KH&#10;6ze45uKSg2pcnrw4ePh07/Hz3ceHJ/uzaoLjLUvhpCCpVBRneavdXerg82erkyZZEEQkYLN+scIH&#10;aL9CGF1jRrQxc5h50E7bOXUeo8wcrgmoBTD76iAIsjOegtABs2DFCIIQgQtgZKjnCTycMxABPTiI&#10;YI2trdXnbOQ0IMQwU4d6xDDPhiCyDdCMR1PFQc2Ab7JJszPkLRtbkmkYzlkGUMHLb/AUhF2PgjiI&#10;8eEAiKM8CmIFGyI2tjZ1aesKw8Y8STgSsnhFrmczZ6wQhCKjyWj/YPfJs8cPHz548eLZcDjUplJK&#10;Oee01hb7vHMYOAoHgQxDtOxnEHOH11aUWVxc3NzcxL19kkatVrGxsba2vgLXNhoPsa88fvFkOB1x&#10;wCJQaOzkeHB4AK85nE7HQogizVqt3N/499p5kYJz1j/59LNf4LjwH//Tn/0ff/WXBwd7W9sb3/v+&#10;xziIdDqtJ08f4xhxeLgP19rxVRIpydhZGMuNrbWrV3c2t9ZxsFhd7W1tbXa7PQxvOiv7g2H/bGCN&#10;S+I0z1tE1O/3j46OhsMhRoEheFhWMkziDBtbEARhGOIddz6Q8Wx8dLy3h2PO/t7+/j5uF46Pj0fD&#10;2WxWEgdSEAuVpmm7naWpiCJwojBIs6zVKnrd7mK3s5hn7aJo5VlrfX3zzu27b7xx/9q1G0XeYZJC&#10;qCQpkijFPI8G47OzQb+P7WZWzsx0Ug/608ODs90XR0+f7D1+tPv40fPnzw51LRYX1q9cxlX//Y8+&#10;+tZHH3305htvLfS6RAJnp6Ojk9PTflnWUsper7e+sYbYaHd02D86HJydTo6Pzp6/2MvS1traxpXL&#10;1zY3t/O8ZTTOHIQNe3l5ud3qjKeTZwdPv3j46cNnXxwN9kZ6gHfnwekJM1+/fv173/vuu++9bUz9&#10;4sWL09PTs/5Jv98nolarBT2gDCw2S9IQXx5RqK5xiJnNZnVZAdhNoT3cCoGDy54wDCEnCOhcyVDK&#10;wBiDNp89fbG7uz8ej7XWaNBaW81Qf+ZnqvnVdWlMs8ow/9Y2PGctzN00oUbPQI3TgdG10QgNH084&#10;Bk+iCmRWQioZYuB+JlgIHBJcs0hh8k4QgEJOQAaS3guBcIyVxGCDhvAeiqX0ZbAPQQb0UdU4kk4m&#10;kzHWCMzsJfwR4hTmf3RwdHR4enrSH55NpiOMBbXQoJQyCKIoSeI4jeI8jvMAB4g4bRWdLqZ8fX1h&#10;oSsFDU4Ov/ril7hsOzx6YXUVYVWqxqsKC3co2ARKMFlID0EByEmE8TA1GxeRBWcOITD6AJdP6BS9&#10;dBYWF3or7U4vzXIVxySUUrEQAQU8MqPH+4+fvHh0cnbscC5RrnlxZSGJmVigfccONBP5mL8OSNI8&#10;zHnE8HtzBs1n4TzxymNeEjF48xjEbwVamOM8F40DTaKpiL4An54Xg/ANfApq9w8/4/6JQqjyEoSh&#10;CQRJQnADMc8CTwhmQczUDJyh0vO6wjW01zA4czRa9+1//SM/FT53zgLlZSAB4gLcBCSbJ4OAQA0N&#10;1ZMQJCTMjkFICZFACylZSJKShEAspARTSsXIBqep64VukhgT5qzhsRNICSI/gQ4xC5qD0C0Tn4PP&#10;g0BF4DzFqIWqjEIvmajOPtBvBM9lnrN9vWZpoficM4+hkzlhLWnrtMP8QWTlLGNpYUVrY+vazMoa&#10;m7olN57M4PWePn/xYu/F2fCs1mUzr4wQRhHWThzHWVoU7U673c7zPI5SIZSDFWBXJYyOHZYLOXRn&#10;jEFdvFN6gGHtnAOmtc42ARUBIprHF8Q8OY/JCfAhtG8dCoIo7EfN7GNkEWFQvgWUd+7l1k7+JOsQ&#10;e2uwyPIlvTU7EBc1wXe+it/8wcd8NRxfBknQ53FzbkBJ9IU2wfQtWETwDBAPBEEPgYITjmJE2FSl&#10;8jJbjFRrU1utLX5azybT2dT7YjSFAtCqc2Y6nfqL05Ojs7MzrSupfGAM1kGd6A2jsxAGnBAmaB0m&#10;rpxMba27rTbeZe/cvIVXRmxOeYHp4KOjA9xX//znP//Zz3726MlD7TQOFisrK1IG+Ejx6KtHe8/2&#10;sEm02jk25iLL0iwuigIzi55Ojk7+7u/+9s/+7D/8/d//3dHRgQolDgEbGxvtdvvo+BDMT7/4tKpK&#10;HCAAIWhWD2s7w3vR9RuXr12/ur6+iquOy3i73txZ6C1h7gYDvPCNYA+tVmdxcVkGQV3XcN7YkDCc&#10;NE3RLwQbY5+czGAhofegkcRdn3NICrhhhzUlIHAQKNQ9OTk5PD5GszBZVE+SDGpEI7hU92MUAbZD&#10;6BPtrK9v3Lh+6+rVq0tLK2hqMplid7xy5cr9+2+DHwTBeIxtZYZ34KrS+Exwetofj6fYYiuN4mwN&#10;Y2lMxrOTk8GL5wc4tpyeDEbDaf9sJKXC3jKdlNDY1tZO84cCt7EuBoPhwb6fRMhQVZVzLgwV2oK0&#10;JydnqDiZlNNpORqh4wmT6HR6+FSxs32p11sMQ2wPsqymz188+8u//Iv/9d/923/zb//1n/7Z/+dH&#10;P/nrn/z8b37yk7//4Q9/eLC3u9Dt3L1796233sJbbxyHptZKyDROWnkRR9FkND47OcUGDwVCvVCX&#10;F8MYrTV0Mj8ugIbGmvVnjTHQw+rq6uLiEuwH+iR/pBvgOILCqI6dLMsyNIXqk8kErYFZliUaQV0A&#10;Y0QugIqgrdPngLlb7wH80+omnvd5HjtMK7FgpSANptm7cXaOnHGwFiIsKzTpwa8EKQIMDfpHHDTr&#10;BPKHOKCjBWaURrPoAOIBEBV3CRMoxWM4Ho9H/rJhiDPW0THODUewpbM+Jn08ny8MpzIQ1ZJ39gHW&#10;JsaOOVpcXrp0+fLy2moSxdPh4MFXX3z6y1/g+FrWM2ZcM2BzINgpaElOsgiE9KubCGMAU+DHDNm4&#10;CeQ3CIHgUwoLAueUCAawsLS4tLjSXVxqt7twsnABWPxw1HBGjmx/cvZ09/HTvaejyRCOwddlAiEE&#10;SXRDoCX54Josh90UMsChsS/G7GOf/f/fH7TtG2TICB/1deyZze+8QEMjwpqecxAD4ADOWYeJB/UK&#10;uAlCeOXNYzCEIKgWo+ZmONwMvBkjIxB5AV5p45wU2mJma+uMdRrWhb4MNhWHu1mCqTnHAPlmrGMw&#10;TDMc8kIxoWDTH0smBGaCNJBDKtiIB2xPSgpCDkKncLwL5q4KZhqipJSscAcV+CsH3DpIKYWQzJgt&#10;345EI4BE8E0J4fmE4NCxR1OQwSDyMSRBmWbPAUksbAMQyHfMLJoA4gJggKYmMKEqBuvVxI7AB8iP&#10;0FITLOPyyIFEZ+y3VWYsSyvKykzgFC32T2kJ38S0sVMSpaOxoVOt+qfl/qODrx4fPt47OhgPq7oU&#10;tXascHfWLpKOUi3HcZjkHRj3Qi9tZ3GaOMa9hT95zLBeSVpt4YiNcZUzWmtjTN2EcwIS1DVoZ4xt&#10;cn0lwulJEOIGGA/Gwn7AihlPRQzfEjAFzP6fUzsnDCadFLr2cA6ry59OLNQCZoSx4YFYOGI//Yaw&#10;CTjbJDF46yzMxzB5W3fOkdMeYDrjHMzGkbXsnH0ZQFMTHEvL5NARSULsASIQToUqSZNOlnZaWSdN&#10;WoEMmSWaqKpqNpuMp0eT2WFtJ9oYbWZkdUARGwxJwcLyLMlaWRAFHCoVeXuDzvDCCqklScUyVkEa&#10;RKGK2aE7ttoFQZAkMTaLxaVOG/4+CEIcquvZ4OTo9HCvGk8ddhRLqYwWW0vba5fayUL/ZHy0d1xN&#10;yzB0YcAwaWw8WZzAzYVSJGFgLA/645PTM6i9aCVS0XB09mz36RePvni2i0uL06oehbHNMuVseXqy&#10;f7B/cnY6wjClxBrUaDBJ/AaG7RkcrW05M1Vp86yztIT7jwJny4Oj0/5kIsIgX+i0egvtTk+qsC4r&#10;OHZsqJPJBAOHoz/E7cvjB8fHJ3meXb6yfeMm9v6FIJDYrWNcJORFnnV1pSYjN8K5xXC32w4TKise&#10;DuvBEN5ctVvd9ZXNxe6qckHzit8/PDibjOooiGDB5VQf7h8NTobltB71Z5NhZU2gq6CcidHAIKlE&#10;0m2t9NqrcdhG1rCvZ1O2dVhNRTVR+88Hn/3i8We/fNI/myRxu7eAF8SlNO1VU5oM6/EQIxjreopv&#10;KDiK1JqCJJahcGxYBUnaEaE8G/Wf7+5JlSwubbRbi7hsKCt9tjf4yY8++ff//j/9m3/zv/z5f/xP&#10;/8ef/+9/9Zf/5Yd/+zc//dnfPX7yZb9/St7mnHRmsVu08zhJRW8h6y7g+xJukmbT2WQ2m2C/gdLi&#10;OPJGay22ukRF5Wg6Oh1AvbqsBZGwLpKqU7S2N7YvX768tb6x0MG1TK9IC6dNOcVQ3VJncX1lo9da&#10;iFRkjLG6JjZCOuLawLZcWRv4kkrriqx1WMyY6VrbWjttrNPOWAtCG09YDQ6ybF2bWnu+tTAbF0qS&#10;FDBhhbNTflGzwBib1egM1hmTBUigCEBSBaFUEYWJlJESMhCB4lCwlChinathbvXMOG0hJFXz5Hg6&#10;Go/HI4T+YDwcTkYjnBv2D56fnO4ORodnwyMUmGk9xTdDLa0RujK6NkqoLMt7C4vLqxut5Y2su6AF&#10;PTt48dXDL569eDyDHSjGTkFUhbhdcBBWB6GIYiXYSiWcs3jBEJIIJOG1xMF/wLMQS+f3D8Ehk9Dg&#10;xrgJ6y52FlZ7S2u9heWi1Q0UnCokcQzduUqQOTzC560nOOvUZsRyIuLaBbWTRgakYq/IGkuLQ3ol&#10;cBOIiRid+AddBLYgkY/YQb9OOCusY8IOAhaBJZmkT55zSBCacYSKAPnqPtePjVEXmUTk4Ejx8EAB&#10;QHuSyDlnLSYHMSzFGmN8p/O8X4sZVSyzg2xCCCkI2lTSqUBIRbA9XEY1MUkpAOEDys4h8HCCARYO&#10;oCYI54z77QFK8cI1xRBhjHNAdEL9uRzsw1wgFgJCkI99xyQkCcFSNXyBGEAGSymkZKVUQ0iw5uAm&#10;CDQiiNkDykFHjVrRxZwDSV4Bg89N8MQrGa9K7tko4x+v/OYcxIBnM+bPeQI/wYgA37ufTgzZ41U9&#10;zWtZazFhWLSIkYsq5A2DIY1lskIYa6fVeFie7R7sH54dnc0GMzeppXEhqzjBBqW5slTBxiKkWh28&#10;PkZxLBSmmnFEqOq60nAJ53OE7tDLPJ4TrBpbQQAAEABJREFUoF8FmIyfNzUIDI2x1x4RE4FADgo3&#10;sSaLNg2YBDF9tt+rBVmGDix+vjxGgFlGAbaG6FdUKpoiaArL+BxY5L6MJUhA1mc1v3nFhvQRkv8w&#10;7HkW1AHSYR+FBxNxGCS478YjCCQLyGJqg48MpiJT+46kEnAuxDhm9cfDAfw4Zqcoil6n08pbuBgN&#10;ZajrqdEzZys0IIRF7NjCD2pdltWkrKbGlLquzvonz569ePjw4fzCOVDRwsLSlSvX3nzzrXfeeef+&#10;/fvbl3ayIouieGVlZXNzvSgymLVUSqN+pREwBEOuMphTSlvJ6tri+sbK9vbq1vba8vKSUgIfI778&#10;/NPdved4G4sQwgR7R/9sjBup4+OzoyMvf78/ePrkOcTY399HMShuPB7XdY32R8OhkriuwL37cqvV&#10;ctphvNiwMWRbe1oItbG2vri46JwbnGFbHPTPhvhMcHR4vPtiD60t9RYuXbq0urrc67Zb7XxhsX3p&#10;8ublSxutdjadTk5OJlXpjD/t6sGJmUzG1mklsWAZ5jEcnZ4c7w+H/bIssWk8efT4xz/+8d/+zY8+&#10;+eTTvd2j6bgKJAcIoSxa2eryUrdXOGdn07GujCDRLlpXLl/e2d5cWujhFT+JlLXV8TFG+Xx39/mT&#10;J09e7D7DG/lgMIAlLnQXN9Y2sSK0duXM1hUPTiYHu4fVtN5a3Xrr3js3rt5caC200vbq4tr2+uWI&#10;4oPnx4++ePjk0dPDvf3T01MM//ik/2J3//GTZ7jrOzo6gsCPHz6cjScY+L3X777//rvr6+unxyc/&#10;/enP8O3JaLe0hIndWOgtRmEWBEm308P3jo2NrYWFhSRJJE5y5Kbl1DiTdYru8kKWZbB69IUNtCjy&#10;G9eu37p1Y3N9dWlpEXcNrVaepIGU8HCUpnG7V3R7eRT7ZBgFcRyHTYjCRDA7Y2HPmGVjTG20Ns4S&#10;WxLGsbYEs7cI5ByTY+HhnHUaYGeZrHJSwvOTUKwEVrxli5oW7RIzS/KAM/41QqK8DCMFUaIoiEIV&#10;wn6EE5IVY4VoZ7EL+0aEIIlJgRhaW8wmDGA6nY6mk+F47AGb6Pdx/TMYjLxBliUsDZjCJqqZH47V&#10;MlBZu9VZ6LW7nU67EIKn4+Hh/h7CaNgPlDcPpZRgieFhHYkmSCnBE44wEkZwc104BHZOSiHkeZYv&#10;qGB8URhG+FjWyrtF3k6yQkUB9mJt69KWU5w3WU6pOjg5ODht/kBXW5YRNCoEJgEdSOHbIwEJMGAw&#10;GGk8HMpAhqYUOA50A2SxL8vWkfEJ9kkH9TWEz3rl1zTCF2GegySsaE6/EqMdJucF8bOOEg4cWICb&#10;l4EG5sQ8dhb6AO88d85EdTTOLJsYkR+FkCTES8zpeSx4zm+EdMzECAIEE9nzBonEnEJXIBA38I64&#10;SUIID9BzoAUP3wr6Rm3n+5DkhZDOx8IfCaXEyY8bE2bMt1JSKm7gcMABgkCFWC9xFL5EEIZhHAQR&#10;MqQMBG7oWVIDx5JJgJ7HWDBQ4EvQPGlJIBdwIBwmD2vNsbM+G1wA5c5BXwdmnieYPcFNoEY7ji0U&#10;1+SiFQ9opsmCcoxrNkjkgmmtNU0A4Zg0u9pR6fxBoCZZsS3ddKL7R5Pdp4dffLn70+f9L2byNGhT&#10;1AtVEaokcEEkVR5ny73eTndhp9Vdz1rLQZZZJSamntYzbEbnHdW+L3QEoE/9MoA2dW0Mdi6DLBQG&#10;mvFbPyaC/BCWyBmYtbHYcmvragenYmsvr6vZf3fQ1oJfOarJc/DxFQOy3nFBpc6hCTQ7bwR0w3MW&#10;TgXNOpz4DdQyB5FfP+gLsA5ex2eB2QBVLX4XEI4AyPmSI5qulIMbtJGiKA7yPOm10uVuutZO1/Jg&#10;Oeae00E109Ws1FVFrsbZmamcTk/7Zy9OTp6U0+NQ6k4rWlks2lmEPV0JI1kjVkKL0Em8QihjRV3W&#10;g6oeC2mwZXa7bQj+/Omzn/74Z0+ePFMqvHbtFo4L999857XXXr9589aNG7ewGUDO/cPdw6MjnPMu&#10;Xbl85dqVtY21KCnK2sBhDsYjeNHZbCoC1+7ma+u9TjfBPiGVVYGNQiGV0xB6OnPaQDez8WxwOuqf&#10;DCeDsp5SEgVZkk3Hs/3dA1xwTEbwujMQg36/KkuskjzPcZ3+8be//dab929ev7G1tbW5ttnK0tmk&#10;hMvWpV5dXoG0t27dvnbt+vr6VqvVbuXt5cWVXm+ZSIzH07rWuqywMY8nA2sqjD0IKcvDPAuLPI4i&#10;TLg63h98/osnz56cwYMuLnQWF7tK2P7g5PTksK6n7U72+r27169fZeZPf/nZX/3l33z2iy91SZ32&#10;Uqjaw5PqeH8oKN3cuLKxutPrLK4sri8trhrt8MFCKbWzs/PNb33jn/+Lf/rH//gPNtYXcVr49Bc/&#10;Ozs5xN1MHITT0fhgd2/3xX5dmzjO07AgHbAJpYuHg+rg6eH0bLaysP72a+988OZHd67c2+hurBQr&#10;G+2NzYXtlJLjFyfPHzwbDcYKa7jW09kAB52qHi1005s3tpeWiuHg8PR0t8iTD95/5/vf++7K8iK+&#10;Pf3pn/7pX//wb3Gw6J9NdO2SuJ3nnW5n8fr12++9+41vfvTx7du3FxcXgyiUYRCkcYbLr3ZLhEG7&#10;XVy5cglWUdeVsfXq2uL2zrqUhFnOi7i30FpZXVxZ7XZ7rW4vb7XSMHIqcEUr3thY2dzaWOx1ceyI&#10;kxBH20AEMC24KefYERshHFphrF4cGpxftI60xUJlS8IwDhNO43/W278kVqwUyVCEsYxCjqQVbCzs&#10;WRAj17eMn3POWsAacw7tpBMYVaTSFFstbrWiPA6ySEahiENcPlCAliVJuHaA0YhlY0xZlpMZ5mo8&#10;mIz64+FoMOyfDg4Pj/d2Dw4ODg8Ojs6OTybD0bSeOOHSIu4udjtLvfZir9XrpJ02KZ4O+0+fPHr4&#10;1Zd7z5/ouup1WzDljdXt5YXlVqsFtaTYI0KlFJYMK8kwRckk2QkiQRiek0IwkuI8SBmEQRriqjYu&#10;sqgThWkQJEEQqSAQkWQs+RAnl2pG472zh4/2Pzub7moxMrI0ohLOQtNQlHTwUowufMuYB9G4JwEl&#10;MvtsECQUCcVzgEnCNTGTYEJgC4L5JU2WmS3jFcU6dIPmiTzBPoksZucrNRQIIvEyBgGws4J8Beng&#10;j32ucE1oiuEMweA3DESe53x7nsAPQjdoWmcSgmFWDUhKbgBbBU0CFuPhhHS+gKchOTETsbXQzhxE&#10;kAmsVzqheUD3HvPEPGZmECwcBskCbaFpYqgPckhPoyephIBlKUhDKhAqaATySXBcI6JTyvODIAib&#10;EDUBywZn3ThWUayCEJMvURclUUWIeeMkfKckMHPsAwiAGZKwF4khGBNZCDkHuK/iN5ngzAuAwKQ0&#10;dS04DUFQimPr5jPC5DxtrZ8j9OEMXCChsNcgI5eQZWurDTlNXFkuHeBqpzWVhiYTd4jjwufP/ubL&#10;/b8/0Y9tOhB5SUkZpC0JtyjaghfDaC1LN7Nis93eKhYWwjwnJSpntNUaS9yYuoa/1wjmZbigPVFr&#10;YzxsEzB/5MXH4ABL1oBjrXa6tnBwemb0TOvKGk1Ws4PgtfMEaA2rJHJ+KODj5QLwBFSCpoiRQ4aw&#10;EMB0xl2AcF5CO3MOevst8PX9z0+TIK89347nvPoTzgrnpLPK1plwrVgu5tFqJ9vu5pfa6U4WbIWM&#10;vURqnBnKspqVRpfGTKezs8Ho8WDwZDR6Nho/t/YkL0zRcnE4S1OVpUGaqCRVRStud5KincSpihNq&#10;tcO19e7NW1fffBMng+udTscYgxPDxvr2G6+/+fq9+zs7l1tZJ5BBoIIkSaZV+fDJ459/+vP9o/20&#10;yFc31heW8V65HMcpM+xchnEUxjBvlWXYC8hRORwdn54d1OUkCGSWxHmWwGLxonZ4cLy7e3h6MtA1&#10;p0l7obdy4+qN7Y1LcRDDU+NVFl5WWHm0f4y3tzxrbW1sb65v3Ll15/XX7l29fO3SpUt3b9/B6eH6&#10;tRvtvCtJtvL22so6zg0LnYX1lXW0du/Ovdu3X7t54w7e2pMo11U9OOvj1X7v+bOTwwPbbDn9s6Pj&#10;w11TTxeXuhvrK1kSnJ1NdneH5aTqdfLL21sbayuCqZyNiDT2v+2t9du3rt26eX1psTedTB49fHq4&#10;d6I4aqUL07E62Ju+eDoYHGth8sX21s0rb37w9ne//dF3djYvjwfj4/3jQIjbN67/4Q9+8E/+8R9c&#10;vbKj9QQCKMmrK0s7W9vddgcGVc8qV1OsknbRy5NupPJIFa6OyqE1U8EzFZqok/QW8iVRBdPTqj7T&#10;q8XazuqlTtLJwnRzZePG9evbW1syqmvTV2F16erih9+899Zb19LMjAbPppNBUWQLC926rh89evTl&#10;Fw+eP9/f2z386svHuy+OycmlxdX1te3NjZ0rV67fuvnarVu3tnZw5lha21jdubKzvr0R5/EApy5r&#10;1zY31tdXaz09OTqs6imTOT05GA1PBdsiT9bXlrZ3NtY3FpeWu1keClWHsVtcal/e2djcXO92u7CH&#10;NE1beTtJEqVCKaVQ0rIguFqpLDWHA0u1cdpCMWSxYAj7AoNg692StKSIFclQxiFHMUchB9IKskyo&#10;7wQ7+E6/22JnZDCxRrVzOMzXTayZnQxY+cURZ3ncSqMsUWkWpXmUpUEWuEAaKa0CSMMrmLrSValh&#10;wKPJuD/yN1n4nZ70D3YPHz16/MXnX33++eePHz8+PNrHmVcqsbDUW9/ZWFpbzYqMAwjLZjJ4/uzR&#10;Z59+8vjB56fHB2xNu8gWe52NjY2VlbVeb7FdtPM8T5MkDrxSokAFSmAM7EiQkywCIQPBSvrg6SAK&#10;gziKkjQtsqzFMmERO1YshUDlRImEKbKV6u+Pv/ri+Y92Tz6Z8j7FQ62GpetbWJv3hM5rDFp1LDAB&#10;vifjtwZpm5jRHuM0qliEHqwgAYFJkgBfRjABbKkJeFgYBDk/aWAyJtaxcOwDYocDhy+PjpgcW2IG&#10;HCH9EqBRyPkpx/S5JpBnguMTTT+gG1jEDhxkIGYfBLOHmAdJEsKfx07CaBQJAWZDgy+9rQgJJio3&#10;EhIx09eBnSD2fRBZB4N0hghJ4KIMaDtPcBMgPwSGlaEnFpbZsrL4qMRMjMbYoT9mQowCQrCUzGB6&#10;sVgqJKWUrJSQck4jqc5DIPxxIZDwzUpJj0BIxUL61iAnowsmBBbOg/1gGqZjZsJsk2VmlAQwsguQ&#10;5DkajsPU/iaIyPnF9XK8WI7YFwldMPkA/q/Mh3EWEyMIDbNkH1DKYeLRCEMOoYmxJCtnasIRopqZ&#10;yXByvHv29Onhg2dHD4/HB1MzqlnLKMT7CrE0Vupaaq2Y4zAu8OUiyYooTWSg0Nesxh1fpbWGj0MM&#10;gABAzGGbYIzBk6xxZKEEiIRheTTSOsyvhefRxuJ4U1k9s6Z0ftvQzml2hl3tjAbsPGmdczBDwPkA&#10;hTRGAtrbCx4e8EDGwgM52LxzTQFyBmIgMUcjxvEX1/YAABAASURBVK9H3GgUMfDreU3anxssVCnI&#10;KOGw7tM4bBdJL4t6SdBKwq5i/48ATVXPZrPpZFaWZVVPtMaISm0m/cERHFoaq24naxVpkYcLvdbq&#10;2sLW9uq1K9s3b127dn1759LG5WtbN25evn3nxr3X77z3/jsff/zxd7798Te/8dH7733wxhtvXLp0&#10;pdtdCGQEFdSmtjjFsFIsjPFvWoPB6OzsbIqP9kq2Wp2VlbWrV6/fe+2Ne/fu7ezstNvtLE/SLI7i&#10;wBhdTmdVVZm6qiHodDwZj/tnZ6fHZ+PB1GqOlN8dcR/QaS2kcSYpSKIMyYXuYiDDalbjDLGxunHj&#10;6vWt9c1QhkdHx0+ePD0+POm2e1cuXX397uuv3X791o07Wxs7oQz2X+ztvdh/9uQ5Pmrgvv3y9uVe&#10;uxeKSBKWlZJS5l4suD0HT90pCuhv98UL3LHDBpJIxIlst3hxgZaX4ccX2q08DKRgp4QIlNB1ORic&#10;nR4d45I/lArnG1PXo+Fk1B/3T0aT4czWMD3VPx0d7p/EQX7vzhsff+u7f/yH/xh4+/47SRzjQvrJ&#10;40dnwxNydqnXXV9Z3dna2lhdA3H10uVb129du3zt8s4VnH4We0vLvZUiaSmKkiBfaC8v9pbbRbec&#10;1s+evHjx8PnuIx/vPd6VOuiknaXO8kpv5dLmzttvvPlt3GZ88P7lS5tFKynyeHNj5c7tG/ffeP31&#10;1+5cuXKl18NFX2CNsdowiyTxe3ddm+FgMhyMoijZ2ry8s3MJ0yo5CIJoeXn5+vXrMIm33nrnrbfe&#10;unHjRrfbZWZc2ABn/RNo7/jkEOeG0WhQVtNaz4KA8yLudlsry73lZXyPKSBJu5XALjrdvNUukiRS&#10;gQjDEH3neRrHcRBgcqR3ROwXm18+LLCSYX7GQVhjjTOwQr92BBH5AkgbYsPCCXjZoNnaFeaKJDgS&#10;MbNkFkL4ppufEEIhxfhJJQJ2wmnHRsDGYpXEIZDFYZqEWRSkMD/JoSBfjPx6lGQFW7YIEAaWrX2Y&#10;TqcwNiyHw/2DJ0+efdWE5vvabn94VlutQhmmikOFpTAanDx/+ujzTz/59Bc/ffTo4cnx4Xg0qGZT&#10;U1de10GIqzmcGFp5gThJYDJx6FWFcRBsC2rHEKQQIDAgjEWpMFBRGMZhnCZxlqR5HLfiJA+jBA7W&#10;3zUkEveLTtQzGr44efz88OHU9imsnKpEqB0WKNUYEw4lwuuWiQgKJeFYEja4c0JaVg66E4pkIAQc&#10;QdAUkEyCUAZgdtwEKBVAI/MUnQdLUCKjD9vwEREzwPNwXso/fIt4OsuYZfIdIMX4AeDA3YIAGhoR&#10;SA/nvFUQnZckonnLr8ZCgEnQIQghWCrQDSSJOQQ1ks9jSIvy3ARCwPsc+jP4AUjPYxBCUAOUnBPn&#10;MTMI9ENo1BeQSHoQE3vMVTaPGYEEs0R5AXflEQjsgoCA+wkEYhkEQinEMlQNAhWpBrAyhSyWEIXc&#10;xcFLntMWGwoT+Xn2Zu8EYp/lpRHifPAQ7xVITDMaa4DZhfyI53hJoxGHoZEPUIZ1TK/COtcAI2Nf&#10;5NWfYIIM2hnX5CIJAyHjAD+TqjZiOCwPDk9394+PTvq4J0YeBbUMLQdY+mVZj2d6ZLgUoYvC2Jt+&#10;kmAVYVuu61IjGIuobgKIOZACYWwNWFMbY7CczwFZrHW2Cc4QXI5P+LXummLOl8fHCEPIdZacZWcY&#10;0lqUsY4M+8jOY7TikIUfmgWMnR8d5nywQVzAOYihEV/AK4P8miHCwieCXr01OnZIgi+IAPABJBED&#10;bElbhkvTuDSLYpmkYZZGeZaGqghUimlmFtaIuna1dkKoKMzTpB2FeCsVUkS9ztLq0vrKwurq6srW&#10;9sb1G1fv3r2NG4X799+4/+Ybb+CF/fU7r795786dW1euXAJev3f3o29++L3vfe+jjz66ffvuwsIS&#10;jNKPRGMsmFeMn5IkWV5YXl7CpXM3TfM0zbrd3sry6vVrN95++9333/8QW+OVS1fxttRp99b9e+jW&#10;wsIi5vH8LR9377u7/bNhXRnsRllWJHGu4FOlDMMQAzaVNpWBB8+iIovyPMkXO/5iN4mSTqt799br&#10;3c7Cs0cvfvKjn3z+yy/w8Z4MtVsLayvr2GhxPkiT5PjoCP4at+5ffPY5vracnZyWZSmlLPIWvC8K&#10;9DrdTqfTLlpLS0u4dU+jWMO+Kn9kFGza7eTqlfWbN3a2NldyvJjXdjaZYn6VUmgHtxQPH3316ae/&#10;fPoUn4FmURDixTSQSmsLU4wT2VvMNreW11a67SJaXmpvb67tbK1f2bn8wbvvf+dbH29vbA3PBp//&#10;8jPg9OjEGYJRWI1dLiiyFkZx49rNN15//c7NO1vrW91WNw4TBTchglaOpnauXcN54lKR5ajIliMV&#10;tYtisdPFLn7t6o0l6FmqUAXr66v337j33jvvvHb77UsbV7fWL1+9cgt47e7b77/7nXfe+hbOJVCs&#10;ItXp9LbWt69fv3nr1p1LO1egjaJoY+4uXbq0vb1dFIUjDN11Ot2b12++/fY7uNfBEe3OjduXt3dW&#10;l5ajJLbWVqXGibAsZ9PZuK5mgRRxGGRp3G23ewudhUXUzrMsgfW22mmnDTqDPUjyjoKFU4EI4yCK&#10;wAuEEuD6Lr2t+b6xDJBEL4C2GgscsFZb48hKp/G5i3DIJ4sNTioK2UnQwl/soi0Pif1NinmAGWAe&#10;ARgbFBWoCN2hZbTp4PmECoIwCpM0xSEmDYOoscxAzjdJloqlYCVZBSJAk9iwA0LrAqNAI3BEZVmO&#10;h6Pj42OYx+ef//KTTz6Z/7Ojn3/y04dffnHw7Mnjrz7/6Y/+5s///D//9V//1S9+/snTJ49QGMfQ&#10;0Qif4qZ1VTkyYaTSNMnnIS1g+VGEM0GoFDpVognECFIwkh4YF0YURXGUpEmStTrtrN3BZ4ogCmUo&#10;ZSQkdhAyo3JyeHJ4Ohw4lkqGqC5FIBAkXrWZJJTvD1tomoUQkiV7KBDCSUHSF7HzpJLzJMHrI0vM&#10;/ZevDUX6BuY/nCSc30SsgxtlIojBDjHa9fG8kI8dvRIw48AFA/QFXmEymBfJcwKdnVOMJxpuYkSA&#10;xQ/AmCBzA0YsfZowBC+7IAHIJhYC1edArTmY6YLr2AcUFSgpJEnJgBAkcQyRJBpImIyUArQQLLkh&#10;XmY1TFQGZBN8ESnnSdUEvyaCoCFVEOCcEMwDJjsI5xwJGohehjDyRZSSUoqmd4ZUnvbdkRCELb+J&#10;IT2SAg8hyUMQ+HOgDDCnUf3XiHkScqIuiiEmQrOAV/p8Vpzzq9dvqQ7zxNY2SXCtw8bpQZ5DRFg5&#10;+GGnBInNUJCPYCSSBBmqSz0Zl5PxDO4VBWA/lqkxezKu0mZGZKI4LNotuEu4liRKMXZI5ZiMhZew&#10;xuBYUGtdfQ28a+uyagKaxfECsCiiNRzBS9RktLUeDrFrsmq8AJg56dC6te5lwBCstfDLDrGbpwwZ&#10;X8hh1Pg55PjWrPW14KRsE5wD31OuCaDwnMcgqAnildXBcw5iJxA1sPMpaOjzCByYTRiqOI7hfIsi&#10;y7I2XEMYxErGzKqu2WghZNRqdbu9pV53Kc9bSZLC6Xc6neWVxY2tzc3tje0mrK+vr62srOMFd3Pr&#10;chPAQTG4ySIvFruLm+t47V3t9TppmiqpIASEd84aozH6WMWry6s3r928f+/+u++++8F7H77//vvf&#10;/MY33n377VvXb+KjAGYPzkuJII3zxYX1zc1La6tbRd4hwovpcG/3YO/5/mgwCJXaXNvA7nVl5xKE&#10;6bbaWQyHlws/HDMYjI6PT8bjKfYw7GfXr1yvpnr3xWGet9I4Gw3GB7vHu8/2Hnz54NmTZ8cHh9W0&#10;gh/P02KhvbDcW25laa/dkVLu7e09ePBgcNbvtNuXdnZweorj2BgTqqDdbhdZHocxtLSwsNDrdNIs&#10;TpKkU7QWuvgE3QHttJuOpuWkFJgg42bj2eD07PToFDcT08lEYPEQhQp7ZCiJAyHDSCx02pe3t27f&#10;vvnGG2/g68n66kYSxVmS4+Lk9s07t27cXl1ei4IYa4FwWg5iawRWhDEOQ1tYWNra2rl1887lnStL&#10;C8uhiqy1WAibGxs725uXdrbu37//5lv37969+9prd97/4N3f+90f/NM/+Sd/8Ad/gCl48/7rOFKs&#10;ri1780jTtZXVa1euvHf/7ffefg9Tc/fW3c3VrY3NSzdu3bt67S6OknGQKRUv91ag3ndw2nvvw7ff&#10;fvd281+r2sZJZ32l1+uFKnRknDNxmC4vo/726sLKYt7bXFm7tnP1ytblnZ3LOF5cu+aPMjhwZLDO&#10;JOr2OqgLreZF2spzyJOmsZCwYodfHMdQCFTnfLDOrxhDkihgRkzwJP4kJWBqBO+BAl4A53w5mKCz&#10;WIbG1Bpp0pCOcW4gJ6UMhFJRkCgZCg6lCAIVKqWEkiTRm2LpN1dCWgTKZ4VBEPkCQjDPFyIhICv2&#10;q6zIc0juV1qSJFE0d8ShQB9NeVQQjqQjEJIYPso6OARI6wy8T1UOhmd7+y8+/fTzv/nhX/+HP/3T&#10;/+3f/q//9n/5n//Xf/uv/7d/8z//u//lf/73//7f/83f/M3Dhw9OTk5wSwHvNcN9F6jpUOvKiyFk&#10;GEJR/gQQx1iacZyljXohTAIhpQykVOwkU+AHG0DGBAWg9lYrL3qdrJWFUSRglAELptJNz8YnL3Yf&#10;HRztjidDCyeObtgyWWcrx5aEH4YfCX4YjyBMipDUAC8kJAShQ8ATkn2shJQMQL8CJYXw9ZCY01BQ&#10;05RnMxqfAxVRArRvE+VfoinKDKEu4JrQJG0T/2Yk5izmX6k4ZxKB6WBQdB7OCyPFLwNEwYEPEgqB&#10;AXIzCk/M85ErhBJCzpOIUdcPEhTQ1EEuKggBtnC+LUnIAoQAAYv3TCQxzqYQSPA95CsBWQBmFDwQ&#10;KIQYNAwU8RxzJvhzzJkKFq5UEAQ4NyAGlEQUKIVTA+ZmXgoxN7UQo2u09DVEIzByv2b9KoWsOX6V&#10;7VPNGD0B9wjVAEggbibONScG1wScGzAT1NCeuCiDRSPZ6xdZ5PzK9wQmzbExU3IlxMMbs1RO+SVs&#10;8YHTWYUFb/FK3zgBIYIkzltFDw7d71goxzwXGL3A0C8Av/8qmuOCj/SvBmshlIYYc5wL7YzTX9cm&#10;41t1TYwVhJLoiy2ezsFWm4ORawLbOddZ6wlrEbNzQJPt4MJ+nYMMtDbHq/Sc8ytxo/dG59AqjA2Z&#10;jlwAMAeCIilwyRirIA2jtMjbaZpHUSICRbioMVxrKFrGadjpFssrC61uLpXVbiaVaXdSOPFW0UnS&#10;FPZkrYWTwvjRF/QMLwO3KCUcIHRwPmtCCOTOJXAOwjDoWpdw1kQiz/OrV6+99dY777z9HsK3v/nx&#10;t7/5rXt3X0MvKFxNq/lG67QLgjBNijTNgyAiXI9WZt41/PLG+ha21Y8//vj73//+xx9/65133nrt&#10;3p3tzZ2VpdVWXqCrE3wCmExXllY+eO/9Dz/8aKG3hA095XBwAAAQAElEQVS7f4LPGoOqwhFJIR6e&#10;9V+8eHGwdzCblXWph8MhBFhaXETL77779huv3YNIsAgMFqciXMtfv3oV3yPAIeI4SuvaoApZQrEs&#10;S4QjQVAjo+XJWM9G9WxSTseTalYbbVEYXr3fHx4eHpZlCQeNcwl2J/QIjMYDbAA42UgZJRhy0llb&#10;3r5547VrV2+vr1yCPsMgXFteu33r7uv33sSxYGV5rdtZ2N64/Pprb7x9/93X7rx27cq1rY2tjbX1&#10;9dWNmzdvYjNeXlxaXlq6c+fOt7710YcffogrojfeuPf22zg3YHxvvPPOO9/5zsc/+MH3v/nNj67d&#10;uLp9aQvxm/fvY+NfWOi22y18IH/j3u333nvzzTdeW15eYGGl4E6ntbjYS5KMCUtPtFqtGzduQcM4&#10;dty7dw+d4sSwsrKCKYYJGFcjaFNpYyUHgQyYhLEaxFKnt760gkPY2trG1atXb926dfny5aWe7xjV&#10;V5eX0QKKMbEggWAtDNQiwNIArTV0ODcGB7vzK9NYstZp2wQHq3OmiXF0ICILusmxzloD09bGGUGQ&#10;y0lmCScJt4mdM5AhNkokpd9WkeUtmdGllAJ+VPogfOSTQegrQjwAfaALZkbdGHt0lkE5ABwRWg5e&#10;BiVDtCzQIgtBHJCQ5KV33uMR2kF1QEq4BYNvFk+fPv/Zz372wx/+8D//2X/803/37/7zf/jTv/2r&#10;/+PTT38Bux2MhlAv+sW4oA1cNgCTybgsZ+CDidbQLZZ5FMdJkkCSOE0gjBdaBRABkkiJVBCGsLok&#10;yyBz3m63serCOGokVaykdbrf77949vTF3lfj6QlxzQIHropcJWTt/1+78EqHZUDNDwKxRNcYnxAY&#10;EUEnSALY+DwtCaNDvz5XopQvg1ypQAsUmMNXm1O/Hnt/8ioPHf4anIMPtJ7JTeyp/+qPf1sJVL8A&#10;wQUBzjJiFIYM8xjES0Bq4GXq6+dLeYiEVLiWcdA/4GmJpIH/RBKQioJANpjv3FAUIxc7n2CNGAWg&#10;PuVtsamoSAgQKAMImE4gVRiG8JhKxUKEUkZCKGa04wlveRJT7uujsFKhUiIIwBFh6BHFIowYiKJA&#10;BU4G2kMZqSy6xjyxcCwsJBGSGDQbIT1Y2AYQcl4Y5T3AbAq7eewbkXMatUAgNgE4Asr0K4GbgAS2&#10;L8TQOpGF6TSTSg7Kb4AsFJSMGbZNlnCkHEsjRSXMVFSlZS2dk5UL6pqqmZ7V1hgIGVUUO2yIdSgm&#10;DluBE2GQY8frLIRpV6ZtCjIp/Qu1YO9ODE7xpsJyMsbA76AN+J2yLKtqNkddTWqNT6pjZybsZlpX&#10;VleunrGppK2FwYWBdtpZN3OmdGbmXGnNjKkUVDk7M7ZC0hrQFVmgdkaTNdJCWOcsOkS32jTBH9aR&#10;azRb/4HDWW1xT2qNc4bgIq1mZwAcSlwToCL2mrKOLBggiT3DkiDWLAwzO9y4+oNU4Bx0KMk5doRW&#10;jWFroGuhVBjDc6RRkW4U0dVMbYQU+5GVFvI6HUSqUDLAlTuW9Gh4WlZ4IcaNolHKMldaT2azwXhy&#10;NisH2viTXBRK4fsxhmZOlBXNDCyKLQtroRw3g0XBTiAbE74xVZWeCRZ5kq0ur966euvGpVsbi1tp&#10;1hYyGvRHJyenk8lMyiAK8ULv7Kyqx9N6VNaTypYuEnGvs3Jp+/qda9feef3+t9//zu989L1/9O3v&#10;/fEP/uBPfvePfufD77z/1nt3b7x279Ybfh+9fX9n6/LVSzfevv/ON9/57ve/9bvvvv6NVrKw3F7Z&#10;Wbt898bdy9tXuq21RLZjUYQuHp+Onz96/tUXj0bDWbe9uLVxaXN9e2t1q5N1hJGu5iTI2nkvkNG4&#10;j2vaqbCuf3S293R/0p9yXYtajE5nJ/v9s+OT0dnpeDCsZrWpzGxcmkqXo9nodHh6cHayf+xmNg2L&#10;pe7q6vJGkfUEBeW0AuAvCSqbznafv/js009/+ckvB8fDbtppp+3ExaEJUkoW4s69q6+9ffut6xvX&#10;1jtrb95+7X/47/77f/HH/+z73/zu/duvL7eWEkqWiqWt1R0o4Z3773/wzre+/53f/cMf/PF799+H&#10;Zm5u3by8cnlnaWdjYX21u7y+uL6+tLq2uJIHcczq2valD99+91vvf3T32u08TLpJa2t96+71m9e2&#10;N7MkG4xtaQIlkwBriURtNYlABcVCb3Vj/eql7WtLvbVOq5tERRRm5CTBOpnhkRik1MaVxtXaaGMc&#10;jEEKFYVhRDJVwdJib2t7fXVtsdXGvpb0WkVeRAGq0MTRWLuxtmNHlTZwAxNDk9KNK4t4CrOY6klp&#10;Z7X2qOpJaVAFXssROhUISgYhS0UkqAlYfjXuCLFOtaGauEZeGMokk6227KUyj4NURlkQpRhFqFIl&#10;YyETIeCaFUscJwKSCknFaBeaUIHK0nAxlB22kTABGSUpSWTWThaAbrbUyxdbcaeI2kXcyoM0lCqR&#10;QSRlKEQgpWRG06Eh6Yiwaphwyx0pipQMlJBY164sx4PT/eePH33x+ee/ePj0q4PTvdl0TM7EYZTF&#10;URwoyU5X0+nkbNzvj4dDHCam5UxXdT3FWI0mJyxHMsmSVp5006SdJ500aUW+dhrFqcqSuGgl+UJR&#10;rOTtZZlnKk21UhxFqAbLPivPnp88/Gr3l8/3n02m/SjUtTkraVhhQQtrjMGEWrZWaqu8i2ZRSTYK&#10;/QolhJJNEIIBKRETC9iAE4I8Gg4IeC8hnd+bJInASuhFokxTEoRElhMSuxUJFJC+EYldQhgWhlh7&#10;7QmHlhsCUwuOJqwoZ6gJzIync1A0no11MhpnBJ+mcz4KzEGeI5glkWhg0bLz7lj7ApZRC3WBhiBm&#10;JxjjRRXwnJeEUAUyeP3AFsFhhvDyPIA1p+YENwE0CxISCRKCAVAsyMeo7AnQkBu6IBSeA7lzwsfn&#10;CpegpfQxygEoQ4S6eH4tOhIohvgCSAISQQml0JaXQUhUBPyohEBjoOc1IAkKoIZnNll+/PR1sNAL&#10;QHROgJ5jXmTeygUNwivX/0ASJgsANY9fLdwwX5YjlPT0/IcsD+GMc4ZNbarpbDIaDWblhIRTgQhD&#10;JcMA0qK8JcdSqDAIojjBWo7TIAgwcIapSoxLWBJwWbDyOWr96wF8sOYxFpw2lUGfVhsA/s7W/gmO&#10;Qajxs00AYWzttLHmvIB1xuraWQ00VYzPshYmZ61x1jZALmh/RwG+mwcy7MycnMcYPohfi/2sN4oC&#10;38M6vzrmmvVpP6eYPIyZvdGTNfg80jQDw2YZhUkcp2mS4w0kUAnK6Nri7FSWdVVVfhBaG+MFs5Ae&#10;oyALwhksP+sc+MiG8iqtAY0867RDIBTw3VvneRc/Z/1sS8wCM5ja4DXFBZglHGaDiEicHp+dnfTr&#10;UkdBvNhbvLR9eWtju8iKfn94fHx6fHwy7I+gPFy/37vz2jc//Oh3vvv9Dz/88LU7dy/vXNpa29rZ&#10;3Ll06crVq9eXF1cWewvbW5fefevd7377O++/8/7O1lYra20sbb6JQ8Y3v/WN9z985/473/jgo48+&#10;/CYOE3jHvXTp0uXLlzc3N9vtbjmrnz17/uWXXx3uH+CiAoASoiiaTqd7L/YfP3z04OGXeMObzSZ1&#10;VZ6dHjeHKjjq09OT/unp6WAwHAwGh4fHJ8dn1ayEwLZRRDmrp9OynM7YUbeNw8IqBrjYW+p2F7rd&#10;bggLFrLb7uGGAN8UnMNXmNHR4cnjx48/++yzJ0+elJMpFAZA0UwS+2q73c7zFu7815Y37t65hzuD&#10;69dvdjo9aBmGAH36Ia9u3r5x55233r7/xlsY4MrKSqfTSZIEuww2GywRPx1YL6iDSTEG3qhIc2zd&#10;GxtrKCnhnk0dKIkKeZ7HUUTWYYJqbbWBITgvj9aYc8FYYYEUWIPCGGPJUhMwEEiC5tEUEaNkwyHY&#10;JMF0yaKwwTnElSxsEHIQksRxU2j0TFzVblbrcWnH2kytK8FhURKEIGutRi/OGWxUPrYWTWkfsFoN&#10;OGh/Due3YcZI54Aw4EOSZmrQGEtWYRinURIjChM/EjAUnEYopZIikBKQQngw+yXF5GP4SscCzcKM&#10;wzAMVKREgPFSE1AL/PlMQZmtVgt0FCWwpcg3rhRqSqnQAAsEpBALJZuzg2+C2YGDlgGlBNw3kkIS&#10;NwFM9BknYRzHoKUUjoxXQPOry2o2g4OE2XqUk7I2DioycH9CxlGaZHmEI0ScpWmeZT4GAQmBJPFC&#10;OmU5dDawNsDaNaNq8OLg6cPnXx2fHVY1zm3GOPRUGVMTQc5zqbyEzY8kVOQFFS8DEiARfw0BFX6d&#10;wnibRMNsslBeCN+ykCQEAygAJuI5LmivL/+zzmH2nSd/2w/z/tvYv8L7tTJIvgpYHvAqZ07Pm4BU&#10;rybnzHmMLBCIAcy5hxAYVQM/PCEkRtgkX+UjS0IFXilflxcohvI+llKKJkjpCTkPsNqXEKxIKGbZ&#10;AL0z5ABAIQZAsHCEdfIyRlIqxs4aBBKWN4eEeBDGd41+PZoJ83MvkPUb/Hku4vMufDe/+cO4HArM&#10;gWwQ85iokfPrTEJ4mQXytwPaN842sXc1KG+xr5ItdXk2ON0/OjgdnWincSoovP9MoiTEGQK5tdHG&#10;WRViheZpXsRpHkaxDEKJJS285zIGBwFdGRi9rmusr6qsKhAXQAZoxABMxBhtfKit1dYa6xrCGOQC&#10;piq1qazWVhsQTtcOWy4AwhrbEE1sUMDW6LZy2hiU9TAI6MKCxnsbNnY/4kZT8P0XcIacA6BH53Ck&#10;wEB/RWlgztPcVJ3T85hJAs5JB6VY+GlBDhy4rDAMkjQt8qyXZa00zKSMrBEYOKC1hlQoba12kNvU&#10;WlcGFxFsYUJhJJWcW4uzzlhXWVs7h63CQUIi65xxTSCC1A3lUF7OA5gYNQBCsEK2QceO4QCXF5Yv&#10;bV65fuX6G3ffuHvr3vrKesARYRMRUa+3dPXy1Tdff8vv99/41rtvv48P/EtLS2GocH9CZIUjSbKe&#10;VadHZ8f7R65yOEDsbF1Z7K4IUsbqVlpc2ryM3Xp749LtG7fuv37//mtv3bh288olXHfceu3OvZvX&#10;b62trEtWeOk/ODjc9X9xuY/DCj4xnJ2cPXr06Mc//unf/dVPH3z+pJrg+KoQG82BiOHeoR5sqDgy&#10;seVqSuPhBB9ZYGezSQkTIMt5Wqyvb12/fuPe3dfv3LoLyeGgwcQpAdjc3L579+7bb7+9tbUjsG8Y&#10;ytNcqXBv7+CLT7948uTZ2dkZ3H9dG0uE4Ui8iFlb+6YpibMsKZQIHXZIS3Xtj32YtFCodlasLq3i&#10;I0hAAV6QBV7JiJkILoKomRpMFqzOWfgErA1BFAgZikASO2MsJsnWRFYKVkpJETIpyaGSKQRgFoTr&#10;QIcGpSDBcBAObbCz6AEQmFmAkEUwOeQzOsVD+NI+11pd65k2Jfkvj0awtlRamlqaaJpYmho70WZs&#10;HK4ZZsSl4UpjfLY0tjKmxImB2FrUYl2bqtJlDQVBZmfRL2CRIF72tAAAEABJREFUCSkFwfCwhTdD&#10;UIIle5GUsEpSEKusiNutfCGPiyRMQhEpFSsZSRkAYh5YQWwAqebILQjUfBhoVAUhvE0Uh0EcBJFA&#10;YVKMIbNUKoyjJE8LIMMzxoacxmESqQAIUFcKJaR0HEYKlhxIJCQROYd5Jr/OGQTWDgtJKhBBoKIo&#10;jGJUlUhCCikZRICOoyiO4wBpPxEOBlAhlOVsNoPlzGZVg1IbJ4MQxcMwTLI8TnCAaBVFkeetIm/l&#10;rSJOE6lUxbXB0gzJynpKk4PT3WcHj/eOnx2f7U7rgZ8XN6tN6agGiCGyRbdCEPqXTWDYC+QThIjZ&#10;y+9jATs55yAJCF+AhGTpA58n50zEkqT6DSb4DdAjM70EI0AOImgMaMiXkXO/4RlfZr36/LVSqAVY&#10;e2FOZK2nbROQBbxa3dM873oeQzYI5QFDhbS+AJGYPy5i3wp7+VACwABeiXFNoVmgISckCcleQZIa&#10;pXjFCtFwQAohXwkCGb5fuCZGRyARow+AsAvCZYLNPKeJ0D5DjDmIfFKIZi79lxTGfQ6SAAtkOR+D&#10;EJY9CHwhrZCEmL2PQYFz+GHDMUMpjMJfM8/5RCDmYIZANA8XYsyT85hZzIn/amxftuQdBHqXZJwe&#10;TPsHZ/sn/ePKTimgKI/SdhYXKda7tmam8S5kDTYRqeI0y4tWEEcsBOMw7hyc7jmM89tg5Y8L2CPn&#10;ML8arLVkDGKLJWhrbSq/d5raGm2MRowkYGscGnxjzsDP1s5WrDUb7UztdBPDLWrQczRlcEL3chhn&#10;tNU1unAGkSV4cHQKNKpxLwMMCQykEM/BCERz9TQkzcOcM6cRs1c1M0lm6E44fLxw+JagsE0LjkJV&#10;ZHG7yBZbxWIWtaSInHFzx8vMMDwi+C8HtVX1pCzHdT11BDO2zlnr9VcKAWtxLADDjGsGrBZNWAIw&#10;EnYwfvSPplAALYFQSkkJYbyJGuOgC9esVLxn42rh2pUbO7g1WNu5cukazgS3rt+9d+/N11+//9EH&#10;3/zBd3/3e9/5wQfvfnDz2s3N5Y3VhdWFzkIaYcPG7UfprBbM8L+BjKtZvft879GDx6PTcSdrLy8s&#10;FWlhtbPGBTJMwzSN0lZSrPZWL2/uXN68tL60trOxffPK9TvXb9+5fvfSxuWlznKv3Su8VWU4B8ym&#10;1WRcvXi294uf/+KzX+ydHU/joLPY3VzqbXTS5TRst9KFdt5pZe0sabWLXitLJanxcHpyeDYezGzN&#10;3fbCa3de/+Y3vvXhe9+8de3OQnupnNSnR/3+2SCJ01vXb77/9gcfvvuNN1+7v7GyaUp7ctyfjkpT&#10;ubPjs6+++urzTz/b3d0fDEZ1MzdexcaCtJYE+f3JOFfDooigWyIYkWPoHtOAsxqKWNbItU5itqwP&#10;7MB17N2rw6RgmgQx6pHDDDoibVHeWfAlO2dri8MRYSsJpUiYQnKBUpEUkWDJFBA68tWFc2hNMqac&#10;MBvMOP1Y1HeOHBMjCEEACCJHrIlgSIZhUWycq7X/fjE1bqbt1FhYWkUSn8xxM4idqaq9vc2MnWkz&#10;rS1OFRVM0TUmZ7E8oTXEbJ0zDj9vW56ADUsZwOqUDAIVKhVKGSl4CpFIjgKRZGFRpN1W1kvjthQx&#10;Ee7UMYSAySuWOSAnnBAYywUcS2ZJcyAXg4VyZBjHSRJnSZiFMiSSbGHoYRTEWZwWad7KijzJYLFJ&#10;GEVBGKogEiqWQSAFIBmSConARF4tUJpldCMZGwQQ+Hz264gtChDeMTAp1qAMpAsjlcY4lfhLghBt&#10;KwX+XA+21jCb6WQ2ns5G+LQ4q8oaToeIVRBG8JBpXuRFF9KleRZnaYhDA041cRQkkQiwB7jxbHh4&#10;sntwsjudDWamP9PDUXVW6xFxxaIRhogEsWQhWfqAmCEvScE+QH8NIZxPMRNmn/zo+JyDAsSChGQP&#10;EIBEkiQ4ArHAGF8FM70Ez0PTpmti77IaYp48j52DqKAh638T3G8L3hgwM7+tAYjx29jnQ0ZuA4ch&#10;Y53ANI0jQ2x93KgDRvt1fcwxsvxqJGIIbZnRUANBUAQzYmhNMDN0I6CshovkBcC/oOmVgHG9kjon&#10;50zIMAeRRb/+BMDohdC7kK7pheYxMwnh+czmvJh0DNkkoyQLiyq/Cd8sWr4Ahkm+EfIBPVr/9D/2&#10;0fmPmyDPU/9tD8e+DwcdCicUwxHBP45mg8HkbFyNKXBBisNBGOWxiiMrGLtD5QxGImSEBYvXaSED&#10;h5Egy5JjLyie1jlrbW2d1njC/cKmnHEWcNjOMZkwDufLWGudNvBIGgHnBkBXxtTGGGs0YJqk0zXZ&#10;iozxsNqZmpujA5vaGYMzBGkQ8L8+dsY6lMHKtxZulayZg50VRA2cICeJhaOXsAK5sCA/CH6pfyL2&#10;LPoHgnMYMTfBezp2THBzVjYfHEPBcaDy1H/g7EZhHuBt1Upd2hpeGtOOnlHfGXTGTlunja2sKY1/&#10;1SuNLo3RXq/eQsxLeSxBPCwHsgyHw25uWpDO+dA0KvjCnkFIIaUIAhW1W912qx0EkRC4gc831rfv&#10;3nn93mv3335z/jXhI3xfwMEiTwrpHboQMDf0gr4wdeyYcSZQK0v+5n9zbTMOE3YiT/OF9kIaZxBA&#10;a22MIYcJsVY7yRh50RwOinbWXuqubK1v37l5++033nnztTffevPdOzfvbW9cjlSmOJQU4MgknNpa&#10;W7h19ebO1qXN9Y3tzZ0sydiIVtpeWVhb7K52s4XFzsra4mYSFpNhdbw3GPXHiqOrl65/68OPv/fx&#10;737w7kfXr95c7K2GMj7aP/nyswf1zKCjb37j4zdff/vq5Rt3bt27fvVWK+uMRpPpaJonebvoQFR2&#10;hOXoh+zEnFZCBlLZedCWLJQiFXtmGCiGOsghs6lCVhuoH0pgIg/2U3BuXWQFIRhUIUamLykFYycL&#10;8Q5LZLDn1DVbJyV2LumsJKOYQAMhs3QOtQSDklIKBQLNEeQEJRzBIMjg3AAmEyPlCOJWDnYlbKCE&#10;Ukow9kksqNIgi2tNpcX3CFFLSSwssdFUGVtqV9Y4LrhpZXCqmBmaWVdp8G1ZO62pRptE1lqNHyAc&#10;RiaYMZYgVFGoEiASUSgjYfEOEUacpUGniLp52MKVg6DAGklWWoOFiHFJuAGYrHNYYsKxBwlJJAij&#10;FlIIP1gHi3IEOoqSJEkRKxVb7azFaEUoQ3DytMiSPInSKAyBWAUeQRiBkEEklLOwTEvOkIXQFqNg&#10;ZkEkBUn2QOeS/dKFE2DbyCcI2gNCFUiGVViyLggkJk5JViwEM2bNGGM1/ufg6KpKT2bVZFZO8bLk&#10;iNF12kqKFt6ssqKV5EWcF0krB+Iig8KcIktmNhsNBifjyZl2Uyer0g7Gs9Pazaww5EHMBK0A6FMq&#10;IZsgILmUfB4cM8DEGBq9DKAtOAy9YmjCNmUcCyskWnIC8yfYexh53r6QxCj8DwDNMjMROgL5fwW+&#10;dlOvmXFC7BxiwJNNDpoX5MQ5jRRKNAmUaJ7nEb8MPj0fNds5T/iiTQJ5c9Y8Bh8Acx4TY4ockl4v&#10;GDMTdPoKBPhNUrwSJJoSQgHc2CjiC9BvCyjvGDoDLAhvROwcgLGxY7SnHANQPaBIKGLEAbEkgRhJ&#10;8FEMSUEQ6RygfxUYDr/kCJQHjfY9GFV+i2iQ5hUuCkHEV8Ek5qBfDXPtobZlR142gqh0/pkNDvlU&#10;uwojEpGMkjAr0jRPZBgYNC1DvFJiUZCQpAIVBH6FhgHLwEFEh8VAxlq/oqwP6GgOJMAEdBOw4lAI&#10;zHNoVLIo2SS1hTM2Rutaw/frStel1TNbV6aaGV0a0KZ0VrOtnDHOGmessIYs1vw5QAMMZ0FQKiGw&#10;w1gtCABioq9fA/ivArnsvGldMPmCovM2iTCbzF53wo/ckoPTtJIpFBwFIoujIonbUZgLDo3hclbB&#10;v9S1cdogWGthlpJ8L6Cds1ChlKzgxjA0W5PTgHM4a1REhtGH084acshCjP48YU3tmsBMzIw2BQki&#10;YYzXKhMTCd0EcgK398vLq/jMv7Ky1usutlqdLM7gH9mxRfAysBIs2AiuydbccDpFCxv/tz/69gfv&#10;vnfp0qVuZyGOUyUkaqA7KSURgXaOQUiBvSQsYDdxHocJtuftzcs4mrz3zgdvvf4uDit3br9x7eqt&#10;2zfuXb18fXvz0ttvvv8n//gP/viPfv/9t9987c6ta5cvwTUPTs+mo3EoklBmkiLlolDGgUhJK3yn&#10;GPUx+2pr/fK9u/fRzu0br731+nvfeO+bH33wra31HadZcby5cfna1Zv4dLK9voN+/+gP/+T3fvAH&#10;t677/6MFfMh4496bVy9dWV1dbbVa2F9hckR0MRYppIdEgCYxQ36OkMuYA2vAklKoAIUkN8GPXRuY&#10;PjtnYZBknDMOm7JDRUyTxVxoWDLmDt2wQ761MEMWQilSTIHgQKiASQmG8ShmdOLBJAEics5Za8l7&#10;RcfMBGMAjyzYjrTDmdqUBmZDFeFVlXHcxJGitm5m7MzxjPyJYWoZFwmVpZnGEcFOtJ7VZlrXs1rj&#10;e89Em1mNRkxlXI2maudXorXaEs773paMqe08aAslC6sUh6GMYhGH0s+U4DhWeRZ3iqSTBkWkskBE&#10;imNJIYZG2C3x5cUSkSAnHGLAeRpJaryxj+cEskgwSymiCOeSIAlxDOBQoBFoGmvCcqiiLMlzRFES&#10;h3iLD0MVRA1CqRrAAQtFUCuAprBjWiZqpsbgIclBv2EggShUaRIkUegRBKFgzIdkluzPzTASQEoJ&#10;MwAke4LxskUKMkPXuGooa+z3UqiAVKjiNMZlQ6ebd7ppkUtcMMSxC9AWpg/nsunx6Oh4uD8zQycr&#10;CuDjpqUeWaoBh0UnSCmCQwCEJBKOBZKMrsGZg86DxRMGANvAyEADTQFmXwsVjRAEgImm5kwkLwD+&#10;BYjQ2hxoxmNe3sfMPv1/9eeXAsFk3Svh6+S81YssJEEjvgDzRe8QD2zLPpCPGCqFGfFFBtLIaNae&#10;H49AcQ+U8Y/zXzMk52OBwgxirh2o2EOSlFJ4xYmmj/PuLROS5038A4+LAo1afQoNov05hCQPgfZZ&#10;KpYSBIHAfINW8AOKlRJSCulzWSoChCCgaRCjQ5se6B8PNP4qpJQCZiu8nMhFGfJuAvoE5hpveL8t&#10;elne513QqGbJAVgxninIEDwZvJFhSazsGJdmpwfHpweTcuJYh0nYW+otra8WnbYT7ISMk4KFwptI&#10;FCWtVjvJs6zIVRhgbKbZeNAFUFujtYavfBV1XWPbLJtQV1prq1GufqWYra3TDo7J1AZOti7r0kOX&#10;M13NjE/OdF0hy9QVKhMEtw5exzlMJnSD0TgEjBkxOxKwGUYWfCtMCAUceWftoANn7BzguPNgzp/O&#10;iKb4y+T5k9HuBZwFiQzEDQShN5IE7+QkuVCIIAzSJM6ztI04ULFzcjarJngracbeqAEuu9a6MgY7&#10;9LkxoDXnjCMPa6Gc2hgNwnpmbW1lbIWYWDMTYj8q5+sSeTshIj886Bj3+HgAABAASURBVNBaWKlt&#10;5Jz7O/ZBIhSFPwmGQSAITaAGCZqDBWozhuaYKJAAh0qgRJ7lly9ffu211xHnee5bYhkEAVpWUiEp&#10;hC/msFs512331lbW8zSDyOxEHCbd9uLK0ura6haOC++9/f4/+t7v/t4Pfv+73/nB937nd3/w/d//&#10;wXd//3c+/t6773z0zv1v3Lr+RiDyw73ho6/2Xjw9PN4/658Mj4+GJ4eDclIpgaODwPUTuaBbLCy0&#10;l7Iw7+QLO9tX3rr//u/93h/94R/+ye989/fevPfW+spmkbazrN1q9dbWNj549xu//49+/we/84P7&#10;99/e3r60sba2srLSbuVJHEshGCN0BkcC2DhipGAhZC1Z56y3HykIYHY+oDQjwyFJMDKyigU0wMzg&#10;CN8a0oJhBShGjpilFFAUco3TxsKJYy+NwiBWImAWUgZCKIYhE3QomRR5mnxf5CxmkJ0XCcbsJxcq&#10;9hM05ziCHWuHc6SXDXspoB3PjJsAJEoSU+vGhkbGjYyd1GY0qwdlNajqYWVGSFZ6OCmHJZSrZ9rg&#10;PIHDB3Y/9HJxXNCNNcEUTV37JaxLbSoDs7XaCg3pozTI8ijP07zT6i12l7r5QhykimMl0xAbMfJV&#10;olQoWAqMlCRzAyirAUuvQIKCBJNgxmbMLFCGoBAm+B0ZREGM7xFRmBDhEGytdqEMW1nearXaeQEC&#10;uXmSplEMZEkEtNIsj6M4CCMPGUqhpMS0BFIqQYqFYoJMkVChkihTJGkex2kYRqEKgyBUQRKFYIYh&#10;OCFC0ASl/EMpPCJQ8IRhgDY8GQaxDCIOQkDFiW8vS2UUWsEV2UrVM1GNaLQ32H2499Xu4MWMRi6q&#10;WBrLlcYkSsLgmVlACXgwIaLzeSdimBwYTOcBZkDeSJw3DxANG2WaJ1moswELSR4CrTkhCGj4KPnb&#10;0dRH4/MWfHe+V4HC/tnk/jdFvrSvjX79AxK+isaoXBP/SjQvgw5AIAbQDnmnRMR+pNSEV3MFAtIA&#10;slAaADEHaGYJGoSPSSC+AJjM1KiDmwAFobFfB7IsY7P03aOXC9hG9RetXRAoTwQNomVGW0i+jM+1&#10;j2QDJPFEGZKSpRRSgvYcqZAEjQKIWUjfFOREF02Mxi2ICwiBkg3OWxDoFIX/YYj5KP6hAnNVz8tY&#10;6wc+L+nYPw1cAd4p4XSYZ9X07OzkbDioNL6sC5zg291Or9cDob3roDAMIavWJoyjrFVkTVBKQULb&#10;BGgRmgRpXgbQAFJa67r2Tmc6LWezGQ4Q9csAB4RcBwcIOANRUQWcuvFPnsCJoa6t1k4bwDovjTOa&#10;nYFnbwbox+VQd86cGxnhjO7HyJhBZLnfEtDRnItywrdB8yRiqAQxgCwABDoCzm0X6QbImkOwkiIQ&#10;HBIxOSWlgkNJkizPW0mcSVY11IpjUF1jRPPhG2PQBr8MoL08kHYOv+sYcEzzkuccJg9JbTFqwjw0&#10;Fi7RG2iWQqIZ8gFWJ+DDQBpbW6cFn5sQQ3ToSFvJIlAB9nsl8PqFgm5eHS047FJWO1tap5EBDmAd&#10;3itVu120ihZKQiQhCM4XWTijoFnYAAAR0G9RFIuLixi4tVCEkAI5KgpTdhypZLG7fP3KzRvXb715&#10;741vf/Tx+++8f/Xya9sbtzeWr26t3ljq7AhqTUbycH/27Nnuwd7h2enw9Ojk6PB0NqkjGcVRLhym&#10;VUSR35AcYd2IJMoXuotbq9sfvvuNP/y9P/jg/Q9XV9bgyhWHoYzxPopLBZx4Pv7443fffmdlaTlN&#10;sk677cVSIgxVEEg/ENguoTk2unbOySYQY6yWCFZhUIYatTsinJCbJEF/wJxmnwF9nANqcc76KSBL&#10;7FAGkALvrqghAuk7lbASqRT2L4zDwWwYlYkEYz4ZRzhG1w0c6hLawQ9NOu2cQWmkPBi5jgVilLUC&#10;L6xu5qgSwkiFrmEDM+um2o5qPar0ELFuPkZoM6n1uPKXDVNtqrmZWbZNU+jQIdiXAbYKu63rGsaI&#10;BVtVNWpYjQOOjIIojbOiaLdbXRwZYfBRkEr24wqCKAoTxIEIhB+mHzW/EghjRVLOH+yEX3ZCQDG+&#10;JAQAJJpS8D1xEISCJCSxxk9QFMRJlMLegCzL0jRNkgS/LEnzNIvDKEAFFUSBwiRHYRipAAHbhiBG&#10;P1IIBf0HIg5DnA8CFAvDOFSRCiIl4wDMKI5jVAvDUDXBiyVRTyghgzCO4BkB9BWlOK6ECSph6DH6&#10;EUqyFISvJLiTExKzVYrZUA8OJofPj5+9OH461gNOcPvnRCAw+cRWYMTSyySwKJ1jP/kWM+rB5wS/&#10;EsBHiug8C8k5mImZX9JoB+CXc8roC79Xkj41L/zbYuuz+bw1FGD+7TSy/qvAVDrYd/P4hyI4jabM&#10;rzfG/HW/v55HJARJ9gjI4QAumaUkxNxoxxI7ajToGmUxdAAGI5cQmD1hrfd3sC4nNJY3QLARRgXX&#10;6M+XgdAoP4cjYvbM5snMvjtmLFpBRIJAeUgBS5CSMbnkmewkZL2AhGN1Ep/thBOCASmFlFIIwWgL&#10;mBNISxKSpESZ8xg8wBc7X1dScIDkBSAGAOm92E7AsTsHRwaewI8ce3jK/1DLP17+kDknBbEg1PK1&#10;/but8RsuLjSx92rCbjaYzEbH47OzcX9Sj1xQi8BhRbCM8G43mU774xFelNnIIl8oWstpvpik+DYc&#10;OhUZVpq4Iqk9BF5VNKnKicpwbRz2cW1YW6cNldrVFo4Hd6NVVWmDXOPqutTNsQDuAI6pcV4akwgC&#10;wGHBWI2kc7XDe7ap2BgFDk2tm5ErGXcDxglrAQm9GCuMI6udM4acD5YdjB8/Z+eqQDacoc/Cz5cn&#10;stCNdIidtMSO2RI4AGpYZDu2bq7m+cOhBN5bYCR4NVQwE+svDFBQCqtQmWpHRoYyjVWRhHkSpJJD&#10;6ZSk6P9H259wyZYbd56gmQH3Xl8i4r2XC6mqmuntzDnTc87Mh57pqa5u9SKVVkrcRJHiooUlUqTE&#10;JZlJ5v72LRZ3vwBsfobrES9eZpKqrjlt+rtdg8EAGAwGXLjHY8pKzjKpcL0wxQFpogdVGhyYUWsH&#10;elHG8soUosqI606UGM9qTaQ0501wcC+YkWvYu7gEWnM6waDEq9VMhFWmiUVgIizKQSmijWg5A5tH&#10;UtBqNinqxdBJkDN6DLRXKaZFJH7cVtmLz8lEaUs8XFTE6UsMNyhp3yIpaR4AfTN0oHlV1RqXmEqL&#10;Iec3773x3/xX//V//X/9r95++8082DQSDeHQP92us7V5f3jx5OL8+dXl8ys/WL0QnZNKS4lHGtKQ&#10;jRE9HHHnTbbb7ff73Rv37v0//vv//r/7b//be3fvcshXL8BryZru3bnLbwz/3X/3f3vz7TeGdU6D&#10;juPKLBZONYk099pagVsijrV5xNCdZe5LJAzVGFPchbm4iLoZpcq6qFVeDZiI+RGqzatDUnGgtRai&#10;WHMTS2Y5+rVBdC0+VcnRTHNTFTcyrQk7o9GyOZ6JiCo1TqmIha1oK9KqtsbGkr3rpeiVyKUYf4Zo&#10;oqw0GVK8Z2ELT2rTQ9P4Jw6zHIrO1VoxmdWbXlbbzbI/6LzX+dBKwA+tsVp1bvVQy4z7LUk1aVaL&#10;e2k6Z5mH7KvBN1M62U533x7fvLN6YxzPNK8tTykPYgpcJvepyaCAgMess8LNhLejmqtpQBcyYwVC&#10;TCwSBmbNVHJKSc10GIaR17rmmFOpQ1LuK3dO7949u3PCVWGcxmRTHsaUhyFNYx6HlC0wmY3JRpUx&#10;25h1SAg6DTalNJpNA4ZpGsiryK3M2KZjSll1koHzZHLjdNDm6iJiaqOph0+YSErTKk1T3qxXd05W&#10;281qs22m53511fbe8jiu7cQkycv9sw/v/+o3n7774uplznnLlWTKNhTnPeWREYM5x4eZpcQdC79i&#10;U4g0d9aeGZMSjJ6FhPFEC6CaUN3A3Vk4GBrthEAPQKWweZsXDiaUVC4cYQFFpibSVMMZlL1Iksec&#10;qfVOCF+Ibt8+U9WVonpbTW83uK0PIxW9rUJmzM6ve1YEmsPxU0RdtJn8bvJjp/QFvtBW9WjzmVrV&#10;o171laD/KpEWySwnVjKA0KFG6ryCJVUTS5KgrClTz+KLmdysgZkxGhzcEmhJKYDDPOC38fo0j57f&#10;NvhC+aafY3Oy3TF81VwVxxQVBrVy8O53+/Pz8xcvXjy/2l1UDiXjQGGXNO/C1eHqYndFRq7W2zt3&#10;3zi9e2ez3Q7rTc6jaBL2lLOnSFmptZYaLwlV+rcGYxjhFdRqrWWhuc61HOb47WGej3ye41v4whcr&#10;eCsHeKlRFUIpje/spXipXlun0rwgeCeJJO9S65sNzsENuk5atOnikS3mGrYRoO7pK6Z69J7kfKX9&#10;jBR5vATTxNWrEDgRFplUGCZuXtMGPo78YMtBwEGUqFVVEextGRpveq+8VUQp+OJM5/QfRfZJN7nF&#10;wpCpCdU1ZH9lo+GR3tjqNWF2owzhemKLvls5PKqE3loph1pn0Bby4g205RfvUi8QSjsv7aJJyGS7&#10;RUaH5+61OW1rKdwRA/v9/jAfWmvDMJycnJydnQ05cyqWueDIapxOtyeb1XpIZJHPjFy9VUKZzSJu&#10;KSUa5sxzGaNCJAxdN16gqtROEy+CRJGxLi8vGb4Rnl41TsNqWo3jmMZkKRGhyBaGV9ZNxBQ463EL&#10;jfBqCx4Bqu6AqTVKDAEoN42idLrRE8MFqFE6/TbWyb0pTSg6n743NPxQzEA0uS6GrEc9xkIaYBGL&#10;wiOWBucliiE7s5AaRX3hgZdNnzV5UeVZs2fVnrnsqnLzix8hmu8XuByqs1nnuR4OoOwRQKmHUufW&#10;aozLaBwBSK4EwkvzaiS5eU4yDGmceFuOJ9vVvfXqbBpPxmEz5G2ytelKZVJJqsqcNLEjAgjaiTyL&#10;shklIg8HaCTBDDOWOSSzWwIrTMpkd2fpTfN6ZHetTtab0812s9ms+dVjZI2ncRhWw4ra1TTxQ8I0&#10;jv13gHHMw4Ih2TAM4zhOEMY8ozROQ4CqsM8DBzmQTqQoHtLOgjJeBcZhmiaGBqT0yZ2T1WZj08AV&#10;69DIXU1jlsH27fzhs08++PQ3nzx8/8XFY7c5TZ4Gdw5I1dQpejVLaihMEsN1bggqAo9Flsgi+e2E&#10;h7+9MmqOBqQTCMXx0/Xk0rHIo2tk4TdFhBvcVF1r8Bxd4FrzW59hpEzrtxosFaphA9NOixJOqXPc&#10;I3ckiRjla65d/hzz36K/NiTfCcDncT2YmsUMGRPNgkWzyPCbohlnViRuukXUgsUMAaSEjaXsZhJI&#10;wRcD1dvjUErY6+skYovv2oXgrs4EepZ4U/bJArkmitfi73zeitXNmDSg+953a17nsrvcX51fvnhx&#10;/vTi4uW+XDXnu28xk2ka2A8551Krm25Otid374LVydm42QzTyvKgBph5aq7FBQhJrto4zFoUSxNa&#10;c77PpR1KK6XMh8JZNR8qvHQNyht4qR7f3UsNmmEtPgigtlZAbaU2fn6g6+bh1usaAAAQAElEQVSt&#10;LJCKXFtj/V1q8WtqrS0iGy8EaVAIxw9vgh53CSLWPIgV/AaxaW8KCK+X1Y/Lx7sAiFuSlNM05onz&#10;ajWdrMbTYVirpqhtGvaNca6H5xgG4SOeU8ELIFxyR4WmMhnhDcE+BwjgKOAKWdIkisig8elgGCYR&#10;6MXOrv0MrWpXSe/c6UHxWwXnQAwnTU1EnaJaFaVDZEFONqU0pfjKNZlyAo8mU9LRTM0kpeC0ogn9&#10;IOQ4Yw2hBs1OFFRUlRKvfBJDRDipN+uT1bTJaRA3TMRTtjHnMdlgmuHTNE7TRDaqxhLWtuRDLZ3o&#10;jWVdoKopJYl+GC2OWhdvUhppQ2oJuVmbtOYkCXdc5uVKJIToBXAVmApIRmdOUZMwOzUJrq7xPRm9&#10;hJG6CDLAWEUkHqpUxYeHGPVN6WtQTR2YGR8VlddJddFEn3QriktYhM8SHrJ3m/Zbggu7rUj/KYhL&#10;QEzQ+bHvUL2Utq/IjU00z35Z22Xxq1ngu+K7eUGbZ2LY9qUc5nk/l6u5Xx0Ox3gSrmVo/OGbQTKf&#10;koyjjpNOk202/MyQz06G05P1G6fTvdV0lsfTPG7zsEm2MZ3c1CynxFdn05Q1GSSWhYeZdjrKvdjV&#10;C5OoXET4wJqTIAPpQQKIsHINdbY0DfxlgG/4m+2aS8OKW8I4DOvM3ZPrwmo7Bjin1kNeDSNV0zjC&#10;wUTDabWeVqtxQp7G2KuMMeUBJMtDygxB8J1QO2vRXVJNTCclS8wrYcuVYX12sjk7Bdu7Z6vT7bhZ&#10;2zjIkNJ60HUuWh5d3P+k/3+zfPT8o/PD071fsAT7euFezZS5AbrN5LlFtyqoBxE7wlWuSfWVfK0T&#10;1VCqHrle042BX/t/ownhmFch8lkaIfyr+O2WOPzZ1n3kUGp4F8L/kc+SfkuLpp8lJh4x4kHffWzv&#10;PJQI/RChbT8FeLIDgS61R0tZiJ4X4Ya/0riq2BGWrEPVIH2dRCQUkoIr3BBemZloh6gjLBxBlVaM&#10;EZCg23OOsrzu6tIhFdoJASDecITfgSUVfocBVa/ZMPoCEfSuIhHX5srpybeNq6vd+cvLp5dXL3aH&#10;i0O54h23Pd3cuXd2eucsjwM7JK9Ww8Qu207bs83J3fXmbJy2aZhSnpQ/adBAMt2VZt54JfhceIU3&#10;vqPMldOo7Pe8IOqh1FJaKXWutcytFsxarV5rxTTgcVqF0BCKV3hUqcfrs3lxeqxNG0+qQNg66YkK&#10;DnpX3BuAtnjhsfPDQJqy/RsWzSVa8Qk9Gic0YoRMJAlvhC7dYjQMy1saubXrtLfW6MDEk3JmyKDC&#10;0bOaxpOT9dlqPBUfvEWVE3rs8cVluTuINAnnqzsz5Zt3+Nw1rXsePGzEg0cbDOKFgX1oenOJWhFk&#10;2Cs0Qd9dxX9ADZyG8OY9erxHGYHDUaq3+Rq8jUCTZThq+VNF9OOfoeY0jk+VUr1D5uJ9kf1Q6FD4&#10;24orr2WUpRwO+91ud7W72O0uSym1FYjfBmqt+GbGtpySjRNfF/N6yCsRbQ03miVJWVmbUg/zfKCn&#10;Gt+Jm+PxfNjR5e5qv9/RoSXlSyXG1JU6z/P+cNjN9dCksE9rm1srN21pTog84hZOhuy0a80roLfW&#10;qntrrTZBX1sj8vAFpTl/fCvuVLkTQEChNbaAu7qKCKdHUo4RyeKqQoZYVC1mNGyEBo27qAs84iAL&#10;RcCRmnOtjKoYWkJJzJG53Mc/vG/CXx/2rce/4Webi8+l7ee6K36Az+3q0K4Qiu8PdVcr1/VDr5oP&#10;FURwZrZm2ZWyq22uTMqb423jvmRZctI02bTO2814uhnPtsPpJp+t03ZlJxvbDrpOMplmTdnymICN&#10;KQ2STIym6E1DPgrIR+grkiB3U54OI/HgQh+DDTkPwxi0ymkUUWWdyApns+VpGDer9clmw68LvPJX&#10;aViN42acNtMqNCO5NK6HjLwaRoDNeshcKVbjRNtpSGgClrMlXgyDWhL8aCx4QIIUjy0oY2XMC0cG&#10;LiwnZ6fb07Npu+GWkDer6XS7vnM6nqxsNexl/+ji8ccP3r//7NMXuye7dnlVzy/5WXd/fhm/6fLz&#10;T00pDYybx2QgZ46ONMVYmlTwwTQoweSakMF16dUTJXhV/i2Sux9rlNUlkMfS8rjpYREWThXCAuQj&#10;3BbhVYeCZnH4s90ulnA6gYMb4TMyxRtgc4Mb5W2B8UgTNIyHbH3X4U8ArcQrziXuDUoRLfw/H4y9&#10;GIdgyuIjAIRFf5ujPxav47JobnMMPlNEI3q9HlF4/XPdFdqlIQIgP+BAhVlzMEQPy+w8tk4oReJY&#10;kf+D5C0aHLtqETSJIaJDqhY9R4Lw91Ytrc3nly+fvXz24vzZ/nDJsWJJ1uv16ekpnH2Sx2EYpsZX&#10;DhuG1XZ7+sZ6ezatT9iwaZyMA0JzM/4IaIUjpxmHFifTXGqpjWPpanfY7Wdw2Jd9qWhKfM2pBYNS&#10;DvNcSiul1Buq1Vvx1mqbvc7eq1qZvZbWiju1lf3srWmrgPuB16acra3G1GKGTZDCgKRh5hEOGopg&#10;BqPuGGokIrVwhAUWlYv4imPj0oK//lksWFaTpOx2jReDypBsNY0nJ9t769VZkpUK50L8+wYhUei/&#10;8QnHNLrkStSaF+DOFDriDcQrBM9d4p1dJEyraNQyB4kd0zzsXYIWHlLUSgSAgnvo4bfRWmlB8FIr&#10;VzhQWnegtrn5XOqhtn2te+Tmh9Zqaxxz3AB2qpdqXCs79EqEv6xfihSRhktw9xkg4GpttD2I8pKr&#10;yHPZH+ZL3uKtFVXn+MX//X6PXvoppiJso5xHs2T8YZtx41pTBw73aRjHTKvws9HbPjzk7ViuSt3h&#10;pMsyLp4U19p8nhuvycOBudRSW2Sle2v02Qh4aR5Khj7Muzm+akc/dFWZeEdzpkw/xSV49RDci8R0&#10;iFI0rz16pR5Kp9aavyKmYs7toSUHzg9yyd1ak24FF+iV+SJJjefCHZkVZwVbxFPoHM9nZJUqzFd2&#10;TVijqyYvXV82eV7kRZMXs7yc5cWhPS+V3XaYKyj7eZ5rOZQZYV/2gXl3KPsdinKYW1iWNjf8EyGf&#10;QSKlPZkMQ1qt8no73Tlb3z3lb/hcHfLZiuuCZ3PmGFvOVcXUzFJKxgWCi1sysSSaPCCQqjq/uxvr&#10;TOkVXCXg3nqNe0wZDRYppZyHnPM4jutpGjM/R2ktzuqxIcaUt6sNtF5vV+O0Xq34CWE9bTb90hB3&#10;hWlCvxkmLgpw5Ik8GhJXh/UwUgRjTtMwBGyMq4PiYuQh65c0poMPIAcNlkfLaZjGzenJut8Yhs1G&#10;h2xT4seGzd2z6XRbsj+9fPbB/Q9+c/83j188vCqXB98fyu6K5J+56nlrXDdrIxs0G411zDqawTNC&#10;4vSQlDUT/wifJJX48Wzh4gaQgYgQUrkmZHBdiudniqH6LZ/FEg4wueGLgGZBX5p+trDufbXQgKX2&#10;8/wzzT9v8IWaW63I/JgjGtWwJYPiIRJph8TYC9CIqIh1SCfkePqSSlQROxQLRwj4can1laC0oyii&#10;qmJqZqpHjuCkh3FcCdO/DdVELRCJAF17FRNAs+gRbuN1JaNSyVboC6wahc67wNnhCEA7ISxgdtdY&#10;xuTNEJa9sJj8Lo4Z1cH7lENmVjGFcEAizkwHYOLFYzpNOQXL1dXF8+dPX5w/5yhxkzSyh8Y8ToQL&#10;jONoOXOYNNFh3Ezbs+3ZvfXmbFxt87DSNFkeRDkTtVbOOeGvEoXjzsP5udbD4TDXVhoHkpcZwcOs&#10;eCmtdiqde6lxYDVezTyRi9TC7mpeWqUurBrta5xrHhx9xdTdWysexs1bkVZqELw3b80jpnVZEpFG&#10;WAJ+E9gQQsNHm3RYmLVuvHCR65CKRof0CWJcr9SoHpNK2EvRn6rkbBxyJxO/3KaJc8lsVE1GfGMh&#10;NF4BdCE0ZxZ4y7xq8/ixwb12EIsq3Bg4UdVF69GfiGsY9KLAXSi6CFPya6qqSp0qvLGIN1ANV81k&#10;0fD1XTHRpuqq/GqKQFu4qyHwaseeHqjt/Yu60CD6doZcBmUycW+IFyodpqSA+Zs1S/TTQrCm2jtM&#10;Pox5WmUuARyNjSlrUCVBWEcGEWmtBiqJs3cpqylv1iM8wqd1yMKNLIpJUpJhsHFM8DxoypJM1Aqg&#10;OK1s5OewbJY1ppwkZc2DpZTMhCn3OJMu5CnxLxRb+HAMdWsHih2HqJLl3sB3xJhgSvRpLLgFIStj&#10;020vZdOsmgR0leKBJiySDYMNZpZSks+RQ8LoVPTEU2Lc00DgM0mjgiZ+ZvC4NBCcnce9gfxhA9Ta&#10;5n2ZuSUcyuFQuAfs5rorXBVAPcwzmkMpZS7l0NiVh0MtpR5CxZMw0IEXxtYgU0kmeJlG49XLa3l7&#10;sjo7Xd85mc7W+WSVttmHFP90nWu2uopqUjWFM1nLoklU5ZqaCqDEFBGwR3gNSjJ1RRfCUsU0Eyiz&#10;nPPId5jVir+AWOyAnieqSsUK7Wq9WvFlf7PpN4ZpmlCupnE9TisKY57GjBAXhUz802BpTLZCP6T4&#10;Xz6knC2BpNmEoywWWjsls6SW0pDzaEMeIUbanmxPzjbbbVqF0sbEAMN6NZ1sZNCr+erh00cfPvzw&#10;weNPXl49P/hVZY0kcowF6r1qCxKRuCWYDiqjcQPTwZQBsxkwSDVhj90NRwBobkDxBii7LBqBJ1Uc&#10;AYiETO0rxJbXG0KPDAc3AjL4TJEVQgkP8P6Ix/GD/gYaDtyU8Oe1smoUVYMvRoiqt4t4rguJNNGG&#10;GcWFq4oJcJOAisQd4uhFZAa1Anl/CSFg0DlM+Qht++N3MCcL9VivGpKTeBYCWtWjgAxUl6L5dURi&#10;fY+f0lqcLDENZnIN1WWAxdXg4e2t5jfTCf2xsIwignOMytOdQdw7b9rq9RZy1rtbvM40iJQKSASB&#10;cc2jNyK5bCvvtMidN7h4i5cMl4DiTKeVNu/K7uXFy/PzF4eZM6jSceSr0DOippRFjPMGl4ZhWvM7&#10;w9ndk7M7q/U2DZOR9mmQlF1tro3OcUY1WRpSHlNKTVRY06alNvZNmVsJagiHUkMspb6iGzmEUkpl&#10;4Eq7WluZO7XQUKoN3+vsjXlEe69h1phY13iprUJHpXvcG4iRSItZKaGIwPYQhbAob/gy+aVWezPC&#10;vxSveSWVnVgCjx44bpbmwkmqfDlIpuOUV5wl07Tm+0lKgxlfzoQe8NNr84iXI7dWavhfWuMagZ4e&#10;qzugZ0LYGD2GC02MyywcEvQgKqMkGIesqjz0mqxTlERNLWCcg5aypqSQmRAPSwpSMvS87M2ooUNe&#10;V3zBBUVlUMnXGIyTTuBATKMHtoGJgKTsMElcj+Os5N1W6DBlyYMOQwJm0pwF3Zdy4MBerUaAHhuq&#10;iKoKy+SqTa2u40tiqm3/8vzp8+dPLq/OS9kRHAICuKbACy+/w27mpdlIq8vZryT+9yktmTLnhC+K&#10;N5W4aRw0TCNTxYiMPox5nOIb6DBkkHPKqaOXhpzGYRxyHmxIZsSHTkD0o5IsqVlv5JdkiQAAEABJ&#10;REFUkVTUiRkD2g0l05xsMh1Mk9mgZiDaCKZJdQGyiggPEdIDP3mC5o4cSxDqZfWFRYnlaML9fG56&#10;aCRNraX0nxP6HjnUwo8Hc+Pnkz38EH+h2B/q/oBJ281hi0Hl9kDaRehoXMpcCV2FWmsev97pmMbV&#10;uOYFzK7fbLab1WYb/1JnO6Vp0HHwdZJJZVQdnHct7gu/BOSmJmKqCe7GO1g5zJqT60f460RtV2Di&#10;xVsQMYiJc6A5MSG+KaUhx1VgHMc0DJoG9AxhZjnncTWtt5vtOlzF2820QlqvYdOKKtg4radxzRVi&#10;iKXMiTUdhpQBPWdLHZboEYgm0dx7pnMwDKTHuF6vt6cnd+7cu3v37smds2l7Qq9pmGzIIA1MXC7n&#10;/cNnjz5++MknDz59dvHk0C7UDpZK4tfYVElmS54ShwNTU8KhklUHE04GwpjMRlN4ZvAO0yDiySO4&#10;iAJV9ADlvwK5Jg6Ua/H6qe1a+oIn/X5G29fot7Lbxp9ve7v287Iyp1ta1V6+dk+vSZQzoVeJEItb&#10;LRbRTVwX8Yt4xOuL9P9ZOnz43XZNue2Ts86mJIk5ueFgbvz11RHIcmxucNObuxLUeG01idTvHzQA&#10;8bo29gZNUMIXdJk04vkahC8yzhmxWP0X8x5h1ya4F6AjemWkFpvT8W2/319eXsLnma9crYYla6Da&#10;B+ccmefirsPAtluvNifr1XZcrVMexXIkuWY3rs90zC5Oydhlsc3SMLDlWMnixK5yNNH/PFf4ocSR&#10;tcgUZ46zeIQSs8YnzrQDz67el0NU4UkHZ11tLSLZronpuIcyFM7btz9b6/ojC/9ErE8KGS38vwDu&#10;JAWtX4FOCBap1ZFMOQuSKgGIa9Z62hA6U84CUjdh/Kqlu/jR7Ruleu1O4mjDuAOBYhdhLKagQQJN&#10;oogQwIF4XH8ottaOPQuDNXnVsBtp1Mqy0l3hHrOLOLe5r8uBxACH8vwaLxHm9qLEv+16uTtcXu2u&#10;Li4vzi/OX/Cj1flz/tr17MWTJ88eP3z06YOHnz548OnDh/fB/fuffPrpxx9+8Jv3f/Peu+/88r13&#10;f/XRhx+cv3zBC3gaSKhxmqacCZEalCSRXMlLOVxentPwZz/753/80Q9/9KMf/uSnP/7nf/7Jv/zL&#10;T3/+8395551f/OpXvwy8+8t333vnN++/9+vf/Oq9X7/zq1+988t3f/GLd372i1/97Jfv/vIX7/zi&#10;1+//5jcfvP/Bxx9+dP/Djx58+OnD+58+uP/g0cNHTx4+fvroyfPHz8+fvbx8cbm/uJov93U318Pc&#10;DqXNHcj7uc2HctjPh3meSy211caVkfXraOwkbxwORJssE1GVyAERlSATcf4vFsEVW72hbkAJq4U7&#10;SyCt94OOJetLH2uEvNwhFgGb6npR7XmVQJHnpT2rDl42P1TQDrUeattTbD7XWqBDLXMXkJle8Hmu&#10;R2JyyI4nA1nLG3e1Wa02E+/caY2GHW2W1M34chz347goiHBi5yZmEv8zB85GYbam8ICbM2UPohiP&#10;1z6Rb62TE5fGpLzyRqUHFdxYkBK7aRj4Us/FYRyNV7UZVcnyMAxkzqoTwg26gr9ZTDGBKIxUjXkA&#10;5BsdZkvLvWFIyToltZzzcIsYjVZgs9nwR9uzu3dO7945OTulvzwOICUFYjrX+eLi4vHjx/cffPLg&#10;0f25XAq/FPK9KVfJ1VLLWacpQbjt7kIbieippCyDCVEVuInehkgEQeQ1Lp30t1CvDEZ9PH7bR5sA&#10;+YKeRY5KkVcCPn8G4iadFn0Xj2wZmlkuwlF7/fjPV163OLpBQ2DekjRl1PiQLUjuSt5Vi7d3638I&#10;dBXiGYhOopmZJhNT4TsELwLl5DlCQ0tFACNVlWuKXoXVirKqaVCKAk1C7pY9EN2LJYWLe22tLppu&#10;HKybB3MPN7FRrQskvgRgzoRuA80ytCHRBfsC4Ro1NL3QWuNJESiz837OdI4GuDTInSZN5LNgDoBZ&#10;0kmjKW+FALtcJLlEZEVVcFq8ett7qbvL3cXF/vziarffl3Ig1bNMPrpIkivnK8quHuY05ulkyyGy&#10;WafVKBbpoqqteUpZK8s0i86ucbXStErTiaY8o6ksj80HP5RWVPa1xt/0KgdYq83xoLRaWpA73uGx&#10;VGZYvVYvvcJrq0Fe51IL5rUHQGqzgKiTL0wVHyqh11LTofH3DT8e4b5Qda6CES7R5ryV2c5AnRFb&#10;oYrfZr24N3evfBxvAogRc4oiVp0mRBGgVI1ImjL2jJmKJM2DpSTJNLeq4pwq8bPokCezpLIkm0Aa&#10;ZOKpeJ4bY/NHdDphTQmtqVVzpZ+sOUtG0EjRRLfZ1SR1qIhEN6qCdRtUQBIxCWJ0a843bKLjHEiJ&#10;hCvVStVanTdfeXG5e3J+8fj88vH5xZPzqycvLx8/O3/w7MX9J08/efTko/sPPvzk0/c/+vi9Dz/+&#10;5Qcf/eLXv3733fd+xdv6Bz/43ne/+90ffP/7f/uDH3z/uz/43ve+951vf+tb3/zGt77+9W9+/Rvf&#10;/MbXv/b1r37lL7/yjW9841vf+tZf/9U3v/H1v/jKn//pn//Zn/zFV77y9b/4y6997St/9id/9JU/&#10;+9Ov/cVXfvDdv/n1r965ePGSQOScx8wZ6gS5tWZmtbVDa/uri/uffPSTH//jD777va9+5c//4H/7&#10;X/7jH/z+H/7Bf/jf/tff/5/+w7//H/7f/x/w7/+H/+///O//w//++//rH/7vf/C//NEf/s+///u/&#10;/x/+p//tP/zPv/8//o//07//H/8DhT/4/T/4gz/4wz/8wz/6oz/6kz/5kz/7sz/98z//s6/8xZ8G&#10;/vwv/+IrXwV/+Zf49rWvf/3r3/zmN/H8W3/99b/+9je+9e1v/PV3vvnd7//Nf/rHf2DuP//Fz34d&#10;V5N3P/zoN598+iHXIG5FDx/df/z44fPnz1++vDh/efXygp/uLi93/PRxmNtci3gbWh28jaKTaJaW&#10;VdbKmjRyh7dvSp5MNCmbCgmwxG7KqdfMLQFqJZmOKgEXYXXZ+8UjoSu7LhZZvVFMwtZlCIzcQ9Oc&#10;eLLmtbCn6qGR/tiYS21+aL6DFz/s6uWsh9JI/rIvF7v5RUvzuFlth/VkY/yMPwxm2RpOkmZDzEUs&#10;tUZfWbJyUqkcjNmaN8UluIuJxHaT5uwwaWrVU5PuvED4yGkTtXjjzV0cqk3dpNVEdWSzmllTEdM0&#10;Jd7fINmAYWvC1FQs3vIcTXlap3EDH1bjME3DxN+18jimYQDDEG/syDK+7dAkkXE5Je4Nif5Bpn/2&#10;iQ5m6HUadD2laZCcyzDW9aAnp9PdN7d37p2ebPhrxDQMQ1Ub8omMKw4UTqfzi6v3Hz386MHDursi&#10;qvjGoJv1yTgRoVp1PtS5ah5X/PCxMoslYBFdpSUVZf2zpqw2AMuD9AwwyyIRRhFRVRGHmSHIQtpp&#10;0XceZcNCaaUkUQc1JkT1NWTxpXMsl84i/kdJGx0hE2cRhluQQpQg9NdoIgGKUdE/i0wPi9B10QPe&#10;h6kIVQHrayxCloiEUuSoCdcNDS1cDa5wiYGYg3wR6dKziPYuoii9ATwmhiuAwsIXARmwVAABIFC1&#10;YCnCwaLpvIXrik8ifZTmpXYq9RDP4rV6a6TzMehsBsHtjpDlSO56C35LJlh2U1ysqV4EOA7AP49r&#10;Pc2ZctTfboW8ICoEgx6opdC5R7vQY4YCbouJSxf6Egj7fHfl5092D59c3n9xeHzZnu/1vOT9YNwN&#10;Ji7asbeGEf8PB44YpzhNA9sgD2QmyZvomd172OvVTjgZh7xRmdjytQ3SBtfWgBDFciilei1ea2u1&#10;+qGWWr21kEunPfUdKN290R+13gomMlcvpe1r3de2axVcedtZ3WndWduD1PapHbRdwaUV4MGXaZuI&#10;NWEhvIrfJnVe5ip9QUW6sOxSIngDCWoa/ObjvohG26ihBxS8DGK7JuUUUEtpGPmD5+pkvd6O41rT&#10;4E1r5fAo8MY1RYrLobW5tUOLQ/xQI/G4Q1BkplfVdx5/Ft03uSrtoirFy6YB0asW/yDu0mXntm+6&#10;K/xE2i725eXV4fnF7tn51ZOL/fmzq+ePXjz55OmDDx9/8t6Dj9/95MNfffzRe7/++L33PvnVux/8&#10;8pe/+ZefvfvPP/3lP/30Fz/+p1/+zQ9/9J0f/vDb//AP3/67v/vW337vmz/49je+99df/+63vvqd&#10;r371O3/59e9+/a9+8Ffgm9//JjL42ne++rW/+cY3vvv1r333a1/vNl/79l9+9dt/+Rd//Rdf/c5X&#10;v/69r37je9/45ve/jv03v/u1r33361//zl9962+/8zc//MEP/vEffvSzn354/5OLw45FJSwEj0Oc&#10;BIOTWzmTfeNVrY9evPjZu+/+8Cc/+ckvfvHTd3/541/+7J/e+fm/vPvPP3vvX/753X/6p1/96Ee/&#10;/E8//Nnff//H3/323/3V977/rb//h+/+8J++/+Of/sM//fMPf/TTv//7H3//+//w3W9892tf/xum&#10;8Od/+e2v/OW34X/+1fDzL/7iO38OvvLtP/2zvwr8yTf++I+//kd/9LX/iPCn3/yTP//Wn/3FX2P8&#10;Z3/+rT/5M/BXf/yVb/3Zgq7/ytf+5mt9gt/8wT9+729/9P1/+Onf/ujnP/znd3/689/88zsf/vxX&#10;H77z3oNfgV8//NWHT37z5PzjF7uHL+aH5+XJZX161V6CXTvfsWS8sz3+ywqcNMCVC5+TfU1LQHiR&#10;khL7KvyN/KLK+cxC+675vshV86tIAJLEZtFa/VDlsPM9F/WD7A66n63MtpvTbp/2LV8WO5/9cm5k&#10;WvWWnBtGHW1Ocpnalef9tNaTk+Ee2NjJlO4MtlXfeOHqk0vjT0UcdLGPWC93Xpc8A8jxeP3DIQZ4&#10;1QBt7rWR9l6q1+aN/X3cQtJoHbjduvUCRiHEG1R7VpAgkRk86DnaeHRilkGyIaeRTUfyLJh4t3fk&#10;bDzhC+iK5oxA586RIN0blTHLkHLSLHVoZWp+Ynov2Vu2+r00vu3pzaonBx8Lm340jjpb5Ta0l/PF&#10;p88/ef/J+w/O71/KizLONhwksyW5pM1GQufJbKW2ZmWBpOwW75um0rQ1Jf3hDWe6RqpLE6tkAC5+&#10;EfS3ELbUwP9V3IQOoRsbnLYAQTyKIfSXCzZHsB7OAbrA8ZvwA1yHe6elFZyuAEKHdy5owCJ/AeeV&#10;AlSZOg067++ra1NGeeUZSkZUDLuXotQ297pAiOErYAuOiYskfYY0b9dUa13EqBVmSIo26brFzJ0F&#10;WipD8E6tlcp5XucSL7h4j1XGjyVNePOF0KaghwyP1Zlli0To/b1iy0i3OXW3i8g3mpuYKl0yKnWB&#10;/mKiyBB9RtjfgPrXZAljiYhRw+WtKiFioo240qvpdZzP6+MnV/c/ff6bD5++9/Dy4+fl0Xl7ftCL&#10;bIk/4/Er3Dis2GxEjr/YHbymMW2365OTzThNObP1TDW1KqWMB17ZZTA7MduYTslWYkOVWkGmUcoA&#10;ABAASURBVLS21Iq24ofipXo5+FxKqQuhKqVwhs2V30ZbrR4rJzD3KJRQFVpVmedWSt3XctXKpdRL&#10;LxdwrZdadtaurO5T2cOtXkmdgXK/98pkVbUJyWY1csErvbNmzRW4JydKREzFYzrMSOSzd3AsAGsL&#10;DzjHBhkY3Qk9OyFFk6OtZxW+syTl/LFxGPhisRlXJ8O0ThwWzuQbM90XvomW5vvadrVdzb47NP4O&#10;fTWXi8N8vj+c7/bPr/bPzndPX/Luv3zy8vzRi/MHj559+ODJ+58++vXHD979zafv/Prjf/nVB//8&#10;zvv/9JOf/wP4p3/hNfm3//iTv/vhj3/wDz/+7t//6Lvf+Ydvf/vvvvPXf/vtb/3td7/1g+/9FfeA&#10;v/v+N//ue1/74T9+7T/98Ov/6Udf/8d//MY//hh868c/+dY//fgff/7uj3/56396572fvvfev/zm&#10;vZ+9/97PPvjVzz98552Pf/GrT3gFvvvB4w8/ePzBrx/8+r3778E/evrRx88+evDywcPzh+D+y08f&#10;nD98dPHo/sV98ODi0aPdoyeHZ0/3Tx7vHz/aPXhw8fjp7tn5fP7s6uXLq/Nmadpu+XM5CwRSSiQb&#10;nMTKOa+mzXhyz4fN06v9Q77Fs6KJe9Puou6ezo8XPJ+fvKzPwLPD40eX988vHl/unl4xxO7xy93T&#10;8/L8Yv/sZdg8fT4z9MPHl/cfXTzA8vHVgye7Rw/OP73/8hPc/uTFhx89e//Dp795//F74NcP31vw&#10;3qe//OVH//Kz93/y0/f+00/e/eEPf/6Df/jZ9//2p9/73o+/890f/c13f/Ttv/lPgb/++2/89d/9&#10;1V/94Bvf+N7XvvY3f/mX3/4Kd4s//9Yf/+k3/uhPvv4fwZ9+8w//7Nv/8S++88df/e6ffvW7f/zV&#10;v/nK17//l9/6+29++++/+Tc//Pbf/ej7P/zJD370Lz/81fv/+N6H//j+Jz/6+NFP7z/5l8cvfvH0&#10;4pfPLt95uf/V8/md8/LL8/qLC3/nsv3qqv7mvPzm6vBsV57ty4t9PZ/JonZ5qLv9fHVVLi/r5VW7&#10;umqXl+38Si6v9GKnl3t7vpfne38xt8vCGdjM2ihtmg6/N+6/PO7/7ab+V28O//2XN/+vL6//n28M&#10;//d1ujv6qdW117HVoXluPlYZOYScs0gi/2MTtdhC8jliTY9wTh5hV0updS6tVqkN0MkCacszON1E&#10;/ypsNxdBjk6SSTKzPAwD18k0DuQJlkBdqaB4gzGRPpnX/zAM0zCMOcOHUUEehF1oSdRo5qKt9YHo&#10;B2RXapLzi85K9NTszTz8m2n1f7HhSzW9XfzsqqwuqxWztLF8qnLy8ZP6k18+/OaPPvjjnz34yv36&#10;t7vTn/mb78p0VdPFrFdFi2fTYaXDpin3Bn5LyKIa4MzQ5tqazK4lvtFoc+aLJHzDEdf+Auhxxrfb&#10;MOOkillrp9vF22afkSO4x48uVZS6wFHGyF0UXItaqjpiibuwOEMRICt+N1atLQLKgHTqTkUnvRSs&#10;a6JnhO7tUaZ4C0dlNDh+Ypo3BuiQTXqyMJqTwdKfxxg1WapCx4eiiMbEvBsEd1znecMRjhPo86FV&#10;aNxDWasDqUJV17TWKo07WKpayWVeSXVGqA1eGxGJaiZv2sgxMw/clukKiETQW8Xl44jR7os+Inh1&#10;rEC+DcJxuyjapxz2oaZNPH7LZ6mFu1hzXazcj2Mxz0VD/Og1wNaInuuhnu/qixdXTx6df/Ls8tG+&#10;8hX20HJJ2dh447gax1HTUFzY6XMt7pWfGTYbzvnVuJqCxrUNo/gwF9/PTnjN8mpzsjnZ5jQWDgYp&#10;NqLTRhStVSAVP12NR/XG6VFo11qpzgjAO1Xx6l5aO7RamoDWWu3UaqllL/XgpUit3mYvc6uz1z3d&#10;d8zWZnHQTNoyfbirB6S5tOZVmmtTskKEVAxQLW6BrnGW3Z3tS9sFrkp3YUoZS1EJhEIpcmPQlGQQ&#10;59c/7ppJ2/H2YDqqpCZaay1lLkGH/bw7HHaHeR/8sLs6XF0F313sX55fnb+8fHF+/uz5iydPnz18&#10;8vTBoycPHj+7Dx49u//o2aePn338+Nkn4NHTj5+/eLTgxcunL14+fnn+5OXLZ4GL5y/Onzy/ePbi&#10;/OnzSxb65bOri+e7y6eHy2eHfcfu2WH3rMzP5/lFKef7Bi4Lr5RyVed9mw9+2Lc9gYbPrAZfNVOr&#10;6rNzL5vhRLCZt+SsrJh7Ehm0pNas1Vz5vUkGX0BI8mQ25UDWRjhSmlBpXD9VldMkD7ZcRlMaAnkS&#10;NTKkueuQdcyMcmDwTJ/EmEFrtepD1RzIgw6YEXVpjSuitUZu8qf2XD2An62muVpZIEMBnmdnXlYa&#10;euU35H2TuhzlLdH/PMv+UK8OvJV1v/erfQO7fdvtyn7f9rt6eHb14unV82e7F+Dp1bMnl0/B4/Nn&#10;zy6egqcXjx6/fPDw+ccPXnz8gDvW8w8fPr//8Pmnj5+yjg8fP334kJV98ujR44cff/ro4/sPPv70&#10;wSf3H95/dP/B4wfg4ZNPPn386cPHrPj9Jy8fPXv56Pn502exsi+fXzx8cfkU8FeRy93Ly93lxe7i&#10;Ynd1ubu62l+SS7v5sCvk1e5y3u3mXb9J7A5tduew98j8piZDch0trfO0HU+208nJeLLJm1VaD77J&#10;vrI2aEviyr4IpiKEV1u09+rXQEmFd0JQFww59UESTU49tuQF7ZrQurFhMAzoNVGgIbmBQAs6C4Eu&#10;VMWU0cUSxNkCD5A0vEGFXZbMsmpwhKwkVU4a1SkeYkYBOIe40Jsq/cs1ufWE1JxtGvJ6tbp7cvLW&#10;nXtfOnvzy+Dk3tvrk3vD5myYTsbVetysh03WoV4cLh4+e/jBg19/8uTDJ/uHe30xp4s5v3TluJqr&#10;H3oWtT5cxEAsXUOdAH4WPcaEGYi5cEVznGwc5GhuQUx/B4jSZ+FB0smdQzCKfFoTgNBrgikkCQYo&#10;U9WBGHDHFSF3AotMdZOjPjSUw1KYijJvJ8xLV2g1NCjl6PxNGWGZEUZHmF6TWVyzXEyMoBEXRjsa&#10;URDelCpNGDCG5xnexIOPEj0egcWvzjml0FtooxU6b63FY/nU5rW1TrWToCm1K1qti+C1eCmtQPVQ&#10;AIVu4dfELD1iTbhV8PRaPtY3JYh67QDOHPXXDzS3gZribU5xgTKVPlNqO0LtTLF3zkJ0JSuRhBBq&#10;cHeV7lLnSz08GuJX9d44ShixgiExQuv5GgXxQzmcn798/vLp1dWFe00sq2oVTymnYXBXgkGP8zwf&#10;DgfNab3dbE632+Cbs7t3ttstJlRyTnEwufn2dHPnzum4GuY2l1YlmQ1ZYsk5OswtsUUFOzqlJb03&#10;4V5CiRWpsYANOdReliInTG3elwteQ128Fp9bBejrQo090NydF5Z6tcrbDZVLQ6joWSdproSkoURx&#10;C3FQEX1hvhEWX2RKRoCxI7zou8AzEBbx5BMJHg8+birsuoQ9WRF7sjIluhU0ywri8DwTTN45+91+&#10;vtrtr/aH3S7uC1dBHPlX+06ULq+uzi/PLy4vr64uLq54H+x2u0tsWYt9mQ/1AEqbAXFpvAfwN4l2&#10;jIMTeDBOebUeVmv+9gtWd8fp7jjcmYY74+psHM5yPksjWK02/Lw0dVpN4zjmYUzDqIOlwfKQ0pjG&#10;ia9tCDl3eRz4LpfGIY3ZUkrDYEO24MimY9JMERk9nSQV1oLla4W3PxcMpdWYcs6jdqILYMqVi7VS&#10;q5wHak2NzK3Va1N6ENZPVXkfpMRDhJRSTSbKajUV6uAYwZs4sNvEmJpVeAsavt1gSLiaOh/wAZfC&#10;rZheRGKaIm7TyO9G6y7yl+3tOohtsDlZn5ysN9vVervabKbVZtqsx/VqDCKe6/UaPvGNNxlBHIaB&#10;kQYzDb9JFzdprcx1Pux5tXNx3F9eXL14efns+fnjF9z5zh8/g188fX7+/MWLZy/OX4KX0MX5y4uX&#10;Ly9evLx6eX758uXlxcury8urq6vdjtw57Ob97jDvDoerAp+Dz5dX9bB3rwwIlFUgpOzLYUybzeb0&#10;NPbyOK7MiL+zpZImohr7RYTo4jDr5z5zOLARgIjoNSgC6YSwoJfCBoF+TOhGTNQELgvpNVFEhAM3&#10;hbOC8AV02JxVFVfpCxTrY0ZPQiuEI6KEIpyNhzfGVZqEPprLLaLspA++aFLLyfhhlTW8c3bvjTe+&#10;9PZb//ZLb//bN+/9m3tvvn1y983Nnbubsze2EaSTiQlcXr389OMXn3z07MHDixcXZZ5TqYNzS23r&#10;ppGzOE+gKl9rdG52AExBO+ECMpx4AmSAgAYBCC5ReB29abDX1a9KUdc/i4p+OqTzhbFHFuELuLhF&#10;tHqQew/aOezYCilselMEEQyA/GvUmFr368i6PUoRbQGBGp8FixHyIsAXGQ5IV+ltXjWQTq/c7kWY&#10;s/UXXyVC0K7JXeNc/hxflJwzCNK0sXpN/RqteYdQ21pje3R4mdm8xyL6BX3YL2bhWK8Jnxahu4f+&#10;NnpNMDrksVQhAOSFIyzRQbiBvr4ii+XCsUEANwLyAjSAlIWLukSEqgZ5aPBQGwHj2JYWLUo9vLx8&#10;+fTp0xcv+LbZOEYbK6OiZqZ8TVO2KXbzzJuJvZw32zV3grM7J3funt27d+f0zknKMtfd/nBxKHt6&#10;Hoa02qy3260a3+9UxIRvGhrvMbYTRVaNBeGXhrm20jy+d3O/qH7wOrcjaq2llEqJs60GET0eXlqt&#10;AVoiYFJKqdVr8VZqX1BxacvUpKGtwePvJEUZ2HvRj9RaD8Gx9NmHsItCpy5K6BDhHWRs40XGlChq&#10;VPIkC6oytEaVqiY9VpgLlllz5rQjpE3bXMt+3u/3h8OBwB4OB6T9zDOw6A9lxqrUQ2vNpeqRkibe&#10;eUaJIReX3OsCYXQRqoylU3ypjfl6S+ZD0iEORR2ziFWxFpe31MwE5zzVmKvM4rNKUYbzuGlpI01I&#10;Bw7J24j8MDGvogXXRBCaCiDCTbXxS0JWjzcTVVajyloEJDXj4i6NENAhgzOZDJllDXLY4ry7WGP0&#10;mlRM6KEqRVVL4uGgxDu3JaWFa2qaJLlgS8qJeHQjjMBHk1cJ35qq43n3qtGhogdUdT0Og3ApKZx1&#10;Imx8L1VrOUlOHnywcbCJpWS4UAruGK4CERXB92waSDZIUxUxvHJ+9JAeV/aHaCElK+nqtZEbKgSl&#10;4Y2mneiV2JWmvdre8l7zJdz1svnlXM735WK3f7k/nO/mF4f55e5wBa4Ou6sQdpf7y13Z7es+MooP&#10;95B5LodaDt72gXrQejApyWrSYlrEmmRPq+nsZPPm2elbJ9s3N+NpTivTkVmIEEdRc0Pw5h5btjlL&#10;Lgvh/IKlCPfXSRvzDZU0p1Y7JVXk0Do9IwboR/Wop0wRA5rDKYJFoBfVRJRtIGsygqqyBiy/mRwh&#10;nlQC4hgswEzEgDMf+ooFM2Qx2sdfDdRy07Xl9bg53ZzcObl3Z3tvuzobphMZtzZufXUi09bzukoZ&#10;j2htAAAQAElEQVQqV/vzx0+efPzpex99/O79h79+efGg1AvL8zAKN3Vxbl3EjOGEoUQaUMV3QehA&#10;CHSvQuifsO8CLJrw6M15ymIJB72HxeAzPCx/28ddl97gXwAS8HXt5/txF4+5vFaDP6qhUY1HZ8eZ&#10;6jWZEWVyKRCmv/UTPSyVqsdo4NSiETH6C+0xkoI39VjXwiz8W4YObe/L4+tvFbY5yRu8NC+tgfY6&#10;eadFh0gHtF8EOHoR9rkig9ZYV+E+EReLHlbkrucg5gn/HcDAxeviRRS+6MOIC5ZK/EFY+CIgy/Vi&#10;qArppapdCTsKHn5iHkGJBwGiUgS5P0Pw8F8djzoWPbypRA0Lp0EhY6VVORXZl5werT67eP70/PnV&#10;Yc8uAmocFcktmSbaMMVymMvcXGVcrU9Ptydn27t3z956+40337y32o6c/d3BWkrZHWZ3XZ/wc8RJ&#10;zty+zTkbAUdn1dIY0lsTYlKP5KVFw7m0jhIn3hx3iYZBKbXsWz3UQKndED7X4vPspXipPh+kzAu0&#10;lkp3tXqtjaqK4YxS2qGV2WtznAvGM4LalshFafnU5bFw6cfaUSaUQNmorMIRCU0HUeoLh74hmDq8&#10;K0l/gmgppTHxyhmSZiUUxSuuy6E54SrNEQ5NaoufXaR6aa04Dkr0RnvhxchD+URXZrxmLfd7yJB1&#10;QU6ygIUFkrASTWIWSMoWaypNBpNBPYknXh+Oim1VpFiqQJmgFhHUxGaJFG8LBHh1Z4JAgmIlF7kp&#10;jgkMMHFyJpFuSdQCQhmBlz2tPXpVjAQLM+ZAZHiq9i51oSRi6o0HDhvOqDJ07RRt+xbGRIhkW4i+&#10;iRtypBYPbw1JBQ9VJIAFQF44bRXXFqjigxFUTdG2xEjeGDQaihBCMjk5HrlFKzUc7U1s6MQsAJqF&#10;IwxT7jX9/ZZHG0ZNU+LOMTDpZenoqWlyGUSHpjKoDiq8cpJIjOUtt2oSxGqN3gKtpkATbtrF5+qH&#10;0g6Htit+Vdq+tN3s/N0O/Vy8LeSVSIhWM3orZiXnOmRfjbpd5dP1pKuVblY2jTIMVJSU9kmvmGCM&#10;fPywHJEUSji7JonyvCm6e5Oocz+OKjUG92vCGNAn+wcBXNccn9I8IHzNCU30LkEWvQoDESDKSmRz&#10;ymymdCTR0KGmc4AAENQkm1riSQzpj9UUvGw46mS5S19KSRloGo1fR9cnq+3p8b/EkNGr03TQvEpp&#10;q3nTqu1e7p4+eHr//U9+8+H9Dx89e3R5uJzp1FwlSTP+LqpeGSnQuKGQqWYeUPXwSvFEronej1C9&#10;rb+uv/VUDQPV17jqq+It26NInneEL6girJRF3I+aGyVVsVr9g+zEhs/REgVNsA1QEw9lGVkYECWR&#10;V25oUJ8pMWHmJEpobj69ihK1cHAtiAglEetcIAbuwNsYCJlgoQ9oaELon5uC9uLCj8Y0W9AX/pid&#10;8b5vunDvAjIQFvwGQg83IBj2qjaqwi18VY5YKo/xquFAPxmXQT/PMUAJF2nOW4ACbZ2TSp3U7BBW&#10;qAtUdstXDE1HDOQ0eFUjOHOr9Ep0evNXRAUFOLgRlt2F5gbsm2uZ8DbSl/QmNi08bYc2X+4unr54&#10;zq+dcW9Ipjkp56SIBfF7A5PjZJprJf2NX2vX6yn+DPHG3Xtv3Dk5OcnTiKFqKnO7vNjt5zpyR9+e&#10;DcOEEp9ZL1YEgR6cvKM/J++8CtN2crV6m1sFtdZSj+SlcvRIO3jdA4TG2xQttq22wvE4C39e96a1&#10;SCvBy7z05t67rbNXDs8YRxm4Fa8cTtU7EZP+pAINIDjoRHBNgpZapKXipviZ1Xm92LoZm0qIs1pw&#10;S8r5leN1n7KZSgKiRdU5VNSqKmYtBHMOMYud5hSxtcFVMSDykpImyNSS2tKzSR4CKTsC3FKzJIAe&#10;PamYarKUNGVN8KRTA2nleSW2kmElqWNo7VDjEnNwloV8VkZkVU0snBR2jDbXQlGjWzFTScq5GLMQ&#10;lrc2IbiltUAPQjDCioY+VZNZFrFaa2msmYRiXH5j0IVEBIFR4U5wtNVaD7wEYyz8oLWJSKHH1qJ3&#10;DXuPWqSGJ4DmiaGcDly8KjVKo4BqSNrJVdiXnXMfErpbQJQ0qyRxcwxFyFESgmjQaUwYpSrjvgYG&#10;NRPaWpIIdUQ7KSpVuKWEQUrU8ZTFwAbR7MJ1cKg2qeWrlA+Wd0DTjp8cXC6bXFR/DlzPVfkRYter&#10;zl1fulXHL23NivvcfHaWT+eipWrjVxpXb1LDf8yECanGAro0S/zlSldj3k7D2Ta/uc53J7s72ukg&#10;Z9k31iYvA+EVoQslkBJkiflJQr9sB10eUXX8RFX/0KY/jyzi7J+1XupaJ2Se8AXCSmDvzECIHwOh&#10;x4Bh7Daxq8xEG1AW6zOIlscPDcXJYIsu3QlDFMWamkqH6nq74avO5uRs2myHcVKuETYooQIcZ9sp&#10;rdLB90/Pn3Bd+NX7795/9OGL3ZOiB7f50Pb7cjnXQ2scRFXYDR3soQVCbkrj5gXU5RaYQCJxbjTi&#10;9QiJuYsEZxoiIch/Bi3GGLoLQLiNG43fUNMb8TPCTUMyiYYgNPgaj/5R748jW4aGvwZzM1s02C3C&#10;5znTczEhQOw49qYzpi6Z451oy4JxykSJioadYwREpXd4dIaHu3lDG/lK3geEvVAluuT8YKHKkfiS&#10;isRB47dJGS7Cx5xVLcuUNTOG4KCM6qNqMs4IV+zMsmlc9mNUt1ZB8pY8ag0DEUNGQx446+vamgCU&#10;1NKtS1sgBPc2XL1J4No3jDsSfaqKHQOrqiLaVDmhkCTo5kmHghvdBzrsXvWhzUxUsdMkAaMKg5aM&#10;EBJfcSHk1pipGt+Y6LVw1vDlMtnhMF88e37/8ZNP9+Ul5hr/OuxK3Nb5ZDtu8GznTLPVubSDmE7j&#10;sDnZnJ5sxjffOvvSl9+apkGSFJ1bPhTZX+0vU16tTu6tTt+w1Um8ntLUbCiiVa1ImoWfkXOVsdbE&#10;PYR4lVZba7XWQ22sIPcG+L7swWU7cGsoLmgq27PMXBfmwmHaqrfZa2nzwbEp+3o4NA7MOdXm5SBl&#10;L2V2KuddO1zl+Vxbaa5zU+pZicaIBNrVxSQg3gkbgEiMgKrCCaeYiqamrZJ/LJA0MjzRmlRQNxnU&#10;Mzzz1wCPnxOsJq0mPokPplOyacyrMa1GG5Jb4mh2j39tRyQos4DZHJk7RKqaFxQRYuaqNKgsllKL&#10;zFKbZOPU1K4sdIdrlh2uqYCs+6xzkoPKrFY0iyVXa91NIaNbJBETbdWiqKomKYkmlZgoQ4oWCVKl&#10;YfeBoZFJYo510aiLTxbhu1TWxsYZkwuz0UajiKoRGM/Nk0iTGI1yws1BjKAkqSklpZLq1tT7ZK2Z&#10;gliYrMKPMyo4K8lM3VkxS6E0Y1QRVTFxFarFVIhh0mq0N1dTBgmkheyaVNUED0XxlihKyjbklJKh&#10;HkQHs6yaMOtggCRioCuzRZ+DKjYBIfslakUMewZJTCrG95QVCG5LJ2YvTbUyXWDMNFWXncsl6yjD&#10;3vNltfODnM9yNdv5bM+bXlZ9WeR5kRel8nMCW+ww61X1F0Vf7v3FZX1+6eeXvrto896ltDrXwsvL&#10;S7I66TykQ2CYt1M9W9V7m3p2Iid38ubecHp3OD0Z7kzCBl5upyLVuIcbYS7OtSS5IAek4XDMjg9W&#10;4tWwlaYxr5i2i2gzVkrYWMVrW8BuZY8SHVVRjZhGP5FCFTtpwSvkrYk6gSILeLiTYk28ePyKWCmp&#10;FG/NIyUVh5KRw5U+3VhEdU/OcUxtdXWGiZVEACYshyVhXUw0pVhcsUnzehhOx+nOan1vvXljdfLl&#10;6fTfpLO38t2NneV0MtjpWE8qkNWuDS9ne/5sfvCbJ+/+6tOffPLsl4+unhTbpcnJgsLfLJxfap/P&#10;1XEVtwE52QRnmmsjiM6ngxzpVYQARCY4nhM87SRJ3CS2DGceteROcwyvDcwi2JgKpC1CoU20qbrI&#10;wmmF7KoCRELunAavNEYswoBPNI86jIj/IuEqflfWEgdElDq84okkED2rqhkgsIzleKKKLKpqSfAH&#10;yOKSFulQ4xBr3bL3EzM1EYaowhy9Mgl1c2bAO4qX7xxHeC2kScQgZo7156HRyW01+cC0xReKlEJe&#10;EFXk0YIa6eekH2jXRCP6imkQbKao0aRrkkr4QNUtpC6nbrvUBpdrcj82p1uAeuEI4Lb8rxYXA5oA&#10;ZHAjIHc0iYhHcFWFsKhq17/GllYLv12hrxFLqGbwI8xUzDkVqtR9mXf7y/Pz8yfPHj959mx/uGra&#10;iACHXeoHac55HFet1dLqoZZaa9QmRb9ard5++42zs1P3Ns8HtoqYqiYCRdV2w88QJ/wyYTlrIo8i&#10;vKJJhOXz1siNnini1YWd4Z0ifVqrXlonjwEZs3rt5c5oH6qKslQOuda8X0GjF8y8aHNsPNINA8wa&#10;9q3FIOiB46Kz15wmwPEFt34LVF9FXjt9kWGsF3q6ovMbNA5DtCIEDaSU4AADqmKi7gS8mwRz93hI&#10;6+N4CjKYpeghJU0RS8KZFurGMBc2nEhvpfSfsi0GcIo5dDzNBCm60mvilBKGM4f3TmIibBQ1MdNQ&#10;SpBqdB5S/2inLr7GtK8vo9zSqtBvn9dSyxyZO1yEISzhUXdtYUvxaEmlJpV0rLIBGYiIauouqIoF&#10;8Nj0NtGkF73z20xUgWJwA9VjEQGI9L6EIW6A+gjptBSYyBeCNMBqmSOuLcYclyjBUkRgnPAhqSRC&#10;oZYEG2Nw3thaXKtzzyNBhbRmR5Ta5lrnUsrcKl9tQWnz3Mpc55lLc73qBhWLeZ4P+xktm8DZ0G7W&#10;2Ifjatisp/V2dbZebxGSZmBuZCGvHoYiERa34UAktgscUKT2CyFK2mASxmQilo0t7MWviZ6jWhq1&#10;XRBplUptsNiGXplgW2hRthYaad0irOLTOiHRiarCAUWAcANVbSpKkkR8Ldlg3AqHjMDBBYZhWK1W&#10;2+32zp07d+/e5TeG1WY7rjbTerPaLqB6NaySpLqvV88vnj149MmnDz96+OThi4tnxQtHaKxUzMdx&#10;qniFbhxY/Fk4SvyB32ApBtdG6BYzOOg2rfMjW5QLX1S35S/QEGS6julLzyhREzPRRdPlpdWRuyEs&#10;GxRO50yHfEAQZ0GpfA1LP6qKVoPouT8oS8giwUOlYSNfSH1QamIUHqIIjPs6GB01R1MI4SVZE8by&#10;KkCqxzFUj0I3WJhKHyb64O3kkUsNoTQvrc3FS4W3GV7rodROeKDOBJbhEJZO2JghKymlyTQHLEgp&#10;xrNr0BPpGDxa+Q2RjBJzuFEghNXnPp/XL5qFL+bIYJHh+ll6deTd1CIsWBre5ov+dh8xm/4RIpoi&#10;dcxU4gsy+7nO835/uLjYXTx78fTB40cPHt1/cfmyemVnqxnve7bQkKdhGDUZEb26utod9jEi93vz&#10;ccxvvnXvrbffyGMq/EFPhKEwFlFLOfbk5nS7PV2tNmzRNAyWBrEsmppac04GDsXYNNVbaZU1A4wy&#10;N05GP49pywAAEABJREFUjpBSULfWCncbHs1hVC+YqaylHLlzdahcVKs77pfmpbWwa4UfIwKtVKcf&#10;vyFWMJZVOqnziDy8qUYQXEPdoZ8jIQLa63oyLFK06hJziydbsJGpbkqq2ZAyr3KQlI2raLkhAVpV&#10;KQX/nN/i8XieWyUIRTjw+asBEyvMC3/ccbIhSOyadovHaPQKLGlijGHIOQ/DkFLKKbEu6Uia1IAZ&#10;35LTMq0kPIU1UfWAdY4cgoYGdg26AtelL3jS+aLt3Vp4Fh9DKck02cI5xI/u4aeFhxik8ETNwjgs&#10;o6H0gvaWlg3n1brz8A67IXoGN8WU0udkBtFFGdL1x5IsSosRGIQxE5XGIaA52XBdix61UuQB999F&#10;danEsscwokoTsBQZVK1KamYiOgu/dcOthGCzy6H5vvi+CtiVdgBkxVxJD7If1AN5T56TPI3igapD&#10;2c9lz76o1VszqTnJlGU96XqVt9vx9HS6c7p542x753R1Zz2eTbYaZLCGI0ZGcnuAAyd1BbfkOsfl&#10;NjGj28VFtthEIdLWpTaoVCjeBtEb3XGuYNCcO7pXzKR5C7l5J3VakepOU2fHVoptIfpBgF9jpgV9&#10;9S1wPXAv99jioJoti2XCmmb23pji68+0Xse3mbOzu2d334DudVqfnI3rk7Rep81m2K7Hk9V4OuZN&#10;nm337Orxx48/ePfjd9775N0PHn7w9PzR1eGCb1yxcPz1MBOh2IlsefzHH3emVhcBviAcUiy7i52p&#10;3ireOmqWeek1ddvPMipvq26Kt9q6maZEEIKHkCRlsSToO47hOT7oQhd/TIQfFcxdBUF6AkSAmSMF&#10;P1oh6kJolG4pLF1JJ4q30XVfyPpwwnDeqvBCZ81r4f7VloVurTEpQGNMhU5Fwh3K16B20TRqVcNG&#10;NV3XSlQ7SSgM4I2RtFZZUEort4g79lJiUOnjthZ+0EPvTdkeXQimShhZ/KSSVBOTtziVGD9kVZVO&#10;tHXSPh7hJM+ufo2pHo0X7W2bz8gUwWIG11uEAzepj0CtxNKEBXI89LVRUILbvVHU16n3KW4qPXVY&#10;purzoex2h93VYfdi9/zJs4cPHz94cfF0Xy6LzkR9XK24NwzDZBzrw9hcd4f94XCITkSI8NxqHvWN&#10;t+6c3TlhtEMtVA1T2M9zbZ405Wm93WxPx9VJGqbEO2wYJA+e+P2dewPQ6lqaFZeZVfVWvZVW49ZQ&#10;g1onpP6MFeRTSkFT+etE13otXpssp4+wXUVjnap481Y9aksrlTTQVjnaFqgLQVRm1TzC5WK8ibWh&#10;pwjc0bdIUYUDdHBS18RvgXZEE+tbEGHdoqzu2iLZkqSsebBhsJw1Jc1KiAUXpLlXx9fCK6E1ZlZq&#10;O9S2r3VuBKPDhWvQwYWzEh8CvVH86tNX1hlvAUWQ+mBwQBFk5dUX+ZxScJNkoqokfPggzF2aGn8g&#10;YOs1UVBEippAvWc1EzOjzcIXYZEXHhqBBVII3VjUQqa5paBBj+Riyr0hc5UaYJlKSUpXC7C6JeTu&#10;hprmZAOWwCzDJcVUFccWa1tGSZBd0yKnFOWU4nHTeVcJfNGkFLWMgsYsg5S4MeTQaOe94oalpJ+H&#10;2U2HCAFsulJsUJCyWhKNdzUxn93ArumOHdbkqoK2K7Kf/ar65Qx6scih+syB14TbJF91OQXJ+0ax&#10;KbKTEg1yFtSS5yRDjhvDZtTt2k5O0tnZdPdsc+/u9q076zdPxjvrvJ10PciUWk7NrPHXnay+rHaS&#10;oMhzE0PUIHYE4hfAbtewqbovtVbyH4/g0YVIdC3C9UREVBpZZzyR+4alkbN/I+Errbw1LyG01pwn&#10;hQrNfAJUC6MC2kdX0Xk4GR+3pJpETZJZ5uCZ8jBxlA3DOEzr1fp0c3J2dnbn9M4bd+69de/uW9s7&#10;bwzbUxtWklJN2ki3SWVVd3rx8fMPfv7BT3/2mx+998kvn13cP/iljEVT0VyFc8tndqXyOmEmqnJN&#10;7t2xXlRF35gscOeACm+RO8JCVdlxqhqFz31UQ6965NrpxooSMg7QQ4CCCEoz6VCzG1hKZklASuRt&#10;glsn7BcI5Aa7RshUUVx4F6J/xkJzA7o5ykYChatY3uBYpaFXVXFTRY7ORRBIX4s8Ll4r69pYX4os&#10;O2EE0mmx7uIXsFfhvq7EHtB7JHFXkofSqvaupfMYr3SaO/F6K4XRA7wzWifnDK+8TWiu5CdFkWUC&#10;qhqCSlJNXXnkPRx9XMcHgVRDoAHyDW6KCGDR3whLEX4TAuTPAOPXcYzDolyMb+TbAlV+tBX0FBcg&#10;H2HOGjNRCUFdhHdWs3Yo+6tyuSuXV/uLp+dP7z/95OGz++d7fmyYbbA0mKZkQx6GSdPQmnMV2Bfe&#10;W97EuT6Apn7njbvsOzrc01lhO1ka+PN2T4LGDWG12p6M05pNa+NE2dKoNjQ1XlBVFcHFeHE31yrK&#10;FqwuZA63Di4lLF6JFOJZYzEbK1kb5LxEeRRvpXlhK7agQkIoRZaW5PCqHovtrUrjWlJVxERNJdKW&#10;IDhCU2kmzV9FsAnHmcLlC8gUctOlisYIrkJzgCxi6oagkpIkaaoOzASkpBzlY9ZJKbqxGrRSiebd&#10;g+o4LAwNcK5IhKQoodJqiQZicbqrJU9ZgSU0HSYiDKbK8CY8gF1TuhaGRCPetYMZfOJv+QmXzBjC&#10;opXAo09TVdHQODx6NqahC9HZIiz8pogAUCbRRaADhGtkBO3UiFig5WykGVyzgZSSZdoK25T59LlY&#10;gjTy0T5Hko6qCHlS7RATQ1Ax02N1fzByfwZLKcWDT8KMx+egxOdok9JRwCjhCI8OOsw5D8OQ85Hn&#10;HK3gYBhCjwBSSgu3cCn8ZAUtsQNmNdZ3r+kA3PauhxrYNb9sfjVzgThiV30ucmg6N/aH1qYce9WD&#10;C57gkSTDvYTnOppM2adBtis9Xac7m3z3dARv3p3eOBvvnAz8xnAySvzMkH1Ijv2QNNFWJUlEkz6T&#10;qkonk6PQS5GufrNfFtU1x1I1jDEADR8bT48UimOjC83Nm7n0rcJgoKkzRmM2HmZ9j9O4Na8tdqf0&#10;y1Lz1smP1JxQUCWN8dHBb0NVTbMZKZU1ZcuT5lUe1sO0mVZbrg7bk7unZ2+c3H1zfXY3Lg2r1Wxy&#10;0FJSOeT9Xq8u6tP7zz9699NfvvfpLz998cHL+qIO+7xWnZjAPPt+9l3DP2u8tklXiWm44w9vmM7R&#10;RFEiaLd9+7x84/+NcGPDRJDhrDJ8kRcB+TXo4gmVAWMvvIKaaUoGLEnK/TyhNgndmlFrtHmtt17A&#10;n0WvKtfQzxFVfqPs7b6Y0dsCqolU8Fh2acSxr2+tHgd2a0stBoCecc6RbiFW/VZxEW15wJdh3FkK&#10;8mYZgGXQSLAmwVmZFlWlUz2UeQYz1BWllcqBHA61aI5QSyPfelsVYSy8CojDVQSe8FV14V0MhiUp&#10;EGeeYkPAMbgRVKWTdkLsz1AiLEX457HUol+EnoKIsQwoAYUbjnAbVKmKdkLfn0e2FF9xXo/a2LK8&#10;MmjQrFUvc91dzhfPzx9/+ujDjx99+OTlo1kOvNkdS6njmPlDwzBMnE+7/Xxxvj+/vLq42h+Ip5OC&#10;abvd8gvferua6+H88uXl5UUpM9vS8qCSUx5X6xM+eVqlYW1p0DxI5gtXbkxScpPUjLeiIVRlSGVZ&#10;4iLQai1tX+bD4bCbD3MtBY2TWt7ca2sBbyRYCzm+lNcaN42C4RyC1wKkFdCcHzIO7rN60RYzo6q1&#10;4rWRWvQgaMkPItXhcFWPRRZkBFkOOaw7qL8N1SSWRAwgmw801pZUupKI0wU/vShv7SnHv4gcsxKf&#10;ga8oMTqfWmOreGke9xv36qSmNLXWXzAIvGOaGeN0bpoSm11w00yUjoyMdYoLzCSllDkiUsKOTwdv&#10;snFM05RWfOcaxxXIaUzQYpqwwlxSOgr0RvkG6XfSYNwBUs45wexoGh0bK457qlSM/Dl5Gtf8wXhy&#10;K01r9dL4pcnIpxZxTtyQmvZDLSXN2YaR7nIwiklxpncdgpkEckKJBKfqNl+KFuFCDODe0CkPhgzQ&#10;wgHDBbJSdUvJ6GPOIIcyjfS/gG5odZtTXKpUcS+gsToi6kCtHpEQZgte1Ip0ILS0FwW7pgFXfnK4&#10;KrLn5TT7VWlk9uFQA8XnShJ7c3eyDqhklVHIvZqtDUnW6xx/j7i7vvfG5u27YH1vM9xZpZPB19nH&#10;1CZzkJOOpoPJoAoSXZkkgdyYBU+gIkBuEePexlLjHKnCRGVpqC7YcOC2UluFZlxuXj32cTUXDiSA&#10;mfC2i6kwmdpac7ZtLe2apJMfiXsEUotewqCbeUHF6HBs4S74y6nC9Urm2kCp7jpKHm1YSZ6a5SL8&#10;yIOBCus9jDpNwEeruVyUlw8v7r/7yTu/efju48tPXrYnV3be8s6HWcfq/D2WRWlXc+V6d/A4Oppo&#10;DMsHB26wFG/4IlCLcIPaqXnhyYT8mjC7jWv1Z5/YHB1A6lDz16Dac1LMjkgJhVo6FhHCXoVV64L2&#10;bli75r6IwuxEMBAozG4+jKVHe6oW3HZx0Sz8Rs/611jnVosza3iritIbQWRcDEMQsRsgLZ10rq0/&#10;OO9UNdzSTl1ptAaE8hrS+N7YPHil9wCWy2CttVq9dKqHmffNfr/fddrvZ6gcSp2x6f6GtWtTrX28&#10;YCmYmrBbpMudE2CzBMG7Qa/q0sKs0yIvHJduA+Xt4udl5rgoFyHswzOeR1CrmpZa5BsBGRyN+oMi&#10;6OIr1oPrEWgV0WMiqBnzq1rmuucHhicvHn768INHTz+9Opw3LS1OpcKBOI45XvzjyiztDvPzZy9e&#10;vDjnrxouZjmBszt33nrrLSyfPXvy4NH9y90FRyeHrFCZx4lLx4Z7/Wago2k1TuthXOVxVMsRZr5u&#10;qAmnVYrfJ8hRUqdGJjF84+63YxXneV/mQy0QfG5xalSPday1xJpTxT2xYro7zAFEr3NrzWvxuvDi&#10;Dak0P7RWaiutHGqbEaVfIwiMOdnQQ6WU5DZ5JzT+es2xaMv9onMxAZ7hSRLQZsoFoqXkXJfGKa3G&#10;vM42En1pKlXK3HBTGlQajgHvgvO7ThVpLg0OEHBE9FgUcb0hdu8CEoVkDWgshCVbSHNKQ87DkKdp&#10;Wm+mk/XqZLXaIA+dcsaAFyTP1zGkAYy0jNpu+1k2juOi6sI4DTwDNwI9hkeJC8u02qw3mzUkSZs2&#10;52xPrrnxOk5jAsOQhjGQs2Vunhk5D+EA/ucx44bZQBXAgmJOAyPgYTzSEHy4pt7DsTZ84jPlESCM&#10;I1b9SVtGSTf6rrypXUqraZqwB3THdOCAIkBAQ6ThrImZIgNkkcbd6wb8xKRWNblo/6cMckBw2Rfh&#10;DRT/gqHKvnlgbpeFr7PwsjuU/aHs9uUwB/alHEgXD1K2jDdzT1IHbYN6TjKsM7f1k7vbN+5t37p3&#10;8uad7RsnEz8wbFIdhYSck9Wknky4LmS4y/EHPwQRITm754icsTHMZz5Rcf2hKpzhTS9hvKiX5uZC&#10;Va21lNJmWJJ0960AABAASURBVKnzwZFbE680FA5zLxJ7urlUr601kr/VWr0LQlUoG3pvjSatRS19&#10;tVYwq3W+4UtVq1h5635ovAbNCbelRpLFC18PMy/8tpu9Nu5rSYfRpiFNY5qyDnaQw6MXn/76o3fe&#10;ef9nnzz+4KK8aOMsQ20gFU/V9VCF44WFI3s93O73Bu9chJEby70IwRUbZtfkWnCmLTjb8JyJzJ1K&#10;PVBEG973T59BhJQS+qUWYQFKgAwHIo69qi5cOxmUxBaYpU5EAqQkKQM3FjtpyroIlgQB/1VFTUQF&#10;UhVV7YKKMjvtBnA9KuPRcKO1Al+ADgG+AFcXMBFQ5jbPFZRYxmjrHgGCY6/RMc/juDjyqrB0qhom&#10;nUXV8qHKmwbcybFlPCfetccbVbdDwxOO4toG+9bmwlocDgduDHCAoyDMIqvUO9FW4vWVNChFcfk4&#10;+/C4DNaJempohHADNAvQLMJv4583oKuOaIEQj+sPxp8HlTdmNwJK8BljNAAlnKjDWwSYZ2RWaUKx&#10;zynWwqXWxu3q8umLZ8/Pn+/2F9Vr8SbSUiKTbBrXnPTjapNS2s1lxy8Nh0IkhTVustls3njjjdVq&#10;PL+8ePrs8eXVORFmaLOM/TiuVuv1arUahnEYp2E1QZZHKoXMlXAAY9G0FGNvtTgoWutHgrdDLTFY&#10;5RbAmLW0SlVUtlY90BAqRiWO08O+lMW8KnuYulaaA1oVr6A5p1sNmwZR1ZqTPUKceoyUiQuk2otI&#10;/xpUTIMihYiJMhcxkkqEa4RJyCpwMWPaaUhiSTjMTEnvQpjd5EjaCRU7E69YGmcW0l1S+AKhsR6J&#10;hnF14HFUGKeApU5sfoZMagtCtiHncRhYhPV6XI/DdPPCS52wAYi8BTvixYywmN1whNtYDAaWOHCs&#10;mbpMAjAYBqaZnhdoMk2aBrNskkQz8pCnPK0xH/M0DkNOQ0qvWghzydmGIeUgw0OQM8WUhjwMA2rj&#10;0zEMUVxqhyHkYTjyYUzDcJS77Ss2HAmDNI7RJwqqw6cxiCJAs8As3DB7jbMKxuRw7gjlaYaNogd9&#10;7ThYYindi0v83aHES4iXHyilX2dnn0s7lEI+z6WRrqBC/RFmrRVt5Ag5RpcWyy45yTDoOKTVKsc/&#10;6tsM6+24WU+b9bAZ0zorVwoVrgs4JYNqUkk47EICqgQtPI6+LnUW+vioyw0kNir7PzR+naJ4E3bH&#10;DxcZCU3z1lqtc219HsyhVhQ3VcyCIjZeG0p3D7nz2wLyDUrrvUQ/5Ua5CO7RHJl5JYurJem37pSG&#10;SdPIZAm6aOK6vD29c+/Nt7enJ+vt6biaLKcq9fJw9ezF008ffvTs4unl4ZxfXquUalwUDu7cGCpz&#10;bjht9KG8O4XtSVz6rL2fJF18xVCCV2WJsKBpreInM2HJAULzAvxWJ8gAs4WHDYUONIBu4bQAyACf&#10;ruEi7VpWY6NxfTJPSROU1UzMLC3F4HakFHo1URVs5HVSPWaFXtNS392AMbsAyigIMm5QCsEJXPPW&#10;vFYvpdXaSokirwyqHGph1q2Po6CjaPQT4BDUZUoo8e+6a3ZBDwC9UC81eqFlq/TO+43iAq9VYjBH&#10;6fz2EL3Ex1pr2Ls0rwVILYX3yTzP5fwwXyLW6lCsfZMSTkv005QRRUwVD4WAmGWVpDKoJkFQJaaE&#10;mKoFUcxmiQqhN7mmpRa+KBDAIi+c0RdQZK6MC1rrbiOpqIpok1hyF400Db4U5ajX60wViU2+dFh5&#10;4dJQm1oVSKEkloQpcLCgEalOCy1sg7Tn+lyz1CR728/y7Pzw7NHFr5/uP9j7LOPYBndLOur2ztnZ&#10;G2+uT+5pWl8e/GI/v7ya9wcRHeI0nYZpNQ5DOpRyuTtc7XdzLWIuSUAa07BecXblMRNB4dxfrXWY&#10;uPi7jS2tNK8lj5JGzZNYbmbhvZrYRP/I+9qu6ryv5dDmuXGmBmZSrlaWtpB5tfKFpIm6xupHqXHJ&#10;KIUvMYSiKV/n7XCpdFAPdON1n9su1b3WGXiZvVTSC5f5xUOFBmRDnImm+KFHcjFBNMdDy6LZdAjY&#10;mNJkQRmmYqpJdUgY9HM8K+f1KusqMXkZsoxSVzKPUlbqg0lWfk8u60HGJPF7krs38l65UJAdlcuV&#10;8o1Iq+hBdDaWTktKs7DsHF6AaWIv1QzXnBhY6pwQgpwsDWngLThmPIjfpiWpZRumYcjZUhYzIZ2c&#10;0QTZKKakw2jDmIYBmzFZzqwfLFseFiUFo3nOkgcbBk1jtiHlnNKQ8zjYmNM4pXFYyLIqDhs/Kii/&#10;ugDjmjCO/Owy8HI7SZuT1WY7bbfb9XYaVwNpozRJgmOqNEmaDETnmZbDmPKYhjGPo+WcNA+Wsgsp&#10;Fkg5pkt1Qg9S1jwIBjnbMjsmiHyDYUhoABq4JQnjQYZRU67IHXRiOQhuy7yGgXK64QjDECq0YIBG&#10;WnnKzU3V+KvE3uzg8Q8bS9F60H3zudaZI3SOC8RuVjZWrZ6Kcy/w5T+KwJ/WZm+gcEqR525ek5bR&#10;DoPtBt2PQ92MbTW10629fXd4++701tl05yTf29gbW3ljLadMxZpZG7NOJmxsN51URuFXMY9UV6df&#10;cHxyGIl4hyzkKh3NSbkOshSYZQwwpYk7/jY20aRKX6LVOUn8EF63Sq02reLSipSDlp21K687aQdv&#10;u9aYMQJTjIm2VqXWFs3Z6/tSD6Ud5jp7rVodVHaJkFJamolk7XuHNp7GZkPxmG5ebcf1nWl9d3X6&#10;5sndu+s7d6bT0/XZvfXpnfWds9M337j31lvj2Tqf6HiSapKXhxePLz/49OX7j3dPn84f7Oz5nC75&#10;pcHToepOxsaSVTu4EgRlv6gzdlUp5k3VgUjrkIXC5lqP3BbCddCcEkos4YBioApTBxyir4G5BQiA&#10;1/IKrJ6IduIR69AdwA2TiM9tDUogGOCqJTFzS+E2m0KtqjGLhtyr1EwxVcOA7uHSZYRKD7x4qTWM&#10;tJvpQvgQoIoyXMRq9VIaM8JVxx20nYfsKpiTWszfnSZApKsEZ9Bg2gwtkCMtc6DiWF4e9IAADzQN&#10;7urd1n25NERxkbH8DLp9MNagtgLN88yPDXOnwkun8vtSw4KG2HTQ7dENVUOPk6qpc8JHcI6eLxo4&#10;NsKkkDoo9idRQAx8phiq1z+LA8G1z03g4LZRFOkHFcsMBxRBF2J4hGsQ5Rh9qb1WLk+NUbqIAFh1&#10;SmGpxSWOrcuri2cvHz18cv/ZyydVDs655KVpS0Pm54Q7d+5wJTdL+/lwdbm/uro6v7oksOO4Ou3E&#10;bZ7edrtd3Caa54gW7nnOeRxHDs+UkvFGSQkNRXhKyYw8jSiKqQO1JuaiTpkJW0ynibNApVWoVYcv&#10;KC1WsLUjb7+FWG78BDMXj3lfyrwAc2mFriMarcKbF3fyjMB0HBcFb475IMIUtbMQ+idJJ9UlVYKb&#10;JqCSAqFnGqkbMN+cbBrTmNPKxNhIjSNxbrhXIiVFxOiWRwcLKrh0LatahJTAhEZbFNF0WBKKwdUx&#10;UMjETFiIlHnzqZmlz1HOIzrDTl5RNEVllmygdgHrBW7LFD8PG9AlPiwxQFiAPEQapIEuR+4EUZqm&#10;iV+h1uuJL8ObzYobA3cGko0iVeM40jYNRhMw5gGkpKFMMUQe0oCLI30yKmbDMHY9Fjk8NbN4xOc4&#10;fbtFSjijKMGuP4uSFteKeFJcQJw6Qoml6mttQ5tksQxO2FN42y8iKWU3soDFUhKclYUXUbK3upB+&#10;gBOOIinZWlwEY+ndvVJyL06ONorkjDdO2exu5slbkmZedJBpnTcnvBW3d043J9v1GVf1KU+DTYl1&#10;lGQ6MmNxfgZTERMRVRURPco4p5B8Ef0OnUpbaqOvRZLw/CjGBPE6ZtfPoCpsOo85MmupHDDu3mul&#10;IWmX3ZuXWhvnUuXMLn3PdiE2Ch+qWpC0Ju4eLV2bMilDzSysEwK5QEadnZ298dbbX3r797785X/z&#10;9ttfunvvzWm1qcX5kiPmw5S5+dS2v7h4+ejpo6cvHr28el5aqTo3nNbm15A4oxpn43F20thryAtH&#10;uMYxJhT9mloriK2Fs60FX4rtdarVFyzq5axbeNc43B23nM5vQ28vwHXF4pjqqzoGva4kYK6qliR4&#10;j9g1E/KctqpR1QVd6LrtotelSFXkVRRYgniEJp7GcB0sU/jsLmSvh/8UhaqwuvW5bnhLJXLsFN1N&#10;tSql18Gy0F8HaRH7xHUR4AzZObnJqMeGjjdH++N6uNfWeLM0Il7KoRzpUOoMegryvdNrmLTeNBjd&#10;qapZshvSjAYsCoQFx6LEKY+GIvx3g85/KzTyjOYiiyC8AzBWJTqkpnZijY+50otRtdgs67rI8NfA&#10;MUE5OEsoTLVJdZqas2HEpEqZ29X5/vmzFw/5M96Dxx/uyw49i5BGTSnx292GK8P2bMjTfGgvL6+e&#10;P7t48vjpixfncy3TuDo7O4tbxXqNV7ybWysMSHITeTT5mugKkZfBME3DtDJO0zxoHgyeBuNYBZa4&#10;8XKVXZxralW8NimNhfLgtZYaQq11rrV463us3tDc5hldLxcoDOZa5lYOrfBNZRbcq60vfAlXa23k&#10;E7f65iGIqDjhwXMRgQOTJGoUgGocr325k5qppIBCqVcdudkY0NF0TGlMNua0SjZNebUaNiCnTZLs&#10;Vdvc6txKqW0m5AKpk9gOIQsiS4SkzirzmgFERZWsCPDqABQXHlUWIVR1S2omSRs8W4KIf8AS/lPk&#10;JTsOq5xxNYsYgwCqQEr9xcsjGhw/w5HSOObxFnV1GgYwpLGXYGMaJ/oeyJ9pPa7W47ReIYNhGnOM&#10;nTiv+V2Be8Nqu1qfrLdnW3Bywjm/osm0GqZrGsdxoMNhwJWB1tOwEMWcDZ6Sxhz7q5qpga63YUjU&#10;AjTYdL4wvSn2+R5jstRhv4BRELDsvSHmxSAlS7coDxbIOWW1JPBE6EjqZJbEUkvkhVbVJonlaGqs&#10;HcGu1Q+NTcmWlNmFTK9w3qLUNXdSkwwv7o2UaOIB3vqDtqR1kDoYvzeUIbfVqPxJ4uxkded0uncy&#10;3T0Zz9ZpM8gq6ZhkMOs3Bhtds1k2zaLhVucqlrwnPVyvSf7zyJ1Gi2lTnKSMs8GZBAiJDztrQZ/S&#10;3OrsJSbXWlHmVmlbpbEfm7SmzZuXhkGZay21UxTrXFsHmuIw+vQgwuoRHFHRpJI0kRNDGsZIoM12&#10;sz29d/fNt7705S/93r97+0u/d+fe22lYX+zL8xeX+3nXbN7Xy5f7p08vHj1+dv/l7vneL4rt+blH&#10;EnuyttSq4SKeFTVhS6oKy2DK3FlHFwRzvUUibUFrManFT3ggQtBw/rMoXghMreVIrRCDa8yHSi2o&#10;Ndq2Ju4uv4sWB25bYA+OGpxFUjxXiRQ1MZOU1QwYpMSSKhMNEo0Jvpqj/BbSoCRiAA8BhrE07q05&#10;LvM5IqZA5SvQlAJcbRk0RD6GVrQHWuAaxf6hDvTutPMbRnR0uTfEkIwE3JXp0wGzACIUOSQl3HKX&#10;tpAEEbuwcHxm/bx53OfSAAAQAElEQVTUOpe4QxyWpQnLGnVOOzcl5/DjC5AWndnxDrEUg4spCOl3&#10;fUSEaunEWKCLwmIgKGTONHj2hexPw3NAlJgFVoFe6yFJdEixZ6dAtEFGE3ChGUpXaa60D85XEwbu&#10;wNhS01zcDnHnLi9fHh4/fvbRp08+fH75bN/i3pDXg45ZkmlKw7SZ1qd5WJfZHz97/tFHn3zw8UcP&#10;7j86Pz9PKd2Na8OdDWcXsfRa6jyXA2heY1IsO53EkJaGzAuATx4nZBuyDqONo+Qh5bhDiHKEDdUN&#10;cPvA7SpePRKvusQ731tpDQ1orc2tdswcMIBlrZ1KmVlsDECtcy17jz9JHJz7gdfaDk5WBS8IQKLY&#10;SB6CBnpG8XwFVSJqqspqu5hoEOENRDGJvoJKXmA2Ggc3X/jSmPM0Jt6cp5vp7GQ6245nU1onfi6u&#10;SpxaaZUp+ULMlUJAxEVaAJ+64F41zTewXABFeLbKLUGN062yvpbckiZzzgJOhGRiAVtoGDhUV9O4&#10;Gscp53iXmOWlSlXNcjLUGbMFFBah8zSO4yLAqeqIBnyzZVlRgnHMgF8U+FWBewBXhGHKIA22IBOV&#10;DmpXpBi3h+0KYYVTXBrANMVAYxo6jUP4k7MNA5qEcA3Gj5FT1pS0K8OyNwozlCmFQNUiU0wYL+hN&#10;KGZe/7c675ZK1xjnTPMjKC4Ie+ayFFK6FT0RFk4Lm7ELtVkRLSJFlDcQPNB8rnVf4F4al4YlBYQd&#10;VGttc2ultuKsujonhZrKpB5/0jIfrU0yD6muVunk1O6epjsn6WyTTlZ2Mtl61A1/jNKapWZvWXRQ&#10;xb2sNlrcIZJ+EblY5LMynPjCw3u+byxp+cVcODwx+0xlbV6btIWXBpVaK5u1eplbmR0DJtdK7O9a&#10;vVaMLeZKq8rUm5cW9nPlxK6HWmspB/TX4WkeFwxlcHYL8WliZokUHIZp4IrK37rW27xa53EaRnLr&#10;ZBWa03FaKX/CqHY1u2b2Q73cP31+/vDpi/vcG/gr7dwufJg9F+4KVQ9iVRN9i4RzohGhFpwgqegS&#10;J9XQmIs2Fv4GHlTbLapQi2jwPKL0eJRCsRyplfIZSClEyDm9asTJ+72BufvNWAh4Af8csAGhVhxW&#10;BIrO8uItPJTGESEhG3oEMSgtgjI1ShpEbTyWDx11WHA3AeRPTDk+FFkgQC1rtPBFQF5AP5gJkRVd&#10;NEICiKi9gsk1qYaRauev1K+kGPb4iTZdROhhcng0pAxUVBkEScjebui1P4Iz4ag2U8WCFWUBWZ6Z&#10;FUIi9HBHHX5jIKqxnZA0KF0LUUAG3eC2TVQtn167iK84SkAZvgAZIMOBmbBacIC3LA+CmSKwqBJB&#10;bKIeoE0H9ke90JY+AMsJYpICvcpdE4nlZLViazmh6XV0oSpJPfFD3H5fLs53T5+df/Lg8fv8nWI/&#10;s1XcOGEGE1OxPK1OTk7vnmzviA4vnl/85v0P3/3Ve7/+9a8fPXpEnq83/J1iu16vlb9hHfbz7oqf&#10;HCobnhNBjh5KYkJ9VpnzPqcBPqU8Who0IY86gMHT0NQa9xs1F3HTZsqJwBFbHc95YbJcPnvsvNIq&#10;awlYzdpiTRHmephr6VXzXEp4Ml85Xynmuc4Hr5xWe3EOqeKtNjwMsBFBfO/R5guJEHLGhkvEUMzj&#10;hAifKHcQWxUJOL6GkIR4aRJOdk2qg0oOhDCY5sFWU9psxjsnfCnc3DvbvrFdbVdpyppp2GZfflaQ&#10;oKY4KeRwRevIzg0MmZdIkbCrqu2z4ICzOSk3hmocBKml7MBSM5MO7VxSsmFM07TumKaJtzRv75zS&#10;kFLC1ZQSL8svRH8TD1QhHPmY8jiAgZUchnEcuCOlccirPKyPfFhNeRrTyDs5Hd9cWTSrDZrIglHz&#10;mGkYd5jVOExcaKZxHAd6HiwfKfUnxSOmIU3DgM0RiDmNQxpewwBlOgG9/VG+KeY8jHxolXM+coTP&#10;gdq8tE0s2GDw9Io0JZBUlQirkhBNpImyZLM7aCRb87gJwKvPtc79h7G5NJRkbp1bnWshaUuphy4c&#10;aNlqjcwn2Uy13wBqNh+sTlbHUbZn45t3Vm+cTffAab6zzdwbtqNOWVZWTdk/jYRMpoNaFhE8VEFD&#10;b9GnHAn5KPWH+i3qGrml+IzIPmpd1RbyGu/F1tCX2uZaayvMsWi89Eor1esMhBfgglbUK5C4u9dI&#10;+IZZKVwXrlEP+0aoKNZDP7elOoNKc1xVcaaTmGAapmm1WW9PpvVmWG+m1XrabDVnFzs0nVsrzD1P&#10;VK1OTjcn6zzJvp4/ffngyYuHz148udy/2PuFGKdimXVXZG5WJYsmNqhyBogQQIaMY0G7LLdIVUUb&#10;6NEIRkB4wBm582C1lvpZ8lq9lFjsY03xeg2iEpGrEbAue2sBRqZz+BfBRRZ8rhIPQ0dtuCrCMSL4&#10;3AVXW9BIY0tCEUHVOzQIA1XpxOhAJJIHAd+cc2tBPxN71VIr4Y6oYOymneRaoER/8M/D8Awt1WAR&#10;Fh4d0Rfa16C3S9pLqv1xPbb0VtoJY57heoMKH5EW0NZnjqOCAwAbEdFIBFl64BFwC9777EJnt5T0&#10;31WwxRLhFW7Vvqa8rV9kuBn+8Awgd2hw1il0rip6TXQXImMqK03pCBaSCcKpPapiZY42rBozBVW0&#10;kufeA+Gxxxq7jP6TWHbPtbT91e7Z5e7ps+cPnz9/enV1UVh8FTwQszTk1Wa7Pb0HEPe7+vjx408+&#10;uc/vDQ8exI8NIrJmd66nzBnlh1IPzqHA8EJrhujzMpFkMa4IPdowWuanBX7JSGpZ0zDE62Wd86g2&#10;NNxig7Js3U9i0YSbRMyiuldvC1jjvsG8c2YROMqlIJQ618ZUMC/SDt5mqcVj/1EEx3OqdeL46c+m&#10;rZozp4BqAt7diHJPhqZMhLPEheJnkbwxVSV+1LqrCJc21if6SfGP0eLesB7PttwbtnfPTrg6nK3G&#10;Da/TpMnd+9DkLaMFd85Gb/DWCojZEwDZC9+BrqE2g65BaGae4t5QUkRXclZLnpMkBoi3XQg56TDw&#10;fl1N03q92m7WJyuO12mK9zRvbFZjCHkcVuO4itKY4OOY4bkTAgh7XOcxZlg0Wg0IUxDPGwzR6wQf&#10;scljtqxpMDjvQc0qSUCe0sBAC4Y8DH2kjDBcEz6HJ0ezfjmYwgCbjLKPl2Pw/hmnfESvwAB0cRyG&#10;3uTIB5TDEDx/IXHDWPAFtZazpYWCK8yS9nOGFSyi3PNqLJyQX6V5FDuntrk2d2/ipbXqGLRafW61&#10;VD+4812d9k3USTnhNwagJJi2POq4TtvtePfu5o2zFX+SuLPJp6vhZErbUVfmo0k24WuBiRg5LJoQ&#10;gEORz+oSuXbNJVJVRBx7wSTEpggL8GwRFk7xC3HTQLwuljcceyeZeWuTybW0QG2Vuc5eC2hlLnFZ&#10;4vSoTigiJK0SjooBG7mDcq10xbM1j7cUpgRRjQlqZgVXq+3JenMy8hvDMA1kbwh8FYm/cu5LrS5c&#10;ljdnd8/eeGu1GlXr3K4uLp9yY3h5+ZxLQ5Wr4vsi+1L2hfuccDvn5GwiQJaDgcBZhJIgiapKqKnx&#10;V8RMQS835tteEZ53lM6DtRaZgXQ0qnFKNWYXoCrgLpEl8COi6xj++qOKG9eF8Cdk1a7UJgvQISxc&#10;G5WqrubBVRAk5tgoGimDhlplXjTARnlEP/GIDx7EQwTBXTu6GGwpwqOwmN1wVboCN4oQVNG0kAQH&#10;9Ia6IxJRRiUi3Uv5QlKSQEQ1IAJXEXhMoNcIpNeE/NvQTdyIAaEB0Y0sM+9VwQSKmLCpkAIqr2R5&#10;RfEz3VIiEjfCjbxofhuPkTSG12vCKzP5DKi0xEx5AglXNZyTTqjUbmqjdPvD8nWrYDdexVrG5udw&#10;0kg7EtQ10lTo1jUpDqi1Uve7+fzi8vnjJw+fPHm22+2iB3PLnNHTerU5Pb17927851fXmy0vksOh&#10;8DPDhx9++P777z98+PAw78c8rDcruEirdS7lQA+4xzR5PeRxSClRbMQgGXL/DNSapZzHcZpWq80w&#10;rYc8GZcGfFoOtTjg8FUq/YpXb/FLLjus1tKcGwGnDvsP1BrfaWqn0tpNgU3rMfO4InSBbVfda4vW&#10;waXRTelmofdOFrkWkeSD28ElwcN/iX2C/DpM5AbUKN3wuAELoTIkGUzHJNOU19vVycnm5OzkzsnJ&#10;yWZzMo5jtkGOnTcND2IXhast/GxeFjgHoPO7BC+UKhpQw75xOVCtaqCZNPdZtAFVtxS1KXnOacia&#10;ErCUBgZdrTar1Wq9XsOmTquumeJ3iAmDI6Y8DGH/+WIaFz2rOGIzYNnbrVY8hjzGkOipzlStBviC&#10;aTWM/AIx4ohxgTDSYUHOKWvOeRgCOQc/jjuO0xg9jaTaACGPpN0YNIxTFKfVsFrzO/QwvSKqo8hj&#10;DG+HLtwwWgWGgYik3O8HwxjykQ9DPpLlDI4FZDL5BmiRzcT4SESe4LOeqqIcHuwmKnptYiswwTHc&#10;yOOx82RZOkwzhhLLpto1KjSIjEKgm6TDetyebu/e3d69s3njZLqzGrbZxqSjSRYxcTNhkJw0q6qZ&#10;waVTF7SLMDIW/hrcI/UXLoLf3hq5hOKI1m4Xa1vI+a0uDMg7tgc94q5KI4vhxEFF1EVp2iqbjytC&#10;Ry0QvwKWQ5n3834/z4fmJDZ2LssNo7VlT9daWileFwqlu3MFc4+ONSXiP05raLPZrjYbxJ4H6zyN&#10;lgZlbfKYBs6Y1fbkhO9BhKJUBry82r24vHpxmK/mcpjnq0ONnyRcm0jDRsQlyFyXcC08VCLIIGSc&#10;ubYkAE5U0MAXdLks8jKB4CXMulLiTCaEoDVn6sEJIV3ROYKKqDiCSAixxJjJb6HuthDugFxTzEiU&#10;nrqCnESOLEtiBtSOAjZOVbdCXp5y0xVz+S3AvQU39SLSx/PO5UjaqResc6HzrgsmEpFf+HW1BOnS&#10;Ccsdpc98ok41OBV9bgp1WRCACLWxE5AXiBDfZXUFTcw/EQj2yyszCW9iPhgDzG74UXBDuMFicFN8&#10;XYjtdFtDvxQXjvA7QLcAZ+Cfgy8aam96WDTwo0bDZpFfKeU499sO8K4k/Gj4RuMeEWvCokrziFVT&#10;AuViQoRrnb2W3e7y6dMn/JBwebkrpaRObLY8rbbb7b17b0BcHd544608DBcXFx9//DF/pPjoo49e&#10;vHjBHmC7TitOLkOeZ97a8+Ik3bCfNdlSVFVJ5qYGaZyPyehvGsdxGCZAhVgSQoAlD06uhs9ePfZY&#10;9cZeg/tvoeLHzYkHDVtm7lXZlPDehzsBqN5JW394j0gXY8D+sWNEe8HDeSImEkJX3TASLLy9Kfdu&#10;ovEroUWl0p7TPLpiz2s2jv71ZnNysj7Z8JYbVylFP6xQa+EWbdxr5/TUWqvXKOgBEQJs+4UjWFI4&#10;Rffm7q0RikIRJaucNOKKsBQJv8WrmfflEvkBYhWWVy0Cq3YDqhY5XVMeDA16FJphiQ7j0T+GZsgJ&#10;9KKmhD3GYJri/c0o43pcJThTFgAAEABJREFUrcZpGhhrGNPNOxgPXfWmt6jJmYYgdxpSHkPRPR8T&#10;zccx02GAi8g4YnmNnPGiF7rQ2+feOEOWM0AIdE+/gOFJh3RuWCCkxJwQY9YUAVGFAwLuQbF2Iauw&#10;KugtieaYJu7gM97CQRqP9wacSCk61GQpDXxohWyWTJPE+MmIrOiUV6fc5Den62k9DtOQRhM2lQpE&#10;7NRSSlxLYlxJ6ADudSw2rx1f4SxbQOJYwJLiwhcBGSB/BrEnu+pGoCRxxmIeU47HdRE9Q0o/pjy2&#10;ofeEnr2Ved5z2gAOjVIPbEnzxl9QOEZAKXwDAaUGw4qUbpA3rd4YETAQM00WYRzGFTeGE27jbKzN&#10;Zohb6TAsSbJejatpGtfDNJKZDHd1dbXbXRzmXa2zGVu7xQHpXLvZqCiMbumcIQCCCDbx1Njf5GnI&#10;VIGQmF536VpGfUQ47H7DEVqjCCLmLchvEwNRjH748ZFzI3rmYIhRQyk34ZX/AlKlOVDIYoo8NWbb&#10;PxREJSC3qE/4VjlEUgaEFO4dfcPtDtT0ErND6iB0nHvw0IsgdLVIjChfTMavSdQYNi7JNYmaUBBn&#10;9bVJpFdTgRge8K7oq+KGwyBmx35wjeGsubaGd2ESlaID3alqn3hWSYAhQJiJ0KP7EncXraKzNqc2&#10;qWajl2bS1GfytbVGRtK3d/tFlqCjkyKt90A/7si45Kpi4mqaEBaIRMjoJxJRmppYUqDqZpJiVFET&#10;Q9mdRgmolYhGtKWHjtZ5MO0k6jyNIFpTE5CUgXmKMWgHbxh8U68mLXkBrrRjjgQfMGWhzrPw3aTp&#10;7qLtL2336fk7nzz5xaeP7196cR1dhpTGnMZpdbLdnPKd+O7dszv33ji5c7eJPnn2+JP7H3/0yYef&#10;Pvjkan9VquRhZXngx4Dm7PX9XK6SNRPi2Lkqc1BVpptSupZz4ny0lPI0ZJpPjCkRiKSSTAesxZiw&#10;uFv13GpqNXuxVlxq01ZnaQcPXrTO3hyiwqme3StLTuzdae5VDi3tW4gY1SZzlXinikjDohF74kdM&#10;pSjG2HhUCUqelhogLSUJk6DjqKXp54DeRZly77CpAP7owTSZWHVrlUDUZs3Xg54N03a1PjtZn015&#10;m3Q05UXGj9ociYnDszWGVnymXJmUlgYXfmdd/iAcnAVmHXELuDFaq1Kb82sE97amOouy1PC96cWQ&#10;Sk5MJKemXNlYCN5V42qYeHsP45iGMU9DGrINwanLmZdcJg0GSaPYlGwadMiBCIQPSUHiB4z+TyhS&#10;9jy0YfT+pwe3QRBQpqS5d8pYHdM4rfNqnaaVjdHhMAwYYBbIrkO1saXJxylNA8PLmG3KaTWM04CT&#10;9BVIw2R5ZBbRKknOjELJzDQlSykNw5CvaRhCHq6JypzH0RIYUgI0o0lKasZSBVT9Rl4ENm5OnjCg&#10;ShehmTaW2SJPq5I+1mioKtGbtcF0sjylYZXzasjjuBqHLS+3+NP7tB5G4rAd1/xSN04DEzyZ8knM&#10;2IbM1CxL/+0tkVMFaT3lO+vp9M7m9GxzZ9LN2LZjmyaf8jzk/ZTrxDqYS1VTG5Xm5ISQw1klC2de&#10;FAVyrx2OLGSlNpLW2QiUG6dFE36sqofYbF6Y3Q2EzVFLkVK9QS6xDZ3z1CqpGFnrrs5OMdVBGM5x&#10;x5zouDd39mRptTqZ7BXyOs8HUOrBC2Vu+7U5G7O2Fl/6GQJQUVE0dw+R4b3000UkMUmd8mDjmLl/&#10;b+ImfnZ2ene93iYbJQ+SJk1pPdlmPa3GLbF1jrvd40fPPnp59fxyLpwoddj52DSvORnNLLNyPESD&#10;knHwmFblZzx1NNSYqTBx52+CoY/QSSVyHlP0hXrRcZ5dHCFp0qp7y6A529+ceLWk/V8fpZasEqOk&#10;ESkxhnYh5qiOMkFt6nB3l+qN7o9AAUQc53HvqP2ih6oAs6SdhBIzYn2kqTaaMxGJcU27JZyZwlVV&#10;GICRm3ttgEMTIAB1QQYIHhSTjqc7qeQqAen8ltyYhUqjWa8SU6CKb0nEAB9RXbQKifRicPkiwosv&#10;UHunmwpKR1kjhHSrMSTPZWBBYuwFyMAiBjiDqBGgY3tZulp46BybeH7xhxhcV9AELKUbYSne5jdV&#10;DIwefhvdK5WIFJU3zkQsP9OQahrC/49Ce5Yxq1hXlkqjA+ZxMN9pu5L5Zb14tnv46csPPnr8yw8f&#10;/uzZ4Tf79Minizpe1HSh67Y+W939EreGN++cvXF258319h7Zz8577933f/7zd/jhgZv7MHCoZzwE&#10;DMD+zjk2IEVV71yZbErJxgx0yC1bBUnbmHQa0uokb86G7VlendiwlbRxWzWdqqhb8mTNrJhV8YMI&#10;NwZGOaK5kL+ttCMaoSN5K5/W4Owz/GlRW907yFpS1um7CSmkzUMfudfYnGIO7wgrDz2TENEeS1mI&#10;UW6EG1ncvEd4qeqc2GcRvkRxdo/igzWO1Glsb6397dPh391b/zdvrv/be6v/epP+zdq/xLFZSitB&#10;+1Y4PQ/hOVp6biqkBoPdgkiTeF1VgmSppoxQNR1E90DtYBb/fSE0lmbLc8qsg6SkQ6dxWE3jGuQ8&#10;5DTmvmpwkFLiRO5WwcZxnKZpHIOvVqvpmm7L6MZxRNNP8BM4Mhraj0OaxjyNr7CaGHvIPNarga+D&#10;HO3bzbhZL+AHGUBtXg95PQVfTRSXIcZOt+Wc7XdgGNJSy8QXEAUQcyQfxzxNw9LbMAzMHfQqnkdY&#10;EuyBdhJxniwH50ogSUoMEcY8UxoG4zYymBHunDSZjUkGlbEWq3NudfA6qqxM1pa2GehqkGmU4KkO&#10;uY655DSPo2/X+e7Z6q27q7fvjG+e5DfXcm9sZ9qm5CutE52okFdgEh9iLIk3jjGcI6i0BJaUkc+R&#10;dY06yR1SCBKFo31bnsGXvWCldVTu3lqRS6oOwsLZOQSGQWUJDj2ye6oI2xY08dLqXA8gErzGv4VC&#10;2Jc9tNtfcpKUps24/0zwuaWrpnux2caDpOJD0VTTUOI2Osi4ypvN+uze+s4bq7M74/ZeXp/qdGrT&#10;aVqdNV21tNa8kZGlyD56S9wSrh60Dz68eueD83cfXX2yay+VvpnYzHFoHAO2TAG/RVTYb205vkRE&#10;LVZcIXMR4SlBPUDCqeItDhum6JzjwGsDrdTGraceqREFD5JGwL0FYavKOB3uKsKacAR1sxjClKB6&#10;DIpqGXfhVKqGJ9dccRIl0GtCvg3Ut4vIaF6HmB0V1P6rwKV/1eYzBvR+o7klNxFC4KrO/IUKNhtQ&#10;FTf1Ps/ezFW1CzToz88xfAKLGsGXg55l9kYRvas14q/mmgL0b6npcd4YaMgUw5MoYqgQ4hH0Ayjc&#10;4t3YO6fiGmHgi8PXqv6kO6pu0HWkQizzIh+5LpqG/QIRHEvICN7U40Ulcj0EHR4bXj8WS4yvFf2J&#10;PaCdO5HoqleMTrnc9pEdrWurfOcVv8x+lfzKypVcvCiPHp7/+qNnv/jw6c/vv/z0vL7Y237XyoFD&#10;wKZxunN29ntvv/V7X3r73375y//u7bf+7TRuL873n3z88Nfvvc/fKfjTxuGw49AE+MwpsACZRUdp&#10;JsiMTlGHbCMbnnPBitohSR1TWw+yOtFpC2w6k2HriVNjrDo0VrPDTfkasheZpRVReqPPBWw9qQ14&#10;WXavlCYoi8PYszVo+fri7FpsauN3CinuZNHcOP9oLB7W4kTRRZUap3AD9E4wGfcGocL6ptwFlDzd&#10;w8MQWk96SdYGaYP6SnzSOg7lbPR7G337bPi9O6t/Bz+xL6/aG+Kj8g2oVK9z44Lks/iMY3QbiCSJ&#10;56sPB7I2tWrWUtwYZuNykGZNO9Mr1SuxHXJKV0M+5HHOqfKNmfcY67Aa1+tps1nxc/fJkKecxw7e&#10;c5aS5ngNS35FNgxDf1kHG1YDLeC3gWYc86r3S9dgmmiSe1eZ5gsoLwIdDVMeV8O05geIIyiCuCWs&#10;h7xOmYFWQ7oGTcDSHI4M6DBlBXmw25ziSP9TnlYDwjAmNEdkppNw7LqTPI4LRjR0CEhdOEWAQDES&#10;WEUDquoktiXC7ilpSpazpdukGbXpGGBZZWVtLIV7Q65z9raSxit/o7522cTPnfHL4GBltHnQQ9b9&#10;aIcpt81G7pwOb96dvnSa3974vYnMmU+Tr8w3SdapCxacS8OUfOgYzRMpZ60LriKcZq+gyrHTQa47&#10;eSrSSG9xaWS+OWn/KsUi/dgxLTaVlapz4ecGnWedq5WmteRaaQVoo70zEVMRUElNdoDSvc9SipdD&#10;m3d117g8XKOUw27eHYL2hyq15SJplnwQPcBtKHlwmzyvbNym1damTVqtx5OTzd27m7v3Vmf3xtO7&#10;w+ZeXt1Lq7s63rHpVIczG05spMnkkzm/nMh+L5cP7P0Pd+98cPHLR4ePrvyF2z72V+UXaBYzqZuI&#10;mDSkpC2JqIJGnQYhezyVkDVCJkFxUrhU5t76vQHBiSKFWkupZW6BwkHk3jDmFPGgppgJ5wNCpTNi&#10;xGvMtCngAOkIQ29xrofUNAbsn+7Gq2LotMG/QI/2c6A3dIvxbd4z/JUCmwXYfyGoXfQI///g1ZCq&#10;sQb0tai8zxHZyUoRvS5qJ/md5ETu2sCdNbsuiKmyuBTpxcSvIZH3QrTdqRCRI/dQKTyWC/kIaRLu&#10;YOxCgr+CHKcg1xSOeNguiqXbRV4cg4NFA0cOMIAsLgWnE5TUdhjyNXqtK8Ve9VnGcAuOFTee4LnE&#10;XPD81ezQVPqizyYxeufamrZZy2wzx9ScKveGi/L0xdXDZ+cPnl88v4p/FsRhIJyV07Rerbdnp/fe&#10;/vKXwFtf+vIbb7xxcnKauO+XcnFx8emnH//61+/yewMyPtda55mXXG1eLMnUiX40JlThKaUlL3G8&#10;iXOmeMo2TnGZGEZNk9qgaUw2WT9txbJKasyMBtLJjYatsf3Yg621EvDCiPSHhbujxYlSa3HMmL47&#10;Ymxs9nZzr95l0eLL1aEXmwc1oY26M6RQJpgSe9WCk10RRmeUG2ADJNKnZ0V3T4LIHBN2MhBR1SSJ&#10;U0lb7nDnotPE3JLmnHhnEadhlU6HNCVuwM7C4WcTEXxgRozSOb4hvgYR4by5BkEtSeGzcOrqQa0E&#10;0iHbnM0XDIkvv7Yax9UwrYb1EJhyGlIaMu7gAci2UEJOR6K2Iw3dENvbwjjlYUwLRwC8pOEp2QIz&#10;XUAx55SyLchDeg3ZMrhRxpChGVMG3A3g0zCMOR/R9Sg/gykPqyHcQViwGAzDQJcD/ePArdml30nd&#10;c1P1DiXgZqLajEkluFgSIqbKHHlimQxbGYS3VkuNd2uV0qy5VZa35eaJFy4/P+xnP8xe+an+ANfG&#10;otWUBAdX07DZjCfrfDJZ/OfJsw9WuRnEmzBJcNWksvyaZSLpCB9C8CRujK4eWfQ7uAgGzVyCGtnV&#10;lH0gsRvEQ5ZWvYLmbKVapBUEuLDXW+2Z2bw198oRJPDo6Ni+ihfn2j7PHA/1MNdDKbtSDrXyVwlQ&#10;6/JixYa6w+Gw70qiOIzKH73SSKV+LcYAABAASURBVKCcOWo2Fp2QrCYumqvtatpuptUmDWvLLO9q&#10;GLbDuB1y/MPtYUAzscpGAIi6lFJ3T68ePLl88PLq2b5eHuqOF7oqK6QiKgRKxESBeqORGpvIWeWu&#10;wqRJ7OUmkEakmKwH1WBSHTgxaJC7tua1eK21NXGoaSMQFYmixqNp9FcxjY67jIASUM8QxlCAgjQ8&#10;7ENT/jyi8We0zAsoRMXCbwvIC6gCZqQrzyOoWiSE/zNwu3NkZ3LXsIhHH5OKBZRuBE5gioEvmHOo&#10;l0+ErEs05Llwoot8G5jdYNG3FkuEcil2zkr05yt2XBjB8VBeF5F7GpFIZAAl8HpXKFh+dNFnPPoH&#10;bX8eGUWwFEQaAsWOGIieG1SFxApUOox8umXWbTs7TlywiRGvHe51oVw6X/hRyYOulEdHk6h1qfE6&#10;kd4JmnrY7c5fvnz+9OnTZ88+fvHy4X73xPRiWpdpXTdbP7trb/3em1/+N196+0tv3Xvz7smd0y0/&#10;mg52mC9p8v7777/77rsffvjhkydPLi8v2PFMKAZV5QxNWVMnnAdxXjbeq86mM9Hl9OdYX/MGGFIy&#10;MbNsllIaOB+yZeXsU44g9hvxIZ+cr0GV3cnSMg5ceDAcvHK6NUcorZbKhkVsVPWpi3sNxNyZeBMt&#10;0jjFozv35lHrNyQtRJzkEc0bTeQmjKHpn2NtlzvrJm4udswmaSJs97akq0U3YcgB4obzjQUXjRDl&#10;ceB7+XZ1sh3Oxvi9etJmsS2q1IrnymQYbuEIdAtcsjPWEbGiRJahFdeFKTMeM6msuBNEddMZJGsd&#10;mi0tmKaJ8cdOw2uUeHFx8t5CyhmEYjFEQoB3YM8TgyOGIYMpc3PIYwqw6GCRJ8urxFVpQODOuAB5&#10;SlydEsJSu8pplQcwDGPHcEOZJMk2DGkcM/wzWGpv82uD6CBnri34GdyuD00EQAYCBJIWLDJF6ylq&#10;SQImEnBJ9bgC8aqpro0mIsG70Fe8NdaxtrnxA5J6LFB8WajNvdb5wCXeW/FWS/NSe9M0pIFXIj/Y&#10;bNYTuTFO+GsxbuJLsCbVGE01emeptUnkSHOoKVtBnJtE9489czQiH7p0zdy1Ix7oaBqZz/ZCoqJ3&#10;pp2jx7R6aYzFJhJxbcVra7HXcLxV5K7woo2dFWittEYNU59LKXPZl8KN4TB/EWFEJOb9Dk6jgWUd&#10;k5nVuFvQOfF00mY1DRGT1cShgZwHy9phkRzrYZyGcTXaNOiQJakk0STSvM778uzBy/OnF/ur/r+W&#10;YAznUGmaiKQSR1WYQLE6IuqinWgtr4iQEgL/QmKyRJ6q1rxVzIhZgAVF6S4NfYMvVc6mDPu+XgjK&#10;FDvcdZElMizc6OPTlSP0rkJA/i2IWg/2qp6p3BRu5Ntd3SgXs9tVi+Y/h9Pqd5h9ZggsP6+J+MaM&#10;qTHCoIsRpWuB5xGLksKNgHwD1ejmpoig14QM8NW9+euEXoTIHUGL0GjsrhCkdQ7rfvJ8hVcauuzq&#10;V5peDEbV7wZGiwFDKzlI+RacbVeF3Pr/8fbnz5LcOJ4vCoB091jOkplS1XTbff//P3HN7g8zNvZm&#10;6Z7eSrWqVKVSaU3lfrYIJ4n3AT0iTmQq1V0z9uzSvg4HQZAEQZBO9zgpReRieyOSANZ+pC/q0dSJ&#10;iis8QAhgPgYaDTEtsgI4Mpu6Kp6U5Owobi7avLX9fr69uX396vWLFz/+8Prlj7e371jhIs1M2OY5&#10;0V9erq+fXF49uby+5teKq812lbNxPri5ueGs8NVXX/3+97//4x8/f/78+f39PYtfhF5UJIbDNpdY&#10;1ixcEXWRhr2eVIfEU4EVvhrzNI02ZuuboqlGReFOFXYD4UUNexFa9Vg2pTa2LlAb21urHu8R0ah7&#10;ZVcrsS3NDRa/0h89ynkyZ95DvXnBPjwAYMSrLyn2xIVzZkJZ2REqzYOJliiLmxzGKCLOQ4OTstMd&#10;diJAZH5kycfAtcGYoxp38awxtEFlUpty4vm4WQ3b1bhZjxdj3piutY2MAXPo0V1bazCtcYSJPRRe&#10;e6K5BZELx2nTXgmTArRRK2cP4c2pqXWomwlI4fbwfO4p9ZSZdZhHcTxWEeR+R3FMaHwIjgJZLYlC&#10;4c9BFZDeT0jGYRhy/immlBeMlgI6jB25W7BQGoM5YkxpADkHs1CywCxDFyAHnad2ggenbIiOl5kd&#10;2WQ9pXSUMDwL15lpL7FwuyrB3dd4Ey1NW0yXlKrwcxW+u+/h57Z3nrscWM37RBC8c2NqWqttrswS&#10;k9sagT5oXmdW3vpitV6P0zgNjJRf85VvB+qqusw4nUqEPzXp6BjAThwa4bHgoHl2O8n90Iw1kUXI&#10;AoLpa4HW4sHvrItWpBWvJXiyC/pKDrPDchbcrvF0bzsv8yL0xo9rTbxo7HGFUXptrVSWUSmlHtNc&#10;y34+oNKUo10xVkmMAxFfKGrFKrw9DMM0rtfrLVhNm2maxjwgVw9PJFEOUnzQSyZmMiQjvFW81rns&#10;Hh7u3t28fre7eZh32OESQ67xowm7SNQ/+ELhKTMVtkt6PaGpg8gyIG+RFqdpyCgCfi5fukBZHDe4&#10;uKMpDM8dtcg2PyQaW7gqXihkuFHFLdowESB/c4o6/6Hy0h1qC7NQsh/g5+QfqJFFE/ofQnta1GAX&#10;5kSRGNeSX8Zhxj4b7EnOxC0KosQtpXrInt2Oyg1mwVkhwmhwaQe7nQgAjteJPNoMLLWUthV9bocG&#10;0IdbKMw5VB/VkH+gQ/YE5nvBSYL+gkUC72FP5DofzHKxcI51ha3dYyix2lFboPoxM/paX1pY1Jyo&#10;7Jz3JjrLwCWCLSZBVUOmqiyEmAQ4TRDc3vidwu9u9q9e3vzw6s3zV29/fHP7+nb3bldLQ2UY07gW&#10;S5Yzq3TLseHqyeXF9WazYQFj/G63e/PmDV8aPv/88+WTw3fffffqVXx1KGWmVzOL/S42XfHEJz9W&#10;S4wz2ZBIoklULZ5dOY9iuYjO7lA+0Now6ph1mnQYJH7aTMiLeG0C+HVhrsGXVmFKw4eteMMJTVz8&#10;MHJdElkKAuGLuOMrdFmmuL42GvKoPbPHOEW0IxQv8GARMp73sbQdMhY4+xM1Y3AhwADxfIK2rGGD&#10;QeNXiRZM4tzQLPHNmeFJxtfjwKHhcjNer4arZCuV+COuaLVf7SzVWlvbN59d8ARoYWUYWtmdWBFN&#10;MSVQJZZDE3w2uxYgPCZ4P05NU7OMo9ySmllK8ShNach5BGQX5JxTWkphEtdPMYROIi0+gcIfcVA/&#10;9JDRXUDDH4ENGWhOH+CstWDNxM4SInInCrMAIVj4Ix0YY0eiyHCBYeHQ+QPRY+p5haakx+rUOhT3&#10;mYawsbgovwQ1TgPupQpRRVTyYv0w+0PzXfMHZUaSqwFxbcwfk1jK3IoDqc7yGNqwsulyuLiarq6G&#10;J9t0NaXt2EZrpocQElUejibMsbPyvWlzlSYwPJFbg38E2b4VoN31/RjGMCBqCXcqBuVqXOh02lrz&#10;aMClLfmi/DZRm7eqpcGzaqRi/b61ArzyKaWvoDbXNmvd80FNfKa6En1ULO5zYdQLWk+ltAU79zjY&#10;WkJrPzugE9NB05AnfpK4HDfgYr25mjbX0/pqvdpOqy1LRm1soqVEy60Vj/jGyyrqTeZdvbt5ePXq&#10;7fN3D68f6m3TveuMiivdo1xdAhJWhhudGcIDcvCwu/bBQ9SbcmtNOqgO01pMdnOXYylysrR+kghG&#10;teZoigdtpOpLgoWp4sVhG/zSuDd0tc/be2SJPEQLc05FvMtFNQD/UdDFIl8Y6ILovoUBS3bR+X+H&#10;ak/0ZcEYM7iMRBGFRFW0wf8cVPWDIj1LFB1zDkN28RTjPDXrUoPXhgIQIqGj83iT9g8GRC1ZJKI9&#10;SuSQZFE+5rhHDHED1PpbgCbomkx/v3+EaJehGICPW79+YkCXdnKuduIPjB6GFoqmrgJoChhjclHB&#10;LUwNUDcyvAPd78rb24cXb+7//Ormi9e3X759+Oahvih6W4eHnd0uS3ZzcfHkyafPnv3yybNfPLn+&#10;9Pr6GWd+jg509PBwz2eGP/7xj5999tmvfvWr3/72t3x+4DDB1whKU0qx5NdrTWzz/N4umOjYBjwW&#10;StiWBxsnS0PTofBN0sxTljzIyFeIgXMDB46Wom41ZleKe4341taaN8Yc7TgLl/5EaFAYn2UYIGJy&#10;ntyVSr2isN826gWk9XV82kFC5tRzlLrJ8P8+cPX7CklEgTsBINJ5qGk1jQNFai15YxKyCL7JOU95&#10;mMbtxMeG4SKnddJsdjDefQmVGGlrzYVr19renVPWOaprA+yiLf5WLZxN1pX98TTUyqJQogMYxzOm&#10;KIABR4w5zg2HHGVwUADzUVA0DDyMEwZrTzAIUYbCAxiAZIGlBDinLFj4hS6ShVrKB1gUpp7MHvnU&#10;PzP8lJploMrh9xFdonZIREgUSU9YzR36UxzUk5iJKuDCsagHeqREqMS2IzwaSvNS21yA80DdF5+r&#10;z0sjqkqd1lopZV9mUiuNoOPEMDqfmKZt3l6OF1frq4vhOv6aoa2tDlaytmQ+JOEkatGCqIuKGIFB&#10;1kWYZYlJjdlfsgRkCCk+gx+TeLRDSSM83avUpsGJNPfq0gGzoBV+XvTWLEBh8QpftSGL0UhjUTba&#10;bl7Iu9dS9m0GaJY6k5s7Rc7QS61UFGitIYlPDlig2jSVZvdz2c3F1fKwXl9eba+eXTx5dnH19PLq&#10;0w385Seby2fT6mJabfI0afzdA7G+WKxFEhWZKhdOB/O+PNzs3ry9f/GuvNrLXbGHyrnBisvsUoVK&#10;Gq5r4gwcb3TwucdJRxep4G3yoB2WIW4n54ds95s7N5wnTaFKe2jEMPGHEBatBaU+3VJyQhVc0ZYs&#10;qr0ZtELA85Ob9KSKGZ37GUI5+JnCg1j1vUaWxqG9X+4HoA0HBTAfBUX/Z9CelrqdxVOspoAJAaBh&#10;IsHpjJ59XEnMpnGYExVVkUUoycxUXEUUl6trT8hUpSvjyeoEtjjNyvuJAbceqa0Rr8SuU+7uzYmM&#10;GvpYYtEmYdEboVy0JzinbaFdjCb3CAJCHKsSiou0d1ThqQJfK08u7o0saM0BjDeiQII5XPBUOgBZ&#10;OyTWDC0I+sowNRQokdgIaAqWFqMUBWoRiAEnJF3RxWx3xbMs3hblketBTKGqmjrbTE6Kb82EVjWJ&#10;JpdUkCPOak1qsQdPN3N78e7+7s27m+cvXr149erd3Zu53MW+4MlTHXnzvdo+fXr56adP/v4Xv/jF&#10;s198evnp1ebZ9fbpdr1JWffzAz9wfPnll//6r//6L//yLxwd/vznP/PjBeeGnDk0jNvtZrtZjUPC&#10;KsxrfabmVve1ZNHNMPEgaUl1GHRYiU4qo+Vp5BvtxfWwvkjjxtMgyq8VY8Ns9yIserZk2dUws2ku&#10;jJ1HsKg6Y8VLDRaYC+M2UUB0kVVxaG33zR+87bXOqc7WqvZ3I+2vU6HgUlGkTU/4ErOBKsFEjEpV&#10;9nlrlqInWtREkZiKnECoRCgiByKiviBPWs5VAAAQAElEQVQrFrlJaA/estdVahfapiGtV8N4MW0v&#10;V9dX4yfrdD36mlox70IduuCYcdhQKvZ2sBnF1Pshxc7UKzT36hSy+xdvvAXeNbl1eRCdhQOYuvUk&#10;WlSrJe25eBgTLaqMOSPLSXJqKZWcPCfNKaU8fBQ5D8AsAZQA2WEYB64xEkzO0UC0EQy5AbUFaOX8&#10;YQsU5Q9TCkEa0+NZISRLm1F0vJCYGRSB2YEhixlQMySaOVeYkA2o5ZAZo+6gcGDEmgSIOQ7SZJqS&#10;QtEVVQqIkCSeSk27ovOMw9u++P2u7fa+L1of6kyQUyWNIonIcR6kD/P+bvewu3/Y7Xb1oT3Uh7nt&#10;N3rxzH5xPTy5mC4v8/UmX2TOlpU1KlKT1CxCj4RxMklwbFqVCGWSa9PmNC0RB6be0ThngNFZwp5E&#10;It4WihZhgTJVvLJ9ONUJa60tzI+Np9nc0twGhlUJsqKtVp9bmyuBVHfS9uIPzhKUffKqFNbaOBTM&#10;u9oTWnPFG6W2Modw5qSwr7vZ5wjHVue63/e/cogQdfWWrDSfm/cO0N61YjlfXF998smnV1dX2wuO&#10;DterzXoa1xFMacwDv+KtTMeUkrvTfq20zZKtZm3IjrOJXDq/u7v78fX3N3dvZyza73Paud4Vb614&#10;73SmexMcGFDHU4o3Gla544zitTCKNs+t7rGvSWvCNtwqjLeqDaZaqc4nJlCbVBdsadxozHMoN3GX&#10;1nSOOTP31BpZhOquQnhFd8F7qEmNEmUmlRaEHWNwx0aYZSolkjZiIJh+UbHfT4TSpkqoJIm6dMpw&#10;2JS6QtSFQeLNSU1FHuFmxNhC9YNEIIVi1BFvwt17VSHBQSVs7nfBBmQuRJhXVCUkIuqdYRdHQU7J&#10;6IoMFKCi6k0dHiFQFQkVSkS0qaqIoCNLepSodJUQ90s1NDt7IJjSETZ1JshSpnqu/J59KHW73xMu&#10;tc5pVwvBwnhjpruTyTsO+3m0Q1FUFmVGQeeReyNklkynpyLVM4P9jO9qC0GZzhf+jHY36Wk4kdVD&#10;YvKtJzFTY9JjB3S8DU84NcWc8rB79/rmxYvX3718/T1f827u31bf28B7/rQibS8uri6vnz57+skn&#10;XE+ePCV3cXGxXscyZt3SxMPDw83NHb9WcGjg6MBvFt988w2fHGqN19lY6mM8QtQcyX6/h2JV2JjT&#10;QBon9vcDhok2hzwNwzhNE8U5jZISIcKQnSZijTmJbKxNVyGcEtej0yiNtedevMFj4UJhWoto6Uzz&#10;VhrwKs29FnRcamuNOQv+J5f0pEv0d/5/i/T2iAEQrFT6gVdhl3NLOiQbGPg4rqYR33LUCqdlZkIZ&#10;dnT1OEKh4jKQbjaRoS0a7ReqTDGQMBV5j42IkAOjJpTmSGOyrD2ZWUpDSskMJqhZMCnFszl0cx4G&#10;nu6ZNAwHBh4FAAOGnphx7tAF8GApPVEYsMhh/kagD5ZmofALqA4DXYA9C5YsdMn+h9R6wt2WJKWD&#10;E3BPdykk4OHqKp16bIjxsKjEmjAjhE9pXuY2V4riCeJUd2/EPJHPStnfQzg37EoprTWztBpWF+uL&#10;y9XFZtyu8yYp5zSO90xRbPfSVBtBYtG3MO9OWnjoOU/256D6GDtUASfNEw/DmDApFkW/IWl9daCs&#10;3txrY5jcamE4tfGoL0gai6ghmWvlnLSvjUf/fp53ZT8X3g7ajDKD7Wjw1RsrN564TULYHI1SGmjN&#10;kw3r7cXl9dVqvR2mleWkadCUXYVS/O5woqJJA0oSnJhS7BHmDZ9LqVp28/2rty9+fPn9w8PdjF1O&#10;n1XCmxJVNNaCv59aa+eCdkj0G9x50ZHXzhwmBR5HARhAHag7paCz/wGhKrBFC+6EMFjCbJgjDvEg&#10;glzOEz1KnEWiGeRx6yIYsgvO+UXyAf0PFTBDROW99GjSe+K/IbPUbBzEaZflF7RfIq70oqIKo0ti&#10;7ZGl2YXCoCbCjAI0waKovQhiPQ8j1GVsJ8gxoQALXQC/oGtG3CxZSmHOqQjGL6BExOFhmEXtEQAl&#10;gIiAnwXaTpQ0IXiD4RIVWWILCrw3hS1COu8dUYC6cfvphfoZtLkwlkUSvsJcWuuQTt0OiTW1cDAU&#10;ueSmg1gWjaPwvJe7N3cvXr39/sc3371+++P9/l2VXYu15zYOm+326vrp9dNfBJ58evXk2fU154an&#10;V1dPrq6uLy+u16stC5aBgnfvbr744k//8i//+m//xq8Vv/vLX7569er1w8M9Q0YHMCp2jdY4aYry&#10;OdEjEtjueZPYbi5W2w1PgjSMeRw4MgzTeohdY1Bs5a0iNo5URIsLXxjnPhVVnFNSADebClA4pOx2&#10;9BbzIBFOAiVPgS7bR6tLVmpRx5lNYhujJZzp6KC/INSoLaJoSSS2r5Mw8oc4CbZfGAA6eyAEEq8L&#10;qjQvos6yCIk6PJ3wPYNPKdlkHHS1Hi626+uL9dNkw2BDbIUeb5AGZU/jCYUZMO541b3TeFzhhyps&#10;he/DpTbf17ZvfWd3fmmOsOFneDEzVYUmzgp0BJihji7sXCdkAexCf/oMRsIkLmAGF3Dmg1mEKABa&#10;+HeAAvipwlHIPVPK7URPzEkIs4AisPBQzIAeMcKcJDyW3odaSgFGuyDhK1wFWFPMH96rTQsz59oa&#10;cdhwcileOSs0L5V7q+4dMs+t8AS9f7i9v313f3P7cH9f9pVKNDekccP3tOniarq+HK82th3iv2GS&#10;eVFOzayqQV1IKuLMMFwH/IKeOxAkB+5wI5LBIdNvZIma5l61oR4gmJcic3GpZCmSWDfNGQUjQ8hY&#10;pJrEeRrLxSuola8LC+Za51L2c3nYz4xuV+fdvH+YCwzeqDgABRZ+jRalVq84jsEd4tUaDIsi5XG1&#10;2fKrxPZyu73M67UOk6dRLDUbqtvcrDZMI8SXiYkAdlzTB2CxVKQ5r/T7Jrub/asXr7/94eW39w9v&#10;53YnWlSdt2gztKszBJrpXg0vuMdEVmmtucO391PITxLmwcMTTkIIfQRyLHQ9SgRlWg5a4UNM9wsi&#10;83hhynEkUcxDp0988Mv1U4kQQkAkhrQoQVU/yKKiIiBawHL5WMKQRXzOnPilKBpS2okcI4rbz16L&#10;DQdl1QMjP6OPdnMLJaZTVZsKVAlJtj4VAUJqIgGPMq5+N6iQOUGc1lDucFvkPXOYAEZ1RI+D3iYt&#10;q9IUTo8uFv1Oyfb7QtQFdN79YBY5epHjNKjEF57ehZ7FB70/Qnpyj1unGhwXkt5sVI9Iijtzxk3k&#10;qCOk4xhRBgjeAzO99EW99/Ce1iFDl6IK2N1YV8IK4cZyAmqLXBCmwTKLcRDJtq93tw+vX9++fHXz&#10;47vd673zubX/gTHryiSvp2l9wal/Wl2M/PA6RH6a1qvpYru5vDgkmA0d8ZDY7XZ8cuDXiv/yX/7L&#10;P//zP799+7bLB4qwfr/f826BZBh4UVB4kFJar9d8z9hsNmkcUs7sHnmccnxpYNfImrKk0TXVHkZN&#10;rLkCth5ODzwqgTNlyraRhFIVHInLAWFBv85YKPBGbJA1F9EmjcLYJcVr8ljusS0KDI6iOYmk0ZIK&#10;FSMXFeMuJwmtAXHr4iBkF0Qmrscicto11RmJcQ4wT0my0n9VL3F6yLrejJeX6yf0FWpiSbqyEtSG&#10;1cQY7UvDBO6PEMpFGJmrYz20j5C9em6tsJk2Ly7NBW81dN0dakmJB2aE5oFZhn+EZoQAy9GHLkDy&#10;AaiSUuJhDF1w4in6OSyNLKXUWhjouRweCYAJSEROMMeLonMs4pOEZj+G4VyI8pLN2TB7gZs6iw8a&#10;blJJApAsVJnVhDNnQosPz1XYHvaPPE62imaTJoL35/2e08L93d3d7n7fdtWqTnlYj6vteHExXHFc&#10;mHwz8HPVnFLhuJC0Egwx7yJ09bgLMQtAjumcR0YWwHwAhNjWKQHStLlLRYdIgWKhOd24iZJV8aBe&#10;WQ6ixVgmbS8thhirRgv67nNSMaEKatWF0CrOYQDUOEMQcl4LFNCvCI2aSqquwCU6bJZ0WMHXFn8H&#10;rWlYbfjZ8yLlcT+3uakn5mOUPIimptZEK5daSkxftjQY7z2uzUvF/a26cGIAu4d28+b+xYt337+9&#10;f158R9U8uGaxRJ9NkzSpqjFY6cld/ZDEPRDtnV81Jjg2iYMat6VKp42mTBgUYuoz2GiETDQlwUc3&#10;5HsLVAngPLJHqmiEQr/gz9GbpFHCMaaGIrRUowp8B733eye6JCFke14iv3BQ6kIDvTHICa2XQYET&#10;B4qjfGFOVIR+gRyS9yiQowFkDwWPt97qY/annDmxQV+4Cj+LqIozrcE4fMAQKssvNLUprJlSDwKj&#10;LoEmEmqqi30LlZ6804WEmkR3oYxIj+mMp1+qLJpC444+s+YImdSgEskkRm7HBvA4k6RRgq1EcIc4&#10;Poohib9HlboedUWwBIbWhOR0i2bEkzotBK84UXvDKBwQ8gN7vNECOOYkTKXiKQ/vzuQ2RoRwaXBx&#10;Iy7tUMG95tqTmagJhnRLXXkcJPHEb5u8ftbb/U18zXv1/PXt6/vyULTu2sOu7Xc8571aGleby+3V&#10;1eXV04vtk8BFvA1sNluw3W45PFxdXXEywJLW/N27+6++ev6HP/zhiy+++Pbbb29ublR1GIY8sOAT&#10;ezRqHkktp2EYbMgppWEagQ2jJGsYqomzT+sLXSy7ZdHcEvutLUK3JNnYWWhF2RVMq/jc2LRaKWw6&#10;MztPKWWukFLqvnlRNjVvrcU+D4+6wLcZ6q14Rc6ToAqECXbc64upSszACR51kryfkLjHtMKcSjqP&#10;x08CeCDqUFOmhZ+f3bRlaSaF36ETfMJPtpmG7XrYrPNqzNOgY1K+tAzm2So6qk087DJ3XVrH0IX5&#10;KY1JD+ObMKo4PAUDryr4T1XNjLAJkFEnmyINy7MTGrmU4jRnB5rUTjDRhc/MrdpCkZzLqftzGPOw&#10;FFHxA2bJQinqyNgEliqZA2aeoMmGBaZ5Yc4pwgMskvYUHJb2W2JMaejsGekDIK/MkwnuCuD3QGUK&#10;m9Ta4h2yOA9LptqZE4REAZFrJr2uuNT73V38IPHwsN+XOqMiSdKgEzO7yduL6WKTtqOvhjbmOgxt&#10;YopTy8lzksE867L5ODMevZwubAKqCboIYc6hjplYHRaJV6XMoxUltpUYoKiJNvOGhBaIDmlNI+ar&#10;Okugus/aqrM6vAnryfdSC/C6r61Uzj5tV+p+LnxR2PE1ZS73pT7M89xKpUHQliSO15taCyOkOetU&#10;ShMe8hwCHGcMY+IEtb5YXVxvLq7zuK6uc2024KSJWBNNmgZhE1Ce/KMaLxJDSlmSkUSj3b5CGcB+&#10;J7dvH3588fab13c/7PzWWfVWw+n8xIFTTNQIciWJupKF02gBDynzjd2gCeQcwkTgQFEYNIF7r9Xl&#10;aCI5A0VAxGknaBS5QekCCpYqCyW7gKxHlbh3iaEP4KGqMd0YQDGS9xGNL5KldKEiYcaRl57QDKGq&#10;ABHpwgM5aXrrI2V0Z0wID4oMikehLfrndClHEkpyGgAAEABJREFUsmDJLhTJwnxAMQhTVJbB0mZY&#10;xtWYDkw0k5jmpNAuYf5izyILQmKOmvREH0BYhdzehyxx39X0kOiXvDMaoBrZTvWURClFh4l8r7kQ&#10;fezqSuqsuzOIMMYPgSYNhE+JjAVh9qku5Y9doymMUuOObd6CCY3Hi4qHjPTWvPUpZGB+bAcBLTBx&#10;1O7mRETRXBJNJqaOi8Kh7jRGTiOh61HRWRRFW9X4qMDXhZv9zXcvvv3ymy++/PaLH3785n73rsj+&#10;vty9e7jhR9iWdHOxffrs06effvKLT//u2bNPry6fbTYX07gee1pNGw4NKSUzUw3PpyTPnz//f/6f&#10;/+f//r//73/4h3/4+uu/llJWq9U0Tewkt7e3UJQ5JtiQa2UfKq5GY1hemu/LzK7hjCTxa0ouomJZ&#10;8qDGywebRYKRIWka8jClcdIhI2nicy1sW/e73X6ed/v9bn7Y7cjdz7uHst+Vsm/s3HV2um9VanX4&#10;yjb30EqtbabUCz3PrRUgtTgbW3e7SmNKRJhX6fssbkUQQNjRp6FznRhlnTknoaMu6jFDQZtZyybJ&#10;4o/kh+SDSeb08PT6U3C1fbKZLoa0So7QpCZxppyzEu2oaurmwFtj8PTnbDkqIpSZWcJDIBtJQ9xD&#10;Tei+5UGYLg4jESPqUJRzzikl6NAT0zGOTNl66onp65IglKMG0D9hydLXCRQhRDnq9Ku39Ei67EDO&#10;1Q6icRyG6cQvzMSHrh5ISxZKFwvojkZOIHuyRCWpKlmo9KSazJZ60HFRplRxp4hlHGeoOLOvrWmt&#10;XgBublKJjeZlbgRJq97IO8tNhOp0QYgwS1UKJ4WXL1++efPm/n5HgCXNY1ptxu124gPD5eV0yWeG&#10;tW4mn1Idsw/qaZAhO/EwmCSsAI2eWnWPeBPaFe3UVFX+huRCXT8l0Qhj2qIqbGuRDR1OzI1hzdJp&#10;8+ItwBLQug+edVF2Zd7P867sHnbsC3f397d8Pbm5u7u5u7956KmU0Fsoi7HQEP5yba2xkjgxsOND&#10;d6XeP8y7efaU443kydOrp8+ePH12/fTZ9uJqnNaWUhompmFf2q4UgcsxsTCCB8REQ8OYOoJ2oCwN&#10;I0KOLe9evvuezwx35XWz+2alShEtTCOVhPpmyuSqqCrZM0RWT0l+6uFQ6Pomx1J3AqTLgqjE3OPd&#10;RaghO1xUOXCn2/t1Q4xkgUjohy2SiKgFDDilvPA9BqLK2UUVEAJvYcOxqZDEFcET949eKC9yGAC/&#10;0IVZeKi7RuPH9nupSow6htwVgoio9ESm3+OZC0P2BLILcLQLRNUtWlmkEqNXs7hD+7DJxr2f+2DI&#10;Stw0OnMndA+NE21HLiJv4WlWe1qqdPZAKDrhIOJG10CXxpc2DvSkLM5qDIUuYcdXd3rEEgTGtYBq&#10;C7PQo3mhjITSE5YsCq0JjhahET1LCR4dQBXoz+GnpVRUxZlA9ZFREg7Bw7g/WtPDFCAnCwUw7lJF&#10;mjjbiVgDTXa78u713XN+CGS93dd3nljarXWXaBqm1WZ9sb24vL6+5mPD9Yqtb5gGNvRhxdGBxwkB&#10;vdlsLi8v4ccxbTYDHX3//cvPP//8N7/5ze9+9zs+OfDZYpwyCtM0MSg8g05ncHIL2zDd0r7UBy5x&#10;ep3W23G1TnmwccrjhCFqWXjgAk3G4k9m9M1mm3iaGiOaayS2rbjV+M7AMWJBnRGXGmluFVRnK6ul&#10;VYRzK7U1JIWN0ltr3nc87rVvrE58NAw+AxMaOX8/hUgORZ0PYi7xhuPBy6k0msTFrBXWAZOmIodv&#10;CZtpvZm2nBjW05qvDrg6W3xyMGGcSaWfHppINMV6S3ALH7aEPGLD7LDFmKGj6LjXUHDGV+Dp1ZKn&#10;pOHCoBodsQtHfqAW99iWOZzFLce2PQydDXIoDTYusguoCBaegqEnmH8HKC+lXTfIku107PRA0Exp&#10;6DTRywnEDyB70DuMYlHs1GJE6OAHAINyL/iwHeQL0MFFKLsvM8c9wNopBEZjESn5RaFJKDGlwlS7&#10;l7nxGN3tdsRyrVU1ZU2DDWNardJ6M2w3fEyy1ahTck4MWXmcOmGdVVISptio4jRFgBz36KUvrJJI&#10;KGjc+7UUdfaRuNTWGkVgkbIlALIUBeVqpRH+mFhrrEPsZmlAS/W+HGqdGQw8TG27WvZz2dVD6iuq&#10;HOvXuq+Ftbab97u5MPB9KaXVyn7u4Z3YdtybONJ9aaWFA/OwHgn2FWfTNQcIDoWZw9UYU+zu9IPl&#10;qScG3lxoDrTWcDXi43SbiVTf80vrizc/vLt/WWXX0syionogvEUD6qpMbnAa3tPzhNt79qjA/VBN&#10;JAq8JzkmZXZCou7qLVqTYwqJLzFzFMX9oEOlyAk+gQ1E1hnBSeLij8r0Hab0Cx4Eq7G64X8eYTwt&#10;owB9D71x1WXfOJRgx4E73pB8gGNJ3HuRdhojPXqAR+ciC4pe3D7iiuZ80GL+pZmEnRgZA45bv6jZ&#10;78rEOgrmS/ZDatE3yguis7PV0loLyVn3vfp7TVERIRQcGHXR0EFyhsemDm16GIyCB/PxYR80+0yj&#10;uWARHikeBJETHgRx54o4QDk4bj8DSo84tLBkRSKSflqJ0amGWM+TOYsEAQULhZE+MTBIwvmqorK0&#10;6ip8bCi+KzIXf9jPt6/ePP/h5bcvXn7HO3qRyiaXp3GapnG9Wm83/BLBkh6GgYU6DAOP//V6jRDw&#10;CwVZ1jDyqZ8J5rmx+d3dPXz99de//vWvOTd89913vJhgCdXdnf2ELRXacHoiLGLgtCCmDfelYdqs&#10;t5dXq008QIeBE8NgedA0CL9caKQWizYWl4uQX5YtDC0wNCA90VdrdMKTMijZI2o7Ju0lslBhytjf&#10;ojKaqHjtBU4/IeRC3qHwHwD5BxKyzrZCAbem9KVBlQFTxFgRR2HTMAAqtt+XWjxJymlk7KthxUs/&#10;0FjnJjFwpSLVte90ZpmiGLtQKt5kSWbh2IWHHjpynD83j9evRMqWkqJpSVNKFk3RkqIP3B9HTRZQ&#10;Fsr9Sgl9SykoAooWwJ+wSKDU/TlQuuCDWilFyxRFxaMPMYlJATCAooXCLDg1sjApRSPBK16isRha&#10;3LgkQaJouZIu994OToyxo8BUERQw0rleeiAI3cLnh7xIFa/OopoJb9coUuGQh2JKmgNpiA89jR8g&#10;htQ4TMQBJ2tYIsJ2RRUshIqIhhFGVs6THtO58AMnULRIoAtOEhiC0MPMw6JQZrnVk0tDP2KR0iK1&#10;eS+SkHIxuNoKT/NAez9RXLxxJiilcHxvQsNaePvQGAKlQug2rUKE4hsGPhouQehaERB7ZFNmFvA0&#10;dBxHNplpmuDbkiq71aHrGIjGlNFNk/IwP9zcvH3z7vXD/q7KvvleIzGJTmsoN4WIqiGGWyjMArIn&#10;0B088oXChPG+TAq5CId+k5B3DgYEe1TDqZGVpVb0fVCgNtyxuOsE8W4fJZERoWtGTBbIMSFk4UMD&#10;EjETzPn1vvA0kGMDcV/Ug3v/oqMF74sjh5wb9AQ5jAvxwQlLUeSX6+iHQ64Xw3OHnmBNGbjzxNRM&#10;m03j96QKRbLAUNGQqOIUYaVYf9RJrA4kGh5xjSZ4223CV+TWpNYG4vhbfJ4bP64Zy49nmsX029F1&#10;KaXFRwvtxjURPF/gF2Cr0qsqzIKQ8yubs43y4dpa9UBrBCYMfbWqHj//GRQeIFxwkiAMYHDjW3HA&#10;2wDE42/j3elO6Sh6PLoSobdwN4yIQTvQ8hZyFaGdsJxaqiqYbQbhoWkcz0By3hRxoCX2nnhlVOJT&#10;/UB1SUnEFO/XsExd1JNK8mQtdZO1Nn140Lev2ovvHr756sWfvnn51bcP39zqmzndtanIhck2Ddtp&#10;fbXJ19P4dJu2F+N0vZ6eXV788vrq71bT9TRcraarzRq6SYlNcZim7C7zLr16+fCXL7/+7LPPfv3r&#10;z77++q9v3r7a80iMT46Nl5La301a4VVMVvzcsZo4gqy3G00mKadp1HHU1WrabIbVxoaVp7HpVGWs&#10;PlbJs44cTmaVYqB1akVz9VRaTGphGnGn11LnuTyUeu/1wetugbQH9R1w2UNVduJ79521onUGQqns&#10;pUXMERbilelprWmr5g2QFRHnUhU9pFMWMUDHYwYU2thCtUmc5ESYlN6gNl4040cHbWo1W1nleZvn&#10;1VA3W726Gp5cDk82+WKVtyu7HHyd6pTaoC1J7X8SUZfWmdkwQaRTT93ALJ5ECAshebhkX+u+OacS&#10;foS+E93loeWB78RiZpqaJlFLaoPplGxMbOqJNKTEYZGX/kcMw5RznGmgC5CAcVyNaTxhsAFkzVAa&#10;+SgoWrCowS/V6ZgjJm0O04qu8jCmnC3ROk+TR/BQWYCIKowUwCxQjc0iJ+IpZRsWMELDT+aLDtQs&#10;i5kkcasmri5KK9JcZjKurekMLzo3jTOlu3qzBlurt9TEmN/qvpv3HI53dw9lV+f74g/N9jLOw6qM&#10;m7ba8lufXGxs/bRdP/FnyaZmaroyfqTQrMK+2ffARuNK58ktOXaY0L5HUjpurnTMwm3EkJg0rE5a&#10;k3rooSoEQxShBqzNyQswqdaI7b0u1edZ5kostP29l4dW71t7kLbTtpOy8/lOiHzZFb8v7XZu96yg&#10;uezrXIo/lLYvrcwsXWnBlDJ7q0VZyg/N7113rnt+GwgrhtJsdmsyFs9VJs98Z7ketperi4txc7Fa&#10;X46ri2FcS0o2DONmNY5XzbKPOlxMw3Zr01bzRnRk59iVWqrvm8YhY7RhyrSNxbfy4/cPf/jm3Vc/&#10;vP3q9f4vr9tfb4f7Yg+epfUtkpnl97iUlYXnoorbYmlkQcOTajIuVxMldfeJGTJPi0hVzSlagIJI&#10;qFro0GbwckycUVSRBERaF7t782PqkkfiPAdQY2pRaBoF6o2Z0iRukT1c2GM5T3pM9H4OxJbC7JSS&#10;oau9KcGMAyPvpYYPgKt8gCbxaDpSbYyWb25qTXFBAEmUunrUN5UkQi+48awjZbzKgBaIiJr05J3K&#10;IjfVpU47SPtNzxKCQ86c0R74fqMoED0trR1oo2vX1rgJoY401AQTqZZo5KegQCRsao+pwFIXwID3&#10;GZQZniI/AQWwtCO4JhatSqfuoQxtTdBHDQoePe0eWT8kEZX/KB1U40bjcVuupZ6rMKgFSMyEURMY&#10;6ZjIIqTo4zCVDto5h8bfDDRVPk3O+/n+5vbN85fffvv9X169/vHm5u2u7Ij+NBh78bheTetpvYWy&#10;pMeJbw7r7XZzya8Sm83FwCFh5FvDar3mM+MU+iM6eRgjTO7uynff/vC7337+r//y2ed/+OL58+fz&#10;PDOWZNptbqUnJDQLBp4yZjgQoHF4bAzTOI7DMDJio1piPIkqzl0OCY81ZpKbs3vHRQvn8FJ7OgQD&#10;RdIcuKBPLkCWG5RmFgrj0VjMqXilB2WFB1MXZqEUoXkw5eyGkcfcYV2QRRPAgIVRuB60ZFuRFm2r&#10;CuPkeYdL1mOeeGCqGitVHMcCUQ9zqCJCFggMkdkl8CuP/3UAABAASURBVFEaN9FOgzBYbii4M/ja&#10;WiWrqmYGBWZZNR0p4kfgfEAeCnLGtgT9AJrTR0HFj+JcmRGfQBcLht4JXgA9DAboCcTMgkV56UKP&#10;6TwLv+icKJITqIErzvA4X2fCA+uHrQAPu3fPuQuRQyxzLOYzA4gzcWm1UCBJ85DGVZqmoKvBVllH&#10;hCYpWnT3FnPE8oxsj4SF0Z4W/gPK7EujcccIKpNVWok9uQkh2rWR+yFxEkHxkNFGzLtDA7EwWpC+&#10;PoLMjcgI5iNXqU7pCd4OzR7FkQ27hBJFTUxFU3VsUnzFZF1cXFw9eQouL65X24tpXOU8qnDS5RFl&#10;SvyltMw1s0x0iUjltFAPyaWmpEyiJGX6muzvyv3bmzdv3r54ffPq/uFtqQ9VKu2cg0bIikBUJBZL&#10;cO9dsaWEQCyoKo0DVdFjkp7I9fvHCCN4X+w9vS97L6fRPl0chF19IVW0LRz0OKdNj8k0Yx5YBAsD&#10;PQdFgtNVD61zO7OQoEXwNwIbFvyN+tpTV46g7IzomSFIlmnwJe61p+M4KRVR77IgjCpuy8XZJZgo&#10;lZ6wjFDrj2RhT2uNGCVoWq2NFdjlDZ0DWCCCIQui/iJvrZWelkAje2Lg/x1E9RbxHowzWsZ1gLuC&#10;bgD2eG9kYaQLuwBSneWyQBi2RxKhTYwUWiAfWadx7kiCIeeu1KYUCqKMWkrvsI2WeIqbCd6zBCWm&#10;BQZh+E+jcfT+Hah+oIPPq2bXVJs+PMyv39w8//7lX75//vXLt9/dPrzZN14YiiZPg+YprzYcDaZp&#10;NY68+sUJYbtebTfri+12e3X15MmTZ4BdYNPTarXi0T8MQp+7nX///Yvf/vbzf/u3z37/+89/ePEj&#10;G2simZqwl7Af7Bm1SSgnPZwY8AYqbDED13q92mxXHEo2mwk7xjGNg6VBTJuK92EdqFRmj9ZwYPFW&#10;a5lLmeueWKi1LpQ78NpIaAZTSbPXmVvzAryV1orXAk+TjQl2CIFX/SwJE+QxfTCAElF0DpLFJOQi&#10;Z8IP9HtxVAwV7u5FhdfdyqvjkGTIOg465rRJNmUbzBBSpBTJ8uhiwESHJpPUG8ORHZ5VUkAjmVnc&#10;4sI8dnXGX5zTDy5UNRMUFiS6SEN6BPPwiHxK45DHIQ0ZegLZYRjy+2kYQkLRx3Fs+/1KGfEHkmGI&#10;dhCeiob301J0GAVK74NSQA0oWAoX5fBKv2RJsdAXrlNt/eYEm/Ds65mFNFWR7m0KmtR9ixfi3Qxt&#10;s3ux1FJm9dhqY5tV2q7zZm3bScYs8WePSfjoFxHM7sg0Lm1CexwwTRIXeRFVlWOiFHahMPQMv2Dh&#10;CTdhZkO0hGuTCN4+3YQfUU2207rEPEuk1sZSKYUzfSkl+BqrBh4sQphSu1JwhcVSaqu1zg3i7NV8&#10;4SPmnTUg1sTwV3OtrGhhfCHRPKwuLq+ePXv26SdPP/nF5ZOn283FarPNaRTh8yRjNFzCWYFFDx3H&#10;nIeI20Lz7q0V0ZatnyJzNjNnYFLudu9evX358vXztzcvb+c3xXeS4s1EfybhNNV4j1dl/qMdlQRn&#10;ls9q+MJ3ediwZKFCUod0LLEhB3kXvU9Omqet/lGCpip1uT/Cj6lFKs2LO/NIR1Q8WKVnabFwoUdx&#10;GEyLSxbm3wdBcVLwx6SP7LmGCDN7KjpVhKE76BEYfGSXuy63R2pLK4sgeKkLH1QZqqhB9ecSahRB&#10;vfcVLbhgKrHIjn2EE56l1HlfS2kdZUk9rCkMLJL36T4Kzi6mo3cRBL5Vh/rxsY0ZIvg9Ais0+oXC&#10;ApqB4Q39aFVE7sLTwvtgmhlF1KdNblCwMF0TlrkBNAIPFW8KmuA1bMArJ7jjQ6DE2Umo8v5GRvt/&#10;C5oUSapDzSuxVWt5v9d3N/tX3736yw+vvnn19vu3Dy/v9u927cGt8L3QJs3rxDcEOsY8U3bwaRxX&#10;F9sn7AG/+PSX0Ovr66vLJ5v1hUrKg45TGgbDvof7+sP3r7788qvlX2N+9913Dw93HHeSSlDRed5x&#10;kih7dtvYqnCvJst5THkcV3zl2Ky3283F5fbiYnN5udlertZby0k00GLXFRLuCz5WGPNZmKa5VZoC&#10;TG9tc/MCrbU24LV1oN5a8a4ptXgtrXB6iD8mRxOV5gV5Y4K9RbY1/7mEJe7Szw1nShX1xTyYgPDe&#10;VaX5e0IqImmE4MBPD9qScm5og/lgPGB0mPJ6lTdjWmcbTUdv4h5xAhXh9KUihqbwYiH4NZkdkNKQ&#10;c049wfRlyEp00YqpIsHbIWXTbBY02UBFKlECXUB1AA89lyM5wehqyPS54JSlykexqEHRPAfKS5t0&#10;lGMspseEBHahCwOP/gdYqp/TkwJCqpyDduSY/MQoXOMCS2jBHODxFMTb+E8E/3PYXeaWlpSO1uN6&#10;nafVuN3k7TZvNuNFUM4Nvhqdn5+yMU2hq0kSbUZlFr4fnvZkm4chXAAFdQmIqAjBY0LWibWOql5N&#10;qF/FI7qo7l6jiECJiEXu4uhHNHqrjZivBHnp0V47nWthn5zJ7NtyOGAxBlPjrLBnj11QCnql1sYC&#10;YVl0tCqCgRLhlTRlsdQ69vSEpSlrHtg+1pvtxdWTi6tnfG5YrTe8gOS0Eh2oX539Fs+x5tlmRo53&#10;yzQJ41KFp2zMIR5GcjiDQ0R5aLc3d2/e3r56c//qbn5VPP5/E5KamB6gC5MET2uiJdVwoaouAaCC&#10;kNxH4eioiqqKLLTpMWGYkA5nyiilBAFQpofbGZiRs1ywKIPgJOoKiQlDbwG7hDfY1kprfdbcUUEC&#10;pWLgA8t7ltIFaLqH2T17ZhCeC9GhyKNVQgOof1Q/lCnt7UHaoWIXh3xhzim29exh7XS+k/eqSth0&#10;7PGxa6K46z4SmjvC32e67dLd59G2R5BjkxD2AReisxafeXPkCbOPIN7vy243g/1+zydBAHOK7FIK&#10;YQ1KpH2N0D9I2ilVZ0bQaT3hk45wn3fvNJbeT1CLtBpABwS/bOLeKwbtzTB+0NkzwrMFtYNARDrH&#10;XRwnu/TswRtIFy85pzJzYtFNFh7atDVlSf0fgt++PakNYvzymB+a3t3Xly/ffvvi9bc/vv725evv&#10;396/3tc7frS1KaV1Wl/wBOedQOa5enFvamlcr7dPruPd4fr6+vISXK7Xa3dnYa964qUhZ+GMxQfE&#10;b7755nd/+P1nn332lz/9+e7mrbSSTTPPBIkZZxaYO+aK6mbGxgCU58m4io5Xm9Vmu95c0GWeJh0G&#10;4T1NPJ6zRydQsYoDJrNytVa8seZAOyUnRxjMdIcMGwCK7JuN80FX94rCMsfFaQh5pVZzadIcyUIX&#10;Bj7Q55H5qk7kBuH+U4i2k1DcGTZZap2ocUrwQR2XZW2mLSeZwJCmaVivx/U4rAYbzLJ4Mol9VoTV&#10;R1ioOAECryJJZTAdEzNnQ0oghZ+TpmRp2dKtmbmZWBLrKaVkljuifesHiJQQRnFK7zHZUlK0g8IA&#10;JOdYJEPvFvq/i3SWzCxaS5F4csTteJmZ9rQIKOWpAmAAQiiAASgv6DUORN5PMSWL5PgwIMdCc8KK&#10;aWaeFIH0ykn5EEeWJ2WvRpZeprzari4uL68uWQ6by+36cru6vODcYNu1rlZ1PdUxefwhC76nSlNR&#10;TdFov+iBeyM44Lz3o4pENSgyeOvBBk9AEsPBEIutwRBfHexZLuoiTVqlUPgGV4ujE7tVUYbjs/PY&#10;baHQSKyHI7zE6jjmgi+FFREMwlLguRPkSj32gQUi1sQ0EV4BYqupNs0RZynbMA7jxFvGenuxWm/H&#10;aZXyqIamMqLiYZqqMlnjij1jImZdhfab0JKFfBwpWA0jvCXOvLW0cvtw8+b29evbNzf3bx7quyK3&#10;TfdNC009QtKJpy8R/NfvIie56qKz0BDjuridXYtEejoTq4h3GcNdxD0noiZKoS6lcp5UKTgXoLlI&#10;DsreE8Pvd5wDGzivo6qmOcAq6GOk1F2ogqp7nx2ceBwv+h0SAeuHjqjSsfROXXUHtHFEU+a36zBQ&#10;OzA/c9OefqbwQzEPNPqLbk4lbTGDsFkYERqUnjAafkEXBOnZYOKKodIgoDLgmRni1rzWVquX2ee5&#10;8fTiqwNPGk4Pnc7LoaHUfa2EeByTSykEeDmkfSngkClzPXINnSMcph1S8GRPOIgbs0hAA5iOKrEY&#10;q+DfQPhdF+XI4ncnKdf7kMhSysoAMd8xzLicx8BhQ4RV9cU/nWEViSUxYqXLQ//nLlc5QokeVyhw&#10;lZgg8ziVD863BB9q8d3D/PbN3Q/P38TR4e3ti/ty17TYIOMqjetptZlS4vWX9yrGbiI2DON2e3lx&#10;cbXdXGw2F5dslJfX0xTPNs4M6/W02U7rzWpaMVJ59+7dV199/a//+q//9M//+Kc/fv765YuyfzD1&#10;cRyneKowICbaSUJaRs9TKTCkIadhyuOQct9rkommGAKRzLigXlkH1AWFOWmteittZu5aJMJgbgiY&#10;9VpD0Eqtc6sFIVuqS/OKpEpso0xw8dAiy+nBScoEh6RXbQ3Je1AsltpFDWM6G1O6SA76S3kXHYmc&#10;tUQTSXISTkPZ2AXixBDZxF4q42iraVhPw2bIqyGtODqoGmpCfIjJEep4lGxeJKqHfZDGO7AOVNEm&#10;7K1WLRKxpHG3bDqYZrNkweesBgZLJ7owSD6KdEzs7OcYU/4oznXO+aVxGluEwxDfS+LqeeT2k4QQ&#10;UA5dAP+BlqriBO0JBnQ2hPDMCXQBsbQwbbl1inK/W1M8TIDi24TExVRSzvyYtmY5LD/YQS82281q&#10;u45ZW63yNNo0yshi4r07qamZqgMxpzqNu6XOWKcHq+QsmTNvjkBdAMEj3qDEqrTqtbgTY4AGiejq&#10;EbFENXEOWArFiflWvJVW5tCvFR2yS8VGhqLWaj0tnFZ7FSrDQFskJ8Ud0+lKrIm2zrgmYVwpaQRO&#10;1jRYHkcOAqs1JwZ2kNW0HXHGMJlRq0NjpKqaUh4GJjmRyNJFKSzPBq9J2AHGcci0p6Ix7LKbH/jM&#10;8Ord65u7dw/lrvhDy3tJs2ePKhoUXx1hIrE0TNQkmZgJv/SZirBkpCd9P3WZIAuG9RK346Vh1ZJB&#10;gUmEklUN/U7JncNjVxDX3j1dxkOQ6TyoUHrkvCceCi5wh90ofL1c3hriR32qKQPBghDH1VrXCPZw&#10;iYRV3QA5T35o5vHBdF4avFtQamJP04U/o4fSM8kjq5HoV3B0sD+pTeXWC5goqh14OIQLDUabCEDQ&#10;EdnOHIkqfSgpBK5BBccxpAMvQrSQlSXhkkZiY2+NaF5QKieGSrR1HI4IFJE9pxwyjqhHhvtSsfWz&#10;CDVaYXF1sLiYv4XCvA9vzWttrcGEJTxfWmvumOo/kyhiaOJMRmiI9/mDAmGYXDhCTwMn7z0HVTm4&#10;LpzZawcjH0tR2ltcClV1YeIBK0yGs47ERAfh3NDy7La737/jM8MPL79/+frH291N5T07SRptmPJ6&#10;vb6MdLVeb0x5zbVkwzCM07herTaUXlxcPH369JNPPrm8eDKlaeADAAAQAElEQVRNkyWReDLNwyDT&#10;lMzs5u7u+fPnv/3tb//5n/7pd7/9zffffXtzc7OfH7CT0v42TB1p+NfVUhZV5JqSWLacEkaMQxqy&#10;Yq4RDOZ9QNCAexNQ3TGa2Y4pqc4uGDxXKxDAhgiitNFRw0HxZgbvlU1qQWtevFLGnBanjQZf/WNJ&#10;RNwpbTDADwnl2nrqArJxRwEE16+Fh55BY9BuJuFhhXFLmqyPfximaViNwwSDO0JT4o/IPIJNYzRN&#10;CL8YR+MDjzPaM8yl7hfUum+tYAK2098CO6Rsiq/TKR3EZkjs/YRkAWIYTgaD8aA4gOyC4WfSlIcT&#10;Fs2FDj1RlN9P9HKOxeyFIscAKEACPQeSBWd+fmQpItNpX4dkAt56dMEuWzwxhs4JwpbqppqQWB54&#10;NrIuttuLq6v45LbdblerNUNIlplKddrgQTomHTLIDNQ0J00GTpYH033PdKseu8eCcxBrzNwRzVnN&#10;DQqkOWBh+CHVVgOlkGYvPSA5BBQO0K22UmttHmHQenJ3QcAVWbgS9+MVyhE00X3DF4QO+t0wVUw1&#10;F1O1iBJGN7Bgh5xHwHeFbbxaXGw2+GTFdqF8R1Msja416hjzPHAoGLOZlRZ7Mm+Au/0eu7EKYUoo&#10;0ouIxneSfdnfPty/unn99ubN3e6et0i3WVJ1w7Qmj6lXcXsUHDmaDbYXdT506IO+oAEGdDZGlLta&#10;NE4pWSg4MfAdogpUlRIYkcN2Lad0LFLVrhAFEXi4ky7c8TiXuytrmUVdq9faSqmlp1qZ1YoSQAm6&#10;oPbUeYFStCCaFzpSVflJ4kkUXf9EzsjDIR+RH0Q/W6rHZEY0EBLknUvf7/1Yv3tH9VCoGoxq0KUj&#10;7QmeO/R9xGS8J/EPx0OtR0hYs+gjFAkbFh/hrzMUeJx5TrvnyzzPpTATpdaYA3TAUgQD4GPOOJQc&#10;wS6CxJu4H9Aas8sMkYVprWEC2eaH0wDZwGLnQskvDBT+1BQMkgV9RMF6jJKcRma59P05/iC76Byp&#10;q3wAMQXsYKwtd20erXFvwTbow3z39t2rV29+fHP7Zre7b9I0CQ8BNjweWNfX1xwLLrZX/aEVKzyl&#10;FAt+GMZhWq+3HCqePHkCM+RJVVKWcUqrNVWHnPt2mNKbV28///wPpG+//fblyxdv3rxhg2itsVyB&#10;9KSq8GZxblj4lIZIeRqi5XCIB+nanaDGHZe2mA0vfUKYxxYsuRJ8Y8RR4F69laDSpLl7VW/cWk8w&#10;C1pDHmxv0tGJT0Di5xQh/YLQ69c53wVBEP4UFGjMwKFEPV6GukQp8oZJ9Mw4kaviTl28EM4kq0qR&#10;Ustb16dO0xZJaolba1IrO04txzTPOyIflMrxOpSopEo7opESPgeq4X4EcesXPIANKmofQ1ID2dKC&#10;Ez+k/FEsagtdFBY+HdNg2GN6TPR+ArJzfslCzyE9LZLOCvzCnOgiWehR+JO9qBc86rjh8C6LBs3C&#10;XMJymlgC64v1hpPdOPK8zFQx4amh0gJJUhJNqmZipKQpGYCVBHmE9iQ9wXLvjzDpsUHuAObuA6CB&#10;RKRHdQ8Bwt5LBbXNrcRxIcQEfARXDb4VbZWQhlIXCRR0pi5Ma2VhoEcQM4YdzcWF37owU8UY0aBx&#10;GOKbQGY8yTKuWPPFZR0nhmGY2AVEiGqnf5Ywi0pU8cIQDguPEar81gwiSgv91mha6S5qRe9Su879&#10;7S2vIXe7/b61SuCLEOxY3Wj/bwFNfaCmx4TlsMdSFAPHrFAETtmFYR0+Cvs8PWYXjU41xhEt9FyQ&#10;RRJcv9iSA0xgOEhYwmRbcxhGXWuMvdZWudoHyRECpJgL7e0FUe29Cv3K/z9SzPu/045qdKc9LZ7s&#10;bAhPtcy1KV+LkyvHPV4u1ZNwslYCMYkA8y6RZrIHLjuqsFu6ZJdxQdMsEtYoyYT6BlUioNICMBe+&#10;KGWVTGj2LpKZYkVzCaizw5cklZ8MA9qSNs60pjUL8pJgfJa21/LgdaE7qTutewHIO7zNoHmpPG6A&#10;VNGmAXeTMFHpNKxX8WDJSYhNWwzLnIFLdS3Nikft3kBI6pJFixdETUJsaa99JMSHe6sSm5JrpOjR&#10;WZQL8ApYOsIk58e96LSKNQ2+itBl6fIqg+TsKTVTf4Q0nZpac/pELmwXTWvaz6vbWW93w/3d6t2P&#10;9etv3vzm+d2fb/3dPFgZx5JHXa82nzyZrrY26jCK6KxezWXUcTNcXq2f/uLpL//+7/4/z559evXk&#10;etis6HwWdQ4OOWuycRwvdPR9dPzy3f3nX33zP//5V//9f/zT7379xXff/bDflWlYbcZV3c33726j&#10;WTaYMSXDCWJmXM0S39NnkUaksTHlVHGjJEuTRBSlUnUu1sKoJKg1+qqkUn0ujT1o5qNm4GE/3+/L&#10;XakP83xf6q6Wh0YctDm1kr3m/X0uD6ntcqzUKq20Vry1CBSf3WvROnvbi88qlXmgH1FmSpmFpkze&#10;MmPYcA5Hs+dDVZp00Jp49Wgf86XQpjOHjSRNU/FcfCg+VlnNupptXcZtXa3r+lIv1z6NbUgtZR9t&#10;gaSkrA8Pt7lK78Rr81ZbLVKbECG1kUqZd/t3D/sXD/OP+/nH1m7Ed6bFUqG5ZIPKxtPKdRJbA9M1&#10;UFkFbG1po1BdR1ZWFAVkSMrL9GhHJtsEVIePIqXpBLMRHLK9EZoyywMt6Gg6qYxLX8k2yVYghJpF&#10;kkkGqlmVcZtZUlURYWoALj0CF3hVgjKQNGqatkHZhjSLDm6Da/aUgA5JsmGV8uva4D40SaBqopeU&#10;MCxLXonyU9Fm0suVXF/pp9f+i/X+yfhwvd5fX7VnV/Lswp+s0/U0PBnHJ7LOsl75NNU8tbRW20ra&#10;ql22vJG0cZucSNaVGBjFliGP6oNIFjF1Ibn30GtMpChCMWGiXb1Jcrca0LlKmUGqu1Tvxffqs/TR&#10;x/IgkktrNb63edlJYTe8q/PbVm693nnZg1r2rVQislTbN4sAtLFZVjwUzDCLYUHlm18s8NTMPA1m&#10;azEiZFK8lyY2htXVk+3Vp9Pl5ebycloRMyaaWs0qg1epM48D5WeHaRwmPjWMYy37Ot8+3L2+ffu6&#10;PBR15vrZJo85W8m7PdD7+/nV27u//vD2Dz+8+/XN7uvd/nmR11XLgwxFh+pNrYhWoNZUVUiOl6Jr&#10;0SSqrvisueKImSUBI+aaTMLHio4TEY7nu2qLaFER6pssSqYSQiSRT2omgdT62hGjVEVpszfgwZEx&#10;VYlEMblEkAnLNSVL+NVELQrdqa6LogiGxj6RnMltWdSwmlVcai1lQasVxluT5iLirk5qqpJaSFRp&#10;15MSQoS2DC34QQVkcUNtATz1gPTkUuFBzwVpPYVEi1oF1hNDNBOgKgtEKW2W3BJM7cySFWWMKqKM&#10;USLTWzCNJEFUoyHzhWc4MPI3JNQ6RDVg6cM62L1gKXDXhTmn7rhPYpi10+DaPONeaCnFy4y3vRK4&#10;1VmAoFayHyD2V/pqS6rRJi3/tCN0wKP8zCTkC06l+pgE05UrypjsuJ3a/6BWlPULOXcogCH8YRaQ&#10;hVkoDIAHFuHEHfuPnETQS08nUeXplEtJ87v96+/ffP/N87++ePd8JyxGG1i420TIVdsVnVuqkqQU&#10;9p5GG7xjPXv27O///v/6+7//+7/7u7/jY8PFxQU/WAwD+110iv8q/nUnSHLmWdx+/PE1v1P8r//1&#10;z//4D//r97///YsXL9BBH7TmPOAxXlVRPoEW7h4eKLKRX4q3nqciaa+peG428ONK64mKgUa/yrQi&#10;w06w57hA5XkfZN4Vbrt9geHAMs9lD3YFfr+rtbRSvdRW51orvLBQAUHs2ljITZcZpqPWORj8AM4Z&#10;SgLHGV2K8JezX6L6ISgPIOYmwvKCDVgTZhCaGpu0Zskjgxcb0npI06DxBE22zmmTMhSscgokG0zZ&#10;oNkdkkrW2Ex3ojvx+1Zv9+XNw+7N3f2L3f5mLncuew79CV+aW3LVaposZaZMSZJUEq2BlJKZpbTQ&#10;wQydQLJxQU4TzEJhTKePQmUUnogfAT/N0F02DwXUNPa4QTV1KNSWpNlAGLDsPChQCiIrx0RelRH1&#10;e3B4V5fCRRTWK889UTWRgEqMTuFV57wqIE0lDdUGaMu5jsMqrdd5vRkuLvLlRb5YyXZq01im6WHY&#10;zKuLtr3KV1frJxfrJ5v11bS+yDFBk6WYL9FJjMMWj9hBnAkCMViRGLuET7JqAtITdrp2rpsE34Nk&#10;kRDqDlfbDErdl57a3KOXBVBhds7heH6oZVcqp4Sdw5R9qfNcdvt5V/czmMmV0lrEP/x+H4ulsgQk&#10;2vc0tjQq0WeDpxzZYBCa5kHy0IbkyaqZpyQ5r9brzfZyveW3yw1bxDAMTdk+5oeesJEnHaNgJind&#10;bOL/mrvf79++uQG3t/e7ubD2Ly4uNqu/X42fjMPWTEvl88J3r9598fzVr1/ffPPm7vu73cv9fF/b&#10;zt3VTXAmvjgDrjvl0DnxB0ZZkQt7YnTJf0CpCxAutDfboD+BYCfocu9U1TzA3ZbShZoxwwcNUT2A&#10;Lv4d0HvriXnBh6DnDiRKa8QDjKou7ehZMiwzF0atLUw65zUMWKqcKO0s/NJGVOz5JQuNBrmpmkm/&#10;wyCLBRg3IwsYr6RkKWlKMGTDESgEx62D6pHlhmW9l48TbALHsoa+qIsEoyqWxExVhUQ7aC4QMRhl&#10;w27OqM2tewBpwD28Fg+MOBPgW6/1EYuceAVdU2BOiGNE8drRmi9Y1LDBiStn1xETzCRGl95lscRD&#10;gF0BkbDBebr03JGhslJEE6oqliV120Wre3Wpwsh7RccJ8tNEOwjdoxFhrNF4aPb7e6SrhQRmAZmF&#10;gYaPuR2xtDfbXR3mNsw7vXt59/zLH//81Y9fvXp4tdeSNsNwMdrUnAdPdt4L8phTSqqcdahtq9Xm&#10;6urq+vrpk2t+wXh6dXW1ZbGv4xVBQqUbKbiPCTX2AlW5vZXvv/vxT1/++bPPPvv888+///773W7H&#10;9rFerwih1tqMIeq8ZIyrYVoNoq22uWlbX1yuL690mIqlonmPTZpnSU3UlVhMKkmViJBIHqFCax0E&#10;A4gDIzdnmkttZe91wSyteJ2ZAPEmXunQIlzos0ojNBQfOsMV8R5j4gQCfB9dL6PHfj8jiixsOInI&#10;AyYcKtqQ0x48FsKfEIEtzLHkyvcGXtA0ubBb87QZLQ3KiWzMbTKZtPEWPqpNpsszabR4uccJPGgH&#10;kQzceRpVFhMQodNZ2ux1BzgxlMq2++CyB2pV2X2TmGVVarERG+cIeCQpDcmOSINpPmVN4yl4oirY&#10;s0iw5yNQofoI/QDmE3UXmIZCcqpPSa0jJzo9gVgJZCyJe9isPZmqdCi+fYS2zjftKatlMxNNaqrJ&#10;XOB1SZIsCpPaBEwHsckV9SHZBCYZV7qedL22zVq2a9+s6nYsmyf18tovrtLVZbrepqt13g55kznG&#10;cfROm94IDY6iWRQaQzMmLgBP8EMHutMlSeLebT4QAtAJG23EZYSpU0NaJwAAEABJREFUd4YsAdSa&#10;11YrMzsjJsKZavXCXLe6b3XX5gev+9pA8TK3BTOnh4CXSt15rqWnuadanCRiTXMzMDQLVMtuuWkq&#10;mktKLY+axxCm7HmwYVxzXtiQtnkcNQ2EUGuNYwGgYdpksUfxdgvDGPf3d2/fviZxYtjPjEyHYaQo&#10;541xKEkmqe795mb3/M3dN2/vvr15+O6hvKx+V2XXVGhBCHKJRbp4yj0W5sJH6cJJaC5ZKEDNvXZ6&#10;0o9G3pfIh0mbnVJMES1pFwiPKlUxO0D7goo1RWwlSUlTtgNSSoRgaKrGEMI2RiBnCfmSO9kD06rj&#10;TMCEnbLuYTbKSADMCdoT5vX7gSylZBYGqmGDwgS0yfvo49IlobAw79Nw4LmEHs3CLSnBSmLsiawg&#10;C++kFGJKFpzXpDP6cDZiOTTas06CAQsTVSy8Foy6HnhXDSFqB7jCqCYROwIBiCyOi32+SmsH1OoL&#10;WjwFcKtKVOSFMXZDCUeLNz2htTCnNaVFj2eDnGiXxBCQwC845yVaXsRBaYhmexfU0hBxMRNQaUHk&#10;KOwZQSsYiroRwdM7UqUXWkNAgzBHUAoiF0Vxf+9CuIAnkJ6SC+wiX6jiDGCF56+n5lp3893L18+/&#10;/u4v37/4+vbhlmGNk40jizivpmEc2cH5ZnsI3IazlBU+bbeXn376y08++YSDA+cG3hJWqxVHBEJC&#10;VS1FCian1WpYr6Pzd+/e/eUvf/71b371q8/+9euvv2YNsI+sVlMpM3wphfFQXVQXwK/X02qzPjaL&#10;0a0KXpGUx2GYlFXYkSxbh5vymKQzmgLCtaAWj6rVgynirWeb1ALgnXF5TbTtDUqlx0bgRBaJ4s8F&#10;IvT0CGxGwm6BSAhO+ZnkyGnKtblUQPYApxaVoVHfGKLmpCnJkDVnT4NmXvGSpOSDSjLlITRoymIq&#10;ah9AfRWQ0WRUqE6qSZV5xNPzXO45pZWyrxybtKWUVFUYI+1IHHrgF/RalCYVlvzByWZZ1T6ACC2o&#10;GWofQUrU/Ygc/aRJozVVRQG1nCQkFCntGfwiN9OsFAF0oSDqJhHTQwsUqJwljpGI8DYUsTqaalR0&#10;UU0iXFnihTWTVRnGOgwtjT6uPK9lmNzWEr8oZBuwKgsPyWGQcZIVZwgOEJvh6iJfrWwz2RQ6TFm0&#10;mcQGzhyOM4FLE2vCfLuIdciB9v2NjPYkWIdtC4+UGYlYITYbqbbiDcKk7Z0wrqW1Il1IlgAVzr6l&#10;Kd/JOhqp1BaYvdXmpXltPdVD8tITe2ajjL3ApTQrTbDLLDOanHNKMSl4zjUBtdG6JKUBjONqvdqu&#10;4887VhbKxNih2daae/D0xspY8bax2TCsN2/e/PjjD+9ev3m4fWD9DXlar7fjahLeB9N91Yciu1l2&#10;9+X+5v7u3f3D7W6+m+/2fD4xvmskkmnCSdJo/gCahYOeEArHDL0LkyCtM0fp4z3E6vIIOfDHWjS2&#10;wONmQgVgS0pkhagykwUpqQ2CkwJpSRrCrqBBTXuSnybXD2ShiGvi9mERml2cfjp25IY1aHSQ7XdM&#10;PTTSnzJEpS9F0I5Q6Mx7RHiQgaWJR0p18JjvdWhBLAknAWgAM1g3KeOChE2AsoDStx9qP7YeEsZz&#10;jkXHYtK1+z06sPChR2vILGpxXzTPaW+HMbOvaee9NXkP1WtptRCpjZUAWpVAI1FDYjVEi1RnlZ03&#10;tUgQHkCz4VZ84lEUlQ6XiWAArYWdyFCDnrBYfqIwoJeG/pEXUXlMSvhXWjxKKKML+vV4ioUB3ntB&#10;HipkANxCFwYewANcCGAeuyNzBnXDI1IhrdT53c3rH158+/0P37x593Ke75kIHudX26v1tMmeyq7c&#10;3+/2vJ/gXlBaLc4XSA4Nv/xlnBuePf3k6vLJZnMxDlPO7DKJxC6gOdU6t1ZYMCkLvwq8efPqyy//&#10;9Pvf//ZPf/7jN9/+9e7+huDJ2QjKh90dWbaIuexS1s12Na4Gb8XJqk8DuYFQlFZMGi83KY9q2ZW6&#10;BFOCUTERNgZcF55oJGa/NS/sWh+AY0qg1bm22cvc6r7V2QPFG0dOb61pqxENrUlzlRa8QGIe6egE&#10;1ZgX1aBHYVhy5Lmfsmc67+mjIxrrgZlJFafgEcJMWBiMzrLF/gMdUh5ynJjw/xgs/h5Tiu3bLHcG&#10;31NlUI2P4Rge5rfmrq1BrVaf93V5BaxkmqokPSTHBMDIpSc/JpHDEFQxyViwHwXu+ShUZdE/MT/J&#10;WlKha8UBJqZZJR0oJUqnWTWZ5QXwSpL4OoImrIYOarBJFShy8cXsoDFQJfVQSdEaal1Bu2am56Sc&#10;IJRzxCB8c0hry5OmSfKY8pCI04GTwZDGEfCoGzd5mixyQxrGlIbBmCZ0krN2lb1DnDWmwmS6xlQI&#10;URSQA6MuHQ0dEdW4LbwHe5AIqTlB2FpZUFuP20rENq9NGstklkJIt1ocIKhzK6V2tFrnOhcSMx60&#10;+L5SWkrzUqXUxkGBM2yLkFNRBjsSWFMexnGceloN4wo+rwaGyacUnQYbpjxthvUmDg3rcRynYaCW&#10;qkZ3nEdF1GvYVrGzsmzh37159fVXX/71q69u3t4SmTmPq2m74YPiem2D2egtzcV2u/bw7u7d83cv&#10;n7958/Lm5t3d/f2+YGrDJRKTa5ipQnL3DyjZM0TpWZb6vdpRtFQ/5uSDLGNZIDGbbVFDYmZQwtWM&#10;Bt2SsMXxS1/KAozTfbb8PkKBwKamUdeX6qpUB0rLqlCDEYJ2gRyKhEQNZudgAnkJtbj3KsH8Tdcy&#10;wO6zk340zVgAplkYSb/eLcVUhTmohhOOrEbqGWxqkVHsp6L2JBZVgxoeYfApkkJormvExCwMlIZi&#10;0+PGuLCxg1y/B4EXoRvMotFo28LQqGrp0GvX6e7wMMWbPCLa8NakVl/QqoNaGsIF3vSArtxbC4Kz&#10;OrrUaaQtavF0oIoL1VFYqLu6i8cVNkT99y/vtp1kDEAVm+N+Eka0aQw2pFzmqARUFIQ6Tg91VeVG&#10;d2BhFkqWjrxb0ikmnSPKpe8pcFQ5wZgW5D1PEegsG5ngKeDG65C64bnd23cvvov/tvTXbx6ez/6w&#10;Wo8XV0/Wq42JVh4ytYa+e6314WHPN4Pdw7yaNk+exH9Y+vr66ZMnTy+2l7wxTBPbR2wv4ziqsn1U&#10;N2drubjklcQIjN3u/tWrF1999aff/Obf/vCH3/GVcpyy0Uut/GbxQOv7fUqJvYpd+v725v7+nnbW&#10;6/Vqtc45L0OQ/tIjrCJXVYKGszaTpUJnMY/KRoqvwubiNeIEwx9RSln2tQNtcy+bGztdf3trZZZa&#10;HD5oDz482aq/nw7GcGORQztc+01MPgA6QDCYoq4Dq2E9mirCTDTah1FY7e2gyQJJWQ2fgIxnUh5t&#10;HPPE02uI7+HbzC/otk6ByZTfzidlRdGI0l5lreEVZrlpqUXL7KX0B0YptZVK4tgkRZSzSsOjzJHx&#10;LE5VtFBX1UUE2o3FmLhLT8H1q+eCdDX/KaUdgBy7FsCDlBJ7SMJcE5gFvcmkGjDLKsk0WyQkvVCp&#10;lbVTFCjJmhckoULKmpJ0hDq1kotJxAyf3I3XVbSAoqvJBPAthxPo0ouRUiQOAaus02DTJNOk00rH&#10;VZomG8LzNmA2VTVlS0MiC9LQuzZVw2w9JOFuqjQL04GL+l1hFkRWRLhJBImQXAWjFfczjfH05QHs&#10;yhTW1tiwanWoNx7G6oRolS7x1kDMamsLbZ2pXmAixKvva5lLnYvXppwVSrParDifQ3jcTTqsGFFO&#10;Yx7X07iZxu00rYdpO0xrmNXAuSHjnj7sPA5DgHjMmQFy6sKeVvZ13vE1q9aZks2GDcFK2b948Zx3&#10;hs8///3333w/z229urjYPrm6esJ3ymlDw4mpIexmrw/t7vXu5Yu33764/eb1w/Ob+7v7/W5fCuME&#10;LBWCx7SKdI+d0XBgz8IAiYQHzxEiLn9MLD4EbKqoHWjk4woJfS1NQeGNWTGxpCklM0mR4BUHpMHy&#10;mIYhwYMUOqpZ04KULKmZ4Chobw37FxxsiD4FSRSKx/uPSJiEsUzfkVey4JgNI+HPEfXPrlMRshMP&#10;o0pf2HPAMjpsw0J47Qm1nu0Z8377KfmInFoLDj5aMp3Sq4o0mgZLTzDMa9B+MTwACwUwJ8QOxRyc&#10;2UCb5FBAE+CpVj3o6SJbvda+dEqrgAzCtjwLcTEIPy7tLFSEUdFqgGbj1i/vliMJMIiox4gAg4IC&#10;GoinUVePltFceOiRDx0uJAtdGPgDzPtMEDEBVZoNLGoiTVXhT1iadQ+htwgRwaFO7z8FpYAaLq1T&#10;OaTI+EG48FCefVC+V/Lq0aTa0Ia12ao9tJuXt999/fKPP7z+6s3Dy5J8vV1tLjarq9Xmclyv18Mw&#10;qCrLlqf4zc0tHx4QXl5cXV5cP3v2KV8dPvnkF0+ePLu4uFqvNqvVKvEd3V1NMlvslKbNuNlMl5eb&#10;zXZyaS9fvfjjF5//67/90+9+/+tvvvnq9vadtIqL3GtrZV92fHgI7Nl7iuXVtLpi22IXc34xTVmE&#10;laduqmbJ2K2yamrKrocrtEUkCDtqa94IjIgWJ0bKT1NDNLOd1cq5oaDT0bfWsseQxjGiFi/sY4UW&#10;2zHhww/ACpdjatLDSLipiwqroj+NhZcRGID4qEw7wfYNQhmSCDQ1YzzBSDJJbqZiZoNpYEjTZNNq&#10;WGe7OGKbdJP0wgTmIg0XltdqG7GVpinZZClAX4yAwTafm7MJP8yFqbzf14dad+5xbkiJnujQ6VbN&#10;mXQz6RQDuCs3swRUbcGJNyz8GJIOINu44MSnlBcsFVMcDrL1CT1SOzAUgd6vKb0vcijIyQZgmhPb&#10;tkUwWNdUSQvEMnA+k9rY+P2B4EyGBND+IBmMOkyyYFrJtJF1QNcrX61PkHGlq9EHMMg4+jjoAJN0&#10;yMqnnaHJCMwHi64HlZwkLzYYDpXsB5gTBkeo8mIhJFcIMC7AZAGvDUiENUHowjQ1R95R3Kuz0FpD&#10;VL2UtjvA99Xn0vZVYBq1S6ukoC4VNJnRaNZcqybRQfOQh1Ua1zZubCSKtjpt83SRp6thdQnG+K1x&#10;M0wjiPMCzAifs1lSxULWU53nWst+v9vd32DqejVu1pO38v13f/397z774+e//+H7b1lPF+uLp9ef&#10;Pn3yKZvGdsuJxHKWmua93N3Xt2xBL999+/2bb1/dPr/Zv9y1t3O7bfpQpYgWd4YMXN9PeAwsMhgA&#10;Dz2HeyPrj0lba6dcawceHUB1PcyIaCTWhZHSkrL1uzL+PNhHYQM6ipqZWlLq0sxCYVSj2WNHCiMS&#10;U489nWcHOZwbDtl+U9V+51ngC/MBVT0onMu1p0WiSr+CSapqJhpZGMNC7QmhmXU2yFILqwLETtyi&#10;6yjr16LQ2fcIcrMUPaWUzB5bVF0mLyhKx0rC5ieM2qP13ksQJABO+pPypByMHVpYFNChaqe0gO90&#10;4duSqre6CJz10CKR1V43vImAfM/GfWlKhKYee6FUqaEIYQNKElNJ3IH8zcgCBlYAABAASURBVAll&#10;cFI/5xGSZf81Y3pgoY+Q7gd0TsBUEcwSEqaDhYEuQGHBkoWis0B6zJ8kC9OF+ERYLktFV3+o80Pl&#10;t8Miudmk1fb387sX777+8ebbN/evZt/blKaL1eX15vrTq4uLi5Ed0pWPAXd3d7e3t/M858w5YHNx&#10;cfmEdf8s0tXV1WbNe8mU0kCEpKTDkKCMMQ+yvZi2F+tN/O20sKO8fv3yL3/582ef/dtnv/63b7/9&#10;ljYZgmoMnMb55AAtnthk2cgsT54mHeIRKDaIkpJpNsuaU2bVmolIjR2xztVrJGiglDLXMpfKDkp5&#10;8GQXzDOle/h5BzPXfeHEUopXQCtNWvFWGhHGPtUZ+AVY+4iwWsTDBoRY0vC3imoSQagiupRKZJEg&#10;QDEgZ4kQ5+lhHg8TZo1zgzXJzkhHs9E0q+LOcbBpyOvBVjltjtgO+SInKJJ1tktgulXdimwCbS2N&#10;46EphkhtMZa5tn2pu1IfeCnc131tO5EWgZokZQ2kZEmsp2WZwypG2JQ+BpX0cWgyi8laaEqER8/q&#10;aDqqDKaZiqaDCgygn4BGRWzWMwZe9WBUDiVDIXUFKiaVhJAsEFGgkRhGRzaaFGooF4oRQJQnzWDt&#10;CaxqXrdhU8cNJ+e6vqgbzg2TryaZBp0GGUYNTMYBYpgkj5I4N6gMFsMZLK1ETCSbmMrAvBs/ekhG&#10;or3Tj1A0NZL0VCMuIha8NdAIv9a8NkKieWH2apsjwGvQVqrX2gBc3dXDnO7mcl+YWd/NbXb36q1V&#10;L80rtDL9Upz26MV5EqplG8aUB8tjGkYbNjasODqkcWvjNo2bYXUxri/HzWqcprya8jQOqwlM65As&#10;HvfW5jlMol2vrc5FVYwPArW8ePHjF1/88Xe/+933339b63y5vbq8uOZnic3mgg2Bswg9W+LQcLfX&#10;tw/lzc09nxlevHr74+vbN+/u7+Z2O/tNk50LY2kirC4n6ccSpSKHAjlL6C85fzw39OGzJx4b9LO0&#10;KC80mjOHWk8nJmVLKSFLh0SWnJoBY/BkOiJLLRYRWWjnH8nSyznFkCWLEgz0hLNsQrhkoR+Aot4R&#10;Zh8ggutaFx4dpBR1RRMFqgs9NoV+sBjzAUJ6vI5F9cg83lHBFckMaIIkZ39B2leIRHfRK0YAVeET&#10;J1NCr82lijDNQRcGu2FEKY2KuiQ5uKD3SV2qABhtrSHsa0cW6o4Q3mpdGPFm3tgRWah2aC86pR9y&#10;mJtVD+gGGwXA+4EBjQVCb7IY3DBScaEoagsOOtEs5hygjWfFkddQVl0ofjiH4i61eJ9OSbqKmQlX&#10;57Gje+Ow5dECoNuw0ymMTgUGID2BjltrzriViPAmoYqwKzQ8XtX7ZAoViRDkMLw/q7P5xP+KouV9&#10;Guu4ln15c/f2/u3bH97efF3me/Mh3gY+ebK+upD1WFXu9ve3t+/u+b3Aha0lsWJ0XA2ry4snT64/&#10;ffrs0+snTy6fXI3bVRqYAl7HbL3K60lXY042pGG94rVjladBkzru3e12f/nrV7/6t19/9ut//stX&#10;f3r39g2bTmuNGWilzLudSRuSube57nDaNE3jOOY8uubGbObRpk0aLyT+MwOj+6CcLYgiIqFoK874&#10;IbxTt6rslWxjtexb3bUys6PVucEjkVK8zl4e2kzRrtWdFDBrna1Qs1gpXtAOw7w20KhaIznexKfN&#10;kQBv6mJnEGaarOAPNYlICarO6kh9gl1YBc2FRKkZfqmuVQjEFJ6oMa/8yi7EY9PJOX3V3JpZ0mkz&#10;5AWrnIeUcuop56yWLA95mMY8Dmkcso2Jl18eE1kkuiWqtGlrXsr+YX6Lqyuun3cVJ/CjTCjR3JiS&#10;DQMtJzPL0dSUZATZJKSJxB3AJEuCDkgJyfvIo6VBDcMOIAs0GbAwHP1kZknJaRbNzu8FltySpKyZ&#10;ajDJJtMxaQ5ggqakg3WoZBFTHaJ3CzvNh6QZaFRHM5F4NsaYbJXQSUNGX4Zs42AjvKQJ+SpNK5nW&#10;MkwtrTRPKY+S1zINMo11Nfg6ydp0Ek8qo/rKbeVpFBuAKqEtWSbTAXukJzzd7xAmegE8c2zq5lUa&#10;qTqhxOWyLNnZ696biptJszZr/DcYitRG2CH3VlqdPU4Jy18O7ve+cwJ1rhGrpbZSK20WsrWWfa2V&#10;CrV5catxFk+iuahXVUk5jdMwrvO4ydBhnYe1JYaQUxpSHiyNOY2WVwPxNqxY8nBTTkGnKeMekVoj&#10;gqDYL9osyTjRUfvhx+d//vOff/Pbz/7w+e/evP3RUn32yeUnzzgxPBvHZ6tpOwyDqraUHxLW7273&#10;ty/uXn3/7vtv33zz6u7lrt7s683Oq2TzJPTjwkrkdwoVS1T8KNyb9yQfJpaV4OfWU60ccaK1WmsX&#10;RC0Y90ovLnsGQgOqkCrSRIvarH0PN5MDkqcsfEXSfJCkpPFJK1UGq0aVQgAAZVmbC/uZNh5fQLBF&#10;XURVTTUR+24qIkw7qMI8i3tIEJ6g6uqCNCjt0SLDAiIeLZ8U32Pwx3t5caEfela1D1IKCSXoUwug&#10;iU9aK905LtooAt02UyzXJGJIQNfnfkBIaStgxDLaHvzxQgtWBKEvfM/KQpGAD1r8QEIpQHgOJP8x&#10;Gj6LTpeKxx65KxJu0ICbfAj1xsQ81kVNoxL3wDm/mCFycNnCqJ5py3uDlbMUM62RRKMvjUqndqKW&#10;9nSqQQ4eGjjOhwjVHrHMmQgT8d6cYSezyyMHhtGJMEBIgCruzBCVgjZFqzYDc7P53fzy+dtvnr/9&#10;7t38unCYWLFZ5nE7DgMvvTxbCx8AdrtdrdFwYY2755zjd4rLy/65gY+N/Eh5xc8T0zRBOSXAjGPO&#10;7O0x8OZeCdGcrW8WToMvX/34xRdf/OY3v+FF5Ntvv+GTAy1jKwMnTHmWkWVVl1ZTSrQ5RnOZ6nmC&#10;ZS9LOMCMDW7ZRBJudWWSwkhvyq17o9S4deKlC0utka2VjaPB0xGoha2Egn6wqHMrpXmhqpdZWnP3&#10;hs9alRZegAeOT7E4/OzSYn7JnYTwMXRuMX39phq3j1whZxhJ9Dyx2kLCltBca5RkzUlyTmuQbJ10&#10;m+OrwzbZxpRH2sqU598qiix4U+hqGJiJPKbMFKhyiD1YUGPD3+13D/cPdw8Pd/v9Q2280sVAVAU9&#10;VUVVe6Iu3oaFdj7CLxiNZoP537ioAmhBzYJhio12NKvgBjpRlShVTWYZJwB4WZL3IhFdkkRWoIs8&#10;hDSSVAgJg6qYxO5sYinaoyPrnUoySUltJCrTmG0MxqbBhgx0yjqqojAYFTXBL2js15boMdYSjRMA&#10;SMQaLnPm3EQEPhTgHhEx2XOEar8fCXUObHMYQki9ihNpPERECDMnAtu8fyjzru5naJvLCaWUCGOu&#10;MxRSdQRO7GCV04S6e2vNNFkeNA15GNMw5XHKQwSJkR2nBFi3nBv4TdCSkiSZ4rGU87ha8Svkxsxa&#10;N5VOQMW0/X6325US9OWL53/64vN/+9W//OEPf3j58keUnz59+ne//E9XVxfr9TSOdDgMnBms1vaw&#10;b7d389ub/evvX3311fd/ev7mm3e7V3flZtZ7wcdJulPxQXhm2cf1JwmnAcTQBSf+xPgxtYYzo7VF&#10;s9OYMsrh3Q99wb8PZi3Qt3R/j5pjpPRnKgVRCx5I6JPtNrROycnCLDTyR7XOnxMOGmGnawSa0wcM&#10;4QDtOFf9OZ5ezvCodRIiep+PHhGCxSEwAN5bxA/MIQuHs7DnyCA/wVQZpzD3HcEcXaYo6SGho4wL&#10;yQegzZMEfsFJAoPkREWwLKYNobuyUZ/TYzZm/TQGNOWYsGBhVdPCfEBRXvAoV1eVI7SnKISRmPjg&#10;8cxyk5hglKkQzkUHiMAHVNEKZpHoIdE+EFFRE1WVnvSDFEskChDH7f1rsRn6vjgcJUJs4TQKD8BL&#10;WOQu6o/qTSPQHGKMwV2r697zvuWHu/byx/tvf7j9+m151YZZ16KjZL4WbNer9ZAH43y13/OD5R66&#10;e5ihOD+lYZpWFxcX19fXl5eX6/VmWq/zNE4T9zWfHzlVALIpJSxrrUBFW8pK/Ox292/evPnyyz/x&#10;UwXnhu+++46DAnvJOI7eIoUyfnTePdM4rGhELIlpskFSaq6uiY1POd4LFvaF69oqj/qOujTT2DdL&#10;q6XFCaC2OChE6z3b0GZ3Dr7UyqFh9jgiFOe1uxWPz1lFvMJwdJJ+YlD3hZEegxgJwstc7eRuY1IU&#10;icDEjKvCdEEIDxdeOHBxW0rNXNR7NWeeqJbVMzaC1JJJGjQlW6tMFqeEtck26SbphcQBYpttO9g2&#10;pwMsbZNtklpKPPmMHrE2IBX7GX6Z2eXv7+5ubu9uoExKqftQcLpH/QCzqKuSQIJqUk1mPEg6JGFY&#10;0vwBEH4UekiPLZy3pjIkjWZVzOhF01JKvzzF6ZSsSgr0IrKGpnQLF4kMLllCMqgGko6mo1oyHVIa&#10;kg1Zx0GHMTANPkw+jD4OEshQnzIHY3R8IGs+AAxQGUwGpXHXoGKiaemL7opwtLOmASE5M9lBzIgi&#10;6BnuLNvKDT9bRHhEkraIKyQBqUG5mKHK+bWD+OSD2VzqvHdOtIs8hIW0LzOUFRRniRm+1QjbWpoA&#10;V8KKr3RsZ+aa1FZio6WVscjjA0Mwmlcps9hXibWWV9Z9k/Ko/dOPKh/JMFZTSpkdwZKqsrL2+30p&#10;ZRrG1Th5LW9evf7yT3/+9a8+++2vf/PXv3y5u7/brNZPr58AtojtdsvpP085jymNCc/xxtL0oQy3&#10;t/Xlt6/+8uX3nz9/9+27+eV9fVPTznPz7E7PjkPwdeN7TnRM32fAkycs4lP2A6Z7tJ0S2Q7WtC+a&#10;MVELh6tEaI35kVNC2IE7F1gSGCNOVTt16QpLDRo/ZtsiQRnAqxIP0ZsqDIJHqIZENajIYW+HCQ0W&#10;JQbRbkdIPrzoCBykqrpwekiiCpSEXO3Aq/pBooq8I2KydwJ59A9F5D8AwiPouvXWuqEhxR2CFJYC&#10;PSVRPHXolbKfQ+/pvUIk5BcKcwasXEChM8fcCFAYAMMTKxA+XyqhDMOAAQwwrgDGg485+lRbNXzX&#10;p1zPk+hpmNFSvxyKjjBkiVqiDYSkZ2HOQbcLulDMqCLEmRkCiUR1QXhYCHJIergfbwz/yLLdhA2L&#10;ZKHHIsILQUCaOs954OgL90Wn0bCpqFBedG658CNFS/c7v73bv3x1+/3Lmx9u5zdNyzDlzeXm6tlm&#10;e71eb9c8+PH8/f3u9vZ2x223YxZok2FM0+ry8urq6ppNgQPEckoYV9M4DRMbSU5jNkt0GvNY2ePq&#10;bCbjmAGuo8FvvvmGNxLODV9//fXd3R1t0rhLba0E4xFallMepmEYNA+WWampqYYr8yBpUhs0Jdfc&#10;JP7irLn14VvxBqp466l6pdHqBR8hgHortXKYKNKKevU2g+Z7qYUibfuQ19n55aLtjUMDj+7WcK5G&#10;ZRo+gJz0RFwAnseBHngi1sFNu8qBUGUBeXP2BiLlpEAVxLgnmXOMYNtOfBxlMDJ2GdG7AAAQAElE&#10;QVSzhSLMWcckg2lAhSfilNM6yZQ5QNjadKJIZRC+SGs2RSGoSlI1JQWjBIJIq3Uupez3D6Td3f3+&#10;/oGsV8IsNE2CioiqilgH+x4Z055Vpc330HVC86dFBwm9HyF4ybMKT+KBUrMMgpFkNh54HSyQ6DGF&#10;PCtZG5PmBdpbs5aSGBDNKqaSkdA+z3uhC4DHaF85lAyDEjrDqOMkPO44qI6DDINPQWUyPOmcG6bE&#10;pxpqyZiENrNER1l0AEwaVMREFG8BF30PKktSx9MeISHCpB+FlZpOpDaKCMJGimJCkR27FanVmQaY&#10;BWXmzVzrXiNKS6tzoNRay1y5xSTCMHfEKc1RuTFREVnWJFVNYW0ahUO2TUqExIlhk6Z1Gi9sWGka&#10;bVzbOFleNX4gYilBgWZvKpZxmAqn/7DRzIY00mt1SHT98HD3448//ulPf+Lb4W9+89m3337NCYY3&#10;h+vr66urK3YGjgvTejOwM4yrNOSmzVMVm4vf35a3L25++P7NX/uJ4dVO7mbbl1SaVUdNo393wXnq&#10;uLjpzyQ0gP9M+mlRawJQp+gMx2nroqUrdIBIO0HVAVnoAvimAg9zgJYj04StHvQ2XeMWlKGJRwa9&#10;Y+mSfZ8SKRJeEPGodij0Rr63FQIycVvsPJkBA+RgOeYtA1KNJkP/dFEAT/UjiKBgEQJ3uo7sz13o&#10;nMOWAUcER41oS9QDaMFAfwao/7Tk1D1FH1VAvsAbTg2wDE5AyOqiIoNk6GBRPqN24N1Q61D3DyHS&#10;3a3e24GwPbMWgFqSgBlSPK4qZyBzqMJM6JLY2lmS5ixSKkIXCHEQcBGqiJmkpCD6UJX3kpFjaN3a&#10;ICIhEe+Uso+CUsaIl6IGvaAcWAYrIe/VXJsGo0syrInCoqUpXxr2eaDn/bu7V989/8v3P359+/Am&#10;r9KTJ5cXT1nkbLzxxk0bD7vdu9tbXkhrjb5UkmlmL3jy5Mkvf/nLv//7/+vTX/6nX/ynv3v26adX&#10;V0+2m4tpXGWebnjQiTg1xi+sUmavLZ6Bq23mZYXt5re//c0//uM//vrXv+bosN8/1FrZ/iiqtQHG&#10;N47jtOYnk5UkdhxzsaZZLTUzHUYMsTRYypSaZrEUcBOJGMDe6l4azTidtmCjea5W51pLrXyBYCPe&#10;tTo773N138pDm/dtf1/L3ssstXgt2tjocWsMQ703x9BEeCaoPCZ3ckYetzKD6qJONixx95AfKdkO&#10;hbIohedHN1jcmDPqaOPEYEkzLdaHUh9mn3n5tXFI0ziOecjs3mkY8nqVN+vhYpq207iZRn4z5hvR&#10;ahj4IQMayHmiEvo5j8wLVHsyy31qrJWy28339/dlX9hMsUHEUIFR5aQCbxrPzqQyJBlCqINRdISi&#10;L8xHWhjBDx+DofM+1IkSNR302L7KYEI7g+mYNMMnHQ1TdcgCOCSaagI8zbKOSRKlGlUSyupZWhIx&#10;86QN//f2nXDJ2YdBRjDqlGUcdZhsGnVc6Wplq8lWo06jjLRpnoHSjrNmstAmy02MZjsSDXccJM7c&#10;dfTSEKqbxoTLKYVUsIcJ99aq19YcbzcnwMhXIo3bzOWtAKtVfFYiyZvxfYgooU4laEEpZY6IRdJa&#10;abX1RDUMwDNqpMRh2jkBCKsmOxsTPzokBr22vE7TZpy2w7QCaVznYUp5ZWwH+ElUPADJ48TLAN8J&#10;xvWKFoXWRdnHLi434zi+e/fud7/7zX/7b//tP//n//wP/+O//eF3v3n98iUrN+fYHDg3bC62F1eX&#10;20tul6v1Nk8rVz7JiCdO5Q9v71//+fsvPv/r775+/uWbhxf35bZy2s+C1ysvNlLcmuB+HIdJynTS&#10;f0BV4yaiPUlP/uHKQhCgkNtCYbqfWq3hMbILRIio6Aa1gLagcXmQuGA+itY0QJChpQoJtYU5UZgO&#10;iilF50PoWaJMNcJbJAbP/CNxV2jHiem5A8HgAM0cBBLhAr9IFkpW9NGAo7DvZkL1KF8c0ql2SkML&#10;Q8VwURceSFT4yWW9sHZ5NH3ssh2ZXnJG0Ce3UJifAwrneFRzw0cBnjUurTnwI7PwIniN8QYkkrkz&#10;qkDkuGjEGSFeQ3jeT/CUB2gjbkIrLIZOIY8wiyJV9h4YYfNWk0WT+DhjEAqrCP1zUHGBJQmYWoce&#10;U5hyvFrD1ENGmKPOwgj7jh4NFcwIXjWonJIbbK9xINIYteJDDlshonE0jojaRDlv83FuqFjOHlxl&#10;9/Lmx+9ffv3q7sdqu9VVWl9ln+red8WKZK1S73d3dw+3fbExL2GwaV5NG04J/Gz5ybNf/PIX/wl6&#10;fX293V5O06SahG20iR5Tay22upktr+JDLHLnob1/9erVH//4x88++/Xvf//7ly9f3t7Gv9TAcpb1&#10;bs/bL48zHmW1eptLoKkppwcbxJL1nS7xgTllUaOoSa7EA7xrW9BozIuzCYXZjeQFW2qdvbHNsvkW&#10;Z8tue4QNYdnXsqtlL2XXyuw1dBRvtqpene2bdr1KK9FuXFX7YOQQdYgQGJc7hLIDKIBb6MIEH/MV&#10;d2kELttEhK56VDfRQTg6JCm17PZtN/N7chaek7bKA4eApBk65tVqutqMlxwdVnk7DtshQ9fjsIaZ&#10;Etl1simnVVAdVdMCs5zSMFhWGQjCOCBVJ3IoTZoQBiMJappRXqCa8ll2ES6UooX5D+lRczQbVQfr&#10;vahmVQtIQgJUE01Bk6JJKdlgsgwZHUo14QQ0TaKRJKlDWQX4EHlqPAbxISeGnGsaWhpkHOL3iBxM&#10;S1nyoBmaZAC9nUHEOrLEE9ca4bRAeJ4Aplqd6Iq7uHKLWRMRVTXWbYAnvfRGoi20yfghNa+tefFS&#10;CbBWSTM8NwDjfGDgnOqVrY3jAqBbZUiECIFXowbViesmXp27t9aKN7rAAE2mOQmuyoOlUWwQHZoN&#10;rkmhKULGxilN6zxtNFbQKCm7MS41TSQzg+acjaOXiprBc0pY86Plej0MREvjF8bPP/89J4b/+l//&#10;628+i38PxQcGMeNdAs1hWq23F5eX15wa4MbtyqYUR6/waG0y39a3P7z96os///7Pf/3Dj2+/29Ub&#10;t12YyfEmMSJOTNVxsYppJLzcsCTYx0uOCU2AExYKs+CUhTlhKVooQhE7NvMf39FfgCoMa5cN+ww0&#10;5mx7an6AOuai3AHf7yInoauQIpSYbHhT0UQwAZRETDV1qqidoPpedpGrHoSqB+YDuXRj9JiW0hNl&#10;OE409ZvIo08QoMNUwAD4BTSzMB/QU81GgR5ynadGB3IACxWiDv/FcCP3c9ep4xNz0GTP9KiM/Odw&#10;0IxeQuV8bIeix0YUSSh97KJIVVTVTDplbuCDkuWRBmXBWBd05kTkyJ2YELDGFkQmLhqg5QCNpHxs&#10;vAfT4ihswLRT7DoBSN4PGxAsCoCGFsD/FKhFxV6XpthY2P1hWqOEpk412F6WiRNcTFmTSqRW2Vfe&#10;aNJ8W978eP/9i4fv3pYf9/k2rWR1udpcby6uttN2Va09zPtd5fdTdrtoRyRcw0DZQTg6rC8uL588&#10;5QCxmi5Wq804rlIaeukEo7rEfXL31sKyhpWPkyi73Y5PDl999Ve+cH7xxRccHfb7PXvQvqfdw363&#10;nwt7JVVVUh7TMKVhzHzPGIK3POY8Ko8DZcdWYdVio/NBFSiPeHYpemw86FvsRDF8L0hqnUukfavc&#10;Zq9zKw8tDg0hqTxFy1xnTg/Va/FWoDQnLerSCAz0BIkRqTvosqZIBGOWjaFnPiDKZCByg5ygQoAQ&#10;x8Izgik0IR7FGT9O2M1tbqnlpOOY8PJqSNOQVlk3JmuD6jo7zGTKQWGb05RsPCDl1BEPBsupYzwe&#10;JkwHlSzOtCYzkM1yVmiiKCk9xjNbxaiuPFokJUkw56DKefZjvPZ0rEgLQvvRsnX+WAUJlphK1kWO&#10;mqSkkaUXM0tpyBZIqRtpKeSiJriLU4LG00dSEurY0IZcLRM7fEIQM7FEyw4jCdpMPWqJGGAGoR1C&#10;ctFHxOSqMKcqrhQeoBoZC0rk9VaEajGJ5rQpj4nIb968SKykRqq1xuQ2pDCl1ThVdxo8TKARcguY&#10;/0L15u69Ce6gEijcXIn22BBERZNa1jSkPNowpo5g8qjDmDJypjcRBS2lGIwrKaVkZjDAhPf9+vDw&#10;sNvf451pGjkQuLe3b998+eWXv/1tnPJjtf74A6OjaLtZX15eX1xdc1xYryFXm+0lO8Pm8mpYq4yc&#10;52fP+1nvbuqrH17/5asfPv/2+Zev3n6/279tcm95tlTUiiVMOY6HUag2McfhglGPoFPg76fW00nW&#10;c0FqrXE7XosC1U9AcuKDoc+4cTmXiH4AvN8lQsIm0cYpIcwkE3AziXtcrgqCQ3nRgTkJo0Bp/6Sv&#10;JOlBBHMG5gWcCc5ZujtC1IGaQBfAB1RFTr1gksshRdAurGro4I0OicBYCt6nqqGmPVHS7yGBp9tT&#10;HyFinEg/ANYgoRr0o/hpUTfokSy1yMMs9MSQBT1LGHF/hLsuRY+iRy4sp7TroHaA9JnoNFQXw6AL&#10;EHUGb8ZdeALH/XA9riVj5g46CE9A78Qb25LhugA8RYQUoItzdAs/JChgNjTAjnMGFZY3z0U7DUEE&#10;t0QLPBFjs2hLFnoCpTFs95CgjzFQEAzrc/Ca6r3fvNm9fHH7w/O7714+vPDBL67Wn/zi2ZNPnqw3&#10;G5QLe5kXqqSUeO3grDCOq3Ecp3HNfsFmcX31dHt1udls2C9Wqw3CzfoCNUAVPEMtYzNvip2llMyW&#10;PwwYx3om+/bt22+++eazzz7jg+e3335L9u7ubp5nKkqCGNXzRHeraR0Ypmlab/I45GHMwxTIY84j&#10;m2CiF7WDJ+jAlY06zg3i9FVrqT3Race+FA4ou1o4EsGHrJV9mwM1vkCU1grNsOFAj4hNG15bLDwY&#10;XAQFMMwOy7YzjwTXAfILhTlH19eQMN3cvCJhmmnQXJIaZZUTzr622b1KFnb9acjrKa9zmnJaj3kz&#10;dOT4VxUII5vSkPO40JxwFprhpUWIHDApZsk0n/NkVXm0mymPZF4PsYVQw3YMCQYbRbqwc38jcdcO&#10;D/0+UloUUZUETBWqh5RUk4mKkI8SFSQ4Qk2QB6LAFgsNTZNQE4kKql1ZNIVCHCA4MaRmeDV7SpJM&#10;2Mz0PMkxqbDEeEYFXDBASB457gFCK24fuRrN0rH1IhjaD7aPNBgCEefhguYRTv1B5l6ZZW+RCcad&#10;X8QaiSiNGZ8Jz0Jw1v1cCc651IjS2uL/+7ToL1TE2sK5U5vuzBITPfTVMQwDmcxtmCDjOKZxSplv&#10;DLYkTD0x7k5PIGfj6EtRhuPcVecXL5//8Ys//OM//s9/+qd/+vOf/8z3Bvri94urS94WWPfrq6ur&#10;J9fP4t9jP3vKAeJie3l5dT2ubJg0Dcq3hF29eXX7w/cvvvzrd3988/aH+4c3pd7X9uCyF51digJl&#10;lhlBhyVuvOJgxgKyC7DzP0RrrfYEswAHU2tpAafBLNlOnez/HrSJNgwTro6TGyPCzLsMTPCk8AAA&#10;EABJREFUcmLgD3BtIiA6RBS343XI4oYOFxV9hH6QjMIPRHps6XA/FR/ycqgiEoxIUHREgpGPJfwD&#10;KPn31Q6LED1htfHi4zFys7xUQ45foIzcndCHxVblqdBbj+pHBYrkeGwxkVATEsuJ43h/kJADtPwB&#10;ELpDDs+84Pq1tExHj6CdrvooCavOcs4MNR4oqqKPSYQP8IqcH2JQoMjRsaSdNktVNWCJU3CocRZO&#10;sW1rSh+BmfS6QilrjRhSdYTRoWQ9wl0B28gRRDdjZKihqEr3YOGD9nYUChiSCG4M0MgJTWujDD80&#10;85alJb6m44PCsDwqCMnpoqHC94PZGLIMfLm3V6/b11+9/erbl9/d3r3aDberJ+mT/7T95JeXF89G&#10;m2LZpTkXp6KoppFnlQ3TsOHRfXFxdbXdfPLk6dPLZ9vNk9V0uV5dbdbXOU/jcJFsnWwyy6xYOl+M&#10;T2moxIt76qm1utvtXr9+/cPzV3/4/M//9C///Ic//v7V6x/38z1TME3jxeV6XE/r9Xra0NpolsZx&#10;Gkeuy/X6cpgu0rS1aavj1tOq2Fh0Nes4i+1deTOvTem9tt2u2b5JfEZopflc276VfZ13C637Xdvv&#10;fb+XufpcAvVOG04qOs+p7qzuvOy8Nms4r0hrLjEMpsdckjBfPU4EDzNW0abaiG8xipARBa7etIWC&#10;oUFFpSZKSg4NNBsC9OliUJ9E4r/FJXlqIg93+5t39eHGfDdq42POKg05TaajMSUGj3PAZrSLKW1G&#10;WU12le1ySE9yfpLSddKLIVO0nfJ6NNQ2yVbJxiGN40B1pTWVQXUwG8WxszdsppZE4RUrRWCSSkRy&#10;8rwgy7Bg0BEswhO1lhYsOp1OSXLWoVOYlI1uctL3oCGmBGBSMh060GHIYJXSBExSEsXupAmYWHbL&#10;/PTQ0lgyMBETHcQmyblRZLnm7EThONQRO9WzCDBzNZGkQYNxPkUEcpNUvQ8/iL+fVMQobN5a6yXo&#10;KOoqTHUVryawDalxEXulSokiZllr1TbzWxjwuoPWsqvz3Vxu53JX6j2o+32dOTPs5vYw131pc42u&#10;WvEyt7pv3lxdUuNnJhmc4HcW9uT5wsZLHTc2jnm6GKarwOpyWl/ZdCF5aJZSZhWtxvVm2q6HacSm&#10;/bzb7R9YHexyK/VPLjbb9aq1dnNz89VXX//Lv/7r//pf/+uzf/vVX7/68t3Nm2k1rC+2lsc0rofV&#10;5cXm8uryyfXTJ1dPnl5cXq0vn6wvnw3T9TQ8S8TFuu21vt3vvnv99dfP//T81Vd82qzpIU9lWFWd&#10;+A5RjNSG8L9ZikkQaXgWXt2VDP5b4IKDa3MWcnF3LKw9wZxQ277W0lFJrbHB0o54S0co61GZcEmm&#10;WTyJG0DoPUkkuOYeEMGYA5CwwqM8rsYEm9YI9FQ1ObAsiTGkZoP3cytyUXXVajqrFAueCyFDg9Iy&#10;VJdkZkiBqSYzYJYXoGDHBB/9i2jUFtIigSqVyYtoJHYfMdaGkT2qHooUuVrTs6KoQVA7SfB83EI5&#10;6qIMROsCtYqy9ISadQa9Q+fHsoa888EsPFk9aCH4j0HrKC0U5ifwpTU9pCjX3j5VAPmFwpyA5KdY&#10;SpEvzPv0YH8XHnjV3k2ImkaK4ccEJQkaV0j75Wpyjpg37UI9pGhGogXpCTMeEREck4ekF1pQt2O2&#10;5zwUghNmLnhKARIoYHmcKIzHINTZQZwYVm+MhQZRD7iHgcHFFUWx08GjYmxi+9vd25fvXvz45se7&#10;HT8xts3l5vrZ1fXTq/XFWpM87HcPDw/8YjDPcyks1BgjryDjOF5dPbm8vOb0sN1erlfb1bSZxvU4&#10;rHIeUkr4DFX6ATAAU+HBUrRIGMu8f3jz+uWf//zFv/zLP/3mN599881f37x5M+/uUZimaTh+mUAT&#10;ibCOBnoY2OzyOEJtyLZ0l1hoGqOX8Kq71iatChtHbCFY/z7meceg5gLdxZtdZDsf0uXaUbeyubfK&#10;oQFgwzIKfAgYywLcCoN50THcx6D+KF0aWfLIFwgPGznMuEhDiJp7m3e3db5vpTC7DJHRM+Cs2TSn&#10;gCXLmS8uaUo2pfgCMSUbEQbSkDP8kBL6g1mCSTZQ94hRJPymZ6kbFkM5ytjPFeEpK0Lpe8Dbx9LD&#10;3Y7pkNdoBNkx2+9C1x2SdAFiSdjGvSNBzUKnU3KKpmAB+SOyGlARJoWnKE4E6uzPphLxn0RNlCRi&#10;HXJKVDnxP8OwwJiOAPPyCB4oHokWl4pkFmahZIEQNK1ABH0hHIs34rIs4dTqXOvcPBS8tkak1rPU&#10;Zip2nBc4EnfiSbEs+lLGpzHRmXPgmMcpjdM4rmKRDPGPoVhHeaJoyKEwEC5gnDLR0Fqd531rxUwi&#10;LFREsSL+dc2Llz/+9re//e///f/LieF3v/vdixcvdrsdVTjHX15eQnNvbbO92G4vNheXm4vt+uJy&#10;tdmO03oYJ5vUeE2Qh4f65uW7r7/94cvvfvzq9dsX7rOlNozYmEn0KyROCR6O7OMiH2ArIxveYsCt&#10;1YqDggt50+AaPkUl0E6pCmyITldbdsVo83SdCk+S/wOGiApYjy1VM4usSqcQGFHzA/QxHTVVJKrQ&#10;9WPZOceiOGa9h/MxF3caoTY0MqpHRlQDBKqq0vIJyp4ih5Ch9CSH0Z5gmP0TG1mJppDIWdLeqhPM&#10;2kLfME1dVSVoMPpeepScNfIRlkoiKj0xPdyPFJYVTS4QGRGUTzi4vec7L6See2wtasaaiXYoBYvk&#10;A4p8gSpdBJasCOuNrJKQnLsSCVm8b0lS1pRS8DGtTAlVluFzyHqEWQOqFc1ePQjNdlinB3Iwr4XZ&#10;B/546xoqIp3hea7uZKl+4Mm22Hr65uL+/qowaV3ZM2rOEaQlibeoLuwtnoi5qDco1vI+u9f7t/Pr&#10;H9599zVvAG9/uNm981zXl9Pl0+3F1YWZ3D7cvrt5ywvH/f09W0YpRSSePCN70rRerTYcFzZrfqG4&#10;2mzAxXq95dwwDCMbSrIB0JGyqbGfY3Zfzxjf7dFOjWNBKfuXL55/8ac//PZ3n/3mt5/97vdxdHj1&#10;6tV+fihl3u/3D/N+t4/XtGgtmeYhr6ZxNQ1gnNh+bJyMB0fMV1ZNxHL12Faqx16D2ew4tbS5lvmY&#10;aLmU/TzvCq9xZV/Yvht0V2ewb+yk1Cl7L32rcjxfvDbnXccXWrv9jeiAYdaZrYXRcDJsIB56uow0&#10;slzuvlCnHSdFO9yUDTAad2kx9xwRxKu3Ms/v5vm27m+87nktypYGZkAtCW0nszGlfkroNAeN3yly&#10;2nTATzmvUv87hpw6k1dD3uRMrZXpYPhNw6cqBp81HCgiekj0cuCWm8ip6HFcvQhN7Mk08jHQ+IKc&#10;GIGhNpqNdNeVqdgR9nQ1zBAk8GhCTQWKhF4UzpR2Us7DqEO2IUu811kTvtdblVz5KK6jEwqWnJiX&#10;iHkXnq7C+lfWYBiPUCQY+dvSMrMLZdV10JR7bSTtTzOmcoFwYkV6QoTQkqmkUvYV1OqlllK8zpXw&#10;rLBlLjtQ6p5MRV7nXq30WsRha30Hc8PrydKAEwJpGIYpD+shr/LC8CWAo8M48qPeNK4NP6VIOYdL&#10;W6v7/Y5e8iADTkyuVi01jP/uu29/9dm//cM//MP/+B//7Z//+Z+//PLLt29f7+YH/J6HgeiDcl5n&#10;A9jyoWF7ub68uri63lw9XW+vp9U2D6uUV7zY73V3057/8OZPX33/u79884fnL7+9r7fN7i3Nw8h0&#10;stc2nGmnKXAT0OfC3as4q7jW7pRyGH4tXkrwtXant4ZmaweKEDTGdiiMSUDhA/Qe/j2C/s8Vn4rw&#10;vrDzcuswYqsznYjqAv33E5GMwkJhzhHCBAmc5B6Tzjy8J4yMRYHhylA9dM0QIqcKg6mdUrRkyTU9&#10;JjIoLLlYLZF31XNlEUUfiZBUFXqCda51CoFZgLaT17NEFuBEAPMBUBTprfEY6xvlooDygiV7ougD&#10;sqr0pThC9UBhkH8AGkEC/feBzgkEKTytcfTDRwsPDSijY6ROv0x/UKP3ALWOk4EfnbrnwJUgJEop&#10;ptNOtHeySoQH/ykXpR79KEpdqkFZO3GLDQj5AgQw0HOwHo7w1gDjUGeBchKg7f6pDWd7mEm/IuF8&#10;mnkEHdNg48an8GG/05s3+xffv/vum+d//fHNtw/lftzkp59cP/30elqP+/hHeXFc4HvDbseL+Mya&#10;FGHfGNh6chpWq4vt5nqzul6vLlZT/AvA1So+OQzDOAyhk2zAmfjcm1J3nitP7RKHDzFb9v1oyUx3&#10;D3fffvv1r371L//wD/+To8PXX3/19u1bNCkehoEBRPVa2DWriibjoJDyaENOebAEHS0NajnWlbD5&#10;8SmNTynh0tb43uBzo4FKg6XM0NqgDAd2X+pDIDbxuZW5VaxkO93VucTOPnN0mL2RitTmwCNh0gK2&#10;CwJdCVdRdS5YpYgb9ATqLDyugAecD7BP+vZIUdRlGwKNz9cdXs33bX9bd/dld+eVL5wcCZVnpDe+&#10;jJq2ZJ5NR9MhGWcCfqrgKDCZTmaDhRzhgvGoM6b4ILGBAhWqDwa1bAs0qZhJ6lCTBUnxLNCkH4P1&#10;pGepC04kGqcieVSgpvQbwjg3YOfSdafa20dHJQU0YdgipK6qIUwp5cxA0gCHSBJ24hYOjLlJco7E&#10;gcE1e0LOfCwQsQ45Ug+3u/wcXbTPKY2DmLvmC9VGI4RHIHiyjemNkPFaImD46lUJnuKtSkNS/n+0&#10;/Xe3LElyHwiauXtEpLzqqarW0MAQAAkSXC7JOTO733PPfoL9Y/fs2V0OCQINtFbVXV1dWtfTV4sU&#10;EeHuZvszj8x8972q7gY4Z7x/aWFubm5ubi4z8r5qzDGMpiTMvT7HmFKfc065j7gxWDblnEUw2ZMZ&#10;uv1hW9TosePgqxDqOlRNVeOiMPbVKPiGfeOCgcPI1eNQN76qjPrKIQVv4XQul7nkHNWV359ND4/2&#10;Rk1o19cffPDuL37xsx/84Hs///lPP/jgg5PT5223EpFZSU3TwJdkf58U8L4BP0zM9g/mewe4MUxn&#10;B/Vo6qqxuDqKF/xGRHnRXT69/Ozh84+PL58s+xt14nzvQlTqVfosWUTLSJSFYyyV1cEQAkNbCAVa&#10;tH0jilFkUsqojNqisAAgCzqg8CJC+MACNsMCUjUQhrowyIKnkqBWnkZu88gjC4AZAB8NLAofHRPA&#10;TFySUzsIQEuuEJTcRpF9NfGviIk3EiJY4F1St2MZ4zkAIgwl6CugTcKRs+HwsFiT2aRt2tYqPUNv&#10;HEoHoEd0u1Oowcygt1FOmtuCwqOZW2AkiAcK5hXs5DumKMAyfLJhK6MFBmMxSIwZPqjyu1FMbeoO&#10;Vb5ErXRQA+XSwYHusmAKEEphR5hFRMKMMcBHnTPGOdp2mYmhpogdGGjusFVALwCCfOcMDXeFchso&#10;PKMYgAIooNhnDBAwPtv5/ZLzkBdNPAHGMsADSyJntc0nkwqA6tByRFuo8+DVOXWDUM0NhhL6SASx&#10;+ooAABAASURBVIqBYMWXLXwpa1KuVi3d3HQXJ1fPjy+OLxenSfp67Od708l8Euqy0Tibp2g6bZPA&#10;FbKrw3g0mc/37aeK2f5sejCd4r3ldDSajJpJXY+Aqmq87VYBraPLtv5xKNtqhwARNq/qup7OxlXl&#10;225xfPLsiy+++PTTTx89evTs2TO85ICrVV1jh+xjBtB1eCJkLjlY9hW5wGCqGjuotwtETd4zo3ss&#10;GDCxvQMNoukB1n5O2H2wQfcRP750fd/H2MW0hiR1PZBjl2IHmmMv2NBTVEBEs6hinzKqmhVdEhBF&#10;Z9gIRn2DIjERiq2TyBNhqJAFoAwoZSJiwZDcnjuYFoRS1AJ10mnq+m4ZuzV8oEEZtdThFFfFkFaO&#10;gsO5S5VjYLgx4IpQbg8OEvC1cwVce9cARRNFFbNnVHRmIYBh71zwHnLeJk9k0R6yVNLADxvWQM0O&#10;+4E6F4CB31Kr4TgweVCDQ0MbPjBa34KcZ+/ZOWgCzAPD7FEXngBmi71zDgwhYQiy2CUx4+5MwS4K&#10;HAjXBbxpsOGwMBIWK1RfBYpeFb2SF0XMd9j8J4jEhswpsSggmkWMlKcgqWTwgJSkqlhwZa1CniRH&#10;kpRzlpRyjJIwxwqfc0r9gJwjgNpoXjQbo2quYdyZyTtnU70Kvva4FtRNqCehwr2hhtyHkatqDwRk&#10;62AKlfMeMSNiQAgWo3MUggNQzpqePfniJz/6/nf/8e9/8cbPPv74w+fPny6XN0Q0nU4PDw/39vbw&#10;KwTQjOoQwmw2Ozo6wr1h/+BoDzeO/cMJfpsYz11oFG95KHRJV7G7XJ49O370/PTZcr1MEoWyx52O&#10;o0hCX7GLIP5wCK1QcYxKQj8VcRWCQs6ISfpyytskguFXEdkKLFaoKLY9MuzoV6XSDqFkYP53UGUe&#10;eiCYYTykMjPY6Q6DfTZF0+dN8vakQo3Dx+HD5Ik9bROzVRtyXBL48jT5wLxoepuHzoBdH7eMQA6t&#10;gYLZAo7hzGDMCmZyntgVMDEz0UuUyLLMJicihw9hJAmmhZmJCzXpTs+KINg6AfZF9JkZeS4JDBWD&#10;0ASQHWhhQKwWJDtANPDMYDfN8TaZqHyggyfoAEyXgYHwK8Eba2YQChhI7NBcErIAIo4NCMFCpFwZ&#10;NWStfDfqm4BsLViZfVB3AJcmBjdeUDuqX+SG6Tvog6KgUIb/QDnX1RgU3MIgARVbGvaNGYtBMucM&#10;ZScCmDYLdrEydgQnPVmyd32K9Uc2BuiBx1wkfPDjhRPCnR9menVdpnUXF1eL07Or51c3F11ac+DR&#10;qBmPR+OmHpdU1zhynAqlmIGczBtEaYRLw+xgf+9oz7CHbx7TyWx7dRg3zRgVq6rCLuNxrqOCC1wS&#10;HBSkTH2HnzwIJRiUHFOM8ebmCm9E8Xvq22+/9dkXeDV6jRpVXWMTwL4gAi+sy8pOGBWx7VUw7rGH&#10;hppD5bEL+orslYOHKrYQ1AJEbFtJJSGLtiRlUOxJOcXUD+gK3yXcFWLEhq45KQ4kUcU+lJMIslFR&#10;X7DxwSSyAgWDYp9TQlLFzHYbtjwIgk2p3krQYcmqA0yBVSBhzYAXcSQqOce+b1d926bUk2ZyitEM&#10;zmYqxtQROxccBceVcxim2ntcC/B2oTYJQ+IRHweGa2bsUKhqEo8RgYQqR54BxiAEB1MueDamKHtm&#10;RgGo6UCNvONwm0cWgAR0APivhlnBB54DYIANY80gx2grMCPnnPPOOdghTG2MNJWkDg9mB90hkJIw&#10;gAnXScwcSUpZELNAm+sC9JwiYA7KqGjYWDM7liWUGjBERBisL8O0ihFTY6VXQGotKuaZlJSySh6S&#10;JEwV0eKSKkYNNwYMqMBJuC0paYYCplmPDgCCWVcuDTlv3j1kSTAlIqgOMDO8se6TR3C8Dxwq5ysf&#10;RlVVhVB+kCFH7LWAvHc+kPPEjpztFbJNVWX3QhgRyScnz9/6zZs//elPfvnGzz/44D1cF1brRdev&#10;+9gSSV2HyWQ0m09xUcAtAcAFYn9/f2+OLwmzyXw2ne3hYjGaTKsR1vuoCk0ITSa+WFw+OXn66PnD&#10;s4vTLvbslF0ixm8OopSZ4RGBoglGDMmSKiijp3iiz4atwxnRQixuYSgZBANfKGGlFga1iynYwqCZ&#10;UePQwMuADgQIrGFwgAg8IaESKLBjwMOYUTsiy5OI2fSLjqA7RDiAeUhUEvpOjCLTHOTMmORb9taT&#10;2JMza6XeQJyQG7iB6laBGZowK/xqMgcGZSLEQQe+eDiwhBooAi1QzISBAXUOpbcBa2YBRbcBQ8iC&#10;OoYbhAqMhH6CosOg4A30akKUgVelr+TVvSJAFrVehmKkh14Val5CzZrGo6DIjQOzrWtq4CGFEPQ2&#10;btctclMGU+SINbFDTy1e3rMvCbErIVN0ljcJIQMHqkOUYWEApANK1gyCGdwY6JAF/2VgXm2FpMro&#10;u+BULCLjxUZaZENFBEstib1vx8ZYGE6iAIr0VrKZjCWJnVHhLTklFXzJwaA6OEM2+RxjXhJ2kJQ1&#10;iovszOR6vbq+vrpZ3ShJg9Med4V6FAIO/Rr7SwgB1VU155ySbWSIEuTQwlaCLWNiaYYsbgyTMV42&#10;4NYxgR1Ygglo7hBChSDDGil8EOcCFnmMEZGsat9UNdy7vLx87/133njjjV//+tcff/zxxcUFmkaV&#10;pOiu5O0G7dQxYegchg522AXvYDywB5zZx9zVUsfq2ScjZpIQacvYh0AyLOrGaM4xSwSVnBV8zoqz&#10;CFWyKahYgv4Oli8fnASKlAVkAA2pCAYW8h0DfgBDVAYLswsS5AqUsc8TgaCtiHcNXdf3PdxFKbrl&#10;COXEzESOLWEP8gyeQL0rp76zK1rJOu8c1EBKFqUDnPPsjbBj8maGPSwXhl1JA78tNeFG8vLDwRKM&#10;fAlEdEvRsSmYAK0Axm0/aB4Ycs48B2v6NCR16KnBGBMh6imlPkWEpes63BswNSWpHQKiTITJD5iq&#10;fZyJjNl8nBJr4VmtJeh/JdTsQI/V9JnoZWC5qGb4Ihg7QEqGkCtCK8BHE8EzRYIUqzblnLTMrpRS&#10;RopR8bSJlzMmGwChJFTdAU4CzjnyziO5in3lvGcPxrtgcx6TRrHcHZPzYIg9eceMkKBpzaqwCA6S&#10;ph6PkJom9f0H773/j3//9z/4/j+99947NzfXOacQPBYvlvZ++f+aAYOlbUt8MsGlAcLpdI7aWPiQ&#10;21WhrrHAA6r5yntbhpnT2cXJ02dfnF+crNbXor1z+KEoE2Y5FjwRfAhslDFYyCgKMHYE91BYqPFg&#10;AOyNiENGbPC4hS9LNoVY4crgh4UFC0RugFpcNjzjaqVomP4Fib9CF3cgeE+0McWmA94AHkAd/lJy&#10;zoam0GHiW3anhSqAohdEEBJtKJUkvMmi6DZgzblNERQV3zHwgGcKZwp3i6AikXDRNzowrJAzU7ED&#10;UzQkTCJmHvjblJkd8niAAmAAMFRuSQOzkVgGg1oev5OUARs0zPjA7ShKN4CxVzuGfgI7XWMGZeMI&#10;FTYYsq/Q237uin6b0GLtCaVgQAeUWrKjg/A2LUVGILRHcWlgdnRweKBkE3dX8oJBKTKgOOCNlk+Z&#10;8cMhhTwhi7WGCJX1AwmAvQAwHWRgAfsgXABj42V7qwXcPiZ68WG22YllJWLbCGaDtxNW2251dXV1&#10;c3OTuh7a2AJGVQ0GvYN9AEsUgCeq1i4qQgeby2g0wd4BYFvZ/TCBouCrQmuj5WN7nUPrwyKBYdig&#10;tm3xMwTuDWjLORew32VZLpcPHz78zW9+88tf/vL9jz60//pTjLABBwpEsyj8QGdQw4Vii8kBAUaY&#10;PTlHCAeUsO2DFkACKCoLQgoIrKFHORljfM6aRRIOoIRsTj0cA0FtqA0UjEGxA9sTHxaUlPPDnvZB&#10;K7dhIrXJDIbtuSkED4m5SbafYgQZJZgHRCjCLxCIGBHBExyNKaHFouYc+gs5SbFlY225IgTZlpqM&#10;GKFQSACzjWJIECL3Im4YDm/TnzwTM9m7KL6dyN/O3eZpm24LwW/FMMeFBwUsi1KgCEGK/3juYK6i&#10;HLBGTUyoiKyNZsli1SNmACMsAMKCMQLAQzrAKWpZDBHGoRap0zITNtnyGIzydrsvspcJK6yYAsOi&#10;YqTw1gJ4WYlsIDAWW2BKDG6AYWzcucyPjOGD4AUw0zSnLJu3VijIRcfqkgxNqGKRol3LlVHzoOzt&#10;igAGg4gZ4n0otBQxQ44sdMgE5U0DZhJCWIrYexzwpa18dnaG9fXd734X9Pnz54ghmkFdLDRcAHAT&#10;qPGBdlXBZhEGrHfcFSCHBDyuDqDIohSS0ogN3OX1xbPnT548f3J9fRljj14QJ+etL+gdWoEm6MAj&#10;fOBfhu0wVqq2N6EIPCACQlhJYAAwyIuYFIxl7VWdKSC7q0Uwgsz/MRga2trejBQzDRjkzBt5ySqX&#10;BJ7JYlVyLxEqSXV37hI5LrINgTbuDXpLCEmBNQSmhNSm0M49MFo2GTOxNVw0iwAc4OA2HuYhpLxt&#10;k3nDMW8YVRhHWwYMK3EvGm2FeSIHsDgWKDO6zl4Iv0pVWX0SgARvUsUGqXiZePinqASLQpwLlNgG&#10;VSxBE7PhKyA4xLDriuYsKWVArBL0VQSSAQq1AfAZQMcAZnRVnQPFScFgMO8xg8GAWmQR3M0fcik6&#10;hnmlUK4IP3u6Wn0jrs6uUlCuIteJqqg+UgBNaq+JNTu0ZlDGyyJGjwFlNI45HVS8Qi+zWC9K74Tt&#10;Ieh6ppxQAOit9U+7aSREwpqdQAuIQWLQVA+gWFOstA/cO+4JlKKjyABeNeAXVvgAZJczfmjwHfme&#10;AcqBY6CM0SrALZ9zmYLisHY1Qoq32TzxOhamVPVxtLgJxw/jb966/t5b7fdv7n0++YtOvnGZ7l0v&#10;xufr6loQopoJG7X0kpYxnYsskOWqDqNpMzkcz+5M9++N9/bqydzX03q0P5sezaaHk9GsCdPG1Y1r&#10;ag4hOxfJRReyb6h22U3cdFYf1TTjPGapVDFogTPndXf25NEHb/3qH//L//uXP/kex2XNMWDS5VXX&#10;XnZxlV1y41DNRzTy3AA1+VF2tYSRm8zH8/vjvW/o5H70Rx3dlep1br5J7kGUgz7vdblpU+hTFaXK&#10;iJNQzppSyjmn3EleS1x0q+tueZ1W56k/Tatn1J1Qe8LrE9ce6+oU4HRJ3QX31zleS1qKtkodUQI4&#10;MSeLtdPgpPKK2NUkDUujUnEGgiZP2XH2LgcHmhw6xIlsngk50Tq7JseJxlqW8ebpzdnHcfWE9MzR&#10;meMLpitHCyct5x4zwaNKxu/J3nPw7GuHKOCFdUNprnJf5DXnXmd3RG7M+G5a49Qhsi9/5D15YpLg&#10;pQl57NPIaBz5FDBSdZaGYkUayAUNQUFdxYZgQltDXtj8z97nmmUEOB07bQDiCVp0HJjZsThOXqOB&#10;yTPBGqtnqUgakrHqzIvBwY3cuFQPZh1eZveRI+LQTWW1317vXZ3Oz0+mZ6fTy/OD9eKupjuO9khH&#10;qcf8176aAAAQAElEQVSguj5SSjoc1UyqSkRMRLJlwELOlA0cjQ78lynnMpKgGQPlXQyG5BTI3twn&#10;doCI7V2EH+5TdjH62Pl+7dsbbq9GeV33ve9aXq90vcrrlfT2FyqClw0qSCSJc/JZaucb1zR+Urux&#10;ozHR2LsjdYfZ33HNa9S8rvV9ah7w6L6OX9PxXRofuPGen+ylatI5z5NqvD9tZpPRdDKdTZpRcD5X&#10;AStftO81dbVPs4mGsM5y8clnb/1vf/f/+n/+f/4fv3rvl+ftZetzHjmtEjYEl0NDo73R9M7B3r27&#10;+wd3ZgeHE/uxsZmMJveq5oHSkQv3ppNvTMf3Rs09DmOpuzy6TrOzdv7BU/pvP7/8v//Txf/tXfff&#10;Lu59cn3n8fH04XF1eqN56V2qRtGNojQpYy3UWQNgQcAAkSPCVuuxZabIQEwKpExZWBRrAtSg5Es2&#10;pOxjcl3Hfe/6nmPilF0WAAxqAS4rqGQxYKHvkDUJ2WpTmwyqrOoJoMDqDRSwQsCYUBxKFRMIIGZy&#10;AJGHIwqXlR05p0WuTENiSxDbgz2RzwDOCnMQ7geiWqli/HIIqoHFk2Aqmksw5dXqeVUWIRZbbYrK&#10;gDKcRhPMqo4B8k7hnlNUJyh65YoVVQHHEBY4wt7I1oSQs5NKlZDjjElSGDSo7AhwXn0gwKGSQ1PQ&#10;BLJqRqOAc+y9A0JA2yiCzgDl4fkK1ZIGIfNX6wylAzXfBu730WJ448HADxT1wBCCVWwVAtlXgEtC&#10;QXnCN0EPSxYDPcgKdVoeIFvGJMZDGWBUxaOA2TIgzANjtJQYgWOAcf+8z+9WRil6hyV0G1o6vqWb&#10;+Ayt6Uu5QfYSZd54y/yCYWbnHCLDTIViNvY9ra67q7Pl6fnN6dn12TItm2ll88YndZmdOC82tzRm&#10;iXAPP/rnjDnEVWVvFOq6xsuG2WyGN5rAdDoejUZN01RVhbac88w8eIY+GsNKAMEBOGMUNgFmM+i9&#10;dw57QXd8fPzJJ5/gd4q333777OxstVqFEEbNhIhijOv1ssdu4dxoNAHq0TiEmskD3qNltD9uJuOq&#10;qSXjHElJMYlIBC4AWHOgBdiSBAlFonZziCnZI6XC9KB9KgldBlSsVGIiIt0mkY1dCNAzLFaj6gq1&#10;voJBERHi4FCNLBXemJc+RQ0qmwmJbEr98COF9hEFRBgLq4IVDRO7LDRJ1AoILYojiy0iiaAF7xFT&#10;LskplacRItjTgVp1QhHgSZ1ns122IirJEQGkQkWz8NspyOQJxWYJT1jABGNw0CzYBAcSgNmKwBA6&#10;wpu+sGJXMl3ImU3BMkXoyAVGPxwkGAcMet+3NhCldWZTdmp2oADAwm/D1sFXymHhK/FCDWZ3GKTW&#10;eFmbtC1A0AdWJImgyxnDISI525IR3XRQVSEUSQoTGC+AEDF0w/rIzJi9IVTeVd5SwKwGMKGxyup6&#10;VAC2qSpQA5FDaVlxYzAApj6yWJJEuBDnENyormAIxtu2feutt7/3ve/99Kc/ffr0KcII/fG4GZSh&#10;T8y+CsjO5/O9ksDDoLVU24tDOAVTAXkYrXzduLqGs8Qur9Y3z0+fPnnyBK8tu65DB6EMYJ8Rtf6W&#10;jhtR9J0sctaiMbxlNkMEhd8BKA+ltqStutWCZJCDDoCkwHIDU6gRE/2+D9zm4teOGsPW1perMpsq&#10;b9OXFQYJysGw6RJzeSBPt/jtiqB/RmJ+1QKzSZiNfqUB6/w2+Dv+KzWZzUghVn6LGeSMZLsA0UBN&#10;6Z/5YX6hCCeQGSiYVwD5VwJqpRd4YhoZHT5FedjcIUcOFCWQgL6KwQ22hN0WMM4+zngsR+OZnQOw&#10;o+ktCVhIhnKjMG0P+9yuSxAQ4SJiHYY3W8Afm0ZsYlT9PUCtVzQGCaiIykuJRACICs3oPrQGGA87&#10;yOwomC/h9mgiEFaOOc9DcopNjzhHXvVu3cpi0V2cLU6enD86vjyJVQoNUVDFZb3cG+ymbBPa/Ikx&#10;Yu9G67CETQEbCHaW2Wyyv79/cHAw39+bTHCQb+4Noa6wDTlfscf+z8qygVmGDWwnkrMC8M9hhNjG&#10;CDx2NFwUPv3005/85Cd4iYo7BC4r5G2wULRerxeLa+xN5Bx8AJzd9y0yOEDAw6XBDXLc53LGM+7h&#10;xOThNhEObyZyQopbBQziK4l5k0Vz0pwl5Zyi5CQJfFRs/TlS8Z1UFdL8IskLNqvaOGpJZAmBtoxT&#10;QteNE5szYGCN7GsCWMAq4oEaoAC8BBi1FI33fbtKfUvwVey7EKuoZpuQViEzZiYJGoBvrDZvmdUR&#10;B8eeEReUlKirQh02UQTG4UMb9wieEJXDdwgQbjz4QuTwbYTxXYccSWkEFoSowDG7QbfYMULETENy&#10;ZlGUMuO6ptb6IB8oOgjGqIBsILLLGIOIeVaMLLMZRYxx5q1Wy7bvYu4Fy4PQHKOnVNLGilofIUAW&#10;9CuBrhCZTfqXJBgEiBBgYnMQOYUb4DF5BO8MJIsmTBfwkAMZt8scIcmWyu0B0gKF7sZVR+WtDbEn&#10;vM1hx4xOV+CdDWCocPOtRhwq5ysH6qDmUKrsAB9wltfQJLLhwwiq2gRIyeY8ggOgRordoy8e/vhH&#10;P/qn7/7jT37004effyE516ECcKFAk1jFFVpqmulkvrd/eHB0Z3//cD7fb5rGe48FVaMl3FlwQx9P&#10;IccVApVDU1VjD+8kpKvV5ZNnj84vz9rYwgfKxJhUqvAEvS+d3hCUAuawYrDcwEByC4zhHaCYO0Kg&#10;W0ALQwB6GzaayG9NmT74AWozkCwy26UHTQCloAPAA+BB2ZLFsPAgL8BMXBJECGyhDApADLoDm3hj&#10;ZCPE/snCbAXMAzUFZuOhwyUNDNkaA0twCTDut3xKJbMABioDBTNgqAuqiqB9BQa1gaIuMPCgA89m&#10;GzkAgwWKLsBt8LIZOcjQAKgB2w5AFib6LUlR91bRi7pb4SsKW/GLZ1HYdIYwzW71jchCBrrFC/e3&#10;ks2TLaEn9hg+mOVgQAvIeXJYaCVTyJC1ru3UwAzYGLWHlIWpkBMhWHBg02H0dAC0wIDexpclu9Iy&#10;d4kUpjbYRgCVDJLJsFlfeKiWuU62v/MLOxtHNgItVobMwBdqWzeR1UK52BNN2xmjmpVi0iTaKxmS&#10;xjauzi5OTi+Pu7jiyrmabBMLhDOCSkLoVPD1RWOMfWwzzlESxLaqPL7c4JAuX072xlP7W8i6tnvD&#10;qJnU1agqyXt2jrDYAEIvc+xShz2ldFI1C3iEGkBDoOjC5eXlBx98gEvDBx989OjRo+VyqY7xXQcK&#10;KIWRGGMS8d5XTY0NDhS8MjvscVUT6sbDOVcxvq96zAC8esNW68khFri2YIIxdiRRhg/Y2gZI2twS&#10;cupTRgtApylLTiqJcAXJCXzOUVKSmJBySoBk6GQV0Sy4EwwUbQCKAQAETzTGamM6iDcDaQVQYHuK&#10;iOakqp4sVDmmftV26xWa9kwYVKMqTsSBkjpSVkEfnKojdoS5AjUhjdAhxYirnfmmzK4ks8zQZCQI&#10;rAKhWnkqbgwOhYz2yYw5QtYz20sIaAGohWaNWga9yvCW8bTeKOSMtlgdMbFYFv2AjwYomlJRNt56&#10;mhFcnKlJxECSGGuAbVfyaBn5GPtu3bartm1j7ERsSg5mHe3CuGkeHsEu6JdhDUOqDPJ7MdgHheZg&#10;EBQtF4gNripbm4izMPKahr6QDEzMfZ8s9RlTBU4LeoeHUcVTBIswKwNKuL+iK0wIcgHjzu68C1Wo&#10;6gqLqBljQfnKzu4QRs6XC0SoqqrJ6ruY2r5MxJRiNEY1EwmQch9jd3Jy/JOf/ui73/37N9988/nz&#10;p3AKnYILii4wY8k01Wg8nkxxX7hz59791+7fe4Dn4f7RbL4/bkaVD7hVTJox1vhkNsUCH09nJhpV&#10;9QiLixbt8unps8+fPby6OUdns6acM4yjFYCZkR2ARgEUvQphSFCE8ILZAZIdXxj+sqTId8Qa3GVU&#10;CYAI1IRopaBINtPhZd6CBgkAt7dAbgerBfmQ38UZocYcH0A06EAF1minjDx4AAyxFRlTPhth4b9M&#10;zHN04FbBoD9QiAdmRwcG8q/EzhoYKAx0VwWMwREDzFAAAcCgX1wSeDwdHltseEgBCAejYHYY5KBs&#10;Nk2MHgHgmLciZAjxot+bYH8HKA/8wIDSV61wNAKglEsCU4DtSZ0lcr7AYcvRorIjmyy0TIQThDcO&#10;M2+YYgqeMxJ4ULs6WKFNBQRu8HBHofM/BlgYKoLBng9gqwSPVWHIZFnsSBZZB/mg/AqFe4PklsJL&#10;07GUsjrrQOHJqRDbnqKcGCXWVxVJMa2X7XKxum5xf3CRKudHNeFnd0cpqyjqYGEDmlKPHbyPK6Xo&#10;PSPMOLDx5R4/UuzND2az+Wg8HTXYYWb2BrOqOVSuCgB5AoRFXU5qW2oumwucB5N6nBwCJ4drAYKA&#10;HRBvO3FdeOutt/BTBV483NzcZFJslgBq4ZVD3/dZTdKM7ZriAo43RIXJMbbUsb1+HaFp9pWHD75i&#10;F4RcIs1KUbG5Wr/QI0Puscka4ErssNumrk34atv1sW8l9jlFiX3CuZV6jVFyJ7g54VtdznQL6B/h&#10;5FNlzU5LwBE/A755Z5GkBJfh/oCBH+ggUYkJAwLjgia79Xp506+W2nUkuAFQuQGAEcJQSi7CBKEj&#10;tsEV7JRZM5BI8cN9YhWHwDuERKFmYGVmhyA5PJWImKkkLCImrB+bMYgkYAXMG8q7hI4RalndsgMK&#10;kTg0ZAJhvKBiDY7x44InE1FJm+6VB4uKJi2JJKsk9FdzT5od3m8wPMhOYu7W/eqmW68wBDlvZgjm&#10;rSfG/anUNgLzzOYkMuB/K9R04OtvVSgFzKZW2A0REViWl1JW9ABuS4JjKhFgzYqpnWNKMSekPqU+&#10;5whYVbUbgzGyYTAJE3FWXBpI0CGu8Kuy+krxu4JvuKrCaDyaTBtcGnB41yNbUL5yWFC+ccbUDu+S&#10;hJgZDAzAXYwCznIfGD8sdt3q7Pz412+98U/f/bt3335rcX2JoFXeUbZV6MkDlavwBmE23Ts6vHfv&#10;wev3X/v6vftfO7pz/2D/znSyP2qmTT0dN5PZbLa3h9U9q0cjOECV5zoo8yIvj8+fPzx+9OT86cX1&#10;ZZ/stwlVxdQBBbBmSpctgMj+TjBKoQw6AN1RTOcXGMSKia+WUE72hBKBQdYs4HEbKNzCpuJO/7bO&#10;KzziWSTQB4gZ4CGV2V4KfwthU7YytjRUNw4fk9oHYWN72keM0EAJxgf3FDuT9chyVBK48tyQwRoo&#10;ABHoDkMW9MuAEQDy2xRZYKgOZgdMp52QGREAeFfqttwL0VayeQ5tDBlGwpbBSlAvYNCh7Bb9SuGt&#10;8t/Koq0tMA+06L3aAJeEIjwdTi1nw2AM9hpkmQtPKMU+apRpy5gmeAwPqg9jA2aLTSjgACTMTDac&#10;2xGlnT/GQAeA2u/Gdr5+hRaqfxVYhbdyMAAahicvLMAv5pckKNtWseeQNSovqWFDIUYElJ04j63J&#10;Oyz8gKilSlcTtAAAEABJREFUpDFpu+ivzhfHN+1NR51UShWLwwGIbS912AczEo5ynKLrlCKMhIrt&#10;+081XBumU7y8nO3PZvPxdDoaz+pqFHxdVRXuAbYNBuc8wwGAHTmDnVrYJmAXFKZV4R4X/VCV/xOK&#10;y8vLjz765I033vjZz3720Ucf3dzcCGwwt91q3bUdTnFszrIZI2ZWpowPzKPt0WQ0mVT1yFe1qxvs&#10;ws7+qs8LMU5UqEVVIJMmlSyC7R80i+3y2Ohz6nPsBR3v0fsu951l+4ibBIo0Ro2t5o5yx9Kr9JJx&#10;kzDgFCSB1QFCkgaIJNGkWcRaEy0JGaCwRjKMoDtZKIvCIXzLXi3Wq2WKaCiRZgwiqxolIbXbA6sg&#10;6wiBISYlm0AZLeLQxfngOQOskERR65oKfDBP0ICIMUkSUIwKpg05BpQtmFiBALIGhpxwGyIsFCw6&#10;XBQ4Q4tYtkhww5ECRFJAQ9KSwJcnCDpC8GqAJ/Xw0JACHNbkNMX2qltdrpaXsV1SzsGmD2YNB3bM&#10;vDMFhhWmLJ7gAVgHwLwMVqtkMnhmj9/3gRFAxCyLSM4WvYwkCeFV6UHJxr23IimlRlNOKcYupT4h&#10;5T5DKBEWgMEgGEw8ICn3RJlDJsZ1iYZfK3zAbzPkG65GmLc+NBwq7+3Ky3htRlhFCFjw3gcsr1FT&#10;13VVIzzEZThi6pRzyt3jJ5++8cuf/OwnP/z444/W65V32tRh1FR15ZsaFarAuI/Mmnoy3z+6e+/B&#10;/Qdfv3P3tdne4WS8N2rmVZhUYVqFSVPhR0es7mkzGbvACcNt7ael3pxcPPnk6UcPjz+7XF9kTXDN&#10;YYiI0E3GR7NIsuf2g5BvWQVf4HaSLYOqGxCBgbUBKDeGzL4xlt/yZJo7mzQkxWoossLAVMmUsqFu&#10;Yb+CMCummHNc4JxHbHlIZBN7U2WQ7Ogg3WULAzvlyZh8Nu+YwQyKt6kV3c6rZng4YCdnflGXecNz&#10;SdDBc0fB3MZtO+BvF93mYWHAIGQsc7rdcUKCAmgpwXMLHnQJo/JqiIcKoAglMw1AvR3zJZ7Z1Pi3&#10;Jeh/GZteKaMIgw26AzMa5SHLJYF3SNtBJRaIIQQGpgz/iyrE1ikUYVSgcxtoV7EjqikU+XYgWWhA&#10;iQnUUAoKgBlwmx8kr9Cd1a/UhBAQIewmYKAMiIC1UbCHNb0xyaU3vE0bqSnIwG/1ix42cCuCbEBm&#10;EqwB50UrES9cC9UphS761U1//uT882eXj69WZ5HWVEVXKVWSXexljX0Q5zq2pIyDTXsE1nvcPCiE&#10;Gid8XeOAtq8jR4f3Dw/u4LvLdD4fTcZ109TYqLBdVZULzJ7spoLx8hg2Z3myXUNEsBsDXddhp0VH&#10;4C5o38eLy6vPPn+Il6u/+MUv3n333adPn14vr7vyn3mADpT7vketPtm+jKigFgLhsNFWVdU0VYMt&#10;tUby2CQB25EDsc+soowYC2LMlEEpi6YEV0SSJjiTsd3jXpLxtjnGvo9dn/o+d23uVoI7RML3KLtY&#10;5Ih3D70kgyI4qVd8acbrB4kksAfgVpEkR82wntGKwYrQvkK0BTQFeYMqHMw5x3bdLlftag375qDg&#10;xBIbRMVdgRyJErLwXpGcIpqEUlZ82xPPhKPCsToWghpGEh0lxXxGLdUMCjkxvvGK1cRQGBgVyNn8&#10;gRMKCUOi6kjBMKppJhhUInWszhGAEoIzKMxJAUnwZwBZciDIgm4hXJJjgZPeEX4Nq1hqWKOssW2X&#10;l2u7MVwjmIEJry5qXCedQyU0RERaEkkGP6AI4NWQ21D4TAgJ3U5OyPy5Ldrxg5HbdDs6eOYsSVLM&#10;OWYB7SWnlECjQpj63McUkbrUx5g6IG0ThhL1RXJWQLJIVELclfBmxgkWZAH5wL6mgMVSOZurFYbQ&#10;4caA6Rtqj1K7+DoEXRGTEKo6+ODYOe+ZnYqmnPur67P333/7hz/63j/89//t7XfezKkNXj3lAjAc&#10;KIyqZjae7s8Omnq8N8d7BnvNcOfOg+l037ua7FVRE/x4VE/ralxjDTeN9z5J9o2ECcr7y9Xxp88+&#10;+vDhO1+cfLLMl+QxDTA6m0BimFwZLFWFCFkADLJfBUzYrxKXuqgFbFjFuCO3QRFiolr1jQgPdZiY&#10;igAR5KavVgv2kYUyJOYS8gDUBwzu7SicfwUougUFj4qgr2AQDrQUvaQJOTDIwRBJoVvCApcGbEWv&#10;PlF3J9rxYAagCAwoMNh5hUL+CqA/4BU5suxoKHqFOpT983GrMsy9wGCBbUQGFkW3MhvZP+tRBtjG&#10;9RZjHb9dmXljnL+UyjDYnCDbKG9X2vCoUXSGJl61vFG69YAGcgMF8wp448grYsvCf3v8vs/W8mYg&#10;UOsWUGh9UZtamPEbW8xf3appozJZ1zaqRPjWit2KJIliv7JJSZipjrPLGZuAz8nlxF0OsZXV+fLs&#10;9OLp9eqizyv1uDRkX2NzEmVsRjnGLueommHBKIvz5L0Pdm9okPAW8/Dw8ODgaD7fn06n+JVitP33&#10;FFWFb0veOcJSZIb/qmyThJnhKjzMOGXJPB8UkFXF3sgi1Pfx2bOTt956C+8bfv3rX+E3i7ZtUT9n&#10;7WJardrFzWq96iJ2coEFGHSwyQ7fxipfV3VdV03tQs3BQ8Z4qetYy19His0SRetAEsE5gHaTJqPb&#10;7R4HQN+3ue/62PZ9n2IH5NhL6jVhF90A6ghOwsmRE6xliTACCSFcqiJJVUWy6MBARXSX7Li1DKQp&#10;WesqiVUxeLHvu3bVrZeCQEgqihmqTGJQO+tJ8sCj1wDOb+cJp0jlGQjBgw+eA06iMCSHI8Y7hhwj&#10;4i0xYcNnHoZkoMqSyaafBYmGJNh+LcuCVgAHIzamqKFkHr/oFEYCfqLaQMF8CQIJhsI7CjDCOKnM&#10;DvoiOXbtdezwiqVH1nmqvDnL5Imgw1QSa3mUabPhvuqBmfYVYrWjhb5E4e1tIOwDVO2piptWFsEQ&#10;Z1GMVFQTIyvZUpFkKUV4QAgJSsFj1ERLwiMTizJoxlEP/4nYBRc8+8pjwELtq2DT1eNLvSMyKLE6&#10;ppJgBq2BAjANGxhXixDr8cmzN9/85T989+9+/vOffvzxh4vFYj6f1nWAjvOEVVjXNZYq1uZ4NHcc&#10;sGYP9o/u3Lt/9+796XzPuyolWq+x0pm5Cr7B1bsKTVOP6rrGBYVC4ion6q6Xp8dnj0/OHy/W5+R7&#10;hxYCqrCDn2pRgYfJJrsWl40oprQ9dx+341C0BSbOV2DQHAwMdJD8NjpYQymUtzAZJL8N8B5FmNVg&#10;BjgkTwO/o9ABhuyOGbIDHYSgO0BeeAEDFH5jduBBzTk4Cu5lQP6yYJMb7Ax0IyKzSbShVBKq38Im&#10;sKXkn0vQxA5DHYe9CEaxPakwFoSIZAWSMGGyi2CGY9RteTPDG0ARVufAGJxjHuQOaoNNkxMhC03w&#10;oIZBAorqQGFQugFqwg2AlFXQN94FcLAPhQE8JKdYBoaSJexikBS+GB8cZquCIoayEGeGVbSBJrQU&#10;oXgjgbdC2IjZU1mixmKNKtxTaJF94SJW22iYvcMSKW2hyClhZXuzgx3AdBwhh80Qrb0ArKBHBeYB&#10;KgKwgWkJCj1kASgMlJkGwGLppiKLIt4m8AVsvgkTeaIyGEWqis1EsG7BwKZkJ9krvp3KMMpKfcCZ&#10;0Ok68jpJj5OwlXQdVxfrs+Ob5yfLs6u0XLlVCp3WhI711HbaJVwaYpIuC7YD4ZSVSTAXPGPHa2o/&#10;Gtfzo4N7dw7v7+/dm06OJuP9yXhvPMa2hT3HEILzbI7CIZxKlfNI6FMIgQhd5lwSs8euquTGoyrg&#10;q6jSxcXVe+998POf/+qddz44Pj6/ublZLpegi9Vy0a2vVovrtl3giFX8mG9oc9dJ77AHN/ghdlSN&#10;x1U98c0ojEDHPjTqaiB6j9gQZ2ue8B2UMf1EkqQIaGqlX2vfpq6VrsNZlru19H3ql7lb9N1N6lcD&#10;HH6yST0bIsVWUwQIu2vqKfWSE6CSNItm0MRKilcRikPRhkiSoJQpevieI4mQwCXllLvldb9a6OqG&#10;+pWmpedUawoJmirQwb1OGWPpNQehSrliVzv1gXA7qnywqwIH7xlKGtrEuc19T31H7ZqW2XUCaAen&#10;O257WnW0Am1p2RKy6yhtUgDCRUc3nd70tIBCx4ueuzUBLTQj7p2qWfCmvcvUZY2AUsa5KOQBchU5&#10;74bkmR05r97lEIidQFA5dprhnXRX3c0xRo9j3+S+lr7i7DAyWJMkpGgGK1WJCJNPGQUKJqGATSJM&#10;WUmFxFSsGBqYogAWSAGqOnUMzQHIMzMogHGxmiKqMJAwMVgTECkpZcmdpLWmNWXQTqVXjZp7xVBK&#10;lBxFUtYETkSyJdANkmCQxWUitMpeqzq7IDxyfuL93L6/1zM/mrnRzDdjX0/Z1Qnq3sMJ1FBHsAm3&#10;MhNAfpTZ9zGKJvOBYkr90+Pnb7/1mx9+/wdvvfnL0+MnwdP+3rgO3FRO2Yd6EprJdDKfzfabeopV&#10;eXBw5+6B/eXj/p3D8f5+Xc2kxyvHFpcGidjjJoEar7VzlQtVNa59U7vJuHdytl48uVh88vzxeXuW&#10;6thz1lEXyIfcCOXELXHvmbGbOk/sMBJC6DZvgow4W1/EQqKWsip6pgpFlH0lUKS0MwBNYKfIJW2y&#10;LMTiMN5cmlMHzQFEioU1qDE75qJAQgYTm65j8o4CDfCWnHPs0JGizyURETsDMdwyDNmBQmgMW0Lv&#10;AePYg1JJO6bkSBXTorDFeWLMvQzKLhuGJoiYPRGh7gBzi/k2JSIUDXHcMUSwb7IhCIWi447ZOwwy&#10;g4fKBtDjIZFjgOGzgVitR46cZ0cbi1BWspgZo8qCcRxYVehsMdgbKLE1p8z2gAKeA3Y8mB1QBH6g&#10;YL4SaApt3i5iNuOFmJiRHLy3RsGa6NWPebstEmY4yZZK/6ELfqBs4SjbDBGEA4iMp03CZBrCbTYd&#10;8SCGhxhj7ErIMmIGp8H9XpiNl5UQbdnY3BXADfDMBID5vWBm6DAzvAIzUDA7QIL1OVAsGACew2Uh&#10;zSpZJCXscTFJn7SN2t90J+fXT08vv7i4ebyK5+JuXFhztcpVm2jdyaqXdYuv991N269RGzcPEYFB&#10;z9hXGuxE89ne0d7h3vRgNplPRtMJfqXAz6HNuKnqCmdYgFrVhCrguCASSU5pmPd8K8F/LUlEIHaO&#10;ctbr6+vHjx+/9957v/zlLz/+7NOT87Ob1XLdd9ij+5wWq9X1YrFer9Ej1MKODd/Iu1BV+G41QbI/&#10;/57h5UdVjzx8qWtQuAH7aArRQKPgQVEdlFXBZIkp9ZLw5rlLfZdj6vs29n3XIdvGroVEUpYcjaKC&#10;JBDCzonmM1jJcD1lTTFn5K3UpLc+RW55RRzRMJED4AoTYSHm3PXr1LUp4vtfhoCGLUYy1BDCoRZr&#10;VoOyblaHMwvsS8LmgI4s14vTy8+OLz8+X326jE9aOW7puKPj5M9aet7qSUsnHZ8CPZ8ld57cRe9O&#10;OzqFpKOTnk6BVhRYD6wAABAASURBVE7X+fl19/QmPl2n4zafdXLeyVXUK6Eb5qFZtO2YsN0wBhfA&#10;DC2UnWcwwXFwmA02sIrISOdYsRpT362XN127yqn1TirPJJbQR8C48gHPSgC6TP/iZGGDhaEeph+Y&#10;XbaY3xBNqikjk3H5yeYI1JBVxDmjDKJEUhQkQi6SoJkEAx0hRWYHZDegsv4QBV+5uuGq5tBwCD7U&#10;zlcuVMFXdT3CtFT2IrBOSuScB3ywc5nZA87teiFMeBvXPXny+M03f/WjH/3ow48+uLy8TCljbgxh&#10;r6pqPh3PJ+PZeNQ0DYyjif35/mv3X//2t//I3jFM5uPRtK5r+L/Cr2FYVSkSQoPbBn43cipeuKbx&#10;Xh3qtteL4/NPP3vym7OrL3o+53rBzRoV4S2AECGeA5iJmQces3IoAgW4pG0RurhRs94i92UMqka3&#10;msb/1o/CwlcVcqnNXB63FJg3En41WRd2MoR9wzurvOHLA9EGCmvEijcfGZ4Yi4H5MkWFV4Q7yY55&#10;RWHIDqUDHSSgyAJgvhK3izAQX6lzS2jOowqT2wHTAYthgGLIRcCDMWuFJ3CK5UybZPW3H4jYQq2g&#10;wJAFA4AfwCVt+eH5e6h+1UnM/NLg8TZhnGAOOVDwG4atq0XyKlFhQ+mVKlsxKGCcfVBiD0LHGbwO&#10;zgzcUEAb42XaDCKHcsIig7ZV/C0TltAF2iS9VXsj+ooHugMMBcyozkjIggJgXsAMmk14chsYU2RF&#10;1I6wrDkpNkDwtrGJRqGIbY8hi9n1GvqoerlePD45fXL8/HJxuU4tvoNmjn1Ytv4m+lWiLsq669q+&#10;azNemBO8wgbmSbGxVaNqNB3N5/PD+WQ+H88mzQSScRjha/4oVDX2RSpndVV574kw2QQJuxPAAk8N&#10;kOCBAVAxEXoaLCHIhFsB7g0ffPDBu++99/TZs7brEGvnPZzoYr9q10CMOUpOkrMKFnnALtk0VTOu&#10;RxNcakaTaYPXF/Uo1JULgV0g9kIqhEkDijZFs5BgG0ySgJxTn3p8xYzSdzl2Gvsce7FmUuFNmDOO&#10;jaTZgLqkWXT4bhpVkhgw8zKrAg79RqnCd4sBPoqW8WApZ6cgMNhivCNWETS5Xtk5GjvWRJoJFTXC&#10;CFPCq0ImmM0kijataUItg+PgHOAY652o69ZnZycPnz387PFnXzz97MnFo+ObJ2erZ5fd6Y1etnTT&#10;8WJNN2u9bhWvGZbgW160vF7zYqk3K10s8vV1vLzszs/Xp5er86v2+qZfLvrVqseUyMJOMBCYC86T&#10;ASecgw9cEkYIcB4nHgiha7gTBCbrTu4cJpLLpDGuF+vFdbteam5xWgVYwlf8jBiKImUSsS9hYAcQ&#10;DBQOzAYKoxv25Yd7OWs5zDrURgXcTcwTzSwKIasNE4oA2SYUkcC6kGbElzEWlAkiiorQY4g1ZU2o&#10;oiRZkphwU9kmpGLZoVgSq53zAVfokasa9TX5JpQLBC4MvhkBrm4QQ7wyQQOKd0Tk0LLNp5xjgnGC&#10;g8650Wg0m0ydo9Oz41+/9cb3f/Ddt9/59cmzp32fnKeqqrz3HBhqTVNXtUcV1HTkR/Xo6PD+6699&#10;82uvf+Ng/3A0mkCZ2XVdXK1avGlQVYfK3gtJ0j5SK3jlMVKq+Hp1/fmTLz5++MnZEl8qcvaaGNtJ&#10;RhJJIoK62A0QX2beUgs+5AAkA9AFIlckQylcG0q+kkJnwO1Svp353Xzx5YUK84u6zMbzLuE9FCJV&#10;oI7LZCVlMOgW2/zwDlnAFipmAIuwQBMAsxGSKWOgByG9SEpQVoWg9B3PAUO9gTfKJRUOTVnG+N/+&#10;2VnbMdC9zTMTM0N4G7cVIGfeKrB5yJbQuiIYYDcUepjCImRbLCZIJmTRowImxThtrdBLTcLEFpDv&#10;sJVtn1QScuX5gvDWKhjgRcELDk0PU+qFaOjhQIkEGyszDCHc0BkoGMO2yHh8UKWARWxOo49YwWKJ&#10;QFAEHSozWBEEiLaUYFUICgMw3tBkrCgyISkjO4CVAPDMJmQ2iuwA5ADwjEQezCswMSGMeBqIjKeS&#10;mF/wEDAzKMA8MAMt/kBaMHj7MiUVcxwdzwm9RpayWP8ych6LPyZus6de0vXq6tn5k8+ffPLw2efn&#10;N89XeRnDOvt1oi7lNsdesXUlwX5OOGpJEQZm9uQdVwF7Xj3emx3uz4/254d747md1dV05EaNG1Vc&#10;1VwHF4KvcRNwzqEiAK/hrVPYwtNQJJQV+1DK2JdgvWIc8W3fnp6fvP3uO7955+0PPvrw8dMnVzfX&#10;Eac1m/J6vV6uV4vV8ma5bvuuxYuBmLMIavqA71fjejIdT+fNbBJGY1c3WA3K3vlAAY079Antwh8R&#10;ySWRZIXx3FHqJPeSo6TMObFmySmnGLu2b9c5dpJaQE2hE7tS4PKCtjOSSiId7CQFo0oW+kQCO8oi&#10;aJslsyiUMyzkSJJRBa0QXm2sFt3yRmPnVJxESi1DATHB788anaBiZhJcIxzRAHRhALqDoCbNy/Xi&#10;+OzZx1988uFn7737yTvvfPLme5+99d7Dtz54+ptPnr37yfP3Pj1+/+HJx4/OPnt88emTy8+fXT96&#10;fvPw6fWnT64+e3L52cOzjz87/uDjp+9/+Ojdjx69++GjDz784oMPPn//k4efPnr++OLquu1xxmE0&#10;PTNQGcUJgwexJ4UbgCOGnwBcZdxUM6ZbtF8lpNVu0S8vV8tr6Tv0KFAOXM4jEpZMgtCIIm6iZM9i&#10;kLE4CUIAxgu40FfJoMCMUjeUIeAA5BCpIoAYBQOELGJNZNGMsIEaJJWRwYjnjKkhmJWaRHsD+IKs&#10;2VQVHdMhCQYM05JUDHCXszGOQs2hkVCJq8Dj6sA4tGubkBwqwi1WsZewOEzMGrdbX9mfOOAQd74C&#10;tYVD6ohz6o9Pnr311q//4R/++w+//08ff/h+u1woqffkHOBKwlKrcG+wFkI1Hk0O9o/u3X393r3X&#10;7xzdxy8Uh4f3ptM5s4sx9j0+WbKLrfRtRNRhgQM346aeVq6iZVw/ev7o8yefnd+cictUsXjF1B+i&#10;IyJDx19QYRXEmJCYN4yid4ZBi8sD5bQtN/53fFCdCKYA+pcmNMG8qcglDRYKq4VuCDruHIMO+S2j&#10;W2YQM7uXapn0hYQsWz7YJ0s3c6GKRlULb1NNRQRyCIkwpYV5sGlqpfbG4VJatLZkW4vA7IDCgQcD&#10;gAf9Mm7Lb/M7TXa0A4TM5gYzZOpUyVZHwmQXWy9w20aUMdgoInKE+UnYDgBG5R1QHwY2gC3E2ET8&#10;Slh3+q8wzAS8IixZLtQCAQY+AGAGbLsHLwcBjEAfgWbGkwWjuCnYPlAFQN8A1bIniBkvexFGiyFU&#10;W99EChNu4E2I9acoJTV9ghGYZwylyfEwCRoxueXAvgT+nWlQRd2BeYWi6iDZMUOWbCy2rG5a3RlR&#10;8xY5AG4PAA93h0Hk0rWg6gmzGN1VQhCS5D73MXe9tNFdSbju3fnp4otPnv76g0dvfHH+3nX6IrtV&#10;9l2Stm0XfdtGOyMjUp+6rIlILOweI++wo42a8dH+wf07d1+799qdw/t7s/3paDoZzcf1tHZNcBW2&#10;H9vCakshBFRDNwcEmz4OO2MBphyCTNiGMXZQcI5E8KU5np+fv/vuuz/72c/eeOMN/GBxfHwMz1JK&#10;XYw3y+UV0s319WJ1dXNzvbD7w6rvuxSzcvFv3ExnuD2EUUOhyt5HDplDIlZy5LxzweKDJgs0iwp2&#10;0qg5pq7LscUj9WC6hJ2176JhbVeUvus7++8K9N069avYLXPfSew1xYKcJaXYAzmnbepFE5BzRlRz&#10;xA6MoLapVKQcFaJ2tVpeacL5miT3EtdqvyP3Ktu7heDYy/CeMCMEg6qIGqYy2WxxyMB+n9urxcXp&#10;9RfPLz/74vjtDz7/xVsff/+X7//9z9/57z986//303f/y8/e/a8/fffvfvruf/vJO3/3U+Dd/wb+&#10;jQ//4Vcf/+Obn3zvzU/+6dcffQ946+PvvfXJD9/9/Odvf/rT33z403c+/sUXjz84v34S88LhTCRP&#10;VDF5psCM4QMwbuYLO7J5wupV7NKTEZk1hjOw4GK0vDq/PD3uF1dOY+Ndg8o5M24VisnKLMqKrQoW&#10;DIxuUvnojqIJwEq3H7QHDDmnJQ2ZgUKACmZZVHGHU8E805Q0ZUpRDDmnXnI0pD7HXpCNPYQ54oV8&#10;n3PKSDGlHAGwALRBM6nAOrxmUrY/q8DcA9Rj+tcOlwZfEzfqcWmocHk1SVU7X6nz8CWpCBOWQFNS&#10;aGrwzrlQGYglYxK0i88///SHP/z+f/0v/9+//7v/+vbbv+m6FgpVxSEw9G11lU9V1ZPJdD7bP7xz&#10;9/XXv/6tb337W9/6zoP7rx0c3N3fu4M7xHg0SSktl0ssopwFCW8gc5td1jpU47qZ7433D2a+1tPV&#10;40+fvfvs6rPkb8K013qdcZGQhUgCEFLUHYD+GyAqY4RJQJYwEIgLSQnQoEBkEsJcxQgreIzal0FI&#10;iniaAsEqsgCYHZD9MlD6ZeFtCRwDMDMhBMNOQRFqZmJLyAJc5IUxOTm/ganYB0WGUnFQNunuA+MY&#10;NThTIKJJLZVYa1YSg9pkRhUoM2/5wkAyeFiYDYEBcKC3ISJDFkUiAjqAeXgSl7TJlAf0y/MlAq0h&#10;D8bgiFi5UBBc67FYJGfNScVaZLRlg6o2NrD4MtA4alFJm46Z0e1nE7VtFmpgQf+lQKOoUsIIN8Aa&#10;ICwYYoFBgtB8wOM2hogTbYpQRZAyeofuwX/TVZt/im4axOQmEdvQylRmFVK7JoOSFSmxZW0PsPqw&#10;rvZUJVYwu5iAt4Gxx/aDCLwA+UEMycDAvQFD9nfQXRUi9MJRWWOoi2yhNKSBBwVMgtVoD+jjuoB+&#10;YcRBmUoU4b+BnDCTx4s5dNpeNqxTe90vzlZnJ9fPn98cn7cny3zdyqLTdSdrnEDrtFr1N8v2uk2r&#10;JL1QVkwcxqCwCx6b1WQy2ZvN57O96WhvMt6fNNNJM59U08bhTQP2Tl/VHlcHXBo8OyRmdIqYsTzJ&#10;qHOgzOScgSzgCrUQGNcMVMRLhZOTk88///z999//8MMPnz17tlqtMGg55y7mNvZ45YBvwKeXV+fX&#10;N1c31zc4edt23Ue85uVQVaOmmUxDMxEXIOlEO5WEVtgrMZpk3oypCFYHrOaMk0NiQuq6rl/3uDHE&#10;LucoknDG54jbwDrFrsCYjDMmR5WyriSLZk1xA0mSoimkrBkGcNaknJIUoApJUsms2FwhbHPXKt52&#10;UHYCg5EUEAeKe0MGnxijiBGFvqiIZOzhWYmIN9NTXYU4CqYMOc0uJV635ceIm3h61Z1etM/P26fn&#10;q2cnN0+Orx8/vfz86cVnzy4/f3zx6dOLz59dfnZ89fhk8fRifXIdL9b5CkN/s764Xl+u2mXMGH0Y&#10;D0oWOrQKhgjRA8gSY+AQTbYRNSfRNXQqUuopRfRUYhvXy9gucuzxQhyGalfBFg4t1tIBVRLFlHUK&#10;94lsKdKQFF0euJfotmlEvknWAAAQAElEQVQT7nhjtCQSJlUECtU1i2J0cFfA+MOaRs0JXpH0LFkw&#10;ELgWQ4hQa1ZJOce8TSnFlGNKEJoIoyhIqioECGFYOCsrO2LPDpN95F3t/Ii4Iuch8aGmyjtfOYcY&#10;evirjpGQBbxnIlhMgrHmXAUGJPdtt3z66PNfvfHzH//wB2+//RYWQt9n1KpDBTR1Paob/AxXj8YQ&#10;oImmns5mB4cHd+/cfe3uvdfv3nvt4PDefLY/Hk8AVMRqWiwWXdep4kVFQHWPFJyrFHebauqpSjfd&#10;xdPzp0/Pj5dpyRW7ECRTzqqYibpJ8H+HQYQsGFAiVyghO0AEz5IVHopAIRoAfgdFDA1DiRLm8WY3&#10;xrb2VdjV/J0MOv5lOFcG4HaB09u5L/EvStHarrTwIBuY69gkFfEyVglTS5BKRk2JFfMFDCzsKJgB&#10;UBuY2xTC2xCLpwmgg8eOggGYiZnB/DYwb0qZjcExehvOoToWMjmxRDmpPYVsEiSwmKcvJGXAhuzW&#10;KXikum0bDKIGi6+CCEU2J7aav/+5teq2qub9lv9tT2t9aIt5p29NowI8BR2AZYysKgt6il5uqKDX&#10;BYgGOu5MAZszAIXsdHOT8IppqrYLQAF2SK0tLnSwD8ol7ZiSMzVICqxfEII3C3BaN35C8nsxVCE1&#10;I19WRqlBrMSY7Qd53bmNvoAXTziMhCWzYsEXIbvgfcVUZWHsn+px8jeZ6Wx18+j0+WcnHz+/fnzV&#10;X6xlseYVfuG+ydc3ct2lVczrzFE5E+PtPmorecZmh3vDeDqZTqfz+f7e5GA2PZqM9+aT2biZ1PWo&#10;KilU2HmsXWxQCAsAbwG3jYpif1CbVxAOgKZzDp2DMsYQ7xQePnz4wQcffPTRR0+ePLm4uMBdIWZs&#10;5rJcdxdXNyfnZ6cX56fnlwYw0Li+WuIHBWJfN64aAVLV6u1dsRJeOXhiuFWRC9YNtuFDc1vkLBFA&#10;Ayn1KSXwOWfNUVKvKQKQ55w0Q5hJVCSriiKZUBR7haac8RDQLDHGLqUEXiSJJrUkpBibXKhITim2&#10;sWsJp2wZMFYhiUbVdAinHQAh4pVFMX5iLWLtIWgIISJWj6p6EnCQVKO6Hocw8vjiqFVMoet5vU7n&#10;q3ixNFyBrtN1n687vcH9YJkvV+l6LVeRFuI7Dj3VyY3IN/h67EMT6vEIyTlcSUkIhzFGh5Uc2UR1&#10;jAQh/LDZbocMdkvNiTWBauwifkJfL8utKOE+q5iUNokcK8As2EjtiCCEUrMadJdg1czj8RJuLxDj&#10;d/oDI5kEKVPxRFQEDGIoCTFHVEEz2UVBRMHDVcs6Stgoc06SbLAwJgbkU0oRD8lJJGsWxSDApDku&#10;cB9z2TEFF4IPTRVGoZ5412Dy+TCqmnHV1LhKYPERtIgwUlgZdQ2hR9dS7mJqMdaetHKGvl+dnT3/&#10;9ON3f/HGT3728x9/+OH7l1fnjhimHTlfEgzaWmbPmMTBrg/j6cF87+7hndcP79zfP7y3v3+IVTma&#10;TNAWWsw5t+16uVys1ytVwdsNXBTCiHmkYexG+5WfyEV38snT9z78/OPTm9OoGQMplhA2jAyGXulL&#10;Cf4Dg1gRlMINDHIFyKkKqyVQwDh8oAs6APxtbPWtxUHhyxT6EIK+AjS6k8C3HRAEYJdlphdZp2xp&#10;oGTs9oOeMw/yjYh2CSNPdMsHGUogAcAbNR1MF0xECLZgxYzfZnZPq25VtoLb/Fb2P/L87XasxdIr&#10;dNDuCuipwzxjLEZlDD1qCpxXFSkPRUKHrUg2CRK9PVo7B5kRR4AhYTZ6mwF/GxizATsh86YKJCgi&#10;BEwt0a3EvNHhTUIZesLEAgEyL0NfZF8oOAihDNPoECgAxtZ26XFhsJUAkjPiAIawuUBNFVPZvv4S&#10;mRFVRAbGdrjN8JBBQwMDCh4gq2vVIYFNUECVC73lMPL/POyMQP02X7JmFswAlA5Afwtj3SGMmDAJ&#10;o7MpScZ+WHrdxWWSG3JrFzoNOFqvLpbPTq4ePjl7+Ozqydnq5CpeL9PiJi9WulpTG6XH9qG4MXjC&#10;HuU8ec8huGYyxnVhNpvN5/vz+d7e3v58tj+bHswm08lkMqobbIvYsIAQAqjfpt1aBQN47wAuiQhO&#10;w3nsWLY3k2iOabWI15fL50+fff7pZ8CTJ0/Oz8/xyqGL/apd39zcXF3eXF5cn56e4tvY8fPT4+Pj&#10;5yfH5xdXi+Wy63tX1VUzGo2n9XjiQq0BzXlXBXaBnLVKzrN34Jwziu1VxM4IMAU48mPKfUp9hjcp&#10;ZUmaAXgYRZMIGJGUUYpPSilLRFZikoRLRsp9zNGALGXJOVstUChlO4sU1FqIuDT07RpZ0iwJRtBK&#10;IswdVYRCMYOzGKOb5Aib1m4maAgOMQ915+uVC0tXL7heqL9OfJn9RU/2LyMiqJ70coZs5LPEZ1pd&#10;i7/M7jzzOdQkXGq40nDJ4VrcVfZX6q9dtQp1H+rO8ZrwPYTRMGDtMzE4AA/FASzFN8JJbK46rDAc&#10;icvF4vqm7VbZYpIJvSDSTI48gC2USi0zR2YOJpxiDaLnNCRsZwPzz6JqlmBkABaFSDYegVdF1CWn&#10;nJOCZByOSSyBpiwRSLlPKdmo98leLUVkMiRAX5455yh4uUDYLYs/mDaOXfCuwryqm3Fdj6qqCQGj&#10;UY/HduEK+L3ODV5l51xTeRzb3nsLQ46q+AGNq8pjD+r69fGzJx++//ZPfvKjn/38p59++vF6vXTE&#10;YTBX16jO7DFdARVyLozH0/ls/wC/TNx/cO/+g/v3X7t3D/eGO1ihLgToo3895hZ+d1wscAXH2kEY&#10;uFI35noaxof13t2Jn9LJzbP3Pn/no4dvXi4eR73o8nkm+/cyRH0BocXfASJcJRUJMcGEBd3AziCI&#10;GZ8CMEymvGEGHsqlVBW7FjL/QsAx1GAGIX2p+ZfddsrbBFWwA32FITtWlLB7crEIpQ3soN2w24fq&#10;TrhjUIbqoAZmGLldZMLNx2b/hh0euk3IggX934N/hgVzjJGcOk+YgaAuJ83ZoMLYdgZo0VRhgGz8&#10;SDLgjMeYYdVpYPZEnskxGc+M6ed3lIi3IGbwNCSwA4ZsoZtxAs+my0NCdgf0DUJk4fTAEDGGXsVh&#10;xqMUE4FJyhcTlBc/mdEJUSfKgDIpOyHFV2dAVE1IRVNdzqaTch6QRXrBYsU3Cw/7JIlRQZEyPgRL&#10;iq8hnKiAFcaJrDVQGNsAdQrQKBQw+gOKBSJElTFDYQsUywlWlBFYK0DZC5AIbJda5i26h8qvAEIo&#10;YLDgSiZ0HGc4Q0cVw2aWUWq+mQxPQ1JJqiIK45QdFCmq9BlG0CCqqVdxXlyIIlfr9cXN4vjs/OnZ&#10;8+NrvKM+XaXrNi7W/fVKYqt98qI1U4WAaGZ01KMDVe2nzXQ+3dubH0zms9l0uj/G2Xw0nuz7uvI1&#10;zuja2+4Z0A4+dagwh9AXUPJw30JqxsxFrDEFjx4JZRh3NulImXxldN2l84vLz794+Nlnnzx69MXx&#10;8bOry/OuXa3b5c3iCrhe3FxeX52enx2fnpydnV1cnN3c3LRt61SIK6qmyY3U4etgjQAm5zhU3lVV&#10;aPBWZNqMp/hRGaq5J0SMiDUjiOwkc4r4jtyvcuoAlSgQxB5Us+DtuuZOtFcLblIx2LGUsuQIBclg&#10;EiQ4LwGMB8MfwbGZRUQ1Azl1klZdxpfAa+pbLj9GECf4gPlFaUmxgxecM+ENtnQu91WXffIKM5xV&#10;UkUh4DaEUDXoFQLH6lRCyh56nbp1pqWy9Ugwd7xqUEJUa1KAItoSn8Vr9poY10vNqpGxKowXhyDN&#10;qnoqUiuNSdeOxJHHrwxenSdhymxUCPVKJc6ZMblUCk2rm4ser67ayLEPiK2Yd8qJSAhJGO4CYFUV&#10;XYY1Y9hmM+O3JMweV6F0C8clwQcArMkdY84IRgGOU8eAZodXNZJVMiX0pkc8KXWEMRABUUkkQpI4&#10;J8nZihIGN9lgZUtJUJAyhJqzjXeCV1LqMwxgNBSzBGuBqTjJHtEf56rxo4kfNxXuDKNR04zZVyhi&#10;qiX7Kowx67z3dXCS+hw7pZhyiy42YxdT+/DRJ2/++uc//skPfvbTHzz64lPHualDqMN4OoZhWEJA&#10;nAtMFbtGpWJqZvN7h3e+dvfwtXtHD+7eee3w6P5876CeTDngPWLoEnXoQsoUBatlHXss6q678Fk9&#10;62RvdP/1+9PZvIvp8ydfPDp7cnx53Mqyy62wi9Gn6DGMDqtTGINDiDLjFMBwBNbgJQhGi10pIlIH&#10;QF8RJi36mGrKRA6ADgAFQFHthTIjC0BuIGJmgjFVwf/UErIAODITZMWC08A58h4fxhTCmiUSZojx&#10;VM1OBT10qpA4dSUFdju4ktAZ9M4TTJhVPAhzicE7ZhQCvEtEDgHYAA6xEKNJJkKA4BocVEiIBBzK&#10;AdQFfQkICEAbfWgWwIhFCfrAS/pFU2RjE6VwfFAAX5wsT4YFQiAGEMltsPkJVzOzvgyGNeYNBQPA&#10;DyIFRfCYFHY3vGQSS4QFkZMaWz7oAJ6gADyDiYEODPgvY9B8RQ79ghfikoUD6MwL4QuOFXOvZGWr&#10;qXAdfBHuiFWH0BE7QveJlWCU0UfBPHW4RAAYkAHwDSvcEMUl5ULB+KQDKDssZrXqjmQDZEfZj4Sb&#10;TI0UvzBZFbOPndAAa5RK0wyWdIguWUKjAIkC5p7CFyXCEEBsq0OYdrAKtz6msf3sBqIIuFBFX8Cg&#10;xo7eZsCrbqYXdADoUxbKlJNk20Jx0nmFz4o4aSJNjEJaJL3sFqfLi2dXp8+ujk8Wp2eri9PVxVn3&#10;8Co9WdBx5856f57DJSA1vozawRNGrhmH0Ww0nk3wu8R4OsLrh/F4jM0Su+aoxneu2pgKO19AqqoK&#10;dIAvybkAMGOJAliinslAiJdz3jMQAsFffFu6WVw/ffr0iy+++Oyzzx4/fozLwWq16roOdLHAm4Xl&#10;epv6vmfmpml8NaZQqa+FQp+obbu2TzgMY8pcNc1kWk9m9Wjk6pHztQ8NxhjwjP1IJGWJAkpCMXUp&#10;9zFhd+3AALHwGRqpxwGgOYokQDWDZiRJKfX4gB0Y8KLQwcAaVBUPK80xdqvesNTYEq4RuZfY5n4t&#10;hOmGSRSEcEyzsE/kM4cce80p5yiaiRLjdKlc0wQXmEhyRlO9pqg4FEnQIxxLqORQ1WV2mTiJ9pLX&#10;Ir1oVEpKveKUhVDbLG1KC5Sy9nWQUc11RR4ThzpEFd5gnwXdgIbpTZTRbkZCngR+Rckx54iUYic4&#10;mIumiKgqGcFTMdB4DJSxZEjAAxCiLSpZa4jRL4h/B7C+WJWHBVaCkzNGOgtSzlmLeymljLHPcCxL&#10;iqkkiT10REwV7RZ+S8xTOIuQWeyEnOJLOmCh9MSBXe3CKFRjV2OyYcqDhhCquq4x/ULA9LYp7hxX&#10;NXYsYad1HQDnJMZ1jqnyQSUfP3v69lu/+tEPvv+TH3//nbffPDs/Wa0XioPPo7p3jpxzzOxdVds/&#10;lZg09Xg8nh4eHr322tdef+3rfQRjfAAAEABJREFU9197/c7d1w4P70zne6PJrGlGvqqhjbcjWAuY&#10;XqKRct/hnr20JRN1NZr5/aMxXjNUUz2+fPzw+JOnF58l6bLGjGkgSSSRKAYFU0xvpbzlsYkRuWFI&#10;LOyEkVciVjUGkkFRpGSRsZsHHl8J1GIqCcXlCXP2RK/tQQQGoJKSo+x5gASnlR9QbYaHKzHU5AYo&#10;dAKpd0DyFFGdsWyysKAXAKzujIO3brN1nhwDygSJDT5vnGRGT80l+uemzcT+3eroO7DTAQ8MWbY0&#10;sNau5eyjIK7MjYHCMWCjR9DcoKhAV52DBNQ5TwAmpIEhNBApFhJAGD9Cj5UV4yesYFRFSARUkLCm&#10;QCEZilQtIlQS2kHACmvkdhHyr2QheQWofhvb0k0Eh+4xY6IZHDwmxjDZGEEV7hJ6wlDDByCyLG3T&#10;IEFucAMUixugrDuIYJ/GIsA2LFE1KigWBISCnSPiSxZhR8ZP3SFTnQk0YL5lspUijjMTtlhhh2kK&#10;eCVHA+CUOcOK9gk3CjyUsclZXksiKQ8LJkZBUfpVYAhRd8BQQWRTUwQMQ3i7FNlbIB2WKB679lTK&#10;hLcgWDcyScpgJKlgSojL6iMhQppV0EH1lGpacbror58vTx7fPHt49fTh9ePHV4+f4Ji+eX58c3LZ&#10;X7X40hJipH6d1pFbgY1KAi4N89F0bzqezyb709lsNh6PsV0Co7qpQ1VSA4oNdAd/KznnkHPOYTQH&#10;oLPmOmXMZu85BBeCyfq+u7i4xL0Bl4ZPPv0UtwfcG25ubq6vr9u2xeGEWrCDVppmDE8ODw9He/uj&#10;6UFoJtVowlXTRb5ZdOcXN5eL9XKNHbTv+pSFMKo+1M1o0jR1HXASqIhozha3JBJTzjDfxWhIqY+F&#10;6fs2on4fByopocoWSVLWDCMiKQ4MaN4mEeM0R1iDvZxgaol7Q4r4haLHvUFzrxJzbHPqc+w149yN&#10;gnchKaLUYUNTwjYIOBVPXAUaNT5ULBr7uEqxTbnT3JFdBRI7YRZ2eaCOEmnS4a6A40T7Ms1xe8C8&#10;6EVRMWlOTLYhj4Jv8OaIGW0xIqW2VMEAw4wjzSJJYDDDbCYVkqw24SSV+OQ+QsGhHqKqigWktgUx&#10;l4eqzeDBFHhURLvEQqQ8JJzUA8NMryZH5FgdKsIC2ViqiCA7QDSRJDiooCIZ1xeLZ8qpT8koGEgx&#10;RilZVhP6IkjZkuD8BJIQdhQh9Bibg1NcwQgh9+I8hcquC00TmrGvm7opP080mICjuh557zEhvYey&#10;eM/OEe4KIojKEo55fF3Pab1cfPHpJ2/8/Kc/+N53f/bT73/y0bs3V6ep74iz80Qs0BRcuVQdhiBU&#10;0+nsYP/O4eHd/b2joztfe3D/a/fvv373/tcO7tyfzg/Gk72qHnOoiL2SQzzWbdt3a6e946SxVbxA&#10;UKlqms6q8X413nNad58+e+/xxaeLfJnt7VQUvPWQLqdEWTBlXCbFGAmISknGqfGqhQpGEoyalkCP&#10;JJOUpDbQatkXEqi9AJW0zXPJ/R7CzJ5eBW5nnrFdO/GMy4R6JlwUHKYGkw/MNpcwFs6zR3VWsglG&#10;xAyoTTUyT5EjcbxLKBEirB2rDmnhmUoqWdrYoSFBeWAQsYE3utEcStA0GFAAzAtAE9jkNwGhPDCQ&#10;wojh1lqw7PZjXXNw3PzcKqNnYI0OWtBBJJynDaDOVop61gsWhnGnTm04MaJkjPgyhOAdGKKNXDDK&#10;5hqy9ihFROroVhoKBgH4gdnRnWQnGRj4OjA7CskOgxDZgRkob5rFaAEmg3HAOEIPmUryxIBTgjq6&#10;CQZdBkQZgPNCbkAiFmKb/ALK+IYpgu4DiIb3ilXMjHBldqI7ZMKep4JQ0aZFNITZpiUnxQfCjCTK&#10;DnPK8sIbxjL4iIKYyArQg1sQspBb8fApRguryqYnjEERQfNgxBiTqsIUkVNSNeM6eIOx0iELcS5m&#10;yLwf+lAowRRKhJkapUqxK2TqsvQk4kjxnaQhqrjjuMyLq3h53uJlw9Pn10+fnB8/Pn32/PLkfHG5&#10;jOsEww5fQFKSPmsSJy4wNki8Z5jip9XJ/my2N5lMcG+YjsajZjIaTbB3DjcGfyvZ9C3ZgQHlbRr8&#10;B2UGIXbqPIWKA45yR8zU9z1uCc+fP3/0+PGzZ88uLi6urq4ub64X6xXOAXIuYOuGC7PpdG9+9OAb&#10;97/xrTsPvj47uNOMZlndch1Pz69OT09h4cmTx7iCXF5eYldFz7CtjyYNTkhEMym6qewdFYjgLMkp&#10;4YzfIOJoxo/efZf6bsv3OcYBmrMmA2VBjA1gcsrblFLKAlO94MqAS0eMbYShtotta0wfY5dyL3FN&#10;ce1yBwTpQ+6CdoGSw3RFZwRzzhaqJwrO4wtvXTHhQiDl+Ff4PDARM2MAYsroHtmHxOra+jCpMKMu&#10;JmYmGXxWT1z7ukZA7U5SAqEEJYNi2mVSzNTMgmBtppKWmaeUNafYdevVQnNGizDliC1hXVgoUBHz&#10;2MHAMJ/hHszCGWThDvRNGaPvMKQOEmQHOjDgASZPJXHpCowA8EdtxgtJshiISI4Sk0SMTkJCzCX2&#10;OSH4Macup2jRRsBTn3KfS5KSYIEVpgVdANDUQJ2lgIld1/VAwQC+qkONKT8KoYYK9OE6HC48WAc5&#10;smgBFKXtevnxRx98/3v/+A9//99+/rMfPfziM0zFpuaqotojGJElI6QA9L33Fe4mI7xNODo8eHB4&#10;cB9Xh6PD+4cH96az/WY09WFEziu7rJwxD1TZe/Q3dvh9rcVdU9NapYed/dl8OsUiacjJ9frysy8+&#10;Pj0/jnlN+IYeUBtXwIioESwQecGTRBS+YGClMBkUGKaAIOrQUUwc1FAFj7AZbl0XUKokjAkCCmDI&#10;ADAA6m/BCAuA/gJgXsEgRGxuA3OGbTkQdkQlxJm4UMUWXTC8gbAdX6w7ARNbuVZECRMQ7Qu9miAB&#10;aGiOCPwA6MlWCL6A0X+UFv4riBWhygArH+aQcbsPLOiQKXHAoJfnlhBZ6c5CYRQUVUAHkDkJwQDT&#10;B8dsXWAkp7aXOsYVwWDTxLZWCDHPmGENVeCqOMUhJDZ4CglskElE4CJhONVmAwqgQFv3kDW97Qf6&#10;JtmVgkHRQAdmxyM7AB4OzJeLihye2XOrBnfRsQGQDTAFfMwCm74xBLfNGURHmDZAhjCTechmLtup&#10;RWLDCNkSwuwAKKkh6qYM37sU9TGVs0hSxVBhERiG2Y82cPXA739V4qYArmQmZZSQVWWjYODqDjLE&#10;kmlgQIFN/FETIOICepFsom9zxqO/XwIqwTQGS51ioK18WwVyHXj0Al1C2wPQLrDpTiaMPCmuRowO&#10;Z1ILmmfBumLCTFEv2cfEqzYvFv3ldXt6ev0IOL784uzq0cXNk+vVszZeJlpG6TInNITRwqY5HeHX&#10;ib29yf5kNp3MZ/P5HF/0sS3h6oD3qHVdhxCwVWHrBMAMgBBZWNhh6AKoZ3bEoIxuiYIPnoMnVEEp&#10;9sH1uru6ujo7Pz87Ozux9BzP4QIBOe4Bi8VqtWpDVd+7//qDr339EN/D9g6b0Yyd/Xcxry7OT4+f&#10;P0F6/PDpk0enx8dXFxdr1MEVAGcI2Y0BwcFYwwkXvFIWxU5qyBJT7oGYOniCAyfjE+PAFxZnUJ8i&#10;TqNCY8oRh1OfUxKRLDENh1OMCXZSL6lf9m3bdeu2X7X9crW6sb90b1frbt11bRfbru/6cpVIOG5U&#10;MFVjoj5TtEHAZPbKQX3lKk/kCI6LJ3aOfOBhO8BIq5LaGCN+jhQvapnIYROghDVOxgzTPynaiP1K&#10;cVNhqSuuK/JOSDPnXhXjATswQvZA1pAxsRwJJiVr0VQcyu31zeXN1TWKKs+OGXVs3jKLiGIViIkg&#10;BUxuhmHTQW0AKzF5T4xEX0o7IRgA5Sylh+iJZM0iYtFWXBdS1JQlpRyTxF77PkeMBcLeScJlopfY&#10;C9QkZYk5D8hDcrZyEgm+GiTroGZSuwOZzw7neqhDhTtCU+Gm0Iybka+aUNeYY0IWVXgFiAjjUsdY&#10;AzU6jmm5WrY3NzfHx8cffPDez3/+45/89IfvvffO2fkNvtv7QM5TBRueEM8Q3KTBVXY0nU7n8/nh&#10;4eHe3sH+/uGdo/v3Hnz93t2vH+zfm88ORuN5wC9xmAXiYlYRQohF8W5B0JGUkvRd7NuU+lD7vcPp&#10;0cGdw72DqqrOL84/+ezTh08er9frnFVdry7auUpKhD7ABWZlhjlVKUlLAmsxFggB5AiNoqSEH1OD&#10;0dNBojYsGwkUYBYAA4D5HwQz5oXBMTlm7wAwgRE89mRwhHDgtx9QFuxyABNGAkBHMxNABMewveD5&#10;Av9sx+RFnVe5ochieKtkEN4SbNgX8pea5o18ELL1mFGDHcaDS1LnXGGMDLwpsKmB2WFXBdEZwMzQ&#10;J8TDRtf8RCsDXKm2IWpbxiBnDG3h+Na4mgC2irZV3PJFUIhplA9yeIJ+Gbdr7XgwrwDuAkVIoIpu&#10;ok2cXsTogZbpakLLvdKI3M7DDQASFQYwIQYoZhEhVsSiwJq1JYDWSoUBr5FpVdG65lXlusoPaGte&#10;V9T7LZxG7+I2ay4RDRSNOqVADIDBTAWFEIDCAOwxAv/QJUiF0MsBXtgLOXhYgEJCznpt27OQohZo&#10;VinuK8IAmCX7sBFlNKeKqozPbaC0WHXMDF+RtcgIJVFsjDAJZeewvhw7bFGMXRDzQWAGfagJ3zZw&#10;deh0uc6LVVyeLS6fnj9/cv789Ob8ul2spU9eel332iXCm0zhwL6u6lHTjKdh1Iwns0lJo9Gowhvz&#10;umLvXUlol0tCrjwZzA4o3QH9AsgCRub/kGEmuOysX2Ahb9v2/OLi5PT05Oz0+PTk2fHzx0+fPHz0&#10;CMB7iCdPn+LigHsGNkfnvXk4m9STSRg35HyfMjbuk+Ozhw8ffvrpp6BPnjw5PT1frdbkHF4wV5V3&#10;OCgEW25kZvgJShh9NFwggrIexw6Qch9TN6BPXUoR1QBs2TmnvEkQbAugEWNCpdjl1FsBPjCCe0Lb&#10;4grRtqt2vVx0sujjMuZVn5dJ1j21kTolnN+EEyZFxi8CmCJKnvDaDPuist3lyoRhjCgxszIoguZJ&#10;HWGOYaRVMeKaJGeFaxIFvLWfs4goiHZCa6be+RycOMqOoyu7GOZSCQIIIAptsyuksJVYhdAIad+3&#10;q5vr1eJGM45bOEE8DKKSYNMRRWXOwxw23rIKz+CqZ/LMgGMrcWRu2zSgL6fiUhELGQ83YATVxJqT&#10;rGhUEQ0g44qkaLv8YMHwAQ5LT4WKRsmRsmREIIEA2ifBFTBF8IDiMMYrElFUVVB1nlxwofJVHeyu&#10;0AT8PDEaufJ1X0QRxeIYWkjOcVVVzahCIBw6RPn58+e//vWbP/7JD9789a8eP34YY1fXNBpRmXWu&#10;htXAjggBCiHY0mqm8/F8gjSbTiezo8O7X/vat3BxmM32anurNw2+YvZJMC8kbbqQI65HOUvKfRvb&#10;5SrGGEZ+djg7uHc4P5onTh8/+uidD19gYTYAABAASURBVH9zdXORNQEpxZiTiDjH3rMlVRFFYlEb&#10;A0VWkhaR8RhNiFlEFCEHlEu8UUYqKFVEGtBNouFJJYEvz1cI+v2KhMyT8kEBnptLgGf1bgcKPleu&#10;IPQVx/ACgnnMJM5hcUTGzo9VYsDWDbDSACLMIkZjZJN44waa22Y3ElODH7Tpy7YXWmQvkW2R3JZu&#10;hUP1vCvayl9SRikzCJziLydsSluYwsBDzSrsPugbWSnkt0FkQhqSYNg2QbBOwpUBQyl4MGVcMbro&#10;J3QAyAxDqXH4qMnRDNgdoACICGgBer7BTmdghoqgwCABBQ98mVFmIZyXDitewBtsAKE5gF/uuTJ9&#10;JTx5h9UsDl+/YMtnDuJCYsatUthlMgh7dVXRqftQdb6Orkl+lANQ9w4YixtlrjNX6pyaCyDoMzg4&#10;4oQgBILQAAgHmAJ8ZXSHSpskcBXSAlQBvFABgyJbSgjGtcxCZDE6hBYEgbUxQraEWhllA26zpaxU&#10;FUKzA4a8IoMKDhYsXoQvTiKSYIcZHXMu4JrAWNuZETaHVUf2/3vHUqUccnaxd90i3lyszp9fPn10&#10;9vTx1fOz9nzF/VIXHS86t+5dn/E+syauHY+4HjWjyXiC/W08rXDwNk3V1HipWlWV3yZsgmAxvzET&#10;QAEwABgADEDFf9Adj14ia3DYznwIsOFzzrg34EsSfrA4Pz/HrxWPHz/+4osvPv7443feeefXv/41&#10;GLx16Pse3UaFumlme7MDfF2786CZHXA96YkvFt3T08tHxycPnx+fPTu7uriOOJxT9kqcU0GP1m8D&#10;1gBIsHuCgRugMSWgjyApSU4Zu++WIisRwlKWSuojLhmxH3i2E6vv14v1Ahezq361yOtFXi2kW0i7&#10;lm6Zu5W2K0Lg05r6TnOb8zKDTx3lniSSRkcS1GFEPea2OtuphfGuOSplm182yMyKoUYYIVMMvGbR&#10;hCkhgvMVcxBbmBCJd43jhj0GtfFu5AhomGpUZMb0wXZDwxwELQLUVUfqHGrn1K3b5Wq9WqQeXkEZ&#10;55+dJ/ACgQJVxFYU1gAnDhLUAw8DRE7V5qRRMAZFstLth5kHFvKCzGpdRDVVdAS9oMIoSaZsSTAe&#10;9oxgDDlrQpHkHDPyNjD4xAySkinmDFf77HrhqCGpF8Z24rOrxddUTziMqRq7ZupH8zCZu9EMQhdq&#10;h8MbcIi/4JCGKWauavZBRfqUW6V0c3P59ju/+uGPvvvOO785OXkqkuomjMdVwDstwX7hQnB1XdtK&#10;YawJ5101GuFHv0k9rvAOD+8b7t69jxvD0dHd8WTWQOqDc8FiAlsJCUc/aI8chKoUe1zjEAsNTWhm&#10;9fROyKP+bP3048fvff78o44XK12s8w001fqNOWCjhrqIJoS0GRRWGw6jmYwiRIZMasOLoWBUMZga&#10;sgDU1EqhgK4Rqb4AmREi2taiXdpMB4RuwFAw8KCVYmfmmtwOgyQo74ABc6IDMH4hMYDBq7D5b2A7&#10;cFANyp4JZoGXG/JE8MQu3CgChlJVm7qFWqAgNCUiFsV+jtlsWbUsvZwwJ18WWPViZyc2yZBBcwVD&#10;ztxzjp2DM0YHpiiA6EZp+2CGvoEKsxUTl7SrSwRPrRBie5TPRlR4kI1Dt1w3D1CAOkBZsci9gleM&#10;YMjNRXQV0+UV1V3WrJG5SCUhO6DkXpJvJZ4ZI4Q5tWuOiVDJPvaglxKmMoD+CIYG4HI2ozdKbFDM&#10;Fc6Kfd9nrYSOVnpnTUcd32npqOU7az5s+WhND871tQt67dw9uNzgtUt3/5weLB1wb81HKzrseL/n&#10;WU/T3sEg/AP1gi/kNNwYQM3XrYPCtp8qm0tCCjEk5QnW3MPEGvSdYg834e0PFhiyCC9wi0EN5Ky6&#10;Pb70UWsHQ7MpwNCgOoA8SnYBdGQ7+zABIBwA97JKhrZn9ZQDS2WMBIruPFeXvTs7X3/xydNfv/Pp&#10;Tz9+9utnVx/1bp18zCFqlbUWO00a5pob7Gz4IjSfjSYTsKOSmqbBpWEAtsKBwYYIMHnAcQDAGNgz&#10;+xBq5wIYeEiYFLbRwD/FFowsOYgtICKCjmMNoKxt26ur65OTkydPnuCu8Ktf/eqHSD/4wcMvPkPp&#10;3t7e/tHBDF/V5rP9o/39O/dn+3dmB3cn8zuhmSRyyzZd3qzPTk7Pn58AF8d4sXIZV0uNPe4N2IAB&#10;tA56G6oIG75/ZhxBglNIcAIZTCf3O4rDY0CWBCPYykG3MAmlLneLuLxZ3Vysbs775XW/XvbtUpZn&#10;sjqV5bkuzwBandPilFdnXX/dt9ddd9NHXB1WWr4xE+WRxx2tDqFCTBwmi/PkLJ5KGVEkEiKMMGZE&#10;dhZHwfxzpIQ7tcuOM+Y3gOONeUY097Rfh8PKH3iak0wljTEiisAzCSiOeiaMBCwxoTEZ+Nz3i8Xi&#10;+uZytVoFtqFyrFSSbpOzAcV0xcOVEiMoJDucNsoQqdqRw/AamYKiUzgamkYZQEiqoorbA/qTSSxh&#10;utgQpJRjh4tj361xicnJxiXGLsc+FioRQxBzBrJoRk3VjQ/ZB/KV+ErDSMLYVVOuRtxMwnjPj3BR&#10;mOKuEMZzZKvR1DUzttnL3nvEH+PbddaW9955YZe6fvX06aPfvP3G93/wDz/44Xfffe83F1fnSXKo&#10;fd009ajxVcXehboKAXeI8Ww2w48S0/FkPp/vWzp8/fXXv/nNb37jG9+4++A+rg6z6d6kLDRrF7GE&#10;36o4ujZdUEQkKQkp3PGjZjLfOzi4c7R/9zDs0SJdPDz55NOnH5zcPIu+Fdehf9BDJEl0lyyLIRIL&#10;yCA0SflYtlwFjLEPFzEIrn2WN1/gSraBHvJqZqDwElBEtKtL24RWbfIgi3k1YMdPs5skBsaJgFHU&#10;ge6v9aAl0MOVAgcrPVjx/lKqTpvIo+RGiabRoyIwtdFlr9a2I3ZEXJLCffZCDlBmADMMPEC/P0H3&#10;VaXSwY1wx++YTcHLj+FmP8iKUy8TB6dMQjZU2IJg7AWINysR1bnElbk8iJg8QES8TUTot4EZ568x&#10;tlq5aHhCGBwJe/VOXCB45ZzCvpKdIw5UmYWcOtQQYsy2XnHwMvZEOOFhVBVr2GBfYgoP2wMYlcjS&#10;znfLEKQA2MwseEVEIZf1k72DH/CXmSvC5d1VmUNyIXoXncueJbAGTZ4xhOwsV5F4OBOkb0SDIbqU&#10;fM5BoJ+9S+wXntfse62jVDnXkiof6zqGRsaT3OzF+qDzhy3tt3naxVEfp4lHSxpfub2L6t5icnjj&#10;J5cRpYepOsz1Xgzjrqrasc8HpHv4Ts3Ro61uQt1EcqW4504iTbpcSSbKsZK2lq4Gze1I+pFGnLue&#10;MpMyBaUq00gYmPc662Tc5abHtxiyYmIR7Vk7krXi1xPXMaa6T4S5CxM4xiufq5BDlV0QAjB8nhgU&#10;8QUUkSIvaiBGa14ty9gzEn6a8JGqpLWBqqh+DRB37FIdFN8ogcBUsQuOmDP5xCG7Ua0jacPqUk+P&#10;48PPrz748Pitz67ef9J+duFOb+rrfrSmRrl2YTyhyWw0PRrvH4S9mZtPq/lePd2vxtNqOq0mEz8a&#10;hcZQjcZNMx7X48Ch8XXFARuz52pA7cYAHPGucVyTBlCHSUJOycE17OoGVWbUDFWF71gQN1lCTNx2&#10;tFimi8v14ydn73/w+Vu/+flPfvaDJ08/bcZ0dG8fPwRPD45G+0f1/FDHc5oc+vm95uhr8zvfrJr9&#10;lMPNOp5dXD7F7xRPHy/OnnYXJ/n6nFYXadUCed0BCbTtpYu4T0jqU9/GriB2CYeSxCix1w7oZN1J&#10;2+b1WpZradeybruujx2uDimDWbbdddevfSDKKfddt7pZX132N5dpeS7Lc11d0PWlW1y45YlfnlSr&#10;C15dxv50Jc+XdNwn06HFuV9f+djqqq2jm/nJrJoE5Zg1iU9YJ84nUrLlJ0TiKTFlZ3sNViqLsjqM&#10;tahjCQjAMnEXyWPGCrHj0bi+14QHmfYiN6n2ijlBuXdt8l0MZd1hArLD4Cgroylq2/X51fnD9ubE&#10;67KpckXRSXZZsaOgKYcmRbP0SkkpZs7ZzhRSgaHg0Chh93JwS8WrIDBFKWlODDMscJ9EcKzhBUrv&#10;JHGOam9cejKbUbgXSgRVQQiij4m6TtZrBdqe+hV1Lfcr168priktNa9yXia5kbyUuNDYuoxFrohd&#10;JY5FPFZEqF099qM9nezr+I6O73X1Ps3vh/3X3PwOTfZSNen9KNWjzlUdB4x96tnlqvZ1PZrgPQP2&#10;6suby88effTL3/z0ez/6+x/+7LuffPFBL1E9Xm9yGCFwqYtZKIR6Gup5Xd2tq6Pp+N50fHd/9uBw&#10;fv9geu/e0etfu/utr9/75r07r93ZO5iOxpNRPW5GrIheVImSCrRXzaoCxCSV1OM8H+vhZO+1/W99&#10;/eAP78pe+9iffrj+7M1nb3/efX5Zn63qq1x38Jir1kbYYdN2QtR7WgdaBhKvmUkBRfAV4QcyUSY2&#10;mNAJNJJ3OXhsU1p5qogcKSajS8SRsaE5G5tMmsmLCwWVVEGbOjeVjLzWTHVmH53vPffBLRuPn4/X&#10;ja7GshrnvsnkUtA40g6o87rJqYl52susc3udG0c36nnSu0mqxlI3sapiHdJ43M+bNHMyUd5Xfxjc&#10;Ye0mDbuRz42TEelIqWGuKTB7pZC4ihTMjVB3VY2RddXIU6WOmXC0aKO5UkRF0O0gEoBMTpUFsWBB&#10;HxW9pIxiR+IZ01QIa0DIgSahSJj/NkzZqaACqCf1hMnPnstWTuZN5bzBc3AEuYXVOU/gYVWcolFC&#10;owAROVRkZSUm8OyYHBhiR7DpPKOcUOrU7wAhSpl1B6eq9BXJwU+Ih9KBIjtgyBbKkAwMqIiAfiWK&#10;Gn+5qVvKUDF46475zWwUIlZxVHrOcFWIhJ2i38xMjtETYiYmZSLoQSbkhJLzmIXZUWL8RGkRQ49Q&#10;rc4OaDKNsjOaeGzwaJcJBPGuHAdWVyc/zljTddXUoa648oKQehbAYYOURvI45YnQnNwe0Vx1n33w&#10;3DA3qiPB7MbQ2saHMa8jppiGHnPNYa5ViUN2Tt1I/Yj8mF1NHAB25gRx8hwdYZWJJ0xEx0wloYt4&#10;siIMSqLWMUEGsg0sDkTbwBqzKSgPyPG06ngUtfJ8QZitIRB+OTkHFzaiQRsZMErYfRQ8FABk8fXx&#10;9PT4DOny7Obmatkuk22QhI65wFUTqqZqmgavGECrqqrrujFSD8kkPtQ+IIEPwXnP4Ovggco779k5&#10;cmSznF9JRPBhh9uF6PiQdc6eyCa41fcff/LZz3/+8zfeeOPps2coODo6unfv3my250uq63o0ncym&#10;e5P5zDCdwjg23tV6vVgtr26Wl9c3V3h9cbXoWrsYtF3X9X3cpr5Lsc9o6MvIqc/4/oqCHo9ecpaU&#10;FYeCYsMViM1GnzKim8V2FyIRgsG+79HIAPAtjuD1erVegkGVDKPWrzZ2fYpdjF3uY4oRlFL2ShVi&#10;W1UBvVOLBL7oe/aWdc6rdxjRAoQCq2xHIVPncOpdAAAQAElEQVQsMcLCGyabExGUwkzlPBgoAEN1&#10;ZB3xkLWZhg1SMoQApmOOcb1ew1tYwLBW/kV1VLkNVbRlLRbGSsyCPX/bZ7P/oNgpdg9MRjRiwDIR&#10;SaQWYUWQBQTHZ6a8SaYkCTqI/AAUgMlJU7QRpCyQqLlExJ6IlHHDQR620UsXQlU3DSaMqwI5tj9O&#10;nFiqQ4VakmPOdldkR33fYo2k1Nd1mMyhM3KesGQ++OA9zEP8ZPbBBx+cnJzApbpm75333jnv2I4r&#10;toSsq2zhNPWomU6n8/09/KB2dPfO3bt39w/vzPb3IEQRnOFgyqgEhwXRVxX0RCRL8UewzSBUBGF2&#10;Mp6PHjy4d+fuIYyfnD5/8uTRxeVZSolIYME5bH8wQ+DRYSIbYiLE2UDqqCRmMotECBAaQ5sAl1Jo&#10;oI6q8mZCK2JH2L6kFIuyKupRsayEs1OQh2PYP0EztB2DF1ghS3g2iRq8Hohu3Osk8jjyyF4wOIbP&#10;hDNbcXENgmtEqvCVLSfhRJzYZe+kYsEXoYa1cVpTqjTjpMclY5RiJQkIKtilC8hnBQZvsY7GXTeO&#10;/SjnsRpGZHffwDjpScklx5EJNMMPx+o8GJxEiiyTsrBT9GKIFdgC69HwYSVg4AfKjL4WloUAIuat&#10;hAgS5t+eJUvMDDXj6OW6JcvbRPRqKdGrEowjwX2AyGE4iWhHtwxvhTsGAsD0VcFgrKH7KsSWMKwN&#10;GEoH3iiqQQQKDEwxBf+cA2EqlBFw646KY1wABEKAaNBgdq4RrlVrYWPE4ZifRX/Qhq9f+69f89ev&#10;/Deu/Lcu6NsX/J1L90fn7s9O3F+cun91Ev7quPqrk/qvgdPmr0/rf3fW/M1J9W9Om78xZvRvn4z+&#10;/dPmPz2d/odn9/7Dszv/p6dHf/v0zr99evi3Tw///TPwh399PP/r4/2/Ptn/6+O9vzk5/Jvn+//u&#10;+dG/P7nzPz+5858fHf7nR3v//snkr44nf3Q2+frV5MFidP+6emDw96/dPWAR7i0B16ivydccgsPx&#10;GMSX60LgFHCP5r7i7JmwBIjQ8RIKMISIE4FmVQCTUJVplwZedvkN4zZPW4kYAkTdBg9CcKADrInb&#10;H6e2WdySEAmzQgB92TYqsAfNwJhEy/Xy+PTkybPHT589Pjk7uVlc9dKyF3S1Grswkqrys8l4H2fx&#10;eDKdjGaTyXw8sU22wdfWpgk4R3wIAbttU9UBcUFgPHbPDSpPPpD3Ho55R/ZwDv4weaMvf6ik0kGB&#10;27BWVR7wHq4L0s3N+r33Pnjjlz9//4N3z85OOPDBwdHB0f3ZbDaZTKpRMxqNmsl4Mp3P8dVtbw9M&#10;aBrC3S9T28ebZXdxszq/XuIOscTZve66LvZ9H3Ma0Ma+7VO/Qb9LOMVT14PipI8diqGeckxwKecM&#10;Yd/3oMlITJak7/u2JLTRtsbj9F23q5vV4nqxWK5W69auDt161a7W/WrZrdu4bru2jasWjPTRJ57W&#10;473xfFKNgzqMiUNURD2xV+94SEplVyqRs0kkts2VHJESamDhY7xtDmCYAIf4k01LR4OFgSJjplgF&#10;PZKUGTtuFvh8c329XC4hRF3vvdXCnBQzODSzqY/m1Ob2Vug3jLqBwTe0F4wqfCKcRqIqyYALl923&#10;ouaYY5+jhZdSEkOvEXepPidc1zpNMedo56jEhJT7lABwAyQniTEnUBG4KaR28qjxxJ5w6aorHNLj&#10;bZpMRoamboLHrCPJUq4spGDE23xWDGYvbVWFPrZPnz7+5S9/8YMffu/HP/7RO+/85osvHl5dLdC1&#10;gFVQYwlU3lXeY95WVdXUmJT1pB6PMS3H0/l0/2D/ztGd1+7fe/21+689uHf/tYPDO9PZ3mg0CQ3q&#10;BmUChKzpLCll9BG967N0oklxb5IOL72okvnR7P7rd5pZfbW6+vTzjz9/+Mn51bkipHCFJOA7jioz&#10;W44GSqwlN4zUlmeGKvpteSgADvMmK8afLXyKxGp3AEgwiFAojNp3bGGUCmlGw4CzCuTUC1XKQQR0&#10;lHkcaRo9tvp5x/sd4YeGe0t3/4bvLt3Ryh2sw92bfeDOzd6d6/174K/27t3s3b+af+d07zun+985&#10;2/+jk/0/fr7/J8/nwJ8+nf3F49n/9Gj8l1+M/+rz0V9+Nv5Xn43/4vPpn30x+5OH9/700f0/efLg&#10;T5+89idPXv/TZ6/9+fHX/vTka19b7b+22n+wnt9bz++s5wftZNaOJ/1kGqsmhSDolnOCZeVw53Di&#10;MoOwOKeOhUlYiAzo7ACTQaIZobCYQuErYWXDRxnJKQOM4YC1QV7otq6VQsEpQVJKBoLhKSBm1B1k&#10;SgQMvMl5myBixurDDmHUDR5DCoaISR1hiNQqQwLQNr3g9UUtFA5yyYSbx22QsmLwCwRUCVYHELGi&#10;1IDaG5AlNkLk8D8i+46t5FgBD2rOJSYMCKE72GzQia7mruKuplXD68bhhRW7Bq+zRrkap2YSw6wL&#10;8y7sd9XROhy17qgN99r6ftfc70evdaMH3ciYOP1mO/5mP/lGN/laN/1GN/tOP//j9f4fr/a+czn5&#10;9tXk2zezP1gavrPe/8N274/ava91B9+IB693Bw+W0wc3068vDr653P/2Yv+Prw7/5HL/jy/3/vBq&#10;9rXFFJNpEiejPKtlVOVRwLuuXHnccbFRA1TX4isKngPj6us5Bm4DAZ2nvmKDJ2GoMmNIVR0JZhWr&#10;RRCBI8RHCRmCnDYJcmGnjELORAWovSnFAwqgABgAzG3wl5KzRGYSDRPGEZUwu9GwKDPc28iwJTiK&#10;Eher69OL0+PT42enT04uny/aq15bCYkryVXEb03jZrQ3mU/Hk8lkPJ9OZ5O5cePxqG4qj5Pd9lVs&#10;kDVSwMUBp7zznl8CAhYYfmEz9Xg4x0jk0RFz7uXPIASFclVVTdPAMAC7UDw/P3///fd/9atfvv/+&#10;excXF6Gu8I3ta9/45oPXv350dDSezKq6qZp6NJ2N53vzw7uz/Tvj2cxjfqnrsrZJ1jGXg7xt+66L&#10;fZ9yepEELA7IHTRlALcBU+oj7g0vEDsoA7kkyVABURxquDH0XYJpO71QqcelAWi7klDadmvcGxbL&#10;69Xypl0t+8UiLZdxvbLbw3LVL1a6iiHprJ7gNfTB+GDiJ5VUPjmXyAtWmA0vQgQwY1S1BNWRPWy5&#10;4QMpke0PUig0rRAfYkfs2XlQsjHwRHht5knx8pUU3xKj5ITZkWO3vLleXF126xbTGAOIQ7XsJmJz&#10;mBU2SZmsMUclKaaXYu+Ah5DCsEmhyEOCtgoGUTWLJJyMVCgirDlrjpIywic5a+yl7/E6SPoOyMim&#10;NvcdmJTblPqUYs4pCyhMSc6A9rkYwAGX0A+VTIk4M4AzwKtjClWommY0acbT8rNaM51ODw4OQHHk&#10;E6sjRXSCd96xoXKjUY0ZPxrj59H+7Pzpe+/95gc//h5uDG+++eYXDz+7ublBd70n771zjtkxefTV&#10;udpxHXxTV+NRM5lgCk738Ibh4Ojw4O69u/fu371/D8ze4dFkvleP7cbgq+CCJxYkRYA0JYkp9TG1&#10;KXeikTh6lkgx+Rj2wt6d8WgvrNP60cmjLx5/en59ljXacc2KlLGRsKA3BsYYEUaByBExxES2LWwl&#10;yBmQxaGPAxNj7ZRYlBBBo2AsDyGK2MaYjDEbaAosZSbBzGDFdFCWZW3ALxHYG6PHl3gSTFhydXZN&#10;4knvscnPurDXhr2+nnWe1QE4otGEy+QVb3ZBadLRDFjpZJknN3FylaaXETi46I9Ouzsn3f3n7Z1n&#10;6zvPuoPn3eFxPz2LwN5Fnl2nvWU+WOlBx0e9u9MdHsX9vbg3S/NxHDf92Ocx60ThTmhaX62dX3rD&#10;IribCt3BnAFs/qj1Ff3CqZiZdABZ3wVRc+g3oBYuc14hMzCzPQh5AyM5BSkYGFAUmZGiiYFBFUiG&#10;3IZCf8ORKSBb8IInMp7IKIqIjCHaUCK7H4Cav3hguAAwkBcKgnGDDA0zMoDqoOxIUYQhRSkoAOZV&#10;bPVJMdkAq0uDha2qVSxqGwHBJcwGhszAjGYElCk7gMkz5il7NE/siAO5gC9J5Dx78I3W067ab2vT&#10;Fec0OPG1hHEKs1gdpGaszUibMTVTgCfTAmTHXE39eBLG4zCeVJNZPRtXk5rrnJeSW+eTq9Xba4Ec&#10;GqlGOglurwrzKkzZNZKnKvv4nSITB48rOX4AmxCPmRsXGh8qH/bi5DBP99JoP02muM2kZpQb3Emn&#10;vQPG0TWpfPNTGxtFbz0WNPWOMjpMSIiPzQY8nIURT4WUmWQbK2SFBVnoWRlmHeGJYgBh31QhQtbC&#10;jjx9RUJtUyarW4rZJOCYrRbsw3CmTFjaxRKKkBXCfpCxvIGkad0tz29Oji+enVw+O7s5uerOF/Gq&#10;5YU0yY/8ZDQGpuPxbDKajifTERhspNMRUlXXPgANNmOg8k3lq9rXFeLowITK1cFVjvFiHHBDYnYF&#10;Q6dApSQwA1ht2mDCeMZUccFhmAxVVaFfJ8dnb77565/97Odvv/3ukydP+r7HdeEb3/jG17/xraO7&#10;d5rJ1FcNjgRcIMaz/fnB0fzg7ni+X43n9XSvmR1Wk32cNkDfxQ4pxg7nepI+Sbak2K0Li4PM8rc/&#10;0MC5FGPs+xZV8SoBrSdUyIqAmvOCANtyc/AaM1rNSIwRmvjWjipQRmttxPuF5WJxvVze9OtVaiFY&#10;4x1DXnX9qk2LNa37OrsR1wcNToeDo2ZvztMaV9jkQ/ZeAiv2WbRFmH5YdbYQmbHRIkuOh0TslSyK&#10;5FjIERGXhKPJk5qXitmBKYA5apOCRZxkluwysj2cXl5d4lpDKdq8FiVJIoIJx8UuJhSVZFbhhM02&#10;GES5mlgsHsYQYS6SDA3BCJowXiRpNpDKwDCyKaI5yUkS7g0IVZf7KP1aY59TC2FOuFt0OceUWxH4&#10;kzBAKYFKTgrvABWv+JZLlRCuWBW7wCH4ahTwpR/zdzKpm3FVVaFq6pJ8wDIV2FEtK6VQkYRsjB2R&#10;Bf365vSt3/zqH//p73/wg398+923n5887WLrAjfjOlSY2gZCwNkRW4u+qtDKaDKdzg9ms4P5/tHB&#10;0d3Dew8O794/uH9//87d2cHhZDqv6lHArA7BBc8Op7YKZYOklPoBOXeKS4P9ah6T62mi4ztV2ONV&#10;vnl6/uizZ58dXxz30gqnJBF1FaONmPNufIgw2pgiihIl5MosIXKsGBqyXQljJ+TEIRAsioTxMmqP&#10;bAyEJMSmbzOHrJ/qSEsG9mAAlpkZNBAb1Dfiq+zGqZr1btY55sprFYDsx7EaxWrS1+O+ma0NU9B2&#10;NG/B15O2nq7rkBsfax8raiteB147Wjlesq5Y1qxLEmDB6ZrytY/XIV/3ctPlRafLXhe9rjtadbru&#10;w03vltm34nutslqUWXLQvTiepWacmjrXdR/qVDkNGV/6KBAFNYZUFT0CLciqG0BIhCKDYtC2/E5Y&#10;GNOyE9IpWwIFjLOC8mGGBSnsQJAdMGSNWgW2wCKz+C2JGAAAEABJREFUfW4cg2QHLmmXHRiHB7qg&#10;yjoMEfxSNLCpr4UvOmBfQEpCXmy9K3Kv6JQsjGwwZBEERV/QlkKO2gN4aGTIIH4DgyrmEas4IRYE&#10;wjuyCyRpIK0Ihzh+mODDVAEHuCj3fq+vDlbV/VXz+nXzrcv6W1fVd66qP7qq/+ii+rOL8Ofn4S/O&#10;6v/8BAj/8yPQ5j8/qv7T4+o/Gpq/OG3+/Lz+iwujf3xR/cFF+NaF/9oZPzhzr1/y127C64vq7pXe&#10;vZAHN/4bbfOncf8P2tkfrCbfWU6+c91857L5g6vxH55X/+bJ+N8+mfy7J6O/fTr+m+PJvzmZ/uvT&#10;+b89PfjL6/lfXM0KnfzZ1eRPL0d/fFn9wWV9Z13dWbmDtS2AaU+jRHWyWYhvZ8lJ9JSZFIMr6ixo&#10;YsHBSiNCQDCgeIAqPmxKdCspQY+tQhEKysGU8TIjtz4Q71DE2OY2Ai6JWLA6iwj2MsYIPCwZVQxp&#10;xl5h9xUSZQGTGHvS6np9fbE4Ob16fnz19HT57Lo/a3mVmq6auDG+mI3H0+l0PCtkMp0XzMYTXBts&#10;362qKgSDr0OosX1673FtAAUYfFVhV/SeK8fOOQjdNvE2wb0dIAOvanM1l4RJq6rOETb5dR8//ODT&#10;n/z4Fz/4wY/eeuut4+NnKDq6e+fb3/72N779nfsPHkz39z2ueew0hDAaTw4O50f35kd35kd3Z4d3&#10;JvuHcCCTRsldTDFGtAD7CFHKmnIG8kspojRvxClm7OYJdwXcAIZ7gFkwGerZ2KJNRGs2Q7DmTT1C&#10;R1Edyrg3GO3XfYp9xH0FtVd2Y+jb3K7Ffp5Y9at1Wq7jcp3XMUQZU7MXpven9+7P7h82BxOHt1+e&#10;o5ZDjS1EtuNg7oC1yTU8QIWxDh0YJagZg5Cyxd55cIStHnIle6OQOSec0/j1XvueY/RZHMLQtavr&#10;i9XNZe7a4NgGTnLqETP8gpDQI8Qc9gcMPCgACajIsGlw4WWgpZYVkIpKxgRUMUYSLgqZUpYM+xiD&#10;pLgidBFUus6Q+tR3OSH2naBIYpYu55gzYp4R+4xMSiKahbM6zkHQLfVKQRjfUypfjcNoOppNR5NJ&#10;1diNwYdqGJoYYREdiwm9pqyamZVddl5EUpa4XF19/ujTN3/9xo9//P033vzZp599fHV1oZQx0IC3&#10;gFo3VZXZwyaEdd3gBcN4PJ/PDvbm+3vzw8ODu3fvfe3o3uuH9+7PD+9O948m03k1Hru6Ztw5QmBf&#10;kXdJBYhiLvW5BxJFJWFNnoVw3k7C5O5odHeU6nh8/fTzZ589PH24TMte+0g9goXlDDuKYcBAM5zz&#10;RDYBIHAmdayWhbdbMOQsCvODBJpqmngSJPbAUPFGZJcFJs8KOEcAe8KsQsetQSWvfr8raG2rvLcK&#10;95b8YIE9Ofz5sf/zE/8/Hfu/PK7/6nn4m2f1v31c/fvHzf/lo33g//rx/v/60d7/8tHe/wrm473/&#10;5ZP9//TZ/n8c8OnsP3w6/z9/vvcfP9/7D5/v/fWj+b9+tPeXD2d/+cXsrx/O/uqL+V9+Mf+rz+Z/&#10;+/69v/3g3r99586/eefOv3774K9/vfeXb87+8lfjP3hb/vBd/aMP/Z9+Ev7s8+rPH9V/9nj0J8+a&#10;+9f1a9fN68vxa4vR/WV9tPKzzk/6irMDnDoWr7oZXIRCS5hAyZJgzxYWALEBTHbrY9FwygAzNG1S&#10;FQY8gCzooM6WEF7B1g2oTUJkgaGcFAYck8F4ZIXg16v8IDRKzsYTjlr75vjGFiopWHWQERUbRi2H&#10;DyAiimogyKhazuiQRyA2IIIFJhpAJYGHQWMVqXiBDFhQIlQkJGTRS/u6SlpUVKyeldhMYswqCo4q&#10;pkDslSs4w7aXCZaj8+oq9nWQepTruzHc7et7+BmibV7v6tfXzTfa+uvrcBSro778E4m132vL66wu&#10;zLvw9Rv39Wv+2hW9dk33r+TOQg7XdCeF1+L8fpzd7aeHq2Z66cdXfC/Nv1Xd++b47h2d7cfRQRzt&#10;r5r9dXOwqg5XzaRvpl2z102m/WQWp5M0ncT9Wdy7340fxPH9OH1gdHQEHwxhP/pZ9JNI40RNppDJ&#10;C3mlTJodYfYIKRG5zUAgQqQmKB/Hlrwjx4QFCr0BjpVRd8hAv9RATtmqgXkZKIZd0JfFyG3U0QqR&#10;FEBogH1mumVPmBkFAgJ3HEWKXVosusX58uz48unT8yeni+fLeNVRS5X6gAtBPR43s73pbG++t7e/&#10;hzTH2//5bDqdTCbj8bhGChVIHaqqaprQ4GHZugZXN6EuCcJRFZqAJ64RYUjee1cS30pwD93MOQ9H&#10;AngUNiNfjTCh/OImfvrZwzd+8asf//iHv3jjJ59++ulyuRxNZw9ee+07f/hH3/zWd/YPD0PdKKYZ&#10;5thoPN6bT/ePJnuH4/lBM9+fzGfw2XsPszh5gCRZNonwzNi5RTQXyCYlidHcSTjxY4y4NwAxRhyl&#10;YLoOLM5zdhymU9xbDpEQp/F4im6qKopXraWuqPY5SUqw0q1XeMfQtW2/btv1sl2uukWbVq12Ca/M&#10;RtTsj/buze7dmR7t1ftjHuE4s+mjmGUOMcEgCg2LWocHxh7RA4RsgLF9kCkT+hs8ThGGFPMMlUiE&#10;8FIhZemi9D0OHXhJKWq37m6ubi7Ou8XCSa491ipRQg87SRl9YVFBXSJGwrzD3MKMRIHCpGjJClaF&#10;mho0c44iiGmiLGgx52zCFFOKEpOklPou9m22U7JPJaQ5drFrc4zG9F3CMRo76OXtdUEwZLCTE6xF&#10;8DAsRGRhcVwD3tU+ND6MfDOpRrPxdG80mTXjaVWPyAeoAqjbtm3MSRARlqzoVfaVaxpM5tDH9vzy&#10;7O333vmnf/r7f/re37/9zq+fPXu6Xq+8vbnAJMbKsInLzHiAAsFjoo8mY1wa9/bm+wcHR0dHd+/d&#10;ff3eg6+/9jrwzaO7r+0dHE2m83qEV2K1C9gGg3MBdVU1RsyIfkiYWKKZSJgzWgSqxk32mnq/wY3h&#10;Yn36+Ozh8fWzVV6Jz73GXqJ45cBadnSsemF08Taw16CfilSkpoehRFYVcqCwGFDCdmEoahuGmbZg&#10;9NcQyAWLpUNA2HnGxScE9Vh3RBgI8ihXX2lV59CkMO3DpA+zWM26sNc3h6vqzrq+t6wOugTst2mv&#10;S3u90VmfZl3cX0fITdjJPMlelFkyzBNNokyyjrM2ScaJpp3OWp124/GqGa/r8cI3N665ovpSqwtp&#10;jqv62PsT9ieuOgnhlP1l8FdVWHLVhboPeKMKD73UolVHjhNAbH+cT4y1I6xqQQEdIGUeF2qCIUps&#10;KgNrdAg+MxMJMyiEG4Z5yJoEn1uwGWxZa9As44Ms86D/UgMokpfTIHmFOiIARmx07bH9QO8rULpa&#10;5HCB1JaF5YbFvK1KEIEHBcBswWAQKOA2A37AIM+owzR0dNchTFZ2amB2xI45EHuloOwT4QpkL4AU&#10;WV9rGEuY5BqTzWGl+uCr4F1VWSZAOk1+Gv04ctPrKGodGQgJY+pw/Y4MhqLnPrBMan80qferalrz&#10;hFOd1r7rquhmbnZ/3hw2PE4prJNfRb/KtFTXqW9JO6dt0G4s/Syn/V7udvF+q7Wraq4bgg8N+MpV&#10;nr3HrkscbEF4Rx69Ieezo0SbrqPjmB+ID6ICKozYWnAgV8dIhRIYlIIOAL+BY1QBP1QHMwBZYOD/&#10;R+nGQwzKYEFZBK2xsidGb5xGyl1aL9qb85vz0/PnZ5enl8uLNq+TJlRxztV1jYMWV4TpdDoDZiBg&#10;p5CMmxEAhVE9LrRBAjPAeGywta9KwgkK1D4AMAv4bQLPJQ39BR0AByBGKcYBPMAYcaHT09O33377&#10;xz/+0Y9/8pP3338fWWZ/98H9b37zmw8eYGs+aKazMGp83YTRGN/qqsloNJtN53uHh3f29vZGo5EL&#10;Hk3knFMygB+AJnYM+KySJG9TBBMl49QnUc2Ss0TcI7qu76zIM1dVg1jNSkJ86rqG8zAIte150Iml&#10;lJIdErFvY9emrktdH9uua8H3uItIlylqzdWsme6N92bNZBTGyLLaRgAK3zDlYBl+FH5DRDfLfcir&#10;KgI4hBmMEgRlSoiiC2Jf9GNOKcekWUikb1eL66vlzQ0c88w1DjUVFcnoqiZUFk2MuoN1KuaENk2i&#10;KdO17qkqHqpGYVbVGFXQJAnGsiY0a+2mbbJ86nPsrPsJReChjNcbEVU0Z82wns0sZVWYEhAtibC7&#10;MLFzFeZaGGEUKkzMZjxqMAiYqLOmaap65CpsSAx/k9WGJRjOSSJS2666rhNNypQkn5yc/OY3b333&#10;H//+e9/73vvvv3d6dtx1vfcMO6BcEmKAwFZVBYqGyrjPMbvKdeHozp079+4+uHv3/r17D+7cx28T&#10;d/f2DybTGdZSqCvMClQH0Bz8QUTgQ19SRBDQ2XJpgJpzVFpUfPfqqTu7Pnl8/PDZ8ZPF+oYq4uAE&#10;0XBaN40PAQaFKW/3JWQN6oxuPuBxY7A5oCVBzJZjIoBeJMcEkCXYtAcTs6Lr6th5MhT/QDybmwG3&#10;BKEgVGcO4qrsmuRGkUc9VZnr7EP2tYQm+lGuJrhDdGHaToFJP8apP8HB340KHY+6UdNNRt2kKX+I&#10;UMXxgHE3mfSTcTT5qJ827WTUzoAqUy0e7aLFJrsaiFr1MkrRdy2vO10u8s2NLG50daPtwq8lrLXu&#10;3MheMPg6kk+ELZszc/YkDGCioNcIP2gRQGZAtkCwlxbGCFsMjRk+iBLMFWpBG4RfovKy5Hb2JXOD&#10;nUEZgwYGdIchO9CdEIyDiLAwsEyUwYsI5hltXzZAgnUrQoLX5YAxWKrIqghj34BcxTN7QVEBhKgF&#10;wCFAi5NoqYBKFg1Zu+ABsqY1K05K7GZQKIrKSqbDTM5hAmNSUaU0LpgknnV0d0X3b/Qbl/4759Wf&#10;nI3+1fPZXz4b/9Xz6Z9dzP7kevqnF3t/ejn708sJ8CdXoz+6mvzBxejbl5OvLcP9lTtc+v1l2F9X&#10;886Poq+1msaKE77aq08xyHJ6QPvfHs++PpncZTdftvXJVf00jc6Pjvjg27P8h3vd1103WrFeOQJu&#10;Ku3q2Fc9zRONUqrSetzGOzfhWzfjb1+PvnlFf34c/tWJ/1en/q9P/b8+rv/mpPnbs/Hfnk3/3cnk&#10;r88nf34xAv7swn5J+c5l9Y2b+uvX/vWb+mjZTLuqjgiHKIknx8SeLBo4mjxp5RlLixlhUnFZnApL&#10;GUly6lzmYMrQZydMtxLDDFQs2GSjsC3ilxPZNoEhBAgl5FiZ4A3UUXUYO/BEAiin5LtYt3nS96HL&#10;47yuVku/OE/PHy4/f3Tz6ZPFpw+XH5/pRcRvuuooVEizajKeHIwns+lkPhvvTUdzYNRMQ9VgO67r&#10;0RgH22iCzHQ0no7H46YZjbBnjyEJrqrrSVWNQ8AxWjtHY9SB2RCqEIL3vkTHMYMH3QDCAutRQmT+&#10;/6z857NtyZUnhq2VZvtjr3u2XnmDQgEomCq49j1+pBEpUpjHhCUAABAASURBVCRnOKSoEEkN5YOK&#10;0AeF/h8pGCGG9EUiOezp6R40bAMNFKoKZVGv6vn7rj1mmzRLvzznvlcF080JxmT9bu6VK1dmrlxr&#10;pdn7PCBkOpQZ5ohtdX10fvrzdz74Xro4fO8nP/vJR7dvts4X4+n04OrBtad3Lj1RTvckGw+qkmLG&#10;5Zyycdbszq9dHV+6aifzmFVO5z3rnhn3R+yzXmLYpLhJITrvcXzgfTe43uMk867zfh2HnhyOMAhH&#10;h+uDw8JILmPSrNP5oVgbXcJWzWg+ne3N5vOyqrThdEdo09mEbEit+zCs/NAO3XJw635Yd13r2nW/&#10;WA1n63jWq7XJ2mbUz/dp/3J2edfuV7yjXUXBRIIRaHOySFC0pk6ioxQnOooPXiRAbEQhjwOXkk1t&#10;aUUyTQhFloFcK6GP3Zr7XreDXq406O7cLY+6xUl7fuzXZ5Z8bsgQhgK8EcfBie8uYikEDkELoiww&#10;BeJASaXoJQaJHpmPMQpmKSFK8AQ9YkehpcHTgLyVYUXDMnTn0p1TtwrdwncL5KFfy7CWvot9S10L&#10;QlwXPSzfexlCcBGaexcpwASR2ROgWVmjSmuaUIxMPTXFDODRjhrN9GiMo57yyrHqIw0kQwyeg2Qi&#10;NjJ5qAf7x+AkOj8My8Xphx+8+7OffO973/kXP//pX92+fefkrB1c0IYUvi4yukmLCNbWOremzrO6&#10;qadFNapH82Y8n8z25zuXd/au7+xe292/vr93eW/vajM9KJqdspoVdmxUHSmTkDmfDc72g+p66Vof&#10;Oh/a3vU9tJDQw2KZldxIZqSyjF+nVvr8g/bdv7r/g7cPf3ZfDodq8KZr7bkveiqC6KSY0ox1wixK&#10;oCThyWKUqEREVkIqqi04sGD2omizTSgmxo6h0uYVFILqAt4ql7GzFDMiTWyYjSgjjdejYCchn/t8&#10;x+eXuvzaQl87p6sL9eSpwQ/HLxzaFw/tSw/yz90vXrlfffFO/ZXbzWsf11+5VX/hXvP8Yf3kUXXt&#10;tNpfauBgme0t7Wxlxmszas14KOrW1L0uB517bb3RThufAdZpFXMSwKooRqIRtoQrSF4NdtTlkzbf&#10;WWSXzstri/rGYvzU6eSlo+kXb9Wfv1m98En+7M3ixfeLL71bfv49/bn3zMvv2lffr776Xv3lD+qX&#10;Pimful9cPc2un2TXT/PL53a+1KNWFX3MnRDBThTVJmcKigZNrU0EaIEqKhIniMKqiBHbu+KNgZEr&#10;2P7XECDN4BNksPkgj6QiUYQf4AmlSHECoQwwEhGOANnm8pkUY0QpbnoRCo9SVGgDoEGCbIsKNBRM&#10;eUR3QOoRRSIojn5+C1ALLnIAxGMwg3GhHG9SKv/1f06JY3E62Q7mG5hAAxFm1Uq0Usog00IqsHaU&#10;9zFZv5Wqi03Ho4GnQc8o23P4bcLuDYDedXo2qGnPTeubtR532cTnI2fxaascTDHofKDogw1ksUku&#10;emxW1XQ8vrRbzxtubKfDol+thjVZKufNaH9W7Y/zIove920rDmuBlIs2qFJljeOR0+PBjAZbY8Q1&#10;jVqadKp0AapWjnDjGXk1Djoh6obMSMwERa8apyqv0Y/GzhPIeM68gN5aKxL0EqcI8Jpgk2DEKwma&#10;QWxMy1tJ0ETJiakonPLP/G2X9NZBn2HDR6m0aZuI7d/jIuS3HCJ5RKQnCsIRg6RIYQJBitFXXpks&#10;VzjsvAyd71ars+Ozo6OTB6vh3mJ4EHihNA7WThs4wJvCbYSVMsp8JtlNMiYzOrM2B7IMr2RFVdXG&#10;WJV2GoYSUBJAZGitzSZlF89NYZNB7NeAGQHepSMcVVmmyxLNtOuHs9PTDz765V+98fM333z75kef&#10;3Ll7d9mum8n4xlNP3njqqel8VxntoxBzXlT1eDKeTQ8uXcEpXpQVuOhNawQpQlbFICiK0sjjNgWQ&#10;tCWhwJbAgvSbhPdCACQ4kINFoD7MgBzCIUZjLL7GjDZvnpPJJMuw6VLXdas1Lgc4H3D+BTR3rg8R&#10;Tz8MA2r7lMDD92bvB4caxEduixr/5VVmMquswvInHeBEIngTCmAC0AEElCTUMicdUA4B1g5paqqw&#10;mYEhUmwKIbZE0Apy6IMJW1y6BIgbcGvBxwaJHq6xWjGsIskQcByGQLcAfIkiAA4RFFTMmjeFlEW0&#10;oSQWkaVAw4M2NAgJDnpF72LArIfoBzyCG4JPiM6DH2OU6BGtMSWfMrgnNRbMFz0CGChtkoK5KCTW&#10;1pgMKPOyyMo8L8uyrqqqqMosT0jymx6QQfME0lrZfmijePSQ51lRZih++OH73/veX3znO9955513&#10;Tk9PlaayVHW6Bds8t7JJ6A3YkIKuEPBFllV50ZQVMK6b2XgCTEfj6XReVc3WcZpx5CLAFKaBWUc3&#10;+L5r8bPUeoVxfehCcL3vOrcewuDIeRmiDiojlXNZF8539x/eu3PvzvHpkQudqOB58NEzAsJwpOjC&#10;ACNCK+j2W7GtQg5sBR4T2yLymKKBAieAhgBiAD5GjlrEjGZSDNvhZqwtK0vGRs6ErXApCnv7uOXp&#10;knYWcWdBsxXPOp70ZEQnkM6CxT2g7FU5cNVz5hg/XmQOlwNTels4kw8661XtcA9Iv2hUQ8obZxtn&#10;ALQtnIYYhPGhuvDGeqWcKnsue10Pqu41xEaDHvVm3Km9Vh+05qBV+yu1e047p2H6cGjutdXdZXV/&#10;1TzsmqOhOnXFMlY9N96UQ567hMyVxpc65hxzFfPMGxWSURBxRARrwOo6KuG0l2LP50eJiEASgfc3&#10;AWsUMiIBoLRcYOm0cOjXU2Kmusd/hPWMVo/LF8S2ncBnicLKFjhLXVRuHpTuMxtKaLOgMGyS3bKQ&#10;bwposnkKasETLD88EmujJhGCYVtK+Waqidj+bWdF0DkBSsA8kL+A9dHgopcQdcQne0A0BmImYmxP&#10;Vjj38D1cyCOnorVkrVFWk4KYFqUwKVLMipVR2kal8NIwcOyNhNwYgWSuuBSdO2W9MT6zzmRwkjEm&#10;N1ahWGVxXtNuRVPDJg4OG/Jp6FdFpuppZScF5dpVvM58a1xnY8++5+gUJRgecFVk1TI75qBomwxu&#10;FS6a1tvO45ZTORp5NYlmLLYmk2mjjcEGpbUu2JZkFeMzt0I8qQgTiWd0wxzFBsmi5JGyBM4iZyJF&#10;SNVEjESbpEALMey2CUa1IeAjwQl/4bRNKfE3DTYZb7ph3jw2nN/I5LOcbReb/FM2syhNcANrIRNJ&#10;RRfalVucrQ8Pz+7ePrx7/+Fh2weJNnorlEfOosEPRxrWL6qyHjV1XWdZZjXcaiy2bG2zDHtvmVm8&#10;GuVa5XCS0ZnW6WDWrBQmi0GVYtbMF8pjytCJf2tCxQbQfHtCI4AhaLUBUIPj5/R88cntW2/+4u2/&#10;evONd95779btO6t1i98jxvM5NuysqlWWC6LJGMoyW9S2KJrJBPeJZjw1NpNt2CZrc4jiQxxC9A6m&#10;iNjW3RC244ZN2nKQAzjjH1UJklLKmCzLCqOtsCJCeBZ1NRo1k+l0hm/UGDIviiiCm0HbrXp87PbO&#10;hdRTuiMMXd+33vUBQ/e+bV2/bvH1IeJHiqCszquiqctRlTc59t6AFU9eJKgUtwFnB0IPgR2D87AQ&#10;McwbOfqIKcVAeV42VV0VJROBCxC4wyB9T0Mv+HDivbh0gLl23a1XQ7sW55iiIQhCoYG8Q8uIHtF9&#10;TCNLTCNFAS1IFJFJjJECsijIvQ/BUwiCzmOIwYMI3kl04gcQ0acbQ/QuOFi5x68zoe/d0G+uSkPY&#10;ppjuFiF4dBpAxzRMjCkXZlIIJlZGIxyszbO8zgoEZJFvbgxFWWV5gZAUg41FIqUUYwwheIne+2GT&#10;RMDxzNFmGi7Y3hhwafjlL395fHwcxVurs8zA6jp9aRCttWKtHiVmzjBqXVfleDSajEez8Xg6mcym&#10;0+lsNptMJtPJTllUWlvoSpHFywaMUQHveofvTvA1PjV4F8WF4Hx0woGNcMYmJ2XZ89C51f1jLMlb&#10;56ujXlbRDMEOQbuoosBPmmB6GEs2NzxMVUSQ/ya8wPcQSojw8WOklrCSRLRUHHVC0BzQM+45OsWU&#10;MoqNxtStwn6rFWtDbCI2D6U9F5Fzz2XEYtMKu4nCQkiEjbrwth504UBkeciyYEwwOmYk6GCzBrEM&#10;N2AyAInujG61SmDdKYVduiUFKM4UPIpFEbSOWpMllYHsVdrGHac8CktUBJdHtTC0tLQyujfaaeM4&#10;GwhvjtSLCXiHc1o6iq3QGns+F50uui7vO+M67XsTex0GRTCyS2NFHYn9ZqCY1jgRTmFmYUYoRkpp&#10;m7MQM6PMnPLHBPNFEZxfA28SmJtnytSjlAqP/oi3I1AiNjTctUV8lEJIlERcJkXg7eBly4qbBFpS&#10;YkRIAqKAkLBnkcBwIkQsEfQWEL1QGhRhyngksVSLIvBIN4EpUPw1QPzXOHzR36aHSBxk7Hjcqe1l&#10;c3fJ+yu+ts6eaPPXjspvHJbfPMy/fT//1t38a3f0l2/zl27R9SN17ZivHMu1Y7p8RpfP+dKC95es&#10;2HrSg3DLaqVopRnuXxh/L/N3dHs0I/3y9cm3Xym+/CxdHZ8X/R1/eieeHZsuzrLsqbl6Zh6fGMnl&#10;0k5ttVNkYwSWa33nxSvDChbCqz+rSJpZG2MyrYyIGoaql6rzdRdHrYw7mbcE4BeWF4/4lUP12n37&#10;rXvFN++Xrx0WXzrOPn9afPVe9tW79tXD7LljfXAmkxVt/lWOJO09lg5h7StJwySCRTilrRkloixb&#10;GjLAliZSW1Mn14GSjXkf1aH9I/LimUTkoh+CrMSLiscPhBfwuJgIyCR4GiI2JR2gMXYir7o2LM67&#10;44/uv/nRvTcPTz9eDEfgeO6CbmPWF6N6MpvvX750+cq1g0vXdnYOxuN5XU8yvGjlZVFUZdlkWc5s&#10;oovek1XWmMymBDsrq41mBQTEbozIAfFhe9iAxux+BUlVAgc+0pvERIj9rSQY6BjH8M/fevO/+f/9&#10;t//tP//n3/vRD999/72jk2OMuXOwf/2ppw6uXs3rpg8Rb3Pnfb/ufFY0B1euXrl2vRnPI6kQhZVB&#10;5gMPPgzOY/PGWgPd9t1wcTWIQaKPISEEH0J8pHwIqCEmrRQ2VINoUpxpbVBUChPPq3qEa8Ply5f3&#10;9y/hRNHWdL1brJaLxWK9Xvfeda7rh67vWxfSYYmzbL1q14t1v26DixyIYUbJ6qwZFdNK4+1Hx/Qe&#10;CpsRiYIChJ1e8VYlEVLYeUWzw8dbuzvZff6pZ5+98cysHqkAbw/UrvzpiTs7bs+P12dHq7OT1dnx&#10;anG6PD9enZ2dHx8tTo7X52f9Cl9tlh7h4AfCvN0gwREGi87j1A8hQjkfkLbjghBYRXBRiIIC3B9c&#10;8ENMYkNEE9fHoce9ZOiWrl126wXyoVsP3arrWo/p9x0ENpIeuQ9D9AHmB2AToBuGBB/6EFsc+t5j&#10;rvCdtnleVmXTNKPJZDKbzXens3lelaKNZ3GQjx5+AeBpnJrosId/btrwAAAQAElEQVS5u1XbrbTm&#10;HN8PKHzyyc0//dM/+X/91//Vn/7Lf/HxJzdXq6X3MGsUzDkOIkHBrCkKLTLcUTBknpVVla6guzsH&#10;N64/+eT1p5+68TSIJ67deOLaE9euXL9y6fJoNCnLOtOZUdawYcFhxsxak1YCn2kKRDFi1cKMPgbN&#10;whTTWJZtpm2hhf2yPXvv5tvv3fzFg5N73g5ZoziHQo4yzxlFxjoLkSNrYq2IUxfMWCiExHxBgN5C&#10;PpO2HOYLmYin4sD0GIbEMhWiKtEl6VJMJWYU9bUz/cQJP3mkn3qonnpIzwCH6vkH/OID+8X75rW7&#10;2bduZd+4nX/lrn350D57pK+dZpeX+U6bT/qsGorc5cobCgYKsOCUAjBpzby1DBVBV8EAdbTAiPJa&#10;7Aivnl7wpbnyOnecD2y8MC7HUXrLrY2toV4JgJfPZFOR/TbbW5q9c949pUun5sYye65tnu8nX11O&#10;vnrSfPlB8cU75pWP1Rd+yV94L3zpHf/cx9kzt+zTd4qn7xdPPyifetjcOG5unNbNoMpBFY4NEMlE&#10;wp0ohyVhMcxhg7jJmT/D2nB+LeNNeszcljY5Jq+VUtjWEGPIt1CPEisBCcltDgKcbT8InhDiFon2&#10;EoIo1EFDlDdIYRZSRZDIIlsg8CACGrlA/jFkc+qIbCYD4c3kIPRIAHwgDfGIk56sKIFTSuVf/Rss&#10;Ab0hYFApyCJGYRVEC5oJ7pvGRlPErApZHYrxYCcumw/FTl/MXT4dbOVtGeykU+M11SsqOwVOHi05&#10;dmvP68hrFzvPDm/C6cANErBvidUyMtnl0exzV3c/dyPfm8Q4tCfHh2cPj9bnnYrVzmR0dddencVZ&#10;4SpFWvB2Nsp1zoKTISPkZKPCl6hq0EVn8laXq9Cs3bR18zbmnupgJmTxG/huzHcHu7tW8yWVDtOx&#10;im20eO3IK1WOudqN1TxUO6EERiEzwYRIybqC3SHZCyb3ipzhXlNnacA1mjYCqVKljLZek4uHXCRU&#10;XVDoguAdMB5BFGNWj6p/7UmPEp6oIo4JGIVBUcSGxBQIUbOhVSAlpOG0wNDd+Kh6z10nq+Vw9uDs&#10;3icPP7l7cu9sgGEd5cy5VoUBTJEXddWMR81oUlbjohzVKY2qsinSV/ScSceAl9+glMmNrYuyKas8&#10;z7MM56hF0Cvi7WaBeIaeABR5DNqkFHn4I8L8IYwmwIZBaXchNlg0nOaFY+D47Pijj2++++67b/3i&#10;F/jkcPfwgTDNdua7+3vNZGLynI2JzD1RMKZoxtOd/cl8N8vrwCZCW2VE4U0C90gOUYbgkbafAkCE&#10;Tdrs7dAU6hCnDMswPkpEAhb2WMPQKmrvo3cBxrWmxMtoMxrjJJvNd5pmzMzrbli1eK/vejcAneva&#10;oWvb1apdrtu27bu+7YbO4UU0DNAGLlKlqib5dJyPK1sbsQqmjQgzRVEELt04lUXraDJJoYhvtnm0&#10;s2J0bffybjPNWRvvFW4AfSvdclidA93yrF0er1dnfTrCV+kUX6983wc3uL73XRvdQDHE4J1zsEFM&#10;d4IgAaV+c3Vw4lMxRi/BSwySck8C/gXQgwwDEPseeejXgB/WYWjd0LuUdx7XBVwv/OA9vjoMIaSx&#10;Qnr4EFPyEn0kWNOnaFZRaRynpqqzGqhSXtV5VZdVUzSjejyqRg0r44L3ETed5Lf1egks2yWs23Wd&#10;xzWCSSnuh/bs/AQfGP7iL/7Vn/+rP3v77bePj4+8H7BfZxmObdaamGHjgF5ijBjYGMQwQrmsqtGo&#10;mc5n+3t7B/Od/fnOwea+sjOeTkbjcT1qiqpGwGfGWm0MBhMSHxJCpEfHMgKbIxMufyKDczE4zWQ0&#10;Z7hlWNYZd3718OTwk8OPDs/v9bzWeaQ8huTLQYxXhiJBrwFBl8bACqHUHW0SM2KS+DMpkiBOfwsU&#10;E8BJl9QeGqGp4lWOl36FHcwZ5AbBRSpjQvjhdwFb9KbsVdmbYrB1r0e93V+ZWZuBY72FdO4t6Kaz&#10;eys7X+XjNh/1+ajLmyErnLXeZI6zoAox6UZCuhBlRSesnWmBgNy2Ecj7aIeYDbFy+O1YN95UXpeD&#10;lD4WPlqOmeIEo3LmkjiLXATOBiogGfJx2quLXVfttPlsmZXnqljpYm3KPm9CVcWi7vNqZUfnXC11&#10;vuJspfO1yXptnGGfwy5KYFwdNHt8pbYyWOkyoUeJGfZKpn7E+OueiiiBWYPY5huCFSKEUw4C0JsE&#10;Ygv+TBXoLTAGCEkJfhXEgUSO2AqEwVNwNR4AKrYAnSRSFAiIhI2oyHYmTLRthZ4vgCogFRA16fFr&#10;f5gMQYkEBWIDJQjHBE4EISJBsFhSRtgElVzuGY5sejVqKRtUDl9G20Q4o6xdVg22HrROG5k1QW+/&#10;TTFZVjZoW0lWcpZTjk3QDdICYnqb+9RxHnTpi8rXVZfZM5Zz9r0Kxd5o/OS8vtrwKIM+wzD0fbvs&#10;W69iPa529+Z7+/v5bIqDLSNFcK2hteU2z/oyx0+UR5GOmG5zOLTZWTU6r5uzsjjPVJuroTTryq5K&#10;1Wa618oxLt0cSZPoVhshlQc76e2szyY+G4Wi4FLK2uR1aZvSNFblNkJjOx70pFXjXle9yrEqHNtA&#10;JqSjiSh5F9tfcoQkN8OiYIFPgjpCUTYpcTZ/29KFV0VteJ9mqP208Ii6YEL3RxxiuI9o43f4N7FT&#10;XAVYKEUNDkr2QXmxkbIoFn7NV3745PDOLx98cn95tPRtxGqsSso5WBk4/ebKhqumHE+xQzaj0ahu&#10;mqqq8jw3OtM4orU22AGErM3rbSrKKsfX49yYzGySQkKUYeJJofS31Vx9hpO4UFySrULA3h1hAn6U&#10;cqtZ4IkC/T08Onzn/XfeeuetN9/6OXb/W3furNoWPxpMZrOdvb3pfF41TTR27cMKn9/zvJ7Nm+lU&#10;tFl1zsElrLRByJgg0UcBB8vPgYgh7eUxePAFPMGqhFbQSCRpFdMahDUZa5AI260CJ3iKBC21UppJ&#10;a51X1Xi6szud75Q17g16GPx63a36YXCb/sOw7Nfnq/Nlu3QOx0fouqFf927tfOtpQKjl+MwwqSbT&#10;clbrMgu5DVoFVsIxaRZUJCPWxvQd1jpTSjHLJ1fml/eaWQ4FhkC9j30/rJfStzR0QBhaP/QeuevE&#10;Y5Y9tNeKLDynhVkIK0BilGE7+4iRREIIEhxAEXbyIZ3LiUi1EcYbJHiRPsYOCKEFvF9vc/GDeI88&#10;boaL6AfntwR0EgMUcCEmuOi28JIMLkyBOSrFJuO8UFmRj6f1ZF5P58VobKvaFGBaMeQkApHJkR/C&#10;ADsO2B76fgi+9865YRj6ATXBYcS+b09PT3/2s7/6kz/5k+99/7u3b9+O0WsN9wkukMYqAztYlWXG&#10;Ioxsbk3BGtwCEZ2XTVlP6tGsaiZVM6urSYXFUI7yvMyzwtpcKUNEzAIPIUZTcAQf3eBdPwzdsEnO&#10;9x7KxGEILe5ofWgH35H2WWPyxugidmF1vD68e3LrtD/2pleVeIt1GlhHUiFIgDeEvSRnYTAhxCaR&#10;JiYiBN9j0KMEziMyPVHcImqYl0nxZ5sRkaAsbILOgy089mVd9qbpLFOuJFPRGp/rkG+JLOBwzY23&#10;zZCPh6weCh1zp7OVzdaslsQL5Gw7fCawJTb+mJeD0UNmXJ73ed5l2TqzK6sWmTot7UlhDjN+YOme&#10;8XdtBO5lcqzloYqHHB6o8JDDsaFzy8tcrzV3RqErn8F81lkTjPFGn6K3XPVl5ovcF9VgMtgX6+k0&#10;yHmgFekBC8WWmW7qWI47W2y2a+2JcLHzAfEEK/sQqzU2c1M6U3uTBRwGmkUpUVoIYCFFCbAYgHDd&#10;lLbnL4skbDkk6tfAlPYH2qStL34zT5UcU/7p368VLyokpTQcBsXwKHGMhDUUNykEPOQxB9WPERFL&#10;m8KmJybZPDEVSfpsCggHviA+80jVLColkLiJX4AZsZOgEI+MXqQMuvCqcqrqedypSafmnd5p9fVT&#10;fePEPJn+/5qyp87t04v8qbPsyVP7xLK8tsyun9tr5/byub601DtLPV0KDqlctCXDZH3UuDw7Zb2t&#10;VlW9qEcnZXGUZw8ye0fTbRXvWV4d1OHpWXx24q8WtKO7iT2d5w/3q/76jJ+7nL30pHnmarwyjfMy&#10;NDnldl0V7bhZj8fA2bh5kGUfE90Uft/oj4rik9Ho7mR8b1LfH+f3GvugMutCIQSXhpdKVpK2vUCY&#10;sL684P2l3l0qqH1pYW6c2edOs5eOsq8cFq8dll99WH75tHrprHh2VT59nj95pnfXarbi6ZpHLdeD&#10;Kj0XXuUBGzvD3hvn/EpGkURINpHAG3+hGpK/AkFkXjCYUz8XBaLfIvy4bkOkzjfd0raT1BqDIZoC&#10;YWwlCHnWoixxRniDEXPq+Pje8r2PT372yfnP7y1/sfS3wYymi7p1vHK0Drq3pWomxXSnHk8mo9Go&#10;qtKlIcuyHCkrM1tYnVVFNcbNYjSqm7JpmnHdjKq6ytPtIcsyY4zW2qiEFHebP2bWhIw3uqcMMqjR&#10;4EXMFWGP4E8Im8ScYrJtVw8e3Pvggw/wa8U77/7i5scfPTx56MXX43o6nwHj6cRWdVDaiWJbjGaz&#10;ZjozNmud6wbAh7SmaLOmMApHBo1RaDNIylAARBgFEJs8yUCaYEFoKliqzFg32mplFZsNn5XJi6rB&#10;W+nBwVW8mJZV7YMslmtg2fU40gYJvRtwiwDaAR8h8NkB38jbJd6QF62DvdO3nryy9aSYNHqETdd6&#10;o7wo0tAEu5uJNie8FSkeGFvmNB/hxvDUwbV5Mbae2IXYd2G9xlWl79Z9umYvXb/uenylX+BDfbte&#10;tom/dkMnwWNGMcIcPoqPEUYHHaIPPgwbfkQKKbkIbnDinSAHvI++D24A/NADru8eww/r4NrgINCH&#10;ISG6IR2cHqe4DwEIKW06RcH5APgohIgwlm2mshIXMLK5ykEUOi9MUWZVaUpLRkcVh+gx3uCdC975&#10;oevWQNu3gI8uEjpsMd+j4/s3P/7g+9///p//+XeQf/jhzZOTRdc5IiqKXGtce5WCcRF5WitllMq0&#10;KrOswm9wddWMx/P5bHd39wA+nYx3xriATqZVMyrrJq/wIpGx1ghKVpGZEJ84ZLB3i4Q0Wde2w3k/&#10;LPph6cJ6cKvWnQ9h6XkIWa9rsg2Fwp3641tnNz8+/uju4pOj9uFKlk4NnvB7IuJXoCf0EwSpwjgo&#10;RYogYCaMhhEZLIA5Efwb6XEVCADdCaI9yaJELBfYW5mDpb0MLLAHavzK8AQ28xPz/KF98UH+uQfZ&#10;i4fZSw/sS/fzlw4tiBsn+vp5tr/K8EI/7c28z3e6Yq/LnTadNgutT7U+1+bc6LPCnhXZeZaf2eyh&#10;4oeK7nG8r+S+Vg+MPrIWO/9ZmZ+U5XFVHhb2fm7vZeaTynxc6V9W6sNC/bLWoG+WfDNLd4j7HO6r&#10;cN/QA8sPrTq2+iQzJyN7VNn7mdxXHleNU8OrMh9GdZWNCoVfsIrC42ODJQIunQAAEABJREFUmazU&#10;3qm6dMQv3x2/eHf0/J3m+duj526Pnr1TP3O7eupeffVhdvUov3FcXj8rrp0Xl8/zvaXdWVodKUGw&#10;ieIv7cOREkHy65eDCw4pegRmvaVBMHOyOxH/ahLFQOTkWmH+FAqOx0ZFceM1vMZ4ifga54UCMYoB&#10;O3rcJBHZPrGu0AKQiwR1P4uN3gTOtppwGoGivzFBW9Q/zpk/nYBSzEybnJEQrIEJWkE5wpxw1kRt&#10;hfOoC6dwOlZeFxEnJV67dR2BbNbybmt2O7vTmp3eTDvd9Fx3uuolX8d87Wuvp6ocmSKTTDo5Htxx&#10;7w67/nDtToZ4GmWtVKiwWuvxdDwelUYLOZeRjObTg+efeenbX3/pd7/x9Gtf3Hn6uhnX0Ww0Jrbl&#10;aLZ/5frTLzz5wueefP7zl556vtm/osZzMk3n7dG5v3e0OjzGL7rd4GA0rSPbwCZy5hIwnXJQlVMB&#10;sRFJecp6zgYpnC6CLqOZhHzk7SRk45iNOa/JlgIjcBaUjUpHfO1hWB7PwOxhs41TaJODvyVgQxFi&#10;QYm2zESlP5xAG26iL6ogAGwYn2ZwyqeFLcURz8eSAn9tQIpB04ZOBKWwg0OVYWU0ayZFkSKzJq1a&#10;352sT++fHt56cOf+w/sn5yeOWzJOZ0JmIO11FotSl01Wb1JVVWVZ5nleYN/FI89xLQBzVDfNqIJI&#10;0zSj0QgEBMos1VprzaNktVGfSZjUFkQkPrAIiqhHcQsFm0nA/k4UQ8AHVC0hnhw9vHPrkzfffPOd&#10;d965efPm8fHxMAzouKrLyWRST6fNeJLXuMmUeVmXdWPzUlnT9z0ioO2d814we2YMsbUe8rTownbp&#10;xYtijJs1mGogT5LkmdVGR611mhRyZk2iCDYVpbWBcaaTOT5ij8dTa7MYZbFer7q2w/EZghc/+KEf&#10;2rZfr/AZfYO+7fp137d96IOOGMDmNi+UzXBCbkJK02aISCoNpskpGcSKGpWjg/nezmRa2IKDhH7A&#10;DWV5ftauFsgHfJlLr7yDx7yHIQ2AMdp1hKGDizFtPkLBpzSE4EQkIEUXcZKHEGNCCD5elH0UcHwI&#10;LsRfgQ8DEP2whaDniHUQSAAhiQDjL6YUJELTSBFJRJAzM2mlTWYym+VlVlZFWRZlleU1iqYobVEW&#10;VVk08GZhcu1iwC3rfLmAXZ0b0AMRaUQ1RRFoGJ3vz8/P79y59dZbb333u3+B6wJ+0jo7W8ZA1nJZ&#10;Zki8SUphx8PQCuGptTU6s7C9yfKsqOsR/Li7u7e3e7C3d7Czszee4IPbpBmPqmYEfWxWYDUBAQYJ&#10;LgYf3BCiExT9MLjeh9YFfPMC2iGsUPSEd+DBNsbULLlf+fP753c/efDR3dPbZ+7E0YBPSaKJjYJa&#10;IoKpIc6wmpVixL+IIMciVmlRgKbNJFCVCBjh14DaLQfEbwJVSrB3UVSalGbGGFaLZWEVlQmmcHjt&#10;1tWQkA/Y5zccEOB0qul03Qq299yxCRpNdqWaSvqp2jpFQXygPlArMUTdD9R24Xw9nC/7szVuUmE1&#10;xLPcnpf5alR3s3E/n3TzSTtLcJPxMB4hD7OZn076ul5Ze0p8FugsyImLR70/GdypD0sifN5gLyaI&#10;9VADG7vKvaq8KYIqJcvFKlEhMGI3BgadiSl6Xwwux8ky9Fk/5J0DnQ+OvVXe6GhNyJGTWCHrFXog&#10;mJiFtoDdgAgWKfptECGANo2QM6stiOjXvEAXKcKtv1YFXR9zUAvXJ+BmEREVQIxBYozYjDb8GEU4&#10;YrklTho+XiiRaBEiUbLVVaA0FiN0Qv8X4+MRI3pIXaVZorwBJBjnBPkUgsxakWZECsIT78ekUKeF&#10;wSQxKlk68zFGr8QXQYoYCqKS7DgW41A0VDXUNL6euGaEQ96XeSwsZWjttG2zYp3rVkVvJRSmLfMT&#10;Go5id67jytDK6lVenGd6UWcd0Tnxuspkvygvza7ceOall1/53OeffurzX9m/ca3cH8eR9WWgKtSz&#10;ydWXvnTjm69+8ZuvPf/SS5ODOWfEAVeAIdpB51l1ZWf3patPf/mlL/zO17/6t//wK3/8B1/86tee&#10;fxXXi6eKa1fM1X23k/cVD0avg71dmEOtVyrrbdnnxbqwfW4GTVEs4SZAhpJVtHgBt3RWeW8jLhmU&#10;BdoX+0Swu2KLrJwHMw5cRcQojwddD8oGFZgrF7MI20e4GO6KJF7LoOPGDxdZck/yJYoRrsFjC9Cf&#10;xZa5zT/ThLYyEhlAPGyBERLQrQROOXQgOEVJ1IgdCZihgn+N0pqVohDwKjwM43ZRn+ED6e2je28f&#10;ffzu8QfHy9ttWLImRpQoSX3pzBTjPFN1lVVl3hR5VdrRKN/Za+qxraoqz3NsxGVe1GVV1/V4PJ7h&#10;FX8ytkVeFIXW2loLAY1t2WJ/NkopMBMIq4PSUMRJKdEqwWxyrYgpBW1kijE4bVhbxTrtSIdHD27f&#10;/uStt37+zttvvfuLtz98/71T/FA99Ioj9vrRZN6MpiovbVmP5nuz3YPJdFdnpfMxBJEgISU8Y4wU&#10;KfOCPkGmnS54BRnvcbS7fgiDDxFXeiKllFYWvjDYRxi628yU1hRMRkSHaDlqrcCpbFaORpNL+5f3&#10;dw9ylcngV+cLnHGddyESjtMhhm5oF3553i7cqo0r7xZ9v+zceqDB4+DCQNbmldgyaqVM5KgoGoXh&#10;jeAXNZTEZLa6NN27Pt0dlxOOMuBd+2wRl+vh/Hy1OHexd/16GLrBrXuPE8z1uC254H2MQy9dz8GT&#10;x1QFoRFCiD6E6EJwMc3WSfRREgKY0YfotwlEFBelD7ETNzwG+vSwFoYbuuiceL+F9733A+BcH13g&#10;EHnoYBDB5oZdnQtYTDKliozz3FTjvJ5UzayZ7tpqovJcFZXJK1RxZkyB7w15VNwNq7VfnK2PF+3J&#10;0C+iW0cZ1q51GL1vz06PP/74I/we8a/+4jt/8b3v/vSNN+7f/mTo13mmipKLAmFossxoqzYuRTRm&#10;rIFcmUK0ZZuXeTaqRpNmMplMd3cu7R1cmu/uTGbj3dF8Uo3H8G1R5TazBvFAwQ9BZSFqN8SUyA/c&#10;R5Usufnw49zQBzcg5phxiOlmVJVlqTPb9e7+8cNbD+7dOXl43C5X4s+bM237yuGkElFOTKczbCei&#10;jGJmq2xu8kznkZTH8jZpbbAgx8YSiSPOf1FBlGAggDRFLVsEFRFCOFUUi6FgOBiSnFQuugm2Clx6&#10;U7u86fW4k2kr006NO3CKfCitr3PflKEsBmvx20CoM/RF1GlZA+IXwZ0pf1qq1ug+x46ara1apt1e&#10;zrU+Ufk9o4+rYjUZ+91dvnw5v/5E/dSN6bPP7D/51N4TT1197oXnX33189/69ue//e2Xvv0N4Onf&#10;+8azv/ON57/12lO/8+r13/3KM7/7+stf/vIXnnv5+tMvXnny2b1rN8YHV7KdXZpO+7paltlxRieZ&#10;Oq+zRZMfF/qhprMYfdDHNjhNEpWQFpXraHKnc2+Cykly7TLjLVaVeGV7W3VZ0bpykMxx5qToCdt4&#10;4UMe3MiJjsSsLVlcRCzlmvIsZAprM2piI+h/A3A0KSYLkChASAkREJiYc1ZW6UwpSFlh5IaUUWCm&#10;3MDLhMSRAIooAqBF0AEqAAXyM2AF3rYa+RYkiA6wL8Bp4EQrKIBCIomTVhtqk6FherKgP75IolKD&#10;lCuldEqsUkIviDD2VnmjRWvMgjVawtKKiCeDRvTsdvpgZa8u7RML++SiePa8eOUo//yh/dyxeeHI&#10;PnNinzg3VxbmytJMel0PygwRtrOm6Eg99O6EY1/un5ezu1n1njVv5/q9ytycNnfn83tX97uXn69/&#10;59sHf/8f3Ph3/p3n/sk/efY//CdP/eN/b/f3vlp98Xm6cUkdTHin7ke62zH+SlHeuK6vXpa96dAU&#10;baEGi6UaSfmuim3D/f6Enr+hvvyK/r2vN//w7+z/B//2lf/Vv/Pc//4//uJ/+Z8//8/+1zv/8/+F&#10;+9a37r3w9EdP7NzNy0/y8mZW3CzLO/X4uJ635Y4rd71hTyIRm2m0MZZChY9F73Ovqp6nK315ZZ86&#10;y18+q750XH3lYYHfZZ5cFVfX+UGbzTqetFL30nQ8aNVrGjQHViHZWKmgtFeCxZYcCp9egAh2Bugi&#10;CV8Qv/GQlC648OqWAgFs6c/mSj5buqCTJEdG3SYHodQZ2dOYHfn8sNO3z4YPHpy/+cmDv/ro5KMj&#10;97DN1q4aQtWFcu2ys5ZPudK6yrIqs+lVcNTUs9l4b3d+aTqdlmV6fcM5Z9LeXmC7nc/neC8bVXVT&#10;Vo9qbW6zzFiEXlJmoxcIFC9ApBlhe2EU2GULTB2ykEyRaxjC4OAMe3h8ePOTj37285/++K/+8udv&#10;vfHBL9+/e//Oydnx6XKNHRlvOS6IF8qrcv/ypctXro3xO0VWkjZRWRfI+RhFRWbvXHA+4MB0Dt3i&#10;XoFH7wY3IOtweQgICeimUzImE2IixYQiFrwR4YgtAUxlwMSKV8pUVb2zu7+/f2m2u2cyG0Jctmuk&#10;znU+DD7giOtwcYjd4KHrqg1tT61XXTAdN60Z+2IWqmmsqiHLe5UNpggmJ5tDdc/aUR7tNB/t1PNp&#10;Phl1kp32fLyi04UsVrRsZdWG8+WAQ9ThI8aqH5aDW4XQYy8VH5xzPeaMBxAG7wGPWcMCIeK0S08Y&#10;Y/uISN7FDYIbHgMcDoG8j84BsiFQBDN1Ep0PHRD9AATXI3dxcGHt4xBwrGofdE/G6ZJM3hTlpBxN&#10;inpcNKNsNFJFocucDQ5Ihj21saz0uu/OlotFux587Nph8CHC8pF8TIO3bX92dvLBB+99/4ff+7M/&#10;+7Pvfve7b/z0p5/cvLk4OwsB9yzJc4sbgzGIKQrRxeitZdxltc2NLqwts7yoqqYqm6qZNeP5aLI7&#10;BaaI4535NKGZjfArWNnUiKgMgWwMayVMUc6E8N575MLDEI9jPA7hKPijFR+t1PFgzod8Feo1TQbA&#10;1+t1dfIgfvLh8q1fnv38VvvOidxc53dddSg2iMIZh2kppYxWSrPCFoJcKRCCNcuIMBZNECRGwvjI&#10;H4E2SRQn8EZgU6WIUaNJ60g6KhNUFlTheDSoSa/na95dmf2lvoYd/tQ8e2yffWiff2ifO1TPPNQ3&#10;jszVc3VpqeatmgymHlQxTIowtnFMMnFq1OvxUjWnkr9d+Lfz4RdVeH+sPpjod0bqg5m9e3V676Ur&#10;R1+4sfzW5+TvvV784781/U//0f7/6d8/+C//yf7/7T+59H//T+b/1/9w9H/+98v/3b9V/LN/VP6z&#10;/1n1X/xb1X/6j+v/7J9U/5v/sPzP/2n9n//T8p/9R5P/4382/7/8bz//X/wnL/6n//FT//Tfvfxv&#10;/f3xH/6OfPnl02eu37s8/2Rv9+Zk/KExHxLfMvp2bm9W5oOaFyZb6Gxl7bnRa2OcyUWXWlV1VzVt&#10;NV83e4vRtZPxk0eTpx+MnrvbfOn29JXbk5dvNS/eaZ69P3rqwejG8fiJ4/Hmw1vzT2IAABAASURB&#10;VLkeD9wIZTCtDkE7b30yMtxCGxMzK0p1kQyz3oLgwFSZiobBT4X0RxruAIEcEInIL4B4T9SnHIgB&#10;4G3yT/ngAAq7Dx7IRQQEsCX4ogRGwqYxQcVtDCXWoz/IJ1DqGsSGHSG/gajURjh1B2bqlMFRFNJF&#10;ATNGn1qR1gSRVKMl4jqUi6rEjCWbxGIe8qkvRpKPYj7q80mfTbts0uUjl5dDhkDEzdiE9MWeI1Pk&#10;GNQgtHIuvbko6sktpV9bMnvzyTNPPP3Nb7/4+3/04u//7Sdf/71LX/ja9HNfqJ9/sXjyafv0VdqZ&#10;iGYSH103uOUQFlH3Tvrerxf98tRha3TOSjDiWIJL72hrP3TauDp309pdnsanL1XXnxrfuDF95qnr&#10;n//Sy1//W1/5vX/0yrf+9nNfff3Ks881+3suM0sXlmlnDR4bj2PFucLeAnhrnbbe2EhKCNdw3BtA&#10;554ryWspK8JLUD6nakblmMuSM+w/irCFEFM0wjpujUAcSSJ4jBzkI6eQpFVMKAIbN6GhYt5wifgz&#10;iT6TEBeP5T/DTiRapAehLf1aSnGCaXCEX4niFhsaewgHEwfretsuaXm8PnpwfPfu/dsPT+6t+zPS&#10;gQ3CRhRHxSHawIXogrPClHU2Hjfz+XxvZ3c2m5RlkeXGWqu1LcsSnxl2dnbG43FVVUVR1AXuFDl2&#10;5SrH7gwho3kbjNBFWGgLpRT/atpOBLwLQkjDS1goFEJ0/TCcnh1/cuvme++/8+57v0D+0c0P792/&#10;c/OTe/ePz3F1WPW+d8Fm5d7+JdwbZnv7ed0QPCPch4gzrXV+PTh8vHcuAMMwoM/BIeb6ddd23brv&#10;O+f7GCN0MyYzxoJQKmOyjF1AZSRGIsyowFFKk1JBGDBZ1YwnO7sHB/vpf5InrDt0t8ZtZt2he98O&#10;w9oNvXN933bdat2ve7dyfhmoZx1tyVVtp6UeaVVEsUHhWp/xJh5T6Ii2Np8089lonue4Mvt2sV6f&#10;L9arZbtcrLtFN6xWw7LvlkN33g+L3p1L6IwSozUL+00agh+8DzhRA3LcFZz3A4rI/SalmpCY0fst&#10;JIQtgTy4VJVk0GqDGNwW/WZ2A64sQ4cJgggbgRCdDw4XOVLEhpRROKyzOiuaMayVlROVlUFlg3Dr&#10;Y08cOBuiXjtaD2HVD6eL5dHpyflysWqX62HtxbNhH91yef7gwb2bN3/5ox//6Ps//P5f/uWP3nvv&#10;3Qf37yzO1w73EyJjKS90URqbacKeFB3e+5OvrGaj4VYLJbKmLCZNjZ9FEba7k+nebLo3n+/PZ3vz&#10;2c58PJs2k7KuiqrEHcNkWiGEGetaKEoUBEDSxPs+YI6wICbuW+ecpOtmxFgmN1mZqcx6Covu/PD4&#10;PlbZg5N7i/WJpzUuT2T7qH00ISomxduEhkqxNqwVGaU1KxAswkQYOxFCSGmBpwaSMqwOjsIROxdy&#10;ZlGErXQD2ggklhZWhM44U6RttNi3S2fq3oyxn7d2Z53NV3bUZqMub4a86lBlq0EXzuTeSAgUmUnr&#10;zBYlfk7KhMK6W7nO9Z1zQxRl8tF0vHfpytPPP//FL3/jj//+63/4d7/8u3/88jd+99kvv37986/u&#10;P//yztMv1E8801x/pr72lN27rCa7drafzy8D1e5OtbdT7e+We3v5zm61d6m4dKW+dt089WLx3MuT&#10;z716+dXXn/zG7z737T968Xf+8MVv//GN1751+fOvNlef5GoSVN5jdUfqAi2jW5HvtI+5SEEqV5bY&#10;uKhFcqFM8EmYKkejQY16VXfUdLZem6rlslVFHzMnEOYYOZYsmYK5FKxFyBQbxZY1sVbMrBnRYJTK&#10;iMHCJyBFrFhBBsg0G6NSqCkFGQNxtUm0SY/284itEMG54YHePImY4Wo8wAG25wXyCxCRwt9joC8g&#10;FSVJsCSSOSmF/DeRqilJgpBIAAgAkps8hQspBhBJgohLIjFuxoARTQxWYM2gyMNIxCnUDElGlDNX&#10;SldsGraV2DragqtSijLmuTdZ0EYMR02EE4YHRS5T+HK1lL637Ef5qjSLPLYFh4yLpr509dpTL7/8&#10;uW996wt//Lee+eNvXvv2a7NXP5c/fc3vTfwkC2MaRiKWAg3etaHrgmu573i1VucLe3RPndyj5SF3&#10;C0vOJtMTieDUY9eHrvXLc7Ve2mFt/drEjsrcjrJsYvTMltf2Zi++eO21r73wB7/30t/728/9/u9d&#10;+dIXmxvXZFSvMjrW/qEdzrVplfHYpikL+N4IS5Fh0gpmUvBZLALPW3V5Ya6szaXOjtg2nNfKltpm&#10;ii1ESQwRvk/kIZpITHAbTCwwaUg90NbyyOkziUUlEOThH4QbM2j5lXigzyT0+JnSBbllMqNp4nDc&#10;5MwwktbIQKAKUqgQ4pAQSyyfQNZb4zMdMvaKOgmn7b27RzfvHn2y6E58HHwYQghKiMJgWaxhfJbK&#10;M92M8vGkHI2LpqmrGneDwtrkkzzPxyk1k/G4BDvPUw6iKFCVaYOk9UanjXq8SVAXWm4BBojHuSaQ&#10;UB6uFmgiIWK71IwZoZHgyD05eXj79sfvvfeLd95564MP3r2V7gwL3AYCKZwY2mRl00xnuMbsTCaT&#10;LMtSd5w6dM61K9wMXN+7rh263g2Db9t23XfdMEQfMRwRaa0xNTREbnSWYDImGzz0QXAQc9oOiK1i&#10;QwTbc4jEbOtqtLu/v7d7uWnGzCrFNN6Ie9wYusF1XejBWQ3rRbfsuq5dYSqdW3v20bIqbVZlOXJt&#10;EB0SdaAU7AIrZEqP8no2Gld5JV1YLbvFAreGte+HflgN/Sr4Ds5yrvfeRcH5O2gT8kKXmIMxPgQX&#10;vHPOX6QhFUMqbpqA63wYIACgEL0Dghv80G/h+g7E4NaAD7h9/Qqi753vAB9677oYfIxQXlQ0hjOj&#10;rDH4uF/ZvDJZmeUVokIbAyOT0lHSJ4ghYPXkQczgpRuG83V7ulydLRan58uz9bL3bR+63rVtt1yt&#10;zx8c3n3r7Te+9/3v/OjHP/zFO2/duXtntTxnlrrkptJVYbLMGIOAIqUStGaYAfFoMo1xbVbU1WTU&#10;zCfj+Ww2393dB3Z29kBOJzMEzLhucA+21kJDZoYXcFEgzChE8bgCBR8U3O0jDNH1w9D1fQulvfOw&#10;kvchBOc9Hk4CrjtH56d37x7euXd4eHKyHvBDOgWrA76bZirgjNKeFA5kDKOhMc57bA3MrKA5YUcQ&#10;FoIGjB1FkiKICMwUaxN5Km8pSCj8ERom5uZPEaMrYHPDEM1kSOWRc89F5CLowuEE5cpxM6jSgVA2&#10;5Ebwam11tFCOI67I2ouJGve1gH25Z9fZsNLDUg9tHnomrptib2f61BOXX3np6W9+9fnf++ZLf/i7&#10;l779rflrr02+8MX62RfyKzfM7BKXc8qnzHWCVDHk4nP2hQm5jYVlNkyYSiaqYJ2RYkxPqXU96cez&#10;sLuvrl0vn31+/sUvXHnt9evf/OaX/ugPvviHv//K73zr2a++eu35Z/evXJqMmlLrVtnVkNY1Xi8E&#10;HiL2DNcpZwSITDjtSBSTVlErsRwI6xbQPioXKXgSryK2PqVJaTZaKYv/OLOqMFRuGApJExQ2ilO9&#10;MGRhWgQcAgZxZ4zOtQb9GBBTvElEWx9F+i3pwsEbwZSJXHA+K6tQEEQFKmVbnThgAmDwhofWKG5z&#10;EFtsWrCks2ibb9ipmHTCrCCPfAvQm+pPM+GAYSMLjNgrcirCVCgWgfCaUwUZeTV3em/QlwZzeVDP&#10;ndqnTu2NE33lTO8tzaw19WAKZ7QQhghaeiNtqU9zuZX5OzXdH+VHu5P2qevFa1/b/3t/+9r/9B/N&#10;/uiP+fXXs5ee42eu0eUm7lRxUvpSBVxS0nbBVGqpdV/KUKhQwB3EvaehtX4oxdU6ltoVqsu4z1Tr&#10;dc8ZeSXtsO67c5KO4EHcngsdRzY2pp9QPzf+8oieukYvPF9/6ZtXvv3Hz/6tf/jsH/ydg1dfK689&#10;Kc3MmXKtaC3RsyJjyGjWzIiu6FQIRIGVz0PYXcrVM7lyrg46utTBIGrfmV3HE6cqR4UTOyDKCJZE&#10;rAUmp2ME4Dy18Q/9evpNd5CkveLX5T5bZiGOv4lf6wqrDtEMJpwCoAOhAETxIkIUWTkyg5gh6C5k&#10;reR9zJfenq/D4eHy5ieH798++uh4/WDt14M4F52lvNBVrnJmjW24RMJdocrLKh+NRrgnZFmGgay1&#10;VVWh2DQNtuY8z5EDEIcAGkJG67Ry9CaBA4Bk0gnQ+BGSkiwoYSIAR6SwOYEI8vCSUgTWarW6f//+&#10;Rx999O677/7iF7948ODhatVCDsMVBX6PgCVUUdf7u3vXLl+Zz+c201jTEqPDHj8M67ZfrdtVu8ZN&#10;oeu6Vdd3OJVCJCLD2CQ0ZpTnUD/NNsNnFpMZY1mrGCUEiaSgISwqgi6JRCnWRKiNxmST8ezg4ACD&#10;FnkVIznnhmFwm+TXne86167duhtWCN62X6zdWSfL89y5CfNcZxNtG+HMRz147SLjw4mXhu0sK+Z5&#10;XZOirhvOW3fe0arX/WA6B+S9t10I0cPdpJSFITYXNzw1J8WC80kF3+NkS4QbvOud6z1SGFIWkFyA&#10;nB/cRsyHRAyu64d2m7euH/wA+Oi3CAFN0+u1YOgQo8cfLlUBCwn+yiyXha2roipgzISsyJXBoUAI&#10;5khwtGYyivPMNpkeRabz1frw6OTB4cMHD48eHh+dLU/7vg/kiPy6Pb91+6O33vrZT37ywzd+9uP3&#10;33v74eH9tu02jiAMVxQYJs+tYU6BE9IqJmMMAjLLMot3f5NBLM+L8Xgym+1Mp/P5bHdvb39vbw8X&#10;zNl0ihsDArts6ixLEWN1ZpQ1ohFPHAXGiWEIvo9uCG7lhpOhP2rbo647dg6/iSwcr5xadHK29Een&#10;/YP70Pfoo5v33/3w8J3b5x+dxMOlXbZlt6jb8zIh4F6ogiiPGGKFLZk2KcWh/EaCAoh9RcQIQEpG&#10;JkqSKDML6E0uhH4Ahm2xrUQ00RLzKEXgxlE9UO1o2ulZxzud3lnJ/pIuLenKQi4v6NLK7K7tbK3H&#10;6UuDqR2+dOWaTB5KKzlTsSbzYJDbPh6V5bC3b59/audrr9z4428/+Xd+94m/+7tX/ugbk29+QX3x&#10;WX3lwFze17s7ajrVo7Eqa5WVZNO5qySnaHXITMwBEOwMdRW1lRoa3Vemq1SfG19ZGUuZUZXLqArT&#10;UdiZ0MGueuKSffoKPXfDfPGFye989dLf+/0r/+APrvzBN2dffDl/6gk7mooqQ6v9kodW9YPCZdSx&#10;jVwR1UaqcqjHfT1b1zurem9RXT/Jrx/lVx/Yyw/1lWNz+cQenGX7q2w6DOPgmhhKEsvRaI01RVox&#10;WVKG2JI2wooU+EYpYzhBY+dQkLUaCYRCldokEIhJjbAEiIhZ029LqN3i1yqZP2WoT0kikc/UfLaC&#10;CKNdMAQHEUlkCH+KCA0MkYIqTOgTIGY00huNN/yLYZnSQOiAIpMQBSa8a0YhHVURFMxCRneVAAAQ&#10;AElEQVQTVWqoibGyK8E6Bux40EDtufQq98qGzXU1qMxpgxfsXiI6EnW+6h6cLU5cNLNm5/mnrv/O&#10;16/97d/Z+fZr2UtPh8tz11hSWcQG4IgiWeE86MzrTAoW6KygRi+hYx+MEAcW75R4wyq31oDRx/6c&#10;hlOOyyrTzaisEAbUr7ujbnkkw1pItAQl6EtZwiZR6qIMphh0SWWu9ufNS89e/tqrz3zr9ee/+rUb&#10;z71w6eBqxdZAmfRtFJsdEcOyUUmwST3RjC5DwL4fldfaZ7oQU0ZTBJ0FXMaNsBmU6dPvhllkWEVH&#10;RhsVKSVQIIBUePTHSOhVZMtAiUkTEQj6bYn5V6r4UdrKYgjggmZSipVSMBikiC4abjafIAIIsWPM&#10;EcamlKIJ0YYIL3oOa3d+fHL/1r0H9w5xiuoItXRgilqiSkoIcsWsjDaZMaranAPYiLWyxqR9GTcG&#10;m2XGWqW1Ngbbrt0kk2dgqM8kFAG0gp4AoWtmKMQszInY0LxNSggbH7ZUpclm2lgFIkRpu+707Pj2&#10;nU/efe8Xv/zw3Vuf/PL8+Mi5Hq1CCANiR9tLl6/fePqZa9eerJtJJOW84NBznnBLwGWz7V3nhmHw&#10;vh+ijwwJYfSuVZ7rIssKHDYAnlqz1lqpC8NhCGgYY5RAGCtGWIg1qxhIRKw2uFDtTHdgEKPwWwZz&#10;1NELaql3sRukQ96FtnWr1i/W3fmy7bsg0Wp8NG+abFTohlMsc8c8iBKV2bKqmpHNM4j1w4Brg+/9&#10;NuHohdUCJ9sRzh02xpZZXudFY4sSHoDijAUXY3Q+DA6tYvDBY9o+RJSGkBKuCx5PSAEBAo/gPZo4&#10;5yDvYmoFeQg7CR6IwQEKB19gTB4DESlSWhlrbJZXuhrZcpRjYrbKVJGJNl6lQzIwGjFpZYu8mYzn&#10;8zkiqnfd/cN7H3304cc3P7p7+9bp8Qle4SlKCAFfVm7evPnTn/70Rz/84c9++tO7t27DayxUZKYq&#10;TJ6bDPO22lprMoSIgRpxYxrFmdGFVrnCyiDs3dZqNClGTTUe1ZPxeNZMp/Vo3IyaegQrl8UI6mpb&#10;ki7QlkTBqwkcA/shYVCB8XGIcHvwvfOtD0NkJzj9TGQZvFv167Oz4wdH928d3r919OD28dmddX8s&#10;1OEXUG0CS6RkPbyZeGJEf1DKMQ1EQvhj7GEignhMAAUmggA5gIWM/DFYEaeEEEg8ZhSJFLROOXYi&#10;E8lGNlFpjBY0kWbKs4gPxib32M915ajwVDoCkTvJfMjQJHDuVRaMjprEpJAQGqK0Q1x759nUs91r&#10;Tz//7Gtff+Hr30R+9eUvNNdv2J19U44i6RApCkUmLIxgVMi0t9pp5XJyGQVDwRK+YiRY8jpGVk5p&#10;p8gDQj7SoKkvKI+SCQEmSjIaR8IitJnYisoRH1wun3xm9MLn9l597err37r61W8++dLTl65dria1&#10;p7hYr5bdavBr4l6EVGAbVEm29FwMApSDNANVvdRdrNahaEPWE2ySBWUwZyGjSGvN2rKG2QKpaNgA&#10;yERZ0YYUisoqrVkZpZFDXhnN2iBPYKM2YGalFPLkpIs/RZT8tGGmKogQxS02TMgJ/piJU0KOEqXg&#10;wBNhIbDJ5iGCpQfeBoSIIiTUIAcEYpFjlBjoEVjQJLJgY4oUIyEgBWIJIpEhlvJIqMLa8z4C1JPu&#10;WXm2TuWDrnu702ZX2/r6urne1Vf65rKr9101c0Uz2KrTvabeUGepzbi1hKLTGwfrchnUCdEZ8ynr&#10;djyunn1u5ytffun3/uDzf/S3bnzrd2Yvfi7f3aUyM0ZsOqKc071TccCvI1q8tlEVxBWFgp3lgTli&#10;In4I7UDrqFeS9cr0igeNisiD485pj9MbryZsc805L6j9uD1+szv9ubTvk7tLHr9qKYlFFHbBD9IH&#10;La6IsdG0U9HT+/lXXhz/0df3/sEf7fz9Py6/8c3wuZdPr12/M55+bPPbKjvWRW8bzvJcZwgvrJwY&#10;OZBh0aW3ebRFyEZDNuuzvTbfb6uDttnrmp1lMV+V47Ys+iwbsEqUiIrEAtdICgTZJHiQYqIS8Zk/&#10;hARK2xzEb4I58XiTEkW0ITdc0JKKiMnHcYlxaZsEoZmoNGr6Y0yEo1aiKSgmS9qIVr6Q3roFrw7d&#10;/dvLm7dWHzzwt87U/VN750w/WGfHLl94vezi+eAXMXZKpcWL/jBindIoR8I7ZaJrvFHiJDB5BoCo&#10;qqqsm7zEp+lcGaxAI4z2GktLa40ettD6U1oRJFgpAH/CzBrboETwWbDtKc0wLvnBn5+e3f7k1ps/&#10;+8u//P53f/bTH//y/fcfPLjftm2MUWudN/PJ7pXL15+9dPWZZnag83HUZRewwUdinZQhnaxDqTfF&#10;zJQZzvOsKoqkdJFXeZbOXVxWGENShIQomBtejERCtGkoBF7CpsjMdVnt7exe2rs0wsWWTXAxOuKo&#10;sRv2iMnoOhmWsVu61Vm3Ol2dny6Gs/OhXVFwWaEmtZ2XasfIiHtskGVtxrvVzryYFcH6xdCdtu58&#10;FbshDi6lGLDVxizjuqrqyQbTop7n+cjYArZNboKmIXo/RI+H2+Qh+CGE4D2+QOAeMvR9Pzj8dcjd&#10;X5Murh09Fmjvuz60fewdIEOMPmCNMmmltGKtTK6yXJe1LkZkG8qbYNIW3VLZSxlsratpMZ2Odndn&#10;+zt7B7PJvHRx8cnHv7z50Qe373z84MGd8/PTwXX9uj0+PHz//Y9+9KO/+u5f/PDtN965d+vB+rwL&#10;jqLn3OS5tYDVGmYX4UiKjYb74LjMVkCel0BRNEXeNFX6l43j8Xg6rubT0f7O/GB3b2c2n0/3die7&#10;s/FOXU0zWytdkS6Jiyjkhb3QQNgy46BCxwPQKr+g9UKvl2a11Otz3Z2p9pDOHoajB/2Du6u7txa3&#10;bp19DNxf3T31x44G1qSUsmQKyotg8s4WnVVCjKhGZLDHFkfsiRSJjpgIQHCdgCZhUYBmiizgBqGI&#10;lglEjBpmxaRUAjMRoChqYpVpyoqQj4dsZ13sr4rLi+LqqtpfZnvrbLbOxoNFrY1WSHviTvvOxs7S&#10;eoOloTNDx4ruFPp2oe/XdrU/zZ59+uBrX3n627/z7O///rXf+f3mS19VTz9LB5epmZGtReHlPDdu&#10;0M4p7xWWoYgmMRQNR0OkMWUiBZ2RJ4jRoiyO4GB0NCYa5Q07o4IxojIiI0EniOaodNRaDA5uRQbQ&#10;gWUpoZ/UxUvP737r9ct/59uX/t7vTv/o2+HLXzh68uq9velhU54W5kT8KYWVosFyyHRQFEiiZmez&#10;gL2QLYbNB1O2qlxwvdDNaTlajEbLWdNO62FUuqp0ee7hPquUZYXDLOnKWiFlSlutjVLYcDQrJLhB&#10;FLRFARIAeIZT0ilLf4oZAKUJoqSTJbCLiNAmwfF4ohotmYlTAiNBIdtWP87RCgD/15BEiSAmCCDh&#10;GGWLzxRjDBTjBkFiSoQdIWwSqjZPcMg5MmvSa8lbVXS6ae10bQ/W+eWV/frd4vX75evH9atnzcuL&#10;6ulFfvVUHZzGZohY07knE5NeMLrX7BWdZ/khy1GR3x8Xt3cqfv3lZ/+X//Yr/4f/aP8f/iP7rT+g&#10;J1/y02uhOVD1DpUjgmF1m5lOm1Zzp4xjFSKugKLJjqIuRefaZGSopXYpC6zGzB0pd8purQLYuVLT&#10;yHOn9nqxHXPQg7JLzffC8E5of87u7aAfEC+C+BiYSLHy2nqTITZqlY8ob6icxZ2r9NzL9I3fyf/u&#10;39f/7B/3//gfPvzDb/zyxad/sbPzYTa6h4Cx01CWShtLGYnulVkb61QmUe2usksLc/3MPHucvfyw&#10;fPVh/dWHzdcOm+vn5dWzfG9pZ+sMwae9hXAQOI2JGD4i0DhtIopgAoSESEh8UH8jkhht4wbNPyWI&#10;tvEgINQFOwmguIkTPC+4RAoFMAMHAgQnR0AWxUV8+NX+aLo4mp0e7zx8OH/wUfHuW+FHb8bvvat+&#10;dKI/PtWftNl9X5xGe+bCyTAch3AGT4qkgFJKNZuUZZkxZjLH7j8bTSe4PODqAKbNs6IqIQJOURTW&#10;WjQBMCkA68lgvWmtWX0WFwJQmtIUUKRtgvqRNWkDeSJNKrrYrboP333npz/+wY9++P2f/uwnH334&#10;/vn5OZRD/6shiimm+5evPvns/tUb493LWTkeglHamDwzWaYtxsfoWNLwExmTZVlZFXVdjaqq2k4B&#10;8wKUggaRODKDgM0jKTgVxbT6wQI0owdTZFlTVjs7O/t7e6N6rEgNvQOij2sV1xwW7BfszmN/4rvj&#10;sHrQn3cPu+5+195b0XGsumJG0xlNJn48W2Z7bXlNxk/y/FocTRaU32/tnZV+uMzP+2zl7Nrx2qkB&#10;33xNnVXj2bwZz+vRrK6mJmuYrJcYoku+hkW8d84F70NwPgziQSYOrgsdDud2tV6v27Zdr9fdkL7C&#10;9DizH2HwPRC6AYjrflilzySu7fy6C23vhyBeKMAkMI+GfxQ20izXWEo88lwHGjlqulC3Q9mGkSkm&#10;zWx/snsAG413x7jeOFreOvzwzTd+cuvjDxdnJ0O3FtwLQjw6evjWW2/96Z985y/+1Q/fe/ej87PW&#10;DSRea8kM5VopzSYzOZwFJO9lWVnUmS1wb6jrumnGQF2Nm3o0Go3ns72D3f2Dvb3dvfn+7uzypYMr&#10;lw729/cPcMHbvboLlepZljfMuQQTogkMqIHZsQAd+5498mP94FjdP9J3j+39o+zBQ3vvjrr1if/l&#10;z/u3f9a++Ub35s/7t952770vH32S3Xowejg0sW/iOu/X3PbUR0LYkEbgiGKF7U+YhSgqZAgjUpEh&#10;QYQdgxRDjDUz5qpQCXlFKQQTzUipDTgJKKEjtGCmDaKxWhWNz/dX2VOn+cuH2ZfvV6/dK16+l710&#10;zzx/nN04tZeXZtbyqFflgGmLZcKY3vDayHEWH+ThThk/rsZ3p7tn156mL7+29w/+0fV/99+b/cP/&#10;qf7dP1DPPhMv77vx1I0mVI+pHHPeKJvFSsdSScZiRFRaNYS5ccSUiJB7ZiGOwk6UJ9CKBVNWGFqR&#10;TVCGcTFikmQrCYw9VEgRA+imL7pYRxrTme0/9scf2/Xyehm/cIl+5w+Lf/CPdv+D/3j87/1T+bv/&#10;k7MvvfbJpSffyWb3uDjk/FxVjsfMExPqwjdVXzf9ZNrO91fza4udp07mz92bPHdr9NxH5Y1bsydu&#10;T6/en1863tk7n05X46Yvm6FgUQruYk2IO61Y4aEUseZEaGalFDMTpkYp8SaB4g2xzVAkUSknRs6s&#10;kSfOhimblDibPzTZdIknkFjQICqJOhJLhLCSNOSmEhn63SDVhBg9Ra8oAZK0CSuOhmBPTzBpxB00&#10;MHtDTjPuZp4lSM8aPsFyHkLsIjvIRCJPPRMGyBxnQ1TRiZIs2p2hSRFG1ZjhfFt5rvqAq2Jr8SIh&#10;Q/Bpm5HBMGWs2SvxGbYVNkVuRtf2nnnu8195/g//4NLXvjK//oxcmYQyI22MsB6CcggVIRtJM8Yk&#10;GAAAEABJREFUa4f31DgYYhIWjlCDJBcalMlVXpkcIoMOwfvYUfCe/OAlCsSVUZitDj4nzBkxhct7&#10;rzNi9MVrdse0ONTLM1r1aoB48Oyx2nsseB2d8V47gjFMUDZQJlRJmOqd+fy5z7389JdefeLzr159&#10;+sXR7kEs8iO/did4oeuFnDVaK+WYu6hIyj5i1jrzpgzZKNrpYEunYwDHmmB1wERyR6bj1CSQJCcT&#10;YYVEhn8iESXfiVKkjWgdMSPWQrzhp+qoiDTcOLAEWEiRYjIxZoq0EmiAlgBrIizCBNrQxEaURo+M&#10;WiL0hHEi/kRFUrwFth2IRFGIB0gQEWNFEjkmG7QlGFhYDcKu9d3J4vx4cfJwde+4O1z4pTf4cKmC&#10;kS64PrgYeixy0UZlWXqdyzgymaIuy3oym5d1VTV1VuTaorrMswpbOE5jY4zWWFlMRFhdoJXWW0C3&#10;rZLoNsDfmDtAhC1Sa60U5GkzL88ciLzWYi0rHZWGDExGbrW6f/P9t3783Z/88Ltv/fxntz65c/jw&#10;DOegG0KIdjy7cv3Jlw4u3ZjsHEzmO1k+lhR1Gq5R2mVZLI0tdZ1jDkVd44Cpx1XeWJvh7MlMprXG&#10;8MwMHWKEDpKKQqIEGoKpIpaiaGLsuUZpo1VhLL57700ORsVUw8BBcOrSEChEAJ3g2B7c2vdd7Nfn&#10;frVcLdbnfbuOvtX5kI25yXVm4qhUTWOb2pYqqLCKbj24ofMU+4h7yDAgrrXK8jyvyqJuirzK80Lp&#10;DHZBNJAyzLC0Yq0QDNELYyNxUIDjQDEoCT6mP9eHoZOhC23r151b933frdt+3Q64FvRDGJzrh6Hr&#10;W+e7wbWDG4ah61Du+h4VQwiBNyOxsdBG2QqhPXg+bVfocO27k9YtXD4onChNnlulC5vhSlbhD5GO&#10;bwm/fP+9999+5/6Djwe3YuW1odVq+dFHv3zvvfd+8Yt37t++tz5f0OAzUvh6UOYIJcb905qiyGvM&#10;vCrquhiXWW1VUWZNXo/yoi7KBnlCWeVFMx7Nm9FkMtvZmc13RuPZuJ7BN6NqOq7r8byqG1uOTdEY&#10;WzNjmxJMqvUEOFK9kg5vWwoXGbdol+vV+cny+PDs5N7pyYOzk8Ozo/und+639x6eHZ63Z8vhfOUW&#10;vV+F2CuSTBu2HpOyab/GStU2LVZWkSyJwVLktDlEhkNCVEEYEStCWFOMh4gk20pUMSDAlJCiyOQT&#10;OCCASVNAL4YJBcXRss9VyCxpTCRqFi2cSVZy3qi6CNa0bFdctaZopRCbE96hTYbWxgsNkM+xdRu9&#10;ElkMcdUFkWzeNNeeefqpr7/21Le/fenLr46ffrq4vCOzMpY5GW1ZEPYgKNPRElYCQ3vBErkASCCp&#10;J0lhTGdbwaQBIoW5as2KBARpIoOJYzURRZxnkqYcCX3GGAN5MpTFXIkKzq/WCzcMWoiCTlFX53Rl&#10;Rk/v7n3hxRde/9aLr33jqZc/j3uiruuud92qG9q+84GrMq9r3CwZO0nfm6GH/kY4D1Q4xQPpLphW&#10;uCWBPZzNvbbRBKgYrZCFBo6009prHaG20RlbozQmAw9EjqI4pKNaQSZiEUY2gUyaEKZimC0hQQiG&#10;eATimEBKBHNnSrVaKfSOWIHlNnKKWIlC20f4LP2I99ueiKELNowpsqXBlIjBBGZNdBpY4oaKOBgC&#10;Ya+IUQK8QtCAUowF3uTKBlU5gKqgxhFnoR55VXsGKkcJA1d9LAPDrJ4YH3lOLd0z4RPTt6OCru81&#10;r760/4dfv/LH39z5/PP5pGLYKk2XfiUxRZIIbQhKQJHAMIxipUizMFWKRponIqMYRiQTw3Mlk0g6&#10;iMKdgZhIsQBoxqlj2SSGD7U2SiGAWrwirY5cfxLDOdOaaUDPBv2TEKVlFqKn6Ig8UcoZnsUtZW98&#10;8PyNZ1/70gvf+Nr1l18qd3a6wLfF35FwxISVA0cVnI3J5l0oPMEg9UC1o8bxeOBRT+OeZmuZdTRv&#10;adbSvGcAzGagFD9Cj7yU1H70FyOi5FHh0VO2BCal04SJeQsWdUHwr6ctP7VDTXps/kADGzJlG1N9&#10;moHFjOy3gJkVXAIDBd/27SatO9f2YSBN2irOWDQF/KcZRWUVevG4RYSgCIuxnk/me/OD6Wg+qiZN&#10;2VRFWWS5fZSw2VurjUmDYBy9SShsnp9m4AAoK06ioJk18i14kzAuCSmVUBQQI2h7//7hO7/4xU/+&#10;8kd/9ZOf/OKtt+7eu704P6foi8zuzqbXrl158oknnnri+uWDS9PptCpLa6Fbltk8z8uqqpp6XFej&#10;ugYaFMuyzlBpclYGCmyGTVka+lf/4qPi1soQwkyLophMJmmgogS/73vnHJYATiMQfnDpMHYO/G61&#10;Xq1WiF9MAYTreopiSdVZAesZpdEKTXo3OBzzMbqArZxhH9g1y4uyLPOiMrCs1uoiGa2t1puituBB&#10;QXTivQ/OfzZBGSBGwlXQu+iH4FzAFQHD4WbwGCgCfuigr0AuBGiIPgGs3pSL+Bhwg/B4hOB8bId+&#10;tWpPzhbL5Rpto/jCZuNxA+Q5ggCRxuj/9u27P/rRj77zne++/fY7MAWUAc7Pz2/fvv3BBx98+OGH&#10;d+7cHoYOQ8CkiBytMSmEkMnhs7KEm+o63RtgbQRbXVa5zZI5irpKgGkqEE0Np47xi8R8fDAdH4xG&#10;+021XxV7Rb5b5jvNqCrLIsuUMay0j8pHHrx0Xtae104WPqyGcL7uTxft0fn6wcOTu4cnDx6cPLh3&#10;dPfBw/sPTx4cnx6fnZ10/RLn0hCGiK0GBuIoKq004Yi9AEsewF4kLDHVShQQAX4BQirJNmGyqRke&#10;F4iIqM3uENEcneBwwvlCLIJVx1QKFTgKoyqFsY1XnhunG8/zTk9bmnZqMvB0MNi4ip5sHzKdaa2J&#10;2UfBuFFp0SYatSzys8oeWzpS4ZzjuaZ+0tATB/Ovf+nG77/+1O++tvOFF8yVfZqNuCmC5sgE7wdF&#10;icDmrKDmryp+of//yAc6R8vU6Wf+wGSlhHiJtFoprbM819aQwK5CIWJqk9n06tM3nnz15ae+/qXr&#10;3/rK5OWn6MrsxMY7cf1A1sfsFia0JZ3auMgJv1l4wkwkC3oU9VTspOXpmqfnsTzq6+NhvOSxMyOv&#10;cq8yL3ZIAaKD2BhxJir4kOEXgo7QVuMphByeQVERyqjZmIY/NQ7zlt7m9Dcn5iTGKRE63OKzTS44&#10;IgIuckmm2DwvMr54fvpgiYwgRA7eNv6wCySEFJE+Bg9jEoWYvMtMuad8YNz8q6DH3sx6vTvYHWcn&#10;ZMeU18GUgyoHLr0qgiqjKTgzJpPMdlaf6XhH+jsmHE1yf21v/OrLu3/49dEfvG6/9gW+dqALrdkx&#10;zj1oD2CyiknpSEysSbB9KUUSsa5CzzQwjh/xFGFk7HF1pFGMjbE7RbFr9YQoE7iGTGqreNNtRMKE&#10;BVegIOhQK2MR8cGtl2fnJ7fb1b3oj4TONPUYSBFvGkfCsRfWWPwUW6KO1KCMc9ZJpfWlcf3C9YMv&#10;v3T9a69e/vznp08+vZzOjrLyocrPyDqdM3OmdMYYhhA0+JiA5dc4bjxPOpq2srciYLfjnU52EHBd&#10;HPfUdGKiQnQrorgFk1BKwinH4scjbmgMAXoLVoQioCkRokAmKPWIYga9BTM9Ihj2wR9jSPr1JI/S&#10;4wpmAj5TFDQXFUUJaw7ket8vuuV5u8DLU+fxEbyPGVFOXJDkTFbYsNZMil0KPlasi6KZTnf3968c&#10;7F6eT3aBze1hVOW426fzL7cmMxowlpSOW82R8yaBADQ6ZQYB3jZnKIQCa6UMgCIRJQb+iGEUk5JG&#10;wK9W63v37r399ts/+tEPfvSXP3j7rTc+/uj9wwd3+nZRlcXVK5deeO6Zlz/3ueeee+7KpctN2WQm&#10;NwylyrLE54XZaDQbNfOmnjT1tK7GZYFLQ25MhkEJnoTGpGiTGMbaeBPPDeMiE05EwJlKlGUZLg34&#10;naJpGlho6HCkDtEHnKi+H5xzIByYbbdCWixXqwWeq8WyW7c2UqnzypZArrLo49C5rhu6wfuQgkjB&#10;TNbmZVHUVVk3tshRglYMkymYCTcFmEtphWWVCFTFGL2Pbgi4r3jncGCHROMaEaOLHmkIqB3g+L7v&#10;uq7ve9clJG2HzrveD32ABKRjREBFdBgD2vkYeufxBaLt0yw759f9sG77tsPXCtcOQZihb93ks/lk&#10;NBk3o8paG0K4f/8+fn347ne/9xff+d57735wfHx8fn56cnIC/p27t+DKs7MziEF5yAOcppJmqLXJ&#10;shxuq6oKl4YtxmPYe1KVTVOOx3XCqJqMqtGkmcxG853p/GD3YG/38t7u1fns0ni8Vzc7ZT0t6xlC&#10;E8coa4rsPPWB8H2hHeLK24diHjp9uI63TroP7xy/dfP+X31y+MYnD3955+iTB6d3D08PH54/ODo/&#10;PF0fLbrV2q37sPaxJxXJRDaIzUBK8FYcVQi4Q3Dw7AOFiPOa064MM3rYMSEgkxABbJBEooQUMZBC&#10;iiPWtSgGGDG3CTN5lEfwDYmBlZNxsEgyUnnkWadwb5i1PGvVuKdqLUUbSqdy1hkjMBBl6fOzJ3ak&#10;W1anxj5UfDv292N/Zoh3pqPPPX/p21+ff/3V+kuf42dv0MGcJhVVFidzJMFruVeURlcMXbfgjVb0&#10;by5twv2iU94k9C0ip7harpakVVYWyhqJkZMosdI6z3RTqYOd8sUnZ19/pf69L+TffKl76dK9XXuz&#10;dB/a1U3b3s7wkYHEasVGe8q9qgdVwVBL3j/Xl4754KEc3A3zu37vWPbXZqc1Tc9Vz+UgQOaxvRNG&#10;NcIpKSGOmqCnKJST70iDACTtHYSqrSQ4DLHkYXqcRG1JRnrUjpn4IqEL0GhPF3J0QTwubpt/Nr+o&#10;EmEYC3hcd8FBqKEKQQdPCscg6f6IYhAXsOEIwjOmKsyLdVSRFeGrVWQmk1M22qDWWc1ZGQ3MZwdS&#10;jjgoA6NyZpQhTq3wiQZLquujyqu9K0/MvvzKlW98Zf7qK/7Kpb6qA2vBFTu06J2EiAkeTWBWyjAp&#10;JKM1S3A4j9qToT0Xt0bsEXcYTLQinZGuinpaj+ZF3ijVCGdRmFKCHyQyYcmlaQgxQOge+yITNsN+&#10;1S0Pu/ZBCIeKFpqcFjhVM5GKg0S87iyiPxU5J07/pBYrRSvxavA2xJGVg1n1/JOXXn312mtfu/7U&#10;y8Xkau/rdWes5MaTdpSlmFQclQnKes69qhwhzia9xvq0AgORRi0xpyfjAmsiqcAsTESRCZ7Z5CQi&#10;yRuSLj6oEvxdQNA4hR+RQjNGEkplTazBSn3x4wCCMOgUovwoXXTz2x6CYaJQFJZkOgU9NwSKSTvm&#10;pBsCByFmIs4cXAsGGdZhveiXZ/3i3J2v8cFSd0M2uNwH4wP1nl1Q0ZHvQu+wH5JuymZ3ur+7c2l3&#10;fjCf7s3H89loZzoej+vRqKqbsirKLMvxYsDWsNomvYmMRBv9KykVFWMPVBoKqUQ8mqhOFmK9LZIE&#10;nB4UQkkAABAASURBVCaZsZkxmlW7Xt279cn7v3jzxz/47k9+/P033/irj3757vnZoWWZjJsrB/sH&#10;e/vT0TQzOUeY2TB00Xg7rat6VtaTupqV1aiqxnleWVMqnXzLrDAWQZyVJFcSiiBBE8GOkSgSRxhe&#10;OOIcxVGHCdV1PZ/PcZRlGS5cEBFYWwSrJODgoBjFeZzeOFfbVdsuV+vlYr1a+dYpxFvAYoCK1mKa&#10;nobB953zHoublLEmz/Mav1pUtih1ZrWCkrRRBopp6IbRYaJIArcqZVAXY3QOow3OuaEH+gHkELyH&#10;wqhDHsKQCsPgHa40LqXgQPfReQALV0KQECU9sLEEHwQ1y3ULrNbdenCrfli0w3nbL/ohitZFU8/2&#10;ZruXDg4O8MPAbDYeTWHbUik+OTl588038ZnhjTfexDeFhw+PVqsVDoKjTQIdQrDWjkajui4Bmxtm&#10;xryMMbBnURRV2eDeUJYVUFU1uh6P5mM8i9Gkmsya9H9sPq2ms3q2M57vTvZm0waYTEfNeFrUdYbL&#10;QpFnhdW2ZG0ixyH0fWw9D1H1Dh+pmR1z6/zDxdmt+w8++OTm+x9/fPPunXtnHx2t7p33Z+uwXIfz&#10;XpaDdI66IH3gQWwQG8kS6yhahH18BK+cKB+wanB1EIfPNV4C1mSUEGPEfJEDHEUFYYE/BRGV3Mkp&#10;gaYUgXAmCwPwMDFTMFgAHI0ipSBssT17VXpFZJisFtyGKA6Ej0kiBOM1wZZRG6zwqANqVe60GXBv&#10;ctl64c/OuxD0ZLL35HMvPf/V159+7fXxc8/RfO5Zb28Jngj9KKUck2cOTIixpCgh2yJp+j/271fa&#10;CWGiDJYwZspIeIDpvF+0q855BL/NMyiDtQcLJs2StKSwxQLbGWVPX7v08gvPf/2rz7z2pfkz111l&#10;z1x32q/TL9BaBeZkUmGNHzxVBtNprxnbwqBsp7I1m6XElfi0Agg7fyaZUZaUFsWDps5Qhw8OaeFH&#10;ZqgINnYFdIkO4SFKXRF8okkUEcCUEggAU3lcpI1AqvvsH/9qwqpBs20biIHe5KnrTfstAVK2KYUQ&#10;KAghx06Q8k//UCuJGXlzOUi0j7DZBsSwfMRQkTiQ9lT1NOp41pqd1l7q8mttdrXL8LGh6VXdc9lR&#10;1osdxCAiRGlSq1yfGL6jwj1DZ+NSnrgy+cJL+9/46sG3Xi9fflFf2uvLwtk8koZrhR0RRpKNiZi0&#10;ImboRqRSZxS965aL49OH986O77frU8LFHDcBZlIFqSbLd+p6v673snzMuopYf5GDRJJAmIYKijBJ&#10;UYxO1abHNIBljB0EVxB3Gv1DFRckg4pBRQEottEtw3Di/XkIZ0Rr4k6oU8FlEthwxG9k45IuHxQv&#10;Prv36pd2v/714uVXVgdXTsvmVJlW4RqO7jSxUaKzoHLP+BJTwYa93ul4f633gBa0xqUeX24ap0uv&#10;TWAtxEKEjDFJ2qQIRgLcIp+mTRVRqoyaBINdRB8zqpgf5eqCwPx5mxTqE9AXpfBN9L/mH6fOsNCg&#10;ztZLG3spESPKsDOulXbhzo7Whw+W9++v7h8Oh2fxZMGLlhdOdaR9UK6Pfduvu76FAsqYphntzPZ2&#10;5vv40jCf7M0nO9MGL5jTcTNu6nRvqPAlGMe7IWMVYDcJx8DmmRuTgcDBAGiNzGhlE7RWCveGx1DM&#10;0B66MsZl5rQ0mQ0rmK7v2pPjo5u/fP+Nn/zln//Zf/8v/vl/8y//+//ue3/xZ7/4+Rsf3/zl/bt3&#10;Hh4eLk7O3TpoyUrblPWkGc+bUUJVTwvcGEqEIi7SpdIZK0NsiTXRI1sn+0Zkskkg0vrCgxKTmUFC&#10;9bIsJ5PJfDobj0ZFnkO3JB6ixCjItxh86AfXdvh9rW9b165D21PnzRCtJwDHUOh86FxwMcI/xmY2&#10;t1lmskIXGVkdlQ4sYetD1opgBMOiYow4h7B0mJM+MRCK6UIzhDC4dG/onB8G13s/OAc1kDtwvHMY&#10;y4sXCRFNog/BJZlhgESPWu8jGM7HbnCd92dtv+gczkxR1ivTB8HZyKYyzWR+5frlJ5+99vQzl69e&#10;3ZnjNobLTh6jPHjw4I033vjOd77z4x//+NatW2dnwzZ1Xde2K+ec1jovLKSttVmxnXEGk6JYVU0z&#10;no6nuI3Nmnpc4epQ1GVR1wWiq2maCZijZjYZ7wDT6S4wmexMJrNJMxnX+FlqkhejPB+botG2UCaL&#10;zEFi5/sOpg/rQbXOdAO363h60t2/e3bz1sOPPjp8/+PDD2+ffHRvceuovXU+4PPDoqPVQEneqyHg&#10;ZmBc0E7YRYBcJBfYe3KeQxAf2QcJPsH5VEzMEOMWcbtxb3KOIhtCRBQJvLcBk0p+RJl5Q6O4uUMY&#10;YSucBc6jqp0a9wq70M5Kz9Z6tlLzldld2L2l2l2qvbXd7UzjtB2Uwnde0loVbMv0cTkvTrU6sbab&#10;z7IXnt37+lcv/963pq+/Gp59gnfmVNXR2qi1U9TGgJ/7PW2UwY5FIiCxCpETUsTfvxEgore46A3z&#10;xa4n4oJfYbV0HYK/qCtTYJFq6CCKYTkiXCqiVdqYTBUFNVX2xPXp51+68fWvXnv9K80LT8e9SVdl&#10;q4xOSz7PVWuUU8qRBGEVdSF25LOmN2MYcGWn56Y+DsWRL85lZ6l2O7vnimmwpVOZExNJRxKOkZHD&#10;W8kEcI4m1oykkWvSTFiVGmUWQk6U8kSIekSmhoQiQCmhFkhzQcegHgENUL2RxvORdGqJIvCIg9AB&#10;EgMPERCPsO0BJUWRRYAkESMhBBMlHIVDxHElGBp2NY6s56rXk0Hv9HZ3yA76/GpfHPR63NN4LaO1&#10;NK3UA5fO2IBu08m7jHQS/D3v7qrYX9qZfuWV/d/7xvjbXy5eeJp2Zn1uBmOiyoLooLTTmjQmIUl9&#10;EKRIiCPjvgJFsRicxxFzvjg7PDm+t1ycumFN0ZDkzBNj9rP8WpZfJbWnaUeiDV65IQQ/iHgmr1NH&#10;mFnEH3rDrCkiWqJWYg3liqJfhOEo+iMKSw6OZaDYSlj44azv0z/+9xH3CfxCMQghThwp0UxKKcos&#10;jUq6tGufuZF/6fOTr3918pUvqyeeOAz+uOvXLvawpGhFNo+mcKbsVd3pyZqxDq+s9P5a496wu1a7&#10;rZ6D36va4+WFbEw3GyISIAUWVphEECKYQySJhE0D7koQEcIEiZiIWGiTNj4kSKZ5pm7AjQQGnhuk&#10;VrACHhugIzw3Nf+6GYYVKEKEyIycwieId+QG5TruFmF51B/jxnB3cRu4s7rzsL+3iKderbcn28BD&#10;G7rVsBxCKxR0Zqt6NB7Nx+M58kkzx2v9rJlORrg3jJqqxkmQaZz/tD0DrMUJmG0TaEBrrZSCMhuA&#10;TLTiz94ewNHMF1CCiEuyFBmmM5pzi7ow9KsH92+/94uf/fAH/+rP/vSf//P/7v/7p3/y33/vX33n&#10;pz/5q4/e/+j0eCGeiqxq6slkPAea8U49mhf1uCjHNq/V5gWUjSVtCBGmdGSMQI+TwHAk8MuWw5tE&#10;8BEzMUNva22Fvsbpu3lVVZgvwT3ecxS0kxAvMPjYOyyLoYMhYcVelgOvve4id5FaH1oXOi+BFBtr&#10;clhY2Uy0QnBFUlF44z0lijGoUoaZoVIIMQTUYCyFoogEH3He+5RiGFyP1OKYThj6HnBDSuFRgmB0&#10;qU1wLvrBOdT7bujXLd7y+mUHpw+r3nc+DpGismILgtGyMqsn9c7uwY2nrj3z4qWnn59dvp5PJ7rI&#10;lNYxxrPTxRtv/PxP/uRPvv/9H96+ddc5l2VkrcFwGJmZi6KAuQBEBWYEJhFprazFNaLEnWFnZ293&#10;d3863xmNZmU5SshqDbuYqikn0/HOdDxDPpvszqc7M9wemtm4njbltMqnuU2wGXabRqlSyA7ih+gG&#10;6QfVDhpRvXJ61dHZqfvgztmbv3zwk4+P/+r+8u1T/+GCP17yrVU8WdH5mlZ9bDtBvvLUOR4cvr1R&#10;h36c9C72Q+zhVx9dCN5LwCMm87soPkQYFJYNgVDlUEwIIW4SBURI4BgQ2LAG5o6cmQRHJh6KaQNm&#10;RkDC6YHVFohO3B+xO9WDHnf6YJntnev9c31pofeX5lKb73bZZEF6RdQG8RqWhss6NichHnm5o4K7&#10;NJ998ZXLv/utnW9/vfji5+jGlWHaSG5jZoNVA0vLNBg1KFpLRFSxEBNRFCTkoFD6NwX0mUBpiYHY&#10;dgsC8Xp8duqCL+u6GNU2z4ihCyIk48yQUWQ0MRImmJHOZTqlS7vmhadm33r14A9eH33t8/LMpcW8&#10;eRiHE4ffoaIWpQcqW6rXerpWB2t7sM4vn2dXz/JrJ+byfdm76y7f85Mzni3VtDNjl1VemahUECKC&#10;n6KSiFXNkZSAswWM84iAeobhLQIB1fSGv6WT/SjxUxGz21RdZJjDBlvPo+eYhDaVvMmJ5ILzaUtR&#10;j+nHxGfFwATgLeQbYPvgDUExUogS46aEQSMjskzApUGi0oazSheVyhvORwyrG0w/66Mdog3Kwura&#10;RqUGopVE13vcmXVRj/cuXX7muadeeeXqSy8V169TM4GjhFSE4QS+VZqtkMYGIsmCiHIwoQCmhmqF&#10;MjMbpnQjDN2wPl+vjrv1InrUWuJSm4nJdrWek+Bn4JKDCkP0znnvIyhxhNcl8eiUQqRAHIkibETo&#10;OsOUMHJYOncY3LGEM5EVAbSgsI5u6YdT784jaOkofVejaHU0KhAWq/MheCLKEWHjev/ytWde+txX&#10;vvniF79Wj3eVzoSM86plHpQWlSll8NBeMofblUoWC7giqEw0TKcI/2HxopmGR1mwlhOEoLIEkggw&#10;wS4XSJNJJOaDB7QgWArSiUqPLfNxDiKBMPnUCaRSUQLyGC/8DRr8z4IZwcqPOVsBSd0nXiB0J1Cc&#10;WSI7T85HN3DfU7uWtpXluV+c9McP1g8eLO7dW947XD047477uHTcOzX00g2+w+9DvetEojGmLKvx&#10;CG/Ys6aZTJrZZIy9ezaZzEajUV0WeWGzDEdAQv6ZhEMCQHOttXqUtDaAUvoiKasBnQSYWW0SkVKU&#10;aE1slbbaGMVMnuJACJjoVsuzwwf3796+9cnNmw8fPuz7vsyL6Xg2m+7N5/vj0bxupqPxvB7NqnqS&#10;VbXOcm0tK+wMGjlArJgUM2Pty8balMwv8BrBeBQjRyKCABA3SURAN02zM52hd2tM9AHBDH7yeUAL&#10;BEckHyTEgBjsh9APeI1yy3Vc9G7V4r13WHehc4gbzZwZk1vYrsAwkThgFOiAWFLMSjFppfAlRmFQ&#10;9C8+IBERiswag0YfosP4EX8Baeidc77v3NANG9q5wQ8A1lyS2/YA3bbzxWwwoHdxSN1gvWhSGRmb&#10;lSNT1Cor2BQ6r6rJzu7la9eefO76sy/Mr94oxjuUFdCCnFudnX/88a033njz+9/74Y9//JPbt287&#10;35dl3jSFTReCHN4H0u8GRZHiAnPNMm1YaUJUgFNU1XQ63dnZmc/no2ZaV02RI57KPKsUZ1Znkwmq&#10;ducz/BjpFoRyAAAQAElEQVQxn892ZtPd2Sx9ZmggXEK4yrJC28wk/xpR0cfeSYswDroPug16OdBi&#10;4R6edHdvHd79+N7Htw5vHZ4fL9yq1yFi57cSbBfxIUgHr9OnhaCxNwyB8C1hSL4k52TwMgQgOC8O&#10;RoOxQ3QpB8cnx3jvXXTeDxtm8mSMiS8+SIwAHEvwOkXeJNqm5FumTS7bnGhzY2Ci9H6io8GmVHe6&#10;6nQ+qKxXhbcmQG/N2JBsNrDmniJ+vNU25nnH9tiFQ+cfRhkd7D770uc/9+XXn3rp1fH1ZwnbezSl&#10;Z2ySopk2CQ/FjM3akmYhRWm7V1gEguqIP+JNnqh/Y3+CxJRGwEqLEV81zxbnos14OinKEuN5icQ6&#10;jcdMWpFRpDgRmVFZLlELWapH9dVr17/4yguvf+3JV14ZX7rUqnjuut4HNCalSZmUkw2MRWQV43jQ&#10;mTe6I3Xu9MJRG6kX8Vh34pXyWvdWr60KDBck0K8mmEUlJTQRE5IoZCQbmjZ0KuNvywHxPwBm/myz&#10;3y4NW6FCJMUPiL8OEANQi3yLgBabVpEoncjoIgpF0YJDT+/26tJgrgz5tT6/3udXO7Pb8hRXR0iT&#10;Epjb2JDpwehW8TmH+5U+263o2cvTL780/8rnqpeelicO/O7UcE6itRCLYN45WUWGEPEEH4oQQRlK&#10;OUlkEsKciZW1tihMnhmhMHRd3619wM6OsVGXGZsRG4hR6lXHiP5ijB4g5OIlOJGAnrdg9IypQZpF&#10;K0j33p+7cB7jUqSV9M8e1xgnhtb73ocuRHxjwFhQWFpKR0qyFRGcy1oFo2Ke0cGuuXZp/PkXr3z7&#10;9fEXX+Dnri6ujO9M9VJTZ5RLa1A7RqxgPMI88TFw3vG0V9Ne4zMD8lGvAMaUBV1vwWH7THnSPT0J&#10;zRO9mVGaVGJiOlAwUekP88MDQo/yTR0LS2qbjIS6hFRMTyj0qFs02YKZf43YFre5UqkW7VJz9EsU&#10;QVHA6ggglY+KovKd4IvL+qw/O1oeniweniyPF+uzLnSBXJCh930/tEPAvhmYOcuK9Bm5GVdl0zTj&#10;MTCejkeTUdNUVYVXSRwA2aMEGtiW7KOEQ0JrjfwxUAQU1MUApJn0lkYum0TbJLBkQFDhxq0Va80G&#10;+1v04l1w3jmnlKqrame6s7u7f7B7sDvfm893caGp6hG+cOcV3l0KY3PWlrRRCkCLNBapZCgMsnUK&#10;CAAjIwc4JTw3cQ4bImxjBA+THW+S1ojnKAFRKrArHJa6i8I+nf8Sgh9wfPf9qu0Xq2HV4i3etT2O&#10;aDTRxFoZozNYA/0wp65w0Ud8ISCE0mbCzMQpoWcR9BeQQICVwl14o1HK0CHOI1AQALz3yEPwcfP0&#10;Ho8IGgIkAT0oYs2KkShtIaw0LlVZkRd11eCqtbs32dmpxumyVTTNbHfvyhM3nnzmmdnBgS4qrJSu&#10;d6vzxdHh4fvvv/+DH/zgz//8O7g33L936L1gOnB9VRdFmeH2gCJsDSNiKNBFUZRlWdebr1NZBkkU&#10;xwik8biu8RNDYuS4NBTpKmCTTtV4NJmMp5OUZqPRBIZH3jRjRB1WtrFR6aANKRtZDVFWPi4Hvx7C&#10;YgjL3i9W7ux0/eDh4s7do0/uH398//QWir2cB91TNugyqDyKcqIjYfVrIhUAQagxOPADtjqfnE/J&#10;bpEFCWaM4imk52f/Qgg47ZKh5bPsyFG2KdkBfxvAIJLWphAlxA0NDisqfULhqHKq6dW440mHX5/V&#10;zlLvrsxOq2etrtdStlI7XUUjwkyKbRZ1to5h6XxLHJvq6je+eOObX9l95UXz5DW6PA/jKpiN5xmD&#10;SKY4Y7aYsY+YdBEIOzg2fyXERFAn5fRvMkXeBrKgUxgk5USRZBiGrh2stfWo0ZhFjB4vkwQDBxBe&#10;gsRIikgpTBQ/lgcceraIZR6xG107OPjC52588ZXdZ57MLs3DqFpkdJbJcc5HBZ8VfFqQx7pCvLNW&#10;pDXgWfVRdWF2FoHJeZguCd+Y8W2+GWiEtyQmgfeTbhSRMzQFQCJ/BLngbsvMqciMlmrLQX4xRxHQ&#10;fx0UDH1RJ4wVCXrbAXRlUYgj9CJp9qiB+QjxSLIVAScRSUA2bIwOYwEEkzFYUXizGVGaTiDlqei4&#10;WevdthhHO2I7FXvg8ivrYrctJ0NeR1MIXqwoI7x9M3seSJ3oAFOejHQ7H82+9PnLv/t69srz4cqe&#10;qgqzcYyw0pSPY1kHM1Ds8XOAYtREDhFPlabCJjIqYU8fKUatuC70uKJMlt3ycL089t2SCLeNkZYD&#10;Y/aJGqKCdInOo+agvNKOuY+hi9H15L0fYlBKjCYifEfvVeZtLVaLl9AJfu/wC00LRWeiziMtRd0V&#10;OaThMHZH7M9UujHirEOgZQPZjtNPDY5yT5oUkxVio8Y17Uzcjcu7f+v3yq9+KeztdEQnRMdKrYq8&#10;ZUNic2+qmJeSE9s85JPeTnqTea2jMcGW3jZDYUPBlKUZeNbEXlGn4SQVGA5hR+zS8cEUWUWN2TAG&#10;55RAA4jeEAkvBp4kUAAHkoSokiSYikSQpm1i2aZt5CSeKNQChIkxp0YkKCpigDZNhYlIMLYiYhTg&#10;Io5e9Z1KP6133Ham67NVmy9TbhYrOTkfjj85/+Tj1c2H7t4qPAy89Grl7KpXbRvXuGpEJq11lhm8&#10;q9fjsizquplWzaRppqPR7qiZl1mTmUwhPCgpgeMBwC6QZelgwDFgDD5E5MiZNQACgDzE0DMzgwaY&#10;tFZWBWNw+gCBdAiM244fdPAkTrPLNZWWJ0VWZzgsQq7VSJtx2VQNDhW8ie7vzy/vza419VVdT00x&#10;0/lUmbGoSsgK6ShElHQgMSK8KWJkA9NG5sjEDCn4M9k+pu0eNyyyxoAtMbBgRDObzOfjSZPj41nE&#10;yiAPJaOGqfGZBj2KT0wnYQgpDcEvPJ0KnztZOukQAUp7U6gstxlrBRBrMRllZcBuiJNQsyOKxDEE&#10;Cp4jKTKKjUBfE8QQaXJhcNHFtEY88hg2oScpxATBtYFQkPSjHvRxMfoYoVyKVSw/ICoW9AoFjNVw&#10;VDUazXbm+5fHO7g07I+mO81ovrN/7drTz+8/+aydH7AdBSzW9Trg14zzszu3PvnJX/74z//0X3z/&#10;B3927/4nNqPJtCjLXCkm2W53WilDpEKQGCMzK6WMVZh1kVc6s7Yq6ukYKKqatYoMFQNE6mw8qmZV&#10;0VRlOZlMxqPdpp6Xxagqx8jLoq7KJs9KZSsFz7Ai+CGLHQ1L3x6H7twNC9+taLmk81N/ig9pHz38&#10;4MPDt+6e31zG48Gser30eRuyvtXtWq3Xhe9tH81A2mPVBiVRhcgDdI7Rw+SsBDPBtNKKhEciNE2k&#10;hAgzb8RSxj4CIQQv3sM10VMcOKAfdBI4bjqWCMeKEgDWgE1IIQMUsWJSWNCDJhWpcqrpdT3o2uXj&#10;wc4HPRssMOmzaQvkDX5IdmnjyjpXks10sfb+jNyx9uv56MY3vrH7jT+uPv8lubQrdUZpMKOKzGVq&#10;UKZnbMEqShrIKsVMXpMWgrc0iabA4qBwij1R9NckZkYNc8pBPIZs0uMiEfrHNV9xZIUFTkYLc5Do&#10;BxJQ3IfYe29tWWYjxjKCadj2REERAh8GE45QThgsa6XWMCRkolYqp6yh2dw+98zeV7/67Je+Onnq&#10;mQdW3YsOk/CknMZOYqOxWBscdSa2DHY65JcX1ROHZX2ksxOxi1iuqGlN43OtbZeJlhSrQXNUScG0&#10;NcAIWHVRC2nsQYOSwAgCIoGjmJJmxKw3gJaPpw7TXQAmecwlTIeIN/KoJqTPVn+WRtUWv2HkLTvi&#10;wZyGhI1BE110uKGJcRppipyw4TByRILWesz5SLKxmJHXtefCcRZULqyUEVI+pukFJifY85Qp4Jvq&#10;4MYT+889OXvyOt4eiqqMxH10IQYojIH0xrdKQQEYhUSlseA5BJlIGhasDaBTRBNIGibFKA7tetG1&#10;C/EDsU4gS6mfSHHQTEksyQUKnsQR+4hBsbVRICRWMCURk2BoClif0MjH4AYJPbFTPDA2XZxkYeX8&#10;2ofOB8SbJyKjMyZFhB54k+BROAfaSVQ+xBhJ7LiePX3j8hc+N3r2yTifLQp9jEsHucGomOnALIEk&#10;RFyKbKQiaKAMuowGhBUlpJQoLWSItUQbqHQJqOBkhjQWPUrCqYhBHzFQfkQ+ekLiEZmezJwemz/Y&#10;WdAYFo3oGqxUxZzyVEgEZkrMmDJJGixVgUBtZAJAoH8A3USihNRVFI7Y8xDnQSEegmecNuvOn56t&#10;7h+v7qyHoy6eO26DcqIC5unCAJASbY0tyjwryrqpa/yN62pUlhXuBAlZbYxBJDAnTUAgMu0mgZ9l&#10;OCLsNkcRtZwSlMdDaY2GGnORNF9B7RboAYD8FlZjtqwQRVpDEehQVVVZ5hgEPed5XhRVXpV5Wedl&#10;VRRFlpc2z7S1rDXigjAZUpucYFNYAMZJSMbZPgVkotIfjASbwYoRyvAmoQBApTLLt6NjXHAgHmPq&#10;cksEiUigExB6IcTB+daJ8ylgh8ARh7XOTG4tYInUpvuLDB2Cg/xRJwx6WwcCfSJnJg2DIWJFongR&#10;AScpv5kZPUrgIxJi9CG4bW/IUcmskYvSXmIkNtbmcOpkOp3tTKbzohmVVTWezg+uXL72xBN7ly7X&#10;I1zMcD7F8+V6tVqdnp5+9NFHb7311hs//ylw7949fO8ZjUbT6RReCCF6n5ZkCAEKwHpwHzNj6Ecc&#10;AxtmWd7U49FokmclBKzJNpPQRmdlWY7HYyjToDYv0edjZLmxmTY46DQpnbOywgrDBEmBLSy4SPXh&#10;BOjc6bJ7eHR258HxraPTu6fLwzYsB+weOogVUhKxTEgiQccEGAQAhRwAARApIuKAxbspYRAhlq2l&#10;t0xhdBQQLRBI2Lb9tRzFLbDBgEhynM4aYZSA9MAfQNAsVSmWtNtgCaqQFMDml2Fj90Z7ZhynFyol&#10;HYI1LYXzYVj03dKHfHf+zBe/8PSXX51dvaImDRcFGQNjkTapc2KMBwhmQYQ4uEAkZrB/HVD111l/&#10;Yxny/Cg9FgQTtFKKWcPetBWgFMEIieCXQh2rARDV+7hyccU8oIkQDBbRBD1wFARU8HCJVqyImHyM&#10;PpC2umkmu7svfv6VS9ev56NGtIGFBvFDdHCMw0anYso5kmLNJhdjPVEfQutC5wOOvhhlaxFKo2HI&#10;DQgOAoF8WxtoKyZExJukLp6pQI8ShIFHpYsnOL+KdCipi8rNA9Wb50X2aRF6X/CIcdo8ojfPSBSZ&#10;oSGMy5geo7CNIfCIskB5oCbwOOiZ01NnZr3Z8WYm1VyKvVDsODvuTNVz4ZUJWOToR5PS6NQlJ0TJ&#10;TLUzffqVl5589fPjZ67HaYWfLWAYRIsijdEToGFMT43hmRUpIoggI2LoR1FIQCV+jAHbjtcctIq5&#10;wR0tDOvz5eJo6BDGRNFIVKmB7/r2tF8v4tCK67zrQmixwBVt7gFRFLHWWik8oQshwWKalVGWRUXn&#10;g2+JWpJl9Kd9joIiXAAAEABJREFU99ANxyIro9EcpocOxGKYjCLLpDnpllQVZgIKjY5gSLGa9qbl&#10;y89d+fprT3zzG9mNq4vS3Bm6Y/GdtZLnOGA03kmdano97vS807udBWaDmXV2f62B+VpVvRSR4QsT&#10;CWAiBBrJNkvjkko8sAFMBABBghVOlGIQDJGYZEQkVT36Y94yUzlGigjSiG4hBbFUxWl2mi+SJiL0&#10;g2oQBCuiuBkFPorCWyQBdAIIbmECYwXG0sMbqB/Yd+wdrZ1ed3R60t2+d/bB7eN3H5zfXvozp7ug&#10;hzYsVn7Z+rbzvWghq22Bfb5ommY0mjbVpC4mTTkdN/PRaIRTPMsyY4xSSm8S6DzHcV6gCsBZW5Zl&#10;URRg5nmJXz2Ql2UN4OTS2jJvmm0ytAWsRmZyY63RmU1ElvzJGCOzOs8MDpjZbDafz3FoNfUYo6C3&#10;omqKvAYyWxidaZUrBIEy6F8UA7AYbCrJqARzgmBJO3GMXhBTm01EYDuSx4nA9wFFaIdRMC5ypVQI&#10;iQk++owxbSsQTJ344IYh9i72IayH1fFidbYMa2dxLmZlkeMjfG6MZULQoRtMCOptFKKkEhwqpIg2&#10;NKWEIWJE/wEKY/cQCc71SM4NPgzb2pDuB54oikCrBEhCHpyAezg6NRp2JHzPYBy3StmsHE1ne3u7&#10;eweTnd1mNi1H46waFU3TTPA9qSnKkkxOpLquOz8/v/vg/g9+8L3/53/1//h//3/+67fffnMYemhm&#10;rc3gd40M4rhyVHBEXY3Koq7KBgSQ5msLuKPYJETLzs4OvIaQyLOixEVhhJ8hZtPpfIYPHPuXDg4u&#10;w6F5DhOZ1H9ubIYAUaRE2EdynlpPi45Pezpa06HTx96eBnM08NnSHR6ef3z78MOP771z68H7Dxe3&#10;Vu4IkTzQ2qsu6hDgNI6eQcTIEcaBuZAjNJCzJA7mBZNiMBAK+xgexEQM8Q2EI/PG0hQ3O+NGM8hL&#10;5E3DlNFvSwg21G0bRUafaEkYAtCR6kGNejVqabLSs7WeJijkVWfywWTOmsAa79mSYgP+dFZ1JC3W&#10;dFWOLh888coXnvz669WLz9rdOZVFyK3P8bZtotKeGBODRiII61TA2FjTQNrHhBhA9RZQDNjS/xo5&#10;ZgT8DYISCCslBIGMyIWJVovlYnGmFNsMq9JHcT7iE1rnCddc3BtgHmFOIGZNnCYQiAk7rCU2rDMy&#10;GWndhXCf/fiFp5751tebF548KtWd2N7Xw0kZ+4wGK045Jwgb/C6jy2Crzk7OY3Pqq1NXLkO95qpl&#10;5KPOJPdFGEZFwhYKrTGtT+El7aKRI0MrlRTD0uVHiR4lNEAgPcIFF8wYI3IgRorxIqouqh8/UA1g&#10;9MccEAyV8ACgFUUBJJmSN4mgzYYQpoRNFWQxiSxyGdUo6mnQU6dmXs99NpV8R8ppyCa9xo0h60k5&#10;9KE8BsaGoXUKF0UBW22ZN5Px9MbV2bVL1XSs80K0oTSWtQEjbMhkDMxIMCXB8GRSxaPZQ0vwIiKc&#10;GHwW4hjgf00hU5JbUdJ3qzPXLsXhqieEEMEuPKxDe9ItT12/jG4dh1VwK5JBq6jYKyac9lpr1paU&#10;IUYMM2ZusZ/pzHKeVPEdxXOKp94dDe6I4sLavihinjHaSsQaYEuZxqVBjBCK0I4YCbdOwiYrymrO&#10;jCsM7c6rF567/NWv7L74nJrP0elD7xbQxlivVBRFeA+MKveqGsxosCOX0Dg77uy01U1HWVCMSacR&#10;KCqNtagjk1wMitFTCYzIAiYnObgC1Qq2ow0T5Q02dZvFTwRl6SIlmS2ZpoZ+APRFqa8kJopJE6ZJ&#10;KrGxApMFKIIQCYlmuBAIxF4IOQBJQXeUloHnADgVvE7gLMR86OjsqLt79/z23fNbh6sH63i2pkUb&#10;l71qO2mXfrHy/YCFj/600jgm8rKuJk0zbeqdptp5fE5km3OaSQOKTZ6V1ebkGCH4RlPkKJZFnWe1&#10;NSUAIrMVCMUZwfgm08qyMsyKN0lTehilC5vlmbEIWkwmRrgKr51N04yn8/nOHvKybmwOqSLLCwxr&#10;skqZgnVOygjiaoO04dCjfZ4o+YTSAAQatoGpI3NMhWTu9BRYVmDY7Z7nAyShxRi3prrRrFALKGat&#10;0qGjCL6HfiFEF9IeGKQL1PrubOVXg2XT4B27bAqbG50xWWbFpJk1pdjAmIo2Kc1587cppQw6pFVJ&#10;USlSCq4PzvU4tpFvVHMUfIwhiVGKgiCYRkxFxjoMKEbwmZS2SmdeFNuiGs/2Ll++dPWJ+aVL1Xis&#10;sjwqo4q8Gk2r8cQWJbGOfbc8O8MXhffff/8v//Iv/+W//Jff/Yt/9d5775yfn1mjRqMRjnbnQtd1&#10;zFyWdV03TTMajycgyrJCjiKIPC+yLK+rBlXTCS5581EzKQpcIquqanamO7MZMB+Pp6PRZIRui4oY&#10;lmHWhHDQlkiLqOjIOeodd4O0Xq2dWQ76pOPjno5W8fjM3T9cfHzr4QcfH7539+jm8fo+rgtB4aej&#10;zqnWqcFT7zkEFUkxK0ObtA2DDZkyFuQKf4CkZcVY8heA3QROJ0rWRc4UEwQ5+GiQcNEWJNjIgUDo&#10;CYtHIl2AiAlJEDZwZwLO9mpgbOOj3kxaNW5xaTCTdTZqs7qzZY9Lg9LesCgSaK+RRCkXwhBDNZ1e&#10;fe7ZJ778yujl5+PlfSqMxztXbjmzYizEfJAg5KPEKErS2ByJQUTYlUgohYpsHophHNKKleK/MaHJ&#10;FvTXJ3SASuRq0xtoALRQaLtl3zu4H0ETY+ixwwTfDcNy1fZ+ReyUhooubVpKWCUlQwgRPBR0zlkp&#10;xiza4ZOHh+8ePuC93Sde//L+l9P/M+FiUhzbcD+2KyOdkaAFHo/R66iKdGkw4840uCuspFlQvYrl&#10;iopWCtyBo4JZKELHC2CCuPCIYFwYD74LsvEbZvRZbKUhDIBGDoCgTV+gN6AYCPbfgDChjcBvZDDN&#10;Rhre+FQR3oz6qSzDIrItMm/r4kaziE0MozIzQiVoyJGKbIVL0hVntbYTykZBVU7ljm36qJx0jBvX&#10;k0rygQTNEV4MVbxfHZ8Mh6fqvM8CdiwK4EbnhwGZwCAsolTAJYNJMHYUou3UoDwKiScc0SGhBhpz&#10;VBJJnJaQa8mxnfl1cGvCPV4gFik69gsazjm2hgergibsbo7FS3RJLHhCx6krJlbEGmQkQeKkoFGC&#10;FeJJWoo44heKllq3WTbkNmJFaK00o43RUeuoUowLMRNhXshYWDzBUUKkVFQ6ZDnNpvbK1cvPvzh7&#10;4gkznXVGn8Z4FsOAHUTng9IeocqGorLB5E5XQ1Y7Y4LNvQEUXtUp+URjRGEtaShGzhRx3CBHfJEI&#10;E2HwiAekEzAjIFEXfwpFYFtKBORFNkW4AV2ABIEauFPBnKgEwAWLsPA3spEYAAdVGxmOkQARxrwh&#10;tgUzlh0kJaJj1KA/LfidTjBRq/DNJGZR8hjMsIqro/bozvmtB8vbJ/6wU+cuW/e0bmW5klVH/SB9&#10;4GjzrCirqp6U1TgvmqIoykcpyzKzSXaTUCyKVIutoWka5FWF3zUKazOl9BagNyKVMRkbMKEtFJUY&#10;42ZqmC3BuTjulMKTkaNbDGiz9N2iKKq8LKGRyfBOmiubWYPv3lAj0zgjIf0IhKQunMIwCj2ihVgU&#10;KhkuA4Q5cS6qNbHilJIAEaaFKaSDLcc3jNQ16tJDKQjA8VudYwy4N2AvdPgNXRWjYjRpZuNmUhcN&#10;pqkQ3qwVDmllmDSlZhwFwyomBDW6Yng2oC8mAU8pjAJgIK0hwDENEJBDJIQkSJsEmS1IoQfCVKJi&#10;0iTakDaetVNG5XU9ne9evrp75dp4vmuKyivTRxZSGUw5GlfjcVFXiJaTo+ObH3zw05/8+Aff+4u/&#10;+PM/f+fdtzFiVZUIKAyqlNq4OmWZTb7IsgKzA0AURVWWNXJrcwAcFEcj3AkmYGZZnmMssKoRsiIv&#10;0YNWNimPfpUiovQThGHGQWlETIzGAUHjOmagcNA6WOo5nHRn907u3z28e/PBBzcffnj35OOHywcr&#10;fz5I57ULJogNaBXxiWJzY4gMSzOsirHgbQwEGwIMighMSgkKJCQ5iP4GiLCK8AdLMBEAFyrm5Eoi&#10;NKRtP+gfIKLkIaZICSQMjkKMEemodCQ4BpcGEkxVZ0Fbb7LBGGd1gil6UwzaOsMxDSFKo3dlNHmv&#10;ma1WZZlP9mb57oymdWiKzvedd714eBCLRxTEGSOShKSuEsOk4G3sASSsMAvapsAob0Cy5fzNOYwG&#10;bGW2893Sj3PUAihCBeSCHw2gg8Y4jrgva5rP8rIiUisXztvhZNkdn60eLNrjISyJemIfGV8dPNoC&#10;GAJqReyIab1az+Z86B6cnXVrh69PdrZz6blnr7z4wvjKFckLvDI99N0aiyC3GhMWIRfRpowZLlM6&#10;GuuwGFjhTXtAFbPnLGDbhztgGyYCCP4iwl4UhClw+tIQKIgCO+pUT1AJAtscxG9AbTiMwYEY6QIB&#10;NgdjU/mbGbrb4KKGGcP8OlIdx+ROiQxfKhEFSpI7NWmWXFQpXA9Ud3HU8o7PDkK2Hwp8daidLgbB&#10;alIpKgWz8akHaClY3hHnN0UrsH+/enh0/vZHD//yzfVP3qEP7tLxkp0PJL3CVQx2EZznLQ29BPSg&#10;lM6UhWKpMzyS9TzBriyRPUpMxFERgRcpDIaCRTl0gi8Kw5pooNDRsIztOfXnWjrD3rLXiBgJMTgJ&#10;Ifrghx6vStGnDokUsWJSzBxJIVhiMBI14fQLbQDcUmLL3Cs1KJWUISZmg3oOWkU2whbtiTQinqNI&#10;MKwJExD4ynPEGxgRdrGDvQN8b3jhhcnVK32eH/n+NLhOKcpwM1ClM/Wgx52ZrtXuUl9a6qtn9omz&#10;/MaJvXam52sN+zedqnrOB62j0oKWij6TZEMLp4fQp1UqVWy4RPIoYGQr9xlOakYQQ0OFWgB+hLxg&#10;qwMVQVJMOYjkDPAhg4IIySYGNrSwfAr0CTMQxko6EDRB12lMBZ+JGMVGk2Fsr+u4PGkf3Dr+GJvv&#10;nbOPT4YHnVpRHULWD2q1lnUbuwHO1YTzuirrqh7VzRTnN4ALAYADtSiKLMustVpbY9Lhjbwo8N45&#10;aprx5tgYQQwy8LVSCqcHzuDJZGLBygo0xCmktUZVEmDeEkSwCaHKokFZ5Ri+TmdSaoS/sijK2haF&#10;NpnCzcNo1moDRIEixZg9PUqwAG9MkfKNMREvHJkAUpucIRtjFJ9sCloTK05Ja12W5Ww2a5pmqypz&#10;EmZGc1EEGl0LM4cQ+s753uNEnOKQnu1OYKu8sroQOCsqhfOQNRG0gEa0TZK6QScpSAQFIqUUBtUG&#10;XSZALMaIzv0mOYfVRIypKp2qWTM6TjCktNqawliyeiA1RHx5MKaoR7Pd6e5B2Uw4ywOujUqboqyn&#10;43oyrUZNXpVkTbda3vzowzd+9rO//P733/jJX77z1s9ODo+sxillFRv88qSUgjuSN8q6LHFvK2EQ&#10;jWURKAlk6YcYa3KDH07+A7IAABAASURBVC9sUaBT3A6qdEWwJrM2L4u6xmDNGMFQV1VR4MJhiBnd&#10;6szqDMsLO2Hw6Xe0IajBqc7rPpgh6FZsG+wS3xgW8d7D1cefPHz3l/ff+uXd9+4c3zxa3+/Coufe&#10;48agfNQhUhCiqCIyRiKtRMHjxDC+goETRJEoFqwMLB1BoigAiI0Xklhaa9sIIcWsNWGnSa3gESJm&#10;VvQoofCITM+NGyluXLrN0S3G0hEbCOnAFnBU9Tzq1ajVk1bN2mza2qYzdZdZj/cWnAPoH4prqOAZ&#10;70NilTZaogz9sO7W58PijM7PuO9IguZAfogB5yE+j0VWwkzMmDBvooRAA3gQE5BoxZiWJ3ESUw59&#10;6X8gpVYbkcfEpkSY3a8iLSKREPCuyI5ocOGcddeMXF61oo+c3O/jvVX/yaL/ZBVAHK2G47WceVqK&#10;wqkesWdFJVFxVNSjvRAm2Qa/7IeT9fp4tT6NgXZm9vlnJ194afTC07IzO9d8PAx9ZK1tZizDmV44&#10;6oyzMuja61GnxksZn1OzkPThodcZ3r0DTK1U4K3rYXHMSBgzSmZEe9DgpCWbHn/tH2JmA4pRoBog&#10;ETSBSMCEHjeFpR7TILamRP4IxPwplCKAHyXIE0eGvnCwiqxTrVKYsxqJGgc99mo2qH1nLvnsihRX&#10;Qj7yqvacJVsIjLLtSQgNlUgEWEQFwdmrnI/L1fqTu3ffePeD7/3k4+/8aPnG++reiVp3eDtTymD0&#10;TvwqdGvBR7zUkyKNCAUfUBQZMU6wZdAciTUGgSEpRN4YA+2tIoV3q74N6WNDS37l12ft8sS358Gt&#10;yLeU4hwbnJcA+3GMJMHFkJIgEdozIXAJhBbRQVDATomVGXGsD24d/Dr61mOFtIuhXxNCEA1jVFF0&#10;JC1oSZBmikoiwSLBkYpkhDQ2T22IyShqSr5yafel5w5efCHf222tWQn1IbooWUg3zQIh5cyoV7gi&#10;7C70wVJdP7U3zuyVpd1Z47qgi56yXpmBMa4SDMpIwgRE5CL0mQQtUGIiyFBKKmW/8veIAx/CJpjR&#10;rwKGCkFCCJtoSwbzEEsjXTSU5AQOGB7dRsybKWJ7JEliBLU2GjF0UMzIt4C5kpkgi6XIMKX3PHhu&#10;V+70qH1w5+TWJ0cf33548+H63qDXUrhYhKB8z8OAe4PHZ/eojMJBUI9x4o+apqnrGjkKIIoi3RvM&#10;JqUzQGscLajFb9XzTRqP01GRZRlErMWRUuDUKct6m6M5gCYAZKzN4ED0Y0yWZxDBKdPgvjIajTFW&#10;XpQZfhaxeZYVxuaQgTCOrsdgxoxhmg3ip94Bl6MASmDJC/CG3jCJYHLYPQQ4BI2Z0YI0q6oodqaz&#10;STMqbJZpA2FIAppT2gpDW0LfWIWsmvFkPtsdT+dlUVubJ/VIM84npRlhq9BKMwPQAUMAhAQucgAE&#10;elNao6FSBv0jJLyPzrm+d13X4fKwEdNEigTdoauENFXGkaSCIraZznLOi2w0aaD8zl45GumsZJ3r&#10;vKjHk+ku0j4chDm1XXd4797bb7/94x/+4Eff/e7bP/vJ3Zs3T48eur5FT9BHa6O1zfPcWohnxaME&#10;71iTmKgCDzkAIjmsQYSM4C/QcCEIhMp4jN8jRhgUNPh5Yc0mWavhd6zqQGHwbe/b1q8HbE0KN4ZB&#10;FUtVrTp68HD5weH5e4eL9x8uPjxe3jxZ3T9vj7uwGGiNSA56CNj41BAj3CCwDOwDZ7GkpcKbjIQl&#10;YjeXCxGYLF4sHEGLDbarCTlWFexMkowMImIDYIU+RZhgebAA1CL/DFJlWoWJBRoLN1HgoJkQh3Rj&#10;wGanA486HrcJs5Wermm8VuO1aXoEGEY0GDcwjgfCoT6Ic+I4I9YcQn/04PbH7759842f3n3jjdN3&#10;39duKBVnStBGb97TmFPUmKRtmqzIRgXFSWumlKd5QJe0xXuGSQQmo3+NxJu0FcQYW2yLj3OtNWvS&#10;BldMUip27fHdex8endzqhpN1d7iA19YP1t3Dzp/4sPRxsfbnp6vDo/O7i+7YxVbwlqKCMhw0jhDC&#10;6e0YufTRL/t20a4Wwa+tGqYjuTSzzz45+8LL1VM3lkUxKHx/ZywWWE1HpQi64nwwmVP1oHE5w41h&#10;fOpH52G0jPVKcq9wb9j4QlRkjnwxHY6iWJhiKgfEJKbGAglOBDPYIAAQACWDkghFpIA8IQQOnkIg&#10;bOMSLyQEbbbYNEskdAQIg+ORkLROz1/5k8+Utp1AG+I0RcgLqySAXcMqDWBfrE1WmSLXpgicxYhJ&#10;qpAaaqX4IpEw1EIfpGJQIViBJAc3nJ6d/PKD93/xox9/8oOfnr35obv70PSOmJDwrdOxeEUxWQEU&#10;1tNmcNSl/gRsVnDZo7UDbyRALGqlcmO1RMKxIo4Ip9zQd4thvQh9Kxs7MXlNjM2MSMFELIoIagNp&#10;AGYmSvWpQCpEiRHT0UiEgSXEGAV5cH3brs7P1ovzODjCpk+aIYFmoAW6JQ3RmSJOPCbPEjEtIRYi&#10;EVxbQqlH16/eeOVzV557ptndEau9UPDSGu6tao0aLHutAyscJ/BeUCpw0k2UFsbceKMLkSCUiB8l&#10;2aTtoMgfQT0ikuRjmuhT/paJ1iAwg08B04K7QdymQPIolGOyHizJGwJNYdYEiKcC/gTKQkmBno+h&#10;hDTGFkIziMQIm/ogSVRnpI0T1S/75dHiwb2jWx/d+eCT+788Wx33cRWo54xJRxdd57ph6FwMWuPo&#10;SGcGzgYAhwG2fgDnBDZ9rY1SCA1ImSzLq3TOj6fTGa4Ns9lse29AKyDLMhw/aJVnJXL0gzwhQ2Vu&#10;TGYym9k8iYFRFiX6qkebYmqojIYThFRK2pJmkFsILKQ4MqKaEC1EmPjGLIiWiGnDOCmXiFoiQqww&#10;JdegGTpABDL+CCyFJytiDIFxceZVVQWdUUT7EFJ8olanWAVDSPEW1uZT3Bl2dptmxNATyjErUBqy&#10;nNKGA4KIHuecmBsBgrtomzAujlStLIoYA77z3rsBgwv037aVTYIAIEqTVqwVnASTpZvBfH//4MqV&#10;a9f2Dy6PxlOTJ8PCribLi6rMiwKGOj09fe/9d3/4/e/9+Z/96fe/97033/jp/du3XLs2TJoJ3Sul&#10;oIawyrLkHpgCR35dj8pHaXMVmIBTVQ0wGk3AASCJe2FyIB51umLChhCAo8G0mUa3Og2zsYMS1hSx&#10;LhFvvu9956WP5CLeDxSLxOV6ce/w3u37dx4ePzw5PztfLb2sA7eecVcYyERJl3pcrgaJkGeOggAQ&#10;rKCQHK/TIEyUZiSfSeAAn2GATM1lGzUElVBPaUFtnuhv89xmqcMt9dk8bgrbPJHoKzBjDYoo5IRl&#10;qzCtxImsAqKQOOgUtaQYV3thtBJWqcSEEX0ILqTtj62yRTa49u7NX37wk7/6xfd+8N53v392eL9f&#10;LWPXx4ALhkdOFJkFEYLJxBhDCDAB+oRKIrBAAugNwCAQkIbAbwU6AdDbFo9l0PMWqN0yIYBo2dIp&#10;Z3G+O3x47733f/H+B28eHx+fn58vNqnr8H2aWGPnj86154uHRycPzpbHnVt7cUJRYfZaC6XpU7KH&#10;ioq9xN73ykfxOJEpaGtHo72r164/+cy1a0+YvA4w5xAiooZYKcOssdcFTlsngoEcdjUgxo2dtCcd&#10;yQTmyKiVTUpqpz+YJD2EYStokejP/m1kEx/Ehp9U3AZeOiQjxSibYxBEgtoIXWSpDXsiz/iEDv+r&#10;wPCWilqJ1kpp+Q2Q0vERBEvCpW/9JJqwZpiZMFfhKsh0CJc8XfX6urdPDNm1pd5bE27ea+NcRoQu&#10;0IYQZJLBVJE5khGj2WibVVo3fRxHmbfD/PC4fv8j970fnvy3/7z7F39GP3mDDo90u2byuQoj7mu/&#10;tENkV3LMjGgbg6bBU9fTEGBtURgEsuwacnZw60jYUAYavAmdklMKDymeBnfUr28Pq7vSL1V/nsUh&#10;j6zRk1fGkwqixQurEFwMHVNLuic9iI4OHwaIYARn6kijKCZIpmRex0mhNMfgfLteH7WLu255X7pT&#10;xCHhmiLEkSkoQ0YTkwRG5Cur4uZzE+WkS6/Q+2DJSz2lvZ3smauXv/pS9eK1/onZ3ZIOMz6xxplM&#10;k7IDFZ00To+dnbT20lpdXZkri2JnWTd9nfncDCofYjkoEyyJjZSRICIVLBM1eZJkKPgkCkdRgZAQ&#10;GMaDFhZJRSYBwE3QktioARCUFKOEEGOQEATbHhBT2NG2KJ5DYHB8BCOCEIFlNPsM0CFXPlPecrgA&#10;QYGQ7AMTSdQAwosJ8lCRnCYYBQb3ilwuQ97FrF3S2b3uk0/6D947f+Pnh9+/uXj/JB4u7Elfrfsc&#10;tct1XMIR4rqCpc6bvMrzqc0aUyDL6iqrcRKUeVHmVYF7QFZuiSofTZr5dLK7t3t5d+cSiLqaZLYx&#10;urKm1trYPDdFacvK1nVej23d5NWkqMZ5NjJZU+STppzVxbQux3XZmKrSJiOCxcTr2PPQ/f8p+dNn&#10;y44jTwx0j4iz3f3tL/cFOwiSAMGlWKxiVXd1t1otyWyk+ah/aT7Ol7ExG5tFNhrNtGZMPapu1aJa&#10;SBZXEAQBEHsi93yZb393PedEhPv84t6XyWQt01Lg9/x4bB4R7h4ecc4FoI3XxUotukykxigBFEUI&#10;+oxBW2UhQ8JpFyu6B2YiXtrAgBFmdGFoO7IykmNjGAqHuiM0rmydy7rdHuZg2UEKhCq8C46oKrh2&#10;xThvG03/Tk45XLu4sXt5uL5FrgiiHgKiWpuxWPbWwGMj28AW/dkwWVJMwSCn5IgtJqlp9NKZoTNV&#10;6bqZ61juWNPRWARvQ3ShlejJt1p7qUUb5QDHtBlllVrctSpbdbi3XmxcGu5c27x0ff3qC53dS3Zt&#10;M5a9Ni8lT82CuBneAY+Pv7x161c/+8WP/+YH7/z4x1989NHR/pOwaIz3A7I9a5wldpo57mMeVdGp&#10;CmihKvNepwtt5K5YG65fvHhpZ2d3Y2NzOICtt7a3Lu1sX93cuNQfXsjLflng8tAfpDtDr9MfZEXp&#10;nMlLzDPjzHgjLYeYkzeqhA9as2BnUkylmsZy1ubjuR4exeMH4eHt8cf3Dn+zd/LZk/m94/i4sYe1&#10;PWmzuc+CN6HFzxO68LFRRej2Sl5ENCjcgOAOQkHFtJHx1VMxEEXSqLJKGomE0W0FUQXgJyTK6UFw&#10;CuWUWxbgbmLhL6TOimFULMObxzchMsGY1pjGUWPBMEytZC3Eo5Nq7rlojQ3soimCqXy2dWp3z7Kd&#10;SXXhNN8+K4fzor9wvbrrpCfUEc4ld4s8zHgW4oSa0LF2FHm3tpuNCXuHpx98PH/n3cn/9Nf5Tz8u&#10;bh3mhzOZzale5D5kMVppMqwt4EVdHC6AlDaOMhaRQMhiZbjGKCsZJkbJPw5mAlKdECUo1EmBxFqT&#10;WQvRAvUwQxeJNBq998SebLOIJ1/sffj+5z9+dPDxSfv5RG+Nw8eT+OlMb3v3QPOHXD0IxcGCD6by&#10;6LS9uz/7+KS+1dBx0GmgqdLaGJqnAAAQAElEQVTM8DzqlGlSxYbbtlU742JWdaBq7Eoa9cKVndG3&#10;3qre/gZfvzIus9MgbSgN9Z1zkWp2JlMeNtn2ON85LbYOzYUnunNo1k6K7X07mOBnPHih5WiDCIC3&#10;bg1YJVaUAqRRbyj5h7IhXjLqVaOeJyiFkz8RpQJ4m4SIBG+LJIIyRgsiY9BgyRECD6WEEjx4lczT&#10;xEZXJc9TY/g5kDNkAWaLcsICyZFWaqrIQ8q2bbVl8oFwN8Sqlf489mdxMKdusFZZjHqOLcWWZbk+&#10;mFGxKTAVazOk3NhOXvSLqlAzPzx58JtPPvvJL+/+4Mfjjz6h/eNh4zdD7EnMmZgtMRkSwiZRw6KG&#10;1EJZsiCZB5mQqQlOEJrY1IBvaokNiXAMRgKmIG3tF1PfzAKukBIJzgqNqUKUoJmSgWRaJUkPNIiB&#10;YBImWiqIUjJgjaUs46KyZV4UDqySr+NiEhdjbWsTPGF2kMepg2KSCYTRBLNHoWFiIsuGHXGyuBVD&#10;3S5fvDB65eWt11+xWxvHhXnsZJbR1EptOFocE7gwIcybjjc2uE6bD2o78nbY2EHN3Zqr1nFEUE9n&#10;RVoL9p0aVtLlukCUSRhTUubkFwz2OWB6AApAl+AlBUkSIGQJlZgQYwxBYlRARCJ8eVmuWOESssyC&#10;IAcRKxB8NIrCAzAPBMFI0HGa0zILhskwY14mKtqSV4qKNXE0kTL2HGbt7OB074u7n39+55PHR3ut&#10;n7BpcRK5ggJD761kRLmBa5VZWbgis844i81pM2syV3aqslN0ehUOiLwogKpbAvjMgI8NW1tbGxsb&#10;w+FaVVXowswms+yMyUxWuHyZirwqs8QVRYFHURR5WRQ4o8oiK3LLxkC1qkElBpzHwUvEcglrIyFO&#10;MJgpwwTJNqyGyBhQwYJRz8uVM5FJ6ydiVagUvCoTBImmdijnVINyERShLKgqVo0pkVERweFDzFgF&#10;2ij8X6JvmsVs3ut0L1++jDVi0kQUlwl9WdGcUQLwMoFZATkwaEOEfULKmDMZY3NT5nkvL7tl2SuK&#10;js0q4xyTJTUi2aLVutWmpablgNOBYZVOnuMXgbX+YGPQX8fvI5vbO2u7W6OdzdFoVJWFM7bAtIoi&#10;yzIROj45ebT35JNPP3/3V7967733Pvv808P9J9HXVeHQtoM/t5yJs5w5mxdFt1+UnRLmrLpgsgKm&#10;KXuDwXBtbXd3d3t7GyMOh0OMBUOjZGdnZ2047KVfs4b97qDb6feqXmYsMwsbgTIUfwQbGAvtNKIz&#10;/Kjpc9KOA0KBq21cGD/Vxf7pg4ePb+8dPjyZHp7OTsfNtNa2ia0a2AvbJ0YYT0LaDvLblLxbI/Ko&#10;hMoYnoJto8mg0DYATgj2/48C2gIU80U4E4rCgr2laXcR5AAICCaJURJljSwoA4NeArZlimysuCxw&#10;x5t+Y4a1GdVmY+E2F25UW7yx2Ji04YzJjSuITAiEu5CwiVxQ1jVlIVkOEaHB5XGjyHfyzobNq3k7&#10;u/v4kx/+7OO//dHBO7+ef3mPD05yfEsWcSKNodZqzNmzNgi2RnG+GzYwAUAEZ7LM1lACsv8k0tJX&#10;lXAJgJgMYDITJcYQ2CDSWiLcatrj6dmjx8f7x2f1osUIi3b+6Mn9vf37J5PDoPNWprVMvU6acNbE&#10;SaAZucbYJsMdyvp5Mzk6OXh89PB0flDzVKiN2hBGZyYybSt4kY0xwzasEEOyimxp+mvF+tbg4qWL&#10;r7x08cp1W1ST2o+xGxHVM9zNMrwxVGJwnnaC7Tbaq7Wz0HwWsxlel7SotapphdJzFtQEuGRkFRZB&#10;mGBVrAvmJEQYWFcj+AR6yqRM+ls1AwcGQL8lzrsbNppWQSmPaoDZ8jJhUyQYJMLfEmD+KaS2GZmM&#10;CfHAWDRLPULB0apxXJV5lWWFtbhJMIU2U0nGcuIs+BaOZqQkQffcGGfYshKLRiAkVhWvmaVoJ2rR&#10;tPHg5OyzL5/84sOHv3rn7NOP/f7DEGc4MBrW2EZaUBAhLIqxOnZEjsRYVQstRuJIsfWLmlu1gntC&#10;G/xMAtwyWmop1NJOyC9M9IaCVbQQo7RUMklQjZGVFFqkRFU9SQJrsBTZWZsZ6xzbjCkjzYgtWYsT&#10;CeqANI74KDX281NtJhgLMogJUBOJolIUAkWxUWZKwDKIrFVOv3LVTRMxdCfPdrcuXb+5ixfBzqCw&#10;BYQL9EUusKuNayxgvbUe+1Qzp5lhx9aossCF1JhosXbMDP6DtWB9aTgMy/QPE9a7KlQlNF7ySZQq&#10;/BAFABgAtecQISBGDR4Q38bgJXhqo7QxfaLx8js0LVsoxFUSgf3OQeAxyb8HZkvqlAyxQxTzCstp&#10;tBwL1YqooMa243b84PD27YefPz6+N58cxjDFZapTZZ0CWzW3cH3oNMucc5kpMpM75ywO9KrE0V6W&#10;BVBVVVnleYGaBCiZmfM87/V6a2sbuD3gaOkvkytcVtm8zHADwW2hRCqQqk5RQWSZFVle5KAuN9YR&#10;Y9oWZvaiWHIbQxt860MTPIiHB0M3EuCmmpwh6QYGgtqXCmcWVXSOBEfWCIVjJUywH8wKKqpozeBQ&#10;jlpkzilRqhOJBabZKbAkSnMxBk5rrUNz1bZufFMzE87O7e1NLNBkCNoSA8RCpsU0IAYUJmBO7mLS&#10;CAYcMxtGRpaTgsVQ6DJTlFnVKfv9zlq/N+p2ht2iV2bdPIdmK84KH2hRh7ZR73EsOQf1dfpFd9Tr&#10;ry9vDDiyL25t7/ZGI1MUCAzEhrCZ2TZe54tmvqhPzs4++Pjjd95778OPPnrw8OF8MlYJVWb6VT7s&#10;5f1OVuU2yzjPXY4LBOza7SBSl2CKsqo6SN1Ov98bDvoj0F53UFVd3EnwVWE0gpHXcVMcDtY2RhtA&#10;WXScySy8Dv7pg0RmzQ2XpDlHBJMYfNO08wz7UExOplBTkoUG/Xhy8uTJ3sHde4+/OJo8aQXnYRvY&#10;i43eeKEYGa+0IYiPKl5CUAmaNg3shV0h0Z8XRM8RY4tG7DCMf45ACgg6pQo0SFCNKwQWQJgiRWEB&#10;jUYAjIsGsBcY+JCB9WC35EAEPhkzWVoUHdGORNQCWLSYLBjTWlM7WmS0sNzA2mqYLbE16oxHGGKB&#10;QzijZRZyWxN5Zs6SGfApmJu5aeeVxo7lYVV2q5I4Hh49fv8XP3vvRz948OsP5vcfyskJzaYBbVqq&#10;vHY8VewKA4lMSiE0hCUJszAYBDSnbAQXMDgj5v2PIFWoPldhSB0AhRjL1uaQ45swns7u7z34zRcf&#10;f3TrkwdPHk7riVAzqU/2j+9P6v1gx61EwKtvJTTSztr5tJ3Owxxh3OXWuBxanszqo5PTo7Pj2WLG&#10;NM24zUzjtFW8jE7PZpOzGH2W50XVJbiT2sh5yAsZdMvLuxdffGWwfVHzohGuJTYxQtuI2bgzBVYk&#10;I+zE2MDcirbiW4mBMWiI6lXxbaQx3BBBL0khoiTKKgARfAAqSBFENCTAqiqqQtAp/sChBG3RQ5EQ&#10;PdApQeEHRAj9KI2p4Lk/ZssIa8wmJYKhmXWJJcur8lT33B9ZJrfsJTgbHQxBbFOhkVgEGolbEzfy&#10;1Gul18TSx1xTfSCdmYhruLJgj3EMUJFIwA3AO5kj9Jt6bGpl4hi1afIQe2TW2fZx+3t8GP7215N/&#10;/6Pmz37m3vksv39QjhsrGJWUcc3SyEE4BmpbDS16i9FYaps14zA/9VKbjDLMlBSfRWuVRfTjOD9q&#10;ZyfSLqBfyy5jLAGOTywUMTUv0cfoBYlEVKJG3Bga1VbVGxaBCnJnyzzLu2q6MXbElxSW1z60JTUW&#10;1vBtPWsWZxTmRIKFMQtzFPAJRGSwXjwA2DZgaCK2joxDBArOt05pvZu9cKF69Wp+c3s25NMSXmna&#10;3LXGBbKixkTOo+14V3qTC6La8oAIwfjIXhnDYnMpPEUFG4cxACvhQUgRfoL1M8l5AfKKcqiVlr30&#10;WcJqnvGKZucQLOYpYqR/CmgWo4KmNS4ZxDONUC3BtQEW6MZShGrBJBg15ulARJbYAYEoUAqawcZg&#10;Q+t8dPjNqcEvEUezx/cPbn12+Ju7Z1+chP22mGmnNemuLg4fTS2zGgxkyCIZZ01msgx/GIeDwubY&#10;bZgFLdpmhjeONqgyTpR+v4+zBN8bNta31tc2B2sDnK/9YW+VOr1uhc8UVbUMht2y7KCLywvA2kzI&#10;tBqbGFqJgTmQgGkEG7/1IYQYY1IJxjHKVjFBThMQVWGoV4NCn1FEJcIYxKIwjeGUwGA5rOTY2KU1&#10;mUSXCZ6WWjCeiutCWZY5TtEss9gBlpJTk6C7Mrk8w/zXd7a66+vsLKYTAhRM6JUZi2kJDKZp0KVA&#10;SCSMCJ4Is0jlEKLw4SUMYwysH+/1vR7O5vSm3umU3SWqoihSR1FQqD6zDrrqdvv4lANsrG3sbO5c&#10;2L2ys3NxbX2z2x/YqstZWXudLprxbIZ3hy/vPfzgN5/+6Md/984773z22afHRwetry3HzJnMUM6x&#10;NFLl3Kvyqsw6ZdHtlVWnLLt4icmz0pXdqjfsD9J/Utorux1jHAzkHHRTVhWuDd1up18WnW7VXRuN&#10;1kYbCC6zGX5knKe/2Ww+PYntjKhhCioIBS0hFEizsLMFT2c6Hofjo8WTvfG9+6e3HxzfPjh6fDo5&#10;xVUn4JabtqkXriOcS5tWcAfBjSEGjdAwAM0/o2BQTPCXZT3JKtwvW6oKQCqErQOnhTtzpN8BrAKg&#10;mTLMrNj/MTWOK4sTC5gV4D+U3MokZ2OjhtExGgK8USTkrRK+8GRR8khFpDJy4WO/lWFNGwu71mY9&#10;7wociLgpiGVA4UXa+DpEXDO0wjU0j2Kj0WCbupzVg5nfXISdmt58FF+7s9h+5377pz8b/+mPwzuf&#10;0ZePs8MJNEQRc3cMpxLyIWK1zhWYTAKhNMUCWMdyigj0T6XUms8r1RAZYgIsMZ6w4exs+uTRk08/&#10;/uzXH37wxZe3TsZ7XibBzOd0cjzBZ4PHYmeULc783XFzdxru17zXmsctPVqEe3N/dxYf1PTEm6Ng&#10;ToVPm/bxePzlyclH49NH0Z85XWS8cFTX86OTk4d1fYL3k06/T64KmnsqGlP6bre8uDN68cb2yy8O&#10;di8YlwUvgjcIUWuo9Fp57gYeeB7VZjjTUfrPKPC9QbNaMs8cGU5gI1fedHB3UCgtGlKbkJZIJESk&#10;Cl94HjAyilGBtgm6SoKWBFWjTp82McgAaADKrHyewDwDisCvKJgEIoE7PQ+EKAASxKrHx28cxYYM&#10;kyGxxJniFy3b0ayMNvfsvJSt4ktLrtADZ6y5aNVyv3HdlqpWC48SRjjJmI2IwQ6RYEgdkZOAH3kG&#10;RbaW5YOoZ+Pjj37z/o//+m/f+9u/2/vwU398RpYpJ6d4UGQJcDAKkhbuyJaZ6as3i1kzm8x8Eyy7&#10;FKdymxc2y4TivJ0dNfMTDQtM25B1xlqCro0KI5YnpOAgCk6jahRpVcCIQqnYYEzs2OXWWGuoYsUX&#10;uIp8NZvW8+kiNIEFSqI21k2c4xWLIJcg9AAAEABJREFUqCaGbQOTAkSG1dByRFomkRBwuIigzGZu&#10;QbNGatKWrHGbw9ELF9dfuMTdYmx1xuKZ4CAhLRadIQp7G+FeFCxbq2zIYp4xRoyiSggcwliZCMOi&#10;hGZWCAMxEzwEE6LnEjoil6ga9AHQAdlzBiIUJjqvQiGAG4BE8wyIeCiJAaHvGRi1MbBCqxGFLLA2&#10;1hBJZAkwkRSzVNblhDAikSHoezkis10BcxMRhQAsy0Z1os67Sr2d753cf3B77/H9/dnxPPOub/sD&#10;0xtwb8jdOi4QwX3bRuiEOdnOOZwnlphFm/mins81Rg2xXeCmh9y8bVs0rKoKb5/ra5vry4THaDQa&#10;9ke4NKCqSK/RuXG5yZxxFro3y4SOULAI1JBWDIZIBCMZ1GCBWBwTGQyO5vY8ZcY4NGMDm6QFKrwO&#10;f+hIgg5Y+IqCgZQVhQiAlVKVpI6ogkxjLJgsy8qiyPPcWWvZYLFkMAll44qqU3X7eadT9bplt4OJ&#10;ppilWIGzJrPWQr5AIGwNTg2k4bnCkjeYP+uSplKDruRcGrHKe8vX+qrsQkUYoNPpQeCyFzljcpfO&#10;6m5ZdbsYuuz0e8O10XBto9MbubyTOZw1lS07eXdoyqoO8fD07Itbt3/285//7Q9+8OknHz96cH86&#10;OZPQYtWGWEJo6zrUCw2+W+TDLnriI5MbdKp+VZY5rOyKzFZ5hhH73c4AV5oyNwYTSSt1NgcMQ/NL&#10;HRKV+GhUlG3rj49Pjo7wk0hCM9HYWBMrpo5qJ0ZorEfUb4OGyCGaeRsPTyYPHz159Pjw+HQybxbw&#10;a3i6j61IEGmjtGyg4xAkRI1Bf2tTFqaILBGIqkjQVaK4fGJiz0Nhl2V5IiLLPold/aEl3CCZ5Fyc&#10;JiEpj4aSfI/S/mKh1CxFDTZCRrGj2KApdmFkcoIADxdWZFPz1J+gcAvXUc4CF557jSu9KzUn2ykb&#10;WzSmbLmjdgDnYpP5lpt5dtr0FtRpqNvQyNOoCaM6bntdt+Vu0d0UjvcfPvzZu5/+5d88/Okvwu17&#10;Ez9Rp1posBQtmcymkTURjM4qhhWwhjATJk4V//ifWRUnpSzVuMqCxhjxnW8ymXz22Wd/8zd/9eF7&#10;v7bKN29cu3T5Qq/fgdKm8+msnqljrL2J00U4Xfhx0Lna9DmgRUk7GS9Op820CQvoDN81MxPj4mx8&#10;tDeZnsY4xwUqg0J9Mx+fjY+P6sWMk5cVQWFahK10GLTGMTbg9ctbX3m1f/WqFD285WFzOg0OrsJs&#10;iHG6ZWKzaHLPZW2qhWY1oh2hGdYV4QgSSCOMpUmqgE9gQQusVFft0PQ5oHyFp2XQIawPt0lAFaMA&#10;DyJDakD5aTKGjBVmXRVAU8CSPy9Z8oksu/+WKMNuKpagU7ZsiKsguHt2vQ4p61NRcplzbjVnsax5&#10;zFxwtjEarKqJDflTiScmO3XZWZafGTNWWjBHZ80SBBUQQwtonmGD5lk/dx2K+WRW1H5xcHTr3V9/&#10;8nc/OfziM10cNFrzbGHxtgl1ETHmFYOVOYUx+YPJ5PbJ6ReT+pG4tuwUCJ2GbJa+4Vtq2zA70/lp&#10;rm3HSWkCq2LHQvPY01GgLoxvcYhojCmzrI4UhRRNEQYsU2aBYLllWZjQcOvjYibjGc0bs/Cuido0&#10;2syin6qOhcdEcyafRkmKd6yWIlQEgzEtk1JUjcypmgj2Mc5nFBxp2d3Y3Xnh5fVrV+dlPmNtoicK&#10;xgayIqkXZOHDCjfO5NGN2qIvRW5Kx9hfRFHgPLCvJTWKWECOUEFOySgxEzEJYAjrRs4wgwJwIlZI&#10;QAU/72GEfsqUqIFRRVCLKx9cOCEGksjQJKCBnkG8go9eAQmEZkAQI9GoWJE0miBFME9HUwgU/CVE&#10;DEOWOM1ZZalGhfsRC9mYVcYUVMv0aHz4cP/h7Ud39o4fTcJZcE3I6trMG8bVrdG47EhCJMaYDPuW&#10;YWgYWbz39aKt6xauAdTzRbNoQwsLuW6nMxoO1/HBYTRaH24Bo8HaqI9P3AMce0WRXMtmjp1N1Fpe&#10;JhxKBqoVZSAt1ZsgWYhZ+krdkq+1XRACq/fsGwqNja0Tz0D0nHTkWYNSUI1YY1BZKSbK00QxqigS&#10;FoU2ovRcQiNmk+eYHI7LLOfMoG1QFBqyaG7F4CeVizsXR6M1mBJdlclaC7Vg+qpwQzgV0zKtHihP&#10;OYU/KFzJqAE4zY4NNJlip9XcmbLMul1cR1yn56o+kHUGZXfU6a2V5cjYLnFlbd/mw7yzUVSjznCr&#10;u3mhGG1JljeSbINJYrGz2eTo6ODu7S9/8+Gv3/vlT9/9xY8+/c27fnLitO0hJpRFmTtrLZGNaoJm&#10;xnW6vVFvsF5V3TwrOriUVGVVVZ2qB5QIAUVZlb1ed9Dt9DtFr8TVIiuKrMB1jxUbgBI1xNZAe20M&#10;cIXFYl63zbye1b6u/aLRmedJcHOfLZqsbpx3edv44+PTB0/27zzev31w+OBs8njRHLduqgXeikI0&#10;PpoQSYK2xCKqIiD6NKGMFOpMQBkrZpJ2lsKcADZm0vnyj5U4KZ9ZmSUBWwyMBgXAA/BwjYoxYGIA&#10;24SFAI3CklyRhKNSVFAjalRZ025VDnQOtA+KxiKiioENqbNiC59VjStrnKVZZOuNQSSMGuaxablu&#10;8xgKbZy0VvDNZ2H1UNojQqsO2ZJsoRmUxTXHWuvIvjfslt0Me9ZUOo2nn93/6Gcf/OhnH/5YPv2C&#10;H+3xyYmBoUNjltPGdFXbBHDklTzpEmAwwX8CukyoVCyGYYKEQH7eTB8e3vv4y/ff/+yXt+99qhpe&#10;vHntjZffvLx5rWsGGVW+lbrxJnO2zJhtiNzUEYgtdqcT73zN80WYL9o2RDVsS0e5mcvicHL06PjB&#10;0eQ4kheK4/F0/8nRydkixqy3Pip7XWMtMzGRJTydNRXhrnzjxf7Lr8vFy7NOf2JgBNjDt5a8pcZR&#10;m3QPN88MGRdd3vi8jvkiuDa64EVDQw2OH7/8fBXEi0SNEStWOg8Vep5oaU0mShCR8+Llg5CSrfFY&#10;NSNSNrRsypxOBMQFgykYNhb7njj5IKdk4IzMhn4HTPwccPxjTWIYju1IO1GHNW1O9aVT88qiuNlU&#10;F+Z2fVEM6qxa2F6b46IENaj3Eupa/SOuPxqYD2+s3Xrp0p0XLn1xce3TXvZFpo9ze5pnY+eyoNYH&#10;20ZGMI1RYksIuL7dJrMzbV869N+619z889+M/3f/1yf/+/9L9oMf0Z0vaf/YTMnNjJuLW0zk9MvZ&#10;k5/vPfzTR0/+/GT+s9bdtp0J5UGE2oXIJKMp7NnGswnPprnMC5rbOJEQYxQ4AV4dBCvkjAnrs1Ch&#10;S/qCEpgM4yLk1TSRrMf9rslkbMMhNfu0eBym9/3Z/c5iNmg97tSdOmSzhVlMuTmJi0PVM9IJaUiW&#10;E0OSZCHm4vhjYSLEa4ZR2MRkbA3d0K+kj1eZSF2fj8KFK/m33yr+1R8213dPBvmJbT21JcWuD715&#10;O5xJN5pcba/Orh9VXz3ov3o2uF53L/hursxYeQyZSKYEFEKVYHls4QCGkdSwGlJOQBaTOQdKzzk8&#10;DBEAfagq6AoqSBEm0hhWSKNhQJx9GswzJDO2FBqNngAJnCAmBgrCAMT8YwjwfIZ7h4igi8FgD4t5&#10;QGsIHSFqWI6twqzWkcn4bLB3hz795dmP/mb/L350+te/5l9+Pvj0y43PuYhFx5Vljv2HgWKM4gPu&#10;BM7YzGa9TvqK3dZ+Pl34JpVjCSEE3CTQEjopcpw3nU7V3RptATubu7vbF3Z2Lmxtba1vba5trHeH&#10;vd6oh/Oo26swSpG53EGyyaK41nPtdVrzdOHmQGOnizg5AcL4OEyAU5qOZXqqszPb1NzW1je2bTgF&#10;zZalpdgKYSJpF0ERQRLjBSVBQpRlgoWIBFRVU0EkJeOcq/KyV/U6RceK4UbCLFBDy7itg7x74+K1&#10;7eGmhaGTMxjnMmNM6i4CR2WCsiFVkVjo+SQEdzHpvQNhXZmtRZClMotFTlXH9PqmNzTdAXfxlWdo&#10;OpvV8Mpw8+Zw64Xe6ErVu2SrHS62TLk92H6pv/liZ/OGXd8NnX4sSslsq+3e/bs//MFf/9v/7r/5&#10;b/7P/4d/9//6v/3qZ3999uR2qfNMmpIlZ6UQ0tojGZuVVT/r7+bDnby3Xfa2uoOtwXCr1x31+2ub&#10;a7vbm7sbaztrg61hb3M0wJ1vd9TfLnBbyDK3TM+WDKYsSzgyfp8C3+l2y07V6ZRlt2yLRzNz64x+&#10;M3Yfzqv3570PZ50Pzsr3Hpn3Pq1//O7hn/3yyX/4aPyDu/recfXFeHi3zo8An00R44P1Pnm6wmeh&#10;Q7gT9GmgNCgRoUaYhFkNgFoAh3tkE3DWM7alIUYVWcV12RiFzo2JrJIgS/df0eAFUHiKV01nlmDv&#10;4BqB8LuCwiUioTEQl5UtRgrpmDKejFfXSObVNuo8fMREYfauU7vtSXHzoPzKo+LN+8VX7xc39svB&#10;PLOCf2Jt27N8fFScToZ+3GsO3PTAzk8K3c/ooZFHuf14o/pklN3qm72OnWSYs3RaWWslq6edtu6H&#10;xXozuxba1xb1xS/u1//uzz/4P/6fHvzb/0945x2z95jGp7yY4Kswsad0OY2E9SDwaID5AdIAdf2j&#10;UGWUg2ChWHRAcKI2UDsN488efPw3v/zLv33vLx6OvxxcqK69fOHyle2e62Tk4OtEfrY4Hk/3xIxN&#10;Phfdb8Ne0z5c1I9q/zjooeiJ0mnUvTrcncYvJ/TF1N2elXdO7e2H/jcfP3nn9vH7Z7o/1dPbj259&#10;evuLo/FYimK0uVl1SzbREN4CJSOTk+Noo+vS+m7ntTeyr785uXLxoCrmTsnEQtgEIR+NaG5sl/J+&#10;cL2adia6fdzs7i8uHyx2Tv1w2tjGN7Fe3mpaH32IbURwkygpBRFEgwRVJTXAuecIIcQBKAeIeJXQ&#10;CjxKAENkmOyqglk5+ayCoWeJBSyb1BvMPwVhClbhwsaYjE0Vud/ScKGbtdmWfETpXynliAinolaM&#10;s2xTMA9aeakCPJ1iv2uuXx197auj11/vXLkmvaGXXFtrFmTOAuMwjupUMmWJ6f5kVQtrS47DTtEr&#10;sqxpi/HcPNp78t47H/3gL04+/TQ82qeJd02We+ekde2+H392Mv5ZGz/MBnv9jYWtZk2cTmez2bTl&#10;JuMmNzUjjrvQFNpmWrs4CWEZg0OIUYWxOIc/KM2oGMPWWl3qTrCTlZoouqi5mRs/YX9E/oDafVns&#10;NbN7bjLuNG0vxMrHom0rCRU1Jc1JF0QtaWRRFQuQmmWwSJsA2jaGrMUYpCQiPmsLEwsKGbe5891M&#10;+nl3t9i92r24o90iUGANhsUIWG9EomVvjZFsOM93puVO0x1op0v4nZcc9AkIbgycrg4i8EinydQG&#10;AyYoGayVlDGRp8D0zlmUsj5NRMgSEtSEJYCiRkTl3AtFFY1ZJEHVACs+RngFaVAgBpVICcqiHIVi&#10;qkGBJkZkVR803X5VI5KEgCBolRyxFbLCrKVD2XEAABAASURBVMZomo1NSxEiyTLbtVWHc/I6Pp08&#10;fvLk4eHewfT4uJlEE0wG73QOKyUxFtrO0DF3eVWU+HIw6A0xdlt7CVGjtm27WCym0+Q1eJcUEfgD&#10;jphu3htUfTQeDdc3Rmvr6xtra2uDtVG336u63arbycsCzay1hhmaymLE9VfrRmcLmcxo1tC8puk8&#10;LiaAzMZxhcWZ1FPAtA1AHjeGgHMRMAGBA+MHIV0+RDQGiTF6L6AxitelomAUAHwqTYpBDke5q4qq&#10;KkrLDmpFJAKccNdVnazq5R1HtoBSicwyoQ+aiQjkgF9RMEus1pRYFSYMIYwDDFZAV8osORNdLkVJ&#10;ZZeqHlcDUyZw2e8NL+9cevX6i19/8ZVvvvjq2zdeevPaza9fufHVnUtvrF98tbd5xfbW52ofHh39&#10;+uMP/+pv/+p/+H//d3/67/77X/38x08e3V6MD42fVSaudcygWw67Zb9bdPIsdzj1c+uKvCiL/lbW&#10;26RyaIp+Z7jRX9voDtf6MEw/3RUG3Y1eZ7TsOuyUwyLrVQjhZQe00wFfFUVRlmW32zWZqet6jECv&#10;ipK8yoGqU2RlLzq3kHYmk4mejfXo0O8f1Ht37n35aO/e4cnBdDEL4o0ltkYNx2rSuLM2m+Mcji5g&#10;x3OWkcugKGYmoqRYNekB2wlDnwA2VMKyVpmgY+bUmNlQ2qLEcHg18PxUh+olEAOWUBgOPryiGnXZ&#10;RkkhjlAOiCC4YExODLEQ26gmEICbGqjx5LxYDxkcFWHKGMnzkHWbYjDL1ybF+rRb+NJTPsnNpNQF&#10;Xss7vu37msatWUTT5t1isLFZjtZqdideH+b02NG4LGOnMnkO/a5Ltt4ajYsgM9K6U9Agkz77an4q&#10;jx4c3/7k1rs/+eSdHx/c/jic7pOfkjYkDSM2OjZWk3ahDFZmIjD0TyRUow+ldkJQbdomrdSPDh58&#10;/OVHH935YG/6UDuhv1V2ennkVtP2wg3Oqy7m84PJ/KGXA+Ejl0XrAnFDOlcBbQxF1rYshcy8CQcz&#10;/2RK+4vibF6entijefZownsNH03C48/v/+az+5/OQt3BZ8mN9arsYL4WFx2NTsXAQEFJMso6ZvdS&#10;8cor/url6aC/yLMWG7ywdcZzSwurrbMhc565Fc1DLOa+mja9adutA4LDgppT07aIBjG0sU2RQbws&#10;E+lzCT62zC21ZsAum2Cb/xMKTO2MMsBkDLElaw1ZMk+BKqKldwmpgGNkeZnIMBkFlBHeJbU0HKwG&#10;IwF+xQI5lDvJncObLqedHEIrwWcOQ3Bjc24DvkXarNvC/azig+FXvv7Nr3zjO6+9Dfqt11/72ubO&#10;pVlmj6POiSdiGpuZrFImDdGqONKuKzLXcULUzr2pFyOeDnj/7ODehx988bMfzD/6DX32MR09ILgX&#10;F8ENRQo/LXNd2xpcGXQ3SZ1C321jQh14brTWMGvjWF3tuKYYAmVGWo441rDc3AjCK/7IRkzAwFdT&#10;lRcN1uAVQGMm82AghKkVqhvyRoTatg41T2u/8Pii0QQStgWZgmylJrNRyNvYSgjQnNpgKBoiQk9Y&#10;RJmiChuxKkY4o4oyTIo0I8pIXWSn6LBWlZc2L/V7I9vp4JMPfAsmgpZzlxuilgSFHmu1ssjEWyWS&#10;DuecZSEzapRY1JI4VRvZKLOSwaiinCZCZIyx4M4By6I9rMCqrBgIIGJaJUyHSFNaVuuq1BBhQckb&#10;Gd1TPfiIViTYHglRsVJCaULaP8okFv3UEoZRRjnap2lFK9H6yDGmIUgiiUKLUdQrBxW0JawCUoUl&#10;giOyQW1ui8JVmRg/rk+OjvePDp9MTo6n9UwoRKmhD9ctxDGbmJkY8lZzgcZdzmWVW8tBfFQfWt8s&#10;6tlsdop0djKZTRbNQhnmCeQoMxgm65T9XqffrwaD7mCtNxr1hv1urywL64gYE1IWwSwj/FjrNtaL&#10;djGZz6bzSd3OYxtDE9o2wfvYeizNKLmI4CYp6TIRkZBGDKsBikBZqpOggi8QaiJZhuKYRSkK+lti&#10;qwRQaKBYkUDMWZHhOBwOh845gR+gBKetMZvr25krW3gkt1YYRibIIfTAOLAoRhX4jGiAHIyrSfuY&#10;EARbXSYiNGZjjLUWwtk5wyy+jdFnua26Je5ReWabehr9dGdn+ML1iy+9dO2NN17+xtdf/dobL9y4&#10;vDUa4BSoJ6fH08PHjz7/6N0f/uVf/4c//R//h3/3gx/+6N59fOqfYVkm60SCQfNoqywvsiJnrNtm&#10;1uVF1Rkk9Q97VVk6C6uWeYGSYX/Q65RlnmWFK6qy2+/1+v1Or1t2CpczWyGjRZV3+8s7Q7cq+x1X&#10;5bBZG7yf1YwlcNti07muyzPbjXlh2IQoCzjFdLyYnMwP945uffrZ/eN7p4uTwN7mxuaWnBXoxlJL&#10;kRi7rnCxyMRlBBeXqDglUC6GGGBKiQlGYySitGFAE1hgdlKBDxEJUdomrAStwxlgB008ss/AqkaE&#10;o6I1ixjsCIlgGFQFtSQ4ICL+IEMxBKQBXjXQchi1aAbJmB+chmJI7RgzliDRU/Am1jb6QmIuJjbF&#10;bI67UDcrB8VIqEgBcewLWw4u7m68duPm11+9cf3KNrSKOeH1yZosy7zjRWbmGYcqr6hDLmsc1SKt&#10;mMAZ26LKXBFlvn94/9e/ufezd+ef35b9g+b0KMYptRqkqXXeCF7w5iE2rcxrmsJarZ+1cb6Is3mY&#10;LtrJoh4vFmdncnImZ1Oaz3Q2j7ikT/bOHrz/2bu/+PXffX7r/WY67WZFhhu9nh2dHH784d7dR3cW&#10;bRPJNiqHZ4uTY+fnPRtLpbLIRp18K3drjgoVi5f/vFrvdNd73S2NHb+wsdaAl4FG+6436u5sjHbm&#10;bXv7/qNHB09ms0kM9Vqv6nUKRSyj3BvcUUgF90uVUq31VORuYLYu9K5fuTwocmnnLuvindVaS0TW&#10;5gYWqoPW3kZtKOfANkqDOG+wK1b/TokRZ+BCjthAttWWVVQ5siIJw7J4ogAQkRgjIWycAz2YCD2V&#10;jWIr8zIRa5IInohAAaJzBvwKyNNzCYXP5RLLSTKVnqqwgnYDdaPpie1L2sGWjSVr0BbzhZMvB11I&#10;mGdmnBF8pcls7HaKi9vdm1fp66/T218rvvtW/7tvlm+/Yl+8VG92jm17kvOUsTSuOO+Ry71K3c7n&#10;81bhJZ6xDR15+I8E9j6MJ4cffPrxX/3g87/+0emvPpTb9+ngtJzU/WDWQtadx2LshzVtcTUkXOey&#10;ylrVWNfz+WLiQyPaSvQUvcbAMajAODjJsV2VRUXAIAtNYklp8YYEcRnbkTRSnEZ/GpoT3xxLcxTa&#10;0zactf4spqAfSJKNIAFZCEJGZBzCqY9nIZ4IoFOimfAZRJMyGiSGkvLAA5CAEgzHTAbXCmsoc2W3&#10;t3bjcv/qrvY6c0MzjbXhNreLjFzQwidUwcBA3cA9z/3gCuF0JirDnxylASCQmZWZDD+fjPmdPCGp&#10;wUxWSDlV0AR9bp6IZ8tykOdbQnnL5YNoUonQsgQU+kiFy7+08FWvFU3Ck0CUA6uyZ5RTl5Q7r0I2&#10;AepjJWgKshOf1oRWosH7ZrGYnU1OT06PD+PBqT2dlTNgXs2bTj3vLKb5PJJ4aefNvA2eLRzOQjcx&#10;+sbXi2Y+m01OxycIK0fHByfjk+liqop9bvM8L4oC199ut9sb4pACRvjr9XooQXlVlIiS1lp4j6Hl&#10;hHGKiIQQfNM27aKtm2dAyQrRh7hMaV3LP+TwBKWlR0EQgDkAKMG6wQDQG+gKKx4UHQEUYhqYEuYG&#10;inIoCJPHbDFVTBJ2R+EzoP0/BOSsgCowoGiPdUEUAJ5gAGHEJmTZQWqWTupu0kae5ySMhWN10Meg&#10;21kb9Af9bo73p1gf7T/5/LNPfvXLX/zwB3/zP//Fn//NX/zP7/z0Z3e++Pzk6Hg2wZHgIRwmgVjD&#10;jglh1ERlYQPvzcui38cvEBvb29ubW+sbG8v/OHZthMJOr4sJYL1lWYJ2l6nEvcI5aANTyvMSwESR&#10;JUquBSVjknOaaxnt0NIwxm7tu3CVxbyYzLLxGR0dtvsPpw++PPz808ef3D2+tT/fg5PUsYkICEbZ&#10;MtSgjExUSoEZvgxAXXAq89Q5aZlQqGi4rF4WnJNluUKT5/nffSi22dOSFf+MnjOS1gL+H2LZjyFg&#10;VQU7JiwzYPBcUTBoWbZatVq2tKSJr1pGYdlI6akSkxsXRGbej2Mz5rDPi6MizLf65oUr5Vuv9//o&#10;u5f+s/9k7V/+cffG5XnX7cf5Xpzth/mpDfOCxyZOrF8YvK0hVEYbY+ljL+iG2I25DI6m1Z19eeeT&#10;8V/+fPZnP6Mf/Nr++OPm17+c/PpXRx/96v6n733x+a/e//xnP/3sRz/85K//7It/++df/Nt//+l/&#10;9z998lv8+Sf/z7977//x41//tz969//+g18s8fP/9qfv/ttfvv/vfvPRe/sHj0KonSNjaNEujk8O&#10;nzzZOz0ZNw2czcymi8d7B4cH06ZGxMol9HxT+abDMsTR1asuF25LQz+324XbAW9oJL5HcWioL6HQ&#10;6E+Pj997770f/eBvfvPBh0dHR7Byr9eBm0WOUUVgAOjXsDIcgkJOUhozrMqL64jtsVfg54mp+inF&#10;1qgs3dUZmwlOXu2qHUre9VTU0q2p4w2sAyDaw/sgFYD54DyJKjyBwItgzGXBkmBVmqp+W4he2F9L&#10;CiKMqSWQQSkzkQWjzAx9GUvMUJxBQp5/N9FvkzxjmYng+0YVAcOwSTDOYOtlpS1wckGkiayRWFed&#10;OItoZj3jBc5I4Czv9LZ3y43tONqMG1t0+XL26sujr72x8+Yb28v/8kQyeCbc0eB1ziE+o3tkm7Zg&#10;EA6cExUUucErU9dxJ7Sz+endO7g7/ur2L9958O77k09vhb3DziKOik4hzo8XYRGJbJpEZmzplPx8&#10;cTab4fBekDQaW/W1CQ1sBAZmZYlWheDPuBiKwrCsUCNhDoxQIJ5jggli26h1Hee1XzSh8eIlepLY&#10;EGzCGBL7kzUKIlGMUTwulzF4L6HFQ0LQKJzkRwUntLTludZgXAILEBF8yzBZR1lW9HpbFy/uXr5S&#10;9nqq6biTIHApZmhYRVlSNzIEJ7M5WcemUlOqqQhZY9HOpFpCMrxKlBjUMMqA80Jwv4s0JTpvAx5Y&#10;1sMV0iwxmSVQvAJ0cA6J9DuQtFK48RKCpJoUdS5N0CuNspICKrLsLmABRntg1QV58Oi4mrNAUaqS&#10;NOsRu8nCtzmSb5rFZHZ6dHZ6tpgtpG3UQ+/GWWMtW+O1qWM9a6ezeqosxkGHsQ1NkAQf60U7O50c&#10;H57sH548OTrdH08m8/m8CV41LdywQ8rzHCcTziqcxL1OOq7yvLTWGl6uhSJWpSGG0EbfhLZu6wXo&#10;80C5hBbQGJ6BBHsprZ/hkBKQRVWiEljgi1H1XC+aErKaBko8XJbxFB/ge8y8mh5mmCFZ160q/KrS&#10;6XRcZtikhUCNaP8PAQ2jEPQZWBQ8BkIXgBlrTG6nkgDlAAAQAElEQVSARSJr2Drn8qLqdruj0fpo&#10;NKrKrjFmPDl98ODe3Tu3H9y/ff/el3du46rw4fvv/uKnf/eDv/rzP/2f/sf/4S/+9N+/+7MfP3pw&#10;p13MqzyvsqyEHOssw1RZXnSLqgOQKxi+zNa6oqj6g9Ha5tbOzu7Fre3tje2tzc1NDNrp9kts/05V&#10;dpa98HmhrPKyMtgWylFImWCypAmbMcNJNIRQ1/VsMY24M5juWm+t3xnkhSMLg82nizGunqenxwfH&#10;B0dHB4eH+4eHh9PpFH3FBnJRnVCmgDq8uEevQaALAsGmJDZEKYjgqcxQFyGpiv4TaVkLUyLUJiMS&#10;vBk5Ac+U+N/ptmwMAoOkcoFUYXmaVNALVUCqffpHIgrEKHAP0KACCGaJgeAOqMVkySCYm0gmMmF3&#10;CRuExigs7GBlNpCCX/EgE97VWx9sXL2489L14YvX+MIOXbtavfm1tbffvnLzen99ZHJ8oKC2DdEH&#10;oxYSBAGU4LGiFES8SswN4SK5VRUbWd7zbfv48d13f/XeD/7253/1lz/+i3//N3/9Zz/8wV/97d/9&#10;6G9++uO//vmPf/izv/vBOz/661/+8Ge/+NVPf/7uL37+K+Cdn777i4Rf/uwn7/zgJ+/88Ke//Nsf&#10;//wHP/7lj37y3k9+8sE7v/j0o9/cPzh60PpJllNeWGKcBZMmLIpO1u32HX5ZUz08Hj95fLyoKc8H&#10;VbGeww1xtLmyLAa97npVDozJ2zYuZtCR61TDXnfY7QwzSCRS8hLb09Ojjz/84Je/+PmTvYeGdNjv&#10;X9jeKYoMu4BYCHuFluqE0dgYWAi5MsvXhttXLyHCQyN+HkIdOJhMrSHLnKDGYmdl6AJzeNWgHIjw&#10;cUxI2TCkERiCESUFTdGIp0RYNz1hKwDcioo+TZQmxOjNvKKK0w6sMWTw4JRQxMaSooDZpBoiQ/wU&#10;xIr+wiDn4POEjsRMYim1Z/CM7pmxuXOFySvjSrZ5YNNGF8mxYzYeuynYqLaONA8xqOutbW1cuU7d&#10;vjXYwwWVXbe9PXrp5cvf+Na1t79z+evfHF67Ietrp7k7sHrqeJaxRxw3nFHMNC5ZgaZzx8PcbDq3&#10;o7Te+uz05OTTT+/+/Od33v31oy++HB8f595WpmDKAxkip1BoFPXeJLsuQpiStgZal4ZCzb6VdoFa&#10;xvUuRiNRo0gIJkIxltWQYDMJ9iKqjHr8epE+VOETU7ugZsp+YWLDKcTDAmJgyaXyWBRWAkLA4tlD&#10;HW3QEBS/AAavq1Gij0tIsjS6GfwtkRhYgyXlREXZmOS6g7WdC/2NLVN0SB3OI8Z9hrlhDmitRoiN&#10;InwxvjFkaitxFexCJiNnyRLbND8mXUKImC09TRDAzOc5NU/9CspDGaLPeQEyS5glJZQSPe1F54kx&#10;FiTAoRUdV23QHjLBJwiWJIoto+fptxLOC9Jj1ZdUKKlHkM4ZWibm1EtI1TABFnGoVY1qxOW26Li8&#10;cuqkjfXp/Phweng4PzxrzuZx+W8DWuGcJFcCNdFTGzhEDiG2Tbuow6KVBqh9OjOOzw4fH+w92Lt/&#10;9+79hw/2Dg+Op9P5Yo6Dpva4CBI5l+Og6nTw80TlHJyfkbBBiDA5FQkJIUrwYXk5CG3jm/oZosd9&#10;IoGCBziGvweN7W9LQtAoANTxFEEVLgqSgEEBuB8yMWLQiJngijAcDgeDQVWVRVEgm2UODdAyUdh+&#10;OdNVFjpcSYYQMGgAugL4Z0BjUgMqSswWR4nN8gLnc4U7Q384HOIIx5A93HFD3Ht4/9OPP/gVAvvf&#10;/c0P//ov/vLP//Qv/+zf//Wf/39/8oO/+s1779z67MPTw4OSTddllTG9surkRcYGEzDG4YLQ6Q6B&#10;otPPq14OPeMLz2g03Nhc29warW+Olqk/GnV7vTwvbV4UZa/q9HqDURdL7vbzsuOK3GQOIOMMO8xc&#10;YSRnXe7Ymjo2+PHI156Vs6ywObdmdtYc7o/vPzq6/+jw3qPj+0/OHp1MD06b09rPPDVwLS4VXqRZ&#10;DNYHOA9HsZGsQDygBjssAeMQ5CZVUeKhsqVjQJO03OFgngF6JsJOYSJ0AKPL5sk8z9qAeVqYnkvj&#10;rxqsKOqZkpDUF7Wp0VIaqVFEskgRThQ0qITkIBqiBlHsstQYU1ZjxDjBz6SMRbBYi6waF9lGzRSL&#10;s/BAiK36ve1Ll1545dUXX3v94s2b5WhYt009HosEKZzbXBtcvbR+82p5cTN0y0Vum8LETtnkxjsS&#10;q2mOhBswctoxNrNUZaZf4kCRdnp89BgXzI/e/+iXn/3qF3fe//XDTz/e+/LWwZ0vz+58OXlwe7x/&#10;52D2ydHis+P687Pmi9Pmi5P68+PFZ0fzT4+bL47qLw6bW6f+9ml793D25cniXqMHxnqXYw24v8zr&#10;Bp+ymv6g99ILNy9dutTtdCXSycnpZLLIXT4aXhj2dzrVsCqHve5Gp1o33JlO/P7js/v3nnzx+f37&#10;9x6fnsx9y852rSmMpSzHu6efTiaP9x4ePNk3hBtDb204XF8bVVVhjUHQhcaUsF2wZgkqmhAJcby0&#10;vNFbv3E16w9b5SbAcOiAo0bR1BjjlC3ehs6BdRjyxJEZG1BSWGdEWkHA1GTEqDEqZIAH4jKBEaSo&#10;Agj8hClpHwNhUglMBs65BLw0ZRTegjyaMaNIEzWgz8BEJAAGZzTgZfqtRNQCmeJAokKoFK0CdwP3&#10;vRsG242uE5aXhkZcNKUriAzmHZ2rMzvJ7RmZWVVWN6+NXno5DEaUZq6xyGlj3dy8mX/9reEf/OHm&#10;P//nm9//bv76q5ON0WFux1nWFoXmBeeII7CIwWVVfesM5hCL1vdEe6SbebbBXB6f0K1783c/nvz0&#10;o9kvv5jdelJMeM0OKq6kjnHalgvfnwenwYQ2M7Fw+KE/Wvz6g90TavG4NzQcg5GlTb1IKyTQQUac&#10;7g0IXqTRiIcZLXmrp0aPWY4oHnLcN3pqeWx5whQ1BgleQlSF9rDtiZWCzGKcxHiG3yZCPInhMPij&#10;1p/4OA1xobERuFBqT9AbM+NBkgj+lAnOFVTFORoOit1td2Fb1kaLIpsZ0zhTWzaK38pMGagKVHoz&#10;aMywsT3PueD24HJ1lhhJDAfL3hrIBpSNMKlZDoeRVlB4e5r2KgeqywQmAbXp8ezPMFtkIHwFUmZi&#10;lCxh0HXFgCZeYXlaLjS1AaNwdEyCUMipAdoRRkfHlE0N0AX7QXXl9IokHJFJLdNfKpDAjJBmcRzg&#10;iijk0YRgupwQ0KMJJ/zkcbx7r739KHy5H+4d697YHTa9ed7PqmFRDrKimxedLC8zdGyjb/E9oK3r&#10;drFYzKbT8enk9Oj44PGTR/fv33/w6OH+/v7p6elkMhlP8eGh9jgvNOnBGGetzbOUwDgkg8RQKGYf&#10;BV7RxtAGvL76xmOIZtEu0dRzMCh5hlUb0FV7iT7CS6NX3+JWAWgMoiFGeCpcI+lIBG6iqnC8SBHm&#10;TcoREe99jBFzGg2GW1tbw+GwXCZnoGS0P0dqnaxwnl0+ZEkV/gfAKqww06os0VUXJsvMhp3DWZ1X&#10;Zdkrl78JVGW33x2Mhus7mzvra0OVMJ2cHuw/+OLzj37z/i8/fO8dXCH27n05PTkgv7AxWNzpQ8tt&#10;zW1LAEqULSdF2qzMik5e9sveWtVf7w031za217cubGzuDkebvcEQl6EePqQMBlWvh8tBXlRVr98b&#10;rA9Ha6O1jf5w1On2cYcAUGUcDnaNpGQ4wywH/aJX2sxE9lM7nWazST4+K44P7aMH/osvJh99Pv7o&#10;i/FHd+svnsR7h/ZxXZ21/Vnbmy+qmWfYo/batOo9djl5hFl1pNYQc4JhSlqNoAC8FJRYEk3lSY34&#10;ey4LtwdQBkDbS2CPYCc81x51K6w6/n2q5lmJYiiFQGDVg7F1gBg1IbCP5IVCilGEcoZehIpgup76&#10;jRs0pl+7XmO6je03rt9yzzNqbVRRDnlmN4fV1Z3i+mW6sHlamr16/ODkyd1Ht2/f+/zOoy8+k+np&#10;Zsdf21pcXD/eqB517cOePVwvppk2GRO2C5tcGb969OZ+NPO9SQO62+gVb294+0LLN+dybdxcOju5&#10;ND6+uhhfofp6Fq539GInrHUbzWcALymYmE9jNg35VLN5yKaSz6VqtGy8q6NtXMWuUrJx0YynsxOi&#10;uLG5duPqtetXrneqEhqrfXt2NpnNW2erYX97a/Pq+vD6+vDmWv8lCpsP7tS/+sX9X/z0i1/89LOf&#10;/Ojjn/7ok1+/e+v2F0fTM2N5WGTruevneYEPmhDSNE2WZd2q6HXKTqd0mWX4G8YgUYJNkvsJ6cLF&#10;Nqe2oNA1utbb+fpr5dXL807nNONpZoN1Pqh4rcR1W1OeNeUk9BY8aLiz4GrOnZqrlstaTUzGhemC&#10;kMCKIVHsevBLiixJVADtROQZTTOCywpml3yGn0spn6pJUAgGFEg+TUIJYLESUBQnL0ebVfmKSaXL&#10;P7FEhrCVjTEZm4Kzkm1FrhtsL9q8IVtLpqi3mJYnYXbKLqCYmHqD3uVrne1dZ7sUcWBjBI5qAz5e&#10;DQZy8WL26mub3/329je/ufbiK+VwizQLs6CLgFtIdCx4hYcKQ8wMF2ryVnAPuMBuiw0C0oC08qE5&#10;PN67fe/uZ188+vDL+eOxi+laS43RFmNR7oxtWxM9Dv7CMt7TWTxFbPwgy1c9jZgwW0qLFCFma40j&#10;TTGfYGsJGgNTTB1ZHImllmXOseHY2ogrRRRtQ2xTrEeWObMut85aC8kASTASKCxiqGO7CM289ZMQ&#10;56K4NApUzcqGmClNgJCYMDjyZKwaK5hy1skHI+gwG23ErBLsAEEjuBe6LWeOdmqyQNjYmRjc5DqR&#10;C2UYxSzFKplIsDULpfgAMwFpKPiysqAO+SVQuAQTAfS7yayy/DStsoQbA6fGzImeFxIt5SmyykYx&#10;X2K4rWA4wkwoqjwdl5F/1hjtIZCIU4k8pYkBj55pCOyR1J1UEZ0t2dJxxjBMZO+pDTaKlehEuZ2F&#10;6Wl7erQ4Pp0fn82OZs3YkzcFZb2sGnV6a93+Wq83xMeCKiucKvaaD23TtjWAq8N4fHpycnRycjYe&#10;T3GVaJuwaOrZbDEej8/OziaTyXxeh6a1Jut2eji/Op1OnucZ0tIBoAOKMQQf2xZQ3wDS1rFZPI/Q&#10;LqKv/x4kNNG3gLQN7hCQEoMPoRUf4jLJki4J7hACdYEHJTq3HLLwfcxqYyP9ZLCaG3NSICxBlLqg&#10;PSBPk8Isqsip/pYiC6ALw5ii6EfLxHA96N8wXJ6NM+yYjDG4NDmMNRqNNjc3+p1OVWSGY7s4m4wP&#10;F9Njigv8YNgtzaCbrffLYaco0FMkJ3KkOMY7ZVkVpbO54ZxNbpZXh05vOFzfWt/a3djaHo7Wu71+&#10;jjF6XRCgqqq8KPOy7HR7qOr0RmWnBxQwB6qqyhW5cXkgbLmAHZsVWd5xrrKmMnAezBi7lQy+27W1&#10;TMf14dHkyf7Jk+PJ4aQ+q2Mt5DkzRafICodFe2o9hcBRdXSf8wAAEABJREFUOGrSCwkRdAMnx06K&#10;xFCXpAJDSNAY6D8E9iJ6KRIcGxQKB4VPq8LbAUVCFaCEEK8Y4XekMBOAIlDmZAZmJsKgQJKDqpWo&#10;NB+hGOHfimDmowahEBOwBxMEk2YjagPlQXPPeWAblu8k0dplDGHFdJejILY57Dg3lnjo6/35+NHZ&#10;0ZPj/b2DvS/v3vryzhdf3Ll37+GTh4fHT87GR7P50WJxuFgcw3u9aFREJMfOsknTCyqL0G2p02rV&#10;Si/oUHmd7bbJtth1sqJk6zTmFDq5GfaKwaibbw7W193amh0OTb9PnYGWQ81Hmq9R3g9lLxSDWI4E&#10;JeWaVhuus+HKPownk8X4bHpWluWrL7386suvDPsDJcF9vK7nZ2cnIYROpzccbG2uX1pf2+13N1k7&#10;D+6d/OTv3v+7H7576/OHRwfzu18++vg3n/3mg0/e/9VHn350e3yyGPZGuztb/d7abNrgVYKxE7LM&#10;Wi5K6zJiFaKgGkRFkz/gD1Y3qmqNgQaszbUsNq5cHV6+HItuw7YRDmI0WZ+tyTKyzpNrBBapvCtb&#10;m7VsPRkPZyUWpkAhSgqGojFGwj8YTAgHWTL6siIxT0sUSRgWx3MFIsK0iRIFY1BLyZ9RgNkLBlFO&#10;lGjVQomITaJEqeS8Mf1OQgPBAeqILGOpOVuggkWBaEtPuVdcEDJy8KoYlI0LEb5BQZiLqnfxwuDq&#10;Fe6NmPAPPjyyepE2hjY2UaQs7NZafuP61je+dvV73918++vu+sVxv3hM4XFsjzhODQVnyRqDG4Ny&#10;GbUbmEQQPWNoLIVKpeu1Mwtx7+zwi72jzx6Geye0PzOTkEUDvbSWuG11MaP2/IwnnCw+aJQILYtg&#10;2tCBYcdsSRH8EBccWUv4PoP+ElgBzzBIUoAxxFZx9gpHSWW4EsQgwUOaZVPkcMsSYYjhMqiPnlRU&#10;WhUvbR1wIDUL7ydR5my8NWoMI2EsQsixDEJMzMkEZlmnKMKRiHC4c6Ha3qJOp+UsiCEykQ2TNYQH&#10;m4jb1hJC+PZQBCqjhQacEGBEWTSoAIKkCrIEdCn6NNF54vPn6oFtvmT4aVrmEkkFZECRWVEwRDB8&#10;kgANILuSTWTAg6asMHQlcj6HVKK6rKWkBIWkFZZdluESbdAArcAIHpRUZKAfS9ZakxnOjDoKjPtg&#10;iFioUc5IHVSEO0Kcx3qymExmk+lstsAZzJ5zrnpFNaxwEhRVAVqWubU2xojXhbZu2rb1deO9x4g4&#10;lvCmvrm5PdpY7/UGMG5T+9PT8cH+IT5IHh2dzGazEAIRWWNQCzlLypllNgp/JY2grJFggbj89uCb&#10;+BQe4paAe0TfAmCeIbYt5hSa1D60mFETvI8YLwTMNkYPqgGLjpjqClAflEPQlGpRFN0KK+jgNmMx&#10;CTlPq5arjKoo/ba7qvKyLxgAbeIygVmCUAgseRXBNW01E5StwMa4sugMe/1OF9vBFRkXmemWWa/M&#10;+52ycKbKcFibXlmipICSJErblFleZXmZr6xR5XmBLw1l1e8N1tc2drZ3L2/vXlzb2O4NhxU+Z3T6&#10;3W4XC6u6HayvrLplp1d1ennVwZB5jj2Yuacpy7I8z02W9peQtgrVww9aslr0irXBqNPB50tezObj&#10;8fF0fDKfTJv5IoSWomgCpR2E60BA+FI4NiM8QJuGyTAiCGQmDQW0JaglKEhiSIiIKaXEpSdR6s6p&#10;UJ8mtJalwhHNgafFvGII20LTBnmWRQkE8HNpWcL0dKsiCyzPnjQV2EiQ4H2ASAwEhIjzBuvjmGZv&#10;NKaV2MiZR0gnh2tS4DyaLLI3FAFNS7A2y62DwGbenJ2cjsfjhQ+1D/M2zn2YeH/ato/2Dt7/6JOf&#10;vfverz/99Nbe47snR49m4/26XhhasGlBnZnn2ax0k9yMM6411BQXFGuGxgMuZAicJo3oqKF4Ovf7&#10;p/Lo0O2d5Ud1Zxxz4SyehzVa6Y2x95VhTsZbFrUaG43RsslzzTLOrac4xxbzvtfr3bh28+qFqxll&#10;lDoHTB9Tg6cMBqNut1fk3bLoTyf+1hcPfvaT995956Ojw2Y03Ll29aX1tS1mUy/8nTsP/vZv/u4X&#10;P3+vadqLFy/mWffo+Gwymed5WVSlgd8VOC+V036PzMSaZmmIVwkB2Ua1gnJlnCmd3oWrNwcbW67s&#10;hKghCFFyN5gbu7iA0GiLYGAR503mLbfEPpogGiKsGlTAwpBpNElJQ0SWgiYaCYfUklENCSRwWF3R&#10;dP6o+R1Kq8SYBAmvMokikOGBBahJpWBWQOHfw6plJ+IDOPeiAbrRDMIKroDx1GZinHLGhoWjCtZZ&#10;F2ZRuLrjaH1QXbuYXd6OnTzACXJbZzZYK4bVGpQ0VqQ07WhoXrja+b03uv/im9k/f7N5++bja4O7&#10;6+6U4xT3gtypdSEE6KIQWwr3py1+dOjWod9qp1FcMddxPampOG4Wnz08+uVns1/eCp/v09GM54Fh&#10;gxCl8dK2BL1qlAhdY9+ISkqqulr+khrGtcEk+0IVqFoB5sWUyUzJzMjMlSeqE5FJjKBTmEQ0WmLE&#10;pqKAlXMcGxAd9TTIOOqx0qnqSdAjL0dtPIxSs+KMOR8XA53vdkOqurKUaioWZVVtMpZBL7u4ZS9s&#10;twN8XjdT1pnl0lPlqRtspzVgeg31Wup7fEikUnBjoDySDWoV0yecn7JMWHyMICJwLVybomAIII2X&#10;/pJLpOf/+j/GAblUIvP50lYMhC+R1gIGs3hGwZxD/tHxVpMxqEMzXuZ4maBhGCpRKA2eZ8ng1mo0&#10;SGik9eojx7qq6269qOppMTvmk2M9OubTE3MSWNA4KzLnjMB4GpJIx7mDkWPrax+aELE1pSqy0aB3&#10;/fr1l5bp6tWr29vbnU4nSES4PDw8fPLkyaNHjx4+fLi3t3d8cIhvD03TJD0YNcZgei4RPAHGwgEo&#10;HwhPk/c+/gNICCgMEdEvxtBG2CvGEEIUH0KIzyUIBKCcZ0AWyzHGoAQ8VIex4ZkGilJNXX1AOXSJ&#10;Bv9RoOUK6LhilpRSRIoalklERZLrqkIqQNgLGBSBOFFjnUH0dhVuBIXDRSp3VORpOtE3ElrHjNO+&#10;X3YMHJUktw6fDPr94XBttL6+ubGxsbaBC9vOzoXdre2d0dparz/s9LpAr9fDjQHm6OIO0U2pqqq8&#10;qBinGmkUwXEIQGWiZDOX5bnNDEJmG3DkzWtfi6ECPbbx3YNmZvx4/vDh+N7j+tGZHM3ttM7mTT5r&#10;i0RrNwfavAllS4aJFIoFNI0jy6QeI0YJaeCkDUraQJP/CJ6ZQOScJTJL/JMdmX9bxZwyzKDAs3JI&#10;WM4BE13GEGx2SUmXliIoRJXASxqUEXSAqhaE037N3Vp7jfYb6jTUq7mIlAXlKCTQowmZmXM8CXXj&#10;6xpnrmOfOYSjpihnRXGWZXdc+8uzvR88+uInR/d+tTj8SCefufpW4Q865rgyRzmdZjrNdIGzILf4&#10;huxxIjhDzjp2lZq+57Vadxq+Pg7Xz5prx7MLjw62bz/c+uzB1q3Hm3f2i/un5YOz4sFZ+WhS7E3y&#10;vYl9PLZ741Ok8dnJ+Oz4FNeZs1mTprfwbePbRdMoRZzpg8Fwc22957okHCkQi4GzcgrduFZCCW2I&#10;B4/9xx/u/fiHH/3y518eH9DFnZe/9Y1/+Z1v/ie72y+tDa6uj65p6P/mg0c/+dFvHtw7Yxko28lk&#10;Vi/avKzKsiyWCYvBhrNMS/FsCBZaUubWcsuK06hlqM7EMhtevzq8dlWHnSa3rdGIhqrUxsLrQN2a&#10;ONiiX3O/JSinV2tnDksxCUIKLY0osC+8RwTmZBVKQF5VUgIlyFu2RHtdJdIUImjpIXTuctiVDCNH&#10;1YhyIlFNWTDMDGUpRRYcdQoeUEi1CHWMVZKFQFp+JqGUzchkylaMUcsM0zrOHOVFcIXPK3xYodxG&#10;jQjXZNTlmKf1QYLnje7g5kuc71opLIbzUioXmTVljrdAjBiJ58SWVaGm0Ub/pa9sfev3X/j9P37x&#10;lTc38tFCnG/FRVOIyySPCzWtFnVkvM6xVFGqwB2iyrQ95Q0ddIpePZF7nz64/fGt/Tt3m/0jnjb4&#10;katovWPKncs94xqhAYpgn9RsElFLJscKhazCg1xmig5F6ClabVkWyjVRTdygyFDtLEokauRmZtuZ&#10;Q5iTUEBPDsEK70Z4E+1pVGnmuD9b7LIEyA0UJ7GdcCDRhVJjDTnGtzcWXOOJktUiCBts5pRVASVM&#10;RDUEk2eu2+sO1mzVWeCFmI1tI46+gGPPqmHOWpv5HFrKAlfBld6U0ZbqCoJRCRYJivsnC8QDymnh&#10;IslB4BSq8CkQIiYifppgIHqaFF1EUIJKUBSDIU3tz3loJyYxRIbIgQq8ihhNUks0WgJy0F2Fgai6&#10;DERoY9AsTYSTSDRAlUCgJegGUiMxwbWI4CZMhEbWWmxyzq03IWoQNDRkHEOjRJCKkoDrksmwyFqN&#10;J4Q2eHz0jJMqW2gB7cAh7GQxfnL8uG4WxkNBTVC4LYmytaYoXJ7bbrdz5eaLL7/+las3b1y+emX3&#10;0sVur69sai+T2fzodPzk4Pju/UeffX771p07Dx89wk1iMp7DbDC9MWRLA2Q5WxUD9cRAErF4UI0B&#10;CG2j0kpMFMwzMCIaGqBKW5VatE5VAW7rY/QhtAAYrJVFZZk0UvBoAPnQO9REJBLaFvqUEKy1PgYv&#10;PmpEsWoESALaUNI1kyjmwxoNC3G0HJmWUG8pMAXykeBEy1mRtDFCHnpg7IjBnK3yrOewWrZwMeZW&#10;TMhzYzPJci1zzkysHJWOMgfZUcWz4FYUWDQn/FZQZZklImauqmprZ/vSxSvD0Sgvq+FgfWPzIrC+&#10;fWG4sd3pDcouPpw4WN/mLpKwkf6g2x8OTF5hU0CbUbQNvm1r7xssOWgIHF2Br91ZFGliWPh60kxq&#10;qrN+Nhrga3IYz4/2ju7tHT88mZ3OBW8bNeWtKdjkhgx5DbjcCTwj5mpEDCtBYRwjQBKgOnKBcTVH&#10;mIT+NKggqYqiIT2XUlaXhaCqvKSkSiq05FWSuNTst70wWvL7pBzoB+WcssooJzHGMKc8ykkNqdMk&#10;1sJLI8TAOF5NUBMNVAU3DPAO5Qgw1kUi6rxWrQYDFzE2YhYM2ltQ1djGOqs5kxGj3sSkgGjrSDOE&#10;M84XpjxZhEeHp0fHOKrPzuD6vikCu6yMLicLxRYL5hlRm/GszPqmyrSYGoN4iotIpgq3E+eEDIsa&#10;jZlKoaGKsQihjHkevfUL9jHWshifzvcf1fsH7enp/PRkMj6ZTE+ns7OzxdlRfbLnj6ezk5Pp0eHs&#10;8KQ+reNMCKZfLNpJjeQx+Rw+7ZzLTDcNZ4SIFC6IHUGGUETaNP7hg/EH7/3mhz/4+c9++uGT/brT&#10;77z22svf+Pqb/bI/mzd4K+j1cE3tnZ3QJ588+dkv3ruzd2c68aenCzbZ+sZWEmPYOONjKxyUoX3s&#10;Hag0wSiWyaXkpEpkTBtNCJoPdLg7evWqG27gYIDjkImU8bxtKFacGoUAABAASURBVDgXCl5E0qzQ&#10;TtcXHDiJFDtX5xrCplSNRiAcn09dVJN78FbVihhAlWFxFVAmxYJJBUhZtEsaUJQKs65gUJSQPIpX&#10;KWXRMbVbsSR87ohs0Bn8OYUfGkPWAsaCYeM4Ha34YaKEL0SbRcZFIhNCP0PESrA65gGBEacaQlRZ&#10;9tbXu8ORq0oYBdUQQYymhGSJnbGg6Iv37tpRLDIZ9crrlze++dXLf/L7l//NH49ef6Xd2TzoZPuF&#10;ObA0Ntwyvk/YxnEDd2eCExACDeS6LMs7w1gMY14uKO7Pzm4/2f/0zuTuEzmZ2eBK2y1Nx0pmQkbR&#10;icL9bcS+YWssvlPBxvCdIGTYGoL+sOlRndRLMDRB4SLEQqQKhlBAKlECQpNHiywrirwCJbJoEGNs&#10;W9wja6VaZN6047YZhzCV5XUBcpQgavlHKcGOyaJgGX/nUNUVp8ZgX1G/U21vAlphidKu6kShdhMV&#10;mnTEuXIm1ipZMfAgCqJRBC6niobooZApSSyshuwKKExeh8dTrMqNMUyW0pqfVqjKcvko/HtYOdg/&#10;pH+v2Sqry7TiQZe5NKsV8/coGgCQbAxZa6y1LgOxaXqsKGeDeoIiYDfC7dmosACEeIg/WM0Qw30d&#10;o3AR6rqZw2xobDID3xGKOF3mdQ2riQ9pdOx0gWflZV71Or0rly8h4U13uLkx2txY39ocDoedsjIu&#10;dw5a58W8OTo6evL4YG/v8YMHD+7evXPr1q17Dx6Mx6fee2O4WKbMmSJ3gLNsMHPCXhGLeBWiPEWy&#10;11M+hpRQFWNqAApoADkHZrviYBQAfgVFYP4oRM/l6omxzoj1ICcoRLNUoks7whMkMZCJqhBwD4iY&#10;ALprRHnqgva0bEO4iUE6KaFOVaOoBEBwVREQQVJF3DdwYQyBtpmxWW6x9MzBXmm/G0Np4QJbizME&#10;7WXO5Ak2z12v018bDLc2N3d3d3d2djY38Vln98LupQuXL+3u7m5sbY7WN3qDPr4x4H3O5hkpY0Qi&#10;Yki11jAOS8XksZZF2yyQmhqGRkkbWxjCh7lwS05MJq6k3qjqDQrcrMfN9M7evc/ufLF3+HjazBut&#10;A+GSIcoUsU6RIIJ9Q0QiAmkxqgpKlEAEgdOg6hn0uSSCFmgLej5VIqiHoB+AUpJEfvcPY6miC7SE&#10;itSAmZLqjOFlMktmSRg8PZf0aZJlQi4S5CRve9aKk2zUqCDuKC2HUyOUe3YBvzVzIbZISjIOuyAa&#10;BEB21mQ5L4MKlh+jIKqko7xdTGczHKXHeLs/Pls0no3NN9b6F3a6F7fd5pq7sJlf3G43+8cFjbPi&#10;0NkDZ06K/LTMj8viqMhPimzMcZEbqXItspDZYBggDCaSRypaxfePXhO789ifxsGprO0XG8flxknZ&#10;P3DlY8qeaHZoy+Ocx4WcZTzv5LpmaFg31aIpvHTrEBovdR2aBS6S8BC4bAzS4AxRautmtqinIt6H&#10;Bh8OP/74N7/4xS8+/fTT8WQ27Bc3b7z4+utvlGX37p37B/unwTOzczarSruY0wfvf/Lnf/a3H3z4&#10;Ue192e0ZY+HSeZ6TaGi9RjFEsLclk0EvxLCfU0uRLLFlx2yJyBjD3d5gc7Mc9h2iSpbBp5isKiNB&#10;lBNTiM0j52CCyYKBpbJw7njPIrkiCQddGn5JUKBy7njg6Wl6nl+VoWQFgweKMDCQZoYHM0qeAcNy&#10;SsvZPWWMScswlqzlFRxTxlQyI0x22HXJ4T5fei09wcmsEKtZOWJU+JK2xgSXuf6gu7FZDAdUZOSg&#10;aiVLxEJCjsgyZ8SO2GArQkHWhTwLVUGba/zyjfI7b6//yR9e/k//Re9bbzU720cuP1aeGtvkuS9y&#10;DWTFWKVMCBerrA75PJYLKVrXlXJAPVCahPGDoye37h/eftScNmZhC1+4Jucmo5DF1vrAxJlxBZss&#10;IpYEgYmNQwlOXgkxNtK2ghrCnju3BInEKCIG01bR4KUNeP1idrkt8xxOU1K64hEiSwgeNwbDTZRp&#10;8GeL5rgNZ6q4dsNZA6ukdUMbzMp0nsAwqUk5FWQSY4wzGe7Ihjrdcnenc+mi9jtz0kZTgsewJlU4&#10;ZavwKu5EhodlkVxk3Bs4imLGytEgOmiSiD9RSMfgsMUyhyogNZT01DS6GiYYjJD0aYIkwcQpNUL5&#10;PwT/bvp7DSDm+ZJ/mEXJEpAPpNmu5MEnV65orc0yl2UZNicKV7UKT196oWJJRtkSI2uWtjNCVsUq&#10;ZQmB/Lye4KXobHJatwub2cGov7a53hv1ym6xHFpz6wqXlVlZ5fj1Pe8UeLHodHs9W5VUFcXa2ubu&#10;hc3tnX5vMBgNu31gUHa7Ni+EeDJbPH6y/+nnn/36gw8++PDXH3/26cO9h/P53BjOckzZ5XleFEWe&#10;5wYXwRSofNM0uF8CYFYAD4BH3AFwM1gh+oBrBADX8r6Nvg3Re5z08NYlYB04HpqhOxBCWK0IDcGI&#10;EEooEokmS3v4cmqOrpAT2yZAGFqEVsN5OYloFGR06UUkLUlyXY5exVOMEhqB9BY0xOAFM4yIAUzC&#10;HEGjMyazxuFhycAurPB3ayizNrMOe6ZT4AJQ4tNCt9vFjQEXhYsXLl25cu3ihSvbuxcvXb529foL&#10;+MCzvbuDXyr6/T6MAbPYzLGF1VUVfoLRMFNqY0Dyy9Q0+DZdI0EPddvWTTOvZ+PFSRvnnIes4s6w&#10;HG1hyCKa5su92x9++ZtP7nx8MD5osbHgRRZ7iaApEYFYqI4UWYwiGAILjUFiRKXyshxOZ5IXsqJA&#10;sfDEoBeyK4qJaprqsnWS9L/kL3VCO2jMGFqCjWFrjVlSu0wpwymhZeqgybaIwkAUAtVlQi1gyRq0&#10;VcK0jaIggZUtscWKG6pa02lN6U0FJeFjXMygICUjbCIh7nIgqUOs29CGuGjqeVNDD9ZmeZ6M2alG&#10;/d7G5vbFjQuXO+ubKRIPerq9vhh1DnL+LDYfS/uZ1ds5Pyzz+0V2r3B3M3tkzJnlU6YJ88LYhvEV&#10;lYOYXiO9VjZas9vY3druzHj3zF454GuPq6t7nYt7xdZDN3rEg0fa39P+E3InxpyYeKz1UZwd+flp&#10;mE+lXrCakrn0jaknOj1tZtOFpzbYRaCZ17mXuWht8CLa1Hfv3n3//Q/v3Uv/45Bu5XZ3d27ceOHi&#10;hWunJ9NPPvm8XXBZ9J0tERzWN0ZFQffv7f/sR+9/+NFnxNlguMaZc3lWVaUx+IIQJCDoctKtUEbG&#10;qYX64KwWv82TNYTjF97LwkxlaYbD7sY6V/hA7CLsA6tHsWytGis4okwVbccXZcwqb4uE5GZG4KTM&#10;kuSQKDwSFseGjUHBJIioolx16ZkrSoS9wyv+GUUhYJJHLP+YGU9NhJiXD+QxXKIYFg9QTJ4ZHgRi&#10;1Bg2hoxNsNjzBqXs2ORkShgh2iKYjjdZIBtxThKEcvLCFFQaVnzUkqpyoxGVBVlG4IbaiHFYLQdS&#10;tZrKLCXqiByxSTIMvukI5zRas1evjb761Wvf+PaN17+xtX29X2466bQ14yfjYBxlGVv0Jgqe4AC1&#10;5N6WrlO4Tm4rx6WlPDS0OGvGR5P5wSSe1jSJNGPb5rbNxGeSPjnkpIVEFwOmCHuXLi/ImKT05R80&#10;DYiIChPUJUhE0RpRBFmf/FFwFmBQawqIIoXAdEahnVDkhNZwIzIFVBZQDLNABMF9jBJbTZ5jiDgS&#10;ETSYxqFVUtiT2RJnJkNLcRkN+/nWBvf7ENoyMbNhxvloxViyudo8mtKbIlAREBvVBXKBTYRLqSiR&#10;MgkBRjnNYjmMKmpRliqVV0Vm+TgnmIYqpxWJgFlmIeu8Fg+UgAKYD+g/xKrBM6ppROTOhYAjTOE8&#10;l3oz0xK8TGoM2ZRgcGMtYK1lY9AG9cqcgG7CotCFYwI1iikDhJ0E3gRlFYuDrp2F+Xh+djw5BhZh&#10;3hl2Ll27cPnGpd0ru1sXt/ujQYFgoBpajyOQAmWmxMGDPSiQoErO9kc43dbKshPJBmKXl73+cDBc&#10;w9tCUVTKNiohnj5+8uTzW18gPXq8d3KGO0qbWVPmWVUgvmZF5pyBOSIJIkuaHRiN4XmEgJeVECKO&#10;9xAlVUlA8qBA4jxe9mL0KTxJiDHiL8H7tmka770sE9aCNhoFyiBKuo7LRCKaGAhMD/GtRNwGkjQN&#10;USPKfWLQTNLoKkFiA2hsAPG1+lrambRNwOFRt7FpY5pMiDGKSBRveGk+gg8zFuwyYyysyc7YzGSZ&#10;zfK8LIsOPh4MRsP19c2d7Qu7uxdBNze2cYFY39ze2NoeDAZFVbKzwgiDaS+KpiRMS69RjNW2acm1&#10;b5NaIu4/be0bzKYJbd0uZvUMCLC/46KT5V3HFXnbjpuzvZNHdw+/3Dt+MG3OhCNjb2tQ8qzeS/BY&#10;hEA+PjmQQH9LwAvAs6bFEVkWC54wG+yxJdLknv6tFJ4mrQz+HwJOzEwJ5rwS/IoD8zygOoCNgpqU&#10;sAsSmHnVfjkxeZow7SUUk1dMQJfJRMybzaqLpnEtm5yzglwZAbuiRbS5WIeh1Aipj/j8EmH7WrgV&#10;wfuQMoxXZq7IsqJXDdYGW9g/Vy9du3rp5qXNy1ujrdJ157Wczv24ieOoZ0FO5u1B45/M64Nxja8S&#10;43k7b+A7Og06q7We+ogfoAO7lrOaOjUxYcsSptGTrEuuY7N+zNeaslPn5SIr5i73rpAq04o0Rwxv&#10;Z830ZHq4f7y3t3//0f79vSePD48Ozk7GZ03bqAaEfTefhOOT8aye1jr1gi/B3jnGhdU5d3R0/OWX&#10;d+58eX88HhelG466a2trw95wMa2//PL2yfHZ0qlpejaezs5y9OpkJHRyjIJFXnY7g2FWFmWnyKuc&#10;SFr4na8xqlEyqpYYcGodkWNrOfkMM8znyDjKbKhyOxzhK7K3ptYYmZSNM+iqRGzFFLjABVtElyle&#10;Ih3uDQbeqmhBBv+IYm/ALdFzycgyweSMQjgGOHqanvEr5hkFk8bDgGgpTPw0wXURZxWVT0uQfQ4M&#10;p+TUXnGGLctFjZBRNkmSpWVZJBs4D4ovDUZTBaEVulkTSWvChjSSl1R1Ql4IPiFYbMcYcVWFmhlO&#10;GNNSojI8eKlTTpSWwg0WKbaw/WG4uNt7842d73936w++2/36V+tLFw7L8rE1k14x7eWznpuXNM+l&#10;zTTmFKwYZksWg2iLwzLP8dLYcpy00yfH072j6d5pPJjTWaAZU5tZqkzsGF/iAkGaFXmvKnt5nidd&#10;IwhGn5inf6yKiStmK8ZEw8GEhfeL2qkps06Wlaz4gGEoOtJchVZBk3CDIrQWa4JFHwpsxFAwRMxM&#10;BLeAVDxJCSWrP1ol2I/IQC2MGujeOHYZFZXtD0ynB28htsZgxWwVhkqdWI2LJo+4yXEuhFsdgEvD&#10;sgEqGY0glgX21CRZUZCgjDESw0hkE8HcVJ+uPj1V0RoTT82e/1uWP1/wv45P3TEVejaBxBjLKzBm&#10;bcgAMK4la60Bb9CGKWlOaJUMpozppSy6kCW1hK2JUkqrgcNB9TgzoycjLyZJAAAQAElEQVTvtamp&#10;GbeneK08GB8iWJWjztbFrUs3L1x74fr2pZ3esGedgwUbHEFtiFFOJgh96XdFD9MS2yLvDoaIEcZl&#10;mCi5LKs6Zaefl51Otz8abfaHA5yCwub09PTewweffPIJvnY+fvy4rmuI5WXCxKFWLB850BVQgjMP&#10;bVYgETASQOKKohYMKIpAwUe/rI5x1VfTU1ArIYAm+NAuE0WBD7GS+IheGmVFMQqqVKKKaPAJYGJE&#10;A41YcYsOGvCG6dU3FHwMtYRafR3DPPq5gGnq2NShnvlmybRefJAICRHLNJYtwmSeFUVeFAWuCVlR&#10;5kVVFCUU2akGPZw46zhltjd2dncvXbpw8fLmzs761ubaxvpofa3qdl1uVaOH9LpuGmy8JopP0iVE&#10;QDH1GFASsWdDkICWbWh8bEPEVOpW6qCtR1DIjC2d6xSmco3UR2eH+EH6s7tfPD66Ow9jk8FiUYOX&#10;6DVEiQEaSRASJQWNhHCMFREZZjiZY8oMPEwNdjkJgkQCagFVJjIAGE1Vuky0pCARf0tRIAIfWIKW&#10;NBGDERjZJQyxIWPBK9wbMGaZNcgy+q8AgUtgiN8CWwKFQhwJGwSbRlk03RuWOXQ0ZHNjczIF2wq8&#10;4kziXE2mxqpFLRMuwdhBjJgDCJtgjOv0+uubO1evX7z2wu6lG7sXr1y+dP3qlRduXnv1+rWXrly6&#10;vrt1uewMMNTMhyksYXLT65cvXClfu9H5you9V24OXrw+fOH64Ma14dUrdHGn7vcmWT51GS4DTZ5H&#10;m4lxrbN4+WzZeubWmjr9tuycrbbr7lbd3QAW/Q3f3wiDDT/ckLWrvHHNbd0sdq/lOxdoNGyK7pS6&#10;ZyRzpoadZpazpolnZ7PxdDwPU6UINWO3bu1ud7v9s9PJ3qPD8dmEhOCnW1sb169f3dzcGp9NHz7Y&#10;a9s2tIt6Pj082h9PjqMsOl03HPZ7vUHmSmsK42xelWW/yjt5xPlQTxfN3CPkULIv1I+tBxMSEpQv&#10;lIxEBBWjI5WFDvp21OVeWVttmYMhqF+Z0TziAoGeaq04gBNlCwNJOk8sWYbAJE/T0RmXVCCeFX6L&#10;v1SFLABfSIDM9Hj693zWLEWh5HfAzJJmQsTyDMmVGFNQNsqcJggGrpl4o2DgspbJphoyolbJkc08&#10;I5inGYsaRR0jiWrgKIZtVeXDkel0uSiEqZGAkB1ZiABCnIL7Yjuiu0nz0GiWx6k1YmzyTpuZ4YB2&#10;tsxrL1Z/8PbgT75Xfutr7dWL00H/zNhDCSfSLEwI8G74e27IqF/M42LhgpRqKrU9yfNGeezr4+n0&#10;yenk4cn4wVnzBF7Due927Ga/3O5mG7n2ckIg6ZRZ6UwGTUrbpB8dYiQJCEpYDQdJ1BvG6e8trkVx&#10;3vo54qktbMdwQeLEMyipjVFDCBGhR1qBA1CLBVnr2QRSNFImw5QJOcEVh40wFKBEACnTKvEyUWoJ&#10;sURsuCgoOWU/63bgNsmrOOmc0FPhHZz6C8MQkJsHk0WTxzQGFGrUMGyApkRo9zyIkj1gEoPEjplR&#10;kqBwPlkmUshPRb/ztyrkZfqdiqeZVYOUYwxImKtyWuBzVMETBjREhtgyW7MEeEAMpmOJnbBVwFo2&#10;xjDzcsoQKIRVGUVX5lRlDKHBEmAANAZQh7nAnJGMioFJmqmfH8+PH5882jvZGzenpuKNi5sXb1y6&#10;eP0y7g2jjRE+muN4nM5nRyfHT06Pjs9O502dtBEju2y4vrF7+cr69k7Z77OxxmZlp9vp9UrQLn64&#10;WO8N1kZrG73BSKI+evTo888/v3PnzuPHj87OTrxvVKNICKHF6wiy3ntkADDPo0VRCJhGKowBFAXI&#10;YidF3yYafVxCoj+HBoJ2ROIyaZTUpWl83WLy0AyLoiQiskTUnSNKOiZjDCqSEBtJAjFEUDDBy7Ik&#10;hjb4Wto6+jo0C2kXsZkDKAnt3Ld128zaZhHbBnMTJFibOVk0c7gu5OXyxlAWtijzTqfoDopuvzNY&#10;H23srm1fWNu9tH3x8s7lazuXLuNzw9r25mhtrd/vlpUzRAE3gLau6+l8Pm3rWV3jU84cN4N5M18s&#10;Zi3mE3wQD2U2zWLhUTIPsY7aqhGbcV7aspsXlXOVdQUHDqeLs3v79289+OLLR589OLo7bY4CXqEx&#10;jnhdJhFN+oiq2FvKIhwjqcL3DDyOIyj2GgBmBSaBoxtQ3BJI4WoMBoBFiNARoFXSJFPAw2+fgmAd&#10;Y5cUnCXr4FlkLJnk1UtqZcUvuyhaYXjwRLoEpofZrgCeFCeHpBCLgRIEzZfzwMiijE5E6G7VZuQy&#10;sTm5nEwu1kmKGxZ1mho4dtZal+cwXEzHVl70epsXL1585dWbX3vzpa+/9fJXvv7Cq29cf+HVS1dv&#10;Xr7ywvWXXrv28uuXb7y0fuHKYGO3v7E93NnduXZz93vfvvDPv3v533z/xr/54xf+0z+++q+/v/sn&#10;v7f1/W9ufvUr7tLFulOdGZpYbosiVkVrnFVn1Bq8ejeULCOSSdb3xc358MZscG3Svzru3TgbvjTf&#10;/Bpd/f3ua9+7+q3/6pv/xX/9z/7r//L3/8t//fa/+dff+E++c/M7NwZXN7K1SkonrEEX8/p0Mj4Z&#10;n8CXFs3MS12Udnt7c2d3o6xyEYL6nLNE1B90rly9tLu7G2NcLBYxNJyszhIiK1lryjIfjUbro7UO&#10;rkdCTdNiBFtmWWltznVcTOoJNp6iF+Shj0YibHylmMyPB4kCEeaDbvudcn2Yr/VjZqPDOaGUoaci&#10;XoXkUwjgagQcGMOafuwwOAbgEWp4KUeEJOpKNlaxBJaTgOXA5YjggQngV0DJinlGDaSgJy8TGbQm&#10;hXOhns7TsoZp9TinyKmxoEuY5KwZk2MsIcFiLfAqtU4teJMkGSHGQI4NkmCSKWOKbq8/WjPdrrgs&#10;WCtQGGbEsvRW5IQJMZyYkoM6xRPTQznmiLWHRrzF16NGuOwOL1+58NU3Xvr2t1/4+ls7V2+atf6M&#10;9aTFp6ZFsIFzdjlbSyI+SqMxOGIr6dQsMFXP7DnOtDlqFo8Xk0eL+khpUVrftTq0PMyp57Sy5Chg&#10;ioLrgvpACBiwb4jLGCoURdtA8Aq475xloaGOGtTAYOpIjERSsTFw8Ooxi0jEwkYMeTINbszGemNa&#10;Jm+oNWSJDLMlNUJGiYhTUsbyAVqlZUVioSm0UQSMoiyHw3LYl9w1RqOkRAJ1kxBcktHakrEYWckK&#10;2ciAiUqqrKikFQWHiACAAZjT+MooYCSUoD1oki5JOgaAAJQ8A0qe8c8Y9AWeZf+XMLycEHoBcJ4V&#10;rOVzOLWOHIKWM0uHs8kzoXRj2Ci6rADHW8EYt5KwopZTc7RZZQ3y4Cy33LY6n4XZ6ex07/D+vb17&#10;R9MjdbG/2b904+L1F69df+EafqrAiQa9nE0mT44O7+09xKeCs7Oz+bwW5cH6xuWbN69cu7G+sWVc&#10;BmtneVl2enlZZTibOr1+f7i1tb29vdsbDKH+46OTO3fu3rl/7xG+mJ4cT+azRdvUOGZ9i7tIExov&#10;/hna2J7zoUlVvsHpiOMwlePsDG14LsUYBX8xoiyCFxENJLLKgnp0RjxrW40CZaMkJvc+b5C6hCgh&#10;ImmiqPcxel1Coo/YiAF7yodYS6hj2wRMvKmjT0zEae1r385Ds/DtwjeLplm0qIpthAQltsZmDsrB&#10;jSEvyrwqq06vqHqd3qjX3xiN8EUBv39f2rp4devile1LV7cuXBxtb/XX1ju9yuREHEWx/kVTzxaL&#10;eVtjiBqqiKHGEjEEeKBt66Zd1LguNPN5M2+augmtYkPmptMpe8Oqv9Ydrve7a1XRsXWcH5w+evj4&#10;9p2Hn9/du/Xk5OFpOKlNE2zr8SFFoQzFXm+gRaagFIRXwB6XqDiJE8VToGZClsgkqCFlZAHsRhFV&#10;RYNEweAB0O8m+DAK+LlkkCw2MOGJYlADT1/iPHteu2qw3AImUchZAaMopqEpp0rwTNUUc9MMiRhQ&#10;MkyQ9gzWmLR9iDPhQjhfwkkKyxaNlwtBPyarxkbiVomLor+x1b10tXf9xvr1GxtXb2xevjbavTDc&#10;3sH94OLV66++8dVvffcP/uD7/+wPvvdHv/ed73377d/7xte++bVX33z5lTdwpbjx0utXX/rK5Vdf&#10;v/KVr1776lvXXv3K1Rdf2rp0pTtYi+R8JFLLwoGsaG40d+JcNJhMHk3PZ5hnplyo6XHRN+XIdnfL&#10;tavDi2+//K0/+e6/+s/+5f/mX/+r//I//c/+q3/9X/xvv/cn/+q1b3zn5taV9aJXkvVNjS386OHe&#10;nTt39h48fIJfMPbvn54d4MZ09dqFN776yquvXQGDm4DLzHQ6fvJkb3//ycOHDyfjE9G226t2tnCh&#10;vXJh98rWxtZoMBj0+4PBKHcFEYXglSVdT/ulq2ygcDQ+PJ2dtLERnAIpPCfjBPiHIoMHlhkJLDpb&#10;w52quzbsrA0lM95Qi13sYD4lXJwMpyZiTCQTmWEUWELIaLqtkiipLv0NlFQYPKCpGP2W0KVz6nla&#10;FtF5RtFLkHSZDLqhWii5CD2XVuWrAqVUu3Igot/yxpCxlChcCk5CnDF2sQHFkQybWfiqsqG0Hlom&#10;CMFzObwg6KcA0e1RVqAh1sXGUTqzMB0ALDoKumAy3IpVyogMiikyiYNY0ZmNs4zaKqv7Zdxe6331&#10;le3vf+fiH35r67VX7O7GtDJnLpxyM+Z2YsPUhehiS9GbCBEYlAwb46y1Jhpt1c9kdlSf7U+nh/Xs&#10;xM9PQ5xGwvVRcNIUpEZhzwDT+2SGKKAKGmEExaVBYoQQOEBsgnihSAgNjImLJYQWMMpoEnyMAYOz&#10;tdYZYROIPWBNooQDC4XQJTSnrKBYMtMyCbQBLPnfIWLUE7UiZI3tdfJehwrnORlbl0lIlUmJQNET&#10;QowSVMpKJmIYTWtR1KMyAeXpQYSWRImuGHouLQWDMP6eK8ZI53JQDjxf9fd4yFwB5WBAgWcM+BVW&#10;JaArmJTIGLIOOjTWgtolz2ywS8yzZkuGmAHLnGCJAWaGjCV1oCukEmOstcYYMhKwsxhn4OLo7OTh&#10;k/uPnjw8npzAR/qjweUbeE169dXXX73+ws3Nne2iKh8+eXzr9u0v79zGvWF8eta2ravK0ebmiy+/&#10;dPnq9bWNrbIsXZHnOZ4dpKrCfXm4vra5ubWztbWzs3Oh6vXRC58cEIBA9/f3x+NxXddN06B8RcMy&#10;ee/xBE0AF0IbQ4xxRcFEFVB5lpB5DqviGOGF56WQAVERFwW4B6JVjKs2oDAt6KqdShARDZGiaBQR&#10;ZFcQTTzKlw3Tvdxr9BHzikFCVHh8aAMm6Jvg27hCjBBChg076KUoiryokorKouhU/dHaaGNrfWsb&#10;EXhn9/KFi1d38XXh4qX1na3h+nrV62ZlBqs1TYPvCsBsMp7NJk2zCKFVjXCGLMuKHFubDS7eViNG&#10;xb2hWaSVikcWzchSUWadftHvd3u9brdbwUpi/Mnk4OGj27cffIFfvcfzE6+1Ue5cIgAAEABJREFU&#10;ZCqZBKeBY9quSoHxKpcRMS2VhkAMYH9q2kxQG7wnbQTVtBewmxLQdAkU/kMsa/4RgmWiFPR5oARY&#10;lcBdn4IM9Ll0f5Tg6FjSVatE0WWF5eiYXgpRRDh8aZXQaMUYYsfo/RyYU6FKuiuoWCGnDIowgqVp&#10;lBgjdNuG0ERpJEQ0d1a6Xer3qD8s1tY662t5r8dlyficVHSvX7767be++S+//yf/+b/+z/7zf/lv&#10;/uUf/LPvf/v3X7j84tWLNy7sXrtw8dru5aubl66tXbpaXb7c+/pL29956/L3vtX7ys3JRuehC3tZ&#10;3C/1LOdxYWdF5suiKZ0vMu+wHIOXNqt1zrEwoRBP83l7etocHdh7R3z7oHdU36jW37r8yu+9+MYf&#10;vv7mn7z9nW++/o0bl670O53o24ODg3v37t398u7DBw8e7d198PDLx0/u+zC/eGnrO7/3jX/2z773&#10;+9/71ttvv/3iiy9G8Z9+8vH777//4YcfPnh4r67nUGCv199Y397c2On31pwtJcL9hSLOgKTQ5Jad&#10;ouqWNjNB/fHp0enkdNEuBIkQiBl6h+GI4VdCLGSIUkyylBnrXN6tsk4pWJ8hrwImGiGL5oxeMITB&#10;OSrKS5AqShDYYSMVRqEIymB8+Cco+GRtVBFuDIn97V+q/m0OLVFwDsO8Gs/ycnZEEMdJCqEdISkt&#10;GxjMnI1ltspW8DUYURXR16RytBCcwY1lz7jp2CxgoYTDKdPkW6TRUOvQUSnGtBpvfZNrtFysD3y/&#10;ok5ube7UCpGjnDVTsmJIrRKWSxAXKCcloSiZsqFUIZh7hohfclYGw2qtKTu0tkEvvWj/+HvVd/5g&#10;8N2vFa/uzAbxUE73/d5hfHLG01ipqQwshx6kjcSWo1aUd6Tohqq7KPO5Naf54pE7u92Mb53Utyfh&#10;SU1tRlKIdpkqrsktWp37Ipjck2s1a8nhpX5GOjVaK08tj/M4ziiUmcMnisLMLHlHtTVtZqLDO0q6&#10;M1iXuwIKimbOFnVkDFtTk2kEvsIL5q4a3JgbgrWhOhOCNdAqTMcace2xMSIeZhQREglqSeohX2U6&#10;6BAuDVkejGk1Jm9UhesEQjdiJRs0iyYLnLc2j9AECyYk0LuysFFj1YDRdOmBka3DNCwrk4EJMLwI&#10;qgI2Q1QioxBOxMsEHiCiFV2WMbKErgkIOAo5qRMWxSKUREDKss05edoXMn9bsxKFGGaXyXCJp4Gb&#10;2HRCWMfWMhSI95wErCEtQA0RQltGhnErhN/Y1IwsxKzgsOXUsGOXkcPF0Dr2eesLj+OhyZozd3KW&#10;nY7t5LA+vHd674v9z/dPHnuuR5u9F1+6/sYbr3/1619769vfvHT9KtT/5OAQLyaPDg8fnx1P6nnT&#10;NsaZwfrmzZdeuf7Sa6PtK7bscV7ik6XJi7LqlN3SdVzeLYYb6zgRL16+MBj1VPjk+Oz+vYcP7j86&#10;OjypZ3VsY7tow6JpFzVS6z0uB6De+9j66CUAIdS+bUPT+Lr1tW/aEGsfFj40QCpv22aJJGQ29/M6&#10;4uLRelnW1/NZg64xtCHBtxIanIlkYZ4YSYRhEjwDvFAQqWIIHFpOv9A1Bp9kw4LDgvxU2wm1DaO/&#10;96Ftpa21mUo70eaM/BloqGftYt4s6qZpvG8wew0EO8I+nBtTZa7TKXprvcHGaHNjfXN3Z/fm5sWb&#10;m1deXL/+wtrl64ONC9Vg3eTdSHnT4j3Pz6bp/+I5G88W9cS3ta8XKsEaMqQZIgZ7axulloxiKb6d&#10;aZgpTdnUncL2Kjvs4Xad97udQb9TdjQvm2j94WT/1qNbnz74/OHB3bPFQevm0gm20y6K0ykfxeht&#10;gDgh6CVAOypMcFPIT1DFLmslBjHPECMH7MK08wxcHBtA1YoYiU7gf4BAFvQKLWPjgE8ULZdQgicb&#10;xXDLLYAoYZCsNdaCV2OUTXwK+HIC4gQ2MMCE0OgNIzwLE2GmrPQMJFQokVF4u1i1KhnmyhozyhiD&#10;GGtMwRbbRwyjV+ljmfYrQmaWBZvDHzS2JtYMSSJeDeUckGFEY+oPpL9uOgWVjnJLzrJ1Js+CqLZo&#10;bzJT7a7tvvzC66/f/OpXrrzx6uU3rmy9uDHa7fY31vqba4Mt0x/RYEjra3Rpq33hBfPWG70//O7w&#10;93+v8+qrfOnidDTcL/NDbSaa/qUArNCaysnQSSVaw5eN91UIvRCrpu3Nm3J/Kp/ujf/uw9t/+sMP&#10;//u/Ovv5LXqwMONss3/z+rVv/dGr3/yj17715pUXtzu9djG+c/fzz7/89GD/6Gw8Px3P957s4ydI&#10;V7gXX37hzW989Rvf+vqbb776rbffeu3l14oqf/zk3vHp3mKxaGZxNpmcHR9PxyenZ8f18iew6dFJ&#10;OJpIu8gzXVurBsOq6hW2YtejhTk+8Sf3T+49nj089geTMBHTErc2q7XyCNMG8TLH7axGoFNiX/W4&#10;N6ROVZdyIrMxw5ul1RjE14VDoyjGRVfEnDUzklU+zxqcOEYErqUmWuOVIkVFJ6LkwokyEakCiYGb&#10;/C40EkCigEYBzNIRraX0hJvwsh8x5KEIwpaAvyyfzxNmJvzDqQysZZwFikwaEeOTAU9qWOHV4IFl&#10;gQrakWHLxuVZ0amyskBWVNDJglNiXgrFQpL7EaUc1kRI6KuqnECsZIgqZyprczI4G9CA8pz6HbMx&#10;WH/1hRtfe+Olr79x8eY11y/r2NSzeZwuqBEnJlMFcOi6GAH2MTe2MHlhspyhZW4WYXy0OHp8drw/&#10;Gx83fizkrcFmQm81QsyxEVnwEuLnsZmJ95ATEKhTuA6xjk5d7gpsEoT9NogQkhE1qpg4lhtFgkSy&#10;iguVRZ1GEfg+suQsOUYNO+hDyUCr9HzSpxmog4wyZCaO2TBbthi2xMWInWVmNEXzpF+oj5AF0gRY&#10;Uwauw6KpjSbKSOlJeAIoXwE8IDDKeR7sintGk0xk0jzQDA9gOaomi0HoeQO0eQamtHCiNBw9lxhz&#10;XGZ5mZZsarPMLcly0cawMbSEQakxia4aP6MofwYUggddATxgl4IJrorACM83Kgxj4QuoDxw8tVFb&#10;+M/ZfLJ/cnDv+N6js8fTMLV9t3558/or11756itvvPXGjZs3B8MhFikibdtO8do7mcxmM8gerq+9&#10;8tqrL7/8Mho458qik+elK/tFb1QN1kHz7rC7vrF54fLu1WuD9QFnPFlMDk4Ojs6OJs2sljaY5Cgt&#10;AqFPKfqwSjHi+F6xITzlY4whtqH10Utq2eL89gH92tYD3jdNU9ctTu0YI4qbpmnbFgyyIaSG6L7i&#10;QTUKgEVRFAAlEiIQn0uKsZ9lZTW51WQXwdfRL2KiAZOJHrPCIEFiEqKQG6AztqZwtiyzXrccjPrr&#10;62u7Gxvbyw8wO7sXLm3sbI/W18pe11YFzrY6Lmb1+GxyeDI5OJ0cjSeHk+lRXdcxRuwD7CXDUSkg&#10;CzS1ttBDQMywzuJWUlZlr99f64wG/Q2cTaPeaJh3OuQyMXbWtKdHxwdP9p88eXJ48OT09LTxNTvG&#10;aYFNBi+OCi3AnQlmJcMAMgkYmOHeCSmrcCBRTetLSxSJdF6iv5MicnSezj1eNck+L6MVr0RgOLkn&#10;nzcj+ocbkP7/JGx9TCoJSnNkSpTYEsoZcg0LE2qVsQzr0pnPBvxqR4FBHRGrgR4Z4UI0JnGYrNEk&#10;iyxDIpmojvAdIet0+51+z/W7JnPCJiDaKaNhK9REaYKHaRQyIdlYpMxiUMZOrJxFPC+scQYnB+Gw&#10;RBSknLjrpJ/Rhd7wK1ev/v4bN7/9lYs3LvUHHXZuFuOpNDMrHvMzZIzGGFptG9yIJRBR5fJB3h0V&#10;XdDx4uzJ3v07v3rv47/820c//nm8c9/M5gPW0fVLL7311a+8/daNl14cDHqLZv7keP/Lx/dOJ+P5&#10;Yjqejk9OjvBjhPcNM5WFW98cXr9x9WtvffXNN79248b1K1cuXbx0aW1rDRY9PDnZ23t8dHS0WCyI&#10;VGLwbdOteptr2xd2L25tbXVw9huohdhZnAfNbH58cHh8eDKbzOtF46GjaCh4lVYidtPC+1pDyxJx&#10;ZlFe2CKHzpRiFOgStwAiazL8Y8zSiFABE1vwUQVWIo1Gk12gClVWVcJfIniiDBSWSMzf+0utfvuH&#10;jucwzBYwxjGzIRBGEWNQThISYxJDhD0QQRNYUU6UKBhg1eIZxXQTr2bp2PCzpdxlu0gpIrMlhyGd&#10;c2XBVUHGqTK8LyPUJAbd4YtLEI5RQHm5/uU0FFoggXQLYUTwdkjLjIWHiyUtbehmtDPqXtu99MoL&#10;V77y0u5L1waXtjqDTsHcIATjZcBg9irQOwIh+rPYwDZyprakvOSqlMrWeZjY+f58/mi8eHgc987o&#10;eEyTialrG71lRz6qx7Ei6frWKs8NzdksSGchzqNMIbMobBfnzyy03keJRsSpZErwGBNUvG8k4kOC&#10;Z9sabth4Y4JbKRxWJhjFEtmVSTmtFPsW66WUNBWnv5TBcgj6BthYyvK86uQV3sWZWZmXLYiS8hXd&#10;sHhsySQHm9wKQfOgaAUjgLGETuddoHZiIUIjVsNkGAeqEgGEQkLCdBOSYOQAZWiWlBOQfQo0AJAD&#10;BcCs8Dy/HGtVjEkAmFTKckqrrGByyBlDxrAxiuUumWXWEi0neT74kl+VoMsKEPeMAW+TVBQoxELT&#10;OJNgpWhDNB52TRR8HoP1Uz8+GO/ffXz/3t79h4d7iCZRQ7fbvbi7+/ILL7/2tddvvHxz6+Ju1e9h&#10;r45xlB2fHB4fn03xamt6G+tXb9y4mn6n2CzLCh/Ou91qbTBcH60N+4Nu1el3umujwcbG+uULu1vr&#10;a1Wekca2WTSL2jfpBlC3oal92wbvYwiS4BEUow9NiC1CS3ia/HnCAX3OtejWoH9C0/i6bhHO6roW&#10;D2lhPl/UdSMhYm+JCMTEGBGSsDNwGwBFoUYRDBVbdAFijGi2Qgzng6MICKHFfEB9WATfBL+I7Tz6&#10;RcAcfRovhhZAXwwCyaItK67JWmZ5VRV9nOdraxuIr1uXt3cubu2k/19Td7jmqq4416ieTeuD4zG+&#10;6Nzfe7z3BKH5YDwez+dzSENYEPGiCd43i8UM5bPF3Ps2SpNldjDsbWxsbG2sbW2PNtc3NtbWV8q3&#10;TDHGdtEc7h/duX37/v37+/uPJ7NxG2oyYpyQDUJe2EcNUaNAU5z+RJOnw4t0mQTBjVQZBdgbCjcI&#10;EoG4TEEUUvRpQt+n7LMnOqe+qonij5eiQBnJKAgKiVANoHGiKEF7AAygiJOrFuhrsPlJMVVsfcyI&#10;aBVbmZebxYACJu3rZRexjOQIYZARSwHHJjPWGmN41ZU4LkfAUlUj4bPCcg4Yg9DAGATpkGRmVacc&#10;jcz6iMsChvNEnhkHeGQChJ9GDIQWpTQRRTw1VinzjHdlizgZmBU1jqwlm2XKDDLomhu7a99+48If&#10;fmv7W19be+2l4uJ2GHQWGT4oRewDjR5RvbFNyKbBTqKdsm1yF7sZDSyPjN1QM5y2+R1wC8UAABAA&#10;SURBVIP92TsfHv713z3+wU+aX31Ajx770Gxvb7/2+qtvff2rr7300s7aOoXw5NHDu/fvHB0fz2rs&#10;wzaE0LbNfJF+CEN7fGO4fv0qPje+/tXX3/72N7//z77/vT/6g+98+7sv3HwJt4MrV6689tqrX//q&#10;11575dVrly9dvLB15fLOtau729vDssNiGna+7JpqkEnWHs0Onpw+PBg/eTI+PJjuHy9OT6ZH4/nZ&#10;yRxjn5zgY0czaUOjuH0VeTHoDkaDTr8qyowsR0qG4GQHqMsI7E7JN0Q1wvQsVjWPBC+GnwUVgITh&#10;uAApGCY1im4rSr+T0AVAEegzGMs4cOESvHQMXiU0AsCDLqFLCqK0nBM4ZgKeMgwGUIpGyYrBtFgN&#10;K8pIyeDByQfgUzhDJVK0bNhZKhxllgwbYksMhzdkAWZLqwQZDD8ziqUtwZwaQ/IKIh4aIkrFEEJE&#10;+PTVkBxpg6832i9H1y5eefP1q2+9unHzYrHWacOi9YsojTWSGZMb7BB10VixWXS4OoAvqOhxv29H&#10;A7PGUWCyo/sPnnzxxfHdu/PDJ9rOrNM8cw6DhVZ9Q6HFEUMhaiu2MZSguAyY1uZSSTQpcARKKxeW&#10;yAxTk40x4kwIMlOulWriBaOz9WxaYuwyYsYSDT1NqrDq08zqiaIEFuL0D9O51pzBbayoysyywX63&#10;hgxrkkZERpWXD7FCkJ72OTwGUEOCIcxSn2gCwyUqieBPmQmtCKKMIg+gAOODWQG8Pm29KllRPk+Q&#10;cN5xVZ4o5k4Y8Lxcl09OE1xW8nlKmfQnyOOZlmIiAZYIa7DKlhF1sDjU/kOg1/N4vgErBPCqBMZZ&#10;IVAMxuPqoNhqBWkuksNj2nE4m4xnR0cnT54cPHq0t793NDmdc7SDzvDC1csvvPzSzZdubmxtEhtE&#10;mfm8Hp9N948O90+OZuNp0aleeOXVmy/ie8OayXMTG6CwNOx21gf9QafslfmwW+6M1i9ubF3a3N7o&#10;Dwu2fj6rJ+N2Nq1bHPet915EoGfBIR5TCoKjOCQOf0EjEOMqH5YpxqghhoCQtwJY37ZJVIyCJm3b&#10;hhb+BuskvYok+Ukh2I3pygBlSHqiPGJUH8VrTBcFSH6KoCGNElPyMTZooMELwlxsEx+xKSEksETC&#10;y18MIkE1EuzmgnHpoDC5ZKWtenlv2Bms9fqjrcFoszMYFN0eWzdv49lscXh6+ujJ+N7DQ+Dh44PD&#10;g9Oz09l0UteLIL6VkOYWo4fwEFtcjGb41aIZi9b4Ka4/yC9c3Lx0eXv3wsb25mB3bWOjN+jneWXZ&#10;YiZt3c6nR/uPPr/z6aMn96b1hJxavGRkqW7uMX7rxQfF3SoGFQCzj9h1RLJE0tjyL1mHVFShrcSL&#10;BIkhxkQlLoNAeoBRhOwEVWHC7lt2/ycIBiFiSRZaDghtKgsgJNg0AB4AIfGyMcoVxaRLiuLlNIWN&#10;slFmQmBgxkPxnkUEUxBaq2UM4QgNwGBX4YAwDjkl1rTzrSK8k4sKBr0IyiPDzMY4a4whlhCTl2JB&#10;ZUGdHuV5ZAP38gq/oUjE1uDzA9piFliKQqO4TEViSFZrAwFwCiu54YKojOKiWDKldR2uetob8da2&#10;u3F9+MbrO9/+5pU3Xtu6erlTdNxc3VnjJo0NwTkXikks55pPxYxVJyZOC1lUMht5M2p5K9pqMj/5&#10;7MtPfvDjX/zlX9z+yU/O7jywwV/c2X7l9VfwAnDzlRdGW2tn88n9+/e/vHvnwYOHjx/v7+8fnpyc&#10;TKfT+WJ6Nh5PJmdYKW5HF3a2Xnrppbe+8fXf+73f+5fL9Eff/2d/8i//xZ/8yZ/80R/90b/6F//8&#10;+3/4h6+/dv3ata2N9a7LYt2cTucHTRxnlfQudDo7BQ9inc0mfHbs9w8W+wfN/klzdtycnbTTkzBL&#10;tJ3ix79gDXWq7mitv7U+XF/rjwZVrwsN4xe4EKBeCaRwEdzrCA+FXaxVMUtjGTVEiJiMLQjHWTnF&#10;yjeep/RcWpWj4BkDHoBcNsTGwDkYCUUAK2xuEoNKPP4pKLrjjEFjFhBVE9lGdUJ5TI6VRBiUAkuR&#10;8EcizCDGaNiZPAPgpigxxJYY4lZDsa6eButUTo68yj8tJ6ZzRIuhlQQgJJQb6E1Dgxgwn0x8HXtF&#10;9/qFja/cWPvKpfKljWotj3lTx2nQmg1+bzAFuVwsSaaBCSd6JCempKxrun2L62kntjw+nh48PHhy&#10;+9Hh/ePZcUMLS7W3XmwrXAcB2lZ9q8FLzdGLKsNIVjJqmBsmT7gjkldpAzYVJompeu9neMVrVMiS&#10;wQFREedRGCaG1dUowfIJBNYiR1AdSSJEhomZUANLpQfkkaG08RQtjWZllle5O7cqG2MIXQzjUCTI&#10;YMmEINNI6rLSKm4PVoyiP8ZmioRwqRFmXQKBI00DQ6Rx8RA+T0oQSE8TZK3wrIB52UCeUXjB78Ao&#10;GwihcxMuO6ITMzpilUu6bJBqsALwiRJ6MaMBoMSQn+r/l/wxM5oxL+lSa0sWZQkwXnoQKTNbg1tw&#10;YLgADFwvZNHw/LQ92Tt7dPfo7r3je3uTR8eLw7mOoeBuvzMajfCunJUFGyfKcIST8WT/4Gjv4HBa&#10;N1W/v3v1+s7Vq+vbO6aoGuUat9Wy31vbrYZbrreWddeK/qi3vrW2c3G0sZN3uoG4DrGJEhFclwih&#10;XcHHFgghYDcFuFWQGDUdm0FCCD6GgALUPY8Qom9REEJIvWNQleh9QFuBAlUkSoi6TDFGEShDRQJA&#10;EVSQNAqqVkBjMCkfkhANUX0aOYZWYlAJGkXBRCFJrqTYCbiAIEzASZJDEjkn8AaLH9T6VW+t6I2K&#10;/lrVX6/6o7Lby6qSsxRL6oYXszAZL05PTw8ODvYP9g6fPDo+eTyZHS8WZyHMAy7phG0MmxoiI9GI&#10;MBE7W3a7Xdhla2tnG5extYvDwWanGrgix5hiteFmGs6O6/1HZ/cfHN19eHL3YPZ4oeOAd1ecPxzS&#10;xg4NdmuMkYjgFPQ0Lfk0nFGEwd/Fso2qSkokSQEEjUITgCqr0jmSH0MIHG4pYdnxHyMwECU/ZwHF&#10;0AAR5kPPJ4UYgLEnVRk+rKsS6HgJtFd0TGMyGwMYAy2RWrTF7jcKnYhlUDKamhnF9wZLbEhSpcCz&#10;KReGVSxZDK0pyFhjjLWJYm6KhFDjEDNgbGo1KS7qUgnYFczWIqYTYXoSk3pEaJmYUUYS4EJN8AuC&#10;TTUY8Tj55tp4FyLB+xeLdhHV06DTu7Kz8+L1CzdujLZ3bdWNWd6Iab1qpOjyiKuDMXDE2tehrWHJ&#10;XLRw1uHkyVOAtDEusDff//jWj356+ssP2i/vlzHsbq7jt4YXX7p5/fr1/nCAj2VPHj25/cXtzz+7&#10;/cXntx/cf3Kwf3p8NN57cnT3/h7KH955eLJ/fHJweHZ4XE9neP3Hp8dLly/gS8Pmzvb6+vr1azdv&#10;3LixtrZuOMMt9vj49PH+8eO9o/2D0/GkDp6cxTeLKssyJvG+adu2ni9AfduGpsWFvq7b6Xh2djae&#10;zOdkqOj1+uvrnY31am29HA5sVWqW4SQVZ1tjAisLW6FMTBYYQEHExlMNQipwPEWCvpNnwFWWj1UJ&#10;CkkNkwXA/FMwxhCcic4THGMlF6I5DSBMykS8lEwpJR9kZsOcPIawiCUCsSjZyLnX0msRxQmg0akY&#10;CRwDRUhCLyEOEQe05lUnqyrIkwgjY0FkklhOo4DF7JUwO0OgxJqAqtXYYJ7CopWkyjR5EuHoTWgr&#10;Sp43C+3caFs5s9XtvLS5/o1Lo+9d41cGR+v+gT3bo8mR8bM8azsdopxNbgy+fnAWcW+gLCjQq6tR&#10;0x01/e5ZyQ+l+WQ2fW88fvd08YXok66bbLnZtpluxMnAjws/Leo5DO091pdj32iYeZ5ptjAIQdxE&#10;rVtpaw0eW8X7iMtL4yuREfOG0kaUUev7IZaRumoi9GTVZxoywRYW7NhIGkjFkGLxjD8y4IRICHYi&#10;UUaM0lo52oKLoshMlhqhHsZBr9RaiSNTWK0RBTAKgGasCAcGQuBAkCSQmFTLEBqN4uXDUTKPYWJm&#10;MrCVYnhGPSPpkkmUSAmJFTZhGO8pAx4wlkGXEGPoaS90+C2YyRiGa6bGnBJRakkslBIogBJUpfzq&#10;D9MGUAEodM+EJQArftXmGV31BF1OgHlZASWpoABKYNKcyBEZgjbTdouRYzRxbI73/cPb4y8+Pfno&#10;i9knd5pb99ovH8S7i9m8WdQxxrIsh8Nhp9tn7GHRuvGT2WI8nR2cnD45OaEsu/ziCy+98bXtF75S&#10;bF/z5cbcrdX5Rlvtxs4FvHfQ2qbd3OlcvNy/cqV34WI2GoUyX1hOBoAHyDKGNPPW1z40QAjBpxQ8&#10;PAvv9j6GIHAtD7pCDG1Eq4BWrffgvG8CxPgmRo/VQmlNU6MWaNvW41bhl43blNB+BQhBe5EQBKuM&#10;kLAqT5J8SsG3gAaf9CQCZRo1REwE32FhL+SF05XYODW4VhXOFJmnrmTDrNyqhpc7o6vdwTVX7VC2&#10;IVnuHX5MxCIxjUjB5rZX5X1r6qY+Pj649/jJFweHX06nj3w8Nm5WFrZTwuULR5mKY8pLXECGmxcv&#10;vnz58quXL2LzX+uWF3K77XSDZDAnnZk4Ne1hOLozuf/h/se/fvT+xycfHcf9mRnXbt7YujVNxLQl&#10;ElIkLMeSXYKxcSwxDlowAOoBLJVUQZcQUOgW5dhTgIqAgigu5WkPw7XMUoZluJmxhK0FMBNgiFAP&#10;N2QCQyg3rNApC+YBYAYJnBI2C3PqtKRMKQnzikE5p7Sc/dOWagyl7kbZiGXJFP6FbhqMBofooNGq&#10;AOi1bJlYjMwpZUJFpCyyi+jCmja8iZLO/8CCXrZwZbcDY6AaGkgCiJxhWMUxG2IWhaIS0IKQV6yI&#10;0mK1kf2Ds1t3Hr1/69YvPv74J1989NMvPnn3y09/eeezd+989uu7n/3q7ie/vvXZrz+5++Gt41u3&#10;273DkY0vbOffeCm+/dLhyxfu7/QfFPZQbUvrkTY8rXntIaKGmMWYSbRWfElSSey2YavWK9O4+2hc&#10;vXf35D/88OA//LD++UdrT6ZvFGt/dO31P3ntG3/82lsvXL2x2d9wUvh5PDmeP947uX1779NP7395&#10;6+GtT+99/OGtj9//9JMPP/3onV//8ie/eP+dd9/56U9+9ct3fvXOL5He/eWv3n3vvfd/85sPP/j4&#10;ow/uf/DrOx9+cP/WZ0cPb08e3J3e/uz0848Ob/3q8f2PDp98cXp06/jg1uHRrf2jW48PPt/b+/TO&#10;I+CT248/vv3ooy+//OCzT9796MNffnj71u3JYpH118q17Wy4YbrDfDDorg0766NiMDD4Bd5mjk0p&#10;FheorIlFcFZcQ2Yu1ESlmPZkshv9NqnChrBGojDwbyv+Cc6wiWzQWtAzQViTT1si81soE0yKP1ic&#10;TJKbhkYhwhjaJ+BdGl5mIuWeS7/0quQ/Ek3ERTHiDkUiymTR3YpQJHVVkRU5CXMQEszBKGGaGiRL&#10;AAAQAElEQVSjGIZwUTijIQa1agCDnkukWjUQtIJVzAlC4Y2celNk9ZZi16rLSHLbOjtnaZzoep7f&#10;GAzfvtT56o67Oai33GkZT2yYWMKZTq40rrBZ4RzcWzkGCp5a3w22r/m66a5Rt7so7T4vPp+O3zs+&#10;+6Ru7zs66JvDEZ8NeNKTSRGn1gdtongTEBZVNUy9rU3uC4cbJWJm25CvObYkAapRsV6KoB0fO0pD&#10;oWHQMlCu7CR9xPBGvZOQLTUJaVBb4BjBQfdkiQjaYCEjpEkPwhSYvVJrHVlrWWnZWolI0Y6UbCQO&#10;RLGQ1Z4n2CQmaWyFAIU6kwVYDaNcDANsTE7GMWVkmNlYECaTEpphInCZpyA1hJIVULhiljQNYIwY&#10;g65LWLbOGEsAsTATsKw1KVkG5b+flAjN0vSECVBDQiam5SVKT9Ozfk8L0vP5wqe8EgQQsQLGijHq&#10;AKu5kYw0I1o5uQoL2HkcnzaHB4ge00eP53v79d6ef/S4ebiYjNv5wtcNxPb7w36/77JCoG+L5XEr&#10;cTxfHJ2NzxYLW1Ybly9deOGlnas3Ohu70fXmUrSmS+U6d7e1u+b6G+Xa9trupXVcHbZ28m6XnEuT&#10;NAp7htC2be19k5jQBJ+O8RX1reK6irMbRm9jAHwMPgRQtAN8aFYIsQUDac4ysbS4gviUIBqPgNT6&#10;pmk8UmiagDtFCxZygBDAN2iJaSxp65vfArKk8dpGCSKR4OGiRtQGjUGDmkB4/8yNLZyrrKuyrDOo&#10;+pvVcKvormfVuqnWOBt401lImDX1ZDGdLuZtI7nrbo12r25fvbi52StsbKaTs/3p5KBenMQwJcUO&#10;ji4z1uTW4Atbv1OtbazvXrp47eqVF0A31nfKYqixjB5HRld95VlraSft5PHZkztHX3669+Gn+x/s&#10;NffrYt4U8zavg22jExgdPsZsDWUsjpARYmVDvPQ+ItXfQpSVUigTJUnMeZbQRBmFSSEGnqTKqlbJ&#10;kTpmy5yZlLAZ8EiUl8kYBsBCAMCwFZ8ntEuwBIoi0CUgDbkEImLWxC3/VnLYKBhjUIXSVGvSDKgk&#10;ykltylDIqM1UchJYyqIZ1ivEYkisChFZYnxmKALlQiYVIFAYGBfeB0RWzk1Z5mWWMxtsYrTPyIBC&#10;fmYoY7iAkEIXkUjSJC2RUaUYxD85u3tn75Pb935z597H9+9+9vj+F4cPvzx8cOfs/t2Tu7f373y5&#10;9+D23uN7j472Hkyf7Puz+1k73ayKV691vvE6vfnK4pXriwu7k05v0fYWvtdKR0xPsy4+veIDxBye&#10;tBhX0q4r7cZ4odUrwVwP2ebUy6d39n/0zv0/++H0J+9v7M1fyta/c+mVf/61b//hd773vW///re/&#10;8Z03XnnrhWuvbW9d6XbWy2qtzNeKbGQJL6dGF9JO2+Z0Nj8aH+3vPbp/58H9e3fu3L734P6jx49v&#10;37l3996Dw6PF6WnbLAyOpiJbr4oto4PQdBanNNlvjx9Njh6dHd3fP7y3f3T/8cGdhw/vPtj78v6j&#10;z+89+PTOky/3ntx7cv/e4y9vP0AaT2at2rnYs1YnEZ/KSDLTOg6F1bKweZaRg3WqlsuWqgAfsws1&#10;U9HWRxWhpHQQYk509YcjBQwoAOYZkAWeZVeMgQRwq+7LaqPCMCB41VS8ZBRtiNB4+VwxiiwTMYFR&#10;o6kQMZec4BKaths8jFUii7AEjlHAoDV6GUgOKoT4zKgWikJKSPAjtADzW2AOqAJ+W3TOpRqGs8Gf&#10;MQ0iw2jFlmxuszIz0hJFzViKXK0LrDFT6hnToeFmZ/fCxoWdzbVet8MO1zBJnwckxOVkiJjVGML+&#10;y5h8Hn0hPtdQGC1wlltMdtGEeHJK46meTNvTM5nOTDu3cZHRQtliYh7nl8O2iKFpuaXMGxsZPY1E&#10;I4HwvUCUma3F/YB8jAizXg0bRy4ji024DK8cmLCvIqlwWhseBE0pU1osEzH+KFUl7bMhNikTCB1Z&#10;LZNGgtZhQfQiJFgJAkiUvFWMk7oLURJIKYtCZkZDAIWY0TOgylGSbzEqnydNTxCAoLGUY1QDSYEo&#10;sYgZJlWBN8u0bIP25w2YE8OMARN4mdB4+fwdkqqXfyiltIplJpHzzlhmyhFGR5N/HPQ0PatGAeYA&#10;mqCGCD5snDrDOSGgI3Aqq3LAbhOJEXpjh+iqFEJYLOZn07Oj06Ojk8O2rjVEvIBHHyDKFTkuxLiA&#10;WmsNjB/Fx1BHf3h28vjwcNrWg2F3a2tza2uj0+kwM5Exxlnj8qzn8m5VDYeDjY3RFn66HPWGvaoX&#10;CR4AwYRlwqZ/DzHGkAKCSCQRkqhpu4kETQ1jjEFiCG0bcJIHMBq8SIAoCwuxet/EGEPAAiKSCEgC&#10;OvuYykNAwAlIMUYvCeCXgMjgn091E5sWadkNRDCUx6ywGdO+F7JkM06bFCoqs95aH8h7nehMyyKW&#10;Y2ai5UXr576p2xZzcsZ1y87GYGMb94ALlzfWtqqi49hRZEylni9ms9limv7VBmStyTvVaG20tbmx&#10;u7OzOxh2Ot3cWPKSZikC37NJj17bRT0bnx0d7x8ePTw+3TuZPg4081kbsOVN25oGgUlVoUzsKsuO&#10;leF3iv0vCjMQKEBpA7ImSoRiXVFNz/OsUYQpQwSkEoWcJb8qYWgEnDH8DxJRcmaiRJ9Wgk+Au6Ak&#10;UYMdhGfqjgcKASK0YaJE2VAqt4Yts0EGs2EyKygbcnQObARNJlDcllGETYB5A2iTFojFJ6BgGeSF&#10;EKdomZYLYjWM7rAJaLqdEMPmmAQnVSSNGSGrCUl1qaNQEiiqKiJwUbjW4dnR0dnRdDFHiWOTmyxX&#10;5wRdTSCGIwVRwXETiYMxeKvK0uw6ptjqru3uXL569cWd3Svdcjifx0UbWmFE1AxHaWmj9XWctbog&#10;G/Jcu7jW5Gydaq6tDZTx4eHjz95//5Nf/Orhx1+0B6fOZVtXr7z+yuvfefvb3//eH//RH/7zP/r+&#10;v/je7//x733n+7//3T/6/h/+CfAH3/3Db3/ju29//Zvf+ca3v/3Wt77x1bfefuvNN7/29bfffuvr&#10;X//6m2+++dZbb7/xxtfe+ua33l4mZN98881vfOPtb731nW++9e0333jrjTffeuHVVy9eurSxvTFa&#10;Hw1H3eGo6g/Lbn/U64+6nX63MxwN13d2L+1curp24dJoMMyKataEJ8fjB4ene4cnj/YPHu49Ppqc&#10;jZuFV2G2RskEwUHcUZuHZF6chbUoVEeoV5Ck/f/ony4Tmi2fKQyqJmpYYAHRdLwoeFSjEdzOElwM&#10;Fod3KcyCQkAkETRGM4VHqAp2wXIrgQAKGYJSi+Bl4MxEJjoWhkMZhhghESuUwXMsvv1hAzrLjqzB&#10;iQ7HgHPQah9yShgs7UU4HZAyv/OHMoDSlBQVikTwXsyC1LftbIxXiVKLnqGua0vMJgjuskS+6vHo&#10;Qrl5tbtxpVdsGt+Z1PnxqXk0s8eL/GzcPRx3TxvjW9IpR6sE1+TWZd6VmlU2y8iZaMPMHj+eHj8Z&#10;L07axVmsx5baHsdhFf5/rPvZs2bJcSeIuXvEOefb75prLUChQAIgQRIEwX3rbramp6dNMr3qRe/S&#10;HyMbPclMMyYzmUljI7NpaWZ6uqeHOwkCVQWgClWF2pfcM+9+77efLcJdvzjfvZlZWFrNNkX9Pj8e&#10;Hh4RHh4eyzk3azwI41E9ztd9V3sxCYZjpGyoWVtoUhYXkD5r38tEZUgxr8usCUWt0qBlmQiNvOZF&#10;2M2YFfNDBWHPExHqG3lmZ8wYb0fwTGMmJmbcRCw4Z/jEQbnDdYk5uCDEWH7KpOIipSn3luVaYMHj&#10;Q4InRmxFY3gwaWJ7Fi8J6E9cSuIzwdIKGUUHXxhLxFJn0QTH4th5KGwY8hlnOYBaDN75JPFo9gqS&#10;CYA2M0icYfqdE+coy9gnZUMtwCEo0DLgI45xDJa7lAZMinEQBfCmYsrEkARiQJMQkWAYEFjq2MRD&#10;S0UTZcihtkFABhCBe4x9JBfVmQoJtw5TR3UarEMpigJnqhwD1y2gy2V1fjE/Oj07wLI9ax9M2+NV&#10;e9HQKvqKiiobaFEY55TaxPtAbAQ3hxp/mzw5P368Xi9xWF5/4eb+jclky3kpWy3Vqc+yvOj3J5Ns&#10;NN66cfPmy1/aunbTYIr6CpHEvsVo2GlaScTqsRHEGDHFpo3GWq1Ra1sNpoqxs1qMiL/u5A6EQGza&#10;GIKWTVuHSCaK+1C0EK1u29asNd78Q9wqxDamZMGg3yFApYkBqalBFDcDABeOEJq2rZsGR3y1jrHC&#10;raEtm2qBVRGbpabvapHV4ZjPfZFhgHnhMdnwu8FMhQSISAFBJc5hAkIbeV3FQNIfjbZ3J6P9Ee3m&#10;Ya9fDPv5IHe4wbsYKTShLau4nLfnS50tQ9kS+WI0nuzu7e/uXZ9sXev1d8QNSXKEj2H9c1PnTTOy&#10;mKXPDE+mR49PHx6ePb5YXoRW0/ohRphjFQn2qO5jGyMZw5OCpSZYi8wC0wExY7JOnZInoxIAlxpd&#10;akAJiBAzZoyURCgT7HfE4Jxoin/P8AajVblM4DsQKOaYxQB6liBGbbTFhE3aC+XEGWGI4qJkHmDv&#10;yBGoc2hc0oKCW50TEe+cE1igTkwYAxASAtiReFRhEXIseLnxGoiDSgDDorVLw5VkkEWJyoZqEjNS&#10;R2ooYyeRSUkoZjG4QGTe1MTIEcHQVCFCSETCIIbOMQjvNnbAS7PFdHG+rhaBg3gpMt8nzlSyxsRH&#10;T7DJOJKLxOaywLxmDbWtSKYFT3ui415xfaf/5VvZN15yL20vtvInefvAt0eFzTKORZ4PhsH1m4ba&#10;xuoQF01d1S0+7V7X3r75XcvctJx++Nnj737//p//1fyNd7aO17ds8urWi7/y4te+/bVf/+1f+vXv&#10;fOXXfudr3/rOL+NK8Ie/+a0/+Pa3/vg3v/0n3/6tf/rt3/qz3/3Ov/j97/znv/ft/+L3f+tf/vFv&#10;/Of/9Nf+sz/71X/+Z7/6z/7wm3/ym1//vd/6+m9+5+vf+a2v/dZ3vv6733r1O7/2ym/8+ivf+uaX&#10;f+2br3z9N3/p1/7ot//4n/3+f/bP/vRf/pN/+q/++E//1Z/+2f/mT//Zv/jjP/sXf/ov/4t/+q/+&#10;iz/+z/7sd//o977z7W/+5jd+6eYv/dJwZ6eHWVyvZDa12cKwc7RkpRariLtuiGUWKkeG0cCxDTdY&#10;nVYZ4+IA58N/RF7hfmgk+vSHKezAiNSnwBzFSKoQ6tMkqAPVpxQMAAnAKRTwNEh+DizVhRwaoEBa&#10;LWZkWEuo0lETZkTjJVCELFYAqBgOMFSFJm9iiP7TEqMaGgElxn9osm2bssL7R13iUWlovMM6wpJv&#10;Q7WKlbJ5nw8Go/Fod2drb3+APTvPI0trWhvca61KIDHNvPbSVobIR7OKUbhMstz3Ct+PrdaLejVd&#10;L2br9WxdzsumDNSIJ/NMmYgT+CI0ug66xEQa9ugQTZUiUzRnuXCecc+aPJQO3ym0zlzsex5kNBDr&#10;NJB0CAAAEABJREFUEWfEWMSOsIjREgwApV+YUN6VCSNd+gNjICXrIoQgTjCCJl8pdFVSEaoJnklu&#10;Sa37odQQBHhQKmNUgx4zLBIRdiIO1slPJedQIM6x6xJKnRdB1guYSyQV2SQ0m3oTYiA1vhELp/QF&#10;Y4gIysRJSP//S+gHjYF2XaJxI1ZiUIOc4EI4AbHFiFxsVmkUMAMHc9VU+NJwcXFydHp0enE2XZyt&#10;1/O6rY2CCGWZ6/XwkpMZxRhbYhVOXLVazmazs7OTxWI2GPReePHWrVs3+qN+CI0xOVTLvEOADsf7&#10;e9dv3ri9f/1afzjGrMVoaAiM6uXKVFwUNRoCA5d+Q2ApWcoKQSGqhmewoBaitimFEGI0rAMY5AQD&#10;V9U2IhkMYE6HAxpCBsImBiSUAVADjcHAGEakajFqCFdoFIc4tqi2BQHQVwhBEfNEIuIy7/PMuYwo&#10;+QGlVV3jI8F8vlwsFlB0zokISmFbwHohyfuDyc721v72eNz3hcsz8Xnu857Lc/E9JVc3tCrjHJ9u&#10;ysbUFXlv0B/3++OiGIrkGjE4R8xZnhc4g1Cpz+xisNWqWeKicHJ2fHx2cjGb4caD1cKIWmYY8B8P&#10;+2JCRQhAv4g0qKcSvkoiwi75X54lj0LkQJlTrY5JJm0YUJQCYIDEOJBLsL/MuMvETyUbDaw+Eazf&#10;TQ4MiaOUSZSYCVlOyRJh9KtEhE2AKDGUNg+D5IvYFCUZM6pAPwH5n+cKiNGMdI8vEIQWQqKuawQM&#10;gkTYIwJDSFfVDYU8UmqfCSFqwSgq1VHLEFZtU2lsGbdo77fG2y/cuvmNr41u3+D+YFlWJ6fnq7oK&#10;eVbmnGUIP9E2SNAsXUDMRSvYAX1yA3JUtbPDk/sffPLJm+98/NqPpo+P4mKNoklvvD/ev753Y3fn&#10;5u7OjWv9nd3e9v5k/8bezev7t67tv7B37eb+tZvXdm90Eghv3txD9jqqXNu9fm3n+u72/u7W/s5k&#10;BwaO8AmhP+wX/X4x6PVGoMP+EMLt8fbW9u7Wzt7u/l6X9nf3E/avXbtx49aN27f2rl8bb02wScAb&#10;FlWIc+eLLPcs1C0rDRFuZ06OAkOaVis2MMO8XU0UCpkReKjys0Az3TSnCmCeZdHaBjjZEgP345Hs&#10;gKqi+aT67KcoTOgkm27Q3FMJ7INVnPLGm0bAK8REbACMJKFkJhExMzkhumyBmXG1IGFiB+E/GkLW&#10;NUXEhGSCsWijTdksZvPz45OLs/O2XBMiSuvQrKitSBvilnLrb2VbN4bjawMwfmQ00KbX1nmofB04&#10;EKkzChbSWFThe1LGZ4aci4zzggtqOa5UlxYXFFama5Y2s4ZdyD31veWGy3ODhdC2eGXCXLZqLWkw&#10;jd40Y+o5GVi0GII16FAdWy7snTjHJIW5nCUj80YYZBqdwJuEDJExdWnzhKvBKMETl0WYDISLGUcm&#10;Y2YsBsKuCKQ2MCLpdOlpggoRX6ZUA9PC3EmgitkRYycilOBInMLIDubcM3hPV5COkSxz3l9SMB4x&#10;jttDqsmpOU5JOfWIbIeu0yRJwlR8ZUZnUhIQJR2iS0o/L0FvIwbzDPK0zSsZJBt0PQqhM0VHm7qI&#10;XUt+VEJUscJ9CFKAnBqHVquyWU1XFxfzsycnDw5OHpxMD2fLk7KZKzc+M3wY7/fzIhMnzIRoCIT5&#10;Vq2r9XSG2Dys6mV/VFy/eQ1/pygGBTncVhF50mI7cDj4hlv7+9iJBsOJiYSY0sYwzOAl0CzapMCm&#10;ZgiBDROtS5FMFfJEVRX1m7hpxqJhCJhOpyzYf4OiMpN4dlk0BpTwmmkI3Q4aI3iLwdDIBuEqtW0N&#10;bHIaQmybEBrEfdOACapGRM4hDHInmZlVbbOuyuVqtViscH+aTqfL5Rqmu7xwLtNIquTZ94eT7f0b&#10;4/39fNQjXL20pYg/GSCoicUT3kE1U8uc6/f6+HvE9b20oV/f2trr9Ude+sYenyuaNmpgwrR6Z7ma&#10;awOtF/X56ez06Ozg6PxwupyWYW2ecL9zeE2ALiEhBtiYjAUZgPmyAPzPwowwrg1QCuZn6BerC4t4&#10;6RI8k57d6gJzmRXhlK56J5dyzFBACSg72WiCAuLhXp8S7lXeZ1fJoxOEn2PfpSvN9MQPEI82SYQJ&#10;PWSpYXHEgm0Uo1dmmK1E8AORM2WwCcyJEyNWA01WokanhmpJo3skpU6eJL/wl2qzUQgBN4bQRiIW&#10;dgI7iGKwto2AEhs7ZkdoUJzhbRlnDYlQkmgUYifYMLOiGE12b79w7Wtfe+Ebv3Lry18Z7+yR82Xd&#10;lm0TmUKGjTkX/AUy4s0NYcUS0XcbQsCsYbFu9QaeqV4uju7fu/POe/dee/Pw3U+qB0d0uqCaitjr&#10;Wy/nYS8WLhasPaYBQFQIj8RNChnmAA0y6wM5DQoe9t14mG0Ps8kgG/fcsC+DnHqZZT7msbGwDuWi&#10;Wc7L9aIq1w0WkyJoI3YcigQHc2ukaUrSCKXInWMsQCwujSEX7mHYhPVCgvkJalg8mBTufA8XIRsV&#10;ia4SMxNwlf3ZJ/wAIajZs6jueGQTBKQrRl9oOWGT3VCYDEuImLq0EXaUQQkBg4elumaQPG2s0yYM&#10;lYQwGGLrzMT2ARAxEiEiUnckTOyUoJiqQ/yPAxMJmk+VGMSIESOSEnaixw8fPX7w8OL0LJRrCjUr&#10;sI7tLMazSOeWL924HezYYI9G1/BnMfW7rY6rpr9ufGlSi69hvSUvYJAYDyASxQeXWZFp7tvc1Z7W&#10;EmbWzrSatmGW6Wog5ZjqEdVFbHxofGxcDIzpa9VC5CZYULgrU8pJHcfMce4o05ZjgBPIuUywAMib&#10;YXkIsxAzsRIRHkRCm8RIZF0ukl3KugcjZww2sGGpKCUtNgKwyCFHTcCEaQMiZAHCpBmBKmoLI1aR&#10;YbZNESacHIkQAlecAi4XyRj0F4BcTg6juQJ2McA5xgyhTbSfKFPXBXoBIEgU/RIrMh2SpGNSRRjQ&#10;FUEl+QQPAKVkAgZIPB6EZpl+KvGzKihx+BEap84SYyFBJYKOmkVjNcP3uRgtGIUIpDM9sjfurnOB&#10;28bqMiyPZk+enD18fHL3yem9k9njdT01afK+9Poeb8mDoYdLm3Yt2LUy8U5U2/V6MZ2drcuFy/nG&#10;resvfenl0WQYzAGV4hUqtrgpZL3R9t7W9n7RG5AgYJjYkRN+mrrJwn5BhKlu0YtR5DQohUuRxbjg&#10;K4QxeICx1liUKRpHMyWMh9rEiLFj58k5ZTZOWSVpo3WIIS3W9ItdCs9S0wkiBGBCU7dtG5s2tnW6&#10;OdQNsiGgxEJIp8JqvV4ircrFerWqyqpEhYaEi7yXZ72g1ISoRj7vjcY7o639YjDm3JtEbVer2dnj&#10;J/fPz0+rqmKWfn+4t3v9S1969etf+9Vf+cZvvPKlX75x86XxZCfPBiYuKupgrXGIEloMRFsJK1qd&#10;VEdPTh/cefLJ/aO7J/PDVTuPHFyKTwwfodBB2Ii4S0SJ6YgwDL1Cp9d5mjbpeZ6wHxKcbrwp66hQ&#10;kqDh1KCk5BN5+mMHtuvTMbmO4cRQkqPoOfBzfGJdl3AxSHeH3GW5ywufdwn3B8lQIlh3G4hPWs5B&#10;4hzazsBh5tm5DXCRYBZC36CE1C0ZTQw/PyAzjEXTUBFHqdQxOSKKEKUiSi5CvgOqK1OqwNQxQnAy&#10;J1VmhgorW4QWYpmxVcYYNZqqoW0AIcEsjF+yOs+KftEfIkTarXG7M2n2xs217XBjL97YCy/c0C/f&#10;4m/98rU/+70X/9f/5Ev/6p9e/5PvtF+6dujaM68HHFbDrNruN6M8DHs2LNpc1hTHq7i1jNdLut24&#10;l9rshZInhwt9/47783fsz98M332P3rlH909oETIqXLoK9D0VLH2mAVn6c7NQH8hpAGTdjUGsl9Gg&#10;kFHPjQs36oGR0cBPBn40ysagfd8fF1v9fFi4fiaZY+fYA5L2FyxAibjkptCXEJNv4OumKau2qZuy&#10;bSoUZyyZ4fqMG10Cw7VqDC9TSoaUPJjyjkiEkVAAMejPxaaomz2cUCnX8QT6FAKxPpcYk4RCUBh4&#10;FSDQec6OTVtJlupFwpsBMhs+BotGAXONae+MQhGeYlgu5JQwKFITrGnklAx3GRLaRA8ThgXl/wRc&#10;+YLS4Igd+X4xoEgXF7PT47P5dNHUtYYYm9pCpaECNSsV4BUXbX/LDfeL4V7R2838ttDANG+ja5XV&#10;cHDjT0COSGCXwH6OjgK7IAX1+jzI2j6tPa1dM4/1eQANMw5LryuvlVhj3ETQ0FpoCXcC3BjaoBFu&#10;UoZD2Iaiw5zGFPqx9PXKxapHOhLLTB2WDcFpRMRMRAZ/dXaAvwICwhAmRjgJkolJR9MEkCqpBUED&#10;0CHMoCihFaALHjyJ0Kww1jBgnQBFxEqoRKil+BFihFURoU5ZOnhDVDtPCY7cz0daAc511GO+1XkG&#10;cM8QR+QEiZ0wc9cdDGFKadM1+o4buRkkqYBTMhZomkhXMYlpo0ZIloRJizdNQfQLkAb4rMgRA8/y&#10;pMypBcMSVMxACm38oinmTSlGMXVmiYKPjdVVrC7qk8PF48dn9x6e3Dk4e3i+PC7DwnzsY28YF6NR&#10;Py8E3ouIAIs4lOEE5225np2dHeHqkPWyWy++MJpsR+fTvypQLgNXQdVc0R9Ndq+NtvdcMVD26hxj&#10;VxcvcAI53iQx7oCJgwBjYYyJBNTYMdTIEQmgZphTRgvOGXOIhotsRGkyyJHLoQ+gI3jZ+PIjRFDD&#10;2OGB2KUQQmwbIDR1aFoAPIBs01QJLSi4Gl8U1rgcrcrleoXvCtPFfLFYLlfluq6wAoyJM5f3Bv3h&#10;uOgP1HEbNUQVn+3uXdvZvzGY7JIvyGHTrE9PDz/95KP3P/ng7qP7s9XaFb39m7e/+vVf/fXf/M5v&#10;/e7vffmVr127fms42s6KIeEjDwYL/3iX5T3xBV5fa4s1xZlNH108uPP40zuHnz2ZPprW5xU2Ad9i&#10;pjgnyUiE4AyCE68g4pmdiFwJvvD8ojzp0FWy5Glk0CIA5hIY9SWHlgjzQghxdJFyBuLwSwqX8Zza&#10;hARAX88D5cg+lTvncDXIuoRPDbgw4OqQsJF46W4MUAHSmJxjAINzWJiJt83aFCFx5DlRNmUmJOyE&#10;HSVjNQZFDoDhoM+gTIoKlsYrhp3FBNFGyALP1MAxEjkwCdDE+J3LsqLfpV6vVyAgBoPxeLy1tbWz&#10;s7O/n77XX7924/p1/M3uBv6k98ILL91+8aUbL7xw46UX919++dpLL9/88pduvPrK3qtfHnzlS/5L&#10;N+VrX9767d94+Z//3lf/+Z+88J1vDW7dLBHwagFroDXF7l6HrNVRlG3KcnE9ckVjRdkMyrAT5FrD&#10;O4v24uTw8w/ff+8Hr3/wwx8c/uSD9skJr8IgwkNOODN8r6bccS+ngbPMUSZWJHAvUSscFQIgS4XH&#10;YSG4Hwx72QgXhUE2GubjIuv3i2G/PxoOJoP+BKMWnxETkrEjZksL2ylLkhj8qdjRnZIzwp/CcyKg&#10;MBKNyBsxDpMAABAASURBVGYsGSd3Y+dnIyRVxbEBnhmNMZIxxP8BMMLWLhOlmTZGFGyYDRVooFE0&#10;DUBzQzdNIgswfgYVgh1gQREXHbXEoD6AmFJD3c22khjUgJwookvDjxiRgTFHw4AF9mNIivYgwhYu&#10;kRiam37/URR9wRhGg0yENuESS31nRT7oj0BIJTZmLXGg2GBnM2qZ0V8TY1m2ZRm15cz3BkV/OOiP&#10;B4OtYW8ykEHReq4sRh9xSJiYbBJGEVnUO8pyLgrqZZrnWrg258bHigP+erYsy2lZz6uwrqxu8epE&#10;dbCGYAO1pp1E2jaLba4h1zq32lstDarM6tm0Wc4Zl5s24LXWVC0NKrmEU5wQU0pJiOEyKRNGDNFG&#10;Cw5FfFBUTqGC2hqZgKSjhKK0hk2gj4qERd2VgldJ7SQ1UpReAq0ApFBAkYFH/eQKSjuLqACOnOen&#10;EEdXMHEmgigl0A7IAoy14Bw7/FDIbKCCDnXDEnoBIKDNmDCbmC1YBQWoPgWBS1qbn6UmNizopmhD&#10;kf05uOziaQmM2rgWEsEiMesCHw41gy8jWbSgGoIFONewdTojAWJkTGxY6mJanR0tDh+f3L9/9PnB&#10;6cPZ8qwOa5cT9pasJ4NRr9fLzWIT6oip9w6bedvW0/nF+fQCh6tHvl/43pCznkmGb5JNa3VEF/l4&#10;Z2/3xgu94Zh8IS5nh/PNm4AyJhHDTD5k8JsYFRYh4U0iunQUvElEaE8JPk/ObdSqAHtwGSL0KD73&#10;eQFkRQ9glyn7SNSoNulzgYYABLBACIlpLlO6ImzYENsWdwcASm1b1e26rHFJWK1WyxVSui60McAS&#10;8T7vDYbjreHWpD8akce3AUIBpP3xZLi7Ndzezvpj4qxtmsVicXh4eO/B/UcPD9erdjLe++qr3/iN&#10;X/udX/vmt7/yytevXX9xMJxIPlRyIVqrMWCFe3WFcMEqsbVmHVdTOz1cPX58fv/R6V18GZrXZ61U&#10;VkQpiDFN3igncsIizjnx7pLpsu4qSZeucq7LPSPMV3FoTAAheg2JCPIESwxGnwA5oEmCIkgShQQc&#10;s2Mk6igLXwIiftaZCLvncr4zyovPHOB8CiiPlEEikoEDMDR2jlM1DNAJe2an4kgc5CJCLLFbieYw&#10;AEQ4Y/mbYSDdgCJjP0m7CpaAMixN6GwWZibGqkA1CCUJTcA9D1TZNAWGmJ8vgnGDwQB3AmA//R0f&#10;f83fv3Fjcz944fr1a/gj3k3Q6zeu7+1f293b3d3d2tq6Ndja648meX/g8x5nfZc75zWqqYb1OsSG&#10;+/3J7Zu/9Cu/8uo3vrG9u49texXjPLYN40BgBKk1oVCOg1wGRVbAHUwanIWh47282BWJuNd//Mm9&#10;t9++/867Rx9/Wj06pHnpqthXXE6dmDg0KlluuVjGlAsXTnrO9QHigiyj6GKAVXgJdIbXUMXO65gw&#10;D967Xu6w7Avvc/GenGApKqV5YE4eElBBXjaT4o0zLEuygtEN6nDG4omkVafkU3hBkZDgf4AVxJCV&#10;LjEK02RC8NNIemaqXQUzUzZsfJbST6kKWkhi67ThazOz7ndZmbsMQj+Brlox28jN0LR1KTEQUpIk&#10;vhOCYAo4dSpGnJBWkjcWglSUBGUQGdGGIvuPQmoTFQwN4HEJReMm23t7CLn+YNK21lQRsU/mYkot&#10;hyChprbWZhVC1cR1q3WkOi9kPOlt7Q6H230/ymKfA7dKLT4RsSO4HR2kMcFWZcNJEtjjgmn4fppJ&#10;8NZyrKidx/W0Xc+asDKqWVrv2iwLkgXHDbs2St34psmaqggNN8fSnOTtha4Ol6f3poefrc8f6/o0&#10;VGWoK4Kdin0b3kG3himHARsY/Ee0kWDwSpcJepRsU+pmPxDrleblFBAJFLp5UYEuRYHzGS1caRqx&#10;MbS7JpXxMFiAB0EdRQCaEOIUzYQAfx6M0qfABiSGpp6HCLsuwZ8Ad42YcAezTX2YJKzJSIV8Y1uX&#10;hQUU8V9nDXMyrmM3RLhLyOAJ+hyeDuFKxkppSZGhhAhxS4hG46viJIEQuJSYqKUKihKIsHRgpMdg&#10;iDxF39a0xr3h4OLRg4O7Dw7vHZ4dTFcXFU4ra5UjcTABh2vqqqrXOHQ1tmgGwHVksVrOl4us6O9e&#10;v7G1vTsYT8QXjXITlJzf2d3fu3F7MNmRrCBXcJaR94ItRtC9ZwcvCjmGJ9kJMctGLp4ZUkckgBmM&#10;x9XcogHUqpVVsypxrAcj9nmGE7zoD3uD0WA0AfV54TJPjFowW7G9AjA7dklVwbdt3TQV5Bvg3tDG&#10;pk3CpokoSMBHhbKuyrIuyxJqIoLbU384Go0mk+2t8c72cDxh7+qorVFe9Mc7u3vXboz3d/P+GM7H&#10;h9jZdHF+fo4bB/w/GOy/+OJXf/Pbv//7v/9n3/6tP3j55V/O8vF6GZpAUS0QI5gVr12Ai43VVZwv&#10;q4tVPb1YHX128OGHD96+f/bJ0fzRrDqrrVQfOFfKzCQGa5RacSmJT3Tze57fSEAxig0V8R0guARj&#10;Ggg7oWFmTUF+BobpoFT8XMnT2FZiZUHWhMkJSXeQgElwSZIYYTFBoZBzzJ5BN1npEmxzsCs9rn6e&#10;OWMUIt9R8IQqXTtohdkRM9rEugHQOShTl8DhifCBAgoMqxLOZkoMKNaObUYjnRoWxiaL3C8E2kR1&#10;JkdXCZeGUX+wt7eztT1GhMBOnznvnThmISeCuENklYvlydHx40eP7t69+/HHH7/96YdvfvjeDz54&#10;7/X33n3tJ+98//13/+G9d/76J2/99evf/fff/9u//P53v/v2D9+59+mDsFrtj9sv3zy7OXq85e6P&#10;+fGuO9zzh2M+HthB1sZlycs6W7f9Mkxq2q7oei0van6r0dulXjtfje8euXc+K//mh8s//wF97319&#10;cMizVa+1HIgwDr4hWEqwNbFEcB6cYxyVsIiZsZQwCMeEec2IM+dycZkw/hNiR+RSFThTjAAiNoVf&#10;lVJCS4SFqFHrKtaVNi0HRdimk1QjNiZsRbiPMBF3vkcDZqaKFjBvnYguEzO0Lnk87CqBB5DDgZOQ&#10;6hIM6ISoIkSXwCMVQHXTDRgoAYlJPaZnl01qYDbYSEGfR4TKc3my1DjGDJNTfHDyJVtyCBOl3MYi&#10;Ri7VJIKQ/rGJRVI19Bu7qsLImjDaxj10f/96UfTrqsULjqnzrmdUE1ViFVOTSe1ca7qqmot1eVa3&#10;c5KyN7DJTj7ZLQbbPp9wNGztIQ0NLaflgJ5SR5hhVoxFhPFpK/eSCzksI219W7lqSe3SxdJxU7jQ&#10;k9jPNPMxbVDSqmtbaWsf2qxtwmJlZUNVG2ar5dHZ9OB0eTKt52WLyGgbHPyps+6njAeCJz3APQV3&#10;6VlWLXkTZhq8Tt0JZ1DB/MJToNBEYZIbDo+khGJDqxggylCDCPqE8KUuAw4MekZgCkqY0dDmmRhj&#10;xl5DIgngN+gqUadlqTajgyRDKfYscVBOT75MqYgITWE+sYpSxY3oeQqzCR4xNPi8OPFoJj3+U39d&#10;y5jNrr4JHtjuIQTAJwh3/odDIDNjinh2Y4IcrBSizupQXSzPT86Pjk+Pzudny/V8Va2CtlHbsqnK&#10;Ml0Xqqpar9fT6XS5WrFQURRwxGKxOD2funQ/2BtNtobDMTvftKGsG5yF6Xzd2saJ7rKCfbooOJeh&#10;FomwS1NCwsTCya0sgvME1It4JgcYOyIMCuHLKCUi7T4e1HUNY5oQTXAPwWtWgc261x8OhuN+v+/z&#10;PMtgm9/oowoQDSRBSBnhE7E+noE0hhCagLBuG6TQIqUs/FJVdV2jJs6Gfi9dGUaT8WSC20k/K3JE&#10;Y902aDzv97Z2dnFHKnr9NobZdDGbLap1DQ/jInXj1gu//LXf+Mavfvvr3/jNL7/yjZ3d21kxierr&#10;llfrslVzmc/y3GWZeAoWyma9bmfL8rxs5viD0ecPP/zk3vsHZ/dn61OVljIlr7guABGXKArMBP/8&#10;R4I5ORP0eRARsvR8Qqw8l70sNUzHc9KfYaHG7DrKjEnkn5N+ys6fp/FsOJtS8rRhnqdEhlW5kRDC&#10;nAkJko5HRpHdwLAJMCa+gz1bhpBvFDZUGa2AFXpOB/lNBWUyQrMQJKBfTC7BUpY8z6fT6fHx8f37&#10;9z///DOkTz/9FDeDDz744J13fvz2j998+60fIf3gBz944403QF9//fXvf/cfvvvd737ve9977bXX&#10;kIX0jbd+9MabP3r7xz/++J33Pnjrnfd++Bb4N9/9yUcHDy4k+q1xKNw0Vkerxel6gWOAvMNEujwT&#10;xzA4Y8GHgoLIt5o3Ybfl21n/pcFo1/s4m9/54IM33/j+uz/6wdmn9/XkwuErheGLKpOmNQVPYXTB&#10;CMsCqyoEjVgvZEqGq4Mq4SBpQa1TVoybQ1QowSMbXxihJchNcFISwX+QoMjAQoxdpw2hbtqqaps6&#10;tkHRU2rakroaA4Z3E9RIMEu1Uz00lASXP/iciCEDwDwPU8hRA0CXGzB9MQlaBTAeLLmuCcGE46KR&#10;DEZFQIUCGfxhbKnFywZQxVKwiKkLLbxAUblmVzE1UdVEBX/3x/6VDnNmJ+ID2hVjFjLP+MpCJk0j&#10;TYRGZEHrFV2+e1328R/zgIWAcNryORIGmPXNT8yNnBtsbW31+8W6qs7ny3LdenOeBxZ7VaAQBR8Q&#10;iKjruNRpVc9n2KRZC8pHsj/q3xgV/b7v9RBV6gnfBKpYtdSo4Y1IkZKLCBESiNU5zhF3lHv1wgiS&#10;Vd0s24okDFzoucZCzEKg2DYoVWHUwZqPoY1lU68vZovDi+nJxfR0sTxfNMtlsKJZkXIb2IxJKDKL&#10;cGYK3zEmjIiUNgwzMhh9UkTIAmTsMAdVgykpzEioQTUhh8Xs2CRBxdA2DMXcGismltAihILWzCnl&#10;iilJTXe9sUF1wwkxGhCSxLA4YzDIOsaIAOZUK7WGlgjKjIQsaoGJm6E4HH4OBpmgG2HxcKBzAgWD&#10;GYSkqAJAAoo8Jrmjm8aFCAwgwp7REPSebrKJTz/qEioCHQuCMSCH9XoFwWyJksCOBE2RrCrRCKsP&#10;tjDGZ17IUadDlhuhdzOmaBIgF6ZMhEANl0EcVMvl8uzs5OjkycnsYLY8Q7ZcN8tpOZ3OA/YMzpbr&#10;cD69uJjN12UjRZYN8sChijVWgc8HvdE4HwyK4UDyzHwRJVPfw5fVmy+8pJIZZyo+OhdwOYDH8FnU&#10;eeE8x7lPXmAPJX923jbxzE6ULJBFTus4Mq7JvG7aOrS1hnVTl03bKgef56PJYHtnvLsz2tnGCT0Y&#10;jQUfG4qeShYZi4XriGT4wY+VxdY0mkXSAJ5wt44QqmodGA2SokQjvpdwP5CY9Huj7f5oazzZ7Y/G&#10;RX84HG2ZzwXDiXBm5l0vw0V959ru3r70BrGR9XI1X50vqpl52d6+efvmK7/86je++ktfeuWVl3e3&#10;tzIn2G7b2OCuFkXZDcmEHUmuHp9ucxhcreL8dDE7WSxPFquHR4d3H98/OD+YLeZBuZVKfc2FUcaa&#10;9ny2zmWUJYn8IdZ6AAAQAElEQVSk5EVyxtSyJ3bCHmAwArkXn7HzgBNYnjspZOPrjhLGm9rEuMiY&#10;LK1U3lBEFLxnjBV3CbiQ1SAkUkaSjiUCyxgPK3EnT3kCoU0SAQ9g0KDSJRLGE1lgo2Xolgy6T+Xm&#10;jDwBYADHKg7NGkafrGYWWM+4TVHLppS6DvA0K8xb+xgEmogWhrKxBqfeVAT62qZZEHwKw+7havPB&#10;gsOnG0GHaJMJC4pECTzkUQk9GTYcxeCjRWUSJ/l8Mbv34N77H/3k3ffe+eFbb7zx4+9///W/e+MH&#10;3/3+6997/Qev/fCHb/zk3bfuf/7Jk3t3Du/dOXl4f3rwaHlyuDw9mp8fn1+cnJwenR0czI6Ojo6P&#10;z6bTi8Xs8PTk/oMHd+7dffDw4eHxIUJ0uLd364WXEI6D/lYx2Kp9byZ+EbW0QJliAklyBHzZLlb1&#10;8TKupe8LJHa4Ruh6OT968tl7P/7wjdefvPMePT7i6UJnC2oiq+eGfYr+dq31mqpa0hqhNInOPKkj&#10;cgRfMROmJCaPkzihtAXB1UaRiFDumJ1pKhYm+F7hWuSNtDFs7HGNrUIlklibxQaqjtirkkXEEtZC&#10;REg7A6O4vUDKFB2bpAYdmmVuCZNIMIMIm+EXQapqaEyVEb6AouGkwkSygZihHiElOTJXzaBmJ0FN&#10;QynRJQOV5wE1IEZtGq3wx8wGqW1iCBqjdd0x4o6QDNtLYg0NYZHoxbw5n7anU5qv8laHSjn2FYVZ&#10;0P3HgZmfVQCLrBOfX3PZfp5dG/Rv5dn1thmsFlyusiIMfJPbUsLC4kIBW5isXVWV9bqslst2taKq&#10;IqyOwo92hlvXe1vXit6EgqxW7UUd5pHXJmWkuIFiz7TY+So5SrjnBBiy9mOV1XMup1xeSHtS0Xld&#10;rMO20Z6Lu7Lq14d+eX+yPqKjTxefvTX/7G06+HS4PtoNs904F1JRbLvRNGCGMKZnYyTCKKlLT+We&#10;MZUWlUQ8te3p8cn05Ax5xCACxChqMjTCTmVi3ELQKFFMi5gRfQQeEksK0HkKyDsYqmwYIu0Y5WfJ&#10;Ogld6RAzi4hz7J5LkhI5l0EG1onfJGQBSDZAXbQGCoC5BG86vcw9/4Cpz2eJEEJAGsyVnIm+AGZ5&#10;BnJEUEZUGs5AuDwEDW2MwTTAG6yalhGKTImxvyVl6AOowna5tKzhgG0DWwP+WrVsy0fHhz/5+MPX&#10;3/rRu3fe+vz448Pl44twtJJZU6yrbDnTs+n8YlWWbbR1+qcsy7Ju0dF6VV3MplhCvshx393e3RsO&#10;h/CYkg1G41u3bt2+/UKWFUrifI6/ZQzHEx4UbjCgYXGJXs8GufWyrNfP+4NiMCwGfZdn7J34LCt6&#10;IehisUJqQsQYq6aZz+ez2QzOx/v9l7785S+/8srtF17Yv3F9d+/a3rX98dY2bCjyPhRUtW6adVWj&#10;eroJlbC6iUHhnBgjfAYKkLAxosTYiWCOizzDDn3z+u2vvvri135pfOO6n4x52G8zWZuuynUTNc/z&#10;vevXXnjhhZ29XexuTVWdnJzgXlVVFcIgz3pF0U+fW7Z3b9748s72rSzfUutpzNkGvWJrPNwfjMwV&#10;tdK8bE8X1cGifLKoD1b1way9ezB/75PHr3304LXH5+/P6gcVn8TinDHtgqhIk0/owxEG6FJK8Zme&#10;Vz+MAUVEwpx280tKTjhdI+SLCS1tsBFvePTxFL9IAjm6SGoG9hnQDgxBHgwAZoOkSQQeQgBOAw8Q&#10;JSH94rTRQflTBvx/GNA0TCiTESkoqyaQpWOItKvMgsLEZd474sV8Op+eWwwUWqwjLCEUM8M2YiMm&#10;cri4EDHDiYSkFswwCHrx5ReuX9+v2/b47Pj0/OQCV+vl7GJ2XlVroK7Woa5iXbV12dRlbJvQ1KFp&#10;tW1i08ambquqqROwK9dNg1e3WducW3PE9UMt74TFnTzs/clv/87/8X//zf/D/y7/X33n4MXBvaJ+&#10;rPO7ZI+dO/ODqQxW1m9tKDSU0Mt94+Iqa1ajqtwr17fXze3Z6ubJtHz9R5//D//ms//hf6zeeUdO&#10;D2hxQutTaudaV95skvmJy1zTUtOkg89xd+wZFjJgbEQJEbsInsgwfEBp/OnZ/S53PBUh7O0IPlDc&#10;Ty00TVVX5co0ZiSOxWMWVNHD1QwQkmGacE4TqVk3ZVc9UfI/UcpaSmAveWx9gCX7IOnkiU/2WbL+&#10;SpuwEpIQSunRlSWela27TFhUVdOusqWanBpFaQf0AcSA2LCgBD5EazQ2apEJt5vguBXCAGACGzGR&#10;CMZprDFGzO96sZi1VamYYUEZmzA0/9NgKSVXEQIxz1y/z0Xh+8PBBN91R22Q5arCBqWqMYa2bWNb&#10;haaOdRnrtTZrnKrp40PVunVDZW1NSdS6MV7xxqP93dHedj4YcObMOXLenMfVDmctRqIEB2jq3AyW&#10;R4oi4sV7ynAh18rpGsjqZV0tqmZdI6qyWGdaUzO38lzXJ9X00ezw7uL4flife11n0jKtc1KfpiGa&#10;ReoWZmqdMDgsNFBC2jgWDIBSgzUEAx2plbPFer5Id3wRx8mrsFPNEEBoDcqI10YsTRNbFFRLtSE0&#10;MyUjViPMMZhnnXTNQIrejVMCNXSdWL7iBaVJICIuJU7kZ3+SXcmeMkkgjkUE9dEs0DGbTSk1C8kG&#10;ZkYmG566aTDjLssoeg5kycCu5BcQMbywSxouBo+NKxjhIwN4QF0X+awqFOESRJdLDRruZ2xwD2AU&#10;1IIydrJSmyCKSyPlssL3z+npnYMH9z67e/jkYDWb1yVCgQrnEUMUSB3nvWIwGvp8EM2JZESyXK7P&#10;z8+X6xXi00iyLMPPNq9q4nf2rr340pey/sDlhct6PivY93ouz53POfNQdXmSuqInXslCVIBYsrzI&#10;C7zH5y7z0dI5XTUtHAOfhRBWVb3GLlRXLsu293b3btzcu35jvLNTjAZZ0c97oGgvM3YaKaJN1AlY&#10;RAbnwKnoKCEaiqJZq9GEAWUi7znLXTEYTHZuXrv10u0vv3DtxUl/nJFzKqLiMfDM90bDnf29G7du&#10;7ty47vN8vlw8OTjApaquSxL2Oe46BT5CZHkfEFcw3gejtI0BEZNlAjVib4RXQRjQNtqWcT0vL6br&#10;89P54fH84PHFo9P1WYMVjh2JrfXMGSJIowQ4ARHknBPvAecywfIVzyQJLJySE0kMKMDP8cgCzjlY&#10;mnBVxOx+CkRoYSNMDLL0xZT6YZbLhO8ZUEP3sMRtZJvCjRqq86YLcsI+oTPbmPWLzRrClpMIFdOD&#10;6HlGSSil5yn8wZYCPRVAGS2QMHYJQLEUOG0C6hhyw1yzYa2gUWwsjixLVjNewNbzZYbWDWLDjoQO&#10;hAnNAkydjZayqY+IcIpIKLqxf+3LX375+o3dXj/HfqaseT/P+8UAkVj4zHOOmPJcMBXoi3SU5+Mi&#10;G/WKUS8bFvkgd4Ms63vvMg/HBLJWrPGuyX07KNphbzDZmXztK/kffOvav/jTL//TP/rSd35z68sv&#10;LIYuFlZTqNsmtC0HHYifiAxjy3XFZZm31Zhtx8sNn91gv93E8axp7xwevPGTu9/9wemb78WDY2kC&#10;9gvJLXLdtOmtEqHEPYezvcRngTTOyx+WBjy5QbCgFOEj5uQpMFcgM6jA34gBE1N4zyWWtGm0rOGd&#10;wnlP7AjuhCbjYWhKDPMHTwLoD3OkZEqE1i8l3cyC30AVT9JIYAAUboB1jALU3DCqSS9JzATtEgaB&#10;oEiUIKVNn+jKkN2AYYxZiqSOMiUdZBNU0R/B5K4NCWl35SASnQtOgmgaLrphhV+YI8Iss+ARXBab&#10;etU2lZCiK2LCHEPxPxnMTPCh85IX1M+lV/jBoDfcKkbb7PK65XVtszaURq3g6yQ1GiqzFh4Tcgxz&#10;ifB3i1Vt67ot1xX+DE215YJg7G2PBjvDYjLww4JzUWcEYAd2ivk07nzACu8xNUaNsGKanXFmzkeX&#10;BaHoYmP1siqnZTWr4rSBKbyI5WwZlq2uIwcRzVmzEF0TvCiCjdIeg+lO8ZQm4j/kmUgiAgNiut4G&#10;H6KPim9WnpGSWAnRHCPFyASDG9GWsSYsOIIEQHgBdNkXYuxZb4hD5i7bUe0o8gxv4/FFsBAsEUHP&#10;DtR9IWVOMgj5KnWaghy0xPEmK10LED5F14N2FH646j65HlmMboMNTwhvwGyTNYO5hihUJPt5CXLM&#10;Xwx4oi5B3zpHEDGTd+QkLRMhSmDwyhsdS10wQW7SxiZqq6TwLb43cMa1NrP1/ODk+Ojk+Pj8DK/U&#10;6ahVKFCWFcOdyda1vT2c0NeuTbZ2i95ATcqqLsvVarHEC9Z0Ol2uqxZ1FL1JiwnNejjSx1u7g9F2&#10;MRhz0TOXOd9zvmDnBbxkPisKHLM+F5eTOMUQnO8NhvhQIa6o6rgu66rGjUEIgWnURosYPLtlhe8G&#10;dTBF7d5w0OsPVaSBtcRKmH9RMnjFhDFH7MQ5x96JpFlGQSQmdsSsLOa85FnW62MZmmSu6I93r1+7&#10;/sJovOt8oeQIDRozu2TWzu7O3u5kezfv99ADvmFg4FO8WeL7LlGG5HOfFVnec1nfOFNNm2xyMsPu&#10;2Gpdh1XdLBdltarKKtaB8JGwLsNqujw7PHtycHJwOjs9X52X+MugK7wbkMBdPZgAGMN2WCQkKbET&#10;Jvw8p7yHhbCSWUCTzanYMznmKzjvXAZXyNPEXnijg0oJRIQH0SUlYaLEQwhs6pFLko73iTIci2fi&#10;oZNA6DE9n/+hqU2WKFUHT1cpeZdTR4h3yDYUzFMwp9JN1tKGsGHhEuo2gMsstJgR8hyZsIywjbWi&#10;oMFhognbYMTCcgxqFOFLnGGIFQtBsbW0DdUNQnAj3DSbWjND6zHiMMKNL4KHAwufeXjOSCmMxoMX&#10;Xrh1/ea1/gDTRCbGOeIfB3oV6grTWzgZ5Fk/T3eFwrme9z0vPe8KR4WTwhN4gnXEmB5Pght0bm6Q&#10;9bdHW9d3d2KMi+Waev3Jl7/y6re+8xt/9E9+44//yd7Lt2RQLEK9iGGZy7ovq74ui7YWVzpps9yK&#10;ni8GWa/vfU5RpXB57url9N77P/nw9dfuv/PO6uEDm15QteJQqdVKjbguFJQGafoMjoRVygoKGKUA&#10;xtRE/JismxCwAKUEtfSAJqthaRg61UghxLK2usmxOow4Bme4v7EngyZgnCYL84X5wJSBUXHGBH5D&#10;iRgepauE2TBF8wmqyaZE47MsFDBVSUcJlIyFunjDzBCSCWOK0DuCB3YmJfRGGIal5YUnAuMZKKkx&#10;ERqRqKQGczkSN2wNc4PTyHGb494Ai5WZoQh7peus12pWN7Jc+fXaNSGLcIc5TX3TPz6xpWFc1hPm&#10;zHM+cr0t19vL+tcGo9t5cSuECXpbLPtNu0W0b7pdlYNm5WPd5zhmdbHS+qIsT5dhUWqIweoqVpEX&#10;6ldUVPlYe6Po+7Xly+jnKi1g3Ji0LBidYcI2ELBwBxyh4tRL9Nq6vDa3Dm4R9GIZj+bN4Wl7dE4n&#10;U382K+ar/qrsL+tiIgY52AAAEABJREFUVftVk1dN3mDVBfidGRPCGBfmGxRIvkb74DpAjpwysZgn&#10;zIfqurTZgldlHjEkxaKFPZySmWCUpqKtUFr5gstTrCXFXcTiZzJ+GqnwZ+oAdXETQe2Uee6HHtHb&#10;RmCXCYGBoEmtQI4q2PawpYpg5WZgAO8TL+w5BZ4wyZWawwJzXUItAHKAqLOns8rQ9mVHeKAvwExB&#10;4acELKgEnHMQqyY+UqLgNR28UEYWFCDrwtAEO4gidPUydb0wkYglYDOHUxJgqglbV4uQMA9sBEoE&#10;IWFXSGMhRjtBLZqFOpTzxdmD5aMPjz/96OiDh8uHZ3R+xvhLwLwatPkwG26Phjtb453d8dY2cVZX&#10;LYyJAV8f18vlAqmqIAqtxqYNUFBxw62tazdfGO/s5eNJMdjOhmMaj3Q0svEoDgdhNADV0YBGg6I/&#10;HI63cBiPt3YGI3wr7VdtuJgvTs7O11XdRm1DbEJsEWjEQamu6/lisVqlv5iwy8hnxI6cB1jAOBJn&#10;kBgigjF+eBKIxhsgCEmYHHbUwvnc54X0elwUlhfFaHv3xkvDWzdhZFXkdZE3vZ4NB357PLxx7drN&#10;G1t7+1mRl1V9Mb2YzmdN04gIc+rFOc67BAkRMTNsAJgdoEmFVEO0pmqn63Bex7PKTtfx5KJ88Pji&#10;s/vH7z988v7B+Seni7ur5tBs4agRRL1UWCoAGiSHtgHPDoe0d4mmcBVJWWEcZWAwdugmUDKNUYFd&#10;4iQlKGyQJEmJO8soJeYv8gYdGJ+qpRYuexd0xAQ5WkZT4pxLGuKZwSQJM4pQN1ERQikkxpeNm5kS&#10;Macsc6IIQfpiMgT3leR5fiMzRniDFfwAvkobHla3V5sG9gogeLyEkDIp2kodksWAoytTi3UVyzqu&#10;a1tW1AQXETSXWo7IOXYkaSaZ0TiRkhA5Bl/V6+Pjg7OTY4wuz7OgWjXldDabz6drfDmql3Us21C2&#10;zbqulnW5qFfzUK/ach0q3IUTmqoE2qbiEJxqbpaL8+IY/QmruDvtxXuff3z3w4+atqVb1+nXvzH4&#10;g9976Y/+dOu3v0NffXW+t384Gj3s559n8qAojiejcpiXhS8dr0NTVWuu6kEbx629uJy/tJjdPjne&#10;f3DXvf3mxb/7t6f/7t/pG2+EJ49ltShCbW3FWrvQYjPPWoJn4CrBDpImCnN1ibTlssK65AcwaXnB&#10;V5g9w6bGlnwDCi+LGmGrWtfNbB7WFbzqMeGWUlcXsYABcnAWPDdOcV2ImBMRMMRCwvAwwF0CQ9RJ&#10;DP1swAiQp0BXBuPS3ohSFCUQ1oyhLcKMde0ZGBQbUUcVFHpmygZeiSJpJEtZBvNTwL4DqDHOSgBn&#10;UnTSetf4NAw0at3QlZQ4Zjhl0VAMmO+2XFFbU1R0G5M96P8fATO0nfRT82iCUgeEAWXqeuJ7Hp9z&#10;i+E4G0wa8vNVs15GjUUmw8KPcu5RI2Ed4rqp17FcNMtZvZ6tQ4kF4hC4TVutl2W9rikosj7POGcc&#10;zpFjiyiiSrlRCsbY0wHFmSHWY81MESSZWM4EFJCE6GLgtm3Xy9Vsdrw4O1qcPFrPD7Ny1avXRb3O&#10;mnXRlj4ss1g5rWJQI8HA0gCZQJnIMQZrxMhpGijGSptsJDVopUVSB5rObbrwTetghykogtXwE4tC&#10;rdMAgJGIadoAcsQDwsnQJREYItANmInQOiF1xWaw4PK0UJIrsGJqCfMqlg6YjCQnwV6csdsA2Uy6&#10;BcxXyV0lcY5FxDnUYCcAYf0IMyj6vYIpYfAdkg1gFEPHSb2hmkI0BrsUKhKpUowG7hchxnRab0rR&#10;4FOgz26khi7h6Y0cwudhnWfgHOcyz4JGQmhirFUCuWDSIuJOLk7uHz46vjial7NVuUSsoRYV5Pu+&#10;GPT7gxFexYm4bhsiYjTRttigmrZqmip0qWmaOsSokvdG127d2tm/0R9u+cEwH46L4WQw3O4Ntwt8&#10;URtOev1x0RsVxXCytbN/7cbNWy/s7O6zZIvl6vTs/PjkdL5cIbLgjzYaEImJcWkPq9X6FOnifLVa&#10;VU2LFI0xKOdzrCJQ73IRj5GaWVSMAMEp8A9hnpgozbhjTF7WM+fI5a4oOCuK0c72tRd39m8XvYmR&#10;D0E0otl8OBhvbe3sbO3u7V0riqIO7Xw+x59mVoslqfXyAsi8ZM73ihyMaoixFdzZyJs5rKY2NSVR&#10;KRq1aspAaKwp2+V0dX48O3py9vjx6ePT+eOL8nARTltbitOMyZGpBWZjIXeZ0i3BcwEI58L+inpm&#10;J0iQiGMWQASSDihiB0LCoB08O0DAE4rgDfFgAH7KMFPqm5HkZ1PqSJxzaAIKgDxNV0XO8TMZNFJr&#10;9HNTNEwTWZfUMOpnQMElGBEsX6yOFq/We1cATcXm4hjb4ma7AI1kUaiDQgHNUwj4tIlF7jEpdR3X&#10;JZcVBSiqh8VGUEN7m85gOGFRIc8Mh+DZrMvp2fmdzz5/eP/+7OIiNK3iVzf4hFTWVRmw02JfceQE&#10;QYhVYph7ghGqFmKMFBONKU5i0BaWOFPHlGFuB5kN8nVGcw5n1fKtD37yl3/7lz9860dHZ8cRN+xX&#10;Xs5+7Zs3v/2tm7/x6ztffSXf31k7O6/Wi6Ym9khweMCCLJfNasb1emjtTk74U1km7B1ljtp6df/B&#10;nbff+sGbP3ztwXtvV4ePqVxKqBhh5gjrg6xljTAJ0Z+sMhWCR0EN2zIxI4NBbfyzodhD4ROATYTZ&#10;EZMSBaKqquZLrSo01Z0xTjFyjooOxKKnxlEtsREDg/nCjUElTZOREAsa/HlggpWIFkMrZEqqlHKG&#10;lJguy2aXuGrFEtPZLoYRwET0gUBLeqiJrcwUqxNhGNSuoNh1nvIxDQp9BbLWMLoUYdExwqtlU4Ir&#10;1FgjoYnIbN4xR1wTl6v5rK1wbmPHjHDczxvS/2+ZdYko2RlV1cikZW+Sievl2GH74+28N6Z8UEda&#10;16EKKlk2GA19kWN/xEZZLkNbUWyoXMfVso5NIOUQQokvVusYa0yYMHknuXhHCFwXulMhmmspzVkk&#10;3KooCgaKGcD8MH4qos5HcTHtI9i0lOoqVMuwmtfLWVPNozS5i32J/cz6nnteRi4bZH7gfI8c9mhW&#10;DMoYiYiEGHQDjPh5RjWwBR8jYX2dT3U+yxGmFNFERuIIDaQ3gwglxBDDUI1Mm6gCg3IlAqDH3I2B&#10;0B1dsYQJNE4dmmI6O8DJHYhQwJuQIoKXHJkwJ4hgmhNDloRkQimBQuikS+5nEsSwAZYkXSIwAMEE&#10;jBlQUk2hCbbr1GCSppTk2D4Sm37IErI/BcwpJKBXaGK6NLSpRvezq9TllCx5wwy+gQnE1CEN3AiT&#10;Qykl8xhzLAjulmKjDU4vfOehgrLcYWqWy8XZ2enZycn5+elisUDIRQoR1y34IM+yPHdZhlFHU4eO&#10;rCWNGtqmWjeYzc7QpgnByGfF3rVbu9evb+3u4ftBf7i1Pdrbmuxtb+9vb+3vTHa3tna3xjsTfMTY&#10;2sp6vWA2XSwePTm8c+/Bw8cHZxezGNXnuTGs0s3YmAVLZr1en5ycPHl8CAoLmxCJxJiJHUJXMu9y&#10;GOmdQzR5mErd/HKaJ2JoMA7LVCouE1dkRc9l/d5gsn/j9s0XXx7v3hTyNTb+qvWSTQaT7cnO1mAy&#10;LAYmOFma5RL9r6vVGlsiZgft9/NiUPT6vR52bYYVpJzMMRbsEqrWAjHtRG3UMsQVuRitWVeLs9nJ&#10;k9OHB0ePTmbH09V0ZXUrLV4N0i5kTNh4XC6MC5Bs4i53PncYW174PHeFcxkggokBRCTdG5gZHLBh&#10;UFHcplSYRNihCNiUMjvAuUsh5MBVEZ6pNEkEbkTjkGwA+dNeEo+Wu4KOT22mHHUpccxgmZmEN4mI&#10;NjFqXUIWiB2/IcgCG/4pheQ/gKTGaNYiWSDrjp9uo2HDphEpYjOAU6MYqXnizBhHY8YkQZvFqrqY&#10;w/3YOog6azv7UptkiD1V5BX+Q7SXi8XBweO7d+8+uHP/yaPHB4+fLOfzVE7kJHMsrpdlgyLv5VmR&#10;5f2iP+wn9Hv94QCp3+/n/R5S0esV/V5RYDLZORNHznHmvBfGHpg8NLfz0+kHn3z6w9df+/CHb549&#10;fKwh6LWd3ldfvf2tb776O99+4de/Nn75Jm0NSudWkUvfa/JByHutuCAOfgCEGLt+QX4oxdAV46w3&#10;kTyeLx69/8lnf/fa/e/+YPn+p/7ggs8XtFhpaLEnMFyFW380MQIYlEjgF2ZlepqMiLnLMzM5xvIw&#10;AiXsn9G0DQ28Op9zmzZ2ZpRYaxrIoqqKhu7ArVjxsR8B32BW0vRhBgkpeR6zRWiQNqnb26iTGxmD&#10;gfxSiKlNIOvsQ9FTwGwi62gaAqoQTN4UUycxdKMQkKFZPI0xl88DixXZYASzg2Iv1FYjgGHAv8Hh&#10;LLWIQlgPaGqLmfCFp6gCT5d2PpPp2q9baiyPnCz4T/1tLFRs0oYhFehEeJL5vV7/+mB4uz98oT+4&#10;XcloVmcXpVvrwIpdyrcbGiwb3zQxRoqBqrKezxflukaeMbVWsTXGVbS10or82mety2uBzxyRU0pD&#10;C8QKdL4phWuSmrg2qsAYlebKodFAqR/coMnzdeHng2w68hdjWk54PcnK7aLe6YX9ge4N+XouNyQv&#10;nM+MnXazsHGJwZcdB8O65yXBtGB5MDO1ISxW67PzuKocmTBWcqJCvFENbEqmQgGUESeK6YWGJn6j&#10;8ox2/iRC66gEsbGhCzAJqUFDPkmESBiJHJMjIsYKNaErGIIvNcLQT08z6hLUUIk51cU2+jwg71Se&#10;kssqm+qGMSQODV7KoZcEz36paJNDPACYzafoTuEvEBRBB/oYLZp6Cr5cbvTUnk5nU/6sa+SNJLnS&#10;ecocnI4FbLiv5Vz31mWxnNHxQXnv/vSzB7M7J9WTGZ83sazbqokNGmTvsM1lWYabguE6R+QYvlNY&#10;heuFajRTNUrHp/PD4XCyvbuzuzcab40m42x3O9/b7u3u9PZ3i/3d/t4u+GJvBx8Lzi8u7ty9/+FH&#10;n3z48Ud379+7mE0DFh+L9x4GtxG7ZWjxMCTGnyfOz6cnR0enp+e4NMA7qlBQaKKGw8bt3IZKlyBH&#10;Y6oG6xQNCDvn0LRz3uVFVvTzohgOx9eu396/frs/GrdFttRQCmVbk8mN/eHeNvf7jee2ibgooHf0&#10;iMHWZdlWdWzaXlGMRpPBYIAY1hCZyZHFtm7DsmkXdViAibZUXpNvXNaQzGs7m5UPD88/e3T44cHZ&#10;p7PVo1pPSl3WrqK+uj5xRuSVnZELzNyNAwSHt8B05zJ4pkNiXEo+ke4nAjXP4mGIcOIvJWgIIAER&#10;SRQMAP55QLIBEW2Yp9SYkJ5mv8BbEhMJhADcvKFgjFM7yCYNZhKmn0lQeyoDv8FTyVMGa/8pD0a6&#10;uH6qvGHQHdQUy4MJ24BBjy1JLFHkzCxzHnVjCKzGGiv8ie3srG0aHAmkhm0EasTGSMRwTsrip1qu&#10;VgcHB598/PE777yDO+vZ8btsrZwAABAASURBVNmTh48uzqdCnOf5aIh7wWg4GhWDvmTeeY/LwXAy&#10;RhpdpcE4cdAZDof94QDwg57vYx7FE2dBey0Ng02CeDfs+VGzqj/79NN33n3r408/Ojk/Yab2xa/k&#10;v/ZbW3/wx3t/9MfD3/0d/dVfOb15685wcs/7x0XvfDBcDSehPzY/0OislRE1/VAO2vWwWe6G+mXv&#10;vsS8M5vbh/ee/MX37v73fzP927fovXv0+ELmlS9rwtHYOaFzjsFRbIQBEqaRfs7cEW2CSczgcUve&#10;U41tXM3m1XJlIXaSSIQdKrITJVPC1FDLOMcsCkWmwIa9Aw0kNSbMFxjMFOhTWDfdP5XdCJ9qGmrC&#10;ZGzjHWA8dnkmYoyBiKCnxtEYqcuypSzkrAqAgYpZVIPBnQTeANRgpUQWfBIKksytCd/wjYOqpyaL&#10;wUonAXkoZtAzRITMdTk/PcFiV6RBRjAEmwSnwaP3DaxL6HiT3dBOZuAZYWgdw5yOKY7d+3z61Ks+&#10;Oryo9ArXL0Y7o8m1ST7MevmwrkNVN3WIVROEfYG47BU9ytAKPu3XK1rP2ovZermosLFzliNS0V2M&#10;bYh1DC06TcHYz1oJeIlR1IMXiRw5b1lwuD74LPakzbx5uFHhGuUGs59l5HvO5VCX2GYauW64bmnF&#10;1OQcUwxlfsh+RL0e0WSdScyoUIyLcCR5eEVxIoHFmEUMnhIm9JCAPP4ogj84tMvl+cnperHInc+x&#10;eLnxUZ1RcFRn0VyMEivWVCKKJqKExrW1VxKGGoABolVQhASyQghfnxkDmGCKnCIB9QHMVOd8KCOw&#10;4CVCK+yQRSAQFBHo0WIXuZp4ZAr0pAybMGBjcS5t1rlIBjCnOUzV2aVR4SfeMGLDqqCIUagFRXsx&#10;tDEGNYVbnapAtGmfKH2+NkPfBOEGquA5xi8gBAIiNCwltagaALIW4LTEFB4A0panBgoeDW8A05hJ&#10;HGHlmCE4alTBqZKRCCEF5Tq6CsdLllueaxvWp2c4ko/ny9l8cTEvm8V6sVzhII9ZPuyNdga9fkGh&#10;aSoNrRdnIQZE6WqFEzQvfC8vTAnBWgyGoy38MWI03trd3trLR6PBeHs42dvavbW1d3u0e23v2nVP&#10;fHq2ev+DOz9685133v3g/oMnF9NViDBfxGVNxNh8iNa0EWNRi602tdhsPT86PTg5PajWqxjjqm1q&#10;NmVyDpGUYaLEO/G5y3ICB6lDVkiIvWPEtsvZ51r49NpX9LPxBFeGa9dujka7gYoGHxOD8zIcj/a3&#10;tm8Mhzu5yynEddvW0aq6wU1lPp+vVrNAbTHMx5Pt8Xgrx3pRIcxKbCqrFxGfItpyta6rZdSaSMUR&#10;Vp3zobL5dH6GP3AcpvTkYna+XlcId/bo3MUij87l7AawVUV8kYlk7C6BIUHi8J2vcBgbexHvXJbg&#10;C0E9ycWjAH2x80xYwJQSM4sIKCDsmARwzuHm4brqIqmp5yn55L1OPwpHrBEiLGxRwlyQpm0OvCmx&#10;sQCIO6NOzkQINYYyslhREWK0AylglmqCbnhVA1IWimgUsC8mtMGWOlHH6CxRMYOriUxMHWHbwcZt&#10;PrCPnLJqVmUaRErnzLhNlkhmHGGYmjD7JooqnMMa89yv18vy5Ewu5qSGOWQSh45gJ9Yi1dh1vDB5&#10;dK7VfPngyaMP7nwyPzyqp4sVNt/pvCkreLLoD6L30Qv+c+KNGcNm3BzyTIrM5a5XePRVZOwcZ16y&#10;LMu9x8z1cudxlFobtYmGXVuxINuIwbXsmYribLW++/jos3v3H31+rzw5trii7RF99Sv5b//2/j/5&#10;J1/9kz/+6jd/fXeyVTOXdbMu64p43c9WA66p5rjG232hvh/dOGZDdQVRz2fjXgHXTM/OP33vg/ff&#10;eP3z119bfPIRzadWlaFWopzxwYAQMhi5eVJnUSiyGRErcyCOLMTeyIfkR8GkcoiEd1PxRJJdLKqz&#10;ab1akrWZRbTQUG2ejQKcbCyNoyAS2IJpopgpaTFBLbvWmFJSxIGiQ1hiQsaMHtEXpAlJY/MzglJi&#10;Le0RpJoqJhVDtSS//EFEJMgkvWgKaKeqGBcKATBpO1ZNrWBn6aARk4FOOrXYFTUhdEVRmZQM+gYO&#10;AWng1UhxnqV9a12XZ+fNdI6ZoartHGhIBBXY8TyYn8+BZ+4kglHjx7TJIr5dyubUBSpjrUuwrI55&#10;FXuVDZdwM/las+myPZuX64iZH452r/V2d2KerSOtA63Ldna2mp7M20UrLXtMi+LvvloHazBdYg2z&#10;WuUwxYQZbYhbQLVRlCg7TfMAjRhDCK3iEEo+aJktk8xJ39FAdGhhzGFLFy4uhFfsGl8Eh7PbwZux&#10;pmBRpRVfO1czOkguxDRiBm3jUiYwBEqM/kQNWzCVTX0+L8+nWtauVSzp5EmFR1GVOKXEmMXaU4WB&#10;SApbBCuaitBiwiwBYOHhp+Cn3BcZRCtCJckuA2kTPGRGCByNoAkGoxVCtGraJUtWpHpEabKSXemX&#10;pOlJLlFmkdTgRu8pRd0OV63F1KZZiky01jWvqaz7IRt/QUIR0Gk9JZEwbYbq8UoEfoNLAcHPQOqP&#10;MHxkmQjAbKE1VfhSSRgjICElrTi0TmNGrY9rruftelbNZuXiYnl+NgOmy7o0T71+fzDqZ3meU0Ox&#10;slBbCG3brup6WTWrKmILMC/mJHrver3BZGu0u9uf7GxNdnC4jkYTvNZPtnd29vb6w3E0fvjw4aef&#10;fnr37v3j47P1GhFEHhUdgisiKOES6lIahxn8DGG5rvGZAWfu2dnZYrGIbcCgQoBuhK73OXZklxKj&#10;KfAA7N2gKAowBVLeBzMajfav39i/eWu4te1x3UG/mFJs58M8H/Wyfq4Zl9Ys27KsqhAC/jhxen52&#10;cXFRh7bXy/f2dgbDHKcVWVpTbVhV1XK9mpar6WJ9umrwnQbfGBrC8ergZMPfPWbnF8dHh08Onxxf&#10;HF+U5/MwW8uycWtCCMkmmi6pEONuJ+Kegb0IIMIOQ9vAYak6J1eJGZxDEwZfkIC5QhJe8d3zC6Wd&#10;pKt8ybHhMpDaIEFIdUwi4DdQbPh2mVBglsLKfjoh2pMICgCToy49JShL1RShC/YLUL0UapeeL0P1&#10;bnQEUxNvcVMa09pNfMeYEeIBh4O1bHgXAlrMAmu6wKNQLReXk2jVLC6m5WJFTU1p90KTRJp2ioxY&#10;PebBcJCii2q1np2dLy5mzXrdLiM3XMhg5IcD18849yZYVUpYZOSyDGFIzm3GAGEVY2ua9lbHERAK&#10;jlrBK60paxqImlfKQ3R160uA+q0bWD7JtzJX1OtwNl08Ojidnk2r+Rz3mXzUv/bCrS9969d/+Y9+&#10;78t/+Af7X/qqH+5GzbQlCZKZzy2nirF51t7QI3ohhc2h19rE/MTJmDhbrFaf3Hvy2o/v/v3rZ+9/&#10;HKeIxwWtVlo3WE5KpiKRHQ5yNrE0EdEwGKxEZTJMJwvhSaRKYIWwP8O2tqpXy2VZlmiEU0Ld5Baw&#10;EQMXQu0oimlCkxTVRYPcsExQwpu5JSgDmIFuPhJhtiRJbPrZpSI9x2CWEHIMc8xg0Mb9EFrS7Z6J&#10;QbGqaSREh3aMwT1qQVPCEKEQlWKwGCloAsaHzpWpNWRji5FB3XC0SiALpsZiBv2Qqoklv9T18vy8&#10;mp5zi4mm5C0jIYbt0AQFNuN5moUEuBQyqSWkUhhElOSpYamtaUITNTRB12VzdrE+OVmdHK8fnc4W&#10;DbUuLwMtqlBF4qLIR8P+eDzaxueIXr/nNPDsdDE7mNZnDZfsG+9akZasheWKYdVNWTdLNbzrBKIg&#10;jkRUnAnHQgrBMCIMMecTjEPEfZBwoyQyEcudDiWOXZi4dlfCdR+u+WbHVVtaDZp1Vq5V17EiW5M2&#10;uIGIY0ptYyYinIbJwYogJTSGYZshVDxxFFEja8J6NltPp9RGZ5SRl8iY/E4RVQDEn0JGhsZSK2rJ&#10;26k1JsjRfOIlCR1hLkgsAVoARqWMcupIaphMEBjUKVISM7KARsKEdFAEySZrxgYjEwwrGrXQIHWJ&#10;2cADXY7AiHjQDZIQAyX0uIF1LaOLFI0a7SliUFO4yjYUWSC0ETQh/nRSqONn0ZJXidS65WSEflIn&#10;+KnZF6gZRmGblAwjhZHeMafKUTWkFpypsyiq6Sqn6hSTQU4rXc9LvFCfnV08OT55cnF2Wq1XuZOd&#10;yWBnMh73+56U2lKbVQxVWeKD0WKBv/fjRadtWo11CHVoVVyGN/bd/WJ7J8/73hV51u8PhuOtnZ1d&#10;/CVu1EadzueHx8fzJcKfyJH3Ph16DlOaTFZNg8JAVBODIk8+hHB4dHTn83u4auD8VtXYBlBVU4yD&#10;NpOCs9RnWdYbDBP6g95wiK57/ZTN+wOk/mA03tm7duv29dsvDSY70bkU+lnf98f5cIvzQaW0XNfL&#10;ssbfADHIw8ODJ0+eLJdLbA+TyWRvb288HrODO9sGKjW+LqxW6+lydV6WF025jG0pbBksdsxqVfoH&#10;dNMnDx49uf/o6OBwNZ91Hy9CWnfwv+NomE1CYmaM1CGlJxzincs4XRcSL+xEkgTlTrJn1EHukESE&#10;8RMoy6YpUEDEM7uOScXpl5pKz6e/q1JCG+AB2GPKCZtIsuRk+NnsklGF84NdJRQ9jxgRaYrC1A4G&#10;aLJhLAUn/zwKXUMLeCSqZB1AkoRALhGf45MIuwIqQMgEP7JGgZQU/SgrlJUJ1LNgF1K80rexYEZQ&#10;hra+uDhv8VocoiVjA0LbcFqoYiNtKSIqmDjGiE9H69kCC6VwmUTpucFWbzIsxoX0CskLXwyyfvKY&#10;OJd58T5orNIcIzzxdhXXpqWGUrG4Qm2xjtjVsX+2UShaMMNOiNcv1WXZzhZ+2U64d3vr2qu3v/Ty&#10;zVcGw50m8MnF8smjxw8ePDg4eDSdneEaxLdu9r/5q/u//Z2bv/+nk298012/HYrBSm0drZWszYoi&#10;Wt5aL+gw8LChEf7avWiHs2Z3bjcr93IobsxodH9avn337t+/9fFr7y4/v6+Hp1I2vomupqzhLGSF&#10;Fp4FcMQIIJE0iWyUAG+bGVwO9yqcFaltquVsOZs3VY1hIeRSOSGinDA+qnMUxftJyygMmBGUAsgq&#10;kXHaw+kqcRcthC2Y+UpGzIk3qEIfYYFqYDDNZtBBU6q6oSkAwG1AimgDy2jNjLFRbGBGAKposoUN&#10;aglJCDlaJCNoEqqIwx4RnNYSgYpjxQGXSsPSJYY9zNgZyChGh96SXRU2xvNjLZdEiEc0BtOTFhE8&#10;yEQJjEqXPRES2rmEGc45RsPMdAWGZtOs66qs1yVe0qr1dHZ2dPT4yeP7Tx4/uPfk0cViHo0ly7ER&#10;4NnG2AT8LcHv7WzdvL4/ngzNdLFoF/NVU8e2jXVdhxaX5ZiJ5A6mtByqGFtjFu9IHEwiTIqZYaYj&#10;UfKSEZzIcFUbuVFqoYNy68SkjqJ3MfdWmOBvrbkjfHzOmjYrS14um8ViNa/qUJuL5I1yoszMGUYI&#10;z6FhdAaK4zpRVmPD9ykfTENdVfMtrBmXAAAQAElEQVRps14ZB3MC56RaiplKnbNFgknCtVdcBZTJ&#10;WAimk2MTZQrOkN2AmTeM0IYRIlFMiglGBaAKYMYEYVJFc6kIWQg3UFVomhFAm4ow1uBDtJbqPP0x&#10;80/xzCxYUHh0QOnTplRJLxOYn8JlweYRuxQCHtivLAYFNKbdEwrJKZ1tlkZBGACzESmxJgomtR0V&#10;y5ASBcPKcDi8hwEkGCXesPqdxwhiaLWNuDZLJMSFI1weSFuymOVc9HyOS0Gsymo+m5+enjzB3wLW&#10;y5lQOyjcZDCYDEc+yyNj8jTEBptEuZytlxflalaVXURXpQUVdnlW9AfjXn+UZyMnhfN4fR/lg1Ex&#10;GveGo7zoYYiIavE0GvX7vQE7RJAh+S6J+Kc+hGPhYBSFEHHhvP/w0UeffHzw5JBNHWOhRiho53DD&#10;YFEzL7Isk7xwGE+vX/QGvtfPih6yCXkfZgy38JeTa8Od7Xw0yFDa7/V624PBdr83VpXlAvem9WrZ&#10;1pWdnBx9/NEHT548zr3f39+/efPmzs6OkpFa04R1Va7KdVmWdbkKVdU2a2k5i37gsn6WZWyhXc8X&#10;J8cnDx8efH508XhZXsD/IlJInksv0wx+SHMfIqbJmCltziwM5MI45hwGBH1mBgWeMuCv0N0SxLOA&#10;8VAARNAGk8MzMZAwuw6JhZQpyRPDGwkxo39G6G8Y6hLcbmlFPAvIq7CMXZEZRUA1IIsiAAzQMYxi&#10;U1AInqErSlkwG6QMHIp4ZoR36jhJrn7Ig1UyxeMpIO3A3QGzqYdC6OCjVxBKp5EZFryPMY+am3mM&#10;LyqFNjfuO+8slquLejEjDY4J/iBP5B2LJ+O0PkyEGJvver1eVcvG6uACnIWJzXO0ZyXui03JbEUv&#10;Y5HOdGxBXLexqtu6CWUbwDehbdrYtEhorG1jCNicYTwWIHpAPSckZqzYmHEb3NndevnF21/96le/&#10;8uqXr1+/jgBGU0cnp7g0fPzJJx99+sm9R4/Op9OY9/JXXnnxm7/+6re+86Vv/OrWtVvMWb0O6MAx&#10;XsaIMdg2gsK43KdRWdv6hpyyz3sFYn7QRwx/+PEnr7/+xt2Pf3L86K4uLijUhDVMmrZgz4xJITVh&#10;uIQY/mA1uGczGdFguWN2lAtTbGm1qGdzRqdQiqRRmDMUMyoqKxFI7dLfmisXKheBWrqPlJi5Dkrp&#10;QZQeoAAzE0nqEhliMvCSJMQGSy7VwSf3p5xh0jfPjiLCWBlDSDmFHpnCMlJQJbMkUbUNonXyq/54&#10;o0AUnTWe1y4spJ5Ls2Y40mLuWqGIqPIOiSITa6bax46EL6EPHzRPntBy1dbwBAZElFqDFWkcljoC&#10;34HT6MChABTQ1CpyZBSVo2mIJW6Uy+ZkujhIgXDvzvsffPTD9z564+OH796/+Hi1OpkvT1aLs9iW&#10;mBHhGGJTNlXAW30m+Xavvz/O9vvtmC6ycKSrR9XZ3dnBvdnRaT2rqG6tDglNawhfCipNg78JUB0Z&#10;l4hgTmGuI8EWLVprXUVUUXUW8SZHzowNPwqOWs8AXFVl1GTU4mbg1YdVmD06O/roXv3+fXfvqH8y&#10;93WrhhOrNVhIsfO3tGL481UNyhaZjTDVRKu6Pbto8XdEvLyaYWkSCg2BxUToOAVVZC0zXRd8OuKz&#10;AV30aJ276BjJEWNIUGVmseRSMOnR/VJltGJdQSdhQ5uXWbt8okCsy4ACsKvLQQ6gbSxeQkfIPAUb&#10;AVdZ2zDoegPCgBM2YlhApgBjA3gK05SNwQB4SFvdIDaxY8gCDu4ktMAWkDVcshixFwyxvbGQTTZ9&#10;XPbLgVgNzTFUohmAAVkk9IbwhKtASTllLfmYUR2lUAJDwhgqVrtJUsB8a2bUJx1QzEPj2zktD1cn&#10;d0/uPjh/cFaf1L7242y0u1Ns37BsVCvjnsMUXKzj8nx++OjwwYOzR4/L8xnXoU+u54vCFYPeEPcG&#10;yXvmssi+VQtRxWU4ovFj79mzeAeYWRNwnTFmrL9MJA0WQlhJhhHCDxojhUCz6fzjjz557733Dg4O&#10;6rJq8QlQGOppaGCy3Pf6WX9EWS8bjIc7e0Bvsu36I98fFiN8MNnZvn59+/rNYrTlih6uKAVqFHkh&#10;WrjgtIrVtFqcLS+OLo4fHT268+DeZ7PzszxzN2/ceOmFF6/t7uV5j5TrKlRlXK9aAExTxbqqmlVd&#10;tlXNdePL2s0u4pOHyw8/Pv7RTx59/87qgyO7N8tOVvm0dKvWtXA+4hjxZJhgzCSh1QQSlDhjjFvg&#10;DUpJOM0WJLSZfVC4CICzMHZQ5zJA4EqXvGeo4QRqRKAOzBXAJ5ATEkeoDDhKWUiuBCxE6NHYEmAg&#10;zEyixKVfBCGCEIBmwtMIRNEGepWQ7VgCjTHVhQRANVAA8g0FoxYTvfpBv1XUUesStv9UC86B8Qy7&#10;kSOncKSwwlaZ5zbL7aKwaY8WhVUOq0i9acXU7UisxF5tEnWrbfPZfPr4YZydU6woBVeMjBUlKi5T&#10;RyE1653zeVZxWFG9oHUrTXAt0HBV4tIYq9aalvBNN40ONiaDqJvHDReJLc1K7hFouEc6TK0oc9Rk&#10;MLM6Dp61n+V7W1sv37rx6s2br96+9vLNrWvjwajI8Gdsq8pqtiyXF8v50Wn6H4ju3Xvw8Uef33l8&#10;UDvPL1/f/u1vvvTHv3399369/yuv1Le2zof+KNfDgTvtu7OBOy8YDqlzwQ4evXktc6sL1/TzdnfA&#10;exLGJ2fug8+aH7w7+96Pzl97s3z/Ezo+xbFhGhprA94yDP7HysNXGsNHjuAMdzLVgMgyEsUwEQWh&#10;oYvz2YO7zewia0MeycF7iitDzoQ/nbCk2bG0vXkrC10VYVFEoIWbUxtKhlZA4ELDI7WqbJhSIPUh&#10;Gx5h2YGJngLqqS5dJah2rajRZdggy9jnUhPPNQpJ2qOVYqCghH00ZWNioqFRcgqajMZJWGW68nHK&#10;9RmtllxVWcClITpG7Il4L15MIOs1NqpjMV/HBw/Lzz+ls9OsqhDABGPQvZqqmhEajmCJtRuGGQaD&#10;Qw0HDaiohgSKkaKSRm11uWqOzsKj04tPPr/z9o/f+9H33377H977/IcPLj45j4d51jTl+dnZ4/Oz&#10;w9V63uKeYtFY187OdX2OABoz3ZyEm73ZkB7S6vPy9JP5wccXj+4tTx5VF8fNYhar0is515Kr1FZB&#10;V41WQKRaFYG+blaLarGs5tjozDFnzlzekld2WC3k0vgzQWDUnspBLPohG4TeSCejsOMu+qtPF4ev&#10;36v+5m157aPio3tyemy6VNfASFZEFZdCa8elw81MSuGSCeiVwZ8tmruP46PD3mI1jNo3KrB4xBs7&#10;YRY4kiyK4tKw6NOdLX2wRYcjuuhL7ZhMvBJiUYwAuJgtTSjiRFGLDBRAcAAQshko4IihD7AahKDg&#10;n8dG4SllRtvEaD3ZgwhT8CwKCzoQTIUGm0AFEILlgIOEoIUakQzoerOOpmhUUpUYGSsPaBtragUD&#10;IGIBMADkoFigEeESUSUNTCOnljEYQs/pgZ+ZEvY3UkNnREoYLyR4CplA4Sk4VbJWcWOBAokI/A2y&#10;geYcCsKGss50mcVlHuohN0OuRnQmyzvzJx+ffXJ/eX9K8zjKejevbV1/MR9tK9YHm/cuzyTW5fT4&#10;yf2PP7z/yScnDx8tz86b5Zobc+SL/ngw2Rpu7fZGY8kzE6wRizGdCiyS5bmq4diHANYyHI1RwVlE&#10;4BmWsgNjZqrwLISE7uDSo6Pzd9999713f3Lw+GFdLlnMOSdAXnBWuKJfjCd+OOptbY929we7e8Vo&#10;4gZDPxz3t3Z2b93ef/Glrf3rWX8AZ6Flwn7XrkmnGi6a6rhcPVnNH16cfHbw8L17n705OzvZ3xm9&#10;8tLtF2/dvHn9xrA/ik1ssYqWzXpV15W2DTWNlmsYsi4Xy2k8XfL50p2f6qMHzccfnP3ox0f/8OOT&#10;f3hIn5z2H18Mj+b9s0UxXWezyq1qV2GAGKTHlBBjCrup5mhGxvRcUsxwl4WTEsQwanHwEblu6NIl&#10;5xyeJF4YXx3ACtrvgE4cGuj4RFKZpNIrxkTQmogzgW5Swc8xOfr5CcYSYT6TYSmuCCmNgKxLyOGp&#10;qphuAEwH0s1+eEXNEAxph8TzGVQNiGkdtQoFRUIObSYkq9GTKDGCgYORsosskV2gWeamOZ326GQQ&#10;z/pxUWidtSRhKbTMuPIcHGeq4zburZvJ2XRx//Plk4dWLsmCWYyGz26q4igI1WaNZllvsrvTG/W1&#10;sMo3bda0ro5ZlB75gWTpj73axgYWppErY00UiMCi7/ICAD/qjybDyWQ0Gg+HA9yX87zwGQbg2GdZ&#10;5nxOuJiMhjsv3H7xl199+VdfvfHq7a3rW+Rt3SzqZllWcyCEBh7ArNeNnp/N799/+Pm9+48PD45G&#10;gV7Zld/71Z1//vtb/+KP3O//+vTVa/d33EHfHQ6z83626EnlLGhwMfaibRVhW+qtajqYHw6nBy+v&#10;zr/T1H9atlvvfFb/xfcP/7t/f/hv/mr9w3fowWN3cZGXOEnUUdrForWB2m5bMoWEWYlgEgYuEJTL&#10;6uDBxacftafnRdP21DJjZ14o05ZCMCaBIDqrfSyLsOrHVb9e9urGaRTqEiLK8CMTw9MgBcMakWNV&#10;gp6pM3wAUUk62GmvkLLQugKqISYuc2j6krt8sKXhIMOKRtU0UsdQxyDwUta6ptkIekqx5dhkts7j&#10;ImunUi+l+9jgVNMXHTN1zM6RUNRCuRe037bx/GR5764eHzkNaDTB0uiY08JmvqTMDLGZKR5EzAAj&#10;/Jwwi2GkLXqv6/X5dHVw/OTh/Xuff3L/sw9PD+43q4uc23HBo4LF10FXy9XFdHY6R1qXVdDo8JKf&#10;lcFOl4vD+ey8WuE8Dz0P2pCtYly0YVrX0/X6bLVchKZBj70cQ2mTSwi0JmrUVk07rS6O5yeHF4fn&#10;i4vW2rzXy4ohem2ZG+JARtwlM9GIL3sS8ZLonAK5114eCjeLhPvM3QfVTz5ufviT+N4HdPgkOVID&#10;nEzKyfmRohGiCs0ZAgZYle3pxfzuw+bgyNd1HoPHXi+MXZJgbdcnkwanZWbzglY5LXIrM2kwFZy+&#10;/TkjTKEYsWLWwZp1XQRTONwgA+BoY1YmE+5Al8kunwyjLlmCgSmLCtyJNjrKnBhmEiaWDp2EKPmG&#10;KFFOKYVKejLTVYJNZsk2GEm4JUa1YFhbHcywPSrjQhCCAWC0yyYmwm+sSgmROh9y4gMZstoNUtnQ&#10;uhohS2mD07Sk1KBBZBg0DIHRXwTkGIniwU6wPWV4u8bDIXkBcc4TZRQc1bjSOMQExZ60XoFFOz2c&#10;PjyaPZ7VZ5GtN9ja3d/b2tnuDweoiUGDMnPThGo5Pzt6cvjw3mcfffjJBx8+vHvv7PAorkpX9MY7&#10;2zvX9re2dwbDIfRns4sH9+4fHB23WFmKE7cJ8AWz9xlK0aZhigytsuAco86Z7OAQZoE0GuNSdXo8&#10;/fiDDz98/4NHjx4sl3N2NBgMRuMtfGYwlwrmLAAAEABJREFUX7heuiJIf0hFn7Ke9fp+MComW8XW&#10;9mB3f7SzX4zHhLuymWhroTS8NLbrulqulxfT86Ojo/tHRw+Xs1Ntq+1J70sv337lSy9ub40zn2mw&#10;5Wy9mK2bpjHjPO8VRQGb67Ks1mVsmzasm3YxXR0dXDx8ePL5vbPPDxaPZzatbN5K1bqqEVyfmwZf&#10;I7iOHDBjbIhaYoxBOLIZhsyEkQJECmqcKBFKkmvAIESvQOISnGSA8OXMwnWoCMCRqc6ltsOaICeA&#10;SHIm6BdBIsAzGVpgcgBdJUjAgsJoUPAd0En3fEbEzGKMihi9ol0WJMSIlYCiqBZTNJMamARDQhUA&#10;zBUQAwCi/FKATgK8oGTwH3wTiQNJK9JSiFqxrL0tMltmsXJBGSuwFXNqEuEsJ2glj9YLbbZa0ulJ&#10;dfDIZhc+4KsqecE5h+E7IkcsEbs2y3g83rq2NdjqSWGcE2cGZIXH1Od5nkkmcCgzk2NmJ+KRXO4k&#10;y10OnSzLnEtF6LdT8LnPRv0R6uZ5D0AlFBkTiYQQq7qu26aq1nVdtqFuQ2XYwmND8JKT1vDZ2KoQ&#10;LxbTe0ePHt29e3R2SnmRf+UrN7717Rd/53df+NZvbn/lK7S/3wyGSy+VcBDBvDumTHiuVRVLipW3&#10;1rQkq4bSTkIzcsrr+erJw9MP33/01lun776zun+X5hdcl64N3hS+IItMmGg1i521iFzCiIgilat4&#10;dkKnh/BkEdqecZ9cRp4CG7rXXL2PjnFFKLNQZk2TA6HJWgiV0SY9TallIjNOUNINImYNEsiTq37e&#10;71mRoC1ogBJ9oQ6ylJpGIeRYTqiTOjBLDNxPxHSpAJ3OEsQwGXqPGIvHlUcrFxtuKgotR8IpQ7DM&#10;koPJBSHMP1og0rYpZ2cn89m5BRy+ScacGmckqDHhmaTdT1NvyR5OcpIkxDaodWzX9Wq1mM1PTs4e&#10;Pf7gzocf3/348fHjGOq98ejF7d3rxXA7uhAqVexHsY2hrKrVulmjpgpH51xO5KtVtV6sOVDh8px9&#10;j7O+4CWOpaG6pGql9TrExtrYlm3VaDTPUmRZP5PCkSN8nzIXlTWKItTFZywumuCGgQ1LjaNhBIR5&#10;xM2dlC1fA9EvW4ddb0oyL/LloFgutJodHZ6++975D99ZfvSZHp3Rcq1VyAJnwbJAPlqu5JWzSFnL&#10;TVmtlvPp6cliPouhiTg6WYOoieMuwf14KhE+WK1dLCIVgWCZQ3UlTm4kY2XUSFNsnSDNtRrB5mQ0&#10;IXspRynmAZTF0CyYDpooP0eJUMoMCjDRhqIRADzqglHmp0UQ8ibRc+mnJIZKXSkiHmZoSgYC3jCC&#10;SBoJzAYYFWDGCdrJ0wCRNSh0LTCYBEPipGab1qJ1adMVKMwwRmNEyZuJ2WRBxTuXeScZdkSoOcY2&#10;Jg4ywoVBvJHDZLE4Fk5bgVGIGZOz0Kzn69lJtbjQtvbYC/r90Wg0HA6xFUZDeBH5XHD3LLLQNsfH&#10;xx998OFbP3rz7bff/vDDD+/du7dcrdA7pX8xlmHnWq/XD+7ff+vNNw8PD9uInYRhT3KGJidzyjnq&#10;5hFGogg8BgMGcM6pUtu27Aj3hsePH3/00Ud373x6fnZiFkeT8XhnO+sPzHkVnw9GnCEMRcX5YjCY&#10;TMY7u1hk/fE4Hwx9kWPwIugpattErLNVu1rW89nq9OTi8aOjk4Oz0NL21t6XXnzx9q0b1/Z3+0VP&#10;27Zelwhe1IA9OA8mk9FkMsEZAavatnGMmGerwuLo4sm9hw/v3D9+fLycr9lcFrI8eKrFsIW0zNhJ&#10;IzsTU7a0HDH9aawKizYzyCmG4IQkxW8TtGTE2s05aAKyKCQsVKh27rMrpntekk6HUoaSexPDydeJ&#10;kU0NsM8YjA6AaANU3zCgGx4U2GTRO/jOqkQwX8huipBXhZ2sCorcM6heSqD8U0BdYCMEY0TMhPS0&#10;Mt4TwEdiUMUjEAHdDSQPjP2HsZeZRWwMBE69xUFwRRAc95ziW7HRIrhbank5L0+OqnN8xl2xGrxj&#10;aFDJEBu5Uxy3Zr1hcf16+r9tJuNB0c99kb4QYNIz53OXF1lvkPW9YHU5LB7YyeRQG2CSNsa6bVdl&#10;OV+uFqt1XWFvRzT4PM89e1WNuBSsy/nF/OjRwYPP7967c//hvYfnx+frJe6gLQbYakRUiEYLMUQE&#10;V2iw5eW+subg/PDTO5/effjoaLXUwcjffmH/V371le9856vf+c6Nr77au75f97KZp2VBs9ymmeIv&#10;2o7TC4FfcxFgpMepoi5r4OKCip4fiIXT06O337vzd68dvf5m8/6n7XJlVYXXAhjgzASOSSFL7IQx&#10;LXAm/FVV7fR8dX4K6tpQKOUknryDiyNhgoSz6Bw29sZREDNnmnZ+VdxEnFlqCZ5nImJOVGAPCRFh&#10;+GaMFjqGTBlZSsc0U6Kd+JKQGakagB6SnnYJpYRAwYwaNDQ9ITJDozHggYXF+BEMVTVL9RE2MM8Z&#10;sTKZN/INy8ollEZN1JW6MuByqvirT4NO6yCYIm8D4sJ8huET7mS0ODo9//Rzvpi6am2xjFwzDlW2&#10;wFZxJM8YGqmhbsbinaC3SFiEmpGYtgGpbGgRy4v5vaPP3jt55/j+u/Pju1ROh669nuutIl7zcYva&#10;a8QTjt7BjvU0XJw2p2dxcRgWF9yujdtsoJOdDMGbO7z4DIZFPsws3xy01HgqPa1IF7E5XK/O63Ku&#10;68Y3bqhuTDIR3hIbbjc7k/r2Tnt7d5pnTxblRat10Yv9Ig76TT+rMr8SBepcQy/dJaLWpI2zsmfr&#10;cdaMC81dmLTHfnV/dvbp/Y/fvPcPrz15AzfT+3J2HOs1xbrfNlt1PY4hV3wNafE1J18en939YHr6&#10;IIa5WhVjI7jBUGzjtG6aVjV4Xef1qsDLAUVuK7EghJtNEGs4Jp4x+U4Zs21Kpob7DXzLEgWRqIFi&#10;YxYNSoAhQogNUAFPhN0AUYjwdEyOkQgSIlJiNYrWJSJGw2TGiUvPjkULEBAS6j0HYwaeEySWuNNF&#10;RQBV0HBHVTUCIWLJBzXwGiMoIY4BKG8APv21IlgIOBrNVGK0GFl1o6kB9QzxBduxNMwwUvyu1hgb&#10;5EZqYAAhdiwJYk4Q0Oy9A8SLIEyxrnOijJ3DGeoce5cSGwcp4N4AC+fr6uHZ2eP5+VynFZ9R3g7G&#10;fjgsfK+vabvhIu/vjreGxU6/mFRlc3Bw8OlnH7371g9+/MZ33/vh9++89drRR++t7n1+/tlnRx98&#10;8vGbb7/+vdc//Ozzi4szwqcsl2bBQkzmCEylZL6qJb+6GDE6xxAri+CLLgsxNOGKMtDpXD5/XB0c&#10;1+u6cPlOMbpWDLcG2zt+OOLhoBgPXb8fneP+aGvv+rVbL96+/eL1a9f2JjcHvR66EcKiFTUs5CZY&#10;bMrp6dHDR/fvPLp3f3Z6AUdMJpPd3Z3day/dvPmV3G+Fypp1qKoak57ljnPrjfBFoxiOt3pDv7bT&#10;0p0t3XIZZifrw3sXDz4/+OzzB58eHj1creZNqFpnVWxDjBga7EecBpJgYoQnm/OGwak5zKwhJB1I&#10;B4cRM3kyR4TAYlNEI5kRdVnImbxw4eQy4SjKJMucA3UEcSYCnyUwowVUg1CY4VjMuxdG0WVdPJzr&#10;qnac85m/gghtZAgQMMxYKbAk2UEkRMTMkAPwD/hIUVmJjCxqrDViieMIDDFGVcyvIXE3DDAEPQZJ&#10;7UAGSXJDephELHBSTcBsmbrWpCYEJ3VNwRUcyWqLtWnN2nC9dM3St8GpOqoKmQ9k1pNVv2rwJ2ch&#10;9OM9LA/KAXautD559HD+8J6rlqRrjutcK6cte9hjOfQzoV7+0s2Xbw+uDQe7BfULGeS+n2eDojfK&#10;i773BZFj8VEpRMOFsq7roKbEVds0TbtcroD1YhmbFj0SikIsm3pVlet1tVqVqxJ0dXFx8fjx43v3&#10;7nx259N7Dz4/n53UuKKWCwptCrtQoVJbL6QtpSljXVWhnTftvXLx8eHDw5NHoZ7TgOn2Pn/9l4vf&#10;/t1rv//7w9/8zebWy4t8a8bjeTZaWhGanNrcU5FlPdfmwzgp2n65XlGx7lM7cNFbU7Q1n59O3//g&#10;0Wtv3Pve905ee1MfHchy6eqqwN+UI/dU8Ebn8MleNQ/q09ach+liefdOuTBtG25jwU68Y1PBdkdl&#10;1a+xXposlj7UXsuc1n3XZi7HZcKrs+gV82jGxESCNiiqBu2SIX465imJMXbCYIZaG6Q4VDUkIhNM&#10;XYdLppMmQaqAnja4qkxobSNRGAwQps4ueTZjVUWEBbJWrGWryRAmKwpA5az1DA+okDKRMJFmPl0r&#10;hbgt6/np+eLoiJrKtCUyE4YxMVnrEB/kfFcl2caGK5Z5MrZoAQdkrW3Vrpf1alatZ6vl+WJ9UVbz&#10;ENasVaGxz5TgeYL9zJtPO0ZE5WC2buqL1eJivjhbzC6qssYYJM/yXr8/7PeLUT8visJ7zw6TxOyZ&#10;M4Hxq6ZeIRbqdYhRSQPHxtoq1qtQVm1VI5RDWzcBl9/T87Ozs/P5fIlbjZk64SyTLPNFhm44z+CE&#10;5FO11mJgirmzfuZHRcY9F8XaUC7m0weffPz+G699/uO31/cfuKPjYg1fRtMQtYmx9Wi2rhcHB8uj&#10;k7hcZaoFcXIOli3mJmCLxFgpUtQrmOE2hv5i8i7BjwRJh+Teza/LgqRZwMOiJqqcJjhxT38Ygmyq&#10;kMlTKZiNcMOAAugK9Odio/yzlK8SijoWz4SnjSADHhQww0A6KCjEV8aD7aDdIJJaUoAOqSqchEK9&#10;SuDRFMaSKBE6pafJrkb6VHLFyFVyPy95j1PSyVWRpBAknwl7rtsaB/zx2eHZ9GzVLqO2CDl8aRiN&#10;RgjCLCuAouhv7eyOx1t4f4qxXSxmDx/d/cl7P/7+a3/33b/7q7/+67/867/8i7/6yz//d//23/wv&#10;/+5/fvutH5+fnrIRLIdRnkUIfsBgDcZidMAVA/mlEBIoJxA7YlJqQ4Bmhr9K7OwMt7bxx4nBeAJm&#10;Z//a7t61/nA8mmxv71+7duP6tZs39vb3R9tbvdEQY2RmNIAGUT02bbla4BMYvnw8efT46PCkWlWF&#10;L/Bd4trejZs3X9jbu5bl6R+ZT6fzs+msaYLPi/HWZIwvFnkOh8EanLPYhJXbZbVYrKan5yeHx08O&#10;jh6fXpzMV/M2NsxpIFiY6PEpYAD2IhRtgOzz2AhBnxf+Ij6pMfyY3PP0Z+gUBRhroum3KUpc90MW&#10;T9DnAQnQSRwoeACMiAcFv8GGhz2bLJin2AwQ2Q3zlG7i92n2KQPNBE0ueioEw8odEmtKDGd1Ooqt&#10;BW1FwkoPGpFCJwmmgEQTVcSHWURNpUiIFbLIUIfgEugRUYRzTepmdXw6fXJQnp3TuiT81R7LD8WI&#10;O5x6uNQROZcNe4NBb+jIeZ/leQEUBf4y1ev1+r1er9/vO5fchdYbRBQ+EVdV2yJCQ13XZZeaqwR5&#10;jBHyDbDxkmKuGHUhn06np8cnR8cHZyfHs9lsuf0uWeUAABAASURBVFxWm6aaBtt2bJu2rdtQhwZn&#10;SgixqZfr6enZk0cHDw8OV8sVMdN4XFzbHXzz6y/8xq+/8mvfevHFrw4H26HlVWOVuIrE9QZFPs78&#10;UBsLq7qwmGuMEsxrVri8wExbaNanR4effPjhx2+8eefNt2f3H9K6kgiXxuiodlitjA06hBZcbNqz&#10;0+Pjk8OyWuEsxN4uhFmIohEbrhATYQKjMmaxA9wLXohwhhIxkmHKaJPgBzBmrKrgNe2Epl1C1ixN&#10;KBhUYiaWKzCJMMBgUGxMiRrcyoT+uwwa6aSERhEVZmBQAAoxKLpJ2Ss5sqih0VgNN0yriErWFccL&#10;aoAZtaWzNpfoMBoiQdfgLGMtmHvicWnEsXf02af1+Sm3taBLMVwvWlNEV1BqTBs0r0pq1rY4o6mt&#10;rcaFcl2vF81y2s7Omtnp6uJgOn3ShIvRyLbHfowrQrngxYWv1n2LE8/b4954mOcZkyPF50yjRdtM&#10;2/K4nJ+WiwtMSxtaY+dcnrnMc+5TEp+Rz4LDX1W4Flsr1bh9k1ZWVVqtYjlvl6flxfHy4t769PPV&#10;2WeL6R1gevzJ2cHH5wefXBx+fv7o/vz4sJlPpVzm9TyrF66a8zq6RgV/VKs5hUrITPtsQ8dbJKMQ&#10;h3U7Xpb5wcn6Jx+efv+No7/9h/XrP6RPP6fjE16XXNa+rGg+08ePjz7+4OLBHVvOe0YFsyejGBxz&#10;8Nx4LnPGN7SLvp734jQPsyw2EltOVwfliInswBuqxqaMmUU2TapS8roSQhpAAbJmDApAJ0ERQ0Jd&#10;StlnP6g/y3StYf7sKfOszDDPXf2fIcwMGT9LyD3DVQuEBhJgbUz8xjZV9LWxX5Gg0Mk7SSTsc8jG&#10;qBHbISp2SGPvhs+MrRsuRMcu9dfdGNBd4rsfCp4Cqj8FhBAk2BC9z8EDKeuZHNol8sQZCqWO5fni&#10;/PD48dHZk+nyvA6rfOC39rZ2d3e3tnb6/aF3vV4xwtk9HE/GW9vbO5PhqDBqzs6f3L37/ps/euO7&#10;f/+Xf/UX//7v/uovvvu3f/uDN954cPdeU6VXLnT3FIR1rSAJzN1wIMFgOpAJY9bVMFoIuloIIOoN&#10;B/s3br/05Vf3b70w2NrJR1tjXBNuvngduPXi9Vu392/e2r1+Y7y7W0wmWX/gip4vcsQTtrm2qpt1&#10;OZueHzx4dO/TTz//+KODR4/r1XrYH9y4dvPW9ReuX7t9Y/+F8WA3VDq/WE8vlutVDUuyLCt6vSzd&#10;PozFxBk+M+NFqpVmUU2PpoePTh8dXDy+WJ6v6xWikuFSj7MLE61GUVUxhDROIsyOERMziYPT00bH&#10;RIIsI2GYoBvQz0ubog2FMuCuEgnsu8zIZUI/SVdcYkSgclmAh3NOcFiAYyeMjJcuuS6B7Z7QuWwW&#10;ktQWOVCYxnzJbIYG+hT6xbSRQ4aFBwpsJFcUS8MQ4fAXigBLC9nMuhWhYqFjAsdowGaBQA2xA2Bm&#10;y0zXGXVUl4UuCp31dNbXgO0UtwmK8L6SwtUYTI9cP1q4mC0ePFkfHtJ8SU1lsTEKEZcU6eaCiNkN&#10;+qNhMWa8NyEUyXnsvoikrFfk/V4x6CMQB8N+f5DnBQnj7CeiPM9xmRjgsoH1URTQQuRADmA8kkYE&#10;WwwOhGYvL4o8y7qre4xhjb9lLBaL5axcLdfrZVWv2xofqoBGI4B7QxliYwHfZ6Uum8OjkwdPHh9P&#10;p8sYqJfT7o69/GLx679680/+8IV/9qd7v/Md98or5c72vOidFjIt8mVWNMWgzooqo5hzRWXetP0m&#10;jDVsK19Tua35zrLOHp/U7350/N0fHv7dDxdvfWB3D3i2dhUiveG1yaqVeUOLWs7m5YOD+uB0WMe+&#10;UWYmmBic7haF0wJR1mnezIqwKOK6sHXPlgUve7zosWH5wL/EjJVg8E1Cmm7MpRJ2P/hKk5/wfAbq&#10;tFlIhJxj58SlhKhEVoQMhzMbiXHXnOIhZozASjAE2X8kUhVVDWwtcSO2dLQQm3OYUQu6corTS7PU&#10;EfpDZ6YRg/eqQ8mG5trj87OPP148eSDliq0x00CxJW3IgkaMGtOfhq4t7gpaLuNq1izOl7OTi6OD&#10;6ZNH8yePLh7effjZB4/vfTKfHg16tL9V7I3wd9cyzC7CYu6bOice9fJBP897mXmKnlpP+DtQI4LP&#10;9SvTWVNPq2pVN2XdNk0V2jKouizHhijFIPp8Tbwm0p6jvsScaolrapa6noXlRbO4aBdH7fKoaY7q&#10;6qhZX6Ao1wsqj8rp3dnhg+Xhk+r0JCxmXC1dueT1ikoESIQLXCBuRYPgtamuXdVkZRjUcdzYVt3u&#10;1M3WemX3Hhy8/vrd7/7N4RvfX336EZ0ey2rumhWtpicPPj365MP1kyd5UxZkubBPey1iBBuuk9zH&#10;jJe5zrG887jwYe0CLAcCK4LHuqRm4HXDE+ryJgy0E2GX2SCdr5EwIRtYIIDUrsCkbBE+MlCLegm0&#10;solQM/2ZZD+TEB7ddCfyPJ/yTHwJ3iQoAAaTib5IGdlLKBlghGxnyCXT8UltMxxQKBAxpSTM2KwB&#10;JiyTriCJUy9dZ0QbA0Dpi2kjAcU6A92AGG5KevAfOyMXo0Sldt3OT+fHT04fHk+f1LrOezLeGm3t&#10;7U62d4v+SE2aYCESixuNRvvX967f2NvaKjLfVM3F+enB4/uf3/v8w0f37p4dHiynF7FpHeOAyrDe&#10;4Vf0x5yGAx4eEJTIs4RSDC3RblDQgY3cDc45mUwmN19++ZWvfe3my1/uTbZdb1SMJzs3YMH1wc72&#10;aG9/59r1yf7+YDLuDwf5oOeKzLnUV2jacrE8PTi6/+mnH7z39nvvvvXwwf16vZ6Mxi+98PLLL375&#10;xv4t1B/kE4p8cTKbXixikMz3s15fvIuqMLGzOjRxVcbFWufz+uJoefjg5N7j0wdn85PS1nh145zZ&#10;m1JUu6Ks4LvdTPgyuctn98Bg0TjQ5RKBBA/Qn4JZcgSKNkAVwDlHDs9LbIp+Eb1USg8P4hz8gwZS&#10;/fT44m8zNVdNPTU+CS4N60ZlHWU1gFRBL4ECWNwBAY3nphaYDpuAV8MOn7wFGbRYVc1II18BmxB4&#10;SKDPqvCsRrJopIgQJnwqDk4bl/499TrTdUG4Nyx6sfbWcIxMySC0bYYoykmyVnlVLp8czO4+COdn&#10;1LbCao5IUpMRcZ18jC2qX7ieNRICAWjIDLPmvM+xWffSu/uwyBMyX4jLmFMToLHbTjBSuBdIznIC&#10;v3qf5emlT3KXmsD1YgN8uMNMqMa6WlfrVVXhugCsQltH/OVDa7UmxsawzbUtRQyXzWy+Xh2enp1O&#10;51VQy3LCH+b8QHf28q//8viPf3f7n/zh7h/+7tbXvsHb18p+/6SJB8vqaN1Mo9VZroXjjDhU1Kxc&#10;WfXrZjvYdZUXor9e6u6isvuPj19/887ffP/JG29WH31uhyd+viLDIIVhw9nF+b17i3sP3HQ+CjZk&#10;wmsh4+4Same4NETKLPj2wtWLrFnluirw54lYZbHMrcpNEUdiID5t6emX5hE/uOwKzMRPE85n6Au7&#10;5MZEvccsJDiHrHOe5aoikaULhLJga+2EYpZCgAheY+5KocNGhC6fA3dq+GyCKEMVNfwNQmonpbOF&#10;Tx8bVhwBZEMmGAMRsVowNQ2IEd9qEWmo4hbL6sGj+Z3P7OKUqopxfLLhMqOGv1I3bVtZWxFQlVbN&#10;2/nZ+uxgdfr44uDRyYPPD+588uTTj+5/8JN7H/zk8d2PDx98Nj1+HMrFwNP2oD/p9XKz2LQaghkh&#10;nnyRS56pZ4UvM0e518JHx226rcSybcp6va5KoIkqvV4x2faTCQ+Hlbg1/DTo0aCgXqYZt16js5CR&#10;9p0N/GBUTCa9yWQ8mmxt7+3s39rZu77V38qKYYbZbawu47KOZeTgPGU5t7lqYZph81SzSKGlJgAc&#10;yZPLGNR6YkNMVqzq+dmTzz/47MevP3jrh8s7n9LpoaymtDo9O76/eHCPFxd9s4KwK2ASTMkC2SC4&#10;XmQxMgo1t3BrSxEdrXFvcKHF0sVk2GVSzEw3vUSMNf1USgHSFAwwENBgMZoq/RQMG8VlnU2pPpeC&#10;aoixfU7yBRb1NnkwT0FdehrPGwYyTlGOQDdm7rIbigBMOTNQQFI7SskRoPAAAEYJvkhCZAEVjZuB&#10;sCpqoBabOiJM83NAe1eA0oZl5g0DCuFPAcIO4mApu8tSigpYiKKN4lttE7ip4vpsfvzo+N7B6cPp&#10;+rTSNc7C4Xgw3t2e7Oz6rK/mlMS5rNfrbW1tbW+PRuN8MMz6eJVzTeaiWHTaZkSDrBgUPcA5x0iR&#10;0S82UwDGQOC9B49SkUsGwk0RNAmBgwyRwktELvPD0QQ3g/He9Ww45qLn+6PeaCsbjYrBsDcc9YbD&#10;Xr+fFzjsi6yX+yJD1Xq1PH7y+IOfvPuDf/iHH73+/c8//vD8+AkW77Dw+9tb13f39nf2t8a7RTbU&#10;VtaLenqxamoaDMaTyRZeHGFh0JYcE1uwZl6dny+OL8qT49XB0fzJ4ezR6fJo2lzUVGoWOad0+5cY&#10;LaiZMhl3AyBJXkcr7DBADBl0g47f6HQq9IxCgbpkXerYS4IiAHUB1yUwG0COUV/pwYpUeZNFEbBR&#10;cy7rGLgd6NgrwpxsYGYIQJmf2UwknYSfb5BIkEU3TykYqCVqaRGC2SDpqNGlUQYHdeWICsAUciWN&#10;hOk2xFjEWhDoIIsijWZGgFrXIfoUzsxc8rFxtzkHCcHF4Kz1FjJUNXSv6Wsy1pW6aL6NvRDbk9Pz&#10;z++snxxQtSLFPQLvlVgIbTBFJ2gdDeeux5q1jYbWAJzgoYVtwgS/IShyXCCcy4piiDuEkayW5fRi&#10;fnp6ej69OD8/n06ny3IdY4QfjAm0A4zGGUKO2DmcfB7LIstc5lg1tk21QVWVLRBwY2gVsadNDJWF&#10;2tqGY8Dk1nU9nc6m57O6bCxtDt7HjBsXsz7t7vde/coL3/7tX/rd3//Sr31rvHuzpXzdMlCLk16P&#10;nXjHpbM1RbRIHHOiAdmYaKJWxDar1tXZycknH3/+5psfvPYPD9/5cX30xKCOQ8GFk9Mndz768PTg&#10;cZob4TG53JRCYxSMWhLVzGofgtWNYTOpVYIJhm/O0uHGGDmzJ3OagsbMiNKcgj4Fd0mEnedEnTjY&#10;7F1yVOa8F8A5RinAjOZJ6ArwdWrIcG+AMLFPf+jsCkxX+hvGUjUhJYmwxiCMQnh9r+Ap4TWc5Wwl&#10;CqbJWL0ENsSKKnxv3qLTKE3MQxw0Qc4vlp/dLR8+otmc2ppxklJUbYB2tWjXy2Z+UZ0fLU+enD7+&#10;/MFn79358MefvPv63Q9+fPeDt+5+9OP7n7xzfnA3LE5XFweP7955dPez87Oz3Gf7125g4+sNJsYe&#10;H27LBi3ifsA4TNUxFgGivDUNOCg97hSqHKvYrtu6bBVhiFBqxGneo8FQRiPuD7XXt15hvYwHhRtk&#10;fpgVo15/ezjZ357c3tl64dr49s3ejW23P8iv94sXh/1xJPfDAAAQAElEQVSXt3ovbdP1/nIYT6g8&#10;DPOTsJxyvfJWeqpzCXCLSMA2CYMUJ4wM0F90g5htUbHLxb64PfI7xuPFWu89XL397vqHb7Y/fpc+&#10;/Ig+uyMPHtLFxTCGoVkGxyqRYSIoaISr03RIxAeGizxM82bmw8pH3B5qVlykFapsmGhsuKCEkDDp&#10;VjIaYaJLMPSUsMSxPSe0GjYIGoImSTRQ/XkpXiUUggXd4Hl+I0GMgQEFCP13owDzPLoIp47CNgVD&#10;BAbaQmkcRJfxCQkjgzaegpImm3VQ7I9ilsavCF1lUwQjxkgYCBwH84CNJfTFBOEGT8WbrJk9z6AU&#10;WUr2gCXlRInVErC9hSgR225rzbycHl8cHp4/Obp4eL46XrdLKdx4e2trb78/HnNW5HkPGyaeuMH2&#10;kMt9r3D9XuYdIiaI1aIhY+pnvucz/OnDs3TbBQs5HEUbeO9dl+A0ILGSgaI02YkjxIyNNovfhNd1&#10;NZ1O1+uSxBWDcTEe+0HfMoewkX7hilzyjL0jMW2bcja9ODp8dOfTn/z4R//wt3/zN//+f/ne3//N&#10;J++/u5ieFDld392+cW1vZ2vcy/KcnTfXVjq7WJ6eXMRWe1kxHIyHw3FeFIIzwpE2tXFQas4Xpw9P&#10;7jw4/vzRxd2T9ZN5c7GOi8bWLdXmVTIyxnQF2A/3WudhWN45OpFO6BQmikC+ATnB8AFobCiYDX4q&#10;i2YhfypMzDN3pkaeLwX/MzBUYXKJMot4uUyXTCcnyDqmI1fKyEDeYaPsIXkK6tLGvI79AoHaJo/Z&#10;hE6CsgFmFNWMscoUi1xJFfFPlCJfNLKZKNQUPBjSCPWkYHAsPhE4Ch6wNseuZatClz1b9GzaC7XH&#10;ZmKol7oWtGOoKUGLqCOVfFGu7j2a371Hp6d4IbTQkEXrADuVyDn8+WBU+D7ugDgQ2jY2TazrUFV1&#10;XTd1FdqgodUYzElWFH0iKdO3gnIjQbZpQl23qKiaBkVqQuwF0Z0mDFY5NM1UZHm/yPv9Aldc54Qp&#10;hNA0dVkFVK5UG+JAFji20rY4i2F/rsox1Kv14ny6vFiUZa1G5Kkhrc1Clrvt3f4vv7r9B79965/9&#10;we5vfSv/pS+Xt3bPdorTUXYxcFOnK0y99+ywVFyOl1C1YaBJazuBt+uwVcedJvTn8+bO3cMf/Ojx&#10;915fvv1uwJZ+duLPz9b3700/+ZSPzrbUj8gPiAszXAgII2QLLjRZrPPYfWYIs0LnPV0WoSwseFMs&#10;TMHQDQvAGSEY4G08mQkZMyMi8Cwm2CYcwyFZ5oA896BZl3wmzrM4aKKaMpsYGHqahODqLmepQIgk&#10;bXUQGgIhZRkdqYECMBvYMAJhAsEUI8F5XLPVYqVo6WztdC1aO2oyboRaNmZ2LE41M3JBs0gj415V&#10;1w+enH92pzk94abSiD/240rVxFjiehHWy9PHj+599N4n7775wY/feOcHf//2D/7+vR/+3cc/ee3+&#10;Zz8+evzJ2dGdZnkyysMks2ZZnh+dPbz38N6jR2eLBeWD0e61yd5Nl49XDZ3N18uqCUQuT45JTiGs&#10;oxC1ZlbK1BxhCIFoFcPhbPbw9ORoNl8rF1s7w719znst9iCfcZG5IsfW6fv5aDze2t8d3Nrp3djN&#10;rk94d7QaxFO3uMiX9baud3g15sWQz4v2iKonYfW4WT1uFkvSSrj2Ep1TESVh9sLpLwq+cUXjhkEm&#10;MdsJbq+ha7W7oX6ybuXJ0eydd49e+/7h3//D8fd+aJ/e79f1FruBUhHIKzllIWaj2jHuJStviyxO&#10;i3jei7MiLrJQc2g5BoqK8XYzDqJMkQyUSDpA9gxsBsSApZugYGJ8mo2XyfQXJ6igEHSDDQ+6ASIH&#10;DOhToO8NDwbg55PYRgK6ATQ7Bpanp2mim1FY0k1Z6ACJIwIDYFtUhc0UI6iqJiYEGGgxXgLCrh20&#10;DGxqf4GinadAExseGonR1BF4wCx5G7OCcUSKxmnBGAcVvNSU0/X50fkBcDI7mq0uAmve7022dwdb&#10;46KPm0DuvXeSIYFhMrKIBvPMmALh9Sjioo6zETPHTI6ZncMu5aDsXCYiyKKuYHsgmMREtNGBfCNE&#10;lrTzlJpzBOFyuXz86NHh4WFo43Bn+8atF/ZuXB9sT/qT0WA8cr0cVeCparU8OXjy/jtvf++v//rf&#10;/Ov/95//23/7w+99/y7+1Hh2ZiFknnoF7+1Odncmo34PZpfr9ex8enF6cXp0Ui7Lra0dIMuKzBfo&#10;FAZK5pJzSOfr84dPPv/o3vsfP/zo0dmDs/K0DKuGq0aawMEkthSa2NShTnGLYZl10UsbSlhM5IjS&#10;SIkShcHMibG0nzEoNDdAC8CGBwUPgAHAUJfAc5dgZ/dMhOgy1OhqKVmXuhqpLygJFrXAGhbxHdAA&#10;GNAkhCZ0gA2zoSJORDazI1eJKelD8ynoKnV9dtPXSZJCl4McMQmAYWWDZ1UthSUhsAGLpJFMhdV1&#10;DCtKIbGkbEYICrSGgCBmnEbrggHcFRZ9m/X0oq/TgaXNBOpYlfC3SHJFVAptL+go0qRVOj2ffnpv&#10;cf+xLZYZijQK3A9NPIhYyOeDPB/4vBCfGfkQrW5CWTWrdQUsl6vlel2WFVLbxBAConp7e/crX/nK&#10;N7/5za99/evXr1/P8xzyuq6bpsHtAeNFwBdZ4b1/NkekzOzF4VwsMsdMGnHVQKWyCXXUYIaRR47B&#10;Au7zsVe2WYV3WuMW73mzk6Pj+WKBc6HOLPSFcm/eWT+38cBu7fI3vrz3z/5g78/+oPjtbyxe2b87&#10;DB/H+RHHJTpyhXc9Nmd166qQ1W2/jnhPvtbafqOge20czZbF4Unz8SfHP3hz+doP49s/aX7yUfvR&#10;Z+7R4WDZTFT6geA6fDZgHBeeooSamsaFKqd1nxb9OO/Hi36c9nVVUJnjtCUSQmIinAUEL4Aj6gix&#10;UHJ/R51nn4nPCB6DGxMKn+XO4bogKXFKiCeFV4WMedMwPU3oRzD7KAYg3VAwHVKpdfFEqaKAT4zC&#10;/ZAmFbBRMCQJxI0Yrg5VR1tHwXFw6dKAxcBiqS1iGFaQ9F2Wm7XTi+mTg2o6s7bRgCkMhK07NrFe&#10;zy9O73/+yXs/fvOdH//og7d//OlH79797MPjJ5+fHd1Zzg5jM4vNgnQ5Hrj9nT7+INzL8ovZ4uPP&#10;77330SdHp2fmfH+8tbV3jaUoq9AGKor+aDQaT4aDQS/LMrIYkKhxjl0mzufiirINx+fLh08unpye&#10;L+q6GODPDjs+KxooYx6ECcD4RfJ+bzQabW+NJ+Ph1givTQPneF0ulqtZWS+CBgQMZ+KLnDy3GvEa&#10;t1xXlWqDucT1SRxxRuzJPBEH72KWqffRGKcXRS5c1s9y9i7vZSbxbHp07+7HH7339p0PfjJ98rin&#10;NhKfq7loOYlPDYEKLhDgnZAJUzdXShET2k2QKmP+6SphNq7Y7mkMCbDJpCZMmY3SnqMaYwTT0Y6P&#10;ppeJ0L4Zg0IA+jwgeR4o2mTB/BTQKySgGzDzTzGb7M+ndqmMFsyICCYlbJQt2QbzNjBslJrWAuzH&#10;0DAWRcK4ADBdC6kJ5ss2N408pVAADwo81Qe/AXrdMKBQA5QJTgzaRsO7U6LMEVNT1+V8MT05Pzw9&#10;P56uZtjCfJYNx6PJ1g6CLu9Sv98fj8ej0QhMURSZ8144cwSK5W2xbZomtsGJMDN+zjnpUsqKeO/B&#10;wAYYA4B/ChQByEIOZF2t9Xr92Seffv7Jp2d4QYRL+72s3xPvJPNoCxv4k6PDzz756J233/7+9773&#10;F//u3//3//pf/9Vf/vm7b715eniAl6FRvzce9cbDYjwa5pnrwV4nbd3MZrOzs7PpxcViscqy7Nr+&#10;9cl4e2MVKAk7IJOqKQ+PDz6//+mDx/fOZ0fLetFY9+8YMoK7FGHMiqWDAw4Gp6xF+Da1cPlDuKeJ&#10;2+QwtKfYSH6Wop1fJETLwKb0WTvCG8nPUBi2kSUF6CPD5BKQeQ7UJQi6JzE7MJssqDyXkN0ACgB4&#10;0J/FLxoC9lpWBDzKnwLOS+iWAxiUwlo4DbRrGFsGg2ckY8a8JHOIsSMggDn9yLArsKpoYFO+HDVL&#10;cnvqJmrPZMiCb2V52cyfHJw9fFRfTKlqiI0JbRCSJXXyac/NekU/z4ouFB1aiFgkIeBUb2o8tG6b&#10;qqqrqmqbiCVw69at3/qt3/rDP/zD3/md33n11VeHw2Ed2tVqtVwucQvA+kUHDruwbdY1BNFxsh8D&#10;QRcAeo9YMG1dNTUabWMTNUCClYQbjzWh12rRhD5xZlwtVicnJ+ezeRUCW+OZ0matxJFCiGrsYMFX&#10;vvSl3/mNV37vW9d/5dUw6Z2VS5wgZH7BtPJUOsYrYusk3TYyhzH7YJlqzpyhNUc9L1qvTx7effTm&#10;W4/efufJh+9PHz/SdVU4gbXmcE5EMXUsLAKHR4qtaOuUHGEuomhkXIswLMK2nxsrJ14MhfCCpQx+&#10;TMwG57CAIXjoCs5nsgH8BogINIkUwHR0IGFL2xqODiMGdSSO8fFQyElqFDU6RVVsqWbdwQAB+t1A&#10;cCc0zhSvtvi8Lhbg5xjK2pZV3TSLPM5zf87NNFQXoTz29dm2W25L07OKq7U2lWHI0ZEqTsnQbFfq&#10;6qr67MHJ62+Vdx7iw0M2X/UulvnRdPnk4b133/zwre8+fP/16Z2326NPafpYyqOiOcqqC1fPc11O&#10;8nrLh1GwnTDcHllRWGQ6b+jebP2Tw9kHp+XjNr9wk7PYP166EMeT0a3t4Y1xbzLKB6N+sTsZbw0H&#10;nqVF4IjgE9zax5KtcjRr6HDWPDydPTo/ezS7WDvujXcGOzco3162bhFxMcogot52luPvzgVa294Z&#10;XX/xxa0XXwmDvcPSnyy0ohGPb/Du7XbnxnK8ezEcnRTZAx8eSzjicOps1nergSt72mQafah5vdJZ&#10;ZaVhHFhYAbFR9U1HIY6bdlC1/Xk5Oltmp/OiCducI/5IzWOaA6Yj3czKQto+Xg78LPPHvn3E80M3&#10;vcjwFwo9h3MIc6qBUgQ4xUySqBCIcSBujYJSMDVjUnZwZbqCE6IyzRaKgoUmtlhnDVZ1d99qY7iE&#10;xZRArUmlbehSm7Tr2NRtCyCX5DFoQtKP2iUEGAAW9Hkg5Jj5kmIVgCMYnB5kKVw7jlClawy9M4w3&#10;DE1Fo8TAoU2IgSIGFhONkVVR5NpGmpqB0EoHjgGMhdZUN1C0rJpox6TNJcRKrQGM4LAWSwtAKSme&#10;xMZ2aROWlfeUwx5Vakk9JthCLWXj09/CYHDw9aPl3ftn9++f3DuYPzpeHs3jVHs63N/q74wc3uz7&#10;/cF4NBgNr9288fIrr9y6/eL2eKffHxf5oN/r5YLTnAe9LCu8sTpJiZkdpT3cs89czgYhiZC4CDAM&#10;oVo4esfC0COfSYabSEZZZoWEHrXLxclf/M//n//hv/2//d3/9N/85K//zY/+8t/+1X//r//Nf/v/&#10;+B//n//3/+a/+r/81//l/+m/+j//l//Nf/1//Z/+u//Xm9//RWFZ3AAAEABJREFU28P7n66PD+Pi&#10;wjWLguuebzk2jmV3Z+/G/o2t0VZbhouT6dGT0+l03jQN9v3dyQ01J8NBvjuxocTCWg41/ipBh/dO&#10;731456PPHn1wuPh86ZZrqSqnTbGyovG5SC6ti5grDJZMVNO8iMHvhEEC5MQYeysIhk3OifeugzjH&#10;zIgTVUXIJcQYwJtpQAR3/CYLCZFBmYgBvkpEBFZABF8kjVjVglkkUsZG/VzjZqlUHGEaEqXUN7Oj&#10;LsFO3qROnpQJhqFHdNdpmHSPSwoFDFGjIYrMko4Ruo5RwybFTQpq0UyFAgMcN/7ZLAcivL4ksJEY&#10;udhYrEJTtVWT0DYBEiKYJeREMlDkjNCxmVdSwoffsMyrRa+c9arzfnXcr88HdZU1wVuZpaMRkz4w&#10;7rHg2+eQ8l70E+nxxfz4gw/XDx/T+cwtW65ajmoYBlMbKSLoetvoVVWJUvcplCXzUgCCUtfLpEcE&#10;n7nt7e2bN2/euHYdHxtefPHlb3zjV7/+jV998aUvFXmfTCxq28TloirLGm4xQx2PhDM97/X6w2G/&#10;30e7GmsNFWmbOSWJVFY6X9q6bC29vhs1PWsqaSyLLMmVau10dn50dFCt1t6yXJ0XiTm13mCu5V5H&#10;vWan77/84vXf+vbLf/L7v/G//Zdf+pM/wD7/KMpRPjzjYpH1696wzPzKrLaICTRlIZbYDkK7E8N2&#10;rEfNWlYXdv/T8offL995qzi4d7062g6tb3gUWmVSNsWHGCyHQk8n+mRYXQxWF2NbDW1d6LTXzIqm&#10;zgKzAYTl7ThghOKdsscuZYY3Rk7JsBB8Wu8Oq36DPMcyoXQhYQRzIFK6TGAUlURYLiXPPTCLyD1P&#10;0TskG7Ci5KeBIouIJQW1GDXGEEKMsYmhonZtYWktDk3QUkIohIaZmakqggYXImfk28h14DYMS22P&#10;zg7f//TwJx+Fw9NRo8U6NOfTx/fuPLr/+frijLClhCqjMC5kZ1hMMp0UcVTEXt5mWe2yxqiKWvko&#10;vby3tbO9f3N/vH+zzYrj2fKzh08+e3BweDarg2b5YDSadN8FJqP+YDBEPh9t9fpbRTbONLeS2lVo&#10;cAjj9utzCoGm09UTbHinp8v1KhsXbuBz7NjjHB9Jgmvx4bTStbZeEXRtxSaTrd1rN18qxpN1CMdW&#10;nfowH0iz07frE7q5FfdH6+3irKqPl6uzdbXUuKJQSgyZxNxhvhPEksMjUU0pyioccVjuhJtNz2fo&#10;f5AXg6wAMwyu31LeksdxYJgQwSRHQXxIy1Y6XTpdeF1mtsp1lQ4vwkxCTylpGxYWMs/BmADCCkTZ&#10;c4AKcogl1DBj8NqlGNOEYtK73DPSKdCz/PPcfxyPFgD0+x8DaHagjprGDZMMgEQxZkt22v+XtT/t&#10;1iRH0sQwMwC+vfvdY889s6q6urp7tp5pksMhKYo60i/Sz9AnnSNRo+HRRx0eaUQNR5zeqrq6qjIr&#10;K/c9Y4+4EXdf380XwEwP3O+9EZmV1UOeQ+Tj5gaDATAYDHC4vzdOKiQKimWIxwSitUPT+KZNGEgL&#10;hHOQy4QKHQumQ5eNFPnWvu4eXUexa26FhrCrRBalURlWEZoFvAgQGS9NkObodP/g+PnB0d7B6c7x&#10;9LhqlmnhJmuTwXiQ9XObpVnRG6+uXLtx4/r165O11aIo8MkhT9KYrHGGcQLAPoDlTUSgiCIiiZSF&#10;GAzHTddiv7PYRgHbJufIWmwiZCJVZJOE08zOp+dff/nFv/sf/u3/49/8d//m//bf/nf/93/9b/71&#10;f/uv/y//1//u3/zrf/dv/9+//Lufv//eux9/8OGDb785OT5qqrLI0jxLktQKHmNNjSDqZRk+u61O&#10;xniQzGfnxydH0+lURPq9werqal4UNk3IaJIkLnHYxWBkI/Xp7HT7+eOHT+8fHu9VUrnUuNSqCWzj&#10;qMgRGAwEI1R+kYjIQvRC8AOctkGLiQBgxssU2StcyTsGLTMGg0wEFiQEETGn3QoKLd9GWCuJxX/4&#10;4jahHHfQDh3f0U7SUbQMBvRlvCyRoBeQP5QQ8BJ1BAwAPtKA0BMKAby2NcFEoCO0D2cCzsDZMIoh&#10;EUYwUUANg+cdeSPegNJ5qouEcKqrjAJl+6xSY8gwms3Y5oHNspk/P9j+4tvp4x0fGnEqVpWj90JQ&#10;V9hifYij5HK5bGqvgqrWpQnCE1GaFTn4JEkQ8AgbBP/62iZCrSzr5bLqDwavvPLK7du3V1ZWoENk&#10;fJuqqkKDQjG68jxHO2gN66XXx+E6gRy2xYExG+LAeGzVdahRNcA8UrImNwbfGFKinrEZvDRd+pMz&#10;XixNTFjgcEkEG4w1ipIso8zR2mDlp2+98a/+4k//D//16//JP7dbm5SmC6F5CAuVUqKHM7V5w5lo&#10;7rVXh17px2VYrXSjNhslh+lZeXZcn57IEr8tBxhgYQ+miClEn0tjCL87V44qp8sEKySiSdQ7baxA&#10;pwV1o4sm/t7VFUWjX1zf0VdVIvm9emS+J2r1CPR7oIu1ADFhOq9AxGgZWcvR7zEALjQRWBDjlAYN&#10;QggsQ7Ool4sGxzmPR9/SSW2lsSpwN6opJqTBrFnUq6qzvZ1nX3979OipzhesOP8uF4d7zdnJMDfX&#10;1vtrg3SQhB7XmSzjm7el3IbE1kkSLMfuEYJaa2rz8WRt6/ZrG6+/0d+8MTf50+P5N092d0/nnvGh&#10;tZ/l/SwrnLGMGVfjXJoWaTFE6z3KstIkU7Vo0WIT7CV5j/KC4OgmBC9Uzcrp8VQaM+6vrYw2ClfE&#10;4Z3OTk/m1bL0VTmfT09Oy+mcas1t3hsna0M7KaSf6WCcra8Nr60Nt8bFmrre0tPcy7wJ0wrxv2ik&#10;asJyaasy9SHXkKknCaLE1trEiFrBGyvju1+PXZ9coQZ8JsaJtYJlymK4MVSlXKUGHwhKlgU3C+Nr&#10;g6Ywg0BASCkTQJeJL5nv3VUwxaiC48NFCfOFLqQSF4CGNnkvIWhLccNWpCwXoEDqFcAqbUEthX4I&#10;4jv+iraNXZBOiI6u0BmBLJiOggE6HlSFVNE+VpggKxKZ1k4Isdt1FDZHQB53zEA4XoToaApeJWjA&#10;LizQlKjgkY32INM2iPuFzZdZIZbIY5ww5QXi+mJlJFIDrxmEe9SLyrFK7MErBWHvtcbUz/zZSXl0&#10;NN8/nh6ezg/OyxOxYbAyGG2sJL1cLZss6Y/HaxubKxubw9Go1x9gG3VZmmB3deiHLTE2AceUGAa6&#10;jRISgDkWgXHGYm8F0jRNUuucSVKTOHZGAMNkYC6eBeyL1EizPNp7fverzz/67Xsfvffe3S++2Hn8&#10;+NnD+7OTIychM+Q4GJWEKTVsYwsto8qC0y9MSy0zngTn56c4LoQQ0Gm/3897RYYXvl5q42mAGRbH&#10;fTH6e1HN9s/2nh0/O5zulbzgTNtSNRaMpYSNYzIGQzVdssg5Ruc4NRkUdlIyljuuoxg+tSmahjkU&#10;aadCkGAV6B8C1LQNIlXcLqeeAiZONQAiXmOSSBRLVdp+CFMcQS8lvix6SQb2yjbwLUxL+aLBNgPS&#10;ZTsarQ0qQUNrEYZwASxDf5EuJK1OgBxMUN9I8IwIx4tQZDwmipAFD+93jRN1BpBhNQTruH1+CA4N&#10;wSAyCK8ilQmlBSRSPL0sodSqxOYI50CTB4ujAlZ9SmZAbqxOjs/2v/z29O6j6vTY+OCYHCle1AvD&#10;41F/bQNfGmxde9+OCOO1cTItk7HWYhIxwwjawWCwsYFvDBNrkvl8fnp6WpV1fzC6efPm5uYmzgSw&#10;V0SstbBbSDsngAeIUMgo6tYFKPQRkEmK9gnKonBTEzyMqBttylDX2ngVFMEDHH0UEmoTJhp3if6J&#10;tjHHpssGrVCa2GHfrqysvfHWT//Ff/bjf/6f3b79VjFercjOhHB68Khg0YypM0ZzIe4eDZNPSXoc&#10;+iIjCr1QF03Z16ZHIWWxqqwhF3ICW8RzCFYbR42VhmWa+WUSqlSCC9ip4xwYCdhuok2wLLoCc0mE&#10;TR9TQ8wME1pK8IZ1yLWAIubbUJdUlQgRCxCUO+FFIcq+B76IfyWY2paRaAQRt1mQjqE2oUM0ih4t&#10;4dTViih2M894mutxIfu5f5aUT8x828y2s2re5wUe+znjzRzHVXUwnclSUfqJ8Hgh9YPtkw+/qO8/&#10;TU4XeVn3fBhYmvTcqLD9THrOZ7LMfcnekCetvTSeAknkLTdFr5iMxhvj9Rv9jWvF6pYbb2g+XHIy&#10;rcjbNBuOXV6gUlnWeFDX4OLUOaJcOVVTeC5qLRpTBAwpT/Je1hulg3GeFQm8iKfAzjJ88mTv892j&#10;542ZpsNqsN4MV31/0hsMk8ypFURqXVG5MHE5rL5SrLyaj19JJneSlVeStTt27Y4f3VgWG8v1yWJj&#10;5WxSHA74IPd7ebWXLg6z+VlWnhfLWb9aFqFyOJxg/lkcGbKOOBFOlFOcHrwmtbhKla2S8cwIR3GI&#10;RSoTKjM9GPDOoNnuV3tFOM51mjAOrjiZBiZhUg2EFIiVFHlho+0uQZh2QmzGWSYEGYTQI8Mx2Tix&#10;jDyUReJ6QhjHTQdjvkBcqBITGiBVAguuBUMZ2StAKBq67MtU2/T7EoghRO9gQH8Q6DECS+fSPAkU&#10;PIECAQvuEhJYxUgwEkcLUzlWVJZ2O4YQfV1CMbi2U7nolC8YOCWgWpvV6JjoT+hAbijmWdkg38Ig&#10;gIgYIhQz3C3gDYoNBRMWYXE8P9k72z043z84Pzyencz9wvaS0fokH/VsliZ5kfcHvdEKDsSTlY3h&#10;cJwWvbxNaZomlrESrSHXpiRJcE8TlzhrrXGghp011jKQJBY1gCxFSVvRGWs5dZSlJk1ML0+HBUIe&#10;p2rvl/Py/KyZz7iqqK6dD67xztfYwjLmnjW5MQkTVAlHUxFEjLM2zxJrbVPiGXF4cng0n8+QHY/H&#10;+Lzc7/fTNKWMKXeI5uhyaRpdljo/me0/3n30/OTJPJyYXrD4Ju2ULbmUcWLAANQa4wwbQ5aMMWyN&#10;ZQhsl4wxicExwzhGKWCip9uLENj6Il3O7A/foYeCjmLqRXwIDSSiHmgloqpRIgjgIOqV4kkCvRCC&#10;AYjcD15d5HSGgRooMVkigpn0Q0kvU9udBN8CRkRoCJeIcu8bAbAlei8tcFPYDohXAExoSJp2UcRl&#10;EpeGKqswEezBE0oRqKwUQcQkyBIhRAXqWC7e4qwAhIUL80T2e/5goMc9f56HaSZnWZilVGFAhknU&#10;NZIGKhAUi+rk6fPtz76cf/2EDs5sHSgA0Rvr/eG1lVWbJjAQY2W2gLUJZhMWYZRE4pASvMwXCB6c&#10;leGreXtoODs7A3/9+s3X3nh9dWMdcYVlyNYQMyrWde29R9gkeYYGIMEXCCjguHC5btIYptYgbpwz&#10;WI/QwSeHpdTnNixSXiYy03qhdWNxOqb4AA+CRCG6BaOEZ5TFS6DUUmZD6uo8rXu5uXZt8I//0Y3/&#10;4l+O/vzPkh+/Nd1a2+2n2wVt982jPj8dm1muy0xDSmjIsycrzHCT9IWmS8UAABAASURBVEPTD34g&#10;oac4KEiCPUsDxojPOdOMTgs57Mn+APB7Aw9mnoZlFhoXAgthzgjjEyKA4AXqOFAGG4GmAHOR4hqx&#10;zhh7WQwVNNIBPBEbXAoKgKWrhKkC4AsADHo3ymCgoIr99AJtVkEBNGtaFmoAibagti7KiVW8wYcU&#10;Obf+lJtjKo+4PHHNEseFwjQpNRpEG2cocZzC/eoNTljB6/7Rwadf7nz46fzxUzOdwX0TZ7LQaDW3&#10;WjscNoJ3dYWQxAT7NlVN8N6qZs72i9F6b7zhemOxmefEZcVgdX24ujFaX13d3Frb2syKvKyr09n8&#10;dD5fNB7T7QNXDY4fVAuVwjXbYBLvUltkGb6x5jbBD3oYmOO8KJSTvcPm4dP9J/tne+dVqVlvvDne&#10;uJ6MiorDslrUdb08Xx7unR0ezJdTCnkvXV1fuf3a5JXXsxt3ZH2zXl0FkrWNfHODV0ZV4Ra5ObfN&#10;Cc/PTTW1y6mdntvp0i7FBmzlNn5HAGOZ2SrDFhfIehw8yXm1FLdrzAVK1Rm1jFNQnWjpqoWtZq6a&#10;J1X8tGOoYcUnHSEVCoQkagjTFCkYapPi8KBxXhF6reCCoHFDMbCMGgAzbhRBTrGloKDqIwUDfwIq&#10;DB2AYi1URJa6BOE/AOj8oVIR7NSEUugAVwz4CEUv8Y4LI1AEsDAsEaEWHELHYJfk4PGrk3rfbrg+&#10;ZoNXwaM74EnQqoW2CNSDCSKQexG56hQOAQiLkzVo9Bj6vYRpGWPIguHoUwPjmKwjh1rM8Hm8QwMq&#10;bEVtwCn4ZHm+d3K4c7Z3sjg9r85nfl5zYwrTXx32JiPOc3J5WoyGK5uj1c28P8mLUZYPev0hdtK0&#10;yNMscc7ggX0JY2NiaxkdgUY4dolJUs5Sk2dJmlmHZAgq1pgkVmfEmTM8LNwgt/3M9FI76mXroyGw&#10;2uuv4DDh4rM+Vc3YJIYTJsAahI6owEueVYjI181sNjs9PUcKQbBND8eD3mho84QcKeI4N+DFSmCs&#10;5+ocj5WjJ48PHhxMn8/0xCclZcwpzDLWMaMDazAgMMY4axNjjCUHHrDsANMlS7gzg0bXxznCNBES&#10;rAIIkwhIm66YNifIAuA7CkbEY5+JjGJouINCgjMEoiKIeiXMv6piTaHxfwCdAaDEzPH20sUMiWGy&#10;9N2EdgH0eoXOGNAQFELQDuIpIJKDei/eI7wFcvGKbAiMIo8NN0CnBZgoVAlGlUUEvQBXnUdrCO8M&#10;2B8I84qIZSbFZyirjZHgsHFTlYY6CWWKs0I9y8My8QEfoEzA9sJYNPC9MeJjN1Z9YU3S1EcPH+y9&#10;/+nsm4d0MsdpUIwhQxj05iT+3IZIVBONaUcXiY+pBgfDGEZoXGjWQjERr7Pp4ux0WlVV0eu9/vqb&#10;b731zmhlNUmSThO1qqapg0fdLMuGwyFZXZRLyFOkDI0giixCBYgZ55ChaLkEjk+akJjGMRbmUqpa&#10;GyF4C/OLgIp7DRNFKHV+aySosAbJKClcj3DgHYz5xq3+n/5s88//2bV//I9Gr79Gk8mx6G5THmio&#10;MABhLIIkUNpo0nh8X+4HTb2kHjwQkhCdzSoGnmcRI5WTeSbTLJznMsvA+0Xq8dtQYwKmKmrCxqBW&#10;MXesytFQwq4c/UYEFYL1AFx0CYVfAdUAOQC+K4I2G7rgUY/IdBnQNksY+SUueI7uiIXaMbBAED+Y&#10;VSY1bQuWseFFlXgxYVLItZSV8oayWFHhnUoanN2WWlc24MRUpoQPLIEbETzqQ9xASCuqaqmNNGlZ&#10;LZ48e/q7T5998eXy4KgIOkYgqPfNkgmzqUaC8eJIDIkaDZaDNZpnyXiSr6/a8ZrmwyY+UpMsLVZW&#10;VjbX11ZXxv1eOhhm40kvLZJG/TyU8+AXRE1qQppIkkralwQfGFyloWRRm1iXJRnCiZ2jNKFeL+0N&#10;B6t5NkqJPE1PZod7J/PzGQUM3Bwu5s8Oj57v7B/sHuw8f7r75NHJs4Pzg5mZzYdMW5Px7Wubm6sr&#10;iN3RZAVfmMeTreFoI0mHnlwZaNn4eVUv6mYq1cKFkHNIGfuTNIhEdWwaRVQqJBSEgyAsHGG/NtYj&#10;8owJyopLQkJ1GhbOBykbXQBK3mi0EJOiTMJCRKrQJxPUCDHqKSIE4gh9MaetkAUVY0G8MO+xLqG2&#10;ahTEq43Odq6lTWgcIARJi8hHNVQkFfTNbY4gfxk/KHxZAR0CV2rfY9qsYYQ5OkUnsDoaySIUgRWN&#10;jdIT9pC4mUIYTPAcWklUgAQIBvylgmI0IYQrCgZQzDfaj5ZhmVH0AqswBgYQXyZLDJhLgWMXjeNu&#10;7Ka1luBfZsWmCWhiSqrO6tPj+cFpeTQP5/MKO+LxIizzcVGsjIJJKmF2Rd5fzYq1rLfmsmGa9fJ+&#10;vwCKLE0RqzFqEbh4llprjSFjL2AdW6fOGWyqWeqy3GY5pymy1jmDosSStYRjZ7ekfFwcde5MP0sG&#10;eTbu51hCwyLlEGwbfokxqWFLbIgtG5bQzii8LCEovuSdnU+PTk+PDk8WizJN0+FkPBgNkxxfyqQh&#10;NCFYfIoQtMGbUHH5/Pz5g4N7z4+fnvljn5YhbfDFVeIvE0bZIhlr2WKHB4vROLg0iYcWCytMm2Ih&#10;scGcsLAJxOgC1GPKVMEIJIK3FSwsasAAQfGmcMEj+wPQWF0UKw+T39GgCA31AYtTRNEyCZHoJQOe&#10;fiBB5wek3xMxM5GBUNt0xSAnbVJQ+BfODiJeAXQLGgJ5r4DU6puAwI5e9hR1vYYQJyUg4AMFCMFE&#10;oUpMaDsy6KuznFsOgRl3C8YqikFsGRRgivGhISWfcJMSXqhCGhZ53WQN2dpy4yg4DbU2ZKIyM15k&#10;dJi463lezJd7n3z8/MOPl4+eUF3jUFET1g71h721tbXRaEREi2qxWMzKcgHTmBkTC6H3vqqqOQpm&#10;i6ZpEOh5nkNyEtMZGPw88c6PL/75JVlj08QgQJi7ihhh3isQhGCia4jQssI8a5wxFu/aDnVw5sYt&#10;IcM1VrTAYwGzarBH+qCNt0KpMiNvDMpRpBrn1CAhFmNzxuFFuVIuMQxPXm2v7za2rv/kp3/0L/7T&#10;H/3jP7/26uu9/oiEEX0nls5ZlgiaCAleGWsiBMuJU4OIN0GNEjOTYU+cYttHfyzeSO2kttrYEFgX&#10;iS4TD6FgX1KFkahFolcpmkgxophia3yRMJILtJMOrQ7UJsGsAW1RFHSVYisxR/SidcwStsxO+oKi&#10;r5iBGm7fo6yEiCAT22y3D2KMUwmmLzOap3Say1EedvNmN2m2s/p5Vp9m4SzVWcZlyjg3LY2vTADi&#10;Px0UWg12s6TJ4UK+fnz6u6/mX9yrTk4z1dSaNMH8GuwDxsSp7XHSs3mRjEwy0XzFTraya7fTrVtN&#10;1m+ywmT98Wjl+sbmtdXVSb/IHYkspJ5LWHitGpxXnPE4K/TypenhK/CCRyUNK5ostV9pVmNULjcu&#10;RXSmzlijiVU2eGZ5t7m6+s6d9MbmoTWPyvrhsgLuTecP9w7uPtm//+hgZ2evnp2kpixsY+qyqpbe&#10;e5cmg8lk9eaNzVdf23jttWtvvJXcvBPWt6q1jeXa+vl4eDzsHRf5Xm5PHJ2nbtFPlpmbs50Jz4LM&#10;VT1pUBJSbBSYKBIsZhP9jlkhCobwSXCRKE6gR7ngJ6G7o+WD4XJ7uDwY1GcFzRNaJGaZsmIQFKcJ&#10;EYCpNcoA2qWXErO9yhlMKEMnClhbSgYVSTkiCroLLUcQNhUURaqwE1DhDtBD7xEYRry9uF4UXcpQ&#10;EUAORd9DO4Io+8HSWEAYHKE6wjk+ywT8dxA8o0j1koauFAZr1Ee7F2BVLJC2yZcICql1WWRYWq90&#10;xdLdOqdhdgxilY1lC54pUmJrYsK7MxOSYUJQW/auDs6XMjs429k9fnI03TmvDs/Ko0Uzt5krBv0s&#10;L2z8E9hRv782nmyNRhtFb+zyfpLmSZYCLnNJ5tKYEqQ0sUlqEcDOYf8ECEySmjSzaWqzqGnBZ6k4&#10;J6lTl4Qi517BeUH9Pn5fsM6qNZImnKcWRwQKvimXWAcIAwP3RUDBJMYm1kZXEHyFqcZBVLGP4zPD&#10;+dlsWQUyyWA4Hk8maT+zCVOiNmUcdZWawL6huqLFwfne/ed37+3e2znZXjTnAm9w7RnbIlH0nmXj&#10;DBI7axJjrGXrTGKRJYvJNldzgBlTZRXFcsFzi4WZ4vbHvpUEivN1QZWwpIKo75grCh0ILyASQpBI&#10;GzAhePAdLhokpIt5J7gGuQhIgMj9/qUKc6PVhLlnw0hkI/k91VYzSsEA6Be0Q3Q/8jDMa/CYHELo&#10;RiYQvCYQBo1MzGIIGkuDtAocYpHACiC2jouRDbh3gD8BSwwrmQnjwsgsR08ypI7JMaeGMzfth/0V&#10;eboWdib+cNic9uRk4I/68enX4DFgsLKC+joXmXhZKyXsbh9//OHp7z6kuw/o7JSlVKpdIq+8cvvm&#10;zeuDQY+Z8XnAh8YlNs2Sok1ZlhnjEFSnZ2fT6RxjR5gnSYLzxdHREWRs3LVr1+68+spkbRVFCHuU&#10;giHD8+VitpjXTYksjhpE1DR1jeNVO3gEiDGGDWq43OXoiG2iZIxBSLMq+5jEGGOtFXSM+gQ/wEyE&#10;GVG7+pHxSRIPDFBB+DuSPKmsWRprtjbc63eKf/yT4X/2j3r/6Z8m//Sd+s0b+yvp3tDuF3SSmDNH&#10;C8t4TW2CYo6wHoK3wTNmEGtJiMRYT3yay1kuxwUd9HW/Lwd9OerJYd/Hl3BHqO6hSViAHMNDmDCf&#10;kYsXWGoTE8HUl0GXCcKWjR22zIUmkcTlQ1FuLpU6BXSGOI48Oom39jJx94+cKqG/ruhlijJkhWN1&#10;MFBrG1fksRwbQ42lOsHhgGbWzzlMrT/J9CwLs0wXOeEZNnc6cx4/HSX9PB/00sxl1gytw6aBzfP5&#10;w8cn+4c45Y36g43VNXyGVcOkBnPXo9HArfSydecmlKxyf9ONN3W0YQbD3nhldXMLMbQyHEG1nE2n&#10;p4ezs8PDw+e7O9vb24+e7WzvHO7vnR4fnJ/vn8vuie4ch90jOjw38xInhj65iXGZSzLEmXOGFftF&#10;QyHuHTbrb1x/feXaq7ZYrW1v6pP9af1o93zn8PR0WleemUya0GTkgMJJNfcnh+e7zw4PD85xtk6L&#10;yWTtxnjr1vrt10fXbo2v3Z5cv9Nbu0b9SZ32ZmqPlPZDvefrY5wiU1fnRZnm09gqi2EkUhCsZeqS&#10;J8Uxs7a0cOE8DYitwyLsZ83TfvWstzzM63kq3sbpS4TS0FVqqcSgZ8ys4gnfSl4i6KODwYpqubZz&#10;NnSRv9BVTAeDb2dfO6ajiuY76RVFoBBd5ToGykDH/yEKBYCZAI2dIPcPgFGmMAzDii2ixytoXIcB&#10;WazPFkKY1RAoeApBQxDUJYV7gcgyG8bGg46JuE1EkaEfSiiHuKOmfQxYYjgQYGbL0bB4b4u4TdBX&#10;E7k0d3nfqfVns4Pnh08QMtPypJZp5fF9IbCzadHLi75LizTHS/vmcLyeF2O4z85vAAAQAElEQVRk&#10;rUtN4kxi0jblSZq3TIJkXZJY1ybYgMcsgjnqpjZpgax1gk2JTWONggcSR87iJGGTxGV5kmUJtkvY&#10;iYnPsgyNZ2gUIjZJgvIULLyaJIkxOFbHMRp2Suy9AMbYvFfgu/Fogg8mOPc4dsYmqGuUsUk2nppp&#10;Ods92n38/NGz/W2PV3/nPdd4VRVV59CsQ/vRR2wNWXgrUlgTXWthWAej8a5XiYQYIlBB0KF6LL68&#10;oAUWFOgYUODlLHhA2hQCdoAQgm9zkagGlAKEjlCTiC9Chv5XT+jlCrFxhZ8xNIQxYydUBUNw5QWk&#10;5UGF4DcRBaADTSiAQVNgYjsvXdymF2O5yBLu0OI4q9Gd3CWjBslZduxzWvR02pOzIixTwe/rZYJf&#10;60lTDoSPIOgwsIYsSF6HNeVRKJvHT84+/PTsoy/C9k7S1JaD0eaNN9547bXXNjc3RqNhlqXoNNop&#10;ws6madrr9YqigHA6nR6fnJxPp0wGwqZp9vb2dnd3j4+PE5e99uobr7766nA47OraxCE4F4sFSkER&#10;omgGhtfBX6Za2sTMzrkM4Z330B0CrVHxpKX4RV3VEpIiT/tFYBKYpBqDkFunwGUQiSReHNnMpYaY&#10;vBjhjFzhMjRMLqOVUfr2rZV//rMb/9Wfb/7Fz/Ifv1r20kVmS0OeDQKUhdkTvqArWTLWGAdo7MEE&#10;goMIT9LKUZnI0tEyaZmEIMGLd2UU5xXPhJhAFehj5uGBK1CbmGNzLfsd0qlxm1CALJEopg4ZIoiJ&#10;LiiWmBBj9Aoq2C2jnl4lImIyRMSCpQ2KYiaJsEoA2oLnYGvjOLAIvAgREzO1dhNOmVhVHlVVlxrO&#10;En/qqvMwrZuFhIp85YLETwiiRrzQnDPJDZklnECjoj9KkzA7Odx7tP3o4cHBHmZ0gJT1+zZnMcTY&#10;6rwzlImmytYxpUYS41IuVtZX8EjeuF6kfbzn7z1/9vjRtyfHe04VY3i+d/R4++jxs1PQ4+OT45P9&#10;k7Pd89nB2fnx/uHe6emxsTIcuMGA02LAjq0N1leJkMV2rno6m86r43yg45V8dWNtY/3GoD9GXBKV&#10;/XSwsjpY2+yN1tKVUbGSFwNr88Qv/fH27oN7335x/5vPnz19MDs9Rgym6ejWZHj7lZvX37xz486t&#10;W9dvbm3dHAwn1mRLX57N5icn+P2kWRnk6+MiM2yCq0wwrClxZgyRwrGkxkmSi2I64PfA2LONq31a&#10;LpJyZqrTiqelrblxSWMU69IpqyO2sSJZPKAIDamiuUSZlcBECRMZhhozI2s9G1EwuMRgrhWtoB4k&#10;HaJbFYVdDtSIEKCK6tjdGAwgGARh/0JbgL8ISrR1FXMXTOju/FJCo8iBvgT02AEyOMYRtebH0cC6&#10;lkeJop5F76oUITAGtcArsYqKxN6gxyglyBC98JQydlVVOIpRFhGFGhmCpyEU7fxlJGC4AIlATIbZ&#10;GkE4JkzOaMqUkDpWzBmK2DH2AmOZDXHCYEzsUGNrhqwQCfYFao5O9p/vPj88OzpezMpwfrY4a7zv&#10;91fyFBGx0s/G62tb62vXJ6v4kSKnVDjxacZFYgZZmvX6aV5keLhnWVbEN6ckc3hIu9Q5Z1rgOQyB&#10;TbFuiC1SlOZJ4lJjUsPImSQ21OuPev1xVvTQUpIkaCBP0lGe913Ws2nhUgzSskmsy1BmEpdkJs+T&#10;vEjTLLdZ6rIizQbDYmPr+niyVuDQkybGissKO9gwqfVaVX5e1ovjs+Pt58+Ojw5ZaxUbXNPkc0lL&#10;RB41bDgRuI2sZdyc4WgjU3QslOF1uJeVSci0+6UhAjQGoYhWIrUQch0QeHqViBRQlJB2idp8x4uE&#10;ELA14Wq8BGQhFySNXyZE0FSIy4aVGB0HIh/BzUUWMaUBVdBmC0zvZTeQxoBrxZFEVchguLYhqggv&#10;5FteYL1q1CJiZlE06mEFBUK3BjoRce0bhBn8AFBMUGasP7Sj1MYzer8Aijkwwi4woXZXA1TaHpjh&#10;haACDUlYExNDE5FpLGGlhUTF4XzJxhhxibMpJRwy4UxN4pxLEeRFfGiWYvALBUZiuGZfVnVd1VSP&#10;pZe7ZO/pwycf/Kp++E043RWCvJlkgzs3b91+642t117Z3Nwa530NUuJaqNYm4TSzmRGzmC1PT0+n&#10;02npa/GSsvOL8vjoYP9o//j0aGV1+PY7f7S5dT0IYSxx6MzFoF829WyxKOuarROyDap68W2ac4Uz&#10;BPrBoE1q0jzJXGbrxKjDuI2XRHmcFiuDyWgwSmzKEqI7LIUIxrPcGxcoJTLiFYVKVvELr3U+z8rM&#10;wg7Bp7QQ0HR+48ban/zsR//0n/35T//RT9768epkhVOLB0xQvLYoGSZjrRjnrfFOUKCuYZY4Ub5o&#10;TIKXP8kDGo+z5lGC6fJJI8aTShLIeUCdiCO1SmgKd1ELECdQZtY4iZjHFggPYukQfaVK1GoxY3IJ&#10;pl9muU2GiDo90CsezA+C+VKMPi7Z37+b2GkUM8LUUGAKhuBWoGKZmzBn3aXywDZHPToZ0Fmfp6ks&#10;ONSC3QJBtcALRq+RQU2TYPu11aNyurN39Gw3vqcv57U2GAzmpwhaht6yzJdlL8iqTW9qfrssblbj&#10;17KtYW9jzKk7OTje/vre/lff+O2nk9nZ9aG5NnTrQ9cbsO0b7qc6WjWTG71bb2bX3uld++PJnX++&#10;8dpfjG/9aW/z9Xz1RtEbOZdLoKBwK5ENQZtljVMDKY+S4dbg2ivrb/xo/Oo7+dYdu37DXB+M3tya&#10;vLmWrBmfT20x7Q9mgxzf6p7r9PHR/t1H29/iA+zTkyfn4YR74jbu5Fuvjm68uXb7J+uv/vHa7XdG&#10;N9/IVm8kwzdDfmuRrPvBhllZlSLB91s2PgQ1ziZJypj5oBRE21Q6W1lbGYSvmTs9zGQ79w/y+lkR&#10;9grBd51FKvjlAlOgHKtgegxiAjPVTaWJN+wXkHdgpYg2YiBRaKPLFsSCO4RXgAlXPBhkryBtepEN&#10;iLe4ObbiyLeMwLvQQV0ADAAGuGLA06Ux4NUQAIYItkTjiDAjhMAAoshEIRimyBBFPXopdS1jZtF1&#10;FGu0Cky7ZGAYyhVZAI10bb7MgG9hoEDo4kK3zXWEpbsLCdrq+Eg7L0cZxJfVoo2xvYbj60JDEhSb&#10;WX18vL+z+/z45ODo/HiJfVFLSVQL6zM248JOBhtbt9fWb40mW8Vgpeiv9nqTfDBG0PZxWC7yXj/r&#10;FVmep0CRg8+Tgl3PJLl1OZuMAFtw/IUvd8NRD7vtytp4tDIYrw43r69fu75x+9r67Y31a5Ph+qA3&#10;ydJhYnvGFoatS12aJFnm0jRJc5dmSZaDSXoj1xskvZ4pclukyTDPx3m20h/HvxJen2xMktyx0yy1&#10;vcLlGTUmeBcWtNib7j3affT08OlJc1q7xmXMlqOrrLHWOiRjE2uNMdFNzNQGAzwYXdpezBAS8wva&#10;ii9I1BRFsIH5B9BpXypAPYCPtxBa6kMImBgf6tAmlHZVWnoRDL/Ht4IL0ulcZHDrWgAFkAVUA+j3&#10;wG0iRBoziuAHgGPSSNor+gRRF3EZV0RoFmC2FypEzC9ABD62QESsYlT4RVW5YKM+ekPfUGZ6KQkF&#10;ZVHW8958OijPRtXRqDoclYf95VF/eTKoamOw55RGGytsBd8d+lIPquVEw6iustnZ9P7Dpx98dPbF&#10;t+bZfnpehsyZNLs2WXv92s1rG5v91bEmtvJNDP4wr8IicKN40WS8Cc5Pz47O59NltcQA0yQjtSf7&#10;Z3vPDpupbF7ffPWN11fW1xoJwmQThzDKi6KqqtlstlxWzIwhYSohqXGM8IJxGAxF4ltCkbg8SZ1y&#10;XnJRmbQxudrJoH9ta21jY7U/KrCNBRUhFRIwMICIhDSwEYMFH73EZI0i2DlVqsjPUpkliqcZ9TO7&#10;scpv3sr+2dvX//xPV3/0Fg8HJunbBF9hqCReYntPRJPgk4C359qoj49RQ2yP+s1xL5wW9WkB2pyB&#10;ZuEs855VmDowo3cAE0pIzJHvGDw0MGqAOQ4fFEDRC8TgkRfZC+47EoOVgAFfodNBtmNAlb5TgUgv&#10;bCG67E/YQEuJyOBqAYaVGNpMgckzN8aUVueWpyacWL+QyqukygUx9gfMaWoN3ku0rJMQxkkydi5v&#10;PCZn6NLcuLpc7h3s3n3y8P7O9sF8VsJB5ILn5XI5XczPFrNaNB2OB5tbo+s3R3du96+/1mTj3dPq&#10;/pP9J493zo/POEg/S1KaD4tmfY3Wt+xkQ3ubVGzawc1sMJ6M8WPG9Tfeeeef/PFP/8U7b/7xKzfu&#10;XFtbGfeGiXGMY6UiBBihp+Kr5bJeEJks7Y/zlY3B1vXexhb1+1IMxsPx1vrm2tpGkTgrTcHlyM2H&#10;ZpFjay5MKfX28dGnDx59+M2DezgDLStxedpf6Q031q69eueNP3rtJ3/21k//2Zs/+Uevv/VP3vnJ&#10;X/zsH//L13/6Z4ON9YYDPt4enhxivD6osYk1DkdgawxmARGciMWrZh44D/GMSRqW2sy4Ocj8aSJL&#10;F8NOLAJLMB3BxOgiEgDVAUyathuGRsfGGbZx9qCAEoyUCacKw2oiA302CgohG1L8x6S4XUCJkEUQ&#10;YVVJvCnLZbosQoUIxToT6grBY/1BHzrAFQO+xaUxbYbZwiw1FM24kIDllv0uQSAS1GDVZQuthKKR&#10;INxaDtraAy3I4R6UtOiWGZo2cHU7avBAW2haekFMWxcZDDcCecYmpNStQ/AoI1jyHSM1dktIaBOo&#10;pMaJARuYzS1nPF2ebu88ePLsQXVeYyvU0mTJKLNDadKEh+P+tdFkbbSy3uuP0myQ5YP+YNLrD5Mi&#10;T9uUuSTeXZYkWeLSLM2H6bhPg5yLjPKUIwrb76f9UZGN83SYu9Egn4z7W5urb966/cb1G1sbK8NR&#10;liYcJyk0pMGxSYwlwijYsLPIGctkmYFEOSF8EqD4g3StiFR2vV4xGq9vbK1srvdGQzFcY4uzJsst&#10;JSHhYaqF1ubk6PT59s7p4YnWlNucMvVWPDGxYUS7tcyRA22hoHSZECoc51ReFmIaFSH1kg7CTOOj&#10;H/cIvUhdiF5kLm8QRh1cIXR1QAEIRDS+4ouAelUVgbIiXXaF+3cCA1YBkHboNEE7QAgGFAa3tCWI&#10;mfbeka46KABJR4liL6irBAMElBiFEQwGDgHowlGMdDFHKIMO1m3LGEVGoQkQRS0SftlvMIuNoIgM&#10;W0IdQ2yIAIoJj0kJBjNqGssBz9kkYeOcJj2f9CuHL6AukFOxpImlnqFeCHnt15dhw9O6seXp4Vef&#10;f/DpZ+/vnD6jiW3SNLSBvL6yunn92uatW+vr6+PBMOk5z+F0fnZ0Gg8KeMyX5WI6PUMSkbTI834v&#10;TfOqbE4Pz6GCU/Lrr796+85NJSrrymDxMsPeuvYAM2dZliQJkQlBvRffNNJ4pIAfykSdc6l1CHq3&#10;xInBmkq0ClmSbmxsrKyOyRLBF2qw8YoyXSZmRngHNgE14SFmimpE2OIsc8LYY5nhsTjYsAAAEABJ&#10;REFUPSbDtNKzr19P/+Jn7k/fWm5OppYbssZmJi3QgtisMdjLC5K+8/20KvI6z+si8TYN1gV8UbdK&#10;Sc1ZbbKac/SLg4WiWYBiMkpMhO4o7jzCrGwUfrgCigD6wfRS+H1PB1kTY+73ru+3wwoJwwTcCHbA&#10;aYwEZ1jSliHwuADoQhFRBwaF8BcLBAT/emMuzg2MnSHgCTrV6sTWx3k1K8TjMZv2JFi1qS0K7bkq&#10;qYNreoVdXykmw0zr8nB7Z+/+zmx/Qcvc0Ih1nFBikpz7/WR9Mrm5dfuVWzdvbqyNe7a0x093n377&#10;1e7jr6dn22TmWU9Nrl5xWKnFeJdIb5APRv1+f4hfhZOiP1pd27pz87Ufvfbmj1577ZXr1zfW1kej&#10;PHMJs1ExxJY4IQdwUPVL8UulmkyJz8Ku0Cx3vcyO0o2Mxy70DY0ND4kK5dQ5k/YGw15/kFienS22&#10;n+zf/erZ13eff/tgdvIso+WoSNYn4/Vr167feeP1H//0p3/2T//kn/zsn/7zf/qf/Yu/ePvOnTCb&#10;z0+P2AffSAgKeEWsGmstIgDxF5yW1i+dn2f+PKvP3eLczEtTelM3VhA0ViRRdcRIGgdzMWvIEp7v&#10;2CRYIUKsYwZbYM5wxiCMGpUgwTmDDHQEfFuL0A5Rl4UsQhEmEYzZ18uEJQ2oMuhLIBEjWEst2lJI&#10;5LISWkG3MWwQ620vsaPYBy4mLLt455hgKEdJrALNVp8wYYxkMCbcIjCQFsQagUETGLSi2D2NYp9s&#10;+4aAYs+ogpt27aACmu34WEBEHE2li8REKDREBA42EBFHTuAigaZRMBDxVSLTsbhjYB00ViENpL7B&#10;A8A4tj32SXNUHj86fLB7vndanc5pWcpiKWVQz0yJS3r9bDIZrKyM+0WvlxcIssEwzwuX53mSZUme&#10;xVRcnCGwS1prTWKwwlzmXJFE9NNsVPRXhuOttdVr62s3N8e3Ntdv3bj9xmuv3HltsrWej4eUumBZ&#10;k8RluSlSvAs6YxObptZlLklNmnB8TjhyVgUfRTPmAkUmSWw+KFbXJjfXV24Ni3WXDGwysvnE9kaa&#10;ZWSJyE+r6dF0b//k6f7Zk/PqqKaZuFpsEzgecMXEIIf/4bIIA0cqc3QWIxnMosD7YAE010EVTo2s&#10;ieTi0i4FweyDRTQq1pF+JxHCoi1GqYh/CVh6TcyqV8X6B1AxQA23joIhQocAegSFvUzKyAAvm4ds&#10;C9GLptCaoLoSGEUReCJIAnhA5aIR8GinhTUUhS0PEn3JTFcwhkzbP1zXCrn1kvJ3E6EKGgKYjCXD&#10;6oxxBtLoQHSLeIxQ8tEutBFj31BMyhQMBRu89dgfGidlostUlzmVOdUJolenWVikvrZChhkXJUwJ&#10;sfNZ4V3KWYbTxOnJwbN7Xz358uPl7oPc1xt9vIr1VorB1vrGq7du/+SNd3729k/eePXtG1u3J8PN&#10;PBv10vGwtzLq4Re6UfASMKGG016eDnLu2yUvj5ZH5yen48HwnTffun39hoXVQQ1Z8Yo9R5WBEBSn&#10;h6bG4OIOgDY8xijkOS4tSAGhuGlijDZLR+urG9dvjNfWs1789syM0VhCqwQlJepcQuCYY5EaqxZg&#10;PMvxiltYW5Drq02C8LKqp+fhbEqzkozJyKA0NZwwjssmE00b9cZonFIDz5GGxtTn2WK/N11mVZVU&#10;Pi19UteJb1zTWO9tCJbFkhgW2MOExBqb0DYhSyRtJCi3qZX8gyS2dKGAGhdcezNtm5G02T9IuPUJ&#10;MxkmUCI4B+ZRlxg5Iqh0DLpjIoZ5mBy8LARlBD+mik2wFh9b8OK7l9X30/LjfP7r0fTdlflX4/Iw&#10;DR617LDk9FDrfVdNB1L3G83qIteNfrHmstFczfN5eFzJPqf16qD3ytr6n15//V+88mf/mzv/5L94&#10;5Y//+c0774zcsNmfHX7+6c6nv1k++jA9/6Jf3e2FJ71wkDQnKZlQUT2japGTbuTZ21nxk6z4aXbr&#10;7fFbb6/++PXR29eL11bSWyvptTW7st4kYWnKGk9dF8+PnliMw+ljGebni5PKz4Qb63Q86F/bWL9x&#10;bctMVha2OOfc9zdpcK00w4XkPhltsLlOza1w9Gr15NXm8bX5Q37+2dHXv9nb+aauT7PCulGfxith&#10;sppeu7H65o+v/8mfrN55hTk73z44uvuwOTjqs9kYjod5zxjTYKlgASBciWrnK+f3++X2qLy/uvhy&#10;Zfrp5OzLwfmjwfz5sKxT4xNC+DHHiTNMlgl7OihAjBmCnAmBgMdbC2KEHwIME4o6giyeeThPBBNn&#10;PRaQUJvUxElGBggapZhnLLYIJS/qRV4CJOSRGvEXoOA5hHgM0phgjSraahsH4TZhvB3YKIxhRgls&#10;juEFDva0IMb8sBrL9gLGuYiYdcZYAphREZUuofCgdklE2w0FRYqOUKvVBw+DBP22MR8iAy+pUhyu&#10;QJsIPIKbGHeC09BFa5tBRrDojSG2hDYBlHGbbEtBtH2sRNraMbBpohY1hAV7AQ9tGOiRnH589uG3&#10;4au9bPup3Dswj/3K3A/mS3eQZPXaWnHj+vrW+ng8LMajYnVlsL4xHKxkw0k6nGT9Sdof2d7QpENO&#10;BmQmlZk0dlLb1QbUrFZmpea1xl1bWXn91q2f/ejWn/144ydvTN56dfPN126/886Nm3fWN7bGKxsr&#10;K6urq+ujyfpwMImHk6I3LopxfzDq9Yfg894oK4ZpPsnsepFdH49vr63fWtnaGm5uDm9cX319pbiV&#10;8Ih1kBTr/dWb6fhak+bnLNv+4WeH73+0/5uvZh88N3fPes/n/cPz4hA7PMFp1jmXGmPYqDFkMSvM&#10;MQvHGUyN4v4yMB2tF6Wl7XxQbMa0LIQiF0Ua46yVos4FUBSIIlXFwxtASKCCF/VNU+GTQ5D23CBI&#10;PoQmSkJARtt00Uy8GRAYRpcGIgsV0A7g2y6iAeAhBL0EVhLMiJEJOVG7KC7K0CRg4QG4AsChDdQZ&#10;dolNUuMSuIiM6QBHIWuhbAxjXKgJUGsTkXC0Ec0jT8xkDCiczIYIy9oSUxvnyhwkLuQg5GGaKBOR&#10;QgU3tOIDS3By3psd5+e7/bPHK+f3NudfX59/dmv68Y3ZvdXy6ag+6gX8ZhooHikD5cKDpnY858EZ&#10;vb7M/vws+ekHz+z/+d8++z/+n6rffm7n5TBP11ZG1zc3b2xsvf3qm3/8Rz/7i3/2r/7lv/jf/qv/&#10;5L/5l//if/fP/tF//tMf/dM3X/njV2+8vbV6gympal+RVNZXSVVl5cxMpyenzbJ8/fYrf/6P/smt&#10;rZvUKHvNbZqYpF40x0dnhwcnZ6ez5bL0ImwSl6QEpKlY17DOqnre4PMCAtYgYN/605/8q//9f/MX&#10;/+V/tXXzFSU81h2CL44/XtFh8U7ESo4IeWZWy8FSY2hhaWF0pk3ZVL5pyIeg4kTs2VzvP1v893+1&#10;+//9uX77uL8sc8HRq5Zmmdpgw9TpNNOZ43NJT49He/c2tz++9ejzGwffXN9/tHGwu3p4ODk8Gx0v&#10;B2d17zwYjVs0g6pIhMbE1CaYg3ltqVI3rbH04mpV/hcQDPD72hjw90VtPvZqiPkKjETwEymCqFWJ&#10;BDGOGwthoTKCUIgCkeC5Y5QJA6utqY05Sv1x4g9ste9wXChPTdngvaKinuYmIFPPqVrmYZH7WbKc&#10;J5VJzLjfm+TDnhYyp3phk/7mtTf++E/+2X/5J//Jf/2jv/jPb/70TwfXbhibzE/ODp88fb799PRw&#10;38h03POTXAr03CypLJO5Fo0puJeaAdmRJAPNh2a0Olhbn9zcGt9e7W1lZizcFyhxygsOS9LaUuO4&#10;MQrELd0aL82inOMTGZ54RinLivFkbXXzZrY6kiLBT7KmGOC9KtTsZ57nwVUh882KNjdyuTPQa0NJ&#10;eXp++mTncGf35PCsqRdp6icrZvOaXd2i8UZjBnuH9ZefPHzwxSM9K3tBsyADh9OFtYoHbRBSzERj&#10;Zclhnng1tU/8LKuOinI/L/ezxUnaLPIwK2iWaZVSk6h3illxpKnEyWTFRAkiSRFGTIrZwbHAYFYZ&#10;xLIa7AnSBhaTGEwPlhdEqIWeUVkIOaNsOkmkuFSprROJCMJXwIlcUJGOgRxiE5WFCdGhCBxIGC0A&#10;0Yh4IYCMsQSwiXyUMXoHFJYbQwBqtzwbG4VsBEJjQSEBhQ6o6RJfVI/32BERE8FiVjJElslZimcM&#10;p86RS7hrCtrEgQ1sQGvoRaKEwBAzdOAw3Nl1rEFbypZaMBniNl3cWr4jykSGQTtgTnEghTogEhpp&#10;QiKSyUIXz8+3Hx882JvtlHaOj5EIAh8WZTULVPWG+frGKlK/30/TPO8Vg9Gwv1IMVvPeStabpNmQ&#10;7VBczwOjLBsWab/I8szlRTIY5JOV/srqaLK5urq1snV761qLzevrk8FwmOR9fLwoBoOiB6aX5b00&#10;yZMktQbVsyzNMlekSS9Lc/BpkiVumOXDIp/0eiv9/rjoD/OVUX8dgEwpr4OhtEf9FSp6lTMzXR7M&#10;Dh7vP3y8d+9ovlvplNKGnCfGTl4TwTcJs219RWyEWdjoBfgixQkymBSDPKrEuURUtRwkAFhQ0xXo&#10;RWKl7wCRTMSXQDyQYm/3Kl7xzAQIl28rB9Wg2NFaiEIOiaoQgIjowGTAoF96KWmbXhKQqnQQxYtu&#10;2452CZtmV6pX+mgNaMMYEdrejbFt6pxgLZsIMpZaiQFFlQjLWPsAWwIFlAUPcTYEnQ7OsGV2hhwb&#10;hncoagrBNYwBh2gqfE9xHlAUIcoUjAcaS5XluZVpIme5nPTpcEAHwzDL60VaN6Y9bIVGA9xuiG3t&#10;XLBJHeA1HRi7Fig5Oprdu/fxu798/Ojrg8URFS4ZD3trk/540huNB/loc/3666/96J0f/+ydd/7k&#10;rbd/9s7bP/3xj3721ps/unnjzmC0Cj/OqxKDsqlrpJ7NZnt7e8z27bd/9PYbbxdp0TRYvKmhbLlo&#10;zo6m81kVPPvAvsFInHG5TVIYBq1l47G0MK/94Xjz5tYrb73x5k/euf36q/3RyLpUhbtRMBkT/Q2n&#10;GYueGMufmcgoGVIiRKHieedJPckcQ04STZ0kxlo2Qeqdg70PP3v07u9O793n5YKpaUwtiYA2VLkQ&#10;Eh9SH7LgE6nF1dPe4mg4P8+rRV7XedNkjU+9JKomGIPHG4nBTFEgwmQJApRUKCZMZQe4XhV+gm3U&#10;MuBfAAYDCqtjpfbiroGWJ/ARaMrwZULJJdvdIYhgppdhLmsYyEmZOSpdXl2XiDcAveNhhAGgUMl4&#10;1rgZEDWsFQqsQscGtSEE8rX1pQ2VM5WlYNU6k7AkTZ3UPvOUe+rXZkzZqhuuJf2x6+XGjbLi2trG&#10;q2+88trbr926eW110O/BX+cny4Mdf37snCuKYtCfDHsT7F1JmjbRBgMLs7SYDFeH/UliEhLsQZIX&#10;jB9A1oqV1WI4TIvCJplqivCpam4cLHbe5mpSnJBVh6x98n0NZjmXs9Nwdi6zBdU+SbLRcIu8dyUA&#10;ABAASURBVLy5srU63hwUK87g00BubIaFixk8r8Ospopyzif94eZkvLU2WBknfTpdLneO/VmZhqSw&#10;6cjlbuFpe3/vtx89+fX7Tz/8rNw77CW2l8d2RMkF5eCjS42K5WCpcrJwoU7A+MqG2ok3QhyTZacs&#10;3M6zGnCoEqcMVYkgVyxfNCVMeO4KJgUgVEVUCStijLoUKCD6NU61QIIGAUIEGNwBVIH4ghLqKcPP&#10;lyB5KbVCIjKkjtA/oQlDsQpKmF5KaDfCKBzYAVlztcdZMpbYKACGMFAjGCixZ4bpARRLkxlqAgWD&#10;fpihzEzMTJcpqjG6IGvJOnaOkwTBkqapS1IHmmbGOYuPSc7FUuvQ4EswZAwaVMcGMFfJRiEaJ6MY&#10;IhkCuE2RIxNthJnMMIQ5UjAAttEQxEsAmlA3TVlV87pZ+kW19+T59sMn+FUvoays6moRMNnesEmz&#10;/mh1Zf3mePVm3l812dCmw/5oqz+5NpxsDcbrxWit6E96w0lvMslHK4PJ2mh1Y7K2MVpfH65v9tc2&#10;Biur6Uoi+PEubbhvhpvD4dowcL2Yn1Sh8qQ2d65wWC5sxaSUFsZmzubG4fiQGZuiNEnzJCvSvBjl&#10;xQA3m6Q2S/NBL+sPkn4/6Re2SExhNGVy5Cks/fR8vn92PD2JP1IvPA4UgZPgUo+1mpEiJOElwxKd&#10;wyZOKLHAwfydpN/JMdz+QgB/IqpAATAdwAMdDwoezUbaXqoBwOpA0SUuJK0QPDY2aYuCSHeMiLm2&#10;9gV5YUHLXUh/7xaroTHCWCOLVaKx98i3l1zW6Fqx7Y3hgYjLgRpWRHWkCGOFN2IwQzPqmKgEBlmE&#10;IsM5JipEfUMmlhLZiJaPLbdqitbQteICugwqK9asYUiIjKIeg1UWwTuuCc4nLuAn3yQTlyhWCTtj&#10;rDEhpSbTMpVF2pS2Lm3VmFpMnTRVoR6/zDvHwXhKOBkUYZCeffPN/V/9av/DT/TxDp1PLfohI8KE&#10;fcCxK5J8UPRWR6P1yfqNa9dfuXn7tddfefPNmzdvDQaTlNOUikJzvLTNl9XRydnu4RFsee0tfK14&#10;B6ukqsV7ITLWZg47rcuZkuCxoSoFomCaRqpFWS+8Cq+MV996440/eu1HP37jR7e2bmXY/oOoeAs3&#10;4A59IUNkCU6GdS1DRGgelVUtiVNsS4JHSQavCyTWYnLKQAfT5u7T08++Ofn63uHxgTpK84TRLosa&#10;1OFGQ/sodEtrK5vWJg2ATYNLjAHShFLLieFcOWUumHLTJrZkDIPGucLNMMSMZGCBtsbBxBhvuCHG&#10;QIGO6Siy3wFjPC8EaAkZg6tDl2dmZC95sN8B5IAlEEYBbqBdEx1F9goMI4mVCQiwkykAhhrGlkE+&#10;hJoFJ9OjTHaKZrvXbPdlp6/7QzkpQpUJjlD9Utbmen1ur5+7m2W6tXDrS14Pyaa40byh3UN6vjfd&#10;3adZOeT8Zm/llf76RAu70KSmEVVrlkdE8cyhJjWcWMl77MaZG+Wu6Ds3yOxk6LbW05vXi1evr721&#10;ufLmyvCNYfFKL7mZ2+uZWUl4kldptnB5bfrejoIZCY2DTCT0fZUvpnR6JCcHND93dVk4WhkPNtZu&#10;ra3d7I03tBg0/YGuTcLGuJzkSS8Jznh2zEWejDbz1Tv56mvpuDdr3PFsuPTD2tvzBe3u+bt3T373&#10;YfXbXy4/fo+ePUirM5ZS8OS1qUeIIBYZsaBC2kiDr13eSm3lyUCe9HS3kJOMzzMzT80ydUtni4Z6&#10;XvGVwokyUwCMhO/OFnOcKjLtnJrIM2NjiSuhLRHMqcRCanViFhLoAGA6MHd3zDTCD7hgRASZS2AY&#10;wGUOd2ERSC7a7Jrg7yYILwUYQmQNTDVg1BhivgBZArBIjCXIjWXw1oGytdwmaMb7Sw3GbFSzMTln&#10;kphcklqX2OQCDgyKrDVoDU0BxqCptnej8BSARgB4MrbI6IEgBMBBCPoP4GrwzGySlLHrogXDbSdK&#10;isChsp7tHT9/8OzuztnzE49vr+fLpG5S37ATm7liPFq7vnn91bWtV8erN/vja8Ph7fHozmT8ynB8&#10;ezC80R9eH45vrExupa8MizdW+29v9N5aT14dy7VsNpbDYrnL0+d0dpQs5mPlG/309lhWsmVBlQna&#10;M/nKYLA+ztb6bpyn4zxbKbJBkvbSpEXaB5/lwwJI++NsOEkHw3TYz0eD3sqwtzpIR4Xkyn3j+pbx&#10;qqZl2Uxn04Ojo6cP9588PX52uDyay3TJy9o1miplxhlrjbHsmHFHhm2cUOKXEtGV5y68e1V4kb+8&#10;IdDAGlwUw7K9/zCB5nfRnhJakXRJQ5saUAjakkh+vzkY0wrRLRD7hR4kHQXTIWY5rhFkOx5Mh5jt&#10;OLoYuDFwCBqGNxJrAdslY0yU8oUa+Lj14sZMJIxksHYAaqPqkjKhXlfX2Khp0ABdJo7uZWYyKDLM&#10;TNYQIcegHQIpcVzBzJVxCMYqJGXpFvN0dl7MZ8PqaGwPh7Q30oOhHA3CvKjrtFZX+axqeOl1Sdxw&#10;49PK55UmC3/tix35n35n/uoTfu/b+uvHcr7AFpQnaVoYzpQS5YRMZpJB4vAld4ioGwzwo+1osjpe&#10;Hxeracht5Xq+X2sAjs5PzxfLa7du/+infzRZX6/w0Klxusl7Rd8ah4O59wEI+OARyGAvqppqWUNU&#10;JNm1ta23X3/rJ6/8+NpgIw+JlqGZzRfnZ8v5mfgSOt7j0IjXKaWgIipBFWgvksDYb0NIhDLhQmni&#10;bd8bd17R85P6iwfbP//t41++f/T1fTqZ9xaaL/yo5oFYWwcjaq1dZuW0V572mqOePxj4w4GcDOl4&#10;xHsj8OFo4M/6Oi2aeR7mqSwSMTFRJFgn1ljr2Bpiy8zGtHMHP8YYhIkxHjB9KALtYqyjyBImtL29&#10;IAgD4EWeDBkGuvodbaspugAM0RXQP3iUqiEGrIFZ3CZDxGoA01JUUiaJJorGTS/yNTE+NhDF59Y8&#10;pYVLT1J/npWNeq248nZh/SyZ5s0y4yZRn4WQBXVCmadJ4H4VRsJjSoAVk41cKsvq3r1vn3z6+c6n&#10;n4b9vXRZ5exGvSIxjaFZwtLLXZHFl0UD6wIlnGWUjUkLIWlgi+nn+XhYjFdXRuur6/hxYTAYFBkW&#10;IvydJkXuehZx16g0dRJq/OA0cHE7z4lGlsehSetKy2WzOF+cHfjlLDf5cLC+MunhY+94baM32Eiy&#10;LHF1z4Qh5cSpQZii46biUKeGB0U+7A82ssFq1s8sDqZCx6ezz+/d//vffvXBhw8e7mALXWEaWGOS&#10;QtIiZZnIXMnAh07ESWAW7xQRA3/Wrg6uqVM/y5pp5udZaJyooYCWGXNsxRjMVa7GKYtVkAtoEME0&#10;KcemGRTtEwmCF1AWZI0SZhYMkbIhxuHHiGExyHKbTFtIxCiGkrAqxb2kbViEgRBaCVZTYBWLICGk&#10;2L4wo45hssyQExLHpMaStQwYQy2MQda1FAZBHXJLzABbQiEb08EYYsCyQw1D1lhvLDoSPMgNChiM&#10;GIsuFJOapJLmmhUEmqSQSJpw4ggfFBMnxjXWiXXBGCET2IpxCpBR+AutARztIWutuUxM1sRnHlOb&#10;mAxfJCUSRUwCQtGFLQUDqNSG1RFMgzYpntkJpjL+ye2yXJydntz79stn2/cbv2Q4JunbLFGbBso4&#10;H/W3NrZevXPj1o/Whq9tDq9dX72+vrqxMtlcWb++dv3W2q2b4+vr49HaymR9Y/Pa6tZG2s+8DZUu&#10;zhbHR8cHx6fH+6dH83rqMunhNJAOiEfBJg2zJOQKm/eSft8Ne8kgdyaxJuW0MEXP5YXLcpv2smI4&#10;KkZZr59Htoj/x7iV9c3J2lqRZ5zmZFNO0qC+Dot5eXJwevh059n2/qO6KaUK5MVaeI8sG3g6WPhN&#10;cL61MVYMU0acYB5ZDUMFgHvYwgkARYbbZCh6lFoeLSAXNCZEoIjUrB7Bh8lXCsQCgFENRKIKzQCl&#10;S3gRLxouEGpSD0AYQtOdGKAJHpIY7HqhSaxsCAADdM2CogtmBQVE0YIXCWhBkQSmikYzYDBB0AI8&#10;5KiCMOMYYOZFojYOyaGjKGRjuE0xEy84kxFDZAVRilXcFraELjUtuQR+VGewCjhWMoYQfGREY4+Q&#10;sIWETEyR4idLYqtEzIxREJFRUjEkqYdi0FQIlgcmMZasCYljFzRpxJVNUtWJYGvGhCaNN+KJQ0qc&#10;1ZIoL41gxpNaTqSk52fPv7j/3vvvHn76hbl7n+anYj2lmTrnmTAHpMKBjUnaRZgg/ov+eH1y/fr4&#10;5tiucM1slJ31KrP58mx6Xtb1rTt3/vhPftYfDjDllFgsAnwMMy5J09yaTLEhNtQsyrCssOcPqHd7&#10;/c7bt1+/ubrR7w0TmwSUnC0WJ8t6WsvSy7L2y6qczZvGq2GyjISBg7IlY5kMB1gJfzK2AMLun2jl&#10;5lM52N+7981HH/z6s88/3D7aP2bq9YsktWpdo9yEWJGZiJtUMhilLqSqiarH7xGFWpsYx9gdxBmx&#10;zBZdGWcxPRwSwy5xxlpMhMEFuzQhdUSYToa7xKIOckQkMdphbwSy8fadS4gQAMTMKAWYI8McKbIG&#10;VwfmKOI2QYI76BWush3T0atSMEyWKHbTFbFGHgJqE7K4KxHcotxRRE1oWGsOFUnJfsF+ZqrjpDlx&#10;4Tzxc8xUopVTxJeQpsam5ODgUd4b9Pp5mmOYy/l8+8u7Tz77+sH7H+1+/rXsHaSLZU9kkLjRoBgM&#10;i95wkPUKlxfknDJ7Mo0ky5qXeHBTUvRXV9aur2/cWFu9no1HphfVvOUlmw4lmYWXSmGwxbwK4sMo&#10;ZsSiMSNYk8ZI7avZYn46m5ahIZdkg7XBGvboVyY3XklGq0tKp0HnypU1TeLUZZSmaMo41+8PN9bW&#10;bq2Mbw77o7quHz/e//Dje7/+9dOPPj59dD9Zlr1AA4yaER2MNVk5WjpSw8ISjNZWKicL58skzBNf&#10;ggFsqJxvkqCWlAWruZsOOP+CQW1wl+jkl7l4JxJmTFQ3fZEygwLwH7epY1pqOjl4MLGwrc5sYgto&#10;vIVgplqGFFsMri7T0q4I9AoQo6GOggHAA2A4dhfv37+iHDZ8X4z8hT3gLmFMNA/UGAKSxDo8AVOb&#10;JA4MYB0bAxDHgSu3asaQtdZYMpYjTJfImCtECTPjBtoBZv8DwJBR2lEwHZBVFUXXBl3Djcos6IWd&#10;JUuItMfPtu89erh7uLfwpclgfc2mUgRXzuPV0cbWxrVrmzdu3ty8c3P1xo3xtY21m5tbr16/8cat&#10;jTsbvc1eb9DHRrL05axczKrpopnNmvm8mR/Wx3vL3Z3FzvP58yen28fh3I7TdKVgbPuZw+ZqE8vO&#10;uCTJsgQ//PWHvV4vz/MUfG/QG4yGAxy5+7182O+Phr3ROB0MkkEPp/LeaOh6KaVCCMtUgvPTcL4/&#10;O9g+fvr0aHtaToPxnJFaJgzZEpnIEBHHFL/X0ksJsoucGvBXgBA8qDKDvgQDHkGnuMBRbJa+k7D2&#10;HlIqAAAQAElEQVRFIjLh6guKmFHFAQIVBLUAkReMyAseRZctxUYu+Rf3qMCx5U6EbARdKIOHHBQb&#10;DCh44IoB34HbdBVXVwxKYwmcxgxhhyhhBc8MT7S5tjRyrSbWJnhE1CWQ63ClHxniCyPRy/cAbUhe&#10;psi2+2L0XCCpjJ+5+jwLp30/G8h0COrnAz/PqiWQNKUrA8HDgRQPBDFKjkzCEZvEq7XP9o9nX919&#10;9u5vt997f/ntPXdwSKfHZjm1zZL8UrXhJD7oAxEmm5WcS8eTFRyRh4ORS4vKE/Z8bLNk7LKqD4+P&#10;ay/Xbtz60U9+OpysNF7qJqytb9555bVr12+urKwhqGtrgJBk6WCwcu361q1bw41N0+stJcx8c96U&#10;ixBKltpoybRQWTTVdDGvq8oGMl6txCHAZ0zMPtigTkirKixnVC6pLPnk7PxrvBC+/+Dv3jv59F76&#10;/GxzwXd8ji8Qg5AUYhwqMjeGlgnNElApE1mkfp7qLJPzgqc9mhZaZqbMuEq1TqlJjE+MOKOOsBrQ&#10;gMburSGOgOil/fYqrq4YahOyAFhQEQHTQV+EbSd4Qb+z8JgZJdymK6bNvZB3WW1v0HkZiBvCghKE&#10;K8SGL3ttGaNMHfBU9lZ3+2GvH573wvOBPhvK9sA/GFbfDstvJ9WDcb09DIcDhY98QoYpVR2WOipp&#10;o3EbIRtVNKp5TZJNLVYqbu4/e/I3v3n473/+7K9/VX/9YCPoK3l2K89vF/07/eHNYryeDCbU6zVZ&#10;XltP/WVllrUhO+gN1zeuvXLtxqv4PTjLB+SyRuJxrxETOM577XG88N5b4sS5NHNZyjZhzUT6KQ8z&#10;00uMDb6aT8vZrGkaaxNbrPRXr6/ceG3l1qvFxnXpjeaUnHn2S5+qmxTja8P168XqBg9WfbpWJ7fJ&#10;rU1L/fbh0d+/t/s3f3f63u/Mg0erp7PNs/L6vNmqabWmgddcOCFnycajQ8qzVM4Kf9xvDgb1Xr86&#10;GFQPR+XDSf1wpdleCTtj2h3KcU9OUK2dKRBiTAzufMEYZaMGIwM1hDm7BNNFwvxFxDrMxuBOUZ/1&#10;UlNNrAg5Sg1aYyZmJkKt2ERk470TttwlQYB2gAAMEYMCRBfKfJmIoiTmLvsCb0y0BsylJdEAY6iV&#10;wzy+sBNjhFKsCGEE5NCx1lg8CxPjEk5STjObpAYMAIm1aAedUjsixZPMGIJ+hDXWcgSO9JcwkDi0&#10;egGYBI7bRIR24BD6jyaM/RLSKgvOfEKNV7yD18I1pUeuf16a3WfHX3zz9LffPPtg5/Tuqd8+76Xz&#10;QX857C8Gw+VgUo82zMat0Ss/Xr3+x5Nr76zd/MnmnZ/ceP2Pr7/5k9HNV3gweZb5b8PpR2eP3z+9&#10;/+li+yu/+9CdPhssp+PqsD97Zve/rR9/ePTVl9OHp0VTrab1WkZbI7o+DJt9v5KHtZ6uD83WZHVj&#10;MlobFqNeNsj7ODAMx/3JaDgZD1ZWe2sR+SR+cxturBYrQ86SgLOsLSuen/njg/nek+NH26fbe/O9&#10;s+oYRTZnTXwwQU18ixSOfoMLbXeni6R89VyPBZBCpwP4CNPl4i1mifBcwhunFwmKlgktxzM3IXcF&#10;vUwXEhFRipCYUDVCNYhEBjTELw0NJC0uahNh4oCuW1BBAW6gXWuRIoOWQVvEUlgC6MWSUdgL6SUw&#10;mEs23pEFwF1RMIAxZGwEQjTyJg4f8i4U22hU8K2EkTXQb28toTYb/dkqQLO9f4dEIXEc3ZX4ygww&#10;EXBYiKsYbiq5niXYnWrsS8/W6931Zm+j3lut94FReTBcHvaXjcW26hHkqAvbLLFTnAT4zlJeW/ib&#10;J4vhg+fVB58f/M0v9/7qF2e//u3s4V093DPVNJHScW2oIalU6mXj6xAEzjfWFYN8da23uanDPoTs&#10;XFL0PPHR2fnx+TQfDN/80Y9vv/Y6DhOl1xu37vzRH//pO2//5PadV/Dlrd9fmYw3NjauXb/x6q07&#10;r2/dfLU/mASypfgq+IZZEmvy1GY5nsWIqFNfntbL82q5qGKqfdOGpqfAhDPLsqGyslVllxXt7tdf&#10;3fV/897p/+9XR3/16+qDb4qnR6szv1abcalFMBm6QaOIDyZvqE50mcph3x/0w+FADoZhZyTPJvJ8&#10;rDtjPsOvEjg95DpPZZlInVDjWJwhwwhszA78CZi2QSJDxG2sxQC7Yuj3UlfU0baQQZEF/X0YdNMB&#10;ZS8zZPgHcaUTI4hiqFGbWFqnoQ7May1WZRLGI6Yth+3xjsLAAtcYEmHyrJ5DY8LCybltTpLq1FQz&#10;A0/XQRurPhcdNdpbqvHi6pBUwS29WdRpLSs238qHvVEPYXN2cPD8/ref/PZXX336u+nssOTSN2Xi&#10;OO/3+qPxYLxSjFZdbyQOv++n2IDJ9or+ZLK2sbF5fXV9azAa52nfUcqe1IsG5WA1WN+wSqIKX6QI&#10;GWfSBA8XsonywNpBkgyczVSpbOrF0i8bqbzaLOuNR+uba9dvb915bfP2nXy8WpE7ljAzTvrDdLia&#10;jyZF0U/ZURPOz8+fPnr4zScf3/3oo717d8P5SWF1kNs13wzrsijLrG6yeGIwrKSqWQhJgP+8kPe2&#10;blxTJdUyqc6y+jyt5qlfJKG2Xk1ABUfwt8Qpu3h8auTjdcUwNo4o4BglzIx5YkMRfJlQt4WxhOmM&#10;FCFpDPgOBvqMBglPWaKWYWqFoNwmCNs7mkcdDOMCcC8THsvwIX0/dRUYjbdAcSchQuhhUGgT6GSM&#10;0g5dHnzLRIPR4UUjrLDKWLGWrSXA4WHvyCRqXARbJRPUwHuNEp4KjbCP3TG6Q1MEX1kbPQb6MiC/&#10;gI06bddMLDADuMiC+z3ADZB1FAw0QdGjxgeJDxq8lC3qBo+81HJKS1nunu3fe/7g2+cPHh8+X1b4&#10;oc/2h2PscS4dKOfM/SRf5WzNFRv5cGuwdmOwcb2/vulGo4Xj4+nR7uHzp7uPnx883j/fPa+Pa7Pk&#10;wqc53rIQVPPpbP/57v3HT+6dnO43zdINbH+tmKyPVtZGk7Ux0mg0WhmPJ+sr49WV0eoaMFxZG6yt&#10;jdc2x2vro/X1wXitN8a5Ya2H08Nk4vqp2KA2BBOWfn40O3h+9HT3bOekPJnLYslzSRrNvFggeIYN&#10;QVmdYUtsmLn1yAVRA6ZzV6RtFhJAEUUUS7lNRKiHCWBCW4K9Bo9wjlVi8FCXkG0RFAteQzwh4NKg&#10;Ud2L+Et5ZFDyMtqKkWCyOiDTNisvZUXRWgQKW5C0t0gQHhpnGSs01mtFIXLxQiOEcUT2pSvqvHSh&#10;BDoIvI5aa41hZE10nLLpWhaKaxPeiA3GtcAEBWMIn0sjLKqgCEspgr6fukaiFL10QOaKAQ/AKKG4&#10;O5FEJ3uW2laLtJkWvkqaOgtNIU0v+NwLJhrTnSAevGVJSPKguaes0V6teDMMoUmsGefpapHnEk6f&#10;b3/74e8+/rtf3Pv842eP7k6P9+pmJhSDxKNDY2xirEtIDZaK94IvadjTR8PVBipsDX56ZFPWzeHR&#10;CX6qWFvffOOdH29s3egPRzdvvfLmW++88tpbwKuvv/3m7bd+9PpPfvr2z/7ozZ/cuX5n3Buz2gqP&#10;kaYJAZ7hFEcQmxpiCaGpEB4CB2vjm3IZqlqbOs4mc2WakFlKyIfKNzOdncwfP9z78IOP3//VV5+/&#10;f7D9uF5OLUlqOGGCs/JlyCrJm5DAN0GygE8UYgkPHwmu8TY6cJn5KvV1Aome53Kehlkqy0QaSxID&#10;XEDb8GfMBaxijUzHY2q0K44UsggI4+2HL1aFZ/XlwrYFupp0c1UGEXjQP4SuFPQKyhfGdRImQwpJ&#10;bFPBU0ywT5W5XSzIB4oGwH4nZATvFQQFCBsOC+fPkubMLk5seWIXh2m112v2evV+L8yKMC3MqWvO&#10;qFoaL9g9iwQR5+ORIwxcsp6nAy/zZ8+efvXlo6+/fHL325Nn28vjM67w/SZJk16S4kt/Ljh4NDho&#10;FpOVtY1r1ze2rq9sYDscZf3CJfh9jT0rYpGMJesIsegygTzvmf7Q9EfcG+GDhe1hHx1wr5f2B9lw&#10;6PKMLIZCeM54Y0g0TdN+bzCZTG5cv/XGG2/dufXKZLSSZAOyufemKqWcNouzxfzw7PTZ/pOvHjz8&#10;+JtnX96bb+/a8/mQ7CRNMo2WVtxUWtVWKicLFwCcLkuL05CfJX6a12dFc9rzJ/36tFfOk3qe1qWr&#10;EWeE5yJTooQQ5DbRS6kVgCAILmGIWyCKmbnVFWLBvhPBbIxhRCJgFIyJytJVuaAoYmIkFEWGUOUK&#10;EKNWi5ZlRheY95cQJRC+jJdK9VIuRMBl7sU9GoMidPFCxlGztV8hZ6RoW3duIGM7CJuA0m5EaIEY&#10;G3dQDUIBj5soIWHG0JQtURw+vNFmGU1dDZFiCxzTCwPAtTbg/r8IceBYMKjLXrT2VAeu8Ez1LdW0&#10;Xup05/Tpveff3Hv+9fbR14fldmlPmmzWJPOKZkudNTILzje2CbbyrvJ2WdL8TI4Pyt2j04PT6cm8&#10;Pq3CzNMsyLyRqWhZ2to7qamZ+/nJ4uTx/qNvnn3z4PDhcX08o1mTBTNI+ivD/io+lo3T4dAWw3y8&#10;NlzdnGzcnKzfXF2/Pl6/Ntm4PlnfHG9cm2xeX9m8OVpft71UbKAUT2BfhupkdvL8cPvJ/uOD071F&#10;M21spZmHhY2pu7hVlkDKDDAbgkMjwfwLqUJKIgL/iEQKRgW7JoKT4WEoM9mItn7bBOQmVkRdRSuE&#10;pBo6YHJbJjajJB1EPNDKWzUKWAiKYLiEqL/KoqhtUJHQ2iVgKvqSNht5NNjhRbPRBuigNiCqsRdw&#10;V8BYWr4bBHIYSNeUoK8rtDrw0gUMkgV/od+a15rB6Csy7XJAKcX4N4hkBhOFRqMyC8oANAv6PUAI&#10;/KAQcokG4h6BxoRVqPaM9xlZprosqOzrbCjzAS97PM/1YNAc9erzTLCnLRKqHMU3IVJ8OSDift5f&#10;H01WR8Ncqdw/OPj628O/+wA4+92nzbdPzN6xOV24afxinDTeSiNV6efLZlG6oCPXWy/GvbwvXpfz&#10;RWhEAi0Wi9lsjpY3N6/9+I9++vY7f7S+da0/Go9XVreu33j19Tfe+vFP3vnRT370zk9fe/3ttfVr&#10;2PwrVc/4xIdF4XFkL8WXeDesymVZlvWyJ2aSZj1iF1/cPI7E3FQG72vx68KCzqfu6MQdn4ZH2+fv&#10;fTT9m3dn9+7x3kFvsRx7HYik+KzW1M7XFILnUNpQpvh4gMdcOC38US/M0maWhfO8Oe0B9Vnul1mo&#10;nC+TiMpJY8QzRhYwt1YIwYqooMsEIZHBFkbtwfrlolZFW/o/g6A68F1FcxUEkIO/omC+h670ZSFM&#10;kcu84g2OjWIJEysbiJUMscVaBA8wFq2oubBWZk7nCZ2lepaZs4yOct0fyM5Qvlmr706ab1Zq4OsV&#10;/+2aPlzTJ2uEE9YiU48nYWJsahNnbBCzrHqLclPNDU1vBntHk8FJOf364dGnd4++eXR49/HZo/3p&#10;8+PydSDwOAAAEABJREFUcCHn+KWB0yYxmk6Gazeu3cYTfWNjC69NaZ6ZxDaI2kQlM1QkIWefWujW&#10;1iwdSS83K2O7tsorKzJcqQeDZjik0bpd3UpWN5OVFTfs2z7QozTLEuyTSZ6lvay3Pll77eZrf/T2&#10;T//sJ3/ykzs/ujm6hje6+nBx+uTg+N7O4d2nR98+mn7+uLq7m+5NVxa61vBaMCueh40a8UYaxhPL&#10;KFZg4FAbPAYCFtvuoN4Z1c9G4ek4bE/q5+PwbIxPWH5/4I/64aQIWIrTVGYpzfDayRwnhH8/6eXW&#10;+oPMlT72oKiAzQWIVTCrAFP7mOxKmVsJxe2eoBZh2ERgG3sZFGOEmdqE+FHlODyMUOOe2Ip/n4hi&#10;VyWB/nfLBD22+K4YTmt7iNYytT3GIcRstDPyxggQJRyzcBGREMsFZWEmZBkpVmEyyBNy1CYwxriX&#10;BwZJ2xpD2PKtXktgNtCykbzMI/+9rJAGFSQUCYsaVRYywsky8Kwxp5TPtZjOZGf79Ktvnn306ZMv&#10;7u7ff1bun9tynjbzxC+dlI6CC41pam48+4r8uc7250c75/uP6XQ/mx33mtN+fVZUh9li3852eXrs&#10;yvO0wVa1SHWWhr1w8tnJ3Y+Ovrp38uDB6ZPHs91jncswzzdXis31/vrGysadyfrtycbtyfqd8VbE&#10;6tbttWu3VjZvRFy7tXr9Rn9tXVJbGS94nSxMqeXR7Gj74Onu0bOT5WHFpbqgeIUyeFOrhD12C3iv&#10;A4Zv4G/FJCjcAC+14Bgtyi0fCdRaxEpwe7wZQ3FqMDsOkiu0aiASpxhzTW28MTpo0WZji3C/BtHL&#10;k4EGvYi9yHQ8xeqC6Y4MSwwwo6BovUXsQtsk4lEFwIS+jLYQJKAF3NpaV0RgMzLMGD93CVkAmr8P&#10;iouO0XtcdJZaD6ASMaPGBVDrgos3tK8ohf0GroqLlLsUC1ng8YiYQSNdCaP9joMYDOjLQPsRbY8o&#10;BQguYmH15zl2JH88CHsj2Z/Q7pp5vqrbYz0cNse9cJY180xxaKgdNwYjIRvYBcrE9MiO1K1Jslbq&#10;+Lh0Xz5e/PbT/b95b/fnvzn94PP6wRM+PXdljS40VA01S1Pj0TuTZqGeewm+vGnj68VSfUiNTdiW&#10;i+Xh/gEJv/Hamz/58Y8H/VFdIeRsfzha39zavHN7cv1ab22SjPqSuYplrn5uZOl0YWVK1XlYnvkF&#10;MCePI444wic07PUGP1EPnCksWYRl4+Zz2jto7j86+OLLpx988OjXvz587wPzzeNrz09eO2/erOwr&#10;tblWm7VaB1VTVHWq6kjFUJ3oItPzIuAniecjvzP2O8P6GX5uHjdPV/zuMBwVfppJ5ULtgrdB2p3B&#10;ELWQi+kQxTZplBQTRqCEeYkqCq0LlX/4Bv0r0Eu12jmNVcG8aAuZKLu8/lBWOZpyqRVt6haTtF0J&#10;bGUSUkHcMU7pCs22BAudOGaEJWAXcPCTQsiq5AHWkmVpw1FPDvManxkOkvo4aU5TP08xczJ1TZOy&#10;JswWsyPcNDjiFV5DU4e6klAlVlcHo83RKFcjZX1+fLaz/fzevQf37z1+/HRn7+i0FsoGg82Va6/c&#10;eOW1O2/c2Lo5Gk7SFM9VCxuMFeMUHxeSlJPE2oSS1LrU9jIcAIAiKYZJb2R7E1eMKRvb3no2WC8G&#10;a8PB6nCwMh5OBvkgdxlSkmSpS7M07+fD9ZXNN+689Wc//if//J/+xduv/2jQn8DYw8OTZ8+e7+/s&#10;Hh+emDJkTH0cWlN8/2KlqpEaw8uCFEqp4nkRiERYxYg3vkoDDpuLNMyzZp76RRLmrgFiMFmNnsVg&#10;JM529DYc/geA+f1BXKpj4iKYiV8kNabLEJsWTNiksPswEiQxGyXWRj0TtV+uDqUI+m7qwqOTvcxD&#10;gizGDuYlSCvp6Etiih3RS+nCqtghx6hkGB+t4minEhPQ8kzwOnXx23ZISIqrq8pMCiBUW1C7SJnt&#10;SwoWWQwW4DYZQ+AB5F60qLHNLgv6ByEU2uSxhuJQoYidIIgYjztGkFhOSazOqtne6f6Tx/ceP/p2&#10;f3d7WU4dcZq6LIlH6ibxkmjItEnCkurTcn64nJ7Ui5pLSYLJlJIQbCMmYPGJNOqX2HhTocxLnylz&#10;oQnHi7B3Ot3fPXy6u/fk7OwkSdzGyvrta7fv3Hx18+Ybq+uv9MY38sFGf7g1GG/2Jxs90I1r/fVr&#10;+epGvrrmJgOfmSUtaluHTM7C2c50Z+fs+eFib+bPa7MIaSNWAlVBGzWqho0lx4aEMXRVZVHCzAQh&#10;OKB96sLtkBMZMC+D2ZqLswIcHwHnQ9LJwV/hohYr5h1NXSK0PcIbEdDR9riAUtEQIaKqkHdAa99j&#10;kI1hhg2bCJoKi3HyUJWL5EU6XORVg76UUL1D1zJzzDHHW6eFamBAATAdoMRIRkEAEwMP9wgURUOi&#10;+64WS2SikbFc4Wrw8FTMtf2AaWsRmBYx162jyP2BC5agBLMXu0KXTMFgyRhPGL8QZpa857p2dZlL&#10;1dN5n+Z9bVKVRMgoauFuAz45UeE5FLZOeGmamV8upTQJ9kY7Zk7Il+fHB/e/vff+e1/84ud3f/vu&#10;0b271d5zwufkRVmQZmlielYRb1LBgL7LRlkvM46bgENDkSTa+NnpWVNWo/5gfWXVOVdVFTxChi3q&#10;OqdMtW/KuqqaugQTmipUla/wgGmkweQRi3VxieV56lKOkZqSy1zqnAlCVSmnUzk5Wuw827t/98uP&#10;3v+7X/zlu7/5xfPHD5KmspazzCUpXOOthsxoz5phYvpe8aNNquo0OPVwHrFXDotEFhnNcpkWYZb5&#10;ZQKhuCANh8ZGGjgIC4BAQizH9SBKROCpTcImMOY1lrQCEGRBKYrjPQYq7pjBKyD7H8XLLUZl5ot2&#10;Y+aHLm7TyyVdf9jjRBUBDUaFsCCwGUCChQZgJKrtFkAXo4ITUo+vBWyDuqAGFVQDaYWtixqc8s61&#10;OrHNiWuOEn+SynlG0xzvQLRwYWG1Yl9KXUmNPY6XVVaHrBLQic2v91dv9lfXTC+dh3L35Pzp/unT&#10;veXBqVvKmuvf2rz9yo3Xb157ZRV7XNYn7J0K64zxeCLjAOcT8SnLIEtXB4OtlZVbqxsb/VE/KQqT&#10;9dLBpD8ZD9dXh6vDbGWQjUfZcJyPNofrm4OV1aw/4AQeqL0XZWsTaxEbaeb6o8HKCuWDYIeNGQTX&#10;r0xRUq/icbAD4RWbjl3St7aHOBS1TZV4T5bEUGOlZCmtlhktC56lglPCIpN5Kjh1gs7SME8JR3WN&#10;8yZWyamkgucCuUCJRCl9JylzFPLvpUstJQIuc7jDPSzMsWJbCQwxtzCgyHJbCh6IvIlyjlUZNCqA&#10;78CXqcu21ICqEiIEzD+IuMbRAHQ6CgZgdIJbhBBLvHdXy6OU20R0MQqKY4GpUUkp6qPrFq3kcvSo&#10;FPMUDcO0QgG0k4C2pbAcj3Gw38HlRhyF0LwCWgB/RcG8jK4IXYgQjg1ggoqqePVNCF5KoZLMnOyU&#10;3NxkM8rmno+fl0+/3P38g4fvgW6Xj8/5eJHNqnxOxYJ7S3HzpZ6clDu7p492Tx8fLncJ3zVZnMED&#10;OlgVI9h8vOLk7UitshOl9i85cHzAD61FM7PNcZjtLU+Om3mdmWRtNLy+Nb51Y+vGaxtbd1ZXb6ys&#10;XV/ZuL66cXNl9dpgvJr2h6ZfUJZqlmmeNU4XiuW83DnZfXLw7On+k/3znWl9XtK8NlWwtbJEGAQJ&#10;QJ3rtE2sCERp2QsSECVw0wXg/MhFLzOjYgc1tmNAUdRRZgue2rkGw4ZAY+WLK8bABdve9OqJTtL1&#10;jZhR8C3AvwDFoGorXRJEHQbVVhP1SkHkohFpk8aEocQbrstq8f6yVR0PhQ5t1Yt2OkmsAA+1Nyhj&#10;DYJtGcZpgGAG8leANy95lEZcqMLtQMwQReZSK94hjTciMADR9x1FbYI9XfOYH08UmL0hT9yw1uQr&#10;Uy9sjfecRe5nPVkMaDag4xEfD/ikTyeFHGeK7X2W0SzRLHXWMAKyKRdSloXKqk1Wje03ftLIeF6l&#10;T/dm73969Ne/OfwPvzr+D78+e/eT8MVD2j1Jz2djT2OyfU9FHYrEra2s9LO8LpfkJbEuYS5cipmP&#10;c0gEmzuX1k1T13VYVn5RNvNlM5+jX+Pj40AbrBFNlHLjhnk2LopJMZj0esC6KwZee7VmS0/HU9o+&#10;0Hvbi8/vH/3qo+c/f2/3l+8fffh59eBZ72y55d1mzX2hAbmeWuuVYYEjtCuZOSz0sCdHRTjJwlke&#10;N/ZZqos8zHOdFopH3llPZjktMsV3lNrge3PAyQpNhNiKIiAC4Xmrnf9Zus3LaBcN5sXOSPQyT+1s&#10;EhL88DIguUA8xXetXQhw62phfgh+7DKQfq8+5AoVwwITW0AnAtZASHFteRFsavGM1tTLpq5qXzZI&#10;Xr0QHATzUbkh0+DTkyaenJhUOBiMVzFtjUpArKlW7A9tdZA0273wsO+/7ddf9BYfr5afbZRfbZR3&#10;16v74+XOqIETa9uIadIkJGlV2GaQhD75UWhWFs3aWX29crd8cUf6r5uVV83aNT+eLPLeqU1PlU90&#10;uEwnPh16k+OUOa9kPtflzJfHujwMs2Ou5hrKxFTjnG9NRv/ktbf++O03Xrt1Z9BfSdNRkox7o5v9&#10;1TfM6E2fXyO7nvP6tf6rb17/oztbbw2ykVFKZsGczP3+oRwd6d5Z9WA6+3R3/zefbf/8q7MPn4aH&#10;p4NjuRFWXrVbd+z6TTO+ngzWQjae++GsHFZhqJqxwZJurAkpNdZXaT0v/Hkv7PfrvVG1O/RPx/7+&#10;WvPNav3lyvJef/GsmJ9ky3m2rG0ZGHEVEJOYR8KkqTZGo4eFVBggQuioOjbGmReJjIlApDEbZgIM&#10;kWFiE3kGAxiBYXyRIGdSaiXKKGUyFkLwTASG0Tzzdyi1axW2AUSMaQ8hiCASYhWKSTj2GOIp2Sha&#10;gAzKHdAaQBhXW4RSY6KACNWllVMrjFKGjIjYU9zplIg4JlBlhtoLQIFZ2ZCJXYMyc2wB7or9Siyk&#10;ywQJkWG8ZVAKqpQGxYnXoA6AFqITonnEsDMCw1QRL9p0UEwPTGKll0GElgHiYK2ytehQRAJcbJgM&#10;FprTxDSpVphlO0f4cnFep3sL2tmbffvZ43d/88X/9MmTv3s8/fxYny3Ts9KcLvh0as52w843p19+&#10;/OzDb/a/OmmOq+TAZ2dVcrbkWcV1Q75Rrw7ftJgsYYuHDVlwNujSTE+K3fnwoMzPFjyd86LOOFld&#10;zVZvJr0bNLqeb72+8spPx7f+qH/tbfDp5h23doOGfe2nZebnFh9ql6GgOq0e79/94MHvPgLZuzsN&#10;p3WGvX9am7nXsnHLipcNYzUKHEhEgp2BhXGYQWgEReQqE/wAb3DAXiHQAaDM1gFkLLMl4zpYkxjw&#10;kLRAPFhrEzw0XAz4zueKyKPocLSpGgjTAbBnzKQGSKCgUaJtR8qYKWQvANkFog3tZQxBp62I6to1&#10;22YjL+qDNCFf9JIAABAASURBVB1EyxZ1kAryDorxEYaP7uLo0CTBUEiDgEDHB7yJ+BCCXCYEIQZA&#10;ECj2WUVfkAhhB2qI20YIbjGkCD8SibrExBFxOLCWLxP8A98458AwkzEMgGEoRW+g8QgiVLfEQUli&#10;Prasil1F4c2galQcqbPiksamtcFLC2NMDZ68eo69PakP+rI/1p013ruR7N7gp9fc081kb2L3R9jc&#10;mrNUguVza89TnqakmSsoGSwIv9tuVPpqmdye0u2pf33u3zqv1h5sz37x60f/r3/34L//t0/+3X/Y&#10;+7tfnX75uW4/HBztr9TNJM2u5b1rafZKb/jGYOW6Sa5x9tZo843x+lYv7Ym31TIN1SC1BVNhbEac&#10;ujpPJE/BsGF1KigaGbNi7GZRXBsNtobDjdFwa9RfL7KJjb5JgujxtLr/uPz8m9lvP9r9d3+9/f/8&#10;t3f/7f+w+zc/X3782frh+Y8b+6OSbwRJqB7WTVLNOcwyU6VSmbBcUnXEy2m+nGXVPKuO+vWzYf14&#10;Um+P651Bs7PSHIxkdyzP1uujSd0gMoOUFts5tcGoVilRTpUzYec19SHxmBIjiGZjsS5wYa68MQ2z&#10;GBKDKcL0I1KNklWNIfEylcBA8CqBIgSzzG3kIIRegMgYIlTGtCuY34dwlMFDV4j59kIdgv3oli6S&#10;tsqo0jHoWtrGCb1DG2gjjEUJtkQ9iBRxr1gNWA9eNURjhLS2VDqaO51ZmbowS0JlfG0Vb95AMIEI&#10;bUU/OEMGK4Pwkq1GAvwBJ/bI9vLeoDdYGY7XJmvr47VRMWRP89Pzw91nT+/fe/D5Jw8/+/T5V18e&#10;f/vN9MH9+smTam+fTk7NbJFUJSbAsRa9bLI2fvX2nTu3b2+tbw16wzQpnM0SV+TZoMhHg2KyMlrd&#10;2rx2+/qtm6sbkyx3TaCjveXjx8dffbH34fuPfvObb3/xq6///t17v/340Td3D57tNLPSiimSvJ/3&#10;izwv0swRY6lhGhAKqqKqQgFLUATfK0Qse0PeIFx8bZrK6XkapqnMkkjnLiyd1kYrDLudBBaFNwzB&#10;M2IF0yOtGAQej1OslwkiInM1rVcMHNsWRcJ8QS8ZblNsB0xbFgm6aW+RQH6FmL+4UCV2fJGLNxgG&#10;YeTaC1lCxZZ/QVDnRYZibMQshhhvVxec1/GtuR17pXyZxR3tM6OXiMssd0xLIWeklsf9hXMgQYgp&#10;bMSqhE0tIBRqu4Y9AL2oTm1CE+0d1TCtmNK2WiTgA+a3BYqiSKldFYrAboeJaGgrgzBCHW2ZwEzd&#10;EY1YiANh0i2TWXqZzZb7O0cPvrz/0SffvP/w2Rf70ydHS/wK8Gx3+uTZ4YPt/Qf7R0+m88PGzwTR&#10;RQEr1DISbI5jQEvYlBAwsALWUPQeLJQQGrx51Vp5RmRjuMxJiiVg04KcNUWKZeb6hclTdQZbo6Zs&#10;khGZggxWYdYInc3K/eOzg/PZ7tHu8exoWc0C1WI8MzrB1hTHyxwzzJFCemkA7nCHdhKN3sckIHcB&#10;DAEc/89IUAOgeEXBqMaWwfwDaHXkewpoB4AQFADzPbS14iSC+V8X0qbfbxNiVW7pdwo7w2Akc5zo&#10;SE3HMBJKQTtc8cZ8J+xRiqLv4aoPirFzUQhvYkawdSMfg1cVsXSBGE6KoG84VE7qRLFrhdRSYRUP&#10;6sxoYiT+FY7WrMEQ2mGGndwlSwybnDGOTcImt0meJClEofGL2bMnD+59+fHn7/39Z3//d9+895vn&#10;X34239nm6WnGZq0YXF9ff/XWzVdeeeXm7Rur19bHGytjlxdsCkWM2mGSj7LeOM36JimKIu/nvWGv&#10;Nxz0+73BoD+ZTDY21kbrq/3JqCiKPHGJElcVn52Hw+Ps9FSe7x5+9eU37777yS9/8cmv/+7rT95/&#10;dv/b8vSUyyonLgz3jMmddVlCmcEpxIZgBE+4hik+3oVFkTcKBju8tyFSgxONeINdPdRG4K7KhJqx&#10;YKPX46OesPqZiaJvFbOukcFeoAoZwGQJSQ3cCID9HmJDL10xbIRhxJUsSmKGQVAXFADDl8kgfwUU&#10;vAw81pGFJugVIAQw9AhVLClEQ4iWK/Y/BE2LOPGwGPzlWCiagCeXpxg+gdiLCQpAFrxoLRT/+YGy&#10;J0/xUwyei2dZOMnqw7Q5zJv9XnPQ9/v9cDxoTgp/VjTTvFlkWjltXBDjPTfBoN1gDeXG9Rs7DMkK&#10;FxvJ8EZv9VpvZZWLfsn0/GD65Tc7732w9/fv7v/iV4d/+/enf/vL6c9/dfr375+/99Hyg0/9h1+F&#10;z7/Rb+7T8+dmej7y7obtA2uSj8qkP3e9qR2V2UYz6i9dMTe9qbr9KT3eD58/KN/9ZPmr989/8avp&#10;3/xi/je/XP7iN4vffNR88iB5cJSd14NSJ8FNNINhhbdAFshaa4xRowgob3A4CAunc4fDgUwLPS/0&#10;uCd7Rb2bV8979W6vPs6ao6w+yOuTrDlLwzQJCxtwEpG4UjFLijtglPCwsXF+FFKhSFUjRRaloB3a&#10;+TUdD4rsBVqZweJkgoUXwoubXtyZWga0Q8xRl+KDTQi0y0aK3lFR2ycfR0FrVctcENS/4C5vqp3m&#10;Zb67w1+K1rpMR1tDO/aHaNcp2meOphoDqvwfS3Gn4ujOyyYNUburgV6C2aKZS4WLeyfpKNwOiPhL&#10;YKHo5cpsV49eUOwEhAclSztBgiw6h6nGUuzECltVI8JBLELH4xWD0lLTuTfn58vdJ7tff/nw/c8e&#10;vvf18999uf3+509+++Xj979+9OGjnS8Pzp8sm2PByz01CqAXUktkhVjJiFq4MzLoE8ZGBPV1qBuu&#10;gmk8+9JXZajq4CuSWnUefBmksQTgzLo0UrLUjgkHZ1cHu6zN9Kw+fHp89/7Ol08O757XJ0uZhTTg&#10;5cgmJDYoY9TeEN6CsM8Z1jhFKkztCayN2GgTthZhMBRt0guG4mzzVUJ8dn6/kJCF5IL/7o005jvl&#10;K9q13NELYdsj+E4ICj7WZIaDXvBta8wQRvMg7zRBMb9XQBZAtqNggCv+iumEyL4MCP8gAjollEI/&#10;UtWXqbYJJlEcM8FGjqljOrs7GqXtpcaglF92XVv9grTtqcpF9sWtmy8mTB2E2ib4DyAlRDLHYCPP&#10;8d1mbv15Gs57ejx2xxN7umrONtzZmj1dMSdDBeaplgkgVXu8aBwDiNQkBLzLpbXPfNMLYUQ8YV0h&#10;udk0k4MT/vJ+/e5Hs7/9zelf/vL0r395+ne/mX/09eKr+2b7MDuZFfOqV/te43Pv+xZfFzjR+OMA&#10;wjC3hOd67nigNGILDImAEUdJKtJrQoo3vYNTerxL3z4Kn9xd/Paz6a8/mv383dkvfzv95fuz3/xu&#10;+eGnzVd37ZNno9Pz4bJZF3PdumtiVqowqPHje6ilaayvEl8mfo7h5+Eka056zXGvwQeGo0FzMAgH&#10;fd/Rw56e9HWWhnnm8Vq4SPGMI08KT1ohEmYlg0enKIvGLCSiKkxkiJhiAhNvzDbeuktZsXwAaApL&#10;oBdA3AjJJVS55dEoIoqQpdgy2rwAbl2TkcZG450QQ2gZtM1dEKxXABmoRQiai3dIrtApCFFgDCfi&#10;ogjKaDHAHNUg6jHaOH4NBIhX8RIaEa+miZKGeekonhucP07rw7w+LPxJX06H/qRozgbNtPDz+MNP&#10;05hG2Ad4lQOTTwTTrENPE58AAxwdaho1dl3TLc02NV1pbG9W290j/+hp9c296Wdfnn7wycG7v9v+&#10;+99s//LXj//m7+7/5d88/Mu/ffRXP9/+xd8fvPvb00++WNzf9junsjvzu9Pq2eni2Wn17Hy5fTp7&#10;dHj87bOdz7598t5HD3/xm/t/9YtHqPjzX+788ldnv/2d//yr5OH25HC+WZqbZvBGPnkjX7njRpuS&#10;jRru14Qf3noNPgtrQiFRsXAEBmICPqU0TuYFLXJzVvBJoQdFtZvPD7LFflYeZsvDrDxJm9O0nibN&#10;0obaSmDV1vVMBFhVGxuMvDIBFJNEEi+oxLmLLBZ1WxP1AUgw6RFGmXFWYGZsJdhGIpji0xGiFlAA&#10;iDDJyBtiBhSPIFThy4RiYunwkiyqoWIsjZdG8kMXqrRi01K0H9cAhEArgRwA21EwEd1AIve9i4Ux&#10;LtONC20AigsGY3gtE0nLw6Q4cOTJcNsMugBIBTkwRlDAKALfSUB/AEoBwweNgGURQRDoikdmiE5g&#10;zyYAxB7A8iBSIkEtYxjHBdhjmfGbBXh0GPcBg0Z9DHvbsGs4qU26FLdY6OnB9Nm9nc8/uffrd7/6&#10;+W+/+uXvvvnVV48/en7wYLo4qJrTJn5paIREY++KftoNiDhoHE9njiBiYADGIkIBnxkqmVdhOWtm&#10;R9OTo/npQuuGgxhuWGsJlcY3oYDwTY1mpk6WlZ3PaXpU7m6fPXh08O3Dw7vPzx6fNkclTRtTBlsB&#10;cZ2zN1ZYyRCDoj8CS4ZFCeLoqHgJ8vGOKzofhUqwEJ7AxEQYnKTY8PeThd8AiFtqwXRAR2BAgSsG&#10;fIffl3TyOCMk4KHQgdrYgeR7gKHfg7TpUoi1GgHntrMQw6BlRPUCIhCiTkfBXEDb1GVU0YhGPlCk&#10;Ly5qtRRWgSGGlcTcATybC09EHoOKK4IZLgI4MoTJAFD9fyZQi8kqG2oTKzGRAVW1cBi2NcEVAoWS&#10;PA4Np2k4Tfxxz58M6WxsZituum7PV/kMmFCZNpWrPTcN1RVFhthbFfwWkAffb6S39Pmy7tfVqqct&#10;5a2aNmbVxtFs9dlx/5tt+vCb2d9/cPjXv/rsP/zNl3/9i69//ncPfvXes999sP/JF2ff3p3ff7g8&#10;OpDzKZdzWs5ldtZMT8PsLCymPJvRbCrTM392Es7P/cnx8vnTs7t3Zx9/FR8Q732w86t3n/38N9t/&#10;88unf/OrZ3/79/f+/V9v/+2vZp98nj7dGx1PV2blRhXWa3/d61bgdfDLZm1Rj2qfCRa41hbP/rBM&#10;Ao4C57k/K5rjXo3jwmEfJ4Zmb1AdDJrDYXPUD6fwTOEXeVgksszi4ckbEY7OBYmOFWXRds9gE7BY&#10;IlRRiHWBWQBIFRuVxniK9S4u6MhFtECBRRA5L4BSAMIQFLSDIkEt4BbRNRQ76LjvUYQCJB0Fo4Ru&#10;YrV4CUWLItddKKduVIgXGM+wHzLcADCoi+FEXYJZRrEvMDYpxpgU9gnsC56wEWLbtA0Z4aAcDOE1&#10;ZGH9NPEIssbVddpUab3M63nWLPCZIWZl4RBkPiSNmJpwbpAmaXy/1jRJgMRYEsVniDRIz9qxS1f6&#10;w5XecKXoDROXBc/LRXV2cn6wN3v+7PDRw527Xz/74tPnH3389LcfPHj3t3d/85uv33v/3kefPPri&#10;q2f3Hu4+eb77eGfv4bOdR9tPv72/fffBzsOHew8f7T18cPDw/tnjR2dPHp8+f7442g9nZzKb2qbK&#10;rMmSNM2yFfSO7x9sM+WMbcLEmH9CSEkmlFJw7ImbYHxt8REvVFbmSZg7nTp/bsupXUztcmGq07Q5&#10;T+qZq5cmYNcO6rU3EZUaAAAQAElEQVRNrZuxRRBaZcxBzGPS4o1IuhsodEEJ80TfS5fbrlEYxszG&#10;ELNiKzGxBDxkEaiGW0cZo2Ak5ci80EFFAP12FMpAbLZt3MSWqd1krixEOWID1n1HEqUXl7m4v7gZ&#10;aLe5iyLEJCm3kh8kaBloi+Cg1hKYFI3peIb93diVu2QU3mxZSC7qIiscHQqGKLqG2YIH2qYvSGdb&#10;S0EQ6EIYHwVtQSwtAnGIcu0UwAdG9BN2mQDDjCUEcDsFxhqybIzhiw4INnghbxJiFwCTeJuIuPqs&#10;Onxy+O2z04c700dH851pc9zwkpPgUuMSMizMGnu/6hO2KEmAfXgOAZawQjGeiOhRr0FMWIb586Nn&#10;2wePz6uTxtacEjltqK6pbEwVnA8W/HLJ/rSaPT1+/s2z+3efPnh8+PxgdnLmy1k4rWjhXRW4EvJK&#10;jRICPhj0gBWq8LRh9KsYn8EFKBNjCsAxdgi4EWWxiJkhAxgjaSuBYTYtWvaCYF4sXNahlUHCTLER&#10;+sOJDfFF0os7a2cJOryUxDvawA20QzSxvbCjtfdIcHWloOD/F+GqnY4BvUIIOHrGHBqMt/ZSxfRB&#10;AGA2YTwGQhiOgW84JtMOzbRueDEWOJkFIQENGNkBTbyMTnhBtfP/1QKM4k6Zom9NzBOxYk4RpQR1&#10;lAYODfmSmrmpphYHAl8y9sem7odqIPWYqrEpJ1xmfpk2la2XXOLQAASNoVIyjqpCRjAEZ4wjSnyT&#10;1bWQWDYD54Zsh9jk68ZOp83h8d72o52H9558/cX9Tz746rfvffXur7769d9/85vfPPr1u88//ODo&#10;s89Ovvjy5PMvTj//8vTLL86//Gr/6y8Pvv5y98vPn332yfNPP3r26cePfvf+N7/85b2/+uv7f/uL&#10;h7/81ZN33336wfu7n396fPebswcPpwf75/t7Op8XKvh6MUrScZ73k2QolNWVqea2WiZ4NGmDnb0s&#10;sHpDMOJN3N6Xrp6l1TStgbO8PMnrs6w6z5tZUi8TKDSNif8sbpmExqKKBAO/MiEpJi1GPAlze3TA&#10;NIMHVEnlYvZjCb2UjTzpRYIOoFhR30FQnFQjpE1XWTCCnUJjUdDgRYLCHNgSgTZxe5ki20G7G/pW&#10;FSUhfQmICcZYjBKikzmGKdTBtBRFRIaZkaM4MFzC4HCnOEgMoAOREHYu9ix4GCL6BRuqetKFCVMX&#10;zjKPbwwHvXqvX++MymfjZntUPx3V2xN5NpGdYdgdhv2BP8zDiWtmNlQ5A3XOPovQlDkxLnNDMmPr&#10;1lyyZt0KeK+DOvSWzXBR9aaL5HSWHp27vZN098A92eOHO9WDJ+X9J/7xru4eu6Npdro0x+e0d6IH&#10;h+bw2B2eZCdng+liMF8MFothVQ+DnxCvGjdW7isNLBUcMvJea091JWXNvnJSpaFM/CIN00zOi/qs&#10;50/6zdHAY3TP+/UzoCifZs3jrH6aVc+LxUFvedSrTxBeST2zvuIQCPPpGTMocX0SYSoBhhujrylO&#10;SECORSKlQIpEGpd6ZFqllqBWe6fLeSJMojJzu9viHpl4u7yIqGWh0zFt7opctCcQUJuYodkhyhAn&#10;WPnGoFmg1fgDBHb+HhAtFzJUUo1ZMKQc6eUFjUv24o6OW8BgMga0zYEYNe24DYSRRxEZq+wELoTl&#10;kFtrW1cQWaBlTaxjDAFsia1BN8wMegXYAFCcjwtXtOVKFKFYSRq0Q3yCYmcMxJ5NY6wYq9aRMxbJ&#10;OWetswygN/QU+0IvEnuTwMSWbMrWqUtskjBbbKVnjZ41PBO7JFurbRi7rY3WWswFTBJVJRY0w4Rx&#10;CnnF6ZoF4SFgDIRt+8RQQ5OJCVrvnew8eH732cnDGR15O/duGtJ5SCIae76go5Pm+fb0m2/3P/7s&#10;8W8/uffe19sf759vz8NpSdNgG0kbSoImOIJ4VR9CI02tQRCY6I7RdZzNOKHaJoKdl2Bm4hfJtIls&#10;vEGKG2iLbl4guAS7Vn5B4oAv2Bc3CDtEkXm5nyhg1u5mMNEddylBDhU7CqZDa3skXfZ7pRSHeVGK&#10;G3RaCvIdyGXC4QBADrTD7/OQRASKVAQNodmuX1CDhWbj1BsTh3ZJo6OuhgY1gBAQCAFVkdiItEkv&#10;E9rscClQZDVOWRSQaFs18i3DRCYqMAhxZAkasLFRX2lzxvNzszx15VG+POqXh+PmcDUcr+nzjWZv&#10;td6bNAfjZndU7Q+b/X59mFcnhT/P/TyVZcp1RrXjxmjlGwnBMiXG9NgUzH2R3EtSlStVM1qU2ck5&#10;7+yHB48WX3x9+uHnR7/9cPeX7+78/Ffbf/mLx//+Lx/+j3/18N//h4f/7n8CHv9//sPj/+Evn/yP&#10;wF8//R//cuff//XhX/7iFL9cv/u75fsf159+4b+5z4+37c5+enTSn856ZVksFsWy6tW+qBr0O7Cm&#10;Z1hMXXO14HJpyyaJm/wZfoko5LTgk1yOCjnohf1e2Ok12Oe3B82zQfm8v3g+qHZ79X7RHOXVaVpP&#10;k6a2oeG4ycN9Bp6OS9UIcfQvnE7E0eHMwu0sicCzgllDlro4gWu8SpcCgSMNhCwogGc/ENpDQPAa&#10;wgUkKIAWRNCOXsmvGO+lnUyizpSOiqDvyFKbYDDuyIMCYF4CBG1QEBkm1gi0yAx5DFDGEyruUqzw&#10;JnM8ayBwRDBClnYAaEti74SdC2sThgoH1SAEB4kqnooly9z6o6I57DV7/ebpsHw89o/G9cNJAzya&#10;NE9Hzfaw2Rk0ewP8MiRnOc0yrlIB6kR8RpqSOlUTgtS2XuKNPS2XvWU5WJTjZTlZNmulbFS0Wumk&#10;1nGtk2VYq2izsWs1Xa91swrXgrlJyU1Nr6m9ocmW2OtKN9ncULPlab0Oo7LuL6thXa/UstbQitIw&#10;0ERpJKEvZRHm6LoJVSU4PlfxvOkEttW5nvXCeSFYEke90A3wWa960qvu9ar7RXk/qx4U5ZN+vTOo&#10;94pqr1fPnS5QF77EgMQYUbhdlUjhXwaFJwEIgiFpFyt83IJaqto+DVBFL5OIXLKMmeM2xU3XRg5M&#10;vLEBRSmAaSXMHzgA3YOiY6PRgjbLJs4+kQAQohx1AWxYxvAlqNuFkUVRpwMKdLaJXFnVWcfdraOt&#10;WrQ2MhKHFhk4A5XB/QAElqCjrjtmWBhhWrONFTbwpkZqIddWWQ0GYmAnHskGh064wljYDwnZyBgc&#10;F6IQavwi/UDnJGiw9UZUgwKykTPaerJzVICCsQFwjlJrnDM2psTaxLGzFNcSqSFi6hKT942nRqmm&#10;eMZuSD1xRWYZzJxtya5iUyuVUNBYFOLSClhmhFOkCLaluC94Yfxo4UWFsDFhqTDCCgpYMKGByKI3&#10;kTBdHj3eufvN08+2j+6elE8XtN/wSeWOp7p3WD98dPzFNzsffnD3lx/d/buvn/728dHn+9NH02a/&#10;onOvszLMa5ybtcRJIUgdpFHxcSrFiwisEiEJGgEzRPQyUXRd6yrjmC28jQxoh44HBSBpqW0pchHg&#10;maIEDBF1lPTSgRTThTCyLy5mxABKLmAM5t0YS8YA5kLa3l7UoRiHneGdsC2/IJ0ElFt7iC6NIaWX&#10;KnbVQeUyYQd/Gd57ZFHY0ch4FQEEtRD+AHNsnGMCA0QOlzHR8kjbUUSG0TvCDyZExBYoKMXPGOC7&#10;ZmPB5QUhWAQKGJHYo7SJRekKZKADCJNGoOd4drMGI0f4Qq+ZsT+z5aGZ79nZbj7f7VW7w3p37Pc3&#10;9HDTHK3r8Tofr9HhihyPw9FI5iOz7DNODAsjMwlLDVXwiJe8aYqm6XsdiA68AOMQRj5sLpuNRX1t&#10;2Vwr/fUybC2btel8cnqeHx7xs53q3oPpF1+dfvzZ2YefAie/+3D+wWeLDz4rP/y8/uzL+pOv6k++&#10;4K/vDZ7sDg4OB0dHw5OT8el0Mp2P5vE4Mqn9Rh02va40flBVPV8nvuJ6wb5stK5NU6fiMwqpNilX&#10;GZ1nst8L+z3dK2S38M96zXaveVI0T4v6Sb982queF0B5UNTHmT9Nw3nSYHlIG01G8OBiuBfH+gZs&#10;nOfocVXupiBmROI5QAiLKC7uIPVVkKhcpRCThnZuW9rqh0hFoBcRLrIUdeMFfciRVe+lQ5xdVcUE&#10;A2CAjulolwWPaQd9GW0lflnCjOiMgpZhxoYYc0SGiS2awqYIKq0v2uoUg49JiaGIIlXsfPAPhzZD&#10;2K9IG9baaM1SGVmaMLNh6uppGk4Tf5r60gpQc2hMCKhNYg2lxmJvqnzVhFrUM6tlsipAzXUp8Tda&#10;H0rVkkKTqeSWCjIpkTNsjYE+Xu7yNCvydJhlgzTFd6fcYMcQpx4/3RaO+7kZ97JxLxlkJndsCUMJ&#10;ZCgx3hpBOw7bfMIuUeu8sbWjYNVbVUOqFII2jVRBaksYvFjGDVt38BoaamptTm044ebE+FPjF9Yv&#10;DEYaSg4YbMMaYsAoEsXtBh7Es88QdjM0DxGRRO8bLFpBb0QgAEouqkhXn+SlhCIAOoTazGC4TWDa&#10;B1u8f+eK2w21KiAXJeCAi8zlDf4E28nBA+YqWYKlEbFDaF0A1sKY30dbjJFiRLECFFpJR6K8416m&#10;nQ5z1EfXRMrfTZhXZgyE2LSUodAeF8AYMi3IgjHGsrlMjGShjxv0QRmd4nZFwUSwXHmvLRWiiDhk&#10;01VUqLWGERvqujNtd7ZNiCODEwPHRyaRQW1Ww4yQY8MGhjETumDygicxNZaDNZ5NQ1yT1krYbbxI&#10;HaTyvhYfWogIZl8Fe0Ro9wUiZSMazQ2gohJTbN6ZBN0IhSZUB8c7D598c//pN08Pv907e3pcPztc&#10;bD8/uf/t9hef3Xv/d1/86su7X93ffnx4dlL64KNZTuJO52A4xhgQ+cGjYUwKgFmMVAQUIHSvCgr+&#10;AhgaxYS6zAzfg3ZoffAdSScHfVkNlSEBiKLTkAXaLIECyHboeNAOV8Iu29GXW+4knRooDAb9HqAD&#10;CWgH8L8PFF0J0UgHkegT+eFE7dx1ClCHFwnzCA64agoMWr4EXVqOwI5+uJQz1FogJts7wkAx9WgT&#10;FF1EoWJS4v3iQva7gDIRdJVbelEYBZhMy63jY4eWDcAINMXO3pCvNcRtsJSmNHVpPT7BamFMwbZn&#10;TdEiM5TAeCmlrjR4Dl4Ryh7JEGcmLRKXWOPiVuclVNIsqS6dr7MQchG8MPaYe4ntJ66fWDTZZx2y&#10;DoiHbCbOrCR21QGun3JqQ2K0sJw5yoyi1qSX9jNbJJxFoTpLmaXEmhRQn1t1HIhqIdhWzcNyoaVj&#10;colJoOQwZCxtzIwE1spoxbJkKa2CLjjMTcDGvjR+YZulbSrjK/JYjqpBKXQzzxIXDygJS1BIO+fS&#10;5feqLhtUwHRVQEOAIoHpcFmEe5wpxaREdSgoAqnNgr8ousqiqEVU7dq5ooaIMDjG6OgioW0hNBe1&#10;wZMiFgj0ojgubII+ajKKLuEoCiHnGBREhqUFGGxBACNeICEkbJbkKUIMBSYx7A0H4xq2NaUSrASz&#10;ZF5a+Fo8+8o0FfsZl0fpzjYc+QAAEABJREFU8rBX7cQDWvNoRe+v0qPV5beri2/X/YOxPO/5s0FY&#10;jPx5f3aUzA/dbM/Nj1x5ntbzvKryqs4Ws0xD5mCMGhHHkgibkGlL2fZ8ktYukZwltV6yWk1j8HOw&#10;85w2WgTf81WvWfTDrE8+8XMg1WWiy4yrjHHeBE9wBQm2bB+oqaheOI8jTqnLuW2mveZ8oGd9PR/w&#10;2dDs9cJZvsAHup1ssZNVO2n1PJs/yxdPB4uDrHk29E9Wmu0V2evTNDWVo8bpMm180jCHhAmwQqlw&#10;GoiDpWADG4/HhTHekDBcTRbrU8kSmXaKDTNDrHF+BWGoMSEoL6ABaleAIvQNKyuChIiFSFqqYDnE&#10;ZrEDUEyGyTLHfghJGe3i3gE8swLWsrUW39uxrqw11rJzxkYhsyE20CFmtmTQkCU1KmgB1TsgiAkj&#10;FWaxRuOIQGGGUQNAM1ZFqcLkmGsvi+3SGGK2xmAdg8JOdHIJg0452uDI2ghjBd2zIWPZgLb1HZMx&#10;AsRqhpjhEc/kEbaIXwBaKCJqi0iIPcAmkBomi1JCYoljRI+AkoHvVGJdjgsOjDNwCNlEnfUu1dQZ&#10;uAe92egJQwLTHHgrmFbFIFElkfi7hKEEXVgjhhrPdWPROpS8mtYMDSxsxTlNM1cklLJa8qQ+bhY4&#10;UwSCxRSwKeGhbkNIyBtSsQlOIJJ40VqrBmjmy+XRwfHde0/e/+DuLz568PPPHv/q80d//9G9n3/0&#10;zc+/fPjbBztf7Jx+NqufVOaIipkblpTOgqk8o40y6EJlQTonbJ6hNhJM6CZWSZgbpmAIYQxPwzyA&#10;SNULCQbD7CwbGGUMzvMYLM7kxhLcSQbFSswxrrlNhJwyt1D4CM2QaUusY1R0llCVoYXKbE0svKQq&#10;BFCbUIVIYsCztJrMxrB1xJaYCdawUgeKCYOJN8JglE0KEFtG1L0Mtq1OrG2YWrBhNsYQEVoACI3C&#10;JaIS4UUAgVxEgldBTAkLGKFoHNNlYpipwi3QGgpeQBES1iBoBA5humJI4XTmaJUIpikCcREtuWiW&#10;KTqalRlh4lFAKhGYFvQFGYIOUGXCDfCxHRsEUZQZDEycCYmhxFpG3Pq4jVkEFjquZ8n8OF2cu+Xc&#10;lIf5+YPJyc6kerDVPLilz27x4XV3sGmPxu6koNkgnOFn3DwsCikzqnJTFmbe43nGy9zg++sZNUeu&#10;Ocm1Tij3YdBi6EO/8YOqGVbNuPKTyg8bBdbJbJK9Rg5YF94kcyPwbbGvCN/2ekvkGtGqSK9uctFe&#10;0KGnkaexl2HQQfBFaFI8l0ywKdnEMCYuhJJlmvDCKUyaFWaa6IHzzzN/mCnMO3Z8kvF5TsepPyiq&#10;w7w6ycoTu9zJq/2iPuz5056c52FmfWUUixZbvAZydUiq4BpBajR+TsTZvwlSi6801BIa1biGgsZV&#10;LOSDNhIQLj7SEFRcwFNBnRjGPGPuA6uQBBLBHBoVBq+Rb4WQX0LbIpQGrx3Ad0BsIfIUE04EBoQ6&#10;PnKXl6gqUUtiKRS+BzKxLkIPQCVQmNcx4AHwQKylFBTeiI0JRC9BCJ0Qzp+NileBBkAao1XZIG4O&#10;e3TQJzxBd4ayPfRPR81j/EgxSJ73s8MiOS6Skxyw50mycG7uuHS2TpM6y+o0q1xa2qS02TBohOhY&#10;zVB4KKbw3PdsG+98yHAsEC1UC++TxtsmvvaTb6yvjTZOxAD4qIHS5SItl0ldZr7O1RcUCvU5x8Ep&#10;NUpBxHvxtTYVjg5SLwudJ83MNnNbLxOchLXMBTi01Z6pn9tqm5eP7PyhXd5PSuBZr9obyP5Qjwd0&#10;0teTQs5yOS2INcK0PkWwXjHKCAP0rq2T9SoFUoFe62dVglsvQJgymEtQCMTCJjIaVSXykFB0Pupg&#10;dsmgQdIYLQox2sEOwagb9du2r0icVVjHhq5gLF/xkWFlVmPJtNZzbAMSAtNKUBZ7h1XoFFuTCsYQ&#10;QRgkTO0Qe0dJp6kYY1AMB+3E5pgvKcq5Syj6QbAx6LqjxIawfbcAI7ATwCMbey4eUABUAUXzhql9&#10;boNG0D+YYIaB517SQdYw9mpGZ862jxVjIkM22uDMZWqV0B8xX1FmNldtwT3gu9YlqlAshpNVDGHO&#10;1HLbJivDoapBozMV1aKANA6GkSW1RGi2BeoRKxrFT9Bl7atavYcrcGwp68XR6e69px99/s2vP/js&#10;bz/64hdf33/vyc5nh+cPln6XEEdOyQlZ4ZZSnJam7bkj6LFjIsXZhQWVGFITmCUCYSoUYBdAmB7D&#10;xJZixMSRKNz+EoQJoP9Y0lZB2EAZLRhCE8zgFOMETwxvIdooeo/bRNTyZDEVNp5arAFPbJgNmQ6k&#10;DMSRqIoQoBqXIqEpUVYy0H8JZBjoKomqEhQjpcvEMKqdjLYQXsEsAMgpqYEWtAEwAKSgGBEApgNa&#10;uGKu+BhuJKCW2KIhGNbBGEYiSxiRwsUoNQbr3TDaRIfKLDCSSaLr0AApMSAKy0khJ5gbLcJwsIfE&#10;WtzKQduKaji2zTEOsLF3OuiDrYFBjcHLt8ytB6bOPxxXT0b+2cQfTvR0otOxmbZvWYs0myfp1LlZ&#10;klZxV099mjdJWqsryVWc1DbzSQ5hSHJJeoPA2NuH2Nsb7dXSK0O+9MXSD6rQYVgLGNCxp0ngcaP4&#10;eXq91M2lbC1oo+T1itcqLhqfh4BTQhaaLIRMmjT4TAL2BGYVCgA2HsGJCnukDedJde7Kc1POTLV0&#10;YeF0ZmVqAo4ClQlz489cfZzUe3mFn5uf9+tZovOUFqnOXSgTBZYuLK2S4PEe4GIRH0ITQhD1GuA/&#10;CrFQ0bdEBorQYo0JRijk2iaCicKi7fRBwlBTzNcFpKuiRKTaARImQoxFKPQueQhfzppYRLBDg8bu&#10;hGIraAhQVcQB0PGgQAww3FowUwfkGC5kiq0hRAhyCBhZNQwgAxHBvlYHfSAQiTAe2AeLISAk9A5o&#10;myQmEnSP4WH/wYGrUtcI+aDihdvnOdeLROokVC4sEn+S16dZPc3KmSuDqyQPJhOTBbLwsxd4PITG&#10;Vt7WAa85pLGhICFo7QU9scRDWSqSBXGKeBZScb6OUEmFEpWcKFUFnG8AG7wRbxW/GNRKXhTveB5n&#10;C8CqYnyKBWqNOnJEzqjlwMYDYmpPTSXVabU4q2an5fSkXpyVi1mzrJqyaZrTJExTX6dcJwprhTQQ&#10;XMiGDMOhaPslGIqujiWMtU0oh8MV3iZcBnkhA6HGN2WENqu+BDTdgsgAAY9HYVQBr2yUEHakaIdQ&#10;RVGRCM8EyC0UAEwxakfKQaGLquiTFR2+DGxFVzDO4HjePib5JUrGEeP5ZjSGEjP6xJDRoxDiJAJ8&#10;B0LT0nYDizRahzv0AWQ6MzAaMHAZdP9jiO1Bny2xYTYGIEtkDQB/tG64kBuUMhLFiy4oEQmZlxF9&#10;0UoCBWGBsUAcGNzfAtU7oMGXwcaydQAZPHINkVG0TqTRsYYw+WSIrUY5ikxb2JZCIUIw0eiRYBHK&#10;MBGgL6GBQUGDmAjPoCpGAntlLxzUgAKNcBMgQTOsiGsMwqhL2RVGEz+rz0+WR7unz54ePNo9eXay&#10;OJ6HmcczPzMW35Zzwynj0BDIY7lKbLImwhSpCNZzZHBJmyCCNWDhJ1Gv4qlVESZA4XpmuAITQcaw&#10;s3yZ4JkW1KXoHyaCf5g6CkmMTO38By24iyhWt0SYXmupdTRffHtA05Bc1IUGW/AAW0NsMSVWQfGl&#10;BzCWbAfmWK+jBomdYRz9EmfMFRJrr/gutkHRw2Vci1IIl4gugBci4oblBZsdEF2J5QAI47AeR4UB&#10;RsSG4gX5FdoYiA68kiAQIoiiX5XAGwbftWMICXXUdHUcGOU2GVAiQ2pU4g4QeWQvoUIXUJQypk6U&#10;0RiAioAldhxdATehG2gABgYYYgNd7J5SmWZpmpkNeKeqqFyYxcJWy6Sq8lAXTTkIi773LoREsPco&#10;w0NBm5qrpV1WtQkNeWVxhpy11pBljVEQENwekW1VbKwqmSrAHEcNo1WChPhQ6KhqtJ1FYJQJARVZ&#10;hVhywYkhYMNHXaceQrhfyWdKFotChETQnXFMCXFiOFH0pxzEUgCfapmEhfNLjMhUJS9rrhvTBAP7&#10;GqhVlkqjeCXFt72GcIQGOJCiWQ0iPmgAC0jwhCiRaBpWVEQIHKIiSskrNRLigAKqkQprTKAdzyqk&#10;yh0IA6NOQEKkjN0VTJRA6weh/ELBBIUqIUFVVcEACDXQK1zJwaDyH8KV/hXDbXsIkQsJZsxcsBeN&#10;oEcAdneU1RgyjA2HEq/Oqw1kvIpHkFDTSI3Xdk8+aBBCUATWWW9+1l/sT2aPNqZfXD//6MbZR9dO&#10;vtg8/uT26We3Tr64ffrl9bNvtk6/XT99sHr+cHX2dM08XTVPJ/xsRM8HdrdnDwo+Lvg84amlhRFg&#10;yYKJLB1ViQmWLwA+cR40TXziFoWb53aemWluTjNzHMHHGR/nfJabk0zxaeRklB6tZCer+eE4fYYe&#10;x4x+H43D3VH9WW/xu/z8d9n014PzXw+n7w8XH4+WX4/rRyPdmdDemBpXB+MDN0Y8fn3AySfzlDeE&#10;qcGa6OgFg2VhRDgCS5sZThdc3KboTcNsDZwagWIDL6PMEmEyLhBnFhEg1AlVWTBDyEUd3BgXEZOa&#10;Fg4UCuiF2qRtEKlCIDEgWVoxoRvAtMlai7tzxiUGLJgk5SsgCyEUoI+e0VQLhDarXACdvkDXQTQP&#10;Q7jI4AbPtIA34CuFQzoQjm7twPX7FE12amBI4yGPyLGJG50DZRO/MxtQTpiTq+ptL4S9HkMFYHYH&#10;2NAB9ougpM3BIR3aHIiwtCAxGB9MvYAKptOGaDR1LXQUVSIUnVhczIYoziA6gCwWYRFhfhgNijJ5&#10;YuD/z9p/cFmSJPedqJm5e4irMrOquru6q3sEBsAMRvS0GK0AcHc/8Dt7Hnf3PHIp9uzj4y4JkhAj&#10;W1SX1lWp7g3hbvb+FnEzu1pgCQKM80tLcw93c3Nzc4+4N3tq/Nlv0EOmAH3ArimGrMpZc4ZCGV8k&#10;ZMLpY0g0ZNdIOBh1JB3MwXmcy6heAbWnIePLtzTgtN5yd2bdOe1wGg5xzEnHVADjG2kcqBG9+2y9&#10;SibJgpccVrMy+0nENl0Fl2UjNeoLDlPtBusK9QrfyS/M1JeARRhrMclJQf0MEeLgXBS9F2zj1yyZ&#10;BaA4NUDECDlqJBbwIp8ogsgpUgqoUbSd2kF4lynCzAh4UEkaIKNFRyUUIcBBWKKEFGIVU53qakaq&#10;BGAZ4GkGLAjsm6efTZKNuVDBOjh5f42j/6cnOQ+IDTBDrIDPxn/glvkeRPoVzISQJPOMPi+JGfcB&#10;FABXJ/B+SNNzRzMXKJMdU4UdhlSkI1ZJLTAHEvFIuWTlmX2aKvIMYOkYqwpUoRsTAawnxkbfYOYR&#10;RSX80E8b4K6VTFqIjRXzACMxMmHEJ8BtlY/r8XE73l0Ot4705mv04Vvh774lv/2z+NvvpN9+U37z&#10;9fy7N/rfvwq299fbJ4vtSb3t06V7GL0AABAASURBVM78s+LQp/4s7h7XBJ40/LyRF20AJ20EgiQS&#10;IWZ4hHgiwjP42NeF6VuBhI/+gsN/DDQKaahKrHIIuyj+BXag08BnUc6indV0UtOLBT9dyeNDfngg&#10;9zb2wVH5/UH526Phr690//GV7t+9dvZ/Xn/xb68//0+vvfjrV09+d233yVH/cJVPWuvqmOvIJtFC&#10;0phKqHNoBgEJrxIlUommUac/1muJXLymqACzgJVSrF/xImrmWUzSSjHNgDQrYmyGNREiB1Oeoeky&#10;RIEYNVPJBfTP4bUv/eAuDLESASIGsAICBsBIhtA6qAeoh0SwZ4RwCwOiKUOniwt3oSJjLkERmxBc&#10;KtBhDS2FCM0YNxyfAbY1nkiVaiqE94Zq5JA5jtZR2GkEfWYcMGMhQ36b9Wk4afrHqx6L8cG13W9f&#10;PfvgFefjw9ObB2e3Nmf3Nif31qePV7un6+54M5xXuq2pr3iIiUIUicIhUKhLwhcTjXKDZ3PRxUiL&#10;UfyfYMLfL0DmZvRbdRbQlFBZAxI1UetATeAqkp+XfZCeuSfaCRKLjit5muxppOekz0J5KuND6m7m&#10;0w+GF78fjn8zPv84nt+uhnuL8dGiPF3S2YrPF6FredcQvkTZSUY2Z1YTYiZjbPjPoMEKKhnhU5qW&#10;EYuKAqELlb3uZXTny2uquBS+r5kReEGVTccHkbCJKaNmxkwnyGwPEe4C+vTy9LPJDYUDgHFO4qT9&#10;DIS8kUB4kIgg9BITp0pCpBCZxbsjMS5tGsYjQg2gz1xCBKYqRAdM6ktCXUc3NhZiUYBBIQkpz16E&#10;zkwOGkBxyfMlnJjiFwmESDliCBDBXyHCvHm6aLrgM1BFxIxYnal+HxlfJp0rjLwNGqMIqX5ZIUTY&#10;pt2OOiQ6VliZZjBnjx9Wh2HbfFT0veDCLKtyLPgstEeKSTa8hIsqqZrjhklx6ODpAQbSkUEZyF8T&#10;smk2K6a2j8to2uvQWdeTk+sdLQZr+1KfA217FPFWqzwa5zLlHrzHqRuDATgNXyc/ETAHd9Vy4WlD&#10;hzFLpwymovg3E2jPHIBIvJAsuDgyBUDThWb4LRQAwrKPk2JA8Rpm3GVkAH45GNp/GVJBGJ04Bkhg&#10;vqJ8cQkUImIKRARdSUiQo5BgVqIxK+zgCKmi1GlPVUtVw+wlMH5JIPZDhyXMvmphLZZHD4WOZSLn&#10;jNNfNWMBaEoGm3cB/OB5OrPEzc/D7Lc+X0uEHNojWHOcIZAOIXfNNzpGKJ4bqijSFAwzeIsMZ0WR&#10;ILkwGwFSz1xSBhgPkCJpiZXRDF2CkSihJWIkxTgrCEooQgrGmDKE4IIZvpcFSbVRGxrpF+FsyU8W&#10;+mihd9fl9jW5/Ub6+Cvh5lfjna/F+19LD7/ePP5q/fRGeno9bBeKLyRMxqBDNfYp9+J/ChgK4jvj&#10;znk8eJqFP1MK1TjngcnCAmhVcLzXmSIxYQbCzCGisoTFuKcdUz3g8PeXiFRiwSsjU47cJ97WjLcH&#10;fFB80ujjUB6mfLcaP2q73y9OfrN68euD57+9+vxvr0GefHjl7M5h/2Stpw3vqtAH7IwYNMWSUsGH&#10;UUfGGDJeF5LaHtOKS8Vai39dgi2FJWQkjmEREEkjBJ+VABVIZmVEFzoo2MJKSDEzNnW0oEhz9rFh&#10;BXEDRYZ+CQzOoAYK5MysC8LJPirGd6DP4EZg32rmo8HoHrQHCOosZ8V1+7TBbIGJnIt66L4WRvPF&#10;JGTChl6CNMI7KU2XWcHMRHHaWSqClQNcAtYpZcbbQxglDYDSACziET2yZTE/Dj25kS59LTmEMVAv&#10;1rMOlHsu0DvWs5jPZTznsQulj/jTho3RhlDGisZGhobxxZNWpMlMCpENiUBfUZesi4QU6ZMBDaFg&#10;cROWmIeAd1IZguQYSrBRSmbDuCc0Pi3do7x9mLcv8GeIbnu8O39+fvLi7PjZ2cmL7cnpsOuC9tG6&#10;hByyrja8KHQJNWrRiqj5sZ2l4MWSxbAmHjRyZQrWy4KxUAA+K36RTqmABpOColFxsJrqUcKdL+Ad&#10;YYb9N2x4PqAjMBwnVsgmm4Yl867T0hs0KIzVhUaEjOH9RSLEDPjlizzvMnGGwlKABAWBPSHY8xrj&#10;GH7ztA0YI0z+CGFcOLAH0fgUQt8LjHBmYQpAYEUL5ASOf8TQ7waCDvDwkRQoCuEpBIl6VxhFYSER&#10;T1ghBuxXYA4wAZWIZkkEbxFzIoxHZZYe5znakIarmBXCxNGKmQi/LDActkA8A58BbCgaZmIExtwY&#10;KifndVKwcJg+ziufxTR9CgwLQp9eOg2khr01oczFOF/45M8EeKRsxtgx8MuKadZZlrEAzajB6jOh&#10;M/McB5jFSBhYCdmAz4WJJAJjbF9PS6akiBwbM0fvJELMRshixoaALYBJoWaqR14BVhOv92UiX/IC&#10;1wCMoDOGFo4OHrLsRlGPuc6S0BWg/PeDw3F2g+GXze2E4BTWjQkVxkQIFBEUhASWAdpNo/n4MjsQ&#10;sfQg4mnCQSZIYgiBJ6A4giuQgMgygaAB6LMMIYgIMzEzkWIgQxRIWREBBAAuGBvOQKyyChF0xOdi&#10;9QnK/CiEgrs0Xz4NIsMMCEZhHRJAAVAAbgPmSSWMqwjvVGNIaZiZqkhtsiJYFig4O2bQAcUpRGhg&#10;GA89nKk0CQSTqRi2HCkTrLk3BKcMl6ob9g4XPzBhWG4UXSKxKUxdk+ZIyH51F2g0ykVyDiWUwkVx&#10;SYrtanlwdLg6OliuV3JlwQdNXsZcMz6fd6QDaSbL0Q92fH2WRXNQFS2ACs5/cB6yn7RRcdjOZM6D&#10;lOmNowwx9xM7GXoawRAMz4g+KhhS6asyTvaHkNFmy/059We8PbazXvvOetRseTiTfsfbEnqLnfHO&#10;uGPqyEZ3xEyKBYwaMDf8FryPYeuPTIVCIdYpLYzYEBgKZIFVxJOCzZgVmJ8Viljj0adYOeCr6z2J&#10;UI8ojIZYTDuaDed3merVdW9sKBq7dAU1l8yVk5wbTN7oXn8p8Qy9PSk9HY2EGH1AYBZCcQ9qvogQ&#10;++rzdBHtM/XSCPntuRdaAm/3UuV8i73G/TLX9s6gpRkiiCajGXISP4iDjWwDlplLUXKM8BiSjDDa&#10;WaVPF3rvINw9CLcP6KND/eDIfnekvz0sf3eYf3ul/7sr3V8fbf/z4dlfHZ3/1dWzv3p1+5/Atd1f&#10;vXIO5a+u7/7za7u/fmX321c68LurPfjNtf63rwwAym+ujRO7313rcOt31/rfXdn99mj7myvb3xxt&#10;PzgcPzpwfn/Q/d1q+x/b4/+7ef6flif//mD7f21O/8P69D+vz/5mffqHg53/IxNHeVfxrra+siHx&#10;KITMJl9ew/oFs8oYRGVkmCBplINNSaQSlJB8ojbVTLuOKTAJUSAcUA6W0k8E1sDeQEwBEgSwflqD&#10;ZkKKjoz9PcFakFmAyvQ8IfUar4RiRJ7LTMazYl5EdxCYgxCIkEzhAiGbQS9htFdhm8BASHCd/Zzb&#10;wA4gtHLLBh2QekwuJRsmYZAAlbN0hZSsMMEmkRmTy0lBzTwowQH3MHAEAklQ4GoUCTxDkRE0jeKb&#10;lQUdSRgSlTjyTZhhGYMCIWZDWApiy+ryCwp5hI0wO7SERBFhnlzDNPD7U1A/Q+azmCSUGZ8CRmQM&#10;Z4gOgFOY60UcLswwc+AChDLbhBbSkbRodnDMWNEJ7CooZNlmdFR83MWmYvMMwQsEKXNREJVAKOZS&#10;8QnJSZZAtBQ0ppJCCCISQkgS8FoRlGgsnJF4F0EwEZNAAUEA6CUl4L1R1NAYWRNNEu4Gkk+viBkx&#10;e9T3fQnBvMDcIEx9EVafArrMt4iwUoQACnFQnfbUNKiWYDrhd+cGaCMkgUOUCCoOlTiJKZGgWIfo&#10;cKgdrohq5prCnhDn9rNMLHslwFoIIkKenAw5LyWcIxVGahmGhg+kxqaTJMYaENpPGCbOwvu5MO0v&#10;zBHznQu4OSuXMhKDYBaJJjiYK0QKDKlAZoTzByj2JL4az8geIYQG+KNXdJI0149s/ukooNJreiY8&#10;8LJwFnElUA6WIdnyZylCns2QIiVyjgw5Jhoij0lUkC5D5n6UvoQxh6ELwzYOz9vytO0fLcf7B/rg&#10;Fbt/Iz74SnX/TXzrUH3yjfSHP63/+lvpr77J/+Xr9jdvlr97I398pb85gW+gbx/2nxx0tw6de8ud&#10;s9o9WO7ur7v7q+7BYgegP1p2z9rueNG/aMfHi+HOxtv/zfXtf3l9+9fXz/76+vZvX5/017u/ud79&#10;7rXht6/2v77S/frg7Nfrk9/iSF+efrQ8++3h6a+Pzn9zsP3dQXdzle8v9GldTpOpn17mz3HWQfIg&#10;YxfHbegQw4HHLDmzghEy6BC0iAHUFFEcLlggmkyICSsb1kqZXLrd+RahZgKJzYX223lQ/KXQN/Wg&#10;VIAhTwCrATFmJTGC/PvxLmgMqKAX0m9KK3QDqHVvpppLgfSdEaQueQf5MhmY5/pADFOQAIpX2uQW&#10;+7U3i9nCyFTvzYj8nhEupJQx+TDIZUY0MDgpWcgqpbD6wYfXJ7WspMUy8EioL0TMo1I+SeOjRR5l&#10;9IUJY5fytsnnzYhUeNaMd9vtnersZjr/ILz4fXzxu+rF75rnv10ef1SfflidfFCfgo+a01uLszvt&#10;7n67e1wP4Fk9XvK0GsCD+hw8bLdPmt2j5vxhc/64Pn/cnN+qz24353fa7e1F91F9/vv04g/V6YfN&#10;+e1md7fpHjT9k2Y4bXXbWr/kvqHHC3q65OcLPqltlwhbCFnBjK8urDA2HquwK8Qj41XJY8tqCKxL&#10;JVHi4kWcQjxdrnhmsTAHljjBbBPMRHuMyEfwouAuimoI9x5zXVXNkCVGJU+91O8SYXSsGhHBJr10&#10;wTozy3SxkGD4OS1gH3nARoAUPdAEfSfQARVuE2Zdg32cj1NbNAc+qDtiuIsimGrQW8g3ic01kAAO&#10;oxmkYZ+aX1MRYg8zARFIgwyRQwjwJ0AGQhE6YFGWTJxZkJJZLDPWgQucDMR7mKDMNT7SxQ999kK1&#10;V8A5/7X/8ZLOnhc2HAOEGoCDgIk88dHNp6CoIayUzQ3QEhAigMZzM5ouNEeNEANmFj9z4C3IVPDp&#10;a8TeAcUvLQXrS+zRUypEeIFAhFVxw8nFCsZUjBKMKuNoIZI/ZkQtFEuooR3pGZezoDgSd5GQvPiC&#10;b5jWHAklQgEwYgxnmGEO1gCcnHE/jUTjTMBrh8WkErEI0Ikjy0QIxIEmOZny+GCT7ANC/FlFaIrA&#10;RSVGBHADQXI77Bf0qP4CBBmKQoKknMxwy1u89CPThTeDigQNKpOKyDHBW0IlXLG/Hs2yDjLTSgIN&#10;R29vAun2MUTAvPZpg8xxSAPmgIGJmDE5/FKaLqypGT4pYYW8jKL/QmNAF42J3Ih5mtCXXcyM6ogl&#10;mwhKIBrNECuxmTdBIkzLToSMn9GANPIiXEQN5Cg2UXLQLPRZ8MaAVwfv4u8NZLg7Mk6tT5XLohI+&#10;W1NhKoGH6XVhqAS0lBONAUhmGS2WEnP/ebilAAAQAElEQVSfhq7abdv+pN09W2wfLbeP1ruHB92D&#10;q8PDq+O96+WTr5QP/4g/+AZ/8HX9+E29db1sF/msGc/q4aTuT6r+rOr9f9QQdyfNcFz3M6f1cNqO&#10;p4vxbJmfrMfj5bht81DnXY2a8dkqP9zku4fn9w67O4e7ewfndw92dw+2dw7O7my2Hx31Hx90H2+2&#10;N1uc+af36rMHbfeo7Z+13fN6d1wP5zEjREi8NEo9SJYwIdnnpjkggCUnNctG2XyV8bY0EqlyMbbM&#10;ozJ0NTQwNQLZFI8/3EQr9mRQCEeIzIBhI+OGKllRoHhJcZ00q2LPF3MzWHAkhK+6d5k6enn68Ty4&#10;rIEyVXozKHMRUmATZPaVLkKXII0ACQMVBoXJGCm2l0qk6MWm6AU5FW0+xlnVQQPFA00ZCplfhXC5&#10;DUKm45bBsrc0VBvqhZHQ045AAwykxIgpRs4ZGUSSTYpPnLWQByITDjorZMhuTUopq3cYiu4478TB&#10;nyG2wbZR/fso/OFIE/5ku+u3u2HXD+d9d77dnp/uzp/0x8/7kxe75yfnz07Oj0+3p8f92fFw/nw8&#10;Pxm34CzvwGk5P9PtiW27oe/K2I3D+dhv87Atw66M53notOuK04+7XcZff2kU/x8F7eqhS2Mfcie2&#10;izzgaKlS21RcISaZNQtegayYshmLBzqQryvmp2rsFZglZcx1oqgoIm9oFZmCMLMIJPKHoOMHcCAJ&#10;hbE9YdFRDgZIlGOZFWNFAhgToXcQQ4ClKLKPipkaITEBzVVKCD9WBAyscFtpujAiMwYExmwhcAgB&#10;/sww89RqEhaYhEgYzpEr5DWBolmASiZzElpmK0xG8JuMCZeZwdWZYoiXew6HgHnMaLpVMKPZMCQ6&#10;em4xwYXPASdFSISnD6okgeAtTxfGCtII18INU+1wCuTw/nKraOZLRFo0l1JUESjDpbpXoHub+Qeu&#10;zMoshcnB/JD3WHNCcfa/WMbslHx26KRMyliwmagcFR6HgChTwAPdg2NM6A6gAMKFBoIuoRB7FyNk&#10;DFCaxmLyaIuZb1jDECSzHVNMx7C9MsIIsOIjsg7ZydMRHyUnGQIpBZJkIWWpRgmFgWRidIEDWFtg&#10;wQCeHIBQFuaAiLsDShgIjeEhIZ+zj0gmAbBENOOAZzQi36APIythngktiPkCOMBoScKAQzS0u0CJ&#10;ZxjpiMmyisAKDHgrjGBRNDASDGmWyQom6BuKo3BgmsDrDFpZYFdEgogEXPAuuC4Sg9Qp1imleHGF&#10;EKCm5N+4QL9ELi5FPktQ1sKlINQeBykmNF2qnjnwEiUkDxCjQAH4fLCWQImwkEI+M5feHAb2KJsy&#10;qhj99lVYWiyNg2VSQf745s+EGgSNsMRwRP3hXtSwHDBvpu6ZwRTNF0aFb0UYVYCYPkP0iWHlic07&#10;wijgQoS2ypoVZxsgNTQgww1vySaignfQZIJUBmaVaBVLDObn2tSbsIgckDnBAmJl44gT1s9bnKWs&#10;LEa1yYHRSkJoYmzTOlScIlWR6mR1BFpHrhNA6hZ8ixgFpqYNHTSFHLgxOEK7ZHhYwGRQZhlL6iyR&#10;haxBNVgJubCOpj2N2crou34sNOKLgS5SJzwGOa1zX5UxlW1TnrX6fFm6mrBKxqzCGf5DoYBokYmo&#10;wKxhuYzVQrEwsmSkRVZVyR4zwnvESJoRSCM4VUyBL44qYgmK0WjEKlg5HBklUylWFJJQHFVGY3RH&#10;qhc0mWGsjCkTQI5AAixJIYM1rDQkmJWsBPyuuQJdDObVaILNp4cZQqGXLiEys7kiMLLFVWZXhBm/&#10;HCFm/PZb+EH7GegzzCzizWdlroQUIiYIQj1hICYP4mcUzN2NEbz035/5gatzeQqaZaGBDZzxeM75&#10;PJRTKWchn0Y9jfm4Kv/lWv9fro3/5ZXhP782/qdXhv/4Svd/X9v9X1d3/7+rT//9laf/7ugZ+D+P&#10;nv4fh0/+zcHjf3349H+/9vR/f+Xpv4K89vRfvfLsX197Bum8cfyvXz/+P14/+f9eP/l3r53+36+e&#10;/V+vnv6HV07/4/Xz//Dq6X969ezvXjn/6Fp//+rw9Gg8PhjPaj2tCQ6cVgrOkp2lAqlEjO1ghNAA&#10;rBopMtPqQlXWKlsqFIvF7ECfJlsmaUSAiBQg2YAg/2MJ2HNVSbXGqsQoMfJMCHyJYNA9JsLsSwdr&#10;ZkoOMgIKZIE7qGFTcYxtQlE0UeQa0o+V2DALghFXUCyEFL4A22TG/QyFJJMMxAO2JXxmf6cpjIsm&#10;AwwrRMYEd4gIxokI5xVcU7/KdNnFhXvA7DImNHkISeRGkFqOTtMxt8nMyMQkEkNIHJQjgFdKAY5N&#10;MmBX+N8gjTpA3AMoQLGXJRceM3WODXlCDQfuHoO7n5LJQzQajWaZ6BIlXzif26SoWYHCPnsjAvgp&#10;Pn1WxrkoPV0AN8DsEkv+UozyxABJBolDYELZMDIx47QgPE58PDhBGNAItxxXeIpY8FvwZgocdDgC&#10;+SXw/iIzxtwN5vat0AXsCxe/5tZYBszapmu+g3pUgsh4sgsu1OxvEV34SrgQE9y6ZLLxqUADFPZS&#10;J2fYArsBxvWZyKOVg2pAcN+YSZgiWSAojH5hFoK3gBhDklilWAUQEjZYgARIqEumBgmVUC4rOQgW&#10;FFOm6cIagEmFh2BSEW1CImH5fL0KIS3welEUYZ3AukE3Y6KXlo+ImSEkFomZw/D34VtPRuLMopBB&#10;KSkHIzy5o+LpS5VSZVQVrlWqQmlkJ3NVUIRtSqi8IGaaqYz39UoJFIqOxZIdxZ+0ZjRqcWz6zwOs&#10;T/jbLA2QIGqXbBd1G2lXaVfZrqKu4g5SY5fjNlddV+3O6vMX9emz+uRpdfo3V4/B3107+dtXzv/u&#10;1bPfXN/+5o3dr7/S/+aPivP1/Juvl19/Pf92ktB/9w2F/PXXMip/85Xx128Nv36zB397A8rwd291&#10;f/tm9zdv7P7mxu5v3+h+/cbuD6+d/f767g+vnv0evLL9/avnv3/19PevnP/u2vM/XH3+wdWTm6+c&#10;f3Lt/NbVs9uvnEL6f8DeWNfS0FBuyCLjYMQ64TNRVKuKJaNEVDFVkIQoWcqIjIYCSTG7gpowlDjq&#10;noIXCkVSAD8B8ZMLxAWErZoNL2akBe8KVrLN7w1q2I7YB0Z//2VfuPlyDV9cLxuQEjgLzYxM+Ppo&#10;IIUsTJfgrgVWITDrc9Fk3xdGdEroSSrqgYqiPZJ+qiTIwoYaVwhKmE1BohKyMJ4eVKKTI+VgOfAo&#10;+KQOnXuxXsglQwHUM/dsOIzhcMcKdqJbLjuxM39RsJOgJ1Lw5emx/w8g9WmrT9pyFsZdNXaN7ZqM&#10;L6NO6/Gk7o7T7qwZ8Z3Si6p/Vg1PUv8wdfdTfzft7qWzu/Hsfjp/UG331LuH9e409iepR5dn7fBs&#10;OTxaDw/Ww711/3g1PFwPdzb9nYPhwVF+ekDPD/j5xp4t7Xmbjxt9VuUXac9JzEOiPvimGaINwTwO&#10;mDJjpdV/PAeQCTaQYVEG0sxahBz2BdJgGthwvn0es+jpWZJqZZegmKPv46kj+joFT0Ep84etHGQU&#10;gMhDAlcGxhN+VqgnAwPj5cyZk0Sn3LDgGaLCDvQJd1Umh9EmuM/ookIaPouIRfFK7x6mXlJE0Bhk&#10;oUwGRvM3fchBx9FyJrxYe33mMqGZwpRIUvYKF3Yy83xSZpaCj3ohaoyWEqVgYR56dps1sAq6aPFQ&#10;6xyoOTiQWIU9xHgUY0X22DhMjJRB5n08p4kQRoeigSAvwDpeGrci80KgEmFBUd0CEyZY4MZLTDX7&#10;MBbRwqKYjmAWcVYgUTmTiQsz9nVhmCUVmkdX4RLYhM2lQCkhXJLZuyBcAB0B2gN0AWgMoMxk2Ayc&#10;AzapMwcHo2S2WY5CALoGdiTA1CVTsiGRDC/6+FY6h5ADlxgBdDQrPkGGDwX1AMMJwc5cjwYzyA20&#10;gbxkLmJcdER7NINlC4IFnWoQcPa7TFMYIR34k0OABFCyxBwEjKLonnEuRSpJtGJgVQRUJwDlZTSF&#10;mRIFoC+CAOBeEURGdZqIOwDLU25n7O5PwckGaIonIcgvUxAHz2pRCROswpjvLKF8EcVwmOklKE5g&#10;I49ieXIAvXR6OOA5YsJAEXxkDiAqZkBJPgsrTbAZ1oUJxzsohPZ4bzVlhq5EL+Hti5G/vrLqxNQX&#10;jY04GzB8Od+XMGY/moYxjgOoxl2dt81wXHdPm93DZvugPXsWz1+k7bN0/rQ6f1Jvn9W7J/gzwap/&#10;dtXAk2v27Jo9vWaPryokOD5UcHqoJ5vy/CAfb/Lx2jmFsskna+fFesCRfrwYTtvh6WZ4vumfHvRP&#10;DvrHm+7Jun+87p6utk/a7ZPF7sVy+2LZna76s2W/a/FYycercray86UztHhvKBaLBYdCUbxJSZm+&#10;aDCSiUCKUCM+2ONkxmRshbQQnvtzwBFJX6CRdZD96TcyahhbDGDVALbqyNQxDeRAR8JAqsD+BYyY&#10;O4VML/TPKTD1cpfCNhexiLg1I6IGAvxXeknCc2LbM6dJMEYN5FwU8mI0BkH3LdHAX3eJINHgkn39&#10;ZJDUjSNi+Csp6tEGMtgUQ8KrON6fKRDPCHk9o4sSzxhRmXVj5VIU3xJZVh2hGD7OUW+hJ1dG/5Sl&#10;aKAu8KTprYTij+YgFhPhG7FYU6wo1saBKQjjRsCZxUPgPnAXMTNSYTzPAB4wXFWQkiL+hNtFGgJh&#10;A6sEZo4EpNYQ2D/CSkhQKpKmSJ3Fd19gxrhCwoRHfPKpmbHOMyQvEhOhArtGVf2lQQkbNRtiNk2I&#10;CQlFihQzBM0bGwUmockwXPwCuAui0OcQVsCkTAZ/AJoJXTSDhwyzKjRLKMpWsBBYODETcwLuWgj0&#10;KZFjIAcP5KAIH57MewIio4gvXAUiJoIGFgMsWIiE9LNJasAymQVVIAjPBBsiw6zMWP3iESCEqBRI&#10;wEozWLAZRDiY2wxmoso0xdYldBW2wFg2EUqANTiG5RTCQY6iJbZEBY+IaBn1e8WyAB2DZn4ZzjqD&#10;709nZjdCCSCqByFo/BSz4GgwwqwBlM+Ct+6CGlH4b0HrmXjxaAqaQkFlkhKhz3JWoJMKwCwFDmjk&#10;ErgIqwTCJDGiRSiC5GHUIgd4ai1sIAgJebiQbYibMNo4+PQfWGagXxKQfsSMBULAVQTP8zKlbGEf&#10;USWoQAFisM1CkA5GE/TCBG1KCRUxCZ4/3iVaQIMZWJjjidNmJpGggUMciQOGntiHa9K9npBajGbi&#10;7TmgJcBdJSnFVwqju8O8H8IIFi6sKaI0D4eAwFWwt4BBPRScAvb5nijyOXAXNbMMjIlTYoFXsOlD&#10;KGFS8AE6BuWCFfe1ho4aIEqMhTAsDiCyCSWCz2a+wFg1UyHoCBa5exqw4lKmV5VJ4oUOxUniFupD&#10;UIAIY8oE28UYksi7z9P0oWHWNDDyxnwZMNCXgVsz4is4WbBZskBR5pLcBszsQSo6okE0iqYLUHTQ&#10;mDQAw+JgixUc7aKFCG8RGbJoNpz5Y8m4BnxSuUapqwAAEABJREFUGEfpM4+Zc+FSEDpMZIiqTCZM&#10;wjphYVIC5yR45wNQDC92USBBTkyRDREKDE/hGouvJkX4ohRZg1rUIrkw9n3JZMpamDCQUEgaKg01&#10;BhMlOCEqYiyKRU9CNZEgssGlBCIyh43YmDkIakgQLsOGU6QBqWITQQHQgR91ZuNLGcJmrNhfjJaA&#10;4AqiVOAWkZJBV3fORzAoXkmGAWYwstBnG7C7Q/BlVi4lqYHLIhsLnkwz7jgRM2Bc6HwJZo4aIMQ0&#10;XdAZk8Qv2lcJ84ShDW6x6SQJlejjEu2JcTeIAChMAVJmKd4kENoSLvZrGpZwtLJh2qidsXnurEoz&#10;xUgRrGwycho4dVR3FLaUthR3Du/U/P8cKtuYzy3vhLpE/tRPhq/A+oqGmvrWZoYF90vulny+JGdN&#10;2xVtlxMrPV+W84WdLvRsTacbOlnb9P8lUU6XdLrm8zU/X+JdVc9XjK+nhMti1HWfD7rcjKUeS1to&#10;obRWWoHCm8JJKalWynWhOlM1OikTK1Exf9XE8hfCTKmQTToU3EV45zwTIkTq/xmhOfIcZI+/0TBH&#10;xnagAAsARWFhJD4wpnkFbc7wOeiQBlcMlWgw48+iIHbJbAFJymwz0MGss9GEsAmTr7cwu8IFDQiX&#10;F/CL/B50YwLqc8f0NRvWGltWMwHUXELqlmGXafYfBhQ6IRXJkOiAoRsOEGd+iwpUAu6iCxU0ECps&#10;AF8WkI1muUxAMSrECh+LD6yDlRFoHmasKCA1wPs5EsKOsAjDHwTzAspM8J54mhcpfRmwg7GEFDMw&#10;WMYnC0KEVMT3S4BkkwklLVby58mj4SuPklWzTZEydQ8RUcEPxhaYLgyjU6TNL3cFoxJNE4AkxE0w&#10;a8FYFPhiaIweOF7CHALtYbREJ2P0mkHfy7uTkqY3Sw8MbpGPOU+T0VdI3CxVgXCcow1gVvKMK4gD&#10;ouFxY9g3DhiXQxT8hQAnc0D3GSHXIWdgUCROQ3v0pjYwiAmzXlwoTKnBGIMmn1zyFIdJYu7MIhJA&#10;2L8kpBgq4TiDBrMCCT1ImkmxRrNLcFc4EAkRk0sogKciRodjDpIcGIJT4IjhKCAoFyAgHgjficpk&#10;k4PeDLpdZNnnlNk+YXUoQIK5QVSqjJOFCa6UUAOC0vSUpGT4Rl2TTfVG03n1qYyFZqa/TUgqgFMJ&#10;qUilCTKMOWYLo+7JOUzgFoiZL0ERz91QOGTFwxKv4AJlLDxkoH2vXUd9z/0u7DoQd13V9WEc0jhW&#10;eJTbGM3/9/J4vlugB6v+/rK7t+wg70Nf9Q/WPZTbV8Zb4Gi8czVDuX01f3J1dHml3DzKN6+Mt67m&#10;m9fKJ1fHO1fy3cN8Vg9nTTltx7OFnrYOvpM+rTO+M35R20lNZxWdRTuPvAv4nCk4uv0ML4Q/MUS8&#10;ZhB8IRGKzGkiItrMFe2pOSUPPkeVUMzJFEcKg8XRwqCxVx6UEYdMvmUNi8yXGWrFt7WqWUECBCq4&#10;xWasRabzyXScIR0dHCOACpm398akLtlkBkU2vsArhQIgJVSS4hbJEHmmD/49eSfUiUHfRTxZuUsO&#10;9N6L1FcMBXQJd6lD5QRq+sQz+8pEu2hgK7oLBrz+pV5uCtbmXhV3gTvIisfEuQpjCmMlYxWdFMcU&#10;++BL0gXqAnfCO7YdQ/J54HPmc6FOwo6lIxmIh8KjSm/UqzMQdYTGdA6ptDMUacd7hsADU6kIO6PU&#10;Zo2C0uq4AGW71N0yn6/ydjmce+qM28V4vhiHRQGd/79Xjdt1OcV3XNMXXM8hD8rxZjhdDLuq70LX&#10;025nW3zJMWqZz298a1RYMtnAZkRGooQtjKcWY9EzEeTIPDI5RJjIaNAlm2CmYBsQXp6kbANjgc5k&#10;PA/j+cQ2jmCXRtAH2RMRIl/iPrjsknQVO0l2UbyYQpfCEAl4m0hY1m5qjOIu0AzWEQrkTF9RX1lf&#10;6VA7fVWGuvRVHlKZ6SMUHZL20emS9ZV1MfepACgTpZ/8HCISADk5eSjUCQ1wKYUexIBxd0G2wp3w&#10;lmknvBPZMnRG/S6ELsYd0iPKJGn2cC8DdYEwkSEikfaK66l0cYCTvbtX+pi7MHQhI5LbmCfKFMy8&#10;Sw4mAvqIluPUEtLZCmHQS7ooe1Luq9JhlEq7mURdumyMZvO8UOPAScyrw1wC6jEvACXs4til7ETt&#10;ZqbiLuaZbRg/Q4Tz5TxoFwzDgWmlCNHYBZedQMI45AQqw7zi1kePT49IBtoKRkdUYxf39CmBISYA&#10;BYypmkHNLsAmYzOi4xY61mJP6FLcRUjZRYYCUNMHbG2ZJHIvDrGGkR7TT6lLaRfRJW5RdDfgCe8C&#10;ZIAzfQpgqOKQ0lhVfRLQRb6UUJwYe5weVURu73xRuIM/AR5OBJ5OEtqx7BAQcZt9gn3qE3dodkEf&#10;wuRkHGIaQhpjlVM9Ji+OF9OHMuBuTFBeJld1qRtIVM4Nhhh7ib3bhNnQcfAiaiRC35HAn04gqUO2&#10;M7uE4h56jZ9dcCxyF3gX6GW6UJDJkJegCIZIjm/DfQNU9tFwpIzGmRgPEUgcOIUZqNAEdBxHkFyE&#10;CtNInyEz7RHJMyzZCTCVJeSgoETbEyiLlWCoHKWMgi8KnBz8VQLFjnMvhq/fB9bexp7yYH1HY8+5&#10;42EH3bqe+kJdYT/dB9oV6kbeZepB0d1I3Va291cdwIvCg01/f91B3oOy6Z8sJ1b944mHa1cerrqH&#10;B8OjzfBkPUABjw5G6M8X/Xk9grN6PK1HvC5sm37bjF0zbKsRnKfxPOWzmH0PSu4k94H6SJg76H29&#10;eJdk24QceQwCchJLSVOyCOpJJq+JYiFQCCohiwxMAzNWBCiLSUI96KNMpC7ES3qphgp5LpMMnkue&#10;GLwTPjU7IwLnjL3s7OZbwXYXdHE6Ab5M9gkbyukidxcNxP8BxEyQ+BB8AbeFlyqLwqDNBIkPwc1I&#10;AMVLHb0uqUarcqmy/xd8dbGm8Iw3nvTWBDUoAjSuBwPVyPXoitsZrAFZaq/keqCZZgzNKE32eij1&#10;gFtcIU49VT0tOmp6qntOg4E4cOolDByHANKIHRzjmFIOMgq+isDScfHMndbEa7BEqeAuSaFYKJmD&#10;D/GhkChFo0gUTINBQueE90QRDYTPCSISiWvlRebVoOBKiZss/k9JIqrKiRiXCfubuHGEQYfxneSc&#10;EVUhvF3GIjFzwA5G0ViU48gxUxqcaqRqwGQRKGpHwliLHBc5LEtcFHE5614ZlyXg1oQssixQLKHN&#10;0o5OM1A78oQsMlqmpca1VSutV5omoEwUSK9ZlgRWOYHlKItBlmNYjnE5JuCWYaekRalmmjG1uWpK&#10;AnWOTXHqHJrioH0zSgs9S5Nji2YuY51Tk6u21G1pQFMqdEkDY+5psKpnRKAewrT6oRqhyFREbsRm&#10;xKMGRfFmfah63EWN08zJgxEHbgdejGExxsVYtUOqe6k6rjpvXPVcD7OFuRhadBykcbjBuPvGHHdO&#10;6gRgoKqPNUw5AiNgtvOSTFOD2MA+RrmgzbEZQ5tnUpv3YC6gHkI1IP/dpRo+jJgm7ECil1MPoRkq&#10;l2NqRtxC5V6BV+5bJ9PspvzpYAqz4BYxH2PrQ2O4uhkgqxZhz6ikNiMIoRkxIwAFxKbIDPouSphp&#10;1RWvGWUxxbYZ0RejECYFsGrNCJ3aMcwsMhRpx9gMUGKLjjmgEum3LGmRZZET7raw4yGSunfQGKC+&#10;KXA1LAr8DC1MOahJbQkNJgVGab6AtyzefpHjIqN7QPt2alyNXGVzCWWUaqQ6C2gzwohR6gZJkiGh&#10;J1ROofawQKmHy3XBLYzLzcgwewmihBow16A4K5BNQarHBqOU2JR0QazcB0kDzjGedcg6YwkYE2zd&#10;+bgoDnSAtauH2PjqV804O4Y0SGmAkU+pxjCTJsuQ1YixQp1nibucslSFKw3JH00ucaZV/hxLsYAq&#10;lipqTAo9pv1TzpWo4SUk6kxEY+ghBzBZSJcy5Djp1XQa4/HobdAsFJ4RTZIj4LnlGGWMcQjVIGEI&#10;MpD0HAZD97k9WcRBzDieTfCaw5mo0GjSDrYYaZZQmpEgl5nXA61mfaAWDXzdsfTUFG6UmyJNCQ26&#10;g8zoEseQMo5iSZlS5qrEqiSwtLBQaQs12S23Ay0nSH1GqWCVpRmkGqXSCKJJZSFSSBaCIlARURJX&#10;OBQ8AmagA8NAqUga2aUrIQwURoojpV5ANVA9ctVzPXgqInurHk8HboaJjHpuRkGbqQHVaO8waqqB&#10;AJQZZBcUyJm2BAAdEkC5ADPFfGGW5bVn5fpzff2FvXFMb57yV87DV7fxa7t045TBGyd0IaHQGyc2&#10;1bhy45Ru4O7EG6de88YxjBgq3zyjN8/4rXN565y+1qWv7qLLbYTylW3ALfDaib5+vOf6pF8/1teO&#10;9frTcv1pBq89KeD6szxRYBa8ccwXYKxJh+fP7foLeu2YXj2mayd09dSundiVE75yzFeP7eqxvnJi&#10;qLx6yldP6eiUD0+cK2d0eGKQV07p2hm/sk2vntcTzavn1Wun8sqWXjmj117Iay/iay/Say/i6yfV&#10;G6f1jbMW/PHJEnzjtP36WfvV8/bGtnlju3CO0Ti8epxePYnXz9s3+tV1Xb+iqzdy9caYro/ptT68&#10;2sm1HV/t+JUdX9nJlR0d7myCjzo56FCka+fmXp3zK+f86im/csavnskrp/zmWbxxGt48FygTUAQ1&#10;X92uZr5yvpx562wJvnqWZr5yGp2z+BXHu6DXW+fhK9vqq7v6a53z1V31tfP6kq+eNpe8eVpNNG+e&#10;Nm+eVTdOkSEJypvHq5e58WKJIuTMy/q+5qR501m8eQKaG8c1ipA3jqs3T9NbZ/VbZy7fPKneeBHB&#10;tSf5lafltWf5tWd6HQv93JCr4MZJmJAbJ/IGsuJFeGMPeu31G8cRZmfePIXlBkOAGyfx9Rdy/Zlz&#10;4/nijaety2ftG8+avfK0vf4iOc/r155Vrz2Lrz4NrzwRcO1+eOVBBK8+TK89ql9/4rzxtHEf4MYX&#10;ed6+MfNiceN4ecmbp+Gts/jWWXjzVCABFHDjVMAbJ8jtMNu8cSLOcX3juHnjRe0cV29M3Dhu35jM&#10;vnmyArNx1IBXn9SvPK5eeZzAa0+r60+b158tXn/WILCXvHXWvHVav4WwQ555/N88QcTCjWN4lRAl&#10;b3kK3YG3b566z2+eRyhfOfNEmitvwMMXfOMFv/Gc3pgjcCJvnMiN0/CGnwyuowheP+YZ6DdOA/iq&#10;2xFYe+skvIlZP6fXn9nrz+2153r9Bfa1vX5MNzwmOJqQGBEjzsAHjDsP9/oLgv455gaohPLGCU1G&#10;wpunfOOE3nSDdONE5u441nD3jWM4j8r0pqc65hhvwKXT6sYJQpG+giidyFcQgZP41ml480TePI6Y&#10;8o1jdh3FE3lZR5sZn9ppgJx54xgOhBsnsB/gBrhxghrBFC6AV2ggb2IUcCJvnXj3r04b+Sunvovf&#10;Og1vHMcbngPpjWmb3DhOYNKr15+nmTdefKpff1ZdEKyeIPEAABAASURBVHH3jRfIBCRk+2qH4yi+&#10;souvden6UL06plfH+OpQXesacHWXrmzT0Xk8OotXztPVbXV1Fy+51iUwF69s5SXo6JxnDk+WB8eL&#10;g+Nm5vBkAQ6O28PTdHRWHZ01V87bK9saCkDl4fniaNuCa9vF1fMWXDtrr542rxzXr76oX3leXXtR&#10;XQHH8eh5OjgOr59hU7R+hpy6fOts9SbYLl89rWZeOYFSv3bqQF+O7Xpo12O7yu26LMDKlmBZ2sXY&#10;LMa6zdUiT/pQL4a6HdpmaOu+roamHtt6mG6Ni01Om7EG66Fajmk1VOuxPhjqa+dybRdeO5PXzuLr&#10;p3L9TK6fymvn4Uofjzq+ugtHO0FkDs90c6YuT8b1aV4fF7A5HtdQTsrmtBye0eE5HZ3R0Ykdnerh&#10;STk4zqsX46vP86vPcB6WV5/6kfjaM92DQ/IJKnEL52R54wWBG8d24yyAN89dvnFGb5zy6yc0Ya+f&#10;7HnjFPV73jyXG2cMiUo0gMRzGUDZc0bSDQT6kcZCQ6Y+l27M237QYZwp/TB2fekGYEPuxtwPeRhR&#10;DbSfGo6DgjxSyVQK/rrK/kV8IVUUS855HIdxHIc+T+jQa9/ptstOX3a9bvsyZvx5hktBF86ZclbH&#10;bbIW0UwX+N9vzGtYM2f/b3+DjUqDUk/ci/VJx0oGo4EKvtUa4zDGPIoOZAP1JWct6hdN7ulIOjCG&#10;RlU2KmaoKEGo5lBJILaCka2gdqRc0EAMf6PCt22jFHyNZoKvEhwhA+ovvVrlMWImBDcz3MUXFcV4&#10;NM06FivZipHiz6iq1iHMA+WBMX3QF8VXb73xTqkzHohUjcz/C9xKtTboiQl/SZ3/FYFauAVB5iLq&#10;AXRIUAvXRgujxrhSSsVC0ZRLLFozoVkrtBRqYUEYxSZIS3sakoZDy6GeSRJBFVIKIUkKkoQjqASv&#10;zyxqM8EIQIf8UqQwXrSD0kw0FF2XQngZF9zNnDSEwjYFgnIyxHKsCmQWLUGLmAYdI6BSszZiLZQZ&#10;LolLhV6UA+ASRVOwiikCBGQCMYymgnTNWgpWXUmNC2pUC7CMUS5BfS4MBl/CXMZRkaCqVBzG3I1E&#10;MZDDJexRZmUrSAKsIpOSkAQOM0zwAWAhamG4h3hOstRyAedGSgsJgmEWmFqwkW0QfA6jMYCAcUsQ&#10;5WD40itAMkaEg1qyai5IWSSeZGINTEhrxMEq8YBUZIkZBMFlCGODrBdKjlWRmyosKl7UskyyjLwI&#10;SBVrgjaJFsx1CG2KiyotIYMgeZqIhIlLjssQljGuIEFMKxBQGZcxLUJsZ6CnalmldV1t6rSBnRgW&#10;QRYwAippEtcASh3aRVo0VQPquqmqOsYEQohBqokkMJsWsVqGSVbNKtVL0KBjWi3SukmrOmA6jU+E&#10;m2SLZG1Fi5qXNa0hG9k4oW5CXUvThLaRZc1osKiorWSR2GWbVjNNWrbVqg3rRlYzi7hBEaAICWZl&#10;mQ5m0GBVHS7iqpY2ahO1TbaIZSV5EbAfrY5WJ6qipVlicXE3qruaCLfqCp5DsTZRDFjRMfCYeKwB&#10;DWI9y5BAGKvPQSV+FqEi7BttyThXKKLrKI2FFcuKuVXflKH4wRMhlWpg3BSpP4eGBphg+0akIRpn&#10;xVFToT0UZTKMI2SBLZhiB3PONGaRGaTzSAxwYI8UeqPeBAwUR06DhCEA6TgMRKNRKUULdiMFlaiJ&#10;jbKQSqg01JQsiAarDaNJYIkScEkMlEKpQq4DTl3sDxVGFMOiceoqIK5Y56aSquIUqWZrYq7qjhr/&#10;02QsXbAhWC+lj9pH6irrqjg0iLEMgQozxuUgRXAl4mgcgwlGFU5jCOdBOokAD6jBeCA8iDhj1kYD&#10;hdFkUBszDYpbPLBPFvEvFAYSXxcjzRY6rbeWO8s99Z0NPQ2DDl2ZQFH7vvS70m8L5IBndF+G3nTI&#10;NhqAhTLQOFgeneK3UE86oI2VXqHYSKXPOhRgI3zSuQg5jjaOJWfEXuWwzPBBloNMB6PLw8L4JueL&#10;4Ouao56vDDJJPuoJHOKTcUebDHiTZTM665FXA62HsOohedXzsqPVQMveZnl1x1e2fGVHR1s72jE+&#10;dqPmWieHlg40TlQHumdTwjrHC9JqlHVGjbPJ1RK3xmqVqzWUHFYlrrDglhpN9SQbRabHSmMqYTXC&#10;TjooF5a1PijNutQLJdCatkYt72mIDo0O1Ga5KQrWuYDlmMFqklA2Y9lkXRfD0GBRqjaHtkidJRWZ&#10;vgB0vSmhztyO1I4e4TbLMocJXsMxkH1SmN1mDJtRDsa4KXFdkv/hIFerEg9VD5UOsjrFNqOuh7we&#10;dNmNy264IC/7YWbVj6u+rHq0Kesx7xl01Zdld9HsouNih8Z51YMymb1oP+bDgWcOetl0fNjxEWp6&#10;WvS0HPhlUPNF0GCubEfZf4c28KWCytZjAlOEHJtB+kHB67nT25GDlNunH0INlmOZWWWFArkYM1jm&#10;siyfssjwXw8HPejLhB30oGwQgc6WDi86nSD8wQtZutyp0yFQttrpGm2m1IWf/ke0wZoei0h7HcWR&#10;mj3WjBPTBKfhfNDDng46gw8z62mDYKBpO/ASG6Q36ItR26F8jqbPTa+gHWxm1iHjUJze4kQaqBqt&#10;znTU6dHOIK/sdOZoq0edrceyQnBGrG9B0mKVkULA08mTKs/KnGbItI0S4nyATMuKDF+NBSyHvOkU&#10;IIyHAx2NDKCAq73OXOnKPO6VXXa24crE1V2EMksoG2Q40n4M68HZZIGCyhVqJlZ9QHDajtpOljta&#10;njNYbWV5bqstzax3cnUXLsExcnUn17oAjoZ4NMjhEA52stkxOm62dLCjtu/bfniJselQ7Bfn3cSw&#10;OB8W225mueuXw+hg12B3DFgpRFLXoy7LnpUa9FkucmmG8XO0Y0b9wVg2va12MD62Zz1GWff5YMBy&#10;0GbkNaaf5SAH7P31wGCR0Su343jJXLMYykRu+3ExzFIXgzYDWmZIgBFnoK925UtZ9AXzWgxwwBZD&#10;XgxlOepyhPwUbKvLmnU3finLgSZkOdLnWAy2HGTRu5za+HGx6u0C3j8d0KDT5bZM6OI8t9u8PLfl&#10;eXFwqzMYgTXIdrBm9L2ABFh37InRM7YkUgVFr+yH9ZdxUAqY0luhbLQcmIK2ZCzfIhfQjli7AXKB&#10;xjvebHnT0dphpBCOgkPPJTvs6LAPhz0jwY56Pph0nFqrkdcjQ5nBiYFzbNkrgALQYDXankFWg2yG&#10;uM7+bFqNYT36g2xRwlJjaxMaV5oWBuIGm2VAesT1EMAGusPrHkYEaYMddDCGDXI+h8OMNrKehlgP&#10;tIFjnlRoFlblUw9nPyHh22KUL4In1EEvl8j/2B3+T8PB/zQc/Y/94Z7uyv+wO/wfhqvgL8erfzFc&#10;+Wfj1b8crsz8Rbn25/nqy/xqvAL+h+3hPzs/cLYHf3m++WfnR395tvmL0/VfnB4A1IC/ON385dnB&#10;zM+6DfhJt/lJd/iz/uBn/dFPdgc/Ol///MXE8fLnx8ufvViAnz5vf/Zi9dNnL7P56TPgNT96sfrJ&#10;8/VPjiGXP32x+cmLNfjpi9Wvnm5mfvF49ctHm188XP3qweqXD1e/erT85cPFrx6v/vzx+i+ebNDm&#10;l0/Wv3iy+MXD137x+PovH7z280ev/vTxKz9+dO2Hj6/8+PGVHzy+Bt5/dPX9x1fef3zt3YdX3nlw&#10;9P37h+/ec965e/B9cG/9zv3NO/cO3rt38IOH1fuPnHcfNd9/Un/vaf32s/rtF807L+p3jxfvnSx/&#10;eLL+4cnqhy7XPz1b/+r5+s+fr/78+Qb8xbPVP3uy+cvH6798svzli9UvnmOCy588d370bPWDF8v3&#10;n61+/ODqjx4c/vD+0Q/uHf3g7uEP7h2+d2fz7u3lO7cW79xaXbB455PVnqny3Vtos37v9iF4/86R&#10;d7m1fnfinU8270xtvv/JelYg373tOiTavHd7A7794Oqf3b/yzQdXvnXBN+9dAd+7c/Qy3719+J1b&#10;BwDKzMt3oX//9iF4+9bBJSg6dw6+D1N3D9Dm7TsH79w9evfelfceXP3e4z1vP7n29uNP+eHDwx88&#10;OHj//uZl3ru3fu/BwZ77R+8/uPLe/YOZbz8+/LNHBzPfergB33ywhnz3k4M9N4+gvHNzM8nDdz45&#10;mFi/g7DcPnzn9uG7n3hLuO3eYhZ34DA4gtvg/U+OLrjy/ieHl3wLozxY/9nDDfg2HHhw+O2HB+C9&#10;T644t9zsPOi7n8ABWFt//8767durme/dWs589+bmku98vL7U3/3g4L0PDwGUdz9Yg/c/OvrBx1e+&#10;fffoO/cPwbfvHwIo37l/8O17m3fvHL57Z4NEndIV0UMMD9+/f/j+A+e9+0fv3t94AO8fvnf/8N17&#10;B2/f3YDv3l2D79xZfef28tu3FuAbd1rw9Vv11z6pABTgykfpjz6uJppvfOL80c3alVv2jc/yx7cJ&#10;Nd/6OF8wfuvj8Zsfjd+6OXzr4+HbN4c/u5m//XH+s4+HP0Plh/mbH/R/8tHwJx/2F4xeRM3EVz7q&#10;3vpw9+YHZ+DGH87f/GALCV7/8PT6B2ev/+Hk9T8cv/r7k9d+d3r9D2ev/WH79d8x+Npv7Wu/Zciv&#10;/qZ87bf61d/YjT+ECX7j93TjDzzhNW/9mr7yG37rN/rmr8uNv81v/h2kvvE35St/+xne+pv8Mrj7&#10;5l+PAJXQv/p3+sbv+c0P5SsfVV//pPmjWwvwx3eWf4Lw3rnyvbtX37579fv3rn3v3tVLvn93A96+&#10;swZQLvnenfXE5nt319+9s7qUaPY9JM8dbw/lErT5Ut77ePmDjzc//mTzw0/WP7l5+GPoNzc/vnnw&#10;k09W4Ke31gDKJT+8tflSfnLzysThT26CWXf544+PpvpP9bnmhx9fueDwBx8dgPc/PJw4eP9DsHnv&#10;w80PJuX9DzfgvZvYKc47t47A924dApwzf3r34Bv3Dr724OArD1x+9f7mj+5uvnF38+7N5ZfyzscL&#10;8L2P2u981Hz7w3rmW1BuVn/2SQ2+dbP65sc15Hdut9+7s/ge1uXO4du3jr5/28ed5Tu3D965ffTu&#10;7Svv3T36wf1r79+78v49lz+4f/Wnd67+7M7VH9+58uM7135y6+jHt45cfnL4o08Oof/41uFPbx2i&#10;5qe3rwC0/Nmd+hf32l8+mLjf/hI8aH/1cPGzhy34+cPWebT42ZPlz57iibD+8fHqx8eLidWPXixR&#10;hAQ/PN786GTz47ODn55ufnK2+cnpwU/ODn62PfjV2foXp6tfgpPNL84O/vz88M/PN6j85dnBr84P&#10;IcEvTjeX/Oxs9TI/P1/vi+ern10g33rt+rdefeObr7zuEsqeG9+4et25cv2Pr77+jUlCAd88ehV8&#10;68prL0sUv371+szXjq5/7cprXz169atH18HXj1792uErXzt47euH1//o6PWJ19zg+rU/PXjtW5vr&#10;3zp8/Zub1/9k9do3lq98rbnyRnMIXq+OwPV0eL3agNfS+np6PLT2AAAQAElEQVQ6uuT1+vB6dfB6&#10;feV6dfRaOnqtOphvuYKO8eh6vHIjOG/Jlbeg8NGbfOVNPnxLjl4PV8D1ePhaOHw1HkJ5NR68GlC/&#10;vh4Wr8bFK9K+ws1Vaa5yfSTVZmLNaU3VUvH2FxZF2syXLLLO72iQYDW0m2GxycuNLlbWHvByI8uD&#10;uLqSDq9WB6/VR6+1R6+3V8Cb7dU321duLK7dWL56o7361sSN+ujN6uhGvPLHdPRHdAi+RkdftcO3&#10;7PCGbt4o6yOO+BpmnXldaDnScnAWPbedvgS13R7cwos5Xs/xsg/wJgsJ5pfKdmAokE1P7WCt2yG0&#10;n0zBAmxSszNYW23LeqcHWz04p812z/rccPeSeqvQ0RiDQn4OVAIfumcoL4NKgHHBqrfVQJjgocUr&#10;nK6WdE2rPRav7akOqdloBfA1DIACoKw1XLIqcslhH/Ch87DnmYOODjoBzWCg7tXpqL6g6cpL/iMO&#10;Ct8mn21SIBkNLnRrR7mALhSvOdzS0Y4vJRQEEPhwvVY7S1uXUKqugHrHl1RbAuncIOP58KVQl19C&#10;uVcZLIy02YmzDZtdONzKwVYOdyBiuRejINqrzIsxOFAyr7LNrLOsRkZeYWptpzW+uuit2mnalnie&#10;5Tzz2UinQ/1iiE938vicHp7agxMABciD05nw8GQmPjoLD0/Dw90XiY+68uQ8Pz4rjyEdKAA1+dE5&#10;GFH/pBsebYdHZyN4eD4+7cDw5Bz0j85nuodndu+E7p/S/XO7f6L3jvOd52C8/Wy4+RR0nzztb73I&#10;t57rvVO9e2p3ToeHz4eHz8ZHL8bHz8bHL6AMXvNc7z/7lHsv9N4Lu/8cdA+f7R483d57dnbnyemd&#10;xye3Hx3fuu988vD4JV7cfACef3x/5tlH96DMEvVouf3o/nDrCT88r5517XFenJT2RWmPx7h1Ulfi&#10;LtddAU2v2JKLQS7x7YkdOrEcCZva6WnxKdYO9Dma3kDd25ey6IMnwyAHfVh3tOl52dmqp/UYVoNc&#10;MheXPV/WfEEhbNs9PcHCzBpG9kVZD5/a3PSy7hisdrLaEVhu8QUMzpw9+MKv9ZNHkYRgvVWw2aGN&#10;Ljun6QpYnmWwOM/VdqzOx/psbM/Gxakr0L9IPO1BONnxszN9elqenIxPT8rTE+j8/JxfbAUc7+Lp&#10;WJ3mdmvVEKox1CPXrjC+Nmgy1SOCbNCXo+CEWaoslBYqKw0Ho2AHbZQBDiJ87vdiloNM4NBlOChy&#10;ydWycHT5iq0uWLxKy+u0QfFVXTm0flU2eFRdj0evVoev1VfB9ebKG/UVyNfbq9ebq6+3195YvPLG&#10;4urrq1fAm+tX31xfA2+tX/nK+pU3N85X1le/cnDtKwevgrc2r7wMWs58df3ay3xl9epcvLF57RK5&#10;tjm8uj64ut44q4Orq4Mryw14ZbEB1xZr8MpyA6CAo+X6ymozSyhX1weQ4JXVAbi23DiLA8irizU4&#10;bDczB83aaZcH7RocLlaHi43ToGZ10K429WpdLdfVGmzqzbpeglVaAdS8zCpuUDmD5/FB2GxkfRBW&#10;h7w+lM1hWB+F5SKtltW6TatFWoBVWq7Seh3X67SBqWVcg0VYNWFVy7KW9oDaA1tuCCxWvFgT5HJF&#10;q5ZXDS1BZU1lLUjqCuRElQr+/FVXY13nBixysyxtW9qlLta6WFrr1ni54uZQFpuwOorrq+nwWjzE&#10;a8SVtNm0Bz7ZZgNvl9UGvq2r1Toul6FdxkUb2yYs8edY/AG1jmvQ0rLlRW1tynXKKY5VzE4q9Zfi&#10;DcYmjk3K6HLJosptlWuQhiYN1SSbBGtjFYY6DAlIX8kQw5hc7jhMxF78r3Ody9SHaiczacuzUnfh&#10;kqaPl7RDAtUQ6zFBXjIXIZshAiigLWlFi7UtltJesgqLieUqtA07NTUAOiSAstDFSzRt8bVoctPk&#10;aqKpsVIgpzqnaoxVrhL8mSSUS+JYhzHGnEAaEyITEBm0R+OhqhyfCFydqWDty1mksQVxaEJfS58Q&#10;Ve5S6MOXkvoaxK4Ku/SyDNP/1lC2Al7WF6dxz5ksnLA8jyD0LUhYd4w7NrG0ITcB0xyaaqyr4vlQ&#10;aVNphaStS1VZ7WiLfAaYrAyJ+7g6jcszDBHaEwGLY25fUH1MdmpAT3TmUs/nZTzL45mC4bRM5OEU&#10;jMOp058MszLLfKbOeSnbDPJ5nhnPx/G8H8/QeDec7saTbjjpgT3dTfT0bKDnvT3rZtB+QGPgYw39&#10;Sd8dd2B80fXPtv3T3fBsW45HPclwuByX8nwoz0fn2Vie9QXyeV+cXJ5nfVGc49EwweOixyU+dcLT&#10;LE9GftzRo35mfNrPDE+6L6V/vAO4hWb52TD4S88A43wqchaccw5brB0vzrg9pdWZK8tzWe/ipkvN&#10;UIF2rAHOFsiZemg/ZURWI8PbJi/aoQVN31yCIlj1zZfCpZKC3GhDqauCrKinrJiU0qBmJuV6ZtXV&#10;X0oqYU9Oe2VfE5FjqaByIs+jpIRmOcUxQonYWQM2WgxjWG73tLsAFjsGy07ajhe9tIO0kL1UPTcd&#10;1z1XncReuGPpmHbEE7Ij2vKXIl3gndBW9IzKqeo50RnxOcczDmeczqXaxXqmS3WfasS/xxLUOJoW&#10;Q2r7uOzTso+LDkpcjWk9Vk6GDMscKoogWQUiVaCyCGquGqpqwLEGUKhqnUVLiwUvWyCLVhaLsFzy&#10;4sCaI2sPtZlB8ZDatbTXdHlNIdtXS/sqrWde4/XMddnckIMbsn49rGYO2hU4rJeH7eqwXR/Wq03j&#10;HFWrmcO0BNAhL0Hxc7ya1pfIew9ogt+9T+Cdezbz3j0CP7jPP7jPs/zhA4HyvccM3n4in+P9x+Fl&#10;3nsYZt69LzPv3GO3fJe/f4cAjIDvPqLvPOTv3KfvPuC3H8W3n4QfPozgBw/CD+6nPQ/i+/fD+/ch&#10;Z+T9+/L+vXhBeP8eGkPG9+6F9+7K+3f43bvhh3cE/Phu+PGd9JO7IPz0XgR/fqf+1a36l59UP/8k&#10;zPziVvzFrerPHjbgWw8X33q4/Paj1bcfbf7s0frbj9Y/uH8A3r+3ef/uwft31+/dWQH8OeD9O6v3&#10;7ywmCWW1v3V3+YM79Xt36x/eq354t/rR3eond+qf3Ek/vhMhof/0bvXTu/WP76Wf3K/AT++mX9yc&#10;3Pg4/uKm/Pxj+cXN8LOb4aefhLfvhXfuhnfvVe/cj+/cT9+/lyDffVC9d2/17p3Ve/eW795dvXt3&#10;Dd65vQLv3ll/loN370zc3aDNdGvz3l3UbN69s3nn9kvcWb1zZ/3OneU7t9cOFAc1AJY337+1BN+9&#10;04Lv3F1+5277vburS969vZp559ZyZi5CvndnDTlzqb9/Z/3e7RXkJXPxB1Pj924fzC3fv7v50b31&#10;D++vv/9wBd55tH7n0cH3H24mULl+/97RJe/dPZx1KD+4twHv312/f3c5SShr1Hz/wert+0tIAOXt&#10;e+u37y3BO/cWE6t3769n3rm3Au96eFeQ79xZvntn4wG8u34XZm9v3r+zfomD9+8433y4/uaj5QSU&#10;S5ZvPzj83v0D8N17m+/eW+2/5L+z+v7d5dt3FpAT7ffvtt+/swTv3l5fcvl3oklZvnv7S/jWvcWe&#10;u6tv3V392f3lXPzO3ZVzb/3d+5vvwgHM9/7B2/cPMIV3kRI+I8/k96DcXb13dzPz/v01QI69dw+T&#10;RWIs/+RR+6cP9/zJg+YbD+o/ftj8yf36O7fr795p3kb0Hqzefbh+58EKfP/+8u1HG/C9h8vvPliA&#10;79xbfvvuwrkv3574zoPwMu/cw/mAPI/v3pu4H991cC7xe/chsbXT+/ci9sL37+Do4G88nHhk3wAP&#10;6Y8f8cy379J37vF378v3HoTvPUjfexBnvvsgOPfke/fTd++n791zoPzw/gH40YPNJI9+9PDgRw+O&#10;fngfi4UlW72NbHmweduZ9dWfPJpZ/PED508QE9Q8/JIVwTK9d2c1Ax1AnyWUKY1X30VYbi+/PYE/&#10;+nz37vpPH7TffLgAf/yg/ZP77Z8+WIBvPlz6jsCm+Czv3tq8f+fgB3cPf3B340CfeB/JeXeDvQPe&#10;u7N+mW8+PvhSfvbJ5qefrH5+a/2rm+uf31z+AvrHq5/fXPz8JuSX8P376y/l5zeXez5p98plzaS4&#10;5Qubv/jk4Oc+HEZc/+zj1cxPP1z/9MPl9++u3r6DrdG+c7v9/l1skBVqwA9uL9+/tfjhreWP7qx+&#10;cGf540n+4Nbie3cX37vTvg1uNZDfu918B2A33Vp//+/hndub925vvu8bbfOD2wc/unvk3N785M7R&#10;j+8czRKK/4nh1tFPP17+5OYS8qeT8z/7xKeJufzqkxUkZgoJLpVffrxv8LNbaLD4xScAYVz+8iaK&#10;zq9urv78k4M/v7UGv7y1xqPnl7drSPDntyvwq1vpl3eq7z6svveofvtxA777pPn2o+qbD+Kf3g9/&#10;/EjAnz6UP3mcoMz8yePwzccCvvUk/MkT+tOn/M0n9K2nAbz3IID3H8r79/GId96/x+/e4/cg7+IR&#10;78rndBQveR97cGr8p0/4Eryface6oy9geWf5XMet5Ut2VDR/HisKBtKRbQb6JT1Zz9pRgeyZwCA8&#10;iElhwJkAupMa4MIjh5EhX4JkJBmIXgZt5mJHNGEDBiLqAUtvbrIoFVOgfpGqw8rAjM3CJKGwEte5&#10;A+3YtWO/GIZ2HJZDXo4l8wiK5BLGEspMljzKUKTMaFANo4P6UBWJhZJyNIpKwVSoSKBIxNDhlWko&#10;KmA00cxl1FIsj/CWsjIwhYmZkLKEQeIocYgy4kP+2IehlzyEMoTcyzjE/HmC4tYF3myMNqYyTC17&#10;KSCHPMroYHzOWSyHAoZgQ0CXGYwCdAiYA4KkDM/ImHSCcI1BZzKGmPRBylxzqaAIfWbOkC/KgW0U&#10;QkuAlmjQEdJGRR1GpLXIBBeELGsYXqZID1AzSAZjGCHBGOCMQzx8KSPMiWbJ2SUULYEvyVi6wJBD&#10;IMgvY99+Pei6/yKIUCZyzEZkJSDOSH0MV4JdopFmEEZQEkG+zBgQHFRyjg6Ks4LFACQ2Y0QzZCNj&#10;XC1COSD/uDCNwooRs5QR8+U8cs7I6qg5ZI0jKB7VogEgwqpBWyuNZlBbBpdFliyhhKiXzMXIBSRR&#10;yMgWpcwkrgE+eH0O40RSUZhJFIKJGMNu4BQ4Bo2wJZagRIqptdiatBo/iwSuLohRUgr1TBVSHSsA&#10;JUoVOIkkKDnmkkqOWqqSUylJc4TMGDDA56ApOjGUmQWVJeuSaQEpthJZCQFqCFhtM9BntNKXwd25&#10;WFecIqZFQQzLMZExYl20UWuNAEzCHopgjPmL5ITtmYcAdIyGrX1JRnHahuNLEpVtzl+KhUKSCw2F&#10;M3EhHoHyqFy+lOWgX4qyfopknZkqCxXcmqQpThC2QoqNAcyvgk1xgb1sHBsKxVUuyxGJqiXajEUC&#10;KjjCCWoyq4pG1YQlNdyxQPuWc/uX5RC0BAMUyBHjQMANSUHmm9hcodh1QwAAEABJREFUb/CTdb/l&#10;fQtZEcPdIgp0mpqxOr5fSkEYBTHMjNBJNgZqUAghzUQq5kAx86MACpuSJdM4U1wJpnBRVn3A9yt7&#10;drzopBmk7QWPAxCx+UbDk3KGe5PBYm+h0zQQlDhSGAoYTTPhLOCRfYEHUpBJ8aAcmL8oUQlQfwmK&#10;oBr5EjnYETjs6JKDnYH1yKuBDgbejM5BFgB9VQSsNcxAn1l39kVWO910ttnRQccHHR32fDTIRFyM&#10;BNC3LYxvdRajtAMDDH2w45dwZ6bKS4UPO7jtRfi87mU90KrnZcdwYNXZaqurjupCVbZq3FMPBpqR&#10;pDgxQ5oUvgSvDRdgqzbkW7hRbTfb5mA3SSgTm/MaHG3bg21zuGuPugX0w91iZtPJposHQzjs42Ev&#10;V/oAjnYy/UVZDra8OafVua3OdXlWIOFJLAyCSSwSVBJFYRYKgWMgV3C8UBFsNM62OU/zuIe7GqM7&#10;8OQcntSH23bPrvX6Sbp73cqL+7tL1zGjXXvQLQ661UG/cDoUnaNde7Rbotfh7lMj0JtxtRg2y7xe&#10;jGDZjOtmXLbjctWt1v36EhRfZrnzBp+taVfd4nMsd6hczY03uxVYbhuwOK+b3eKCttm1zXY5szqv&#10;19vmiyx39WKbFtt6uWvAqoPldtXX7dBOQLnEaza75Wa3Pug2BwiFy81UszzYrpzderN1fw63q5nL&#10;mV4qq90KcFlwWe3RJV/QDsvFuJrkYjFODIjk6mLE1WG/PuwPUISEvhmW634BoAAoe7rNarf+Isth&#10;BRb9ejlsJlaLftl2i0XfOtOsF0MLlhh9qA+7xQGWftesd/Vmi0xuDrZY6MV6CuZm10KBPECzbnHY&#10;L+vSgKRNVT7DMi8xnXZom76puxpAAW1fTTQYcTHUy7GZWQwMlqN8joMhbHo5GGb4oA/OwAedrXe8&#10;2UHB6SEHneD0wHG01LDUBBYlLlRwekyEtmfQ9Nr0VHcGCdqBKxQHbnPAkVf3VHU216y69tP06GoU&#10;130DiRnNLMZ2Zi7GoZmo0li7MlbT1/Xtsqu+lPXQrPoaQHmZpq/aoV6Mi1VZAYQRoJjyBlR5U5cD&#10;ACXmdRixuRarrgXwFkCZWXftJZtutekXKLqE0n/aZdV5X8h6bL8U1haE0oZSi4NiPRVR00ZdzFzW&#10;FFl8KSEvv8A6FFSuQt4jYxvyYpY8tkBQzCuZKQspCzwNJtYjznVeFl4V2kBufJ8uN93qsFuDg93q&#10;CpR+3Y7L5eCse5fQV+NqkVdHw/pLudpf1Pero93yEJy1h2ft5nyxOm83Z60fLOfNyqnWZ0jm9aJb&#10;L/rlosPOWix6bLflol9goGW3aHvULHBr1aFyueyWkpfTrCdZljIuUIyQw2fmG9FsXAimrywvQSpc&#10;/OWNSIDhlUSp4NUCzwEOHGKtTmUxaQB4ZFRZnEKhWFSK2VKhCxTPSuyjgw6biDY9TRvKd9NqkC9l&#10;2dtqoC9SZ7pElpnBYvRH+Ock6p2BlgMtegNQ1oOPve72rwjwAzWoX41p1cc9Y1rk1E4sphRrM/at&#10;NNlHWU4jrnNcjWE5yEHvx8SmEwC9GUM7hKaXxcRySKAdYK1qM141HDRo/U/UDbbBqk+bLh3sZNPT&#10;ciQMEf1By/X05l4XqoqkzClLNUozSutQO8IThld1DkmxAFUwYsO7L0Mmxejhynl1/TRudumgqw77&#10;+qBrNl0FDofqSm5WXcKt9bbac16vz2u8YSxGWY2IQ7Puapy/q/O0Pg+bnRxsK7Dp0nqslqBUrVZ1&#10;SanEqlRViXAjaGILhLyBAkfMSPE+IW2WzRiOdvHKNiIImH7TY0XgpECfg7PqqlUfl0P04hCWfVp1&#10;TjMinmnZ18u+dTmERQ6Y+GZXrzpUpql9avq06FK7i80QwKKTZR+WQ4D9ZhRwpQsHg+D9t+0D/tS3&#10;GOJqiOs+bvpq3cF+WgwJ81qP9cFQo3I1pBl4AnAXA9UjKuvFUC2G2I7OcpB1L5tODnpPA+hNHwD6&#10;wtRmgIey7GU1hBWkw6veWe6i0/vQLawNsRknBm7HsBjDcnCQRe1AbS/LLiz7uOyr1rtUmOyyS+td&#10;Wg8grnrYD6vuU+Ch04eFw4veWQ6yp4/r7oJe1phCj1Bc0HlOHu4S2GwFHOzCYVc5/iqJt8m4cX9S&#10;MzrLPi0HzFrqIbY7LATci23/GRaDRxhyOSJ6n+roCFbjfgpIMHDQV5gpWPcVWA3VamiWfb3s2sVk&#10;p8WkMNaIJUjNIPVUXKCmD6tBwLJnHB+LThG3BSq7gOAshwgWk4V9xHCrD3AAIOagGWI1xDQKqAZp&#10;+7jaxfUW863XvbMcKhjB3kdKHwwBWYrpLzpMP0AizsuOnb6ahuYVUnHg5cAwXrtBuAQM9bC86BAl&#10;jCLrgdc4moawGhksB1+pRSftKE1P7TkttqHpQttXq111cN40O1r0ssA+6iDDonfg2HLw6Sx6mHUW&#10;Q92MVT2k9YgYRk/4IW2GsN7JahtWW4YbGGXZh0vWfdj44obVEDdDRHFug2aLIaw7AcuOZhZwoBcM&#10;etDxZkcbyJdY72g5fcpcdLLs4bzPtO2lGeCzJ+RqkE0PPIxrRKxH8sjcGPIS9F116UvB8YWALIaE&#10;vVnllEpK2oC6VHWJVQ4zTYkTkjK++wz1uKcZw0xVcIsh90+1gmaUMqVBqjGAuaOMEnIACQMBjTj3&#10;JiTmAKqsdTGwGG0x0mIwsISRQhXIVmVLo4assbiOp1IzWDsSjrWFxjanZsTCwb2qxsJNNEN1SZtr&#10;rGbdeZvFEJFjbe9Lv49DV69wMJ4nnNuLrmpLuxp4OQSk6HKYN130Xjksx4DUWoy0HAiyHdkpjKO1&#10;HeBzWQxjPY51oaAi+IpMq6RVLCEVqrPPBbLOHEqUHCTvQTFY4yi+88KXXClq1RQMHbHQhzs66quD&#10;vtp0CfKgj84QD8e0HpxV7zt0Ociq400nhx0CwsvMi0HgNmhG357VELEB0WwG+gyK61ytxvRFDoZ0&#10;iSjjwfQl0N9z4fskvPeA+T6Ugip8uySagxZRvBux4RsWDZCmqABshhcndMFwhSxPQAHG9DLMTMKX&#10;FxHueqlWfI9DkShYmaRF06iKvkpiHMgSaxILbHgrwxuAMMY0SBJy6VaYcTswGqCfwSU8ml0avOVI&#10;Eo0DoYl7gKGVybsykTgsgtsEY0ywZlDEiODDHjV8sSFxxOuehmKYOIIgBp+0sGPB0BGDslFQihcE&#10;FRQnBCadwlMlivDWh5s6QocLAN9uOoEZCOEmZgm3AXTUMfyEhoFouhANtkgeNvgdipCxrzsZNJma&#10;TFYmx9gQQCegaMyYJJw2X1tRgduhEBfUGkIEDC0mE1BQBFPJF0YM0k2hCXTCIGhEGNHBTcWcMHvj&#10;gndur0cLniy4E/AVECvGNiK/7/3gPLzB6I4xirgHqcyMEAjhN0/DKeaCeyhDziBhZwXSmG3qDk/2&#10;ihdF2YPzsjSZvUIngj8v34KOsT4HTZfBC4ewU9y+B8MbKoLHxOZp4EFWnxl6GBEgEsZ4dtFAielT&#10;6MsuGEe1Tm5DYSSdBSIBYsiiaWBChhruzvjU4QHRFByefmPimCajh7IrRPDBb+G3mM8kGHwWt0uT&#10;ddwwtJkdxhPCj/Ia3/BlS5ml4MXXVBVbHgcFmFaSOQtOAUUKkXecLSlj9HkQUUI+sDEjUQkxwbzw&#10;C4rHkViFFFWw70Bn1BCjiRgmC2gyBOOBCrYgMfIF3Q0umFGZpozmzss6Tf6woTuMAIqFAdJelJl8&#10;DEgSQkKikcImQyf1mkmZami6mL3tpBIJQ0F7AAVJCLAghAydz0GYM3fTDC09wIwzgFyhSaIIDLqh&#10;kol8YPWZGWFQcwmFGbeIp+uyCOUfiOzNoDlGcafdHGEYIMEIoGaGPr0wHtrDfyO4N8GEDKT5YkN3&#10;74tGYO7OxjzVswn6O/uid0Ib/0WIi/dFy7lIxIKOSqyEmxdAJ69CLZLMFxprPUHIwj2iJRjWCkFH&#10;Z53bG2vk4pBGUj9YBQ4pUynIYC7KyFR0MfjAGMTo8kJ+GmMNAc4iUiJ0m+4iVhJwWhZfRe9oWDkO&#10;08qgAXqBpFQZz7K2ACplgGZiFNhhxphKsEyM+XjaoDARmIUmzKM01UEIfmBciSChX8IMU5elL1Fg&#10;/L+KwOh/E/ADYDQlm3C3YAF/K8qieEfAMgjibv5ETwpJQR1sD3iDQwsbJLMBBNeIUJxBsWBG83yF&#10;MLsZYkNUFOGSXCTnZPgjXw7Qi2JFEReshVakNWCtguKvoCKK1wg8/gPBkuGHA6MdjBnyWshwmwnv&#10;CuY6W1AcDRQVHd1bQeYzwR/DbfE8MM81Vb4gFJqYTNj+nUAyFbQDnAkHow7BhqrsUh6Tlqg4vmBB&#10;iNAiGIajVATgMexDG+opqKda0OAYo5lQEJ+BsfuJKdBU6dMJKjy1N5RMFHJCETJkEQsmAtjElMiY&#10;NQherTQWFqAsKqh260TERHhtioT3p5CMo4UJKGiMu4gn+ft+4aQUlGAZRhHQWV4qKDLLBAs5btZg&#10;M7BiEMFQbIyBjWEDxgV7D55MqKGR4E5hBsZs7iPDniHBCva9qAljRdwDtGS7VDAqSkReAduBGcw1&#10;MID6S5CN0DGJPUzqiDKY7pDSBfBh1o1oD7ufxjSDaFyC4S6BzcJIpGmO7NPETGcwhkw5EHW/TbwX&#10;vLwg0Bx/l0HnrBBRPLAD5geMYWAPYYnJddQrS7A0IzgGccuM4bfiB8OCeWpQCKP5L8RzmgsJA7vQ&#10;jbBRhNVxH0oMJUYV11UwMQAdAwf1lMAoUFBEFyLCTAexPtKAVWNFDRsj+YLC9SAW6AKjMFM4ANgG&#10;hUkJI7g09lCLIRciZsPKGHcmYRg4rcKGhdpDaEnwc/7EFlnFR2cmVuxBIhgGqPsMQhwoOD4djpnw&#10;iTYWKAwpBb3N+7IaTiQ2C3w5siJ0HAxjSkClsY9hF+4QwWu0JxLHmGjWSDApgBkBKC/DHABaGhpj&#10;RiYoAuLElLzeWN00vMIALmH3Hw4TAbq42AgEJZ4uwW/ywwf7NxAD1LwMX1xKcgnBVcJaOC83hg47&#10;SXF6MBSAGoARMT5jaibkIxLjF5HYHvJLIbwlfiMtChtOXhzyhC4AN91z8pCjhRqNM+T/AcFoNvJE&#10;sCw6uiSVqTGzAuWiQS0VxVcBsZSYcxjHOBbJJQyGg50LxkCXyav9iFhE+DIK+TkfIAk15u5PSYA3&#10;BuWokookw6GK5IANoMpTVguhMSAWlsCItASawEwFtcSXF167wfTMxdFlPGWTNzOPki/ZpMA6MAkm&#10;rIFdd4Hfe2Bwr/1jf0kxfyVTokuMGVwWP6cYE5h7QWIOKIIsVsSUHfImhp0dMDE1nPBsewfRsrDH&#10;CxUIHIpQ5ntQ3Brc4c+M6Va19Cn3QXdV2aZy5lK7qH3MkxHkayJrREFiwyYkMrw6RPZ1CAhTYMIa&#10;YGY0T5TRT4UmqQo/4aQoSzGcEdB9Wczgj1JxeIQ0Pyl0ljDneYv5SinBwXVPzJwAABAASURBVDyL&#10;aB+4D9Sl0CfeVbyt7ay2bU1ZNAdFA/NYYIKEZRajmWBeDCq4iRqsciwiipVHHgXyC86hkQmhC5r5&#10;XTSYJisyVaOF38R9b+9zw2+zaUC/IZi04ZCzSNgczFgIRYsLeFLECD4EhRWM7rqowDGTgDAmFrxS&#10;YAOAwCTMxjqjjJ2w173GUGGECnfA2Kbw4HWfYBlmhUyYiElI2BgpwXDG8QTz34QKViGdFSKPnhtl&#10;V4wxHEHOoH6C2Ah+BoZ1c90IV0AVYzSonwdDf4q7RujhuBs035o93OuTVwRJ8101dmAdzNYRQzDr&#10;yLC5IyRelAsLwg7meveQkH4UjKBjcdFs7ggLXoN6IuhBCUDh6TYzwytmhh1ImpyBdBj9EIRIFIgY&#10;+I/tnyjTdvfjz3vxPrZ4gKtbYGNUIeKY2l4nr4dfnmNskO4MFMLAanDb75E7z+ZySAxyEk2UE2EX&#10;nNcMcH5hSTBoNBYKQgnw9NgjEkWdYXKfoqikqQjnprUg94SY0ZcDQQobA3GvZscghWwPnGQjVn8D&#10;EEIKAHZjgSQYrMEZR6DOQJssEDGcNPaAK75XA3AFw+EubhEuX3Qxk6JsWE1jwnvLLBXeooUvj48I&#10;1UdBJRMUnbIFLaFDErlNmnxmOEl4i9r7P1fuJcOUY+xOohdzgG6EIqGIHyMl8nlB/yfCL/VnN+tl&#10;Np87YgKmhfm0ErfMPYEzmA7iYqgh8oh5I2i4bRRggVxOCmaP/PFVD4RZOYzLMAmsEgLuXRnHyISb&#10;JsW4Xkso4S0wsF6Ey2twR9kj4CZQeBl02BfVx0UzZgIIPPpgUYZU9lSlq8e+Gnf1uEtDkdEY+wWo&#10;kGJen+LZxxa4RCouDSe84lQTGMabvUSL0fyNHxKeI25z38kTJZxjZHifBtgyQwwTPER/gkxtCFHA&#10;ICZ4tuKElCyCRxKOdNyFKTeI6RhBJ2K6uAwhdDCmYHaonucMBaAxw6g3oIuWnypq9l9FZnP/TRID&#10;k7iL6IXhUVT8fBaBO4QpExrYRWPUYQ4AHVGJIjoxeTObLhTxm/GLvKNA2BQR9ZlkRJnJn7tTtkCB&#10;KSIffB4OnYhEDCER+pJraokWwHxQhE9gHxYUO87BjkbNlImMFjjOjfCgK6p5Am+sajZBhdD6Am+M&#10;nAKJ8Um+RCSQFWQSELwxkDGGIYO7jCkQihf+EyppulA5/XbBfkywa/6jEHhFM/O2kyWvQSWYGkkh&#10;3Jw8I1PgJUMlGuzhT7ugBtt6Hm5fy4qoBTKsF/YwJDYuJA4qyBmdRpqCBjdgAGYUQSCfmX5GMoq4&#10;a4TWsGlzY6J9PaKFvzSZEDMZTZfBayjewPsaK+4R4jkNakzKqPcXBWVCEQ2mEdEHtyAV/gNUohPK&#10;gBmdYX8CfQjFT2FYRw28oIsLQ1xCPhysfYF94wsH0Mxr8OQAynSJ1770g3qUlApWx31Bgchk3x0l&#10;eAZJpFOU1BWCf8Rw3xUl+Ia7pNMEdWoASX/fxewmJzE3g4QXjjBcUDaaMDa7NMLThdszaP3FgWRe&#10;LA/gvp/gNythh+Kep5HhPC9Chu0khoeDECOvBM3Iu0FnQnIFIl9NyBkMB6BP/Xz65FNGxdzsUz+9&#10;6qUf9FJWRc3kxuS8QjIzzWbo8nIjgeGGERtdXNDAVEKX6TeaTL/Ryl4K0VS3F1MXw+goz/JlhUiY&#10;GTVA9m7o1Ay+GdIVGJqICZ4yaPQFjOeJu4TO6DCBmUKfm8M34Prf46Tf+q/9wDhAq727BDeVEExU&#10;AVZDrl4WUUO+i7FMkzptZ8NDXRErhzDbqTur0F7BUoopJPAcQTtvRrhgB0wVKF2CxpP+0rhT2QWm&#10;bIZTyt3w8sUPk4J5Lhd1/hvGHVc//4NIzu2NVYFNJyd2heM1iANmwYYJ+nBwdTaBXnARGx+HuUv2&#10;ZZpuCdmei8Yy1X8q2EhIkT8zOBbAZBDT2j8jvLXPXQ2LHrjA0QnYgllYAFMcYANt0RQV7gO23gxq&#10;EQ7IL8CEJfpHgdHpH3dNzmPgfe9gBH8xk7nsHjOVCTiNopJPxoguO6Lz3AUyKKGIGGIHeZFYiANz&#10;FP+EGxjfaFGducnUZGlGqgdKhfCtvrjV6U8Bniv+4R/jEC6sPbIcFt2u37NZwa0LEO5JFUj2C2+N&#10;ON80sCEZsUxIkOmUz8ZYSIDFm5DseUVKDnpP+JKpcAHBNClVyk0JixyaMTA+3xM+/IkyISwjvngQ&#10;GgO+KfNvIPKkI1+NJ/uQCKVcjuiTRHyVTXELAxFq0NLHNSJUkqEDKr0GP5gs6nGHWDEFKO6rd0Qv&#10;RSUbAWIVhAh7hBRtUIQD2AAwOJXdVTeFzUDFzSJkMCiKBmjpXWhaOPr0msLs+4EJe2wywxjUCK8y&#10;PuQcAMQAu8r/liOYk3nMiTO5GwQ3yDW3NI8OK67AKvkc4QUaXIKZiwkjWoZRZhO4CR1A+XvxNSeF&#10;Uy+B4sQ0DhPsYoI+OHRn8pbQi+DUbBmKryNWEx81AAIIEB/Ahu7eANNEr7mD++8xUb/BhFgAxIUI&#10;rb2O9sYRN+Cd4IH/mn6mlpNGhMN3aow69bixK4gFEdYL32t4JdwA8110w6whCWPtIdRgD4Cp/nNC&#10;Fa6KYkaFVQX+uE5IG4aOxt4AbYjM2LcP2jKhYUlaqqyL0ZaD4a9aWCZEAx0w2czF/dlPE3V70Aag&#10;GcIFsI+YMHWDccL7FmM62Iw+ouH7ZIKSC5XCo2FLYuBQihhQKcp+V70NHFPysSBhDRL4iBjLfxFh&#10;gFnx8HkmERRjnVvDYRM3MlWiobqH5OnIKBHOCdyHnEOIzy2+At7GvA1qeWrGpNPvvTQfSAmuhqII&#10;bLA5fNAvIe+iholPikK5ADrq4eHUhggamAbAgl4yVfw/CMQzm2RlBwoRTqPM03BE+6GVDSCwBUEW&#10;9bW7cAMHiGMqE0zoO29kJTfiZn1rs49SQgYqqNzfJW+PuDrBUOmuouC/5h8MNBnCvc/UI8bTLThz&#10;uY5TD8SbyFAHxcHhgOKMoYWxERaElV2iQoljibEIZJUj/ppQZ6lyqLO3gAl0wBMqzN3QgXxZp98e&#10;9VmBGw7Zvjg1UcYh7wHF5zfovj4YlvB1Cz6QKp5fdaELtC5ajVZnAvCeCT0QdbREe+B/4IAnn0I+&#10;DcJcmYqQZykU9gGM3A9IEkYDGIL87wUC8t9mCh6jw8sSRVjB/PGYxFQBXIS7kJ59gfAnn3k+qEFj&#10;34mGDeZgQvNioBcUYWaDMSQh+9TRQfH2EIRCo7Exqf0/BOV2QFilKhIViUOez4QzaCAe7CIdlZUu&#10;Mt6TBAUmY2L/Wg/3BLYZRy7NF5MQRiI0QRszwQkIn7BsOCvIh4ETMTAkQFtmposLkwWEGvd6IMts&#10;Gg1/HbMmcz2ExYDvqWLAGIRejGhkod7/vKJD2ON/v8CGZCrYfGyj5Mw4nU1hi+GE+RAE/1CDNmrs&#10;FFZMxBj1mK87hKIydCVGA1IiFNGYGCEy46JAxmAqpJiiv/2wtzJR9RHRSxX6RIFLE3AB7TEcauDq&#10;1ACnAIwYs7EYXosAFBQF7hhuKXwANtmHcVfgBjxiRDjDh+DfyOTgB4cXhaZePg9Swl+qIAnh8gE8&#10;etONvRDyGsh9mWDSxJiIESrMlFwXxoVq+nsuMc/DedxJTlYIFrwD+vqvL/z4CIS1VGKl6RqiOkER&#10;HICZYr6ASdHYnSKfGhuK6ALp3VCF3TEEP1ZQpQybhTC6t1MTRVM3Jb4oCL76mqJOp3GVYJzQxSEi&#10;H2hyHJNSbAQZlHE6Z2IlLsYGCMb30MWlBDuGnj532lvxImEXTL2UTaWY4JFcckBaKhZl6gadYBYg&#10;MZRxwGFOKCl6oGFd8iLn1ahV8bd8OIZFMfgj9pnpkBJj9o4gROTv3EktOFggv4sGRAq7mAv5vFRD&#10;UdgJGa/gha3AQ1b1iWd1pfhdUTgGTJTI5inDDWabwAp/BrQA6tZgkNAR88VuHYNipYo7BzuedWzE&#10;hvcD+Ozxn4qogbcuiXDLR0M9fmFEQjobIuxZS6wOqXFRysAYEn8DHaG8jDdDY8SHMHelSYFEG6Jp&#10;Zb0GI/wjMTaA6EECnYpExhNQgElR9tEh0QagvfrEoM5YsgKC4WMA5ohK+FaIgYcJjWfQEWSsmmhm&#10;ZJRO6+LzElKAgeeZeFgxtiBEqEADyMkn9wyVCuPMRJzJI+B96dMLC4RPaJFsD0OhKBYLXg8YDysg&#10;5J5CBtZABvxbYrYQNAWNIYdYqkAhGPvfF4hlgufLp+XjodIrpiIeYb5eZHDJmPxBLoTkwQbHt86Y&#10;ESrRhw3BwCdIhnN1xluCVdggjuG9oVEDCYMWStmqbCkXVwrVsGJ4e5hyDIYmYBOWMQpCUDw404E5&#10;nXtwzJsIwuS//3v9yH+rIXxIYvtMJxRRGZQFGPxzijAYIZkwGeB3Lvqx7k2I7febMEMHMIW7kKZK&#10;iuQjSCHmEPHqEA1LSEHn7/LQXCbzsJLZ/w2NQgQIYxmssBKZMSDzoQUCtyA9muZF6ABF1Kt5KwyN&#10;GsOowBRJgLsAQ8p0MdsE6vbI9Bu9QJE88lg4468JrMLKQZF8gQ16ZEIGBhLOgXIwRwjrXQRHG5LM&#10;3Fs4DSb/yyTdLdpfyA9vwwZF/S4ZK3TcNgQev0hdTBYIU+B9b9xFS0yHOENBW79jSDM0V5oKNIWr&#10;CIzvQS+0UCK0x10sks9J2KbYm9B8ee9Ju1QCG3/K3N68l7ukmLTPAIMQ6owxbzIGtvd2MgbrQhLI&#10;94hXzNNkEyZU0sWFZpN76AswBaK55dwAUZqVl+W0YpPwtsqGAExuuIKiYn6BMF0fG/qnkAkZTLEL&#10;9CJiBVjEmYLbTAjaNB8SwmTdIBGhi6AvT3em7kp+G40Rc6+l6WKv9taYi2Bx1cuoZLWpiE6A4Tnc&#10;Ir/pRXNFyIcjtMSJzEYTGN6EERPAzBiD2SUUdJwkBFpNFiY7ME6sl5gb1DKNjnZFsJTuDHyGJRg3&#10;eIJlEUPgFM0mUMnMCGOleKi4IsRorIERJbqwr1CmWbApmKcgGAHuk08HzqAersKNOakQVuwkUHwg&#10;8qI7YHiNwKBOKC6nSiwhFtKYSXjqDsm0v3T/++IXhnCIjKiw+dIwNqYidJgXKo0JMKZh8BQqzDsw&#10;MI/mIae5RqCjng39vAbFGVQ6DLOq01uOGTwxMxxCDhG6GDNaKfzZx2qKEk07iAhG913QaIbZO8z6&#10;P1AaE6aGxpAACpgUGNd5XLiCGp28RcD3/pDSBKIA2BRAmbf2fOtliV4vMx/u6IPh5lFcmX7g0vSb&#10;MOisoGZC5iLa6+QMVuSyZq9M7VzfKwjIhCEFJsXTECkZ5oOFSGbK9DJxIaVwKMwA6yXm738MiaaI&#10;hVvf/zAzoQU8ZdgnxPJiymiAxcUNZBGSWNEPOY+Q8XRFwnOBAspoSFhLw4XfzF5m9rtoE1WjWlJK&#10;itduTsXdRQuMOScbzKJo08CFyYdwC/6jLnDTgUH/9d/pByH7b7OE4eHiJfA+GCVT/tR+AAAQAElE&#10;QVTjqhDmhiigBncxgfkMVQlgjAyy+DzQHq956BIMoyPTsJ3wKifk/zG1jBIGCX0IW+YzMrAlAV3W&#10;0UKmaFaTRRitiib/lB6EBF4hm0cZs4wm2agQwQsA4w4GNuLCAaEsIYCMV8nIhr9/eH/FOwGMWBAN&#10;PJIqFTHFo5wlAZNUOA4mA1FHAoYifeZRQ0al2qA2GvVEXJJbSPhANhJrpBi4YqkiJs+hxEolMKXp&#10;X3BKWeIUFs8tjB45YCYgiESLgdpky6hVZVwRwQ+GNTJmE4SAOWA4UowiorCD91mAeWkU+ACDwDOP&#10;SBmRyjlkhDsouiEeGowqi3VJIMBtQljEOKrEgaUPPCbUMLI5MAvXuDWaKt45khWxTEosYzCFH3Da&#10;RFRgM5gBMRPzyAsxIydY4SeUnAg3cGtqSUxCxLgZvTveNIJQYEpG0dBbQmHJxIUwZ48K+6QJ3uPr&#10;PiLCqYz9Ag+NFd3w5o7BUA+w0BcSzqGvCPEUDVcEowTMNBCcppJME3tzi6o152RQ8P5XguUkWbSI&#10;EiauAyIJEH8QCQ5Q8AXB5waNBB+UGS2LUGGCDdxjmcbFBpGsopwohGlUpiAmxTiLFIEzwjT/j1Mo&#10;KaVCQQGiZbBGBFOIAnTDTBFhMsXJ6R4QmkllIVFUopGtD8ZSAMIyg3x2hdDUN8hUJPTlEEkCqjO7&#10;GxiQefpWTAPWCXNAPAUXIgdHCO4DUiakBUMyFcLrcSFCOiniFDz5IpEAUXzlG6ucgIVQgiA/S2CQ&#10;xUAJpFUskfD2rEEpGgssYzqERQokSWPSEMgCK7ysNKAVmzCCoUJQODDDP0jMORgJfAbk9UksEBcR&#10;87akyTgZLAh8I1YW9LdIRTA+ZaZMDKfQHA0QEsd8ngYphCQhWIgFXnmoI0fGKAQpSowLEXLPCLts&#10;ZCmTQXUrBCsIExxGzjVs6IJJGEKHXpEqyVWRbKwkqPDpQAGGHGLYmTCbwmowhurICJ7xVIJ/PiOM&#10;hDLkJf8ApRoNB2mYfBbKwYdDdihCBsgC+6pEYnxGT1kSTCoTHIJv0AMjpIy/w4pyMJySgggjSiDo&#10;PpLGNHfJAkUJ02QVTBROG2wYMwViIgW4kQnHC3aEKFYoRE8F8mBIUES4SJlmrkrGbLM1NoTCcCwF&#10;Gh0u0caA7/58RtloMBk15MxDlrFwcQh9YMJR44BhjOQC+BOYnYwPq1Fw+mFylFQ8FERhjMFiJML4&#10;FowCI7G8UyRmVApREKgWhIPAPEdoWPdgGh1KxUOKQ14QD1UkAxVhoIGBhbpINUi9o9RbyppMU+Ra&#10;KRpAHkU8UsRbRpwhxj4aBiQSx5jmy1A2r2JGFRPi5GK++Y+UMPeP7Pm5boLls32dEnyjC1mUladb&#10;kO64EaRmxeUdhE0YWZiJBvWWzCwiEVeqY6gYuecGU8ZhoggfYhTJEhnWrUaBs0JixRJxYCQSAoOg&#10;YfwZH2T6MZjBD7INt9FQKMAlMV/4alB8EeQojnUsCwfiGFgYOYy/OPRqnVmnOhDnEE0aMrwZyDBy&#10;XwQeDCqDyZC5uH0zjMhqMXMaKY5wCd4T/LTpgmdoIIbcKXiLjDrdVRNjgI6KFxIaFMbDOEo/ytCH&#10;PgMJeaIXHMEhhzCE1EmILHBWiPHRi9RIixWFL5ACN4gRGdwNjGPAWAuFrNIX6rN0GW7HXoOPwpKd&#10;MGCnqWHWPUlP3Gs+Z+qC4HViYOtQQ9Qb3qCAdqY9E+gELyfai+HWCAsXZKVcKCuDDgZttimjCV6t&#10;cMJmtES9m2XU9FCY8IqCv+FQMrzIUCiGMEMiVqgJSmLESB1IgoIzwAiXYW3xy1Hkmf/e30LgURIi&#10;5CN7iIzU2LCNxRjVTlHRIuorNi0nw0W8HkmhYFJRTEQ+Lnl2u1nBmMghskJlAmU0mcEiq+TiZ1RW&#10;jJVIcL5wUUQik2W2UaiwZKQUG2pGoiFk0MuI5QZDHIaY+zDmMOxhLFMPXcVTTqiPnJkR8MF0S4ZV&#10;8NQYeASjDCDzuEd6M3hVfEDyAQ35bKPi1Yhz5DFIxlJi3RF/QX5xRv74vxxfRsIUrTCpsAe9CwVO&#10;dmEcZBxDzqFkAaYYAilh2DLYKSMxcngwyvVozWgpm6iaKQzhNRcvZEUzYhgI9SZZYymRCMk8whps&#10;Bsshl1BUssEZGXME/Rj7MfVD7IfQ9WHoYodx4TPDZxmEe4IDuiPrGAtiJmpYccwFq4Aa7JSew0hh&#10;YCdzHCRmwXMRyYWHykW4AubllFhGLgPl7ItX9OLCEeErrSZEbC5puhhXVqRoNAaJpOKQWOBGH/Ig&#10;JVNBEhQoAptY3FGDZUwexVBGSC4jDUAYO9e3djDlkhEruAjLXAwzwmhIdwDF+VTz0j/kB6tehAwO&#10;MwSCRcwmQklGEKgn6pg6SA8v9WPMMwMmEjGXsUcCYBdTNht9jSBpVCrKo3K2UIrkGZOimEbQIiXT&#10;rnA3Spf37ErogSI9SQy+KHKNNJvmbIUsI1OKWzVhNTZCEBANJSnGSmSGHxETAoVVQmH5HFkEk6Mv&#10;XJg9IbxEDMzboBlrBHgHGZg71l5sggc2bFs0N4OX6MpwA3mluXiCkV/uC5MBb0QQPY2jFBJfzYZD&#10;U7gZGX9nxy3sB/QxJswCDmfiERuG+tGGcYpk9pDCi56sWxVpC+OFAmnA5kMUdIxwwX0nnwG9fKHN&#10;y8VZ/9LK+dY/RCLb/yHN/uttglIw7ByfBuaPmRQhoO6g+Xp6wiBtcJMwRUx+qVJnwmMV25f9HCOC&#10;RFQ5CFcptXXdVs2eVK9CWlBsRBbCNeOTYalkDBoYFKHMmtkyI0dVQ8EQICjGUjElQqIBwrIpky+V&#10;+oV1J+VoYYIDWlphwwdqPHVxTlFjhOWRrNgXXIJQSlLXsZWQZkKs8GYTAxyLjO0mvsNxTCQLSVPU&#10;kDI+zYcpDIZwwyvDqA5FYgHiF+LiQTMrZlmtzbIYucnUjNJYFGO4AZuxRBA0BhXWSDQNagGppmQq&#10;5N4zcRCJwYJYwMkmuJUJz4fSMw4j7DKrx1LDuFrtD0NJyqIiajvLHekgkqdvYnCs5xCGQCZGgShJ&#10;CTwEzUIlMWQynqkKVSXgM0etAZYrhe5EN0sRHhHzFMygBJhgjyerHHBXKRa4ISHbNNO9WTVDP0ZX&#10;w9kAL3w1gyoGRV8cH0QkxEFFyNMPlfRlF2KOBn6nwJb/ZuQBYcQQLBDgKJyEIpMrkIFTMCdawixC&#10;ITxYArzGgOirxti0sGtGRMYQnmxMWIT9jITIlxY/gSE4CHEoaCoBS4kp4OuByhgkDZG8EjKYvCyD&#10;EbpxUSgII/CO8NzcVsDjppSoPnQg9m+kjPFsjsYgKSYoaJ80ACxNyBJLiiUGTyGXSVNlcSQkPHvu&#10;CeGgzJEVM7GMZaBIgBNbkMKUyUAgJBbC5QQ3FQRDWMRcIqET18qpUDQPL3PA9x+jkCbJeBZFpBAN&#10;UrY8qnCJREF8VRgxZcRRSSurRAMbCwW4V5fQTATkiUmwIOQteb6MBtKBpxOADE4WUcTLIgxQmWow&#10;hAa8XhlOCTSOfg9GYjAnaYwlAIQIaQyZLPiiK8YirBmsOUwGT+HrtO6TUCJkgkOq0xY01JhQ8XMH&#10;21kHKxgUQUMQgsWgEhXfoMRaQ5U5+HJzUkklRksJYfS7obaqtjioZSPEpRBjIkQqQsKGlZBpHIQL&#10;MUBOuTKlIpR/OLCJLcZmAVEtGAk/GAp1hsmUab4qXAIrSxZhSqz4bBuDThSXhNCRJzDyli0KUIkW&#10;nILAxqixKpiyVEUQ5JRDIE6GdJ2TkyKWVa1SGhljIUkFTTTCnnCqGJ+xq2k1Apuwog1xFsLDNRBM&#10;BQ+p4TDhpKHW4KMojggLpeCrw2Q4UlTU9aA6E82EMGsUCcf+HqXgCMILmw4jh4Q85AhzQGDFJBAb&#10;Y1HMjNmIidAiCr5PjmhE+GFGS2VVJjQiuBwIhxf2F6KalTIxwYxE3MGUyPAxOBoBUWRciMZRCeNU&#10;CBI8ZcUcsQBalMBoCguFaTZoPhrhwlhsk0tGYqj4FHiin5b+SRom+0/qf9n5ZUPG5C4ywW3oPhPF&#10;b5JCPiX4rtRJ2AbeVWHbyPkinS7q40X1oq0eNuws5MEy3FtNrOP9TXqwqR6u0oNlvL8MDxt51Ibn&#10;bXyxqHcSuih94i7xLmoXShfGAfk4uSCkyAaGH5Oj8ypChXs8X4qlZEKykhYhJKIKTjHRKJnxjEhP&#10;Y/UiVS+q9nm1eNEsXrSrZ+3mSbt+tlg9X67Bs8Xy+XL5YrE8bTcnzfpFG04bkE7r+LwJz1o5XoSz&#10;JmA0pEAs5LlgiMOkFCMkFRvGBYXFQiWhDqHuqRmoyepvDjtpd6HeStOFehdpF2Ub5SzyaaLTis8q&#10;Pq2ojzzEMIg4ARORUSBJWWDWJyU8JMHHh5wEs4MpsIvNNlRnnE6lPkv1tlp2adnHxQ4EH7GX2oem&#10;ukjVadxpxJ+KdpzQF7e62JzU7YuqPgZ1e1K1x1V7kiCXJ1UNXtT1iyoe1+nFBcdeUz2rK7R8jsA6&#10;zbHbWZ3UixcVrDXHqTlNsOYu+SHCYoLgsQlj7bCa0xlHUNQrCNsDOvBMMy+iGfDgEs0SRSwB2giR&#10;LwZsoUzhuLIXLT1u7UFtD1t60vKjhu5X+ryRZzU/r+244hcNndR0VslZRUpMGJnJe5NfYipsyDis&#10;LGRSrKzGYoKcL/iAVHAAZ6JRDB/ZejOfkYTzJOcpnkFWkOEsYkFRGbdcbUN9LpOM6XziLMZtszir&#10;mpNYnYU957GGflLVL1LzvKrAs6Z+0TTHiHBMZwnU56naVs02NS4n5VnTohnk87qZqJ/WFWpKWIIx&#10;LkGf2iHgg1CteLc07Sn3pB15Oo1BOuE+hNNUA/iwjTU4FyRSAwk3zlJ9HtszkHwpn9ULp5XnNR8n&#10;Pou0CzYGwnbDAboTGC94iiP/NeCBEsbIGAVTO5223nGqoJ+HuJMKA+2Cj3I+DYFRJuptWozR/6lc&#10;5OQgdeZ6pGqPMIJfmP3UDaFgj0TBRjhPdJ4Qc2wfLIRsI3dRgEc+1rCPWZx6DNMWwcTTC0uNbDML&#10;vvJMWHLGzmJ66Xq5UAIefjxgppFzRMRkiCFX6STFM9iPtc8lthjoNEQMdBoqzBfyJM7zrbDvdrHO&#10;QYbAI5MnrOBJx6UUxZMPZRMyH9NYiRSJzcj1l/z5h6hIYzaJRSrlqkgoLCaonKOXue646rjBcYTY&#10;juxuT57X59MszipPA8TqeV0j957WNRTwosHGr5GKZ7HyllJ5YLk5DxVA5TY1yGdM35VYn0SEBXGI&#10;Y6yHUPUsPXHP3BEPRgPhFVPwWXskHoUHEfx1IKc4pvistheNHrd8Mm1SbGdwUtl5ymdVPq8L5FlT&#10;APRto0/b/GxRgCttftrq00UGz1sFz9rxWVOetzTBz2Cziid1OKnCcY1zTI4Tn9Q4dUVjKCFkMvMV&#10;IFHiYmCOOSqnRUFJeVoVmQ4ElLNQF5Fy8XkVnlXxxUELjg/b50fts4P60To9XFXgwWL5cSg5aAAA&#10;EABJREFUcLl6tD58ur7yZH31+froZLk+btuzZTpdxPM67Coeq2gS/NArGCUQiRhNcCBmIkDTdZkX&#10;cGyq+CcJZNo/qf9lZ0XaMsGnwgSgXN6CAu9j4UgcLbAKGdRgFAeTjuQ8yC6GbVV1Tbtr2m3dnKTw&#10;LNAj1fslgwdaHo7dU9HzRcwHKz1cj8ulN67Sroq7kHYx5hApRg7CzIr3ewyJgYnYCJMU8whCYsOZ&#10;GRExiyDKJKSGpYdABmDdldCdlVKxOOSgsaFmSe2KF+vSrvt6uY31scmp8jmFLcdziqcWsLXGVFu9&#10;MKk5NEBDM6aqS2EXaZcUp6QyMVGEaeOqUChWjXjVJSkEB8yzjCGtMJfI1ERqglUEOKrUyr6vKUSN&#10;ojHkBN+ihlgighoHiWOockxU1RJqEkQ4MQfGEeCgGFTCCEhGY4u1xjRSHCiOkqa+dQl1xqaN1RhC&#10;DjhDcJgkjphRHWMDm8qB8GEyVhq8y8ghT/8mPbqPUmG35+jPGxjJAQd0VHgLOyG44msUstQaGoAu&#10;GGIMTREMVKlUWSpED8wzNUqFkwoSh7EoRBKUkoXaOBUsWzAmhFRZCPeA+dJjiX3FsaSoRVx5+nUh&#10;xLwxQXIoLIbwhGB1bcu2rGpaNbxeyWZlm2U5WObNIq/bvKy0qa2u1AMuGA4dlYIxEzEbsYkYYSnr&#10;TFXGmnLKLIoWTpKANGOoHFTmmKQsAdMfUMSsQ11ik6PHIYfKJJEEC76mKikHEDTGIdQDJwQZLUd0&#10;QQxja2lRUpuxXrHuYjUEUKNYUlNCgF8lCHwZkRuCl8jYh5iraoz1GNMQJmA5Sh/CEJqe48Cxm1qO&#10;EpnhiqdQoCT+mRD+xxKSxcZibQFFURENCZQQ1bMUslFuiCvm1qQtoe5jfV7Vu0V73lTbKu1C6ERy&#10;EAuRfZRAJoZomj8RlWgk3E1ZaIjcp9DhGR+4hJRDyByMmyIVhsicJqViqYmTxspCwrgS6iA1HGaK&#10;RoEpGSejqBYyhYGkk9BxKCFgiCwCxWEpHIhjFtQ7JbDGqBEN2IKQRSIxZcWbjpESq1BhMqb5uvhN&#10;yo4XzRBDlqiCcalnGQQBhFkZMXpIY6oyNkVMOVbFSSWFHOIYQ5E4CmcTDq35J/AonKJUkQPiDoiR&#10;yT4IRmeDICUyQqXr//AfzLkiBDTUGd8EpGiJTAqMx5pCrUgzqTMngJhTWBhHRl5IgrQAh6sxpaGu&#10;uph2IQ7IqyqOKeaImWLiULA0yVKimCxEk6pI0gDpDJwGSUNEl7pPNRLYRwxN5mpa0Jo4YUQ8E3Fk&#10;KbMimAyzCUs2SOjxQhYIuoYITLg4qOEcpzijQRJEdQzsJMk1jxXNDBUNNc/MNWOSsRKXUCb6APfS&#10;UFVOTGMVx5DGIOfif7DIQko8Xx56VYYTWAgzhdyvDwUyxJnNj/lM3It0KQ5107eLzmXbLduhXW6b&#10;9qxqT2M6lvAiyGlqT9LitFrtmnXfLPumzk21S7GLsg2yYx49CQNTChzxFIN9oRCMAD6xiBG4zATk&#10;iF34c1n5j1PkH9fti70KwscEOXvmE7hwGq5LISR61BQ5imCfRymRLYgESkjUGvtniFXHVdZw3pVn&#10;x9sHj1/cffTs1sOntx8/u/30+a3Hzx8enx935Vx5a3FnYbBQpBnqVV81HcfeGH9DQ5IJli1jzXxY&#10;ImEUjQJQgo4hRXzWeGEHhLshSkgpVIGEiEcztxxrrVdjXGo2fKGpSvjDbzfmk+328fHzB0+f3Xvy&#10;5MGzZ09OTk667rTrT7a7s23XdYPmlkoTdBFkwVKpBGM1K3h1GNk4a8pWZ6qUIWPGM4bw9iAIRWwk&#10;Neq0JdUUk8REQZQl42iOYjg3gozsG3jwvVcPOFk4KVcm9ZDqLqQ+VLg1SPIpKBeNzEFMtJCfmIJz&#10;qi51q1VbmAuTRRE/i2pJ7upAtI3sHwRTLCkU7DTG39O0cOlLLmyKyioMEduVhshQxJhZmAMmK4ID&#10;JRI2sCTGxIlJhGMQiVgIIooIvYhXhogZ2/TYIEE1PpmzGQKEFjFwZGVsA8FyJMwIay2FA3EkZWjR&#10;/H5hGZF14joaOybCLIahHOO9ZFQS8bRpTdmmLpkI8w0KmzJm6wbrR+oHV4bMx2M5U+pUMsVcqGRC&#10;GvAYR8ScgrIoReJgRlheuJQG8oXJEosEFcScBHPEg5CKUWb2jhLwzM5Nswu+/sp1xgHKWL5WuTHx&#10;p+zUNVFMGiMogUtyZWDt8cxKgSqYld4KUi1jzkXhgwlLDIAwfywAi0hApUrQEHLg7FJyEGMkjBQK&#10;JIFDlICViowzqBF8dvEsrUNfSc95xJxzxp/R1ZIhk7kZ3eGmDzU+9BdfB0FmFreMUWJOscQYrBLD&#10;VkpC7lMOYYzcReo4DaEaU40IjCENHPD+2jPsIstTZSFYZIqFYg5I42CiVkmpuFShxEgRp0S1H0tS&#10;ZoFlTE0DKwkR98wjc2EykkKmZC6ZlJKBUFtssLnGus1121X1CGdASnsFjnBt0nCKloJGnE9S4AMr&#10;MpHIctWUCm9pVeGQic0tk0t2SbjYL/w2wqrgwTv5UUgVCYCEifC2BOxhxeawSEOgUTBKpWHeMqLC&#10;iCcW3VATEwsOy4TX+sLJGOMmxUcMTJhioDjGUEIgYSbDdBmjEpkwHPhvQoq7GjHw4FmiGnuutpx6&#10;oi7wEGhMoVRJq4ThEGF4iWE8yCyDSCe8S9JVIUcGY6AsVAJaCbM7g0kBYiHsCWZDnTDcLh5GcRlC&#10;iRXsjyn2VcRTYJBUor9uZo6jBMJmkYSzXUNVQhpIUIlXz12M2xjZKqaKKLgU/I24Fa5BEWzEmDEK&#10;h5FlCAEURJUjc0T7GaMwU6gCKpWiIwc4VjiqJOUKmWNSZ9RLNK8Mymlo0lAFrAK+QSyqQiTEgrVQ&#10;IzU2FMkvViYVZiQkceCUCGd7akpoOgrnxjvjs1Gfn3WPjs8ePT999OL04bOTB09PHzw/fnBy8vB0&#10;++B8+7zLp2Peqo5SsmGvNRbrjFCE0Isg8wfB40HEJGBcJQFQJtid8B9jAq4R0pf+KZf8Uzq/3Bex&#10;KUgXxi4l6DJ5HJSCMuYQ1Bc/cAyhCrHmWD1J/KyJz5bVs3V9v6WPePzb3cl/OHn8b+9+/K/vfPgv&#10;b/3hX9z+4F/d//DfPPjoX93/+F/e+fDfPL33Lx/d/uf3Pv5/3fzd/3zz9//i4Z1/vz3+Wx4esD4J&#10;/DyEF0Knwp0QFrLE6ItExH4FgkPKbBKJw4RgWbHUSiQcJIlnAxUWdBzr+rxJp+3yebu4H8LvNf91&#10;f/YfT1/8uxeP/s2jO//bnQ/+l5u/++e3fvf/vvvh/3z7D/8LfHt69189vfu/3vvgn3/y+39++4N/&#10;+/zhvz99/jfD+R9kuNno3YXeX5VHq7KN1uEAUg2jVtmQoUkJ0pSRY2OIu0pe1PFRpNsy3pZycym3&#10;lvFWEz6s9MPKPmzp5jLcbOWjNn5Yhw8b/rCRj5v4YUUf1fxJHZ+01aNED6zcLeODPDyy/JzlrIrn&#10;kU6CnQsjPs8iP4nhkfBjCR8mvVmH24sEPmnCJ7V8kmBHHiUQ/XuzKj1GSy1PyV6IvGA+a+putTyu&#10;6kekD4ieiDwR+jgAvlmFj2t2f9r4UQPkD3X9hyZ92FQft9VHbQWfP6rSzab+sOGPWvmgkQ/b8IeW&#10;/+AT4Q+mXmgDbrbh5jLeXKU7m+bB0fJ5E54meV7RWSXbKnQJb9m8Zcs4x4WKH3RkJGZGRMwsxMJM&#10;06XIRiaeLuxkQRM8Yc0Q8EKE526neifK3+zO/u3De//i7sf/8vbNf/HJB//bx7//Xz/+4P9z84N/&#10;feuT//Pe3X93/85fPXr8u+PTu6XgryojCcgkyGsiIcPQRIo8l6AiymZ4XFEWHgPjwIXPp5WcVPIk&#10;lruUHwZ73IQnjdyq6Waim5Fu1a6j6PHHEjQ1onSzaW421UdV/LiubqJm0d5q450m3m3TnTZ+HO0j&#10;Lrfq8HDVPD5c3l1Vn9Thk0W6tazQzE3Vci/Vd+vmTlXfBnXzSVV/UlUfV40bTOlmijB+s0kw/rEP&#10;lO4I3eJyh+CkYk89JH1BdkY0Lld92+Lb48emD7LeV30k8kgiVvzDSj5K8lGVYPODOn0EO22N4kd1&#10;cNnGD1v5w0J+s+RfL+0TGu8K/f/J+e9oTY7jThSMyMyq+uz1rr1vWIIGIGEIwhAgCRqJBt4TtPCW&#10;pGZ23579652zb8/uO7tv9r0x0kgaeVGGkijRUzQgCQ802pvb9/bt29f7z1dVZsb+6vsaDRAkJQCU&#10;NLNn88aXlSYyIjIiMjIrq4GlUK0as8YMh0x1IEHUdJSKSsTEpGJtkly+ovW8cycDmcyZyVJuIh9O&#10;FHKn8vnJXOFECOUE8J/j8KJQn4DqQjUR8gnDK9qsmgCwAldnDY9tRLm0VKoEQcUEWAsLJDPezTHN&#10;BlAOw/FG8+p4zmQ5BI70eM4AJgv5U1BXFEwEAH0y0FPAD82cd6sBt6JcEoSpJoQXGFrgSjA+kzAh&#10;CVEGcADxmX9qHNd0rFUrUK3IVLRa9HbW0EygT4bmeIDFC6bBRC6cCCO0TGQcUYahw1P5cDqXnwnD&#10;JVaVMKiG4apqTyoIk1w+LuRTreH8YAqAYys8SHXEyIpv+OexGESRGO859TrVudiEdWWWgmBB61nF&#10;80ovGrNsgmUUPJ0MggwyXwqORwHW+OF8cCgfHC6aQwV9MK8P581RLO2czhZ1qDGpkyaYDMKTRgMm&#10;NHID9zsVBZMhCrCdgh3HIzMW6dGI5lkWWObZLYI1gg9LvRA2izlAq5yv5YIlTQvGL4dqPuTFnD6R&#10;D8ZCfTxQxyI1ng/GC+F4KTqOtVAwE3k9gcaAxgIaD+gE/CSnJyMoX53Aygr0OACNkYIAYznzKuTV&#10;eEGP5RTgZOAnQ57M02ToJwI3GcmpyJ8M0+ymIVQ+1A4hSLz1XsQhlCuBGTLtCyIS3rYy9RJ5v7pW&#10;rTZbLaIkn2sUcouQxyWH6ms/Wpn63vz4N6dGv3Hy8LdOHfv21Oi3Tx37xskj2O9+tDz3/flT35md&#10;+t7i1A9XZn+2NvtsY/lEWl8wUivnkq5SUohio1vMTWcJjDwOFKQcZ29g1mfHQfgn5BDpuCszE4Ij&#10;Z4l+jdR2tl9j/JmhTpHjDIRPt+HUA0CFRbEQmjVrxUYpxcpQuZBGwRq5U7W1o/Oze0+OP3/82HPH&#10;ju5bnD64MjfeWJ2S1rzyswiOrjEWV/ZVll5aWnh29tRPJk98f+zYD8aP/nRy4pmZqbHG2oxLVgOp&#10;RUEjVM1At8LsxArbeVYkCgLAkIy6MAu7NNOvIlZKaa2VUtharHMN57J/bB3oeqhXDE/5+Fiz+vLy&#10;wjNTs0+dOPWzEydRwOaxd3nlcKMx7u2RON5bre5ZW9tXrby0tvrs3MJPp2aemZn7/onjT56aeGFx&#10;5nB15aRrzOlkJbRrkYuVOIL1PN5eYE7jKRDGIQYBqKlojdJ5n0wk1QPV+eeXp55ePLl/YXXf0rEw&#10;zGwAABAASURBVMq+haWX5xb2zM+/PL+M8oGFpQNLC/uX5vcvLh5YWd6/vJAVFhYPLC/uWZh6fubk&#10;s9PjL06f2Ds/dWRlYaJVmXUJPsJVA14xsqhlyiejzTWMeml28sDc8uGF1UPzq/tnlvadmt0zOXNw&#10;buX4Um3vwtLe+cU2LByYXzq8tDpRa81aWVBmNSwumXAiTg8uV4CQCTaz+OLcwotz8y/OLr60sPzS&#10;4vKe+aUXF5ZemF9+bmntucUMXliqvrBQeX5+9fkFwNpzC4vPzi88tzj/3OLi8wtLzy8Cll9YWIIm&#10;X1xZeXFp+cXl1ZeX1/ZXKocbrdHYLoa0FMlyxJW8qRd1JaKK8ataYDUHf1PkiQS+BTO3AbZuP1+f&#10;yWsS+hzhBoUScQssR6uVZ6Ynn548+ezM5HMz00+fmnx6amLv5NTLExMvjY+/NHpi/4mJ8fmllZZL&#10;ObDEDpC5FjthFiGIIsJZmZngTkCQhNmySrVaCWnFQHvpRFw9sDzz4sLk3qWpvcszB2en9s9OHZid&#10;PjAzfXB25sDczIH5mYNzM/vmKxnMre2dqwBenl97GS0Lq/umF/ZOzXcA5aNLldkYesjNshlrJvtW&#10;V16CDheX9y6v7l1e27e4fHiuemSmgvzQbOXwTPXgbGX/XOXAfOXAcn3vcm3P4tpL85UX51dfmFt6&#10;YWbxuanFvfDkZbjc0sHVtdF6c8bKqo7iXDku5iuRmYqbh5YX4DYvzU/tW5o7uLawZ2Zl7/TKy7Or&#10;e2eX98wt751f2QOZFyrPLSy/uLD64iLy5RcWl59bXnx6efGp5YWnV6afW5l6aXlm/8LMsfmZqcXl&#10;lWq91YyTQMWBamqqsa8pxgF3Om0cW1k4ML1ycG714OLawcXKobm1AwvVbAqz1b0LK3szdst755df&#10;nl3aO7u0f2Zh/8zi/rlFuOvBxZUjS9XR1epkwy54vWYQoKOVgKdt61hl+cDS7N6lmX3IV+b2Yk0t&#10;zL+8MLt3ceHlrDC/Z34GjfumVvZNL7dh6dDMyuG5yuh87dh8bbJVX7RpVUmsGT7gSTEStY3fyUWo&#10;nTxlKz0JjS0EaSGoRwqj5l18orq8f2byyPTywZnlgxmLpb0zK/tmKwdna4czS9UOzVeyKc9VMNND&#10;MxVwPzizthdOsjx/bG0JMF5bmbHNJeXWEGw1w+MghRJiQWQRYZK2AG8qy0KyVqQ1qVB0KCZyQT7G&#10;4TJOjlTq+xdg1kWo+sD8yoGF1X0LK7DF4fnKofm1A4uVffOrexZWX15ce3Fp9ZmlNcDTiytPLy4/&#10;M7/6wmLlhfm15xcrB+fW2vNaOzxb7cCh2eqRucrh2ZUDs8sHZpAv7Ztdfnlu8eXZxT3TCy/PTe2Z&#10;m9q3OIvFcnht4USjMivJcoAV5BbYnkxqxyqLB5bnX16afnl56uWV6T3Liy8szj27MPvCwtxLywt7&#10;1hZeWll8cXnhyOIy4PDi0oHFxYPzC4ADC4uoYqXsXVnev7K4b2lx73KWZ4WVpZdXltuAQgYg+/Lq&#10;AuDg7NSh+Qz2zU7un5s8MHvq0Pz04bmp+cpKpdWIxXki6FAppYkzn+jYQF5NOEkAenp6cuWiC82K&#10;jydaa3tXZ5+aP/Hj2ePPzk88Nz/54tKp/dXFY0ltwjXGXHPM1g7XmwdrjT1Llaen5p48Of2j8RP/&#10;OD72o/HxpxYmDjSWpjlZzXGcD10udErjwAB+hORZZblglwFT8h1p0JQ5qs+e/wK/jMWvQ0aYrDoN&#10;Dl7LmXAdP26TlcCRIlFKBTp0abq6vFaLrctHgcFhOZyvJsdPzI2OT08sLq+1sN0HAxu2nPeOd19x&#10;9QeuvOKayy65FPCe97znHe94x5YLztq4feuGkY19/QOmt7BEyejC7NjE7KGx6emFlUbsUw/WES6W&#10;A08F71qBEdJivRKOdIDLX+PFsjdai0iK441W+TAyKmi1ktVavdFMvA7IhFpMs5EeHZ/cf3B0+dRK&#10;dW0pSVrCvru3tH3X9gsufPu7Lr7wove8+/IL3/Oed79717lnD4wMD/T0rhsc6B/ollDWmvW55bXx&#10;6eWjUwuHpqbHF2ZX61VvJdEkRmksdXGpT2OfOBKtTRFZW6TGytrE+Im9Y6N7T548PHFqz/GDL40d&#10;PDQzenRmbP/xo/uPHtkzevTZYwf2HD124PjEsfGTR46OHz46fmR0/OA4EEZfPHxkz/FxjN0/cfLo&#10;yamJybnpqYWV5YpfTrTTKjAae9ha69TxUwePH33x5JFDJ8cOjx89MHpo39jhPSeP7p8YPThx/Njs&#10;qaOTJ18+dvTFQwdfPnz40OjRialTU/PTlWbVJ3EYJ7XF5fGJ8UMnjh0bHzsyMfHixOjo2NGDJ8YP&#10;njyx7+iRl4/ue+H4/n3HD48ePrL3+P79xw8eGN1/4Oj+A8f2Hjy+/8Dx/XuP7tl/ZOzFw8deODb+&#10;0pGjB44cPnj00Mujh1+eOH70yOjRY8ePHh89Mnrs4LEjBw8eHjtyfPrk1NzMUmWtFbd8s+XihL0z&#10;zqpI55KyaWlJnHdClp0nFzrqSgKcw7z3KVmrPbZ0DIC5CcdUEe1EkbakRAceA1g1Qt2tHQ30lns3&#10;rBvcNDwyMrxh48C2HZu379qwbVfP+g3w7Vqz0YxdUyh2XnuXBPkUl5YwHnkCdYYnkRdNZAybQAWB&#10;U7Zl40bcSFxs0a048d66meXlQxMnxo5PHD40vu/w2MHx0X1jR18aP/ri+JE9o0f3Hx/dP3p8z/HR&#10;F04c3HPi0EvHD7w8duiF0X0vju47cHzvwSN7Xjg+enB87KXDh148fhiWmp2erq1UW82kWq1MTk8e&#10;OnZkz8G9Lxw4sPfIsUPHjh09Onrg+IH94wcPjB3YP7Z/34kD+8YPvDx64MDY4aOZ0o8cAbvxI3vG&#10;Dz4/uu+F0Zf3TxwYO3pkZnJicvLkyfm5Y+MTq3OrA6Xuvv4u66WyVpuZmZ84OXli5uSxybH9R4/t&#10;PTw+eeTI2PGjx8ZGDx7P7HXo6JFDRw/sP7L/6PjRF0YPvXzi+KHj44ePje09eOj42LFT46P7xieP&#10;Hhg/fvjE+NjExFE40cmT0zO2kYQqjFRoKIR9LOlmIqsr9amT0wenJzDTFw8f2nvkCGAfHPLogcMT&#10;xw6dPLHn+LF9xzHBowdHjx4dPz6GdPzY/tFjo6OjJ8fGxk+dGJueWZhfTRrWJg6xXLSpLFVPHBs/&#10;MHls/6lj+8ZGXxw7gaHQ0pHjJ/aPjr08NnYQLccnxo7ABAdeOn5w//jogYnj+05N7J8cOzAGfYyd&#10;PDW5uBo3W0anlBNsz8oq+BquKBUcAT6GECHKek5FHHsXeVZwMwT0xCexX642xmbmj05OHxg7svf4&#10;kRfGj7w0dmzv6Oj+Q0f3Hz6y9+ih58aOvDA2+hLseOzA3vFDL43vf3Z8zzMn9uw/OXH0+InDR0cP&#10;T5w4PjO9slKllkhCK+wb1uvUh6Ss9rEWIo8rzHbUfRNZJrkj7WGDKMoVolJBR2HqEttcOzU7cXDy&#10;+L6xwwch4/EjRybGDk5MjCGdGB89MX5kbPTQ6NFDRw4fxtIdHYVWDx4/fGR0/7GjB4+PHh0dPXrk&#10;+NFDYwcOjR48cvzI4fGjB8ZHAYdOjh4+ceTg+NE9Jw8fmTh67MTR/WOH9pw4tGfi6J7jhw6PjR45&#10;dvzkxPjYGLqOnzx5aml6KamnHms29fCWxUXoEC53+OjRY8dGJ186NnHy8LHjx8aOnjh5YHzs5SOH&#10;9h06sv/Q2KEj08+PHt9/8tTBiVNHx08dmZg8cHz84PHxl4+NHjw4dujoxLETpw6dGN9/fPTQ+MT+&#10;sYkDoyeOHxg9eOzI/mOHjhw6fOzo5MGxU0fHJqaOHT86Nn7w6PF9B0f3Hjm+d2zi5fGx/aPHR09M&#10;vDR56uTiSjVOXXvXUGIQmlpkLAu0b5gUMVzaWV2v4002GIh6y+X+hgTT82sHj5w4Oj61uFITq7pK&#10;wzu2nn3hO7Pd5D0XXfTe91196XuvuuTyD5z/rndt27p93fBIV3+vFPOr5OZrtfmVtWNz8y+Pjo1O&#10;TM0urDQS7CKslAkoTMmQ6EB0mEIUUvgj1tQWhBihSrI8szZ+kIx+jaR+jbE/N/TMieFMK0NMwSHC&#10;K1HCqiW+ytIsRat5fTKtT6j4QLyyt7k4apLq+oHByy666KZPXHnP7dd//ou3P/DArV+89457v3j3&#10;Aw/cdf/99zxw/2ceeuDzDz1454P3vf/WGy74yDU733dJ77m7aoPlg77+zOLMT2dPvrA8dzhuTJCb&#10;C8xCLlwu5hwrL9k5ENsDv5IgW8KSBIz3e+ziTeWx8dicsfmw1dO91lWcL0VHlH22ufosNUYHC4vn&#10;bui+7L3bP/KR99796Q/f+8DH73/wxvsfvuGLD37sznt+8/OfufG+L17/+c99+M47rrz1pvfectOF&#10;H/+Ns668cvCdb6/19xxO6i+szj+7MPPi4vzBSuVE0pywbhoXjIViq9TdCvOxyluVS8Tg7rqVD+Ny&#10;rlIM5kKa1G5C2XGd7g3dSzreY5LRop7oyh/P6aOBHAtpPO+Ph/YwNw+r1lhgxyM/ZtJRFS9oqRbC&#10;VqlQjfS8i081VsZXFyYrS9MmWc1zPdIVw/Psp2wyk9i51OFbxnRenSjyoYI7nHNjBTkVyaRvzTSb&#10;KzZd9X7VpzOtxkR15URlGbAQ2krRrGmab8XLsa14WRW3hivfQM/m9KlIn8iro3mzv0AvFvwLZXUs&#10;Fx4Ng6MmOGbMiTB3KleazpdmCuU5A9Z+MXBLoZ9HWdlFcotsx409EbiDtvZsZf7p6tzTzYUf1Ke/&#10;sTT298vHv7F64vut2ado5QVT2ZNrjvbK5EhuJacqEVeN1LStK19XhO/xcQQLZ4CFQV6yUvuHKguc&#10;QOOH86swOU/IOTCls3e/8zc+evXdd17z2U9f+/nPXvOZuz/w6bs/9Nl73ve5u99x08eHL7/Erh+Z&#10;izTuaRcDtRqFjuHMTIoxHgwEBQBzTB7uBGgF7IuhK4RxqOrs5qi1qDFBv0h+XuwJ2zoujTETT4if&#10;1HQqVCcDxt3paCBH83S8pE+E0XFtjggd0xofKcaNOa6g3vyy4WmyKwVdL+VnOT3YWnmpOrOnMreQ&#10;tPARqhKopTSdblbH4toxSo4bd1TrURMeC6JjUf5oLncklztayB/OBc91uZe76WCRjwZ2zKfT3i+R&#10;WuFgqSvK3E+ax+E59dV5TlcDqhbUsmvVNNWUWhNeSN1sYmfITlMKQx8q8GFAJAeM3W/sgVAO5OQQ&#10;2TEj+Gp2VLsjKpnETW/gD7vmbKO+oqjOstaMcZuaOsvOWydiVExUJ1tXlM0ip2cLeqY7GvfNcZ8c&#10;l/gQtfbp5othsqeYvtwlYwFN5vR0PoDLQXWnAnUybyYLIa5DVjXNthqn1tbmqpXVtFlXLg654u0q&#10;u+m4MZXU55vJQiOeiZunkuahIh3Ky/4wPRzJaKZ5dbTEh4pyKEiPmPRo5E6Uw8ne3Hhe76fmC/Ha&#10;UdfDZj4TAAAQAElEQVQc53gpkEakY0OpEniQ5yxXmuFURNnrPlPmY3Aznw/SUDU1VQ1hjdfy0VKo&#10;ZtmekGRS+yksmbIeL6tDXW5vOd1TsnCA8cCfjOikkhMuPZWms54XhSsFsyTpVFybaqzNt2qrbOs5&#10;0ypGjpVjHFizKKeImbLE3Hlm5Tf4S3UWDJvK1jhZca35RnUhrlXI10XiMFxVkFkQV0eldURaB30T&#10;3nXYoxyPsx03/kQgkyFP5tRSpBYiNZcziCpTOdiIJyIHhING4Bv7lEN+IHCAg6E/HPhxCsZwbZkv&#10;nCqUTwWFSY3PMYWZUnm2pBfwkUKSLPI0VxdDV8ureo6xcVRwY8qyqswK87RNJ2xjipMjZTpcksN5&#10;d6TojyHslPlQ3u8N41HVfZSLR6RwjAsnVGkq6J40xZMcnvR0SniWg0WVX5BozpsFF8xbM2GCSdKn&#10;xJzkYFzopPAUq1mlT+VoKpDpSBYKeqmgZo3gA8FYq77WarS8J228Yi+CFxUoHG6QVRQnRC32aaST&#10;YtDIB6uBms/zmGvurc7tb63OFLTdtq734gvO+fgHLrn7tmvv+8z1jz90+2MP3/LAfXfdf9/nH3rk&#10;01+8986777ntM3d/6p67Pnn3nVd/4qM73nOh3jiyWDCHmw3cfzw1feKZ6fHDtaX5wGE/XSmqVqBb&#10;WEqaEqNTrVJNFpZVEArO8aa9Ihv2q39tqr+6+433eCYA8JUQC+l2DuoBGXQwtGvCICyoMJc6wm3D&#10;8elT4/PzjXy0/dJL3nfrzR/6zGd+4/77P3X/gxfd8MldH7x2+KJ39J6zu++cHcPn79rxnndd8P4r&#10;3vvhD1118yeuvuuWD3/2079x96c/cvOtF137ge5dOyphdGxldd/UzOGZhbGl1YVmWsPLqC5TEPkg&#10;ssROmERp1iJirTUkEaPCiFitRjNupQHEKnYTm2rLnlqqHDw1M9OyQ+ec9+7f+I3Lb7rxmscefv/j&#10;D1/z8P3v/fQdb//kx877yLVvu+7q8z545dkfuvLdv3nd+2++/gN33f6hL9zzwfs+/5HP3/exz957&#10;7V13v/M3fqP/ne9YKOYO1msHVlb2LSy+NL0wtTK/FtdaOqWiloJOI9cM0zVuVBv4qkulwYFNbzv/&#10;gmuuuuqGT374njs/8oXPvPtzd7zzrpsvvPPWS+6884o77rjy1tuvuuXWa2+/8+LbbnzPrdcDLr3j&#10;pis/c8f7P3v7VXffduVdt1zzhc9c98XPfvCe2y/82HV95+1CrJlxjTnbqEna8laZcN32neddecVF&#10;n/jNq26/7aOf+ewV99z2nttvePctn7r8lhvef9ut77/r9svvvOWimz/xgTtv/+hn7vnYXbdf8ZGP&#10;bj3rLM+8UquvViqrcaMV8vq3nfe+G2/80Gc+e82dd3/gttuvu+P2ayHVLbdfdeNNV95481W33HzV&#10;bbdfedsd77vzjkvuuv3i22+96Nab33Prze+9444r7rzj/Xfddc3dn77qs3de9dnbr/7MLVd85tbL&#10;7775sjtuufzOWy6/9carb7rh8o//5iUf/uhF133o/KuuGrjgvMZg9yntDi8vvzQ99dyJ48/hTWVu&#10;Ziapr2peItuMIpsLySgWwnuSJoazIScvHRDBjuSYGXbHkkaBiJBjm/dMliRl4VzQtevsd3zkY++9&#10;9db33HT9e2664T033HDxDddfdv2NV99w0yUf/fjOd18cDa9rqrBmKftnkil5pUUbUdop8iRt52Ix&#10;hM0PcTzxLmEvJlCFSAKNwOE0FwcH1p177juuu+79d91x1V23Xn37zVff9qlr7rzjQ3ff/aG77vrA&#10;bbe//+Zbrrjxpvddf+PlN9x4CWS46fpLbrnx8ttuwQnmqrvuet9tt1x55+0f/dw9133+ng/edusl&#10;V169btPWinUnlhaqcbN/1+53ffTDH7j7zo/dc/cnPn3Xx+68/YM33nLlxz55ycevv/ST11/2qRsu&#10;/dT1l33yBszo0utvvOSGG9994ycuxRn3tpuvuvP293/609fd+/mPPPTAB+//wvtvuvG8K67o3bIl&#10;hsUbrZVqZbGyXGnUw1JhZOe2c69432U3XH/1nXdedcft19x++1W33nT57bdccdttV99++9V33Hn1&#10;bXfA7lfdfgda3nvHbZfdedvld91xxafvuuzOW6/8zF3vv/uOj372nk994QufuvdzV3zkI739A4i2&#10;jWZLxxIYA6XFNq20Wg28s+WKA5u2nvPuS9/9oY9c8anMBB+4+VY42JU334KVeOmNN1x20w0X33zj&#10;e2/NWF95++3vB+u774aWrv3cZ953+63nXvv+4uaNVaZVmzQ1NwJaUy7KF9ft3Ln7qive9ZufuPLW&#10;299/yx3X3Hzr1beA1I3vu/Xm991802Wf+tR7P/nJiz/+yYuvv+HiW2684qZbLr/x5stvuOl9N914&#10;ycc/sf2yy8JNm1Zz0Ym0hY1qBZuB4lQpr9gxwYXgS/Aqgs+JEKGYBWgrZFtJ2mglifUq6B3ZcNa7&#10;3/Oe6z5y+cevv/yTN1x1w40fuPWWD952+7W33XLVLTdBhvfefNMVd9569afv/MBn77n285+59jP3&#10;fPCLX/jIvfde94UvXPKpj2+85EIe7Fslv+TTNe3reV0vatFKlBKC14Ojguczs2dPbzKxiFPeBmwD&#10;FZOvucQFYc/IyFkXX/yeD374qus/9ZE77vj4PZ/+8C23f+iGWz58820X33r9Jbdcf+ltN1wGB7jj&#10;titg7ptvvOz669//qRuuufFm+OeH7rz92rvuuPqO26+8/barbrv1yltvufzmW957802X33LzFbfc&#10;8r6bbr38xlvfe+NNl95448U33/zuW2+59Pbb3nfTLe+78eZr78ap/XPX3H3bJR/+0O5zzwvy+VVn&#10;Eb5iJax1UCgObNlyzqWXX/aJT7z/jjuvveOOa2695YOQ4c5b3n/XbVffcftVN992xU03XvKpT156&#10;46cuvfnGd910x7tuuPOiG26/6KbbLrv17ivvuufquz9z1Z2ffe8Nt7z3+hvfd/3NV95469U33HrN&#10;TXd88Ja7Pnjz3Vfdcdv7b7vjA7fdfc2td199y21X3XTTVZ+8/n2f+NQ1N98E+MDNt3zo5luu/s1P&#10;nP+eS8pD61wQNBS5KKAoIm2s+NQ7BBmEGq21UkYpbXQYsCqYsCsqK2uWFqsTU3Oza3U1MLD76ve9&#10;765bP3D/566993NX3XELVHTBddftvOTizRecP3zu7g3vOn/XZRe+86PXXnrLJ6767M0f+uIdH/3M&#10;HR+45YZ3f/RDWy59T9emDY0gOrG6dnR29sjsNI7IVZ/ilEAKboB4REpIeQocRZ4jlzkkHCM7yQqx&#10;nHYO4Qz5dOXNP+Bzb37QLxshjFevrAOSgShyLZmULKgpXDA1hW0YuihXIVmySb0W9w2tu/Dyqz94&#10;063X3nTLO6/5wObz3l7YuLVgSitjU6NPv3z0yWfHfvTM1M9eXHxpvx+fChNfypfXb9t63jsvfM+l&#10;7/3wdR+78ZY7r/vEp85+xzuDcu/0WuX41OzEzMLyarOO6ywJwMgHoVfGeahSMsmIvLfQljEmFyKu&#10;Q7eSCF55TGp0i9RspTqxslrlYPNZ53/449fffPudH7v+xh3vvXDXey4Y3LYhKkVJY60yM7l2crxx&#10;6kRjes7OLEaVVl+Y3zC8Yev2nWe/610XX3Ptb37oN2668babb73z/dd+ePu2XeyjlYX6wnxlaXll&#10;tVavtXCfZQOlAyL22a5WTWLrqdzVt+v8867+6EdvvPvTd9x37+0PPfjEQ489/sgT9z3w8Ofue+AL&#10;9z1870OP3f/Il77w6BMPPvGVB5/4LcADT3zloce/8sCjX77voUfvffDRzz/y+BceeOSez977iU9c&#10;f9E7LxrsHyhFud5CqatYYjhQEOw4++wrfvM3Pvr5ez756IOfeuzBT3/uC7d97vN33HffFx589IFH&#10;Hrv3oUc+e+/9n7v3/lv+z0/c/luP3fjgfdfdfP3bL7yot7c3JAoJ3s9RIb/tore//57bP/rQFz/2&#10;8H2feOSB6x/44j0PP/S5Rx/79EMPfuHBhx9+6IknHvryEw995YlHvvLIE48//OUnHnz84XsfeegL&#10;j9z/xUce+NyD93/hwfsfeuArD9//xP33PvTAvQ/ce98j9z7w6L0PPH7v/Y997qGHP/fQo1985PH7&#10;H3r8c1988LY7PnPddb/57osvH9y0zeTLqw17arEyemrmxNT87Gp1rZXOe9cKNK5SNRKzZgOXE28p&#10;Sz7LiLidYHYsZiJSKnNFOKoltpoSTT4XhF293Rs29m/Z3r9lW9/mbf2bt45s3jG4cWv/uk0bt2wb&#10;HNmgDY65bPFabDP3cVpxEIg2OIw6eBYRCIrizKGInXPewqyiOYscykspXxhYv37rO99x6Q2/+RsP&#10;3nvTIw/c+uC9n37w/k9/+ZHP/dYTn33ssc888ugXHn7s/oeeuB/5A4/c+/CDX3zogfseeeiLjz7w&#10;wGMP3//Iffc/eN999997y6MP3vVbT9xy7xev/eCHLjjnvK58PrCyrtyLr2TX3XTj9Q/ed/PjD9z1&#10;pUc+86VHP/P4o3c9/NgXH3v4C48+dN+jD9//2MMPPvrwI489/OhjDz/88IO/9eCXvvzgY088+Nhj&#10;j375wUcfu/fxxz/3+GP3PPboTZ++58oPfmD7rt3d3eVihC3RVldWm416/1D/tred886PfeCqz9/1&#10;scceuvFLj972pcfu/vLjjz3xlce+9FsPP/blxx7/yuNf+j99+cv/0xO/9X965Mv//rF//3999N/9&#10;Tw996d/d//iX7nv0sQcff/yRR5/48hO/9cX/y7+H/Nd+6pPDm7akWls4VRhKoMn5xPlmamORXE/P&#10;tvPOv+QjH/voXffc9fgTn3/8y/c+Bg//ykOPfgWu9fC9jz/8+Yc//9AjX3j40fsfe+KhR5/4wn0P&#10;fuZzX7zns1/8zBfuu+WuT3/wuo+evfOc7lwpR0FRhzk2Wnx3f9+Od7/94ls/ft1j93/8K49f/9ij&#10;dzz++Gd/67cef+Irj3/53z38+JcfevixBx947MEHH3ng4Ufve/SJR770lUe/9JWHHnviCw88fOen&#10;P3fdxz5x1rnvKHb1J9Y0mpIm2GNJYbtWyjPh4Egk3ns4GBMp0oqxCzMm5dLszID1nijdtWHj2664&#10;6gO33fmJ++69+/Gv3PXolz778OP3PfzEQ9DOA0888eDjX7r/iUcf//LDT3zpwa/81hcee/zuRx6+&#10;6+EHb3/o/tsefODm2++4+v0f2L59Z3ehnMcrF+tQCPGUmZVSEAB+qARcScQL05tNgXCAlaGJtWfl&#10;jFKDvX1n7Tr7/A9d875bPoVwcesTj975W1+65YlHUPj0v/vK5x//0he+9OX7vvSV+7/8Ww9/5d8/&#10;+sS/e/jR37r3vkfvvffhBx587IFHHn/g4SfuffBRaO++Bx5/4NGvPPTEb2UeB5V++d8/+JV//yAG&#10;Pv7lBx5HXCxP7QAAEABJREFU+2Off/zhzz7+4L2PPvS5+z7/mc/Akp/7woP33n7fvR+/8eb3Xfa+&#10;bRs2hUyNZrNeqdpqI5fLbdm16+IPf/CqO2/76H2fv/ER6OeBTz/8wH0PPvbIo//u4Ye/cv+DT9x3&#10;/+P3PfjE/Y9+5ZEv/btHv/LoI1955MEvP3rvYw9/4dGHvvDoY1985LF7H338848/9tlHHrv7/gcB&#10;n37w4U8//Mg9j8L/H//Cow/f9zCGP/bFhx+Fj33xgQc/d/8Dd917/533PnjXfQ99+v4HP33vA7ff&#10;87n3f/DDm7dsN0EhDkIbBi4wCazNSisDd4NFmLVFDCAmxXhHtd47FVQSmV+pxxJsPPv891730Q9e&#10;f/MHr7/pkg98ePs73rVh01bD4dzh0QM/eXb0mRdHn3p+6sW9tcmpemUtKkQDw/2btm84/x0XXHXN&#10;tR+9/ubrrr/5ig9+dPOusylXXInTE7PzJ2fmVmrNlnMtxVhWTmtR2QkBLqrhJy7b+BAYFczLrOh0&#10;kvYB93TlzT/O0HnzQ18/QrBctAgoKk+ZxBAaHyawtoxpGVqSdEbbychNFnlpqLz+sndfcsuN77vj&#10;5rOvurK8c0fY2+dMuLCw8PR3v/unv/t7X/tvv//jv/nbl77z3QM/+MGB7/3g6JM/XXtuH03OFWMq&#10;62iwf3jb2ede8v6rP3bnLR+85VNnv/fdqr9r1rXGqsvHq8unmrVFmyRhaIO81QHMlmaLWliJDkyT&#10;fYPTGqfNSNJCkBYj3Hotkjvh6nMFyr/z7EvvufnDj3zhHZ+8rv8du4MtgwNd3YGXUwcOfuu//dGf&#10;/t//16/9L/+v7/2H//zUf/3DH/yH//Lj//hfX/qTv5x/8qnk+ARXKoapUMz3nLV1++UXXn7rxz/5&#10;8Ofef8dNXeftmgn5BLn9pF/y9EKaHnB+JperFLoa8Lyw1JUvl1RQSKmbgp6w2BeWelWurM1gEA0P&#10;Do1s2zq0bcvQ9m3rzto1sntH/44t6zbtWL956/rN2zdu2dG3bmNv/1BgckkrxZIPdZSPiuuKPZt6&#10;B3eNbDx7eNOu/nXronK55cxKI1xrBLHrM4XeMF/yCD2mt7d3ePvWwXN29+7c3jsyUohyZTJl1uUo&#10;3xXk1kelXb39F6zb8q5NW962buOOrt4RE3WnPmykpcT3iu7ioM/kC4M93TvXj5yzbfjcnUO7t63b&#10;uXV4+6ah7es3rVu/ZfPmbdu2bdm+ff32bcNbtwxv3DCwcUP39u39u3b2btvUs3XjwM6tfWft7Dt7&#10;Z8/ZO/rP2bb+nefuuuzdZ7/vsouuveaTd935+cce/fwjj3zwc59++29+uPfCt8XrBqDGZ5fnn5o/&#10;9fzK3JHK6iJ5WNDmTWK4hTXDjCvv9gqh1yZmRpVZKzZC5IXxZmBZJUZTIR/mIvRihQdRTmmtlELk&#10;JyaPIFAu6O5iK+Aq20oGSSPwXjMiK2nlKTsceLzbKZF27rWIYo8eVEHUi/K+1JJyy5UTX5awJyjC&#10;uL0q6s+Xu4f6e7ZsGNi+eWjn9sGzdw6euwMKHDl354ZdOzbv3rn1nF2bdu4Y2DDS19MbBQHZtCi6&#10;Jyz2Fnu3dw+e27/hgsFNZ3cPbs93D1tTjnW5JT2xFFppPnW93X3D550/cP7OgfN2DZy7ffjsHUNn&#10;bx/ZvW3Dru0bdm/fuGMLYN32zcPDg5FiHccF67pzuVKpZ3ff8Fm9A+cPjFy8Zcc7hjes02F3Iv2W&#10;ur0usenSYa8Oe3TUmyv29PT3bhzp27p+cOv6gS3r+reu69u6rn/LuqEtG4Zg+M0bIXnvxvUD60eC&#10;XOSTlFtpwSvD4bqovL08cMHQ1os27T5rcEOf5HD1FmpjCjnXlXMDZb11ff78ncWLzuu74Nz+888Z&#10;gGZ27xo6a9fgOWeNnHP28Flnr9++ZcOObX2bN/YM9Qc5k9pEic/lw2LPwPbhDeds2nb2uo27+oc3&#10;lnv6gyCfel2pR3HSpXRfmO8Nyz2m3Jvr3tA/vG7r5nWbNq3ftmX9rm1bzt61+ZyzR8Bl57bendv6&#10;z945cNaOod3b1+G17/zdvds32VK+RRp3IYnDQTHboTM3E9KeiQghmGFrwrZL4rwiDoLAFXItw9mX&#10;HThnV1Fv3pi/4JyBiy/qfccF3eef3bN7Z+/2bQPbtw7t3Llu5+4Nu3cNbV7ft36ka6gvLEZWrPWp&#10;0SpfKJSKXeu7+jb3DG4fGNnRP7A+X+yyvtCKcwIPZU0smQiQIns48ii9OfCS+rTpmg2PT+RNsQ3t&#10;bIGp6Klgwt6okA8CE4X5vu6ebRsytZy9G+YY2LF9YPPmgU0bhzdv3rhx69Z1m3u3rO/eONKzfrhr&#10;3UB5eKBr3VDfts0Du7b37trYv3Nz364tPbs2d+/c1L0bS35r7+5tvds3j+zYun7ntsEtm7p7e3K5&#10;sBDlustd3WFpXbF7R7lvd9fAzp7BTblyvzU9Tck30y5LJZ0fCEvdYaErLPUUuvq7+/tGRno3bBza&#10;un1o247hXWev33XWup27B7fv3LBteHjr0Iad6zbt3Dy0c2Pf5pGeDet6Nq0b2n3WyNnn9O/cgUu1&#10;7i2by5s2FjZtKGxa17Vpfe+mTT2bNnVv2ji4bdPwtq19u3d2nQ8nPLfv3HN6zjm799xz1r/9bQO7&#10;d/re7lXlG0SxNjEzXuaFFKJLFjqYvceLC+ME3CSpBbSg0lHXxKe6pQ1Dg9e8992333TRpz6x+ZKL&#10;i+vXhVFBSdhaXn7++9/7+u/83vd++/ef+8M/2/P7f/LS7/7Rnt/94+N/993lp17U0/O52JVz0cYt&#10;2y+57H0f+I1PvP+mG9/9sY+MvO38ZnfXRNw8VFk6tDo/mTYXjK8UTTWvqjmFL2i4ZkNIBKi2N7CQ&#10;IgaggIZXfAbFtwLqrQz6ZWO0Jy2E3LQLSogRQYWcZqvIBQGC71LaOrW2HEfBlgvOe9vNHz/7ox8Y&#10;fMcF1NfjgZxKZWrmyE+f/ebXv/6Db/7D3meemj92pHZiYu3YsZPPv3Doh08e/slP5w8e9ssrbFNm&#10;0oHKFaOzztp97cc/etXHrtvxrrfrvvJ8qz6xvHCqtrZk4zrrNAi8DhPmJHWps04EiwzL2saJS1Py&#10;YoJAtMHV6GqjFUSFzWef985rr7n0N39j92WX5Ib7E8VA0k6tnpp58clnvv21v/vu3/79cz996uj+&#10;g6OHjowd3Xdgz7PP/PA7T/3D1w/96IfLR49RZY1IjJfeXH7T8PB7L7r44x/9jQ9d++Edu9/mTGEx&#10;ScZXl4+tLZ/ABXvIaTEX5zQ2PN2TF6LqwuLM0eNTL+w5/L0fPPX1r//o619/7sUfzy6OuzBOAsbX&#10;+ib5mBhziRXBFeLQQLwYZ53Zme88+eP//Hu/+z//b/+P//Rf/9M3//ZvXti7p5a0RjZu2LZrx+Dw&#10;QHcuV8CJuNk8uXffse/845FvfWf/17/59N/8zZPf+8aB0QPLrTWSOKlXXnj5uT/9iz/5T7/zv3/3&#10;d3//wNf//uQPfzT/8j69trahp7xtw/qRgd58pOzK0qmnnjn+t38/9jffOvDX/7D/a/8w+sOfzh09&#10;Jpg4Y+aSaNsgW1V2TVHM2mqFuyUJA09qcXH10LHR/Xv3jx8dXxqfaE5MNE+Mt05NNmem44VZuzxv&#10;Ww1yCQUqLBXCnu7i4MC2c8579+WX33LPPXfee98n77jz/MveqweH5p09vLT84qmZU0ur1biFNy2t&#10;mZRhwWuSBNYTETNrFs1MSO39G56oqF2lbFWn3iXYakId9JRyvV3wTywp0nBeScgD6t45YR3lyr19&#10;xd5uF1DTJw2XxpJ6JlZKlGS0M654Ok+2TkminA9ZQo2vFV4s4w7Lu7heX5mann/54NQPfnbs7775&#10;3N9846lvf3fPT5+d23/EzixQK8WBwxpKNDWN1LVtKRMb48LIalOpt57e8/If//lf/H/+43/569/+&#10;3X/8gz8++O1vT4+OGp/u3rjh7M1bIq2mx45O/OjJY1//7qG//86Bv/67l7/29Yl9OKCSDwvWBKkK&#10;rQ4d7tuUgTmc0jaA50hL4r2j+//8r//0P/6H//W3/7f/5zd+/78e+ta3Tx06oGvVdfnc+Rs2nL1p&#10;w1BXGYxq03NzBw5N/+zZ49/67oG/+fu9X//mvh//ePrQgcriAiVNgbrYp0Yw9wSeRC4xvqmcVZJy&#10;enRm8r/80X/7n/+X/9t/+H//b3/7O7+/7y+/Pr/3yDqTv2jTjgu37h7p7st7JXEqznsFvSmVD3Uu&#10;pCggXEKExhvlmFJoJqBWyM2ctEKfBio2stpae3r/C3/ytb/4z7/7n/7oD37vm3/5Fy/++HuHDu9P&#10;bWvDxuEdZ23bsHmk2JUn5arLi3MHDsz88McTX//msb/99oFv/3DfT54Z339wbX7RergLHEWTMWSQ&#10;KzHah8YZY3WQkJYwyvf3Rb1dsM4a+2WXVMnHJotpsDohgBCjoFg0sSFRXpSTUGESuVCHWinFhlXg&#10;2UhgKJejQtHlokQHTaIWuSbBD12sqWEkZqn65sTMySd/+uO/+NM//oP/9J+++jv/5ft/9qfPPvXk&#10;2NQ453h468jGHZt6B8omECWtQmpzkirGnuUzpyciPN78bpBZyrg4SH2YmsApnzRXF6bHx+aff3H2&#10;yZ8e/NZ3fvZnf/HUV/96/Nnn04UlktQFrpJWphYmx04em5kYr87OxQvz8dKKObUcTM7riVk1MeMn&#10;ptzUvCytwr1JszNsDcND6soBmtonhmwulwZhM5Wjx8e+/v3v/84f/vH//h9/+/d+5/ee/eY3T7y0&#10;p7m8NNhVfNvWredu2boJa5BMWq3OHzk2+7NnTv7jjw9/4/vP/8M3n/3hj/bt2Tc3M2vj2DNTgGgf&#10;pCbE27aHSjltsks0uVBZkfnFpWNHj50cnWgcn6NTqzRdUaeW9cklOj5Dx08J4NgMjc/SqQU1u8Qz&#10;SzS9zKsp6ey/KKHAeG0QHygX+nzUYFexacPaWLxjRgiC1j0J1I88Fc9Ya6lPW7FmeHcy32gmxa4N&#10;l1963oc/tPV97412bKPebsGq9Kq6Wn326Z/89Vf/7Hv/8HfH97y4NDpamTyxOHHs+L7nDz7z5LFn&#10;f7Y0dpQa2FacaE/5XO/I+rdfeskHP/Hxyz78weHd25uFYLxSOTA/faK2tmCbNUWtQCeGfXvhOJJO&#10;UvANIpYM6F8idQj+C1DSQtrT6dyTysJARjZVrilpQt5pjuHXUbR+85YLL75k09vfHg0Px0qllhRp&#10;THB1dvqZJ3/w/MsvrDWqhUJ+oLu7v1wumih01FhaXR0/Pn/4SDK/QLV62mykCODW40S8YdO2S9/7&#10;3suvunrXuecH5a6VOJmvNOarjSXca3lntWJlPJMTLC3xRBqGtSlWeMBKE8O0tUYTOP0jm3a//V3b&#10;z39neWQjBXnseAUyOQyoV0b3H9z79FMzh4+aWmNdlN/W1bO5UN5cLI+EuaherxwZm3v2xZW9h5PZ&#10;eWrViYQV3NSbMEqudZsAABAASURBVLdt59nv/9BHL732uq5N20vONJbXVldXa816krY0O+2cskmF&#10;bS1tLM7OnDh44Ngzzx38wY9e+Oa3nv7WN0Z/+hTmG69g/4UQgrdjZdmkCn4ArxQi+ESzGS8uLu55&#10;4fmv/eVf/ef/+H/8zn/+P/76z//0paeeriwuFqOoB0pk470Ncggz7tTkif3P/uy57337+1//y+/8&#10;w189+9MfTo4fs42qVGszh45852tf+73/8r//+X/7/e/8xZ/98Ot/88x3v3X4hWcqs9M5cuWCyYWc&#10;JM3VpekTh/YeeurHLz/53ee//62f/eA7e557qn54jBZWVZxq8cp5RQQfCIRSlgRGzVyA6muVQ3v2&#10;fPdv/v6v/uBP/v6rf/7Tb3z9wPe+NfaP35v44Q9P/fjHMz/72dJzz7RePmiPjdPcMsfWEKcJQkEc&#10;5XIb+0Yue/t7Pnndb37kAx+96O3vGejbEMc8t1hZWFpbWlmrVqsxnEsxa8VE2jkWADFzm/OZzDMS&#10;bCPimRIvqXfOmHxPT7G3V7RxTMTwTmYdeKUd3FII7f0Dg+s3bCrhagbvmHHiW4kVHBEcZUmYxWQD&#10;vZBL8YKRjaBQsXbexGnkfLdCuJG11aVTo4f3/+zJ57773We+++1nf/Cjl597bn7f4eapeao2OcVO&#10;Q+wl8JBfYnKxSEqEA2ulXnvphRf/8s/+/I9+9/f/9A9+9x/+4s9/+O1v7nnpmdWVxf5iYUNvbyD+&#10;xNihl3/yw5e/++29//j9/d/77ugPfjBz6GAjqetWytUWNWKdWnYQEDPH/AmzFJFGo3HsyOF/+Nu/&#10;+ZPf+90/+Y//6e/+4A9+8K2/O/TSs5XZU0EaR8phj9MBYVLTMycPH96757kfP/WP33zyW1/7yXf/&#10;/tmnfnh09EBrdoGqLXYuIB8Sw2Tae2O9Jy+EXBKbnpqe+trX/vYPf+8Pvv6Xf/ONb/7dj779zX17&#10;X4xdq1jK+0gvumZDe3I+dbYlidNsoiAXBpTJ6ClJVZKiHx6sPCZgnbfWJ6nEiWstLM2/+OILX/+b&#10;r/3Ff/uDv/ujP/nen//VD/7yr174wfdXT010GTNUKvWEYZGpQNKIKzMnDh9/+sk93/iHn379b3/y&#10;3W+98NRPjx06WD+1SJU4FG1EQdfScBSTWJI0i8/gi+AQkO6KygOl/lJQ1E5cnKRp7Em8FsdKWJEo&#10;FqeEgAwLksfpATsFkXW+mVDsIza4tyvl8kaH5Fk8sRB5lKS9UkDJa8pyERfXGtMnJ5958idf++qf&#10;//Fv/5ev/i4OQ1996dmnpybGvEtwvu3rLpQMR2kzTOJCHEfOaQE5AHWSZrhjp/hGc601Gw5Clcvr&#10;roLuC9jUKvXJiak9Lxx98sf7vvvtn37tr/7xa1/d87MfzUyPkW3YtHLi2KEffPsfvvHnf/b9v/ra&#10;i9/6zrEf/2zq6eemn3n+1DPPTz793MRTTx976qkjLz4/MX6kujRLrZb28BBME3P3UBmReMH7gVhn&#10;G6uVIy/v/+bX/+EPf+/3f/s//Ic/+T9++9t/9dXnnvrJ1PSJXDHctHHd+sGhUqFoAuWa9ZkTY0ef&#10;eWrvD//x+e986+nvffelZ545duTQytipZHlNxSlZ75wVa41QJJSIcXAkUtBzZWFhz5M/+t5f/sUP&#10;v/YXTz357b3P/Wj0hR+PPv+TEy/+ZPKFH08+/YOpZ3546mdPnnzmJ+PP/XjqpR8vv/Djxed+ujh2&#10;OE4S9rAmKTigiPc+TdNWC1EgblmXwiXQK4pZM2mEAyjTsrTSBH0+djgzKeLuvgHsLG+/8up15+PN&#10;tt8Z41lhgddbzYMHD37v77/54o9/ki6ujBSKm3u6N/Z2D5UL5UAla/OL40eWThxNV+aJsToQTj2x&#10;KpVK55577lXXvP/SK69cv3WbD9RSrXFqeWVmbXUtjVveW6gZRxzW1E7STooI0G5oZ4rbj7eY/Ryp&#10;t0ijPYyxJgjytoFOJ6wQ0UqMio2vKud7CsMX7N582Tv63r477B/gfN6poO6SatqKOTm1uvDknqfq&#10;hybWJ8E5uf5zor4dUtyShNvSwuAa2RNTS3sPxiemqFq3rSYpYaMskTe85ZxzL7riirddeung1m1p&#10;PreYxpPVymKlUo1hN0ZYUFpnzqNgXIRDFbNvsq+45krSWJNEdZXW7d6x+8PXbP/AlaW3nVXv665F&#10;Jg7ge0ROJk8e2/PsT448+5San9/N0cVR92WqfHEavSfuutB27aoFPafW7MGJ6qHx+vScb9SzsAbj&#10;emZS3V3d517wrkuuvObci96zvH54olwYzQWjoR5TNKWDRRMuq6BnNRlcSQcXmkPTtQ0z9a1zzW3z&#10;8baFeODoQvnYXO7kkqmmeR/kdGBYeUfGSmQpcpQT7snlN/UNbB4YHsiXu2qJmVnhU4v5xVpPNemp&#10;2K61tLTcGphtbmmqXVzcrQpnUX5Ty3evVvuare26sLXUNVzuYu9nJ8YPP//82rHZjaJ2qNy6alI8&#10;tVSeWlm3Em+ty/Yaba66jRW/taW2ixlsxIWllcLqWnG54idnW6tVBGaEeJ9YSWwgWLEq78koRDSr&#10;fMxpXJ+bPfb8c0/+7d9+4w/+8Kd/8hf7/+bvj//9dyb+7lsTf/ONk3/1D5N//fWpv/vmse/8aP75&#10;fc2xE7K4TNjnmFPxXmlHpKIQl8mXf+Ca6268/l1XXN67ebOUyrONylR19VR1eTFtNLC9RTrW1EIQ&#10;FSEiZiai9nrJqigzdvh2nbG8BVsDsVb5UpFyBVaGgZUSXtvgKJ4oEd9SFGsT9fZ1jwzBUWMR6/Ce&#10;5Z2gnwjerkRpZoWRXsQZ54z4wFFgRbeSMLZlS30c7Kby5pYeafjBWqtvpd433+ieXOmZWEPgwQSd&#10;wjQpFeJMCJ2jIKcoZKjR5kl6oyBMmunKKtUb+dnl4bW4b75anFoeXGrsrunzasFZVbXlVGXD2PL6&#10;U9WRxXr/cm1godq73ChUmhTHOol12mKXakpZARyOJ0ZUxLpsIniRrjXDSjMPwWp2R513NfW5Pnee&#10;5LY2eN1aurmpNsW82YYjsQylNBAnXdVmfnklP7vSvdxQscXqIGz4FgrB0mLokJ3o1BUoCB2l1ZY0&#10;rdRS05KgQV3VVn5+Tc2tdLf8UKqKTa8aSY8EuVxORyHnQ+4tmMGy68tLOWjm2frUkyPGn9dMOOXn&#10;mAusiy4oq6jH4EVVuNJUlbpZqofLjaG1eH3db/PRDpVf1/TF+bXifLVvLV3f4qHVZGit1b9SLc4v&#10;hzNL+enV/oWmajptiUWxGCJF4APTJqS9AlufCFnWoothoafUmx0trc41U9NMlXWaGM7jmFJm6iRx&#10;5EWz0kpBLa1Wq5LGDY9VGoTdXVFvD+GcZLjBriGSeOdJFPlAwI5wKsJ5MefCHokKKUm91VqpNKsV&#10;24oDpt61ZLApw4n0JdTXtOW1Znm51rtWD20auFSLhSsKC7dTR5Y3laskYaxcnMSbjTCOi86WUhdU&#10;6+vma4Nza5uqdnPKXfWWXVmpV5YtxF9Zm3jx5R/+xdf++r/8zt//zu/98A//7Lm//Pqev/3Wqa9+&#10;a+qr35r56rcmv/rtib/69vS3nqy+cJCOTyVwxVZCgoAtBmLC1bMiY8nmyfdrVXI2aDaoVlGNRrHe&#10;3LLiN6zEQ2vpxgZvbvDgXL1/rj606rZWaMNKMrjS7F+s9c2v9c6u9c9Bwlae4RUGiocClFIaNmAS&#10;LyEp41QgQvXa3NFDz/z9337j9377m7/728999Q9f+ss/2fMXf3bwL/507K+/OvGXXz3x1T8b/9M/&#10;OfVnXz3xJ388+id/BBj/kz+a+OqfzX/3e429e633TrxTJIq94oR8ykKhCaO8DoxSxiMEMHswFbGC&#10;mk5SR4GmKGjBs/q7h95+zq5r39d13i5aNxAX860obLBPSRo4uB86eOBnz9UnFzaG5bd1rzu/MIRA&#10;vamptsUKQdhMzDT2Ha4cOZ4uLPg09hY+Bt+kqFzcff6577ni8l3vuKBnw7okCmaqa1ON1SXfWlO2&#10;oh3iYStkeE8SwbGpk0TgJoBO7dfKXyX6pshAgja+cLZqhCiThqFbjxXllIiGZpW2Qh4JulZSiRtd&#10;/b3nvutdG952nqzv9wWDzjxJSePdLMB70anpuamxyUbOdg+Vh4axIWpK4y5Pg6zW5XPFWFrTc/WZ&#10;aUpxwxolrJskKXklFES5s9514VnvfHv/yEDAnCTJagU3ANVWtQVBcqpQ9DlorMEpAqgEjvJBSwtC&#10;tkqaYTPuK5c2btnatWM3DY608oU1pSqEYyvWNTyd5qfnjjzzYn1iuj/MbR8Z2lLuLjfTfC3uqbkh&#10;pzeJ3siqGMfJ2ISMTamVmopbLdd0JMpZS5LrLZz3zne+87Iru4c3SBClQvOV2vGFpaVmU5EvM5Xr&#10;QT4Ou3xhwOUHmno9FbeWBvvDkk1b9flFXmuQdTGs5IkRZyNN2mitOEXIIqi3q7//HWe97fzhrRuC&#10;cq8Kysz5JC21uKvFJafYJtxKpdIsNO0Gk99gcluirm1dA5vKfesHe7ds2kw4k7Zq1YXZ+YUlq6m7&#10;vwcfVvP5YoFNyeluirrElKwLa6uFuNZn9GC+sLHUvas4sDXs7mVTUJxvpUo8xU2VpqKIvYtYwSty&#10;VmlR2KGIdd6yXo0XTk4urM4vr664lm1VamvVteX68mJ1cWx26qXx0UNHDh8+dGjx1Ex9YTmt1HyM&#10;V9gQUVkcW1FOhQPrt1x6xfuveN815+44Z7jY65qtucnJpdn5VrNmjA1DMlrYwnIpFAtByIsW0sLa&#10;SeSZA0awysJJmrA4723KYrqLmLMhSOxSOKoLal5ScY7g4BKQwjflUk+vNmySFjVr7BLxiRFH3iba&#10;x2yZBdYgEhMopUiLD+BfokqkiqJyVopJgq2xz+fWqd5Nue6BfC7AxU85HLG6K8hRiPAThEyGRZic&#10;VoY4UiGEIFAodQ2Ue9bliutFDXV1D5S6N5Z6NnJhxIUlR0Un3Q3bQ8FAIbcxzG2RwsaoqycMEPpJ&#10;5cjDKmwJWxiR0ppNAMrEioi8x3YFDxvUen0Q7u7u2VosRWRz1vZ47k5dqRGXWnHeJTmX5n3ayzxo&#10;1FCu2F/uLhW7ivmwnKOiYdIIYxbW1zZVhCDgFVl4APk046HFJfHGrvKGKBqIeCjX39UzWFKFYpPj&#10;SlypVIGL5aB8mlMOZxriJGdYF0IpmLxoMoHTGooWxfiD2ExeoHklxFBb0FfM9wTQoe4uqPXlaLC7&#10;2Fsu4bCisOqrNbyJRGJ7nJS5GSQtvO4PDY0M9/QOq7Cfo7wpFlllZJkDOGdCjNDv2FjYnbynVGzs&#10;E8s+zAXDQ0M9pXI+MEFsCceU2IVkIksRa8vOwP6iNGlDqHvtnGFlhLMThnWYWXehq7t/yBXyKXMh&#10;pZZizIuQPCzuPVt4LbMn7Tmn+7q61hfKvayKWg2Wc+vyEeYk2gq0lCRBvWFazSiJ+1IHvwrihJwX&#10;NgiBHhqDf4uA8JuCBMvdZD/7AAAQAElEQVRG2YDq2lY5XYt8q8vH/bZVVmZDvrSpWFrX3dNTKHHq&#10;giBUpZItBxVpTcxOTpw6OZktwOXWbLV1cm1pYba2uFKbr8xOzy3Nza9Oz8TzK1JPwqQBy1q2nr3B&#10;smJvsXiUjSGlCiiKcDLuTaSY5vqi3t0DI1t6S/lUTN1GVZerJlG9qau1vPO9KtdPuaGgvK7U01Us&#10;FUulMF8IS4U+X/YmgBJNwqahdMtQIl5JQE3L9URaDHes1SYmJ8anTxwbOzozO1lbW6ovztXXFlfr&#10;q8u21uAEdlrRSUuaHDerlfrU2urM3OyxY8eePnFidjlRWpHmTF7vY5XWIrbYHDKbqZSgfwA6SSnD&#10;ZJREYrRVFCifd5Kj6Nz3XVO66GJa158EWI+4DCEE8irxqVrlyOxUZXllOF/a2Tu4tdzdT66n0Sw3&#10;a5FthK7pk1ZlZaG5MK5ry9pBb6ZliZwjUeWu7rPOOfe8d769a7iPinoxqc+tzdVaa01urpnWmmpJ&#10;iNjnLVsmTUgem60n77FOWYidoO0tg3prI5kzJWJstsgIviCehLHyVJsgWp0nL5qNV2EiuoJfV1//&#10;1t0jO84qDG3kXJ8kiNseI41W2qilpaWTJ082m3EpynfniyUdmtjpRiuM0wJueAJTVCpIk6RSlWpF&#10;W5snHRFrR4R7KKLuQumiCy98+7suzPf3rno/l8YnXTyvXaWg4iInkbfKeyJmLsRcdEEoYWK5guU4&#10;2Bft2h6evUMGyhQwewG7ElFBKSauNWrTE5Nzp6Zx6u/r7hoaGIgC02zWK5XlSmu5Hq962zDK5rDm&#10;m7Xa9EwyP0fOBUGgtQE7T8hoYLD3oksuvOaqqzdu3JjYtFKrL65WFlZWG1YkCCo528h7W/CUFzJY&#10;wmnOpCXtomYlnp2sT4xRZUW5hJjIeEctVuK9Q/JOtOZ8sbh+88Ytu7cnxWBN2RUfV3DU4oSMBBqn&#10;I+VC1+KkRs06ttlWK8GH9iAoDPSroUFbKkMla8src5NTbn55s9IXdI9s5KDPux62OZUolUDFKaWJ&#10;2NSSTR17DjkomLCUyxfDnGKIRaT4DAjTKynzy6ymlS7g5BZBLRg40tc30t2zrqtvQ6l7JMgPiR60&#10;1B+7wuKinDxZP36sdWpS1aoRuzBgE1DcaqWt2DmPyQ6MDL/9svecd/l79FBvK4xWrFpouLW6JHEQ&#10;SJSnKIcXXa1TVli0iaaYOdUqVhJDQufEYc1Zr31TXNMo6iqr7n6X0xSSQ1BQ2J5Q5Dxr7CgRM6BQ&#10;KHQN9auuQkW7ipIVci3vU/GeKdu8hBQxANXUOevBQHAW8Ualhm0bqoLzlMUQ9q4gut9EfToqew07&#10;aq2VwgpwIs6TExIsbddOWECExIRpk9HeaB0YHeowivJ5aBLDrLOxuKQUmnzORFFgcsaEASmOrfP1&#10;FkYro9GEHOUzAAMJeeiipdmGkcvnnMEKZW+9xykXcYY8K59a65z3xCkOAljc3gde8gpMtEJLhxwz&#10;a4WUKY51u2w0dgKlSSljwF4ZJsMcKs4bKhifM/jEnBrXpLghcU2a1Xo9bsaSUKByPVTstiEOWsaR&#10;YgYwiRJhIeEOR+SS+ZVQh7dmbZQySusInDGHJHZxkySNtAqhsEATbEMZNqqlKCrlcGLgUJGBAyjy&#10;Il4LKcrAEIXsSYgwIVFZwbPRuVKh3N9bLwSLZBe9XWPf0JSQiHWBsCLWBBG9iDjlHVPK3hmVGNVS&#10;OjEaAT7oKalcKIZS8WCCvRPEmamTwF5Q8T6TMgh0FIZRlnLKgD7Xm6YZZ8EwsdqTMobzOV/MJ1pZ&#10;pTz4Z1Q8kRcGiazypn6KYK2QJecBPuco57HEVUSKkYziSHMhUPnARNooMrmgJ6fLeV3sjsr9xdJQ&#10;OTdcUsNdMpDT/Zr7QjWQC0uB0pKScqpgiDkD6qwXpb1SRFC5Jg21wefqPm1668hHWhW0NpoVWW9T&#10;62L0KsMmNCbU2TVFqANFkVDZq7KokvclKIQcszA7IoKzEONJCmWER1LMTCbQETwcLk/YXAZ6+gZL&#10;3SOF7nX5LsSfdSoaZjNAar1SA0T94vuFBlkNihRWVpMjo/VjB2WtAYGZcLJlkwRBHBgbciIwp1jn&#10;vHckjkmAhKBg07wJFWmVL6q+/tyWDaWt601vmVJ4h7B1nFpMwbeS+txiY36+lMsNDfR1l4qJSxv1&#10;Vr1eTxqxpL6gDUziUK1UJY61cCikxbu2g5KO+oY3vO2dl5zzrou51FcXtezNTM2uNrz3uVDnjY9C&#10;H+UlhDo4Wz8ikJA7q4FQRvtbBqj3LY89PRCrBYAKwoeCZp0oJ+yZ4cbMa1E4JX7aqOI7zh9+76W8&#10;c4ft7mmGeShViQIOBpKzMzMzx4+Pt+IkNGExyOe9yrVcPraFVpJrxbkkLbEP0jRdWUyWlhiv6daF&#10;lnDCVIrJEfSyZfO2S6+4av1Z59SC4GTcHHOtU2wXA1fNuzhPaeBhNJiSPJE2LsyvhMF8dyE9d2fh&#10;yov1le/WW4d8OWeUxkZaTMjgPJymU7Mzh/ceXJxdKITRYG8P3oRacc26pskxmZi4GQQuH3IJS6Na&#10;XTsx3pqcc3VsUvAddgJWkrqUA9q+e+slH75698XvbOSDwytzJxpri0ZVi+FKLqiXVKvIvqQk771J&#10;iGqBNPMUR62qm51sjR2llQVO66QslotisWI9Oa1ZkWci1jS8dcPuCy/wg+U145e4tWob1bTZcs3U&#10;Ng15U2TXPvFiRTmfpq2k4Z0rF4ffdWHX1u0NHezZf3Dvc3tkYfVthYF35Lo3WulvNXskLqim4rro&#10;xCsrRrHKOQl8Iir2OnE5USHasGSIiBnLkzR7xVmZM6eEmmEUFAm/fJhiYyaJPJdrSVc1GWz49S3e&#10;WJetNdnd5F116l9ZNpMnagcP1I4fccsLlDTJQnk2l8vhtKGJHRFpte1t573nQ1fvvPRdS1uGRrvy&#10;+7Q5QGaU1JTWi6FeClVqGCf6xASpMjgxpMzIrSKEdJdJ78R4G4hg7x0cCYc32JyxhlM4InsNCYny&#10;ngpeIQ+Icrmwd/0wD3Qtaw+ZFlxc82kMagSXU1pIkc6KgpIW1p4V3jQTTbGhuvY1fIoNKAnEax+I&#10;LTo3IEG/16XYkfecaZUhGLEnIlgWZekoE5YmQiRKWeBPqSboVpiE4FbWu1hsQ0kr0JZtwi4VShk4&#10;IZNWWIzivGApIsYGARtNzB5DKUvgJBA8DG2UqwW6KlJHKOMwQHzxDLaBZqU8hAFRyzrUYYF0OeG+&#10;RA0m3J/qQiJByzqcJJiw5FmDExMRKIO7JxaYCroAVyFyVnmHYMe2zjhh22bk4jzbroDKACMKzJTh&#10;oCvft65rw47cwHqdLzJamBlz8KDLIC2eSRSzJlICUJpQZs2klQ5IG0XOkBhyIfu85gCDxZJNIJwm&#10;RUSauRCokmKdtoyNBUShKuXQQRF5TRhvlbBh0hRoEwVaEwVRUB7o7ts03Cjn59lP+XhRU83oJjnn&#10;PE43AdAVCapkEWFS42EseFRTh7HWcRjpvq6gv48LOa0NGQpJAmaIqgWaUhhNeGJGDBkYh1d4rGUx&#10;rCLWRa9KjsqOy46iVJT1MD/IVjUjT5X2CjISE1HmwCRZjd5UYtYkECcvUnRSdlIQVRSTc6yw/5BL&#10;Ao9QIEWjA5jAOU4DSY3EOvRBlzHdOu0y1T69vDFN18XNDa1kk/NDcRpW11Sznm9LBXmYBEIqwsQ5&#10;QO6VEhLBuqOWoTRk7LgB4cDitVijKcT82Xm2XjnLeGmJG5I4TsmmOo7zcVJsxGGjGcYtoYQ4ZeXI&#10;CDOYEAm4qVBHgQqJODN+GOIMEig10jfQnwZ9DRppqs11taliNwJqfqSaDDWT/rjVl6b9aTro0mFv&#10;e9cq6ujxhad/XBs9KI0qFiwlumALZS4XuIQjXaSN1hqxEf4N+T2LI2tLaimpLblktVQ07zx/2yeu&#10;o7M21iMipQzrUOmCUgUiqlSXxo/Pjx6Pq9WcMUFo4E9YU1oHkY5KWANOham4ar25smprFbIxe6fE&#10;BYEWTJEoKpXfdvGlV33kkyO73+ZK/fOSn6ymi03luWCopFItTeebsJmHPsAwK0ExGIuc0fDWQb31&#10;oe2RiFDtJzkmiIUyWgTTIlSVMGYqjVZi2azbsatv81aCzjmXY3gq+ZTJeSLvxdbw9r6yGuhQa80C&#10;N3BBagueIudUEnMM1/IhpbZZb1XXXLNJrQTjFOiQCCYBLWjz9gsveucll/pycabZXErtYtpcta0G&#10;p6m2kqmaIJBQJip23TQKm11F2TxM2zamw71cylMAF/DGUxuX4jRdXFnGBbhvxnkFWxrvLEmqjajA&#10;h4ZZea0pF+oQDiFka02KY/g2Zu6JSSsDhoLYkqqA1+3YdM47LygODy6LACqKl5nx4pLmtDUgJKQ8&#10;FoCX2PgkdLG2iVTX6qdO0swMVWtJGpN37C0pYLIyLNhhnEOe7+ka2rqp0N+DzbJuk4prVm0zdomV&#10;BKcjpxMXuPZtFRmlMSIWZXp6w5H1VOpaayQHR8fGJ06ExJu7uruclFpJrtnAKSukRHzsycGyKgxV&#10;WGAyDAXEFsdkKBWKIgvzkCgGAI0UexiC2kkxC7ETVNJQtdg7lwZecrHFcbAQu25LXbHvsTIo3D7m&#10;S7FZl6WFZHHe16qUpvANjPaYoYj35FOXpghlev2WrTvffl553XCcy694s5zqSkqxMAKuBGyV8owT&#10;FjnmDniC1EQMSk5Q1B67gs7nc92DJt9LRntFnhz8EMCClUnKCRxUExljeocHc329TU118VWbNsRn&#10;RxClBckRzKCEiDggpSkLWu1mScjHbFuU+pAZ4UqTEp+zHoE5n7ogTr1YIoz01Fkt7IkwnlmrLEGq&#10;rJsT71IGNUq8JOJSl8Rx06VNFniNDbTV4ONbzieJTx15B42LZOoiBQ+kQBPDDsSQFC2kmARlE0QU&#10;5Vpsqlbi9lZpOAg5CJQ2QTYTUXA1cWyUDgyZHE57KXdZlU8pSDwl1oOHSNvcLIyYjWkoz6CviVR7&#10;KlgczF6gXZM1OXKxT1tKbKQkH6ic0ZqVIiGlTBjmuwZzAyNULDNBo45JMwMyuQk0SFGmYEVaeVJZ&#10;r8IupkRpjymJSJpoUA5AVoG+IuuTpk9igynAJbwXZ5V1xlmKm8q1RByRS32awEZMzhDMmjI8RJCY&#10;wZJJvLA3hVy+r8zFUl3xKklFUV1nbuZIYH0mnDeygoe/ahDxOOTFoIa1pwIJc1IuU7EAsYWEvAsE&#10;pzPs0uBAjAxA7RkpI9pYkpa3sbPifCCMrTvyghdT5KF1Cu8LolLihHWsTaIV1ERZ8ix4iGcITMJv&#10;AshDD/B/Q+AjOYeIS9qqwIKLjS1ib9rKkcuDpPMSO+eVhyDohmDMkSQ5V41cteiTYpoWbdrrqWQd&#10;PNykVitYkIkhG+yoIKQW1qK0J+0VZ2pXCA4uZ0RJQD5vPdkk1BKFSmsmdk5siibJOgiLlOHwLucd&#10;9gVtUxYow7LySgFZYIaMU+cndEkb3wAAEABJREFUpIkVG8K5OZeDvZUyBZ0LYhc00kIz7Wq5robt&#10;jtNiEuNbT9hshEkKsjlnsU5LQt3OldeqanLSzy/YVtM6IctGjIHknnMqNCoATVHsNTuF9YzNTCRN&#10;lack9mHvYNeOswJsebmcSJOwXtgrRQYyMWmXJpW11vJCWq+yd9CMJ8HCzwVR3kQRae2dgT3TNK3X&#10;basFHbBy2Hq8c1hdBF04MrnCxp1nb9h1tit2rYqerae1BDIGQgqK894LEgMXhEjYn3EPNP060BHg&#10;TVCAGK/F5lcSKdiMMHMgZG1Gk1Yx+aaNE3FRT7k4OCCliAKlNdYWdVAJWhT4E6rOuRS1IDTMQt4y&#10;OaMEJwgmOJ/35Nhw6lqJazlKLVmLNa0J6zNlSolSoWL/wEWXXNrdN5SSbtbi2mqjXm9YayESgEgx&#10;ay2C44CythBEgz39Q72D5SjPsacUqyGTBP0UEGlEHdeoNlrNJhPhyhBiYWHpbPLeuTRgRTYzNqwB&#10;Bqy1Y2WFtRPB6gIVrAMSk7k+VrItktnQP7RpcKQ3KlKK80CtUcNOlPmGc+RT7/EgylTHHLJWOoAP&#10;NVdXa1OzugVGGhoLlIFaiXwqPoVfYFZgpE2hv2frhk2lQjG2aT1pNWySsPMBw5tTlwILyoUeoERP&#10;SuWi7uHhUm8/cdisNJaXVhvNViFXKHeVhEhBWC+KmOCX4kVYYAQXCN4BBNJpdBliTB8FANCgV1Gc&#10;AWMUIGsDU0ZSCjTJYP/2qEXKJJoS5VJN2D1wLK5TglNdXaXYQUAtjZNGrZ40W2QxzmhlMAWCMjQH&#10;GhqB69Bgb9/bzzp39/qN3aYgMfmEoU8lNmSBw4C3IzAHwI+UIg0JtBAaXRZcSCnFzJp0LsAxKGpP&#10;BIMwN8nMT9lg7z1hGJFRur+3r6enh7X2VnxsWx5WB1UjrMQTQgVUxAQuij1TG6ACsACAqPZEXvAz&#10;5EECjqcIPSziiNFH6MrqjEEknHF3GUVUVVul5BVbzQgVwu2UNYAfmr13sUEbZfQ71LIaoSgwCiFB&#10;DQCCpAo1gAJ3j+UlAs0iCGlDxMp1dMVMnpxHn4h4YUtSN4wDO+wFq1nlrZbMggFnKqLTSZCIJROD&#10;RNrTbfcISPlM8ZgjgRfrdjNwMICdcIow62JiZ4wpFoumlPfOJnFLSzZXIEMLBIGzX1b09EpSqCrC&#10;EhPMvd3ohcRp8exTEogJx4WtM7GYgUwKevNOOxyrnNGsFEZJYtNGq95IWwIUTawVM0roykAIs/Rs&#10;OMDyiHJKGciM42nKioKc0pqIOOMrwh7ugNwxQWkOFYVejAgpl6cwlNTGtWpcr7GIIowHUCd5yhoE&#10;FWbRBnYlxUopeJgWgvrQY0gy8IIWRZrZ2MxoSpgAnA3OfkQKyG8KBPLC6ERCykNspraneWHoHUJm&#10;Dq0Y3NHtWViU89p59qQV62x5sxC7pG6kFfjY+NSwCwxCuQ2M15DHvyoPM5PSwqBiFBgQqENdyD1h&#10;8eoAAviEvGNx3gMsUFkza2IipRTGE8FxCXr3ylsFgUDfo0oot7uJCCKRsBfqJCzcxKbMrGHRQDvD&#10;EmhvyAYch9IIpB4JOAABPAwOBiJQe8C66FUZxm6lygsmS7CBcrFrxj7bVhBU4R+wEHIALAt2LsPU&#10;YbmrsGFTMLzOB3lpJiWBbgVzFBJi75w1irQCPcqZIMC0Mok9VgV5UULeOiKCPCiLwzhHGqLBO1gT&#10;9jrLmeZEKeofGTjrgvOLvd3OcD2NGy7FK0XDpzEnLmAJxbO4DBs6zcZ4pizBB7PHW/yptzjuNcOy&#10;uSkFV3NiM91hXvCyILCBxn7bDNmXosHtm3q3blBDvVTOU44zxShiqA1Li8k5l6apswmLVR4XK04r&#10;ARnP3hHWqWAtgD6cBa8qqeDCX3Go8WaQEFnmmPAWaMUoT3TWeedu27Edn6Ljar22utaoNZ2FNRFM&#10;NFMGCHnQbOx9WCj2r1s3MLKuVC6bICQvRKzhTwy7EUglSbK6uLy6uortNhcE+TCCyOIz02qtA680&#10;QUxFpKxzVrz1uFNp+VbMzsINiEAy81xFjHJ3d/eGTRu37drVNThQS5L51ZW1Js6QOK1kRLLw7OAW&#10;hpVhUprhnsYSr6wszxwfc2t11SLBsQhikcChMadsYUEatIj09w++/Zy3DeO0lLrVWr3SarXgeTqI&#10;vWTuhxXh2TmpW9tQFHV1dQ0MRqUCpW7+1PTk+ImlpaV8Pt/d06vyIaYHJ/WZNiBGoJSBe0s7Eals&#10;Tiyi2DMhMWvkpJiYoT4AxCERVBRx1tX+oYpB0D4WNhGwCBRUFiKMQHtCljApFlbQea1WazYakqaM&#10;PmCDG+gTrh48nAQ6LUT53Vu379i1NSznqjZets01abW0bQa2rq2IgwEzEKVJa2IFht4n4og1m4CV&#10;1irQQZgrFIKcUWgEY1JIxOzBkcmzchhFBOyuYqm3uzsfRTZJk0azFSfogvwYIUxOPHTD/Opksxn7&#10;jCnk18wadIAh4ilDbWOTV1pRe0g2UGGIeKCTCJ6oKcpEokxyQp4hqHbidsom1R4uIlZgK/DAKFLt&#10;XmSes2r2A4agF+HldK39IARBEAdmG0iR994Cl0RhKHvK2oGhMo2woC0bB7SsTcgIKxYSDGT0MSMj&#10;JgWQbAbgmM0lddY6xH5oiR1sjFFw74wk+LPHi7gJRaPgYZJSuWBK+dgncbMlmcwEDpBEwQFAm/BD&#10;A5hmxMlnHNHG7USoKywZ4IrgWODbOFm3xsQyahAX0jmPiYrzGAR1QsQkSarVKpYLyEHL2byI0AUE&#10;gCdkbEwIH+guFiKjQcpa65xTgdFhRMpYT857QmIWZjwxXrKfh64ipK4i5UKb+sZatVWrQ54M57U/&#10;TBKiYLpYN+2Jn+5kyCmsFfTqGcrOpIEAwGUn4KQJGXAlq1DGXrVLaHpzwB4K7ADUR2BADgVGMjrj&#10;jkrGn0iTYGmRw6RR8O1lS4LWwAl5UjA+lAEhWRSJgqJ+XhJuV5HDAcAHnIArLFkB3DoAHGgJHQTe&#10;WZMCTbC1gu0AXMR7dApERBhUwM4o4aGgJTxOA7STCUHeOQyEzbTWWRf704kE8mddPnXiBUsWLwaQ&#10;xTMqKWeMGA7ckma1aVsW8yHNVtsWopRxuPmzHs4t5MVYbu9/Crk3+Sqz7+8ym9ZFWzargT7HTCAJ&#10;3YAkJGBYz3vGK6dLQYEEbZqVURo8RTwr2BKoSkQckk8hcFvTXnBCwSystXHsvWWicrl49rlnjWwY&#10;EfHNtN7Ae66tNyVOlEuVi9mCEV6WsHs6JsEAMCN65UlvLak3O4z5l3Bkht3Jeg+xvOIMjHKBxneY&#10;VKRQKG3csLlQ6iboA/5mvfLQjWSTEZTIecpej9NWEEjgHVY/9AeSznsvmU49ktLYLButuJUmrBVh&#10;ARuymhwRXq8TL5ZIDPetG77gnRcMDw+mYrH51BDknThRjuExCmRwcLTCiWiNw8LwSH6wn4oFHDwd&#10;+iGMwNkZM1RMaZwszc2vZIcGnJtVJ2mtjVLMWTBSlNkVcmJaWSltpa069i9FXhNpRQFrrTKmRKTC&#10;cP3WzTvPP6d/w4gN1FrSrLRqDRt7ozAXaIzAFjNXLNmUVV7lAlJJs7E8OUNrDXxkyNSETsRE1oz3&#10;EJ1hK9JQwUDvwHnnnz+8bsSKrFZrK416E3cxJnIcxJYxQrxxbCriknzQs3H9+s0bg65c0qxNHj02&#10;NT7uW3ZdT39PocSOHXyRsYCU8jrIJCOlCIc8zci8Ewt6lhxMgzCBaXE7EZSfyZ0ZC2UAU+ZawlhT&#10;eDMRg7hEZMVjE9XCodfGq8BrbZVOseqy9358nBLr41ojbTbIO2JhJvKYM8Eqvr3IsQ8RU39//3m7&#10;dveWuhD0W/Vaq1n3uEf1otmQhmt5LBUiYmZFIIFI4DLpCCQYdDkIw1Kh0F/W3REpQwwc6iRFGVtN&#10;bPHEbDwVo0Jvb2+xXLY+rTZq2NKwZok1ae0VfJIhKSqiFACkMAhAIuyzgAIkhp8otopcpklGwlyY&#10;NaaWoTFn0yMkRaSYmLn9IORMINIm1Z4VgRd79l58pk/F2ghGKMVI4OpFYBiPZAmTxZwxljUTo4of&#10;Z/MSAh+tGAhAFiuUKvZohMRAy1YRa4gEksyStxx5Ng5zyDqVkHYSWoGKiEEja2ShTkmElCaI0657&#10;8HckpBWaNDEAh2KV9fnMQEp5VonmVGsdhd3d3dhcV6o1nNNjeC/EyyYj2VTFMYtv64IEQx2RBx0I&#10;0wFUmRUpDWn4leQ9WU8aA1kE8oGEoASiIKcUae8c/KdSqdXrdYhppD1HR5wJjnDrPFpJ5U3YU+op&#10;95TDXOA9wnWcJogWWqsArIADDZJihUTEojQbEGfIR75QKua7yxQYxKLVlZVWqwULemJi9tRJggT5&#10;s4oXEiG4qiNPEDJzGBAEAAfLDwETOcayVtqDVwbZQBLkLFCoQuHNAZaMGCJF7BHE8FDkWajteU5I&#10;WdI2UwxDBsip4XAZZEyyHc17pQwTztSUExUKB5L5BmJTQBK0FZ7ZLUMnwvyQcVYRcShqIAsZYnAk&#10;yhYdw01QIs3MbY0qRHbvBTU0e6WpjaCIszgsoKFIFBGATichJnLeMcEIolhFgYbePHBF4L3sPXuH&#10;gvEE385ZVfBQnWcheAzaIXZGThwlSb3RaKzVXb3OaSrKpsrH4rLtRnmQZ8a9hFbCxikFp0Dgb0g+&#10;LOZ7evs3bQgGBsmTCXPUaCnETg9P8RASo8RzHKepdXBRpTAVg59mpcg7RFcFQozA7q2TxLtWQkmK&#10;KYnHcC0q1AE+WLGVzEU3b9101vlnU+CatlmJ66tJvUnOKZ2pLJPLO1BiEoYsYE6YJiArvdVfppw3&#10;NRYTBrxuCFocCRxdUGLGsvaIQ4GyiqqBzm8cHt69g8oFaDU2BP01XeyUhSsKU6YoomaW6t7FeaUi&#10;xdlS996LZWatNdjhKcJY5DGU7VNhqC+bO2wH3wKRWtK0JGTo3PPP27J9C0Wq6W0jiWNL7S8PSiCY&#10;J657FXNOou6op69nIF/qIQ0/Z2909m4LTgB4j/O2Fa8uLa+trQlTmM9prRl+5TFPFqwmIqUgQDZv&#10;QyJ4lWjFvtVySQxLO5gXRECKyKfWkmXnRvoGdm/etmV4fXdUSKu1tYUF4KfwXyNei1NemIXhKtmq&#10;wwpUQt7a+uqSrTV8s+kcZm01G2Z2mKlWbLTSDN+OgtyWHTsH1q/TUdhwrtZsNRIHhwJYZbw3IlgL&#10;quGtywe9I0Pd60a88lMzpw7s3788O5/Xeqirr4xLWDLik5BVSBQQ/I58lqywZSFWIophNQ4U7nWE&#10;Xkmvlogpq3C7R6Rdhk2EM2qswDTRlASM3ColRpM2SgcBFpbCW6eSOE0bDdtqkcUlc7ZO4AzQiHNk&#10;SZxmxwSiYaG4feeO7oE+DoKWS1utRhxjLZMiuANBh7ASPAR+iDJkcRAcopGynixIYIXmQ87+NT+T&#10;hlUxClSJILBnqD2bLPDR5ik0Aa5mymllOOwAABAASURBVN1dzkg9jW0CzbqMcqYK9pgkRlFbPCan&#10;iBQLE4ZyOwHTq6wd8qNRw4tIk2OMg3JJMiRCUpo5W+cY36aHJmIBKEWsmFHHEDyUMhoyYnpOmLRT&#10;7AlJadKQXBFjgDEGTQBmjKDsh8FtuplmSKgjN8TPxgjsi6jaRmFmTaKAAMuT4IKArSbYKzY+MWyN&#10;YFHDECAOnAxIEXU4QH/we5DOJMIBMcGLmhfEPegfpEDMw4c9fEng6SJwRxd7liDAmazc1UXMCysr&#10;K6s1n62AjIgIhgIEpKmTFDExlNWpiUBHICGwrEjW4yEPCgBg6WyxADOjhXbCWK2yVRNARRiLu6tq&#10;FUdBhFkYipQCBSLkioWzBWaUKeDUWO7Kd+U5xCLyCEHeWhFqy6A8bMFEGMOMBzNrwkaioE/WKipE&#10;QT6Xkl+rVpZXVhpxy1GGRqSACXwA5oicBA0Yq7XKElpgKfhMyNnRBOjCQCEsfAcdk9dZzPD8ykYA&#10;gmAJwMA3BwJX4WwIjJ49MpfDEwcf5GlmMCJlBMdThkSi8W3HG3gNeYTI1HvPDE0gNIgVD4E7X7Ja&#10;bFPtUxw2QeXnQVBVTCDBDGNiIvAihg0xGQAJKRCENpQHQ5BnDlR2z+7h85kbsXekHBuntCVmTcSU&#10;pXbezmBZ4Hrymd8gMnvvnBNyOlD4emI1W5OFIA8xMFwYnyQQwxH0ckQ4GAYCpSu0aOfjNGnh1r/Z&#10;JFz5i4dNPSnQTQifwbCMoS4cPxX8QHsF/dsgjIMg3DBEuFYvBWkxJ4FKEMU01qRi78VjqmStjePE&#10;gpBihHHMFsLq0xMhYWJWDE2IIuc9TgyJVR6VbNf0rIhVM0nhS0qZgeEhnBvK3V0qMC2fwMdamDKJ&#10;Jo15ecqoQRttaKtJCLrPSm/1p97swMweIq+MYqLMzt56bTUMiXjQCtlBTYmtJslKDpd4urRxONo4&#10;KAEmEWLxJ9jlwjCGsoQ07A4CzlWra0naylsfUBpiWxEfsGT+JJkfBsoHgo3DYYeIG7FYJqUdYQ9y&#10;ShHQIpZQC5N44m07z920eXeu2Fe3rmpd3cZWyLNOlKmySoMoDYI0H+rBvnB4HRW7IRZCmIYpdYgv&#10;HfDSRASzabSareW1pNFk60JSEayuGG6kvQuEmNmk2I01lBE6bUQ30zSpx2kr1bEHvmbCWZt85lsm&#10;dRq7hdEjWzZuOWd30NfdMHohTeeSpOElzYXYR0GQPWM9sHM5l0LeLlElHN9bXD10Qk2tGh+2XCRM&#10;KUmKqM6kiQlzU4KjZ8/gwNbd55iegXqg511zxlXnpVUNMy0Lq1j0amDqpbzq6+456yxav4Vrfvb5&#10;PSeP7K0njY357uFCXlQcYZlDdkwL+hbxjC3JadLGRdgyhRmsAgpVytn2K46UQ/DFQqZMYZBHEylC&#10;UgSV40kiSqmUfMqCnFET1imFjozFMclqhn2tppSNmDAAMlufrq2ytfjYQwI+npm0p4h1ng1yFjFG&#10;rd+0c/PGLamyq5SuJm41lSa+oToSMux16HSedOChKaecQhW6JcXKgZo0AjKFXH/XoNLFWDmxaY4g&#10;sRCSWFIeFyM6swThwO8VjwyNjPQPM0WN1C0lrRr5liKPIECKHbSimTVDVu9BTAkGCRNBFvC3SmUC&#10;ex+KMCsPp4ZOyGqvfaCIrcKRkgh+izlqoUBQJEvQnCBB7VZl01dESkgQdRiKE1SYGcMCR8zs2BF5&#10;L9Zpxjc79qzhOUo7MGQQIyZgMYaHBEokikHBEAcOM9GONIYAQ8SBmEB2xYQkSpRncPMSilGpAzGt&#10;lACP0MrEeIB1pjomUswBdMcK7Qa5y+RQigIUGHVNHCQ69ABPUGxDp2EOATUK1m9sjQwmitXY3Nz0&#10;ZCqeOx4I+2sHaTNmglMs+ClPKnMarBMFPMKPKWCVWRZywYU8QzHC0Jd3TkQTWHvvLWmVCETJZFaw&#10;r9FpmlaXK/OrqzGaBaO8ZyImRaTB0osQRA7yXT19paGuYgnaWmumdUsJp2no4wDywXNFnPUKTg1W&#10;zkraMJIK2XIx7O7T5ZJ2fm55fnkRhwYXAQWsMz0rhlzEmaJIFFgpScim4pRgBbL2EINTgj09CzH0&#10;T9k2oBXK5DU7xgw1BKQseaesw1LLym/ix+BA8AVmDIJ12cGRSIz1CgrAq0tIGWXtHcwmRie6aSAa&#10;U9stYTsdc02zh5YJ5sOUPBkHSynlgKeY24QhPwpZkUTAiVw2dxSYRDuFKspYG5YFCIK1A3TYKMAQ&#10;9glbUWJIQucRVFG2ioDKDHEdYQxGU5tuViBiaNUwaRIE5iAhdlrDsu2jAyFlS5KcJixDa8grn2qv&#10;OBUPF1DOpKRspLzJxY3u1dgvr3B9jeI6SUu5OOeB79mmRiC85MnknI4yd1WOdMuwlHui/s0rQ4O1&#10;7q4AShHWKnLsM6EgPkTTinEat7YZp2y9YaWJtcYyxMJiIAZeBx4rEUoVasQcWyfsSZG1yiH2W2Ix&#10;yrO1mnwYhPgo37thwBVV3Tat2JjSVihpHhpJCOMAULpAXC8CSgIFQglvGdRbHvmLA5lhYQhK1vvE&#10;u8RZKz4qlrr6e6NSgYOA4A/4wUVFjDYK4aRNxaU2SRIsYNRAQ5glM4egqplV240UeRQyIK09AYMx&#10;9RRaJs3KkI7wR6DIg8NDIxs3qlyYMteTpJFaOCXrwDNCOsci1mhVyEc93VG5SFEgSvtMcGJiZk1E&#10;eBBRHMdNHDA9QpY6nZjR/jrgdoIcCEuYgrU4g2aidlDRCW9gVugi5t6+vi1btgyNDJPRzSTGuSR1&#10;HvMEfWHCUgEdmNVbZzxpJ5FSxvu5iVONuXlq4DzWYZ5ZzRNlYoMBaQwvlUrr1m8cXjeidFCPE1zZ&#10;11otFBreZyhh2GShKCqtW1cYHqZSaW1x+dDeg5PHxwtsNgwM95W6wJEsQfGIWWADeQg1ynjRG0iZ&#10;5CT/LGImDBEcw8MZRFAFg2ysyyKjYibv0xjXcQn06X2G0KHJ7YSy99nQ3t7e/v7+XCHvnGvFccum&#10;icWe5kh1FA8PyQDENWUjhbVXOlGI5lj0rAsFnY+ECXZJ4hhESBRBDsqGZwO0Ys6IKVZ9SIMDYS6X&#10;egc3TSw4WQjBmaNm+Nk4+ucT0AD/LN4ZJYJ+BxmjAGfKnUInP9PeqSI/Mwrlf1n4RV6/hL6cET/r&#10;/KVDPFMmpGLPDOfFZU65qztXLruWPTkztbywjCVDbRw+negtJzjAmbFe5DQ9ZjQyzCdSqVRwuxG3&#10;Wp0WZngBfBCCi8+wCMfiYhFRrGyiEK1xipAS40zg4R2goFjgKcxwSwBBbrQQKa2DMCz39QSFQq1R&#10;n5+fX15dcc4p9apEoEZnEmMjQ4OACB6dZhSYuVP+N86ZfyVfSHVGGJSZfyXma9GAeab6b1D4lezY&#10;E6AjgRcEURRZiDnbaLICym0g9Dos9bpvNtJW03vrjfhQ4iCphLHWzN6FDkcZDGX4AolCRPbCuWKp&#10;PNgXlopCmS9BEkWZ0c9YFi3whA5AGIyHVyAnIpYMgABQxGAi2CAsdjDKEqhnkCkcawS9DBziwb7+&#10;kZERw8amPk2d2MzPs7MIpPSSbXsCCbIJZkQyqaRTeGu5emvDfnEUMzNrwoJhbAmUiGt5j/1TF3Nd&#10;AwOcy1EYEkF2owPMTisiDCAinAOgzTRJxDrtofasvdOFXgDKUKUizFkCVgEU4klb1jisWmiEAtKB&#10;lVx2TvXiqdTT3TcyZLrKzpiKiytpHLPCecxhkHBKZI3R5VKur1d3d2EfJcic/bCaGexEIAAEpSRJ&#10;LO6FiFQ7aVbMry5siEQelhXNCsZTGOl9Gic2TQn7nxJGiwiGIOgg11qjoVTq2rBp89C6EZPL43tD&#10;LU5iZzEP0diylfennQwUMKPAOezouH1ZPH5idXKKKjXtSBEDCGoT9jhOMWXiKo7C/CakbdvDUqEp&#10;frXZWo1biTFxAKXqRKs1xbq3r2fnrmD9EGm9Ort0dP/ByszCcLG8YWCwpEMVW3aeXk0KRQF9PGA5&#10;kfYTEmYF5lc62q2ZIvDL1EaZPPQrE/SGsxEmamEqyqYDVDiAT/Hm4AJSylPSim2cAJPbCQgA5oww&#10;mGTI3ueiXE9PT6FcwrCmzeI4zqlilChG0vgJYeYgQoSBTDjcM1nmWDGFYVAqUD6P6a4uLyG1Wi2M&#10;AA4RCRgQ5s0oAxTR4ODg8PBwvljALoLg0XS26XBAIZz8MAoAqYD5S+F1Xa+rQrIMXjMS1Dq1M4XX&#10;D+l0v5KfQXulARpUv9h4pvfNFl5HqiPM6xr/aZowN7TZGfgqJmth5bAwjckP9PWtX69K+VatPj49&#10;tbqwlFmAsolg5b3Kq2PLV0m8+RJ7QoDhbCDk6RBfXV1dXFxs4vVAYIqsD13A6PBFGWiFUhHOFoU5&#10;VqqZ2kaSxuIseY+JZWIa4HjvHdYjZUd/S4wwD4fpHR42xXytVpudm5tbXMCBA5igDLIAcPknAGiv&#10;7QU+AC3IASj8GwAYAX6RUaexk3d6Xyftq1UgvRI6SDq4/ya5qA6bjiSdHNbvNBJiZxZ/4A+ErR6N&#10;TJ68g/kxTBMriCqOvbNpQ7WaIWJjK1aJLbRcV5L2M3YibNGJSVKdusz0nC065Tlhjnp7ukZGglIJ&#10;ew08XDhLsHvGJStSWyXi2gmNmpUCS86YwschSSaGEIKYImY4GrYIh/mgWRM2HefFeaMCg2FtFxwc&#10;GNi5bSdIJUmCQIptiz18URi8LWGZIRICWBTmJUigBOy3CuqtDnz9uPasWTz79qQdEYK40zqHyN7X&#10;R4Emo9AIW1A7eRiwvUkyE8ZCF1pIoYJ5Mivs4PRziQVoymB3Fa0SIYtLMNbeGKJsv8UyTUhbJuiK&#10;KSzlfT7Ai3mDBJAY7cMwNQG+PlitU9w65CNVKmLboOz+g7UofoUbVIpiVvXQMQUwjjY4taFRCbEI&#10;RCVcdbIAh8lnwhPaM1ewSXb0IWgBmESETUlEoVPEegfKeFnpHx7qGxnR+XzspeZsLAItkdEgB+fD&#10;IPACZeUJJ0TDpFPrK2v1mQWpN6iVZF1EjD8iyJIBo0RhGPYPDg5v2Bh19SRarSStxVarzmzDHN6K&#10;Ws63AsMD/YWNG6Xc5eJ0YWZ2+uSkNOL+fLEnjy/8hIuNQLGG8HQ6CSmUWKAcQeEMYCKvlDOEV8pv&#10;4ukzkYmZNbMiZi+CheGxFBUE8EnqUqu0Rt8ZooxpAl6pe5EozJXK3ToKmy5tpgnieLbogacYyRAT&#10;lC+U1QRFSC0Oyg1wbA1w00BRkKZ2cX5hfnYu2zNAmTWwSRQR1I8haAIV6unq7u7pM7iZMCoh3/Kw&#10;Gj4gsVfsMxHBjTPUX/0DBjohQSfvVFH+Z4BPkz0z8FfhM7+K+Ytr51eNeuPtEADwRvCBdlqUNrZv&#10;550MakUBCELstbJKWVbOBLq3pzg8SIV8o9Y4tTBXrVSAA0wAtxMKaAEQC8pvGTIKimFiT/hs4UWx&#10;1hrnxVqlGscxdWi38zbbLBNmoAVBoMNAGe0kmZhoAAAQAElEQVRZxc7WXdLwruUl8ULA0opZI5hl&#10;uwCxFbEsMV5Ky+XCQK/kgjhJcTRZXlvNuFCWIAkgK73mB0od6LQBAdVOGTnKABT+uwMEe50Mr22B&#10;kAAgIH9tO1r+jeGMswgiAfvOxtQOPB6Cdby0g9Mpd8SD2IBOGTk7i1tifCDwsGvqcqkbtLyOdV5s&#10;wbqiw1cbr8R3QoGz4pRRPd2mv0fCEPsdnI1YizATd1JGkxm5bycUlCalVCYJ8EBASItHFXkH2DvC&#10;jiMCaswGQ8iRZgxSWZmokCuu37jRWp8k1jnv4ZakMCgLT6KwbRnSbeDMm9vcOwN/Rf7PNJ/m+s9g&#10;vYFuRdm0YQzC+YaU6CwoqDAo9fWGpQICBGntYDwiT8TEvq0X4DNhJDTB0IIRNlAfihkowgcIaK9N&#10;kMgwa0UaRw/BNmjRRwGxwnAPLStK4RWMeupdubfsc0EaqCTglqEUX7uj0GodYyMmnanRhD4XURSS&#10;MkyaIZMXkGJmR0JZQu4VsdY6UDpryCyBp4fM3sNRMEmirDGTjzPObGE3l4IAEwTBriPigE6wn029&#10;J9bGFLt7uvr68fWkxRQztUicVjj8OGYQY+ZMD8gEjsawvLI2L9ycX3RrdWrEZDHNDCBKB0TAiFiZ&#10;Qqmrd2BQF/Kx0mvOLyfJSpqmOnQqaDE3jEm7u3V/fxDlXa05OzmF/dI432vCojGhwydR254XNO4z&#10;yqJezbNSu5E6eVYnyhAwJJthp4GI8UeZPPQrkoJeFYtmAWq2ApQiBgUsPO3JECkvPok9vvK8QqE9&#10;QaCALnE7KQzyEuVzuGng0CCOYyNPOLvZgvmAykJgBILQKehngzItiVXkjA6CUOOaIQjiOF1eWFyY&#10;m83+I084pwgkEsUKZXCDqB5zkXy+2N3Xa3KR0zohqvsUp098WkwgKrel9O38n8sgGABYnRyFM9Ah&#10;c6Z6ptDBhPxnWn6x0ME506617uB38tPtmMvp0r/643XyCBMWAXPbdq+IIaQcKygz1orKRd9dpCCs&#10;Vquzi/N4L2dmSAk6ZwBVABMjfwvAnPlYe6AnLFoRLCGRTJo0ThqNRtzA9Ry6YO42FpC87yCgrnDQ&#10;NIExBk1N52rW1ryD8J6VKE0CF1MY7EnB/VJsIZiaUlGhSMWCi0J48/zS4nJlDd4EamfIogzBACh0&#10;GKMMQLWDg/IZQGMH0NIp/PfNz4iBAuB1wvxiy+sQ/k2qr/MWmAhskZ8BgpzcjgyCSJ2temwFyhI7&#10;RTAl3hAQjrR12lr4KRvSyhtyOnYlZ3NJK8RNQ4LjphP2sTi8vfgw0D1dqlRURjMppQwRAhy9LsG+&#10;2CyQQwAgwYEQqcgh9lInamkhuJR2zsCrvPPet48gChJwhyZns2NW2FfCKBoaGYEQODNYDzIE/xZW&#10;mXMSMSPaZjJkXLJRLNlQestJveWRrxsIQpAFgHYP7Wcbg9L5XPfgYFAssgkcMUPrhBkjJgPrFRAS&#10;61ySivOK2HBkxJDHJJVnACO4eKWFNImB5qz14hwWPiaOBYsOFiKFEYgBKJH3tre3u3ekXxewWXqE&#10;+IZPG+Txkp4ytUR8lDNdZVUuUJQjrQmUHSRmaB8yQUrkgEyqNGYvWYs4hBEGE4/DikBO8uDlNTGJ&#10;sDitIAK71HoLTCLBrNBO4r2IKGatNegIq1wh3zc4kOsqJ7gFsTYWSZgtRsBJGES0hkysoA3Nir3T&#10;aVJ0lCDmTM1StUY2YWc1MRyBmZDg5oJo5Kmrp3fTtm24xkgCvZamFe9x05CaXCuMEOPSQmTWD+WH&#10;B5UOKlPTU8fHbb3en4uGCoUuXEIkiY5j8RDKQWCQbYNCzu2UFRSmjGcbJOtCyXe0htIbAxgL9Lxi&#10;AUAzmV3RwLCjFq88KSeulaRxQiDt7Rlh2hrNeCiliBmzKJe784WiJY7hEIYl0DgTQBOOBHgQVnkY&#10;i1BAlRQ7ZlxRga4Oo7CnW3LBaqUyMTY+OXES2waEAA4p4LJIRgKsUWDiXC43NDRUzD54qaqN8VoK&#10;RuCSCNYpLJeNwbB/AtqkMql+KU7G+pd2gH27HQiggGInR+EXodOFPNMPupmRvRbQ9drqmypzO72R&#10;IW3E06w9E6oYJacLPisLe1ZwAEcwnFSd7x4aMsN9iAGTM7OrK5XOEGC2AUNO6+3n29udbySDC7QJ&#10;YDhMBpEAVhBUFClG4MYlU3V1rVKpoAx6zJnDQFdOvPPei2etcvl8/+BAT3+fDoNUfENs3TurFCvD&#10;jOkQErMm1phUCufRiqNIF3KUC3DlWWs0JiYmVmoVHFdBGcivhV9sOdOLrjNwphEFZkb+bwDMGaOO&#10;DGDH7dQpIAe0GzIclH8R0PuLjf9WLdmqfK0AglCN6NNmzyzo0kwZErUtDp9khApl2TitEoUXTp2G&#10;ipRPk0ZrbsYdP+EOj5pTc9s4vLCr59zevg2IPsobBH9BmPdNl9a150KU6+82hVygwxwpBDRpr2I4&#10;BQptIO99HMe44kJVa62UgjBoFOcyCZiRaw/O0s4duqx4S+CkiZg0i9aeyTpy2aQozOWH1m8IigWv&#10;NdwPLzMAJ1mvYk3CBEkEc804ERHY0a+RQOjXGP2aoexEMwOQQRcegioOc1Hv4JApd+l8JG1k6C4L&#10;A1hbnCVFLJ6SVtyoYXO3URDkTMSisFl44JAm1kJamB0+R4jCaSFNsWy5TYwIzzOglbTLRlFvubR+&#10;04YgDBtJs57GDZdiX4nZJyyp0qZUKgz248uT5AMxmjS4KBIiERZiJMqSsxaCgR2JQ13h1wb0A4Cs&#10;CPxICZEX5AwamRl9huU9lEDA4zYO/AL2IihJiqUufEQo9/Zh91prNlvWJQ7nIEwQulEYmw1oE1Te&#10;ayd5UWGc8mpt8fgJu7JGKQ4NjiXzFsXgjkl79p6VKnV3bz9r15bdu/NdPTWbrrbiauoSE9ZDVdNU&#10;2DDce+7O3FA/NRrjB/aP7z8YimzpH9xQxgFKhTbNecmzghNiHtADnBIzo3bC7NrPbEKdAnJmFs+Y&#10;JgBltAAwB+T/BABZcFxQ7KFxD3TBfBWDcVv5gsDu0iRJ4yZ53+HLTMz8czQlE627uxsfmxHcLQsH&#10;+HKlKNAgCxbsM4sQ6AOIoNaUxWpqaWmwU8VceWRAivn55eXjR49NTk5i5+CMCROR8wI3g/1QhpTI&#10;gyAYGBos9/TgjbPWbFSbDafZam1FWAeYjlLZ+wQw3wiIZMJ38n8Wv4PGnAl2BrnT+Noq86sI8LUz&#10;XcyvtqMR6kb+puB1vJgzgq9r/FUEmZlUG4jakYGJqDPWs8JpL/G+RTKwYQP399arjaNjx7F56ygE&#10;MjCpo/2shF+2rH5t+TMiGS3vSUNPyjnXrNdXkZZXbJp2ZAMCtxMK8C4mzufzIxvWDw+tC6McjN7y&#10;HjuEBwGjBVJmPseoaY1IAl8kMkFULOTLXYQLTsVLSysnJiZbSRxFUZvw6Qz0z3DslH07oQwM5Oj9&#10;VYDe/77QkfCMDJATLR1AI6rIM2g3ZQX8GL//DgAR/CusPZyKBUKgsQOKsz4LzQvhLIn92AURRXnJ&#10;56iQp4JqNNdm97488+3vzf3dt9I9e88JC9ftOPfCLVu29feVIxNpijRCpmu4Vk25XE9Xqa8H4QjR&#10;NRJFFv4iwpnbgwMRogyhgLcUADPj+ipzG8LCQOgDIkG6LHx50SRaPIKRWOu8t4oS0AErJvgxZtTx&#10;V4tAqnX/unX5cgkBypJPxMXepoTYp0RpUq9EaQQ1yeae9YDjWwX1Vge+fpwIK2KlIONpEYEBjUTQ&#10;OzZmFUBTnTVvKFMcEfLMWlBQHMeI2t65QJtAh5ioWMG6BgoxtgHoSBEpL5xCfbY9bTDJgNrJQ2/K&#10;MCITEUVRUIjCcrkM/8BCTb2D7lkrzwSzeKNMKZ/r6QmAgM9OTBaDCeSVSJsyykQM2wmMZR0uD7zX&#10;xJ0E48PJ8GW8g6zaaJ0ycJxLMU3gdFowiAhZWy1aEWVlHQZhPqcDXHUyBTp1NvWC2CSUIRBlo8l7&#10;sGAi3E0hzASp1XFanVmw+EJhnThPjNl4gmKwc0NsyRLG9nT3rVu/sauvV7TBZ/56HDe8byqiKOzf&#10;sL536ya8XjfWVqfHTyzNzua1XtfT24NAKBQ6ibz4FHeuIPMqeFj1dO1V5ZxuaD/AuP3MsjNlhuhZ&#10;w6/8SdvvgQ/AyYAZbLKZKMpO2WJTh327PTuQYCYACkDu5CiIo2KxCO/ymL5iUtmpC0rJutBCWQJl&#10;RcRtwVMRpzlWkjA+SEZFqCgXLFaqy8vL9Uq1zQ78xMNH28NhRyEmJKiZqISDZrGow6CZJI00Jtbw&#10;KFGsdbb5MLcxgfwLwHy6C4Kd6Xxt+Uxjp/BLu5hPE+ng/BM5hjO/UeR/gs4v7WJ+A5Rfg8P8Kj5z&#10;VoZ4gA5xGAtuz2GYL5UpChBDp+fmK2trQNDYfYmYsyFElPkE/VqJOVswr5BAaHFoIcQE75Mkwcep&#10;er0OHwBrbvNErhR8BwsRyGKCACfUIoKyUql3CUAcfFjgtkQYBcrMGkOQe/iiVlG+kEPoC0wqfrWy&#10;BjeDH3XmRaCOAa8MRDGjwAhnknld2/3QCEB7Bzpl5P9mAL7MbV20WaLafv6SjPlVtF/S3W7idmoX&#10;/3tmrhPqT4vg20KdFt4TYxfxSpM2FAQcBSofmUKOcxwn1dWp8eX9+xb2vbx0atxKPSjpHqUDl7o0&#10;9mKx85B3LZvWxZa6ylGpIEjOY8vPnAOugmh1munpB7Y8ABxGZ16jNGXWxyB0K0ElG6fa8jnn4HJw&#10;Nq9xIc0IUAj/cCrHJIqFsKlloS/K54MoRCNuGnz2/qUIW6fmDIfJC9BAHujg8OuC+nUJnBmv2OOF&#10;XJT3SunQK51qnRjGnw9wOhJlgpQ4lCwCKKbAEXtoqj0rceyctqxjHSSZrkVJ9iCPiRIpKELYMl4m&#10;YR8DDpa0yz5W4C5bkQ1VEpJjgq4ceaUoIhmqtqI4EUXexiZJA6HIBFopcaTL5cLIcFQoaTbKBMxM&#10;UL4ng1OZz+YDIloItIUVKUZCKyTBkkYZgCpyVIk9k1cIA4JclHcYSIJGVo49CyuwJM8kbXsFcA8i&#10;FYS6UNBBXlL2LrVOEhU6rU0YaPZQJOgb8qBq4JqevEqVr5vVJbc4T4vzJk2MZK5NVkiTaAUupBVG&#10;lUpdO3ae1b9ukwvzDWWWW/FyEs+lQkMbhnacM9Ddm4vT+aPHxo8ci2vL60rlzYWuIQ4L4gynsY87&#10;RCBtCsuQYmnfgnlyQixBZl94H+aoSNgTeYaDKwYitRPkYMqmiskKZ00sWQ7TgCZwcQYCIRF0anQI&#10;pRoOzxYtnlXJMS48Up8aFTB0mU3Iggx6HdShs2GQS4EFKQhFRpdVriwhiY6dZy8x+ZYSMAocOedw&#10;RIA2MRwAmsYKTqAtJjUwJMXu1ClbjyurlVatma7WGPfNmZUcayVMIWsWzNCRBj+tdFju66EcPFTV&#10;k7TOLs4FAs2lii3OnY5+RRJBFyahiJSIJ7aZ0gheRAaoUAAAEABJREFUARWK19xeHWBCHmylPQ1x&#10;UJvgx5ochhGcDeQlazpdRvV0I5EhJutJK0uSlXHiIoieQH4WBSACX4fh3OZDr0/+tQ1Ae231TBnt&#10;4KgUZiEonGl/faEtZNboswlStg962MaRM7EL4R2RSZXyMJiXpJxXwz1xb4FEN9aq1crymm1QYtmb&#10;jALYaAXv8oxcMzGTojeZnNEIFZl+SELFrDlmH5DSQtBNIJJSstZYbVYruPPLdMUEo8BmnpQiHalc&#10;1qhNOSzmClHT2DgkHMQdBU0rePmzSgnBKxl5yiohwWpzlgJDNNBrS4Vcks7XV1opPDFnEb4E1mDQ&#10;ZOgHz7a6mJmEGMKhQNyZIhSeFRQTbNhuO91CxAz8jiqEMJLOpDbemdobLvjXYApoc5sFSAvedxFi&#10;IKxADMyBMheDAY2HvyqfLTYKPfsOgTMSdqpnctA8U4bsKHcwkSsN7QkWBcok2aQUVCqYVyZD1ghs&#10;InR4JgA6UOZ2o0epXfjFjIHXbsUQn6kIdZ+pHxMi0oztBbm2TnsdJcpgIt4EDSXLmhbJzSXJcpos&#10;s18QWWuk1UpcqdWr1aqpNvtbNJBIT5J9z1WpDVNvfCLGNkNJIl0vegoIrm8SZqusVoGwciAfOjQb&#10;uJ3TXjm4ivfkvMvcJVN0wCoglanVY2ejvDfeWrI25yPDARWYVVyW1CsrWrQRL14pwqw0KybuNbli&#10;FAklMYKaT1LvyQRWcUomocBh7yQNQQg/L7Ab/RrpV2v9TRLtGAk27gBGK6W0DhTEVZo6nkKkMEv0&#10;daDdmPmjt9kGjHliPkIgxQwvypDOUGuxxx6QaErIp8DQhpUWUmQ9O9HWa3ixd0oEFuqSMDIGOk09&#10;xTZuibNADBgUQDAMw2K5xLh9CmBDVkaRbuvBw3gZUybOHu0fJOlAu/YrM4yH76Mb9JG3AeTaz5/P&#10;mDUEiMK8MhDZWwdHcCLCsH2bE1SE+bVbWCnokDVCL+4MKmtLMzNxpUop1IB4kylKoDTQZ/ZM4BdG&#10;+S2btu7YtqNYLNcbzeVabXJ1cY1cbqCve/1Qsac7iVtj4+PHxo5JnPYVi32FcuRZJw7RM2ByNrtp&#10;EBB8DciryoDLZR2vbUEdUiN/KyBQ26vjMGXnsLl4pZTmrKvDCFND16t47ZJWCvdYoYaVEVNJnLfQ&#10;hfeiIE4m8WuHoMkxpZoS6CkKwlLBFPNWaGkNF9Or9WoVr7kuTUEYmMwEkFe0ADrMcJZiV3dvmM9Z&#10;kkRc6jCaSCmwa4ckDH2jAIJvFPUN4IEaxAPimYL3HmW0AM4UUP43hjNSdfielgT6avuqE+9IVBj0&#10;DQ1HpSKJLC0tLSws1Wo1XO2dXvydkf/SOQTrgMBpvE/jBJsB/ACXndzm1RGVGW7AwllCM64NSqVS&#10;EARYZan42KYJ3IC8gg9wtvQEeQdIWmliCoVCf5/JRY24tby63Ipj+InSoIS5Cn5ZiTIWRARW1E4Z&#10;M+Z2McuYXy1n9f+RfsyZbK/oKiv/mtJxO/2aRF4Z/s88IS4kxyK21sIVWSsbhi2jKoZWxU7V1o7M&#10;nNp3cvzIzMmTi3OLldW42dKJlFLu9QZvWYBsj2fYk7PoQzjbixglodb5PO4jMRXy3rvsE4EoJt02&#10;PCG1w5oIOgEikmGimejVgmRlxBlqJ8VsKDt5aGZiHTgJnI2sLzjBB+VIKPISieiugikXsMFV01bD&#10;pVazjXQaqNhIYjgJBIAAaBWlmp3mNu23mGVzeItDf/kwbNnihYWxmjTCOgUaJslwoZ/skf0Eq0ad&#10;lhuKax+4rLepYONnJI2NM8MDofYDVc7U7p2zNk7SVuxTvI6Q8tIKVaIzjbSMrQa2wZ40G6W7lAHk&#10;HGlryVpxXhM4IlAQjBqVChQF1F67krGAQNnjdT8ECMoCQtbM7ZSV8AMX5L8A2Vw8SDlCSHxNr2eS&#10;tqbRp7QOc/lCqYijg/dZfEmtdeJFZSpjyY4C7AVdoAbQUCTjJGRtpbJ8aroyPyeNFo4bhqBl53Fo&#10;gHYUOUWWCVPbsGHD7u27e7r7amk6X6tM4vVNez3SXxwcwJ3bUmXl+PjY7OwsXG1dubc/X4ycM0ls&#10;nA+ZMuNRlgQCvwKoZ1U82oBy+/lzWVs3UC9hgj/X8csqQgQigNOdggNzWzuoO8wcLi2YNGqvhTP4&#10;KIAdMePEEJoggNrAFcoQcSCMPm5LIuCTEYAOYUe80LtQx8wcRUFXmQqFxLvFtRXsVWtra7VaLUmy&#10;AxP6ORudDcSPmckzs8aGMTA8VCx1WaVaNq2nsUV3oCGMZO9Zp3mh7Z8GCAOETo7CvyxAUBB0OHjh&#10;8T8AdOSBHVDItMQwD4Cd97GzCKhBsdi/bh2+/bikNTM/Nze/2GomWAtYBWfEx9hOOTMyaHUqbyk/&#10;QwoF4cyucDOoq7paXZzPzisE07/GkkADdFjlcrnsf9UQ5XEJgfeWhthYHE6ijrFoGAeCjk3hjCg3&#10;bRKUysWREQqjylptenY2TluiRPMrfk6vpjMs0IQyAAVQ6xRQ/h8WIORblu11s3td9S2TfXXgK64C&#10;yoBOOwRGOQNSyBE8rXfWk1eqZIraRBTkEuFKrXVybu7IxOSxk6eOTpycmVtM6gle2/PoVgYBB/EZ&#10;l6a4QjBY/x5U4d2ECwAEWGzeKh+JYvIOngG+QMn8CiU6bX3wdfByPDwiU3a6gDAAzfDKjBpwvfLE&#10;HqFde2xhnlMniU3SFhEEThOfJNgCvUt9YsnCD+HJ+ShkIRcDK87eoBTjgtZhj9QiWhGzINACA9R/&#10;PVC/3vBXR0MkVLAwoCPPJNgCjVYmFK0l2/AzRu1l396ogfoagPYEhzLnNQl0p4gBLG0dQ/VETD7v&#10;KO8kZ32IS4VmrBotbsU6TnzS4KSp4ybb7D+uNGQpiXP1eMjzeh0NKeoWlYutbraC1OZ9djYkZgoN&#10;saTeW28RBXw7WPjM/HQ6MTmS0+XXPJiB+po6kbS9E/kr0KaCRsBrEFHD9D2xUgoBCDcBUZTzhB3I&#10;JdZaL6/gMuhQuyoMCTw4GCLcBKgkac7PV2fmbKVKODNZmzml9wzVM2HHw0SIEYG7Nqxf398/4Fkt&#10;t5pzcbOZC6Ph/nxvF1gsLi5OnTqJd6tSGHYXopz4IE0CZ8nGhLUTKOAIk2eCIwIy9q/MGO3o/ReC&#10;04xADeTbAJ4AmIUwfayWrEsJZgfIOrI6d+qZskQU4Z5BGzIYrgRT16SAQKQVcAFKKVHsoUWVadVj&#10;FSkK8gXsVRhqW+naaqVeqTZxJ9Nspq+5aSAiZvyE2omZc8XCwOBwsauME03L+3qcJIL9wggpl7kA&#10;sNuo/+YZvAXige2ZgvceVQiVQVb6N/1BjDP8IBigU+20o6qUgUUSL5ZV0FXswqGhmGu04NrzK5Wq&#10;h5EMzNoZRIy/08V/mQccKbOXYmgJwgRBgLxWq+HsCE8gLCEhBR8UJBLOmEJaPKJcoa9voFgsgkIs&#10;UnO2JYJFh14nIEY+G8fwN8eUeqdKPXqgh5RaXV2dW160cExNJGAAYq8CuL9aIUJVKUX/wyfIeUbG&#10;TFNnKv904Zf1nhkOJQJ+Gcq/ZFsWKGBiZuiZtfIMIKzkOPU152skdaUagW7l8xVFM5XKxGptplGv&#10;WOcxQBlIm9i0kcaSWLYer7vks5SSxxs8viRQIeJ8RAGMTQjMmoWwKVLbkzrzEIUBDskKGkAQVYL7&#10;ZIAlK4i+EBJnhcgzviuQda4ZS61BcZzETWq0TDMNWtjRUtUEOMbu5iSotXp1ULZUsBTEqY7TwDpl&#10;vXb4GpIG3hsvxgnWXgfA+i3Dv6iD4nilGGsGK8SzImU07v/x+QXfEVhBO1AfNNPRX7uaaQ2iowzF&#10;Ofbwxcw0GKqUZmHxijx7pwV7mw2tK5CUmXPeU6tF9To1mxrfmeq1MK6HcTVKaqGt0cqKLC73Od5Q&#10;KI7kcz0mKhBznECDOdZRGCrsJTrbTqSTM7o5Mxfk6MBrKhCpA6/Y1UPgDrAI+2wKGISWLBe4iKOf&#10;v2YgUQD0dkaK4gARqFAIojwo47yQWO+ciM/oiYgSBjUICcioQwMs+MhvXJqsrlRmZ5pLi9SsE96M&#10;BTHIA90LpYJXN5yYCBcYI0PrRkbWg00tdWkQ6r7e3NBQWCi2Gs3picn5U1PcbBXCKGdMQPisk+rs&#10;g48jiKkJU/IMeuCaQUaclAAyobIWyAZo1/D85cD/dHdblR2aHlwJ1DONK2LNpJnJt8MweSISAONJ&#10;zNmDOcuzOn4iyguEwwJjLFCmtrRZjiq0hxwAhSOyQz0I5VoFXV3d+XIXeW6s1OprlRhLEZcMLZwC&#10;kkwIGAAsQRx8pSNGxjqIcj39faXuHs4FCfkqjmJpkpEVpDb2G8sgzxtDfBNYr5MAS+lNDP6XRj0z&#10;QRQ6JuhwgHMrUVjZaBdhBFlrON9d7lm/gXJRpVKZmZut1hqKjcnlmZjaCcup/fy1MnDsjPeSGVSQ&#10;mDItMZjhQI5AUsehoVKp4sWtgwkUIJzJUTBRCAco93STCZreNmwS2zTF6oXzekwu8x0i+CNnUcxo&#10;UypSuYCWtZWV5dUlYcZA5VWHfpajpe1jIH5mmtxOWe//P/yEMN0zE4XCAWeq/3oFhDcwattJszJe&#10;aexZa+zXDDUKuWD9uqGL3rnro9duuupyGlm3ktOrrGuC8Gw0m9AqrP8w9uQ6FmfEdiecASsxRvIR&#10;RwFpRZyFL2bGRAS/14CIOOcgAxaCc3CihJGkrQ2fBTSMCazkRBlWQMOhwVQb+UYz16pTtUm1Btda&#10;up6oWiMrNxOKbdiI1weFwSDqNWFJ6ZyQEa9sws6CBHvEKkiMiWZyZJJlz7f4U29x3C8Mk0x7IkRO&#10;ZfrMpDOKg5BNICrTH7OGLjrjEOgBhDGUqd4iomM5Q5eGSAlrYuSM7mzChjxAkw28C70zrUa6uNDC&#10;6/LkSXdqQk5OJydPtk6MtcaPx8eOJaNjNHGKFhZzzg6Xy+t6u/tK+XxgFHmcPAxTBEMwK6MpCDRD&#10;JIZIHnILOKNIzFkLZMkgK2aNRL7zaOevLWcNCsOzZzYX2BgDCdu5/BwaJoN2KAjkgyCIcvkwDFmb&#10;DN+2e+BJ4lHynNHhrIiaYBfHhhgaCsSnjVptZq4yOy+1OqUpi2f0iVjxivDJon1aMXpoeN3GDZtz&#10;hZLXivApZGSoODhAYbg0v3T8yNHF2TnjpRiFOdx5CIVOlE0ZRiMPQ7TnQZ4JFLP8VQ1kjZ3eMzlL&#10;pi7IcKbljRQks+7rqYEUxgZaG4Xjooi3qIJ6lhMJUUebmRqJkJO0j6GOlBfMXQGV2bUpiwC9XYdk&#10;bXAieLZcylp1lXtypZKktrK8UqvUnbU+tTg2IMfANpCTtjp8liAAM5wl6OruLfV046ICZ+Jas9GM&#10;E+shlAIChMnyf+7HnGmT2+mfw32j/SAGmZG/0QH/JngdkXQ7cTbpzGaKYJ7Mt+GugnJgSj29QW8P&#10;GYU9e2Z2tt5shWFUwHYLa4tkqCCEwq8hM78yXNpieMnWGJbr+qEAABAASURBVOgpxcQI8kYp1Ww2&#10;V5eWK6trNsbdATozkNcmJrxgdPf0DfQjLIeJt03nEuvIM5Fi1hig4IaUnUWYOZfP58sln8MLXroy&#10;v7haWQOWCiOBEAJcImZ6TWLi19ROzxstEAH5vza8BfqvFYz554R/g9T456eMUdliyxYUiv+KACfM&#10;hHf+9LbNCHTaKoUbRB1GXb19O85/2yUf++gHP3P35Z/65LodZ2lVcNh/JGSd0yZSQU4rI6ycYmFD&#10;rEUpUghCqCrEc5XPUxR4xZ6FGPEhm4sinT1e+UEAcAd0Cpg4M6MTI5AD2As7D1FJMWJXq7IWT03T&#10;iVPq5JSfnqaZeZrNQKbnZHrBTc3T1BydWthcKG/p7h0qFfuLhXIuyPZKmxrvlAcpOL4IkVUdUODy&#10;luHXGvxartlyYHKKHON9l5EL4n9g2GhWmpTmdlKMJZGNk2wAyuIZnoJtz1p2GC5QL0ARMVahKLFa&#10;vPE+8hQ5H9RbrVPTSy/vn/nJ09M/+sn0959c+caPZv/u+zP/8L35f/j+4tf/ceXvfhD/6AW1f4zW&#10;akP54ua+wZFSV3cQ5r2KLOU8B6yMCigMiGFSyWKKx1KHPgmpLSOeGUBAPNBClNm+XUDDaVCnR0DM&#10;rAXm7wCLA5BkIS/rwA8jOfMJIuUpG4ZDQy6XC4KIBO7GQEGBCHMGJwHfDPAU8mLRi1hrtMK5QdLW&#10;2tzCytxcWm+QzYgpECACfsBZgqBg0Nvbv3nz1u7uXqNzplju3bChe/0wheHU1NSBQwfX1lbKpcJg&#10;dzcODcY5bXEHYwMRxRgKAhk1yYxCHsYiBeKQAWXkgDMFlAHgihwgguF4/nPQIdeWuUMKbAEYxl4U&#10;sWEc8EBMFApofQ2IyirgyIQ/Futcasl5DNFas1boglKc92CCMkkmEsoY5khi51UuKvf25YqlVmqX&#10;l1YajQaWrkeyoIXlmeEDuT2OlFIaVNptrHWpq1wol4N8DtTxQaPWaHiUOBOYMeaNAeh14I2h//NY&#10;oAZldfA6BbQAUAZ02s/kQu3JnKn/qxU6rHU7MbxIRAtp/HkhR1mAYNZBVOzponwBh7Cl1ZU5vAkk&#10;aT5XLpbwHS3TKIi8FiAsc9aOwlsDbqdsrFZZTjAxGWOSVoxTy8rKSgv3lx6+33EZAjrQ4DnIWZuu&#10;rq6BgQGs3MT6JE3hOZoZXQCc1iEq3Bi5gqt0d3X1dNtApSlecOZWKxUdhGEuxzj5/2oLYCxI/f8Q&#10;MJ+e/luTubPKOmOZfy1SHSI/l79CEFoFdLqYEe8FYULBtjCEKFKaEPhYxRa2SlHp6x/o3r2z98J3&#10;bjr3AhN1iTNCYUImYR1rkwSmFZlWoFNii6MGK/gLYZtCgUDN6ADbixFD2AEBnRDX4d7JIQw2PDiP&#10;9+2NvK0FhZNHuzuTBatUEPcB7DQnbNeWFmdf2jf1w5/OfO/J5W/8YOVbP1z99o9Wv/nD5W8/ufSt&#10;H85/4/tTf/ftiSefHnHqnIHhbb3967u6+kyQi5Ni6gteAIhZOLEqQTTHzPm0f7c5voVMvYUxv2oI&#10;RPFEngSaQpmgCa0Z6tAoKRiMiTEWoiNn2AyPNmCIE5+pGH3Z1iHMGYAYNhAtHqrMtnzrTb2RTs+v&#10;Hjw29+yeUz98euJ7T5782XNjTz07/szzJ595fuInT4/96Kfjz7wwe+CQrNZ6VbC+1DUQlbp1VHSU&#10;s5RPSbNCmCAdCogSLJiJ1JaCIKHulF7J0YJiJ0fhlwJIoJ3b0+mUOzkaXwfCGT80aoVjQ6R1xg3E&#10;O2OzQvuX6ZDJqExraAA1wUEEJYZqXLNaaVTWELRIEH0JZxYgEDRlfYZCZIWiQmFoaKRc6kZLqb+n&#10;f926XE9PnCYTpyZHx0dTZwcHB4f6+gMIFMfKWu1xGs3UH2jt2/pAzxkgEH+lEeXXAVigpSOD/Hp7&#10;EoiAmqKMmUbOWaEjD1h0gDlrzMoiHsnhiEbQFEApRQDKlCztpdjJGXojadk0FmdyUam3m4rF2NlK&#10;rdqMWziXgRowASgAMLRTBkFApwVuHOSiMIrCMIRIrSROkgT8gQD6MAzQ3jhgyBtHfoOYHZqd/A0O&#10;+VdC62gPknSU0+GCKiwnwuI8EFBFeI1yOcpHpA1Ob2tr1TiOsTbxlk5QqLRX1Gus2aHz1nKwe+1A&#10;VGE78a4jCbaLSqW6traGKwd6hS9wMASrADkAyzFXLODcEESh9c7abJOB8yjMCJJi60BO8NrsFFIs&#10;FguFAilO42RtZbXZjDVWfJhDPzgCCImhDzyIkYjxl1VenW+n9j9u3plFJntb5jcr6KsTfs3IDrXX&#10;NPwrFD3iK+IEfDMDcBSFdzmqa191SSVpVck3jaSFoF7OVUiquaAa6oqhFXIVsbEihBtiToXwiS0z&#10;u7AjljZVZs1akVbIWVOWMzMm4TxlD5QwHi7Wjl0+Sx01as7a0Q1gZvLOsUpZcDGQeFdZXpo+ePjE&#10;T58d/8FPx372s/Gf/mzsJz8Z+8lPs8LPfnbsx08e+sEPxn78bLme7uju31ruHcoVukRFzbSUSskp&#10;QN4yNtDQEYKX8aSdgNFbhldlfcskhAlAzlkoQWUCQTiFM43W2kRpIWJmXO4pIU2UMJaSeBajPJTi&#10;CQVKrBcbBBaflxyHHBLlvdGJJgkSZfB0kibGsKi8qCBNXGXFzs/HCwutWtWurkbVRrRcD1dq0WrV&#10;LS5NT46OLo6nzUbB01CQ7yoVWhFn7+k2rQV4sxbRhjig7BShnWKbOT1lhlcwrChCGMiuvp3g1j4m&#10;QYs2EmhvFEPnCg6gWWGPjTU5RcyMXZeUGOu8tyCnSKcmu/JS2MCJrBIYSRPDUnBQJdCAY0MmMlq8&#10;xSxZsQpiAOE7lGbnGZmiIPWhGJeJ5ryJTcClVKWt2K5WaHmZUocDWqpCq0CGnclkxmt3CH8wlOvt&#10;Kvf3h4Vyoae/vH69ypcbler4vheac6fKzOtLQ/35qE+Ubtk6c0UrRyZHgfftoxsphdDntHEqW0+U&#10;JUVWMxgKsYZDZ+CJFJuML7M3RgLlJENhRuBVLIqZKDsR4fsHcYqVoH1GAU04rxiomZSFojTsjuG6&#10;biTVQhQTOwGixQRBAWwIDyFJSSzsAa5ExB7XDC5JtWcSpXTmHprZWAJxcZ4os40TD4qYlwVlcSyU&#10;6+tLu0pBYlbW6o1Wq6m6Q8NBuia2xSqwBLmhbcsQ1RGmCcuyRsWGUS4o9AQhW8UtHzQb1uHsphML&#10;fTCoMwShLKksA3sBLYxGFarwKOEBghazYFzvQFeiUp+JihlIe44KE9SSUQPrjEzgmYVTzAvoRF4x&#10;HC9rEgS/zNsSGIlJC/A9ax/ATD5NWcCLNHkmy0LtlDkeFp5kekdbB9DDIEeU5SKkWJg8hIcLeNYg&#10;QW8uJeR1Rgwm9ArrmgjLBGKkisSTM2ED9JzXrMJCMQyKcdmYVNUXKqu1Kru4O+QISjAhK4cFCNGF&#10;QAoiZblAQlEgwCyaPQlcBRaDo6QElAyUYH5eI6cMUzmMEehYMYVCTptmoCTnisZ7gb5UAGnFxY2k&#10;uri85BrZEvaMPnEqO387EuccOAqTDqOevt4QThtTSwqpCUg1W+wMeIc6VmIVJZAhTcsDPa6nH58x&#10;kvraYmXVpy6vdaR8KyQIpjLBCCX8KEuwDKPK5FkIelLtBMHRiZbTAAu9Alm7EtSIuA30SpJXCm/q&#10;mY0S9h7EMM6L8o69BA4O7C27TKdEmJ0SHcCITEoIa8Kxg2y4rcRahD4xCh1CcFJBeBVvBVonTYSw&#10;pgTUMz5ticUL6owJkydgsLcuCLQOCUlEWCvkxIxqB4AmTHBs2EW0Ot3lhTIWbRQRSEVtFh4PB8re&#10;EtyDEMRyEihmC2MJi1cp6xb7hGIvsfdOmAMO8qoQRUVrMMkoSEJVc4lr5FjndKBJq2wgp63UxRJS&#10;kDccaWUwT/JsrWGQhzooT2EcBOwNkcFiZ89IXnlBkyfMh4HpLJGPfYLtBPKHKtSWIsIQcoGKjQdY&#10;hXVjAyGyLmk0bWWN11Z1bYVXW261Ziu1uLaWVJaTtSW/ukpLK7XVGUlapSjflSuUVcDOpuJr5Mk7&#10;cV6c8x46F0/i2Hvt2yp7i5l6i+N+YRhm5ylzeqhPEUNQoAS5SLUTyoBMZURQIoBElGGtsxs8vGfg&#10;vQ2NRmso1zNMLZbFKgVwSqfGOAUTuBy5ok37WvFIK93YtJtbrj9OhprJYCMZqrvhOg017WAr7W81&#10;exqrvfVqX6Pe3WwW6q2gmaoE6uIkb6QQUmDADnKGxKFQwBCNRKBXS94hJBGMZdNWC9fXmUOEWikh&#10;dpigEqVwzBQmLAlpD2QkISBowTjQaT+yYlZmyXIRTLzdRBQag0tO7EFKURzH1iLqiTB5WBTurhgu&#10;6lAVISJDHFiXS6RoudvrdaJ5dml1dJzmFymJA5dqZwMCOnAJyhZFxDQ0PHzuBW87523nb9+9dcOm&#10;9djqRo/sHz2wV7cam7q7hvO5QuIAkXWh86HSmEGmX42tnCAJtRMkz4hlUmR1tKMI6whS1gCByfvM&#10;F9s1ApFOATkwASgAQCfLOVMyk0BL2rPymgV7FHqAKCmzhYIJP80IU15Rqhy2euGMG3LCUPbEUCcR&#10;pdau1CprtSrkKeXyXTpfcKbQ0gEZzdCZF4KVUowFICpgpXtT0uW+qH/QGLM8PzN7ctRWlzfk/Ujg&#10;w9pyujDr63XIpkRpCbQmBjA78QQeirv7enfs2NE9uMGqXNNx06u6zf79vDPGYipgA8S2qSHeayGb&#10;9mvrqt3A7Vww96yPBdPLWowV4zA9wVTJeWUJR3CcoQMVoJszDxQYBWMUM8xtrNFOB15HloNYTENM&#10;ogxpBkUgkRcEDLFZMftJlv2TPw82/yTCP90JqajNBHRS76x4iCuKCw2Hqz6skURJJeJqfy7eNmjP&#10;3oAAkSwsLoyfjGcXetmsL3b1cKjjGOrEDF4rC/Nra78oRUcrWTvGCthnxdM/IejUM2cU2grx5HLK&#10;4dIgyPswR1riZm1lbnX5lPeWGDK355BpGL6krSdyUiwW16/fiLNOw9omuTrLGqXOpBZeIC7kgLyp&#10;JbRKYbB1l96x3oZ6cmF+dnZWqo3BlmxsqeEmtUWgN5iYM4HfIPK/OBrUINLWA3VMisdpvfq2XDAQ&#10;mMKmqAHzF8F7KA4omDVQsgJ+r5BE8ZeA8GleKKAbjDoFlM8AvyadaXx9QZMgciBDEElcZCmXCI5x&#10;aDbZ4oADIJj7QLMW75OkGkollKQcqYEu1VVA2E28Q5ARSYkds0NQACBsMSfEOAMz1hZAEas2b2bw&#10;k1CHph1OUSXFgEyD6KKOesh78PP2lQRkg20gU62cnqli1oo1B8KllPuafqjuhxrcF0tPTD2u3pPW&#10;etNan6312HqfbfT5er80htNWX1zvjhvlNM1Zl4URUgiGLaNaBgd35bT2ShMRrKbkVXPQm0+d+b75&#10;cb8wwqlMKxAoUFpDTw7mYpOPEKCZf4mI8CY0A6C9ZrPpkswMDOWtnxfwAAAQAElEQVQqhqN4Ekew&#10;jEqUjrWJlfHGKSWh+GKadCVpX5oOih3w6YAk/dYOpjQc80hK6ywPuBTtPY21nrjW02qUWnHYilWS&#10;eO9Bs1U0vhRRmKnPELYXQomFWOHnJWPr4VhMCHhJ0mqISxGtcd4MHCn4D9TNGjucZ49iB6AMzBAE&#10;tM9MguprAc6CKlggh5IUkzHY4qIwDIh9M44Ta0EH7mUxa0hJCi4DDVh+RaUOX9VcPvV9orvg7StL&#10;CxNjzZV54sSp1GmbYNsi0SymPUSI+ob733bR29956UUXXPj2weGBWnXl5eeeOXn4cMEmG0r5LheX&#10;YluIXT7xkSiYDH6aePFKQZIMIOsroAQxlTwBQDhr7TxEcYYpnVrWjh8TIwegC1NAjjIARDodhgRa&#10;CkRrD2Xo9nIkr3yiCeVMp1AESHuEYO2dZs8EAAmCRxE2oVRgRwX/X15dWl5bdeKjICqqfCEJClgi&#10;EoAXcAU7JcA7EZhKJ1xMTTHNlamvjwNTWVucmzyerC2uC92GHBVbVVld0kmshYHf5pZl2dwUO/Eo&#10;5HKF4fXrigObmhTVcdPAuuHJamzZCs7+iowETFCA0TtA1NZcRuyf+XWWovFwCmKBFjBUGcc5r3NO&#10;RRlo5VXgtW5rj61nR3lxASdGakVp9PikJElBJYFvYiURQ2wvmfDIcXDyaPlnhHhNNybymtobLTJ3&#10;7Jzhp1jb3jlFXnPgYHcFgRokK8bVevPJ5oFk+zCcfW1mdml8QpZWB5VZnysVsUrrMWQXeVUEZpBV&#10;zDqjm6m0/cwyn2WUrRQR4GSFV1o4owBVZjbx7blLphbyHieDNEd4m4TPSNQFh0iT6vJsdW2W2ClF&#10;WTQgLxk99pzdmHjrTJAbXLc+KpYqSVLzUhVXUwjHidcwiYp0oDjXcMGiRLJxK28YtqJmp2cqyyv5&#10;RAatGkl1l4WPE3FGl16Xfr6R2+l1KP+9qpka2xqGAMIEVz9jGJhJCUHHwOkAcNACM0DLYmFL/uXz&#10;Bd4vA6E2fcXoRBgAO2FuLwZC4nY6U1AwFSq/DKxyIIUe5QW+l/OcswrnBhXbwHpEIUT1QGdrm50F&#10;wEY5UYWokC8WdGAE0ySX+pQooexCK1XaZqA8s1dkFVE2d6KsIKQJrqnYU5BteEox0+mUeaVT0EdH&#10;nKwVmnGvpEibQBtFma8ySIMvkxjlQg2KkfNdsfS3pB95wj2Wun1c9jECeNm1un2z1yd9kgIGbbOn&#10;Ve9K4oJLjU1ZHFaWM9g9cWWhUq0RqbAMPYwhrHwmxlv+qbc88nUDhb3nTIPaU6ZygnRKBQaPDOh0&#10;YiawVII2qImQ4GqE9yfK9C7OGxGF5SqSdRETNMfGsxb8OKtApbCZaOcDsaGDIdGPzVKhl43WnJkA&#10;sVa8EodLLvYOGrTkEiW49kkM+wAmJlhOg4mQFxKGhplZAJQlnxW8eIv7Dq9JQiLjs71TiRJWDvIw&#10;OfgjpDmN35YNtLIqCZFwu9TOOJtONq92zStFWmfsPLY08Acm/A0Aa7ICDsaiGwWAZtKoOJyaXCAS&#10;WOHENtbWaisr1Gp67ItwOCLQYMl0S0Te+6hU2HLWzvPf/a6du8/GG9LaavXE2Pja0qIRV46Cci7A&#10;daL2TovH+tFaY5Rz3mbyq9eKDpptyh4iAUcUGshj1h0QAS+0/yJ4ei2ZV/tx2AIN7ekVTeIyyePQ&#10;Y43YIBNItNKB0VqRUgzerwztFKWTyIHC6vLScnUFJy18L45wxecVW/XKevDSvmnAZEgZ0Tif6VSF&#10;NipIIQ/DNuNGo4ovmI2AbDnAlmxVGlOakjhwAE+LR2Y1KFaxhiTai4RRvlDuSzmMhWLn8S7iNQIF&#10;QqPDkLaKOmKiloESDM8KIEYElaCc5W1MlF+BNiNUNHE7iQJD1Ikw0FnxVgQcsDcJ1pZyohwmihMF&#10;acdQIFl2Xqx4IGGYJxvjISxZok6j0GkB0PPL4fVS/XKsN9AqglkALwuMAkOQF7FKYwG2mHBoSLC6&#10;onxULkfFInk/OztTW16MxPVFUVFjQVvCnDPRIXNHI5rarp3pDvoG6Z+HMzVw/nm3YyWe2kNAq712&#10;JfNhBcSARLOFHnXAAU5grUYtTWNWro3vO1PAKGItrBkyk5R6egtdXVobZ3HcT1reW59iNOFCGupl&#10;1kGIAK27u0kFpm5bKzXbjHNK5RSHhh0o8Rlhf2WB+TQSdPArkf61OzyYZ7PHA6w6OTEmSWg9XSVi&#10;ITi5FvQQUqeKAgA43nsUfhHQ9YuNnRZuJ4GzMgkTamj/5VTQ8Qr8IkG0uIwAKDF55GSdpEQutc55&#10;lLFyU5F63IzT1Ogw0rj5LeSKpSAswDkwEaPB3lM7REMMuA1yavsS2LbDtAOaIkYVPxQEI/+/3P2H&#10;tybJcR+IRkRmVX32+ttu/GAwwAwBkBS4dACtKFEiKYkGNCAJQ5CUSO07+7e8t2f19qx0dvfoaLWS&#10;lkaiKJGiAyGChHcDM4Px0z3trjefrarMiPfLqnvv3DYzmOkGIOhlR2VFRkZGhsusrPrunDFsOQAQ&#10;MD2js8abDhHGNkAoQMAJ56D2gh9WBXKAKxMUhdrmJGZUi7WPGGS/J3WU9n8h58mJidMGjDPljKQw&#10;ctFYwYYYWWQKngHKQs3aYZIEzJQKiOl2Z9ddDT49JWxmhkLwMmyHWcJYZtZ6A65I299p/qYXRHIs&#10;wJF5QuwBSi4YntAczRmxCUahNhYlAARyICx2qhzVjubCCRzPWRIiXCai1a4IeL3BEAyEe7G5O7gy&#10;LQVMl9LITAkUikIVJmFiEWYmMsyImtmY2YlANygKZYTQi56WreFChUAxOWL0JU5thxMJE9NJaVGm&#10;2FKseThxUxpclckA6GbHhjQCYFpLqKcgWhmeaaEIks1Ut0fllW3anmQT7UTqRhxsMJoIqUPMULrw&#10;Z++58Ph3vOPeex8UdhvXNl9+6eX5vCo6vaI/8L0OzqIlBJrCfGiBaS3igW7UiCESUI7rBj1VGdYG&#10;xjCDpqqomRPOnGo0AcdeIJCSW5JqSTaCapyGgAfz1S59YwiCKNQRW3EW8Dne4cNOVygzco27jCAB&#10;coiImYUARPNqf3t7dLhHHPHNJseW7ARGUR0t6WTahA/RgzfMeSfKnvPBIPY6sdbJZDaazec1HmYp&#10;6WJNsYoVfiqCj0mZKQUUN6hthJIqcb3eoN/vdzodhGw6m1WhVK1UAwvWK7hIU5UuJsdNoRvLkXdB&#10;RHqc1EAwURNtPNgI1gpFpkiKb1qVk5nobt/tLPitxezKwF0GDLPLizng+d7CxYXllxdWLg9WXxqs&#10;XlxYvb6wst8ZILcRpkbwK9WtlJM+bf3btKHk6WZDu5MK02mTHhhsLEqiEE3wS9YrusuDpYViIYT5&#10;Sy9f2t7dzjI3GPTywhMZwTmmcAMbhh4Bw6XkqC3HKdS2Xk9tpNAHkyMlAFQQ5WSegIt4NZnM6qqG&#10;+5PnSJF4ysSQ7ISdY5/e/Li/uLC0vNovhlJbPZ1X01kMHFlqRzOqA9fOWb+XL/QKBM8O59O9w3k5&#10;NWSIIymyugPrILIBO2UbCMdNbkpDuJEBpGMAyzH6jb0njx3PoA2SvHOiqrUp+3XWM+UIUWsjRLdN&#10;Oi5Q6QSOabe5CwQkPRkBDsK1z2e5K7vFzmp3e7m4vpxdWcheHvLVxXz7zGDv7HC82B2v9OrloS4O&#10;rMgJ44hdkiBkjBkJqUHAPauwejECMPQjamvwAGJE5lAqJqlurkiJjzmlU0NIFZgZBUsidSYKWjAW&#10;aQcnY7WAFMhqj3ddCo0wIQXxBDAvNAMgtZ11WMUpnh0AAiU9TEwLlSzitRq2QPs01JhUbpCTqG/k&#10;anR5IwNenRd6pGUZ4WhYz42D9NgftwyDX0BrucAKDyIBPQsUwuO5BTgFDkixwSI2LEOCwUaS6PBF&#10;MF/jaMHELjIFR0HgDocsIc5EMzKAt+RHcnAoTiGxiXyjFDdFCUNIHSFLACas0AMAK0ADD6GP0iNI&#10;GLMTgQvsTE1RxkHUwIWBkGSWPGDN2NTP3NBTVoGHT81rTKCQEzBrU4BgCLMIRtkreqYcwiNEFM+1&#10;yFFFqipM9g/HW7vxcEJ1bPyCQeyIIUmYhFLpLwwv3HfvcNibTssXXnjh6tWrSOiFpcXewgAP0Tnr&#10;XNNnLGgCvTDWMcH/TJSUBulIDAEFD92uHOuMQae6j8zHUoOoIzqsgBCECQCSo8jNuT+SGrSG7wir&#10;TYMojtjWZSmEnLFEWIStCUMA2HEzooxJTKmcHe5sTw52nYVeJkUOfkoHc63t6PgDB7MhasJIDHJB&#10;xYqFget3Jdro4HAymZZVVN8R39Naw6yuywrTCWKgBJMEE3FCLKZaiIcog/6g1wHbtJrWGhXPQvDA&#10;9zCBqSnHNxM04SKBB0k51SAAU2VNGB9xUoO0DMq1pi9vDYOwFmLdvO5lOArXmS87WT3oVQvDcnFh&#10;urCYYGVxsjgYA5aWD1fXDpYX637X0ZFkSDESZkZFr6Po0bgj1puaR9Q3coNRpkSWXgMyc4h2jEY4&#10;fg0WBksr3O2WVXj6uaevXLvKXgYL/byTGaxWTZNgMCVLkgOxIOBKOnYioTQ8uJO+kmepefsrqUHE&#10;iJQwvKFcGdXIJHLCgsyS+ayaz2asmMIwM3wIZyh0p1QS1VHR7w4XF4o8R6rUZahQlGqm2jMAgSOO&#10;i0vDbg+fuhk5trG/NZlMPFkXpegUzh8vDsij2xZYCTjpOo23RGbo1aLf2BrTpAy+cRJ45kbC7VsM&#10;R7Og3LYbvbelt8TTU0CH082WAT4BAG9rIK8ABrQNrExmISF25gvtd8KgVw77Vbdf9oez3mDc75YL&#10;i7q+aqsrh3mO35uiz7PhYqe36FwHOUUxZRtyj5UNkpJYaWdkZCNF5qPJUq9JTE8ODrgRkwg3hTjx&#10;MBYARiagtgAFwszYSWLz1LjJV0WUHKdRMCEDpRGi5hSbIj5X4UUveotOg8M7l+LnyMpFzmOGGt8b&#10;cqVcrQgK8JHk+KnH1ujBybhG8B1WcofjbhnmiSELvjAmY7ga61GEkrUkDCJzwlOHgdCMd6nGENwY&#10;RDtZ+5IozI5BUeLkI4fQkcGByoptBQwA8GFeJuU0XlUCsQoxiI4ChkADAGYHM5MTcijMTCjMEXMb&#10;djJCMBRSIB09xsgWTbigxrRJETzdiZAVGAcALyYEJHOIGvnKjMEkBMPB0gCnWkDnpCAqhgKU7iIe&#10;gJGwBpGk44I+MnzbgMsaPk4ioCZZBMkxCjGSbF5OtjZHO1tUzvGGXEvkht2hJlI1CpAiAheoXb16&#10;+cXnn53PJt0iG/S6/U6BXycgUxXcEMhQoBEOzY0VKKZINZRKpkFFSIfvCQygHdfEqUEEEbjoxgLP&#10;MIYAGjrkRCGFAQbr1KtmVovhDS2QmUvZnEYEkToX62TUceRJWZUhmyGDzdgUJwbUFON8b+9g83qY&#10;ToeZX4ZdIoUFTzE5OsXAkUBqI9O0orJEPnSL4eqK5d7KcnywU03HTDrM2wdbGQAAEABJREFU3FKe&#10;ZXWIh1Oblvj5ul1jUB5ASiitr8yo3x+ur6/2BgP8ElDiO0PQysQ4D+aNBJwAWAqjMaSBpA6IAhJu&#10;dGwLyBAHoBuLYpDC9Z6sEaecuVDwLCNfWZzMwyRYaTFyCB5fZtTyaKGKdVXiEaaHtR6G2tVhiJ/V&#10;mJFdp6TDhydanCJ/I1BMTYiqIfMZfokElzpyIrjjRyPlIuuvrfZWlqPw4fbui08/v7O12et0cCQr&#10;spzVFC/thiRM7mJC0kB5ouRhxu0VgPRXGqcxOdUQJkdNMWMlS6gJDpZmDe6EHSayejadHR6GMhAU&#10;BiHxEWniUgzTwEK+yBdXljuD/rQqJ2E2jlVFUmH/EB+VauQr58tnztNgQVV3draub23OZpOezweD&#10;QTfLO9ERSjsvEMI0xxYdOy3NRzeUWyk3dH9jGjflCjcFEYVnoTFAGNXx3KfxV2gsIsiDBMfE13OH&#10;vRCd6iY+GIJJUb9RcOSYHCHoLOyLOcl+VVVznU3CdFJXJVdB6ooPD8prl7cuXt/AT1PDlbXe4hLh&#10;ARIpUNqemJTTc0AhhkipLchRMxgNIvQELSWIasSQGAjaOw9fgQ4QYiH44MiYlh90ADMH0xijMdTE&#10;MNCgMaeswxAmIec0LZs2003Ak0CMAI7YG2ZCDag8Dq6E96bIZpKUECKJAhLeelRBhRQ23BEVuosC&#10;uXcx+tRQhk/UsMW3NLgG4NnDL6BwsgH3VwC9bQOIEKf0IlL43bCwU3BwVyITVDBYM8OjJVizoAO2&#10;fY8jFlWgYrESqDFSrRSMo5mSGnHNUquLAR+9hfCuGVlMPDtJSjKRcFJAzRm5SEnB9JjBjKA7brZ1&#10;M4NKzM7YRW5Es8LjbClmCBudlFbaSROaMxOnkmiWqtQmhCzhMBk3M4MoIOCDB1ADRyoAUUpjgCQG&#10;MxxrvHFOMgi2rDwoY9zaK69v0uHYV1UeFXKF0oSEEqG1psSGR7S8eOn5p595spxPht3uoFN4Ig5w&#10;oYNkR04IflEigs2UrCNB4xSkPkqSwU9EDNOO1U5+pqYwyA3SVGi1zI0RDYkIcrA24DTYIlp7Dc6i&#10;M02QnIq4CMHVzlOWk8+gGjNj20m+hnlpUvgEjoFV9c7W9v7uHoWw2MmXu92+w7LRjHAsMWYmZkyn&#10;xnBEsIBPAlONxcLC8voZFl9NxtP9vVjPOl76IgveZ3UVDg+q8VirEiF3RIwwG2E4aVqBMIeZer3e&#10;2fPn8GyD5FkdZpWW0SLnNSERDUQ9bTDdUpJSp4iccObmBstSi4RNmJmMMbFqFdP/HOtgPv3ibOuT&#10;e5c+cv2ZP7n81T9++at/+OKX//NLX/mjl5/5zy898yeXnv+zy5f+y+XLf/jyS3989coTk9GhQzAB&#10;kAwgpeS+VnxTv1aFiV+r+2v2QfeGh+E3S6FDxAHBS3RYk1YzZ93e4spyb2GoRIcb21uXr1bTclB0&#10;+0U3o/ThF1thIwN6t/fXUydLmVPdcEtTn2zWaAISzSx5o5nIMQM4FbK6ms4nh7PJlCp81EvxgCyk&#10;n+CGwFnEanW5W1pbXVhZqkkndTlGCpAieTXiy1cd5lGyzvDMPbyw7MpqsrO3u7tdTaeeOesU4jx8&#10;YklwUuP0BcknTeAANKEV6v/m0KpxkhVYCIgmoFUMquJJ2eLoAgIKagAGCtwHjE6ikBoMf6Y7Ed3m&#10;hs5WeFuT2lHYbsNL3JTb9WBGZmJ0abCqDGWIh6Px5vbu3+xe/Yvrz//51ef+fPPFP7/23H9++ak/&#10;eO6Lv/vVz3x65/JWz7v7ztDqMnUEr5KGjMUybGQwjhBs2CiJA6enMDIXshNo4kkZ1foBO0bbBz8A&#10;oD9qyOCmpAGnLtAwPFgaAbztAQKoMsEDrE0WeABCTFiFjQq1XCk7BqeSA0xqcgF1lBjxvdYxHnmA&#10;2hlqQBRS6EFkFLG3tHPdWQ197mxgOwpGGTMBND1xBZEWYoJ6IDl4V5OCDEXBiSGmsJqhdWqagU7s&#10;JERjKuBf4ZhZSFs/GIMm25VYGS/SiSXtqCRqPhpeVdmUNJpjTRkC4QBs9ZKJ9+mvQ3LT3Me80MwT&#10;ngKCblzCmffeMNBiki0yZ8NT16AUWy1ZSQLuQDqj2MVvV8SIATl8NUegvJEPaSVEIgjDxCYw1rAP&#10;teIZWuGBjBi7aFAcDxL4RMELPlMi+MOEuVlO6KcKNiipGtiEmAkPofSTQ+AQhQRvmpHqEKqCpeu9&#10;UiGxz9LDKWJWTrd2dGvbT9NzrjC8ZycpAR7OHEMRzMU2m1TXX3p56+VLGubdXuFMJuP5HIoL+8V+&#10;7AjFCFXhjKBwtXOYH48/tCm5XGEWCSo2Y3ZAkmkOIwK4SZhIEEUQazzAWVNcMTUsIjYY4yIRrHeU&#10;nAj3ai0CSVn0RZAswG8IIPhCZ1YGrcc+UO6LLIOPDd99M/UYyoq0QTKwQhpR1Ppg/MLzz8y2r69x&#10;XMtosRAWbbQjnBocS0aWJRJEWEVURyth7uJScWGZhbYm462DwzDXQTFY7y/kLqsj47eKajbmunJQ&#10;CmabQXPnRQSmG2xCs9/LL6yf7Sz3qZ+VZTWrdezdSGocYiPkEjkjmEeslgDeIiWLydvwGNasg6Mc&#10;sjHZoaSYgs2Y0ANeTYnB5HHkAw3+nIfZNMznLh66ens6f3Fz98svXvnUU8/99Ze++rFnX/jo8899&#10;+NmnPvrCxb946tIfPXflP734wl+88PxHX3jp6YOJ+A75zMR5Iny0YEOwCCnBmBATAaCHpQaIaLXQ&#10;4i1P058Y2q43UOsRrzmJBDthHVaP4KxeEtdR8AGwN1zIV9bC+mJm4dq1F1/eulSxLi4sIBZdkVjP&#10;TJDSxnCpMZEwZanm1CByBAriYQaFzRQ1kxCyEJe1OkMJAKGgl0DUKM5qjiWc7kSVSnx+cpBgbBE/&#10;NxRwl/HB/nh34xopPoCxV8zKhLFJsioL5lSzM+fvXV1e64mFeTnTvMbd53VlE1dvuFm3Nzxz5pz1&#10;hKrZ9YON+cY2l9F3OjgSFbmTupJ5JKim0DvZoUk+OU43JqcxWjSChmlmg1VElEwgKNKaRt+c4hAs&#10;U01Gp3TWRh9GRLFbE1LLlGpDjEUyRxaTesZKpNC2BehpMCZZBjQxJEcmFBeiIdjfmMgZpT3Rojc1&#10;YRiJrTANBG7GyCJLNBKCdDKkM3Qi4YhwcGJFjkFgmrllTA1WDyUCIfEndRhXZSQ3Uf/y3C5vjp+6&#10;svPFze2/fuH5j73w0mcuXv3US5dfmmmd00OPvXX9wv3kXGQKjIWsBTPB/ZhFHRtcIJL0xV7TIJgP&#10;VIbe0FA8sWhAyAL8ABZNO5uSQZoYwTkwBuKiBSJldQI3xppTMTbCQDPIoUgKCRIVFoOfmgIuY1WL&#10;yqVJZRwIJ/C0mPCUDJjXKDeFcxAN1A6SjJOP0mjBbAzNIpkyMeHw6hL9Ti+oeqdDX8c4mAouuAz1&#10;1wA4+pjDuMFeoSjaUDR51gg14IRChp5ExI0NZADQVAth/hRpNABC1Ap2R3c6XQRp0LTBY6dKQ7t9&#10;Ba7jGV9hADE1EDSiND1ze2sI1DaoKczc3FPFfIQzHyHQR1UhDctGoHGaSYk1M0rbWSSHn1R3Dqbb&#10;ezaeSUBWYgbsNzENSUazNaJiVTvnDJuRJepsWs7n88lsKt75LGPB0DQLlECY2BQIIPnKiA3o7eFI&#10;y1OdzImWroaIscxoQRIWDMEKEiSxVWJQxCl5c44ds0BjIi4zmRNhR40sPu/kLmcVF0VhGRYZGdiM&#10;0mCou79/+NJLl2az2bDfWxwO8kJMLOL4I4GTeOWmwG1Eonhftyh51l9e7A4HGsLB7t7BwYHGWHg/&#10;LLod8RRihU+W0zncRVHppMCbaU9oJgeReXl5+cK992ZZVtV1GepJOYc5enp9g+0UQJFTrYQqpzpd&#10;fIKl1vEFp1tjNM46sT8cnLvnwoMPvelND9937uzK8lIHL7rn1pfWVxfOrC6fX1tZXeqeWV08e2Z5&#10;bWW4stQ/uzZcW+508gBp3BQgJwDCCf5NQOSopKmwe5pwJISJfb8/WFvN8870cO/y5cvVdFYQZU68&#10;d5ngWUAa4mlVmQkAKa1bgNwBIKjcFIxFSkA1M4sRJzRED7noEPfpZDQ+ONTZHKkEHnCmEZg83RhN&#10;cW5lZWX9zBlkTVAtq7rGgdRMkKoRCWXDweLK6pqwK2ez0cHBeDSyKnSKAucSrAjINE2egCgAFEB9&#10;GlpKW4OOaVF/s+GW+V6PGrfygNJCKw94i3xz6hobG5a1ULA4HA4fefDBt7750bc89NC9Z5fXVwbL&#10;i/3l5eFwZbB+fvmhR+557G1vetff/8lHv+Mdg7VVRFuIvODOdXxjysJGOfUcOT0YqYteUFoGZALw&#10;lgLkVjjJgbYLm0wCSUl4RMH2jARuzwGMh2Xau5HkgMTJBARbLnabyJT2FCIswHbsXdZyl+NvO7w1&#10;uPWI4MYsjYWnmUFumzAcRrY4c7I84XACUcvDsLjxABGcwKgBeEqAflQrCWGCoxqzt0BELXfbS0Ri&#10;Kg0NY8ks1ZTaeF4SJQmMmjAt7ug/Uia1OVEIfjdDzXxD0zFDAqvhNYYNzy9ihslJIJhvBfQCQG9r&#10;IC2cbmICNGEI0gs1Ug2APc4F7aj1lbLxfH59a3x1I47GNEnfDsCpBp0NWQJTSRiOxYK59/yF1eU1&#10;z1lVhb3Dw9FsPq1qHDzVMQ770dRYnWeCzzVZ1ypzBzUe0pByPFDYCCagqSQqXAtBsXlu+EwNxXDO&#10;qUymxCW74LJpVsw7nbLoTIsiDHpx0CE8+hx04kAUiUmcOA8bsblvXN/c/eKzva3Jw6775rx3Lrrl&#10;eRhMZsvzCB2IKE1thNkBuJs4K/L+2qpbXIyqezu7+GkDu/mAs4VOr+syX6vOKp1XaZ8ww3Bqiplh&#10;RrNUg4AQLDaFvassTkNVaShJAehtASEwM6xVQKIwozYz1ADm1ATyasBCIoRMYmLn/KOPvvVH//bf&#10;+Uc/+3MoP/VTP/XTP/2z7/3lX3n/h379Ax/80K++74NAP/jBD77/g7/2gV/70Ac+8KEPvf9D7/vl&#10;X3n3d3+3L/IT+cwM3CASt28iwGTvPQ6szEkBnAVVEEpTrJZh3y8tU+Z39tKhQauqn/tht9PxDkc8&#10;CrVDADgV6Isb6ruEVgjCB4BiiGkjUIAD0IttQdSmo/Fkby/MSooBaWaGd7ekPJMjkgYIh4azZ8+6&#10;rKjVyohPTTxyMu34w8wdCunqAp9bixkODfPpeFJOZxRC32e9PJ3QITOEgJ0FqUmnit2YHmgC0N/W&#10;QL6V4fUoCQ+fNuH1DDnND/zWIbdSwHYCXhAyckLDYe/Bhx/84R/9kff8ws/93M+/5z3/6Gd+6id+&#10;8u//5D/4yZ/5+Z/8uZ//2ff+yvt+8zd//Z/+4x9+z8/d+/Z3UIH3dUWYVHHaIHL+ROCrITDtNDjn&#10;8Cy4SbeTJuIMZojCTo66BVAA4EHdUlAzpU2MmoLHPzaTtiZhAPZPwsOoASARKTHIImQAABAASURB&#10;VMUE4gmAGThGYZ9PmzwyEwxEoIAfXajvGOSOR77aQBiPLtjfAnAy2JQ2YnQBEuWWK221eOrCVXAK&#10;zg7H5rWM0JJNEQw0nREAuFM8Ck5wQlMiszLjqY3ZlK3xDURiUsgmjUAgQRg03LFy08MeGDPjed/2&#10;og9b1hERN0psdKqADXCKcIRiFOioAVDviGrJ+ONN6oiGGzcFyAmAcIIDwRBQACHU+HlCHDknWlca&#10;a6dUmPgqlruH1c6BjedU1optDsMavykpTAdA9ayb33fvvQ/d/0Du8slkNptXsxgr5qmFmYXmj+qI&#10;vUMRcCOpjKSRc1JBjjYN2AXnNOhRBQqwZKHB6UCPAGxNV7Mpk0BCTRSJo+NsFrqVDCrfr30vZt1Y&#10;dEJeVL4bOj3td6zjtfCux64gdqyGRwyZMJ6k7MiwkETMTfYOLl2+EmNYGnYGHQ/HBK3wPT+4KgMr&#10;zDecDTSpwWziOMvVC/c7VHjEaDYZTQ72rSxx/Ooq5bW5OjB8OK8oRDy0LCY/puFEKUVYCQCcXVEU&#10;BHUcck1mMVQic1V8TGdMxKSUilFK+IQ1F2YEpUGPqmTQEXoDJ2hmIcZY13AY9bq97/yOv/We9/zC&#10;b/z6P37v//g/vfef/k8/+5u//VMf+s2/94Ff/3sf+o2f+I3fBPz9X/vQT3zggz/5/g/9zK/95vt+&#10;6//1yx/8rbd/z7tUclXFvBDYAvAW2uY3p3ZNgWcwXXT46sulWPC+7nVCv0sk0/Fod3c3j7Toi8Wi&#10;yIVjVVpZEUtKRgy7a0hJcCJEmEWULBgChQZakjojaBHH5jibl6OJVhUhYGoMl6XudGEAmBCt/sJw&#10;eW3VZR6nxiAyzbjM3DTz8zwPeVYjxwZdbOKqGkPl1bymr9wd77FvYymDnsS9ysXHBf1AUZ/ANx+5&#10;jQIGvyRFWse0DKdx9LVNIIAjnBn41xeOJL+6UI6qOPzh5choeW35B/72D73vt37jg//jb/78P/6t&#10;n/vQP/npX//tn/6N3/6Hv/7bP/7BD/3Yr7zvXe/5uUe+653Z0kKwGDUtPewAIeKRg9/FXn2O4x4+&#10;VfDjN8jYuFLdeIsp5REUBhf8hxpdMUZQgABaCpBbATzYPAHEHIUiUxoGKUSJSIwhmCRBs/+ACECu&#10;pjptR5aGcGIGBWmZ+NMg3O8c5M6Hfq2RrS84GYQrcb/aZHANNZsysWGRt9AOT8OaC2NhLJ6XEMgq&#10;YoImozbyhOeJc0ZC8JwkdhPhVAiuIkhFB3gYQ5puSkWPnnNiiSFRCBLwiCNGSMyQdWmbaDsaSosm&#10;bYn4uAhQa7rNhOh0NrScdEvBUGnKLT2vEFqtwGnC4kgJT8JglJQyDc40Yw7T6f729uTggGLAswae&#10;AW+rSzTcIQ3jaP3MmXe84zuWlpbLeSgjjcr5RONceGZWkaY3PwfFYcaRizAMolDfFqDYTfTTZiZB&#10;2k6NDfYY4aQ3UtbYWacoCznI3XbmdotiMhhMh8NRv3dYdHaND8iF3tAtr0h/gfLCSaawQDWZHZUD&#10;Do5cH4w3Xri8ubUz7BfnVxc7GYVY1hSCWC1g0FZ5+AoImwSyIJQNBtLrEovGODkcjQ4OKcQ+y9AX&#10;XZauiauiziv8WAIeFjJMnHyozCxCqM1Qsff52bPnMzz2hGaxnmgIzlmew1R0E5Ehe3BrQJngHFBQ&#10;gwAENQCcACCvBimLYnTE+KX/3JmzF+65Z/HsufX771t55KH+fRfyc2v+3Lo7uybry9n5s/17zy7e&#10;s75yfm31/NkzF871F5dKPlKCm9LOAh0ALf7NqZ1zJxPh0FCx1WyWeV5c5MGQTHa3tlE65FbyTteJ&#10;s5hT9GSk8WTg1ws5sR0IvHJTGjvijsuQEvPDw3oyQ74KKTWZLEQAVEz4x8PhcH19tTMY1Eajqgpz&#10;deYZ37PNdfJBtzugrMiDm04me9s79WzacdTPspyIozkkMzUFGjA32A0VM8NpqAE3dPy3bhzp06yB&#10;E12OiCftYwQeBooaAOTrDq9HbD0ZhVCBE8mUCa+vLJ9fX19aXl5/8L4Ljz5y7pGH1h9+cP2hB5fu&#10;uy87s2aDHvsMa7Wq0hBGciD8iq3i9eYhXNECwgc5it3jlNnYB05aLVvbBA6kraHqCQ7ktQFDjgG5&#10;mRIJC+vWIUKJC3QIbwH43YPcvYgTCVAQ+GnlEqVZeO3yQy+g3TrZ8OBHq4Xk47TZMxusZ00D0cNY&#10;ZAYV2QggZKCJYUsnbO5OBYvQMZrsjT2JN+xS2KdFQWQc7V3qNRYjnCESQIA2ZwUDRsygU1u4LeCk&#10;FANYgY27Pt680AS0nEAALd4OAs4KxUmI67LSOsBeKAxBYCBiEaGmWGMCc6Kgbmg3VCdEIMg85Zjl&#10;uc9ztYCS+8wxqQa1CKSaz69durxx5SrhTB01mUmMSa2xrpWrWg+Wlt75znfee+/9VR0PJtOt/YPD&#10;qqwdl06Cz6KTSi3E1iEOo6A56iONgd0CmOImmh3PmAwEfuNaY2Y4HzXYxn13re+eXeRnVrIXVosr&#10;ZwbXzi1cOjN4qqtfpOmLhczwLLz3fFgY1CKBmFUtKnZzCcq1ht2Dz3/04x/5j/8p2x6/pbv8tv7S&#10;hUqXDqvBJC7VMpwqPjKzRswFEITarI46N1s/c26AT+LehbKa7h7MRuOOyEp3kJNIFW1WzQ/HB9u7&#10;o8NDw1u+4uFvpI1PTCGK4NzG5qWlhXd+13etrJ0JZPh5Yutgb6J12Zin8IvgIiBI8jS4GWJwCOSl&#10;HsLJqaHdWDUMIGEiw0iolJ4diDDtbmw995Wnvvq5J6qXXuTNTbq2EZ5/bvbVJ8PTT9kzT9uzz9pX&#10;ngpPPlk9+eX6S0/oE5+rvvxlunK1W+LYAGENEAvSDRWnglm+aYD5tClAqMhNXMikszDonznjFheR&#10;tFdeeGFjY6Pr3Fqvj9pRGOTFoMhJ4d0T/92tvooANM6HIKAA7OwAxLfRTok1F1dknut6urM/3d8n&#10;ONCgNZ+sAm1WLiR0u8X62TOr62v4wWX3YLQ1m5TOz31W+SwbLPiVFRp0yfnmv3N+Yby/B4sWOp2M&#10;JGPpFNnRVmC3tw69mBWzfItCo/aJhi0Cf96qLYjHvj12/a1M30iKDXLr+ehNsIdEu/LVZ5786Mf3&#10;vvxs+fxLevGiPf+ifvWr4atfjU8/Tc89py9dtp0Nmk06iduQMOSIPROHN6qjP04ZSDo9Fr6CT5hx&#10;osDdEOjTvcAT9fhCswVGMUobsqUTpwOOxyTALBEbJiBsjGRugY3A5olhQYKmCWUSnRgjgKC+G5C7&#10;GXzrWOak1mm6qQISxSzVzQXnNPdUYYcFJAxXOiXgRnBCy32TOCHEhGE26KxwXMLhI2zprJyI6TmR&#10;AsOMFmHDb+dKDJa83zbJ0lNAmMAFaQ63NC2anO6JE1prjEdPP4wCpC7s/sCObeGmgA4aUOechqCq&#10;aAJaOuoWTijgbKGlt3XbC7ztglbAQURTHEETiyHPs4wFGxyyAfQY64P93f3NzfLgAOcnAjcMI8XA&#10;xiJsdFbhESh84d77Ltx7P17nplW1Ox7vzaaHdaxgS5YptrwQ64jlIUQMR9HrKy0nN6UdAZ2TCumz&#10;AO6Weij5U4izLIPOFiOP61lZHQrvOLs0nXz1ysYXnr/46WeefeKFly5u7gTJF9fOLK2d9Z1uZt4H&#10;g1F55vATRFF4irZ98cqXPvaJrecvDYvu+cWlhcx3In6sMRfZGU6NIqZJGRw9j2OUgiGyurwyGA6h&#10;znw6O9jdq+fzbpEvdToFI2aEXIrzajY6LGfztPaETJPmCWcYQpwUgVHETOfPn+8PB+p4GuO4qqIT&#10;3ykwKXMawvxKbaAShjAKwdtmqkkd4EdwrORRkzChgIXAGWM5mX7uU5/6N//Xv/rn/+x/+Z3/+Z/9&#10;6f/xLz/9b/+fL/yHP3z6P/7xs7//h0//29979t/83tO//x+f+r0/+Orv/O5Xf/93vvR7v/P5P/iD&#10;lz//BZoeHRpOxAKBDgAg33A4NgrTIW9js4YUaYZvpZlbWltfPHeWiny2P968fHU0GvVcttTtd5yQ&#10;xly44xwhGy0VqIob6jsG6HAyFqJacJgCO4eZprcVkhQiw1uHhjgfj3CgNKwaZtAxlgkMRMbAERcI&#10;HCwuLOFw4P14PtsJ8xHrxPGsk/PikJeH1MOaop3Nrc3r12JVL/T6vTzHBy5HljvfTp1EETE3Muk2&#10;xY59eJu+byKJ+VU1PNHi1VQFHdCyMb8i584sOxHVCvzatUtbIHxuGnYuX/6zP/yjf/H/+Z//j//l&#10;n/3x//5/fvzf/c7nfvf3v/j7//7JP/iDJ//gD7/6R3966b9+bA8H8a3rYuSxJYqDfFQObWCvA07U&#10;4yavsIxTdDlZzcStAPCAgBpNEUENQJP5iAHNE8DW0WYcKGCFIm2dMpCwHaGFugFGoiJFsQFSOitY&#10;IkIBZ4TaK3ljgCMWZtSMgi6685LmvvPRp0ZCE8Apwg0oXEOvrSgrfJT2ezhdGidinz6S0ZANfkkA&#10;2klP0j5twmlHhzcxCwCSsOMDAaceFaCpH62EnboQjLaVujDG7LZWND2vGHBTE7GBECjjGDt+elRD&#10;bJLT8KWJ7WgsFAUnIPXi9uqAoW1iRa3xjcFgErP3Hp9YMoebEzTF4QzBdbR5jVlIlS2aJRMgX5A8&#10;ZkWng0k63e76+vry6lpedOch7o0Ox+WsjFEFZy2JimFMzApWwrB0oqIby4nPW/JJExOB0tZmsC9B&#10;QgjyCIUJCKftkiXW4eDq1sbVjRc2rj915crnvvr0Jz//+U8+8YXPPvnUte3dkmRxfX3p/IV8aSl6&#10;P+M4qvEIj57FY41Vun/58pc/89knP/dEobS8vNztdWJdmQa4RQ1nJVZxcAsfpxqUFJNUMmwFuXMO&#10;npxPp7PxJIaQOQ8XpUiZpbVkeFSFGGuDxtBZYYTRkUvopDCkC+PzD3yPk1atcV5XIc3UDGv4mI9w&#10;5iOkIVOSaNYItpZyay3smRxAyJVl+dwzz370Lz/yJ//5P/27f//vf+8P/+CP/ssf/9cP/+Wn/vqv&#10;P/fRjz3x1x/76ic+/cTHP/XExz7+2Y/9zSf/+iMf/au//K8f+6uvXHqhLrB7HE1tmLYB+m9RVGEu&#10;MXOlNivnKrywvDRYWg7R5uNJNZnFGB1LJtjODEFpAqrQ15BLxwoDBaDFxKi/NrwKB2SqphwXpFMj&#10;EYoBEruaY8PWgXNDqGrUIIIfdQsYkUZiH1bNsqyLk0CnMMH5hixGiM0l7+Q48OA5JVJTXSchRZH1&#10;O/iVjTRGU1QxTQ2JlhKAX8Wc0/OC91sQvqaGYADALUl55lR/c6/cuBCPh+Vk//DZZ5/95Cc/+ad/&#10;/me/++9//w/+8x99+L9+5FOf/sTnPvvpz37yY3/9Xz/y0Y/810987GNPf+ZTV599tjrca9TkSMjB&#10;iFg2zTdQYUthTcGlG61mYjgEgtr6KA3QPoaWftzCaD7BgbBhPEEy8zG9easRSs9EZvZSBRf9AAAQ&#10;AElEQVQiWEeCcZYopGZRSRX7m8NYIgcG9DJD2l2C3OV4DIe1LShr+voqjAIKulQDkaLJ0J1Jqe2D&#10;8YwFqo3+6BETMm/ERo5Qtx3gMFCYKSMSo3RmisZp8eGpwI4Er5dSsVTGgJo4AZ6qHS+9grERuVzJ&#10;k+QkqF2SKtCryWSFCFyROGKzsMCiLhreU/G2ylATTE4xWzKgwEjmOnNCVKiDCE7FiIgJRRSVibLW&#10;sabc58qgQy4xTn+M3QgzEUiCy1nCkJFJDBmjYDTgBAGOPiI8rwySoQnVMQ0Tq0I5L3xkg7KzTCd4&#10;gcmLkGezoQt4v8ldrVFgClMkghAROFYiHpb9zqPf8bceesu3l/niTpBro3J7Op14NyvyupOr9zEq&#10;9jHs4JBORLXTIGpQAQ2IIjzJzFl0MXpV0bT3BVOYhp5gQQm+coTpEBfcTNAwtkiBSOfz+Qh7qM/I&#10;3G45/qvNF//1la/8681nPmJ7nynqZxa7s0cf8d/zjkf/0Y8/9hM/fs//8B350qJT61axz1LnkuFY&#10;MJrQxYs7n/jUi//xj7PnLj0k+fcMB2/yneWYdwMVoVqUmMVK2CSawmzNnHVmks8RDcm1U4Rz/ers&#10;WT+Ne5dfenm8Y+QWTNb9YEl9p7IiUhGNZhVNS61KJUWc2QkxNw4gJHZldWmBjHw/H5xdtywbq+1q&#10;nBCDRmotp6Uowx0GBKNwnmC4hSjJAh8L4gKxzFgPSuAyIWMyMhZlsDo8kzqdjrAv8mE5rmcb+/XG&#10;TnXparaxt3wwuXdSPTCt75/OHprN7p+OHzncf2i8/9DewZv2yjftHjy2tX1uazcGo1ghTZRMEQ5y&#10;DrNAPzFmxh3AnBAoA0CzrYEA+LgAB6CFXtQAIKC0NZCbwIgg1OABpIbIpJzhRFsYlbnMdLbLtfQW&#10;s3P352eXfZweXLvy8tauTKt72C1QCkHPXCfU+WisxEw1nGEuM+jP5OGeV5uVXrOYI+StmBA5Riqx&#10;kwySVIRRVL1icWmGKZSyqs6QA/sHbj7FLxSIuq/IIdEpOCVIMOEg1On3eotD6XfKzCbRrlPc9q7s&#10;9aq11d7Seg2DJweT7cnh4X4ewqIrFopuFiuZ4hiMxSjEQiRMTMS4kCTGjrBOVJlBAIoOhpIJ+6Zf&#10;zK0OSUnDGsZFlPSDJqZMGfZMIrgvd86wzvFVSJyhEwCdmRkIAEd5EQghAtWOGEAHMMO6CAQ9DY5e&#10;SbLBC8cQ4enoWYwpkCUhiixIYzxhYMLTssJI0KmZgig9IghyCNNRRNAsWERnF/u20NWda+Vkj3eu&#10;dDYuL2/v3rczeXSnfmw3PL5fXnh5Y/mZ56svXdJnn5erl2k89oRHFfbdCAGQSykaDNHQBzVcYNCv&#10;2Rs1gkAuqRBirMm4ZHyCFFEispoNOmJtoyZyMIAYdDFjQT5RgMkMAWnvTWaKEWYFM9xioEMEZgFg&#10;EGGEF80EcsAbmZUpCkXH6gH4JcZb5tkDnFKmaUPrBCsqAfQq1y0pi+xStpkmhZPQO7vubvTrmBP2&#10;38oFv9xKvIXS6iZwTnIgkomZUCNE3knmxTv2LmMkpoPrhSRj541dYGxVgS0iXI6xztkJwLnELyIM&#10;bk6FCDlIZO1EdLqg+3Tz9lYktY64wABAyAV5YXTT8JuaR2Ne83YyBEijc0o3RDwo3oW1sggcTxd8&#10;cl9cXekuDvEqzSyUlg4UsVdk47lBhgX80MMPP/72dwyXl2Z1OJyMD8sSOW1ZZmnps3EagYRLt1sv&#10;TovgNBlzoAnd4FWoB/yEQvCzA4HQSyQKBczwYeCRRx992zu+/bE3P3L2/rOD+9eWH7v3ge9/x3f8&#10;5Lt+5L0/+ePv+5kP/Po/+Uc/8wvf/f3vPnfvA5TnKmK5Z7y7qXEVp1evP/Hxj//Nhz985aWXForO&#10;/efPrw16XYdHiSHAgjBaMjlNhYMDU6suXAQK0kDyrLe0kGNbr6qNjeu7u7sWQ5Hnndw74gTgQ/DK&#10;Os4rw4eDqNiyIDWZ0VywrgVm6uTd5cWlfr8fVcuqKkONb0HgYmbUADu6A70ZuCmgQhrqmwBEKHJE&#10;FC6KYtDrA3pZsba0+MC5Cw+cv2d9ZXmp31vq9Rb7/YVef2nQX+73VxaG68sr68urKwuL3SxnbOSN&#10;349EfZ1uUO8NSYJHwS/NoWhelXUMvtdZOrfeW1ykEDc3N7c2tilqNy86PvPGGSN4pjFyCiaGEu7K&#10;qU6NO70YC75JjxZBfSIJOOZKQEfRDlVdl2UoK+zfdDzKUZvjhIKE73R6w+EQX++wq2A1TaqqJs27&#10;veHScn9xwWETms2QY9PpFLb3uz3EEQjGqqrApDY9GuEgIv1QA6AM6jfqZAz5ZsKJeq227dQt8TSl&#10;pd9Kaemob+pCEwB6KwrIXUOTdsw+z7soRdEr8uWFhf5ifwgYdocL3eGwD+h2vGkYbW9vXrqC38vi&#10;wQhbrFAbpCMtoBXayBO0EcEWAc4MMu4JwANI2Ou4mF8ZCPaTgcxHdG5K6qKj3cwEjzrpquBsjboT&#10;GZBHAjTvPA6ID5xF8Pi+ZgNL4IkBUNiMcdQ5mQiS7xjkjkd+3QceeauVa61ibQ2S4FQWTWuEl6w9&#10;YOEFWr1U3Rwv39PC4bV77HnsaMw2Ip1amFmYW6w0ljFUFquY/toAqx9ACIlhT8AKJswLwByWWgQq&#10;cABYAK/q5SNuIjUA2BASyMEQYtwhoOk6YWsIb7TiUwXapVmYsZ+NYjWrKxwaVtbX1u+70FlZxqQh&#10;BMh35LANQQMzbLfGTEKpnL1wz1u+7fGVc+e0yEdRd+ezsWqNDzM4NPiMMShxnb7aca9QYCAWjDAj&#10;BYG3yqDVQsvHxC2CtzRTNCBE+v3B27/9O376Z3/ufR/4tff/1m/98gc/9Kvvff9v/MoH/+kvf+C3&#10;f/nXfu2X3vcL7/nF7/qRH3n4279z4dw5nGPm83k1m3KoqZrLwd7BU1/+0kf+/Im/+NOtZ75yNrO3&#10;nlu+f6FYylxuEQdqz5gizZlMZUeCA460R0YcGmojZAs29Hx1mfqdWVVdvXxlb3cXOYC3+cx5YRw7&#10;MMjwOaeel7MJXFtDBIxKQvnIHBiLJmozgtsvnDu/uLyCnJzUJQDZZUeMSB8ECrwJAT9z6gACEh8X&#10;4EfQUBJuR/xI14DHJnyHvcJxr5MPO8Ugy9f6w7OLS2eGCws+K4IWZh3mXK2jXCh3yXWIe+I6Rr4O&#10;Uteq2k6ahH8TryPjkSNmioMLpoaLieYhVsB73cH5MzQYTKfzK1euHmzsumgLne4w72bGuZkEtVCz&#10;RfAC4G3UgBP3An9DYGbwMTRBjYFoIvRAWkA+t3TkM3AcXGJVV5NZPZlRGUDEgYWTSdLyo3Yuw3lx&#10;ZXW9PxyY85NQj5A2QanbWVpd6ywtiWSHewdb25vz2cQxd/EThfPYIhxb5ho5SiclySaCVi0FerbI&#10;fxc1XCfNaehE/xO10dUCbEtw0nGMoPcYTXc0IQSABnDULQ7kzkDINQOZxGVZBple3LA/WBkMlorO&#10;wElftU+6muWrvtOvo+xPDq5c3r50cbq/z0EdmTQCoAaAmsKEDY3ackI83byJ2Ha19fH6bltHNbQC&#10;tI2bxrKlU2zba9jIMTeeiSZV7svMzfIE00wmnhNkcuh1n/XA4pgCnoBzx3NhfHr1yFFzzghACint&#10;bHdVN0l8VxJuGAwjASekE0ckIr+WxlixGAUOOEvgJDQaUKwoZhgbmY8Bn30Y+0rlqBaBg0ZicNa+&#10;hn0LhxompHOz6Dg4bmrCY0PNAlsgbCGNXD5GqPGAYZpEv0HhRHi9FzcFSyhJMIh7ZSAseqXxurHW&#10;B5Am1IhmaGw4NpGTytmEwlyD73SXz58bXjgbO34ymYzH4xDw9VQwQJqJ0h4UFAoA6S0s3Pvww+cf&#10;fLizuDhV26/qg7oaxTCH0zPn8HrKDltbMw7eaAUctXCTG2wC4RXAdC2AhLVBmAynF4HeCeCTwWDx&#10;8be9/e/+xE/+zC/+/I+//0M/8/7f+IVf+cAv/syv/MSP/oPvfee73/Lot585c++g23d1pL0RX98u&#10;ru90Ll2LX36m/OyXD//iLy/+5z/c+PBf+OefeSjMv2PYfUcvfzCWfjqS+QzfMbAXiOGLXyRhcz6y&#10;qJCyROcqJhywojg/6LrFBSqK2Xx+7dq10ejAZ65XdLJmY8C5AvqrhrKcTceTUM2hN2M3ZLiGYLdx&#10;IsA6QFTDjPfcc8/a2loQnoQwqesypoccc0pU8LwagAFdiCk8lHBmNG8CzIVsVzyvkEWq+DXOKeFR&#10;qrNZQHwPxzaeexwaouWRclVXBx8jKB6hB8QoMaSf0DANJNwk/TbNr0FiTonXMjUiDZS2+do1LICZ&#10;hGR0gqWHuOA4KIvDztoKOdnfP7h69frkcNQRv9DpLXV6Pfb4dY1jWqNmKZqNHygQJee+9mSv3gud&#10;0dnWreao22ZbC5GQYY0wKWpDGkyn1XhqdbCoqmZKTKYps+FQE+Fut7u4sow3VhgyjTYp67kZqIOV&#10;VUGaRdq4trmzsxNCwKkUH7Oc4ccuciyMozkEQSGAWRIJ5BSApqotAXq2yLdgDd1aONENzRO8RUDB&#10;2m9x2NUip2trGugCJ1AYHmNEE3hLAdLCTc2W+Nq1pTyF49Ui4hDqsqrr2jF3VP1s5g5Gfv8gPxz1&#10;Z/O12lbnNgjG++NyZy+MJ1Zj5yBMCoCSxsgQeo0NkJpiBt4Gex0VJIMLQ5xzt/USI+3A0QDYatPS&#10;YknxkONIdOTsULSFPYkJvB7kNM55lMskExxX8ZlrgsxWjgQBjKxqJ21E3lWFJXNX408GQ68TvFXu&#10;NOWk67bEthcrFgibMBFqIlFiSvEiRAPkKASoiPEkmJHOKE4tRE294jPJvXifZQW+dvaLnnRyyj15&#10;BzAn6piw/TF+RwpwIlGKCcRidLMt0Ek50bC1AvTTlBPiTXRE3jUFqU/IHoVssGCeVLemJay5IBAA&#10;UYCG8KoVwgPOthuqpk2MKabfsATf8POlYf/CendtaTSbX3z50uUrV6bTKZG5xmlExORII+wmODX3&#10;a+fO3/Pwwwtnzoa8GNdhb1YezOdT1SCCxy0mavQRIgCdKkrNfsqEuNCtBaMAr9BhPhH8iycpNkDs&#10;vOjyeeY7BeWFec66ne7CwA2z2OPYkSh1OZ/R5hZtbOr167yzKfu784svXv7sJ5/+6Ief+Mu/ePEL&#10;n6+2NxY8rfWyYU4Fl16nPN2TauYwMSdtcUeGBGI8c/B8ikwqDnYBouNsMMiGQ/J+NJ9e37w2mY19&#10;huJyfElGAgGIELj5fD6ajOdVRYTnlBIzDGZm6M/MxM4EwEx0/vw962fPkHfTUI1m03lVggf8zOhs&#10;74y9JhGbiznRGzRNhLnSTtEQ4faUwXQ0Ckkk7IQkDa8rDRWFWkKQOobpNM7K3KjHkimDiEesM3JK&#10;ntIfSHuDL1ixJpDjdHNJE91Me2Pt1ymhMetIsjEjFqHJsU5/0F9fzZcWyRjP1GtXN6ajSS8rsuFI&#10;nwAAEABJREFUcGgYFkVXHFU1hZhh6PHyMQYvQYKCSCTHq6pp3WWVZMEiNkpABh9mLKwWJrMwmlpZ&#10;07EaCQFTMyETuTxbWFzsDPvss2kIsxrhkWzYX1xdoWEXA1++eGlzcxP7frfIenkBscKGLw0UsYW3&#10;pmBFNeKaChkMpzEzEsPa5dPUTee3aNXqCZ3vUr8TCbAdAGknFOB3DNgISB1hKzNR4qARhcgQCK8h&#10;q+uuaieEoq4HasvEiya9YH5W67TEeRER8eyhSUw7GWmjh1hzgxQ+Qu7sBrEnA0Wkbbb+PKErMh85&#10;gIeTMXSIzDjyzJJOGCFOxDVFMo8CFHsGauC5y9AL/ZG0EnnOWhkFFuxdiqkIPjmZ5A6RJPwOh77K&#10;sNYFbedNjmiJbW2n/M7HwUBUblIIbIrAU+s4MnHkRb0PQjVxKVx5rnOpey4OCgP0vHUyKjLxDgBm&#10;pEmqm3NDYDzLLKS1S5AMQDYoMxBiYm5Ve2M131iSyQj2G5PxWtzwCfRC8ihTFCwEMycAwuHozHL3&#10;3jPU721vbn3q05/58pe/vLed3m/gQzZKwEx5ZkQxWUj9hYXzD9y/cu5CPujPYtybTPbH0zLEQEgw&#10;M2XmW1KK4aGkXlIDgiht3MATqbmsKQ2aKiYmEUSJ050EbeY61C9fvfLJT3/qv/zZH3/ir/78+U/8&#10;zeHffLL8q0/MPvqJ2cc+ET/xef34Z+tPf6n81Benn/7i6FNfOPj05658+pMvfPJjFz//6d2LF23/&#10;sM+02MkHRZaLacDn4FHHqoyUsBdY0pCZiQhbgxLj0KBOcFaITNEL5Xk+HLhuF06YzKabezvTWEvh&#10;sNxc4g4WatFoMZbVbDIZzcqZ4rADcZBPBPv4VKkZiUfrKGfPu6JTaphU87KuwQ4u1C00/qbTlBaH&#10;NDC0NZBXgBMKnqbLiIjTP3YMTaWbeSCC7FfyLJm49gmX+wLvsiKCgUQk3uFwhjr1o30LNMJvoX4t&#10;Aka18sEIHPVrwOncd85hIIKCsw9i0RsOls6uum5ByL3tHQQCL38DHCCL7iDvFOxwMEonJMfGKdXg&#10;wwj3IwSvMd/X6oICYGnrVnnUaKba4GJMYMjnBMTwLdrldFaOJjqvRBnbBDMJ/hGYgTIReZcPh4vd&#10;Hn6ekKiK45wRSSfvDPpYlVVVXblyZWdny3s36PUROWSpNxw5IQ1phqRNnxiYGyMh7hQg8aDYKcK3&#10;IgrNW7WgKqBtAmmJr79GqrRjMQQIJLSAJgA46pYO5I2CBoV/mT1j7fhU41SYts2O40zEqXPmWDXW&#10;rLHLvm/cM+dqRdypRurhdIFcIMWWizun+fW4RrhT+8aLuem+kfjarRMbuSmnmdspxAgr3Ymn3Mde&#10;HgZFzJ1mDtsaEHxgDoUD1IWLucSOA4RCYiaVUO0SzD0DSk+VWGBuTYBnTs/1RnF5owO+7vytp1HD&#10;Qa1wbI43qZVMxZ7iMskBhTnBC+XcQhnqMVcTjmMKIwqoJxZGsTqM2P0nKHh3xGuAUtpPkT0AbF4p&#10;Dxi7AWFLUiQENQ+Hdu6mbmMJ9AQBfhpO6Cc6g4IFH2NE9IkZzKcDw5woIL5+gM6nmbkpIti+pDaN&#10;pnm3s3DhzOD+C5rJxede+vCHP/zpT3/66tWroaqagSczWm3QSoipO1y4974HltfPZN2BkhuNZ3u4&#10;6tpIlAXegBXN2OOK9RhL96QCwV+GRsKZwa+K80yiAE9ACU8VPIy9MYFNp+OvfOXLv/sHv/e//e//&#10;4l/8b//fP/2X//qZ//sPN//dn2z+uz++9jt/cv33/vTgP3xk499/+Mrv/dnl3/3Tl37nT178vT/Z&#10;+8vPuCcvLl3eWd07OD+b31uHC1W9Ppstjw6XDkcrs0nmgpeknikjPQznIkwPK2C3cGTEVGAUe48T&#10;ZKff8z4PGsfT6c7ooOKQdTtZ5jxR+puAQFkkvLjTvMYDQ6uaI04NEHdkGuxNopiFkXiEjWVxeWl1&#10;dRVPOuDzWRmCgufIJ0QtgproCKfGb5AIBJDiiNstkBjU0r/kwSQTRz/IEUd5gR/HC7xJsFJdxRBw&#10;1rMQQh20jlA54H13XoV5CJUaDpeYAgPpxmLYp2+kvKHW6x2OEFAy3DlHwsHgsSieB4Pe0vKy82JV&#10;ubu7u3+4F1iLLO8WnQ6OcIaYGSkmMcbRkJMLkEyRUgGSbm/8ghMgEd5AjdFoKmILDGDRsDRIoS9W&#10;qyPEFwrEejotJ2M9/aUB4SNwQaWkCKQVvS6ib+Ig1pAt6PQu6+SUUTWfXr16ebR/UBTFAIcGxu9F&#10;MDQNhHUxRtTEGAANjoA5NblZUBB4RP3WvkFPeBI11ITmqAEnSEsHBQgAyKtB24uBADgWbEAAQO4G&#10;HCE0yauEr4lesCEA1HHgZsPQyDFYXYX53OZzX8dCOQsWy6qazGIdEGlCkMxjESIxASlLUhpQi9+k&#10;Ydtsa3rdBfzwIaAdgWaLwCeRUsLAACG8OWBDkxnTIeuOr3dctenKLSk3pdx2FRDAps03dAYAsu3C&#10;QYcOezLquXnhy0JKxxVzDdsbse0sd1zLHY/8RgzE0iW7WSUECXPBiS0E0yrU43l5OBrtHh7sXt/c&#10;vHZ14+q1zatXtq5fQ3P/+vW9qxub1ze2N7f29vA6Panr2rDfe4eticSYGQGJiAylDQPZwAgO5mig&#10;ITfYqeq2xNOKggGxBzAzko2ZT41+VZT5VdmYb+liPC8omsIcTJQODWfP+DMrZQxXLl76/Oc///TT&#10;z+7s7KEXI49GNw8JNUPqY6uUjFfPnF1ZXcNLEtbntJzj54wQQnKOiJlBLNFps17RnAmeO9VsJjBL&#10;Q6yZhZnRnXBVbIxQlBJd2RHk7+ztPvnkk5/49Cc+8+nPP/fkc9cuXb1+bfPFq1efeemlF59/6frz&#10;l69fv7q5eX18eDA9GE339+OsLEh6kvW7IctnRofRdtmPzI/NH2bFXDQtAeMUwXZeTA2jjETRJoSZ&#10;sEeQE5flrpOzz4m4rLEnTKOqL1ye55nzHZPcuCDB9sB4/OJRUUe2CGknQESMf0REzU241x30hwOk&#10;E5xXlmWsbvjS0ChAKFAP9U3ATYFwSv5pOrmpm8o3NnDTDYYYYwg1fpFNYWr4ESN0OufFO4xQ7AIi&#10;Lk+f1mBvSmxIk2YOBgaW/xZgxszOOdRIvBCjZL4Drw0G5J2pTsajwzF+Igu5x8eRDK/4rCYM9ZGt&#10;EYNPKw3q6eYbxeEuqIFRLYIa+GkABUkPZwlhjZmGEOeVIonNpOVLXjbsP+CEvyEtyzJYBMViRDYp&#10;KGhmRU7C8/l8e3sbKyv3WafT8eJgWhoYNdZIWkNYIRVDULeQ7G4xQiekpsZphtT+FruSRa+pEhgA&#10;r8Zyq3WgiBz5+9VGvX46CzGihqVoVmvEI6MGQsEpddh1yHUp1TgrFJHydLCNWGXzCeI2q8t0aBCF&#10;OthMTJtZERVAg74So9MGQn9Ay3BrDU7ACR2cADRVkfDoQcojAUE4Em5NC0YgN2LEdjjfnY42xwdX&#10;drcu72xe3tq4tHX95a3rqC9tb1zcvn55+1qC3esbh3t7s/E4ViUrPjDUmQTn0t//sSFTAZgsTXMX&#10;l9zBWMwKaAbCMmbYh/CQdDjD/qsuzqViUa6rWM6lDjiPY5eunK9Ic+E53pMxrQle7xDXyNLpiGWT&#10;Ogv4pSGrnAYrSZWDt7pTld266poNtDY4gmRk2dVanpxVH9ve+cTVjb/e2Pvo1s4nNjY/eenyx65c&#10;+fD2xp9uXv/47sEnxpOPb+18anPzqwe723W5LbaT+WC5VNHNA6bq4MMPiUJ5wlZB6nEzMRAU6ZYT&#10;css7l2EXOMSJlBl5hLMejiwDyzIFI06m4lRYOVktXPb8VFQL2OYJ+3fA05Jw3iWLZqZszgjbPCYM&#10;eK+dU14TBXORmCAuJktjyVbWsUJ8czwNGd9ClNTyIEUlPhZEPbLi0Ltxp8jWzvceegv1l3Es+upL&#10;X9p5/uL45Zerq1dsd5uqWQih1nQ+rZmd5GYWhdjTubPDR9/yQH+9P5W4F+sD47nk4ygHxJpnGVON&#10;t2xMy1CrDnhL5LRSPL7kkUR4CFoQbCEIZHLQzYI5YoLfDLuhGMwTtiwq1/jmjzlB6fV6XTCPJmE0&#10;yUfaMaTBLKv3F8ejs5Ny+XCvO766crBxdr63Mt9b1ckKRYS7zxHWDqi3oL1B1etO+/m078KS8krl&#10;VqLr+5j3565b4xMxl+KxNoQo4ktkEOc7rqRu4F2ty+FgeOHhanFI9fjK9avjUubTuDOZvTSffaze&#10;+ORk46Pz+Z9P6o+ORp/buv70lSvXDw/LXJyDWY5cppxBqCcHTxjFTHXJ4KNZfm6hszqshLdr2p77&#10;vaxn3AmRZ6RIVaeOSDOqnZIwK5KAcY5hNt+hrKvOlxKRHOiNMfhYeVWtnIZgFXZOx14os8LXwmOQ&#10;qFOxVEHx9T7n2PVRbO606pghUQuLWQyOmKVQKVhyZibxRCTpJkAQL4MWwmpN00XG/MIEFhJljYJk&#10;RB6CgxFuMUqLgZC6SoTRygSEkCaOjM0IxQxKA6xtgkIwCexEwrWpzzsaGGAMo/u0uto9t0a5v7i/&#10;cX3zitvbXwl2H0sRq1jPu6Hqx2ASa+9EkeoK6ZAMTSAY6hizcjMv2q8b8kgsfk7q8Bip41rwK6N4&#10;0LNZN0BXdTb2Fh1kY3nGXrBBiDaf1gcH+c4eTWaBY+lgjjnC6oEPjPC9uojdtUF/ZbUYrHhfXA7l&#10;Jk5CSyvl8iLVNJ2Nrl97cV4dnO0Nz5hfMuta7GgzPFPLpgR1CHsh3CiNHdjrUpMQHLSFYDIAtiua&#10;rwGsBDdLTRzhdPimsQPhocgUpAWLEk1qFmxVIaNQGAC7nSZDhF0sRDPoYYYR8H3tOTjgPGJkHERL&#10;L/Cw1J5ylyhx5lXILDqqXF1piGXua8kiC1PGiJCl/YGYjcmlmzFDHaRIJKZUmLAckDYYoBrBaBRR&#10;vM+dFCEETiQDJxCwAQGkExsEwThOUrjhQY2uI8AMwNDJuEiR3hnaaT+HaVU9xW8QPbx0U1bjh4pi&#10;gA2Efb+Cd/LOHFtLR8XqzmjWmU5DiePsJKvHZ6rZuUm9NJ8XiiyoReCigDXoCdH0gomEa+em7GrX&#10;LXw3q9XNI9dcuTyKEBYVuVyTGzxlSkYItanBTpNFyWpfBfwmGqrS69zV2DEdi4uEZdzliNFToXlh&#10;42H3mco+d3nyxNObn7907TMvb3zq8tYnrmx98urupy7vfPLSxmde3vr4lcmXNmbPXR8/d3X30u54&#10;v0QkuBdhKmfVfKmaL9bYLqJAZ4JmyUXwzp2B3MEwbspNA5MWam1BvwlHU2RAShBDBogSGWMtpGQC&#10;AZyEGxG+uOZ458MDq8kDs6gNHfLBnWpieL1f97K6E6k7yvtX+8OnBp1P9rMPd/Rjw94nFxc+vjD4&#10;q373r/tdND+xsIj6r5bkT2X6p+XeJ+d7L+h838U517Mwq+bzuqy0xukzQjjAGDrifgNwU0SgtjUM&#10;0GIqj98AABAASURBVBdWJB70gA57JbVeuZRh4CvNEwwjWxwDuVk3oMAzWCcwMDPG7525GWxELjqj&#10;5IColefSUd0knqn6mvKS+hX2FaeS6cKw/+gD3YcuwJKXnnnm+S8+6ctpNp3Nd7ZGmxvV5NC0JB+0&#10;UTH5EzYQsdDi8vKb3/qWtzz21knHbcbpNle7HDfq2chr2csmmShmYFiKcAHopCgUNIHmJxQCJ9ot&#10;8BHZmAneEbHMYW2QMDF7xqPM5SQ9LBWjBaWhxsVoC8GWYlyKqG0xhmGoF+p6UFcJCfWwjr266k9j&#10;f06DivrBdSLWIrnIHBV7oFiTT0TUBjDpo7maD5HqyERlHcbVPOv3Vy5cyHUw2asub+xvHM63Knpx&#10;PP34zsYfbVz8fx9e/18Pr/+r/ev/YfPKn7z4zCefe/rK9ia+1qhxNIoGMaRkpAZfipEDwdLEg6XF&#10;pTNnQ57tVtWe1hNPpZNKJLIogRcXO4VurwKaZELltjsxwlfCqbQkgueYnBCWEhm71EeERZM83oSo&#10;UQ6kYyKURB8IqTYDcvcAfd6okHZmQQ4YMlfNzDk367ri3vXuuVViuv7ixSvPvhB3R/dn/TNFv6/s&#10;q1pCyBx7L1E1woW3mzW59Xb016DBRwC4KwHc2HgF3oZD4Vi0uC1GYHBkndpkVsfRtBxNaDbFIlUm&#10;rKMQK9WALYpIM58tL6+ePXt2ff3Mrs8uTbB8/MK997qlvvpwZefyCy8/11Nay7tr3WHf+4xFYLZj&#10;lwkjh1JCWRtIIgFwqgkFuqB+/QDTbmI+oSS1uZ3E8BjPQsyDFYGKCFDgeGlBHXXKOIByVXDdsXkR&#10;pnmcdnQe2ADRcXB4BFJ0ThmpmGE6M5DJGTtDCz6FPQk5vvgYwR3WoX69APMBr4f7a7KBAQFtawgE&#10;jjpBFIpeIzYJrmqK6gJ5c3mP2IUqq2adw8Ph9k52dWt4fefemh/K+/f53hnLhrV1ypDXyYdZMKxc&#10;OypH9qKlSJEqUogNTjFajEqq8BEzMQpWxSnAugimAGNSTtq1F7T15DNfVI72iri7kr+0JJ/rlk8s&#10;82eGq58dLH9muPy54dpnF9Y+u7T2ueWzn18+++Xlwecy/kQ1/9Rk8qXJ7IrxQdYf5z0cSrAZkpqw&#10;sRmjZku53s50R/UbC+ptp4CDQHfwCW5wEAFLDlDFoxlhIdBaHiXCgxobsRqlAqoRfOizTLwDJZJF&#10;U5BxoQmAgd7Yw8pIakjcPF9YWXvo4fu+/Z2Pft+7Hv+hH3nnD7z7u37w3X/rB9/9nT/w7u9497u/&#10;60d+6H/44R94x/d83/Lj314tr+4y70SbMAekCmsdK6dEhqcfZCcwJhCgFRqYF3ULJ/FFM5oh7JEt&#10;kME2Y4bOWPvQDQAGgDH6kijgLYBClraGNhvgaDDDL0Asagwh1sHMvFqhnBlWIB6EBB5RQ0a2QhRB&#10;JiHDIEF2cw0dhPMer63mb76fziyM5uNrL7442thcdW4184Yf7A92qZyI1USxpjnkYBbhlMFQx3l/&#10;7sL58/fe0xkMZyFO6uqgLKchVIQXTUOkVKIl2+AVEkMcjEgiMZEzc0a+VQYyIbkFg/QWO64FGepE&#10;HQQlkiPOTTrkCpI+0YCsF2M3xr5pz6xPOkxI3YuhE1PdjTWQTqh6oS5Kwlt2J0quLCqkbAkcq+PI&#10;dOQcUrgM5pHmqrmRV7ByMC0jXpC62XBA07C/N55VurC4ur623l1aqgadg74/6PUP+r0xGFZXssXl&#10;rDtwrnDkKuVaJaY5YbghmYUYxnuGRQgLDxcXls6csW4xIj0kGrPNHNeOAx6WLGziGgD3TdC6Dq5k&#10;KAwggq/hZWUCINUZjYZOzAwfQhgRiySLCaMTECE6KVuIFfyJZElJaweimxJrcycwAGHmpkZ1J3Ba&#10;MnMSdVspihBhZiJmhtNSAoGXnRberQyrjHVejbd3D/f3rCqXyK8V3W60rAquDp4obaNatxkFCUyv&#10;FHkFfQMYcgRexQA43MHRRKgiZAlkA9BDuAmzWHIUnqkeSTOdxfGUqgoxARULn+FEVhHYZhjTHwzW&#10;Vs8NB8tVPtgqw6FZsbIUvGCunZ3N6XS/F2nJZQs+L5RdxITwRMQKlzRNIGyEbDCw8aowZYQJLEmG&#10;8LsHYygqEK5MxoSaLSUM7OZoFIhhEp5twfApLDhNm6tFsuQtTxHATBiAbTM4F52rGatNCKaYCRGk&#10;OSbMgSkgGAxErWfQCfT1AjNDAriBoAYOBDXwFtC8CWmbb7Ru5aBmZFlwph4QzEfKAowST96xF8ax&#10;f7YrG5fppRc721tvWV56y9nzD6+tnxn0uw66xmj1vAFSasBSPNk5xI85aRUiRfgbzkktLAEixNeh&#10;wcxtnR4fzcWc4mBJEip0EpzImvZ/zISxdcTBJmTDzoW3PvrY93//Yz/0o9/1fT/8Pe/+0e/7wR/7&#10;vh/+O9/7Q3/nu3/g77zrh//uD/ztv//4j/zd7oOPTPLubm0Hs3peYy7YKFZXHGGzYRfBnJhRyfTu&#10;Mk0aTe+2MihhEe5rBUEzILA5hEBRKcKAk070JAAJo8CDOrXhLk6OxxMaK8wEnqPkeyImEqVpVpZZ&#10;HfO4sNp/2+OP/b0f+uFf+Zn3/OZ73/drH/yVD77/vb/6q7/wvl/9xV993y/+6nt/4Rd+/mf/wT/4&#10;8Xc/9rceXb1nxXV7Ed+8yJPzkrGTwmeFYHdiJsIxJFW4mvTH/UQZ4ABmbMm4U5shR8uP01AsmwSp&#10;M11QFQAGZkadSK9+YZbYFCDwS9quiBKCwc3wSJY2L8Ve0q58sTyr8bqmejgLvhisPvSmwQP3kZeD&#10;ne2LL7yA4+SZwXC125NJWR8c0qySGL1Q+gfJJMKEXExRIltaXbnngfvPnDuPHXpvNN4fjfFoJPFI&#10;U+d8Y0Uyt9lqiI+TWRsFiRh9UJsIGAxVqExEqAHK1HZhIgIx7VfERGSpFksiVBjpkCAd4wi5TKAI&#10;qTMTw64aRYGrmLEFMrgC+QANTUSZg0jNDHAKwVgIqAl6YBIikJQ0uiapQRSXuaLTHQ4Du3kWOgvF&#10;2x578z/42z/ySz/xkz/3Y3/3PT/yY+/5kR993/e961ff/UPv/eEf+ZW/9xO/+Pd/6sff/aMP3/ew&#10;k86ROZQ0J8aGwUKIDWEWYnPO9Xq9xcXFbnfofBFIyhBrI7jRScapOLDCGy0APwFQkPaOYTMGnJAJ&#10;DRjLuAEaMnJEqaGD1zEsSkCYvwHMpnBS09ZI4IRog5+ETNBsgdvb6ZpvQzvdfxPOfMTPTcEkYACK&#10;+rZwrD78Jc5lyqI4JvrOYLiANs4KBzt7e5PRnOpOJy9yz5bCSwgfYyLFZ540spHCqaRJuGkm7A1e&#10;sfEEPOKUnBFaxpjpCAxRaATCKMyNXrSEVKsyzGdU1x5pCGebNZUSYcMN4PE+Hy4tZ0Vfa2Qr9bJu&#10;vzvwxE5ttL2bGyP8maggLqEWNYhE0FUDYxkY5AAgBtDOCSQBNwUY7qhfG+xU94nyp2hEAjFCWFdM&#10;wVF0HGG7UM1WCwfnsKXUne7c53PxM+fm3pcuQeUzxyLEwmmSCJcBSIiYUlHHhgM02rAGBOOWDrQF&#10;9BBzQ+QTS1NXS0sYpcRuECETxtoyg4sE0zbUr1lhyGvzcDN/0uMIS+ysBjKTY/HsPOdpx4uGrIvz&#10;el7OxnuXL2098cTeJz9x+NwLZ7udR86tP7i2uj4cdKCmYok3uZrso1NFmSGVDHlSR8IUiDu62ZgT&#10;HegRgKHBwMmNyewE0NDS8KQeXK5GnDZkIXZKvbzzve/8vvf+wgd+8Wff/4s//7O/+Evv+eX3/jzg&#10;vb/0s+/9pZ/5pfe+51ff90vv/+mf/a5HH1vBKlPtknW0LihkAESKKWtACLGw5Pgbg9LO/vpref2s&#10;r83JUCbplLiag4wm3+HEAPvhKdRJ2ZNEaUPJKGnAyYUkRVoTqXB0qNVYIU0JeyJSNwSuXb+zfP/Z&#10;+77z8be8+394/Ie+/+0/8EOPv+sHAG//wR9++w/+6Le96we+7ft/4PHv+8ELbzrnh1mUWFldk2K1&#10;kM8A2hRSZU0aY+ZbXcDEoAPa0JIwwBpaojTmtKuFThXYokxgA0LccDdVy8LEQDAco1HjeQBIFAhy&#10;Am2goTmG4YA0nUES+imaReRVXlinU4obxdoNBxceeQSvuWEyufb888985SvI9nPLq0udfnkwHm/s&#10;VXsjLtUFyclBvGcSZIsmgcy8sLj41scfe+ixx7g/2BxPro0PDznOnMxY8IEdTEpwiSBZExh2S0JR&#10;pDQTxAA3XMcAW47R4ztIZi5amhSsAAxkikLpxQVfTERqdjUx1l9kxh6cEMJRID09whHdB6jA6dMo&#10;RqnjiJRPLsRGxtI4E/NBWwCTI6ImAwXNiC1AY1QFnnc6C0vLnUHfD/oX7rnnx971gx/61ff/5m/9&#10;kw/9k1//tV/7wAfe+yu/8Cvv/cUP/OovfvB9P//+X37PL//Sj//Ej7/5LW/OB1nOVGA9E0F9S0Ew&#10;gu9MIvxgmmXZEj5ZLKz0814hHStjNauo1owlF+fYi2EkK0njDONTRVVBbAl0XDTNk0Sj65hGOHMj&#10;SUJ6xqSuEzrGAm/sTfQ0F2Em0IgRcfEiQgScTgoTt/wnlBaBKECLf11qTjNhqvQAwJySNZsyy+Jg&#10;uLi85L2f7B9uXbu6t79rQoNBz/fy4NhuXGLSSDnRB+JO8DeKWBsHopSDaBAKFj/q5CJ42xg4vJdS&#10;WwhPU6s4zqvZdHIQZlMKtTP1yc2GWBgZVCNS5/3K8trCwqIPZU62PBwsLwyF3OHh6Nq1TUVC58S5&#10;M0lTCqVBHAMbQo+tLM3YXswMkZa4EgGBY24USq3Xuo5H3MADRwEI3my7TVK3g9SEwFhkL9aXigvO&#10;1VleF3mULHpfZ77yafnPWEuxyhEyOSPJDM8uvI/jJG/YDciIBWIMHkA+wV3MTNguYrIizfXKhU5J&#10;dicGUJN7MQoYgJlRAxhLGbcGYsCijQy5x+7ATE3PzRV4bibdrm2tUk0NHKNSLXiOxMj4mmXYNrxn&#10;Aq6ln8VsrnYwHb3w8uXPfun5v/n09lee9ofTM1m25rMlSn+vlFeho9Zn12dvXliEsb+KQTK0JkTd&#10;lPG0qSvTYIRAa2vyqxkCrbEiJPMQARwATsGNSBQCFJHD1qfdbO3ND97/ve986Pu/+5Ef+N5H3/39&#10;j7z7XY++612Pvvtdb373u97yrne9+fu+553f893nL1wQ74LGgLetTLjw6qKDlo5RILmFJN7aSRJ6&#10;B9ddDT6ZDzoB2qaSMZEYJbODUojNakG6pn7hV2qCSwQ2Cd7bsNdZ05eeDUKRCUhw3IAGtly9BCln&#10;cVbGmHVlYdGtrvLKIgb7rMg73WwwlF7P9fp9/Ni8vNJdGQanJZXId/LOnBAEEIUQVJVQoDEA+Q+8&#10;IeB+AuhpcWkZiE4ocD0ZsoNuLS5xMSp0MVNC+KhgBngmAUwzreq6CrWZceYI71rCcBB4Wm54Buu2&#10;YsIKhwtpTj51AAAQAElEQVQxmTmkaaaZH3eIVxaW7r+f+oNya//yU09vXLw4iHLPwupq3pPRfHpt&#10;u9wZURlIiSOjTiYYeUq4RYW3L9xz3+OPvnVpuFSFcDCZjOdlGRVTVEGNPREe1+JMnIoYCamY4lij&#10;bM2T2agpaIkJ1IYVAJgGMvQnZhJcREeMBAqOU5FTWDGETQTxJsfoIUpTGARjLkzFqRcMABVOS9Ow&#10;1QKwZwG8WhYJe1lMw9gSO0M4xDA7jGXG91fQ8WuL1qbRse91qN/FjET56urZxx5/+7f9re98+O1v&#10;u/ft3/bAtz3+5ne88763feeFb3vbPW9565ve+sj9D9/f6bLGKceYEZwGy4Mq9nozgi+YyJkxfLg4&#10;XDyzdqaPrzvEVRmmU/zIE5hZmqIMT4KxGYg7Mx0X+AoACUeEpuukO7mxaRiRahp+xEZIOtCo6SSG&#10;4Q0mlognPEAwP5EAAWCipDawBpi4uROGt8gbqjEK8BpDmOEjE0yiR1qxiIqTTt5ZXSwWBup4a3dn&#10;e/N6PZn0WIZZVvS62OmQRQBoy3AtduRbjHqNSV+7i0m50cWYAEQKfuQZ5rKm3fZi9tQlrOhTrat5&#10;hYDOJxyDM9BgmTA3XmVOIkgXlob9wYDZ8BwdLA76C31lura5dWXjemQpet7jq2aWOYzC4gqYAZmM&#10;IMI7RJCXAJKU2BIQuoybQndRoGIzAQERTMPQLonDWiboBy2UI0nJbsY8Jp5rwCmhzikUgt9uAwVV&#10;mBywvDxxpuRj9NEybCCQCyAKFoMFCLPGE86coJEmObpgxBF26nYjUSkpeKob24CZKiF7zeykox3V&#10;1idEILdSQDwN0AhSjKmt2yZqLN9IMWiIhqdKEI6iAZBlvpsVfZe5KlaHk+nuwfzggCazIoZcA8c6&#10;xApDFAMc12ylhQrJgWUO4+FoMXEwKaZX1JhkOo7Ysx02OcS30exIZ0REBIS2iUNDJi61mwQwFGb0&#10;JgXhjkhMzmeFS5tYka32ebFPCz0e5AA/LDoL3ayfUy68vkSLwzLzM8VQzrJON++5tFMSCqRqU+Ba&#10;hlNAugtotb0LAUTMTCjCCAm2PLMI8xNJg1aV1RViRGpi8Cn4yDHimBACE4CInTjnmBnDYxoPrxO2&#10;exM4noMQIDoXmWd1mJV44NYUjRDE0lQqlUA+kq+NS+NArIpnWc3VpNY5OcLCzTx7yI+mMb2CKqEw&#10;exEB1ZCwaN8M6Gn7hYBy2w0roD5qhAHOt4YKnBsDEx83nG3d9KICJ0zT5BcwpoPLrCrLUAdTKAfb&#10;MZERjkkqhKxOAJkW1TH0FnTMiUZio1wqbLT3n8nvPwPDtq5effGpr863d9c1v+B7Z6XTm4VyY2t0&#10;7RqNJ1QHZrM6GlwSyTmB2syYQZaWlh5+05sv3Huf5MXBeHIwnc3gFhytsozwnDYn5tgSvxhxhPpE&#10;OANygHsNUWKEGmYlgObMnLAbr8TRktO6NXQmUbg1IIgbwR8kBuEAZUsjHJkjRrZwGpFYnRkAvWRK&#10;DRV8ioazyKqCmihFEdoC2AVG8B37oBFpI/1ChoXlJvPZ9Ree/dKnP/nkZz916TNf2PjsE/uf/+Lh&#10;l56sv/jV8rNfmHzuC4df+OL0q8/ocy+Nnn528sJLYXRAESc3bKDKfKRlZCZMBtebdLr91fW1wfIi&#10;TrPTUB2Us6mFlLRwHitUVyaCzQi6HRsD6gkIw+yTFhCmxA5W0PV4CNwLh7Al09sanImBEoehgVEI&#10;FREzU1M4qdv2pFEN7TYV2G5DvYWEPDzhbBFQALcwHhGcEvRIqjaEmpB9lg+HC2trC0uL2CK3trau&#10;X79ez6bdzHeLPCOfhgRl+AtA4rBYyWF0Ox2kneBA3ihAk3YInAYADoEgIjIATAEAEYBebDjIFIc9&#10;YjavxuM4nyOk4IezRXInWWIjw4qKGofDYQ+HUZf1BgtrZ9a7/R72sM2Nq1vXrnirB3nRd3mHnUs5&#10;ikBgHqwkBNaIk0jIhLQGQMSemVCEG5CwN37BKAxiRWKlREKTzWBjIhpFzMnOnA8+K7N8XmSj3B/k&#10;buz9nvAe877IJHO1g43eggRTIqhNHBQOcaLslUC2qChkERuCMDYVhA+L7jVSIkkhlCQQtxNABjND&#10;rURgvhlJ1FMX8xHDKdproUilBEQKVRvlYuNx7KUINIgwIgZzRjArVxUXujnhpNfPio53HecG+KJQ&#10;V1kVs6gcAyHk2Jk8vsfwWMPc0l8bwAmRTfHQocAUyWKsSoolkbKknYLFYH6qCWE/MoFPFccilOiN&#10;jmSCtrDDYAIXlMS68OTgZKori/jwBYWCZlq7gNMPJjKGYwMR4eeVgNlJM5IO+4743LwxQQNopglL&#10;ucGMvT3NiCF3BnIHw2Ae4OaBzNAKyqEL1sJX2PoNj6JYK2oN8B0RWNI4l6p0mRL8giEiglGJ1DAh&#10;xY1Z3RGgOcnjtNAy15ApFYQjFAnkzijCEWKIPpDomPApUbSyscokSC1efJEJftMhLFkJODEGFFNF&#10;ChnSlkiIMAyzA1oFUs3cqsSWWuAEAEMNCsAYLbphCDUmEoFKNxaw4YUPNROjp46xbgrWn0vFwXik&#10;RdJQCQigU1MerDDJvDeSCeu+6G5mxdpw4cFzcnZpVI0vXXrp4vPPxcPpUnRn82LV+V5V4wyxf/Xa&#10;aGc3TsehnglmVCOFW0kDrMb8lGXZ2UffdO6xN9FS/1qoroXZhs62uZoUjvDUtuRDNjyD0+6DAYw4&#10;YWGk7KRkBScriARdUF9ESBg4oHULEIRMhdA0zGxIbKDJtIgYiGKxBY6azjUROKZR7EGc6Giqa7Yk&#10;TJfSKAnB+odAAB7jtSPUEAtOrDFMrZQ0Iaim4iJjF2A1RJm9G6wsdVYWtZPt7Fz+m4/9xb/+v/75&#10;v/lf/9mf/fN/8YX/8/9+9l///vP/z3/8yu/+yy/8zr/64u//2y/9wb9/8g//+Ok/+8uXPvLJ3See&#10;nR8eUFUxNGdrDdQmvHUdiDCTgw9xYugtLVjmxqEcaTWnWDM0h7PhLyNSAeORr+ikmKELPImQMMb2&#10;QkzsiBljcKWedHFThBMJngBDohK1EoDDLakP2DGgC3Dcuvl+E/PN3a/Z5qbcluX0jAlPVsEYjsR1&#10;CFGo6HXPr58Z5B18J7x+/drOHh5S3BsO3KArZXC1ImTI+XYrIHHKgom4kQPkBG6lnHS9GpIEUfK2&#10;tjUnxhM5JwiosA+B7iGw2MWmZT2aVJOZ1TVyCV2wq6mT8xvcBsNer98fDIb3nLtnbWXdRWPTyc7W&#10;ZGuzRzbwOT6h4AgC0zyxw4FC8MZuZNCI4R3MCDlQigl2QrskmZlBb6HpbdHb14h+GnaqE0mCFuoT&#10;KUkILuPKSempzlzsZTYowqBbDTplPx/lvT3Jt8ntSjaRTu17gToa80qxPJuRjfMEyefYOEI4qMFg&#10;LRFSk9kBYAEmJk7V17z4iLtlhDQgzEdjmY8QEO8SWufAS8bU1hCIvTAalidmEVyOcBzCw4O7se6F&#10;OCjr/jx05zoMtK68XtniPA5moTfXbq09cngSZ4gzNm5hFdMkIwUOqRtCVddVqOZaV6bYJbDOcRzE&#10;lmuN0xKbgQYliLgpRCS4AFCLEpFQGpnY6+okhQPxzGzurMrskGZ4B7fATJmYN2VVhh6MHVtLraYh&#10;zogiFxq9zrkuHV6kmSCQUyHCFI5SOZo2oW/8upPBaX7mZi6E34AKPAj1Dc9xS4tEcXxTCnWsKw7B&#10;l7VgAw3qiWoipwKPRNa0YGACM9YqBOEWjRRbszKpMjxNxsxwjbH4kAbmKJ1CcBxGFpOIeDzjhE2I&#10;azBmEEdkNLeISatQ1hy95yJ3LKJCNRZCMJ3jw78GDaSWR/JREX5jxVTsIFMa05J0gjqCoSLEnhi1&#10;MCMLcJpxLEh+JrKoFtMIZUyB4WBEUwx9CZgEoVU23Ph4CN5l6qoqMTiXbpFlZiFarGNQFmyyJEQk&#10;UvgYazKxolPNOMx0krvh2fNn7ntQi8z2Zpe/8szljatZqC90+svsF2pe4MLG84NLl+36lpsFjU5q&#10;pRAhEGnJzGSkSsR+fWH97W992/nz57OO39o72D6YzGpFnKZdwZ6JnwAkmjIxs6QBhN3CHAenIKLL&#10;KaXgOpcjEPCqGjgN/AaPmCgSgFAzpYIuQMIoBRFjhZxFcuzZRExI4Zl0UiEo2vAlkhFHLDImYngT&#10;4IygWJtgLrnJl1BJiCEFjGQKqc4hOnmIgWyfwvo9D6xcuNeRH+3sfezLn//zv/rIJz7ykU//9V8/&#10;9dnPXvzSEy8/95WXX3zp6nPPX3vqmetPfuXqM0++8NSXX3j2ycuXXqx2NggZwjCPGT4TGBkELlEj&#10;kbkGl+Vrw7X1/kqvM5jVcVLW03pOGSu7SJmmu6hlUA1gUdOWy2QW2UlMKsNsSCbIZnKUvAVL8GzB&#10;AsAMQkRFgdMxaTINLYQAfiIDK+KnxIlGxJiFjRlRY4eWVTi9aMTqa1nBb2BNU7M1oix1NBcRRoGB&#10;iMQSAOG2DawB+BajuL3BfGaQuWkCAaC3qVHBOsLXHWVi2Kh4N9PApl76a4uDe+/xWTYfjV+69OLe&#10;3h4237PDhQ4+bFmpjIMkJ99anMOsLHNaYgVDMtLNEwHEGBOEZCXumMi40YFZiACEZpqXOXWfusyQ&#10;sxlDPMWMXUWhyuo8+kjYhDIkNDINmhJnMM5ZXUuJZ8jY6eF8rNu7bj4LVgcmQS6yGks0YvZmrtsf&#10;DlcWFpd66+fWz99zgTy8rxsb16aTSUZ5P+92cZx0rqaQRfV1xFCkOLESdGz05FTSatBkBaEFk+m4&#10;oNmixoQ9p22eMECGGPolkodoA0rUxA4GYQAjLZxpomA8sszE1wLFgnk4OdRUzsP1yWRzsrc9Ptib&#10;TKpa1VyMWLzWYWEVCoS1limwKEJ4unIMPoaZVBUpB3WQR5qZkdWIkeFVjJMVyU9GUAJqI1Rk0J2J&#10;ECYAoQk8chqoGCPiCU+JwB3fwaMQn1+NYVFseLHkiUiJIBME1EQQaShAWlBOIsEDJFGgjlmm5JSw&#10;0IwwDpcSBRM8fzA5YwaFYVlaJ8xGqnOzUGo9DWVZWix9mAv8kWU9c5CJRxd2Ou8FyVx5lk4nyzvd&#10;4ZLvdIMQBmDfpxAxaUmlzOvkE1Yoz8bkPDYmIkyiLAYnAc88ljY7ywzTM8FeNTZ0sxk4Um2Mx5kw&#10;ckZCSPKBs2SFJ0ndyoSpK7EgamSYZTSZ1nXMJMvIczDGzl8bkhfTGQuJ9z5DJAiKIGtAvVNIDr3T&#10;sTeMM8FqsJaE0BoySQ2IIg01FTZi/Gs40JnuzKkmYj5CiFJCKJMCOwWQhm1IRJg59bbszKAYmFM3&#10;oYuk7Ui4slQxxGYmEYdChJgIjoOxLrF1kIY0jlM58QKUpJNyCgFT29JGIAa2zZvqxMZHOtzUpccm&#10;QUAIoaoqCxEGQTWPZBSBjyJ8ZSagMuOjSa3RmGC4Gs9jPdVAvc7yA/d1L6zFOly9dvm5F5+bXN9e&#10;dp21Xr8brc/S0NtieAAAEABJREFUJ3FlNdra2d/cpLLEnkvcTAznc6MR8itpbwsry/c89MCFNz1I&#10;ve5+VW6NR6NQBiFjh4vZMSOiDIcwtyOb4a9eQSrg1fu/zj2wyo6zBaKhIlSFAghQiLHUCrZIJ188&#10;u5Yv9CPpfOdgtrk929qLe+POpBpWuljbQmndybQ3nXWm42IyEfyKubsTt7aq69er0ZTKmYU6KJII&#10;ux8EGzMjkRBBzJj5bLkpRbeD5J9M52VVhWhBKcZoyEVwM/QC7xFAPWDcFOB23KkNAgp6/7sDWAOd&#10;uTEBiJO0CGHLURrHKN4tr66dXT9T5PnB/u7GlcuHuztdly0PFgZZoXWFNY/R3BRIwEIACuRWYOJb&#10;iS0FM7bI166RKKeYbhqYkThjK+t6MguzKU3mXAWPeS1tEoqdSaAdO3FFUfR6PaTAuXPnUCMxcFzY&#10;392bTaaOqVt0itw7eAGpAOC00Z+a9huCIqNYsSxITIUY4Ji9iCPOQGMpo0603tdwaXbw1P7mV3av&#10;f/7Kpae3Ny8e7l+fjvetrnJfFW7qYC1DVAJmEcFSSxp7Hw3rQRUxg+MAJCTeuzz1fuMv5tskgCSL&#10;bz839EYHAp4AGKXhzGySEBCSBbhROmFgC2aNXi036yihzqLiHJCJgwdqo5nqyOJYLJ0ph8VhVyaF&#10;zAtXexcQXizjqCGEWNcUIhnmSfNjCkzHTMzNxa8UjDBupicSQaBEGK8cODWk3SaatazoAuJYHPtG&#10;FKPQ0c5OKGhaHWazWQjBOZfnuTgOGuq6dM6hVwmJeyQW/HcJyaq7FHHTcKgonI6rgvSNaiEw9tCI&#10;l3lylAD6241hxhAIMaxVs+Qta7qTFDYmuB82mxmQEGOIFlUNjGRwa8ShsXWfMIScAJ6406oOilAJ&#10;Sua9KHm01CQalYEChBhmwuxGJnTDcMgBHYC4AgcopYXSIGkUlg0ATfAQM9gskUFooBXG7S1RDPkI&#10;hQm8yA9mi1FrUmXE1GNyRRMhN8U8RLDIMdQkhs8kMOPbSJk5v7rUvfccrS9U0+nLFy9efPlSNp7f&#10;11882+kvBF6IvESuU8fZ1tbh9U2bzRxUAiBhKBXGtDAVipqJ47P3XDj38EO20NujcGV0sDWe4MME&#10;iUtAiBS4oYdhTUoaTcbN7VQFSZAJk1J9iv7NQIWhT4JkYFJBmKEnAkHCgWVGsTTrrC7SsAgWqukk&#10;zMoO0Xqne9/C4n39wbrLl2pdsrjKtiqyKrRi1K/LYjZl7J+zGYXIpszEzLBINSUMZiE1ZBQonW63&#10;OxhmRZecn2koyfCpJjLe0OAYZBa1bOBMoMaJllBmDo00iAaAO1H/+7xuVh5OighLkzycfp5QkcHS&#10;0srKCrw0PRxtXrt6uLtbiCz1eh0RrfGmFHFQFQIjAkiKJZDSPrkDjkq3210n854g4DqNo3kLmOEx&#10;SIQ4IKsJahKxIZMIJcWYCJuVMxWNVpY8mdO8FGwiGEAoAt0wBQANFup0Ou25od/tsdlob29/bzeW&#10;ZTfLu84XJA6uUHy5IM94HnjnsNqZGKO/UYD8hCeRaTAQdYKYlnBAMcVJOjqHLw0bs9mzu1tPXrn6&#10;9NVrL21u7h1MJtguywD+TByeOUWk9PNooK5KYZJHgi3YM0lMsSWTRkobMhF8YsYpcK8RrG+Uta8p&#10;lyl5GhYJ9DNx5IAjdgg7VFVOhjS2ELPlwoCMqWDuJ5DGcDZ8kyGK2E+YdjReq8ursbqi1cZovHk4&#10;ntQxiI/eV95Fx8pIJ8IejlmUUBhzAYf81GBG3QIzEgKxwp3BAGLCODGgqYrRwMUYxTXbiBCxZ2F2&#10;mEXJjI6SkprCLHU5J7U8SwVDICcNdu1wipZCBmLDflcVVLmr8RgMPQDQDzWxCnEDhn2Rq0qwVyJr&#10;URMckdgZLhQgAPiFmGEVwKMNCapYrwoEzdOQSGYxKhjQa5Z8DQRpjjMEnAhXGsOXSIVU14rvtJUZ&#10;wX1YBhnuajg3MFxXV1SVFKLGGtIwi1CSxoiDnURCQIdqqOFuyIfaJElhUDAvasAJN3DFWDA4IT5i&#10;A/EEOBWwKyimoa7moSqFLC98hl3LokUliDAYkdICQpyDLFdXGgMHclUmxeqyX1ujbkfHk2sXL+Jb&#10;6CDK+f5wJcsGZv2onRCR8VKVB9sbo91tvCvDMvjbkDOG2TF5AmYoSivra2fvu88vDEdmW5PJ3nxW&#10;squdU5/+isKgCBEsgeKtvW1Nr1LABniVzq8/Gdoh4oqY4RlgJjDOmFWACCovFVFJmi8Nqch0Xu5P&#10;x+NyIpn0e53FXnfgPX54zmNVxNAjHQgNvRt46TvJ2aSsZIpDQ2i9J0KpwCOMPIlm0RHmsaIoFpeW&#10;CnzlYcJ0sxjnqgHcPkNagp2IhfF9K6lIqWpowhgNZ6ZUYDiY/v+pMOzlZBRSLoRQq7miM1xdLbod&#10;Ytrb29nf3dG66mWum7uMGU9opymScAI3RWPyFAILFwuoxwB3IcjHrTdyt1YMBDSjWIkV/ifFROhK&#10;gJkJbYtqgZkyZxLr8vBQR2OGQng+tjFDjpGDFE3bDKVD42CwsLCATCBxo/2D2WiMjUU04sSQGfsY&#10;c0sJ4FjgFBaXBGACxmQQk3YqJpM7NIwMQpOYdLU4W7sDE1lkrAtNGyUhZ8VRlruicL7j8u7CmTPn&#10;7nt45cyFbHVtFGh/PJ9NES3CaIskJOIydl5ZKjVYIHnOmSdGJ952QsTMzNIUM1OELKlAzNzcvxmV&#10;WfIapwp63TDjiRJwrDNy0MsSj1DqYaxi3AV5QDBEUcFbrA2CWNRe1cPEUKPg99BcmZWj8t5k+vLm&#10;zsXrW5eubT135fqLVzd2D8Z1TOMxGCK5Vq1qCwp+SnNhQmcIMHQ1UoUrkTepwU7ISdLELIBGqURF&#10;oMBmxkzSgiScRTEBcrPxs0G8apJCKRwJwZ20ms8dW+4k84ICz+D4ADlKSDZDbdAEWlJyBd1FkbsY&#10;e8NQJUMbiuIs7YiRXxxjPS8ZTtXo4AeDF83IYA84iY6mZmbXFCCgwwWkBgTwCgWNBIxeDPc+RxcQ&#10;ST+HOWWIgj9QE+hsFCO2dRYjUcpIcuczJuiANcxVZdN5GE3TD0XNPEzoIjMIZ0olyUk9wiKiZpAG&#10;QA+Em7Q8aSJQoI+lmTG2QTkNIW54khiwHEUI3SB4Fq3D4f7Bwe5eLOe9PBv0ukXunVEuXGQZZsQY&#10;yOSIH9OQA06jqHh1Wb6wdP5ND6/d/4CW9cZzLzz/la/MDkbnFpbP9gZ4zhWmLlQSqw5bTjTe3ty4&#10;+OJ8f5c44DWHk4LYOaBFsgxTFEQriytvectb73vwTRW7/ao+DHHz8GAqjFNzzVQnRkaRZjCGnIAy&#10;QcO2CQbYm+qmnRBuzG+a38gK+inkqwHBqjialKGZcmTHWd7tLQxXV6lb6GS+ubk5OjjM2S13uot5&#10;gRfDIsYu8qQKLoQsxiJaR60TuRs4wwvE/iFNxxTghuQ3IYUbmBgzChHSGMji0soDDz28sLI6i3Fc&#10;VfvT6eF8Hp2TIiN2yBmLGIUh0BNqJj0xCsDMChnATgGIp1rf6mjSlmEaFs5RUqHVAjXrV3F+CiEq&#10;ra2ff9Ojj3cGw3o2u3jxxb2tzYxpsd/peV94LpgdmWs9xKk0noGPjzzwCnZESDdMmW4IRBP9k+Zp&#10;Youf1MgLAGEhEGG2IzqGm5AJI6LASXHkk4y9kzCf7F+/Ot7dtRDxL2jUZhh2BWZBTbBiZfktjz92&#10;//33DwYDpMr1K5dhncSILyjJOoZ1riOuMBwWCAufjFHS1GmudP+6XK8k1pE4KAqArQkQDljHaqUG&#10;JOqcqLe2/p1/+8d++rf/8c//9m+/6V3fayvLW2V5GGOVZ/Min3tf+iz0unU3nzja0/qQIi90s+XF&#10;6LP5fD6eTvE0xVRZlhVF0W5ZaJ4AwgE4aX7dEQgH3F7siS8iJ6uJxEjUsMEmhJJDQKcmB5TMmJQJ&#10;JwV1HBKoCQlcZhY0zkM97eeHPb/f9ZuFvxjrrxzsfGV/74u7m5/Zvf7E1sZLk/Fh1JqwUcuAi6G6&#10;g8296QF+xCAxTIsJoKkRK50uTvCTNLwnIvOqrMrQaMJgAbcaMwQSlgWbMFpgIxMAN1mKFQGEmgKj&#10;cGdmnc7G+4dWBWHOxHnc0IeoQyI3NqImAqeleehuChS4m+FpLLQyM2BAUBOZE8Gj2sMT8yrMZ4Sd&#10;Q2Fuc/KF2pLUZqieBqHN8CCAGQsabBCTgA1+J4RPgBAJOQhHBzzonAMzaKiZ4R5m4lSIwQNHxbri&#10;us6ZcqLCua44HB6xi4tZBpHTUsdTiZSxQ1BII6thOgg33A2HsiRHJIUWAvEEqWKA0qCgqUTAkWok&#10;iQ0UgJqhTjo4SXR+pQt0IXYsQBA4xVFqPBof7GtVFU4Wup2OSJYUE4dBajh4Iomw58YInIJzlfg6&#10;993VlQuPvCk7f77aGb/4lScvP/9c1/je5fV1vOoaiab/BsfHULD1hMJosnflWoUnH6zBzDAvTa+o&#10;yOAGArmTFw889KY3PfqY+mxidqjh4v72Tqzwk2yJTZOMhEUwGIMa84gU6DHACUDtqIcYhWAAaN8k&#10;SBOemgr6GMO0FMwoTjrdot+XbpfE6bzevXxtvnvQU1nynUXJupV2qiqv6z5ZX6kTFNALNoy0QDIM&#10;QuMRPk2bRUL+sWIu11jHRsDhFMZ8uV87d7a3MJxpmGvEiQFHh+jY5XhMMNImhIDRQtyMxUj4D0BH&#10;RZgAfOQ0IWKj/75KG33mIxOQC2oUkFuGIy9HZLAZ3mkfeuiRXtGZHI6uvXx5frg/8LyQ5x2jrlGH&#10;JYNLLBo1r1FwyLELIJQZFbljyk33dvaWCBzQ4qhP4acktgnMSqyMXTjxpQ3AUZoFkWp0UGzPThQb&#10;yGxvvzw4wGkA0mKwoBjosEOlcZRChd9cHn/88QceeGBh0KMQrl2+sr+9hW1nWHT7WdERnxMX7DJh&#10;ITZsgzAH6qTZIOMVYL6F9Ernq2LaDGprJOMRHysQPlVExLP0BFq4ueoUTlheWP+ub3/oJ37szX/v&#10;R+9/y1uK7jAGDPJGPpgrVWrjENTUEXl8jWXlQXdx2FtwxLNZOZvNQ0gD8NjLfQYitjVMCBHfUsDw&#10;BMAIR1IA4ov1hfihhp5KFoWw9asz+FCRCHj0OzGBKcmzgbhyMs3kwOlB7sLKEp07SxcuhDOrh73e&#10;tRAvTuebs/LAbJa7usio1+FOfrCzOz+csglJBrkajDSlCsHtlBBId85lWZbnOZ56M3izKrHbMztE&#10;isQDMXGoFVljYkzsQEQDN+8IXYxeqOmImUgaeyTE8vAwViUsLZB4kBCUEUTDFmYQYsJgbUbQXRa5&#10;y/EnwyNFw3YN9Sxts94hAhTrMJtMqaqT45LHFK4TrJ/jYWawguE7ODG5jAScECPwBbosiQJv4xYC&#10;3aICF2KKChDwEDE7JkdETIS4aIzVvJzsHbhoPcf9PMNT2XCMiCEnfDZ0itPywZjKEmkDaQwlIrYF&#10;gzQIYE5igDiXuayAVjArsKoAABAASURBVNj7sEjAgdwCHcB8xIPMAx0UAHASBj8d94II4KZ4JsyF&#10;poY4G09mo5HWwTP3nCucc2b4pImjaSsNojAoMlXMU9IR/Jhn/fW17toy5W68ufPSM88ebu0sSzHM&#10;OqgXnc+SFZWPMYvaI8mrqtzZAeB3EDLFvHieppqhIYEXOSgiw8Wl+x5+eOnsWep196pqO5Q71Xzm&#10;qPYuiBg7Sx4lKIOxLYACpNUz5SJkoYEa1BZO4y3lG1GriZEjhmy4K2lCAo9B7Yqlct6KbmdhSTOc&#10;XamazMrDmU3rjsnA5T2Guzgn6uJYSEGs9hq9hcxirqGI0dczns0Nv2EpRKYpEDs4wSiZihnTDY5Q&#10;Gw6Hea8vPgssc4tzTbupOWQo0ipx4SQMfkCSglsCTZVAHhNzwv87vcy4Ka36BocgW5iwbrBu0YNV&#10;I+KXFpd7XZwTGEtytLmd1XExy4fsO8GyOjgypnTCQDTVcN6AQwSJB08THS0ZOl3Qf7qJGa2Z+Jho&#10;Nzb5hs7keVyYMrFbUpMIEhlTEquAouZMvVlm5OpAk5LLgGUAc4hSzLC/R41BFRMtLS3dc889Z86s&#10;FUURQtjb3cZbpuCTlffdDDlmEjQzzlgcpKsSUZLDTMflRvWOqa/jfoNZp/hBP7LuFDGhMVV4EEaj&#10;wL4uMur2q6Lj8gLf1C2S1jqf1fM6VpHnNU9rxdFBXCYudy7r9QbU6Wq0UAYATIFFABhGpti1IZ2Z&#10;UX9zAM4HnJ5LCNE8RTB4gpJ7NS1BJsLjA+ANDyYjTb0EvR0rUxRTJT1VzNiw+4mDI+IYO0N2370P&#10;f8/3/eCP/fhPfe8P/OgDb348Gy6CoSYKhAOm4FUBT+UIMfOqnmLrCGSESakpmPckKNwUd1wwJzIH&#10;NRi06WorSMNQCAxKIsk4NAFCyRzPDOezEalBOEJAQcvpTNQ63mVekMkWIxRoExWMJJyAUgE93W5/&#10;fW2qfG2W183RRhG1EDsWB+uilrM5HnmkjRONGP8I/rQTqczsnINfgLRExk1PMRihCzJBBsBZSTKm&#10;MUMzXbgRtZs0EcUYQ1mNdnYMr5I+62WZQ3LUlcUArfBsrmfz6eFBmM7w2KaULJCR5sRYCEfNaULM&#10;ydIUTKWa9gh0AQcAQTdqgDIqaonAMAKjgdwAzOBIMUa6hmo8Opgc4tBQFT5D+DMWbyzgIQxFw6Eg&#10;4Oa84rd54dJJZ2V55Z5zsjicC+9e237qqafw+8PQF8u93kqnO8TCFsLWhv1OQsjVcqU4ns129quq&#10;gkeImw1LhIUErmRC2wQ7RnH/Aw+8+a2PDVZWdubjvXI+wr5BHJu1RALbAEmrEwPpxpLoTSBuIN9K&#10;uaH769CABUkzorZWprTMBJq7ueo8KhdFf3lZ+j3FwWs6H43G0znOYC7LsJ3D5aJkZawqKwNXgecm&#10;NXGIFGIsq6qMZRnn85S3yNbkLWJOKYYaGFFyIznuDQedXtdnGWZHztZRA54odpQtYGYDO4P/NMBp&#10;qYtfoQNjRnWa61sahwmtftyWpgFiGaI1eBlqNPv9/urqaqfTgwvnh6PZ/iGeowPvB853mX0ZBcyK&#10;DRM3LBGMsCN5kAIgekNOwXh6XQXpf3s+z5Qx4aTpYvB1UKRBiV/9TESgmHDSFyOBAxYWFu677771&#10;9XV2bjIa723vjEYj04BveJ3mFRwvNqzmYIRZjHgyIxlvNihlSGMpxN4lKFOjoCmEEiHD4RBVDYZK&#10;2YlzzosrnPfR4XHXVV91/TSjmeMR2yHrvNsph8W04w+6coiuYTEbFONeVg06NOxOna/rGg85GAXJ&#10;zJzOfGyO71LxOxwOHdLIV/GegY44Gx3FLLGmpyl8g4EABQXv6dg0hECEOQCgAM+CV1mX5ftc71GF&#10;Hyn6j9z/yA+/69v/4Y8/8rffPXzHozzohQwfZpLA3FwvukHg/ozwtK7Ksp5XFAxhgCgnwggF5qJX&#10;MlyaYkzsHHqipQKEWmVNGLtN4k97zlEvWDQFNqlKSeFWHEJLROVslg4NRMi9Issxo4Y0Dl0twBlA&#10;kCGoIQn1HYPc8chXBgqTML6KkPhI7EkywvIoMzE3rcqDAzcac6yjC/CIw96c1MfRnpC3cAvD/AyW&#10;DgopgmjQKlqAyzSlfHILO4lMOP+LJV/iJbh2gnRlI7gABjhiPBMzzhmvmFT7nHV0uLN1XSwMOxm+&#10;/+NLY25cKHfJFRJpPpntbFNZSVAIYUrrhwPmYuxhRkwoLJJnXGTkJJhGrDomdoJmTVppjKp4oVTH&#10;0Rl+C8GLKpQkkcA+5kJexQjqGgu0DFhkECsMe+uyOri+Nd/eLUJc8K4v3K3w47pIBDvlphmJiqsz&#10;fL91kaVmq9DX7Zx/4FG678HOaPzMC888++Szfq5rRXYhk276o50p3o+dVqJVZnWhZVFXNBntX79m&#10;m9cozgMbzCEY6aG3ZkqOEiz0Bw9euP+tb3ncLQ728Ko0nW/Nw67VZcdpr4gwAx4hVof0hn+MCGYQ&#10;ESxx3ucaDFsIMYPERrgpwkaUBoH0msDMlqQyk5iikYbTjSX1NxQsb2WyBm8rZRe0Np1nSTvSWlEk&#10;g6dsbjYV62Z+9eyZOu+54A7GO9sHu8XhbCXKctHrRetYjDEIG7KCmXOTvAoFy8BcrzKrYj2dhumc&#10;6wiJQg7LDDFnxAjTR3WtNg5va5211cWwlBHpTgwjS3IrDYE89CLRKJJS1EiM1QwBDcS1KUQKHCDw&#10;leTKnrCHG2QDMBd8DeQ0tC6Fh0E0pgChBJmU3H40Dj03QxJ1igZLT7UwydHIm9jQBJxwKhwvnGoi&#10;ODmZzuShBKfZkRqaeknU0IUXHTKl1LKghg/4999z72L6kYhefvnl7Y1NqqrFohh2PMeKTbszLj3l&#10;IYiZT4vcGaRoJJchlZgYhkbMywSVHAl0gWKwGrVDb2OBoHEMSS9OBQTgGFoLZeqEOPg451koXF67&#10;HJaQCTns/dFciX4iETaOXg29pDVTreM9Ho2pIqd1xhTxOVsyxKKiMmjEkWhhbW24uETEh/s7W9sb&#10;s+kYv0qsdgeDPM8Ju5y6GLNa8XFLjNK2GDWZYIImx6Q9lAycEHr1wsxtJ3NCMKRtUpLDbAmUIcSi&#10;ogYPwNiA44OcUYw1BY7JkSF30bGoUl3Hjl/qL3c8Ut5Na5sGrqKVJFWRh6w/yvyOxUPiqXRkZZ2K&#10;LlOoJvV4PC1jRJTgEK+KXcBbzEyUGUY5RXKqcdpklImgMICOStLoCL3NjRkDbkMHCcYhq9IeSynr&#10;PEyG0SleaFMqjDYRmAxzJjmGyYzIYDXS1TyZ11hyYDXPAlGxGRJjDMxBQBEjUaLaaI5YOZd1OyHr&#10;TsiX3QU6c7776KPL3/btq4++rcwHV0wPut2R86U4MHpiqEQxGD5gj6fZrEaCECtcDRWgPPKX047r&#10;jZjExJtkwEWIcDohqGlQlwhGODEHHREiBCnp6Lnw1EX6cnTY6JiEVTOYiBWElZK87OvRwWh/x4sU&#10;eT5wnY55p8QhCqWVZcZ4gilSGs9WMzEMpjsucscjbx2IEABAh/ktaIiHe/vz6YRgGzoAcB4sAHIK&#10;5Li0NAiBUagBcEhM20Ujj+FSBi/oxC0vJb+SKVGMkQk9jEnr6Xyyu4v4dZ3rOZ+FKBXevzU3y1jq&#10;2Xx8cIiPDRQCwklmAIG/hSFU1Zp/ilhmWeYyD2JQfJUINebAimcmJySMQk2wUQMHiKQMQhJBERBP&#10;AzNoTGqYemdja3o4yki6HeyxDkQ8alALEgp8zTAoVlkMGmcUq8z17j3rH7rHMre/sfEcfpvY2++K&#10;X+kP+0WHzWCyUjSL2B6EzRvOcDFM5+PtHXwTTscj9FiEBpBtyV5YnNZXNyvuO3fhoQcfHC4uz2M8&#10;LOeHdTUOYc4UWIJwLRKIFfHASKKb0oUZkxtkQSYALKCg/iYAJgK0E7UIdFSymrSMirj6TtFbWnJZ&#10;oSGOD0f4SYiiFjiK5QUim5xFSBtsummbOFLeYGCySCO+MsxRQlUj5ugFYC7UjGUOq0NAwoHS7/fX&#10;z57pD3uYulJ82g0oMUZ0CTFyBEEB3oAxMyWvpxZEpdudXkiPOx16V+OYYcKrSmB4BtnV9OMTl6ri&#10;0HD27NmiKOqD0c61jdHWbhZsqdMZZhkWo6vVweeGRzIh+cXEtJEvjFyFtEbS162Cz1uZbX1aLjeN&#10;xGAIEbZYw+FFYx1gxnxG+KGqYWgrbpVj5IIURea9gOEAZW8frwTYNLrdLjLNicAoJkrB0qNlQicF&#10;HSf41w+BaQDCNnWjzIZIjYERcbGo6M/zfLg0zAe9WuI4VvvVfA+nAqGx2FRD+m8wy2jBFgYL6wvL&#10;FF2/kul8Np9VGmImLoepLNi4sLIg+aZJGwom+eaBnXZpig6TEPErVG4KnS44NwKg+jFXw8LCHlww&#10;oW2SMDuhvPCd3LzUMQQlkbTb431ZiDO0LOUw1yHOq3o2Jby2KbbdCCqEQFoLzMTM0pQWQY0uzIW6&#10;hRQgtBsApWUgBkqSOSBG2EeM2SEC6XGjOtrdLyczHBS6Pu/4zBl7JVHDIIhJGZhGpwTA/UggsDsC&#10;uaNRtxmUDplEjvHMgpJmqnjURK0PD/bK8RSJJXBgM86stQR5bQ2BYDb2cbgRTfRhQ1eipj5iAD2C&#10;HTd2YEs2MxN2KCYRAubEUSriSawOo73dw43r+MV0uSiGzvsqyLwsonWMOuRoXs/39me7e9r+sQX2&#10;KRENTaSAEwnjnxRFgcUvzkGJoFhkho4ERAYToAAhcmlWPDBwS4o5IScmDDYYcsTWcsJ8tVBWO5tb&#10;1y+/XE7GC73+2sJS4TC3kaoQwSBpmM2Mok4tVNi3ikxWlgdvepgePFtV9fPPPvf0V74sdb3aH6wN&#10;hnihIbwx1JViAEXSiAN1YVYE5fF0urE12tiI46lAIoCTE2EnplNYpeaJVxaXHnzwwfUL5/DaMXW8&#10;E8r9WI3N5o7T0SE99PCWyShCTMcFwhpUgbTQNJsKrPwKZ0P6+lftpNIIxpJgTjMqYWeD2loZuX6v&#10;t7LMTmJZ7e3t4SDOUReK7hBrigVOSKonjzvmNNaa0ANzKjghlvN5NZ/XdY2JMIkTRAadZKoEUgOI&#10;f6/XOXvh7GBxoSKdhWpWh1ldxebQwMxCjMcGeKEhhByDtgjoLfKtX7f6MycPnNaWmQlAKa9ABwo/&#10;iQjwsizh5PNnzz143/1Flk+297YuXZ3u7PfZr3WHi77TiYwV6tUybHCQYggGxh0DZAGFjyz5G+jr&#10;hFbVlvk03lJQI34pAJbWBKVlABog0XATwoET3yZwmjEKdTmZzEaHhNdHgorMTG3htuU4NRNjvb+L&#10;LNursc/4bFB0e3nhYVFU7HtQA4BMQG1MgDQKTmtGt/gbqiGn5T8R0MpEjSxWdGMbPjURmOFcxAU9&#10;FpVwBewV1u92Fu9Z92uDUYd3vG5wvSHhcLFbnV2+stZ9SuZP2WRvfbH39kfdg/dQITO2KU4NM/yw&#10;q95czg5HB2w4nDZCbCiYpwUKD91jAAAQAElEQVQkAKDFv/41N+X2chuPJFUQGkcEEGxfBLe0/IgC&#10;VnJKK7NWRQgjatGGxdCPYYTsDShaJ4J35jx5UbyBCs1VjZh8JnAA4cgrYviaRQUxz+vq8KA6TDmD&#10;cyfomEsRmEZ2W2FGxMI5hxoAYrupAEEXNcqoarS0RZEwQbww5BCTBYSPWAT5mhRjNovldLJ57Xo5&#10;mebisMV1XFaQOCMXcfzFoLSCEHqmo6JH9zu8nXLWHUq4YVjrAlYDVaBt1FH7Tj+vFDupGjoYhYgb&#10;C5IjEs7OOU7243XY4BX4CzU1BXR2AtQIvhIWHAyawfAmqJGwqyQvMLxE6OAYdjeuTw8OCqalbrcj&#10;JBEf+PHdPuZsuXEWok5n0729ajymKhgixizETUk3SMWKxiEuKzx7hxlSCOF5bnoFWWjgOUlE4Bgr&#10;IskKJ0lbZhCp1ZBISZlB0Wo237l6fff6Jr4DLvf7i51OIcjEeLKzYFSaS+GtOInl4WxSiQzuvW/h&#10;TQ/QwkDH0yeeeOLyyy+vD5fuXT2zjFMNi8EcfAQhNcPHKPWqucWOWqcMtnc4unKtOtijUKoGg+KJ&#10;DV4HUCZJJ2zo99973/0PPZgtLkwcHdT1QR0mGqeqtRrAFHMIYorgsYkYzmXEpFD1vyGkNZCC0CjD&#10;qUAhJYuOa+boHPe7+cqSGpfj+e72znw0yckPfLfnkQWEUyCchUgBEKZgCo/ANEcwlrQK1bws05/j&#10;4MuFMcwlEhHYCzbU4GTmhHh35uzZ1fWVinkaAnaMeR3SujZ8YkyimFkIVVNjQANot3Ka1rdcBfVO&#10;6wRXQ1vUrxC1cf0r7YS1o5AkqUH4ihcy5++7774HHngAS2nr6vXtK9fDdD7IO/jSkJtlUTNFuhIy&#10;1hl7Sv5MY4Xh8YS8wQtBee0REIt9FrYcsZkcIcc3RlZbk0SmjozrGltEORrFqsS6EWI51hEjkG+o&#10;Ic1UcUIaHRzggxZ2+o7Hr615kda1aRVE09Hcp+xJ+YAhCU4LIlh+Si7dpvAt/sYAuUl/mJeGGu7Q&#10;KqHtxYqJMT8zBhG05aAaKjLrdbv3X7hnZW0Nv/luzSeXD/ae39q8dHhwZT69OD54bmdrsyrX3/ym&#10;N7/zu7qrq0SSkR9PZvN5qSF9aeiIFIRt15yl5dNOyszttHSTekfUu7q1U5yIuKmZ6MeTK76AABfC&#10;6gYkpxAanHgIDk8NolQnauNeTS0G0bBbK0WUuo6xdpnk3Q5nyFCBWHM++vRbBoljRsqYBPXRfNAu&#10;+0yDTqbl4QGVMyZzQsxMTbhPa+uawgyWdHjFnq94zIDDjCgNadCkjIh4j/QhS0KgGjLRiJGpjCJQ&#10;QqSaTy9duhQtdosOSgZ+YszsOW3X2LohCALpuDCDcNx443d540NuP6LRCc5m2G+mWMBwC+wbH+7j&#10;3boaj1OmKnKLGMWSECZOt+YCDWBmMbnDjJHSFtEG0nCBkhgFXMzkCBU3NaGwtpxkGDY7GF1+4cXJ&#10;6DD30sNnQi+sEZFxQkhujoYYY/Ma7exWB4dU4xdsI2yCzJgHAElqUFSzAm9DHXzBw9RBkUFRUaCP&#10;MAkjxETQgtHLzCmiTmByyi3vwEBCKJBmMUIewSNEk/Hh1ZcvHWxud8TjM8Ow08uMoA9rdGYYAX5M&#10;gslmoapN6xopm1147NHlhx+gutx57vkvf/mL+zu7y4OFC6urC1nHBaNQE6tyrRyI8aUBe7H1VIs6&#10;0Hg6uXpttrVj5Zw0GhvUhraMY2hMZxnCCwfT2fPnHnn0ravnz8csG01nh/P5pK4rtaCwIPk66a7E&#10;TdQSqbnYFHdIO6mBfNPAmkIK9yfXQg1gcHTQGIQYS2dpxS8vmsj8cLK7uz+bzHOToS8K8RgayJBp&#10;wSlqgFJrG2OoE+w3yfN4EtR1jXCQJksxCoCJYCMQMkXNbOtn187ee0FZ5iGWMVYxQI3Ew8gmgkDA&#10;addxU8BwK0DgrcSWAglHQK8EIk1AX58CpSCorYG8GkCHlAyv0g19GAvEDO50IoPB4L4L96yvrlmM&#10;ly9f3dzc1BD7OX6TyxEDT4YHc1PD7UQIFTluUGZIepU5XoX8GlphROtY1CI4n5sxMagJsDEg9Cm+&#10;3OQzeFihWDrEiMaAr/HjieLQkJjTBQaYB0gNImZGhsxnM3xnmI7GFKmTF72syFg4qNXBokI3xiRE&#10;pKaM7R4YYSS9vnI09rbMsCTRJVXNBYJZM8uRhQoNjwE7DJRBshsCQTE47+9bOffWh958/vx5E7dz&#10;cPjy1WvPvHjxqRdeeunFy1e39mfk7nn40Yff/FbXSX/KCnOwP8xnFc4rw7yzkHcKZq8kAdtQJE5u&#10;JKR8gkabb37FREJwQiT8RkkhKWCpNG5X9CZKcxkz/NFCo3ATJqx9ltQFawyxy7z0Oh1kctHtkc/g&#10;Jc4yn+GztcaInYOckoO/68Ax5EyZWcDXqf39enRAVYXMx2Qn8yZNDAQEn5GKwBrKScUthniRCWoo&#10;4iRzUCI9U4iEBe+YZFGRaOj0RhZCtXn9+tPPPCMkg4Vht9vFYwgxhnBIQMqxJVscsaRpGfS7BLnL&#10;8aeHw2A0WWGIiVDuxbHUZbW7uTEbjYVJRAKYjG4oltrcFNAN0cVTnghIAiBpSLqOXO+QsUzOU0JI&#10;4Ayi1AWMEHLbuHzl8gsvzCaj3Gf9bi/HynDOYW7oFdUxESJZzvEkwYdHuF8YoxjvngZPW/JrohBl&#10;WeaLHOOICNOjbnTE+KNmUi+16GitiLB3DK2YDEMo0YFgFIRAgprilffiCy/u7+718mJluNgrOviC&#10;RDgZGCG0CLAQ2CEUd5d1iizDD4edtUcflvNnqsPDZ5/4/MvXr0LUoNPBx4ZBnlOoAw4NYgH/DC/P&#10;BhW8qosxx4FgOq139qZbu2E6M4tBNVgEAgM8YaiGEIhpcXHxoUcfOX/PfYFkdzw5mEwnJY4sjbOS&#10;OtAHPlPS9OGTTeAKANQwpC4RWIiOavrmFjgNarRzKlkwVRyNnM+LTr6wQN2ekeDXscPDw+l0KiRw&#10;e46vqszIg+it5nR0iCLNGcKQRYgpzElYVK2DhijWik8GoosZzzujJsnRVKJOv7e4vBhZ0olBrVYL&#10;iu7Eb8KOmVgB0spps71xoTX4kfRvgRszQwvmVAM5Dcw3EJmPmsmExoqjNsFqQGoVRbG+vn7h/PlB&#10;rzebTHFiONjfz5xb6HV7eYazgpDhic0Ml6sQC2MUgL4uhY0Ap0VhGjQZ85mhJhM0WzjBYA4AREcM&#10;ELUwr/B1MJRV2tb4SD0DB5GhHCOz2exgb38+mzpJhwbvGM8SU6W0uysYmdNYIM0ISpnWYk19okDT&#10;uqE6SptTNG6nP0VpUeMkFpIBoGAuReJJmhdNggHQR42TSsFiTREP1pgtLb793d/33X/vx9cff/O4&#10;71+Y7n/h2oufuPzsxcm+nVte+c7Hlr7jLXJhzTJfCW3HGU4MVRUcccfnPZcX7PCY9GkCJQIkDBd8&#10;jPo0pWnebcV8bE4jiVFOeaM1HD1AIhm0SQBHHA8yRfgJDoT+GArOBJZEgAgueFvIeXMONYuHmeL6&#10;RafX6RZ5h/CuRY6E2SFzEd6UtxmDqs4UR0xnQVTL2Xg62sdxk0IppCg4XkALzHUyKRDB84IxJ6Hr&#10;BMDc4nxUHHuXZRk7bCSM1yNFNhE1ycuRtLaoqttbG1996imsOOzkqL33bISAk5ozEgQdTSMU0FHf&#10;Jchdjr9pOA5prc1wrJdkpxfe29we7e7DN3BTy49kttYGZgK01KbG1t9K0NTDoIERRDwLEp1TSXKY&#10;idFJcFk0glvQYJBEXr50afv6RpiVCPaw28mdzwhvl1CNPHEaSxTrajaezMdjqyvCKEqFkS+ORBKO&#10;ucDJTPjCkxyNCTiNdZR2kzQfp5JYEUIzNEgYQ8R7E4QTAlJnumEgCbFA1d3d3Zdffnk+ngw7vX6v&#10;h4hyxBFVscUgXzFRktBcRVbgp6l+p4t35uzcKnV9dXDw3KWv7o9HvWEPx8lBp/AiMaQvApgeWhAW&#10;LWvz9hZxbkASM9b3/mi8vV1NJ+hVjjWODQzUEAKK6sVBS5+5Bx988N7778fed1hOD+fTSV3OLQak&#10;vBfzgljAEFNGDX7oifoEWmJbnxC/0Qgnr8ISapVRQn5ZiGkJeY9PRL1iMLA8M3aT0XQ0Gs0ncyHq&#10;uAIBhW6IEYzHm4I5VmE88iEBaUYEwQy5aUsIWOwx2WXIQUJ4GXuOwguJiRINgyjPs95gQEiqxJt0&#10;wD1CL8cYg+FYvQBKJfGDArStgdwxtIbf8fA7GHhsxY1DYUnjH1DhkoATk8KR1ul0zp89h1dYIPW8&#10;xEF5Np4V4oe9fjfLkfkuRm9YV5q8xMmdcC8AcoiShISgzY23U+NrX61PEOgTVuCQcdJMc0FhTgSs&#10;OKAJe+WCPqmBIUmUmtahnM3x5oPFiw5uBjKCS2QMQgJ0lWV5eLiP40Xupd8tHAvSMbkLEzTOYWYs&#10;awyxNILQbO6pYuJ0+1oXtAWccDEyuJVFMBHatHUjClkKQlrhJ+xQx2KsTZvwpOOCGc4NqlZ0Hvue&#10;7/47v/Az7/qHP/G2d3/f+ccf8eeWs3PLj7797T/ys//w7/zyzz/w7W8jn2GvwASxrnCIirV69ghi&#10;x2cZkycDEELWzGbJyEaNpvlK9fXDGqceGX8bqc3k6mC/RdjNpEzgTooR2kAJ/m+4UpsMmyC4TQxx&#10;bV9YE44UFWKYlmeuUxRZlhFhn6YY4MlIkGrqhQTCFRtJcILVrSyGPbmaz2p8nbLIjLCDxd2kZ1Kg&#10;uUCHYqoKo0AQcajJGHQoBtw1RZwjZgA2bhFRa17XiITFC29tbV16/sWFbn91uNh1WUHORQMkviQY&#10;gwwCmRk1AHOhvmOQOx5500DmGxRiZhFB7Vj20//HZYcqfEVnEtDopLQN1Cegqm2kQWmYcb9BMogN&#10;HGnu0yyJYMktRCFcvvjS7sYGVmzX5/28V4j3xMgAb+ywmCnljcVYljg1z+qypGYJEWGdU7PdHWmH&#10;Z0+e5wgZYxGaQTGLSAtCE6a1s4FVGRWh2dLz9FcKnolBx5AEkI9JCQ6o9/f393Z28Szqo3S6kIMp&#10;IZaRgklMEp5m9A5dnmRhYWFlZaVYXRxTdbC/+/y1F/GDQ2/Q73Q6YMMaDiFgaugOfuL29NQQmLCe&#10;sQyq0Wi6v1/NS2scBCUxkESgMeZNc0KC0blz5x564MF+p19GKzXMYl1aDGT4dpGODg4KKmlaSxgC&#10;IahbaMW2dUv55tTQoYV2OigQTAEasVAZget0u5x58Mwn08PxaF5XbFhgTogxBNFhrHLHkSmtUOFU&#10;o4MIQ4iQFDH5NiBWUZtiTeKgCxzJgce5gogvLC1iF4lG0RSapAGQypw4EyFFhFgRDrMIBkCSg6yw&#10;pqttfEvWfKOCJ5pDWeAAIKeBmwLDscnivQcJLMJ4pk4ODqvJzLNgVWZwX4jY0bAkwX4yvAmBgJLE&#10;4vp6O6c1Ram9H03bGojQHLVPboatLxDuzQAAEABJREFUlhF+/EQVgkKdkx4gTWihKUJIiGxVzSfj&#10;cVVVeEXpFulFBfxN1qSBwMEqTSGMYFR3CLfRs5GEfG7uBM9TU/5/7Pxn1KXHkSYGRmS+5trPf195&#10;h0LBEgQIS4CwBL0FCUMSJNvOSEdHZ3RGI61W5+jX/to/e/bfnj3alXbUYzTd09PdwyZBeJSDKwAF&#10;lHef995e95rMjH3y3kIBZHNGQ3LmaDSql8+XN01kRGREZGTe96IIifiEaJ+zIFSkow92MXIjSgBd&#10;bHhHV99Dd93/3a99849/9JM/ff6nP33mB3/w3I+e/9M/euonP7zz8S+EPd3ExEqRFSwwSRLsC2Yu&#10;hFGMyx9j55DDzhP/QCKAGkoAZCj/Q+OauGuCmDtV79t2UPkmKqAEfIOIuU2EXvIPk1O+jzFHLFbk&#10;yDEMpYgi1sUojoIQ44gHmFGE2s5UmhU5KyZXxDi8mYSZETDNZr3RqCWtljUpxKDTyyAw8CBCiT6M&#10;EB6oBJ6ooAtsUbah26UvSIO9Jxb2Ex0Tkj4TKVJMjDPl3JlTtfWNSqFYLZSgbUCMzYUjD/cGz7Yd&#10;72CH+r8XqN+fC6wMhLkuWV1IXYE5dEonprDVPGDcPpvtb9QXXn7ZXLlAyWqSrFhTV6ZJjEsE4Ws+&#10;UV7WpV2Dd+n+/Qsle8FtjqTrG5zbOJBC6IpxGlAecF1nDTaqGgf9lWB7N3UXke7zlqSGSpbiloQO&#10;LIlG10797NXlqfF7u7s/V+452AyHmmGUhaWc+63rlqzb1obSzYH6UnVxOD1zODn/pl27YgtbFKdJ&#10;7Da1tJD+CXszjLq7dt+wP9o7tNEdj7rmRF5f0NlKierVgil3pdWuvNJbCyqbYdd8ULnUsjNKVW+/&#10;rTi4DdFG5ITJOtVUQT2KhRR+8d44Pzb+yzeiy5fu4OaDPXxvzPtW1nYurvUlaUwqDMsZFRYsT4fR&#10;dBwOF9R4MVg9uGvwe191ulpZ1lOnp1bPLJUmN3dm8b5yd5EkVyYrc1COKiqsuiByKtb+RQdR0HJ4&#10;L2CrgVW2RdPzenbV5iRUqORxkOQtXUvjxJakFalWpBuSRUqe+s7XB/dvL0VBjXjW8YTlcZbZONoo&#10;lLKwi+JuG1UbqtSKylsc1UWnFLIuEF7mNZ3ORZMJTSul2nKwua5adS1bytVw+MIccKaoKCxlQbhY&#10;7RcpVjZNtYUp2rBCNKxHzY1SXq+YtGgyKKZbTqVCGVPO/kpthcWioXSuQicxuVjlgcrSiq33SCPM&#10;mtZiLfFaKZqtFEeKRPt2uG0DaeAo31hYnVhZmCfV4qqrVZOlcCsrSZG4a8vtr5f2NMKbV/mmhupL&#10;ciWtZrdb7cobBbyUzpKlFVpaC+oJt4QTxq9AJmDLudXOhlZi5XewsV1R6eF7P99TKTHplhQnMhkr&#10;RKvb+rcGBtei4pjiadHLKl4K4oUoWCmE9VDwDSWMBN7z/5jbOSIKCN5RDR0mXEhVlDqEj+GkEbmW&#10;2E0KWiZfd9ykArdCva7Vehgsh2qrUmxUgs1SuN5V2CpLGjQ2abkWbIlLSAyZTGWWjRXr2eHGZ8Uw&#10;3MFC1kiaadOKpGG4YcJ8vWiWY1oMZJF5g1mULlpTyVsVkkKksmJQ66ssdMWzkVsJOa/EuhSSCDaK&#10;U5Zdi6iVqkTIsDa5TQznYaXUNdRbrRaDVs3MTa7NDNfXZiNlB3t7uotl7TTWzWHcClRKtEqmgV8y&#10;VdadOaxfGoqygDhuMNUI+4iCnEKrYH1SpA2FhnGQp5oTpRvCNRU142IjLG1GpZWw3Ii7g0IXO2UM&#10;vv9FXQXVH1jsbyt6JakG8e5CloemJbJp9VIrXEkLaUO7lApWupQZyvNqloROFcE8Xd9yU9NhbTHI&#10;tuAPK3nZcMGqIsXQLyFyRBzFa/X6yKVRruXbw+rOKB6wSdiqb0XpVlWt62wxtrOBqNI2lh3ljd6g&#10;1c2uaDhOVJhhPaKU08QUG1VySrPOdNAqxFuV8kK1OFMKFovRUiFeiGm1QElkC5L1pbWqrZdsq+RM&#10;wblQWMP0ipJQMk3+RzcFvjpy2vPMVdUEmlXIBReU83KpqaVW38zrdWsNaUNiu+LSPXfc/bWnf/Dj&#10;/+5/+Pv/9//HD/+H/9vNP/6jwqHb8St5SLEhlbPRSGErk5sTH8bTF2+m9OBAsVgQk2ZImFtcMsVy&#10;q6BWo+Z8vLFVSYMuHWOPITDylNKGy5tCmdVZqk3GzrJjVqI4NkG5GSNwVbG4XgivVKqLhcKmhmMa&#10;9TBNitj1LsxdMZeSo9D6/ZcHbrMUr27ragx02XJEOMrTjEzu/JurvBXbJCbFFIiKLJUsI3KixPbq&#10;grJu02Q1DtcqlcXe3oVidTWsLgeVjWLPWljeDHuWdXUxLK6ViuvlYKkSjveVLw70XOwbmtu7Lzl4&#10;QHZug88DEpcmYkzooJINbY5tDN7KmYgoCFSP6L40y86c3nr9iBqb1DZLqUWq3uKtZpzWWOpENQqa&#10;xVJ5cChQQe7i1a1kpdakSlH1lxtdailKFsJkNWquRI3VoG67dTBYcaUwJaaEcmbNEuZZiVxAedpc&#10;Whg/d+7tV/vi+oF+GtQbPWa5ki93KTi5TpwKkw11HukGcyYs2NrMjtr3CPodH/U7zvs70wQZ5ONO&#10;YbrWLIoExrhWY2F0hNbWq1Z82CijhABuT+EoLHRVokol18GqNLdU2uA048xZZL20aEw5N2HKgaHu&#10;7t6u/l4bqCbblqJmgVqBbIjJi4xzw6b55NLUyfMnM9fYPjC4Y9tgtVJSSjmcNxZfyy20ihy2DmPL&#10;8larNrO4OTnjVjd1kkuA6FINMVtkt4QaSvJiHAz2RF2hDWwjq61vrGxuLttWg7M0TPOkmayuruW5&#10;VRwFQRhFcalUGRraFvZ3UTEmUizEATysYWKXS6NVHx69PDp8WbYau4vde4Jqf8I7XByHYQHTVaSw&#10;h7zhFM4/a92Ws0GlOrR/f3X3Ti5EszMzFy5cmJ6bBduu9hMEAe6nFqT4cBDGGjGrtSgtOnCKrVYS&#10;hjsaXJqv0fhCYbVVMkywBSutQq00MxN5t4FnIYgGB7c98MCDpZ6urbS13kRGMRJHUopsHOaRctCN&#10;yFpJ0yw1VhjSgkJUjKOCYjYZziNRKtAcsmPrXG6twY5CfvAuDpSAxp8maVZ3kjHbgqJQYD1nlcHx&#10;ZZmNoxyTrCUihfBACYhv4e8TsEM9pDxWEmioZdjlWkwx0l2lQk4cFArF7u5qf3/c1a2juNFsrW1s&#10;RTqqVrvKhTKW7bLcK5xZm2bSTF2rRUnOuWVIzp0zTixlSZrVm6aRqlzgRaV0yDoUJq0AtIi1YPOJ&#10;4B3t3r17dXc1iVUj4FYhSEO9xW7NZpuM24DD4omNkCG2QqmTnCkjDgmDpJiZiJxfE6FLEWHFkCOk&#10;nGKldRT5t0qB1rB2qCMQOGOdk0hHoQ5UKZBADGdGslzwOsWCi8RCjglc4DaUxIKmYxZl4HFBS5GC&#10;HQU6KSwLztQUBS4OVRQQFFZkED4B28Tkic1bWZbkmSWhIJTAM9HK20ORZkCgFCnyC8nxzYuVFcKD&#10;tSFuJMnSrfrW+pozJtZBO9o1NC+EBedcbpyzBPNw6rADQ1Z4jHi9oaolwqaFT+Arh+ATEUeQA7MI&#10;w10CSizBgCxUuSZcBFpiEnZG60xT0+VJkhljAh3GYYEs2SyXJHeNzEJZjU0Q6jCCTCHliCG1SYK5&#10;FEUcxzouCOtmvYEfWLN6nUymoCthqhNnyDp2ToRYpLmxBZRUPNjV0xWVTWJaWQqGDJsGQSq2ZfME&#10;gWVyQ44s2VwMFt72OtgJkxPwI3QYa3M/JoRHuC45BCPLpVFgojAPVRboNFAIjoBYE2PzEniyfzou&#10;wLxr8L3tv5h1wMqb14nL8rzVgim0N66hXOBYJq05IFKiNIUh2Lab0AoKIlIDNq6xWdtYXDFJVo3j&#10;so4iHQRMAWzEIMsd/B3GrCLFgQ5CpzTiVLCrRSnl44QcCySSaMgSYiJF2BKSGZcYkzpJCU+mlQuR&#10;wMhak8Js5FJ2iWZmRG/ubObwcJsVIdUIHvjB4UMTM8EhYgwmGcos5Q6ahcIlHRd1XAqLpbBQCovF&#10;sFgulMvFSrlYLsYlxEahEMWFsBhFYaijOCgUI8jL08REcWWgv2doUJeKpNgQE2vrIAKOshaqQCBh&#10;Pdo/SrGmHGq3kubSajK7SJsNtqZpsyZxi6RBeYL8pqhSrfYNDsWV7kA7kiQ3zWZWS+CVtJ4kDUvZ&#10;epk3ImoUI9dd5XIZxkRKZKZCblUzx5WFW0mEIFxavfDGkfXLIzsL1UEudOeqklEpp4LlwJFywsyw&#10;6a+B+Td0/hrNv6Wp/i1jv+2QIwIIZmvPVOQUU1k4RiVLZ86dM2MT3GjqFFvbIHBNgmxAWJeOgu6h&#10;3nJvdz21KiVOVdZ09Ua22cprQrjDmnK1GceNOI6GBuO+vsQ5pHtNUhQuGMHhiVO6lFqzsPTBa2/g&#10;++q+IOwtV3oq5SDQuTUZIk1sZg3D34HmQiEoxCKCi8DCzPTawoKrbXEmRaISaSAi7ARcVLk76iqV&#10;q1qHmXWb9dZGrdk0LrHSctLMZLMGdUNB0omKLgiDYqna22dLBcQWoliEsBmMsZFQ5Hh5cvz8B++t&#10;zM0iVLv7elQhWrfNTZUJDvggyJkzERsGUoizQDVImsVY9fUVd+yk/l4ovDg/P3z5Sr3eqJSqg/0D&#10;XZUqNjflTnKXpyZtIjM6EaRRto6EFZI74gyoKbu0tTo9PV1f30DCNfARq0ACLcg7DCZaKOCASRWK&#10;5c997p5dQzsQtxurG2kzDQLs/8gJ50awlXMVZCSZkESRLhY4jHQQgYZ0pMHBKWUZGihSYIgx2I1g&#10;C2Ky1mWOjWholudYspTLtlyhUtkVClwoqULJRRFuObmQ198xs1aEbUtMxOJLRYSIIh9i0MgprFYp&#10;CYo2KNgw4jjmIOawyOVqWOkKShVVrhCaFNbTFG8JEyWFbvizCxeplCQjMlrn5DOcUpq0DiMcZ0Wn&#10;QotrLURFYTPLm0lqrSWSDqw4pzSUdKwJUIEvSUVRoafcE4gyGQLbOdxccnZWBzBTuadQ7goKlTAu&#10;heUKx8Vccc5aBUWCwjqCtYSxKs9bnM95Dh+wJRYeBcIgDVkYplaBdppVFCOrQQ2nlBFu5pJZuCRQ&#10;OlZBjLurjotCOMigMhMHRFq1AU4AJADsH0VYpihRGgysY0eBDgtRqRpERRUUtIqYQpxfmaHMOgOD&#10;I8ijCEQKkWAdlCbSXjdoR6FC3TNRGCXypaKAnLSaTURvo9EItaoUCjFrNqRJqyAyFhuFEFQ4DqlU&#10;lHIxCRiXrCiOJQ5QEb8IaK2U1hxo1lCSiMkIbIyUyQ4hrJWndCSOSQGBCkKtA4W0aalms4YxKfIn&#10;NloYMCJWRdopikIOAwqwD1iUdpipApjX9xcKFEUI77DoHxC7Zm5rTU5yJGIip7wkyySRgp3FJdna&#10;7EJ9ea2oVG9UiSWwibFZrogLcQnnj/Mx49NECegAABAASURBVHLnUxAEIUni7oH8Q+1HBDHvW9x+&#10;CDY0aAqzJlJ+m1EQko4pDEUHORGYQx/4zGHxpMRzQQ2zfQ36MaGObtgDvLGL4ORANBbpPW2cTbK8&#10;0TKNJmcZ+3UQCVaDtbATMsQ5Ma4v4Cbox4cjhiNz41rp6sI8p2l3Ed+odIE5IAmINAwioNCkER6x&#10;1rEBH2NFIDMgDph8DLMogp0dBAn+CCpCsjA0Sq1r5bae5jqOo7gYFypKR5hIKlSMirYQogLSAQVR&#10;EBYNMbZnmhlWESu89NIsShFrgiUcdIFs48TmlnKLDcthpOMCHIqvmlsu33IGr+OaSiWhboVBGkS1&#10;IGwGGjG6pTUOmmahsGbMMs7+QFe2b68MbaNiCWYw4izjvQtjHcLaMVnyy2A8+LTOsCVyMIvZWN8a&#10;GTVTc9RsWebQRTHFoXDMHCkql0o9/UNxT2+pUoFnGnm22qivt5o1a1I4KiqUGUcU9mGxVKhGYSkI&#10;ClGgSFNKphm5ZpEaBWckmZ6ZOPXR+0R2oLu7WixEofaKMBtFqaZWQHgYiuHjY/xa8+Pu3+JT/Ra0&#10;/1ZSmA/jiDFUPNqmRI92qgCHWVmdmJk7fYEW1xBzjqxGHGL7KWKldBAMDfX1DQ406nm6FTbqwUai&#10;V6W0Uuha7epb6u2b6+pa1cGK0lmlwl1dhUKpGhaKjkuGiplUgogahpa3zrx69OV/9i92qugz1f5t&#10;5XI1jBRL7nILO2lI0rj1KiexqJINyhnFW610cmHz0khrfIpWN4JWXiFVZioKlUVVKNpZ7hvasb/S&#10;tz2LKvO5G8/sjI6Wu3u3tu1IB3rNjsFWf/dSrJYjWisGblsfbR9QpQIhonOJmAKlYq0hdWNhbv7I&#10;O/Nvf9jbym/ftmNnuQveTJ2pSb5e0kg2iwVZLPFab2mtvzJTCcci1yyUwv5B2AXxJc7gcjM1NcWk&#10;tw8N9VZ6KJe8lbCoUEfFoFAMC4ENcGbbxKStDMmJOdA6ZBWsVoIFzic3ltfreIFCohWzVjmJJQQd&#10;9ivsEmO7kXKGDuy/ceetN9W1TNc3Jmprs2lrziTLWtbjYLO7vNEVb5bjze5iva+4XokXA1lSJnNC&#10;WpPSuB6ZNCeLhYdFjq217JAkWBF7qUQhB7GOdViqF4qzhdJYsTBWCGcK0UqhmBZ7XRjnOrYqEA6Y&#10;tf8gDggZT2kh9UncOwFfdhuBXoniuSCcUMF8VFirdG12da2VqjXMCAquUKJSmVhvbm5Nzy2tbG2Z&#10;ckF6q3gNsMGyJq4WUDMKG4VgNXabMW8WaL0UrFeizWqMBda6S/UwWEuxkxsta51iGwT4umq1tqRw&#10;VUuczcTrpFQgwlFYGNi1y0WFhfrWYn1rI0tbQZBHhaxcaVR76+W+zUJ1vVTdqvTUSl0bUXkdt8ww&#10;Jh1DQ2RMK07wWKPy3DSblOGLknPwkCi81clziwNnM6BVdqssG7HeLEUbkV4O1ALJmivUdCnRpTSs&#10;pGFPWug1cbXJ/quIz/vYitiTwlASpxELa/K5hx3MRCSKdaC8sfWy5SXHayrcDEorHC3ktCTBKsVJ&#10;FOWFOC8Ws0IhC8OG0GaWbiQ4dqCzxs1BnAIfElbgJioSHWBVDiGl4HgiqtdrE5Nj6xtrWlE5KoSk&#10;CBZVQVgsSxy3IrVRjpb7SzN98WhZxmOzXgmkqyghGxbrHFQHLx2CKYkQM4GBcdZYK4olCiiKXBjW&#10;yrrZFSfdpaSvtFUOV2JC2ewur3WFi7Gb0/lKzPWeaqOnUi/FSTFmjbVr58jkzhgHpqKRq0IRDlWk&#10;CUOCw8bi8EvyZL2W1XKXCnyClVqs2OsByzJ0SjZqq9MzttaocFhySmdO61AVIlcMEXW2EjeLYSNS&#10;rYLKiiqIQgXuAUesC+RNr5wIvO0cEwUcKIJqKqQg5FBzYIlzrVwUUbmoC9hYhTwIm4oRhA7WEKUY&#10;8wgLgKmxM4T9g3oH6BeG0ZjIKfw5R864LM1qm2l90zVbTjPUdcwWKyH/54gNsShKrcucZaVJYYDS&#10;Rn1pZqa+vAob9ZTLpUAzOWuNeKM4XMpbsW6WivWoWGOqwe9KmSjmICJEo2VxpJSOtA7xwcpBE79u&#10;Bz1DJLG4VC6Ui2GhWazW4hKCcE0VUNbj6lahtBUW1yO1WQhrpajVVahXwjUla2RqkeIgpqgErtAY&#10;iwQUK41FxQHunVQMpVhwhTiLog3nFtPkQrrxUW3x3Y25d9bn3t2cf7+xcrK59kG69mFSO9mqvd/a&#10;ere+/m5r86362nuNjWFN0c6d5T17wr5einFuQFzIUcA6hBBSDMC8lhEmFnawNi8kppS7Am5jm5uN&#10;K8ONMxfj+Y2uVPUmcU8edVtdZVVyFJMuV7sK1e7NuLBgaSozo2k2zWqzu9fu2pdv37VVjmtx1IgK&#10;yJZpsQjpFBA5iZsuygjfYsukW6MzF188svzeud023FGuDgalHgm7nMaZiN90QiOR+GDAn0g7BeBD&#10;hH7vB+Hwe/NoMxAkdlbCBNDHXFnIWApU7FKbrW1Nn7mUTsxxIwsMk9ZaOSJLRNgf27b3+f/nuKBK&#10;aZg1OEu14mKpNFAuDUS6ix2+AhatLrqwEJYqcVcXRQG2bhY5ijTEOUmXFmZ+8bO/Xpie3Nnbd3DX&#10;3oG4GFpnEtxf4UDrQo0pubiMmRQkS2xUIXVuaW1jZHxjeLyxvuRsSylnNeVMmSL4qWfb9tt2Hjww&#10;tLcSllv1bG2jsdHMUw6kUI56+gb27g+rPS1DtSbWE/X1DMYRrhwaa2KsTCh0rmyNW1qa+ODkyTeP&#10;rs1NDVZLB7ZtGyoWY6TbDLNIhxEHcc56w9q1PFtKkoVabbnRTHAz2rE73r6d4kJjq7a0MLfR2CqW&#10;Sz1d3dbapaWllZW1Rr2etjIDE4uKVRhyxMgMFguMohh3iTIFEae2vrG1Mr1Qn12iZhoQM2mCeqTg&#10;HewxRu4h/6gg2n/DjbfdcmtvT791slFvLW3VVlrJunV1pTeTrJbkubDjIBO13mgsLq+urmyk7CiK&#10;KAiEYDLSSgUcgl3AShEHxCSIdaR+1Xm6nXZG1lOz0szXm2Z1q7m0trW8urWe5gkog4IOCqEKFGnt&#10;lLK4zJPXU1AKgReL+LYNNAdRwcXlRIdbxq3Xm4trtbnl9YVWMyXF5RJXK0S8PL+8vLpiWRW7u1wQ&#10;rDUbi7WtpWZ93RqktmYYOBVyXCRdpKhEYclykBppphnIZtdW1jY28eqQVcBaSTujQgmNR2kiQt4j&#10;yGKO4vjQ/hu7urpaWZoYHEPSSPO1ZrJYb25tZbVW3kpdkkkrsZu11iYcudXAFx2KY44jhZgjnH+C&#10;ClAIQiAiFbFmhqfYWYH+ppYkG/gyUl9d2VxfqzdaxlotHOUmyFvUaprUl9SsGdtwUUZah0oFpBWp&#10;QFhDW2YiJtQYH1gGfGIJh4IT7d+kZ2yaLqmbVjNr1LNW0yqJorBSLHQVo0qgY+yKtJ411+rJWpPw&#10;AjWKGIB/LIkVcU5EwBk6aQvreJHoQVbYbG6MTY+uri5qlnIhjnWgqUMV5mHocsZSaiSrWTrfrC2n&#10;rVwRa00K/0P8UNDRnvzD4ph9xf8pplCL4oxMPUuWNzdXtjZWk+Za0pqvby00ai2tgq5KudodxeVW&#10;ajZqyWajtbZV39ps5Im1Voh1oOBXZsvYBJmTepo2tpJWK202s7Wt2vpWrd5opklum7nKYMdAqYCC&#10;gFQoUA0grMQ1VlbrC8s6Nz2FQjkM4xACy12qoFq2vraxsry+traBJ20lIcTFUJuge8CkARJvC0eB&#10;I/ZMJdQ6guHD0IrL8CR5s5ls1FubW/XNGqomE8p1mBVjE0RCipwo8o8lbx1mJnCiTx54wQMbUZHW&#10;zCx50myur2dr66pZz8VZzUh3mSZkVExjhAeR5XbT35IhwYF3c2195spwbXGhKwgHK9UKLl5ksjxJ&#10;bcuxg7pWdD3n1Y3W8soWVDU5FbmkChVkMNKBRXQQNjC4kUXDRyZDnBIKWBXDoKCwE2x9vYFv3K16&#10;3qplacuanJWKVBAjUMWBImIKcxh2vdZcb9pWloKt1qQCZgVu5BxKpVhrVvi+r0k0IpczJet5Ml/b&#10;XF3dmJpZuDI2fmF07Ozo2KmR8VMjI6evjJ64dP7EhQsnzqE8d/zsqaMfnZxYWenfuXPPvXf3HthP&#10;SCbKK8/ELMo5J9bhEYHNxYmIl8oomBH9nLqsaesrq7OLo5ezhZWwJZQLXIzFIl+CrhAEVbwL7+kT&#10;w7Vaa6uR1lPboiAo9xZ7hiiuNFknHLm4orr6dLUHIznyUr7VioM81hSFJk3OnPrw5In3mpv17T2D&#10;O7r6uoqFAivtNbJkDWIa4ug/wKP+ffFkZsc4jK7p6cghCHGRDULHcWILrbw5Pb8+MuHmlmmtRq2W&#10;srlCzhCLqaVyvHPX9h3b9xYq1Vqazq9vzG5uzmxtjK+vXp6fG16YH63X6wjTgYGwt5cLBSsuFXxB&#10;UFqRq9cWx6689Ld/MXru5M2Dg7dt27W7q6docNbVknoty/OcxWptA20U9j7qSqkgZlz6wrCZJnML&#10;66Mj6eQkrS4GeSPEq2tncpc7xdXevr0H9+4/tK9nsDdls1xbm1mZn11Zml5emKg3F3Mzvrk1ub65&#10;1GpGXT1DO3dTqUsQxLCpxp/AsbSyvvL+yfMvvjh+/mwlVHuHBgar5XIUSZ4Zk1Ggi0HBsdpIkvHF&#10;xY9GRt67cP7UpSujswt1oXj39njPHmTG4fPnPzx7cmpjseYy7KmphYUrE+MTs3NzyytL6xv11CQO&#10;31IDrJHjApWKUoybWi+36uPLi5MLSxempj+6fOnCxYsrcwumlcJ0WBr8FYZIUBoRLH6jEbbDwPYd&#10;t+w5eHDnvqIuNWvNxcXlpdX1+ZX1ycWliwtzlxfmxpdXRleWz05Nnhy5cmZsdGR2ZmFrM2PLxTgq&#10;FoI40lojpJzzUets7pwhEeQWR/AyG2ez1vrc8uylybGRyfHpuenxuanLs5NX5qamlzbWmpnlQAWx&#10;4ogc/ErKEuKpA2o/fnOSQ5LSKtPImcUI18vl+ubI9Pjpi2dPnz93aXJqs9HUxTJXq0S8MLe4vrml&#10;YxhcNpbX5qbnZmbnZxeXsajZjbWVJm4Y2oYFiktWxamozUY6v7AyOjJxbnjkyvD47PRsutlkQhZS&#10;OChix0gYyHEBEQ4zaT/kxFm7Z/vO3t5eS7KVNGeXli6Ojp4fH784NXNuavTC1NiFmfHzU2Nnxi6d&#10;Hbt0ZWZscn5mfHVho1Uj9nlca2ZWCqYLdRAEvoV1inJZljrTIqk7xHhrcWl9cmru0pXxSxPTs2ub&#10;K81kM7creXN6a/n87OiH45c+HLt8cXpytb6hQ2RiDa0J3iX/CBPORbjCWuhIxD6nchBlzFtZvtJo&#10;Li4vzM7PjM1MjM9NTi7NrjRruGDagsqLpYYO5jbr5yemPro8fHFsYn55tdnKnNLIXBSEWmsG2D+k&#10;iCCShRkfpJngv0ZtY3V5ziatShD3xaWCZZWTy6U3kLtvAAAQAElEQVSRZkYFmXVj8/PnhmHy6fHp&#10;2dG52aV6zSCREIVMBeKYCNkWISrWJxiL0MJSxJImHWmnpZElq1tr82PTs+PT02OTs1Oz09MzS4sr&#10;rTRXoT+/oerqeu382Pj75y98eGl4ZHZmvVZPTA4VWQcqDCRQiXOrzcbU6vKFmclLM7PDC7NjuOuv&#10;ryy1Gs08xRPkyFJahMVbEJnHuraSLFJfWqovLRbIVYvFrlIpKsQ2VOC/uL56fnz05OWLp+CX2emZ&#10;jZVN07QRQXPno1sI7MAEp5Dmtulcmvu8QMwtm2P6BKJ1dn5icnpkfPzK+OTk/PxGAxwiXa0mlVLW&#10;/uKE3UHOP0RwuEIpjAI+IGG/sbFZHNnM5mjqQEJmTlvZ6kq+vEIbWypJ8UWpfZpjgFhwDYLTENmk&#10;WeHMJTLKGkqT1fGJ6bPnudbcVene3tXdGxe0sZJnYgwrqMwLtc3zC/NnpqdPT0yenhidWFhspYbC&#10;gKKQg5BIIfSMEUxy7ZUjxlkTPAgYtrWkvrCyeGn40vD48MzCzMTC7OTC3MzqwnJzY8smrlBMlF5t&#10;tMbnFy6OYheNwcsrC2v1PIXSAg0In0pEEDwI9UBIW4gkk1s8cblS6Kq4KMSru63NBrLmymZ9cbM+&#10;t7ExsbI2tbq+sLW+1FhfS7YabDcpbYW0+9D+x77yxI3331PatUPiyApcRcoJG+NLInKQJrAalmOw&#10;LLKOHbGLWQokyqZZfWNzarIxMk2zG5SmfgYjpQkJRZHq7+3eu3dnXC3WJV3JaotJbba1Odvcmqqt&#10;jq4sTC5sbNRyjrsrg7vjnn5SyjpsujzQXCQV1hpXXjt+4q9fSCfmbqz239q/c0d3b3cUa0KOxd5y&#10;RrBPsGMcw8rkvUOfejqdn+r47arqtyP/N1MLexvCfI5hk6t0UC4WWzSuV7jfuFKztXz+wvwHZ7Jz&#10;w3Z5LUxTDZfD8s44le3cu/v+hx8u3nzzbBy9V1t9aWnyr2dG/vnk+X88de4v1yZOZrXa7sHSrTcU&#10;tg+RDjQFBZieLG1tbV258vZf/+Wbf/sX+yrBfdu37w8K+HpeshJmDiZE7DN2l2YEk1UUZ4wbTCWR&#10;/lQPJWpHS1eX6+bC1NY779c+OJ1fHlErUCzD8RCQLpUqlZv3b7//s6XP3ri+rXqOmq+vz/x8fvgv&#10;Js790yvv/y8XTvyzS++9sTk9UnTull361gNmsMSFmEItmnPTMivLWyc+uPzzl2aOHNu1md1V6D0U&#10;VAYT6mrZSs4l7CSl501r1rZG8tqpxvI7qzNvLUx+uD4/ljVaAavBfuqtbNQbx44ePvL+m5ONjZW0&#10;ttyqTa4tDc9OXZmdHJ6fndlYrWFfhMGmkpqmeqQaodpQboXMXNYcqa29vzT70cbi+8tT714+NzI2&#10;nOCupkhpDQ8pZAXvf2dM5pwjJh0G0e5tXYf22KHqrMrON9cvZBsfbM29MTP86vLoG6tTx+uzbzXm&#10;j2xNv1mfO5muXuAGwr3h8hy7NdSkNbYQEwesFCM9UQRHsWDTwskcBkEYbgZ2ONl4c2Xq+NLMu2uz&#10;wPursx+uLk4tYxenudMkgTMkObaX1rCjMANESgjbFHsSH8JurWBnVDpqGsO2eSnZ+mht9oPFmZMr&#10;czMry028WopDcKo3mxPj4wuL882ktbGxNTM7PzU3P7O0hJPp0uzU8MLCbGNrsRKtVgvzpWA2pGnK&#10;J/PWSHPt/PrcyPzs6OzszOz86upalqRkiUQUcQjjOXIZdqVjZxmnGTOsp3b0Brv6Nyp6LNs8tT77&#10;0drcqdrKu+szR9ZnX1udfn1l+vXlCeD42syJ2vwHzeXZrZXVxlaWtcQZ9mkEyU78EvF9XJFgEzm3&#10;srG+lab4YtEMaULl51obp5K1k8nau1sLR1dmjqzNfpjXRkI3HJgP0/XDS5OvLU1/0FgeV9lKSZHi&#10;zsnkyFrIsNY4OIJYY4hya6xSVIzyMFhNW5NrK++uzhxbGn9t5spLM1eg5AVuTvWEsz3heW6epxZ8&#10;/eba9JtLUx+szyMqLqVbqTUEcyiigEkpVkqYCUZiS5oJS/CLIeTKGk7ejfU4k64g6tGFOBe8O+VM&#10;XG6DqLgayoWt5RNLkyeWJ0+uzZ6qLY5mGzOmrpxRxug8D0wuSPx55hClJtPKETnrMkRCEAWipNGq&#10;L64sT9bXLq3OnZ4bf2969PTi9GiyuRzJejkYp9aorV1srX6wvvTmytzJ+sIlaY4FqQtU5gRnM67a&#10;OEsaZOZrm1cW5j5cnn1vduz96dHzy7Mzra0tdi2WepZlG5tSr5tmPU1quU2sS8mkcJxLWvPj4yvT&#10;M5KnOB+DADciu26SYaldsrUz6dqpbOWsa17grQuyfolrWFhTU6acU0ZwxihpH25CAVnJaxkuBUmi&#10;7aZpTq4sXJweP7U4fXJxCvbBFj6ztTgq9bkiLXYFtYgbARnCriVNrBCd7MPGCYvgStWxvu+hzgN7&#10;ujxkKiqKjaGNTTO/aGcWeGVLt7KYENttOsSgn++0YMc5sSZ02ElUH586ffTN+XMX9pa7b962ayAs&#10;RLnVaVZQqhBosJ3l5GK6+X599YPW2qlk/aP6yumtxSutzczmYGlFhAkclSIdcBgqcgKVM2tyciak&#10;POJVW5/YmD+xPvP22vRbqzPHl6eOrk2/l6xcic3cQDjTE40Wzal84/jq5OH5kfdqC+fS9SuunmG6&#10;Im8FXyrrl88Gq2eCLMShIxuUCrtuPHDTXXfecOdt1XtuKdx5Y/y5Gwv33RI/cGt4363Bvbfo+2+N&#10;7ruj9ODn+p54cOe3nrzxue9+9o9/eNcf/XDft77adWAfVctOK1beRJHikFVESjsEoDCzMDmGI5wV&#10;nw5Kie1r0Z4s2FG3g5tJaWp5852z9TfPt0am87llbmbKMrH3S/f2gbseuqd4/+0bu3sv6OR4bf7F&#10;uZE/v/LRP7/44b8avXC4tjBW0sneHW7vjryvy8YhLnylgg4pk6WF+eMnzvzVz9c/OLPD8h19Ow4W&#10;uvckaqhB3U1TTSx+nohyiQFLnYeFoCrqqKD8PQFL/54crk5n/oQV9AM6A9q6KM97WXU5KVm3NjYx&#10;c+rMytlLzcVlqjcJ6djhqwerUO+/6cYnv/712+/9QnX7nnUTjK7Uzi0sn1tcm6gl60ExPLR76O7b&#10;Bm46xOUS4g3MlZOt9bXl0eFf/tWfH3vxX0eU7N/Zv7e/ezCOIoRiho1pFUsQBGEUOc25OAe1wsAR&#10;wpVZJHRc1jo20lxbWz5zfvH02aUrI62lZcoTYaQlaMaHdh+697Ofv++ehw/ddlcJPzXpcLTROLW4&#10;dHZ28tTE6MTmKkJq6OCBWz93164b9ulCETFkNWds1jbWLn340YmfvzD59rv9eb5/aNuO3r6IyCSJ&#10;y1KtNb6aZ2KVoUgHPV1dQ9t37Ni7e+/+AwcPHvrMbXfccted/fv2mCis+wNvPe4tH7r75kN3fWb3&#10;TQcHdu/QXZWasytpbdMkFisqxi0tNSWbZNcorwVOqoVo52B17/ZdBw/uvv3m/v17nOKkCSrYQFmb&#10;WZvDCs4/BvtKmBzaTDtu3H/TPZ+7+d6799/5mW0339B7434e6FnTbqZW38Tu7u0ePLB39y037br1&#10;5l03H9x+8EDP0ACu8BRoWIyY4RdwAtdQaWbWJIQMxq7SXbnhxgN33HXHnQfuuGHvLTv23Tx4w829&#10;e28s9Q6JFEwmm7VmK8O5xk60P+WsJScBB+AIgO014Kz29UznLbImqFSGdu28Yf/eWw/sv+XGA5+5&#10;9Y7PHLr5poHBIVL4SmBcbgYGBtBz2x2f3Xvo4I59+yoD/bDCXGtzpra2YnAmS2bAh51ThUJxsH/o&#10;hj0HbjpwaOiGA317dhT6elW5QFEgeNWJYFKsmQDs4EArPNR+mPnAjQdvvfOOg7fdvOfQDXtuOnjg&#10;9lu23bCXyqXFVrZpWao9PXsP7Lnp9n233LH7xtu37b2xMtAbd5VUCB4KFjPijMAl1HRZy2TwBWlF&#10;rHu3D9145x23P3Df7Z/73I233Xbotjv2HDpI5fJUbe3K3NxCvdbXt3vfDbcdvOmOHfsObd91YMfO&#10;G4f6d3fFvRRpFWoVBCrQGgVKzTrE5Qe3Z5QSVUrb9uzZf8tNe289tOvGG7bvP9SzfR8Xu/HiaLWZ&#10;bxqqi94wSlRYrHb1D+7YsWvP3n0H9u07uGv7nsG+bdCwHTPwEkyAreVwLqCWYhVYixWDPeisbTVr&#10;q6umVi+y6tJxNYxjxwVR2Lwms6HSe7sHD+zat//GG7ffcGBw3949B/bvGByqiGYm7RxCQVlv+0CR&#10;Nz8R5InzubBaLe/atePQoUOw/N59e/YdOti/fYeLo608W0uzujN4U5IGKojCuFDo7h/YtnP7jr2I&#10;lBt23XBgYPt2DiOrmIKw0tez++D+A7feuveWQ7tuuqF8aLfpLy+zmctrqy5JNVnNxtnm5rpp1Nnm&#10;kZJYC0p/bpBp1WqzU5Mr8/PGpCLWU2ZpwyTVUrmvr28H9vSBGw7cuHf3nj3d/b3FUqmFBEC2nZuU&#10;Y3FM2CGiHOxp4fBIlfu79xw8cMPtt+y99eDumw8M7NyOUJEo2LRutdHYyNImC94xbLFrisnBALtM&#10;KWaG/R3+RGCka0B/p65IWCgiGJ9i47iRtJbXGrNzvFKjesq5w1bFBaZDjFIjPZIKMV/IrKyfevud&#10;M2+9o5vJjdt27RsYKsIDzVTSvBSEpSAKSHoL5e2DQ7t37922fffu3X4Fe3bsroYl0VgVE3swM7xo&#10;SYyIYkVErPHzRXHbnp37brtx/2du2nHLgT0Hb+3dsZdL3Vs5LdWSlUZWp8AUqlwtBb1dpW393Tu2&#10;9+3ehT0/uGtX10CfBIp98iHCur0QLeTXkZNNmTIIKUTbbtj92Le+/NP/8u/9F//9f/Of/aN/+Mf/&#10;8L/8o3/4D/7kH/1Xf/J/+a//GPjv/us//b/+t3/4j/77P/lv/oc/+If//fP/4B/9+L/6b5//B//N&#10;Y9/9QXXPQSrgumszsg7awtr4NJZMzs77DdHIjKq3u/MaSLPEeURhqLXmuKAdu8npqXMXL9Q+uty6&#10;PA1rc0bYfoaoUCne9sBdX/7O05+57wvVHXsbKp7dSi5OL16cXBhf3bRh1Ldz196DN/Vv3xUVSzqg&#10;UCsVSH19+fKHH7z1t/96/szZoTDcXe3aVan2qyBs5mHLaAsrkGFJ2eH3Jhdg/fR3H6j7dzv/3Xt+&#10;M9N/y3xEHvAxARMxC2ufPxzMZ5lhjpQEepMWYtPQBtojCcTFkhjbqm1szE0tDJ/Pz5yh8UlaWaat&#10;ZWquF7J8qLv77ocf+PZjjz720P33fe6Oz950420HD95y06G77rjryQcf/eqT33jsgccHq/0inLrM&#10;mWa2Oj974q33/sU/HTl2tNRIbq727AxUNYIz09y0QpdFYnB0FkI2NrPWOiY4Pol0EsLXWYTvMW0T&#10;F/Fesdlc31iev3Bm/aN368Mn88VhVV+ODTIGxZG65dYDoijHIgAAEABJREFUjz5y37e/9Ni3H/z8&#10;Y5+57c4b9t64f/vNO3beffutj9xz76MP3Pf4Fx/Zf+fNQW+RTIuTBm1tro+MDr9z4uTrr1/86KSz&#10;yfadgweH+raXw5LLbFIzNiFlhR3jNAl53/ahz9511xNf+9JTzz3zwx//8E/+4Kd/8Nwz9zz65fLA&#10;jsDpipHP33fnnzz3/X/wgx/9l889/+x3v/7k5++9/5abd5TLEeECGpEmHekwLGhDOjGqlQVODQ0M&#10;3fvZe7/y6Ne/8f1nf/LsT/7+cz9+8oGHdg70FQLGlz+V5dxKfMUJ4sy2Us5zJC5g52DfVx966Edf&#10;/8bff+a5P/jBs09942tfefjhuw8c2FuuDvb2fPbuzz311Hd/9MPnfvzDZ/7e8z/+g69/6+AD9xcK&#10;hdBYlaVkM0paulkvZk2VpAXkpiSjLNfM+3fv/vKjj/zkqae+/wff//73vvmTH//g6R8885UvffGh&#10;z955aPf2MFDE1rpMnAtZRToKVUCsjTgl0s4H5OA+9vuSSAEx9i1TtW/w5ptvefjhh7/63W8885Pn&#10;f/qHf/KHzzx/15cfL+4aUGJLztxx08HvP/mVP/3e0z999pmfPPfMN7/6pYcfuO/GnTuKRNUoQGwU&#10;czJZYl0ea9XT03Pjnbc/9LWvPPXD53/6zA+e/e73Hnnw8zsGBrXNOUkZl4s0p8QCnOXUyriVqdSg&#10;oh0d3Lf364889sfffuY//+FP//gnf/ijH//kW1/9+uduvm1Pd9f+XdufeOzRHzz1/eeefu5HP/zh&#10;888+/cxXvnz3Qw8P9Q7iUCOXi7iCMYVWq5Q0ymkQ5Sw+Wk13Ibj/pht/9OSX//53v/fjZ5/+0Q+f&#10;+fb3vvnEE4/fdvOhqorJmkIcHTy0+4mvfvmp537wk588Dzz97DOfv/uzXbpJ4jxMTpmB5ip3yjj2&#10;3/LzIDOBtXv7B7/y0MM/eerp55/+4TPPPvvj7337G1978jOfuW1Hd1eFEZ44/Q1Z11vtuvnWWx78&#10;4mPf+v5Tz//oB3/w7HPPfvtbd952S6m/B2x1nqu8JXkGO+hGQzXqhSTjzS3VqpNJ86y+PDe1MTbW&#10;s1UfKkQ7uovaJTEuYFrCgDLJEu22Hzj0pe8/9f1nnvrJM9979unvPPXlL33h9tv6B0vEcKD1/s4y&#10;yQ0jwxgSy9ZlYnM46+DO3V/9wmPPffupp59++pvPfO+Zb3/7i4994bYDB/aUSn1ESAMIoMBIVxTf&#10;evNtdz/+6Feef/qPfvr8Hz/9/e999csP3HJbvG1bMTOVgr7j9tue/tLX/viZp376zFOI7B9/6zv3&#10;33P3zqH+AlFojOI8dHncrCtTDzcaQdOlwuyssgmi3Zhc1hY352clb3YFqsJW0lpqmsX+3oO7b3zs&#10;wYcf+/aXv/aD7/zwBz94+pvffeS+z+/r7i0GOrBZkKdh3lJ5k7KmyxIHQbBk1hqqVB66446nn/zS&#10;H3z3mT/+4R88//wfPPvNbzx27z237tq9LdYxAiVLXW6sMcysncINTJMy1iHrahWGoqn9aMI48gvO&#10;D2sCzkIxiqA0SRrZLLRWITBWV/NLI+bcSZqZpnqLGpZTUeRcmnPTWAtBrXx9nTY2WqMjl48eWRuf&#10;3NY3dKCvuy/QJRJu4Scdk8YqLTJS0I7uoc898fgXvv6V73/7u88/8xyi/bGHHu7D6/dimTMbZi4U&#10;UdZGWVZMkyhrkbVsJCY+sGvXlx78/B9/7Zv/xfee/qPvfOuPn/3B97757Ttuvn2wWO1mqhZUrAnL&#10;rATR/l177rnnvq984xvP/uj555577ulvfufhu+4d2rOXjdMmFdsilwR5K67Vys1mKTXFLCukHtuL&#10;XU987t6nv/3dJ5988utf+vY3vvr9b33nh1/97o+++I0ffPE7P3zyu88/8Z0ffPl7333kW1/5/Fce&#10;+9xDD956+2f3791fKRVIEpc3oySL1ppcz2xqpZUE65sDVgbExjYlTiNlA2xXya3NlLiSyZlhHdWl&#10;Ct0Zd+Wm2zTTkQvnLrw/e+F0MjlBmxvYkiqnwNK27sFvPPLAT5/77tce/8Lnb7v13psP3XHLDbff&#10;vPfBO2568t4HH3v8kUP33lXas9dGMaVNqm/SyNzaG2+ee+nFqZFLxHlPMd7d3duLzJ8b3awjIC2x&#10;wYWckUVdTKQd48E5rK0EDnnTbyMiHxz0ezzq95j7K1OZCFC+IDx+ZxFZpqKoolAhc+V61tu0uxO9&#10;fSMvjC2tvHVq4eiJ1XfP1s+P2Kk5hKZmt3Og54FH7nnqB9/+4d/74ff/6Jnv/OSpZ//0hz/8z55/&#10;6sfff/TrT+69YZ92Tq2sBxOLzffOL75wdO5nhzfeO9O/1rqj0HtL3LUj40otLTSSKDHksAEId04W&#10;Ql0EH6S1jnKKDYWWInzjcVS0AlSsG6zlpZn19Mzo+psfLb55cvPUxWxyhjc2ddOUou7P3nznV7/0&#10;rWef++kPnv/jZ3/4h8/84A+f+5O/99zf+8+f/vv/+dd+9NO7Hv5i77a91JJkdt1cOj//5tHRl16a&#10;P3w4O3duaKt+a1y4s1jZQVE/fhNJZChX/QmVa1mlYXpyxX2VcFvv7tsP3vnI/Q988ZEHn3z0vscf&#10;/MwDn9tXKEUbW/nUbDFNH7j1lme/+c3vf+1rj3/+/kfuu/eBe+6+7eabdu3Y1lfpq1TKOgxyl9ex&#10;b0raVGNTCtOIdFdpx/7dt959x6Off/BLX3j4K1949KHP3bGvv1816unCbGtuLl1eas7PJfOzydJi&#10;trLcWlxozc+l8/NBIzm0c+eTDz74jSef+OaTT375sccg7vZbb9l7YO+uPTsP3XLw3nvvvueBe594&#10;7LEvPvHovffctb3az4nLFle3Zhbrcytbsx6bM0ut+cVkfr4xO5vOL9DWxkApvve2W7/2xGNPffHx&#10;bz3x2FcfefSJLzz0xH33P3jbHZ/ZdeBgz1BXuVSIQq1ZKVJKsdakWNjfFXw44e9Xge9/UgiLA11D&#10;h/btuef22x65/84nHrrnKw/fcc+9Q9t3KkvNuRWz2rxpaN+X7nv4O49+7akHH/nGfQ99+d77H4LE&#10;3fsP9g3u6xsYKpRdQeUB59j3EcelwuD2wUO33nTvffd867HHvvbQQ/ccPDQYaFlea03N1sYnGmMT&#10;jcmJ5sREa2KyOTHZmphqTk61JqfSiamiM5+78RCO9O9+7atff+yxx7/w8GMPfuGzt9yyZ/+eQ7cc&#10;uvvez33hCw8+9PBDTzz26OOPPfLAfffsGOgNJDNri1sLs3Vgab61vFBbmM0X55LF+db8vFldCdN0&#10;b1//Pbff+sUHH/raQw8/evd999159wN3fPYzNxzaMzi0vbtnW1fv9h379h64+fa77n/0C1/88he/&#10;+vhDX9y1bbdZbzZnZ5Pp+eb0XHNqujExXZ+cbExObk1M1WbmGvPzXKvt6e5+7O57vvvlL33zS1/8&#10;8hceefjhL3z+gftuuunGnp6eYrkYlvBFHJuN456BwT37Dt1x592ff+ihx7/46Je+dNf9n9+xZ59K&#10;XLK21YLfF9fqyxu1lbXGyiaQLCzmi8tmYVktrbiZxdqV8XxmYYDU7X3bDlR6ekUXWnkppzgXfIMr&#10;ZiI7hnbdd9dtjz36ucce/+JXv/nIw0/s6Nth1tJ0abGxOJ/Nz7fm5loziKK55tJCa3lRphd4fqna&#10;yG7u7nvitju+98jjzz7+pW8//MT9n73rnltvv/3gwRt27945ONhTrQTCNsniau+ufTfeev+DDzz6&#10;xUef+BL0v/Pue7bv3hs1m7S1GeXpwW3bvnj//U995Uvf+vKXvvjwQw/cf/fn7rz94I37B/u68YVB&#10;4WyzmctaZnXJLs7K3IzMz2YLUGkynZ5yC3PB7HJlvXYgrtw5tPPmHlzz411R+UClb9ftN+7/3K33&#10;PHTfw49/4ctPPPb45x/4zJ59Q1EcLq3qhTWaWzTTc/nUfDaJci6fnsE2dFtbvUFw+959j957L0Lo&#10;W08+8dUnHn/kwc/fc+dnD91wYOf2HX093dVyBTdsdtYJfsGzCF2jyWlGfnP+7mBxSACf3isYIlFI&#10;fegUa8hJpDgiMo3m+tLi8snzmyfPpZfGg/klXt+g9a2wWY+zJKrV1cqam1nYePej4VeO4Li6Pah+&#10;NujaFZS7cykiKybO+zF1YSIIhkpv9403HPjCffc99uhDX37s8Uc///mb9u3pCjRc1liCK+e25oHZ&#10;zfn52gLifG59eqqxMG1rG4PlwuduvenLjzz4za988Ztf+dJjX3jowfsfuPPOO264YX/f4ECpUg6i&#10;wCpHWvoH+w/dfstdDz7wxJce/+43v4k74mduvjESl2+t1xfnt+ZmtubmanOzm3MzGzNTtamlxsxK&#10;fXKxNr1gFlazlZpda6itrLE2X1+dba0vNleXastzKJtrS6315XxpM1veTJY2W4trKNPFjWRxvTm3&#10;3Jyby+YX7MqKzC/S9BxPzJaXN/cY9ZnuoVu6+3dGJRhBZ7kiho2Rr5iZ2BHyFl6UEuysYgsTpdH5&#10;S+7UmeYHH6QfnrSXL9HsVLC1GprWDYM7n7j/oeef/dFPf/qHzz3//A9++gc//pM/ff6P/vRrP37+&#10;7kceHdq3PwoivbFRvzK8fPzt0VfeGHnxcH5+Ym+dPqO7b9HVXanu3cq6N1OGBoxH8Ac4xYgKxyQM&#10;t1PnHGTx9d//T/2eLK7poR0BYAeNAejqcGvFAYAvi37jGZelgZhqISwwZRsbw+dOn3v37UvvvD1x&#10;6vTy2GhjccZuLML/g4OD93/+wa9/96lvPPPs15559ivff+bJb3z79gceGtjWrwoBpa36zMzIeydO&#10;vPjCh0ePbExNVMQd7Os72ItojrpSU0iSEkuRRUOuc+0SycMpK5pY4fFqsSaNJvZa4CR2rijCMTtO&#10;mxvLsyOXht979+K7x0dPvTd74fTa9KRbX1GFcNuN++548J4Hv/bkE9//1td/9Mx3fvT0F7/z9fu+&#10;+PjBu+8q79xOeVIfG1s8feqdd94+fvToh++9tzQ5EwpjOf0DQ0EQgcC2WtrkFaWK0CTPbZ46ybe2&#10;NtfWl+uba3mjlm6up6vL9fnZxeFLk+c+HDnx1oW3jo589P7S9Fhzc6m+vrC4OLkxN0tJs6tS2LFj&#10;aM/+Xdt2DnGs19N6y+Eyr4JiyJFKs9bGytL63HxzYWFhbmZpcW59bX59aW5q5NzZ946fPXFs+PS7&#10;l0+eOHfirbPvHL/w/juXTp5AefbdN4HzH7wzN3ZlY2VhbWV+aXl2dWOx5Rphd9y9u684UElVNr0+&#10;M7swubA+t1Zbml+eXblyaez9E5ffenPsvRNTH7w3/dEHkx+dnDz5wdjZk8OnPrj84Xtn3jv20bvH&#10;Lp37YG56eHNtbnZ2ZG52bHF+fHN9Aa8eg6LuHewZ2rV93/ahge5qpMjYLLNJji+57Cze/H0c94go&#10;ItUGIepyK8aYJG006htZfaO1vpouL2bz8/WZmaULF2dPfjT29tn10YQAABAASURBVAmotDx2ZXV6&#10;YmlqfGl2YmV+ur61Zl1SrMbb9m7ffmBX987+IFCBcgJnNOr19ZWtxXnwofVVOF021xpz0/Pnz069&#10;//7E++9Ovffe5Hvvjb/37vh7b0++9+7seyem3z8xd8Jj5sTbl09/sDQ3vrW+sLwwPTkxsrY4K8qU&#10;usu6K7YF3rLJ3ObK/Mrc8tZKrbW1sr68PHZ59OSJs8cOXzh+ZPjdtybePzH94QfA8IfvXHn/rfPv&#10;HD517PDpd4+PX7mwsjhbq63CiXMzE0tzk1utzUJ3YefBXbtu3Ffd3rOeb80uT8/PT00tTC2sLaxs&#10;royND3/w/rujJ9698t5bIyfeGX7nbfAffvutK2+/NfL2cTj99NvHPjx++MKp9xamRlYXZ+dnxsfH&#10;L9VWFl2SVIuFHdsGDh06uOeGvVwINrPmen1tfXOtWd/Y2lxdW1ncXF1aW5iZGbsyc/ojcL54/AjY&#10;Xn77GALgCkS8c/zsB+9e+PAEImrkg/fGT70/c/F0urXS21c6tG1gV09XkZ3JE3wnc87meYZHksSs&#10;rjcWlxqrq7JVz1fWF4eHx9//4MqxIxNvvTn99tuzJ96dfved8bfeHH3r+PDxo2feOX7qraPn3n1z&#10;5PyZ5ZnJrdWFjeW5DRw/mxucJt3FeOf2wT17dwwNDYSFMLfZysbq8vpKUt9KGlu1rfU6moszw5fO&#10;Xjj57kdvH4Uppq+c3Vqdg+MW5yemJi9vrC8y5Tu29eHesHfPzr6+SqhsUltfnxtfunB6/sMTU++/&#10;c+XdNy++e3z0/XcWPnp/ZWqC08aO/u6DN+zZtXuw0l3KOF9rrOFQWkdQNteXaysLW0vza7NXpi5/&#10;eObdy++8denE2xdPvH32vbeAc++/jR0HnHzrCLbJ2Q/fnRy9sDI/vbY8s7w4s7owmdW28MKjp1Lc&#10;vWNo355dQ4MD5XI5CAKbJtZaQy5ncSzMrAFiFiL/dYk6B4aQ6lSUJiErzrDLYuGiOGo2ksXl2cnx&#10;Kxc+Gjn9/tLoxWxxSjaXbX3N1VfN2kJtbmrq4tn33zp8+r23KG3s37l912B/bxCFmZM0ZecgI83z&#10;pskazs5mtdXmxmZzrd7aamSbjebmzOz4hdMnz7559MJbxy+8/eaVd98aPvHO6Htvj7z7jq+88+bl&#10;N49eefv41OkP1yeGmwjy2cnVmdGV2bm81ejv6zpwYN+ePTu6eqsUcitP1mxzGZFUW1ldnVtZmV/b&#10;XER2Ghm9OPL+iXNvHrtw/DB4jn/w7tTJ96Y/eG/ivffm3/eYOoHIeWsEkf/Om1eOH4XE8y/84sor&#10;L4++/trY4Vcn3nh99NVXRtB89ZULR49cOtLG8WOX3z526Z23Lr519MJbxy9/8Pbw6fdGT78PEw1/&#10;eAIJbXHicuiSfTsH9yM8urtZiSWcH9SxvaX2A/M6i2trkblsTTFpmjxd31g9f/7s8eNHP/joven5&#10;yY36RrO2Lmmzf1v/PZ+/9wtf+9Ij3/7Gk899/8lnnn7wG1/df9cdxR0DpGxzaRZeOP/eWx8ee+3M&#10;O0dWcU81aX+lMFgpVXB/JGM4l6IOSDFcD+GKSSsKlFMM0K8+V2l+tfO3bSEL/7ZTSPhXpnRYaISn&#10;+GyOJggs+9cMuIBl2qXK5Mri9xalKA50MVSh2D4n0dKqvTzePHFq/fA7a68cX//lG61Xj6+/+a65&#10;MBzNLvZuJX0N07XZ0jPLrdOX6u+eqr/x7torxxZePbZ45K21D04mw6OVRmN3Id5bLgwKV/K8JDZg&#10;ywHZwMFhAdxoxV8XBBvHKcJtjDLFuVL44aEVEso8MFYbVjYOpBhQkWy4uWXGxhvvfrT+y8PLf/nz&#10;hZ/97cwLP187/Grro/fd5GhxdbG7URvIk/L6kp6bzIYvbX14cuPokfmXXpx58ReLL7/QOH5Szlzp&#10;nlzavpnspXioWI50kCd5kjTTtClktWYKHIRaZQzbcKOWTS0sn7k4dezEyGuHR195Y/yVN8Zeen3x&#10;l6+u//L11qvHN18+tvjz16f+5QuTf/GL2b95efilN+be+9DNLmzT4Y09/btLlSpxlJk4yQtpVspd&#10;1VK5aezU4urJM9NH3p5/8fj8C4fnf/768i/fWH3htfUXXmu8ciR97a2tl4/VXjy6+csjW788ggrK&#10;zRcOo1x/4ejCz16b/dtXZn7+2uzPXp/+2Wu1tz7qmVm9Odc3GRVcnpr8xRvj//ql6V+8NvfLoxtH&#10;3p1/6Zdzv/j50isvbR55Y/2N19Zee3399ddWX3+18dKxOvDykdrLxzdeObr20pHFX74+9bMXx/72&#10;F2M/f2H4ly+NvPzq/NsnstHJ3tTe2NW7p6+nv1gIyVqT5Da3YqxyuCwL+UCyuIAyoU5EyudEFTql&#10;0yxZWFw5f3HmnZMzR08svPbW4ktHRl9/efK1V2ZefXn96BvLRw+Pv/bSyKu/vPTyCxOvHJ187cjc&#10;8Xcal4a7munBUmVvXOoXqThAVZwqZUaW1tcuDE+/9f7I68euHDs29uZbE28eHztybOattxbffnfx&#10;rbcWjh+ff/PNhbffWXjrzfm331p6++3Ft99CffHNtzdePLL0t6/CbpN/9cvJv3xh6q9fWXvjRPf0&#10;ym1S3LmeZqcvzb5ybPznr07+4rX5F48uvHxs6sXXJn7x8uwvX1t5+cjKi4dXX3x99ZXDKy+/UX/h&#10;jfqLh2svvLH+t6+s/OtXVl84vPjzN6b++uW5V45NvXxk+rXj6++f61qpf6bcf0fXwPZUzPmLC4eP&#10;z7z0ytwrr82/7LH80uu1147NHT42/8axhcNHF4+8CSwdfXPp2NtA65V3gI0Xjqz87LXFn70y/Te/&#10;nP6bl2d//tqVF19fePuDeHH1QFi6Y2D7oepAn1XVNA9x+zx3evb4sZnDRyZee3ns1ZdnDr+xcuzo&#10;4quvLL7yyvIbry+//vrSK68uvvrq8huvor7y0pH1195af/no8otvbL7xVnhpfHeS3Vqubi/GPYoC&#10;yRTSnBjBFZ05z/N0eHjm8PHRV16fOnxs7JXXJg+/Mffmm9OvvjbzymsLrx1eOXJs/ciba4ePLb5+&#10;eP61N2ZefX3p1aMLrxydffXw7MtHJl5+Y/yl18deOjz68uuXDh9fPHOB1zcHw2hvd9+OaqUqEqd5&#10;YWW1eeHC8pvvzL36+uwvXlr4xUsrL7y88vOX13728sq/fmntF6/Cccu/eH36r1+c+JsXpn7+6pWj&#10;x7auXOnJ8hu7ug91d+8N4yFjq1s1Mz5ZP3UW2Wnp8PFpj7fn33hz+Y3j9ZOnBjcbt8alg0Fxj462&#10;sSrVG62p2fqpi6vvnJp7493JF49M/OL12ZeOLb94ZOUXh6d/+frMy6/PvHZ49vDx2SPHZ4+9OXME&#10;tj229dqb6y8eW/7Fa0u/eGPpxcOzf/sq/DL51y+PvnF08/zl7q3kQNx1Y7V/b1QZMKqrJZWWi3MR&#10;wdHttwWSGzMTzg6izsEgjkgUM7aNQvqzzjELC+FrUoFciVTJ2jBLo62tdGRs/cQ7S4ePrL56eO3V&#10;I+uvHFl/6fXVN95cO/rmwtHjKyfeV/ML2wK1vRj1x1EhMzpPA+eQ1pjZOsqIM2Za3Nw8cXb2xaPT&#10;Lx2eefnYwitvrgC/eH3xxTcWX3xt8eXDy68eXXv12Oqrx1ZeO7L2yrGN1w4j4Jdeen3upVfnXnx9&#10;/Bcvj/ztiyM/e+HSC69MHXvbTMxtEz5U6r6hUNkuupJkPcs1uTi2/vZHC6+/PfPi4amfvz73t2/M&#10;/uw17KCFF19ffhlRd3z95SNrLx/deOMYsPXKqxuvvLLx6qsbr722+srLa6+8stjOVAuvHgEWXzm8&#10;9OqRpdeOLr56BFh45fD6S6+uvvzq+quvb7z6eieJrR85snb0jRrS10tH1187CrWXXzuyfPR448y5&#10;8urazriws1LuicKImGBpaT9KwxnOObJOESlY27hCllfzFD+VhvVaOj27dvbcyjsnETyzv3wD8bZ0&#10;5Hjr5Bken66ubHZvtLrXk8LCuhuZlRNnG6++vfQ3r4z9xc8m/ubFtaMn0nMjhfn17jwfUsEgBT2W&#10;KtbF1uAwZTHE3r/QxLFDtrRMAH6TQg+croihjCJiZvq9H/D57XjIbxIKtTzImwnsQAM4hCtUD/x9&#10;R2tdUrrspCsxAy23I6MdSu9wahtec00tNd8/g7gZ/vO/ufRn/2Lun/4vk//4/zvx//ufpv/5P5v7&#10;8z+f/Kf/bOyf/JOxf/pnM//zX439v//5zP/458lfvrrro7H7F/OHttTn12nfanPParJtozXYNN1G&#10;cAcwZBDUShMOGgUDtm98uEOwiFh8eaVcU6ZRuky7jK2wA0rGlHJbzG3FmN5W1r2wHJ8ZpmMn6S9f&#10;af2Tn638T/9y8X/6F4v/+F8t/ZO/Xvyzv1r6s79Z+Ktfzv35z2f+7C9H/1//y4X/5/9n9H/8J5s/&#10;ezk48eHB4cl7VmsPtJI7avXdja1Sa4OTdW1rRSMVVmVHkcFetSVRZdZFRyWhoNlsIpguXd46f7l1&#10;+Up+ZYwnJsOJyejCleKF0fDicHhxJDx1KTp1JT47qs+N6Itj5bnVbU232+rBlvS0LPJ7t6hSZqNm&#10;Wkltv9O9rTxeWFPjs+Xh+ejSVHB+NLowUrw0Xrk8Xr44Hp29VL001jU80XVlvHpptHJptHp5rPvS&#10;mK+fH1UfnqcPL4ZnR4Izw+7keX1urG9+46YWH2pQ//RydH40ODtMH12UD87r01d6Tl3uOTU8dG5i&#10;4MxYzweXez661Hf6St+pkfCjC9FHF2DD8oWRyoWx8qXx+MIVOn2+cGE0ujQKZeT8cH5xmKZmKptb&#10;g8jLigvOaIs4t7hcsiYfQiRWsTA7Yt9G2YYSLnFUkSBqNltzs+vDw5tXhjcuXVo7d7Y+MS4z0+mF&#10;S3J5RF8e5nOXC5cnq8Mz5sJliGtdvGLHJnubyQ4Ku9O8tNnU9UbQahXzvGqokGS8tNwaHdu8eKl2&#10;6XLj4uXGuUvZhUv20hW5PEyXR3h0XI2M8JVhGhnjK6PqyihfGVHovzRcOjeiProUnxspXhivXJmm&#10;U5fq73xYGJ+/KdM3NKV3ehVeCC9O6jPD6tTlwtnR6keX+8+O7bw0s/vS7PazY0NnxwdPj/WdGoG5&#10;ui+O91+e7rsyAwyMzZcvTwbnhuWjK/rssDo3Gg5Pdi2s7kvcDZka2kzK4/P6wmh4YSy+MgMRcDSY&#10;91ya7j071nt+vO/CRP/FycFLU8DQhanBi1OV86PdlyZ6Lk/2XB6vXhwvnR8tXZkojczo0yPxpYkd&#10;i/VDqdpTNwNr9aHNdG+uhrbycGxezozqC+Px5en48mR0cSQ8NxJdRHOseGWqPDwJDpVhrHqyfGW8&#10;/8p0zyWE2UR8fiQ6N9w9s7Q3570SDOSukqQV48pMkWRFlkqo4zxfm5veGBtvjk7WLo9unb7ohifV&#10;2JQ5fSEenY7GZ9TIpBqdpOEJPTwZjs/EE7PFsenS+ExpbDYam+RLY/kOBaRqAAAQAElEQVTZ4dbZ&#10;i8nZK81zV9z4dHl9qzexfYa6E6nU83IjDZtpMr9cG51oXhxLzg/TxbHg4lh4Ybh4drjr4ri3w5Wp&#10;wrlh9yHifKQwPBGMTXXNrwxstna27I7E7WhmO5vZ9q1W/8x6z+h8z4Wp7jOTvedm+i/MdZ2dKL53&#10;hc+P7G+YWyja3ky6Nxp99byvZfsSa+YWW8MT6YVRd248wqyLM31nJvpPDu8/Ob7/w6l9Z2b2np3e&#10;fW5q19nJnac94IjihdH4wnjp8iQ8DvPClfr8qLo4UZle2b6R7m7Jjgb1bqRdq0n3WmswU11ORT7J&#10;CR5y/snFsShkYGTidkkOhwWTE7aE44yws0JSoUiBGPeGilB/6nrWt6Kxida778384qXL/+pvLv7l&#10;X53/V//q9F/85cTLr5tLV3amBne+/UGhu5kVNjZLSVaGK0WXKSiJLpCOJAhUFK+37IVxd/qSXBix&#10;Z0fkwlh0eaJwfmTHldltl6aRH/pPjwKDZ8a2n53Yfn5y6MzE4Bnfg87e0yPdZ4CxnnOTlcuz+vx4&#10;cHlyaLVxKNc323hvi7fXTP9yrTC5pK9MRVem4otThQvj5ctT3cOzgxcmt12c3nlpdggB/9Fw/5mR&#10;obOTQ+fG+0+P9nx4ZfD8+LaLkwNnx0Cz/cJ0/+mx3VeWdl5a6D873X9qcvDM5LYzU9vPTm8/Oztw&#10;Zmzw7PjQmXFsw/4PhzG39/Rw39nx6PK4vnhFXbisL1yOLg3HV8aLk7MD67X9TbM/JRxk3ZmU/PkM&#10;JwgrZCbla2KZWUiJwdfDpGxa25LNwa2VHVvL+9ZXK5cubP3ypZl//r8u/cu/XP7H/3Lxf/7ztT/7&#10;17X/9cXGn7/c+GcvNP7JC/U/+/no//qvrvyzfzn6F389/8vXWh+cLUwv9W/lO/JwMDFDmetpJpVm&#10;2pW6sqEot5xmSrzDHTuLMxce12wVCfvOzp8iBqBTp/n7lOp3mwxtgE/PhdK/phAIsBBlhZxoVnEY&#10;hko7m4sxsVKFiMuhipxhk0rWcumWa6zZjeWVyQtTFz4cO/3+6IcnRj58f+TUB+PnTi2ODK/Oj7c2&#10;FkyyzqZOknBogkhsYLucFLI8THNcF3D/ZXG4GTAcprBhhFjYF6SZlSMMBQ4/ozhBDdqzvw9CvQAa&#10;imilQs1hoAqKq5q72fZQLpQ3G5uri/PTk2PjI5eHr1y8cP7MufMfXThzevTSheWZ6frKYnNzOW3W&#10;rEshJnBZKeRqGJSFsDOZOXfiINRabFfoZa0RkZBVzDoW0iEHmtjlnLVikxZtWjZpl83DIIsoKbok&#10;ljTiPLRZweZFsqVmM2jUgrRZIBM6K3lKOGgDjjVrEWcNWykQlazzv9Q0m0qykEwgeUhZqLI4sMXQ&#10;hcpGkhaViSkPXRrbtOCySLKCZEXJI5to09SmFeSNME9CjCpbIqfSpk5bRfH12OaxeHorxlHObAnK&#10;SDtQGZvHFimLOSurvEh55NJAWgEjspOCa5VtUjRpIWtFWZNNk1RqdV7Ms9Bk2maMxKcsol8YZrOd&#10;PeBjqb0BWIiQFgW7UxWV8ieQydgZYisqJ05DJ5UgLDlXyG0oEjNHRIGFPragHNvE2ZbSlgKTuySn&#10;LGIJyXlKJTjJCs6VTF7O84IzZUBMxeXFtFVImoW8UcqbpTzxSFvFrIUlFDP0e8Q2C2xL2zRyaVnZ&#10;2KV5c4NdI5asFLiQMwB+ZJNo24o5N5IIpZpzzZlmozhj5RFJGlNaJDgiLdikxHlEaeBaFcmLLots&#10;EqF0mXZZKGlkM8W4X3EgHDqnnNXiCozrl2hqBZIGmEstUAKaW1qaYAjmBUmKlMacRuQVA1k5bRWa&#10;jVLWrFoDX+hWo5BnOFQ0a20oNqqIMpeCcaVUCs0M2Qoo5Q5fPUvGJ6+KoVJmu21atK2iS8pYcpbo&#10;rBWRYE/F1lCeKDIU2Jxyq2wYMrFRDjlXlXKKm67comImSIIVS1gsojGQlCXRMJQkBZeVfHBi1a0I&#10;NrQZTBG6rEAO0EkzQAhhL9hM8gRQWIgXEFpvGOUyF2ZSpaDqdJy6EmdwU4lNgU1MeeBaynqLFbMU&#10;2zDKstCaWFzobGxNmCcmgq2zXCeOWuxMrJQWa20zbNW7tVQ0KZO7rGXyFosNFQtZ5wzcETApZwKX&#10;xi6vOFukHN4PKWNOEK4A65QpLYgpsovFRJyHyoSSoVNJGreSYpLEWR7leZCnOjEqzYLc9VhdcZrF&#10;7xERgTwif0gg4ShsEDRICftuhyOEfZsUBpmVBErB9iEynrXauaKYik0K6ZZKNijdtNmGZOuxa7lk&#10;I5K0O+IyC5QP8zTMcw1ZTH63EzahUiqwWuda1WApm4eEakqSYAmRNggz1kk7sH1JqqUoJUqImmFs&#10;gtBiSFRK2gjj6MtI590mKyDFNRuFLKk6W8mRGdKSyVk5ZsuUkcvZpRAUkylw7nkGGE2FEmZs7Zx1&#10;QjqRQJx2VosJJEW8BdYq4ziPAgsEZAJlI+1CZWO2EWUSKK013lKzEiIHgyIFsXaBSpQ0A2kVTLNi&#10;Wl15q5w2yyYpmbwMRzsbkDCBFrMIBiYVMWlRWhj7hnNnyWSBZCHZiKWqdU+kuxXys4mzNEpaG1sL&#10;c3OjI1fODF/4aOziqdGLOFZOTY6eW5kdr63O5q2VEKdAaHDDLiodOOpVukoUWsc2F+ipBJo7LdDA&#10;kYWBnCJkYedjAmpR54H/ASWkiNhrSr/PAya/9XQY6dNzfk0JYf9cI4DyRMoRNoHkmoAUGyhwhdQU&#10;MlfKbI+VQRUOih5IbXVza0/d7dnI92zYPWtu96ov92zw3roa2mrubOU7jBsi6RJbNCZWFDipa1dT&#10;eSOwPmEH5MIAkWiNwDIdwEhYpHLeXtpbzdtTlANgYoDaT2ipZLiSc09CvRn3Gd5GakgHVeu6ctud&#10;5z2tvLveqtYaxc2taG2jtFyLl1bj1dWuZmM70b4g3qNKeyQuqlhb1gkWSEWjQhdoCXQeWHGGBSGP&#10;RG5DZTQjqUCyzk2Qm6K1XUQ9Iv1ODVjphdAk6UvyISP9XrrpzvLu3NsKYVdk/MwnTNa63LC12EDY&#10;BGIs9rISClgB7HcNwrQHcSbU5SxQzvNCnpZtDnQ512VsD0px3SSodFvbbV2faZfE+P2o3/KQ0yi7&#10;U9ubm77c9OR5D97EWNtrLd7toxy0BCWBbUY6GMhsf2ogqys33db0WNtlc/DH6rxQ4W7xzPHVsy/z&#10;bKtpVslwJLjIWm2NckbESftBJGGdn8D7UDERQOR3Z8m5ipMu6yoiZRFk3orJK1mGxZYkjyXDgR2z&#10;RTqGqj0GaruKseUcr5QM3ip1WYmct7828JALjI1MXnS2i12cZbHJys5Whariukh6mbuZuknhZ8we&#10;XxKaXaw66Mlcn2OI6DHSZ1yvNX3OVmxWzbOqyatZBsWqLocpYARYY3vOgxkNprItcUOpG2iZ/sT0&#10;Zw7iuhx1W+rJbVeW91rXl3u1e43DrGqeA90waW6qxlbyrGgN3FeFLHEVFujZLQKabbnbljl8KWmX&#10;diiz2xKzPbU91nbbrDvPeiwiKuu2ORzdbQVXyYK2ZJHxM6VyxVZpx8o6NqxcGHDIgu0bsS1o1x2q&#10;qvaAxKoioMKuTHkXFABbm3e5HO7uc64nsT0pSmLnyDlLxsLBZA3npB2YR3hVbkyPcQNOBq3D7wKV&#10;LO2BwXNXcVJ2UiIqKi4zV4iqxm0XNeBUnyEYvD8ToDd1vblUFGioQBKKxCKRc6F1kciABTH3GxnI&#10;4Rfq8yFnB6yrGlPNTSVDPNte6/qEepm6nBSwuQTa5uKMUC5kRbBZXa8h+K7bGjh3KIUlZWfO24yt&#10;OFfM8yjLcLcoOCkKdODQuapTPVb1SNDtuGBc7JfjusX53ZEZ+LQ7N10m77HSY51XgLhfCC7uyl2X&#10;EdzDqlYqTkJxEbuQHS4fgWKlCRsA3xm1tdASx0OmSRQ2CvraEMLDolB24HMekcCXwiLsqdElxOSY&#10;KLauZB3iYcCYHUI7RG13tN3JLsfbczeY257MVg1AFeGiFQeDsLNsDRkHDYQdoLQWwr7GQkqZqRhT&#10;hvJZ3mdsf5IPZnYod+C2LRcE5FBqgf6W8Uiy/sQOIP4z78r+jBFdUShB4BTlzqbOtJRkUUBhnhWd&#10;q4iqiKsKIc7L1kCW30GZG0zB0wwZ6c/zPsjN8i5vWwt/deU5HAev9ea230rB5iWxSA5lQSUv27xg&#10;s6LJ+jMLp/S31RhsL3wot76S2f7cDvngtEPGDlkCn27kXZUTG6GcyHnrM8MJSggGknbbMgNOKVHC&#10;uOtYpx3FpHD/xm1vMCz1cxw1cpwplfWtYH5FzS1Hi+uF1Y3CxlZxq15t5r2Z681lwFkoVk1avVkO&#10;Y5ZbppjaQmbhuFBECwUk2jjIcAwvQxsSr5N3vkLNf/o/1PlTTd/1u/59Elv/jhyg3G+k7GgMc3VG&#10;r1Wc0qJxRIsYqyz2s8LZXMgkYioyF6wUDOECUUEMIbBS1Z01ek0y5PIhm25zZhu7AZv3mrTPco+R&#10;Sm5L1hUzE+eubKRgXUCkWQWIMlaZE6PIasZJ7dgBHTWwV6AVTIam02KVMySZwm2TQdyGcgpUgit8&#10;IZOunLDhi8bFaY4NULEGUdKdpj1Z2p/n2F2D4rrZIfgKCGiVFTmraNeFxJ2b7Vm6LW0N5kmfpEWX&#10;ELUkyCQ2IfYVQQRDE6UUWQdEjv1/gpC7rly6Ibdlu5O8OzVdjXQA4ZK4nlZebZqenPpEd+dcSPJK&#10;K6ukzs+yUsxdxeFqQjo1SgirE/9Y56xYo0kKWlcSW0xxdNkqEiV2ci74glg23GVsOTcl7K7cdhtX&#10;MbaSGfRUc9tlbDU3aFaTvCc1Xp/UxLWkx3kdyk0DBWCiUpIXWtjJrYJtlWyr2EbBNIt5syxp1Uo5&#10;t+XMl9XMgX/VWORoZTMczCVjKrnpykxXaqq5xagyRjurxWlYRyE7YjkwFTny8LVf/dPEyrgoM5XU&#10;dmfUl0h/gsThel1WbdUHTDZosqFWa3sr2bnZ2NdIK5ktp/CmQDGsupRa5OWShWeonetV0amicGwl&#10;Mg7Rtc3qgZSGUhpouv4WspJDs7+Zo46evsT0tVwH/V60eA8agjJYTjXNy820V6gC9TKpJK6Umapx&#10;8FrFuS7rCklahD65q+S+E7+MlHJ4UypOCq0cusFW3Ya6UldNTDk1ldREeVYWAXA4wYAFZ4vgY6QE&#10;4xu882iU82bRNOOsjrJs8NbKxc6A2J9Y1hY9JVZKldxWc9dlXLeVam68TTLTlbuolSEXV40rGVs2&#10;VMxcIcsR/z3OdGVpV9rsybPePMcW6ElaPVnS12z0tZoDrbSNVn+j1dtoDqRpaA1O7sCaMM0KuasY&#10;KSdSavmVlo3gjQI08Qa3UjCmmBvWachphW13nvXUm9vTbHdud9Ya25uyve4GGnaoJcBgw+1s0o4W&#10;FVNTSW01c7AP7NmVC+ro6fWbBdvHdafSnUhPSt2J7WlKwaZRjhBN8V4BL1e01Uk9TAAAEABJREFU&#10;bSlTDynF9G7rMB1zgXJqEdWVzCARoRMewduOqlGlHAZxOC/ZJSx5oG2kbGxtMTP+m7e1yD/INIop&#10;UMwkrAjxi1ANEL/WhbmLc+myut8hnLi3YSGrmrlyDoNIxVA5t6gX4ZTMVdpoSxeoV8mlnLU1bNOX&#10;MltKXQFxm8OJ7JiQ6/AdDCXqzIwMABD9hpQuTFYEWgHy8QNiqIqJAdnYGuxNbPaelhlo2cHUVWvJ&#10;oNE9OcdJHlkXkOTG5OQQTkUhv1mwX5xC9o5zNHXZqWrO1QTLMd2isAp4qprbiuOyc9hoJQOj2WKe&#10;V4yFeUvWlZ1UnKqKKjkudexsKU5MOUe4IjZcl3APRnOHOKw6DdHY77AVWBUyW0YAi5SsLRlTMigx&#10;yxUzi31RIbyJbsZ414V3Hq4FvwORbRYkqVrTZfJqnlUyU80gK++2FsAboKLLCrZVMi1fWpRJwST9&#10;Tex005vYrsQg45WMRfTitO5tup6mq6QC/0YW3+JwnWNrrXOwMQmxIxGlOdQq0I5xIqXK1QLXLHNa&#10;RXrM6j2mOWCTrlrW3+JtRm/Pgv6MuhOHCCyneW+dehquq56jpwdf5HLTnZtqarSw9iKchU9JfMlk&#10;IAticYQxCSQDaH4K8PWnWqD5dOu3rv+GCPvf5OFPX1ilDRB39G632EJ7EQQoKhgCfCyzEyUSkAus&#10;o9xyjjuaskIGMY+IhL9dxUgpMzhsKiaoiI4tRVZCZ7QxAVk4KWQwc8z+bh1QGlPGLtNsWcDNZURp&#10;EGRRmJJy5HURxh1Pa8+HA8daSJi8qjiDFLFmUuQYfiWnySpRuEKQRKQih1lYgyHoGaT4alUUW3K2&#10;TK7ArqCkEnBPqLs0l1mKImXhqgQFKyzGKZuKc47AOmNtWUWWsa+UEyIjlAvswLidOgcFtLIkIBMO&#10;lVPasGKGbRVJyBxazLbkTAVys5QtNmzShQ7tWBkFy1jcdsSQw9s6FyirnLBp28cEAqO5ABFlck+M&#10;fvJTAjExOVg1tmCE+LOxuMj5Msxz5HrUA2chOoDZnVXsLNQWw7BcGFgLUTYiAofA5gHmMuEYKDgs&#10;VZSzWhwQQn8HtiYWC4keZAOs2JpQXNng4igBiacEmUhkSVvRjPyLFVltc+1yJd6IjoU6ICEihlnl&#10;aoejPPY5VweiidAJt0Nbh7gKWcEYKrcxqSAnjRZJ7KAwjGS0o8BhCQQRRoy6ytAJ5SwWxg9EQGMh&#10;S0EiVDKIgUCsdiZgjlwaSKrRFAuzoKKcAaCbMqbgYF5LbFk5ZfKisSAOXFIQE1sT5llkwAcrxWGW&#10;x9YGDirBaBKJxNbEucUb10ggwiqbhwqa+OCH9SLYNjPaush5/ZU14jKmDGthJwGrUBgGKTqEHAXi&#10;v+xGILYIAxM5hEQW4ILr0lhQyXGvFoGFRWNbsVWSFYQ5t4qxWUjnDtwUaWQ9H82KcTKZjguumotg&#10;G+01caEzIVbNEiglIpAS2LTg/JvqACZlUYRrPeOTHSPsc7Z+2fiWpiysFBqskcRhI7uQGe5j40As&#10;nDttnLaOci0mJCuUi/ZTQ2djayMDc2FdMKZT7EIhIqwBW8jvo4BQIWgT5Sg0amR0YLBPdckFkbGB&#10;MdrgrR9+NUsCTkJJYaXYMQSR5K79iIV8wSawYgJwR3BYHOSqK2dwCFkF4gJnhI0g/dg0dIYF+xQ5&#10;TbQRLYqFA6tCK4HJWFKlspA6svLICfwVOoSiIGwim4U2gw6BIEQR/7lGRmJLygnDVc6xCEzZ8YVy&#10;TsF9Tgu6yTIZmJCJYQPn5WqnAqcUDCNMiA9MFaXbfmAFS6HX4TM0ME5eyLmcxyHFijgSCyMoF8T4&#10;IiYG+hTJInoDySPtAmUtYt05wzZTkrCBlk4RDBUjIMlit2ji0FiYMWRSeJzBjNAhHkws8CN09gsC&#10;TSTCFqN5QDYgCcVqlxfFaDGB2NhasDdknWItBInCjpWFNEVwt42s1dbHnrYucOiR0IG/DcQomzFW&#10;7/waA9Qss6EAwW4IlmPndQid9SAXCBaRl7IMLtCUW21EWRaJrcO3MmTvsiVcViJnIrLKwEc57rtQ&#10;WMH7QggMEJMT+FqzDoVhdnI+4EEAk8A4WsXYGixKGaOyJEKiAH/nImwFNhAaKRdHHIUqjrkQK/x2&#10;H8RZEKU405Rr6LQJBUKEAHPs8LsktjBMZBTDGkbIkoZmGG5LJYYfmeF3dpoDBIXiPGC4BtT07+NR&#10;vw8T4U9mo+6YUAJgqoQYwDis6QSfHWAUDVGMDG2Us0xwoFPs41HDfoDL4HPKMjYZ2ZyMYZurnJkd&#10;O2wIq8loTjW1AmkE0gypg1SrTMHbypFi4TY6MgnKdGpQrFNBeU13FgLIa+89iyFhMBEh5ViZoK1b&#10;wEZhdXCMtWSxa8AT20Mxo4ILpjEGZW4RrYhZ8sReiw5nQUgJkyNwICy5A8fwNAgUOChBqbTzUI4D&#10;QUG5IqPJx0goKPGNrBH5KfC9B6YzGDK4CXm2BsvHlDZsu4QauXYoAZB9DFiJQABARKfzGoFjiP4E&#10;n2qSrytygKdB0yNTysBKbeRKXQMYZppQGnTqtjhmy1etDoUBR37psIPA6ATnKJJ22akTbNIeaA9z&#10;uySCFX2nFpxpxMJgwYIKadeG+Dp6lCPlYE/fGVgKLQPa96ATvrkKEl8h8iWL0lfhZ2n3G0vVZkJK&#10;PIi4g/ZK4TK2CqFyDR0LoEQ/WUblKpqhaoXc/BitAE2PThhnipDJOjyNgr98srSKPJg7fJzq+IIc&#10;e3xMTJ5GQYr3BeLnWn+7AsUwRMj47aavYzrqnxLnOzsiPCvuSP9YAS+dLbMwAW0Cvy70+LpCvUPv&#10;Rx0rYeVIkSghryT5x7sYQ6gKExIrTj7t87jPBL4unQq1XYwdDxDD2o7AC0kQV6IOsAE7FZQQABoA&#10;FQAVwFf46gM/d2rEkMo4QaxmqzU2uIfWyLBOoT9gFZC+WrogsEGAsh3MsJ7KNAxL7SblShlNHqgo&#10;NMkwRn2n1QoSRWlIcQgJDVmM3J1pnFHSmQ6zO4ZZnFU+E1qm3wDM9SAQ58rLxdwUp7efSI4INqT2&#10;g8UCWrytsHYSb2c/2jZ+xztoSpv4WuFFKweeSBS5po4+xHABaaewBVgI+JieSWGMBYmP/aOINQNX&#10;NYeGHWAhUBjwy9dsAsSMXwJ6rhJoDeth1GptlGrXtWVvXjSN4lwrq3SmFZq5t4CvoA7kCqZWuYZQ&#10;Rt2oq5x/pQKJmtv8Pynh4kxfnYLpAKZkSmWKkoBwpmQarMQrzz7/E6EJQDRBt7wtyI8qcqSElcPu&#10;J0aDHC4NSjt0kjcyo0QXgcB1yPy3G3aYKIyfviwJbIgwwztyrWFCzwjihGBQxYHWCulPMfgxt+0P&#10;VxNBDBForoLJ80fP1dmETyXQzAN1THSY1CYApYC+XW/3/e6F+m2nQo9PT4EenaZVMCt1VEQPyBBw&#10;VyHUEeOIPBkMxwQbOzhGOcceIk7YkWI0pb0wEDscz6CBpfDNH9/j2VqFLUdZ4Fqha98YBEk20UEK&#10;BHCttty2sxBEQyjUAKAPTNmpoH4N6LwG+JtFwVNE7IRc27W5IDqtv1CzNbi7kMPVQPBncSm2IUnI&#10;cI8TmxtjcnJYnQn8ZsjxHlPD29hOHDoKrMBQrm0iaAgYvw0YFeirKFDkY0q7QAsiL/AVwnyNKLeM&#10;qIUahLs6vizD9w5LJHKKhK8aHJ2IaZRGKVQ6U4zyEzsletDvWLVBVlG74pvo78AoGFBl+mpi+rVK&#10;rslDKeycNq5WQJYqSbHlAj+xnRbJl4E22sNqFuWXRUoDaBB9LFchZnxdoBg6SWFIUGI/CRN5KEQD&#10;/drjsHp4E2hPwKb6BCBFP6Ag1ZHGV4F2qZzygCRwFk2QQoEfhGhWhB6PT/hoS78RTG21xFO2q7Ck&#10;R8d6sDYSEEqgbSVGxahOedUd7X7KFWcdg6sgVyrVug0FSyYhwdQY7cAoP9EyA47ZKRjtGq56IVcE&#10;WAwpT9yZ4kv2PsVQB3BWpjlnMsxGIXt+AvNrEz9uQiggxG1oYdVBR5YwoQmVPJgdk2PvUIeQ58Ci&#10;TmhCc40hTBECAaEkQqlQwR9Yw48ofxWOpQPIxr1B4CQANH4KEUqAybtDgxH5HiIQe9DHTXAGmRJG&#10;T1sHhhqWfawab38yrDxUuwJqUkLQWTnSAJbgyVhZEAeca8b5Z7S2mhHkHu267wyudmLIIdaYrCLb&#10;Lo3yTsk05ZrSSPCqARvZfnw/EsUO0IzN7iuofwrg1oaCCIjLAu7AQB+loF57ZVjcVcA+LKw+6UUV&#10;fgFlWxkmSz4XXaUmUuKrIAcrq8ixX3ZgCesHGLZoExD5IUd+IU4hO5JP1wTjo+WJO2t0rFx7sZ1m&#10;u2TDHrnmTMOAWIiyWqGO0iids7behtogYFRoFIZUppRRnjhXQeaJA8NtN3EAAsO6zVOj3p4Lhtq0&#10;mVjN7R5t2mrk7dJoAmy77hh+4Vxxh+DjUiGJ5ZpyRZYpZ8GiQY/lCMFCsITCRNSJsHAfJY7ZMhMM&#10;IEqJ0k4pywAsRu1HGJRtozF4KvEJPnC4RCpycAGGqX3zctJ5rLhcbCbWiEOdyClCSiIlor0cbAYH&#10;W0Ora3AMzl4KBLKQdh5eXcGsq3XIcQSJnhIVUALoRPk7w6//d57cmQgNAFgfqwRQ9wsQ0j4lkw8w&#10;gdaCTtA78trDN8ywBDrQ71NDx3DOOUxiDjXjVU0YqEiTUk7DGbBm7s3q8EXfsreUsANYlBbWjrXV&#10;8Byg4BlAIJoUJLTh2tI6OrQ7fIG+a1DkzzQSzICb2DAZZkPslGat8ASsQlIRkSYJRTTuDdb63WWF&#10;hZgZf4JYxKUh0lnIVjNkMBwtuOqLXyQLNIehAFSAdkVZVkLaeQ5KGCcZ6lCDhMgxoMAfb8NCSxpd&#10;RCxEXhixKNCxcKefIL5N4JiEMdGXVuFORu2H2ROAG6IR89p9RKC8Wmt/CKh+IyDNg4SUB5NAbVaO&#10;lbm6X/xCsBbA9yiyyuvg4ARRbd3aokmhBxyc0oY/mUIgI3DWRNwGhHXoUfGgX32EyTI58kD9E5By&#10;rKCbA5urUzwfJVgy1IB5/ShsaVhb1rnyMO0lCLfnkhIPEvoNoLa3hf3qLKtc+SVguiPlCIPKMyGU&#10;qHsQdG9r0h4lhzrCgZRySrurirEELF43EiQ7z9CzRQcTBEnbHfQrT3st3mK/0gsRn24Le3FyVat2&#10;EkIP+SC8OsQd/n6SELu25QVx2K7Q1fKaLCjkweLV7pTUflBvf6Jgy7CqX4JtG9MyejpNhog2c5CR&#10;kNfNW4Od+BB1gkobyIwAiOSqep0hdPgp+MAsTO+MounrbW4W2jGhBDCKEpQk0P/qRHQ68nXoJvAR&#10;6m0bop/aFZQscI3WyDl+IjhqEu3YL8ER3KpQgq3ncFU9xKHvtOwr4EDeboQKWDFhjldAPLG3fKad&#10;0Q4LdH6xxAJK0PjyN/45oo/BWBEyxlVohkSw/WSWCLgpIe18n8KYKCGvmxCIlfEloRHP8kYAABAA&#10;SURBVBv6gwJjLE47xQ6/ccFr2kmoXKhdENnAK85KWDnya4doxwTRENqGE/LrVEK6DWo/zCyMLeyl&#10;oMMxio/r5CteOhE4SIctKwe0eRBpR2BGAkryQg0ohQwx4MlYOWKAvLPaGpLP1eJY8DWPxArAKA2h&#10;g8kr2C6FCWg3vcKOIEkJ2HF72A+0iTsVwoP1WuZcYVw7T4VIgB/bQGCIV08gnRQLsSglV7ezdp45&#10;LoReV4EDvGgWVhwAgcKhFob4lojJODiMgwBFzFoBhHTOCAusQiy+nzp8UTVgxeSYBd7FQi17610r&#10;/bKIUCoiQAuF7ipQB7AWjP4a0Pn7AIJ+n+mfzHVEwCdtgik9oDeLrxD5tXW0d4oyTbjZ4ReKj0GZ&#10;UplWmYozFXZg8NMhoHC7BMiHbFtf8IRvIkv4UbCcE35WL+WqmKtCHsQm0KJAwNImhVQix/gQQiRB&#10;FVTbUOggQgmAm6duT3FEbSjHjLs/ZoCVdko5AbQVyAWUReAIW4dOJYrbj2N4FPFEOVFGgks9mAOa&#10;GDIhUECgyEckSlaOlFEddCYqwwqXH6ODlg6aocJba7w0E1YQh2jS1kKWFgICqwJLvnQo8T5DhU7p&#10;T0BYFJQncsqDMEULrhfM4qEcX0On5+PSO4vl31T6uVgMbNIGlqWUeBDBhFfRHsJ28v3a+RI0qHiQ&#10;BiWEf7xwtszuY2lgh9EOPtaByVsPpRDJx4SCYHDthaFEBu8APC0MCzA5JguzwZ7sI8codU0oIi3X&#10;ygebxqnvv+ij7nsUmh13wIm/GeADWTjUUenA11lhgQBLZ9VQE6ZA6aHay0MbK9IOicH7okPcLrE0&#10;wJuFCFSERwmTMF+FZ8LtpSvn+Wsh7TzQiQm+iZ420ANglMVTKpRg5+Gb7U4vAzQK9G0mIEYdQ55Y&#10;lHJXKTsVKHwNASLNT+mEmVcA4ad9DymHiSi92R0zIMQOYOXYWxKlkHLQRBjFx4C1EfkeuSKjPVAB&#10;ULcKHvQwijpw3pWMgMkVm4+BOoAm+lEaZg/lydDEFMcMmeKlq3bFN/HXXjJh1RrKQ13BElg7ADvL&#10;/zcBgfMrBQGmtUtvGQVGwigxnQVG6NAQmto3yVvJggN2JQCehH5QdpbsFEnbAN5xDtLbo0TatQEO&#10;fweg7AAcmPxmICLxU1WbFQa9T9EJgACqXBOHng6kYwRBXHl6fEnr9FvWRuHeHGYcpzrKVGQ4tBTC&#10;dJbhFwVHGNifsTUIdSQgxwI2BPeSAxOFm4c4JV4hSMdilcBQUAmWJGgCQCSACl7hQjQYECl20Ekx&#10;iB0kaXYBO+2b6CFM9EMgUwJrX4MC8zYgTmlBs0NJbSeiCTl+ImKOHKMEEAraXq1HVoVWRc6fHUjj&#10;WG0HOEqwbPgOhzSyOQkmKaNUqjvgNFCdeqYp0wg/sgoSQAihXgdqP1DJM3EUOkGljU4scSgKvzuH&#10;TinHgWMtvoQ1OnCE80lc+yHnkO1hWCZCqUjAG10WNSanPoEwARiFbTtQjoBOHSVGfw0dYpS/M2Di&#10;33muV/fTCoERVo4SgLooO9w7JZpAhx4VvIPFm1jvifZrbXw1zyOdATpIlW4p1WJusaRMmeJcB7iF&#10;tc9lVoTAosABCrsajoe/S5lq3xu443hIV0JKvOSOxE4JuR2AABXQoOJBhPspnIdOD8WYTEjvEOmY&#10;HeP8Z8tkHBlcfS3nVmFIlJ8rShMr0iLsQONcbgW/a5ir7hfGTZjFy6Krj1cGAphQwQwhBJ9yjPBW&#10;VmFzqpQZv3Y3Qg0kAY43v3uFfen5CGsH5UiLR+hwXYA1GEPo73SyKCaCeu0/wsNOdQAa2OXXAIIO&#10;/ETM/TtQoq6CSImXpQQVxC8kMMECvhP910DaYcjnOCVQmLldgpIEFoU5sfEAZYitJ1RCHaUID8Mo&#10;+CA/gLoH6uQfjACO6GMoWAawrBwB6FeCCpoMi5FVbTDlyjeNatuZr5XkPqkrx2TaZBZkvxHsU8nH&#10;UzzDTt1rKIq8laCzYvFlZz0o0VSO9NVRDEFoRytYwEs0inLmTCnlOrYCsSdjASuPq8aXTidKcFXo&#10;hJEVViueXn9cwh/oxBDktjmA3psOf+2mn9ipdEpvC3AmT4aJAOZ2yjYH3/9xj0KlDQVxbRqoR6go&#10;vzqlHeCbRCTslwmTokLeueiD2uDGjKoHdowX7ryzfMW0K20fedtaRun72xXUPZwi4FoP6sC1prCX&#10;+6kmo+5I/aoa3F4XyvY2IYLyWrCLfQUqYjnaL0RpQQ8UhsU6JWsBYG32NFdH/RDolYAeKUghKWnB&#10;rgQodARzgSeWi8BH2QGLF40pvtKuM4HPr4Pokx7tvFAlpIXIbywMeePjgKH2I2BBzlexPGoT+eJq&#10;B7eHfaP9h6806EgD/1s+jsPEH4o6CZB5NL6uYDdZ9qZDBWS2bXMwQx1oM/AFkpv/IApgFkfaEYvX&#10;TItPUIpgPZgOSl6FQr8oEt9EqZyvsMBuoGTtGGe2h/OstBCAUZaOEM+ZqS3Cc/AV5a6Zse1N8eKU&#10;Lylwfrp2V12Apof1zcAq5bxQ3RaBMiB/hIcWagCOwQyBRKoZ4Jtb0AqDVsAwzscg50dJoA2162i2&#10;AVWvgkiBuSPtobRhQOXEhhDQ6AxJhUorLEL8XcG2H9RIhBwWoHCmgEazD0siElJeKJOjT4B+ABJR&#10;AqgoyCXCilDvAP0AZqEEPt2J5u8AiPgdZv0WU2D9T1PLxw/B3sLtBUAHgEkQTIG3IWwijgDnzceC&#10;PtxkFbNWwm1uMB8AOp9zYUr0IiDgcmxRJW2SduFg6I6JmUAGfCzfc4Zv0CTBXhaQO3aQelUC2oxB&#10;YYZchYcY7tOoKBWoIKS2WzVpTawEoc+KFCoICCIl7NfHvofwQC4LerEQtIhEtT/QVKqtlxLUfZ8T&#10;3E8EW1QoALBjLfYRMZECR7AFEUqHDw/I9R+dPyXMndqnSizKMkyJQQj1EBBBAVGOPoFgEW18auqv&#10;VB23FUXpZ5Ej9mAo5fFpUmEMQV3GA5swwYBMrBmRjFKIGVsGdvJwMAYTmFP7kXbp9SWn2mh3/GrB&#10;DsL9Soh8KcQeMD4pAXyFP5nR7iPVESGfGuiQMLoEK++0rmri+6DYb8Q1DgLjQxaAhcEI4NQZg1Jo&#10;eobOF1f/IORq7Vc+xLe8LzpTrmqCQKL24vwo1GD/6dqGauumUPquf+vfp2iUeG4EYehECVaYirov&#10;RdB0XnKHDPorYV8SoeJAAzhGQdgqBPv7KkmbJ/rFE3vTOfam0OJLFgKo/UhbcyJvKyWIefBtD7Q5&#10;dGooBX/k+bQ/ryrQrjPRNdBvfECN/msSOxV0WiZI94AsQQeoOophab5O6ATaVdRB7z7WQUmHslPC&#10;3cxC9DExd+qCToZyYIAeDwK9XykRKtR+vFwYx4PIXdNEIIHEU3UYtGl/tZBfHWGBOD8BVNfqngSp&#10;El3IaOzgI4DYYQd1ShYY3Kvk5RESnnhacu3SooPpqmr+g5F/OkNQ24cFi/I71nkftKeAWpyfBlkE&#10;EeQfEAO+hj8vQJTDStG4BpjwGtgx48+PoULs54pPFdx5PmbrCYiuDhAzwJ96iJgEcwEiYmHC4whq&#10;o+eaMKzd1zWOESbnNSdQQj2HJvubqPUzWJQwHiJMRkORbv9O5XthgzbQDWhYGHO9LAY/QprFXFGM&#10;TqdImARjVwFm7QFYGmh/mXSkPJh0+8GxArEocY0IScU46Yj9mgUa+C8x8CrOJtzzLFxMOKeuAk3f&#10;8t4gPJCEkgWFX4L/+NU/DAEdsl8d+S1av+f0q5IcwV30dx/0o7NTejtKezXoIrwdUrFFSVEuHYQZ&#10;eRgbWRc7KQDiCoI6etq/UjmcJgwe4OKhFNyTBs54q3qmWAwsQoRQdr7d/vNy2y70U/iT/vYgIo4U&#10;BohYs3+uNjwZnCtk8cOTOD9N8JD3tDADRKRJKzwoyfuX2Tc1q4BV+wk8Q2ZQghVBbwcWnwCBhoZ2&#10;BJmMBuhAg7KNgtWRU6FoXIYCq7SQh4MCbWUwwc9DaKo2OeIUQ2gSIXjJdwqqTLh/AAJ6xqhqV/A+&#10;w/ej3gEC3RMTCKjT83dLx6oNryjMfhXt1UEBR3QNaLaBhbOg8EOYe5UzidcNBBgCHJzoF+IJ0El+&#10;ceDkq/+Gv6ujyhHAQpCgwUVgH1gJQIUUmo5YrsryrMAZIHR662AiaABvVTBpA9ToofYDtr8ZosAW&#10;8MTkZWmHSxBYK0ckjApKEl8ngdHIW0bYM0WngxfawO02dA7S4V+UQKdCXjvlyQjTPRxDKe8yaU8U&#10;LI4JBABOOM+3/QfmHbRb5KjNhEnAB/AV9IAVYSJowA2lQ1wyPj0Z+tGJEvBd5ClRt/gFDkmLrzY9&#10;w0+a6toUVADtvIW9eTssOkxQFxgMH50SFVJgRCBWSq6alNsVNNvwBAochcHtGjrzrzU/XdHibYcS&#10;ABlKjAoTuiEKFbr6YJDQbIPbJQl5x2EcmwVAJzY9gAo6fSltSi+BSK5ywFAH0vnwweh3Ytui6IL6&#10;nhI1h0kAlIE32VtSsD4mweJQElzjO69uK0WfVAh3a5BdBViRl4JpXhXluVDngQ6WUKDl8NcBCwFQ&#10;AmUbH+/Y9jCcGzoTA9bGVoDIWvQEyKntNbanEKRgRSjhXJHOO1mkrk/g2olL2C+hzdgXYI4PafuW&#10;INarTKC5CsWeQDEpLwR1UNK1h11nCkrxweYckUdbRJuDQ+nJOxxQsvasWAkrVPjf8FjNNmCDsgOl&#10;0eM0G9V+E6m8hp4tkSbPKzIK740iqz6poG7JMaicoACUQCL0wU7B5QO7EiEEgAbAOCCCk0sswXwM&#10;Suw76/8TPUIFdgQB4I8gIc/YeouiH8vG2cGoYQ5RZxCU1wDJnXp73FdZPil9jXwA0L/XR/0+3KBf&#10;B9if14Ae8MQaOoAFOxUsHP0Y7YBgQFjGrxBWAuAiq/wbHG92YiOfAikbsgtw0mEyuHjDInz82wJt&#10;FDjnKm8FaSNMkiA1bNGDEnBXf3ZAB7IjiYORIesTCLFlD+cE/sPdBLNQYoJ2HFiNd2WQBLHMCiAO&#10;BO+3JCCODCkP5QMOc0UsKIX8v12KjNXWojNVeO0MoTCPF4oPhGBsHRA5A2AKQP6iA2aWlVVssVLi&#10;TFMauSx2EBmxFB0XnMLPNIwARXQabbKgDe0y7dADOxN5KexrvkJEfgk+ch3saXVmlTcsIVY/BShw&#10;Db82dK3JZNoAL8ew2q8C6/o0YB2I7gC6CEO61xBK2gDbB4elg4kKxhWMicWGZK/ZGbPaUwjWBDp1&#10;X1JHrCbx8D1YIqixEO7oljEBnbohBjKYsQPh9sLZ94BMUxaIh+68nSVYG3OBq9M79H+37HBDCSZX&#10;wfg1KY0EyAP/j3vAAVbymuFPWAFECnUmf8nA5QBgcm1ASfwukWqEDfnpGAJgTMaENrhN2a76otOE&#10;uYBAwKTtcvqkpPajsSKBJuDvwW33ad/jje/nOhe49r9uF0SzBGLao95KWDXiBEDlU74zRntytg0O&#10;AAACxklEQVRknagLMqM9rpEROQAuhmugAotfLASBrVfmE9c4DLEwgC0GoEKfqO/70fMxOkw+Kbkd&#10;eEQkfBWoX0NntFN2On2dYCXA24HItYHBjhqIKi8RbTCE8hjFkrGozmJRQbPdCRJoCT5teDXgIsYs&#10;gDDiQaCkdqSxNzjCCfBegEMD5/MJ9iOgcUwJYzJ7PpgJZT7V7HS2y7YBoeRVQEAHwr7H8wRbUYyH&#10;HIh9+mJrOO+gkwCRXZTff6KcKEuwOZiAA0aRo5C4lMtDmwLa5cjM6MT0j0cJNvOzMNFKIdex4cgy&#10;VgQmsBiSD0ICGbhjq465uK1MQAKVADQ78LzAjpyjXJTfjH4rMeLfI2D0GMLOpbaR26UiBiCuDb9G&#10;9rY12H2YS5yiFDYWK+RPQgJNaAIQOwAVAJ0MpcmTWUVGt6GUUartECUUkoRMkSLNkM55QK1A0sDn&#10;CoP9cg0+LUMxFlICtlg74NXQyLEOicsyGwVAhDE6y8McJraBBZyWDjAXxsd6mfw/jmHyywcTjEJN&#10;+N9qlesAcEqxcOC877RD5SrQScTiIwhHlhiSnK8CdfjR94qQ864HHVF77R0roPE7Qf1Os37/Sdc5&#10;XLfAdQtct8B1C1y3wHUL/B/MAtcvDf8Hc9h1da9b4LoFrlvgugWuW+B/Lwv86qXhfy8trsu9boHr&#10;FrhugesWuG6B6xb4j94C1y8N/9G76LqC1y1w3QLXLXDdAtct8O9ugf+QlNcvDf8hrXud93ULXLfA&#10;dQtct8B1C/wnZIHrl4b/hJx5fSnXLXDdAtctcN0C/7Fa4D8Nva5fGv7T8OP1VVy3wHULXLfAdQtc&#10;t8B/cAtcvzT8BzfxdQHXLXDdAtctcN0C/7Fa4Lpev50Frl8afjt7Xae+boHrFrhugesWuG6B/9Na&#10;4Pql4f+0rr++8OsWuG6B6xb4j9UC1/X6j9UC/38AAAD//ynNrkAAAAAGSURBVAMA2+A/wsNhDPYA&#10;AAAASUVORK5CYIJQSwMEFAAGAAgAAAAhAKhWJDzbAAAABwEAAA8AAABkcnMvZG93bnJldi54bWxM&#10;j81qwzAQhO+FvoPYQm6N5ICb2LUc+kNvJVC3D6BYG9vUWhlLTpy37yaX9LLMMsvMt8V2dr044hg6&#10;TxqSpQKBVHvbUaPh5/vjcQMiREPW9J5QwxkDbMv7u8Lk1p/oC49VbASHUMiNhjbGIZcy1C06E5Z+&#10;QGLv4EdnIq9jI+1oThzuerlS6kk60xE3tGbAtxbr32pyGqbh/XWj8FAl2TrbpdkOPyeLWi8e5pdn&#10;EBHneDuGCz6jQ8lMez+RDaLXwI/E67x4qcpSEHtWSbpagywL+Z+//AMAAP//AwBQSwMEFAAGAAgA&#10;AAAhADcnR2HMAAAAKQIAABkAAABkcnMvX3JlbHMvZTJvRG9jLnhtbC5yZWxzvJHBagIxEIbvQt8h&#10;zL2b3RWKiFkvIngV+wBDMpsNbiYhiaW+vYFSqCD15nFm+L//g9lsv/0svihlF1hB17QgiHUwjq2C&#10;z9P+fQUiF2SDc2BScKUM2+FtsTnSjKWG8uRiFpXCWcFUSlxLmfVEHnMTInG9jCF5LHVMVkbUZ7Qk&#10;+7b9kOkvA4Y7pjgYBelgliBO11ibn7PDODpNu6Avnrg8qJDO1+4KxGSpKPBkHP4sl01kC/KxQ/8a&#10;h/4/h+41Dt2vg7x78HADAAD//wMAUEsBAi0AFAAGAAgAAAAhALGCZ7YKAQAAEwIAABMAAAAAAAAA&#10;AAAAAAAAAAAAAFtDb250ZW50X1R5cGVzXS54bWxQSwECLQAUAAYACAAAACEAOP0h/9YAAACUAQAA&#10;CwAAAAAAAAAAAAAAAAA7AQAAX3JlbHMvLnJlbHNQSwECLQAUAAYACAAAACEAcoMmxYUJAAAcVQAA&#10;DgAAAAAAAAAAAAAAAAA6AgAAZHJzL2Uyb0RvYy54bWxQSwECLQAKAAAAAAAAACEAc7r2X0EhFwBB&#10;IRcAFAAAAAAAAAAAAAAAAADrCwAAZHJzL21lZGlhL2ltYWdlMS5wbmdQSwECLQAKAAAAAAAAACEA&#10;+cqIydFvHgDRbx4AFAAAAAAAAAAAAAAAAABeLRcAZHJzL21lZGlhL2ltYWdlMi5wbmdQSwECLQAK&#10;AAAAAAAAACEAel/bAOksDQDpLA0AFAAAAAAAAAAAAAAAAABhnTUAZHJzL21lZGlhL2ltYWdlMy5w&#10;bmdQSwECLQAUAAYACAAAACEAqFYkPNsAAAAHAQAADwAAAAAAAAAAAAAAAAB8ykIAZHJzL2Rvd25y&#10;ZXYueG1sUEsBAi0AFAAGAAgAAAAhADcnR2HMAAAAKQIAABkAAAAAAAAAAAAAAAAAhMtCAGRycy9f&#10;cmVscy9lMm9Eb2MueG1sLnJlbHNQSwUGAAAAAAgACAAAAgAAh8xCAAAA&#10;">
              <v:rect id="Прямоугольник 18" o:spid="_x0000_s1047" style="position:absolute;left:32419;width:31088;height:28619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E4haQwwAAANsAAAAPAAAAZHJzL2Rvd25yZXYueG1sRI9Ba8JA&#10;EIXvgv9hGaE33TRQsWk2oYqCSC+1/QHT7DRJm50N2TXGf+8cCr3N8N68901eTq5TIw2h9WzgcZWA&#10;Iq68bbk28PlxWG5AhYhssfNMBm4UoCzmsxwz66/8TuM51kpCOGRooImxz7QOVUMOw8r3xKJ9+8Fh&#10;lHWotR3wKuGu02mSrLXDlqWhwZ52DVW/54szsHf+6e3neXSHtP3yer3huD2xMQ+L6fUFVKQp/pv/&#10;ro9W8AVWfpEBdHEHAAD//wMAUEsBAi0AFAAGAAgAAAAhANvh9svuAAAAhQEAABMAAAAAAAAAAAAA&#10;AAAAAAAAAFtDb250ZW50X1R5cGVzXS54bWxQSwECLQAUAAYACAAAACEAWvQsW78AAAAVAQAACwAA&#10;AAAAAAAAAAAAAAAfAQAAX3JlbHMvLnJlbHNQSwECLQAUAAYACAAAACEABOIWkMMAAADbAAAADwAA&#10;AAAAAAAAAAAAAAAHAgAAZHJzL2Rvd25yZXYueG1sUEsFBgAAAAADAAMAtwAAAPcCAAAAAA==&#10;" fillcolor="#8ab833 [3205]" stroked="f" strokeweight="1pt"/>
              <v:group id="Группа 26" o:spid="_x0000_s1048" alt="Элементы оформления" style="position:absolute;left:64756;width:31088;height:52753" coordorigin="" coordsize="32353,54930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D9DVIxAAAANsAAAAPAAAAZHJzL2Rvd25yZXYueG1sRI9Bi8Iw&#10;FITvgv8hPMGbplUUqUYR2V32IIJ1YfH2aJ5tsXkpTbat/34jCB6HmfmG2ex6U4mWGldaVhBPIxDE&#10;mdUl5wp+Lp+TFQjnkTVWlknBgxzstsPBBhNtOz5Tm/pcBAi7BBUU3teJlC4ryKCb2po4eDfbGPRB&#10;NrnUDXYBbio5i6KlNFhyWCiwpkNB2T39Mwq+Ouz28/ijPd5vh8f1sjj9HmNSajzq92sQnnr/Dr/a&#10;31rBbAnPL+EHyO0/AAAA//8DAFBLAQItABQABgAIAAAAIQDb4fbL7gAAAIUBAAATAAAAAAAAAAAA&#10;AAAAAAAAAABbQ29udGVudF9UeXBlc10ueG1sUEsBAi0AFAAGAAgAAAAhAFr0LFu/AAAAFQEAAAsA&#10;AAAAAAAAAAAAAAAAHwEAAF9yZWxzLy5yZWxzUEsBAi0AFAAGAAgAAAAhAMP0NUjEAAAA2wAAAA8A&#10;AAAAAAAAAAAAAAAABwIAAGRycy9kb3ducmV2LnhtbFBLBQYAAAAAAwADALcAAAD4AgAAAAA=&#10;">
                <o:lock v:ext="edit" aspectratio="t"/>
                <v:rect id="Прямоугольник 27" o:spid="_x0000_s1049" style="position:absolute;left:19812;width:12185;height:13722;rotation:1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tLsg3xAAAANsAAAAPAAAAZHJzL2Rvd25yZXYueG1sRI9Ba8JA&#10;FITvBf/D8gRvdaOCltRVimAppRQavfT2mn0msdm3MW+j8d93C4LHYWa+YZbr3tXqTK1Ung1Mxgko&#10;4tzbigsD+9328QmUBGSLtWcycCWB9WrwsMTU+gt/0TkLhYoQlhQNlCE0qdaSl+RQxr4hjt7Btw5D&#10;lG2hbYuXCHe1nibJXDusOC6U2NCmpPw365wB6TqZdd+n3evPx/6Yf75LVosYMxr2L8+gAvXhHr61&#10;36yB6QL+v8QfoFd/AAAA//8DAFBLAQItABQABgAIAAAAIQDb4fbL7gAAAIUBAAATAAAAAAAAAAAA&#10;AAAAAAAAAABbQ29udGVudF9UeXBlc10ueG1sUEsBAi0AFAAGAAgAAAAhAFr0LFu/AAAAFQEAAAsA&#10;AAAAAAAAAAAAAAAAHwEAAF9yZWxzLy5yZWxzUEsBAi0AFAAGAAgAAAAhAG0uyDfEAAAA2wAAAA8A&#10;AAAAAAAAAAAAAAAABwIAAGRycy9kb3ducmV2LnhtbFBLBQYAAAAAAwADALcAAAD4AgAAAAA=&#10;" fillcolor="#455f51 [3215]" stroked="f" strokeweight="1pt"/>
                <v:rect id="Прямоугольник 28" o:spid="_x0000_s1050" style="position:absolute;left:2286;top:30937;width:6096;height:6102;rotation:1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sVxFwQAAANsAAAAPAAAAZHJzL2Rvd25yZXYueG1sRE9Na8JA&#10;EL0L/Q/LFHozmyqIpFmlFCoipWD04m2anSZps7NpZqPpv3cPgsfH+87Xo2vVmXppPBt4TlJQxKW3&#10;DVcGjof36RKUBGSLrWcy8E8C69XDJMfM+gvv6VyESsUQlgwN1CF0mdZS1uRQEt8RR+7b9w5DhH2l&#10;bY+XGO5aPUvThXbYcGyosaO3msrfYnAGZBhkPpz+Dpuvj+NP+bmTohUx5ulxfH0BFWgMd/HNvbUG&#10;ZnFs/BJ/gF5dAQAA//8DAFBLAQItABQABgAIAAAAIQDb4fbL7gAAAIUBAAATAAAAAAAAAAAAAAAA&#10;AAAAAABbQ29udGVudF9UeXBlc10ueG1sUEsBAi0AFAAGAAgAAAAhAFr0LFu/AAAAFQEAAAsAAAAA&#10;AAAAAAAAAAAAHwEAAF9yZWxzLy5yZWxzUEsBAi0AFAAGAAgAAAAhAByxXEXBAAAA2wAAAA8AAAAA&#10;AAAAAAAAAAAABwIAAGRycy9kb3ducmV2LnhtbFBLBQYAAAAAAwADALcAAAD1AgAAAAA=&#10;" fillcolor="#455f51 [3215]" stroked="f" strokeweight="1pt"/>
                <v:rect id="Прямоугольник 29" o:spid="_x0000_s1051" style="position:absolute;left:6096;top:3505;width:7620;height:7632;rotation:1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KVxabxAAAANsAAAAPAAAAZHJzL2Rvd25yZXYueG1sRI9Pa8JA&#10;FMTvgt9heUJvuomUUFNXEUGQQg5axesj+8yfZt+G7JrEb98VCj0OM/MbZr0dTSN66lxlWUG8iEAQ&#10;51ZXXCi4fB/mHyCcR9bYWCYFT3Kw3Uwna0y1HfhE/dkXIkDYpaig9L5NpXR5SQbdwrbEwbvbzqAP&#10;siuk7nAIcNPIZRQl0mDFYaHElvYl5T/nh1FQJ1F9+Lq+37NrvMtuOrbPuD4q9TYbd58gPI3+P/zX&#10;PmoFyxW8voQfIDe/AAAA//8DAFBLAQItABQABgAIAAAAIQDb4fbL7gAAAIUBAAATAAAAAAAAAAAA&#10;AAAAAAAAAABbQ29udGVudF9UeXBlc10ueG1sUEsBAi0AFAAGAAgAAAAhAFr0LFu/AAAAFQEAAAsA&#10;AAAAAAAAAAAAAAAAHwEAAF9yZWxzLy5yZWxzUEsBAi0AFAAGAAgAAAAhAEpXFpvEAAAA2wAAAA8A&#10;AAAAAAAAAAAAAAAABwIAAGRycy9kb3ducmV2LnhtbFBLBQYAAAAAAwADALcAAAD4AgAAAAA=&#10;" fillcolor="#8ab833 [3205]" stroked="f" strokeweight="1pt"/>
                <v:rect id="Прямоугольник 30" o:spid="_x0000_s1052" alt="Ребенок с мелом " style="position:absolute;top:10309;width:23971;height:22837;rotation:1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z5BqOwgAAANsAAAAPAAAAZHJzL2Rvd25yZXYueG1sRE9Na8JA&#10;EL0X/A/LCL3VTS1Kia4iSlsRpdQK6m3ITpNgdjbNjhr/vXso9Ph43+Np6yp1oSaUng089xJQxJm3&#10;JecGdt9vT6+ggiBbrDyTgRsFmE46D2NMrb/yF122kqsYwiFFA4VInWodsoIchp6viSP34xuHEmGT&#10;a9vgNYa7SveTZKgdlhwbCqxpXlB22p6dgWp9+JXj6pDtPwYbzZ8yey8XuTGP3XY2AiXUyr/4z720&#10;Bl7i+vgl/gA9uQMAAP//AwBQSwECLQAUAAYACAAAACEA2+H2y+4AAACFAQAAEwAAAAAAAAAAAAAA&#10;AAAAAAAAW0NvbnRlbnRfVHlwZXNdLnhtbFBLAQItABQABgAIAAAAIQBa9CxbvwAAABUBAAALAAAA&#10;AAAAAAAAAAAAAB8BAABfcmVscy8ucmVsc1BLAQItABQABgAIAAAAIQDz5BqOwgAAANsAAAAPAAAA&#10;AAAAAAAAAAAAAAcCAABkcnMvZG93bnJldi54bWxQSwUGAAAAAAMAAwC3AAAA9gIAAAAA&#10;" stroked="f" strokeweight="1pt">
                  <v:fill r:id="rId4" o:title="Ребенок с мелом " recolor="t" type="frame"/>
                </v:rect>
                <v:rect id="Прямоугольник 31" o:spid="_x0000_s1053" style="position:absolute;left:13716;top:29718;width:18637;height:18656;rotation:1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4ier4xAAAANsAAAAPAAAAZHJzL2Rvd25yZXYueG1sRI9Pa8JA&#10;FMTvBb/D8gQvRXe1RTS6ipSKUjzUP+T8yD6TYPZtyK4m/fZuodDjMDO/YZbrzlbiQY0vHWsYjxQI&#10;4syZknMNl/N2OAPhA7LByjFp+CEP61XvZYmJcS0f6XEKuYgQ9glqKEKoEyl9VpBFP3I1cfSurrEY&#10;omxyaRpsI9xWcqLUVFosOS4UWNNHQdntdLcaJuazvbrDl1K7b07f523qXw+p1oN+t1mACNSF//Bf&#10;e280vI3h90v8AXL1BAAA//8DAFBLAQItABQABgAIAAAAIQDb4fbL7gAAAIUBAAATAAAAAAAAAAAA&#10;AAAAAAAAAABbQ29udGVudF9UeXBlc10ueG1sUEsBAi0AFAAGAAgAAAAhAFr0LFu/AAAAFQEAAAsA&#10;AAAAAAAAAAAAAAAAHwEAAF9yZWxzLy5yZWxzUEsBAi0AFAAGAAgAAAAhALiJ6vjEAAAA2wAAAA8A&#10;AAAAAAAAAAAAAAAABwIAAGRycy9kb3ducmV2LnhtbFBLBQYAAAAAAwADALcAAAD4AgAAAAA=&#10;" fillcolor="#029676 [3207]" stroked="f" strokeweight="1pt">
                  <v:fill opacity="46517f"/>
                </v:rect>
                <v:rect id="Прямоугольник 32" o:spid="_x0000_s1054" style="position:absolute;left:16002;top:4876;width:11430;height:11437;rotation:1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jUXwDxQAAANsAAAAPAAAAZHJzL2Rvd25yZXYueG1sRI9Pa8JA&#10;FMTvBb/D8oTe6kYLNaRuRBMK0h7ExEtvj+zLH8y+Ddmtpv303ULB4zAzv2E228n04kqj6ywrWC4i&#10;EMSV1R03Cs7l21MMwnlkjb1lUvBNDrbp7GGDibY3PtG18I0IEHYJKmi9HxIpXdWSQbewA3Hwajsa&#10;9EGOjdQj3gLc9HIVRS/SYMdhocWBspaqS/FlFNif+PiJ771r8kx/5OVhX6zrk1KP82n3CsLT5O/h&#10;//ZBK3hewd+X8ANk+gsAAP//AwBQSwECLQAUAAYACAAAACEA2+H2y+4AAACFAQAAEwAAAAAAAAAA&#10;AAAAAAAAAAAAW0NvbnRlbnRfVHlwZXNdLnhtbFBLAQItABQABgAIAAAAIQBa9CxbvwAAABUBAAAL&#10;AAAAAAAAAAAAAAAAAB8BAABfcmVscy8ucmVsc1BLAQItABQABgAIAAAAIQDjUXwDxQAAANsAAAAP&#10;AAAAAAAAAAAAAAAAAAcCAABkcnMvZG93bnJldi54bWxQSwUGAAAAAAMAAwC3AAAA+QIAAAAA&#10;" filled="f" strokecolor="#ffc000" strokeweight="1pt"/>
                <v:rect id="Прямоугольник 33" o:spid="_x0000_s1055" style="position:absolute;left:4572;top:32004;width:6096;height:6096;rotation:1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MHdmYwwAAANsAAAAPAAAAZHJzL2Rvd25yZXYueG1sRI/NqsIw&#10;FIT3gu8QjuBOUxW8Uo3iD4Lo4mK9G3eH5tgWm5PSRK0+vRGEuxxm5htmtmhMKe5Uu8KygkE/AkGc&#10;Wl1wpuDvtO1NQDiPrLG0TAqe5GAxb7dmGGv74CPdE5+JAGEXo4Lc+yqW0qU5GXR9WxEH72Jrgz7I&#10;OpO6xkeAm1IOo2gsDRYcFnKsaJ1Tek1uRoF9TX7PuC9dtlnrw+a0WyU/l6NS3U6znILw1Pj/8Le9&#10;0wpGI/h8CT9Azt8AAAD//wMAUEsBAi0AFAAGAAgAAAAhANvh9svuAAAAhQEAABMAAAAAAAAAAAAA&#10;AAAAAAAAAFtDb250ZW50X1R5cGVzXS54bWxQSwECLQAUAAYACAAAACEAWvQsW78AAAAVAQAACwAA&#10;AAAAAAAAAAAAAAAfAQAAX3JlbHMvLnJlbHNQSwECLQAUAAYACAAAACEAjB3ZmMMAAADbAAAADwAA&#10;AAAAAAAAAAAAAAAHAgAAZHJzL2Rvd25yZXYueG1sUEsFBgAAAAADAAMAtwAAAPcCAAAAAA==&#10;" filled="f" strokecolor="#ffc000" strokeweight="1pt"/>
                <v:rect id="Прямоугольник 34" o:spid="_x0000_s1056" style="position:absolute;left:6096;top:13716;width:23945;height:24003;rotation:1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oMJrgxgAAANsAAAAPAAAAZHJzL2Rvd25yZXYueG1sRI9BawIx&#10;FITvhf6H8ARvNauWIlujWGlBPFRcBevtuXlutt28bDdRt/31Rij0OMzMN8x42tpKnKnxpWMF/V4C&#10;gjh3uuRCwXbz9jAC4QOyxsoxKfghD9PJ/d0YU+0uvKZzFgoRIexTVGBCqFMpfW7Iou+5mjh6R9dY&#10;DFE2hdQNXiLcVnKQJE/SYslxwWBNc0P5V3ayCnbDw/Jlv3Wfq3Vmvl/r1Xv+8UtKdTvt7BlEoDb8&#10;h//aC61g+Ai3L/EHyMkVAAD//wMAUEsBAi0AFAAGAAgAAAAhANvh9svuAAAAhQEAABMAAAAAAAAA&#10;AAAAAAAAAAAAAFtDb250ZW50X1R5cGVzXS54bWxQSwECLQAUAAYACAAAACEAWvQsW78AAAAVAQAA&#10;CwAAAAAAAAAAAAAAAAAfAQAAX3JlbHMvLnJlbHNQSwECLQAUAAYACAAAACEAqDCa4MYAAADbAAAA&#10;DwAAAAAAAAAAAAAAAAAHAgAAZHJzL2Rvd25yZXYueG1sUEsFBgAAAAADAAMAtwAAAPoCAAAAAA==&#10;" filled="f" strokecolor="white [3212]" strokeweight="1pt"/>
                <v:rect id="Прямоугольник 35" o:spid="_x0000_s1057" style="position:absolute;left:18288;top:21793;width:12547;height:12573;rotation:1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Ow4pDwwAAANsAAAAPAAAAZHJzL2Rvd25yZXYueG1sRI9Pi8Iw&#10;FMTvgt8hPGFvmtZVkdpURBBkwcPqyl4fzbN/bF5KE7V++42w4HGYmd8w6bo3jbhT5yrLCuJJBII4&#10;t7riQsHPaTdegnAeWWNjmRQ8ycE6Gw5STLR98Dfdj74QAcIuQQWl920ipctLMugmtiUO3sV2Bn2Q&#10;XSF1h48AN42cRtFCGqw4LJTY0rak/Hq8GQX1Iqp3X+fZ5XCON4dfHdtnXO+V+hj1mxUIT71/h//b&#10;e63gcw6vL+EHyOwPAAD//wMAUEsBAi0AFAAGAAgAAAAhANvh9svuAAAAhQEAABMAAAAAAAAAAAAA&#10;AAAAAAAAAFtDb250ZW50X1R5cGVzXS54bWxQSwECLQAUAAYACAAAACEAWvQsW78AAAAVAQAACwAA&#10;AAAAAAAAAAAAAAAfAQAAX3JlbHMvLnJlbHNQSwECLQAUAAYACAAAACEATsOKQ8MAAADbAAAADwAA&#10;AAAAAAAAAAAAAAAHAgAAZHJzL2Rvd25yZXYueG1sUEsFBgAAAAADAAMAtwAAAPcCAAAAAA==&#10;" fillcolor="#8ab833 [3205]" stroked="f" strokeweight="1pt"/>
                <v:rect id="Прямоугольник 36" o:spid="_x0000_s1058" alt="Ребенок раскрашивает" style="position:absolute;left:7619;top:35506;width:19400;height:19424;rotation:1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POZuwgAAANsAAAAPAAAAZHJzL2Rvd25yZXYueG1sRI9BawIx&#10;FITvgv8hPKE3TbSisjWKCIX24EHXH/C6ed3dunlZknRd/70RBI/DzHzDrLe9bURHPtSONUwnCgRx&#10;4UzNpYZz/jlegQgR2WDjmDTcKMB2MxysMTPuykfqTrEUCcIhQw1VjG0mZSgqshgmriVO3q/zFmOS&#10;vpTG4zXBbSNnSi2kxZrTQoUt7SsqLqd/qyHH7qC+5ery5+c23HK1nM33P1q/jfrdB4hIfXyFn+0v&#10;o+F9AY8v6QfIzR0AAP//AwBQSwECLQAUAAYACAAAACEA2+H2y+4AAACFAQAAEwAAAAAAAAAAAAAA&#10;AAAAAAAAW0NvbnRlbnRfVHlwZXNdLnhtbFBLAQItABQABgAIAAAAIQBa9CxbvwAAABUBAAALAAAA&#10;AAAAAAAAAAAAAB8BAABfcmVscy8ucmVsc1BLAQItABQABgAIAAAAIQACPOZuwgAAANsAAAAPAAAA&#10;AAAAAAAAAAAAAAcCAABkcnMvZG93bnJldi54bWxQSwUGAAAAAAMAAwC3AAAA9gIAAAAA&#10;" stroked="f" strokeweight="1pt">
                  <v:fill r:id="rId5" o:title="Ребенок раскрашивает" recolor="t" type="frame"/>
                </v:rect>
              </v:group>
              <v:rect id="Прямоугольник 17" o:spid="_x0000_s1059" style="position:absolute;left:64766;top:53700;width:31088;height:19329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BgEgxAAAANsAAAAPAAAAZHJzL2Rvd25yZXYueG1sRE9Na8JA&#10;EL0X+h+WKXirm3rQGl2lFApKkVINRW9jdsxGs7MhuzWpv94VhN7m8T5nOu9sJc7U+NKxgpd+AoI4&#10;d7rkQkG2+Xh+BeEDssbKMSn4Iw/z2ePDFFPtWv6m8zoUIoawT1GBCaFOpfS5IYu+72riyB1cYzFE&#10;2BRSN9jGcFvJQZIMpcWSY4PBmt4N5af1r1Xgjpdx9tmuTvuNGec/u0GxXX61SvWeurcJiEBd+Bff&#10;3Qsd54/g9ks8QM6uAAAA//8DAFBLAQItABQABgAIAAAAIQDb4fbL7gAAAIUBAAATAAAAAAAAAAAA&#10;AAAAAAAAAABbQ29udGVudF9UeXBlc10ueG1sUEsBAi0AFAAGAAgAAAAhAFr0LFu/AAAAFQEAAAsA&#10;AAAAAAAAAAAAAAAAHwEAAF9yZWxzLy5yZWxzUEsBAi0AFAAGAAgAAAAhAOwGASDEAAAA2wAAAA8A&#10;AAAAAAAAAAAAAAAABwIAAGRycy9kb3ducmV2LnhtbFBLBQYAAAAAAwADALcAAAD4AgAAAAA=&#10;" fillcolor="#455f51 [3215]" stroked="f" strokeweight="1pt">
                <v:textbox>
                  <w:txbxContent>
                    <w:p w14:paraId="33AAE119" w14:textId="77777777" w:rsidR="005F0F31" w:rsidRPr="00D57231" w:rsidRDefault="005F0F31" w:rsidP="004642F0"/>
                  </w:txbxContent>
                </v:textbox>
              </v:rect>
              <v:group id="Группа 1" o:spid="_x0000_s1060" style="position:absolute;top:71821;width:31087;height:1372;rotation:180" coordorigin=",24331" coordsize="30479,9862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nNKFEwQAAANsAAAAPAAAAZHJzL2Rvd25yZXYueG1sRE9LawIx&#10;EL4L/ocwgjfNamtpt5sVEYp7KviAXofNuNm6mSxJ1O2/bwoFb/PxPadYD7YTN/KhdaxgMc9AENdO&#10;t9woOB0/Zq8gQkTW2DkmBT8UYF2ORwXm2t15T7dDbEQK4ZCjAhNjn0sZakMWw9z1xIk7O28xJugb&#10;qT3eU7jt5DLLXqTFllODwZ62hurL4WoV6OfwdKKq2vjl5/dx1a52pjl/KTWdDJt3EJGG+BD/uyud&#10;5r/B3y/pAFn+AgAA//8DAFBLAQItABQABgAIAAAAIQDb4fbL7gAAAIUBAAATAAAAAAAAAAAAAAAA&#10;AAAAAABbQ29udGVudF9UeXBlc10ueG1sUEsBAi0AFAAGAAgAAAAhAFr0LFu/AAAAFQEAAAsAAAAA&#10;AAAAAAAAAAAAHwEAAF9yZWxzLy5yZWxzUEsBAi0AFAAGAAgAAAAhAGc0oUTBAAAA2wAAAA8AAAAA&#10;AAAAAAAAAAAABwIAAGRycy9kb3ducmV2LnhtbFBLBQYAAAAAAwADALcAAAD1AgAAAAA=&#10;">
                <v:rect id="Прямоугольник 23" o:spid="_x0000_s1061" style="position:absolute;top:24331;width:9849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EKk5cwwAAANsAAAAPAAAAZHJzL2Rvd25yZXYueG1sRI/RasJA&#10;FETfC/2H5Rb61myaYohpVqlSoYgvRj/gmr1N0mbvhuw2pn/vCoKPw8ycYYrlZDox0uBaywpeoxgE&#10;cWV1y7WC42HzkoFwHlljZ5kU/JOD5eLxocBc2zPvaSx9LQKEXY4KGu/7XEpXNWTQRbYnDt63HQz6&#10;IIda6gHPAW46mcRxKg22HBYa7GndUPVb/hkFn8bOdj/z0WyS9mRlmrFfbVmp56fp4x2Ep8nfw7f2&#10;l1aQvMH1S/gBcnEBAAD//wMAUEsBAi0AFAAGAAgAAAAhANvh9svuAAAAhQEAABMAAAAAAAAAAAAA&#10;AAAAAAAAAFtDb250ZW50X1R5cGVzXS54bWxQSwECLQAUAAYACAAAACEAWvQsW78AAAAVAQAACwAA&#10;AAAAAAAAAAAAAAAfAQAAX3JlbHMvLnJlbHNQSwECLQAUAAYACAAAACEAxCpOXMMAAADbAAAADwAA&#10;AAAAAAAAAAAAAAAHAgAAZHJzL2Rvd25yZXYueG1sUEsFBgAAAAADAAMAtwAAAPcCAAAAAA==&#10;" fillcolor="#8ab833 [3205]" stroked="f" strokeweight="1pt"/>
                <v:rect id="Прямоугольник 24" o:spid="_x0000_s1062" style="position:absolute;left:10443;top:24331;width:9596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YCJX1xgAAANsAAAAPAAAAZHJzL2Rvd25yZXYueG1sRI9Ba8JA&#10;FITvhf6H5RV6Ed1ERdrUNTQFQS/VJkLp7ZF9JqHZtyG7avz3bkHocZiZb5hlOphWnKl3jWUF8SQC&#10;QVxa3XCl4FCsxy8gnEfW2FomBVdykK4eH5aYaHvhLzrnvhIBwi5BBbX3XSKlK2sy6Ca2Iw7e0fYG&#10;fZB9JXWPlwA3rZxG0UIabDgs1NjRR03lb34yCk7b+Hqc76rZtsiyn+x1P+r896dSz0/D+xsIT4P/&#10;D9/bG61gOoe/L+EHyNUNAAD//wMAUEsBAi0AFAAGAAgAAAAhANvh9svuAAAAhQEAABMAAAAAAAAA&#10;AAAAAAAAAAAAAFtDb250ZW50X1R5cGVzXS54bWxQSwECLQAUAAYACAAAACEAWvQsW78AAAAVAQAA&#10;CwAAAAAAAAAAAAAAAAAfAQAAX3JlbHMvLnJlbHNQSwECLQAUAAYACAAAACEAmAiV9cYAAADbAAAA&#10;DwAAAAAAAAAAAAAAAAAHAgAAZHJzL2Rvd25yZXYueG1sUEsFBgAAAAADAAMAtwAAAPoCAAAAAA==&#10;" fillcolor="#029676 [3207]" stroked="f" strokeweight="1pt"/>
                <v:rect id="Прямоугольник 25" o:spid="_x0000_s1063" style="position:absolute;left:20630;top:24331;width:9849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99PBxxgAAANsAAAAPAAAAZHJzL2Rvd25yZXYueG1sRI9Ba8JA&#10;FITvhf6H5RV6q5sGKjW6SikUFBGpStHbM/uaTc2+DdnVRH+9Kwg9DjPzDTOadLYSJ2p86VjBay8B&#10;QZw7XXKhYLP+enkH4QOyxsoxKTiTh8n48WGEmXYtf9NpFQoRIewzVGBCqDMpfW7Iou+5mjh6v66x&#10;GKJsCqkbbCPcVjJNkr60WHJcMFjTp6H8sDpaBe7vMtjM28VhvzaD/GeXFtvZslXq+an7GIII1IX/&#10;8L091QrSN7h9iT9Ajq8AAAD//wMAUEsBAi0AFAAGAAgAAAAhANvh9svuAAAAhQEAABMAAAAAAAAA&#10;AAAAAAAAAAAAAFtDb250ZW50X1R5cGVzXS54bWxQSwECLQAUAAYACAAAACEAWvQsW78AAAAVAQAA&#10;CwAAAAAAAAAAAAAAAAAfAQAAX3JlbHMvLnJlbHNQSwECLQAUAAYACAAAACEAvfTwccYAAADbAAAA&#10;DwAAAAAAAAAAAAAAAAAHAgAAZHJzL2Rvd25yZXYueG1sUEsFBgAAAAADAAMAtwAAAPoCAAAAAA==&#10;" fillcolor="#455f51 [3215]" stroked="f" strokeweight="1pt"/>
              </v:group>
              <v:group id="Группа 1" o:spid="_x0000_s1064" style="position:absolute;left:32419;top:29343;width:31088;height:1372;rotation:180" coordorigin=",24331" coordsize="30479,9862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sgf0kwwAAANsAAAAPAAAAZHJzL2Rvd25yZXYueG1sRI9PawIx&#10;FMTvBb9DeEJvNetf6moUEUr3JLgKvT42z822m5clSXX77RtB8DjMzG+Y9ba3rbiSD41jBeNRBoK4&#10;crrhWsH59PH2DiJEZI2tY1LwRwG2m8HLGnPtbnykaxlrkSAcclRgYuxyKUNlyGIYuY44eRfnLcYk&#10;fS21x1uC21ZOsmwhLTacFgx2tDdU/ZS/VoGehemZimLnJ4fv07yZf5r68qXU67DfrUBE6uMz/GgX&#10;WsF0Cfcv6QfIzT8AAAD//wMAUEsBAi0AFAAGAAgAAAAhANvh9svuAAAAhQEAABMAAAAAAAAAAAAA&#10;AAAAAAAAAFtDb250ZW50X1R5cGVzXS54bWxQSwECLQAUAAYACAAAACEAWvQsW78AAAAVAQAACwAA&#10;AAAAAAAAAAAAAAAfAQAAX3JlbHMvLnJlbHNQSwECLQAUAAYACAAAACEALIH9JMMAAADbAAAADwAA&#10;AAAAAAAAAAAAAAAHAgAAZHJzL2Rvd25yZXYueG1sUEsFBgAAAAADAAMAtwAAAPcCAAAAAA==&#10;">
                <v:rect id="Прямоугольник 40" o:spid="_x0000_s1065" style="position:absolute;top:24331;width:9849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pJzWLvwAAANsAAAAPAAAAZHJzL2Rvd25yZXYueG1sRE/LisIw&#10;FN0L8w/hDrjTdESlU5vKKAoibnx8wJ3m2namuSlNrPXvzUJweTjvdNmbWnTUusqygq9xBII4t7ri&#10;QsHlvB3FIJxH1lhbJgUPcrDMPgYpJtre+UjdyRcihLBLUEHpfZNI6fKSDLqxbYgDd7WtQR9gW0jd&#10;4j2Em1pOomguDVYcGkpsaF1S/n+6GQUbY2eHv+/ObCfVr5XzmP1qz0oNP/ufBQhPvX+LX+6dVjAN&#10;68OX8ANk9gQAAP//AwBQSwECLQAUAAYACAAAACEA2+H2y+4AAACFAQAAEwAAAAAAAAAAAAAAAAAA&#10;AAAAW0NvbnRlbnRfVHlwZXNdLnhtbFBLAQItABQABgAIAAAAIQBa9CxbvwAAABUBAAALAAAAAAAA&#10;AAAAAAAAAB8BAABfcmVscy8ucmVsc1BLAQItABQABgAIAAAAIQDpJzWLvwAAANsAAAAPAAAAAAAA&#10;AAAAAAAAAAcCAABkcnMvZG93bnJldi54bWxQSwUGAAAAAAMAAwC3AAAA8wIAAAAA&#10;" fillcolor="#8ab833 [3205]" stroked="f" strokeweight="1pt"/>
                <v:rect id="Прямоугольник 41" o:spid="_x0000_s1066" style="position:absolute;left:10443;top:24331;width:9596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VoNPNxQAAANsAAAAPAAAAZHJzL2Rvd25yZXYueG1sRI9Pi8Iw&#10;FMTvgt8hvAUvi6ZVWbRrFCsIetk/Koi3R/Nsi81LaaLWb28WFjwOM/MbZrZoTSVu1LjSsoJ4EIEg&#10;zqwuOVdw2K/7ExDOI2usLJOCBzlYzLudGSba3vmXbjufiwBhl6CCwvs6kdJlBRl0A1sTB+9sG4M+&#10;yCaXusF7gJtKDqPoQxosOSwUWNOqoOyyuxoF1238OI+/89F2n6andPrzXvvjl1K9t3b5CcJT61/h&#10;//ZGKxjH8Pcl/AA5fwIAAP//AwBQSwECLQAUAAYACAAAACEA2+H2y+4AAACFAQAAEwAAAAAAAAAA&#10;AAAAAAAAAAAAW0NvbnRlbnRfVHlwZXNdLnhtbFBLAQItABQABgAIAAAAIQBa9CxbvwAAABUBAAAL&#10;AAAAAAAAAAAAAAAAAB8BAABfcmVscy8ucmVsc1BLAQItABQABgAIAAAAIQBVoNPNxQAAANsAAAAP&#10;AAAAAAAAAAAAAAAAAAcCAABkcnMvZG93bnJldi54bWxQSwUGAAAAAAMAAwC3AAAA+QIAAAAA&#10;" fillcolor="#029676 [3207]" stroked="f" strokeweight="1pt"/>
                <v:rect id="Прямоугольник 42" o:spid="_x0000_s1067" style="position:absolute;left:20630;top:24331;width:9849;height:98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vwo2lxgAAANsAAAAPAAAAZHJzL2Rvd25yZXYueG1sRI9Ba8JA&#10;FITvhf6H5RV6q5uGIjW6SikUFBGpStHbM/uaTc2+DdnVRH+9Kwg9DjPzDTOadLYSJ2p86VjBay8B&#10;QZw7XXKhYLP+enkH4QOyxsoxKTiTh8n48WGEmXYtf9NpFQoRIewzVGBCqDMpfW7Iou+5mjh6v66x&#10;GKJsCqkbbCPcVjJNkr60WHJcMFjTp6H8sDpaBe7vMtjM28VhvzaD/GeXFtvZslXq+an7GIII1IX/&#10;8L091QreUrh9iT9Ajq8AAAD//wMAUEsBAi0AFAAGAAgAAAAhANvh9svuAAAAhQEAABMAAAAAAAAA&#10;AAAAAAAAAAAAAFtDb250ZW50X1R5cGVzXS54bWxQSwECLQAUAAYACAAAACEAWvQsW78AAAAVAQAA&#10;CwAAAAAAAAAAAAAAAAAfAQAAX3JlbHMvLnJlbHNQSwECLQAUAAYACAAAACEA78KNpcYAAADbAAAA&#10;DwAAAAAAAAAAAAAAAAAHAgAAZHJzL2Rvd25yZXYueG1sUEsFBgAAAAADAAMAtwAAAPoCAAAAAA==&#10;" fillcolor="#455f51 [3215]" stroked="f" strokeweight="1pt"/>
              </v:group>
              <v:rect id="Прямоугольник 37" o:spid="_x0000_s1068" alt="Ребенок со следами краски на руках " style="position:absolute;left:32424;top:31804;width:31090;height:4127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USlmlwQAAANsAAAAPAAAAZHJzL2Rvd25yZXYueG1sRI9Bi8Iw&#10;FITvC/6H8AQvi6a6olKNIgvi3qQqnh/Nsyk2L6XJ2vrvjSB4HGbmG2a16Wwl7tT40rGC8SgBQZw7&#10;XXKh4HzaDRcgfEDWWDkmBQ/ysFn3vlaYatdyRvdjKESEsE9RgQmhTqX0uSGLfuRq4uhdXWMxRNkU&#10;UjfYRrit5CRJZtJiyXHBYE2/hvLb8d8qaMeH+T6fZl12vex3sjQ0LfBbqUG/2y5BBOrCJ/xu/2kF&#10;P3N4fYk/QK6fAAAA//8DAFBLAQItABQABgAIAAAAIQDb4fbL7gAAAIUBAAATAAAAAAAAAAAAAAAA&#10;AAAAAABbQ29udGVudF9UeXBlc10ueG1sUEsBAi0AFAAGAAgAAAAhAFr0LFu/AAAAFQEAAAsAAAAA&#10;AAAAAAAAAAAAHwEAAF9yZWxzLy5yZWxzUEsBAi0AFAAGAAgAAAAhAJRKWaXBAAAA2wAAAA8AAAAA&#10;AAAAAAAAAAAABwIAAGRycy9kb3ducmV2LnhtbFBLBQYAAAAAAwADALcAAAD1AgAAAAA=&#10;" stroked="f" strokeweight="1pt">
                <v:fill r:id="rId6" o:title="Ребенок со следами краски на руках " recolor="t" type="frame"/>
                <o:lock v:ext="edit" aspectratio="t"/>
                <v:textbox>
                  <w:txbxContent>
                    <w:p w14:paraId="7D34C5BE" w14:textId="77777777" w:rsidR="004642F0" w:rsidRDefault="004642F0" w:rsidP="004642F0">
                      <w:pPr>
                        <w:jc w:val="center"/>
                      </w:pPr>
                    </w:p>
                  </w:txbxContent>
                </v:textbox>
              </v:rect>
              <w10:wrap anchorx="page" anchory="page"/>
            </v:group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9E1374F"/>
    <w:multiLevelType w:val="hybridMultilevel"/>
    <w:tmpl w:val="007E38D2"/>
    <w:lvl w:ilvl="0" w:tplc="0419000B">
      <w:start w:val="1"/>
      <w:numFmt w:val="bullet"/>
      <w:lvlText w:val=""/>
      <w:lvlJc w:val="left"/>
      <w:pPr>
        <w:ind w:left="1429" w:hanging="360"/>
      </w:pPr>
      <w:rPr>
        <w:rFonts w:ascii="Wingdings" w:hAnsi="Wingdings" w:hint="default"/>
      </w:rPr>
    </w:lvl>
    <w:lvl w:ilvl="1" w:tplc="04190003" w:tentative="1">
      <w:start w:val="1"/>
      <w:numFmt w:val="bullet"/>
      <w:lvlText w:val="o"/>
      <w:lvlJc w:val="left"/>
      <w:pPr>
        <w:ind w:left="2149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869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3589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4309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5029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749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6469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7189" w:hanging="360"/>
      </w:pPr>
      <w:rPr>
        <w:rFonts w:ascii="Wingdings" w:hAnsi="Wingdings" w:hint="default"/>
      </w:rPr>
    </w:lvl>
  </w:abstractNum>
  <w:abstractNum w:abstractNumId="1" w15:restartNumberingAfterBreak="0">
    <w:nsid w:val="12352C93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" w15:restartNumberingAfterBreak="0">
    <w:nsid w:val="1C74428D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3" w15:restartNumberingAfterBreak="0">
    <w:nsid w:val="2AE53E2F"/>
    <w:multiLevelType w:val="multilevel"/>
    <w:tmpl w:val="52A4F67A"/>
    <w:lvl w:ilvl="0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  <w:color w:val="455F51" w:themeColor="text2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2B035EC0"/>
    <w:multiLevelType w:val="hybridMultilevel"/>
    <w:tmpl w:val="8E2A73D0"/>
    <w:lvl w:ilvl="0" w:tplc="0419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41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346E2CFD"/>
    <w:multiLevelType w:val="hybridMultilevel"/>
    <w:tmpl w:val="52A4F67A"/>
    <w:lvl w:ilvl="0" w:tplc="0409000D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611B1704"/>
    <w:multiLevelType w:val="multilevel"/>
    <w:tmpl w:val="52A4F67A"/>
    <w:lvl w:ilvl="0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  <w:color w:val="455F51" w:themeColor="text2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7E1D6E34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8" w15:restartNumberingAfterBreak="0">
    <w:nsid w:val="7FDE3617"/>
    <w:multiLevelType w:val="hybridMultilevel"/>
    <w:tmpl w:val="BC3AB0C6"/>
    <w:lvl w:ilvl="0" w:tplc="0409000D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354506284">
    <w:abstractNumId w:val="2"/>
  </w:num>
  <w:num w:numId="2" w16cid:durableId="944773928">
    <w:abstractNumId w:val="1"/>
  </w:num>
  <w:num w:numId="3" w16cid:durableId="1918515196">
    <w:abstractNumId w:val="7"/>
  </w:num>
  <w:num w:numId="4" w16cid:durableId="806433269">
    <w:abstractNumId w:val="8"/>
  </w:num>
  <w:num w:numId="5" w16cid:durableId="229662272">
    <w:abstractNumId w:val="5"/>
  </w:num>
  <w:num w:numId="6" w16cid:durableId="1014847751">
    <w:abstractNumId w:val="3"/>
  </w:num>
  <w:num w:numId="7" w16cid:durableId="1706636235">
    <w:abstractNumId w:val="6"/>
  </w:num>
  <w:num w:numId="8" w16cid:durableId="355080594">
    <w:abstractNumId w:val="4"/>
  </w:num>
  <w:num w:numId="9" w16cid:durableId="1360594133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4"/>
  <w:removeDateAndTime/>
  <w:attachedTemplate r:id="rId1"/>
  <w:stylePaneFormatFilter w:val="5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0" w:visibleStyles="1" w:alternateStyleNames="0"/>
  <w:stylePaneSortMethod w:val="0000"/>
  <w:documentProtection w:edit="forms" w:enforcement="1" w:cryptProviderType="rsaAES" w:cryptAlgorithmClass="hash" w:cryptAlgorithmType="typeAny" w:cryptAlgorithmSid="14" w:cryptSpinCount="100000" w:hash="zXVPwJB0QBshAYzuG3h/mxXQawffKX0TO2CQ9Ml3bGoedY1JN5dEZwAYDxNtGR15WcywRsf03igc0DLjdhE0Pw==" w:salt="gvwpX97vsjYuRVkXk3I4IA=="/>
  <w:defaultTabStop w:val="720"/>
  <w:drawingGridHorizontalSpacing w:val="105"/>
  <w:displayHorizontalDrawingGridEvery w:val="2"/>
  <w:displayVertic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A2AB9"/>
    <w:rsid w:val="00002366"/>
    <w:rsid w:val="00023293"/>
    <w:rsid w:val="00061977"/>
    <w:rsid w:val="0008782A"/>
    <w:rsid w:val="000A065A"/>
    <w:rsid w:val="000B44E8"/>
    <w:rsid w:val="00106FC5"/>
    <w:rsid w:val="00120DEC"/>
    <w:rsid w:val="0016622E"/>
    <w:rsid w:val="001C55B6"/>
    <w:rsid w:val="001D6CC4"/>
    <w:rsid w:val="00206405"/>
    <w:rsid w:val="002330F2"/>
    <w:rsid w:val="00253267"/>
    <w:rsid w:val="002823CD"/>
    <w:rsid w:val="00287787"/>
    <w:rsid w:val="00291685"/>
    <w:rsid w:val="002B0A3D"/>
    <w:rsid w:val="002F09C6"/>
    <w:rsid w:val="003007A7"/>
    <w:rsid w:val="003257E1"/>
    <w:rsid w:val="00325DEC"/>
    <w:rsid w:val="00332364"/>
    <w:rsid w:val="00346FFA"/>
    <w:rsid w:val="003A3069"/>
    <w:rsid w:val="003C20B5"/>
    <w:rsid w:val="003E545F"/>
    <w:rsid w:val="003F03D2"/>
    <w:rsid w:val="003F1E1A"/>
    <w:rsid w:val="004045E5"/>
    <w:rsid w:val="00421496"/>
    <w:rsid w:val="00422C27"/>
    <w:rsid w:val="0044367C"/>
    <w:rsid w:val="004642F0"/>
    <w:rsid w:val="00500564"/>
    <w:rsid w:val="0051102B"/>
    <w:rsid w:val="005838BC"/>
    <w:rsid w:val="005B57E1"/>
    <w:rsid w:val="005E61E0"/>
    <w:rsid w:val="005F0F31"/>
    <w:rsid w:val="006024ED"/>
    <w:rsid w:val="0061793F"/>
    <w:rsid w:val="0062123A"/>
    <w:rsid w:val="006605F8"/>
    <w:rsid w:val="006676A1"/>
    <w:rsid w:val="006833BD"/>
    <w:rsid w:val="006E2D42"/>
    <w:rsid w:val="00711B00"/>
    <w:rsid w:val="00720FEE"/>
    <w:rsid w:val="00736990"/>
    <w:rsid w:val="00764B6F"/>
    <w:rsid w:val="007659B4"/>
    <w:rsid w:val="007C7319"/>
    <w:rsid w:val="007D43B3"/>
    <w:rsid w:val="007D5EE3"/>
    <w:rsid w:val="007F20B4"/>
    <w:rsid w:val="007F525E"/>
    <w:rsid w:val="0082695D"/>
    <w:rsid w:val="0083044C"/>
    <w:rsid w:val="0085182D"/>
    <w:rsid w:val="008709F5"/>
    <w:rsid w:val="00877A91"/>
    <w:rsid w:val="00884E86"/>
    <w:rsid w:val="008927FF"/>
    <w:rsid w:val="008A3F5F"/>
    <w:rsid w:val="008A63C1"/>
    <w:rsid w:val="008A6950"/>
    <w:rsid w:val="008E3921"/>
    <w:rsid w:val="0090027B"/>
    <w:rsid w:val="00905238"/>
    <w:rsid w:val="00937269"/>
    <w:rsid w:val="0094702A"/>
    <w:rsid w:val="00967DAB"/>
    <w:rsid w:val="009709B8"/>
    <w:rsid w:val="009822CB"/>
    <w:rsid w:val="00990E76"/>
    <w:rsid w:val="00991A53"/>
    <w:rsid w:val="00996F4E"/>
    <w:rsid w:val="009A2AB9"/>
    <w:rsid w:val="009F71FE"/>
    <w:rsid w:val="00A01218"/>
    <w:rsid w:val="00A31F33"/>
    <w:rsid w:val="00A70A62"/>
    <w:rsid w:val="00A71DA8"/>
    <w:rsid w:val="00AA04D7"/>
    <w:rsid w:val="00AB1210"/>
    <w:rsid w:val="00AB770D"/>
    <w:rsid w:val="00AF2088"/>
    <w:rsid w:val="00AF5FB0"/>
    <w:rsid w:val="00B0080A"/>
    <w:rsid w:val="00B0538C"/>
    <w:rsid w:val="00B37AB8"/>
    <w:rsid w:val="00B418DE"/>
    <w:rsid w:val="00B47FE7"/>
    <w:rsid w:val="00B67824"/>
    <w:rsid w:val="00BE15BA"/>
    <w:rsid w:val="00C20ED0"/>
    <w:rsid w:val="00C46111"/>
    <w:rsid w:val="00C77857"/>
    <w:rsid w:val="00C83332"/>
    <w:rsid w:val="00C95E04"/>
    <w:rsid w:val="00CC0A8F"/>
    <w:rsid w:val="00CC24B6"/>
    <w:rsid w:val="00CD3A64"/>
    <w:rsid w:val="00CE08CD"/>
    <w:rsid w:val="00D0664A"/>
    <w:rsid w:val="00D210FA"/>
    <w:rsid w:val="00D30F1D"/>
    <w:rsid w:val="00D57231"/>
    <w:rsid w:val="00D87B48"/>
    <w:rsid w:val="00D91203"/>
    <w:rsid w:val="00D94FD1"/>
    <w:rsid w:val="00E41692"/>
    <w:rsid w:val="00E55D74"/>
    <w:rsid w:val="00E81234"/>
    <w:rsid w:val="00E9037E"/>
    <w:rsid w:val="00EA120D"/>
    <w:rsid w:val="00EA49C3"/>
    <w:rsid w:val="00EB5E14"/>
    <w:rsid w:val="00EE19D9"/>
    <w:rsid w:val="00EF26FC"/>
    <w:rsid w:val="00F27705"/>
    <w:rsid w:val="00F37523"/>
    <w:rsid w:val="00F50168"/>
    <w:rsid w:val="00F50D34"/>
    <w:rsid w:val="00F61360"/>
    <w:rsid w:val="00FC538A"/>
    <w:rsid w:val="00FE2B9F"/>
    <w:rsid w:val="00FF3CF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160890CD"/>
  <w14:defaultImageDpi w14:val="32767"/>
  <w15:chartTrackingRefBased/>
  <w15:docId w15:val="{795166C5-59C7-44B9-AE58-2676A7E6A76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ru-RU" w:eastAsia="en-US" w:bidi="ar-SA"/>
      </w:rPr>
    </w:rPrDefault>
    <w:pPrDefault>
      <w:pPr>
        <w:spacing w:after="22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uiPriority="9" w:qFormat="1"/>
    <w:lsdException w:name="heading 3" w:semiHidden="1" w:uiPriority="9" w:qFormat="1"/>
    <w:lsdException w:name="heading 4" w:semiHidden="1" w:uiPriority="0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 w:qFormat="1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uiPriority="21"/>
    <w:lsdException w:name="Subtle Reference" w:uiPriority="31"/>
    <w:lsdException w:name="Intense Reference" w:uiPriority="32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Smart Link" w:semiHidden="1" w:unhideWhenUsed="1"/>
  </w:latentStyles>
  <w:style w:type="paragraph" w:default="1" w:styleId="a">
    <w:name w:val="Normal"/>
    <w:qFormat/>
    <w:rsid w:val="000B44E8"/>
    <w:rPr>
      <w:sz w:val="20"/>
    </w:rPr>
  </w:style>
  <w:style w:type="paragraph" w:styleId="1">
    <w:name w:val="heading 1"/>
    <w:basedOn w:val="a"/>
    <w:next w:val="a"/>
    <w:link w:val="10"/>
    <w:uiPriority w:val="9"/>
    <w:qFormat/>
    <w:rsid w:val="00990E76"/>
    <w:pPr>
      <w:spacing w:after="240"/>
      <w:outlineLvl w:val="0"/>
    </w:pPr>
    <w:rPr>
      <w:rFonts w:asciiTheme="majorHAnsi" w:hAnsiTheme="majorHAnsi"/>
      <w:b/>
      <w:color w:val="455F51" w:themeColor="text2"/>
      <w:spacing w:val="10"/>
      <w:sz w:val="28"/>
    </w:rPr>
  </w:style>
  <w:style w:type="paragraph" w:styleId="2">
    <w:name w:val="heading 2"/>
    <w:basedOn w:val="a"/>
    <w:next w:val="a"/>
    <w:link w:val="20"/>
    <w:uiPriority w:val="9"/>
    <w:qFormat/>
    <w:rsid w:val="00990E76"/>
    <w:pPr>
      <w:spacing w:after="240"/>
      <w:outlineLvl w:val="1"/>
    </w:pPr>
    <w:rPr>
      <w:rFonts w:asciiTheme="majorHAnsi" w:hAnsiTheme="majorHAnsi"/>
      <w:b/>
      <w:color w:val="FFFFFF" w:themeColor="background1"/>
      <w:spacing w:val="10"/>
      <w:sz w:val="28"/>
    </w:rPr>
  </w:style>
  <w:style w:type="paragraph" w:styleId="4">
    <w:name w:val="heading 4"/>
    <w:next w:val="a"/>
    <w:link w:val="40"/>
    <w:semiHidden/>
    <w:qFormat/>
    <w:rsid w:val="0085182D"/>
    <w:pPr>
      <w:spacing w:after="240"/>
      <w:outlineLvl w:val="3"/>
    </w:pPr>
    <w:rPr>
      <w:rFonts w:eastAsia="Times New Roman" w:cs="Arial"/>
      <w:b/>
      <w:noProof/>
      <w:color w:val="8AB833" w:themeColor="accent2"/>
      <w:spacing w:val="10"/>
      <w:sz w:val="28"/>
      <w:szCs w:val="32"/>
    </w:rPr>
  </w:style>
  <w:style w:type="character" w:default="1" w:styleId="a0">
    <w:name w:val="Default Paragraph Font"/>
    <w:uiPriority w:val="1"/>
    <w:semiHidden/>
    <w:unhideWhenUsed/>
  </w:style>
  <w:style w:type="table" w:default="1" w:styleId="a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2">
    <w:name w:val="No List"/>
    <w:uiPriority w:val="99"/>
    <w:semiHidden/>
    <w:unhideWhenUsed/>
  </w:style>
  <w:style w:type="table" w:styleId="a3">
    <w:name w:val="Table Grid"/>
    <w:basedOn w:val="a1"/>
    <w:uiPriority w:val="39"/>
    <w:rsid w:val="001D6CC4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40">
    <w:name w:val="Заголовок 4 Знак"/>
    <w:basedOn w:val="a0"/>
    <w:link w:val="4"/>
    <w:semiHidden/>
    <w:rsid w:val="00A70A62"/>
    <w:rPr>
      <w:rFonts w:eastAsia="Times New Roman" w:cs="Arial"/>
      <w:b/>
      <w:noProof/>
      <w:color w:val="8AB833" w:themeColor="accent2"/>
      <w:spacing w:val="10"/>
      <w:sz w:val="28"/>
      <w:szCs w:val="32"/>
    </w:rPr>
  </w:style>
  <w:style w:type="paragraph" w:styleId="a4">
    <w:name w:val="Title"/>
    <w:basedOn w:val="a"/>
    <w:next w:val="a"/>
    <w:link w:val="a5"/>
    <w:uiPriority w:val="10"/>
    <w:qFormat/>
    <w:rsid w:val="00990E76"/>
    <w:pPr>
      <w:spacing w:after="200"/>
      <w:contextualSpacing/>
      <w:jc w:val="center"/>
    </w:pPr>
    <w:rPr>
      <w:rFonts w:asciiTheme="majorHAnsi" w:eastAsiaTheme="majorEastAsia" w:hAnsiTheme="majorHAnsi" w:cstheme="majorBidi"/>
      <w:b/>
      <w:color w:val="FFFFFF" w:themeColor="background1"/>
      <w:spacing w:val="-10"/>
      <w:kern w:val="28"/>
      <w:sz w:val="48"/>
      <w:szCs w:val="56"/>
    </w:rPr>
  </w:style>
  <w:style w:type="character" w:customStyle="1" w:styleId="a5">
    <w:name w:val="Заголовок Знак"/>
    <w:basedOn w:val="a0"/>
    <w:link w:val="a4"/>
    <w:uiPriority w:val="10"/>
    <w:rsid w:val="00990E76"/>
    <w:rPr>
      <w:rFonts w:asciiTheme="majorHAnsi" w:eastAsiaTheme="majorEastAsia" w:hAnsiTheme="majorHAnsi" w:cstheme="majorBidi"/>
      <w:b/>
      <w:color w:val="FFFFFF" w:themeColor="background1"/>
      <w:spacing w:val="-10"/>
      <w:kern w:val="28"/>
      <w:sz w:val="48"/>
      <w:szCs w:val="56"/>
    </w:rPr>
  </w:style>
  <w:style w:type="paragraph" w:styleId="a6">
    <w:name w:val="List Paragraph"/>
    <w:basedOn w:val="a"/>
    <w:uiPriority w:val="34"/>
    <w:semiHidden/>
    <w:rsid w:val="00877A91"/>
    <w:pPr>
      <w:ind w:left="720"/>
      <w:contextualSpacing/>
    </w:pPr>
  </w:style>
  <w:style w:type="character" w:styleId="a7">
    <w:name w:val="Strong"/>
    <w:basedOn w:val="a0"/>
    <w:uiPriority w:val="22"/>
    <w:semiHidden/>
    <w:rsid w:val="00967DAB"/>
    <w:rPr>
      <w:b/>
      <w:bCs/>
    </w:rPr>
  </w:style>
  <w:style w:type="character" w:customStyle="1" w:styleId="10">
    <w:name w:val="Заголовок 1 Знак"/>
    <w:basedOn w:val="a0"/>
    <w:link w:val="1"/>
    <w:uiPriority w:val="9"/>
    <w:rsid w:val="00990E76"/>
    <w:rPr>
      <w:rFonts w:asciiTheme="majorHAnsi" w:hAnsiTheme="majorHAnsi"/>
      <w:b/>
      <w:color w:val="455F51" w:themeColor="text2"/>
      <w:spacing w:val="10"/>
      <w:sz w:val="28"/>
    </w:rPr>
  </w:style>
  <w:style w:type="character" w:styleId="a8">
    <w:name w:val="Hashtag"/>
    <w:basedOn w:val="a0"/>
    <w:uiPriority w:val="99"/>
    <w:semiHidden/>
    <w:rsid w:val="00967DAB"/>
    <w:rPr>
      <w:color w:val="2B579A"/>
      <w:shd w:val="clear" w:color="auto" w:fill="E6E6E6"/>
    </w:rPr>
  </w:style>
  <w:style w:type="character" w:styleId="a9">
    <w:name w:val="Intense Emphasis"/>
    <w:basedOn w:val="a0"/>
    <w:uiPriority w:val="21"/>
    <w:semiHidden/>
    <w:rsid w:val="00967DAB"/>
    <w:rPr>
      <w:i/>
      <w:iCs/>
      <w:color w:val="549E39" w:themeColor="accent1"/>
    </w:rPr>
  </w:style>
  <w:style w:type="paragraph" w:styleId="aa">
    <w:name w:val="Intense Quote"/>
    <w:basedOn w:val="a"/>
    <w:next w:val="a"/>
    <w:link w:val="ab"/>
    <w:uiPriority w:val="30"/>
    <w:semiHidden/>
    <w:rsid w:val="00967DAB"/>
    <w:pPr>
      <w:pBdr>
        <w:top w:val="single" w:sz="4" w:space="10" w:color="549E39" w:themeColor="accent1"/>
        <w:bottom w:val="single" w:sz="4" w:space="10" w:color="549E39" w:themeColor="accent1"/>
      </w:pBdr>
      <w:spacing w:before="360" w:after="360"/>
      <w:ind w:left="864" w:right="864"/>
      <w:jc w:val="center"/>
    </w:pPr>
    <w:rPr>
      <w:i/>
      <w:iCs/>
      <w:color w:val="549E39" w:themeColor="accent1"/>
    </w:rPr>
  </w:style>
  <w:style w:type="character" w:customStyle="1" w:styleId="ab">
    <w:name w:val="Выделенная цитата Знак"/>
    <w:basedOn w:val="a0"/>
    <w:link w:val="aa"/>
    <w:uiPriority w:val="30"/>
    <w:semiHidden/>
    <w:rsid w:val="00967DAB"/>
    <w:rPr>
      <w:rFonts w:eastAsia="Times New Roman" w:cs="Times New Roman"/>
      <w:i/>
      <w:iCs/>
      <w:color w:val="549E39" w:themeColor="accent1"/>
      <w:sz w:val="21"/>
    </w:rPr>
  </w:style>
  <w:style w:type="character" w:styleId="ac">
    <w:name w:val="Intense Reference"/>
    <w:basedOn w:val="a0"/>
    <w:uiPriority w:val="32"/>
    <w:semiHidden/>
    <w:rsid w:val="00967DAB"/>
    <w:rPr>
      <w:b/>
      <w:bCs/>
      <w:smallCaps/>
      <w:color w:val="549E39" w:themeColor="accent1"/>
      <w:spacing w:val="5"/>
    </w:rPr>
  </w:style>
  <w:style w:type="character" w:styleId="ad">
    <w:name w:val="Subtle Reference"/>
    <w:basedOn w:val="a0"/>
    <w:uiPriority w:val="31"/>
    <w:semiHidden/>
    <w:rsid w:val="00967DAB"/>
    <w:rPr>
      <w:smallCaps/>
      <w:color w:val="5A5A5A" w:themeColor="text1" w:themeTint="A5"/>
    </w:rPr>
  </w:style>
  <w:style w:type="character" w:styleId="ae">
    <w:name w:val="Unresolved Mention"/>
    <w:basedOn w:val="a0"/>
    <w:uiPriority w:val="99"/>
    <w:semiHidden/>
    <w:rsid w:val="00967DAB"/>
    <w:rPr>
      <w:color w:val="808080"/>
      <w:shd w:val="clear" w:color="auto" w:fill="E6E6E6"/>
    </w:rPr>
  </w:style>
  <w:style w:type="character" w:customStyle="1" w:styleId="20">
    <w:name w:val="Заголовок 2 Знак"/>
    <w:basedOn w:val="a0"/>
    <w:link w:val="2"/>
    <w:uiPriority w:val="9"/>
    <w:rsid w:val="00990E76"/>
    <w:rPr>
      <w:rFonts w:asciiTheme="majorHAnsi" w:hAnsiTheme="majorHAnsi"/>
      <w:b/>
      <w:color w:val="FFFFFF" w:themeColor="background1"/>
      <w:spacing w:val="10"/>
      <w:sz w:val="28"/>
    </w:rPr>
  </w:style>
  <w:style w:type="paragraph" w:customStyle="1" w:styleId="af">
    <w:name w:val="Обычный текст"/>
    <w:aliases w:val="темный фон"/>
    <w:basedOn w:val="a"/>
    <w:qFormat/>
    <w:rsid w:val="00990E76"/>
    <w:rPr>
      <w:color w:val="FFFFFF" w:themeColor="background1"/>
    </w:rPr>
  </w:style>
  <w:style w:type="paragraph" w:styleId="af0">
    <w:name w:val="header"/>
    <w:basedOn w:val="a"/>
    <w:link w:val="af1"/>
    <w:uiPriority w:val="99"/>
    <w:semiHidden/>
    <w:rsid w:val="00C46111"/>
    <w:pPr>
      <w:spacing w:after="0"/>
    </w:pPr>
  </w:style>
  <w:style w:type="character" w:customStyle="1" w:styleId="af1">
    <w:name w:val="Верхний колонтитул Знак"/>
    <w:basedOn w:val="a0"/>
    <w:link w:val="af0"/>
    <w:uiPriority w:val="99"/>
    <w:semiHidden/>
    <w:rsid w:val="00C46111"/>
  </w:style>
  <w:style w:type="paragraph" w:styleId="af2">
    <w:name w:val="footer"/>
    <w:basedOn w:val="a"/>
    <w:link w:val="af3"/>
    <w:uiPriority w:val="99"/>
    <w:semiHidden/>
    <w:rsid w:val="00C46111"/>
    <w:pPr>
      <w:spacing w:after="0"/>
    </w:pPr>
  </w:style>
  <w:style w:type="character" w:customStyle="1" w:styleId="af3">
    <w:name w:val="Нижний колонтитул Знак"/>
    <w:basedOn w:val="a0"/>
    <w:link w:val="af2"/>
    <w:uiPriority w:val="99"/>
    <w:semiHidden/>
    <w:rsid w:val="00C46111"/>
  </w:style>
  <w:style w:type="paragraph" w:styleId="af4">
    <w:name w:val="No Spacing"/>
    <w:uiPriority w:val="1"/>
    <w:semiHidden/>
    <w:qFormat/>
    <w:rsid w:val="00CC0A8F"/>
    <w:rPr>
      <w:rFonts w:eastAsia="Times New Roman" w:cs="Times New Roman"/>
    </w:rPr>
  </w:style>
  <w:style w:type="character" w:styleId="af5">
    <w:name w:val="Placeholder Text"/>
    <w:basedOn w:val="a0"/>
    <w:uiPriority w:val="99"/>
    <w:semiHidden/>
    <w:rsid w:val="00206405"/>
    <w:rPr>
      <w:color w:val="808080"/>
    </w:rPr>
  </w:style>
  <w:style w:type="paragraph" w:styleId="21">
    <w:name w:val="Quote"/>
    <w:basedOn w:val="a"/>
    <w:next w:val="a"/>
    <w:link w:val="22"/>
    <w:uiPriority w:val="29"/>
    <w:qFormat/>
    <w:rsid w:val="00C46111"/>
    <w:pPr>
      <w:spacing w:after="200"/>
      <w:jc w:val="center"/>
    </w:pPr>
    <w:rPr>
      <w:rFonts w:asciiTheme="majorHAnsi" w:hAnsiTheme="majorHAnsi"/>
      <w:b/>
      <w:noProof/>
      <w:color w:val="455F51" w:themeColor="text2"/>
      <w:spacing w:val="-10"/>
      <w:sz w:val="48"/>
      <w:szCs w:val="100"/>
    </w:rPr>
  </w:style>
  <w:style w:type="character" w:customStyle="1" w:styleId="22">
    <w:name w:val="Цитата 2 Знак"/>
    <w:basedOn w:val="a0"/>
    <w:link w:val="21"/>
    <w:uiPriority w:val="29"/>
    <w:rsid w:val="00C46111"/>
    <w:rPr>
      <w:rFonts w:asciiTheme="majorHAnsi" w:hAnsiTheme="majorHAnsi"/>
      <w:b/>
      <w:noProof/>
      <w:color w:val="455F51" w:themeColor="text2"/>
      <w:spacing w:val="-10"/>
      <w:sz w:val="48"/>
      <w:szCs w:val="10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diagramLayout" Target="diagrams/layout1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diagramData" Target="diagrams/data1.xm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microsoft.com/office/2007/relationships/diagramDrawing" Target="diagrams/drawing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jpeg"/><Relationship Id="rId5" Type="http://schemas.openxmlformats.org/officeDocument/2006/relationships/numbering" Target="numbering.xml"/><Relationship Id="rId15" Type="http://schemas.openxmlformats.org/officeDocument/2006/relationships/diagramColors" Target="diagrams/colors1.xml"/><Relationship Id="rId10" Type="http://schemas.openxmlformats.org/officeDocument/2006/relationships/endnotes" Target="end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diagramQuickStyle" Target="diagrams/quickStyle1.xml"/></Relationships>
</file>

<file path=word/_rels/header1.xml.rels><?xml version="1.0" encoding="UTF-8" standalone="yes"?>
<Relationships xmlns="http://schemas.openxmlformats.org/package/2006/relationships"><Relationship Id="rId3" Type="http://schemas.openxmlformats.org/officeDocument/2006/relationships/image" Target="media/image4.png"/><Relationship Id="rId2" Type="http://schemas.openxmlformats.org/officeDocument/2006/relationships/image" Target="media/image3.jpeg"/><Relationship Id="rId1" Type="http://schemas.openxmlformats.org/officeDocument/2006/relationships/image" Target="media/image2.png"/><Relationship Id="rId4" Type="http://schemas.openxmlformats.org/officeDocument/2006/relationships/image" Target="media/image5.jpeg"/></Relationships>
</file>

<file path=word/_rels/header2.xml.rels><?xml version="1.0" encoding="UTF-8" standalone="yes"?>
<Relationships xmlns="http://schemas.openxmlformats.org/package/2006/relationships"><Relationship Id="rId3" Type="http://schemas.openxmlformats.org/officeDocument/2006/relationships/image" Target="media/image8.png"/><Relationship Id="rId2" Type="http://schemas.openxmlformats.org/officeDocument/2006/relationships/image" Target="media/image7.png"/><Relationship Id="rId1" Type="http://schemas.openxmlformats.org/officeDocument/2006/relationships/image" Target="media/image6.png"/><Relationship Id="rId6" Type="http://schemas.openxmlformats.org/officeDocument/2006/relationships/image" Target="media/image11.png"/><Relationship Id="rId5" Type="http://schemas.openxmlformats.org/officeDocument/2006/relationships/image" Target="media/image10.png"/><Relationship Id="rId4" Type="http://schemas.openxmlformats.org/officeDocument/2006/relationships/image" Target="media/image9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&#1040;&#1076;&#1084;&#1080;&#1085;\AppData\Roaming\Microsoft\Templates\&#1054;&#1073;&#1088;&#1072;&#1079;&#1086;&#1074;&#1072;&#1090;&#1077;&#1083;&#1100;&#1085;&#1099;&#1081;%20&#1073;&#1091;&#1082;&#1083;&#1077;&#1090;.dotx" TargetMode="External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3"/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3">
        <a:tint val="75000"/>
      </a:schemeClr>
      <a:schemeClr val="accent4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5C3F88A0-C37F-4179-857D-D05ACEDEA3C2}" type="doc">
      <dgm:prSet loTypeId="urn:microsoft.com/office/officeart/2008/layout/RadialCluster" loCatId="relationship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ru-RU"/>
        </a:p>
      </dgm:t>
    </dgm:pt>
    <dgm:pt modelId="{64978C0F-1B9D-422E-8CD0-3DCF24B92C08}">
      <dgm:prSet phldrT="[Текст]"/>
      <dgm:spPr/>
      <dgm:t>
        <a:bodyPr/>
        <a:lstStyle/>
        <a:p>
          <a:pPr>
            <a:buNone/>
          </a:pPr>
          <a:r>
            <a:rPr lang="ru-RU"/>
            <a:t>Для предотвращения незаконных вырубок в России следует</a:t>
          </a:r>
        </a:p>
      </dgm:t>
    </dgm:pt>
    <dgm:pt modelId="{576B61F0-0F1C-4CE2-91AD-844123D8DA50}" type="parTrans" cxnId="{68637021-BC49-4DB1-AC0E-58A9A02D862B}">
      <dgm:prSet/>
      <dgm:spPr/>
      <dgm:t>
        <a:bodyPr/>
        <a:lstStyle/>
        <a:p>
          <a:endParaRPr lang="ru-RU"/>
        </a:p>
      </dgm:t>
    </dgm:pt>
    <dgm:pt modelId="{2E1B8B69-3916-4CE0-A005-40A11F5952E4}" type="sibTrans" cxnId="{68637021-BC49-4DB1-AC0E-58A9A02D862B}">
      <dgm:prSet/>
      <dgm:spPr/>
      <dgm:t>
        <a:bodyPr/>
        <a:lstStyle/>
        <a:p>
          <a:endParaRPr lang="ru-RU"/>
        </a:p>
      </dgm:t>
    </dgm:pt>
    <dgm:pt modelId="{3849D92B-7576-4A92-B7F8-07E256F41B9B}">
      <dgm:prSet phldrT="[Текст]"/>
      <dgm:spPr/>
      <dgm:t>
        <a:bodyPr/>
        <a:lstStyle/>
        <a:p>
          <a:pPr>
            <a:buNone/>
          </a:pPr>
          <a:r>
            <a:rPr lang="ru-RU"/>
            <a:t>Осуществлять органам власти всех уровней независимый контроль над отраслью лесного хозяйства, способствуя отслеживанию и фиксированию в открытых источниках всех действий</a:t>
          </a:r>
        </a:p>
      </dgm:t>
    </dgm:pt>
    <dgm:pt modelId="{20290A10-4550-4548-A939-B1AF7E2A2510}" type="parTrans" cxnId="{08905122-8D09-41FD-9197-23BC5C230247}">
      <dgm:prSet/>
      <dgm:spPr/>
      <dgm:t>
        <a:bodyPr/>
        <a:lstStyle/>
        <a:p>
          <a:endParaRPr lang="ru-RU"/>
        </a:p>
      </dgm:t>
    </dgm:pt>
    <dgm:pt modelId="{0BC7A173-60B9-4CCA-BC2A-0ECE86C18D7C}" type="sibTrans" cxnId="{08905122-8D09-41FD-9197-23BC5C230247}">
      <dgm:prSet/>
      <dgm:spPr/>
      <dgm:t>
        <a:bodyPr/>
        <a:lstStyle/>
        <a:p>
          <a:endParaRPr lang="ru-RU"/>
        </a:p>
      </dgm:t>
    </dgm:pt>
    <dgm:pt modelId="{062F2C2A-6FD0-46AE-8BBC-50399CF319FE}">
      <dgm:prSet/>
      <dgm:spPr/>
      <dgm:t>
        <a:bodyPr/>
        <a:lstStyle/>
        <a:p>
          <a:pPr>
            <a:buNone/>
          </a:pPr>
          <a:r>
            <a:rPr lang="ru-RU"/>
            <a:t>Производить контроль работы крупных инвестиционных предприятий, занимающихся вырубкой леса</a:t>
          </a:r>
        </a:p>
      </dgm:t>
    </dgm:pt>
    <dgm:pt modelId="{6A6F5F44-5F68-4A28-AE56-6A588707BF50}" type="parTrans" cxnId="{A302D76A-28E4-4C4E-A8D1-92E4A3274662}">
      <dgm:prSet/>
      <dgm:spPr/>
      <dgm:t>
        <a:bodyPr/>
        <a:lstStyle/>
        <a:p>
          <a:endParaRPr lang="ru-RU"/>
        </a:p>
      </dgm:t>
    </dgm:pt>
    <dgm:pt modelId="{832FB079-9F2C-482F-A350-85E88A338B29}" type="sibTrans" cxnId="{A302D76A-28E4-4C4E-A8D1-92E4A3274662}">
      <dgm:prSet/>
      <dgm:spPr/>
      <dgm:t>
        <a:bodyPr/>
        <a:lstStyle/>
        <a:p>
          <a:endParaRPr lang="ru-RU"/>
        </a:p>
      </dgm:t>
    </dgm:pt>
    <dgm:pt modelId="{83E33391-4C57-428A-9ED8-302F3118EDF4}">
      <dgm:prSet/>
      <dgm:spPr/>
      <dgm:t>
        <a:bodyPr/>
        <a:lstStyle/>
        <a:p>
          <a:pPr>
            <a:buNone/>
          </a:pPr>
          <a:r>
            <a:rPr lang="ru-RU"/>
            <a:t>Предоставлять льготы малым и средним предприятиям, при которых для них будет выгоднее заниматься вырубкой леса легально</a:t>
          </a:r>
        </a:p>
      </dgm:t>
    </dgm:pt>
    <dgm:pt modelId="{C94C32AE-DEC2-41B3-9FCF-5D2EA08FD56B}" type="parTrans" cxnId="{7094B2D7-5586-425A-B4B8-701A4F43206F}">
      <dgm:prSet/>
      <dgm:spPr/>
      <dgm:t>
        <a:bodyPr/>
        <a:lstStyle/>
        <a:p>
          <a:endParaRPr lang="ru-RU"/>
        </a:p>
      </dgm:t>
    </dgm:pt>
    <dgm:pt modelId="{DF6CA60C-A5EB-401E-86A8-645F127D943B}" type="sibTrans" cxnId="{7094B2D7-5586-425A-B4B8-701A4F43206F}">
      <dgm:prSet/>
      <dgm:spPr/>
      <dgm:t>
        <a:bodyPr/>
        <a:lstStyle/>
        <a:p>
          <a:endParaRPr lang="ru-RU"/>
        </a:p>
      </dgm:t>
    </dgm:pt>
    <dgm:pt modelId="{7CEEE91E-26EC-4F63-9F3B-5BB832458A84}" type="pres">
      <dgm:prSet presAssocID="{5C3F88A0-C37F-4179-857D-D05ACEDEA3C2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DA20C0D9-5FC9-4586-93CE-9778C4F4B0D0}" type="pres">
      <dgm:prSet presAssocID="{64978C0F-1B9D-422E-8CD0-3DCF24B92C08}" presName="singleCycle" presStyleCnt="0"/>
      <dgm:spPr/>
    </dgm:pt>
    <dgm:pt modelId="{0852E26A-48DC-41DF-B256-CAA46F53C1CD}" type="pres">
      <dgm:prSet presAssocID="{64978C0F-1B9D-422E-8CD0-3DCF24B92C08}" presName="singleCenter" presStyleLbl="node1" presStyleIdx="0" presStyleCnt="4" custLinFactNeighborX="-22531" custLinFactNeighborY="-47627">
        <dgm:presLayoutVars>
          <dgm:chMax val="7"/>
          <dgm:chPref val="7"/>
        </dgm:presLayoutVars>
      </dgm:prSet>
      <dgm:spPr/>
    </dgm:pt>
    <dgm:pt modelId="{81A65DCF-7B1C-46A6-AA4F-81748306A47F}" type="pres">
      <dgm:prSet presAssocID="{20290A10-4550-4548-A939-B1AF7E2A2510}" presName="Name56" presStyleLbl="parChTrans1D2" presStyleIdx="0" presStyleCnt="3"/>
      <dgm:spPr/>
    </dgm:pt>
    <dgm:pt modelId="{C82A70F4-3944-4E25-848D-9BC43FD14C20}" type="pres">
      <dgm:prSet presAssocID="{3849D92B-7576-4A92-B7F8-07E256F41B9B}" presName="text0" presStyleLbl="node1" presStyleIdx="1" presStyleCnt="4" custScaleX="165823" custScaleY="280381" custRadScaleRad="127773" custRadScaleInc="60168">
        <dgm:presLayoutVars>
          <dgm:bulletEnabled val="1"/>
        </dgm:presLayoutVars>
      </dgm:prSet>
      <dgm:spPr/>
    </dgm:pt>
    <dgm:pt modelId="{0E3A3D2E-CF6C-40E5-B936-623CEFB5E72B}" type="pres">
      <dgm:prSet presAssocID="{6A6F5F44-5F68-4A28-AE56-6A588707BF50}" presName="Name56" presStyleLbl="parChTrans1D2" presStyleIdx="1" presStyleCnt="3"/>
      <dgm:spPr/>
    </dgm:pt>
    <dgm:pt modelId="{4B608152-51EA-457A-A34C-C72140D16A09}" type="pres">
      <dgm:prSet presAssocID="{062F2C2A-6FD0-46AE-8BBC-50399CF319FE}" presName="text0" presStyleLbl="node1" presStyleIdx="2" presStyleCnt="4" custScaleX="245140" custRadScaleRad="54399" custRadScaleInc="-15986">
        <dgm:presLayoutVars>
          <dgm:bulletEnabled val="1"/>
        </dgm:presLayoutVars>
      </dgm:prSet>
      <dgm:spPr/>
    </dgm:pt>
    <dgm:pt modelId="{3F43BDD1-984B-4086-A15A-426785FA2A53}" type="pres">
      <dgm:prSet presAssocID="{C94C32AE-DEC2-41B3-9FCF-5D2EA08FD56B}" presName="Name56" presStyleLbl="parChTrans1D2" presStyleIdx="2" presStyleCnt="3"/>
      <dgm:spPr/>
    </dgm:pt>
    <dgm:pt modelId="{9E993EF9-E951-4E8A-8351-0821F8402659}" type="pres">
      <dgm:prSet presAssocID="{83E33391-4C57-428A-9ED8-302F3118EDF4}" presName="text0" presStyleLbl="node1" presStyleIdx="3" presStyleCnt="4" custScaleX="195034" custScaleY="167450" custRadScaleRad="76989" custRadScaleInc="-12177">
        <dgm:presLayoutVars>
          <dgm:bulletEnabled val="1"/>
        </dgm:presLayoutVars>
      </dgm:prSet>
      <dgm:spPr/>
    </dgm:pt>
  </dgm:ptLst>
  <dgm:cxnLst>
    <dgm:cxn modelId="{A706840E-D8CE-40C4-8E2B-66D71D27B49B}" type="presOf" srcId="{3849D92B-7576-4A92-B7F8-07E256F41B9B}" destId="{C82A70F4-3944-4E25-848D-9BC43FD14C20}" srcOrd="0" destOrd="0" presId="urn:microsoft.com/office/officeart/2008/layout/RadialCluster"/>
    <dgm:cxn modelId="{000F7C10-8D75-47AE-893D-FBE977168F54}" type="presOf" srcId="{6A6F5F44-5F68-4A28-AE56-6A588707BF50}" destId="{0E3A3D2E-CF6C-40E5-B936-623CEFB5E72B}" srcOrd="0" destOrd="0" presId="urn:microsoft.com/office/officeart/2008/layout/RadialCluster"/>
    <dgm:cxn modelId="{F8104312-2B01-448A-BDBE-6150C2ABD883}" type="presOf" srcId="{20290A10-4550-4548-A939-B1AF7E2A2510}" destId="{81A65DCF-7B1C-46A6-AA4F-81748306A47F}" srcOrd="0" destOrd="0" presId="urn:microsoft.com/office/officeart/2008/layout/RadialCluster"/>
    <dgm:cxn modelId="{68637021-BC49-4DB1-AC0E-58A9A02D862B}" srcId="{5C3F88A0-C37F-4179-857D-D05ACEDEA3C2}" destId="{64978C0F-1B9D-422E-8CD0-3DCF24B92C08}" srcOrd="0" destOrd="0" parTransId="{576B61F0-0F1C-4CE2-91AD-844123D8DA50}" sibTransId="{2E1B8B69-3916-4CE0-A005-40A11F5952E4}"/>
    <dgm:cxn modelId="{08905122-8D09-41FD-9197-23BC5C230247}" srcId="{64978C0F-1B9D-422E-8CD0-3DCF24B92C08}" destId="{3849D92B-7576-4A92-B7F8-07E256F41B9B}" srcOrd="0" destOrd="0" parTransId="{20290A10-4550-4548-A939-B1AF7E2A2510}" sibTransId="{0BC7A173-60B9-4CCA-BC2A-0ECE86C18D7C}"/>
    <dgm:cxn modelId="{7AC52C2E-AEE2-44E7-B40D-D8BB3A8DF23F}" type="presOf" srcId="{64978C0F-1B9D-422E-8CD0-3DCF24B92C08}" destId="{0852E26A-48DC-41DF-B256-CAA46F53C1CD}" srcOrd="0" destOrd="0" presId="urn:microsoft.com/office/officeart/2008/layout/RadialCluster"/>
    <dgm:cxn modelId="{769EFD31-7B21-4004-B60F-D9CCBA1B8228}" type="presOf" srcId="{062F2C2A-6FD0-46AE-8BBC-50399CF319FE}" destId="{4B608152-51EA-457A-A34C-C72140D16A09}" srcOrd="0" destOrd="0" presId="urn:microsoft.com/office/officeart/2008/layout/RadialCluster"/>
    <dgm:cxn modelId="{A302D76A-28E4-4C4E-A8D1-92E4A3274662}" srcId="{64978C0F-1B9D-422E-8CD0-3DCF24B92C08}" destId="{062F2C2A-6FD0-46AE-8BBC-50399CF319FE}" srcOrd="1" destOrd="0" parTransId="{6A6F5F44-5F68-4A28-AE56-6A588707BF50}" sibTransId="{832FB079-9F2C-482F-A350-85E88A338B29}"/>
    <dgm:cxn modelId="{B0C2BF51-6478-4B19-9B39-699DF0E7E3CF}" type="presOf" srcId="{5C3F88A0-C37F-4179-857D-D05ACEDEA3C2}" destId="{7CEEE91E-26EC-4F63-9F3B-5BB832458A84}" srcOrd="0" destOrd="0" presId="urn:microsoft.com/office/officeart/2008/layout/RadialCluster"/>
    <dgm:cxn modelId="{CF607453-484E-4536-A81B-FBBFA269B36A}" type="presOf" srcId="{C94C32AE-DEC2-41B3-9FCF-5D2EA08FD56B}" destId="{3F43BDD1-984B-4086-A15A-426785FA2A53}" srcOrd="0" destOrd="0" presId="urn:microsoft.com/office/officeart/2008/layout/RadialCluster"/>
    <dgm:cxn modelId="{8F01BCCC-6670-4952-9504-B1FA6B88739F}" type="presOf" srcId="{83E33391-4C57-428A-9ED8-302F3118EDF4}" destId="{9E993EF9-E951-4E8A-8351-0821F8402659}" srcOrd="0" destOrd="0" presId="urn:microsoft.com/office/officeart/2008/layout/RadialCluster"/>
    <dgm:cxn modelId="{7094B2D7-5586-425A-B4B8-701A4F43206F}" srcId="{64978C0F-1B9D-422E-8CD0-3DCF24B92C08}" destId="{83E33391-4C57-428A-9ED8-302F3118EDF4}" srcOrd="2" destOrd="0" parTransId="{C94C32AE-DEC2-41B3-9FCF-5D2EA08FD56B}" sibTransId="{DF6CA60C-A5EB-401E-86A8-645F127D943B}"/>
    <dgm:cxn modelId="{6125601C-A9C4-4D7A-A255-CA3500E39D45}" type="presParOf" srcId="{7CEEE91E-26EC-4F63-9F3B-5BB832458A84}" destId="{DA20C0D9-5FC9-4586-93CE-9778C4F4B0D0}" srcOrd="0" destOrd="0" presId="urn:microsoft.com/office/officeart/2008/layout/RadialCluster"/>
    <dgm:cxn modelId="{09A642EA-188F-48A9-8CE1-A8E9155A9111}" type="presParOf" srcId="{DA20C0D9-5FC9-4586-93CE-9778C4F4B0D0}" destId="{0852E26A-48DC-41DF-B256-CAA46F53C1CD}" srcOrd="0" destOrd="0" presId="urn:microsoft.com/office/officeart/2008/layout/RadialCluster"/>
    <dgm:cxn modelId="{19B1FE24-3CB9-4B23-822D-E18CF8B53CC1}" type="presParOf" srcId="{DA20C0D9-5FC9-4586-93CE-9778C4F4B0D0}" destId="{81A65DCF-7B1C-46A6-AA4F-81748306A47F}" srcOrd="1" destOrd="0" presId="urn:microsoft.com/office/officeart/2008/layout/RadialCluster"/>
    <dgm:cxn modelId="{0B20A8B9-A7D7-4851-BEFA-4E67166326DC}" type="presParOf" srcId="{DA20C0D9-5FC9-4586-93CE-9778C4F4B0D0}" destId="{C82A70F4-3944-4E25-848D-9BC43FD14C20}" srcOrd="2" destOrd="0" presId="urn:microsoft.com/office/officeart/2008/layout/RadialCluster"/>
    <dgm:cxn modelId="{9525B002-914D-4C24-B91E-3F3E5662F509}" type="presParOf" srcId="{DA20C0D9-5FC9-4586-93CE-9778C4F4B0D0}" destId="{0E3A3D2E-CF6C-40E5-B936-623CEFB5E72B}" srcOrd="3" destOrd="0" presId="urn:microsoft.com/office/officeart/2008/layout/RadialCluster"/>
    <dgm:cxn modelId="{30D919CD-F057-4CA8-98D2-D10A7E8DEFDF}" type="presParOf" srcId="{DA20C0D9-5FC9-4586-93CE-9778C4F4B0D0}" destId="{4B608152-51EA-457A-A34C-C72140D16A09}" srcOrd="4" destOrd="0" presId="urn:microsoft.com/office/officeart/2008/layout/RadialCluster"/>
    <dgm:cxn modelId="{246FD51C-80D6-42D4-BBA2-6B30E66A6EB0}" type="presParOf" srcId="{DA20C0D9-5FC9-4586-93CE-9778C4F4B0D0}" destId="{3F43BDD1-984B-4086-A15A-426785FA2A53}" srcOrd="5" destOrd="0" presId="urn:microsoft.com/office/officeart/2008/layout/RadialCluster"/>
    <dgm:cxn modelId="{D48CAF3E-65E6-40E5-9602-ED8D1E7F5685}" type="presParOf" srcId="{DA20C0D9-5FC9-4586-93CE-9778C4F4B0D0}" destId="{9E993EF9-E951-4E8A-8351-0821F8402659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2E26A-48DC-41DF-B256-CAA46F53C1CD}">
      <dsp:nvSpPr>
        <dsp:cNvPr id="0" name=""/>
        <dsp:cNvSpPr/>
      </dsp:nvSpPr>
      <dsp:spPr>
        <a:xfrm>
          <a:off x="415940" y="491074"/>
          <a:ext cx="1065474" cy="1065474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800" kern="1200"/>
            <a:t>Для предотвращения незаконных вырубок в России следует</a:t>
          </a:r>
        </a:p>
      </dsp:txBody>
      <dsp:txXfrm>
        <a:off x="467952" y="543086"/>
        <a:ext cx="961450" cy="961450"/>
      </dsp:txXfrm>
    </dsp:sp>
    <dsp:sp modelId="{81A65DCF-7B1C-46A6-AA4F-81748306A47F}">
      <dsp:nvSpPr>
        <dsp:cNvPr id="0" name=""/>
        <dsp:cNvSpPr/>
      </dsp:nvSpPr>
      <dsp:spPr>
        <a:xfrm rot="21464499">
          <a:off x="1481086" y="986130"/>
          <a:ext cx="84618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46188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2A70F4-3944-4E25-848D-9BC43FD14C20}">
      <dsp:nvSpPr>
        <dsp:cNvPr id="0" name=""/>
        <dsp:cNvSpPr/>
      </dsp:nvSpPr>
      <dsp:spPr>
        <a:xfrm>
          <a:off x="2326946" y="-54658"/>
          <a:ext cx="1183757" cy="2001550"/>
        </a:xfrm>
        <a:prstGeom prst="roundRect">
          <a:avLst/>
        </a:prstGeom>
        <a:gradFill rotWithShape="0">
          <a:gsLst>
            <a:gs pos="0">
              <a:schemeClr val="accent3">
                <a:hueOff val="2019711"/>
                <a:satOff val="12180"/>
                <a:lumOff val="-738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019711"/>
                <a:satOff val="12180"/>
                <a:lumOff val="-738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019711"/>
                <a:satOff val="12180"/>
                <a:lumOff val="-738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900" kern="1200"/>
            <a:t>Осуществлять органам власти всех уровней независимый контроль над отраслью лесного хозяйства, способствуя отслеживанию и фиксированию в открытых источниках всех действий</a:t>
          </a:r>
        </a:p>
      </dsp:txBody>
      <dsp:txXfrm>
        <a:off x="2384732" y="3128"/>
        <a:ext cx="1068185" cy="1885978"/>
      </dsp:txXfrm>
    </dsp:sp>
    <dsp:sp modelId="{0E3A3D2E-CF6C-40E5-B936-623CEFB5E72B}">
      <dsp:nvSpPr>
        <dsp:cNvPr id="0" name=""/>
        <dsp:cNvSpPr/>
      </dsp:nvSpPr>
      <dsp:spPr>
        <a:xfrm rot="2996443">
          <a:off x="1168401" y="2046665"/>
          <a:ext cx="128071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80714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608152-51EA-457A-A34C-C72140D16A09}">
      <dsp:nvSpPr>
        <dsp:cNvPr id="0" name=""/>
        <dsp:cNvSpPr/>
      </dsp:nvSpPr>
      <dsp:spPr>
        <a:xfrm>
          <a:off x="1646025" y="2536781"/>
          <a:ext cx="1749976" cy="713868"/>
        </a:xfrm>
        <a:prstGeom prst="roundRect">
          <a:avLst/>
        </a:prstGeom>
        <a:gradFill rotWithShape="0">
          <a:gsLst>
            <a:gs pos="0">
              <a:schemeClr val="accent3">
                <a:hueOff val="4039423"/>
                <a:satOff val="24360"/>
                <a:lumOff val="-1477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4039423"/>
                <a:satOff val="24360"/>
                <a:lumOff val="-1477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4039423"/>
                <a:satOff val="24360"/>
                <a:lumOff val="-1477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800" kern="1200"/>
            <a:t>Производить контроль работы крупных инвестиционных предприятий, занимающихся вырубкой леса</a:t>
          </a:r>
        </a:p>
      </dsp:txBody>
      <dsp:txXfrm>
        <a:off x="1680873" y="2571629"/>
        <a:ext cx="1680280" cy="644172"/>
      </dsp:txXfrm>
    </dsp:sp>
    <dsp:sp modelId="{3F43BDD1-984B-4086-A15A-426785FA2A53}">
      <dsp:nvSpPr>
        <dsp:cNvPr id="0" name=""/>
        <dsp:cNvSpPr/>
      </dsp:nvSpPr>
      <dsp:spPr>
        <a:xfrm rot="5790155">
          <a:off x="219711" y="2152953"/>
          <a:ext cx="120053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00531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993EF9-E951-4E8A-8351-0821F8402659}">
      <dsp:nvSpPr>
        <dsp:cNvPr id="0" name=""/>
        <dsp:cNvSpPr/>
      </dsp:nvSpPr>
      <dsp:spPr>
        <a:xfrm>
          <a:off x="-12269" y="2749357"/>
          <a:ext cx="1392285" cy="1195372"/>
        </a:xfrm>
        <a:prstGeom prst="roundRect">
          <a:avLst/>
        </a:prstGeom>
        <a:gradFill rotWithShape="0">
          <a:gsLst>
            <a:gs pos="0">
              <a:schemeClr val="accent3">
                <a:hueOff val="6059134"/>
                <a:satOff val="36540"/>
                <a:lumOff val="-2215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6059134"/>
                <a:satOff val="36540"/>
                <a:lumOff val="-2215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6059134"/>
                <a:satOff val="36540"/>
                <a:lumOff val="-2215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900" kern="1200"/>
            <a:t>Предоставлять льготы малым и средним предприятиям, при которых для них будет выгоднее заниматься вырубкой леса легально</a:t>
          </a:r>
        </a:p>
      </dsp:txBody>
      <dsp:txXfrm>
        <a:off x="46084" y="2807710"/>
        <a:ext cx="1275579" cy="1078666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0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tNode1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dk1"/>
      </a:fontRef>
    </dgm:style>
  </dgm:styleLbl>
</dgm:styleDef>
</file>

<file path=word/theme/theme1.xml><?xml version="1.0" encoding="utf-8"?>
<a:theme xmlns:a="http://schemas.openxmlformats.org/drawingml/2006/main" name="Office Theme">
  <a:themeElements>
    <a:clrScheme name="Зеленый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ustom 6">
      <a:majorFont>
        <a:latin typeface="Century Schoolbook"/>
        <a:ea typeface=""/>
        <a:cs typeface=""/>
      </a:majorFont>
      <a:minorFont>
        <a:latin typeface="Century School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/APASixthEditionOfficeOnline.xsl" StyleName="APA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A9BDFA-A1B5-4F38-8B5A-3C85B1433FE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176C48E-4C0F-468C-B5F5-074B2EE9B9E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232B06B9-27AB-40FB-B977-14D6FC8A98C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9D9B858D-C272-42FB-BFB4-3B09EE2E67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Образовательный буклет.dotx</Template>
  <TotalTime>257</TotalTime>
  <Pages>2</Pages>
  <Words>183</Words>
  <Characters>1044</Characters>
  <Application>Microsoft Office Word</Application>
  <DocSecurity>0</DocSecurity>
  <Lines>8</Lines>
  <Paragraphs>2</Paragraphs>
  <ScaleCrop>false</ScaleCrop>
  <HeadingPairs>
    <vt:vector size="4" baseType="variant">
      <vt:variant>
        <vt:lpstr>Название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/>
  <LinksUpToDate>false</LinksUpToDate>
  <CharactersWithSpaces>1225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Админ</cp:lastModifiedBy>
  <cp:revision>10</cp:revision>
  <dcterms:created xsi:type="dcterms:W3CDTF">2026-08-26T18:06:00Z</dcterms:created>
  <dcterms:modified xsi:type="dcterms:W3CDTF">2026-08-26T22:41:00Z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